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Default Extension="png" ContentType="image/png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  <p:sldId id="460" r:id="rId210"/>
    <p:sldId id="461" r:id="rId211"/>
    <p:sldId id="462" r:id="rId212"/>
    <p:sldId id="463" r:id="rId213"/>
    <p:sldId id="464" r:id="rId214"/>
    <p:sldId id="465" r:id="rId215"/>
  </p:sldIdLst>
  <p:sldSz cx="12192000" cy="6858000"/>
  <p:notesSz cx="12192000" cy="68580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Relationship Id="rId210" Type="http://schemas.openxmlformats.org/officeDocument/2006/relationships/slide" Target="slides/slide205.xml"/><Relationship Id="rId211" Type="http://schemas.openxmlformats.org/officeDocument/2006/relationships/slide" Target="slides/slide206.xml"/><Relationship Id="rId212" Type="http://schemas.openxmlformats.org/officeDocument/2006/relationships/slide" Target="slides/slide207.xml"/><Relationship Id="rId213" Type="http://schemas.openxmlformats.org/officeDocument/2006/relationships/slide" Target="slides/slide208.xml"/><Relationship Id="rId214" Type="http://schemas.openxmlformats.org/officeDocument/2006/relationships/slide" Target="slides/slide209.xml"/><Relationship Id="rId215" Type="http://schemas.openxmlformats.org/officeDocument/2006/relationships/slide" Target="slides/slide210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jpg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0" y="0"/>
            <a:ext cx="9001125" cy="7213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6251828" y="1350645"/>
            <a:ext cx="5448934" cy="44538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498335"/>
            <a:ext cx="12192000" cy="360045"/>
          </a:xfrm>
          <a:custGeom>
            <a:avLst/>
            <a:gdLst/>
            <a:ahLst/>
            <a:cxnLst/>
            <a:rect l="l" t="t" r="r" b="b"/>
            <a:pathLst>
              <a:path w="12192000" h="360045">
                <a:moveTo>
                  <a:pt x="12192000" y="0"/>
                </a:moveTo>
                <a:lnTo>
                  <a:pt x="0" y="0"/>
                </a:lnTo>
                <a:lnTo>
                  <a:pt x="0" y="359663"/>
                </a:lnTo>
                <a:lnTo>
                  <a:pt x="12192000" y="359663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12012168" y="0"/>
            <a:ext cx="180340" cy="1638300"/>
          </a:xfrm>
          <a:custGeom>
            <a:avLst/>
            <a:gdLst/>
            <a:ahLst/>
            <a:cxnLst/>
            <a:rect l="l" t="t" r="r" b="b"/>
            <a:pathLst>
              <a:path w="180340" h="1638300">
                <a:moveTo>
                  <a:pt x="179844" y="0"/>
                </a:moveTo>
                <a:lnTo>
                  <a:pt x="0" y="0"/>
                </a:lnTo>
                <a:lnTo>
                  <a:pt x="0" y="1638300"/>
                </a:lnTo>
                <a:lnTo>
                  <a:pt x="179844" y="1638300"/>
                </a:lnTo>
                <a:lnTo>
                  <a:pt x="1798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12012168" y="1638300"/>
            <a:ext cx="180340" cy="5219700"/>
          </a:xfrm>
          <a:custGeom>
            <a:avLst/>
            <a:gdLst/>
            <a:ahLst/>
            <a:cxnLst/>
            <a:rect l="l" t="t" r="r" b="b"/>
            <a:pathLst>
              <a:path w="180340" h="5219700">
                <a:moveTo>
                  <a:pt x="179844" y="0"/>
                </a:moveTo>
                <a:lnTo>
                  <a:pt x="0" y="0"/>
                </a:lnTo>
                <a:lnTo>
                  <a:pt x="0" y="5219700"/>
                </a:lnTo>
                <a:lnTo>
                  <a:pt x="179844" y="5219700"/>
                </a:lnTo>
                <a:lnTo>
                  <a:pt x="1798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" name="bg 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7012" y="6498335"/>
            <a:ext cx="1798319" cy="359663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7" Type="http://schemas.openxmlformats.org/officeDocument/2006/relationships/image" Target="../media/image1.jpg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498335"/>
            <a:ext cx="12192000" cy="360045"/>
          </a:xfrm>
          <a:custGeom>
            <a:avLst/>
            <a:gdLst/>
            <a:ahLst/>
            <a:cxnLst/>
            <a:rect l="l" t="t" r="r" b="b"/>
            <a:pathLst>
              <a:path w="12192000" h="360045">
                <a:moveTo>
                  <a:pt x="12192000" y="0"/>
                </a:moveTo>
                <a:lnTo>
                  <a:pt x="0" y="0"/>
                </a:lnTo>
                <a:lnTo>
                  <a:pt x="0" y="359663"/>
                </a:lnTo>
                <a:lnTo>
                  <a:pt x="12192000" y="359663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12012168" y="0"/>
            <a:ext cx="180340" cy="1638300"/>
          </a:xfrm>
          <a:custGeom>
            <a:avLst/>
            <a:gdLst/>
            <a:ahLst/>
            <a:cxnLst/>
            <a:rect l="l" t="t" r="r" b="b"/>
            <a:pathLst>
              <a:path w="180340" h="1638300">
                <a:moveTo>
                  <a:pt x="179831" y="0"/>
                </a:moveTo>
                <a:lnTo>
                  <a:pt x="0" y="0"/>
                </a:lnTo>
                <a:lnTo>
                  <a:pt x="0" y="1638300"/>
                </a:lnTo>
                <a:lnTo>
                  <a:pt x="179831" y="1638300"/>
                </a:lnTo>
                <a:lnTo>
                  <a:pt x="179831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12012168" y="1638299"/>
            <a:ext cx="180340" cy="5219700"/>
          </a:xfrm>
          <a:custGeom>
            <a:avLst/>
            <a:gdLst/>
            <a:ahLst/>
            <a:cxnLst/>
            <a:rect l="l" t="t" r="r" b="b"/>
            <a:pathLst>
              <a:path w="180340" h="5219700">
                <a:moveTo>
                  <a:pt x="179831" y="0"/>
                </a:moveTo>
                <a:lnTo>
                  <a:pt x="0" y="0"/>
                </a:lnTo>
                <a:lnTo>
                  <a:pt x="0" y="5219700"/>
                </a:lnTo>
                <a:lnTo>
                  <a:pt x="179831" y="5219700"/>
                </a:lnTo>
                <a:lnTo>
                  <a:pt x="1798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" name="bg object 1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77012" y="6498335"/>
            <a:ext cx="1798320" cy="359662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3786" y="1159230"/>
            <a:ext cx="6257290" cy="24536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4435602" y="6616395"/>
            <a:ext cx="798829" cy="1403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6264655" y="6616395"/>
            <a:ext cx="1492250" cy="1403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1734800" y="6616395"/>
            <a:ext cx="205104" cy="1403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1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png"/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5" Type="http://schemas.openxmlformats.org/officeDocument/2006/relationships/image" Target="../media/image21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24.png"/><Relationship Id="rId9" Type="http://schemas.openxmlformats.org/officeDocument/2006/relationships/image" Target="../media/image25.jpg"/></Relationships>
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5.png"/><Relationship Id="rId3" Type="http://schemas.openxmlformats.org/officeDocument/2006/relationships/image" Target="../media/image176.png"/><Relationship Id="rId4" Type="http://schemas.openxmlformats.org/officeDocument/2006/relationships/image" Target="../media/image177.png"/><Relationship Id="rId5" Type="http://schemas.openxmlformats.org/officeDocument/2006/relationships/image" Target="../media/image178.png"/></Relationships>
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9.png"/><Relationship Id="rId3" Type="http://schemas.openxmlformats.org/officeDocument/2006/relationships/image" Target="../media/image180.png"/><Relationship Id="rId4" Type="http://schemas.openxmlformats.org/officeDocument/2006/relationships/image" Target="../media/image181.png"/></Relationships>
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1.png"/><Relationship Id="rId3" Type="http://schemas.openxmlformats.org/officeDocument/2006/relationships/image" Target="../media/image182.png"/><Relationship Id="rId4" Type="http://schemas.openxmlformats.org/officeDocument/2006/relationships/image" Target="../media/image183.png"/></Relationships>
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4.png"/><Relationship Id="rId3" Type="http://schemas.openxmlformats.org/officeDocument/2006/relationships/image" Target="../media/image185.png"/><Relationship Id="rId4" Type="http://schemas.openxmlformats.org/officeDocument/2006/relationships/image" Target="../media/image186.png"/><Relationship Id="rId5" Type="http://schemas.openxmlformats.org/officeDocument/2006/relationships/image" Target="../media/image187.png"/><Relationship Id="rId6" Type="http://schemas.openxmlformats.org/officeDocument/2006/relationships/image" Target="../media/image188.png"/><Relationship Id="rId7" Type="http://schemas.openxmlformats.org/officeDocument/2006/relationships/image" Target="../media/image189.png"/><Relationship Id="rId8" Type="http://schemas.openxmlformats.org/officeDocument/2006/relationships/image" Target="../media/image190.png"/><Relationship Id="rId9" Type="http://schemas.openxmlformats.org/officeDocument/2006/relationships/image" Target="../media/image191.png"/><Relationship Id="rId10" Type="http://schemas.openxmlformats.org/officeDocument/2006/relationships/image" Target="../media/image192.png"/><Relationship Id="rId11" Type="http://schemas.openxmlformats.org/officeDocument/2006/relationships/image" Target="../media/image181.png"/></Relationships>
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3.png"/><Relationship Id="rId3" Type="http://schemas.openxmlformats.org/officeDocument/2006/relationships/image" Target="../media/image194.png"/><Relationship Id="rId4" Type="http://schemas.openxmlformats.org/officeDocument/2006/relationships/image" Target="../media/image195.png"/><Relationship Id="rId5" Type="http://schemas.openxmlformats.org/officeDocument/2006/relationships/image" Target="../media/image196.png"/><Relationship Id="rId6" Type="http://schemas.openxmlformats.org/officeDocument/2006/relationships/image" Target="../media/image197.png"/><Relationship Id="rId7" Type="http://schemas.openxmlformats.org/officeDocument/2006/relationships/image" Target="../media/image198.png"/><Relationship Id="rId8" Type="http://schemas.openxmlformats.org/officeDocument/2006/relationships/image" Target="../media/image199.png"/><Relationship Id="rId9" Type="http://schemas.openxmlformats.org/officeDocument/2006/relationships/image" Target="../media/image181.pn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png"/><Relationship Id="rId3" Type="http://schemas.openxmlformats.org/officeDocument/2006/relationships/image" Target="../media/image26.jpg"/></Relationships>
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0.png"/></Relationships>
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1.png"/></Relationships>
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1.png"/><Relationship Id="rId3" Type="http://schemas.openxmlformats.org/officeDocument/2006/relationships/image" Target="../media/image202.png"/><Relationship Id="rId4" Type="http://schemas.openxmlformats.org/officeDocument/2006/relationships/image" Target="../media/image203.png"/></Relationships>
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4.png"/><Relationship Id="rId3" Type="http://schemas.openxmlformats.org/officeDocument/2006/relationships/image" Target="../media/image205.png"/></Relationships>
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6.pn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7.png"/><Relationship Id="rId3" Type="http://schemas.openxmlformats.org/officeDocument/2006/relationships/image" Target="../media/image208.png"/><Relationship Id="rId4" Type="http://schemas.openxmlformats.org/officeDocument/2006/relationships/image" Target="../media/image209.png"/></Relationships>
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0.png"/></Relationships>
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1.png"/><Relationship Id="rId3" Type="http://schemas.openxmlformats.org/officeDocument/2006/relationships/image" Target="../media/image212.png"/><Relationship Id="rId4" Type="http://schemas.openxmlformats.org/officeDocument/2006/relationships/image" Target="../media/image213.png"/><Relationship Id="rId5" Type="http://schemas.openxmlformats.org/officeDocument/2006/relationships/image" Target="../media/image214.png"/><Relationship Id="rId6" Type="http://schemas.openxmlformats.org/officeDocument/2006/relationships/image" Target="../media/image215.png"/><Relationship Id="rId7" Type="http://schemas.openxmlformats.org/officeDocument/2006/relationships/image" Target="../media/image216.png"/></Relationships>
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png"/><Relationship Id="rId3" Type="http://schemas.openxmlformats.org/officeDocument/2006/relationships/image" Target="../media/image26.jpg"/></Relationships>
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7.png"/><Relationship Id="rId3" Type="http://schemas.openxmlformats.org/officeDocument/2006/relationships/image" Target="../media/image218.png"/><Relationship Id="rId4" Type="http://schemas.openxmlformats.org/officeDocument/2006/relationships/image" Target="../media/image219.png"/><Relationship Id="rId5" Type="http://schemas.openxmlformats.org/officeDocument/2006/relationships/image" Target="../media/image220.png"/><Relationship Id="rId6" Type="http://schemas.openxmlformats.org/officeDocument/2006/relationships/image" Target="../media/image221.png"/><Relationship Id="rId7" Type="http://schemas.openxmlformats.org/officeDocument/2006/relationships/image" Target="../media/image222.png"/><Relationship Id="rId8" Type="http://schemas.openxmlformats.org/officeDocument/2006/relationships/image" Target="../media/image223.png"/><Relationship Id="rId9" Type="http://schemas.openxmlformats.org/officeDocument/2006/relationships/image" Target="../media/image224.png"/><Relationship Id="rId10" Type="http://schemas.openxmlformats.org/officeDocument/2006/relationships/image" Target="../media/image225.png"/><Relationship Id="rId11" Type="http://schemas.openxmlformats.org/officeDocument/2006/relationships/image" Target="../media/image226.png"/><Relationship Id="rId12" Type="http://schemas.openxmlformats.org/officeDocument/2006/relationships/image" Target="../media/image227.png"/><Relationship Id="rId13" Type="http://schemas.openxmlformats.org/officeDocument/2006/relationships/image" Target="../media/image228.png"/><Relationship Id="rId14" Type="http://schemas.openxmlformats.org/officeDocument/2006/relationships/image" Target="../media/image229.png"/><Relationship Id="rId15" Type="http://schemas.openxmlformats.org/officeDocument/2006/relationships/image" Target="../media/image230.png"/><Relationship Id="rId16" Type="http://schemas.openxmlformats.org/officeDocument/2006/relationships/image" Target="../media/image231.png"/><Relationship Id="rId17" Type="http://schemas.openxmlformats.org/officeDocument/2006/relationships/image" Target="../media/image232.png"/><Relationship Id="rId18" Type="http://schemas.openxmlformats.org/officeDocument/2006/relationships/image" Target="../media/image233.png"/><Relationship Id="rId19" Type="http://schemas.openxmlformats.org/officeDocument/2006/relationships/image" Target="../media/image234.png"/></Relationships>
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35.png"/><Relationship Id="rId3" Type="http://schemas.openxmlformats.org/officeDocument/2006/relationships/image" Target="../media/image236.png"/><Relationship Id="rId4" Type="http://schemas.openxmlformats.org/officeDocument/2006/relationships/image" Target="../media/image237.png"/><Relationship Id="rId5" Type="http://schemas.openxmlformats.org/officeDocument/2006/relationships/image" Target="../media/image238.png"/><Relationship Id="rId6" Type="http://schemas.openxmlformats.org/officeDocument/2006/relationships/image" Target="../media/image239.png"/><Relationship Id="rId7" Type="http://schemas.openxmlformats.org/officeDocument/2006/relationships/image" Target="../media/image240.png"/><Relationship Id="rId8" Type="http://schemas.openxmlformats.org/officeDocument/2006/relationships/image" Target="../media/image241.png"/><Relationship Id="rId9" Type="http://schemas.openxmlformats.org/officeDocument/2006/relationships/image" Target="../media/image242.png"/><Relationship Id="rId10" Type="http://schemas.openxmlformats.org/officeDocument/2006/relationships/image" Target="../media/image243.png"/><Relationship Id="rId11" Type="http://schemas.openxmlformats.org/officeDocument/2006/relationships/image" Target="../media/image244.png"/><Relationship Id="rId12" Type="http://schemas.openxmlformats.org/officeDocument/2006/relationships/image" Target="../media/image245.png"/><Relationship Id="rId13" Type="http://schemas.openxmlformats.org/officeDocument/2006/relationships/image" Target="../media/image246.png"/></Relationships>
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7.png"/><Relationship Id="rId3" Type="http://schemas.openxmlformats.org/officeDocument/2006/relationships/image" Target="../media/image248.png"/></Relationships>
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9.png"/><Relationship Id="rId3" Type="http://schemas.openxmlformats.org/officeDocument/2006/relationships/image" Target="../media/image250.png"/><Relationship Id="rId4" Type="http://schemas.openxmlformats.org/officeDocument/2006/relationships/image" Target="../media/image251.png"/><Relationship Id="rId5" Type="http://schemas.openxmlformats.org/officeDocument/2006/relationships/image" Target="../media/image252.png"/><Relationship Id="rId6" Type="http://schemas.openxmlformats.org/officeDocument/2006/relationships/image" Target="../media/image253.png"/><Relationship Id="rId7" Type="http://schemas.openxmlformats.org/officeDocument/2006/relationships/image" Target="../media/image254.png"/><Relationship Id="rId8" Type="http://schemas.openxmlformats.org/officeDocument/2006/relationships/image" Target="../media/image255.png"/><Relationship Id="rId9" Type="http://schemas.openxmlformats.org/officeDocument/2006/relationships/image" Target="../media/image256.png"/><Relationship Id="rId10" Type="http://schemas.openxmlformats.org/officeDocument/2006/relationships/image" Target="../media/image257.png"/><Relationship Id="rId11" Type="http://schemas.openxmlformats.org/officeDocument/2006/relationships/image" Target="../media/image258.png"/><Relationship Id="rId12" Type="http://schemas.openxmlformats.org/officeDocument/2006/relationships/image" Target="../media/image259.png"/><Relationship Id="rId13" Type="http://schemas.openxmlformats.org/officeDocument/2006/relationships/image" Target="../media/image260.png"/><Relationship Id="rId14" Type="http://schemas.openxmlformats.org/officeDocument/2006/relationships/image" Target="../media/image261.png"/><Relationship Id="rId15" Type="http://schemas.openxmlformats.org/officeDocument/2006/relationships/image" Target="../media/image262.png"/><Relationship Id="rId16" Type="http://schemas.openxmlformats.org/officeDocument/2006/relationships/image" Target="../media/image263.png"/><Relationship Id="rId17" Type="http://schemas.openxmlformats.org/officeDocument/2006/relationships/image" Target="../media/image264.png"/><Relationship Id="rId18" Type="http://schemas.openxmlformats.org/officeDocument/2006/relationships/image" Target="../media/image265.png"/></Relationships>
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6.jpg"/><Relationship Id="rId3" Type="http://schemas.openxmlformats.org/officeDocument/2006/relationships/image" Target="../media/image267.jpg"/><Relationship Id="rId4" Type="http://schemas.openxmlformats.org/officeDocument/2006/relationships/image" Target="../media/image268.png"/></Relationships>
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9.png"/><Relationship Id="rId3" Type="http://schemas.openxmlformats.org/officeDocument/2006/relationships/image" Target="../media/image270.png"/><Relationship Id="rId4" Type="http://schemas.openxmlformats.org/officeDocument/2006/relationships/image" Target="../media/image271.png"/><Relationship Id="rId5" Type="http://schemas.openxmlformats.org/officeDocument/2006/relationships/image" Target="../media/image272.png"/><Relationship Id="rId6" Type="http://schemas.openxmlformats.org/officeDocument/2006/relationships/image" Target="../media/image273.png"/><Relationship Id="rId7" Type="http://schemas.openxmlformats.org/officeDocument/2006/relationships/image" Target="../media/image274.png"/><Relationship Id="rId8" Type="http://schemas.openxmlformats.org/officeDocument/2006/relationships/image" Target="../media/image275.png"/><Relationship Id="rId9" Type="http://schemas.openxmlformats.org/officeDocument/2006/relationships/image" Target="../media/image276.png"/><Relationship Id="rId10" Type="http://schemas.openxmlformats.org/officeDocument/2006/relationships/image" Target="../media/image277.png"/><Relationship Id="rId11" Type="http://schemas.openxmlformats.org/officeDocument/2006/relationships/image" Target="../media/image278.png"/><Relationship Id="rId12" Type="http://schemas.openxmlformats.org/officeDocument/2006/relationships/image" Target="../media/image279.png"/><Relationship Id="rId13" Type="http://schemas.openxmlformats.org/officeDocument/2006/relationships/image" Target="../media/image280.png"/><Relationship Id="rId14" Type="http://schemas.openxmlformats.org/officeDocument/2006/relationships/image" Target="../media/image281.png"/><Relationship Id="rId15" Type="http://schemas.openxmlformats.org/officeDocument/2006/relationships/image" Target="../media/image282.png"/><Relationship Id="rId16" Type="http://schemas.openxmlformats.org/officeDocument/2006/relationships/image" Target="../media/image283.png"/><Relationship Id="rId17" Type="http://schemas.openxmlformats.org/officeDocument/2006/relationships/image" Target="../media/image284.png"/><Relationship Id="rId18" Type="http://schemas.openxmlformats.org/officeDocument/2006/relationships/image" Target="../media/image285.png"/><Relationship Id="rId19" Type="http://schemas.openxmlformats.org/officeDocument/2006/relationships/image" Target="../media/image266.jpg"/></Relationships>
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86.png"/><Relationship Id="rId3" Type="http://schemas.openxmlformats.org/officeDocument/2006/relationships/image" Target="../media/image287.png"/><Relationship Id="rId4" Type="http://schemas.openxmlformats.org/officeDocument/2006/relationships/image" Target="../media/image288.png"/><Relationship Id="rId5" Type="http://schemas.openxmlformats.org/officeDocument/2006/relationships/image" Target="../media/image289.png"/><Relationship Id="rId6" Type="http://schemas.openxmlformats.org/officeDocument/2006/relationships/image" Target="../media/image290.png"/><Relationship Id="rId7" Type="http://schemas.openxmlformats.org/officeDocument/2006/relationships/image" Target="../media/image291.png"/><Relationship Id="rId8" Type="http://schemas.openxmlformats.org/officeDocument/2006/relationships/image" Target="../media/image292.png"/><Relationship Id="rId9" Type="http://schemas.openxmlformats.org/officeDocument/2006/relationships/image" Target="../media/image293.png"/><Relationship Id="rId10" Type="http://schemas.openxmlformats.org/officeDocument/2006/relationships/image" Target="../media/image294.png"/><Relationship Id="rId11" Type="http://schemas.openxmlformats.org/officeDocument/2006/relationships/image" Target="../media/image295.png"/><Relationship Id="rId12" Type="http://schemas.openxmlformats.org/officeDocument/2006/relationships/image" Target="../media/image296.png"/><Relationship Id="rId13" Type="http://schemas.openxmlformats.org/officeDocument/2006/relationships/image" Target="../media/image297.png"/><Relationship Id="rId14" Type="http://schemas.openxmlformats.org/officeDocument/2006/relationships/image" Target="../media/image298.png"/><Relationship Id="rId15" Type="http://schemas.openxmlformats.org/officeDocument/2006/relationships/image" Target="../media/image299.png"/><Relationship Id="rId16" Type="http://schemas.openxmlformats.org/officeDocument/2006/relationships/image" Target="../media/image300.png"/><Relationship Id="rId17" Type="http://schemas.openxmlformats.org/officeDocument/2006/relationships/image" Target="../media/image301.png"/><Relationship Id="rId18" Type="http://schemas.openxmlformats.org/officeDocument/2006/relationships/image" Target="../media/image302.png"/><Relationship Id="rId19" Type="http://schemas.openxmlformats.org/officeDocument/2006/relationships/image" Target="../media/image303.png"/><Relationship Id="rId20" Type="http://schemas.openxmlformats.org/officeDocument/2006/relationships/image" Target="../media/image304.png"/><Relationship Id="rId21" Type="http://schemas.openxmlformats.org/officeDocument/2006/relationships/image" Target="../media/image305.png"/><Relationship Id="rId22" Type="http://schemas.openxmlformats.org/officeDocument/2006/relationships/image" Target="../media/image306.png"/><Relationship Id="rId23" Type="http://schemas.openxmlformats.org/officeDocument/2006/relationships/image" Target="../media/image307.png"/><Relationship Id="rId24" Type="http://schemas.openxmlformats.org/officeDocument/2006/relationships/image" Target="../media/image308.png"/><Relationship Id="rId25" Type="http://schemas.openxmlformats.org/officeDocument/2006/relationships/image" Target="../media/image309.png"/></Relationships>
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10.png"/><Relationship Id="rId3" Type="http://schemas.openxmlformats.org/officeDocument/2006/relationships/image" Target="../media/image311.png"/><Relationship Id="rId4" Type="http://schemas.openxmlformats.org/officeDocument/2006/relationships/image" Target="../media/image312.png"/><Relationship Id="rId5" Type="http://schemas.openxmlformats.org/officeDocument/2006/relationships/image" Target="../media/image313.png"/><Relationship Id="rId6" Type="http://schemas.openxmlformats.org/officeDocument/2006/relationships/image" Target="../media/image314.png"/><Relationship Id="rId7" Type="http://schemas.openxmlformats.org/officeDocument/2006/relationships/image" Target="../media/image315.png"/></Relationships>
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16.jpg"/><Relationship Id="rId3" Type="http://schemas.openxmlformats.org/officeDocument/2006/relationships/image" Target="../media/image317.png"/><Relationship Id="rId4" Type="http://schemas.openxmlformats.org/officeDocument/2006/relationships/image" Target="../media/image318.png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Relationship Id="rId3" Type="http://schemas.openxmlformats.org/officeDocument/2006/relationships/image" Target="../media/image28.png"/></Relationships>
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19.png"/><Relationship Id="rId3" Type="http://schemas.openxmlformats.org/officeDocument/2006/relationships/image" Target="../media/image320.jpg"/><Relationship Id="rId4" Type="http://schemas.openxmlformats.org/officeDocument/2006/relationships/image" Target="../media/image321.png"/></Relationships>
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22.png"/><Relationship Id="rId3" Type="http://schemas.openxmlformats.org/officeDocument/2006/relationships/image" Target="../media/image323.png"/><Relationship Id="rId4" Type="http://schemas.openxmlformats.org/officeDocument/2006/relationships/image" Target="../media/image324.png"/><Relationship Id="rId5" Type="http://schemas.openxmlformats.org/officeDocument/2006/relationships/image" Target="../media/image325.png"/><Relationship Id="rId6" Type="http://schemas.openxmlformats.org/officeDocument/2006/relationships/image" Target="../media/image326.png"/><Relationship Id="rId7" Type="http://schemas.openxmlformats.org/officeDocument/2006/relationships/image" Target="../media/image327.png"/><Relationship Id="rId8" Type="http://schemas.openxmlformats.org/officeDocument/2006/relationships/image" Target="../media/image328.png"/><Relationship Id="rId9" Type="http://schemas.openxmlformats.org/officeDocument/2006/relationships/image" Target="../media/image329.png"/></Relationships>
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8.png"/><Relationship Id="rId3" Type="http://schemas.openxmlformats.org/officeDocument/2006/relationships/image" Target="../media/image330.png"/><Relationship Id="rId4" Type="http://schemas.openxmlformats.org/officeDocument/2006/relationships/image" Target="../media/image329.png"/></Relationships>
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31.png"/><Relationship Id="rId3" Type="http://schemas.openxmlformats.org/officeDocument/2006/relationships/image" Target="../media/image332.png"/></Relationships>
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33.png"/><Relationship Id="rId3" Type="http://schemas.openxmlformats.org/officeDocument/2006/relationships/image" Target="../media/image334.png"/></Relationships>
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5.pn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9.jpg"/><Relationship Id="rId3" Type="http://schemas.openxmlformats.org/officeDocument/2006/relationships/image" Target="../media/image30.jpg"/><Relationship Id="rId4" Type="http://schemas.openxmlformats.org/officeDocument/2006/relationships/image" Target="../media/image31.png"/></Relationships>
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6.png"/><Relationship Id="rId3" Type="http://schemas.openxmlformats.org/officeDocument/2006/relationships/image" Target="../media/image337.png"/><Relationship Id="rId4" Type="http://schemas.openxmlformats.org/officeDocument/2006/relationships/image" Target="../media/image338.png"/><Relationship Id="rId5" Type="http://schemas.openxmlformats.org/officeDocument/2006/relationships/image" Target="../media/image339.png"/></Relationships>
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0.png"/></Relationships>
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1.png"/><Relationship Id="rId3" Type="http://schemas.openxmlformats.org/officeDocument/2006/relationships/image" Target="../media/image342.png"/><Relationship Id="rId4" Type="http://schemas.openxmlformats.org/officeDocument/2006/relationships/image" Target="../media/image343.png"/><Relationship Id="rId5" Type="http://schemas.openxmlformats.org/officeDocument/2006/relationships/image" Target="../media/image344.png"/><Relationship Id="rId6" Type="http://schemas.openxmlformats.org/officeDocument/2006/relationships/image" Target="../media/image345.png"/></Relationships>
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5.png"/><Relationship Id="rId3" Type="http://schemas.openxmlformats.org/officeDocument/2006/relationships/image" Target="../media/image346.jpg"/></Relationships>
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5.png"/></Relationships>
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7.pn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png"/><Relationship Id="rId3" Type="http://schemas.openxmlformats.org/officeDocument/2006/relationships/image" Target="../media/image33.png"/></Relationships>
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8.jpg"/><Relationship Id="rId3" Type="http://schemas.openxmlformats.org/officeDocument/2006/relationships/image" Target="../media/image349.jpg"/></Relationships>
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0.png"/></Relationships>
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1.png"/><Relationship Id="rId3" Type="http://schemas.openxmlformats.org/officeDocument/2006/relationships/image" Target="../media/image352.png"/><Relationship Id="rId4" Type="http://schemas.openxmlformats.org/officeDocument/2006/relationships/image" Target="../media/image353.png"/><Relationship Id="rId5" Type="http://schemas.openxmlformats.org/officeDocument/2006/relationships/image" Target="../media/image354.png"/><Relationship Id="rId6" Type="http://schemas.openxmlformats.org/officeDocument/2006/relationships/image" Target="../media/image355.png"/></Relationships>
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png"/><Relationship Id="rId3" Type="http://schemas.openxmlformats.org/officeDocument/2006/relationships/image" Target="../media/image35.png"/><Relationship Id="rId4" Type="http://schemas.openxmlformats.org/officeDocument/2006/relationships/image" Target="../media/image36.png"/></Relationships>
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6.png"/></Relationships>
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7.jpg"/></Relationships>
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7.jpg"/><Relationship Id="rId3" Type="http://schemas.openxmlformats.org/officeDocument/2006/relationships/image" Target="../media/image358.png"/></Relationships>
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7.jpg"/></Relationships>
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9.jpg"/></Relationships>
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60.jpg"/></Relationships>
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1.jpg"/></Relationships>
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2.png"/></Relationships>
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3.jpg"/><Relationship Id="rId3" Type="http://schemas.openxmlformats.org/officeDocument/2006/relationships/image" Target="../media/image364.png"/><Relationship Id="rId4" Type="http://schemas.openxmlformats.org/officeDocument/2006/relationships/image" Target="../media/image365.png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png"/><Relationship Id="rId3" Type="http://schemas.openxmlformats.org/officeDocument/2006/relationships/image" Target="../media/image26.jpg"/></Relationships>
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6.jpg"/><Relationship Id="rId3" Type="http://schemas.openxmlformats.org/officeDocument/2006/relationships/image" Target="../media/image367.jpg"/></Relationships>
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8.jpg"/></Relationships>
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9.png"/><Relationship Id="rId3" Type="http://schemas.openxmlformats.org/officeDocument/2006/relationships/image" Target="../media/image366.jpg"/></Relationships>
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0.png"/><Relationship Id="rId3" Type="http://schemas.openxmlformats.org/officeDocument/2006/relationships/image" Target="../media/image371.png"/><Relationship Id="rId4" Type="http://schemas.openxmlformats.org/officeDocument/2006/relationships/image" Target="../media/image372.png"/><Relationship Id="rId5" Type="http://schemas.openxmlformats.org/officeDocument/2006/relationships/image" Target="../media/image373.png"/><Relationship Id="rId6" Type="http://schemas.openxmlformats.org/officeDocument/2006/relationships/image" Target="../media/image374.png"/><Relationship Id="rId7" Type="http://schemas.openxmlformats.org/officeDocument/2006/relationships/image" Target="../media/image375.png"/><Relationship Id="rId8" Type="http://schemas.openxmlformats.org/officeDocument/2006/relationships/image" Target="../media/image376.png"/></Relationships>
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7.png"/><Relationship Id="rId3" Type="http://schemas.openxmlformats.org/officeDocument/2006/relationships/image" Target="../media/image373.png"/><Relationship Id="rId4" Type="http://schemas.openxmlformats.org/officeDocument/2006/relationships/image" Target="../media/image374.png"/><Relationship Id="rId5" Type="http://schemas.openxmlformats.org/officeDocument/2006/relationships/image" Target="../media/image378.png"/><Relationship Id="rId6" Type="http://schemas.openxmlformats.org/officeDocument/2006/relationships/image" Target="../media/image366.jpg"/></Relationships>
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9.png"/></Relationships>
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0.jpg"/><Relationship Id="rId3" Type="http://schemas.openxmlformats.org/officeDocument/2006/relationships/image" Target="../media/image381.jpg"/></Relationships>
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2.jpg"/></Relationships>
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3.png"/><Relationship Id="rId3" Type="http://schemas.openxmlformats.org/officeDocument/2006/relationships/image" Target="../media/image384.pn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
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9.png"/><Relationship Id="rId3" Type="http://schemas.openxmlformats.org/officeDocument/2006/relationships/image" Target="../media/image385.png"/><Relationship Id="rId4" Type="http://schemas.openxmlformats.org/officeDocument/2006/relationships/image" Target="../media/image386.png"/><Relationship Id="rId5" Type="http://schemas.openxmlformats.org/officeDocument/2006/relationships/image" Target="../media/image387.png"/><Relationship Id="rId6" Type="http://schemas.openxmlformats.org/officeDocument/2006/relationships/image" Target="../media/image388.png"/></Relationships>
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/Relationships>
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Relationship Id="rId3" Type="http://schemas.openxmlformats.org/officeDocument/2006/relationships/image" Target="../media/image389.png"/><Relationship Id="rId4" Type="http://schemas.openxmlformats.org/officeDocument/2006/relationships/image" Target="../media/image390.png"/><Relationship Id="rId5" Type="http://schemas.openxmlformats.org/officeDocument/2006/relationships/image" Target="../media/image391.png"/><Relationship Id="rId6" Type="http://schemas.openxmlformats.org/officeDocument/2006/relationships/image" Target="../media/image392.png"/></Relationships>
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Relationship Id="rId3" Type="http://schemas.openxmlformats.org/officeDocument/2006/relationships/image" Target="../media/image393.png"/><Relationship Id="rId4" Type="http://schemas.openxmlformats.org/officeDocument/2006/relationships/image" Target="../media/image394.png"/></Relationships>
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95.png"/><Relationship Id="rId3" Type="http://schemas.openxmlformats.org/officeDocument/2006/relationships/image" Target="../media/image396.png"/><Relationship Id="rId4" Type="http://schemas.openxmlformats.org/officeDocument/2006/relationships/image" Target="../media/image397.png"/><Relationship Id="rId5" Type="http://schemas.openxmlformats.org/officeDocument/2006/relationships/image" Target="../media/image398.png"/></Relationships>
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99.png"/><Relationship Id="rId3" Type="http://schemas.openxmlformats.org/officeDocument/2006/relationships/image" Target="../media/image400.jpg"/><Relationship Id="rId4" Type="http://schemas.openxmlformats.org/officeDocument/2006/relationships/image" Target="../media/image401.png"/><Relationship Id="rId5" Type="http://schemas.openxmlformats.org/officeDocument/2006/relationships/image" Target="../media/image402.png"/></Relationships>
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403.png"/></Relationships>
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/Relationships>
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404.jpg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.png"/><Relationship Id="rId3" Type="http://schemas.openxmlformats.org/officeDocument/2006/relationships/image" Target="../media/image40.png"/><Relationship Id="rId4" Type="http://schemas.openxmlformats.org/officeDocument/2006/relationships/image" Target="../media/image41.png"/><Relationship Id="rId5" Type="http://schemas.openxmlformats.org/officeDocument/2006/relationships/image" Target="../media/image42.png"/><Relationship Id="rId6" Type="http://schemas.openxmlformats.org/officeDocument/2006/relationships/image" Target="../media/image43.png"/><Relationship Id="rId7" Type="http://schemas.openxmlformats.org/officeDocument/2006/relationships/image" Target="../media/image44.png"/></Relationships>
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Relationship Id="rId3" Type="http://schemas.openxmlformats.org/officeDocument/2006/relationships/image" Target="../media/image405.jpg"/><Relationship Id="rId4" Type="http://schemas.openxmlformats.org/officeDocument/2006/relationships/image" Target="../media/image406.jpg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jpg"/><Relationship Id="rId3" Type="http://schemas.openxmlformats.org/officeDocument/2006/relationships/image" Target="../media/image4.jpg"/><Relationship Id="rId4" Type="http://schemas.openxmlformats.org/officeDocument/2006/relationships/image" Target="../media/image5.png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5.jpg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6.jpg"/><Relationship Id="rId3" Type="http://schemas.openxmlformats.org/officeDocument/2006/relationships/image" Target="../media/image47.jpg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jpg"/><Relationship Id="rId3" Type="http://schemas.openxmlformats.org/officeDocument/2006/relationships/image" Target="../media/image7.jpg"/><Relationship Id="rId4" Type="http://schemas.openxmlformats.org/officeDocument/2006/relationships/image" Target="../media/image8.jpg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.png"/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5" Type="http://schemas.openxmlformats.org/officeDocument/2006/relationships/image" Target="../media/image50.png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51.png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2.png"/><Relationship Id="rId3" Type="http://schemas.openxmlformats.org/officeDocument/2006/relationships/image" Target="../media/image53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.png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5.png"/><Relationship Id="rId3" Type="http://schemas.openxmlformats.org/officeDocument/2006/relationships/image" Target="../media/image56.png"/><Relationship Id="rId4" Type="http://schemas.openxmlformats.org/officeDocument/2006/relationships/image" Target="../media/image57.png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8.png"/></Relationships>
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9.jpg"/><Relationship Id="rId3" Type="http://schemas.openxmlformats.org/officeDocument/2006/relationships/image" Target="../media/image26.jpg"/></Relationships>
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0.jpg"/><Relationship Id="rId3" Type="http://schemas.openxmlformats.org/officeDocument/2006/relationships/image" Target="../media/image26.jpg"/></Relationships>
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1.png"/><Relationship Id="rId3" Type="http://schemas.openxmlformats.org/officeDocument/2006/relationships/image" Target="../media/image62.png"/><Relationship Id="rId4" Type="http://schemas.openxmlformats.org/officeDocument/2006/relationships/image" Target="../media/image63.png"/><Relationship Id="rId5" Type="http://schemas.openxmlformats.org/officeDocument/2006/relationships/image" Target="../media/image64.png"/><Relationship Id="rId6" Type="http://schemas.openxmlformats.org/officeDocument/2006/relationships/image" Target="../media/image65.png"/><Relationship Id="rId7" Type="http://schemas.openxmlformats.org/officeDocument/2006/relationships/image" Target="../media/image66.pn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7.png"/></Relationships>
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0.jpg"/><Relationship Id="rId3" Type="http://schemas.openxmlformats.org/officeDocument/2006/relationships/image" Target="../media/image26.jpg"/></Relationships>
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8.png"/><Relationship Id="rId3" Type="http://schemas.openxmlformats.org/officeDocument/2006/relationships/image" Target="../media/image69.png"/><Relationship Id="rId4" Type="http://schemas.openxmlformats.org/officeDocument/2006/relationships/image" Target="../media/image70.png"/></Relationships>
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1.png"/><Relationship Id="rId3" Type="http://schemas.openxmlformats.org/officeDocument/2006/relationships/image" Target="../media/image72.png"/><Relationship Id="rId4" Type="http://schemas.openxmlformats.org/officeDocument/2006/relationships/image" Target="../media/image73.png"/><Relationship Id="rId5" Type="http://schemas.openxmlformats.org/officeDocument/2006/relationships/image" Target="../media/image74.png"/><Relationship Id="rId6" Type="http://schemas.openxmlformats.org/officeDocument/2006/relationships/image" Target="../media/image75.png"/><Relationship Id="rId7" Type="http://schemas.openxmlformats.org/officeDocument/2006/relationships/image" Target="../media/image76.png"/><Relationship Id="rId8" Type="http://schemas.openxmlformats.org/officeDocument/2006/relationships/image" Target="../media/image77.png"/><Relationship Id="rId9" Type="http://schemas.openxmlformats.org/officeDocument/2006/relationships/image" Target="../media/image78.png"/><Relationship Id="rId10" Type="http://schemas.openxmlformats.org/officeDocument/2006/relationships/image" Target="../media/image79.png"/><Relationship Id="rId11" Type="http://schemas.openxmlformats.org/officeDocument/2006/relationships/image" Target="../media/image80.png"/><Relationship Id="rId12" Type="http://schemas.openxmlformats.org/officeDocument/2006/relationships/image" Target="../media/image81.png"/><Relationship Id="rId13" Type="http://schemas.openxmlformats.org/officeDocument/2006/relationships/image" Target="../media/image82.png"/><Relationship Id="rId14" Type="http://schemas.openxmlformats.org/officeDocument/2006/relationships/image" Target="../media/image83.png"/><Relationship Id="rId15" Type="http://schemas.openxmlformats.org/officeDocument/2006/relationships/image" Target="../media/image84.png"/><Relationship Id="rId16" Type="http://schemas.openxmlformats.org/officeDocument/2006/relationships/image" Target="../media/image85.png"/><Relationship Id="rId17" Type="http://schemas.openxmlformats.org/officeDocument/2006/relationships/image" Target="../media/image86.png"/><Relationship Id="rId18" Type="http://schemas.openxmlformats.org/officeDocument/2006/relationships/image" Target="../media/image87.png"/></Relationships>
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8.png"/></Relationships>
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8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Relationship Id="rId4" Type="http://schemas.openxmlformats.org/officeDocument/2006/relationships/image" Target="../media/image11.png"/><Relationship Id="rId5" Type="http://schemas.openxmlformats.org/officeDocument/2006/relationships/image" Target="../media/image12.png"/><Relationship Id="rId6" Type="http://schemas.openxmlformats.org/officeDocument/2006/relationships/image" Target="../media/image13.png"/></Relationships>
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9.png"/><Relationship Id="rId3" Type="http://schemas.openxmlformats.org/officeDocument/2006/relationships/image" Target="../media/image90.png"/><Relationship Id="rId4" Type="http://schemas.openxmlformats.org/officeDocument/2006/relationships/image" Target="../media/image91.png"/><Relationship Id="rId5" Type="http://schemas.openxmlformats.org/officeDocument/2006/relationships/image" Target="../media/image92.png"/><Relationship Id="rId6" Type="http://schemas.openxmlformats.org/officeDocument/2006/relationships/image" Target="../media/image93.png"/><Relationship Id="rId7" Type="http://schemas.openxmlformats.org/officeDocument/2006/relationships/image" Target="../media/image94.png"/><Relationship Id="rId8" Type="http://schemas.openxmlformats.org/officeDocument/2006/relationships/image" Target="../media/image95.png"/></Relationships>
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6.png"/><Relationship Id="rId3" Type="http://schemas.openxmlformats.org/officeDocument/2006/relationships/image" Target="../media/image97.png"/><Relationship Id="rId4" Type="http://schemas.openxmlformats.org/officeDocument/2006/relationships/image" Target="../media/image98.png"/><Relationship Id="rId5" Type="http://schemas.openxmlformats.org/officeDocument/2006/relationships/image" Target="../media/image99.png"/><Relationship Id="rId6" Type="http://schemas.openxmlformats.org/officeDocument/2006/relationships/image" Target="../media/image100.png"/><Relationship Id="rId7" Type="http://schemas.openxmlformats.org/officeDocument/2006/relationships/image" Target="../media/image101.png"/><Relationship Id="rId8" Type="http://schemas.openxmlformats.org/officeDocument/2006/relationships/image" Target="../media/image102.png"/><Relationship Id="rId9" Type="http://schemas.openxmlformats.org/officeDocument/2006/relationships/image" Target="../media/image103.png"/><Relationship Id="rId10" Type="http://schemas.openxmlformats.org/officeDocument/2006/relationships/image" Target="../media/image104.png"/><Relationship Id="rId11" Type="http://schemas.openxmlformats.org/officeDocument/2006/relationships/image" Target="../media/image105.png"/><Relationship Id="rId12" Type="http://schemas.openxmlformats.org/officeDocument/2006/relationships/image" Target="../media/image106.png"/><Relationship Id="rId13" Type="http://schemas.openxmlformats.org/officeDocument/2006/relationships/image" Target="../media/image107.png"/><Relationship Id="rId14" Type="http://schemas.openxmlformats.org/officeDocument/2006/relationships/image" Target="../media/image108.png"/><Relationship Id="rId15" Type="http://schemas.openxmlformats.org/officeDocument/2006/relationships/image" Target="../media/image109.png"/><Relationship Id="rId16" Type="http://schemas.openxmlformats.org/officeDocument/2006/relationships/image" Target="../media/image110.png"/><Relationship Id="rId17" Type="http://schemas.openxmlformats.org/officeDocument/2006/relationships/image" Target="../media/image111.png"/><Relationship Id="rId18" Type="http://schemas.openxmlformats.org/officeDocument/2006/relationships/image" Target="../media/image112.png"/><Relationship Id="rId19" Type="http://schemas.openxmlformats.org/officeDocument/2006/relationships/image" Target="../media/image113.png"/><Relationship Id="rId20" Type="http://schemas.openxmlformats.org/officeDocument/2006/relationships/image" Target="../media/image114.png"/><Relationship Id="rId21" Type="http://schemas.openxmlformats.org/officeDocument/2006/relationships/image" Target="../media/image115.png"/><Relationship Id="rId22" Type="http://schemas.openxmlformats.org/officeDocument/2006/relationships/image" Target="../media/image116.png"/><Relationship Id="rId23" Type="http://schemas.openxmlformats.org/officeDocument/2006/relationships/image" Target="../media/image117.png"/></Relationships>
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8.png"/><Relationship Id="rId3" Type="http://schemas.openxmlformats.org/officeDocument/2006/relationships/image" Target="../media/image79.png"/><Relationship Id="rId4" Type="http://schemas.openxmlformats.org/officeDocument/2006/relationships/image" Target="../media/image119.png"/><Relationship Id="rId5" Type="http://schemas.openxmlformats.org/officeDocument/2006/relationships/image" Target="../media/image120.png"/><Relationship Id="rId6" Type="http://schemas.openxmlformats.org/officeDocument/2006/relationships/image" Target="../media/image121.png"/><Relationship Id="rId7" Type="http://schemas.openxmlformats.org/officeDocument/2006/relationships/image" Target="../media/image71.png"/><Relationship Id="rId8" Type="http://schemas.openxmlformats.org/officeDocument/2006/relationships/image" Target="../media/image122.png"/><Relationship Id="rId9" Type="http://schemas.openxmlformats.org/officeDocument/2006/relationships/image" Target="../media/image123.png"/><Relationship Id="rId10" Type="http://schemas.openxmlformats.org/officeDocument/2006/relationships/image" Target="../media/image124.png"/><Relationship Id="rId11" Type="http://schemas.openxmlformats.org/officeDocument/2006/relationships/image" Target="../media/image125.png"/><Relationship Id="rId12" Type="http://schemas.openxmlformats.org/officeDocument/2006/relationships/image" Target="../media/image126.png"/><Relationship Id="rId13" Type="http://schemas.openxmlformats.org/officeDocument/2006/relationships/image" Target="../media/image127.png"/><Relationship Id="rId14" Type="http://schemas.openxmlformats.org/officeDocument/2006/relationships/image" Target="../media/image128.png"/></Relationships>
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9.png"/><Relationship Id="rId3" Type="http://schemas.openxmlformats.org/officeDocument/2006/relationships/image" Target="../media/image130.png"/></Relationships>
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1.png"/><Relationship Id="rId3" Type="http://schemas.openxmlformats.org/officeDocument/2006/relationships/image" Target="../media/image132.png"/><Relationship Id="rId4" Type="http://schemas.openxmlformats.org/officeDocument/2006/relationships/image" Target="../media/image133.png"/><Relationship Id="rId5" Type="http://schemas.openxmlformats.org/officeDocument/2006/relationships/image" Target="../media/image134.png"/></Relationships>
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png"/><Relationship Id="rId3" Type="http://schemas.openxmlformats.org/officeDocument/2006/relationships/image" Target="../media/image15.png"/><Relationship Id="rId4" Type="http://schemas.openxmlformats.org/officeDocument/2006/relationships/image" Target="../media/image16.png"/></Relationships>
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5.png"/><Relationship Id="rId3" Type="http://schemas.openxmlformats.org/officeDocument/2006/relationships/image" Target="../media/image136.png"/><Relationship Id="rId4" Type="http://schemas.openxmlformats.org/officeDocument/2006/relationships/image" Target="../media/image137.png"/><Relationship Id="rId5" Type="http://schemas.openxmlformats.org/officeDocument/2006/relationships/image" Target="../media/image138.png"/></Relationships>
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9.png"/><Relationship Id="rId3" Type="http://schemas.openxmlformats.org/officeDocument/2006/relationships/image" Target="../media/image140.png"/></Relationships>
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1.png"/><Relationship Id="rId3" Type="http://schemas.openxmlformats.org/officeDocument/2006/relationships/image" Target="../media/image142.png"/></Relationships>
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3.jpg"/></Relationships>
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4.jpg"/></Relationships>
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5.jpg"/></Relationships>
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6.jpg"/><Relationship Id="rId3" Type="http://schemas.openxmlformats.org/officeDocument/2006/relationships/image" Target="../media/image147.png"/></Relationships>
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8.png"/><Relationship Id="rId3" Type="http://schemas.openxmlformats.org/officeDocument/2006/relationships/image" Target="../media/image149.png"/></Relationships>
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0.png"/><Relationship Id="rId3" Type="http://schemas.openxmlformats.org/officeDocument/2006/relationships/image" Target="../media/image151.png"/></Relationships>
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2.png"/><Relationship Id="rId3" Type="http://schemas.openxmlformats.org/officeDocument/2006/relationships/image" Target="../media/image153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.png"/><Relationship Id="rId3" Type="http://schemas.openxmlformats.org/officeDocument/2006/relationships/image" Target="../media/image18.png"/><Relationship Id="rId4" Type="http://schemas.openxmlformats.org/officeDocument/2006/relationships/image" Target="../media/image14.png"/></Relationships>
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4.png"/><Relationship Id="rId3" Type="http://schemas.openxmlformats.org/officeDocument/2006/relationships/image" Target="../media/image155.png"/></Relationships>
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56.png"/><Relationship Id="rId3" Type="http://schemas.openxmlformats.org/officeDocument/2006/relationships/image" Target="../media/image157.png"/><Relationship Id="rId4" Type="http://schemas.openxmlformats.org/officeDocument/2006/relationships/image" Target="../media/image158.png"/></Relationships>
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9.png"/></Relationships>
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0.png"/><Relationship Id="rId3" Type="http://schemas.openxmlformats.org/officeDocument/2006/relationships/image" Target="../media/image161.png"/><Relationship Id="rId4" Type="http://schemas.openxmlformats.org/officeDocument/2006/relationships/image" Target="../media/image162.png"/><Relationship Id="rId5" Type="http://schemas.openxmlformats.org/officeDocument/2006/relationships/image" Target="../media/image163.png"/></Relationships>
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4.png"/><Relationship Id="rId3" Type="http://schemas.openxmlformats.org/officeDocument/2006/relationships/image" Target="../media/image165.png"/><Relationship Id="rId4" Type="http://schemas.openxmlformats.org/officeDocument/2006/relationships/image" Target="../media/image166.png"/><Relationship Id="rId5" Type="http://schemas.openxmlformats.org/officeDocument/2006/relationships/image" Target="../media/image167.png"/><Relationship Id="rId6" Type="http://schemas.openxmlformats.org/officeDocument/2006/relationships/image" Target="../media/image168.png"/><Relationship Id="rId7" Type="http://schemas.openxmlformats.org/officeDocument/2006/relationships/image" Target="../media/image169.png"/><Relationship Id="rId8" Type="http://schemas.openxmlformats.org/officeDocument/2006/relationships/image" Target="../media/image170.png"/></Relationships>
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0.png"/><Relationship Id="rId3" Type="http://schemas.openxmlformats.org/officeDocument/2006/relationships/image" Target="../media/image171.png"/><Relationship Id="rId4" Type="http://schemas.openxmlformats.org/officeDocument/2006/relationships/image" Target="../media/image172.png"/><Relationship Id="rId5" Type="http://schemas.openxmlformats.org/officeDocument/2006/relationships/image" Target="../media/image173.png"/><Relationship Id="rId6" Type="http://schemas.openxmlformats.org/officeDocument/2006/relationships/image" Target="../media/image174.png"/><Relationship Id="rId7" Type="http://schemas.openxmlformats.org/officeDocument/2006/relationships/image" Target="../media/image175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52069" rIns="0" bIns="0" rtlCol="0" vert="horz">
            <a:spAutoFit/>
          </a:bodyPr>
          <a:lstStyle/>
          <a:p>
            <a:pPr marL="358775" marR="4109720">
              <a:lnSpc>
                <a:spcPct val="100000"/>
              </a:lnSpc>
              <a:spcBef>
                <a:spcPts val="409"/>
              </a:spcBef>
            </a:pPr>
            <a:r>
              <a:rPr dirty="0" sz="3600" spc="-10"/>
              <a:t>Introducción</a:t>
            </a:r>
            <a:r>
              <a:rPr dirty="0" sz="3600" spc="100"/>
              <a:t> </a:t>
            </a:r>
            <a:r>
              <a:rPr dirty="0" sz="3600"/>
              <a:t>a</a:t>
            </a:r>
            <a:r>
              <a:rPr dirty="0" sz="3600" spc="50"/>
              <a:t> </a:t>
            </a:r>
            <a:r>
              <a:rPr dirty="0" sz="3600"/>
              <a:t>los</a:t>
            </a:r>
            <a:r>
              <a:rPr dirty="0" sz="3600" spc="65"/>
              <a:t> </a:t>
            </a:r>
            <a:r>
              <a:rPr dirty="0" sz="3600" spc="-15"/>
              <a:t>sistemas </a:t>
            </a:r>
            <a:r>
              <a:rPr dirty="0" sz="3600" spc="-10"/>
              <a:t> </a:t>
            </a:r>
            <a:r>
              <a:rPr dirty="0" sz="3600"/>
              <a:t>de</a:t>
            </a:r>
            <a:r>
              <a:rPr dirty="0" sz="3600" spc="-15"/>
              <a:t> control</a:t>
            </a:r>
            <a:r>
              <a:rPr dirty="0" sz="3600" spc="-10"/>
              <a:t> </a:t>
            </a:r>
            <a:r>
              <a:rPr dirty="0" sz="3600" spc="-5"/>
              <a:t>en</a:t>
            </a:r>
            <a:r>
              <a:rPr dirty="0" sz="3600" spc="-20"/>
              <a:t> </a:t>
            </a:r>
            <a:r>
              <a:rPr dirty="0" sz="3600"/>
              <a:t>tiempo </a:t>
            </a:r>
            <a:r>
              <a:rPr dirty="0" sz="3600" spc="-15"/>
              <a:t>discreto</a:t>
            </a:r>
            <a:endParaRPr sz="36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1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47179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Señales</a:t>
            </a:r>
            <a:r>
              <a:rPr dirty="0" spc="-5"/>
              <a:t> </a:t>
            </a:r>
            <a:r>
              <a:rPr dirty="0" spc="-15"/>
              <a:t>presentes</a:t>
            </a:r>
            <a:r>
              <a:rPr dirty="0" spc="10"/>
              <a:t> </a:t>
            </a:r>
            <a:r>
              <a:rPr dirty="0" spc="-5"/>
              <a:t>en </a:t>
            </a:r>
            <a:r>
              <a:rPr dirty="0"/>
              <a:t>los</a:t>
            </a:r>
            <a:r>
              <a:rPr dirty="0" spc="-15"/>
              <a:t> </a:t>
            </a:r>
            <a:r>
              <a:rPr dirty="0" spc="-10"/>
              <a:t>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2258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5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Ejemplo: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Cuantificación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9303" y="2908470"/>
            <a:ext cx="3780814" cy="3257293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6530943" y="5783016"/>
            <a:ext cx="29845" cy="80645"/>
          </a:xfrm>
          <a:custGeom>
            <a:avLst/>
            <a:gdLst/>
            <a:ahLst/>
            <a:cxnLst/>
            <a:rect l="l" t="t" r="r" b="b"/>
            <a:pathLst>
              <a:path w="29845" h="80645">
                <a:moveTo>
                  <a:pt x="29482" y="0"/>
                </a:moveTo>
                <a:lnTo>
                  <a:pt x="23151" y="0"/>
                </a:lnTo>
                <a:lnTo>
                  <a:pt x="21438" y="3460"/>
                </a:lnTo>
                <a:lnTo>
                  <a:pt x="18533" y="7027"/>
                </a:lnTo>
                <a:lnTo>
                  <a:pt x="10300" y="14374"/>
                </a:lnTo>
                <a:lnTo>
                  <a:pt x="5492" y="17504"/>
                </a:lnTo>
                <a:lnTo>
                  <a:pt x="0" y="20091"/>
                </a:lnTo>
                <a:lnTo>
                  <a:pt x="0" y="29587"/>
                </a:lnTo>
                <a:lnTo>
                  <a:pt x="19655" y="17740"/>
                </a:lnTo>
                <a:lnTo>
                  <a:pt x="19655" y="80365"/>
                </a:lnTo>
                <a:lnTo>
                  <a:pt x="29482" y="80365"/>
                </a:lnTo>
                <a:lnTo>
                  <a:pt x="29482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926065" y="5783016"/>
            <a:ext cx="53340" cy="80645"/>
          </a:xfrm>
          <a:custGeom>
            <a:avLst/>
            <a:gdLst/>
            <a:ahLst/>
            <a:cxnLst/>
            <a:rect l="l" t="t" r="r" b="b"/>
            <a:pathLst>
              <a:path w="53340" h="80645">
                <a:moveTo>
                  <a:pt x="35554" y="0"/>
                </a:moveTo>
                <a:lnTo>
                  <a:pt x="20316" y="0"/>
                </a:lnTo>
                <a:lnTo>
                  <a:pt x="14292" y="1972"/>
                </a:lnTo>
                <a:lnTo>
                  <a:pt x="5197" y="9874"/>
                </a:lnTo>
                <a:lnTo>
                  <a:pt x="2598" y="15614"/>
                </a:lnTo>
                <a:lnTo>
                  <a:pt x="1889" y="23150"/>
                </a:lnTo>
                <a:lnTo>
                  <a:pt x="12048" y="24189"/>
                </a:lnTo>
                <a:lnTo>
                  <a:pt x="12048" y="19158"/>
                </a:lnTo>
                <a:lnTo>
                  <a:pt x="13465" y="15236"/>
                </a:lnTo>
                <a:lnTo>
                  <a:pt x="19135" y="9555"/>
                </a:lnTo>
                <a:lnTo>
                  <a:pt x="22915" y="8138"/>
                </a:lnTo>
                <a:lnTo>
                  <a:pt x="32128" y="8138"/>
                </a:lnTo>
                <a:lnTo>
                  <a:pt x="35790" y="9472"/>
                </a:lnTo>
                <a:lnTo>
                  <a:pt x="41341" y="14823"/>
                </a:lnTo>
                <a:lnTo>
                  <a:pt x="42759" y="18106"/>
                </a:lnTo>
                <a:lnTo>
                  <a:pt x="42759" y="25713"/>
                </a:lnTo>
                <a:lnTo>
                  <a:pt x="41223" y="29658"/>
                </a:lnTo>
                <a:lnTo>
                  <a:pt x="35081" y="37985"/>
                </a:lnTo>
                <a:lnTo>
                  <a:pt x="29175" y="43643"/>
                </a:lnTo>
                <a:lnTo>
                  <a:pt x="14883" y="55360"/>
                </a:lnTo>
                <a:lnTo>
                  <a:pt x="10630" y="59399"/>
                </a:lnTo>
                <a:lnTo>
                  <a:pt x="4724" y="66380"/>
                </a:lnTo>
                <a:lnTo>
                  <a:pt x="2598" y="69935"/>
                </a:lnTo>
                <a:lnTo>
                  <a:pt x="354" y="75723"/>
                </a:lnTo>
                <a:lnTo>
                  <a:pt x="0" y="77990"/>
                </a:lnTo>
                <a:lnTo>
                  <a:pt x="118" y="80365"/>
                </a:lnTo>
                <a:lnTo>
                  <a:pt x="52917" y="80365"/>
                </a:lnTo>
                <a:lnTo>
                  <a:pt x="52917" y="70915"/>
                </a:lnTo>
                <a:lnTo>
                  <a:pt x="13701" y="70915"/>
                </a:lnTo>
                <a:lnTo>
                  <a:pt x="14764" y="69132"/>
                </a:lnTo>
                <a:lnTo>
                  <a:pt x="16182" y="67360"/>
                </a:lnTo>
                <a:lnTo>
                  <a:pt x="19489" y="63829"/>
                </a:lnTo>
                <a:lnTo>
                  <a:pt x="23269" y="60474"/>
                </a:lnTo>
                <a:lnTo>
                  <a:pt x="36262" y="49548"/>
                </a:lnTo>
                <a:lnTo>
                  <a:pt x="41341" y="44859"/>
                </a:lnTo>
                <a:lnTo>
                  <a:pt x="47366" y="38021"/>
                </a:lnTo>
                <a:lnTo>
                  <a:pt x="49610" y="34761"/>
                </a:lnTo>
                <a:lnTo>
                  <a:pt x="52208" y="28571"/>
                </a:lnTo>
                <a:lnTo>
                  <a:pt x="52799" y="25418"/>
                </a:lnTo>
                <a:lnTo>
                  <a:pt x="52799" y="15921"/>
                </a:lnTo>
                <a:lnTo>
                  <a:pt x="50673" y="10642"/>
                </a:lnTo>
                <a:lnTo>
                  <a:pt x="41696" y="2126"/>
                </a:lnTo>
                <a:lnTo>
                  <a:pt x="35554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331453" y="5783016"/>
            <a:ext cx="52705" cy="81915"/>
          </a:xfrm>
          <a:custGeom>
            <a:avLst/>
            <a:gdLst/>
            <a:ahLst/>
            <a:cxnLst/>
            <a:rect l="l" t="t" r="r" b="b"/>
            <a:pathLst>
              <a:path w="52704" h="81914">
                <a:moveTo>
                  <a:pt x="29411" y="0"/>
                </a:moveTo>
                <a:lnTo>
                  <a:pt x="18662" y="0"/>
                </a:lnTo>
                <a:lnTo>
                  <a:pt x="13347" y="1807"/>
                </a:lnTo>
                <a:lnTo>
                  <a:pt x="4842" y="9047"/>
                </a:lnTo>
                <a:lnTo>
                  <a:pt x="2126" y="14161"/>
                </a:lnTo>
                <a:lnTo>
                  <a:pt x="944" y="20740"/>
                </a:lnTo>
                <a:lnTo>
                  <a:pt x="10748" y="22488"/>
                </a:lnTo>
                <a:lnTo>
                  <a:pt x="11457" y="17693"/>
                </a:lnTo>
                <a:lnTo>
                  <a:pt x="13111" y="14079"/>
                </a:lnTo>
                <a:lnTo>
                  <a:pt x="18190" y="9283"/>
                </a:lnTo>
                <a:lnTo>
                  <a:pt x="21379" y="8079"/>
                </a:lnTo>
                <a:lnTo>
                  <a:pt x="29057" y="8079"/>
                </a:lnTo>
                <a:lnTo>
                  <a:pt x="32246" y="9260"/>
                </a:lnTo>
                <a:lnTo>
                  <a:pt x="37089" y="13996"/>
                </a:lnTo>
                <a:lnTo>
                  <a:pt x="38388" y="16973"/>
                </a:lnTo>
                <a:lnTo>
                  <a:pt x="38388" y="25134"/>
                </a:lnTo>
                <a:lnTo>
                  <a:pt x="36617" y="28501"/>
                </a:lnTo>
                <a:lnTo>
                  <a:pt x="30002" y="32859"/>
                </a:lnTo>
                <a:lnTo>
                  <a:pt x="26222" y="33957"/>
                </a:lnTo>
                <a:lnTo>
                  <a:pt x="20434" y="33851"/>
                </a:lnTo>
                <a:lnTo>
                  <a:pt x="19371" y="42473"/>
                </a:lnTo>
                <a:lnTo>
                  <a:pt x="22088" y="41741"/>
                </a:lnTo>
                <a:lnTo>
                  <a:pt x="24450" y="41387"/>
                </a:lnTo>
                <a:lnTo>
                  <a:pt x="30829" y="41387"/>
                </a:lnTo>
                <a:lnTo>
                  <a:pt x="34609" y="42851"/>
                </a:lnTo>
                <a:lnTo>
                  <a:pt x="40515" y="48710"/>
                </a:lnTo>
                <a:lnTo>
                  <a:pt x="41932" y="52430"/>
                </a:lnTo>
                <a:lnTo>
                  <a:pt x="41932" y="61667"/>
                </a:lnTo>
                <a:lnTo>
                  <a:pt x="40397" y="65636"/>
                </a:lnTo>
                <a:lnTo>
                  <a:pt x="34018" y="72049"/>
                </a:lnTo>
                <a:lnTo>
                  <a:pt x="30120" y="73644"/>
                </a:lnTo>
                <a:lnTo>
                  <a:pt x="21497" y="73644"/>
                </a:lnTo>
                <a:lnTo>
                  <a:pt x="18308" y="72415"/>
                </a:lnTo>
                <a:lnTo>
                  <a:pt x="12875" y="67502"/>
                </a:lnTo>
                <a:lnTo>
                  <a:pt x="10867" y="63486"/>
                </a:lnTo>
                <a:lnTo>
                  <a:pt x="9803" y="57923"/>
                </a:lnTo>
                <a:lnTo>
                  <a:pt x="0" y="59234"/>
                </a:lnTo>
                <a:lnTo>
                  <a:pt x="590" y="65896"/>
                </a:lnTo>
                <a:lnTo>
                  <a:pt x="3307" y="71317"/>
                </a:lnTo>
                <a:lnTo>
                  <a:pt x="12520" y="79691"/>
                </a:lnTo>
                <a:lnTo>
                  <a:pt x="18426" y="81782"/>
                </a:lnTo>
                <a:lnTo>
                  <a:pt x="33191" y="81782"/>
                </a:lnTo>
                <a:lnTo>
                  <a:pt x="39570" y="79349"/>
                </a:lnTo>
                <a:lnTo>
                  <a:pt x="49846" y="69628"/>
                </a:lnTo>
                <a:lnTo>
                  <a:pt x="52327" y="63710"/>
                </a:lnTo>
                <a:lnTo>
                  <a:pt x="52327" y="51556"/>
                </a:lnTo>
                <a:lnTo>
                  <a:pt x="51027" y="47245"/>
                </a:lnTo>
                <a:lnTo>
                  <a:pt x="45830" y="40371"/>
                </a:lnTo>
                <a:lnTo>
                  <a:pt x="42168" y="38103"/>
                </a:lnTo>
                <a:lnTo>
                  <a:pt x="37444" y="37017"/>
                </a:lnTo>
                <a:lnTo>
                  <a:pt x="40987" y="35339"/>
                </a:lnTo>
                <a:lnTo>
                  <a:pt x="43822" y="33083"/>
                </a:lnTo>
                <a:lnTo>
                  <a:pt x="47484" y="27402"/>
                </a:lnTo>
                <a:lnTo>
                  <a:pt x="48429" y="24260"/>
                </a:lnTo>
                <a:lnTo>
                  <a:pt x="48429" y="17162"/>
                </a:lnTo>
                <a:lnTo>
                  <a:pt x="47484" y="13724"/>
                </a:lnTo>
                <a:lnTo>
                  <a:pt x="43586" y="7240"/>
                </a:lnTo>
                <a:lnTo>
                  <a:pt x="40751" y="4689"/>
                </a:lnTo>
                <a:lnTo>
                  <a:pt x="33427" y="933"/>
                </a:lnTo>
                <a:lnTo>
                  <a:pt x="29411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732116" y="5783346"/>
            <a:ext cx="55880" cy="80645"/>
          </a:xfrm>
          <a:custGeom>
            <a:avLst/>
            <a:gdLst/>
            <a:ahLst/>
            <a:cxnLst/>
            <a:rect l="l" t="t" r="r" b="b"/>
            <a:pathLst>
              <a:path w="55879" h="80645">
                <a:moveTo>
                  <a:pt x="44531" y="60864"/>
                </a:moveTo>
                <a:lnTo>
                  <a:pt x="34727" y="60864"/>
                </a:lnTo>
                <a:lnTo>
                  <a:pt x="34727" y="80034"/>
                </a:lnTo>
                <a:lnTo>
                  <a:pt x="44531" y="80034"/>
                </a:lnTo>
                <a:lnTo>
                  <a:pt x="44531" y="60864"/>
                </a:lnTo>
                <a:close/>
              </a:path>
              <a:path w="55879" h="80645">
                <a:moveTo>
                  <a:pt x="44531" y="0"/>
                </a:moveTo>
                <a:lnTo>
                  <a:pt x="36499" y="0"/>
                </a:lnTo>
                <a:lnTo>
                  <a:pt x="0" y="51864"/>
                </a:lnTo>
                <a:lnTo>
                  <a:pt x="0" y="60864"/>
                </a:lnTo>
                <a:lnTo>
                  <a:pt x="55398" y="60864"/>
                </a:lnTo>
                <a:lnTo>
                  <a:pt x="55398" y="51864"/>
                </a:lnTo>
                <a:lnTo>
                  <a:pt x="9685" y="51864"/>
                </a:lnTo>
                <a:lnTo>
                  <a:pt x="34727" y="15780"/>
                </a:lnTo>
                <a:lnTo>
                  <a:pt x="44531" y="15780"/>
                </a:lnTo>
                <a:lnTo>
                  <a:pt x="44531" y="0"/>
                </a:lnTo>
                <a:close/>
              </a:path>
              <a:path w="55879" h="80645">
                <a:moveTo>
                  <a:pt x="44531" y="15780"/>
                </a:moveTo>
                <a:lnTo>
                  <a:pt x="34727" y="15780"/>
                </a:lnTo>
                <a:lnTo>
                  <a:pt x="34727" y="51864"/>
                </a:lnTo>
                <a:lnTo>
                  <a:pt x="44531" y="51864"/>
                </a:lnTo>
                <a:lnTo>
                  <a:pt x="44531" y="1578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139275" y="5784433"/>
            <a:ext cx="53340" cy="80645"/>
          </a:xfrm>
          <a:custGeom>
            <a:avLst/>
            <a:gdLst/>
            <a:ahLst/>
            <a:cxnLst/>
            <a:rect l="l" t="t" r="r" b="b"/>
            <a:pathLst>
              <a:path w="53340" h="80645">
                <a:moveTo>
                  <a:pt x="49374" y="0"/>
                </a:moveTo>
                <a:lnTo>
                  <a:pt x="9567" y="0"/>
                </a:lnTo>
                <a:lnTo>
                  <a:pt x="1771" y="41115"/>
                </a:lnTo>
                <a:lnTo>
                  <a:pt x="10985" y="42308"/>
                </a:lnTo>
                <a:lnTo>
                  <a:pt x="12402" y="40017"/>
                </a:lnTo>
                <a:lnTo>
                  <a:pt x="14410" y="38150"/>
                </a:lnTo>
                <a:lnTo>
                  <a:pt x="19489" y="35280"/>
                </a:lnTo>
                <a:lnTo>
                  <a:pt x="22442" y="34560"/>
                </a:lnTo>
                <a:lnTo>
                  <a:pt x="30711" y="34560"/>
                </a:lnTo>
                <a:lnTo>
                  <a:pt x="34727" y="36178"/>
                </a:lnTo>
                <a:lnTo>
                  <a:pt x="41105" y="42662"/>
                </a:lnTo>
                <a:lnTo>
                  <a:pt x="42641" y="47080"/>
                </a:lnTo>
                <a:lnTo>
                  <a:pt x="42641" y="58584"/>
                </a:lnTo>
                <a:lnTo>
                  <a:pt x="40987" y="63309"/>
                </a:lnTo>
                <a:lnTo>
                  <a:pt x="34491" y="70443"/>
                </a:lnTo>
                <a:lnTo>
                  <a:pt x="30474" y="72226"/>
                </a:lnTo>
                <a:lnTo>
                  <a:pt x="21852" y="72226"/>
                </a:lnTo>
                <a:lnTo>
                  <a:pt x="18426" y="70963"/>
                </a:lnTo>
                <a:lnTo>
                  <a:pt x="12875" y="65907"/>
                </a:lnTo>
                <a:lnTo>
                  <a:pt x="11103" y="62128"/>
                </a:lnTo>
                <a:lnTo>
                  <a:pt x="10276" y="57108"/>
                </a:lnTo>
                <a:lnTo>
                  <a:pt x="0" y="57982"/>
                </a:lnTo>
                <a:lnTo>
                  <a:pt x="708" y="64714"/>
                </a:lnTo>
                <a:lnTo>
                  <a:pt x="3307" y="70112"/>
                </a:lnTo>
                <a:lnTo>
                  <a:pt x="12520" y="78274"/>
                </a:lnTo>
                <a:lnTo>
                  <a:pt x="18426" y="80305"/>
                </a:lnTo>
                <a:lnTo>
                  <a:pt x="34609" y="80305"/>
                </a:lnTo>
                <a:lnTo>
                  <a:pt x="41578" y="77069"/>
                </a:lnTo>
                <a:lnTo>
                  <a:pt x="51027" y="65317"/>
                </a:lnTo>
                <a:lnTo>
                  <a:pt x="53035" y="59057"/>
                </a:lnTo>
                <a:lnTo>
                  <a:pt x="53035" y="44210"/>
                </a:lnTo>
                <a:lnTo>
                  <a:pt x="50673" y="37985"/>
                </a:lnTo>
                <a:lnTo>
                  <a:pt x="41105" y="28300"/>
                </a:lnTo>
                <a:lnTo>
                  <a:pt x="35199" y="25878"/>
                </a:lnTo>
                <a:lnTo>
                  <a:pt x="22915" y="25878"/>
                </a:lnTo>
                <a:lnTo>
                  <a:pt x="17836" y="27556"/>
                </a:lnTo>
                <a:lnTo>
                  <a:pt x="13111" y="30898"/>
                </a:lnTo>
                <a:lnTo>
                  <a:pt x="17363" y="9390"/>
                </a:lnTo>
                <a:lnTo>
                  <a:pt x="49374" y="9390"/>
                </a:lnTo>
                <a:lnTo>
                  <a:pt x="49374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542882" y="5783016"/>
            <a:ext cx="53340" cy="81915"/>
          </a:xfrm>
          <a:custGeom>
            <a:avLst/>
            <a:gdLst/>
            <a:ahLst/>
            <a:cxnLst/>
            <a:rect l="l" t="t" r="r" b="b"/>
            <a:pathLst>
              <a:path w="53340" h="81914">
                <a:moveTo>
                  <a:pt x="34971" y="0"/>
                </a:moveTo>
                <a:lnTo>
                  <a:pt x="20206" y="0"/>
                </a:lnTo>
                <a:lnTo>
                  <a:pt x="13473" y="3059"/>
                </a:lnTo>
                <a:lnTo>
                  <a:pt x="0" y="45084"/>
                </a:lnTo>
                <a:lnTo>
                  <a:pt x="377" y="52551"/>
                </a:lnTo>
                <a:lnTo>
                  <a:pt x="19498" y="81723"/>
                </a:lnTo>
                <a:lnTo>
                  <a:pt x="32491" y="81723"/>
                </a:lnTo>
                <a:lnTo>
                  <a:pt x="36861" y="80577"/>
                </a:lnTo>
                <a:lnTo>
                  <a:pt x="44421" y="75994"/>
                </a:lnTo>
                <a:lnTo>
                  <a:pt x="46520" y="73644"/>
                </a:lnTo>
                <a:lnTo>
                  <a:pt x="24695" y="73644"/>
                </a:lnTo>
                <a:lnTo>
                  <a:pt x="21978" y="72841"/>
                </a:lnTo>
                <a:lnTo>
                  <a:pt x="11229" y="57817"/>
                </a:lnTo>
                <a:lnTo>
                  <a:pt x="11229" y="49265"/>
                </a:lnTo>
                <a:lnTo>
                  <a:pt x="12765" y="45084"/>
                </a:lnTo>
                <a:lnTo>
                  <a:pt x="15836" y="41895"/>
                </a:lnTo>
                <a:lnTo>
                  <a:pt x="18658" y="39084"/>
                </a:lnTo>
                <a:lnTo>
                  <a:pt x="9694" y="39084"/>
                </a:lnTo>
                <a:lnTo>
                  <a:pt x="19852" y="10701"/>
                </a:lnTo>
                <a:lnTo>
                  <a:pt x="22214" y="8953"/>
                </a:lnTo>
                <a:lnTo>
                  <a:pt x="24931" y="8079"/>
                </a:lnTo>
                <a:lnTo>
                  <a:pt x="47354" y="8079"/>
                </a:lnTo>
                <a:lnTo>
                  <a:pt x="40169" y="1759"/>
                </a:lnTo>
                <a:lnTo>
                  <a:pt x="34971" y="0"/>
                </a:lnTo>
                <a:close/>
              </a:path>
              <a:path w="53340" h="81914">
                <a:moveTo>
                  <a:pt x="47220" y="37123"/>
                </a:moveTo>
                <a:lnTo>
                  <a:pt x="31664" y="37123"/>
                </a:lnTo>
                <a:lnTo>
                  <a:pt x="35326" y="38717"/>
                </a:lnTo>
                <a:lnTo>
                  <a:pt x="41232" y="45084"/>
                </a:lnTo>
                <a:lnTo>
                  <a:pt x="42705" y="49265"/>
                </a:lnTo>
                <a:lnTo>
                  <a:pt x="42656" y="61053"/>
                </a:lnTo>
                <a:lnTo>
                  <a:pt x="41232" y="65270"/>
                </a:lnTo>
                <a:lnTo>
                  <a:pt x="35326" y="71967"/>
                </a:lnTo>
                <a:lnTo>
                  <a:pt x="31664" y="73644"/>
                </a:lnTo>
                <a:lnTo>
                  <a:pt x="46520" y="73644"/>
                </a:lnTo>
                <a:lnTo>
                  <a:pt x="47374" y="72687"/>
                </a:lnTo>
                <a:lnTo>
                  <a:pt x="49500" y="68376"/>
                </a:lnTo>
                <a:lnTo>
                  <a:pt x="51744" y="64065"/>
                </a:lnTo>
                <a:lnTo>
                  <a:pt x="52807" y="59399"/>
                </a:lnTo>
                <a:lnTo>
                  <a:pt x="52807" y="46726"/>
                </a:lnTo>
                <a:lnTo>
                  <a:pt x="50445" y="40501"/>
                </a:lnTo>
                <a:lnTo>
                  <a:pt x="47220" y="37123"/>
                </a:lnTo>
                <a:close/>
              </a:path>
              <a:path w="53340" h="81914">
                <a:moveTo>
                  <a:pt x="35680" y="28441"/>
                </a:moveTo>
                <a:lnTo>
                  <a:pt x="25404" y="28441"/>
                </a:lnTo>
                <a:lnTo>
                  <a:pt x="21860" y="29315"/>
                </a:lnTo>
                <a:lnTo>
                  <a:pt x="15009" y="32812"/>
                </a:lnTo>
                <a:lnTo>
                  <a:pt x="12056" y="35481"/>
                </a:lnTo>
                <a:lnTo>
                  <a:pt x="9694" y="39084"/>
                </a:lnTo>
                <a:lnTo>
                  <a:pt x="18658" y="39084"/>
                </a:lnTo>
                <a:lnTo>
                  <a:pt x="19025" y="38717"/>
                </a:lnTo>
                <a:lnTo>
                  <a:pt x="22687" y="37123"/>
                </a:lnTo>
                <a:lnTo>
                  <a:pt x="47220" y="37123"/>
                </a:lnTo>
                <a:lnTo>
                  <a:pt x="41232" y="30851"/>
                </a:lnTo>
                <a:lnTo>
                  <a:pt x="35680" y="28441"/>
                </a:lnTo>
                <a:close/>
              </a:path>
              <a:path w="53340" h="81914">
                <a:moveTo>
                  <a:pt x="47354" y="8079"/>
                </a:moveTo>
                <a:lnTo>
                  <a:pt x="31900" y="8079"/>
                </a:lnTo>
                <a:lnTo>
                  <a:pt x="35208" y="9484"/>
                </a:lnTo>
                <a:lnTo>
                  <a:pt x="37924" y="12283"/>
                </a:lnTo>
                <a:lnTo>
                  <a:pt x="39460" y="14031"/>
                </a:lnTo>
                <a:lnTo>
                  <a:pt x="40759" y="16831"/>
                </a:lnTo>
                <a:lnTo>
                  <a:pt x="41586" y="20693"/>
                </a:lnTo>
                <a:lnTo>
                  <a:pt x="51390" y="19925"/>
                </a:lnTo>
                <a:lnTo>
                  <a:pt x="50563" y="13701"/>
                </a:lnTo>
                <a:lnTo>
                  <a:pt x="48201" y="8823"/>
                </a:lnTo>
                <a:lnTo>
                  <a:pt x="47354" y="8079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947924" y="5784386"/>
            <a:ext cx="52069" cy="79375"/>
          </a:xfrm>
          <a:custGeom>
            <a:avLst/>
            <a:gdLst/>
            <a:ahLst/>
            <a:cxnLst/>
            <a:rect l="l" t="t" r="r" b="b"/>
            <a:pathLst>
              <a:path w="52070" h="79375">
                <a:moveTo>
                  <a:pt x="51736" y="0"/>
                </a:moveTo>
                <a:lnTo>
                  <a:pt x="0" y="0"/>
                </a:lnTo>
                <a:lnTo>
                  <a:pt x="0" y="9437"/>
                </a:lnTo>
                <a:lnTo>
                  <a:pt x="39215" y="9437"/>
                </a:lnTo>
                <a:lnTo>
                  <a:pt x="34136" y="15118"/>
                </a:lnTo>
                <a:lnTo>
                  <a:pt x="16852" y="49546"/>
                </a:lnTo>
                <a:lnTo>
                  <a:pt x="11103" y="78994"/>
                </a:lnTo>
                <a:lnTo>
                  <a:pt x="21261" y="78994"/>
                </a:lnTo>
                <a:lnTo>
                  <a:pt x="21852" y="71022"/>
                </a:lnTo>
                <a:lnTo>
                  <a:pt x="23033" y="63687"/>
                </a:lnTo>
                <a:lnTo>
                  <a:pt x="40358" y="22849"/>
                </a:lnTo>
                <a:lnTo>
                  <a:pt x="51736" y="7642"/>
                </a:lnTo>
                <a:lnTo>
                  <a:pt x="51736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351067" y="5783016"/>
            <a:ext cx="53340" cy="81915"/>
          </a:xfrm>
          <a:custGeom>
            <a:avLst/>
            <a:gdLst/>
            <a:ahLst/>
            <a:cxnLst/>
            <a:rect l="l" t="t" r="r" b="b"/>
            <a:pathLst>
              <a:path w="53340" h="81914">
                <a:moveTo>
                  <a:pt x="33191" y="0"/>
                </a:moveTo>
                <a:lnTo>
                  <a:pt x="19253" y="0"/>
                </a:lnTo>
                <a:lnTo>
                  <a:pt x="13701" y="1984"/>
                </a:lnTo>
                <a:lnTo>
                  <a:pt x="9567" y="5952"/>
                </a:lnTo>
                <a:lnTo>
                  <a:pt x="5315" y="9921"/>
                </a:lnTo>
                <a:lnTo>
                  <a:pt x="3189" y="14811"/>
                </a:lnTo>
                <a:lnTo>
                  <a:pt x="3231" y="24626"/>
                </a:lnTo>
                <a:lnTo>
                  <a:pt x="4252" y="27804"/>
                </a:lnTo>
                <a:lnTo>
                  <a:pt x="6167" y="30603"/>
                </a:lnTo>
                <a:lnTo>
                  <a:pt x="8150" y="33343"/>
                </a:lnTo>
                <a:lnTo>
                  <a:pt x="11221" y="35469"/>
                </a:lnTo>
                <a:lnTo>
                  <a:pt x="15237" y="36958"/>
                </a:lnTo>
                <a:lnTo>
                  <a:pt x="10394" y="38233"/>
                </a:lnTo>
                <a:lnTo>
                  <a:pt x="6614" y="40631"/>
                </a:lnTo>
                <a:lnTo>
                  <a:pt x="4016" y="44139"/>
                </a:lnTo>
                <a:lnTo>
                  <a:pt x="1299" y="47647"/>
                </a:lnTo>
                <a:lnTo>
                  <a:pt x="0" y="52005"/>
                </a:lnTo>
                <a:lnTo>
                  <a:pt x="50" y="64325"/>
                </a:lnTo>
                <a:lnTo>
                  <a:pt x="2480" y="70030"/>
                </a:lnTo>
                <a:lnTo>
                  <a:pt x="12166" y="79384"/>
                </a:lnTo>
                <a:lnTo>
                  <a:pt x="18544" y="81723"/>
                </a:lnTo>
                <a:lnTo>
                  <a:pt x="34254" y="81723"/>
                </a:lnTo>
                <a:lnTo>
                  <a:pt x="40645" y="79384"/>
                </a:lnTo>
                <a:lnTo>
                  <a:pt x="46611" y="73644"/>
                </a:lnTo>
                <a:lnTo>
                  <a:pt x="23505" y="73644"/>
                </a:lnTo>
                <a:lnTo>
                  <a:pt x="20670" y="72923"/>
                </a:lnTo>
                <a:lnTo>
                  <a:pt x="15450" y="70030"/>
                </a:lnTo>
                <a:lnTo>
                  <a:pt x="13465" y="68022"/>
                </a:lnTo>
                <a:lnTo>
                  <a:pt x="12166" y="65399"/>
                </a:lnTo>
                <a:lnTo>
                  <a:pt x="10748" y="62777"/>
                </a:lnTo>
                <a:lnTo>
                  <a:pt x="10158" y="60072"/>
                </a:lnTo>
                <a:lnTo>
                  <a:pt x="10215" y="52537"/>
                </a:lnTo>
                <a:lnTo>
                  <a:pt x="11693" y="48863"/>
                </a:lnTo>
                <a:lnTo>
                  <a:pt x="14646" y="45804"/>
                </a:lnTo>
                <a:lnTo>
                  <a:pt x="17717" y="42745"/>
                </a:lnTo>
                <a:lnTo>
                  <a:pt x="21497" y="41221"/>
                </a:lnTo>
                <a:lnTo>
                  <a:pt x="46354" y="41221"/>
                </a:lnTo>
                <a:lnTo>
                  <a:pt x="42641" y="38564"/>
                </a:lnTo>
                <a:lnTo>
                  <a:pt x="37680" y="36958"/>
                </a:lnTo>
                <a:lnTo>
                  <a:pt x="41696" y="35469"/>
                </a:lnTo>
                <a:lnTo>
                  <a:pt x="44649" y="33343"/>
                </a:lnTo>
                <a:lnTo>
                  <a:pt x="44755" y="33190"/>
                </a:lnTo>
                <a:lnTo>
                  <a:pt x="22560" y="33190"/>
                </a:lnTo>
                <a:lnTo>
                  <a:pt x="19371" y="31997"/>
                </a:lnTo>
                <a:lnTo>
                  <a:pt x="16891" y="29587"/>
                </a:lnTo>
                <a:lnTo>
                  <a:pt x="14528" y="27189"/>
                </a:lnTo>
                <a:lnTo>
                  <a:pt x="13428" y="24307"/>
                </a:lnTo>
                <a:lnTo>
                  <a:pt x="13347" y="16961"/>
                </a:lnTo>
                <a:lnTo>
                  <a:pt x="14528" y="14079"/>
                </a:lnTo>
                <a:lnTo>
                  <a:pt x="19489" y="9283"/>
                </a:lnTo>
                <a:lnTo>
                  <a:pt x="22560" y="8079"/>
                </a:lnTo>
                <a:lnTo>
                  <a:pt x="45199" y="8079"/>
                </a:lnTo>
                <a:lnTo>
                  <a:pt x="38861" y="2031"/>
                </a:lnTo>
                <a:lnTo>
                  <a:pt x="33191" y="0"/>
                </a:lnTo>
                <a:close/>
              </a:path>
              <a:path w="53340" h="81914">
                <a:moveTo>
                  <a:pt x="46354" y="41221"/>
                </a:moveTo>
                <a:lnTo>
                  <a:pt x="30947" y="41221"/>
                </a:lnTo>
                <a:lnTo>
                  <a:pt x="34845" y="42769"/>
                </a:lnTo>
                <a:lnTo>
                  <a:pt x="38034" y="45863"/>
                </a:lnTo>
                <a:lnTo>
                  <a:pt x="41105" y="48946"/>
                </a:lnTo>
                <a:lnTo>
                  <a:pt x="42679" y="52679"/>
                </a:lnTo>
                <a:lnTo>
                  <a:pt x="42759" y="62258"/>
                </a:lnTo>
                <a:lnTo>
                  <a:pt x="41223" y="66096"/>
                </a:lnTo>
                <a:lnTo>
                  <a:pt x="35081" y="72132"/>
                </a:lnTo>
                <a:lnTo>
                  <a:pt x="31183" y="73644"/>
                </a:lnTo>
                <a:lnTo>
                  <a:pt x="46611" y="73644"/>
                </a:lnTo>
                <a:lnTo>
                  <a:pt x="50319" y="70077"/>
                </a:lnTo>
                <a:lnTo>
                  <a:pt x="52799" y="64325"/>
                </a:lnTo>
                <a:lnTo>
                  <a:pt x="52799" y="52537"/>
                </a:lnTo>
                <a:lnTo>
                  <a:pt x="51500" y="48273"/>
                </a:lnTo>
                <a:lnTo>
                  <a:pt x="46354" y="41221"/>
                </a:lnTo>
                <a:close/>
              </a:path>
              <a:path w="53340" h="81914">
                <a:moveTo>
                  <a:pt x="45199" y="8079"/>
                </a:moveTo>
                <a:lnTo>
                  <a:pt x="30002" y="8079"/>
                </a:lnTo>
                <a:lnTo>
                  <a:pt x="33191" y="9307"/>
                </a:lnTo>
                <a:lnTo>
                  <a:pt x="38152" y="14220"/>
                </a:lnTo>
                <a:lnTo>
                  <a:pt x="39219" y="16961"/>
                </a:lnTo>
                <a:lnTo>
                  <a:pt x="39257" y="24496"/>
                </a:lnTo>
                <a:lnTo>
                  <a:pt x="38152" y="27237"/>
                </a:lnTo>
                <a:lnTo>
                  <a:pt x="35790" y="29611"/>
                </a:lnTo>
                <a:lnTo>
                  <a:pt x="33309" y="31997"/>
                </a:lnTo>
                <a:lnTo>
                  <a:pt x="30238" y="33190"/>
                </a:lnTo>
                <a:lnTo>
                  <a:pt x="44755" y="33190"/>
                </a:lnTo>
                <a:lnTo>
                  <a:pt x="46565" y="30568"/>
                </a:lnTo>
                <a:lnTo>
                  <a:pt x="48547" y="27851"/>
                </a:lnTo>
                <a:lnTo>
                  <a:pt x="49492" y="24626"/>
                </a:lnTo>
                <a:lnTo>
                  <a:pt x="49375" y="14811"/>
                </a:lnTo>
                <a:lnTo>
                  <a:pt x="47366" y="10146"/>
                </a:lnTo>
                <a:lnTo>
                  <a:pt x="45199" y="8079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9755155" y="5783016"/>
            <a:ext cx="52705" cy="81915"/>
          </a:xfrm>
          <a:custGeom>
            <a:avLst/>
            <a:gdLst/>
            <a:ahLst/>
            <a:cxnLst/>
            <a:rect l="l" t="t" r="r" b="b"/>
            <a:pathLst>
              <a:path w="52704" h="81914">
                <a:moveTo>
                  <a:pt x="10985" y="60982"/>
                </a:moveTo>
                <a:lnTo>
                  <a:pt x="1535" y="61856"/>
                </a:lnTo>
                <a:lnTo>
                  <a:pt x="2244" y="68152"/>
                </a:lnTo>
                <a:lnTo>
                  <a:pt x="4724" y="73041"/>
                </a:lnTo>
                <a:lnTo>
                  <a:pt x="8622" y="76514"/>
                </a:lnTo>
                <a:lnTo>
                  <a:pt x="12638" y="79987"/>
                </a:lnTo>
                <a:lnTo>
                  <a:pt x="17717" y="81723"/>
                </a:lnTo>
                <a:lnTo>
                  <a:pt x="29884" y="81723"/>
                </a:lnTo>
                <a:lnTo>
                  <a:pt x="34963" y="80140"/>
                </a:lnTo>
                <a:lnTo>
                  <a:pt x="39452" y="76975"/>
                </a:lnTo>
                <a:lnTo>
                  <a:pt x="43822" y="73809"/>
                </a:lnTo>
                <a:lnTo>
                  <a:pt x="43940" y="73644"/>
                </a:lnTo>
                <a:lnTo>
                  <a:pt x="20670" y="73644"/>
                </a:lnTo>
                <a:lnTo>
                  <a:pt x="17836" y="72640"/>
                </a:lnTo>
                <a:lnTo>
                  <a:pt x="15473" y="70644"/>
                </a:lnTo>
                <a:lnTo>
                  <a:pt x="13229" y="68636"/>
                </a:lnTo>
                <a:lnTo>
                  <a:pt x="11693" y="65423"/>
                </a:lnTo>
                <a:lnTo>
                  <a:pt x="10985" y="60982"/>
                </a:lnTo>
                <a:close/>
              </a:path>
              <a:path w="52704" h="81914">
                <a:moveTo>
                  <a:pt x="52681" y="42686"/>
                </a:moveTo>
                <a:lnTo>
                  <a:pt x="42877" y="42686"/>
                </a:lnTo>
                <a:lnTo>
                  <a:pt x="42853" y="48934"/>
                </a:lnTo>
                <a:lnTo>
                  <a:pt x="42405" y="52738"/>
                </a:lnTo>
                <a:lnTo>
                  <a:pt x="41245" y="57072"/>
                </a:lnTo>
                <a:lnTo>
                  <a:pt x="40397" y="60604"/>
                </a:lnTo>
                <a:lnTo>
                  <a:pt x="39215" y="63722"/>
                </a:lnTo>
                <a:lnTo>
                  <a:pt x="27167" y="73644"/>
                </a:lnTo>
                <a:lnTo>
                  <a:pt x="43940" y="73644"/>
                </a:lnTo>
                <a:lnTo>
                  <a:pt x="47129" y="69191"/>
                </a:lnTo>
                <a:lnTo>
                  <a:pt x="49374" y="63132"/>
                </a:lnTo>
                <a:lnTo>
                  <a:pt x="51500" y="57072"/>
                </a:lnTo>
                <a:lnTo>
                  <a:pt x="52681" y="48934"/>
                </a:lnTo>
                <a:lnTo>
                  <a:pt x="52681" y="42686"/>
                </a:lnTo>
                <a:close/>
              </a:path>
              <a:path w="52704" h="81914">
                <a:moveTo>
                  <a:pt x="30356" y="0"/>
                </a:moveTo>
                <a:lnTo>
                  <a:pt x="17954" y="0"/>
                </a:lnTo>
                <a:lnTo>
                  <a:pt x="11930" y="2480"/>
                </a:lnTo>
                <a:lnTo>
                  <a:pt x="7205" y="7429"/>
                </a:lnTo>
                <a:lnTo>
                  <a:pt x="2362" y="12378"/>
                </a:lnTo>
                <a:lnTo>
                  <a:pt x="0" y="18910"/>
                </a:lnTo>
                <a:lnTo>
                  <a:pt x="0" y="34890"/>
                </a:lnTo>
                <a:lnTo>
                  <a:pt x="2362" y="41221"/>
                </a:lnTo>
                <a:lnTo>
                  <a:pt x="6850" y="46017"/>
                </a:lnTo>
                <a:lnTo>
                  <a:pt x="11457" y="50824"/>
                </a:lnTo>
                <a:lnTo>
                  <a:pt x="17127" y="53234"/>
                </a:lnTo>
                <a:lnTo>
                  <a:pt x="27640" y="53234"/>
                </a:lnTo>
                <a:lnTo>
                  <a:pt x="31419" y="52253"/>
                </a:lnTo>
                <a:lnTo>
                  <a:pt x="34727" y="50304"/>
                </a:lnTo>
                <a:lnTo>
                  <a:pt x="38152" y="48356"/>
                </a:lnTo>
                <a:lnTo>
                  <a:pt x="40869" y="45816"/>
                </a:lnTo>
                <a:lnTo>
                  <a:pt x="41680" y="44552"/>
                </a:lnTo>
                <a:lnTo>
                  <a:pt x="21615" y="44552"/>
                </a:lnTo>
                <a:lnTo>
                  <a:pt x="17836" y="42958"/>
                </a:lnTo>
                <a:lnTo>
                  <a:pt x="11693" y="36591"/>
                </a:lnTo>
                <a:lnTo>
                  <a:pt x="10158" y="32446"/>
                </a:lnTo>
                <a:lnTo>
                  <a:pt x="10256" y="21378"/>
                </a:lnTo>
                <a:lnTo>
                  <a:pt x="11693" y="17055"/>
                </a:lnTo>
                <a:lnTo>
                  <a:pt x="15001" y="13488"/>
                </a:lnTo>
                <a:lnTo>
                  <a:pt x="18190" y="9921"/>
                </a:lnTo>
                <a:lnTo>
                  <a:pt x="21970" y="8138"/>
                </a:lnTo>
                <a:lnTo>
                  <a:pt x="44728" y="8138"/>
                </a:lnTo>
                <a:lnTo>
                  <a:pt x="43822" y="7004"/>
                </a:lnTo>
                <a:lnTo>
                  <a:pt x="39452" y="4204"/>
                </a:lnTo>
                <a:lnTo>
                  <a:pt x="35199" y="1405"/>
                </a:lnTo>
                <a:lnTo>
                  <a:pt x="30356" y="0"/>
                </a:lnTo>
                <a:close/>
              </a:path>
              <a:path w="52704" h="81914">
                <a:moveTo>
                  <a:pt x="44728" y="8138"/>
                </a:moveTo>
                <a:lnTo>
                  <a:pt x="30593" y="8138"/>
                </a:lnTo>
                <a:lnTo>
                  <a:pt x="34254" y="9791"/>
                </a:lnTo>
                <a:lnTo>
                  <a:pt x="37207" y="13098"/>
                </a:lnTo>
                <a:lnTo>
                  <a:pt x="40278" y="16417"/>
                </a:lnTo>
                <a:lnTo>
                  <a:pt x="41696" y="20894"/>
                </a:lnTo>
                <a:lnTo>
                  <a:pt x="41609" y="32446"/>
                </a:lnTo>
                <a:lnTo>
                  <a:pt x="40278" y="36591"/>
                </a:lnTo>
                <a:lnTo>
                  <a:pt x="34372" y="42958"/>
                </a:lnTo>
                <a:lnTo>
                  <a:pt x="30711" y="44552"/>
                </a:lnTo>
                <a:lnTo>
                  <a:pt x="41680" y="44552"/>
                </a:lnTo>
                <a:lnTo>
                  <a:pt x="42877" y="42686"/>
                </a:lnTo>
                <a:lnTo>
                  <a:pt x="52681" y="42686"/>
                </a:lnTo>
                <a:lnTo>
                  <a:pt x="52681" y="28878"/>
                </a:lnTo>
                <a:lnTo>
                  <a:pt x="51500" y="21378"/>
                </a:lnTo>
                <a:lnTo>
                  <a:pt x="47011" y="10996"/>
                </a:lnTo>
                <a:lnTo>
                  <a:pt x="44728" y="8138"/>
                </a:lnTo>
                <a:close/>
              </a:path>
            </a:pathLst>
          </a:custGeom>
          <a:solidFill>
            <a:srgbClr val="252525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135620" y="5783016"/>
            <a:ext cx="108788" cy="81723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074900" y="5940250"/>
            <a:ext cx="183676" cy="121076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730952" y="3241796"/>
            <a:ext cx="121072" cy="2396246"/>
          </a:xfrm>
          <a:prstGeom prst="rect">
            <a:avLst/>
          </a:prstGeom>
        </p:spPr>
      </p:pic>
      <p:grpSp>
        <p:nvGrpSpPr>
          <p:cNvPr id="19" name="object 19"/>
          <p:cNvGrpSpPr/>
          <p:nvPr/>
        </p:nvGrpSpPr>
        <p:grpSpPr>
          <a:xfrm>
            <a:off x="5902781" y="3021985"/>
            <a:ext cx="4331970" cy="2842895"/>
            <a:chOff x="5902781" y="3021985"/>
            <a:chExt cx="4331970" cy="2842895"/>
          </a:xfrm>
        </p:grpSpPr>
        <p:sp>
          <p:nvSpPr>
            <p:cNvPr id="20" name="object 20"/>
            <p:cNvSpPr/>
            <p:nvPr/>
          </p:nvSpPr>
          <p:spPr>
            <a:xfrm>
              <a:off x="6150254" y="3179313"/>
              <a:ext cx="4039870" cy="2515870"/>
            </a:xfrm>
            <a:custGeom>
              <a:avLst/>
              <a:gdLst/>
              <a:ahLst/>
              <a:cxnLst/>
              <a:rect l="l" t="t" r="r" b="b"/>
              <a:pathLst>
                <a:path w="4039870" h="2515870">
                  <a:moveTo>
                    <a:pt x="0" y="2515837"/>
                  </a:moveTo>
                  <a:lnTo>
                    <a:pt x="0" y="0"/>
                  </a:lnTo>
                </a:path>
                <a:path w="4039870" h="2515870">
                  <a:moveTo>
                    <a:pt x="403970" y="2515837"/>
                  </a:moveTo>
                  <a:lnTo>
                    <a:pt x="403970" y="0"/>
                  </a:lnTo>
                </a:path>
                <a:path w="4039870" h="2515870">
                  <a:moveTo>
                    <a:pt x="807940" y="2515837"/>
                  </a:moveTo>
                  <a:lnTo>
                    <a:pt x="807940" y="0"/>
                  </a:lnTo>
                </a:path>
                <a:path w="4039870" h="2515870">
                  <a:moveTo>
                    <a:pt x="1211910" y="2515837"/>
                  </a:moveTo>
                  <a:lnTo>
                    <a:pt x="1211910" y="0"/>
                  </a:lnTo>
                </a:path>
                <a:path w="4039870" h="2515870">
                  <a:moveTo>
                    <a:pt x="1615880" y="2515837"/>
                  </a:moveTo>
                  <a:lnTo>
                    <a:pt x="1615880" y="0"/>
                  </a:lnTo>
                </a:path>
                <a:path w="4039870" h="2515870">
                  <a:moveTo>
                    <a:pt x="2019850" y="2515837"/>
                  </a:moveTo>
                  <a:lnTo>
                    <a:pt x="2019850" y="0"/>
                  </a:lnTo>
                </a:path>
                <a:path w="4039870" h="2515870">
                  <a:moveTo>
                    <a:pt x="2423820" y="2515837"/>
                  </a:moveTo>
                  <a:lnTo>
                    <a:pt x="2423820" y="0"/>
                  </a:lnTo>
                </a:path>
                <a:path w="4039870" h="2515870">
                  <a:moveTo>
                    <a:pt x="2827790" y="2515837"/>
                  </a:moveTo>
                  <a:lnTo>
                    <a:pt x="2827790" y="0"/>
                  </a:lnTo>
                </a:path>
                <a:path w="4039870" h="2515870">
                  <a:moveTo>
                    <a:pt x="3231760" y="2515837"/>
                  </a:moveTo>
                  <a:lnTo>
                    <a:pt x="3231760" y="0"/>
                  </a:lnTo>
                </a:path>
                <a:path w="4039870" h="2515870">
                  <a:moveTo>
                    <a:pt x="3635730" y="2515837"/>
                  </a:moveTo>
                  <a:lnTo>
                    <a:pt x="3635730" y="0"/>
                  </a:lnTo>
                </a:path>
                <a:path w="4039870" h="2515870">
                  <a:moveTo>
                    <a:pt x="4039700" y="2515837"/>
                  </a:moveTo>
                  <a:lnTo>
                    <a:pt x="4039700" y="0"/>
                  </a:lnTo>
                </a:path>
                <a:path w="4039870" h="2515870">
                  <a:moveTo>
                    <a:pt x="4039700" y="2515837"/>
                  </a:moveTo>
                  <a:lnTo>
                    <a:pt x="0" y="2515837"/>
                  </a:lnTo>
                </a:path>
                <a:path w="4039870" h="2515870">
                  <a:moveTo>
                    <a:pt x="4039700" y="1886877"/>
                  </a:moveTo>
                  <a:lnTo>
                    <a:pt x="0" y="1886877"/>
                  </a:lnTo>
                </a:path>
                <a:path w="4039870" h="2515870">
                  <a:moveTo>
                    <a:pt x="4039700" y="1257918"/>
                  </a:moveTo>
                  <a:lnTo>
                    <a:pt x="0" y="1257918"/>
                  </a:lnTo>
                </a:path>
                <a:path w="4039870" h="2515870">
                  <a:moveTo>
                    <a:pt x="4039700" y="628959"/>
                  </a:moveTo>
                  <a:lnTo>
                    <a:pt x="0" y="628959"/>
                  </a:lnTo>
                </a:path>
                <a:path w="4039870" h="2515870">
                  <a:moveTo>
                    <a:pt x="403970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119431" y="3176371"/>
              <a:ext cx="4073525" cy="2688590"/>
            </a:xfrm>
            <a:custGeom>
              <a:avLst/>
              <a:gdLst/>
              <a:ahLst/>
              <a:cxnLst/>
              <a:rect l="l" t="t" r="r" b="b"/>
              <a:pathLst>
                <a:path w="4073525" h="2688590">
                  <a:moveTo>
                    <a:pt x="52197" y="2656929"/>
                  </a:moveTo>
                  <a:lnTo>
                    <a:pt x="44170" y="2614790"/>
                  </a:lnTo>
                  <a:lnTo>
                    <a:pt x="43319" y="2613469"/>
                  </a:lnTo>
                  <a:lnTo>
                    <a:pt x="42100" y="2612339"/>
                  </a:lnTo>
                  <a:lnTo>
                    <a:pt x="42100" y="2647543"/>
                  </a:lnTo>
                  <a:lnTo>
                    <a:pt x="41808" y="2656548"/>
                  </a:lnTo>
                  <a:lnTo>
                    <a:pt x="30619" y="2680297"/>
                  </a:lnTo>
                  <a:lnTo>
                    <a:pt x="21590" y="2680297"/>
                  </a:lnTo>
                  <a:lnTo>
                    <a:pt x="10096" y="2647543"/>
                  </a:lnTo>
                  <a:lnTo>
                    <a:pt x="10375" y="2639606"/>
                  </a:lnTo>
                  <a:lnTo>
                    <a:pt x="21475" y="2614790"/>
                  </a:lnTo>
                  <a:lnTo>
                    <a:pt x="30581" y="2614790"/>
                  </a:lnTo>
                  <a:lnTo>
                    <a:pt x="42100" y="2647543"/>
                  </a:lnTo>
                  <a:lnTo>
                    <a:pt x="42100" y="2612339"/>
                  </a:lnTo>
                  <a:lnTo>
                    <a:pt x="40640" y="2610967"/>
                  </a:lnTo>
                  <a:lnTo>
                    <a:pt x="34163" y="2607513"/>
                  </a:lnTo>
                  <a:lnTo>
                    <a:pt x="30391" y="2606649"/>
                  </a:lnTo>
                  <a:lnTo>
                    <a:pt x="20281" y="2606649"/>
                  </a:lnTo>
                  <a:lnTo>
                    <a:pt x="0" y="2638082"/>
                  </a:lnTo>
                  <a:lnTo>
                    <a:pt x="0" y="2647543"/>
                  </a:lnTo>
                  <a:lnTo>
                    <a:pt x="12319" y="2685605"/>
                  </a:lnTo>
                  <a:lnTo>
                    <a:pt x="18376" y="2688374"/>
                  </a:lnTo>
                  <a:lnTo>
                    <a:pt x="31965" y="2688374"/>
                  </a:lnTo>
                  <a:lnTo>
                    <a:pt x="36804" y="2686799"/>
                  </a:lnTo>
                  <a:lnTo>
                    <a:pt x="44500" y="2680512"/>
                  </a:lnTo>
                  <a:lnTo>
                    <a:pt x="44627" y="2680297"/>
                  </a:lnTo>
                  <a:lnTo>
                    <a:pt x="47371" y="2676042"/>
                  </a:lnTo>
                  <a:lnTo>
                    <a:pt x="51231" y="2664510"/>
                  </a:lnTo>
                  <a:lnTo>
                    <a:pt x="52197" y="2656929"/>
                  </a:lnTo>
                  <a:close/>
                </a:path>
                <a:path w="4073525" h="2688590">
                  <a:moveTo>
                    <a:pt x="4073474" y="2475433"/>
                  </a:moveTo>
                  <a:lnTo>
                    <a:pt x="4067568" y="2475433"/>
                  </a:lnTo>
                  <a:lnTo>
                    <a:pt x="4067568" y="2515832"/>
                  </a:lnTo>
                  <a:lnTo>
                    <a:pt x="3669500" y="2515832"/>
                  </a:lnTo>
                  <a:lnTo>
                    <a:pt x="3669500" y="2475433"/>
                  </a:lnTo>
                  <a:lnTo>
                    <a:pt x="3663594" y="2475433"/>
                  </a:lnTo>
                  <a:lnTo>
                    <a:pt x="3663594" y="2515832"/>
                  </a:lnTo>
                  <a:lnTo>
                    <a:pt x="3265525" y="2515832"/>
                  </a:lnTo>
                  <a:lnTo>
                    <a:pt x="3265525" y="2475433"/>
                  </a:lnTo>
                  <a:lnTo>
                    <a:pt x="3259620" y="2475433"/>
                  </a:lnTo>
                  <a:lnTo>
                    <a:pt x="3259620" y="2515832"/>
                  </a:lnTo>
                  <a:lnTo>
                    <a:pt x="2861564" y="2515832"/>
                  </a:lnTo>
                  <a:lnTo>
                    <a:pt x="2861564" y="2475433"/>
                  </a:lnTo>
                  <a:lnTo>
                    <a:pt x="2855658" y="2475433"/>
                  </a:lnTo>
                  <a:lnTo>
                    <a:pt x="2855658" y="2515832"/>
                  </a:lnTo>
                  <a:lnTo>
                    <a:pt x="2457589" y="2515832"/>
                  </a:lnTo>
                  <a:lnTo>
                    <a:pt x="2457589" y="2475433"/>
                  </a:lnTo>
                  <a:lnTo>
                    <a:pt x="2451684" y="2475433"/>
                  </a:lnTo>
                  <a:lnTo>
                    <a:pt x="2451684" y="2515832"/>
                  </a:lnTo>
                  <a:lnTo>
                    <a:pt x="2053615" y="2515832"/>
                  </a:lnTo>
                  <a:lnTo>
                    <a:pt x="2053615" y="2475433"/>
                  </a:lnTo>
                  <a:lnTo>
                    <a:pt x="2047709" y="2475433"/>
                  </a:lnTo>
                  <a:lnTo>
                    <a:pt x="2047709" y="2515832"/>
                  </a:lnTo>
                  <a:lnTo>
                    <a:pt x="1649653" y="2515832"/>
                  </a:lnTo>
                  <a:lnTo>
                    <a:pt x="1649653" y="2475433"/>
                  </a:lnTo>
                  <a:lnTo>
                    <a:pt x="1643748" y="2475433"/>
                  </a:lnTo>
                  <a:lnTo>
                    <a:pt x="1643748" y="2515832"/>
                  </a:lnTo>
                  <a:lnTo>
                    <a:pt x="1245679" y="2515832"/>
                  </a:lnTo>
                  <a:lnTo>
                    <a:pt x="1245679" y="2475433"/>
                  </a:lnTo>
                  <a:lnTo>
                    <a:pt x="1239774" y="2475433"/>
                  </a:lnTo>
                  <a:lnTo>
                    <a:pt x="1239774" y="2515832"/>
                  </a:lnTo>
                  <a:lnTo>
                    <a:pt x="841705" y="2515832"/>
                  </a:lnTo>
                  <a:lnTo>
                    <a:pt x="841705" y="2475433"/>
                  </a:lnTo>
                  <a:lnTo>
                    <a:pt x="835799" y="2475433"/>
                  </a:lnTo>
                  <a:lnTo>
                    <a:pt x="835799" y="2515832"/>
                  </a:lnTo>
                  <a:lnTo>
                    <a:pt x="437743" y="2515832"/>
                  </a:lnTo>
                  <a:lnTo>
                    <a:pt x="437743" y="2475433"/>
                  </a:lnTo>
                  <a:lnTo>
                    <a:pt x="431838" y="2475433"/>
                  </a:lnTo>
                  <a:lnTo>
                    <a:pt x="431838" y="2515832"/>
                  </a:lnTo>
                  <a:lnTo>
                    <a:pt x="33769" y="2515832"/>
                  </a:lnTo>
                  <a:lnTo>
                    <a:pt x="33769" y="2475433"/>
                  </a:lnTo>
                  <a:lnTo>
                    <a:pt x="33769" y="0"/>
                  </a:lnTo>
                  <a:lnTo>
                    <a:pt x="27863" y="0"/>
                  </a:lnTo>
                  <a:lnTo>
                    <a:pt x="27863" y="2475433"/>
                  </a:lnTo>
                  <a:lnTo>
                    <a:pt x="27863" y="2518791"/>
                  </a:lnTo>
                  <a:lnTo>
                    <a:pt x="30822" y="2518791"/>
                  </a:lnTo>
                  <a:lnTo>
                    <a:pt x="30822" y="2521737"/>
                  </a:lnTo>
                  <a:lnTo>
                    <a:pt x="4073474" y="2521737"/>
                  </a:lnTo>
                  <a:lnTo>
                    <a:pt x="4073474" y="2518791"/>
                  </a:lnTo>
                  <a:lnTo>
                    <a:pt x="4073474" y="2515832"/>
                  </a:lnTo>
                  <a:lnTo>
                    <a:pt x="4073474" y="2475433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00230" y="5660472"/>
              <a:ext cx="76435" cy="80365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044289" y="3144588"/>
              <a:ext cx="29845" cy="80645"/>
            </a:xfrm>
            <a:custGeom>
              <a:avLst/>
              <a:gdLst/>
              <a:ahLst/>
              <a:cxnLst/>
              <a:rect l="l" t="t" r="r" b="b"/>
              <a:pathLst>
                <a:path w="29845" h="80644">
                  <a:moveTo>
                    <a:pt x="29482" y="0"/>
                  </a:moveTo>
                  <a:lnTo>
                    <a:pt x="23151" y="0"/>
                  </a:lnTo>
                  <a:lnTo>
                    <a:pt x="21438" y="3543"/>
                  </a:lnTo>
                  <a:lnTo>
                    <a:pt x="18533" y="7086"/>
                  </a:lnTo>
                  <a:lnTo>
                    <a:pt x="10300" y="14409"/>
                  </a:lnTo>
                  <a:lnTo>
                    <a:pt x="5492" y="17599"/>
                  </a:lnTo>
                  <a:lnTo>
                    <a:pt x="0" y="20079"/>
                  </a:lnTo>
                  <a:lnTo>
                    <a:pt x="0" y="29646"/>
                  </a:lnTo>
                  <a:lnTo>
                    <a:pt x="19655" y="17835"/>
                  </a:lnTo>
                  <a:lnTo>
                    <a:pt x="19655" y="80435"/>
                  </a:lnTo>
                  <a:lnTo>
                    <a:pt x="29482" y="80435"/>
                  </a:lnTo>
                  <a:lnTo>
                    <a:pt x="29482" y="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02781" y="3021985"/>
              <a:ext cx="4331527" cy="2706863"/>
            </a:xfrm>
            <a:prstGeom prst="rect">
              <a:avLst/>
            </a:prstGeom>
          </p:spPr>
        </p:pic>
      </p:grpSp>
      <p:pic>
        <p:nvPicPr>
          <p:cNvPr id="25" name="object 2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408460" y="1664810"/>
            <a:ext cx="3342189" cy="653925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935110" y="1134494"/>
            <a:ext cx="3394889" cy="1712148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21766" y="1637855"/>
            <a:ext cx="3562350" cy="272415"/>
            <a:chOff x="421766" y="1637855"/>
            <a:chExt cx="3562350" cy="2724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1291" y="1672742"/>
              <a:ext cx="3543300" cy="18973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426529" y="1642617"/>
              <a:ext cx="3552825" cy="262890"/>
            </a:xfrm>
            <a:custGeom>
              <a:avLst/>
              <a:gdLst/>
              <a:ahLst/>
              <a:cxnLst/>
              <a:rect l="l" t="t" r="r" b="b"/>
              <a:pathLst>
                <a:path w="3552825" h="262889">
                  <a:moveTo>
                    <a:pt x="0" y="262509"/>
                  </a:moveTo>
                  <a:lnTo>
                    <a:pt x="3552825" y="262509"/>
                  </a:lnTo>
                  <a:lnTo>
                    <a:pt x="3552825" y="0"/>
                  </a:lnTo>
                  <a:lnTo>
                    <a:pt x="0" y="0"/>
                  </a:lnTo>
                  <a:lnTo>
                    <a:pt x="0" y="262509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5585205" y="1567688"/>
            <a:ext cx="43491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 i="1">
                <a:latin typeface="Calibri"/>
                <a:cs typeface="Calibri"/>
              </a:rPr>
              <a:t>Construcción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de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la</a:t>
            </a:r>
            <a:r>
              <a:rPr dirty="0" sz="2000" spc="-5" i="1">
                <a:latin typeface="Calibri"/>
                <a:cs typeface="Calibri"/>
              </a:rPr>
              <a:t> </a:t>
            </a:r>
            <a:r>
              <a:rPr dirty="0" sz="2000" spc="-10" i="1">
                <a:latin typeface="Calibri"/>
                <a:cs typeface="Calibri"/>
              </a:rPr>
              <a:t>tabla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de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Routh-Hurwitz</a:t>
            </a:r>
            <a:endParaRPr sz="2000">
              <a:latin typeface="Calibri"/>
              <a:cs typeface="Calibri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527380" y="2504567"/>
          <a:ext cx="3071495" cy="1210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4865"/>
                <a:gridCol w="1172210"/>
                <a:gridCol w="1073785"/>
              </a:tblGrid>
              <a:tr h="311150">
                <a:tc>
                  <a:txBody>
                    <a:bodyPr/>
                    <a:lstStyle/>
                    <a:p>
                      <a:pPr algn="ctr">
                        <a:lnSpc>
                          <a:spcPts val="1600"/>
                        </a:lnSpc>
                      </a:pPr>
                      <a:r>
                        <a:rPr dirty="0" baseline="-17361" sz="2400" i="1">
                          <a:latin typeface="Calibri"/>
                          <a:cs typeface="Calibri"/>
                        </a:rPr>
                        <a:t>w</a:t>
                      </a:r>
                      <a:r>
                        <a:rPr dirty="0" sz="1050">
                          <a:latin typeface="Calibri"/>
                          <a:cs typeface="Calibri"/>
                        </a:rPr>
                        <a:t>3</a:t>
                      </a:r>
                      <a:endParaRPr sz="10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R="3937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1600">
                          <a:latin typeface="Calibri"/>
                          <a:cs typeface="Calibri"/>
                        </a:rPr>
                        <a:t>1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9685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1.02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968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264795">
                <a:tc>
                  <a:txBody>
                    <a:bodyPr/>
                    <a:lstStyle/>
                    <a:p>
                      <a:pPr algn="ctr">
                        <a:lnSpc>
                          <a:spcPts val="1420"/>
                        </a:lnSpc>
                      </a:pPr>
                      <a:r>
                        <a:rPr dirty="0" baseline="-17361" sz="2400" i="1">
                          <a:latin typeface="Calibri"/>
                          <a:cs typeface="Calibri"/>
                        </a:rPr>
                        <a:t>w</a:t>
                      </a:r>
                      <a:r>
                        <a:rPr dirty="0" sz="1050">
                          <a:latin typeface="Calibri"/>
                          <a:cs typeface="Calibri"/>
                        </a:rPr>
                        <a:t>2</a:t>
                      </a:r>
                      <a:endParaRPr sz="10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ts val="1895"/>
                        </a:lnSpc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1.423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ts val="1895"/>
                        </a:lnSpc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-0.255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5280">
                <a:tc>
                  <a:txBody>
                    <a:bodyPr/>
                    <a:lstStyle/>
                    <a:p>
                      <a:pPr algn="ctr">
                        <a:lnSpc>
                          <a:spcPts val="1600"/>
                        </a:lnSpc>
                      </a:pPr>
                      <a:r>
                        <a:rPr dirty="0" baseline="-17361" sz="2400" i="1">
                          <a:latin typeface="Calibri"/>
                          <a:cs typeface="Calibri"/>
                        </a:rPr>
                        <a:t>w</a:t>
                      </a:r>
                      <a:r>
                        <a:rPr dirty="0" sz="1050">
                          <a:latin typeface="Calibri"/>
                          <a:cs typeface="Calibri"/>
                        </a:rPr>
                        <a:t>1</a:t>
                      </a:r>
                      <a:endParaRPr sz="10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baseline="-21164" sz="1575" spc="-7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=1.204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2032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baseline="-21164" sz="1575" spc="-7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=0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2032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299085">
                <a:tc>
                  <a:txBody>
                    <a:bodyPr/>
                    <a:lstStyle/>
                    <a:p>
                      <a:pPr algn="ctr">
                        <a:lnSpc>
                          <a:spcPts val="1455"/>
                        </a:lnSpc>
                      </a:pPr>
                      <a:r>
                        <a:rPr dirty="0" baseline="-17361" sz="2400" i="1">
                          <a:latin typeface="Calibri"/>
                          <a:cs typeface="Calibri"/>
                        </a:rPr>
                        <a:t>w</a:t>
                      </a:r>
                      <a:r>
                        <a:rPr dirty="0" sz="1050">
                          <a:latin typeface="Calibri"/>
                          <a:cs typeface="Calibri"/>
                        </a:rPr>
                        <a:t>0</a:t>
                      </a:r>
                      <a:endParaRPr sz="10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R="39370">
                        <a:lnSpc>
                          <a:spcPts val="2225"/>
                        </a:lnSpc>
                      </a:pPr>
                      <a:r>
                        <a:rPr dirty="0" sz="1600" spc="-5" i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baseline="-21164" sz="1575" spc="-7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2100" spc="-5" b="1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0.255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11496" y="2428239"/>
            <a:ext cx="2438400" cy="55880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111496" y="3196335"/>
            <a:ext cx="1652016" cy="558800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991856" y="2415539"/>
            <a:ext cx="2604005" cy="571033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94969" y="4744339"/>
            <a:ext cx="10422255" cy="12439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37465" marR="30480" indent="-1270">
              <a:lnSpc>
                <a:spcPct val="100600"/>
              </a:lnSpc>
              <a:spcBef>
                <a:spcPts val="95"/>
              </a:spcBef>
            </a:pPr>
            <a:r>
              <a:rPr dirty="0" sz="2650" spc="-10">
                <a:latin typeface="Calibri"/>
                <a:cs typeface="Calibri"/>
              </a:rPr>
              <a:t>Existe</a:t>
            </a:r>
            <a:r>
              <a:rPr dirty="0" sz="2650" spc="-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un </a:t>
            </a:r>
            <a:r>
              <a:rPr dirty="0" sz="2650" spc="-5">
                <a:latin typeface="Calibri"/>
                <a:cs typeface="Calibri"/>
              </a:rPr>
              <a:t>cambio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signo</a:t>
            </a:r>
            <a:r>
              <a:rPr dirty="0" sz="2650" spc="-5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(</a:t>
            </a:r>
            <a:r>
              <a:rPr dirty="0" sz="2650" spc="5" i="1">
                <a:latin typeface="Calibri"/>
                <a:cs typeface="Calibri"/>
              </a:rPr>
              <a:t>d</a:t>
            </a:r>
            <a:r>
              <a:rPr dirty="0" baseline="-20634" sz="2625" spc="7">
                <a:latin typeface="Calibri"/>
                <a:cs typeface="Calibri"/>
              </a:rPr>
              <a:t>1</a:t>
            </a:r>
            <a:r>
              <a:rPr dirty="0" sz="2650" spc="5">
                <a:latin typeface="Calibri"/>
                <a:cs typeface="Calibri"/>
              </a:rPr>
              <a:t>).</a:t>
            </a:r>
            <a:r>
              <a:rPr dirty="0" sz="2650" spc="3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El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10">
                <a:latin typeface="Calibri"/>
                <a:cs typeface="Calibri"/>
              </a:rPr>
              <a:t>sistema</a:t>
            </a:r>
            <a:r>
              <a:rPr dirty="0" sz="2650" spc="-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tiene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1 </a:t>
            </a:r>
            <a:r>
              <a:rPr dirty="0" sz="2650" spc="-15">
                <a:latin typeface="Calibri"/>
                <a:cs typeface="Calibri"/>
              </a:rPr>
              <a:t>raíz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con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parte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10">
                <a:latin typeface="Calibri"/>
                <a:cs typeface="Calibri"/>
              </a:rPr>
              <a:t>real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positiva </a:t>
            </a:r>
            <a:r>
              <a:rPr dirty="0" sz="2650" spc="-585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en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el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plano</a:t>
            </a:r>
            <a:r>
              <a:rPr dirty="0" sz="2650" spc="5">
                <a:latin typeface="Calibri"/>
                <a:cs typeface="Calibri"/>
              </a:rPr>
              <a:t> w: </a:t>
            </a:r>
            <a:r>
              <a:rPr dirty="0" sz="2650" spc="-15">
                <a:latin typeface="Calibri"/>
                <a:cs typeface="Calibri"/>
              </a:rPr>
              <a:t>Hay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una </a:t>
            </a:r>
            <a:r>
              <a:rPr dirty="0" sz="2650" spc="-15">
                <a:latin typeface="Calibri"/>
                <a:cs typeface="Calibri"/>
              </a:rPr>
              <a:t>raíz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15">
                <a:latin typeface="Calibri"/>
                <a:cs typeface="Calibri"/>
              </a:rPr>
              <a:t>fuera</a:t>
            </a:r>
            <a:r>
              <a:rPr dirty="0" sz="2650" spc="5">
                <a:latin typeface="Calibri"/>
                <a:cs typeface="Calibri"/>
              </a:rPr>
              <a:t> del </a:t>
            </a:r>
            <a:r>
              <a:rPr dirty="0" sz="2650" spc="-5">
                <a:latin typeface="Calibri"/>
                <a:cs typeface="Calibri"/>
              </a:rPr>
              <a:t>circulo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unitario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del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plano</a:t>
            </a:r>
            <a:r>
              <a:rPr dirty="0" sz="2650" spc="5">
                <a:latin typeface="Calibri"/>
                <a:cs typeface="Calibri"/>
              </a:rPr>
              <a:t> z</a:t>
            </a:r>
            <a:r>
              <a:rPr dirty="0" sz="265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y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por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20">
                <a:latin typeface="Calibri"/>
                <a:cs typeface="Calibri"/>
              </a:rPr>
              <a:t>tanto, </a:t>
            </a:r>
            <a:r>
              <a:rPr dirty="0" sz="2650" spc="-585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el</a:t>
            </a:r>
            <a:r>
              <a:rPr dirty="0" sz="2650" spc="-15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sistema</a:t>
            </a:r>
            <a:r>
              <a:rPr dirty="0" sz="2650" spc="-2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es</a:t>
            </a:r>
            <a:r>
              <a:rPr dirty="0" sz="2650" spc="-10">
                <a:latin typeface="Calibri"/>
                <a:cs typeface="Calibri"/>
              </a:rPr>
              <a:t> </a:t>
            </a:r>
            <a:r>
              <a:rPr dirty="0" sz="2650" spc="-5" b="1">
                <a:solidFill>
                  <a:srgbClr val="CA0017"/>
                </a:solidFill>
                <a:latin typeface="Calibri"/>
                <a:cs typeface="Calibri"/>
              </a:rPr>
              <a:t>inestable</a:t>
            </a:r>
            <a:r>
              <a:rPr dirty="0" sz="2650" spc="-5">
                <a:latin typeface="Calibri"/>
                <a:cs typeface="Calibri"/>
              </a:rPr>
              <a:t>.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871472" y="3718559"/>
            <a:ext cx="1222375" cy="1000125"/>
          </a:xfrm>
          <a:custGeom>
            <a:avLst/>
            <a:gdLst/>
            <a:ahLst/>
            <a:cxnLst/>
            <a:rect l="l" t="t" r="r" b="b"/>
            <a:pathLst>
              <a:path w="1222375" h="1000125">
                <a:moveTo>
                  <a:pt x="62988" y="43292"/>
                </a:moveTo>
                <a:lnTo>
                  <a:pt x="55005" y="53086"/>
                </a:lnTo>
                <a:lnTo>
                  <a:pt x="1213865" y="999870"/>
                </a:lnTo>
                <a:lnTo>
                  <a:pt x="1221866" y="990091"/>
                </a:lnTo>
                <a:lnTo>
                  <a:pt x="62988" y="43292"/>
                </a:lnTo>
                <a:close/>
              </a:path>
              <a:path w="1222375" h="1000125">
                <a:moveTo>
                  <a:pt x="0" y="0"/>
                </a:moveTo>
                <a:lnTo>
                  <a:pt x="34925" y="77723"/>
                </a:lnTo>
                <a:lnTo>
                  <a:pt x="55005" y="53086"/>
                </a:lnTo>
                <a:lnTo>
                  <a:pt x="45211" y="45084"/>
                </a:lnTo>
                <a:lnTo>
                  <a:pt x="53212" y="35306"/>
                </a:lnTo>
                <a:lnTo>
                  <a:pt x="69497" y="35306"/>
                </a:lnTo>
                <a:lnTo>
                  <a:pt x="83057" y="18668"/>
                </a:lnTo>
                <a:lnTo>
                  <a:pt x="0" y="0"/>
                </a:lnTo>
                <a:close/>
              </a:path>
              <a:path w="1222375" h="1000125">
                <a:moveTo>
                  <a:pt x="53212" y="35306"/>
                </a:moveTo>
                <a:lnTo>
                  <a:pt x="45211" y="45084"/>
                </a:lnTo>
                <a:lnTo>
                  <a:pt x="55005" y="53086"/>
                </a:lnTo>
                <a:lnTo>
                  <a:pt x="62988" y="43292"/>
                </a:lnTo>
                <a:lnTo>
                  <a:pt x="53212" y="35306"/>
                </a:lnTo>
                <a:close/>
              </a:path>
              <a:path w="1222375" h="1000125">
                <a:moveTo>
                  <a:pt x="69497" y="35306"/>
                </a:moveTo>
                <a:lnTo>
                  <a:pt x="53212" y="35306"/>
                </a:lnTo>
                <a:lnTo>
                  <a:pt x="62988" y="43292"/>
                </a:lnTo>
                <a:lnTo>
                  <a:pt x="69497" y="35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4145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Prueba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Routh-Hurwitz:</a:t>
            </a:r>
            <a:r>
              <a:rPr dirty="0" spc="-15"/>
              <a:t> </a:t>
            </a:r>
            <a:r>
              <a:rPr dirty="0" spc="-5"/>
              <a:t>Ejemplo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179016"/>
            <a:ext cx="10659745" cy="38722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ts val="274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</a:t>
            </a:r>
            <a:r>
              <a:rPr dirty="0" sz="2400" spc="-5">
                <a:latin typeface="Calibri"/>
                <a:cs typeface="Calibri"/>
              </a:rPr>
              <a:t>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estabilidad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no </a:t>
            </a:r>
            <a:r>
              <a:rPr dirty="0" sz="2400">
                <a:latin typeface="Calibri"/>
                <a:cs typeface="Calibri"/>
              </a:rPr>
              <a:t>tiene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ver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precisión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(capacidad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</a:t>
            </a:r>
            <a:r>
              <a:rPr dirty="0" sz="2400" spc="-5">
                <a:latin typeface="Calibri"/>
                <a:cs typeface="Calibri"/>
              </a:rPr>
              <a:t> seguir</a:t>
            </a:r>
            <a:endParaRPr sz="2400">
              <a:latin typeface="Calibri"/>
              <a:cs typeface="Calibri"/>
            </a:endParaRPr>
          </a:p>
          <a:p>
            <a:pPr marL="241300">
              <a:lnSpc>
                <a:spcPts val="2740"/>
              </a:lnSpc>
            </a:pPr>
            <a:r>
              <a:rPr dirty="0" sz="2400" spc="-5">
                <a:latin typeface="Calibri"/>
                <a:cs typeface="Calibri"/>
              </a:rPr>
              <a:t>una</a:t>
            </a:r>
            <a:r>
              <a:rPr dirty="0" sz="2400" spc="-10">
                <a:latin typeface="Calibri"/>
                <a:cs typeface="Calibri"/>
              </a:rPr>
              <a:t> entrada </a:t>
            </a:r>
            <a:r>
              <a:rPr dirty="0" sz="2400" spc="-15">
                <a:latin typeface="Calibri"/>
                <a:cs typeface="Calibri"/>
              </a:rPr>
              <a:t>y/o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anular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10">
                <a:latin typeface="Calibri"/>
                <a:cs typeface="Calibri"/>
              </a:rPr>
              <a:t>estado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estacionario).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LC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crecer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límite,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aun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cuando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estable.</a:t>
            </a:r>
            <a:endParaRPr sz="20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Arial"/>
              <a:buChar char="•"/>
            </a:pPr>
            <a:endParaRPr sz="2300">
              <a:latin typeface="Calibri"/>
              <a:cs typeface="Calibri"/>
            </a:endParaRPr>
          </a:p>
          <a:p>
            <a:pPr marL="241300" marR="408940" indent="-228600">
              <a:lnSpc>
                <a:spcPts val="2590"/>
              </a:lnSpc>
              <a:spcBef>
                <a:spcPts val="18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Si </a:t>
            </a:r>
            <a:r>
              <a:rPr dirty="0" sz="2400" spc="-10">
                <a:latin typeface="Calibri"/>
                <a:cs typeface="Calibri"/>
              </a:rPr>
              <a:t>interesa conocer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10">
                <a:latin typeface="Calibri"/>
                <a:cs typeface="Calibri"/>
              </a:rPr>
              <a:t>comportamiento </a:t>
            </a:r>
            <a:r>
              <a:rPr dirty="0" sz="2400" spc="-5">
                <a:latin typeface="Calibri"/>
                <a:cs typeface="Calibri"/>
              </a:rPr>
              <a:t>del </a:t>
            </a:r>
            <a:r>
              <a:rPr dirty="0" sz="2400" spc="-10">
                <a:latin typeface="Calibri"/>
                <a:cs typeface="Calibri"/>
              </a:rPr>
              <a:t>sistema </a:t>
            </a:r>
            <a:r>
              <a:rPr dirty="0" sz="2400" spc="-5">
                <a:latin typeface="Calibri"/>
                <a:cs typeface="Calibri"/>
              </a:rPr>
              <a:t>(estabilidad)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5">
                <a:latin typeface="Calibri"/>
                <a:cs typeface="Calibri"/>
              </a:rPr>
              <a:t>función de </a:t>
            </a:r>
            <a:r>
              <a:rPr dirty="0" sz="2400">
                <a:latin typeface="Calibri"/>
                <a:cs typeface="Calibri"/>
              </a:rPr>
              <a:t>la 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variación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algún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parámetro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i="1">
                <a:latin typeface="Calibri"/>
                <a:cs typeface="Calibri"/>
              </a:rPr>
              <a:t>K</a:t>
            </a:r>
            <a:r>
              <a:rPr dirty="0" sz="2400">
                <a:latin typeface="Calibri"/>
                <a:cs typeface="Calibri"/>
              </a:rPr>
              <a:t>, </a:t>
            </a:r>
            <a:r>
              <a:rPr dirty="0" sz="2400" spc="-5" i="1">
                <a:latin typeface="Calibri"/>
                <a:cs typeface="Calibri"/>
              </a:rPr>
              <a:t>T</a:t>
            </a:r>
            <a:r>
              <a:rPr dirty="0" sz="2400" spc="-5">
                <a:latin typeface="Calibri"/>
                <a:cs typeface="Calibri"/>
              </a:rPr>
              <a:t>, </a:t>
            </a:r>
            <a:r>
              <a:rPr dirty="0" sz="2400" spc="-5" i="1">
                <a:latin typeface="Calibri"/>
                <a:cs typeface="Calibri"/>
              </a:rPr>
              <a:t>R</a:t>
            </a:r>
            <a:r>
              <a:rPr dirty="0" sz="2400" spc="-5">
                <a:latin typeface="Calibri"/>
                <a:cs typeface="Calibri"/>
              </a:rPr>
              <a:t>(</a:t>
            </a:r>
            <a:r>
              <a:rPr dirty="0" sz="2400" spc="-5" i="1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)),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 spc="-10">
                <a:latin typeface="Calibri"/>
                <a:cs typeface="Calibri"/>
              </a:rPr>
              <a:t>recomienda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dibujar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analizar </a:t>
            </a:r>
            <a:r>
              <a:rPr dirty="0" sz="2400">
                <a:latin typeface="Calibri"/>
                <a:cs typeface="Calibri"/>
              </a:rPr>
              <a:t>el LDR.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Arial"/>
              <a:buChar char="•"/>
            </a:pPr>
            <a:endParaRPr sz="2400">
              <a:latin typeface="Calibri"/>
              <a:cs typeface="Calibri"/>
            </a:endParaRPr>
          </a:p>
          <a:p>
            <a:pPr marL="241300" marR="48895" indent="-228600">
              <a:lnSpc>
                <a:spcPts val="2590"/>
              </a:lnSpc>
              <a:spcBef>
                <a:spcPts val="166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Si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único objetivo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 </a:t>
            </a:r>
            <a:r>
              <a:rPr dirty="0" sz="2400" spc="-10">
                <a:latin typeface="Calibri"/>
                <a:cs typeface="Calibri"/>
              </a:rPr>
              <a:t>conocer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si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 </a:t>
            </a:r>
            <a:r>
              <a:rPr dirty="0" sz="2400" spc="-10">
                <a:latin typeface="Calibri"/>
                <a:cs typeface="Calibri"/>
              </a:rPr>
              <a:t>estable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no </a:t>
            </a:r>
            <a:r>
              <a:rPr dirty="0" sz="2400" spc="-15">
                <a:latin typeface="Calibri"/>
                <a:cs typeface="Calibri"/>
              </a:rPr>
              <a:t>para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unas </a:t>
            </a:r>
            <a:r>
              <a:rPr dirty="0" sz="2400" spc="-10">
                <a:latin typeface="Calibri"/>
                <a:cs typeface="Calibri"/>
              </a:rPr>
              <a:t>condiciones </a:t>
            </a:r>
            <a:r>
              <a:rPr dirty="0" sz="2400" spc="-5">
                <a:latin typeface="Calibri"/>
                <a:cs typeface="Calibri"/>
              </a:rPr>
              <a:t> dadas 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i="1">
                <a:latin typeface="Calibri"/>
                <a:cs typeface="Calibri"/>
              </a:rPr>
              <a:t>K</a:t>
            </a:r>
            <a:r>
              <a:rPr dirty="0" sz="2400">
                <a:latin typeface="Calibri"/>
                <a:cs typeface="Calibri"/>
              </a:rPr>
              <a:t>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25">
                <a:latin typeface="Calibri"/>
                <a:cs typeface="Calibri"/>
              </a:rPr>
              <a:t>T,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R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i="1">
                <a:latin typeface="Calibri"/>
                <a:cs typeface="Calibri"/>
              </a:rPr>
              <a:t>z</a:t>
            </a:r>
            <a:r>
              <a:rPr dirty="0" sz="2400">
                <a:latin typeface="Calibri"/>
                <a:cs typeface="Calibri"/>
              </a:rPr>
              <a:t>)),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habitual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 </a:t>
            </a:r>
            <a:r>
              <a:rPr dirty="0" sz="2400" spc="-5">
                <a:latin typeface="Calibri"/>
                <a:cs typeface="Calibri"/>
              </a:rPr>
              <a:t>calcular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raíces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P</a:t>
            </a:r>
            <a:r>
              <a:rPr dirty="0" sz="2400" spc="-5">
                <a:latin typeface="Calibri"/>
                <a:cs typeface="Calibri"/>
              </a:rPr>
              <a:t>(</a:t>
            </a:r>
            <a:r>
              <a:rPr dirty="0" sz="2400" spc="-5" i="1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)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mediante </a:t>
            </a:r>
            <a:r>
              <a:rPr dirty="0" sz="2400" spc="-5">
                <a:latin typeface="Calibri"/>
                <a:cs typeface="Calibri"/>
              </a:rPr>
              <a:t>cálculo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numérico </a:t>
            </a:r>
            <a:r>
              <a:rPr dirty="0" sz="2400" spc="-525">
                <a:latin typeface="Calibri"/>
                <a:cs typeface="Calibri"/>
              </a:rPr>
              <a:t> </a:t>
            </a:r>
            <a:r>
              <a:rPr dirty="0" sz="2400" spc="-30">
                <a:latin typeface="Calibri"/>
                <a:cs typeface="Calibri"/>
              </a:rPr>
              <a:t>(MATLAB).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98894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Consideraciones</a:t>
            </a:r>
            <a:r>
              <a:rPr dirty="0" spc="-75"/>
              <a:t> </a:t>
            </a:r>
            <a:r>
              <a:rPr dirty="0" spc="-5"/>
              <a:t>finales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25265" y="5336285"/>
            <a:ext cx="3939540" cy="9391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084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5"/>
              <a:t>Análisis</a:t>
            </a:r>
            <a:r>
              <a:rPr dirty="0" sz="4000" spc="5"/>
              <a:t> </a:t>
            </a:r>
            <a:r>
              <a:rPr dirty="0" sz="4000" spc="-5"/>
              <a:t>de la </a:t>
            </a:r>
            <a:r>
              <a:rPr dirty="0" sz="4000" spc="-20"/>
              <a:t>respuesta</a:t>
            </a:r>
            <a:r>
              <a:rPr dirty="0" sz="4000" spc="15"/>
              <a:t> </a:t>
            </a:r>
            <a:r>
              <a:rPr dirty="0" sz="4000" spc="-15"/>
              <a:t>transitoria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4)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789156" y="6587743"/>
            <a:ext cx="8382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1496720"/>
            <a:ext cx="8128000" cy="4039870"/>
          </a:xfrm>
          <a:prstGeom prst="rect">
            <a:avLst/>
          </a:prstGeom>
        </p:spPr>
        <p:txBody>
          <a:bodyPr wrap="square" lIns="0" tIns="9779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7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Introducción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Especificaciones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transitoria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2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Respuesta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frente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impulso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Respuesta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frente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unitario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reducido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equivalente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primer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orden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Especificaciones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los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primer</a:t>
            </a:r>
            <a:r>
              <a:rPr dirty="0" sz="2400" spc="-15">
                <a:latin typeface="Calibri"/>
                <a:cs typeface="Calibri"/>
              </a:rPr>
              <a:t> orden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10">
                <a:latin typeface="Calibri"/>
                <a:cs typeface="Calibri"/>
              </a:rPr>
              <a:t>segundo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orden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Especificaciones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los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r>
              <a:rPr dirty="0" sz="2400" spc="-5">
                <a:latin typeface="Calibri"/>
                <a:cs typeface="Calibri"/>
              </a:rPr>
              <a:t> de segundo </a:t>
            </a:r>
            <a:r>
              <a:rPr dirty="0" sz="2400" spc="-15"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35602" y="6587743"/>
            <a:ext cx="79883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3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64655" y="6587743"/>
            <a:ext cx="14922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Máster en</a:t>
            </a:r>
            <a:r>
              <a:rPr dirty="0" sz="900" spc="-2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06348" y="1284173"/>
            <a:ext cx="10504170" cy="836294"/>
          </a:xfrm>
          <a:prstGeom prst="rect"/>
        </p:spPr>
        <p:txBody>
          <a:bodyPr wrap="square" lIns="0" tIns="60325" rIns="0" bIns="0" rtlCol="0" vert="horz">
            <a:spAutoFit/>
          </a:bodyPr>
          <a:lstStyle/>
          <a:p>
            <a:pPr marL="12700" marR="5080">
              <a:lnSpc>
                <a:spcPts val="3030"/>
              </a:lnSpc>
              <a:spcBef>
                <a:spcPts val="475"/>
              </a:spcBef>
            </a:pPr>
            <a:r>
              <a:rPr dirty="0" sz="2800" spc="-5" b="0">
                <a:solidFill>
                  <a:srgbClr val="000000"/>
                </a:solidFill>
                <a:latin typeface="Calibri"/>
                <a:cs typeface="Calibri"/>
              </a:rPr>
              <a:t>La</a:t>
            </a:r>
            <a:r>
              <a:rPr dirty="0" sz="280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5" b="0">
                <a:solidFill>
                  <a:srgbClr val="000000"/>
                </a:solidFill>
                <a:latin typeface="Calibri"/>
                <a:cs typeface="Calibri"/>
              </a:rPr>
              <a:t>estabilidad</a:t>
            </a:r>
            <a:r>
              <a:rPr dirty="0" sz="2800" spc="45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5" b="0">
                <a:solidFill>
                  <a:srgbClr val="000000"/>
                </a:solidFill>
                <a:latin typeface="Calibri"/>
                <a:cs typeface="Calibri"/>
              </a:rPr>
              <a:t>absoluta</a:t>
            </a:r>
            <a:r>
              <a:rPr dirty="0" sz="2800" spc="2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5" b="0">
                <a:solidFill>
                  <a:srgbClr val="000000"/>
                </a:solidFill>
                <a:latin typeface="Calibri"/>
                <a:cs typeface="Calibri"/>
              </a:rPr>
              <a:t>es</a:t>
            </a:r>
            <a:r>
              <a:rPr dirty="0" sz="2800" spc="2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0" b="0">
                <a:solidFill>
                  <a:srgbClr val="000000"/>
                </a:solidFill>
                <a:latin typeface="Calibri"/>
                <a:cs typeface="Calibri"/>
              </a:rPr>
              <a:t>condición</a:t>
            </a:r>
            <a:r>
              <a:rPr dirty="0" sz="2800" spc="35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0" b="0">
                <a:solidFill>
                  <a:srgbClr val="000000"/>
                </a:solidFill>
                <a:latin typeface="Calibri"/>
                <a:cs typeface="Calibri"/>
              </a:rPr>
              <a:t>necesaria</a:t>
            </a:r>
            <a:r>
              <a:rPr dirty="0" sz="2800" spc="5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20" b="0">
                <a:solidFill>
                  <a:srgbClr val="000000"/>
                </a:solidFill>
                <a:latin typeface="Calibri"/>
                <a:cs typeface="Calibri"/>
              </a:rPr>
              <a:t>pero</a:t>
            </a:r>
            <a:r>
              <a:rPr dirty="0" sz="2800" spc="2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5" b="0">
                <a:solidFill>
                  <a:srgbClr val="000000"/>
                </a:solidFill>
                <a:latin typeface="Calibri"/>
                <a:cs typeface="Calibri"/>
              </a:rPr>
              <a:t>no</a:t>
            </a:r>
            <a:r>
              <a:rPr dirty="0" sz="2800" spc="1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0" b="0">
                <a:solidFill>
                  <a:srgbClr val="000000"/>
                </a:solidFill>
                <a:latin typeface="Calibri"/>
                <a:cs typeface="Calibri"/>
              </a:rPr>
              <a:t>suficiente</a:t>
            </a:r>
            <a:r>
              <a:rPr dirty="0" sz="2800" spc="2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25" b="0">
                <a:solidFill>
                  <a:srgbClr val="000000"/>
                </a:solidFill>
                <a:latin typeface="Calibri"/>
                <a:cs typeface="Calibri"/>
              </a:rPr>
              <a:t>para</a:t>
            </a:r>
            <a:r>
              <a:rPr dirty="0" sz="2800" spc="2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0" b="0">
                <a:solidFill>
                  <a:srgbClr val="000000"/>
                </a:solidFill>
                <a:latin typeface="Calibri"/>
                <a:cs typeface="Calibri"/>
              </a:rPr>
              <a:t>un </a:t>
            </a:r>
            <a:r>
              <a:rPr dirty="0" sz="2800" spc="-615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5" b="0">
                <a:solidFill>
                  <a:srgbClr val="000000"/>
                </a:solidFill>
                <a:latin typeface="Calibri"/>
                <a:cs typeface="Calibri"/>
              </a:rPr>
              <a:t>adecuado</a:t>
            </a:r>
            <a:r>
              <a:rPr dirty="0" sz="2800" spc="10" b="0">
                <a:solidFill>
                  <a:srgbClr val="000000"/>
                </a:solidFill>
                <a:latin typeface="Calibri"/>
                <a:cs typeface="Calibri"/>
              </a:rPr>
              <a:t> </a:t>
            </a:r>
            <a:r>
              <a:rPr dirty="0" sz="2800" spc="-10" b="0">
                <a:solidFill>
                  <a:srgbClr val="000000"/>
                </a:solidFill>
                <a:latin typeface="Calibri"/>
                <a:cs typeface="Calibri"/>
              </a:rPr>
              <a:t>diseño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3548" y="2099007"/>
            <a:ext cx="4728845" cy="811530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240665" indent="-228600">
              <a:lnSpc>
                <a:spcPct val="100000"/>
              </a:lnSpc>
              <a:spcBef>
                <a:spcPts val="31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10">
                <a:latin typeface="Calibri"/>
                <a:cs typeface="Calibri"/>
              </a:rPr>
              <a:t>Localización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polos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fuera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|z|&lt;1</a:t>
            </a:r>
            <a:endParaRPr sz="2400">
              <a:latin typeface="Calibri"/>
              <a:cs typeface="Calibri"/>
            </a:endParaRPr>
          </a:p>
          <a:p>
            <a:pPr marL="240665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>
                <a:latin typeface="Calibri"/>
                <a:cs typeface="Calibri"/>
              </a:rPr>
              <a:t>Pruebas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35">
                <a:latin typeface="Calibri"/>
                <a:cs typeface="Calibri"/>
              </a:rPr>
              <a:t>Jury,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Routh-Hurwitz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6348" y="3833978"/>
            <a:ext cx="5993130" cy="218059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Estabilidad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relativa: </a:t>
            </a:r>
            <a:r>
              <a:rPr dirty="0" sz="2800" spc="-10">
                <a:latin typeface="Calibri"/>
                <a:cs typeface="Calibri"/>
              </a:rPr>
              <a:t>Régimen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transitorio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20">
                <a:latin typeface="Calibri"/>
                <a:cs typeface="Calibri"/>
              </a:rPr>
              <a:t>Polos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15">
                <a:latin typeface="Calibri"/>
                <a:cs typeface="Calibri"/>
              </a:rPr>
              <a:t>lazo</a:t>
            </a:r>
            <a:r>
              <a:rPr dirty="0" sz="2400" spc="-10">
                <a:latin typeface="Calibri"/>
                <a:cs typeface="Calibri"/>
              </a:rPr>
              <a:t> cerrado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(P(z))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Precisión: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Régimen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permanente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20">
                <a:latin typeface="Calibri"/>
                <a:cs typeface="Calibri"/>
              </a:rPr>
              <a:t>Polos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función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entrada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Tipo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789156" y="6587743"/>
            <a:ext cx="8382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462773" y="4684521"/>
            <a:ext cx="2328545" cy="940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dirty="0" u="sng" sz="20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Señales de prueba: </a:t>
            </a:r>
            <a:r>
              <a:rPr dirty="0" sz="2000" spc="5" b="1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Pulso,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escalón,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rampa,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sinusoidales…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07352" y="4143755"/>
            <a:ext cx="288290" cy="1858010"/>
          </a:xfrm>
          <a:custGeom>
            <a:avLst/>
            <a:gdLst/>
            <a:ahLst/>
            <a:cxnLst/>
            <a:rect l="l" t="t" r="r" b="b"/>
            <a:pathLst>
              <a:path w="288290" h="1858010">
                <a:moveTo>
                  <a:pt x="0" y="0"/>
                </a:moveTo>
                <a:lnTo>
                  <a:pt x="45506" y="7056"/>
                </a:lnTo>
                <a:lnTo>
                  <a:pt x="85039" y="26700"/>
                </a:lnTo>
                <a:lnTo>
                  <a:pt x="116220" y="56647"/>
                </a:lnTo>
                <a:lnTo>
                  <a:pt x="136672" y="94609"/>
                </a:lnTo>
                <a:lnTo>
                  <a:pt x="144018" y="138303"/>
                </a:lnTo>
                <a:lnTo>
                  <a:pt x="144018" y="790575"/>
                </a:lnTo>
                <a:lnTo>
                  <a:pt x="151363" y="834268"/>
                </a:lnTo>
                <a:lnTo>
                  <a:pt x="171815" y="872230"/>
                </a:lnTo>
                <a:lnTo>
                  <a:pt x="202996" y="902177"/>
                </a:lnTo>
                <a:lnTo>
                  <a:pt x="242529" y="921821"/>
                </a:lnTo>
                <a:lnTo>
                  <a:pt x="288036" y="928878"/>
                </a:lnTo>
                <a:lnTo>
                  <a:pt x="242529" y="935934"/>
                </a:lnTo>
                <a:lnTo>
                  <a:pt x="202996" y="955578"/>
                </a:lnTo>
                <a:lnTo>
                  <a:pt x="171815" y="985525"/>
                </a:lnTo>
                <a:lnTo>
                  <a:pt x="151363" y="1023487"/>
                </a:lnTo>
                <a:lnTo>
                  <a:pt x="144018" y="1067181"/>
                </a:lnTo>
                <a:lnTo>
                  <a:pt x="144018" y="1719453"/>
                </a:lnTo>
                <a:lnTo>
                  <a:pt x="136672" y="1763165"/>
                </a:lnTo>
                <a:lnTo>
                  <a:pt x="116220" y="1801130"/>
                </a:lnTo>
                <a:lnTo>
                  <a:pt x="85039" y="1831070"/>
                </a:lnTo>
                <a:lnTo>
                  <a:pt x="45506" y="1850704"/>
                </a:lnTo>
                <a:lnTo>
                  <a:pt x="0" y="1857756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420100" y="2330195"/>
            <a:ext cx="576580" cy="3384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3020" rIns="0" bIns="0" rtlCol="0" vert="horz">
            <a:spAutoFit/>
          </a:bodyPr>
          <a:lstStyle/>
          <a:p>
            <a:pPr marL="132080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R(z)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310116" y="2330195"/>
            <a:ext cx="742315" cy="3384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3020" rIns="0" bIns="0" rtlCol="0" vert="horz">
            <a:spAutoFit/>
          </a:bodyPr>
          <a:lstStyle/>
          <a:p>
            <a:pPr marL="206375">
              <a:lnSpc>
                <a:spcPct val="100000"/>
              </a:lnSpc>
              <a:spcBef>
                <a:spcPts val="260"/>
              </a:spcBef>
            </a:pPr>
            <a:r>
              <a:rPr dirty="0" sz="1600" spc="-5">
                <a:latin typeface="Calibri"/>
                <a:cs typeface="Calibri"/>
              </a:rPr>
              <a:t>G(z)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87030" y="2464054"/>
            <a:ext cx="432434" cy="76200"/>
          </a:xfrm>
          <a:custGeom>
            <a:avLst/>
            <a:gdLst/>
            <a:ahLst/>
            <a:cxnLst/>
            <a:rect l="l" t="t" r="r" b="b"/>
            <a:pathLst>
              <a:path w="432434" h="76200">
                <a:moveTo>
                  <a:pt x="423390" y="31242"/>
                </a:moveTo>
                <a:lnTo>
                  <a:pt x="368680" y="31242"/>
                </a:lnTo>
                <a:lnTo>
                  <a:pt x="369062" y="43942"/>
                </a:lnTo>
                <a:lnTo>
                  <a:pt x="356394" y="44391"/>
                </a:lnTo>
                <a:lnTo>
                  <a:pt x="357504" y="76073"/>
                </a:lnTo>
                <a:lnTo>
                  <a:pt x="432308" y="35306"/>
                </a:lnTo>
                <a:lnTo>
                  <a:pt x="423390" y="31242"/>
                </a:lnTo>
                <a:close/>
              </a:path>
              <a:path w="432434" h="76200">
                <a:moveTo>
                  <a:pt x="355949" y="31693"/>
                </a:moveTo>
                <a:lnTo>
                  <a:pt x="0" y="44323"/>
                </a:lnTo>
                <a:lnTo>
                  <a:pt x="508" y="57023"/>
                </a:lnTo>
                <a:lnTo>
                  <a:pt x="356394" y="44391"/>
                </a:lnTo>
                <a:lnTo>
                  <a:pt x="355949" y="31693"/>
                </a:lnTo>
                <a:close/>
              </a:path>
              <a:path w="432434" h="76200">
                <a:moveTo>
                  <a:pt x="368680" y="31242"/>
                </a:moveTo>
                <a:lnTo>
                  <a:pt x="355949" y="31693"/>
                </a:lnTo>
                <a:lnTo>
                  <a:pt x="356394" y="44391"/>
                </a:lnTo>
                <a:lnTo>
                  <a:pt x="369062" y="43942"/>
                </a:lnTo>
                <a:lnTo>
                  <a:pt x="368680" y="31242"/>
                </a:lnTo>
                <a:close/>
              </a:path>
              <a:path w="432434" h="76200">
                <a:moveTo>
                  <a:pt x="354838" y="0"/>
                </a:moveTo>
                <a:lnTo>
                  <a:pt x="355949" y="31693"/>
                </a:lnTo>
                <a:lnTo>
                  <a:pt x="368680" y="31242"/>
                </a:lnTo>
                <a:lnTo>
                  <a:pt x="423390" y="31242"/>
                </a:lnTo>
                <a:lnTo>
                  <a:pt x="3548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996171" y="2461260"/>
            <a:ext cx="314960" cy="76200"/>
          </a:xfrm>
          <a:custGeom>
            <a:avLst/>
            <a:gdLst/>
            <a:ahLst/>
            <a:cxnLst/>
            <a:rect l="l" t="t" r="r" b="b"/>
            <a:pathLst>
              <a:path w="314959" h="76200">
                <a:moveTo>
                  <a:pt x="238759" y="0"/>
                </a:moveTo>
                <a:lnTo>
                  <a:pt x="238759" y="76200"/>
                </a:lnTo>
                <a:lnTo>
                  <a:pt x="302259" y="44450"/>
                </a:lnTo>
                <a:lnTo>
                  <a:pt x="251459" y="44450"/>
                </a:lnTo>
                <a:lnTo>
                  <a:pt x="251459" y="31750"/>
                </a:lnTo>
                <a:lnTo>
                  <a:pt x="302259" y="31750"/>
                </a:lnTo>
                <a:lnTo>
                  <a:pt x="238759" y="0"/>
                </a:lnTo>
                <a:close/>
              </a:path>
              <a:path w="314959" h="76200">
                <a:moveTo>
                  <a:pt x="23875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38759" y="44450"/>
                </a:lnTo>
                <a:lnTo>
                  <a:pt x="238759" y="31750"/>
                </a:lnTo>
                <a:close/>
              </a:path>
              <a:path w="314959" h="76200">
                <a:moveTo>
                  <a:pt x="302259" y="31750"/>
                </a:moveTo>
                <a:lnTo>
                  <a:pt x="251459" y="31750"/>
                </a:lnTo>
                <a:lnTo>
                  <a:pt x="251459" y="44450"/>
                </a:lnTo>
                <a:lnTo>
                  <a:pt x="302259" y="44450"/>
                </a:lnTo>
                <a:lnTo>
                  <a:pt x="314959" y="38100"/>
                </a:lnTo>
                <a:lnTo>
                  <a:pt x="30225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052177" y="2474976"/>
            <a:ext cx="720725" cy="76200"/>
          </a:xfrm>
          <a:custGeom>
            <a:avLst/>
            <a:gdLst/>
            <a:ahLst/>
            <a:cxnLst/>
            <a:rect l="l" t="t" r="r" b="b"/>
            <a:pathLst>
              <a:path w="720725" h="76200">
                <a:moveTo>
                  <a:pt x="644905" y="0"/>
                </a:moveTo>
                <a:lnTo>
                  <a:pt x="644218" y="31735"/>
                </a:lnTo>
                <a:lnTo>
                  <a:pt x="656844" y="32003"/>
                </a:lnTo>
                <a:lnTo>
                  <a:pt x="656590" y="44703"/>
                </a:lnTo>
                <a:lnTo>
                  <a:pt x="643937" y="44703"/>
                </a:lnTo>
                <a:lnTo>
                  <a:pt x="643254" y="76200"/>
                </a:lnTo>
                <a:lnTo>
                  <a:pt x="709758" y="44703"/>
                </a:lnTo>
                <a:lnTo>
                  <a:pt x="656590" y="44703"/>
                </a:lnTo>
                <a:lnTo>
                  <a:pt x="643943" y="44434"/>
                </a:lnTo>
                <a:lnTo>
                  <a:pt x="710326" y="44434"/>
                </a:lnTo>
                <a:lnTo>
                  <a:pt x="720217" y="39750"/>
                </a:lnTo>
                <a:lnTo>
                  <a:pt x="644905" y="0"/>
                </a:lnTo>
                <a:close/>
              </a:path>
              <a:path w="720725" h="76200">
                <a:moveTo>
                  <a:pt x="644218" y="31735"/>
                </a:moveTo>
                <a:lnTo>
                  <a:pt x="643943" y="44434"/>
                </a:lnTo>
                <a:lnTo>
                  <a:pt x="656590" y="44703"/>
                </a:lnTo>
                <a:lnTo>
                  <a:pt x="656844" y="32003"/>
                </a:lnTo>
                <a:lnTo>
                  <a:pt x="644218" y="31735"/>
                </a:lnTo>
                <a:close/>
              </a:path>
              <a:path w="720725" h="76200">
                <a:moveTo>
                  <a:pt x="253" y="18034"/>
                </a:moveTo>
                <a:lnTo>
                  <a:pt x="0" y="30734"/>
                </a:lnTo>
                <a:lnTo>
                  <a:pt x="643943" y="44434"/>
                </a:lnTo>
                <a:lnTo>
                  <a:pt x="644218" y="31735"/>
                </a:lnTo>
                <a:lnTo>
                  <a:pt x="253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" name="object 13"/>
          <p:cNvGrpSpPr/>
          <p:nvPr/>
        </p:nvGrpSpPr>
        <p:grpSpPr>
          <a:xfrm>
            <a:off x="6643116" y="2340610"/>
            <a:ext cx="1996439" cy="868044"/>
            <a:chOff x="6643116" y="2340610"/>
            <a:chExt cx="1996439" cy="868044"/>
          </a:xfrm>
        </p:grpSpPr>
        <p:sp>
          <p:nvSpPr>
            <p:cNvPr id="14" name="object 14"/>
            <p:cNvSpPr/>
            <p:nvPr/>
          </p:nvSpPr>
          <p:spPr>
            <a:xfrm>
              <a:off x="7068312" y="2346960"/>
              <a:ext cx="337185" cy="335280"/>
            </a:xfrm>
            <a:custGeom>
              <a:avLst/>
              <a:gdLst/>
              <a:ahLst/>
              <a:cxnLst/>
              <a:rect l="l" t="t" r="r" b="b"/>
              <a:pathLst>
                <a:path w="337184" h="335280">
                  <a:moveTo>
                    <a:pt x="0" y="167639"/>
                  </a:moveTo>
                  <a:lnTo>
                    <a:pt x="6018" y="123075"/>
                  </a:lnTo>
                  <a:lnTo>
                    <a:pt x="23001" y="83029"/>
                  </a:lnTo>
                  <a:lnTo>
                    <a:pt x="49339" y="49101"/>
                  </a:lnTo>
                  <a:lnTo>
                    <a:pt x="83424" y="22888"/>
                  </a:lnTo>
                  <a:lnTo>
                    <a:pt x="123648" y="5988"/>
                  </a:lnTo>
                  <a:lnTo>
                    <a:pt x="168402" y="0"/>
                  </a:lnTo>
                  <a:lnTo>
                    <a:pt x="213155" y="5988"/>
                  </a:lnTo>
                  <a:lnTo>
                    <a:pt x="253379" y="22888"/>
                  </a:lnTo>
                  <a:lnTo>
                    <a:pt x="287464" y="49101"/>
                  </a:lnTo>
                  <a:lnTo>
                    <a:pt x="313802" y="83029"/>
                  </a:lnTo>
                  <a:lnTo>
                    <a:pt x="330785" y="123075"/>
                  </a:lnTo>
                  <a:lnTo>
                    <a:pt x="336804" y="167639"/>
                  </a:lnTo>
                  <a:lnTo>
                    <a:pt x="330785" y="212204"/>
                  </a:lnTo>
                  <a:lnTo>
                    <a:pt x="313802" y="252250"/>
                  </a:lnTo>
                  <a:lnTo>
                    <a:pt x="287464" y="286178"/>
                  </a:lnTo>
                  <a:lnTo>
                    <a:pt x="253379" y="312391"/>
                  </a:lnTo>
                  <a:lnTo>
                    <a:pt x="213155" y="329291"/>
                  </a:lnTo>
                  <a:lnTo>
                    <a:pt x="168402" y="335279"/>
                  </a:lnTo>
                  <a:lnTo>
                    <a:pt x="123648" y="329291"/>
                  </a:lnTo>
                  <a:lnTo>
                    <a:pt x="83424" y="312391"/>
                  </a:lnTo>
                  <a:lnTo>
                    <a:pt x="49339" y="286178"/>
                  </a:lnTo>
                  <a:lnTo>
                    <a:pt x="23001" y="252250"/>
                  </a:lnTo>
                  <a:lnTo>
                    <a:pt x="6018" y="212204"/>
                  </a:lnTo>
                  <a:lnTo>
                    <a:pt x="0" y="16763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643116" y="2476499"/>
              <a:ext cx="1996439" cy="732155"/>
            </a:xfrm>
            <a:custGeom>
              <a:avLst/>
              <a:gdLst/>
              <a:ahLst/>
              <a:cxnLst/>
              <a:rect l="l" t="t" r="r" b="b"/>
              <a:pathLst>
                <a:path w="1996440" h="732155">
                  <a:moveTo>
                    <a:pt x="425450" y="38100"/>
                  </a:moveTo>
                  <a:lnTo>
                    <a:pt x="412750" y="31750"/>
                  </a:lnTo>
                  <a:lnTo>
                    <a:pt x="349250" y="0"/>
                  </a:lnTo>
                  <a:lnTo>
                    <a:pt x="349250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349250" y="44450"/>
                  </a:lnTo>
                  <a:lnTo>
                    <a:pt x="349250" y="76200"/>
                  </a:lnTo>
                  <a:lnTo>
                    <a:pt x="412750" y="44450"/>
                  </a:lnTo>
                  <a:lnTo>
                    <a:pt x="425450" y="38100"/>
                  </a:lnTo>
                  <a:close/>
                </a:path>
                <a:path w="1996440" h="732155">
                  <a:moveTo>
                    <a:pt x="1996059" y="719455"/>
                  </a:moveTo>
                  <a:lnTo>
                    <a:pt x="600710" y="719455"/>
                  </a:lnTo>
                  <a:lnTo>
                    <a:pt x="600710" y="281940"/>
                  </a:lnTo>
                  <a:lnTo>
                    <a:pt x="632460" y="281940"/>
                  </a:lnTo>
                  <a:lnTo>
                    <a:pt x="626110" y="269240"/>
                  </a:lnTo>
                  <a:lnTo>
                    <a:pt x="594360" y="205740"/>
                  </a:lnTo>
                  <a:lnTo>
                    <a:pt x="556260" y="281940"/>
                  </a:lnTo>
                  <a:lnTo>
                    <a:pt x="588010" y="281940"/>
                  </a:lnTo>
                  <a:lnTo>
                    <a:pt x="588010" y="732155"/>
                  </a:lnTo>
                  <a:lnTo>
                    <a:pt x="1996059" y="732155"/>
                  </a:lnTo>
                  <a:lnTo>
                    <a:pt x="1996059" y="725805"/>
                  </a:lnTo>
                  <a:lnTo>
                    <a:pt x="1996059" y="7194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405116" y="2395728"/>
              <a:ext cx="534035" cy="119380"/>
            </a:xfrm>
            <a:custGeom>
              <a:avLst/>
              <a:gdLst/>
              <a:ahLst/>
              <a:cxnLst/>
              <a:rect l="l" t="t" r="r" b="b"/>
              <a:pathLst>
                <a:path w="534034" h="119380">
                  <a:moveTo>
                    <a:pt x="0" y="118872"/>
                  </a:moveTo>
                  <a:lnTo>
                    <a:pt x="246633" y="118872"/>
                  </a:lnTo>
                </a:path>
                <a:path w="534034" h="119380">
                  <a:moveTo>
                    <a:pt x="246887" y="118745"/>
                  </a:moveTo>
                  <a:lnTo>
                    <a:pt x="533653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608444" y="2190749"/>
            <a:ext cx="41236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809365" algn="l"/>
              </a:tabLst>
            </a:pPr>
            <a:r>
              <a:rPr dirty="0" sz="1600" spc="-10">
                <a:latin typeface="Calibri"/>
                <a:cs typeface="Calibri"/>
              </a:rPr>
              <a:t>X(s</a:t>
            </a:r>
            <a:r>
              <a:rPr dirty="0" sz="1600" spc="-5">
                <a:latin typeface="Calibri"/>
                <a:cs typeface="Calibri"/>
              </a:rPr>
              <a:t>)</a:t>
            </a:r>
            <a:r>
              <a:rPr dirty="0" sz="1600">
                <a:latin typeface="Calibri"/>
                <a:cs typeface="Calibri"/>
              </a:rPr>
              <a:t>	</a:t>
            </a:r>
            <a:r>
              <a:rPr dirty="0" sz="1600" spc="-10">
                <a:latin typeface="Calibri"/>
                <a:cs typeface="Calibri"/>
              </a:rPr>
              <a:t>Y(s)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638031" y="3032760"/>
            <a:ext cx="742315" cy="34036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4290" rIns="0" bIns="0" rtlCol="0" vert="horz">
            <a:spAutoFit/>
          </a:bodyPr>
          <a:lstStyle/>
          <a:p>
            <a:pPr marL="207645">
              <a:lnSpc>
                <a:spcPct val="100000"/>
              </a:lnSpc>
              <a:spcBef>
                <a:spcPts val="270"/>
              </a:spcBef>
            </a:pPr>
            <a:r>
              <a:rPr dirty="0" sz="1600" spc="-10">
                <a:latin typeface="Calibri"/>
                <a:cs typeface="Calibri"/>
              </a:rPr>
              <a:t>H(z)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988040" y="2764535"/>
            <a:ext cx="264160" cy="76200"/>
          </a:xfrm>
          <a:custGeom>
            <a:avLst/>
            <a:gdLst/>
            <a:ahLst/>
            <a:cxnLst/>
            <a:rect l="l" t="t" r="r" b="b"/>
            <a:pathLst>
              <a:path w="264159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264159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264159" h="76200">
                <a:moveTo>
                  <a:pt x="187832" y="0"/>
                </a:moveTo>
                <a:lnTo>
                  <a:pt x="187832" y="76200"/>
                </a:lnTo>
                <a:lnTo>
                  <a:pt x="251332" y="44450"/>
                </a:lnTo>
                <a:lnTo>
                  <a:pt x="200532" y="44450"/>
                </a:lnTo>
                <a:lnTo>
                  <a:pt x="200532" y="31750"/>
                </a:lnTo>
                <a:lnTo>
                  <a:pt x="251332" y="31750"/>
                </a:lnTo>
                <a:lnTo>
                  <a:pt x="187832" y="0"/>
                </a:lnTo>
                <a:close/>
              </a:path>
              <a:path w="264159" h="76200">
                <a:moveTo>
                  <a:pt x="187832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187832" y="44450"/>
                </a:lnTo>
                <a:lnTo>
                  <a:pt x="187832" y="31750"/>
                </a:lnTo>
                <a:close/>
              </a:path>
              <a:path w="264159" h="76200">
                <a:moveTo>
                  <a:pt x="251332" y="31750"/>
                </a:moveTo>
                <a:lnTo>
                  <a:pt x="200532" y="31750"/>
                </a:lnTo>
                <a:lnTo>
                  <a:pt x="200532" y="44450"/>
                </a:lnTo>
                <a:lnTo>
                  <a:pt x="251332" y="44450"/>
                </a:lnTo>
                <a:lnTo>
                  <a:pt x="264032" y="38100"/>
                </a:lnTo>
                <a:lnTo>
                  <a:pt x="251332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" name="object 20"/>
          <p:cNvGrpSpPr/>
          <p:nvPr/>
        </p:nvGrpSpPr>
        <p:grpSpPr>
          <a:xfrm>
            <a:off x="9380219" y="2493010"/>
            <a:ext cx="1561465" cy="748030"/>
            <a:chOff x="9380219" y="2493010"/>
            <a:chExt cx="1561465" cy="748030"/>
          </a:xfrm>
        </p:grpSpPr>
        <p:sp>
          <p:nvSpPr>
            <p:cNvPr id="21" name="object 21"/>
            <p:cNvSpPr/>
            <p:nvPr/>
          </p:nvSpPr>
          <p:spPr>
            <a:xfrm>
              <a:off x="9380219" y="2493010"/>
              <a:ext cx="907415" cy="748030"/>
            </a:xfrm>
            <a:custGeom>
              <a:avLst/>
              <a:gdLst/>
              <a:ahLst/>
              <a:cxnLst/>
              <a:rect l="l" t="t" r="r" b="b"/>
              <a:pathLst>
                <a:path w="907415" h="748030">
                  <a:moveTo>
                    <a:pt x="76200" y="671702"/>
                  </a:moveTo>
                  <a:lnTo>
                    <a:pt x="0" y="709802"/>
                  </a:lnTo>
                  <a:lnTo>
                    <a:pt x="76200" y="747902"/>
                  </a:lnTo>
                  <a:lnTo>
                    <a:pt x="76200" y="716152"/>
                  </a:lnTo>
                  <a:lnTo>
                    <a:pt x="63500" y="716152"/>
                  </a:lnTo>
                  <a:lnTo>
                    <a:pt x="63500" y="703452"/>
                  </a:lnTo>
                  <a:lnTo>
                    <a:pt x="76200" y="703452"/>
                  </a:lnTo>
                  <a:lnTo>
                    <a:pt x="76200" y="671702"/>
                  </a:lnTo>
                  <a:close/>
                </a:path>
                <a:path w="907415" h="748030">
                  <a:moveTo>
                    <a:pt x="76200" y="703452"/>
                  </a:moveTo>
                  <a:lnTo>
                    <a:pt x="63500" y="703452"/>
                  </a:lnTo>
                  <a:lnTo>
                    <a:pt x="63500" y="716152"/>
                  </a:lnTo>
                  <a:lnTo>
                    <a:pt x="76200" y="716152"/>
                  </a:lnTo>
                  <a:lnTo>
                    <a:pt x="76200" y="703452"/>
                  </a:lnTo>
                  <a:close/>
                </a:path>
                <a:path w="907415" h="748030">
                  <a:moveTo>
                    <a:pt x="894333" y="703452"/>
                  </a:moveTo>
                  <a:lnTo>
                    <a:pt x="76200" y="703452"/>
                  </a:lnTo>
                  <a:lnTo>
                    <a:pt x="76200" y="716152"/>
                  </a:lnTo>
                  <a:lnTo>
                    <a:pt x="907033" y="716152"/>
                  </a:lnTo>
                  <a:lnTo>
                    <a:pt x="907033" y="709802"/>
                  </a:lnTo>
                  <a:lnTo>
                    <a:pt x="894333" y="709802"/>
                  </a:lnTo>
                  <a:lnTo>
                    <a:pt x="894333" y="703452"/>
                  </a:lnTo>
                  <a:close/>
                </a:path>
                <a:path w="907415" h="748030">
                  <a:moveTo>
                    <a:pt x="894333" y="6350"/>
                  </a:moveTo>
                  <a:lnTo>
                    <a:pt x="894333" y="709802"/>
                  </a:lnTo>
                  <a:lnTo>
                    <a:pt x="900683" y="703452"/>
                  </a:lnTo>
                  <a:lnTo>
                    <a:pt x="907033" y="703452"/>
                  </a:lnTo>
                  <a:lnTo>
                    <a:pt x="907033" y="12700"/>
                  </a:lnTo>
                  <a:lnTo>
                    <a:pt x="900683" y="12700"/>
                  </a:lnTo>
                  <a:lnTo>
                    <a:pt x="894333" y="6350"/>
                  </a:lnTo>
                  <a:close/>
                </a:path>
                <a:path w="907415" h="748030">
                  <a:moveTo>
                    <a:pt x="907033" y="703452"/>
                  </a:moveTo>
                  <a:lnTo>
                    <a:pt x="900683" y="703452"/>
                  </a:lnTo>
                  <a:lnTo>
                    <a:pt x="894333" y="709802"/>
                  </a:lnTo>
                  <a:lnTo>
                    <a:pt x="907033" y="709802"/>
                  </a:lnTo>
                  <a:lnTo>
                    <a:pt x="907033" y="703452"/>
                  </a:lnTo>
                  <a:close/>
                </a:path>
                <a:path w="907415" h="748030">
                  <a:moveTo>
                    <a:pt x="907033" y="0"/>
                  </a:moveTo>
                  <a:lnTo>
                    <a:pt x="672083" y="0"/>
                  </a:lnTo>
                  <a:lnTo>
                    <a:pt x="672083" y="12700"/>
                  </a:lnTo>
                  <a:lnTo>
                    <a:pt x="894333" y="12700"/>
                  </a:lnTo>
                  <a:lnTo>
                    <a:pt x="894333" y="6350"/>
                  </a:lnTo>
                  <a:lnTo>
                    <a:pt x="907033" y="6350"/>
                  </a:lnTo>
                  <a:lnTo>
                    <a:pt x="907033" y="0"/>
                  </a:lnTo>
                  <a:close/>
                </a:path>
                <a:path w="907415" h="748030">
                  <a:moveTo>
                    <a:pt x="907033" y="6350"/>
                  </a:moveTo>
                  <a:lnTo>
                    <a:pt x="894333" y="6350"/>
                  </a:lnTo>
                  <a:lnTo>
                    <a:pt x="900683" y="12700"/>
                  </a:lnTo>
                  <a:lnTo>
                    <a:pt x="907033" y="12700"/>
                  </a:lnTo>
                  <a:lnTo>
                    <a:pt x="907033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651235" y="2683764"/>
              <a:ext cx="287020" cy="118745"/>
            </a:xfrm>
            <a:custGeom>
              <a:avLst/>
              <a:gdLst/>
              <a:ahLst/>
              <a:cxnLst/>
              <a:rect l="l" t="t" r="r" b="b"/>
              <a:pathLst>
                <a:path w="287020" h="118744">
                  <a:moveTo>
                    <a:pt x="0" y="118745"/>
                  </a:moveTo>
                  <a:lnTo>
                    <a:pt x="286766" y="0"/>
                  </a:lnTo>
                </a:path>
              </a:pathLst>
            </a:custGeom>
            <a:ln w="6349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10723498" y="2750057"/>
            <a:ext cx="249554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>
                <a:latin typeface="Calibri"/>
                <a:cs typeface="Calibri"/>
              </a:rPr>
              <a:t>δ</a:t>
            </a:r>
            <a:r>
              <a:rPr dirty="0" baseline="-21164" sz="1575">
                <a:latin typeface="Calibri"/>
                <a:cs typeface="Calibri"/>
              </a:rPr>
              <a:t>T</a:t>
            </a:r>
            <a:endParaRPr baseline="-21164" sz="1575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052304" y="2499360"/>
            <a:ext cx="600075" cy="303530"/>
          </a:xfrm>
          <a:custGeom>
            <a:avLst/>
            <a:gdLst/>
            <a:ahLst/>
            <a:cxnLst/>
            <a:rect l="l" t="t" r="r" b="b"/>
            <a:pathLst>
              <a:path w="600075" h="303530">
                <a:moveTo>
                  <a:pt x="0" y="0"/>
                </a:moveTo>
                <a:lnTo>
                  <a:pt x="300100" y="0"/>
                </a:lnTo>
                <a:lnTo>
                  <a:pt x="300100" y="303402"/>
                </a:lnTo>
                <a:lnTo>
                  <a:pt x="600075" y="303402"/>
                </a:lnTo>
              </a:path>
            </a:pathLst>
          </a:custGeom>
          <a:ln w="635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7737729" y="2451354"/>
            <a:ext cx="363156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3291204" algn="l"/>
              </a:tabLst>
            </a:pPr>
            <a:r>
              <a:rPr dirty="0" sz="1600">
                <a:latin typeface="Calibri"/>
                <a:cs typeface="Calibri"/>
              </a:rPr>
              <a:t>δ</a:t>
            </a:r>
            <a:r>
              <a:rPr dirty="0" baseline="-21164" sz="1575">
                <a:latin typeface="Calibri"/>
                <a:cs typeface="Calibri"/>
              </a:rPr>
              <a:t>T	</a:t>
            </a:r>
            <a:r>
              <a:rPr dirty="0" baseline="1736" sz="2400" spc="-15">
                <a:latin typeface="Calibri"/>
                <a:cs typeface="Calibri"/>
              </a:rPr>
              <a:t>Y(z)</a:t>
            </a:r>
            <a:endParaRPr baseline="1736" sz="24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67436" y="126872"/>
            <a:ext cx="16268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oducci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ó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2132" y="1110233"/>
            <a:ext cx="11153140" cy="485711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241300" marR="294640" indent="-228600">
              <a:lnSpc>
                <a:spcPts val="2880"/>
              </a:lnSpc>
              <a:spcBef>
                <a:spcPts val="459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50">
                <a:latin typeface="Calibri"/>
                <a:cs typeface="Calibri"/>
              </a:rPr>
              <a:t>La</a:t>
            </a:r>
            <a:r>
              <a:rPr dirty="0" sz="2650">
                <a:latin typeface="Calibri"/>
                <a:cs typeface="Calibri"/>
              </a:rPr>
              <a:t>s condiciones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funcionamiento</a:t>
            </a:r>
            <a:r>
              <a:rPr dirty="0" sz="2650" spc="5">
                <a:latin typeface="Calibri"/>
                <a:cs typeface="Calibri"/>
              </a:rPr>
              <a:t> las</a:t>
            </a:r>
            <a:r>
              <a:rPr dirty="0" sz="2650" spc="-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podemos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imponer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en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los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dominios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del </a:t>
            </a:r>
            <a:r>
              <a:rPr dirty="0" sz="2650" spc="-58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tiempo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 spc="-15">
                <a:latin typeface="Calibri"/>
                <a:cs typeface="Calibri"/>
              </a:rPr>
              <a:t>y/o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frecuencia.</a:t>
            </a:r>
            <a:endParaRPr sz="26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700">
              <a:latin typeface="Calibri"/>
              <a:cs typeface="Calibri"/>
            </a:endParaRPr>
          </a:p>
          <a:p>
            <a:pPr marL="358140" indent="-346075">
              <a:lnSpc>
                <a:spcPct val="100000"/>
              </a:lnSpc>
              <a:buFont typeface="Wingdings"/>
              <a:buChar char=""/>
              <a:tabLst>
                <a:tab pos="358775" algn="l"/>
              </a:tabLst>
            </a:pPr>
            <a:r>
              <a:rPr dirty="0" sz="2650" b="1">
                <a:latin typeface="Calibri"/>
                <a:cs typeface="Calibri"/>
              </a:rPr>
              <a:t>Tiempo:</a:t>
            </a:r>
            <a:r>
              <a:rPr dirty="0" sz="2650" spc="15" b="1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Se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suele </a:t>
            </a:r>
            <a:r>
              <a:rPr dirty="0" sz="2650" spc="-5">
                <a:latin typeface="Calibri"/>
                <a:cs typeface="Calibri"/>
              </a:rPr>
              <a:t>especificar</a:t>
            </a:r>
            <a:r>
              <a:rPr dirty="0" sz="265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la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10">
                <a:latin typeface="Calibri"/>
                <a:cs typeface="Calibri"/>
              </a:rPr>
              <a:t>respuesta </a:t>
            </a:r>
            <a:r>
              <a:rPr dirty="0" sz="2650" spc="-15">
                <a:latin typeface="Calibri"/>
                <a:cs typeface="Calibri"/>
              </a:rPr>
              <a:t>frente</a:t>
            </a:r>
            <a:r>
              <a:rPr dirty="0" sz="2650" spc="5">
                <a:latin typeface="Calibri"/>
                <a:cs typeface="Calibri"/>
              </a:rPr>
              <a:t> a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una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10">
                <a:latin typeface="Calibri"/>
                <a:cs typeface="Calibri"/>
              </a:rPr>
              <a:t>entrada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escalón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unitario</a:t>
            </a:r>
            <a:endParaRPr sz="265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2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100" spc="-5">
                <a:latin typeface="Calibri"/>
                <a:cs typeface="Calibri"/>
              </a:rPr>
              <a:t>Fácil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generar</a:t>
            </a:r>
            <a:endParaRPr sz="2100">
              <a:latin typeface="Calibri"/>
              <a:cs typeface="Calibri"/>
            </a:endParaRPr>
          </a:p>
          <a:p>
            <a:pPr lvl="1" marL="698500" indent="-228600">
              <a:lnSpc>
                <a:spcPts val="2415"/>
              </a:lnSpc>
              <a:spcBef>
                <a:spcPts val="27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100" spc="5">
                <a:latin typeface="Calibri"/>
                <a:cs typeface="Calibri"/>
              </a:rPr>
              <a:t>Suficientemente </a:t>
            </a:r>
            <a:r>
              <a:rPr dirty="0" sz="2100">
                <a:latin typeface="Calibri"/>
                <a:cs typeface="Calibri"/>
              </a:rPr>
              <a:t>drástica</a:t>
            </a:r>
            <a:r>
              <a:rPr dirty="0" sz="2100" spc="-1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como</a:t>
            </a:r>
            <a:r>
              <a:rPr dirty="0" sz="2100" spc="15">
                <a:latin typeface="Calibri"/>
                <a:cs typeface="Calibri"/>
              </a:rPr>
              <a:t> </a:t>
            </a:r>
            <a:r>
              <a:rPr dirty="0" sz="2100">
                <a:latin typeface="Calibri"/>
                <a:cs typeface="Calibri"/>
              </a:rPr>
              <a:t>para</a:t>
            </a:r>
            <a:r>
              <a:rPr dirty="0" sz="2100" spc="15">
                <a:latin typeface="Calibri"/>
                <a:cs typeface="Calibri"/>
              </a:rPr>
              <a:t> </a:t>
            </a:r>
            <a:r>
              <a:rPr dirty="0" sz="2100" spc="-5">
                <a:latin typeface="Calibri"/>
                <a:cs typeface="Calibri"/>
              </a:rPr>
              <a:t>excitar </a:t>
            </a:r>
            <a:r>
              <a:rPr dirty="0" sz="2100" spc="10">
                <a:latin typeface="Calibri"/>
                <a:cs typeface="Calibri"/>
              </a:rPr>
              <a:t>las</a:t>
            </a:r>
            <a:r>
              <a:rPr dirty="0" sz="2100" spc="2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frecuencias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5">
                <a:latin typeface="Calibri"/>
                <a:cs typeface="Calibri"/>
              </a:rPr>
              <a:t> sistema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(establecer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estabilidad</a:t>
            </a:r>
            <a:endParaRPr sz="2100">
              <a:latin typeface="Calibri"/>
              <a:cs typeface="Calibri"/>
            </a:endParaRPr>
          </a:p>
          <a:p>
            <a:pPr marL="698500">
              <a:lnSpc>
                <a:spcPts val="2415"/>
              </a:lnSpc>
            </a:pPr>
            <a:r>
              <a:rPr dirty="0" sz="2100">
                <a:latin typeface="Calibri"/>
                <a:cs typeface="Calibri"/>
              </a:rPr>
              <a:t>relativa)</a:t>
            </a:r>
            <a:endParaRPr sz="21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100" spc="-10">
                <a:latin typeface="Calibri"/>
                <a:cs typeface="Calibri"/>
              </a:rPr>
              <a:t>También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da</a:t>
            </a:r>
            <a:r>
              <a:rPr dirty="0" sz="2100" spc="2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información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10">
                <a:latin typeface="Calibri"/>
                <a:cs typeface="Calibri"/>
              </a:rPr>
              <a:t> régimen</a:t>
            </a:r>
            <a:r>
              <a:rPr dirty="0" sz="2100" spc="-1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permanente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(establecer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errores</a:t>
            </a:r>
            <a:r>
              <a:rPr dirty="0" sz="2100" spc="-1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en</a:t>
            </a:r>
            <a:r>
              <a:rPr dirty="0" sz="2100" spc="3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régimen</a:t>
            </a:r>
            <a:r>
              <a:rPr dirty="0" sz="2100" spc="-1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permanente)</a:t>
            </a:r>
            <a:endParaRPr sz="2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Arial"/>
              <a:buChar char="•"/>
            </a:pPr>
            <a:endParaRPr sz="2400">
              <a:latin typeface="Calibri"/>
              <a:cs typeface="Calibri"/>
            </a:endParaRPr>
          </a:p>
          <a:p>
            <a:pPr marL="241300" marR="1153160" indent="-228600">
              <a:lnSpc>
                <a:spcPts val="2880"/>
              </a:lnSpc>
              <a:spcBef>
                <a:spcPts val="1964"/>
              </a:spcBef>
              <a:buFont typeface="Wingdings"/>
              <a:buChar char=""/>
              <a:tabLst>
                <a:tab pos="358775" algn="l"/>
              </a:tabLst>
            </a:pPr>
            <a:r>
              <a:rPr dirty="0" sz="2650" b="1">
                <a:latin typeface="Calibri"/>
                <a:cs typeface="Calibri"/>
              </a:rPr>
              <a:t>Frecuencia: </a:t>
            </a:r>
            <a:r>
              <a:rPr dirty="0" sz="2650">
                <a:latin typeface="Calibri"/>
                <a:cs typeface="Calibri"/>
              </a:rPr>
              <a:t>Especificar </a:t>
            </a:r>
            <a:r>
              <a:rPr dirty="0" sz="2650" spc="5">
                <a:latin typeface="Calibri"/>
                <a:cs typeface="Calibri"/>
              </a:rPr>
              <a:t>la </a:t>
            </a:r>
            <a:r>
              <a:rPr dirty="0" sz="2650" spc="-5">
                <a:latin typeface="Calibri"/>
                <a:cs typeface="Calibri"/>
              </a:rPr>
              <a:t>respuesta </a:t>
            </a:r>
            <a:r>
              <a:rPr dirty="0" sz="2650" spc="-15">
                <a:latin typeface="Calibri"/>
                <a:cs typeface="Calibri"/>
              </a:rPr>
              <a:t>frente </a:t>
            </a:r>
            <a:r>
              <a:rPr dirty="0" sz="2650" spc="5">
                <a:latin typeface="Calibri"/>
                <a:cs typeface="Calibri"/>
              </a:rPr>
              <a:t>a una </a:t>
            </a:r>
            <a:r>
              <a:rPr dirty="0" sz="2650" spc="-10">
                <a:latin typeface="Calibri"/>
                <a:cs typeface="Calibri"/>
              </a:rPr>
              <a:t>entrada </a:t>
            </a:r>
            <a:r>
              <a:rPr dirty="0" sz="2650">
                <a:latin typeface="Calibri"/>
                <a:cs typeface="Calibri"/>
              </a:rPr>
              <a:t>sinusoidal de </a:t>
            </a:r>
            <a:r>
              <a:rPr dirty="0" sz="2650" spc="-58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frecuencia </a:t>
            </a:r>
            <a:r>
              <a:rPr dirty="0" sz="2650" spc="-5">
                <a:latin typeface="Calibri"/>
                <a:cs typeface="Calibri"/>
              </a:rPr>
              <a:t>incremental</a:t>
            </a:r>
            <a:endParaRPr sz="265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6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100" spc="10">
                <a:latin typeface="Calibri"/>
                <a:cs typeface="Calibri"/>
              </a:rPr>
              <a:t>Establecer</a:t>
            </a:r>
            <a:r>
              <a:rPr dirty="0" sz="2100" spc="-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la</a:t>
            </a:r>
            <a:r>
              <a:rPr dirty="0" sz="2100" spc="1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respuesta</a:t>
            </a:r>
            <a:r>
              <a:rPr dirty="0" sz="2100" spc="-2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en</a:t>
            </a:r>
            <a:r>
              <a:rPr dirty="0" sz="2100" spc="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frecuencia</a:t>
            </a:r>
            <a:r>
              <a:rPr dirty="0" sz="2100" spc="-2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 </a:t>
            </a:r>
            <a:r>
              <a:rPr dirty="0" sz="2100" spc="5">
                <a:latin typeface="Calibri"/>
                <a:cs typeface="Calibri"/>
              </a:rPr>
              <a:t>sistema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(ancho</a:t>
            </a:r>
            <a:r>
              <a:rPr dirty="0" sz="2100" spc="15">
                <a:latin typeface="Calibri"/>
                <a:cs typeface="Calibri"/>
              </a:rPr>
              <a:t> de banda,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ganancia, </a:t>
            </a:r>
            <a:r>
              <a:rPr dirty="0" sz="2100" spc="5">
                <a:latin typeface="Calibri"/>
                <a:cs typeface="Calibri"/>
              </a:rPr>
              <a:t>etc.)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43877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Especificaciones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la</a:t>
            </a:r>
            <a:r>
              <a:rPr dirty="0" spc="-15"/>
              <a:t> respuesta</a:t>
            </a:r>
            <a:r>
              <a:rPr dirty="0" spc="-5"/>
              <a:t> </a:t>
            </a:r>
            <a:r>
              <a:rPr dirty="0" spc="-10"/>
              <a:t>transitoria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49802" y="2897758"/>
            <a:ext cx="521334" cy="283845"/>
          </a:xfrm>
          <a:custGeom>
            <a:avLst/>
            <a:gdLst/>
            <a:ahLst/>
            <a:cxnLst/>
            <a:rect l="l" t="t" r="r" b="b"/>
            <a:pathLst>
              <a:path w="521335" h="283844">
                <a:moveTo>
                  <a:pt x="430022" y="0"/>
                </a:moveTo>
                <a:lnTo>
                  <a:pt x="426085" y="0"/>
                </a:lnTo>
                <a:lnTo>
                  <a:pt x="426085" y="11302"/>
                </a:lnTo>
                <a:lnTo>
                  <a:pt x="428371" y="11302"/>
                </a:lnTo>
                <a:lnTo>
                  <a:pt x="438560" y="11995"/>
                </a:lnTo>
                <a:lnTo>
                  <a:pt x="471297" y="37417"/>
                </a:lnTo>
                <a:lnTo>
                  <a:pt x="474345" y="59689"/>
                </a:lnTo>
                <a:lnTo>
                  <a:pt x="474154" y="65162"/>
                </a:lnTo>
                <a:lnTo>
                  <a:pt x="473582" y="71278"/>
                </a:lnTo>
                <a:lnTo>
                  <a:pt x="472630" y="78013"/>
                </a:lnTo>
                <a:lnTo>
                  <a:pt x="471297" y="85343"/>
                </a:lnTo>
                <a:lnTo>
                  <a:pt x="469392" y="95630"/>
                </a:lnTo>
                <a:lnTo>
                  <a:pt x="468375" y="102869"/>
                </a:lnTo>
                <a:lnTo>
                  <a:pt x="468375" y="115696"/>
                </a:lnTo>
                <a:lnTo>
                  <a:pt x="470915" y="122681"/>
                </a:lnTo>
                <a:lnTo>
                  <a:pt x="475869" y="128015"/>
                </a:lnTo>
                <a:lnTo>
                  <a:pt x="480822" y="133476"/>
                </a:lnTo>
                <a:lnTo>
                  <a:pt x="486663" y="137413"/>
                </a:lnTo>
                <a:lnTo>
                  <a:pt x="493522" y="139953"/>
                </a:lnTo>
                <a:lnTo>
                  <a:pt x="493522" y="142748"/>
                </a:lnTo>
                <a:lnTo>
                  <a:pt x="486663" y="145287"/>
                </a:lnTo>
                <a:lnTo>
                  <a:pt x="480822" y="149225"/>
                </a:lnTo>
                <a:lnTo>
                  <a:pt x="475869" y="154686"/>
                </a:lnTo>
                <a:lnTo>
                  <a:pt x="470915" y="160019"/>
                </a:lnTo>
                <a:lnTo>
                  <a:pt x="468375" y="167004"/>
                </a:lnTo>
                <a:lnTo>
                  <a:pt x="468375" y="179831"/>
                </a:lnTo>
                <a:lnTo>
                  <a:pt x="469392" y="187070"/>
                </a:lnTo>
                <a:lnTo>
                  <a:pt x="471297" y="197357"/>
                </a:lnTo>
                <a:lnTo>
                  <a:pt x="472630" y="204688"/>
                </a:lnTo>
                <a:lnTo>
                  <a:pt x="473583" y="211423"/>
                </a:lnTo>
                <a:lnTo>
                  <a:pt x="474154" y="217539"/>
                </a:lnTo>
                <a:lnTo>
                  <a:pt x="474345" y="223012"/>
                </a:lnTo>
                <a:lnTo>
                  <a:pt x="473583" y="235539"/>
                </a:lnTo>
                <a:lnTo>
                  <a:pt x="447595" y="269636"/>
                </a:lnTo>
                <a:lnTo>
                  <a:pt x="428371" y="272414"/>
                </a:lnTo>
                <a:lnTo>
                  <a:pt x="426085" y="272414"/>
                </a:lnTo>
                <a:lnTo>
                  <a:pt x="426085" y="283844"/>
                </a:lnTo>
                <a:lnTo>
                  <a:pt x="430022" y="283844"/>
                </a:lnTo>
                <a:lnTo>
                  <a:pt x="446377" y="282559"/>
                </a:lnTo>
                <a:lnTo>
                  <a:pt x="482346" y="267842"/>
                </a:lnTo>
                <a:lnTo>
                  <a:pt x="499618" y="220344"/>
                </a:lnTo>
                <a:lnTo>
                  <a:pt x="499403" y="213959"/>
                </a:lnTo>
                <a:lnTo>
                  <a:pt x="498760" y="207168"/>
                </a:lnTo>
                <a:lnTo>
                  <a:pt x="497689" y="199949"/>
                </a:lnTo>
                <a:lnTo>
                  <a:pt x="496188" y="192277"/>
                </a:lnTo>
                <a:lnTo>
                  <a:pt x="493775" y="181737"/>
                </a:lnTo>
                <a:lnTo>
                  <a:pt x="492633" y="174751"/>
                </a:lnTo>
                <a:lnTo>
                  <a:pt x="492633" y="164337"/>
                </a:lnTo>
                <a:lnTo>
                  <a:pt x="495046" y="158750"/>
                </a:lnTo>
                <a:lnTo>
                  <a:pt x="504444" y="150113"/>
                </a:lnTo>
                <a:lnTo>
                  <a:pt x="511556" y="147700"/>
                </a:lnTo>
                <a:lnTo>
                  <a:pt x="521081" y="147446"/>
                </a:lnTo>
                <a:lnTo>
                  <a:pt x="521081" y="135254"/>
                </a:lnTo>
                <a:lnTo>
                  <a:pt x="511556" y="135000"/>
                </a:lnTo>
                <a:lnTo>
                  <a:pt x="504444" y="132587"/>
                </a:lnTo>
                <a:lnTo>
                  <a:pt x="499745" y="128269"/>
                </a:lnTo>
                <a:lnTo>
                  <a:pt x="495046" y="124078"/>
                </a:lnTo>
                <a:lnTo>
                  <a:pt x="492633" y="118490"/>
                </a:lnTo>
                <a:lnTo>
                  <a:pt x="492633" y="108076"/>
                </a:lnTo>
                <a:lnTo>
                  <a:pt x="493775" y="100964"/>
                </a:lnTo>
                <a:lnTo>
                  <a:pt x="496188" y="90424"/>
                </a:lnTo>
                <a:lnTo>
                  <a:pt x="497689" y="82752"/>
                </a:lnTo>
                <a:lnTo>
                  <a:pt x="498760" y="75533"/>
                </a:lnTo>
                <a:lnTo>
                  <a:pt x="499403" y="68742"/>
                </a:lnTo>
                <a:lnTo>
                  <a:pt x="499618" y="62356"/>
                </a:lnTo>
                <a:lnTo>
                  <a:pt x="498544" y="47827"/>
                </a:lnTo>
                <a:lnTo>
                  <a:pt x="472563" y="9215"/>
                </a:lnTo>
                <a:lnTo>
                  <a:pt x="446377" y="1214"/>
                </a:lnTo>
                <a:lnTo>
                  <a:pt x="430022" y="0"/>
                </a:lnTo>
                <a:close/>
              </a:path>
              <a:path w="521335" h="283844">
                <a:moveTo>
                  <a:pt x="94996" y="0"/>
                </a:moveTo>
                <a:lnTo>
                  <a:pt x="91059" y="0"/>
                </a:lnTo>
                <a:lnTo>
                  <a:pt x="74723" y="1214"/>
                </a:lnTo>
                <a:lnTo>
                  <a:pt x="38862" y="16001"/>
                </a:lnTo>
                <a:lnTo>
                  <a:pt x="21661" y="59562"/>
                </a:lnTo>
                <a:lnTo>
                  <a:pt x="21558" y="65035"/>
                </a:lnTo>
                <a:lnTo>
                  <a:pt x="21679" y="68562"/>
                </a:lnTo>
                <a:lnTo>
                  <a:pt x="22336" y="75358"/>
                </a:lnTo>
                <a:lnTo>
                  <a:pt x="23445" y="82607"/>
                </a:lnTo>
                <a:lnTo>
                  <a:pt x="25019" y="90296"/>
                </a:lnTo>
                <a:lnTo>
                  <a:pt x="27305" y="100837"/>
                </a:lnTo>
                <a:lnTo>
                  <a:pt x="28448" y="107823"/>
                </a:lnTo>
                <a:lnTo>
                  <a:pt x="28448" y="118237"/>
                </a:lnTo>
                <a:lnTo>
                  <a:pt x="26162" y="123825"/>
                </a:lnTo>
                <a:lnTo>
                  <a:pt x="21336" y="128142"/>
                </a:lnTo>
                <a:lnTo>
                  <a:pt x="16637" y="132461"/>
                </a:lnTo>
                <a:lnTo>
                  <a:pt x="9525" y="134746"/>
                </a:lnTo>
                <a:lnTo>
                  <a:pt x="0" y="135127"/>
                </a:lnTo>
                <a:lnTo>
                  <a:pt x="0" y="147319"/>
                </a:lnTo>
                <a:lnTo>
                  <a:pt x="9525" y="147574"/>
                </a:lnTo>
                <a:lnTo>
                  <a:pt x="16637" y="149860"/>
                </a:lnTo>
                <a:lnTo>
                  <a:pt x="21336" y="154177"/>
                </a:lnTo>
                <a:lnTo>
                  <a:pt x="26162" y="158495"/>
                </a:lnTo>
                <a:lnTo>
                  <a:pt x="28448" y="164083"/>
                </a:lnTo>
                <a:lnTo>
                  <a:pt x="28448" y="174498"/>
                </a:lnTo>
                <a:lnTo>
                  <a:pt x="27305" y="181610"/>
                </a:lnTo>
                <a:lnTo>
                  <a:pt x="25019" y="192150"/>
                </a:lnTo>
                <a:lnTo>
                  <a:pt x="23445" y="199769"/>
                </a:lnTo>
                <a:lnTo>
                  <a:pt x="22336" y="206994"/>
                </a:lnTo>
                <a:lnTo>
                  <a:pt x="21679" y="213814"/>
                </a:lnTo>
                <a:lnTo>
                  <a:pt x="21462" y="220217"/>
                </a:lnTo>
                <a:lnTo>
                  <a:pt x="22538" y="235267"/>
                </a:lnTo>
                <a:lnTo>
                  <a:pt x="48625" y="274558"/>
                </a:lnTo>
                <a:lnTo>
                  <a:pt x="91059" y="283844"/>
                </a:lnTo>
                <a:lnTo>
                  <a:pt x="94996" y="283844"/>
                </a:lnTo>
                <a:lnTo>
                  <a:pt x="94996" y="272414"/>
                </a:lnTo>
                <a:lnTo>
                  <a:pt x="92710" y="272414"/>
                </a:lnTo>
                <a:lnTo>
                  <a:pt x="82520" y="271722"/>
                </a:lnTo>
                <a:lnTo>
                  <a:pt x="49784" y="246014"/>
                </a:lnTo>
                <a:lnTo>
                  <a:pt x="46736" y="222885"/>
                </a:lnTo>
                <a:lnTo>
                  <a:pt x="46926" y="217410"/>
                </a:lnTo>
                <a:lnTo>
                  <a:pt x="47498" y="211280"/>
                </a:lnTo>
                <a:lnTo>
                  <a:pt x="48450" y="204507"/>
                </a:lnTo>
                <a:lnTo>
                  <a:pt x="49784" y="197103"/>
                </a:lnTo>
                <a:lnTo>
                  <a:pt x="51688" y="186943"/>
                </a:lnTo>
                <a:lnTo>
                  <a:pt x="52705" y="179704"/>
                </a:lnTo>
                <a:lnTo>
                  <a:pt x="52705" y="166877"/>
                </a:lnTo>
                <a:lnTo>
                  <a:pt x="50292" y="159892"/>
                </a:lnTo>
                <a:lnTo>
                  <a:pt x="45212" y="154558"/>
                </a:lnTo>
                <a:lnTo>
                  <a:pt x="40259" y="149098"/>
                </a:lnTo>
                <a:lnTo>
                  <a:pt x="34417" y="145161"/>
                </a:lnTo>
                <a:lnTo>
                  <a:pt x="27559" y="142493"/>
                </a:lnTo>
                <a:lnTo>
                  <a:pt x="27559" y="139826"/>
                </a:lnTo>
                <a:lnTo>
                  <a:pt x="34417" y="137287"/>
                </a:lnTo>
                <a:lnTo>
                  <a:pt x="40259" y="133350"/>
                </a:lnTo>
                <a:lnTo>
                  <a:pt x="45212" y="127888"/>
                </a:lnTo>
                <a:lnTo>
                  <a:pt x="50292" y="122427"/>
                </a:lnTo>
                <a:lnTo>
                  <a:pt x="52705" y="115569"/>
                </a:lnTo>
                <a:lnTo>
                  <a:pt x="52705" y="102742"/>
                </a:lnTo>
                <a:lnTo>
                  <a:pt x="51688" y="95503"/>
                </a:lnTo>
                <a:lnTo>
                  <a:pt x="49784" y="85216"/>
                </a:lnTo>
                <a:lnTo>
                  <a:pt x="48450" y="77886"/>
                </a:lnTo>
                <a:lnTo>
                  <a:pt x="47498" y="71151"/>
                </a:lnTo>
                <a:lnTo>
                  <a:pt x="46926" y="65035"/>
                </a:lnTo>
                <a:lnTo>
                  <a:pt x="46736" y="59562"/>
                </a:lnTo>
                <a:lnTo>
                  <a:pt x="47497" y="47535"/>
                </a:lnTo>
                <a:lnTo>
                  <a:pt x="73485" y="14081"/>
                </a:lnTo>
                <a:lnTo>
                  <a:pt x="92710" y="11302"/>
                </a:lnTo>
                <a:lnTo>
                  <a:pt x="94996" y="11302"/>
                </a:lnTo>
                <a:lnTo>
                  <a:pt x="94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19760" y="2808859"/>
            <a:ext cx="44164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633470" algn="l"/>
                <a:tab pos="4150360" algn="l"/>
              </a:tabLst>
            </a:pP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impulso </a:t>
            </a:r>
            <a:r>
              <a:rPr dirty="0" sz="2400" spc="-5">
                <a:latin typeface="Calibri"/>
                <a:cs typeface="Calibri"/>
              </a:rPr>
              <a:t>unitario:	</a:t>
            </a:r>
            <a:r>
              <a:rPr dirty="0" sz="2400" spc="30">
                <a:latin typeface="Cambria Math"/>
                <a:cs typeface="Cambria Math"/>
              </a:rPr>
              <a:t>𝑥</a:t>
            </a:r>
            <a:r>
              <a:rPr dirty="0" baseline="-15873" sz="2625" spc="44">
                <a:latin typeface="Cambria Math"/>
                <a:cs typeface="Cambria Math"/>
              </a:rPr>
              <a:t>𝑘	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94682" y="2897758"/>
            <a:ext cx="1458595" cy="283845"/>
          </a:xfrm>
          <a:custGeom>
            <a:avLst/>
            <a:gdLst/>
            <a:ahLst/>
            <a:cxnLst/>
            <a:rect l="l" t="t" r="r" b="b"/>
            <a:pathLst>
              <a:path w="1458595" h="283844">
                <a:moveTo>
                  <a:pt x="1367281" y="0"/>
                </a:moveTo>
                <a:lnTo>
                  <a:pt x="1363344" y="0"/>
                </a:lnTo>
                <a:lnTo>
                  <a:pt x="1363344" y="11302"/>
                </a:lnTo>
                <a:lnTo>
                  <a:pt x="1365630" y="11302"/>
                </a:lnTo>
                <a:lnTo>
                  <a:pt x="1375820" y="11995"/>
                </a:lnTo>
                <a:lnTo>
                  <a:pt x="1408556" y="37417"/>
                </a:lnTo>
                <a:lnTo>
                  <a:pt x="1411604" y="59689"/>
                </a:lnTo>
                <a:lnTo>
                  <a:pt x="1411414" y="65162"/>
                </a:lnTo>
                <a:lnTo>
                  <a:pt x="1410842" y="71278"/>
                </a:lnTo>
                <a:lnTo>
                  <a:pt x="1409890" y="78013"/>
                </a:lnTo>
                <a:lnTo>
                  <a:pt x="1408556" y="85343"/>
                </a:lnTo>
                <a:lnTo>
                  <a:pt x="1406652" y="95630"/>
                </a:lnTo>
                <a:lnTo>
                  <a:pt x="1405635" y="102869"/>
                </a:lnTo>
                <a:lnTo>
                  <a:pt x="1405635" y="115696"/>
                </a:lnTo>
                <a:lnTo>
                  <a:pt x="1408176" y="122681"/>
                </a:lnTo>
                <a:lnTo>
                  <a:pt x="1413128" y="128015"/>
                </a:lnTo>
                <a:lnTo>
                  <a:pt x="1418081" y="133476"/>
                </a:lnTo>
                <a:lnTo>
                  <a:pt x="1423923" y="137413"/>
                </a:lnTo>
                <a:lnTo>
                  <a:pt x="1430781" y="139953"/>
                </a:lnTo>
                <a:lnTo>
                  <a:pt x="1430781" y="142748"/>
                </a:lnTo>
                <a:lnTo>
                  <a:pt x="1423923" y="145287"/>
                </a:lnTo>
                <a:lnTo>
                  <a:pt x="1418081" y="149225"/>
                </a:lnTo>
                <a:lnTo>
                  <a:pt x="1413128" y="154686"/>
                </a:lnTo>
                <a:lnTo>
                  <a:pt x="1408176" y="160019"/>
                </a:lnTo>
                <a:lnTo>
                  <a:pt x="1405635" y="167004"/>
                </a:lnTo>
                <a:lnTo>
                  <a:pt x="1405635" y="179831"/>
                </a:lnTo>
                <a:lnTo>
                  <a:pt x="1406652" y="187070"/>
                </a:lnTo>
                <a:lnTo>
                  <a:pt x="1408556" y="197357"/>
                </a:lnTo>
                <a:lnTo>
                  <a:pt x="1409890" y="204688"/>
                </a:lnTo>
                <a:lnTo>
                  <a:pt x="1410842" y="211423"/>
                </a:lnTo>
                <a:lnTo>
                  <a:pt x="1411414" y="217539"/>
                </a:lnTo>
                <a:lnTo>
                  <a:pt x="1411604" y="223012"/>
                </a:lnTo>
                <a:lnTo>
                  <a:pt x="1410843" y="235539"/>
                </a:lnTo>
                <a:lnTo>
                  <a:pt x="1384855" y="269636"/>
                </a:lnTo>
                <a:lnTo>
                  <a:pt x="1365630" y="272414"/>
                </a:lnTo>
                <a:lnTo>
                  <a:pt x="1363344" y="272414"/>
                </a:lnTo>
                <a:lnTo>
                  <a:pt x="1363344" y="283844"/>
                </a:lnTo>
                <a:lnTo>
                  <a:pt x="1367281" y="283844"/>
                </a:lnTo>
                <a:lnTo>
                  <a:pt x="1383637" y="282559"/>
                </a:lnTo>
                <a:lnTo>
                  <a:pt x="1419605" y="267842"/>
                </a:lnTo>
                <a:lnTo>
                  <a:pt x="1436877" y="220344"/>
                </a:lnTo>
                <a:lnTo>
                  <a:pt x="1436663" y="213959"/>
                </a:lnTo>
                <a:lnTo>
                  <a:pt x="1436020" y="207168"/>
                </a:lnTo>
                <a:lnTo>
                  <a:pt x="1434949" y="199949"/>
                </a:lnTo>
                <a:lnTo>
                  <a:pt x="1433448" y="192277"/>
                </a:lnTo>
                <a:lnTo>
                  <a:pt x="1431035" y="181737"/>
                </a:lnTo>
                <a:lnTo>
                  <a:pt x="1429892" y="174751"/>
                </a:lnTo>
                <a:lnTo>
                  <a:pt x="1429892" y="164337"/>
                </a:lnTo>
                <a:lnTo>
                  <a:pt x="1432305" y="158750"/>
                </a:lnTo>
                <a:lnTo>
                  <a:pt x="1441703" y="150113"/>
                </a:lnTo>
                <a:lnTo>
                  <a:pt x="1448815" y="147700"/>
                </a:lnTo>
                <a:lnTo>
                  <a:pt x="1458340" y="147446"/>
                </a:lnTo>
                <a:lnTo>
                  <a:pt x="1458340" y="135254"/>
                </a:lnTo>
                <a:lnTo>
                  <a:pt x="1448815" y="135000"/>
                </a:lnTo>
                <a:lnTo>
                  <a:pt x="1441703" y="132587"/>
                </a:lnTo>
                <a:lnTo>
                  <a:pt x="1437004" y="128269"/>
                </a:lnTo>
                <a:lnTo>
                  <a:pt x="1432305" y="124078"/>
                </a:lnTo>
                <a:lnTo>
                  <a:pt x="1429892" y="118490"/>
                </a:lnTo>
                <a:lnTo>
                  <a:pt x="1429892" y="108076"/>
                </a:lnTo>
                <a:lnTo>
                  <a:pt x="1431035" y="100964"/>
                </a:lnTo>
                <a:lnTo>
                  <a:pt x="1433448" y="90424"/>
                </a:lnTo>
                <a:lnTo>
                  <a:pt x="1434949" y="82752"/>
                </a:lnTo>
                <a:lnTo>
                  <a:pt x="1436020" y="75533"/>
                </a:lnTo>
                <a:lnTo>
                  <a:pt x="1436663" y="68742"/>
                </a:lnTo>
                <a:lnTo>
                  <a:pt x="1436877" y="62356"/>
                </a:lnTo>
                <a:lnTo>
                  <a:pt x="1435804" y="47827"/>
                </a:lnTo>
                <a:lnTo>
                  <a:pt x="1409823" y="9215"/>
                </a:lnTo>
                <a:lnTo>
                  <a:pt x="1383637" y="1214"/>
                </a:lnTo>
                <a:lnTo>
                  <a:pt x="1367281" y="0"/>
                </a:lnTo>
                <a:close/>
              </a:path>
              <a:path w="1458595" h="283844">
                <a:moveTo>
                  <a:pt x="94995" y="0"/>
                </a:moveTo>
                <a:lnTo>
                  <a:pt x="91058" y="0"/>
                </a:lnTo>
                <a:lnTo>
                  <a:pt x="74723" y="1214"/>
                </a:lnTo>
                <a:lnTo>
                  <a:pt x="38862" y="16001"/>
                </a:lnTo>
                <a:lnTo>
                  <a:pt x="21661" y="59562"/>
                </a:lnTo>
                <a:lnTo>
                  <a:pt x="21558" y="65035"/>
                </a:lnTo>
                <a:lnTo>
                  <a:pt x="21679" y="68562"/>
                </a:lnTo>
                <a:lnTo>
                  <a:pt x="22336" y="75358"/>
                </a:lnTo>
                <a:lnTo>
                  <a:pt x="23445" y="82607"/>
                </a:lnTo>
                <a:lnTo>
                  <a:pt x="25018" y="90296"/>
                </a:lnTo>
                <a:lnTo>
                  <a:pt x="27304" y="100837"/>
                </a:lnTo>
                <a:lnTo>
                  <a:pt x="28447" y="107823"/>
                </a:lnTo>
                <a:lnTo>
                  <a:pt x="28447" y="118237"/>
                </a:lnTo>
                <a:lnTo>
                  <a:pt x="26162" y="123825"/>
                </a:lnTo>
                <a:lnTo>
                  <a:pt x="21335" y="128142"/>
                </a:lnTo>
                <a:lnTo>
                  <a:pt x="16637" y="132461"/>
                </a:lnTo>
                <a:lnTo>
                  <a:pt x="9525" y="134746"/>
                </a:lnTo>
                <a:lnTo>
                  <a:pt x="0" y="135127"/>
                </a:lnTo>
                <a:lnTo>
                  <a:pt x="0" y="147319"/>
                </a:lnTo>
                <a:lnTo>
                  <a:pt x="9525" y="147574"/>
                </a:lnTo>
                <a:lnTo>
                  <a:pt x="16637" y="149860"/>
                </a:lnTo>
                <a:lnTo>
                  <a:pt x="21335" y="154177"/>
                </a:lnTo>
                <a:lnTo>
                  <a:pt x="26162" y="158495"/>
                </a:lnTo>
                <a:lnTo>
                  <a:pt x="28447" y="164083"/>
                </a:lnTo>
                <a:lnTo>
                  <a:pt x="28447" y="174498"/>
                </a:lnTo>
                <a:lnTo>
                  <a:pt x="27304" y="181610"/>
                </a:lnTo>
                <a:lnTo>
                  <a:pt x="25018" y="192150"/>
                </a:lnTo>
                <a:lnTo>
                  <a:pt x="23445" y="199769"/>
                </a:lnTo>
                <a:lnTo>
                  <a:pt x="22336" y="206994"/>
                </a:lnTo>
                <a:lnTo>
                  <a:pt x="21679" y="213814"/>
                </a:lnTo>
                <a:lnTo>
                  <a:pt x="21462" y="220217"/>
                </a:lnTo>
                <a:lnTo>
                  <a:pt x="22538" y="235267"/>
                </a:lnTo>
                <a:lnTo>
                  <a:pt x="48625" y="274558"/>
                </a:lnTo>
                <a:lnTo>
                  <a:pt x="91058" y="283844"/>
                </a:lnTo>
                <a:lnTo>
                  <a:pt x="94995" y="283844"/>
                </a:lnTo>
                <a:lnTo>
                  <a:pt x="94995" y="272414"/>
                </a:lnTo>
                <a:lnTo>
                  <a:pt x="92709" y="272414"/>
                </a:lnTo>
                <a:lnTo>
                  <a:pt x="82520" y="271722"/>
                </a:lnTo>
                <a:lnTo>
                  <a:pt x="49783" y="246014"/>
                </a:lnTo>
                <a:lnTo>
                  <a:pt x="46735" y="222885"/>
                </a:lnTo>
                <a:lnTo>
                  <a:pt x="46926" y="217410"/>
                </a:lnTo>
                <a:lnTo>
                  <a:pt x="47498" y="211280"/>
                </a:lnTo>
                <a:lnTo>
                  <a:pt x="48450" y="204507"/>
                </a:lnTo>
                <a:lnTo>
                  <a:pt x="49783" y="197103"/>
                </a:lnTo>
                <a:lnTo>
                  <a:pt x="51688" y="186943"/>
                </a:lnTo>
                <a:lnTo>
                  <a:pt x="52704" y="179704"/>
                </a:lnTo>
                <a:lnTo>
                  <a:pt x="52704" y="166877"/>
                </a:lnTo>
                <a:lnTo>
                  <a:pt x="50291" y="159892"/>
                </a:lnTo>
                <a:lnTo>
                  <a:pt x="45212" y="154558"/>
                </a:lnTo>
                <a:lnTo>
                  <a:pt x="40258" y="149098"/>
                </a:lnTo>
                <a:lnTo>
                  <a:pt x="34416" y="145161"/>
                </a:lnTo>
                <a:lnTo>
                  <a:pt x="27558" y="142493"/>
                </a:lnTo>
                <a:lnTo>
                  <a:pt x="27558" y="139826"/>
                </a:lnTo>
                <a:lnTo>
                  <a:pt x="34416" y="137287"/>
                </a:lnTo>
                <a:lnTo>
                  <a:pt x="40258" y="133350"/>
                </a:lnTo>
                <a:lnTo>
                  <a:pt x="45212" y="127888"/>
                </a:lnTo>
                <a:lnTo>
                  <a:pt x="50291" y="122427"/>
                </a:lnTo>
                <a:lnTo>
                  <a:pt x="52704" y="115569"/>
                </a:lnTo>
                <a:lnTo>
                  <a:pt x="52704" y="102742"/>
                </a:lnTo>
                <a:lnTo>
                  <a:pt x="51688" y="95503"/>
                </a:lnTo>
                <a:lnTo>
                  <a:pt x="49783" y="85216"/>
                </a:lnTo>
                <a:lnTo>
                  <a:pt x="48450" y="77886"/>
                </a:lnTo>
                <a:lnTo>
                  <a:pt x="47497" y="71151"/>
                </a:lnTo>
                <a:lnTo>
                  <a:pt x="46926" y="65035"/>
                </a:lnTo>
                <a:lnTo>
                  <a:pt x="46735" y="59562"/>
                </a:lnTo>
                <a:lnTo>
                  <a:pt x="47497" y="47535"/>
                </a:lnTo>
                <a:lnTo>
                  <a:pt x="73485" y="14081"/>
                </a:lnTo>
                <a:lnTo>
                  <a:pt x="92709" y="11302"/>
                </a:lnTo>
                <a:lnTo>
                  <a:pt x="94995" y="11302"/>
                </a:lnTo>
                <a:lnTo>
                  <a:pt x="94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785740" y="2808859"/>
            <a:ext cx="122745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5">
                <a:latin typeface="Cambria Math"/>
                <a:cs typeface="Cambria Math"/>
              </a:rPr>
              <a:t>0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0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0</a:t>
            </a:r>
            <a:r>
              <a:rPr dirty="0" sz="2400">
                <a:latin typeface="Cambria Math"/>
                <a:cs typeface="Cambria Math"/>
              </a:rPr>
              <a:t>,</a:t>
            </a:r>
            <a:r>
              <a:rPr dirty="0" sz="2400" spc="-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…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31838" y="2898267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6" y="0"/>
                </a:moveTo>
                <a:lnTo>
                  <a:pt x="257682" y="11557"/>
                </a:lnTo>
                <a:lnTo>
                  <a:pt x="274064" y="18631"/>
                </a:lnTo>
                <a:lnTo>
                  <a:pt x="288147" y="28432"/>
                </a:lnTo>
                <a:lnTo>
                  <a:pt x="316686" y="73925"/>
                </a:lnTo>
                <a:lnTo>
                  <a:pt x="324981" y="115732"/>
                </a:lnTo>
                <a:lnTo>
                  <a:pt x="326008" y="139827"/>
                </a:lnTo>
                <a:lnTo>
                  <a:pt x="324961" y="164707"/>
                </a:lnTo>
                <a:lnTo>
                  <a:pt x="316579" y="207656"/>
                </a:lnTo>
                <a:lnTo>
                  <a:pt x="288147" y="253857"/>
                </a:lnTo>
                <a:lnTo>
                  <a:pt x="258190" y="270891"/>
                </a:lnTo>
                <a:lnTo>
                  <a:pt x="261746" y="282321"/>
                </a:lnTo>
                <a:lnTo>
                  <a:pt x="300243" y="264302"/>
                </a:lnTo>
                <a:lnTo>
                  <a:pt x="328548" y="233045"/>
                </a:lnTo>
                <a:lnTo>
                  <a:pt x="345979" y="191150"/>
                </a:lnTo>
                <a:lnTo>
                  <a:pt x="351789" y="141350"/>
                </a:lnTo>
                <a:lnTo>
                  <a:pt x="350337" y="115466"/>
                </a:lnTo>
                <a:lnTo>
                  <a:pt x="338716" y="69556"/>
                </a:lnTo>
                <a:lnTo>
                  <a:pt x="315593" y="32164"/>
                </a:lnTo>
                <a:lnTo>
                  <a:pt x="282203" y="7435"/>
                </a:lnTo>
                <a:lnTo>
                  <a:pt x="261746" y="0"/>
                </a:lnTo>
                <a:close/>
              </a:path>
              <a:path w="351790" h="282575">
                <a:moveTo>
                  <a:pt x="90042" y="0"/>
                </a:moveTo>
                <a:lnTo>
                  <a:pt x="51641" y="18145"/>
                </a:lnTo>
                <a:lnTo>
                  <a:pt x="23240" y="49530"/>
                </a:lnTo>
                <a:lnTo>
                  <a:pt x="5810" y="91535"/>
                </a:lnTo>
                <a:lnTo>
                  <a:pt x="0" y="141350"/>
                </a:lnTo>
                <a:lnTo>
                  <a:pt x="1452" y="167233"/>
                </a:lnTo>
                <a:lnTo>
                  <a:pt x="13073" y="213092"/>
                </a:lnTo>
                <a:lnTo>
                  <a:pt x="36125" y="250334"/>
                </a:lnTo>
                <a:lnTo>
                  <a:pt x="69514" y="274960"/>
                </a:lnTo>
                <a:lnTo>
                  <a:pt x="90042" y="282321"/>
                </a:lnTo>
                <a:lnTo>
                  <a:pt x="93598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157" y="207656"/>
                </a:lnTo>
                <a:lnTo>
                  <a:pt x="26826" y="164707"/>
                </a:lnTo>
                <a:lnTo>
                  <a:pt x="25780" y="139827"/>
                </a:lnTo>
                <a:lnTo>
                  <a:pt x="26826" y="115732"/>
                </a:lnTo>
                <a:lnTo>
                  <a:pt x="35157" y="73925"/>
                </a:lnTo>
                <a:lnTo>
                  <a:pt x="63722" y="28432"/>
                </a:lnTo>
                <a:lnTo>
                  <a:pt x="93979" y="11557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241541" y="2808859"/>
            <a:ext cx="15481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90245" algn="l"/>
                <a:tab pos="1054735" algn="l"/>
              </a:tabLst>
            </a:pPr>
            <a:r>
              <a:rPr dirty="0" sz="2400">
                <a:latin typeface="Cambria Math"/>
                <a:cs typeface="Cambria Math"/>
              </a:rPr>
              <a:t>⇒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=</a:t>
            </a:r>
            <a:r>
              <a:rPr dirty="0" sz="2400" spc="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56472" y="3867403"/>
            <a:ext cx="19367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5">
                <a:latin typeface="Cambria Math"/>
                <a:cs typeface="Cambria Math"/>
              </a:rPr>
              <a:t>𝑁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390126" y="4384294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38365" y="4239514"/>
            <a:ext cx="27273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45">
                <a:latin typeface="Cambria Math"/>
                <a:cs typeface="Cambria Math"/>
              </a:rPr>
              <a:t>𝑦</a:t>
            </a:r>
            <a:r>
              <a:rPr dirty="0" baseline="-15873" sz="2625" spc="-67">
                <a:latin typeface="Cambria Math"/>
                <a:cs typeface="Cambria Math"/>
              </a:rPr>
              <a:t>𝑛</a:t>
            </a:r>
            <a:r>
              <a:rPr dirty="0" baseline="-15873" sz="2625" spc="-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 𝐾 </a:t>
            </a:r>
            <a:r>
              <a:rPr dirty="0" sz="2400" spc="2430">
                <a:latin typeface="Cambria Math"/>
                <a:cs typeface="Cambria Math"/>
              </a:rPr>
              <a:t>෍ </a:t>
            </a:r>
            <a:r>
              <a:rPr dirty="0" sz="2400" spc="40">
                <a:latin typeface="Cambria Math"/>
                <a:cs typeface="Cambria Math"/>
              </a:rPr>
              <a:t>𝑎</a:t>
            </a:r>
            <a:r>
              <a:rPr dirty="0" baseline="-15873" sz="2625" spc="60">
                <a:latin typeface="Cambria Math"/>
                <a:cs typeface="Cambria Math"/>
              </a:rPr>
              <a:t>𝑟 </a:t>
            </a: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145">
                <a:latin typeface="Cambria Math"/>
                <a:cs typeface="Cambria Math"/>
              </a:rPr>
              <a:t>𝑝</a:t>
            </a:r>
            <a:r>
              <a:rPr dirty="0" baseline="28571" sz="2625" spc="-217">
                <a:latin typeface="Cambria Math"/>
                <a:cs typeface="Cambria Math"/>
              </a:rPr>
              <a:t>𝑘−1</a:t>
            </a:r>
            <a:r>
              <a:rPr dirty="0" sz="2400" spc="-145">
                <a:latin typeface="Cambria Math"/>
                <a:cs typeface="Cambria Math"/>
              </a:rPr>
              <a:t>,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989576" y="1650492"/>
            <a:ext cx="107315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670" rIns="0" bIns="0" rtlCol="0" vert="horz">
            <a:spAutoFit/>
          </a:bodyPr>
          <a:lstStyle/>
          <a:p>
            <a:pPr marL="260985">
              <a:lnSpc>
                <a:spcPct val="100000"/>
              </a:lnSpc>
              <a:spcBef>
                <a:spcPts val="210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532121" y="1866645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8" y="31241"/>
                </a:lnTo>
                <a:lnTo>
                  <a:pt x="393445" y="43941"/>
                </a:lnTo>
                <a:lnTo>
                  <a:pt x="380778" y="44392"/>
                </a:lnTo>
                <a:lnTo>
                  <a:pt x="381888" y="76073"/>
                </a:lnTo>
                <a:lnTo>
                  <a:pt x="456691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8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5" y="43941"/>
                </a:lnTo>
                <a:lnTo>
                  <a:pt x="392938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8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062217" y="1877567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2" y="0"/>
                </a:moveTo>
                <a:lnTo>
                  <a:pt x="411185" y="31706"/>
                </a:lnTo>
                <a:lnTo>
                  <a:pt x="423926" y="32131"/>
                </a:lnTo>
                <a:lnTo>
                  <a:pt x="423418" y="44831"/>
                </a:lnTo>
                <a:lnTo>
                  <a:pt x="410747" y="44831"/>
                </a:lnTo>
                <a:lnTo>
                  <a:pt x="409702" y="76200"/>
                </a:lnTo>
                <a:lnTo>
                  <a:pt x="478041" y="44831"/>
                </a:lnTo>
                <a:lnTo>
                  <a:pt x="423418" y="44831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40"/>
                </a:lnTo>
                <a:lnTo>
                  <a:pt x="412242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8" y="44831"/>
                </a:lnTo>
                <a:lnTo>
                  <a:pt x="423926" y="32131"/>
                </a:lnTo>
                <a:lnTo>
                  <a:pt x="411185" y="31706"/>
                </a:lnTo>
                <a:close/>
              </a:path>
              <a:path w="487679" h="76200">
                <a:moveTo>
                  <a:pt x="508" y="18034"/>
                </a:moveTo>
                <a:lnTo>
                  <a:pt x="0" y="30734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8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263644" y="1429893"/>
            <a:ext cx="54038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168390" y="1429893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35150" y="4650740"/>
            <a:ext cx="46628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Aplicando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teorema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residuos: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125590" y="4647424"/>
            <a:ext cx="2578100" cy="807720"/>
          </a:xfrm>
          <a:prstGeom prst="rect">
            <a:avLst/>
          </a:prstGeom>
        </p:spPr>
        <p:txBody>
          <a:bodyPr wrap="square" lIns="0" tIns="75565" rIns="0" bIns="0" rtlCol="0" vert="horz">
            <a:spAutoFit/>
          </a:bodyPr>
          <a:lstStyle/>
          <a:p>
            <a:pPr algn="r" marR="30480">
              <a:lnSpc>
                <a:spcPct val="100000"/>
              </a:lnSpc>
              <a:spcBef>
                <a:spcPts val="595"/>
              </a:spcBef>
            </a:pPr>
            <a:r>
              <a:rPr dirty="0" sz="1750" spc="50">
                <a:latin typeface="Cambria Math"/>
                <a:cs typeface="Cambria Math"/>
              </a:rPr>
              <a:t>𝑟=1</a:t>
            </a:r>
            <a:endParaRPr sz="17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80"/>
              </a:spcBef>
            </a:pPr>
            <a:r>
              <a:rPr dirty="0" sz="2400" spc="-10">
                <a:latin typeface="Cambria Math"/>
                <a:cs typeface="Cambria Math"/>
              </a:rPr>
              <a:t>𝑎</a:t>
            </a:r>
            <a:r>
              <a:rPr dirty="0" baseline="-15873" sz="2625" spc="540">
                <a:latin typeface="Cambria Math"/>
                <a:cs typeface="Cambria Math"/>
              </a:rPr>
              <a:t>𝑟</a:t>
            </a:r>
            <a:r>
              <a:rPr dirty="0" sz="2400">
                <a:latin typeface="Cambria Math"/>
                <a:cs typeface="Cambria Math"/>
              </a:rPr>
              <a:t>:</a:t>
            </a:r>
            <a:r>
              <a:rPr dirty="0" sz="2400" spc="-1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res</a:t>
            </a:r>
            <a:r>
              <a:rPr dirty="0" sz="2400" spc="10">
                <a:latin typeface="Cambria Math"/>
                <a:cs typeface="Cambria Math"/>
              </a:rPr>
              <a:t>i</a:t>
            </a:r>
            <a:r>
              <a:rPr dirty="0" sz="2400">
                <a:latin typeface="Cambria Math"/>
                <a:cs typeface="Cambria Math"/>
              </a:rPr>
              <a:t>duo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">
                <a:latin typeface="Cambria Math"/>
                <a:cs typeface="Cambria Math"/>
              </a:rPr>
              <a:t>e</a:t>
            </a:r>
            <a:r>
              <a:rPr dirty="0" sz="2400">
                <a:latin typeface="Cambria Math"/>
                <a:cs typeface="Cambria Math"/>
              </a:rPr>
              <a:t>n </a:t>
            </a:r>
            <a:r>
              <a:rPr dirty="0" sz="2400" spc="-105">
                <a:latin typeface="Cambria Math"/>
                <a:cs typeface="Cambria Math"/>
              </a:rPr>
              <a:t>𝑝</a:t>
            </a:r>
            <a:r>
              <a:rPr dirty="0" baseline="-15873" sz="2625" spc="292">
                <a:latin typeface="Cambria Math"/>
                <a:cs typeface="Cambria Math"/>
              </a:rPr>
              <a:t>𝑟</a:t>
            </a:r>
            <a:r>
              <a:rPr dirty="0" baseline="-15873" sz="2625">
                <a:latin typeface="Cambria Math"/>
                <a:cs typeface="Cambria Math"/>
              </a:rPr>
              <a:t> </a:t>
            </a:r>
            <a:r>
              <a:rPr dirty="0" baseline="-15873" sz="2625" spc="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763761" y="5152644"/>
            <a:ext cx="1010285" cy="282575"/>
          </a:xfrm>
          <a:custGeom>
            <a:avLst/>
            <a:gdLst/>
            <a:ahLst/>
            <a:cxnLst/>
            <a:rect l="l" t="t" r="r" b="b"/>
            <a:pathLst>
              <a:path w="1010284" h="282575">
                <a:moveTo>
                  <a:pt x="920115" y="0"/>
                </a:moveTo>
                <a:lnTo>
                  <a:pt x="916178" y="11429"/>
                </a:lnTo>
                <a:lnTo>
                  <a:pt x="932485" y="18522"/>
                </a:lnTo>
                <a:lnTo>
                  <a:pt x="946530" y="28352"/>
                </a:lnTo>
                <a:lnTo>
                  <a:pt x="975074" y="73852"/>
                </a:lnTo>
                <a:lnTo>
                  <a:pt x="983456" y="115623"/>
                </a:lnTo>
                <a:lnTo>
                  <a:pt x="984504" y="139699"/>
                </a:lnTo>
                <a:lnTo>
                  <a:pt x="983456" y="164635"/>
                </a:lnTo>
                <a:lnTo>
                  <a:pt x="975074" y="207601"/>
                </a:lnTo>
                <a:lnTo>
                  <a:pt x="946578" y="253857"/>
                </a:lnTo>
                <a:lnTo>
                  <a:pt x="916559" y="270890"/>
                </a:lnTo>
                <a:lnTo>
                  <a:pt x="920115" y="282320"/>
                </a:lnTo>
                <a:lnTo>
                  <a:pt x="958659" y="264255"/>
                </a:lnTo>
                <a:lnTo>
                  <a:pt x="986917" y="233044"/>
                </a:lnTo>
                <a:lnTo>
                  <a:pt x="1004347" y="191134"/>
                </a:lnTo>
                <a:lnTo>
                  <a:pt x="1010158" y="141223"/>
                </a:lnTo>
                <a:lnTo>
                  <a:pt x="1008705" y="115341"/>
                </a:lnTo>
                <a:lnTo>
                  <a:pt x="997084" y="69482"/>
                </a:lnTo>
                <a:lnTo>
                  <a:pt x="974014" y="32146"/>
                </a:lnTo>
                <a:lnTo>
                  <a:pt x="940589" y="7381"/>
                </a:lnTo>
                <a:lnTo>
                  <a:pt x="920115" y="0"/>
                </a:lnTo>
                <a:close/>
              </a:path>
              <a:path w="1010284" h="282575">
                <a:moveTo>
                  <a:pt x="90043" y="0"/>
                </a:moveTo>
                <a:lnTo>
                  <a:pt x="51641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3"/>
                </a:lnTo>
                <a:lnTo>
                  <a:pt x="1452" y="167179"/>
                </a:lnTo>
                <a:lnTo>
                  <a:pt x="13073" y="213090"/>
                </a:lnTo>
                <a:lnTo>
                  <a:pt x="36125" y="250281"/>
                </a:lnTo>
                <a:lnTo>
                  <a:pt x="69514" y="274943"/>
                </a:lnTo>
                <a:lnTo>
                  <a:pt x="90043" y="282320"/>
                </a:lnTo>
                <a:lnTo>
                  <a:pt x="93599" y="270890"/>
                </a:lnTo>
                <a:lnTo>
                  <a:pt x="77549" y="263773"/>
                </a:lnTo>
                <a:lnTo>
                  <a:pt x="63690" y="253857"/>
                </a:lnTo>
                <a:lnTo>
                  <a:pt x="35210" y="207601"/>
                </a:lnTo>
                <a:lnTo>
                  <a:pt x="26828" y="164635"/>
                </a:lnTo>
                <a:lnTo>
                  <a:pt x="25781" y="139699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7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0031730" y="5152644"/>
            <a:ext cx="495300" cy="282575"/>
          </a:xfrm>
          <a:custGeom>
            <a:avLst/>
            <a:gdLst/>
            <a:ahLst/>
            <a:cxnLst/>
            <a:rect l="l" t="t" r="r" b="b"/>
            <a:pathLst>
              <a:path w="495300" h="282575">
                <a:moveTo>
                  <a:pt x="405002" y="0"/>
                </a:moveTo>
                <a:lnTo>
                  <a:pt x="401066" y="11429"/>
                </a:lnTo>
                <a:lnTo>
                  <a:pt x="417373" y="18522"/>
                </a:lnTo>
                <a:lnTo>
                  <a:pt x="431418" y="28352"/>
                </a:lnTo>
                <a:lnTo>
                  <a:pt x="459962" y="73852"/>
                </a:lnTo>
                <a:lnTo>
                  <a:pt x="468344" y="115623"/>
                </a:lnTo>
                <a:lnTo>
                  <a:pt x="469392" y="139699"/>
                </a:lnTo>
                <a:lnTo>
                  <a:pt x="468344" y="164635"/>
                </a:lnTo>
                <a:lnTo>
                  <a:pt x="459962" y="207601"/>
                </a:lnTo>
                <a:lnTo>
                  <a:pt x="431466" y="253857"/>
                </a:lnTo>
                <a:lnTo>
                  <a:pt x="401447" y="270890"/>
                </a:lnTo>
                <a:lnTo>
                  <a:pt x="405002" y="282320"/>
                </a:lnTo>
                <a:lnTo>
                  <a:pt x="443547" y="264255"/>
                </a:lnTo>
                <a:lnTo>
                  <a:pt x="471804" y="233044"/>
                </a:lnTo>
                <a:lnTo>
                  <a:pt x="489235" y="191134"/>
                </a:lnTo>
                <a:lnTo>
                  <a:pt x="495046" y="141223"/>
                </a:lnTo>
                <a:lnTo>
                  <a:pt x="493593" y="115341"/>
                </a:lnTo>
                <a:lnTo>
                  <a:pt x="481972" y="69482"/>
                </a:lnTo>
                <a:lnTo>
                  <a:pt x="458902" y="32146"/>
                </a:lnTo>
                <a:lnTo>
                  <a:pt x="425477" y="7381"/>
                </a:lnTo>
                <a:lnTo>
                  <a:pt x="405002" y="0"/>
                </a:lnTo>
                <a:close/>
              </a:path>
              <a:path w="495300" h="282575">
                <a:moveTo>
                  <a:pt x="90043" y="0"/>
                </a:moveTo>
                <a:lnTo>
                  <a:pt x="51641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3"/>
                </a:lnTo>
                <a:lnTo>
                  <a:pt x="1452" y="167179"/>
                </a:lnTo>
                <a:lnTo>
                  <a:pt x="13073" y="213090"/>
                </a:lnTo>
                <a:lnTo>
                  <a:pt x="36125" y="250281"/>
                </a:lnTo>
                <a:lnTo>
                  <a:pt x="69514" y="274943"/>
                </a:lnTo>
                <a:lnTo>
                  <a:pt x="90043" y="282320"/>
                </a:lnTo>
                <a:lnTo>
                  <a:pt x="93599" y="270890"/>
                </a:lnTo>
                <a:lnTo>
                  <a:pt x="77549" y="263773"/>
                </a:lnTo>
                <a:lnTo>
                  <a:pt x="63690" y="253857"/>
                </a:lnTo>
                <a:lnTo>
                  <a:pt x="35210" y="207601"/>
                </a:lnTo>
                <a:lnTo>
                  <a:pt x="26828" y="164635"/>
                </a:lnTo>
                <a:lnTo>
                  <a:pt x="25780" y="139699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826754" y="5063744"/>
            <a:ext cx="16205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74725" algn="l"/>
                <a:tab pos="1305560" algn="l"/>
              </a:tabLst>
            </a:pP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𝑝</a:t>
            </a:r>
            <a:r>
              <a:rPr dirty="0" baseline="-15873" sz="2625">
                <a:latin typeface="Cambria Math"/>
                <a:cs typeface="Cambria Math"/>
              </a:rPr>
              <a:t>𝑟	</a:t>
            </a:r>
            <a:r>
              <a:rPr dirty="0" sz="2400">
                <a:latin typeface="Cambria Math"/>
                <a:cs typeface="Cambria Math"/>
              </a:rPr>
              <a:t>𝐺	𝑝</a:t>
            </a:r>
            <a:r>
              <a:rPr dirty="0" baseline="-15873" sz="2625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373505" y="3608959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6" y="0"/>
                </a:moveTo>
                <a:lnTo>
                  <a:pt x="257682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8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1"/>
                </a:lnTo>
                <a:lnTo>
                  <a:pt x="261746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119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6" y="0"/>
                </a:lnTo>
                <a:close/>
              </a:path>
              <a:path w="351789" h="282575">
                <a:moveTo>
                  <a:pt x="90042" y="0"/>
                </a:moveTo>
                <a:lnTo>
                  <a:pt x="51546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50" y="167177"/>
                </a:lnTo>
                <a:lnTo>
                  <a:pt x="13019" y="213036"/>
                </a:lnTo>
                <a:lnTo>
                  <a:pt x="36018" y="250227"/>
                </a:lnTo>
                <a:lnTo>
                  <a:pt x="69494" y="274941"/>
                </a:lnTo>
                <a:lnTo>
                  <a:pt x="90042" y="282321"/>
                </a:lnTo>
                <a:lnTo>
                  <a:pt x="93598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82392" y="3608959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6" y="0"/>
                </a:moveTo>
                <a:lnTo>
                  <a:pt x="257682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8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1"/>
                </a:lnTo>
                <a:lnTo>
                  <a:pt x="261746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119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6" y="0"/>
                </a:lnTo>
                <a:close/>
              </a:path>
              <a:path w="351789" h="282575">
                <a:moveTo>
                  <a:pt x="90043" y="0"/>
                </a:moveTo>
                <a:lnTo>
                  <a:pt x="51546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50" y="167177"/>
                </a:lnTo>
                <a:lnTo>
                  <a:pt x="13019" y="213036"/>
                </a:lnTo>
                <a:lnTo>
                  <a:pt x="36018" y="250227"/>
                </a:lnTo>
                <a:lnTo>
                  <a:pt x="69494" y="274941"/>
                </a:lnTo>
                <a:lnTo>
                  <a:pt x="90043" y="282321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212973" y="3608959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2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9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1"/>
                </a:lnTo>
                <a:lnTo>
                  <a:pt x="261747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119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90042" y="0"/>
                </a:moveTo>
                <a:lnTo>
                  <a:pt x="51546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50" y="167177"/>
                </a:lnTo>
                <a:lnTo>
                  <a:pt x="13019" y="213036"/>
                </a:lnTo>
                <a:lnTo>
                  <a:pt x="36018" y="250227"/>
                </a:lnTo>
                <a:lnTo>
                  <a:pt x="69494" y="274941"/>
                </a:lnTo>
                <a:lnTo>
                  <a:pt x="90042" y="282321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1143711" y="3519678"/>
            <a:ext cx="30702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29565" algn="l"/>
                <a:tab pos="693420" algn="l"/>
                <a:tab pos="1337945" algn="l"/>
                <a:tab pos="1684020" algn="l"/>
                <a:tab pos="2169160" algn="l"/>
                <a:tab pos="2533015" algn="l"/>
              </a:tabLst>
            </a:pPr>
            <a:r>
              <a:rPr dirty="0" sz="2400">
                <a:latin typeface="Cambria Math"/>
                <a:cs typeface="Cambria Math"/>
              </a:rPr>
              <a:t>𝑌	𝑧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𝐺	𝑧	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=</a:t>
            </a:r>
            <a:r>
              <a:rPr dirty="0" sz="2400" spc="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260596" y="3740150"/>
            <a:ext cx="622300" cy="20320"/>
          </a:xfrm>
          <a:custGeom>
            <a:avLst/>
            <a:gdLst/>
            <a:ahLst/>
            <a:cxnLst/>
            <a:rect l="l" t="t" r="r" b="b"/>
            <a:pathLst>
              <a:path w="622300" h="20320">
                <a:moveTo>
                  <a:pt x="621791" y="0"/>
                </a:moveTo>
                <a:lnTo>
                  <a:pt x="0" y="0"/>
                </a:lnTo>
                <a:lnTo>
                  <a:pt x="0" y="19812"/>
                </a:lnTo>
                <a:lnTo>
                  <a:pt x="621791" y="19812"/>
                </a:lnTo>
                <a:lnTo>
                  <a:pt x="621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4257547" y="3289554"/>
            <a:ext cx="62928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55">
                <a:latin typeface="Cambria Math"/>
                <a:cs typeface="Cambria Math"/>
              </a:rPr>
              <a:t>𝑃</a:t>
            </a:r>
            <a:r>
              <a:rPr dirty="0" sz="2400" spc="10">
                <a:latin typeface="Cambria Math"/>
                <a:cs typeface="Cambria Math"/>
              </a:rPr>
              <a:t>(</a:t>
            </a:r>
            <a:r>
              <a:rPr dirty="0" sz="2400" spc="35">
                <a:latin typeface="Cambria Math"/>
                <a:cs typeface="Cambria Math"/>
              </a:rPr>
              <a:t>𝑧</a:t>
            </a:r>
            <a:r>
              <a:rPr dirty="0" sz="2400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48403" y="3723894"/>
            <a:ext cx="6477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80">
                <a:latin typeface="Cambria Math"/>
                <a:cs typeface="Cambria Math"/>
              </a:rPr>
              <a:t>𝑄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 spc="35">
                <a:latin typeface="Cambria Math"/>
                <a:cs typeface="Cambria Math"/>
              </a:rPr>
              <a:t>𝑧</a:t>
            </a:r>
            <a:r>
              <a:rPr dirty="0" sz="2400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38776" y="3519678"/>
            <a:ext cx="34861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76250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5"/>
              <a:t> </a:t>
            </a:r>
            <a:r>
              <a:rPr dirty="0" spc="-20"/>
              <a:t>frente</a:t>
            </a:r>
            <a:r>
              <a:rPr dirty="0" spc="5"/>
              <a:t> </a:t>
            </a:r>
            <a:r>
              <a:rPr dirty="0"/>
              <a:t>a</a:t>
            </a:r>
            <a:r>
              <a:rPr dirty="0" spc="-5"/>
              <a:t> secuencia</a:t>
            </a:r>
            <a:r>
              <a:rPr dirty="0" spc="-15"/>
              <a:t> </a:t>
            </a:r>
            <a:r>
              <a:rPr dirty="0" spc="-5"/>
              <a:t>impulso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15765" y="1537080"/>
            <a:ext cx="521334" cy="283845"/>
          </a:xfrm>
          <a:custGeom>
            <a:avLst/>
            <a:gdLst/>
            <a:ahLst/>
            <a:cxnLst/>
            <a:rect l="l" t="t" r="r" b="b"/>
            <a:pathLst>
              <a:path w="521335" h="283844">
                <a:moveTo>
                  <a:pt x="430022" y="0"/>
                </a:moveTo>
                <a:lnTo>
                  <a:pt x="426085" y="0"/>
                </a:lnTo>
                <a:lnTo>
                  <a:pt x="426085" y="11303"/>
                </a:lnTo>
                <a:lnTo>
                  <a:pt x="428371" y="11303"/>
                </a:lnTo>
                <a:lnTo>
                  <a:pt x="438560" y="12015"/>
                </a:lnTo>
                <a:lnTo>
                  <a:pt x="471297" y="37480"/>
                </a:lnTo>
                <a:lnTo>
                  <a:pt x="474345" y="59690"/>
                </a:lnTo>
                <a:lnTo>
                  <a:pt x="474156" y="65218"/>
                </a:lnTo>
                <a:lnTo>
                  <a:pt x="473598" y="71342"/>
                </a:lnTo>
                <a:lnTo>
                  <a:pt x="472684" y="78085"/>
                </a:lnTo>
                <a:lnTo>
                  <a:pt x="471424" y="85471"/>
                </a:lnTo>
                <a:lnTo>
                  <a:pt x="469392" y="95631"/>
                </a:lnTo>
                <a:lnTo>
                  <a:pt x="468375" y="102997"/>
                </a:lnTo>
                <a:lnTo>
                  <a:pt x="468375" y="115824"/>
                </a:lnTo>
                <a:lnTo>
                  <a:pt x="470916" y="122682"/>
                </a:lnTo>
                <a:lnTo>
                  <a:pt x="475869" y="128143"/>
                </a:lnTo>
                <a:lnTo>
                  <a:pt x="480822" y="133477"/>
                </a:lnTo>
                <a:lnTo>
                  <a:pt x="486663" y="137541"/>
                </a:lnTo>
                <a:lnTo>
                  <a:pt x="493522" y="140081"/>
                </a:lnTo>
                <a:lnTo>
                  <a:pt x="493522" y="142748"/>
                </a:lnTo>
                <a:lnTo>
                  <a:pt x="468375" y="167132"/>
                </a:lnTo>
                <a:lnTo>
                  <a:pt x="468375" y="179832"/>
                </a:lnTo>
                <a:lnTo>
                  <a:pt x="469392" y="187198"/>
                </a:lnTo>
                <a:lnTo>
                  <a:pt x="471424" y="197358"/>
                </a:lnTo>
                <a:lnTo>
                  <a:pt x="472684" y="204743"/>
                </a:lnTo>
                <a:lnTo>
                  <a:pt x="473598" y="211486"/>
                </a:lnTo>
                <a:lnTo>
                  <a:pt x="474156" y="217610"/>
                </a:lnTo>
                <a:lnTo>
                  <a:pt x="474345" y="223139"/>
                </a:lnTo>
                <a:lnTo>
                  <a:pt x="473583" y="235612"/>
                </a:lnTo>
                <a:lnTo>
                  <a:pt x="447595" y="269763"/>
                </a:lnTo>
                <a:lnTo>
                  <a:pt x="428371" y="272542"/>
                </a:lnTo>
                <a:lnTo>
                  <a:pt x="426085" y="272542"/>
                </a:lnTo>
                <a:lnTo>
                  <a:pt x="426085" y="283845"/>
                </a:lnTo>
                <a:lnTo>
                  <a:pt x="430022" y="283845"/>
                </a:lnTo>
                <a:lnTo>
                  <a:pt x="446377" y="282630"/>
                </a:lnTo>
                <a:lnTo>
                  <a:pt x="482346" y="267843"/>
                </a:lnTo>
                <a:lnTo>
                  <a:pt x="499618" y="220472"/>
                </a:lnTo>
                <a:lnTo>
                  <a:pt x="499403" y="214066"/>
                </a:lnTo>
                <a:lnTo>
                  <a:pt x="498760" y="207232"/>
                </a:lnTo>
                <a:lnTo>
                  <a:pt x="497689" y="199969"/>
                </a:lnTo>
                <a:lnTo>
                  <a:pt x="496188" y="192278"/>
                </a:lnTo>
                <a:lnTo>
                  <a:pt x="493775" y="181864"/>
                </a:lnTo>
                <a:lnTo>
                  <a:pt x="492633" y="174752"/>
                </a:lnTo>
                <a:lnTo>
                  <a:pt x="492633" y="164338"/>
                </a:lnTo>
                <a:lnTo>
                  <a:pt x="495046" y="158750"/>
                </a:lnTo>
                <a:lnTo>
                  <a:pt x="504444" y="150114"/>
                </a:lnTo>
                <a:lnTo>
                  <a:pt x="511556" y="147828"/>
                </a:lnTo>
                <a:lnTo>
                  <a:pt x="521081" y="147574"/>
                </a:lnTo>
                <a:lnTo>
                  <a:pt x="521081" y="135382"/>
                </a:lnTo>
                <a:lnTo>
                  <a:pt x="511556" y="135001"/>
                </a:lnTo>
                <a:lnTo>
                  <a:pt x="504444" y="132715"/>
                </a:lnTo>
                <a:lnTo>
                  <a:pt x="495046" y="124079"/>
                </a:lnTo>
                <a:lnTo>
                  <a:pt x="492633" y="118491"/>
                </a:lnTo>
                <a:lnTo>
                  <a:pt x="492633" y="108077"/>
                </a:lnTo>
                <a:lnTo>
                  <a:pt x="493775" y="101092"/>
                </a:lnTo>
                <a:lnTo>
                  <a:pt x="496188" y="90551"/>
                </a:lnTo>
                <a:lnTo>
                  <a:pt x="497689" y="82859"/>
                </a:lnTo>
                <a:lnTo>
                  <a:pt x="498760" y="75596"/>
                </a:lnTo>
                <a:lnTo>
                  <a:pt x="499403" y="68762"/>
                </a:lnTo>
                <a:lnTo>
                  <a:pt x="499618" y="62357"/>
                </a:lnTo>
                <a:lnTo>
                  <a:pt x="498544" y="47880"/>
                </a:lnTo>
                <a:lnTo>
                  <a:pt x="472563" y="9215"/>
                </a:lnTo>
                <a:lnTo>
                  <a:pt x="446377" y="1214"/>
                </a:lnTo>
                <a:lnTo>
                  <a:pt x="430022" y="0"/>
                </a:lnTo>
                <a:close/>
              </a:path>
              <a:path w="521335" h="283844">
                <a:moveTo>
                  <a:pt x="94996" y="0"/>
                </a:moveTo>
                <a:lnTo>
                  <a:pt x="91186" y="0"/>
                </a:lnTo>
                <a:lnTo>
                  <a:pt x="74777" y="1214"/>
                </a:lnTo>
                <a:lnTo>
                  <a:pt x="38862" y="16002"/>
                </a:lnTo>
                <a:lnTo>
                  <a:pt x="21664" y="59563"/>
                </a:lnTo>
                <a:lnTo>
                  <a:pt x="21559" y="65091"/>
                </a:lnTo>
                <a:lnTo>
                  <a:pt x="21679" y="68635"/>
                </a:lnTo>
                <a:lnTo>
                  <a:pt x="22336" y="75469"/>
                </a:lnTo>
                <a:lnTo>
                  <a:pt x="23445" y="82732"/>
                </a:lnTo>
                <a:lnTo>
                  <a:pt x="25019" y="90424"/>
                </a:lnTo>
                <a:lnTo>
                  <a:pt x="27305" y="100838"/>
                </a:lnTo>
                <a:lnTo>
                  <a:pt x="28448" y="107950"/>
                </a:lnTo>
                <a:lnTo>
                  <a:pt x="28448" y="118364"/>
                </a:lnTo>
                <a:lnTo>
                  <a:pt x="26162" y="123952"/>
                </a:lnTo>
                <a:lnTo>
                  <a:pt x="21462" y="128270"/>
                </a:lnTo>
                <a:lnTo>
                  <a:pt x="16637" y="132588"/>
                </a:lnTo>
                <a:lnTo>
                  <a:pt x="9525" y="134874"/>
                </a:lnTo>
                <a:lnTo>
                  <a:pt x="0" y="135128"/>
                </a:lnTo>
                <a:lnTo>
                  <a:pt x="0" y="147320"/>
                </a:lnTo>
                <a:lnTo>
                  <a:pt x="28448" y="164211"/>
                </a:lnTo>
                <a:lnTo>
                  <a:pt x="28448" y="174625"/>
                </a:lnTo>
                <a:lnTo>
                  <a:pt x="27305" y="181610"/>
                </a:lnTo>
                <a:lnTo>
                  <a:pt x="25019" y="192151"/>
                </a:lnTo>
                <a:lnTo>
                  <a:pt x="23445" y="199842"/>
                </a:lnTo>
                <a:lnTo>
                  <a:pt x="22336" y="207105"/>
                </a:lnTo>
                <a:lnTo>
                  <a:pt x="21679" y="213939"/>
                </a:lnTo>
                <a:lnTo>
                  <a:pt x="21462" y="220345"/>
                </a:lnTo>
                <a:lnTo>
                  <a:pt x="22556" y="235321"/>
                </a:lnTo>
                <a:lnTo>
                  <a:pt x="48627" y="274629"/>
                </a:lnTo>
                <a:lnTo>
                  <a:pt x="91186" y="283845"/>
                </a:lnTo>
                <a:lnTo>
                  <a:pt x="94996" y="283845"/>
                </a:lnTo>
                <a:lnTo>
                  <a:pt x="94996" y="272542"/>
                </a:lnTo>
                <a:lnTo>
                  <a:pt x="92710" y="272542"/>
                </a:lnTo>
                <a:lnTo>
                  <a:pt x="82520" y="271849"/>
                </a:lnTo>
                <a:lnTo>
                  <a:pt x="49784" y="246141"/>
                </a:lnTo>
                <a:lnTo>
                  <a:pt x="46736" y="223012"/>
                </a:lnTo>
                <a:lnTo>
                  <a:pt x="46926" y="217483"/>
                </a:lnTo>
                <a:lnTo>
                  <a:pt x="47498" y="211359"/>
                </a:lnTo>
                <a:lnTo>
                  <a:pt x="48450" y="204616"/>
                </a:lnTo>
                <a:lnTo>
                  <a:pt x="49784" y="197231"/>
                </a:lnTo>
                <a:lnTo>
                  <a:pt x="51688" y="187071"/>
                </a:lnTo>
                <a:lnTo>
                  <a:pt x="52705" y="179705"/>
                </a:lnTo>
                <a:lnTo>
                  <a:pt x="52705" y="166878"/>
                </a:lnTo>
                <a:lnTo>
                  <a:pt x="50292" y="160020"/>
                </a:lnTo>
                <a:lnTo>
                  <a:pt x="45338" y="154559"/>
                </a:lnTo>
                <a:lnTo>
                  <a:pt x="40386" y="149225"/>
                </a:lnTo>
                <a:lnTo>
                  <a:pt x="34417" y="145161"/>
                </a:lnTo>
                <a:lnTo>
                  <a:pt x="27559" y="142621"/>
                </a:lnTo>
                <a:lnTo>
                  <a:pt x="27559" y="139954"/>
                </a:lnTo>
                <a:lnTo>
                  <a:pt x="52705" y="115570"/>
                </a:lnTo>
                <a:lnTo>
                  <a:pt x="52705" y="102870"/>
                </a:lnTo>
                <a:lnTo>
                  <a:pt x="51688" y="95504"/>
                </a:lnTo>
                <a:lnTo>
                  <a:pt x="49784" y="85344"/>
                </a:lnTo>
                <a:lnTo>
                  <a:pt x="48450" y="77958"/>
                </a:lnTo>
                <a:lnTo>
                  <a:pt x="47498" y="71215"/>
                </a:lnTo>
                <a:lnTo>
                  <a:pt x="46926" y="65091"/>
                </a:lnTo>
                <a:lnTo>
                  <a:pt x="46736" y="59563"/>
                </a:lnTo>
                <a:lnTo>
                  <a:pt x="47498" y="47609"/>
                </a:lnTo>
                <a:lnTo>
                  <a:pt x="73485" y="14144"/>
                </a:lnTo>
                <a:lnTo>
                  <a:pt x="92710" y="11303"/>
                </a:lnTo>
                <a:lnTo>
                  <a:pt x="94996" y="11303"/>
                </a:lnTo>
                <a:lnTo>
                  <a:pt x="94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60646" y="1537080"/>
            <a:ext cx="1458595" cy="283845"/>
          </a:xfrm>
          <a:custGeom>
            <a:avLst/>
            <a:gdLst/>
            <a:ahLst/>
            <a:cxnLst/>
            <a:rect l="l" t="t" r="r" b="b"/>
            <a:pathLst>
              <a:path w="1458595" h="283844">
                <a:moveTo>
                  <a:pt x="1367281" y="0"/>
                </a:moveTo>
                <a:lnTo>
                  <a:pt x="1363344" y="0"/>
                </a:lnTo>
                <a:lnTo>
                  <a:pt x="1363344" y="11303"/>
                </a:lnTo>
                <a:lnTo>
                  <a:pt x="1365630" y="11303"/>
                </a:lnTo>
                <a:lnTo>
                  <a:pt x="1375820" y="12015"/>
                </a:lnTo>
                <a:lnTo>
                  <a:pt x="1408556" y="37480"/>
                </a:lnTo>
                <a:lnTo>
                  <a:pt x="1411604" y="59690"/>
                </a:lnTo>
                <a:lnTo>
                  <a:pt x="1411416" y="65218"/>
                </a:lnTo>
                <a:lnTo>
                  <a:pt x="1410858" y="71342"/>
                </a:lnTo>
                <a:lnTo>
                  <a:pt x="1409944" y="78085"/>
                </a:lnTo>
                <a:lnTo>
                  <a:pt x="1408683" y="85471"/>
                </a:lnTo>
                <a:lnTo>
                  <a:pt x="1406652" y="95631"/>
                </a:lnTo>
                <a:lnTo>
                  <a:pt x="1405636" y="102997"/>
                </a:lnTo>
                <a:lnTo>
                  <a:pt x="1405636" y="115824"/>
                </a:lnTo>
                <a:lnTo>
                  <a:pt x="1408176" y="122682"/>
                </a:lnTo>
                <a:lnTo>
                  <a:pt x="1413128" y="128143"/>
                </a:lnTo>
                <a:lnTo>
                  <a:pt x="1418081" y="133477"/>
                </a:lnTo>
                <a:lnTo>
                  <a:pt x="1423924" y="137541"/>
                </a:lnTo>
                <a:lnTo>
                  <a:pt x="1430781" y="140081"/>
                </a:lnTo>
                <a:lnTo>
                  <a:pt x="1430781" y="142748"/>
                </a:lnTo>
                <a:lnTo>
                  <a:pt x="1405636" y="167132"/>
                </a:lnTo>
                <a:lnTo>
                  <a:pt x="1405636" y="179832"/>
                </a:lnTo>
                <a:lnTo>
                  <a:pt x="1406652" y="187198"/>
                </a:lnTo>
                <a:lnTo>
                  <a:pt x="1408683" y="197358"/>
                </a:lnTo>
                <a:lnTo>
                  <a:pt x="1409944" y="204743"/>
                </a:lnTo>
                <a:lnTo>
                  <a:pt x="1410858" y="211486"/>
                </a:lnTo>
                <a:lnTo>
                  <a:pt x="1411416" y="217610"/>
                </a:lnTo>
                <a:lnTo>
                  <a:pt x="1411604" y="223139"/>
                </a:lnTo>
                <a:lnTo>
                  <a:pt x="1410843" y="235612"/>
                </a:lnTo>
                <a:lnTo>
                  <a:pt x="1384855" y="269763"/>
                </a:lnTo>
                <a:lnTo>
                  <a:pt x="1365630" y="272542"/>
                </a:lnTo>
                <a:lnTo>
                  <a:pt x="1363344" y="272542"/>
                </a:lnTo>
                <a:lnTo>
                  <a:pt x="1363344" y="283845"/>
                </a:lnTo>
                <a:lnTo>
                  <a:pt x="1367281" y="283845"/>
                </a:lnTo>
                <a:lnTo>
                  <a:pt x="1383637" y="282630"/>
                </a:lnTo>
                <a:lnTo>
                  <a:pt x="1419605" y="267843"/>
                </a:lnTo>
                <a:lnTo>
                  <a:pt x="1436877" y="220472"/>
                </a:lnTo>
                <a:lnTo>
                  <a:pt x="1436663" y="214066"/>
                </a:lnTo>
                <a:lnTo>
                  <a:pt x="1436020" y="207232"/>
                </a:lnTo>
                <a:lnTo>
                  <a:pt x="1434949" y="199969"/>
                </a:lnTo>
                <a:lnTo>
                  <a:pt x="1433449" y="192278"/>
                </a:lnTo>
                <a:lnTo>
                  <a:pt x="1431036" y="181864"/>
                </a:lnTo>
                <a:lnTo>
                  <a:pt x="1429892" y="174752"/>
                </a:lnTo>
                <a:lnTo>
                  <a:pt x="1429892" y="164338"/>
                </a:lnTo>
                <a:lnTo>
                  <a:pt x="1432305" y="158750"/>
                </a:lnTo>
                <a:lnTo>
                  <a:pt x="1441703" y="150114"/>
                </a:lnTo>
                <a:lnTo>
                  <a:pt x="1448815" y="147828"/>
                </a:lnTo>
                <a:lnTo>
                  <a:pt x="1458340" y="147574"/>
                </a:lnTo>
                <a:lnTo>
                  <a:pt x="1458340" y="135382"/>
                </a:lnTo>
                <a:lnTo>
                  <a:pt x="1448815" y="135001"/>
                </a:lnTo>
                <a:lnTo>
                  <a:pt x="1441703" y="132715"/>
                </a:lnTo>
                <a:lnTo>
                  <a:pt x="1432305" y="124079"/>
                </a:lnTo>
                <a:lnTo>
                  <a:pt x="1429892" y="118491"/>
                </a:lnTo>
                <a:lnTo>
                  <a:pt x="1429892" y="108077"/>
                </a:lnTo>
                <a:lnTo>
                  <a:pt x="1431036" y="101092"/>
                </a:lnTo>
                <a:lnTo>
                  <a:pt x="1433449" y="90551"/>
                </a:lnTo>
                <a:lnTo>
                  <a:pt x="1434949" y="82859"/>
                </a:lnTo>
                <a:lnTo>
                  <a:pt x="1436020" y="75596"/>
                </a:lnTo>
                <a:lnTo>
                  <a:pt x="1436663" y="68762"/>
                </a:lnTo>
                <a:lnTo>
                  <a:pt x="1436877" y="62357"/>
                </a:lnTo>
                <a:lnTo>
                  <a:pt x="1435804" y="47880"/>
                </a:lnTo>
                <a:lnTo>
                  <a:pt x="1409823" y="9215"/>
                </a:lnTo>
                <a:lnTo>
                  <a:pt x="1383637" y="1214"/>
                </a:lnTo>
                <a:lnTo>
                  <a:pt x="1367281" y="0"/>
                </a:lnTo>
                <a:close/>
              </a:path>
              <a:path w="1458595" h="283844">
                <a:moveTo>
                  <a:pt x="94995" y="0"/>
                </a:moveTo>
                <a:lnTo>
                  <a:pt x="91186" y="0"/>
                </a:lnTo>
                <a:lnTo>
                  <a:pt x="74777" y="1214"/>
                </a:lnTo>
                <a:lnTo>
                  <a:pt x="38862" y="16002"/>
                </a:lnTo>
                <a:lnTo>
                  <a:pt x="21664" y="59563"/>
                </a:lnTo>
                <a:lnTo>
                  <a:pt x="21559" y="65091"/>
                </a:lnTo>
                <a:lnTo>
                  <a:pt x="21679" y="68635"/>
                </a:lnTo>
                <a:lnTo>
                  <a:pt x="22336" y="75469"/>
                </a:lnTo>
                <a:lnTo>
                  <a:pt x="23445" y="82732"/>
                </a:lnTo>
                <a:lnTo>
                  <a:pt x="25018" y="90424"/>
                </a:lnTo>
                <a:lnTo>
                  <a:pt x="27304" y="100838"/>
                </a:lnTo>
                <a:lnTo>
                  <a:pt x="28448" y="107950"/>
                </a:lnTo>
                <a:lnTo>
                  <a:pt x="28448" y="118364"/>
                </a:lnTo>
                <a:lnTo>
                  <a:pt x="26162" y="123952"/>
                </a:lnTo>
                <a:lnTo>
                  <a:pt x="21462" y="128270"/>
                </a:lnTo>
                <a:lnTo>
                  <a:pt x="16637" y="132588"/>
                </a:lnTo>
                <a:lnTo>
                  <a:pt x="9525" y="134874"/>
                </a:lnTo>
                <a:lnTo>
                  <a:pt x="0" y="135128"/>
                </a:lnTo>
                <a:lnTo>
                  <a:pt x="0" y="147320"/>
                </a:lnTo>
                <a:lnTo>
                  <a:pt x="28448" y="164211"/>
                </a:lnTo>
                <a:lnTo>
                  <a:pt x="28448" y="174625"/>
                </a:lnTo>
                <a:lnTo>
                  <a:pt x="27304" y="181610"/>
                </a:lnTo>
                <a:lnTo>
                  <a:pt x="25018" y="192151"/>
                </a:lnTo>
                <a:lnTo>
                  <a:pt x="23445" y="199842"/>
                </a:lnTo>
                <a:lnTo>
                  <a:pt x="22336" y="207105"/>
                </a:lnTo>
                <a:lnTo>
                  <a:pt x="21679" y="213939"/>
                </a:lnTo>
                <a:lnTo>
                  <a:pt x="21462" y="220345"/>
                </a:lnTo>
                <a:lnTo>
                  <a:pt x="22556" y="235321"/>
                </a:lnTo>
                <a:lnTo>
                  <a:pt x="48627" y="274629"/>
                </a:lnTo>
                <a:lnTo>
                  <a:pt x="91186" y="283845"/>
                </a:lnTo>
                <a:lnTo>
                  <a:pt x="94995" y="283845"/>
                </a:lnTo>
                <a:lnTo>
                  <a:pt x="94995" y="272542"/>
                </a:lnTo>
                <a:lnTo>
                  <a:pt x="92709" y="272542"/>
                </a:lnTo>
                <a:lnTo>
                  <a:pt x="82520" y="271849"/>
                </a:lnTo>
                <a:lnTo>
                  <a:pt x="49784" y="246141"/>
                </a:lnTo>
                <a:lnTo>
                  <a:pt x="46736" y="223012"/>
                </a:lnTo>
                <a:lnTo>
                  <a:pt x="46926" y="217483"/>
                </a:lnTo>
                <a:lnTo>
                  <a:pt x="47498" y="211359"/>
                </a:lnTo>
                <a:lnTo>
                  <a:pt x="48450" y="204616"/>
                </a:lnTo>
                <a:lnTo>
                  <a:pt x="49783" y="197231"/>
                </a:lnTo>
                <a:lnTo>
                  <a:pt x="51688" y="187071"/>
                </a:lnTo>
                <a:lnTo>
                  <a:pt x="52704" y="179705"/>
                </a:lnTo>
                <a:lnTo>
                  <a:pt x="52704" y="166878"/>
                </a:lnTo>
                <a:lnTo>
                  <a:pt x="50291" y="160020"/>
                </a:lnTo>
                <a:lnTo>
                  <a:pt x="45338" y="154559"/>
                </a:lnTo>
                <a:lnTo>
                  <a:pt x="40386" y="149225"/>
                </a:lnTo>
                <a:lnTo>
                  <a:pt x="34416" y="145161"/>
                </a:lnTo>
                <a:lnTo>
                  <a:pt x="27558" y="142621"/>
                </a:lnTo>
                <a:lnTo>
                  <a:pt x="27558" y="139954"/>
                </a:lnTo>
                <a:lnTo>
                  <a:pt x="52704" y="115570"/>
                </a:lnTo>
                <a:lnTo>
                  <a:pt x="52704" y="102870"/>
                </a:lnTo>
                <a:lnTo>
                  <a:pt x="51688" y="95504"/>
                </a:lnTo>
                <a:lnTo>
                  <a:pt x="49783" y="85344"/>
                </a:lnTo>
                <a:lnTo>
                  <a:pt x="48450" y="77958"/>
                </a:lnTo>
                <a:lnTo>
                  <a:pt x="47498" y="71215"/>
                </a:lnTo>
                <a:lnTo>
                  <a:pt x="46926" y="65091"/>
                </a:lnTo>
                <a:lnTo>
                  <a:pt x="46736" y="59563"/>
                </a:lnTo>
                <a:lnTo>
                  <a:pt x="47497" y="47609"/>
                </a:lnTo>
                <a:lnTo>
                  <a:pt x="73485" y="14144"/>
                </a:lnTo>
                <a:lnTo>
                  <a:pt x="92709" y="11303"/>
                </a:lnTo>
                <a:lnTo>
                  <a:pt x="94995" y="11303"/>
                </a:lnTo>
                <a:lnTo>
                  <a:pt x="94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97802" y="1537716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7" y="0"/>
                </a:moveTo>
                <a:lnTo>
                  <a:pt x="257809" y="11430"/>
                </a:lnTo>
                <a:lnTo>
                  <a:pt x="274117" y="18522"/>
                </a:lnTo>
                <a:lnTo>
                  <a:pt x="288162" y="28352"/>
                </a:lnTo>
                <a:lnTo>
                  <a:pt x="316686" y="73852"/>
                </a:lnTo>
                <a:lnTo>
                  <a:pt x="324981" y="115623"/>
                </a:lnTo>
                <a:lnTo>
                  <a:pt x="326008" y="139700"/>
                </a:lnTo>
                <a:lnTo>
                  <a:pt x="324963" y="164635"/>
                </a:lnTo>
                <a:lnTo>
                  <a:pt x="316632" y="207601"/>
                </a:lnTo>
                <a:lnTo>
                  <a:pt x="288210" y="253857"/>
                </a:lnTo>
                <a:lnTo>
                  <a:pt x="258191" y="270891"/>
                </a:lnTo>
                <a:lnTo>
                  <a:pt x="261747" y="282321"/>
                </a:lnTo>
                <a:lnTo>
                  <a:pt x="300243" y="264255"/>
                </a:lnTo>
                <a:lnTo>
                  <a:pt x="328549" y="233045"/>
                </a:lnTo>
                <a:lnTo>
                  <a:pt x="345979" y="191135"/>
                </a:lnTo>
                <a:lnTo>
                  <a:pt x="351790" y="141224"/>
                </a:lnTo>
                <a:lnTo>
                  <a:pt x="350337" y="115341"/>
                </a:lnTo>
                <a:lnTo>
                  <a:pt x="338716" y="69482"/>
                </a:lnTo>
                <a:lnTo>
                  <a:pt x="315646" y="32146"/>
                </a:lnTo>
                <a:lnTo>
                  <a:pt x="282221" y="7381"/>
                </a:lnTo>
                <a:lnTo>
                  <a:pt x="261747" y="0"/>
                </a:lnTo>
                <a:close/>
              </a:path>
              <a:path w="351790" h="282575">
                <a:moveTo>
                  <a:pt x="90043" y="0"/>
                </a:moveTo>
                <a:lnTo>
                  <a:pt x="51641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52" y="167179"/>
                </a:lnTo>
                <a:lnTo>
                  <a:pt x="13073" y="213090"/>
                </a:lnTo>
                <a:lnTo>
                  <a:pt x="36125" y="250281"/>
                </a:lnTo>
                <a:lnTo>
                  <a:pt x="69514" y="274943"/>
                </a:lnTo>
                <a:lnTo>
                  <a:pt x="90043" y="282321"/>
                </a:lnTo>
                <a:lnTo>
                  <a:pt x="93599" y="270891"/>
                </a:lnTo>
                <a:lnTo>
                  <a:pt x="77531" y="263773"/>
                </a:lnTo>
                <a:lnTo>
                  <a:pt x="63642" y="253857"/>
                </a:lnTo>
                <a:lnTo>
                  <a:pt x="35210" y="207601"/>
                </a:lnTo>
                <a:lnTo>
                  <a:pt x="26828" y="164635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753" y="28352"/>
                </a:lnTo>
                <a:lnTo>
                  <a:pt x="94106" y="11430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574153" y="1668907"/>
            <a:ext cx="675640" cy="20320"/>
          </a:xfrm>
          <a:custGeom>
            <a:avLst/>
            <a:gdLst/>
            <a:ahLst/>
            <a:cxnLst/>
            <a:rect l="l" t="t" r="r" b="b"/>
            <a:pathLst>
              <a:path w="675640" h="20319">
                <a:moveTo>
                  <a:pt x="675131" y="0"/>
                </a:moveTo>
                <a:lnTo>
                  <a:pt x="0" y="0"/>
                </a:lnTo>
                <a:lnTo>
                  <a:pt x="0" y="19812"/>
                </a:lnTo>
                <a:lnTo>
                  <a:pt x="675131" y="19812"/>
                </a:lnTo>
                <a:lnTo>
                  <a:pt x="675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645525" y="1668907"/>
            <a:ext cx="413384" cy="20320"/>
          </a:xfrm>
          <a:custGeom>
            <a:avLst/>
            <a:gdLst/>
            <a:ahLst/>
            <a:cxnLst/>
            <a:rect l="l" t="t" r="r" b="b"/>
            <a:pathLst>
              <a:path w="413384" h="20319">
                <a:moveTo>
                  <a:pt x="413003" y="0"/>
                </a:moveTo>
                <a:lnTo>
                  <a:pt x="0" y="0"/>
                </a:lnTo>
                <a:lnTo>
                  <a:pt x="0" y="19812"/>
                </a:lnTo>
                <a:lnTo>
                  <a:pt x="413003" y="19812"/>
                </a:lnTo>
                <a:lnTo>
                  <a:pt x="4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72079" y="2292857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6" y="0"/>
                </a:moveTo>
                <a:lnTo>
                  <a:pt x="257809" y="11429"/>
                </a:lnTo>
                <a:lnTo>
                  <a:pt x="274117" y="18522"/>
                </a:lnTo>
                <a:lnTo>
                  <a:pt x="288162" y="28352"/>
                </a:lnTo>
                <a:lnTo>
                  <a:pt x="316706" y="73852"/>
                </a:lnTo>
                <a:lnTo>
                  <a:pt x="325088" y="115623"/>
                </a:lnTo>
                <a:lnTo>
                  <a:pt x="326135" y="139700"/>
                </a:lnTo>
                <a:lnTo>
                  <a:pt x="325088" y="164633"/>
                </a:lnTo>
                <a:lnTo>
                  <a:pt x="316706" y="207547"/>
                </a:lnTo>
                <a:lnTo>
                  <a:pt x="288210" y="253793"/>
                </a:lnTo>
                <a:lnTo>
                  <a:pt x="258191" y="270890"/>
                </a:lnTo>
                <a:lnTo>
                  <a:pt x="261746" y="282320"/>
                </a:lnTo>
                <a:lnTo>
                  <a:pt x="300291" y="264239"/>
                </a:lnTo>
                <a:lnTo>
                  <a:pt x="328548" y="232917"/>
                </a:lnTo>
                <a:lnTo>
                  <a:pt x="345979" y="191119"/>
                </a:lnTo>
                <a:lnTo>
                  <a:pt x="351790" y="141224"/>
                </a:lnTo>
                <a:lnTo>
                  <a:pt x="350337" y="115339"/>
                </a:lnTo>
                <a:lnTo>
                  <a:pt x="338716" y="69429"/>
                </a:lnTo>
                <a:lnTo>
                  <a:pt x="315646" y="32093"/>
                </a:lnTo>
                <a:lnTo>
                  <a:pt x="282221" y="7379"/>
                </a:lnTo>
                <a:lnTo>
                  <a:pt x="261746" y="0"/>
                </a:lnTo>
                <a:close/>
              </a:path>
              <a:path w="351789" h="282575">
                <a:moveTo>
                  <a:pt x="90043" y="0"/>
                </a:moveTo>
                <a:lnTo>
                  <a:pt x="51641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3" y="282320"/>
                </a:lnTo>
                <a:lnTo>
                  <a:pt x="93598" y="270890"/>
                </a:lnTo>
                <a:lnTo>
                  <a:pt x="77531" y="263717"/>
                </a:lnTo>
                <a:lnTo>
                  <a:pt x="63642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1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753" y="28352"/>
                </a:lnTo>
                <a:lnTo>
                  <a:pt x="9410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80966" y="2292857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810" y="11429"/>
                </a:lnTo>
                <a:lnTo>
                  <a:pt x="274117" y="18522"/>
                </a:lnTo>
                <a:lnTo>
                  <a:pt x="288163" y="28352"/>
                </a:lnTo>
                <a:lnTo>
                  <a:pt x="316706" y="73852"/>
                </a:lnTo>
                <a:lnTo>
                  <a:pt x="325088" y="115623"/>
                </a:lnTo>
                <a:lnTo>
                  <a:pt x="326136" y="139700"/>
                </a:lnTo>
                <a:lnTo>
                  <a:pt x="325088" y="164633"/>
                </a:lnTo>
                <a:lnTo>
                  <a:pt x="316706" y="207547"/>
                </a:lnTo>
                <a:lnTo>
                  <a:pt x="288210" y="253793"/>
                </a:lnTo>
                <a:lnTo>
                  <a:pt x="258191" y="270890"/>
                </a:lnTo>
                <a:lnTo>
                  <a:pt x="261747" y="282320"/>
                </a:lnTo>
                <a:lnTo>
                  <a:pt x="300291" y="264239"/>
                </a:lnTo>
                <a:lnTo>
                  <a:pt x="328549" y="232917"/>
                </a:lnTo>
                <a:lnTo>
                  <a:pt x="345979" y="191119"/>
                </a:lnTo>
                <a:lnTo>
                  <a:pt x="351790" y="141224"/>
                </a:lnTo>
                <a:lnTo>
                  <a:pt x="350337" y="115339"/>
                </a:lnTo>
                <a:lnTo>
                  <a:pt x="338716" y="69429"/>
                </a:lnTo>
                <a:lnTo>
                  <a:pt x="315646" y="32093"/>
                </a:lnTo>
                <a:lnTo>
                  <a:pt x="28222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90043" y="0"/>
                </a:moveTo>
                <a:lnTo>
                  <a:pt x="51641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3" y="282320"/>
                </a:lnTo>
                <a:lnTo>
                  <a:pt x="93599" y="270890"/>
                </a:lnTo>
                <a:lnTo>
                  <a:pt x="77531" y="263717"/>
                </a:lnTo>
                <a:lnTo>
                  <a:pt x="63642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1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754" y="28352"/>
                </a:lnTo>
                <a:lnTo>
                  <a:pt x="94107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09295" y="1447927"/>
            <a:ext cx="4405630" cy="11468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3611245" algn="l"/>
                <a:tab pos="4126865" algn="l"/>
              </a:tabLst>
            </a:pP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unitario:	</a:t>
            </a:r>
            <a:r>
              <a:rPr dirty="0" sz="2400" spc="30">
                <a:latin typeface="Cambria Math"/>
                <a:cs typeface="Cambria Math"/>
              </a:rPr>
              <a:t>𝑥</a:t>
            </a:r>
            <a:r>
              <a:rPr dirty="0" baseline="-15873" sz="2625" spc="44">
                <a:latin typeface="Cambria Math"/>
                <a:cs typeface="Cambria Math"/>
              </a:rPr>
              <a:t>𝑘	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600">
              <a:latin typeface="Cambria Math"/>
              <a:cs typeface="Cambria Math"/>
            </a:endParaRPr>
          </a:p>
          <a:p>
            <a:pPr marL="2745740">
              <a:lnSpc>
                <a:spcPct val="100000"/>
              </a:lnSpc>
              <a:tabLst>
                <a:tab pos="3062605" algn="l"/>
                <a:tab pos="3427095" algn="l"/>
                <a:tab pos="4071620" algn="l"/>
              </a:tabLst>
            </a:pPr>
            <a:r>
              <a:rPr dirty="0" sz="2400">
                <a:latin typeface="Cambria Math"/>
                <a:cs typeface="Cambria Math"/>
              </a:rPr>
              <a:t>𝑌	𝑧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𝐺	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11546" y="2292857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810" y="11429"/>
                </a:lnTo>
                <a:lnTo>
                  <a:pt x="274117" y="18522"/>
                </a:lnTo>
                <a:lnTo>
                  <a:pt x="288163" y="28352"/>
                </a:lnTo>
                <a:lnTo>
                  <a:pt x="316706" y="73852"/>
                </a:lnTo>
                <a:lnTo>
                  <a:pt x="325088" y="115623"/>
                </a:lnTo>
                <a:lnTo>
                  <a:pt x="326136" y="139700"/>
                </a:lnTo>
                <a:lnTo>
                  <a:pt x="325088" y="164633"/>
                </a:lnTo>
                <a:lnTo>
                  <a:pt x="316706" y="207547"/>
                </a:lnTo>
                <a:lnTo>
                  <a:pt x="288210" y="253793"/>
                </a:lnTo>
                <a:lnTo>
                  <a:pt x="258190" y="270890"/>
                </a:lnTo>
                <a:lnTo>
                  <a:pt x="261747" y="282320"/>
                </a:lnTo>
                <a:lnTo>
                  <a:pt x="300291" y="264239"/>
                </a:lnTo>
                <a:lnTo>
                  <a:pt x="328549" y="232917"/>
                </a:lnTo>
                <a:lnTo>
                  <a:pt x="345979" y="191119"/>
                </a:lnTo>
                <a:lnTo>
                  <a:pt x="351789" y="141224"/>
                </a:lnTo>
                <a:lnTo>
                  <a:pt x="350337" y="115339"/>
                </a:lnTo>
                <a:lnTo>
                  <a:pt x="338716" y="69429"/>
                </a:lnTo>
                <a:lnTo>
                  <a:pt x="315646" y="32093"/>
                </a:lnTo>
                <a:lnTo>
                  <a:pt x="28222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90042" y="0"/>
                </a:moveTo>
                <a:lnTo>
                  <a:pt x="51641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2" y="282320"/>
                </a:lnTo>
                <a:lnTo>
                  <a:pt x="93599" y="270890"/>
                </a:lnTo>
                <a:lnTo>
                  <a:pt x="77531" y="263717"/>
                </a:lnTo>
                <a:lnTo>
                  <a:pt x="63642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753" y="28352"/>
                </a:lnTo>
                <a:lnTo>
                  <a:pt x="94106" y="11429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059170" y="2424048"/>
            <a:ext cx="622300" cy="20320"/>
          </a:xfrm>
          <a:custGeom>
            <a:avLst/>
            <a:gdLst/>
            <a:ahLst/>
            <a:cxnLst/>
            <a:rect l="l" t="t" r="r" b="b"/>
            <a:pathLst>
              <a:path w="622300" h="20319">
                <a:moveTo>
                  <a:pt x="621792" y="0"/>
                </a:moveTo>
                <a:lnTo>
                  <a:pt x="0" y="0"/>
                </a:lnTo>
                <a:lnTo>
                  <a:pt x="0" y="19812"/>
                </a:lnTo>
                <a:lnTo>
                  <a:pt x="621792" y="19812"/>
                </a:lnTo>
                <a:lnTo>
                  <a:pt x="6217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751959" y="1288542"/>
            <a:ext cx="2306955" cy="1075690"/>
          </a:xfrm>
          <a:prstGeom prst="rect">
            <a:avLst/>
          </a:prstGeom>
        </p:spPr>
        <p:txBody>
          <a:bodyPr wrap="square" lIns="0" tIns="1720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  <a:tabLst>
                <a:tab pos="1467485" algn="l"/>
                <a:tab pos="2146300" algn="l"/>
              </a:tabLst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1</a:t>
            </a:r>
            <a:r>
              <a:rPr dirty="0" sz="2400">
                <a:latin typeface="Cambria Math"/>
                <a:cs typeface="Cambria Math"/>
              </a:rPr>
              <a:t>,</a:t>
            </a:r>
            <a:r>
              <a:rPr dirty="0" sz="2400" spc="-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…	⇒</a:t>
            </a:r>
            <a:r>
              <a:rPr dirty="0" sz="2400" spc="1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</a:t>
            </a:r>
            <a:endParaRPr sz="2400">
              <a:latin typeface="Cambria Math"/>
              <a:cs typeface="Cambria Math"/>
            </a:endParaRPr>
          </a:p>
          <a:p>
            <a:pPr marL="1316990">
              <a:lnSpc>
                <a:spcPct val="100000"/>
              </a:lnSpc>
              <a:spcBef>
                <a:spcPts val="1255"/>
              </a:spcBef>
            </a:pPr>
            <a:r>
              <a:rPr dirty="0" sz="2400" spc="25">
                <a:latin typeface="Cambria Math"/>
                <a:cs typeface="Cambria Math"/>
              </a:rPr>
              <a:t>𝑃(𝑧)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14417" y="2203196"/>
            <a:ext cx="22352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7205" algn="l"/>
                <a:tab pos="861694" algn="l"/>
                <a:tab pos="2135505" algn="l"/>
              </a:tabLst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	·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903466" y="2424048"/>
            <a:ext cx="684530" cy="20320"/>
          </a:xfrm>
          <a:custGeom>
            <a:avLst/>
            <a:gdLst/>
            <a:ahLst/>
            <a:cxnLst/>
            <a:rect l="l" t="t" r="r" b="b"/>
            <a:pathLst>
              <a:path w="684529" h="20319">
                <a:moveTo>
                  <a:pt x="684276" y="0"/>
                </a:moveTo>
                <a:lnTo>
                  <a:pt x="0" y="0"/>
                </a:lnTo>
                <a:lnTo>
                  <a:pt x="0" y="19812"/>
                </a:lnTo>
                <a:lnTo>
                  <a:pt x="684276" y="19812"/>
                </a:lnTo>
                <a:lnTo>
                  <a:pt x="6842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118731" y="1202813"/>
            <a:ext cx="1991360" cy="116141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455930" marR="43180" indent="-312420">
              <a:lnSpc>
                <a:spcPct val="113399"/>
              </a:lnSpc>
              <a:spcBef>
                <a:spcPts val="240"/>
              </a:spcBef>
              <a:tabLst>
                <a:tab pos="728980" algn="l"/>
                <a:tab pos="1214755" algn="l"/>
                <a:tab pos="1527175" algn="l"/>
                <a:tab pos="1671955" algn="l"/>
              </a:tabLst>
            </a:pPr>
            <a:r>
              <a:rPr dirty="0" baseline="-32407" sz="3600">
                <a:latin typeface="Cambria Math"/>
                <a:cs typeface="Cambria Math"/>
              </a:rPr>
              <a:t>=		</a:t>
            </a:r>
            <a:r>
              <a:rPr dirty="0" sz="1750" spc="40">
                <a:latin typeface="Cambria Math"/>
                <a:cs typeface="Cambria Math"/>
              </a:rPr>
              <a:t>1	</a:t>
            </a:r>
            <a:r>
              <a:rPr dirty="0" baseline="-32407" sz="3600">
                <a:latin typeface="Cambria Math"/>
                <a:cs typeface="Cambria Math"/>
              </a:rPr>
              <a:t>=		</a:t>
            </a:r>
            <a:r>
              <a:rPr dirty="0" sz="1750" spc="80">
                <a:latin typeface="Cambria Math"/>
                <a:cs typeface="Cambria Math"/>
              </a:rPr>
              <a:t>𝑧 </a:t>
            </a:r>
            <a:r>
              <a:rPr dirty="0" sz="1750" spc="85">
                <a:latin typeface="Cambria Math"/>
                <a:cs typeface="Cambria Math"/>
              </a:rPr>
              <a:t> </a:t>
            </a:r>
            <a:r>
              <a:rPr dirty="0" sz="1750" spc="30">
                <a:latin typeface="Cambria Math"/>
                <a:cs typeface="Cambria Math"/>
              </a:rPr>
              <a:t>1</a:t>
            </a:r>
            <a:r>
              <a:rPr dirty="0" sz="1750" spc="-40">
                <a:latin typeface="Cambria Math"/>
                <a:cs typeface="Cambria Math"/>
              </a:rPr>
              <a:t>−</a:t>
            </a:r>
            <a:r>
              <a:rPr dirty="0" sz="1750" spc="254">
                <a:latin typeface="Cambria Math"/>
                <a:cs typeface="Cambria Math"/>
              </a:rPr>
              <a:t>𝑧</a:t>
            </a:r>
            <a:r>
              <a:rPr dirty="0" baseline="21072" sz="2175" spc="-15">
                <a:latin typeface="Cambria Math"/>
                <a:cs typeface="Cambria Math"/>
              </a:rPr>
              <a:t>−</a:t>
            </a:r>
            <a:r>
              <a:rPr dirty="0" baseline="21072" sz="2175" spc="75">
                <a:latin typeface="Cambria Math"/>
                <a:cs typeface="Cambria Math"/>
              </a:rPr>
              <a:t>1</a:t>
            </a:r>
            <a:r>
              <a:rPr dirty="0" baseline="21072" sz="2175">
                <a:latin typeface="Cambria Math"/>
                <a:cs typeface="Cambria Math"/>
              </a:rPr>
              <a:t>		</a:t>
            </a:r>
            <a:r>
              <a:rPr dirty="0" sz="1750" spc="195">
                <a:latin typeface="Cambria Math"/>
                <a:cs typeface="Cambria Math"/>
              </a:rPr>
              <a:t>𝑧</a:t>
            </a:r>
            <a:r>
              <a:rPr dirty="0" sz="1750" spc="-35">
                <a:latin typeface="Cambria Math"/>
                <a:cs typeface="Cambria Math"/>
              </a:rPr>
              <a:t>−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170"/>
              </a:spcBef>
            </a:pP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47359" y="2407411"/>
            <a:ext cx="155384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56615" algn="l"/>
              </a:tabLst>
            </a:pPr>
            <a:r>
              <a:rPr dirty="0" sz="2400" spc="25">
                <a:latin typeface="Cambria Math"/>
                <a:cs typeface="Cambria Math"/>
              </a:rPr>
              <a:t>𝑄(𝑧)	</a:t>
            </a:r>
            <a:r>
              <a:rPr dirty="0" sz="2400">
                <a:latin typeface="Cambria Math"/>
                <a:cs typeface="Cambria Math"/>
              </a:rPr>
              <a:t>𝑧 −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64479" y="3212592"/>
            <a:ext cx="3820795" cy="1036319"/>
          </a:xfrm>
          <a:custGeom>
            <a:avLst/>
            <a:gdLst/>
            <a:ahLst/>
            <a:cxnLst/>
            <a:rect l="l" t="t" r="r" b="b"/>
            <a:pathLst>
              <a:path w="3820795" h="1036320">
                <a:moveTo>
                  <a:pt x="0" y="1036319"/>
                </a:moveTo>
                <a:lnTo>
                  <a:pt x="3820668" y="1036319"/>
                </a:lnTo>
                <a:lnTo>
                  <a:pt x="3820668" y="0"/>
                </a:lnTo>
                <a:lnTo>
                  <a:pt x="0" y="0"/>
                </a:lnTo>
                <a:lnTo>
                  <a:pt x="0" y="1036319"/>
                </a:lnTo>
                <a:close/>
              </a:path>
            </a:pathLst>
          </a:custGeom>
          <a:ln w="9525">
            <a:solidFill>
              <a:srgbClr val="C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452617" y="3534536"/>
            <a:ext cx="98869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45">
                <a:latin typeface="Cambria Math"/>
                <a:cs typeface="Cambria Math"/>
              </a:rPr>
              <a:t>𝑦</a:t>
            </a:r>
            <a:r>
              <a:rPr dirty="0" baseline="-15873" sz="2625" spc="-67">
                <a:latin typeface="Cambria Math"/>
                <a:cs typeface="Cambria Math"/>
              </a:rPr>
              <a:t>𝑛</a:t>
            </a:r>
            <a:r>
              <a:rPr dirty="0" baseline="-15873" sz="2625" spc="5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9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462140" y="3755135"/>
            <a:ext cx="637540" cy="20320"/>
          </a:xfrm>
          <a:custGeom>
            <a:avLst/>
            <a:gdLst/>
            <a:ahLst/>
            <a:cxnLst/>
            <a:rect l="l" t="t" r="r" b="b"/>
            <a:pathLst>
              <a:path w="637540" h="20320">
                <a:moveTo>
                  <a:pt x="637032" y="0"/>
                </a:moveTo>
                <a:lnTo>
                  <a:pt x="0" y="0"/>
                </a:lnTo>
                <a:lnTo>
                  <a:pt x="0" y="19812"/>
                </a:lnTo>
                <a:lnTo>
                  <a:pt x="637032" y="19812"/>
                </a:lnTo>
                <a:lnTo>
                  <a:pt x="6370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459473" y="3304413"/>
            <a:ext cx="6445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55">
                <a:latin typeface="Cambria Math"/>
                <a:cs typeface="Cambria Math"/>
              </a:rPr>
              <a:t>𝑃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50329" y="3738448"/>
            <a:ext cx="66421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65">
                <a:latin typeface="Cambria Math"/>
                <a:cs typeface="Cambria Math"/>
              </a:rPr>
              <a:t>𝑄</a:t>
            </a:r>
            <a:r>
              <a:rPr dirty="0" sz="2400" spc="10">
                <a:latin typeface="Cambria Math"/>
                <a:cs typeface="Cambria Math"/>
              </a:rPr>
              <a:t>(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723123" y="4005148"/>
            <a:ext cx="441325" cy="2933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50" spc="254">
                <a:latin typeface="Cambria Math"/>
                <a:cs typeface="Cambria Math"/>
              </a:rPr>
              <a:t>𝑟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5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843519" y="3162680"/>
            <a:ext cx="19367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5">
                <a:latin typeface="Cambria Math"/>
                <a:cs typeface="Cambria Math"/>
              </a:rPr>
              <a:t>𝑁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876792" y="3679316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30542" y="3534536"/>
            <a:ext cx="195008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90">
                <a:latin typeface="Cambria Math"/>
                <a:cs typeface="Cambria Math"/>
              </a:rPr>
              <a:t> </a:t>
            </a:r>
            <a:r>
              <a:rPr dirty="0" sz="2400" spc="40">
                <a:latin typeface="Cambria Math"/>
                <a:cs typeface="Cambria Math"/>
              </a:rPr>
              <a:t>𝑎</a:t>
            </a:r>
            <a:r>
              <a:rPr dirty="0" baseline="-15873" sz="2625" spc="60">
                <a:latin typeface="Cambria Math"/>
                <a:cs typeface="Cambria Math"/>
              </a:rPr>
              <a:t>𝑟</a:t>
            </a:r>
            <a:r>
              <a:rPr dirty="0" baseline="-15873" sz="2625" spc="43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180">
                <a:latin typeface="Cambria Math"/>
                <a:cs typeface="Cambria Math"/>
              </a:rPr>
              <a:t>𝑝</a:t>
            </a:r>
            <a:r>
              <a:rPr dirty="0" baseline="28571" sz="2625" spc="-270">
                <a:latin typeface="Cambria Math"/>
                <a:cs typeface="Cambria Math"/>
              </a:rPr>
              <a:t>𝑘</a:t>
            </a:r>
            <a:endParaRPr baseline="28571" sz="2625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48003" y="5420055"/>
            <a:ext cx="197485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63116" y="5522163"/>
            <a:ext cx="392430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450" spc="190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→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963673" y="5375147"/>
            <a:ext cx="1001394" cy="236220"/>
          </a:xfrm>
          <a:custGeom>
            <a:avLst/>
            <a:gdLst/>
            <a:ahLst/>
            <a:cxnLst/>
            <a:rect l="l" t="t" r="r" b="b"/>
            <a:pathLst>
              <a:path w="1001394" h="236220">
                <a:moveTo>
                  <a:pt x="926083" y="0"/>
                </a:moveTo>
                <a:lnTo>
                  <a:pt x="922655" y="9524"/>
                </a:lnTo>
                <a:lnTo>
                  <a:pt x="936349" y="15503"/>
                </a:lnTo>
                <a:lnTo>
                  <a:pt x="948102" y="23733"/>
                </a:lnTo>
                <a:lnTo>
                  <a:pt x="971929" y="61706"/>
                </a:lnTo>
                <a:lnTo>
                  <a:pt x="979805" y="116712"/>
                </a:lnTo>
                <a:lnTo>
                  <a:pt x="978925" y="137479"/>
                </a:lnTo>
                <a:lnTo>
                  <a:pt x="965834" y="188467"/>
                </a:lnTo>
                <a:lnTo>
                  <a:pt x="936492" y="220246"/>
                </a:lnTo>
                <a:lnTo>
                  <a:pt x="923036" y="226186"/>
                </a:lnTo>
                <a:lnTo>
                  <a:pt x="926083" y="235762"/>
                </a:lnTo>
                <a:lnTo>
                  <a:pt x="971071" y="208998"/>
                </a:lnTo>
                <a:lnTo>
                  <a:pt x="996410" y="159607"/>
                </a:lnTo>
                <a:lnTo>
                  <a:pt x="1001268" y="117982"/>
                </a:lnTo>
                <a:lnTo>
                  <a:pt x="1000053" y="96335"/>
                </a:lnTo>
                <a:lnTo>
                  <a:pt x="990338" y="57993"/>
                </a:lnTo>
                <a:lnTo>
                  <a:pt x="958151" y="15112"/>
                </a:lnTo>
                <a:lnTo>
                  <a:pt x="943153" y="6163"/>
                </a:lnTo>
                <a:lnTo>
                  <a:pt x="926083" y="0"/>
                </a:lnTo>
                <a:close/>
              </a:path>
              <a:path w="1001394" h="236220">
                <a:moveTo>
                  <a:pt x="75183" y="0"/>
                </a:moveTo>
                <a:lnTo>
                  <a:pt x="30321" y="26824"/>
                </a:lnTo>
                <a:lnTo>
                  <a:pt x="4873" y="76342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68" y="220678"/>
                </a:lnTo>
                <a:lnTo>
                  <a:pt x="75183" y="235762"/>
                </a:lnTo>
                <a:lnTo>
                  <a:pt x="78231" y="226186"/>
                </a:lnTo>
                <a:lnTo>
                  <a:pt x="64777" y="220246"/>
                </a:lnTo>
                <a:lnTo>
                  <a:pt x="53181" y="211985"/>
                </a:lnTo>
                <a:lnTo>
                  <a:pt x="29412" y="173345"/>
                </a:lnTo>
                <a:lnTo>
                  <a:pt x="21589" y="116712"/>
                </a:lnTo>
                <a:lnTo>
                  <a:pt x="22451" y="96567"/>
                </a:lnTo>
                <a:lnTo>
                  <a:pt x="35559" y="46989"/>
                </a:lnTo>
                <a:lnTo>
                  <a:pt x="64992" y="15503"/>
                </a:lnTo>
                <a:lnTo>
                  <a:pt x="78612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903732" y="5299709"/>
            <a:ext cx="20053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10845" algn="l"/>
              </a:tabLst>
            </a:pPr>
            <a:r>
              <a:rPr dirty="0" sz="2000">
                <a:latin typeface="Cambria Math"/>
                <a:cs typeface="Cambria Math"/>
              </a:rPr>
              <a:t>𝑦	=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lim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087873" y="5375147"/>
            <a:ext cx="1000125" cy="236220"/>
          </a:xfrm>
          <a:custGeom>
            <a:avLst/>
            <a:gdLst/>
            <a:ahLst/>
            <a:cxnLst/>
            <a:rect l="l" t="t" r="r" b="b"/>
            <a:pathLst>
              <a:path w="1000125" h="236220">
                <a:moveTo>
                  <a:pt x="924560" y="0"/>
                </a:moveTo>
                <a:lnTo>
                  <a:pt x="921130" y="9524"/>
                </a:lnTo>
                <a:lnTo>
                  <a:pt x="934825" y="15503"/>
                </a:lnTo>
                <a:lnTo>
                  <a:pt x="946578" y="23733"/>
                </a:lnTo>
                <a:lnTo>
                  <a:pt x="970405" y="61706"/>
                </a:lnTo>
                <a:lnTo>
                  <a:pt x="978280" y="116712"/>
                </a:lnTo>
                <a:lnTo>
                  <a:pt x="977401" y="137479"/>
                </a:lnTo>
                <a:lnTo>
                  <a:pt x="964311" y="188467"/>
                </a:lnTo>
                <a:lnTo>
                  <a:pt x="934968" y="220246"/>
                </a:lnTo>
                <a:lnTo>
                  <a:pt x="921512" y="226186"/>
                </a:lnTo>
                <a:lnTo>
                  <a:pt x="924560" y="235762"/>
                </a:lnTo>
                <a:lnTo>
                  <a:pt x="969547" y="208998"/>
                </a:lnTo>
                <a:lnTo>
                  <a:pt x="994886" y="159607"/>
                </a:lnTo>
                <a:lnTo>
                  <a:pt x="999743" y="117982"/>
                </a:lnTo>
                <a:lnTo>
                  <a:pt x="998529" y="96335"/>
                </a:lnTo>
                <a:lnTo>
                  <a:pt x="988814" y="57993"/>
                </a:lnTo>
                <a:lnTo>
                  <a:pt x="956627" y="15112"/>
                </a:lnTo>
                <a:lnTo>
                  <a:pt x="941629" y="6163"/>
                </a:lnTo>
                <a:lnTo>
                  <a:pt x="924560" y="0"/>
                </a:lnTo>
                <a:close/>
              </a:path>
              <a:path w="1000125" h="236220">
                <a:moveTo>
                  <a:pt x="75184" y="0"/>
                </a:moveTo>
                <a:lnTo>
                  <a:pt x="30321" y="26824"/>
                </a:lnTo>
                <a:lnTo>
                  <a:pt x="4873" y="76342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68" y="220678"/>
                </a:lnTo>
                <a:lnTo>
                  <a:pt x="75184" y="235762"/>
                </a:lnTo>
                <a:lnTo>
                  <a:pt x="78231" y="226186"/>
                </a:lnTo>
                <a:lnTo>
                  <a:pt x="64777" y="220246"/>
                </a:lnTo>
                <a:lnTo>
                  <a:pt x="53181" y="211985"/>
                </a:lnTo>
                <a:lnTo>
                  <a:pt x="29412" y="173345"/>
                </a:lnTo>
                <a:lnTo>
                  <a:pt x="21589" y="116712"/>
                </a:lnTo>
                <a:lnTo>
                  <a:pt x="22451" y="96567"/>
                </a:lnTo>
                <a:lnTo>
                  <a:pt x="35560" y="46989"/>
                </a:lnTo>
                <a:lnTo>
                  <a:pt x="64992" y="15503"/>
                </a:lnTo>
                <a:lnTo>
                  <a:pt x="78612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004057" y="5299709"/>
            <a:ext cx="3029585" cy="471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ts val="208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𝐺(𝑧)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8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lim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1 −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  <a:p>
            <a:pPr marL="1696085">
              <a:lnSpc>
                <a:spcPts val="1420"/>
              </a:lnSpc>
            </a:pPr>
            <a:r>
              <a:rPr dirty="0" sz="1450" spc="50">
                <a:latin typeface="Cambria Math"/>
                <a:cs typeface="Cambria Math"/>
              </a:rPr>
              <a:t>𝑧→1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0942" y="5484621"/>
            <a:ext cx="515620" cy="17145"/>
          </a:xfrm>
          <a:custGeom>
            <a:avLst/>
            <a:gdLst/>
            <a:ahLst/>
            <a:cxnLst/>
            <a:rect l="l" t="t" r="r" b="b"/>
            <a:pathLst>
              <a:path w="515620" h="17145">
                <a:moveTo>
                  <a:pt x="515111" y="0"/>
                </a:moveTo>
                <a:lnTo>
                  <a:pt x="0" y="0"/>
                </a:lnTo>
                <a:lnTo>
                  <a:pt x="0" y="16763"/>
                </a:lnTo>
                <a:lnTo>
                  <a:pt x="515111" y="16763"/>
                </a:lnTo>
                <a:lnTo>
                  <a:pt x="515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220457" y="5484621"/>
            <a:ext cx="832485" cy="17145"/>
          </a:xfrm>
          <a:custGeom>
            <a:avLst/>
            <a:gdLst/>
            <a:ahLst/>
            <a:cxnLst/>
            <a:rect l="l" t="t" r="r" b="b"/>
            <a:pathLst>
              <a:path w="832484" h="17145">
                <a:moveTo>
                  <a:pt x="832103" y="0"/>
                </a:moveTo>
                <a:lnTo>
                  <a:pt x="0" y="0"/>
                </a:lnTo>
                <a:lnTo>
                  <a:pt x="0" y="16763"/>
                </a:lnTo>
                <a:lnTo>
                  <a:pt x="832103" y="16763"/>
                </a:lnTo>
                <a:lnTo>
                  <a:pt x="8321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6128639" y="5107685"/>
            <a:ext cx="1967864" cy="6940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00685">
              <a:lnSpc>
                <a:spcPts val="1955"/>
              </a:lnSpc>
              <a:spcBef>
                <a:spcPts val="100"/>
              </a:spcBef>
              <a:tabLst>
                <a:tab pos="1437005" algn="l"/>
              </a:tabLst>
            </a:pPr>
            <a:r>
              <a:rPr dirty="0" sz="2000" spc="15">
                <a:latin typeface="Cambria Math"/>
                <a:cs typeface="Cambria Math"/>
              </a:rPr>
              <a:t>𝑃(𝑧)	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ts val="1430"/>
              </a:lnSpc>
              <a:tabLst>
                <a:tab pos="964565" algn="l"/>
              </a:tabLst>
            </a:pPr>
            <a:r>
              <a:rPr dirty="0" sz="2000">
                <a:latin typeface="Cambria Math"/>
                <a:cs typeface="Cambria Math"/>
              </a:rPr>
              <a:t>· 𝐾	·</a:t>
            </a:r>
            <a:endParaRPr sz="2000">
              <a:latin typeface="Cambria Math"/>
              <a:cs typeface="Cambria Math"/>
            </a:endParaRPr>
          </a:p>
          <a:p>
            <a:pPr marL="393065">
              <a:lnSpc>
                <a:spcPts val="1870"/>
              </a:lnSpc>
              <a:tabLst>
                <a:tab pos="1092200" algn="l"/>
              </a:tabLst>
            </a:pPr>
            <a:r>
              <a:rPr dirty="0" sz="2000" spc="15">
                <a:latin typeface="Cambria Math"/>
                <a:cs typeface="Cambria Math"/>
              </a:rPr>
              <a:t>𝑄(𝑧)	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</a:t>
            </a:r>
            <a:endParaRPr baseline="22988" sz="2175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611869" y="5484621"/>
            <a:ext cx="530860" cy="17145"/>
          </a:xfrm>
          <a:custGeom>
            <a:avLst/>
            <a:gdLst/>
            <a:ahLst/>
            <a:cxnLst/>
            <a:rect l="l" t="t" r="r" b="b"/>
            <a:pathLst>
              <a:path w="530859" h="17145">
                <a:moveTo>
                  <a:pt x="530351" y="0"/>
                </a:moveTo>
                <a:lnTo>
                  <a:pt x="0" y="0"/>
                </a:lnTo>
                <a:lnTo>
                  <a:pt x="0" y="16763"/>
                </a:lnTo>
                <a:lnTo>
                  <a:pt x="530351" y="16763"/>
                </a:lnTo>
                <a:lnTo>
                  <a:pt x="5303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8600313" y="5470347"/>
            <a:ext cx="55626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60">
                <a:latin typeface="Cambria Math"/>
                <a:cs typeface="Cambria Math"/>
              </a:rPr>
              <a:t>𝑄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112632" y="5107685"/>
            <a:ext cx="3312160" cy="523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0">
              <a:lnSpc>
                <a:spcPts val="1955"/>
              </a:lnSpc>
              <a:spcBef>
                <a:spcPts val="100"/>
              </a:spcBef>
            </a:pPr>
            <a:r>
              <a:rPr dirty="0" sz="2000" spc="10">
                <a:latin typeface="Cambria Math"/>
                <a:cs typeface="Cambria Math"/>
              </a:rPr>
              <a:t>𝑃(1)</a:t>
            </a:r>
            <a:endParaRPr sz="2000">
              <a:latin typeface="Cambria Math"/>
              <a:cs typeface="Cambria Math"/>
            </a:endParaRPr>
          </a:p>
          <a:p>
            <a:pPr marL="12700">
              <a:lnSpc>
                <a:spcPts val="1955"/>
              </a:lnSpc>
              <a:tabLst>
                <a:tab pos="1100455" algn="l"/>
              </a:tabLst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	⇒</a:t>
            </a:r>
            <a:r>
              <a:rPr dirty="0" sz="2000" spc="8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Ganancia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Estática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0017252" y="603504"/>
            <a:ext cx="107442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034" rIns="0" bIns="0" rtlCol="0" vert="horz">
            <a:spAutoFit/>
          </a:bodyPr>
          <a:lstStyle/>
          <a:p>
            <a:pPr marL="262255">
              <a:lnSpc>
                <a:spcPct val="100000"/>
              </a:lnSpc>
              <a:spcBef>
                <a:spcPts val="204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9561321" y="819658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7" y="31241"/>
                </a:lnTo>
                <a:lnTo>
                  <a:pt x="393446" y="43941"/>
                </a:lnTo>
                <a:lnTo>
                  <a:pt x="380778" y="44392"/>
                </a:lnTo>
                <a:lnTo>
                  <a:pt x="381888" y="76072"/>
                </a:lnTo>
                <a:lnTo>
                  <a:pt x="456692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7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1"/>
                </a:lnTo>
                <a:lnTo>
                  <a:pt x="392937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7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091418" y="830580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1" y="0"/>
                </a:moveTo>
                <a:lnTo>
                  <a:pt x="411185" y="31706"/>
                </a:lnTo>
                <a:lnTo>
                  <a:pt x="423925" y="32131"/>
                </a:lnTo>
                <a:lnTo>
                  <a:pt x="423417" y="44831"/>
                </a:lnTo>
                <a:lnTo>
                  <a:pt x="410747" y="44831"/>
                </a:lnTo>
                <a:lnTo>
                  <a:pt x="409701" y="76200"/>
                </a:lnTo>
                <a:lnTo>
                  <a:pt x="478041" y="44831"/>
                </a:lnTo>
                <a:lnTo>
                  <a:pt x="423417" y="44831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40"/>
                </a:lnTo>
                <a:lnTo>
                  <a:pt x="412241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7" y="44831"/>
                </a:lnTo>
                <a:lnTo>
                  <a:pt x="423925" y="32131"/>
                </a:lnTo>
                <a:lnTo>
                  <a:pt x="411185" y="31706"/>
                </a:lnTo>
                <a:close/>
              </a:path>
              <a:path w="487679" h="76200">
                <a:moveTo>
                  <a:pt x="507" y="18034"/>
                </a:moveTo>
                <a:lnTo>
                  <a:pt x="0" y="30734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7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>
            <a:spLocks noGrp="1"/>
          </p:cNvSpPr>
          <p:nvPr>
            <p:ph type="title"/>
          </p:nvPr>
        </p:nvSpPr>
        <p:spPr>
          <a:xfrm>
            <a:off x="9293097" y="382269"/>
            <a:ext cx="540385" cy="431800"/>
          </a:xfrm>
          <a:prstGeom prst="rect"/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1197843" y="382269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267190" y="3094101"/>
            <a:ext cx="22352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latin typeface="Cambria Math"/>
                <a:cs typeface="Cambria Math"/>
              </a:rPr>
              <a:t>𝑎</a:t>
            </a:r>
            <a:r>
              <a:rPr dirty="0" baseline="-15873" sz="2625" spc="517">
                <a:latin typeface="Cambria Math"/>
                <a:cs typeface="Cambria Math"/>
              </a:rPr>
              <a:t>𝑟</a:t>
            </a:r>
            <a:r>
              <a:rPr dirty="0" sz="2400">
                <a:latin typeface="Cambria Math"/>
                <a:cs typeface="Cambria Math"/>
              </a:rPr>
              <a:t>:</a:t>
            </a:r>
            <a:r>
              <a:rPr dirty="0" sz="2400" spc="-1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res</a:t>
            </a:r>
            <a:r>
              <a:rPr dirty="0" sz="2400" spc="10">
                <a:latin typeface="Cambria Math"/>
                <a:cs typeface="Cambria Math"/>
              </a:rPr>
              <a:t>i</a:t>
            </a:r>
            <a:r>
              <a:rPr dirty="0" sz="2400">
                <a:latin typeface="Cambria Math"/>
                <a:cs typeface="Cambria Math"/>
              </a:rPr>
              <a:t>duo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">
                <a:latin typeface="Cambria Math"/>
                <a:cs typeface="Cambria Math"/>
              </a:rPr>
              <a:t>e</a:t>
            </a:r>
            <a:r>
              <a:rPr dirty="0" sz="2400">
                <a:latin typeface="Cambria Math"/>
                <a:cs typeface="Cambria Math"/>
              </a:rPr>
              <a:t>n </a:t>
            </a:r>
            <a:r>
              <a:rPr dirty="0" sz="2400" spc="-105">
                <a:latin typeface="Cambria Math"/>
                <a:cs typeface="Cambria Math"/>
              </a:rPr>
              <a:t>𝑝</a:t>
            </a:r>
            <a:r>
              <a:rPr dirty="0" baseline="-15873" sz="2625" spc="292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461754" y="3821429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292590" y="3676650"/>
            <a:ext cx="6451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03860" algn="l"/>
              </a:tabLst>
            </a:pPr>
            <a:r>
              <a:rPr dirty="0" sz="2400">
                <a:latin typeface="Cambria Math"/>
                <a:cs typeface="Cambria Math"/>
              </a:rPr>
              <a:t>𝑎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008107" y="3896995"/>
            <a:ext cx="1080770" cy="20320"/>
          </a:xfrm>
          <a:custGeom>
            <a:avLst/>
            <a:gdLst/>
            <a:ahLst/>
            <a:cxnLst/>
            <a:rect l="l" t="t" r="r" b="b"/>
            <a:pathLst>
              <a:path w="1080770" h="20320">
                <a:moveTo>
                  <a:pt x="1080516" y="0"/>
                </a:moveTo>
                <a:lnTo>
                  <a:pt x="0" y="0"/>
                </a:lnTo>
                <a:lnTo>
                  <a:pt x="0" y="19811"/>
                </a:lnTo>
                <a:lnTo>
                  <a:pt x="1080516" y="19811"/>
                </a:lnTo>
                <a:lnTo>
                  <a:pt x="10805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0402189" y="3535679"/>
            <a:ext cx="495300" cy="282575"/>
          </a:xfrm>
          <a:custGeom>
            <a:avLst/>
            <a:gdLst/>
            <a:ahLst/>
            <a:cxnLst/>
            <a:rect l="l" t="t" r="r" b="b"/>
            <a:pathLst>
              <a:path w="495300" h="282575">
                <a:moveTo>
                  <a:pt x="405002" y="0"/>
                </a:moveTo>
                <a:lnTo>
                  <a:pt x="401065" y="11430"/>
                </a:lnTo>
                <a:lnTo>
                  <a:pt x="417373" y="18522"/>
                </a:lnTo>
                <a:lnTo>
                  <a:pt x="431418" y="28352"/>
                </a:lnTo>
                <a:lnTo>
                  <a:pt x="459962" y="73852"/>
                </a:lnTo>
                <a:lnTo>
                  <a:pt x="468344" y="115623"/>
                </a:lnTo>
                <a:lnTo>
                  <a:pt x="469391" y="139700"/>
                </a:lnTo>
                <a:lnTo>
                  <a:pt x="468344" y="164633"/>
                </a:lnTo>
                <a:lnTo>
                  <a:pt x="459962" y="207547"/>
                </a:lnTo>
                <a:lnTo>
                  <a:pt x="431466" y="253793"/>
                </a:lnTo>
                <a:lnTo>
                  <a:pt x="401446" y="270891"/>
                </a:lnTo>
                <a:lnTo>
                  <a:pt x="405002" y="282321"/>
                </a:lnTo>
                <a:lnTo>
                  <a:pt x="443547" y="264239"/>
                </a:lnTo>
                <a:lnTo>
                  <a:pt x="471804" y="232918"/>
                </a:lnTo>
                <a:lnTo>
                  <a:pt x="489235" y="191119"/>
                </a:lnTo>
                <a:lnTo>
                  <a:pt x="495045" y="141224"/>
                </a:lnTo>
                <a:lnTo>
                  <a:pt x="493593" y="115339"/>
                </a:lnTo>
                <a:lnTo>
                  <a:pt x="481972" y="69429"/>
                </a:lnTo>
                <a:lnTo>
                  <a:pt x="458902" y="32093"/>
                </a:lnTo>
                <a:lnTo>
                  <a:pt x="425477" y="7379"/>
                </a:lnTo>
                <a:lnTo>
                  <a:pt x="405002" y="0"/>
                </a:lnTo>
                <a:close/>
              </a:path>
              <a:path w="495300" h="282575">
                <a:moveTo>
                  <a:pt x="90042" y="0"/>
                </a:moveTo>
                <a:lnTo>
                  <a:pt x="51641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2" y="282321"/>
                </a:lnTo>
                <a:lnTo>
                  <a:pt x="93599" y="270891"/>
                </a:lnTo>
                <a:lnTo>
                  <a:pt x="77549" y="263717"/>
                </a:lnTo>
                <a:lnTo>
                  <a:pt x="63690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30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0134600" y="3446526"/>
            <a:ext cx="6832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68300" algn="l"/>
              </a:tabLst>
            </a:pPr>
            <a:r>
              <a:rPr dirty="0" sz="2400">
                <a:latin typeface="Cambria Math"/>
                <a:cs typeface="Cambria Math"/>
              </a:rPr>
              <a:t>𝐺	𝑝</a:t>
            </a:r>
            <a:r>
              <a:rPr dirty="0" baseline="-15873" sz="2625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281919" y="4025646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996678" y="3880866"/>
            <a:ext cx="11049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1650" algn="l"/>
              </a:tabLst>
            </a:pPr>
            <a:r>
              <a:rPr dirty="0" sz="2400">
                <a:latin typeface="Cambria Math"/>
                <a:cs typeface="Cambria Math"/>
              </a:rPr>
              <a:t>(𝑝	−</a:t>
            </a:r>
            <a:r>
              <a:rPr dirty="0" sz="2400" spc="-9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99643" y="3531234"/>
            <a:ext cx="46628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Aplicando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teorema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residuos: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67436" y="126872"/>
            <a:ext cx="44723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escalón</a:t>
            </a: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unitario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909054" y="3105657"/>
            <a:ext cx="2448560" cy="1947545"/>
            <a:chOff x="6909054" y="3105657"/>
            <a:chExt cx="2448560" cy="1947545"/>
          </a:xfrm>
        </p:grpSpPr>
        <p:sp>
          <p:nvSpPr>
            <p:cNvPr id="55" name="object 55"/>
            <p:cNvSpPr/>
            <p:nvPr/>
          </p:nvSpPr>
          <p:spPr>
            <a:xfrm>
              <a:off x="9035796" y="3112007"/>
              <a:ext cx="315595" cy="1243965"/>
            </a:xfrm>
            <a:custGeom>
              <a:avLst/>
              <a:gdLst/>
              <a:ahLst/>
              <a:cxnLst/>
              <a:rect l="l" t="t" r="r" b="b"/>
              <a:pathLst>
                <a:path w="315595" h="1243964">
                  <a:moveTo>
                    <a:pt x="0" y="0"/>
                  </a:moveTo>
                  <a:lnTo>
                    <a:pt x="61400" y="8026"/>
                  </a:lnTo>
                  <a:lnTo>
                    <a:pt x="111537" y="29924"/>
                  </a:lnTo>
                  <a:lnTo>
                    <a:pt x="145339" y="62418"/>
                  </a:lnTo>
                  <a:lnTo>
                    <a:pt x="157733" y="102234"/>
                  </a:lnTo>
                  <a:lnTo>
                    <a:pt x="157733" y="519556"/>
                  </a:lnTo>
                  <a:lnTo>
                    <a:pt x="170128" y="559373"/>
                  </a:lnTo>
                  <a:lnTo>
                    <a:pt x="203930" y="591867"/>
                  </a:lnTo>
                  <a:lnTo>
                    <a:pt x="254067" y="613765"/>
                  </a:lnTo>
                  <a:lnTo>
                    <a:pt x="315468" y="621791"/>
                  </a:lnTo>
                  <a:lnTo>
                    <a:pt x="254067" y="629818"/>
                  </a:lnTo>
                  <a:lnTo>
                    <a:pt x="203930" y="651716"/>
                  </a:lnTo>
                  <a:lnTo>
                    <a:pt x="170128" y="684210"/>
                  </a:lnTo>
                  <a:lnTo>
                    <a:pt x="157733" y="724026"/>
                  </a:lnTo>
                  <a:lnTo>
                    <a:pt x="157733" y="1141348"/>
                  </a:lnTo>
                  <a:lnTo>
                    <a:pt x="145339" y="1181165"/>
                  </a:lnTo>
                  <a:lnTo>
                    <a:pt x="111537" y="1213659"/>
                  </a:lnTo>
                  <a:lnTo>
                    <a:pt x="61400" y="1235557"/>
                  </a:lnTo>
                  <a:lnTo>
                    <a:pt x="0" y="1243583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6909054" y="4180966"/>
              <a:ext cx="1906270" cy="872490"/>
            </a:xfrm>
            <a:custGeom>
              <a:avLst/>
              <a:gdLst/>
              <a:ahLst/>
              <a:cxnLst/>
              <a:rect l="l" t="t" r="r" b="b"/>
              <a:pathLst>
                <a:path w="1906270" h="872489">
                  <a:moveTo>
                    <a:pt x="1832638" y="846170"/>
                  </a:moveTo>
                  <a:lnTo>
                    <a:pt x="1820799" y="872235"/>
                  </a:lnTo>
                  <a:lnTo>
                    <a:pt x="1905889" y="869060"/>
                  </a:lnTo>
                  <a:lnTo>
                    <a:pt x="1891590" y="851407"/>
                  </a:lnTo>
                  <a:lnTo>
                    <a:pt x="1844167" y="851407"/>
                  </a:lnTo>
                  <a:lnTo>
                    <a:pt x="1832638" y="846170"/>
                  </a:lnTo>
                  <a:close/>
                </a:path>
                <a:path w="1906270" h="872489">
                  <a:moveTo>
                    <a:pt x="1840488" y="828887"/>
                  </a:moveTo>
                  <a:lnTo>
                    <a:pt x="1832638" y="846170"/>
                  </a:lnTo>
                  <a:lnTo>
                    <a:pt x="1844167" y="851407"/>
                  </a:lnTo>
                  <a:lnTo>
                    <a:pt x="1852041" y="834135"/>
                  </a:lnTo>
                  <a:lnTo>
                    <a:pt x="1840488" y="828887"/>
                  </a:lnTo>
                  <a:close/>
                </a:path>
                <a:path w="1906270" h="872489">
                  <a:moveTo>
                    <a:pt x="1852295" y="802893"/>
                  </a:moveTo>
                  <a:lnTo>
                    <a:pt x="1840488" y="828887"/>
                  </a:lnTo>
                  <a:lnTo>
                    <a:pt x="1852041" y="834135"/>
                  </a:lnTo>
                  <a:lnTo>
                    <a:pt x="1844167" y="851407"/>
                  </a:lnTo>
                  <a:lnTo>
                    <a:pt x="1891590" y="851407"/>
                  </a:lnTo>
                  <a:lnTo>
                    <a:pt x="1852295" y="802893"/>
                  </a:lnTo>
                  <a:close/>
                </a:path>
                <a:path w="1906270" h="872489">
                  <a:moveTo>
                    <a:pt x="73250" y="26065"/>
                  </a:moveTo>
                  <a:lnTo>
                    <a:pt x="65400" y="43348"/>
                  </a:lnTo>
                  <a:lnTo>
                    <a:pt x="1832638" y="846170"/>
                  </a:lnTo>
                  <a:lnTo>
                    <a:pt x="1840488" y="828887"/>
                  </a:lnTo>
                  <a:lnTo>
                    <a:pt x="73250" y="26065"/>
                  </a:lnTo>
                  <a:close/>
                </a:path>
                <a:path w="1906270" h="872489">
                  <a:moveTo>
                    <a:pt x="85090" y="0"/>
                  </a:moveTo>
                  <a:lnTo>
                    <a:pt x="0" y="3174"/>
                  </a:lnTo>
                  <a:lnTo>
                    <a:pt x="53594" y="69341"/>
                  </a:lnTo>
                  <a:lnTo>
                    <a:pt x="65400" y="43348"/>
                  </a:lnTo>
                  <a:lnTo>
                    <a:pt x="53848" y="38099"/>
                  </a:lnTo>
                  <a:lnTo>
                    <a:pt x="61722" y="20827"/>
                  </a:lnTo>
                  <a:lnTo>
                    <a:pt x="75629" y="20827"/>
                  </a:lnTo>
                  <a:lnTo>
                    <a:pt x="85090" y="0"/>
                  </a:lnTo>
                  <a:close/>
                </a:path>
                <a:path w="1906270" h="872489">
                  <a:moveTo>
                    <a:pt x="61722" y="20827"/>
                  </a:moveTo>
                  <a:lnTo>
                    <a:pt x="53848" y="38099"/>
                  </a:lnTo>
                  <a:lnTo>
                    <a:pt x="65400" y="43348"/>
                  </a:lnTo>
                  <a:lnTo>
                    <a:pt x="73250" y="26065"/>
                  </a:lnTo>
                  <a:lnTo>
                    <a:pt x="61722" y="20827"/>
                  </a:lnTo>
                  <a:close/>
                </a:path>
                <a:path w="1906270" h="872489">
                  <a:moveTo>
                    <a:pt x="75629" y="20827"/>
                  </a:moveTo>
                  <a:lnTo>
                    <a:pt x="61722" y="20827"/>
                  </a:lnTo>
                  <a:lnTo>
                    <a:pt x="73250" y="26065"/>
                  </a:lnTo>
                  <a:lnTo>
                    <a:pt x="75629" y="20827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4352" y="1793875"/>
            <a:ext cx="11262995" cy="1289685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266700" marR="1034415" indent="-228600">
              <a:lnSpc>
                <a:spcPts val="2240"/>
              </a:lnSpc>
              <a:spcBef>
                <a:spcPts val="31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>
                <a:latin typeface="Calibri"/>
                <a:cs typeface="Calibri"/>
              </a:rPr>
              <a:t>Si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comparativamente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mas pequeño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en</a:t>
            </a:r>
            <a:r>
              <a:rPr dirty="0" u="sng" sz="20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módulo</a:t>
            </a:r>
            <a:r>
              <a:rPr dirty="0" sz="2000" spc="-10">
                <a:latin typeface="Calibri"/>
                <a:cs typeface="Calibri"/>
              </a:rPr>
              <a:t>, </a:t>
            </a:r>
            <a:r>
              <a:rPr dirty="0" sz="2000" spc="-5">
                <a:latin typeface="Calibri"/>
                <a:cs typeface="Calibri"/>
              </a:rPr>
              <a:t>su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contribución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total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despreciable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(equivalente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rápidos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plano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S: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 spc="60">
                <a:latin typeface="Cambria Math"/>
                <a:cs typeface="Cambria Math"/>
              </a:rPr>
              <a:t>𝑒</a:t>
            </a:r>
            <a:r>
              <a:rPr dirty="0" baseline="28735" sz="2175" spc="89">
                <a:latin typeface="Cambria Math"/>
                <a:cs typeface="Cambria Math"/>
              </a:rPr>
              <a:t>𝑇𝑠</a:t>
            </a:r>
            <a:r>
              <a:rPr dirty="0" baseline="28735" sz="2175" spc="53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90">
                <a:latin typeface="Cambria Math"/>
                <a:cs typeface="Cambria Math"/>
              </a:rPr>
              <a:t>𝑒</a:t>
            </a:r>
            <a:r>
              <a:rPr dirty="0" baseline="28735" sz="2175" spc="135">
                <a:latin typeface="Cambria Math"/>
                <a:cs typeface="Cambria Math"/>
              </a:rPr>
              <a:t>𝜎𝑇</a:t>
            </a:r>
            <a:r>
              <a:rPr dirty="0" sz="2000" spc="90">
                <a:latin typeface="Cambria Math"/>
                <a:cs typeface="Cambria Math"/>
              </a:rPr>
              <a:t>𝑒</a:t>
            </a:r>
            <a:r>
              <a:rPr dirty="0" baseline="28735" sz="2175" spc="135">
                <a:latin typeface="Cambria Math"/>
                <a:cs typeface="Cambria Math"/>
              </a:rPr>
              <a:t>±𝑗𝜔𝑇</a:t>
            </a:r>
            <a:r>
              <a:rPr dirty="0" sz="2000" spc="90">
                <a:latin typeface="Calibri"/>
                <a:cs typeface="Calibri"/>
              </a:rPr>
              <a:t>).</a:t>
            </a:r>
            <a:endParaRPr sz="2000">
              <a:latin typeface="Calibri"/>
              <a:cs typeface="Calibri"/>
            </a:endParaRPr>
          </a:p>
          <a:p>
            <a:pPr marL="266700" indent="-228600">
              <a:lnSpc>
                <a:spcPts val="2280"/>
              </a:lnSpc>
              <a:spcBef>
                <a:spcPts val="70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existe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polo-cero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muy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cercano,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coeficiente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5">
                <a:latin typeface="Calibri"/>
                <a:cs typeface="Calibri"/>
              </a:rPr>
              <a:t>a</a:t>
            </a:r>
            <a:r>
              <a:rPr dirty="0" baseline="-21367" sz="1950" spc="7">
                <a:latin typeface="Calibri"/>
                <a:cs typeface="Calibri"/>
              </a:rPr>
              <a:t>r</a:t>
            </a:r>
            <a:r>
              <a:rPr dirty="0" baseline="-21367" sz="1950" spc="262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correspondiente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 </a:t>
            </a:r>
            <a:r>
              <a:rPr dirty="0" sz="2000" spc="-15">
                <a:latin typeface="Calibri"/>
                <a:cs typeface="Calibri"/>
              </a:rPr>
              <a:t>será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muy </a:t>
            </a:r>
            <a:r>
              <a:rPr dirty="0" sz="2000" spc="-5">
                <a:latin typeface="Calibri"/>
                <a:cs typeface="Calibri"/>
              </a:rPr>
              <a:t>pequeño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P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p</a:t>
            </a:r>
            <a:r>
              <a:rPr dirty="0" baseline="-21367" sz="1950">
                <a:latin typeface="Calibri"/>
                <a:cs typeface="Calibri"/>
              </a:rPr>
              <a:t>r</a:t>
            </a:r>
            <a:r>
              <a:rPr dirty="0" sz="2000">
                <a:latin typeface="Calibri"/>
                <a:cs typeface="Calibri"/>
              </a:rPr>
              <a:t>)),</a:t>
            </a:r>
            <a:endParaRPr sz="2000">
              <a:latin typeface="Calibri"/>
              <a:cs typeface="Calibri"/>
            </a:endParaRPr>
          </a:p>
          <a:p>
            <a:pPr marL="266700">
              <a:lnSpc>
                <a:spcPts val="2280"/>
              </a:lnSpc>
            </a:pP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 </a:t>
            </a:r>
            <a:r>
              <a:rPr dirty="0" sz="2000" spc="-15">
                <a:latin typeface="Calibri"/>
                <a:cs typeface="Calibri"/>
              </a:rPr>
              <a:t>tanto</a:t>
            </a:r>
            <a:r>
              <a:rPr dirty="0" sz="2000" spc="-5">
                <a:latin typeface="Calibri"/>
                <a:cs typeface="Calibri"/>
              </a:rPr>
              <a:t> su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contribución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total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despreciable.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004690" y="4534153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652"/>
                </a:lnTo>
                <a:lnTo>
                  <a:pt x="241333" y="15557"/>
                </a:lnTo>
                <a:lnTo>
                  <a:pt x="253063" y="23749"/>
                </a:lnTo>
                <a:lnTo>
                  <a:pt x="276965" y="61777"/>
                </a:lnTo>
                <a:lnTo>
                  <a:pt x="284734" y="116713"/>
                </a:lnTo>
                <a:lnTo>
                  <a:pt x="283854" y="137550"/>
                </a:lnTo>
                <a:lnTo>
                  <a:pt x="270763" y="188468"/>
                </a:lnTo>
                <a:lnTo>
                  <a:pt x="241546" y="220257"/>
                </a:lnTo>
                <a:lnTo>
                  <a:pt x="228092" y="226187"/>
                </a:lnTo>
                <a:lnTo>
                  <a:pt x="231012" y="235839"/>
                </a:lnTo>
                <a:lnTo>
                  <a:pt x="276125" y="208996"/>
                </a:lnTo>
                <a:lnTo>
                  <a:pt x="301402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9"/>
                </a:lnTo>
                <a:lnTo>
                  <a:pt x="78105" y="226187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3"/>
                </a:lnTo>
                <a:lnTo>
                  <a:pt x="22342" y="96639"/>
                </a:lnTo>
                <a:lnTo>
                  <a:pt x="35433" y="46990"/>
                </a:lnTo>
                <a:lnTo>
                  <a:pt x="64936" y="15557"/>
                </a:lnTo>
                <a:lnTo>
                  <a:pt x="78486" y="9652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811651" y="4835664"/>
            <a:ext cx="530860" cy="297180"/>
          </a:xfrm>
          <a:custGeom>
            <a:avLst/>
            <a:gdLst/>
            <a:ahLst/>
            <a:cxnLst/>
            <a:rect l="l" t="t" r="r" b="b"/>
            <a:pathLst>
              <a:path w="530860" h="297179">
                <a:moveTo>
                  <a:pt x="279146" y="70853"/>
                </a:moveTo>
                <a:lnTo>
                  <a:pt x="275844" y="61201"/>
                </a:lnTo>
                <a:lnTo>
                  <a:pt x="258711" y="67424"/>
                </a:lnTo>
                <a:lnTo>
                  <a:pt x="243725" y="76377"/>
                </a:lnTo>
                <a:lnTo>
                  <a:pt x="211582" y="119278"/>
                </a:lnTo>
                <a:lnTo>
                  <a:pt x="201866" y="157594"/>
                </a:lnTo>
                <a:lnTo>
                  <a:pt x="200660" y="179184"/>
                </a:lnTo>
                <a:lnTo>
                  <a:pt x="201866" y="200837"/>
                </a:lnTo>
                <a:lnTo>
                  <a:pt x="211582" y="239128"/>
                </a:lnTo>
                <a:lnTo>
                  <a:pt x="243674" y="281889"/>
                </a:lnTo>
                <a:lnTo>
                  <a:pt x="275844" y="297040"/>
                </a:lnTo>
                <a:lnTo>
                  <a:pt x="278765" y="287388"/>
                </a:lnTo>
                <a:lnTo>
                  <a:pt x="265379" y="281470"/>
                </a:lnTo>
                <a:lnTo>
                  <a:pt x="253809" y="273202"/>
                </a:lnTo>
                <a:lnTo>
                  <a:pt x="229997" y="234619"/>
                </a:lnTo>
                <a:lnTo>
                  <a:pt x="222123" y="177914"/>
                </a:lnTo>
                <a:lnTo>
                  <a:pt x="222999" y="157848"/>
                </a:lnTo>
                <a:lnTo>
                  <a:pt x="236093" y="108191"/>
                </a:lnTo>
                <a:lnTo>
                  <a:pt x="265595" y="76758"/>
                </a:lnTo>
                <a:lnTo>
                  <a:pt x="279146" y="70853"/>
                </a:lnTo>
                <a:close/>
              </a:path>
              <a:path w="530860" h="297179">
                <a:moveTo>
                  <a:pt x="506857" y="179184"/>
                </a:moveTo>
                <a:lnTo>
                  <a:pt x="501992" y="137617"/>
                </a:lnTo>
                <a:lnTo>
                  <a:pt x="476656" y="88099"/>
                </a:lnTo>
                <a:lnTo>
                  <a:pt x="431673" y="61201"/>
                </a:lnTo>
                <a:lnTo>
                  <a:pt x="428371" y="70853"/>
                </a:lnTo>
                <a:lnTo>
                  <a:pt x="441985" y="76758"/>
                </a:lnTo>
                <a:lnTo>
                  <a:pt x="453720" y="84963"/>
                </a:lnTo>
                <a:lnTo>
                  <a:pt x="477621" y="122986"/>
                </a:lnTo>
                <a:lnTo>
                  <a:pt x="485394" y="177914"/>
                </a:lnTo>
                <a:lnTo>
                  <a:pt x="484505" y="198755"/>
                </a:lnTo>
                <a:lnTo>
                  <a:pt x="471424" y="249669"/>
                </a:lnTo>
                <a:lnTo>
                  <a:pt x="442201" y="281470"/>
                </a:lnTo>
                <a:lnTo>
                  <a:pt x="428752" y="287388"/>
                </a:lnTo>
                <a:lnTo>
                  <a:pt x="431673" y="297040"/>
                </a:lnTo>
                <a:lnTo>
                  <a:pt x="476783" y="270205"/>
                </a:lnTo>
                <a:lnTo>
                  <a:pt x="502056" y="220814"/>
                </a:lnTo>
                <a:lnTo>
                  <a:pt x="505650" y="200837"/>
                </a:lnTo>
                <a:lnTo>
                  <a:pt x="506857" y="179184"/>
                </a:lnTo>
                <a:close/>
              </a:path>
              <a:path w="530860" h="297179">
                <a:moveTo>
                  <a:pt x="530352" y="0"/>
                </a:moveTo>
                <a:lnTo>
                  <a:pt x="0" y="0"/>
                </a:lnTo>
                <a:lnTo>
                  <a:pt x="0" y="16751"/>
                </a:lnTo>
                <a:lnTo>
                  <a:pt x="530352" y="16751"/>
                </a:lnTo>
                <a:lnTo>
                  <a:pt x="5303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09752" y="3336416"/>
            <a:ext cx="11229340" cy="145288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41605">
              <a:lnSpc>
                <a:spcPts val="2280"/>
              </a:lnSpc>
              <a:spcBef>
                <a:spcPts val="105"/>
              </a:spcBef>
            </a:pPr>
            <a:r>
              <a:rPr dirty="0" u="sng" sz="2000" spc="-10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2000" spc="-20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reducido</a:t>
            </a:r>
            <a:r>
              <a:rPr dirty="0" u="sng" sz="2000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equivalente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:</a:t>
            </a:r>
            <a:r>
              <a:rPr dirty="0" sz="2000" spc="-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comportamiento</a:t>
            </a:r>
            <a:r>
              <a:rPr dirty="0" sz="2000" spc="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transitorio</a:t>
            </a:r>
            <a:r>
              <a:rPr dirty="0" sz="2000" spc="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permanente</a:t>
            </a:r>
            <a:r>
              <a:rPr dirty="0" sz="2000" spc="2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A0017"/>
                </a:solidFill>
                <a:latin typeface="Calibri"/>
                <a:cs typeface="Calibri"/>
              </a:rPr>
              <a:t>es</a:t>
            </a:r>
            <a:r>
              <a:rPr dirty="0" sz="2000" spc="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CA0017"/>
                </a:solidFill>
                <a:latin typeface="Calibri"/>
                <a:cs typeface="Calibri"/>
              </a:rPr>
              <a:t>similar,</a:t>
            </a:r>
            <a:r>
              <a:rPr dirty="0" sz="2000" spc="3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con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200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menor 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número</a:t>
            </a:r>
            <a:endParaRPr sz="2000">
              <a:latin typeface="Calibri"/>
              <a:cs typeface="Calibri"/>
            </a:endParaRPr>
          </a:p>
          <a:p>
            <a:pPr algn="ctr" marL="142875">
              <a:lnSpc>
                <a:spcPts val="2280"/>
              </a:lnSpc>
            </a:pPr>
            <a:r>
              <a:rPr dirty="0" sz="2000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2000" spc="-5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polos.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2000" b="1">
                <a:latin typeface="Calibri"/>
                <a:cs typeface="Calibri"/>
              </a:rPr>
              <a:t>1.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reducido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equivalente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tener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misma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estática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original.</a:t>
            </a:r>
            <a:endParaRPr sz="2000">
              <a:latin typeface="Calibri"/>
              <a:cs typeface="Calibri"/>
            </a:endParaRPr>
          </a:p>
          <a:p>
            <a:pPr marL="3409950">
              <a:lnSpc>
                <a:spcPct val="100000"/>
              </a:lnSpc>
              <a:spcBef>
                <a:spcPts val="1115"/>
              </a:spcBef>
            </a:pP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72383" y="4650485"/>
            <a:ext cx="676910" cy="501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87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𝐾</a:t>
            </a:r>
            <a:endParaRPr sz="2000">
              <a:latin typeface="Cambria Math"/>
              <a:cs typeface="Cambria Math"/>
            </a:endParaRPr>
          </a:p>
          <a:p>
            <a:pPr marL="239395">
              <a:lnSpc>
                <a:spcPts val="1870"/>
              </a:lnSpc>
            </a:pPr>
            <a:r>
              <a:rPr dirty="0" sz="2000">
                <a:latin typeface="Cambria Math"/>
                <a:cs typeface="Cambria Math"/>
              </a:rPr>
              <a:t>𝑄</a:t>
            </a:r>
            <a:r>
              <a:rPr dirty="0" sz="2000" spc="3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00954" y="4835652"/>
            <a:ext cx="742315" cy="17145"/>
          </a:xfrm>
          <a:custGeom>
            <a:avLst/>
            <a:gdLst/>
            <a:ahLst/>
            <a:cxnLst/>
            <a:rect l="l" t="t" r="r" b="b"/>
            <a:pathLst>
              <a:path w="742314" h="17145">
                <a:moveTo>
                  <a:pt x="742188" y="0"/>
                </a:moveTo>
                <a:lnTo>
                  <a:pt x="0" y="0"/>
                </a:lnTo>
                <a:lnTo>
                  <a:pt x="0" y="16764"/>
                </a:lnTo>
                <a:lnTo>
                  <a:pt x="742188" y="16764"/>
                </a:lnTo>
                <a:lnTo>
                  <a:pt x="742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092572" y="4502658"/>
            <a:ext cx="39624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11111" sz="3000" spc="-120">
                <a:latin typeface="Cambria Math"/>
                <a:cs typeface="Cambria Math"/>
              </a:rPr>
              <a:t>𝑃</a:t>
            </a:r>
            <a:r>
              <a:rPr dirty="0" sz="1450" spc="-80">
                <a:latin typeface="Cambria Math"/>
                <a:cs typeface="Cambria Math"/>
              </a:rPr>
              <a:t>𝑒𝑞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87542" y="4526534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652"/>
                </a:lnTo>
                <a:lnTo>
                  <a:pt x="241333" y="15557"/>
                </a:lnTo>
                <a:lnTo>
                  <a:pt x="253063" y="23749"/>
                </a:lnTo>
                <a:lnTo>
                  <a:pt x="276965" y="61777"/>
                </a:lnTo>
                <a:lnTo>
                  <a:pt x="284734" y="116713"/>
                </a:lnTo>
                <a:lnTo>
                  <a:pt x="283854" y="137550"/>
                </a:lnTo>
                <a:lnTo>
                  <a:pt x="270764" y="188468"/>
                </a:lnTo>
                <a:lnTo>
                  <a:pt x="241546" y="220257"/>
                </a:lnTo>
                <a:lnTo>
                  <a:pt x="228092" y="226187"/>
                </a:lnTo>
                <a:lnTo>
                  <a:pt x="231012" y="235839"/>
                </a:lnTo>
                <a:lnTo>
                  <a:pt x="276125" y="208996"/>
                </a:lnTo>
                <a:lnTo>
                  <a:pt x="301402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9"/>
                </a:lnTo>
                <a:lnTo>
                  <a:pt x="78105" y="226187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3"/>
                </a:lnTo>
                <a:lnTo>
                  <a:pt x="22342" y="96639"/>
                </a:lnTo>
                <a:lnTo>
                  <a:pt x="35433" y="46990"/>
                </a:lnTo>
                <a:lnTo>
                  <a:pt x="64936" y="15557"/>
                </a:lnTo>
                <a:lnTo>
                  <a:pt x="78486" y="9652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376039" y="4650485"/>
            <a:ext cx="9359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baseline="-15325" sz="2175">
                <a:latin typeface="Cambria Math"/>
                <a:cs typeface="Cambria Math"/>
              </a:rPr>
              <a:t>𝑒𝑞</a:t>
            </a:r>
            <a:r>
              <a:rPr dirty="0" baseline="-15325" sz="2175" spc="142">
                <a:latin typeface="Cambria Math"/>
                <a:cs typeface="Cambria Math"/>
              </a:rPr>
              <a:t> </a:t>
            </a:r>
            <a:r>
              <a:rPr dirty="0" baseline="-37500" sz="3000">
                <a:latin typeface="Cambria Math"/>
                <a:cs typeface="Cambria Math"/>
              </a:rPr>
              <a:t>𝑄</a:t>
            </a:r>
            <a:endParaRPr baseline="-37500" sz="30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53609" y="4941570"/>
            <a:ext cx="23749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45">
                <a:latin typeface="Cambria Math"/>
                <a:cs typeface="Cambria Math"/>
              </a:rPr>
              <a:t>𝑒</a:t>
            </a:r>
            <a:r>
              <a:rPr dirty="0" sz="1450" spc="170">
                <a:latin typeface="Cambria Math"/>
                <a:cs typeface="Cambria Math"/>
              </a:rPr>
              <a:t>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516498" y="4896865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651"/>
                </a:lnTo>
                <a:lnTo>
                  <a:pt x="241333" y="15557"/>
                </a:lnTo>
                <a:lnTo>
                  <a:pt x="253063" y="23748"/>
                </a:lnTo>
                <a:lnTo>
                  <a:pt x="276965" y="61777"/>
                </a:lnTo>
                <a:lnTo>
                  <a:pt x="284734" y="116712"/>
                </a:lnTo>
                <a:lnTo>
                  <a:pt x="283854" y="137550"/>
                </a:lnTo>
                <a:lnTo>
                  <a:pt x="270763" y="188467"/>
                </a:lnTo>
                <a:lnTo>
                  <a:pt x="241546" y="220257"/>
                </a:lnTo>
                <a:lnTo>
                  <a:pt x="228091" y="226186"/>
                </a:lnTo>
                <a:lnTo>
                  <a:pt x="231012" y="235838"/>
                </a:lnTo>
                <a:lnTo>
                  <a:pt x="276125" y="208996"/>
                </a:lnTo>
                <a:lnTo>
                  <a:pt x="301402" y="159607"/>
                </a:lnTo>
                <a:lnTo>
                  <a:pt x="306197" y="117982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4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587365" y="4821173"/>
            <a:ext cx="1663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43775" y="4534153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3" y="0"/>
                </a:moveTo>
                <a:lnTo>
                  <a:pt x="227710" y="9652"/>
                </a:lnTo>
                <a:lnTo>
                  <a:pt x="241333" y="15557"/>
                </a:lnTo>
                <a:lnTo>
                  <a:pt x="253063" y="23749"/>
                </a:lnTo>
                <a:lnTo>
                  <a:pt x="276965" y="61777"/>
                </a:lnTo>
                <a:lnTo>
                  <a:pt x="284733" y="116713"/>
                </a:lnTo>
                <a:lnTo>
                  <a:pt x="283854" y="137550"/>
                </a:lnTo>
                <a:lnTo>
                  <a:pt x="270764" y="188468"/>
                </a:lnTo>
                <a:lnTo>
                  <a:pt x="241546" y="220257"/>
                </a:lnTo>
                <a:lnTo>
                  <a:pt x="228092" y="226187"/>
                </a:lnTo>
                <a:lnTo>
                  <a:pt x="231013" y="235839"/>
                </a:lnTo>
                <a:lnTo>
                  <a:pt x="276125" y="208996"/>
                </a:lnTo>
                <a:lnTo>
                  <a:pt x="301355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3" y="0"/>
                </a:lnTo>
                <a:close/>
              </a:path>
              <a:path w="306704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3" y="235839"/>
                </a:lnTo>
                <a:lnTo>
                  <a:pt x="78104" y="226187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3"/>
                </a:lnTo>
                <a:lnTo>
                  <a:pt x="22342" y="96639"/>
                </a:lnTo>
                <a:lnTo>
                  <a:pt x="35432" y="46990"/>
                </a:lnTo>
                <a:lnTo>
                  <a:pt x="64936" y="15557"/>
                </a:lnTo>
                <a:lnTo>
                  <a:pt x="78485" y="9652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150735" y="4835664"/>
            <a:ext cx="530860" cy="297180"/>
          </a:xfrm>
          <a:custGeom>
            <a:avLst/>
            <a:gdLst/>
            <a:ahLst/>
            <a:cxnLst/>
            <a:rect l="l" t="t" r="r" b="b"/>
            <a:pathLst>
              <a:path w="530859" h="297179">
                <a:moveTo>
                  <a:pt x="279146" y="70853"/>
                </a:moveTo>
                <a:lnTo>
                  <a:pt x="275844" y="61201"/>
                </a:lnTo>
                <a:lnTo>
                  <a:pt x="258711" y="67424"/>
                </a:lnTo>
                <a:lnTo>
                  <a:pt x="243725" y="76377"/>
                </a:lnTo>
                <a:lnTo>
                  <a:pt x="211582" y="119278"/>
                </a:lnTo>
                <a:lnTo>
                  <a:pt x="201866" y="157594"/>
                </a:lnTo>
                <a:lnTo>
                  <a:pt x="200660" y="179184"/>
                </a:lnTo>
                <a:lnTo>
                  <a:pt x="201866" y="200837"/>
                </a:lnTo>
                <a:lnTo>
                  <a:pt x="211582" y="239128"/>
                </a:lnTo>
                <a:lnTo>
                  <a:pt x="243674" y="281889"/>
                </a:lnTo>
                <a:lnTo>
                  <a:pt x="275844" y="297040"/>
                </a:lnTo>
                <a:lnTo>
                  <a:pt x="278765" y="287388"/>
                </a:lnTo>
                <a:lnTo>
                  <a:pt x="265379" y="281470"/>
                </a:lnTo>
                <a:lnTo>
                  <a:pt x="253809" y="273202"/>
                </a:lnTo>
                <a:lnTo>
                  <a:pt x="229997" y="234619"/>
                </a:lnTo>
                <a:lnTo>
                  <a:pt x="222123" y="177914"/>
                </a:lnTo>
                <a:lnTo>
                  <a:pt x="222999" y="157848"/>
                </a:lnTo>
                <a:lnTo>
                  <a:pt x="236093" y="108191"/>
                </a:lnTo>
                <a:lnTo>
                  <a:pt x="265595" y="76758"/>
                </a:lnTo>
                <a:lnTo>
                  <a:pt x="279146" y="70853"/>
                </a:lnTo>
                <a:close/>
              </a:path>
              <a:path w="530859" h="297179">
                <a:moveTo>
                  <a:pt x="506857" y="179184"/>
                </a:moveTo>
                <a:lnTo>
                  <a:pt x="501992" y="137617"/>
                </a:lnTo>
                <a:lnTo>
                  <a:pt x="476656" y="88099"/>
                </a:lnTo>
                <a:lnTo>
                  <a:pt x="431673" y="61201"/>
                </a:lnTo>
                <a:lnTo>
                  <a:pt x="428371" y="70853"/>
                </a:lnTo>
                <a:lnTo>
                  <a:pt x="441985" y="76758"/>
                </a:lnTo>
                <a:lnTo>
                  <a:pt x="453720" y="84963"/>
                </a:lnTo>
                <a:lnTo>
                  <a:pt x="477621" y="122986"/>
                </a:lnTo>
                <a:lnTo>
                  <a:pt x="485394" y="177914"/>
                </a:lnTo>
                <a:lnTo>
                  <a:pt x="484505" y="198755"/>
                </a:lnTo>
                <a:lnTo>
                  <a:pt x="471424" y="249669"/>
                </a:lnTo>
                <a:lnTo>
                  <a:pt x="442201" y="281470"/>
                </a:lnTo>
                <a:lnTo>
                  <a:pt x="428752" y="287388"/>
                </a:lnTo>
                <a:lnTo>
                  <a:pt x="431673" y="297040"/>
                </a:lnTo>
                <a:lnTo>
                  <a:pt x="476783" y="270205"/>
                </a:lnTo>
                <a:lnTo>
                  <a:pt x="502056" y="220814"/>
                </a:lnTo>
                <a:lnTo>
                  <a:pt x="505650" y="200837"/>
                </a:lnTo>
                <a:lnTo>
                  <a:pt x="506857" y="179184"/>
                </a:lnTo>
                <a:close/>
              </a:path>
              <a:path w="530859" h="297179">
                <a:moveTo>
                  <a:pt x="530352" y="0"/>
                </a:moveTo>
                <a:lnTo>
                  <a:pt x="0" y="0"/>
                </a:lnTo>
                <a:lnTo>
                  <a:pt x="0" y="16751"/>
                </a:lnTo>
                <a:lnTo>
                  <a:pt x="530352" y="16751"/>
                </a:lnTo>
                <a:lnTo>
                  <a:pt x="5303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864733" y="4650485"/>
            <a:ext cx="197167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873250" algn="l"/>
              </a:tabLst>
            </a:pPr>
            <a:r>
              <a:rPr dirty="0" sz="2000">
                <a:latin typeface="Cambria Math"/>
                <a:cs typeface="Cambria Math"/>
              </a:rPr>
              <a:t>⇒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baseline="-15325" sz="2175">
                <a:latin typeface="Cambria Math"/>
                <a:cs typeface="Cambria Math"/>
              </a:rPr>
              <a:t>𝑒𝑞</a:t>
            </a:r>
            <a:r>
              <a:rPr dirty="0" baseline="-15325" sz="2175" spc="53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sz="2000" spc="-40">
                <a:latin typeface="Cambria Math"/>
                <a:cs typeface="Cambria Math"/>
              </a:rPr>
              <a:t> </a:t>
            </a:r>
            <a:r>
              <a:rPr dirty="0" baseline="-37500" sz="3000">
                <a:latin typeface="Cambria Math"/>
                <a:cs typeface="Cambria Math"/>
              </a:rPr>
              <a:t>𝑄</a:t>
            </a:r>
            <a:r>
              <a:rPr dirty="0" baseline="-37500" sz="3000" spc="660">
                <a:latin typeface="Cambria Math"/>
                <a:cs typeface="Cambria Math"/>
              </a:rPr>
              <a:t> </a:t>
            </a:r>
            <a:r>
              <a:rPr dirty="0" baseline="-37500" sz="3000">
                <a:latin typeface="Cambria Math"/>
                <a:cs typeface="Cambria Math"/>
              </a:rPr>
              <a:t>1	</a:t>
            </a:r>
            <a:r>
              <a:rPr dirty="0" sz="2000">
                <a:latin typeface="Cambria Math"/>
                <a:cs typeface="Cambria Math"/>
              </a:rPr>
              <a:t>·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865491" y="4835652"/>
            <a:ext cx="742315" cy="17145"/>
          </a:xfrm>
          <a:custGeom>
            <a:avLst/>
            <a:gdLst/>
            <a:ahLst/>
            <a:cxnLst/>
            <a:rect l="l" t="t" r="r" b="b"/>
            <a:pathLst>
              <a:path w="742315" h="17145">
                <a:moveTo>
                  <a:pt x="742187" y="0"/>
                </a:moveTo>
                <a:lnTo>
                  <a:pt x="0" y="0"/>
                </a:lnTo>
                <a:lnTo>
                  <a:pt x="0" y="16764"/>
                </a:lnTo>
                <a:lnTo>
                  <a:pt x="742187" y="16764"/>
                </a:lnTo>
                <a:lnTo>
                  <a:pt x="7421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828533" y="4502658"/>
            <a:ext cx="4527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11111" sz="3000" spc="44">
                <a:latin typeface="Cambria Math"/>
                <a:cs typeface="Cambria Math"/>
              </a:rPr>
              <a:t>𝑄</a:t>
            </a:r>
            <a:r>
              <a:rPr dirty="0" sz="1450" spc="30">
                <a:latin typeface="Cambria Math"/>
                <a:cs typeface="Cambria Math"/>
              </a:rPr>
              <a:t>𝑒𝑞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79510" y="4526534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3" y="0"/>
                </a:moveTo>
                <a:lnTo>
                  <a:pt x="227711" y="9652"/>
                </a:lnTo>
                <a:lnTo>
                  <a:pt x="241333" y="15557"/>
                </a:lnTo>
                <a:lnTo>
                  <a:pt x="253063" y="23749"/>
                </a:lnTo>
                <a:lnTo>
                  <a:pt x="276965" y="61777"/>
                </a:lnTo>
                <a:lnTo>
                  <a:pt x="284734" y="116713"/>
                </a:lnTo>
                <a:lnTo>
                  <a:pt x="283854" y="137550"/>
                </a:lnTo>
                <a:lnTo>
                  <a:pt x="270764" y="188468"/>
                </a:lnTo>
                <a:lnTo>
                  <a:pt x="241546" y="220257"/>
                </a:lnTo>
                <a:lnTo>
                  <a:pt x="228092" y="226187"/>
                </a:lnTo>
                <a:lnTo>
                  <a:pt x="231013" y="235839"/>
                </a:lnTo>
                <a:lnTo>
                  <a:pt x="276125" y="208996"/>
                </a:lnTo>
                <a:lnTo>
                  <a:pt x="301402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3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9"/>
                </a:lnTo>
                <a:lnTo>
                  <a:pt x="78105" y="226187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3"/>
                </a:lnTo>
                <a:lnTo>
                  <a:pt x="22342" y="96639"/>
                </a:lnTo>
                <a:lnTo>
                  <a:pt x="35433" y="46990"/>
                </a:lnTo>
                <a:lnTo>
                  <a:pt x="64936" y="15557"/>
                </a:lnTo>
                <a:lnTo>
                  <a:pt x="78486" y="9652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558409" y="4458461"/>
            <a:ext cx="29591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00200" algn="l"/>
                <a:tab pos="2804795" algn="l"/>
              </a:tabLst>
            </a:pPr>
            <a:r>
              <a:rPr dirty="0" baseline="1388" sz="3000">
                <a:latin typeface="Cambria Math"/>
                <a:cs typeface="Cambria Math"/>
              </a:rPr>
              <a:t>1</a:t>
            </a:r>
            <a:r>
              <a:rPr dirty="0" baseline="1388" sz="3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baseline="1388" sz="3000">
                <a:latin typeface="Cambria Math"/>
                <a:cs typeface="Cambria Math"/>
              </a:rPr>
              <a:t>1</a:t>
            </a:r>
            <a:endParaRPr baseline="1388" sz="30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989569" y="4941570"/>
            <a:ext cx="23749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45">
                <a:latin typeface="Cambria Math"/>
                <a:cs typeface="Cambria Math"/>
              </a:rPr>
              <a:t>𝑒</a:t>
            </a:r>
            <a:r>
              <a:rPr dirty="0" sz="1450" spc="170">
                <a:latin typeface="Cambria Math"/>
                <a:cs typeface="Cambria Math"/>
              </a:rPr>
              <a:t>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252079" y="4896865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3" y="0"/>
                </a:moveTo>
                <a:lnTo>
                  <a:pt x="227711" y="9651"/>
                </a:lnTo>
                <a:lnTo>
                  <a:pt x="241333" y="15557"/>
                </a:lnTo>
                <a:lnTo>
                  <a:pt x="253063" y="23748"/>
                </a:lnTo>
                <a:lnTo>
                  <a:pt x="276965" y="61777"/>
                </a:lnTo>
                <a:lnTo>
                  <a:pt x="284734" y="116712"/>
                </a:lnTo>
                <a:lnTo>
                  <a:pt x="283854" y="137550"/>
                </a:lnTo>
                <a:lnTo>
                  <a:pt x="270764" y="188467"/>
                </a:lnTo>
                <a:lnTo>
                  <a:pt x="241546" y="220257"/>
                </a:lnTo>
                <a:lnTo>
                  <a:pt x="228092" y="226186"/>
                </a:lnTo>
                <a:lnTo>
                  <a:pt x="231013" y="235838"/>
                </a:lnTo>
                <a:lnTo>
                  <a:pt x="276125" y="208996"/>
                </a:lnTo>
                <a:lnTo>
                  <a:pt x="301402" y="159607"/>
                </a:lnTo>
                <a:lnTo>
                  <a:pt x="306197" y="117982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3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4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7894066" y="4821173"/>
            <a:ext cx="5956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41325" algn="l"/>
              </a:tabLst>
            </a:pP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9752" y="5420359"/>
            <a:ext cx="65868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2.</a:t>
            </a:r>
            <a:r>
              <a:rPr dirty="0" sz="2000" spc="-5" b="1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Deberá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comprobarse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reducción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(simplificación).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5729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</a:t>
            </a:r>
            <a:r>
              <a:rPr dirty="0" spc="-25"/>
              <a:t> </a:t>
            </a:r>
            <a:r>
              <a:rPr dirty="0" spc="-10"/>
              <a:t>reducido</a:t>
            </a:r>
            <a:r>
              <a:rPr dirty="0" spc="-15"/>
              <a:t> equivalente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8162290" y="1239138"/>
            <a:ext cx="13462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90">
                <a:latin typeface="Cambria Math"/>
                <a:cs typeface="Cambria Math"/>
              </a:rPr>
              <a:t>𝑛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798686" y="1298702"/>
            <a:ext cx="478790" cy="15240"/>
          </a:xfrm>
          <a:custGeom>
            <a:avLst/>
            <a:gdLst/>
            <a:ahLst/>
            <a:cxnLst/>
            <a:rect l="l" t="t" r="r" b="b"/>
            <a:pathLst>
              <a:path w="478790" h="15240">
                <a:moveTo>
                  <a:pt x="478535" y="0"/>
                </a:moveTo>
                <a:lnTo>
                  <a:pt x="0" y="0"/>
                </a:lnTo>
                <a:lnTo>
                  <a:pt x="0" y="15239"/>
                </a:lnTo>
                <a:lnTo>
                  <a:pt x="478535" y="15239"/>
                </a:lnTo>
                <a:lnTo>
                  <a:pt x="4785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8054085" y="957198"/>
            <a:ext cx="2021839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46355">
              <a:lnSpc>
                <a:spcPts val="1764"/>
              </a:lnSpc>
              <a:spcBef>
                <a:spcPts val="100"/>
              </a:spcBef>
            </a:pPr>
            <a:r>
              <a:rPr dirty="0" sz="1800" spc="5">
                <a:latin typeface="Cambria Math"/>
                <a:cs typeface="Cambria Math"/>
              </a:rPr>
              <a:t>𝑃(1)</a:t>
            </a:r>
            <a:endParaRPr sz="1800">
              <a:latin typeface="Cambria Math"/>
              <a:cs typeface="Cambria Math"/>
            </a:endParaRPr>
          </a:p>
          <a:p>
            <a:pPr algn="ctr">
              <a:lnSpc>
                <a:spcPts val="1764"/>
              </a:lnSpc>
              <a:tabLst>
                <a:tab pos="292100" algn="l"/>
                <a:tab pos="1261745" algn="l"/>
              </a:tabLst>
            </a:pPr>
            <a:r>
              <a:rPr dirty="0" sz="1800">
                <a:latin typeface="Cambria Math"/>
                <a:cs typeface="Cambria Math"/>
              </a:rPr>
              <a:t>𝑦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	+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 spc="735">
                <a:latin typeface="Cambria Math"/>
                <a:cs typeface="Cambria Math"/>
              </a:rPr>
              <a:t>෍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742678" y="1482979"/>
            <a:ext cx="3397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10">
                <a:latin typeface="Cambria Math"/>
                <a:cs typeface="Cambria Math"/>
              </a:rPr>
              <a:t>𝑟</a:t>
            </a:r>
            <a:r>
              <a:rPr dirty="0" sz="1300" spc="-20">
                <a:latin typeface="Cambria Math"/>
                <a:cs typeface="Cambria Math"/>
              </a:rPr>
              <a:t>=</a:t>
            </a:r>
            <a:r>
              <a:rPr dirty="0" sz="1300" spc="40">
                <a:latin typeface="Cambria Math"/>
                <a:cs typeface="Cambria Math"/>
              </a:rPr>
              <a:t>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834498" y="850519"/>
            <a:ext cx="1524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60">
                <a:latin typeface="Cambria Math"/>
                <a:cs typeface="Cambria Math"/>
              </a:rPr>
              <a:t>𝑁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0104755" y="1298702"/>
            <a:ext cx="862965" cy="15240"/>
          </a:xfrm>
          <a:custGeom>
            <a:avLst/>
            <a:gdLst/>
            <a:ahLst/>
            <a:cxnLst/>
            <a:rect l="l" t="t" r="r" b="b"/>
            <a:pathLst>
              <a:path w="862965" h="15240">
                <a:moveTo>
                  <a:pt x="862583" y="0"/>
                </a:moveTo>
                <a:lnTo>
                  <a:pt x="0" y="0"/>
                </a:lnTo>
                <a:lnTo>
                  <a:pt x="0" y="15239"/>
                </a:lnTo>
                <a:lnTo>
                  <a:pt x="862583" y="15239"/>
                </a:lnTo>
                <a:lnTo>
                  <a:pt x="8625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428096" y="1027683"/>
            <a:ext cx="370205" cy="212090"/>
          </a:xfrm>
          <a:custGeom>
            <a:avLst/>
            <a:gdLst/>
            <a:ahLst/>
            <a:cxnLst/>
            <a:rect l="l" t="t" r="r" b="b"/>
            <a:pathLst>
              <a:path w="370204" h="212090">
                <a:moveTo>
                  <a:pt x="302641" y="0"/>
                </a:moveTo>
                <a:lnTo>
                  <a:pt x="299720" y="8636"/>
                </a:lnTo>
                <a:lnTo>
                  <a:pt x="311933" y="13946"/>
                </a:lnTo>
                <a:lnTo>
                  <a:pt x="322468" y="21304"/>
                </a:lnTo>
                <a:lnTo>
                  <a:pt x="343882" y="55449"/>
                </a:lnTo>
                <a:lnTo>
                  <a:pt x="350900" y="104901"/>
                </a:lnTo>
                <a:lnTo>
                  <a:pt x="350115" y="123571"/>
                </a:lnTo>
                <a:lnTo>
                  <a:pt x="338327" y="169290"/>
                </a:lnTo>
                <a:lnTo>
                  <a:pt x="312074" y="197865"/>
                </a:lnTo>
                <a:lnTo>
                  <a:pt x="299974" y="203200"/>
                </a:lnTo>
                <a:lnTo>
                  <a:pt x="302641" y="211836"/>
                </a:lnTo>
                <a:lnTo>
                  <a:pt x="343163" y="187725"/>
                </a:lnTo>
                <a:lnTo>
                  <a:pt x="365839" y="143382"/>
                </a:lnTo>
                <a:lnTo>
                  <a:pt x="370204" y="105917"/>
                </a:lnTo>
                <a:lnTo>
                  <a:pt x="369111" y="86538"/>
                </a:lnTo>
                <a:lnTo>
                  <a:pt x="352805" y="37211"/>
                </a:lnTo>
                <a:lnTo>
                  <a:pt x="317998" y="5546"/>
                </a:lnTo>
                <a:lnTo>
                  <a:pt x="302641" y="0"/>
                </a:lnTo>
                <a:close/>
              </a:path>
              <a:path w="370204" h="212090">
                <a:moveTo>
                  <a:pt x="67563" y="0"/>
                </a:moveTo>
                <a:lnTo>
                  <a:pt x="27219" y="24163"/>
                </a:lnTo>
                <a:lnTo>
                  <a:pt x="4381" y="68611"/>
                </a:lnTo>
                <a:lnTo>
                  <a:pt x="0" y="105917"/>
                </a:lnTo>
                <a:lnTo>
                  <a:pt x="1093" y="125424"/>
                </a:lnTo>
                <a:lnTo>
                  <a:pt x="17399" y="174751"/>
                </a:lnTo>
                <a:lnTo>
                  <a:pt x="52153" y="206291"/>
                </a:lnTo>
                <a:lnTo>
                  <a:pt x="67563" y="211836"/>
                </a:lnTo>
                <a:lnTo>
                  <a:pt x="70230" y="203200"/>
                </a:lnTo>
                <a:lnTo>
                  <a:pt x="58183" y="197866"/>
                </a:lnTo>
                <a:lnTo>
                  <a:pt x="47767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1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0216006" y="957198"/>
            <a:ext cx="5340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60">
                <a:latin typeface="Cambria Math"/>
                <a:cs typeface="Cambria Math"/>
              </a:rPr>
              <a:t> </a:t>
            </a:r>
            <a:r>
              <a:rPr dirty="0" sz="1800" spc="5">
                <a:latin typeface="Cambria Math"/>
                <a:cs typeface="Cambria Math"/>
              </a:rPr>
              <a:t>𝑝</a:t>
            </a:r>
            <a:r>
              <a:rPr dirty="0" baseline="-14957" sz="1950" spc="7">
                <a:latin typeface="Cambria Math"/>
                <a:cs typeface="Cambria Math"/>
              </a:rPr>
              <a:t>𝑟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9" name="object 3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8761730" y="1283334"/>
            <a:ext cx="22586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394460" algn="l"/>
              </a:tabLst>
            </a:pPr>
            <a:r>
              <a:rPr dirty="0" sz="1800" spc="10">
                <a:latin typeface="Cambria Math"/>
                <a:cs typeface="Cambria Math"/>
              </a:rPr>
              <a:t>𝑄(1)	</a:t>
            </a:r>
            <a:r>
              <a:rPr dirty="0" sz="1800" spc="5">
                <a:latin typeface="Cambria Math"/>
                <a:cs typeface="Cambria Math"/>
              </a:rPr>
              <a:t>(𝑝</a:t>
            </a:r>
            <a:r>
              <a:rPr dirty="0" baseline="-14957" sz="1950" spc="7">
                <a:latin typeface="Cambria Math"/>
                <a:cs typeface="Cambria Math"/>
              </a:rPr>
              <a:t>𝑟</a:t>
            </a:r>
            <a:r>
              <a:rPr dirty="0" baseline="-14957" sz="1950" spc="27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 spc="5">
                <a:latin typeface="Cambria Math"/>
                <a:cs typeface="Cambria Math"/>
              </a:rPr>
              <a:t>1)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242675" y="1239138"/>
            <a:ext cx="1143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65">
                <a:latin typeface="Cambria Math"/>
                <a:cs typeface="Cambria Math"/>
              </a:rPr>
              <a:t>𝑟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982579" y="1130934"/>
            <a:ext cx="4337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55">
                <a:latin typeface="Cambria Math"/>
                <a:cs typeface="Cambria Math"/>
              </a:rPr>
              <a:t> </a:t>
            </a:r>
            <a:r>
              <a:rPr dirty="0" sz="1800" spc="75">
                <a:latin typeface="Cambria Math"/>
                <a:cs typeface="Cambria Math"/>
              </a:rPr>
              <a:t>𝑝</a:t>
            </a:r>
            <a:r>
              <a:rPr dirty="0" baseline="27777" sz="1950" spc="112">
                <a:latin typeface="Cambria Math"/>
                <a:cs typeface="Cambria Math"/>
              </a:rPr>
              <a:t>𝑛</a:t>
            </a:r>
            <a:endParaRPr baseline="27777" sz="195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117549"/>
            <a:ext cx="7234555" cy="346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100" b="1">
                <a:latin typeface="Calibri"/>
                <a:cs typeface="Calibri"/>
              </a:rPr>
              <a:t>2.a)</a:t>
            </a:r>
            <a:r>
              <a:rPr dirty="0" sz="2100" spc="-5" b="1">
                <a:latin typeface="Calibri"/>
                <a:cs typeface="Calibri"/>
              </a:rPr>
              <a:t> Eliminación</a:t>
            </a:r>
            <a:r>
              <a:rPr dirty="0" sz="2100" spc="-10" b="1">
                <a:latin typeface="Calibri"/>
                <a:cs typeface="Calibri"/>
              </a:rPr>
              <a:t> </a:t>
            </a:r>
            <a:r>
              <a:rPr dirty="0" sz="2100" b="1">
                <a:latin typeface="Calibri"/>
                <a:cs typeface="Calibri"/>
              </a:rPr>
              <a:t>de polos</a:t>
            </a:r>
            <a:r>
              <a:rPr dirty="0" sz="2100" spc="-25" b="1">
                <a:latin typeface="Calibri"/>
                <a:cs typeface="Calibri"/>
              </a:rPr>
              <a:t> </a:t>
            </a:r>
            <a:r>
              <a:rPr dirty="0" sz="2100" b="1">
                <a:latin typeface="Calibri"/>
                <a:cs typeface="Calibri"/>
              </a:rPr>
              <a:t>de </a:t>
            </a:r>
            <a:r>
              <a:rPr dirty="0" sz="2100" spc="-5" b="1">
                <a:latin typeface="Calibri"/>
                <a:cs typeface="Calibri"/>
              </a:rPr>
              <a:t>módulo</a:t>
            </a:r>
            <a:r>
              <a:rPr dirty="0" sz="2100" spc="-15" b="1">
                <a:latin typeface="Calibri"/>
                <a:cs typeface="Calibri"/>
              </a:rPr>
              <a:t> comparativamente</a:t>
            </a:r>
            <a:r>
              <a:rPr dirty="0" sz="2100" spc="20" b="1">
                <a:latin typeface="Calibri"/>
                <a:cs typeface="Calibri"/>
              </a:rPr>
              <a:t> </a:t>
            </a:r>
            <a:r>
              <a:rPr dirty="0" sz="2100" spc="-5" b="1">
                <a:latin typeface="Calibri"/>
                <a:cs typeface="Calibri"/>
              </a:rPr>
              <a:t>pequeño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6348" y="1509776"/>
            <a:ext cx="3977640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100" spc="-10">
                <a:latin typeface="Calibri"/>
                <a:cs typeface="Calibri"/>
              </a:rPr>
              <a:t>Comprobar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>
                <a:latin typeface="Calibri"/>
                <a:cs typeface="Calibri"/>
              </a:rPr>
              <a:t>el </a:t>
            </a:r>
            <a:r>
              <a:rPr dirty="0" sz="2100" spc="-10">
                <a:latin typeface="Calibri"/>
                <a:cs typeface="Calibri"/>
              </a:rPr>
              <a:t>error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>
                <a:latin typeface="Calibri"/>
                <a:cs typeface="Calibri"/>
              </a:rPr>
              <a:t>al</a:t>
            </a:r>
            <a:r>
              <a:rPr dirty="0" sz="2100" spc="-15">
                <a:latin typeface="Calibri"/>
                <a:cs typeface="Calibri"/>
              </a:rPr>
              <a:t> retirar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>
                <a:latin typeface="Calibri"/>
                <a:cs typeface="Calibri"/>
              </a:rPr>
              <a:t>el</a:t>
            </a:r>
            <a:r>
              <a:rPr dirty="0" sz="2100" spc="-15">
                <a:latin typeface="Calibri"/>
                <a:cs typeface="Calibri"/>
              </a:rPr>
              <a:t> </a:t>
            </a:r>
            <a:r>
              <a:rPr dirty="0" sz="2100" spc="-5">
                <a:latin typeface="Calibri"/>
                <a:cs typeface="Calibri"/>
              </a:rPr>
              <a:t>polo: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36134" y="1700276"/>
            <a:ext cx="593090" cy="18415"/>
          </a:xfrm>
          <a:custGeom>
            <a:avLst/>
            <a:gdLst/>
            <a:ahLst/>
            <a:cxnLst/>
            <a:rect l="l" t="t" r="r" b="b"/>
            <a:pathLst>
              <a:path w="593089" h="18414">
                <a:moveTo>
                  <a:pt x="592836" y="0"/>
                </a:moveTo>
                <a:lnTo>
                  <a:pt x="0" y="0"/>
                </a:lnTo>
                <a:lnTo>
                  <a:pt x="0" y="18287"/>
                </a:lnTo>
                <a:lnTo>
                  <a:pt x="592836" y="18287"/>
                </a:lnTo>
                <a:lnTo>
                  <a:pt x="5928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591683" y="1700276"/>
            <a:ext cx="485140" cy="18415"/>
          </a:xfrm>
          <a:custGeom>
            <a:avLst/>
            <a:gdLst/>
            <a:ahLst/>
            <a:cxnLst/>
            <a:rect l="l" t="t" r="r" b="b"/>
            <a:pathLst>
              <a:path w="485139" h="18414">
                <a:moveTo>
                  <a:pt x="484632" y="0"/>
                </a:moveTo>
                <a:lnTo>
                  <a:pt x="0" y="0"/>
                </a:lnTo>
                <a:lnTo>
                  <a:pt x="0" y="18287"/>
                </a:lnTo>
                <a:lnTo>
                  <a:pt x="484632" y="18287"/>
                </a:lnTo>
                <a:lnTo>
                  <a:pt x="4846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296280" y="1497584"/>
            <a:ext cx="934719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842644" algn="l"/>
              </a:tabLst>
            </a:pPr>
            <a:r>
              <a:rPr dirty="0" sz="2200" spc="-5">
                <a:latin typeface="Cambria Math"/>
                <a:cs typeface="Cambria Math"/>
              </a:rPr>
              <a:t>≈</a:t>
            </a:r>
            <a:r>
              <a:rPr dirty="0" sz="2200" spc="-5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·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280530" y="1700276"/>
            <a:ext cx="227329" cy="18415"/>
          </a:xfrm>
          <a:custGeom>
            <a:avLst/>
            <a:gdLst/>
            <a:ahLst/>
            <a:cxnLst/>
            <a:rect l="l" t="t" r="r" b="b"/>
            <a:pathLst>
              <a:path w="227329" h="18414">
                <a:moveTo>
                  <a:pt x="227075" y="0"/>
                </a:moveTo>
                <a:lnTo>
                  <a:pt x="0" y="0"/>
                </a:lnTo>
                <a:lnTo>
                  <a:pt x="0" y="18287"/>
                </a:lnTo>
                <a:lnTo>
                  <a:pt x="227075" y="18287"/>
                </a:lnTo>
                <a:lnTo>
                  <a:pt x="2270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861686" y="1409192"/>
            <a:ext cx="160591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913130" algn="l"/>
                <a:tab pos="1473835" algn="l"/>
              </a:tabLst>
            </a:pPr>
            <a:r>
              <a:rPr dirty="0" sz="1600" spc="40">
                <a:latin typeface="Cambria Math"/>
                <a:cs typeface="Cambria Math"/>
              </a:rPr>
              <a:t>1</a:t>
            </a:r>
            <a:r>
              <a:rPr dirty="0" sz="1600" spc="40">
                <a:latin typeface="Cambria Math"/>
                <a:cs typeface="Cambria Math"/>
              </a:rPr>
              <a:t>	</a:t>
            </a:r>
            <a:r>
              <a:rPr dirty="0" sz="1600" spc="40">
                <a:latin typeface="Cambria Math"/>
                <a:cs typeface="Cambria Math"/>
              </a:rPr>
              <a:t>1</a:t>
            </a:r>
            <a:r>
              <a:rPr dirty="0" sz="1600" spc="40">
                <a:latin typeface="Cambria Math"/>
                <a:cs typeface="Cambria Math"/>
              </a:rPr>
              <a:t>	</a:t>
            </a:r>
            <a:r>
              <a:rPr dirty="0" sz="1600" spc="40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85842" y="1712468"/>
            <a:ext cx="196342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1006475" algn="l"/>
                <a:tab pos="1694814" algn="l"/>
              </a:tabLst>
            </a:pPr>
            <a:r>
              <a:rPr dirty="0" sz="1600" spc="105">
                <a:latin typeface="Cambria Math"/>
                <a:cs typeface="Cambria Math"/>
              </a:rPr>
              <a:t>𝑝</a:t>
            </a:r>
            <a:r>
              <a:rPr dirty="0" baseline="-12820" sz="1950" spc="157">
                <a:latin typeface="Cambria Math"/>
                <a:cs typeface="Cambria Math"/>
              </a:rPr>
              <a:t>𝑟</a:t>
            </a:r>
            <a:r>
              <a:rPr dirty="0" sz="1600" spc="105">
                <a:latin typeface="Cambria Math"/>
                <a:cs typeface="Cambria Math"/>
              </a:rPr>
              <a:t>−𝑝</a:t>
            </a:r>
            <a:r>
              <a:rPr dirty="0" baseline="-14957" sz="1950" spc="157">
                <a:latin typeface="Cambria Math"/>
                <a:cs typeface="Cambria Math"/>
              </a:rPr>
              <a:t>𝑗	</a:t>
            </a:r>
            <a:r>
              <a:rPr dirty="0" sz="1600" spc="75">
                <a:latin typeface="Cambria Math"/>
                <a:cs typeface="Cambria Math"/>
              </a:rPr>
              <a:t>1−𝑝</a:t>
            </a:r>
            <a:r>
              <a:rPr dirty="0" baseline="-14957" sz="1950" spc="112">
                <a:latin typeface="Cambria Math"/>
                <a:cs typeface="Cambria Math"/>
              </a:rPr>
              <a:t>𝑗	</a:t>
            </a:r>
            <a:r>
              <a:rPr dirty="0" sz="1600" spc="95">
                <a:latin typeface="Cambria Math"/>
                <a:cs typeface="Cambria Math"/>
              </a:rPr>
              <a:t>𝑝</a:t>
            </a:r>
            <a:r>
              <a:rPr dirty="0" baseline="-12820" sz="1950" spc="142">
                <a:latin typeface="Cambria Math"/>
                <a:cs typeface="Cambria Math"/>
              </a:rPr>
              <a:t>𝑟</a:t>
            </a:r>
            <a:endParaRPr baseline="-12820" sz="19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06348" y="2681986"/>
            <a:ext cx="410654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200" spc="-5" b="1">
                <a:latin typeface="Calibri"/>
                <a:cs typeface="Calibri"/>
              </a:rPr>
              <a:t>2.b) Eliminación de</a:t>
            </a:r>
            <a:r>
              <a:rPr dirty="0" sz="2200" spc="10" b="1">
                <a:latin typeface="Calibri"/>
                <a:cs typeface="Calibri"/>
              </a:rPr>
              <a:t> </a:t>
            </a:r>
            <a:r>
              <a:rPr dirty="0" sz="2200" spc="-15" b="1">
                <a:latin typeface="Calibri"/>
                <a:cs typeface="Calibri"/>
              </a:rPr>
              <a:t>pares</a:t>
            </a:r>
            <a:r>
              <a:rPr dirty="0" sz="2200" spc="10" b="1">
                <a:latin typeface="Calibri"/>
                <a:cs typeface="Calibri"/>
              </a:rPr>
              <a:t> </a:t>
            </a:r>
            <a:r>
              <a:rPr dirty="0" sz="2200" spc="-10" b="1">
                <a:latin typeface="Calibri"/>
                <a:cs typeface="Calibri"/>
              </a:rPr>
              <a:t>polo-cero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904103" y="3645534"/>
            <a:ext cx="845819" cy="342265"/>
          </a:xfrm>
          <a:custGeom>
            <a:avLst/>
            <a:gdLst/>
            <a:ahLst/>
            <a:cxnLst/>
            <a:rect l="l" t="t" r="r" b="b"/>
            <a:pathLst>
              <a:path w="845820" h="342264">
                <a:moveTo>
                  <a:pt x="385445" y="9652"/>
                </a:moveTo>
                <a:lnTo>
                  <a:pt x="382524" y="0"/>
                </a:lnTo>
                <a:lnTo>
                  <a:pt x="365201" y="6718"/>
                </a:lnTo>
                <a:lnTo>
                  <a:pt x="350024" y="17297"/>
                </a:lnTo>
                <a:lnTo>
                  <a:pt x="326009" y="49911"/>
                </a:lnTo>
                <a:lnTo>
                  <a:pt x="311035" y="94005"/>
                </a:lnTo>
                <a:lnTo>
                  <a:pt x="306070" y="145542"/>
                </a:lnTo>
                <a:lnTo>
                  <a:pt x="307301" y="172097"/>
                </a:lnTo>
                <a:lnTo>
                  <a:pt x="317258" y="219824"/>
                </a:lnTo>
                <a:lnTo>
                  <a:pt x="336956" y="259130"/>
                </a:lnTo>
                <a:lnTo>
                  <a:pt x="382524" y="290830"/>
                </a:lnTo>
                <a:lnTo>
                  <a:pt x="385445" y="281178"/>
                </a:lnTo>
                <a:lnTo>
                  <a:pt x="372110" y="274281"/>
                </a:lnTo>
                <a:lnTo>
                  <a:pt x="360489" y="264210"/>
                </a:lnTo>
                <a:lnTo>
                  <a:pt x="335978" y="215569"/>
                </a:lnTo>
                <a:lnTo>
                  <a:pt x="328688" y="171043"/>
                </a:lnTo>
                <a:lnTo>
                  <a:pt x="327787" y="145415"/>
                </a:lnTo>
                <a:lnTo>
                  <a:pt x="328688" y="119976"/>
                </a:lnTo>
                <a:lnTo>
                  <a:pt x="335978" y="75349"/>
                </a:lnTo>
                <a:lnTo>
                  <a:pt x="350583" y="39852"/>
                </a:lnTo>
                <a:lnTo>
                  <a:pt x="372110" y="16560"/>
                </a:lnTo>
                <a:lnTo>
                  <a:pt x="385445" y="9652"/>
                </a:lnTo>
                <a:close/>
              </a:path>
              <a:path w="845820" h="342264">
                <a:moveTo>
                  <a:pt x="704215" y="145415"/>
                </a:moveTo>
                <a:lnTo>
                  <a:pt x="699236" y="94005"/>
                </a:lnTo>
                <a:lnTo>
                  <a:pt x="684276" y="49911"/>
                </a:lnTo>
                <a:lnTo>
                  <a:pt x="660209" y="17297"/>
                </a:lnTo>
                <a:lnTo>
                  <a:pt x="627761" y="0"/>
                </a:lnTo>
                <a:lnTo>
                  <a:pt x="624840" y="9652"/>
                </a:lnTo>
                <a:lnTo>
                  <a:pt x="638175" y="16560"/>
                </a:lnTo>
                <a:lnTo>
                  <a:pt x="649795" y="26631"/>
                </a:lnTo>
                <a:lnTo>
                  <a:pt x="674293" y="75349"/>
                </a:lnTo>
                <a:lnTo>
                  <a:pt x="681583" y="119976"/>
                </a:lnTo>
                <a:lnTo>
                  <a:pt x="682498" y="145542"/>
                </a:lnTo>
                <a:lnTo>
                  <a:pt x="681583" y="171043"/>
                </a:lnTo>
                <a:lnTo>
                  <a:pt x="674293" y="215569"/>
                </a:lnTo>
                <a:lnTo>
                  <a:pt x="659688" y="250990"/>
                </a:lnTo>
                <a:lnTo>
                  <a:pt x="624840" y="281178"/>
                </a:lnTo>
                <a:lnTo>
                  <a:pt x="627761" y="290830"/>
                </a:lnTo>
                <a:lnTo>
                  <a:pt x="673290" y="259130"/>
                </a:lnTo>
                <a:lnTo>
                  <a:pt x="693013" y="219824"/>
                </a:lnTo>
                <a:lnTo>
                  <a:pt x="702970" y="172097"/>
                </a:lnTo>
                <a:lnTo>
                  <a:pt x="704215" y="145415"/>
                </a:lnTo>
                <a:close/>
              </a:path>
              <a:path w="845820" h="342264">
                <a:moveTo>
                  <a:pt x="845820" y="327025"/>
                </a:moveTo>
                <a:lnTo>
                  <a:pt x="0" y="327025"/>
                </a:lnTo>
                <a:lnTo>
                  <a:pt x="0" y="342265"/>
                </a:lnTo>
                <a:lnTo>
                  <a:pt x="845820" y="342265"/>
                </a:lnTo>
                <a:lnTo>
                  <a:pt x="845820" y="327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80948" y="3043173"/>
            <a:ext cx="9788525" cy="8769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23265" indent="-685800">
              <a:lnSpc>
                <a:spcPts val="2550"/>
              </a:lnSpc>
              <a:spcBef>
                <a:spcPts val="95"/>
              </a:spcBef>
              <a:buAutoNum type="arabicPeriod"/>
              <a:tabLst>
                <a:tab pos="723265" algn="l"/>
                <a:tab pos="723900" algn="l"/>
              </a:tabLst>
            </a:pPr>
            <a:r>
              <a:rPr dirty="0" sz="2200" spc="-10">
                <a:latin typeface="Calibri"/>
                <a:cs typeface="Calibri"/>
              </a:rPr>
              <a:t>Comprobar</a:t>
            </a:r>
            <a:r>
              <a:rPr dirty="0" sz="2200" spc="-2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la </a:t>
            </a:r>
            <a:r>
              <a:rPr dirty="0" sz="2200" spc="-10">
                <a:latin typeface="Calibri"/>
                <a:cs typeface="Calibri"/>
              </a:rPr>
              <a:t>distancia</a:t>
            </a:r>
            <a:r>
              <a:rPr dirty="0" sz="2200" spc="-2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del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polo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 z=1</a:t>
            </a:r>
            <a:endParaRPr sz="2200">
              <a:latin typeface="Calibri"/>
              <a:cs typeface="Calibri"/>
            </a:endParaRPr>
          </a:p>
          <a:p>
            <a:pPr lvl="1" marL="723265" indent="-228600">
              <a:lnSpc>
                <a:spcPts val="2035"/>
              </a:lnSpc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coeficiente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>
                <a:latin typeface="Calibri"/>
                <a:cs typeface="Calibri"/>
              </a:rPr>
              <a:t>a</a:t>
            </a:r>
            <a:r>
              <a:rPr dirty="0" baseline="-20000" sz="1875">
                <a:latin typeface="Calibri"/>
                <a:cs typeface="Calibri"/>
              </a:rPr>
              <a:t>j</a:t>
            </a:r>
            <a:r>
              <a:rPr dirty="0" baseline="-20000" sz="1875" spc="202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que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determina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contribución</a:t>
            </a:r>
            <a:r>
              <a:rPr dirty="0" sz="1900" spc="3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polo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p</a:t>
            </a:r>
            <a:r>
              <a:rPr dirty="0" baseline="-20000" sz="1875" spc="-7">
                <a:latin typeface="Calibri"/>
                <a:cs typeface="Calibri"/>
              </a:rPr>
              <a:t>j</a:t>
            </a:r>
            <a:r>
              <a:rPr dirty="0" baseline="-20000" sz="1875" spc="217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la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respuesta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total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sistema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es:</a:t>
            </a:r>
            <a:endParaRPr sz="1900">
              <a:latin typeface="Calibri"/>
              <a:cs typeface="Calibri"/>
            </a:endParaRPr>
          </a:p>
          <a:p>
            <a:pPr algn="ctr" marL="1579880">
              <a:lnSpc>
                <a:spcPts val="2125"/>
              </a:lnSpc>
            </a:pPr>
            <a:r>
              <a:rPr dirty="0" sz="1900" spc="-5">
                <a:latin typeface="Cambria Math"/>
                <a:cs typeface="Cambria Math"/>
              </a:rPr>
              <a:t>𝐺</a:t>
            </a:r>
            <a:r>
              <a:rPr dirty="0" sz="1900" spc="70">
                <a:latin typeface="Cambria Math"/>
                <a:cs typeface="Cambria Math"/>
              </a:rPr>
              <a:t> </a:t>
            </a:r>
            <a:r>
              <a:rPr dirty="0" sz="1900" spc="40">
                <a:latin typeface="Cambria Math"/>
                <a:cs typeface="Cambria Math"/>
              </a:rPr>
              <a:t>𝑝</a:t>
            </a:r>
            <a:r>
              <a:rPr dirty="0" baseline="-16460" sz="2025" spc="60">
                <a:latin typeface="Cambria Math"/>
                <a:cs typeface="Cambria Math"/>
              </a:rPr>
              <a:t>𝑗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40984" y="3795725"/>
            <a:ext cx="83693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𝑎</a:t>
            </a:r>
            <a:r>
              <a:rPr dirty="0" baseline="-16460" sz="2025" spc="-7">
                <a:latin typeface="Cambria Math"/>
                <a:cs typeface="Cambria Math"/>
              </a:rPr>
              <a:t>𝑗</a:t>
            </a:r>
            <a:r>
              <a:rPr dirty="0" baseline="-16460" sz="2025" spc="48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r>
              <a:rPr dirty="0" sz="1900" spc="70">
                <a:latin typeface="Cambria Math"/>
                <a:cs typeface="Cambria Math"/>
              </a:rPr>
              <a:t> </a:t>
            </a:r>
            <a:r>
              <a:rPr dirty="0" baseline="-38011" sz="2850">
                <a:latin typeface="Cambria Math"/>
                <a:cs typeface="Cambria Math"/>
              </a:rPr>
              <a:t>(𝑝</a:t>
            </a:r>
            <a:endParaRPr baseline="-38011" sz="28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17716" y="4072254"/>
            <a:ext cx="10795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450">
                <a:latin typeface="Cambria Math"/>
                <a:cs typeface="Cambria Math"/>
              </a:rPr>
              <a:t>𝑗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70116" y="3957954"/>
            <a:ext cx="49466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70">
                <a:latin typeface="Cambria Math"/>
                <a:cs typeface="Cambria Math"/>
              </a:rPr>
              <a:t> </a:t>
            </a:r>
            <a:r>
              <a:rPr dirty="0" sz="1900">
                <a:latin typeface="Cambria Math"/>
                <a:cs typeface="Cambria Math"/>
              </a:rPr>
              <a:t>1)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308219" y="5647385"/>
            <a:ext cx="861060" cy="18415"/>
          </a:xfrm>
          <a:custGeom>
            <a:avLst/>
            <a:gdLst/>
            <a:ahLst/>
            <a:cxnLst/>
            <a:rect l="l" t="t" r="r" b="b"/>
            <a:pathLst>
              <a:path w="861060" h="18414">
                <a:moveTo>
                  <a:pt x="861060" y="0"/>
                </a:moveTo>
                <a:lnTo>
                  <a:pt x="0" y="0"/>
                </a:lnTo>
                <a:lnTo>
                  <a:pt x="0" y="18288"/>
                </a:lnTo>
                <a:lnTo>
                  <a:pt x="861060" y="18288"/>
                </a:lnTo>
                <a:lnTo>
                  <a:pt x="8610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531991" y="5647385"/>
            <a:ext cx="745490" cy="18415"/>
          </a:xfrm>
          <a:custGeom>
            <a:avLst/>
            <a:gdLst/>
            <a:ahLst/>
            <a:cxnLst/>
            <a:rect l="l" t="t" r="r" b="b"/>
            <a:pathLst>
              <a:path w="745490" h="18414">
                <a:moveTo>
                  <a:pt x="745235" y="0"/>
                </a:moveTo>
                <a:lnTo>
                  <a:pt x="0" y="0"/>
                </a:lnTo>
                <a:lnTo>
                  <a:pt x="0" y="18288"/>
                </a:lnTo>
                <a:lnTo>
                  <a:pt x="745235" y="18288"/>
                </a:lnTo>
                <a:lnTo>
                  <a:pt x="7452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68248" y="4653152"/>
            <a:ext cx="8428990" cy="1380490"/>
          </a:xfrm>
          <a:prstGeom prst="rect">
            <a:avLst/>
          </a:prstGeom>
        </p:spPr>
        <p:txBody>
          <a:bodyPr wrap="square" lIns="0" tIns="34925" rIns="0" bIns="0" rtlCol="0" vert="horz">
            <a:spAutoFit/>
          </a:bodyPr>
          <a:lstStyle/>
          <a:p>
            <a:pPr marL="735965" indent="-228600">
              <a:lnSpc>
                <a:spcPct val="100000"/>
              </a:lnSpc>
              <a:spcBef>
                <a:spcPts val="275"/>
              </a:spcBef>
              <a:buFont typeface="Arial"/>
              <a:buChar char="•"/>
              <a:tabLst>
                <a:tab pos="735965" algn="l"/>
                <a:tab pos="736600" algn="l"/>
              </a:tabLst>
            </a:pPr>
            <a:r>
              <a:rPr dirty="0" sz="1900">
                <a:latin typeface="Calibri"/>
                <a:cs typeface="Calibri"/>
              </a:rPr>
              <a:t>a</a:t>
            </a:r>
            <a:r>
              <a:rPr dirty="0" baseline="-20000" sz="1875">
                <a:latin typeface="Calibri"/>
                <a:cs typeface="Calibri"/>
              </a:rPr>
              <a:t>j</a:t>
            </a:r>
            <a:r>
              <a:rPr dirty="0" baseline="-20000" sz="1875" spc="187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será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menor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cuanto </a:t>
            </a:r>
            <a:r>
              <a:rPr dirty="0" sz="1900" spc="-15">
                <a:latin typeface="Calibri"/>
                <a:cs typeface="Calibri"/>
              </a:rPr>
              <a:t>mayor</a:t>
            </a:r>
            <a:r>
              <a:rPr dirty="0" sz="1900" spc="-5">
                <a:latin typeface="Calibri"/>
                <a:cs typeface="Calibri"/>
              </a:rPr>
              <a:t> sea</a:t>
            </a:r>
            <a:r>
              <a:rPr dirty="0" sz="1900" spc="-10">
                <a:latin typeface="Calibri"/>
                <a:cs typeface="Calibri"/>
              </a:rPr>
              <a:t> la</a:t>
            </a:r>
            <a:r>
              <a:rPr dirty="0" sz="1900" spc="-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distancia.</a:t>
            </a:r>
            <a:endParaRPr sz="1900">
              <a:latin typeface="Calibri"/>
              <a:cs typeface="Calibri"/>
            </a:endParaRPr>
          </a:p>
          <a:p>
            <a:pPr marL="50800">
              <a:lnSpc>
                <a:spcPts val="2245"/>
              </a:lnSpc>
              <a:spcBef>
                <a:spcPts val="200"/>
              </a:spcBef>
              <a:tabLst>
                <a:tab pos="735965" algn="l"/>
              </a:tabLst>
            </a:pPr>
            <a:r>
              <a:rPr dirty="0" sz="2200" spc="-5">
                <a:latin typeface="Calibri"/>
                <a:cs typeface="Calibri"/>
              </a:rPr>
              <a:t>2.	</a:t>
            </a:r>
            <a:r>
              <a:rPr dirty="0" sz="2200" spc="-10">
                <a:latin typeface="Calibri"/>
                <a:cs typeface="Calibri"/>
              </a:rPr>
              <a:t>Comprobar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la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posición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del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par</a:t>
            </a:r>
            <a:r>
              <a:rPr dirty="0" sz="2200" spc="-2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polo-cero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respecto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al </a:t>
            </a:r>
            <a:r>
              <a:rPr dirty="0" sz="2200" spc="-20">
                <a:latin typeface="Calibri"/>
                <a:cs typeface="Calibri"/>
              </a:rPr>
              <a:t>resto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 polos:</a:t>
            </a:r>
            <a:endParaRPr sz="2200">
              <a:latin typeface="Calibri"/>
              <a:cs typeface="Calibri"/>
            </a:endParaRPr>
          </a:p>
          <a:p>
            <a:pPr marL="4777105">
              <a:lnSpc>
                <a:spcPts val="2245"/>
              </a:lnSpc>
              <a:tabLst>
                <a:tab pos="5988685" algn="l"/>
              </a:tabLst>
            </a:pPr>
            <a:r>
              <a:rPr dirty="0" sz="2200" spc="15">
                <a:latin typeface="Cambria Math"/>
                <a:cs typeface="Cambria Math"/>
              </a:rPr>
              <a:t>𝑐</a:t>
            </a:r>
            <a:r>
              <a:rPr dirty="0" baseline="-15625" sz="2400" spc="22">
                <a:latin typeface="Cambria Math"/>
                <a:cs typeface="Cambria Math"/>
              </a:rPr>
              <a:t>𝑟</a:t>
            </a:r>
            <a:r>
              <a:rPr dirty="0" baseline="-15625" sz="2400" spc="40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>
                <a:latin typeface="Cambria Math"/>
                <a:cs typeface="Cambria Math"/>
              </a:rPr>
              <a:t> </a:t>
            </a:r>
            <a:r>
              <a:rPr dirty="0" sz="2200" spc="-35">
                <a:latin typeface="Cambria Math"/>
                <a:cs typeface="Cambria Math"/>
              </a:rPr>
              <a:t>𝑐</a:t>
            </a:r>
            <a:r>
              <a:rPr dirty="0" baseline="-15625" sz="2400" spc="-52">
                <a:latin typeface="Cambria Math"/>
                <a:cs typeface="Cambria Math"/>
              </a:rPr>
              <a:t>𝑗	</a:t>
            </a:r>
            <a:r>
              <a:rPr dirty="0" sz="2200" spc="-5">
                <a:latin typeface="Cambria Math"/>
                <a:cs typeface="Cambria Math"/>
              </a:rPr>
              <a:t>1</a:t>
            </a:r>
            <a:r>
              <a:rPr dirty="0" sz="2200" spc="-5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 spc="-40">
                <a:latin typeface="Cambria Math"/>
                <a:cs typeface="Cambria Math"/>
              </a:rPr>
              <a:t> </a:t>
            </a:r>
            <a:r>
              <a:rPr dirty="0" sz="2200" spc="-35">
                <a:latin typeface="Cambria Math"/>
                <a:cs typeface="Cambria Math"/>
              </a:rPr>
              <a:t>𝑐</a:t>
            </a:r>
            <a:r>
              <a:rPr dirty="0" baseline="-15625" sz="2400" spc="-52">
                <a:latin typeface="Cambria Math"/>
                <a:cs typeface="Cambria Math"/>
              </a:rPr>
              <a:t>𝑗</a:t>
            </a:r>
            <a:endParaRPr baseline="-15625" sz="2400">
              <a:latin typeface="Cambria Math"/>
              <a:cs typeface="Cambria Math"/>
            </a:endParaRPr>
          </a:p>
          <a:p>
            <a:pPr marL="4740275">
              <a:lnSpc>
                <a:spcPts val="1839"/>
              </a:lnSpc>
              <a:spcBef>
                <a:spcPts val="555"/>
              </a:spcBef>
              <a:tabLst>
                <a:tab pos="5074285" algn="l"/>
                <a:tab pos="5680710" algn="l"/>
              </a:tabLst>
            </a:pPr>
            <a:r>
              <a:rPr dirty="0" sz="2200" spc="-5">
                <a:latin typeface="Cambria Math"/>
                <a:cs typeface="Cambria Math"/>
              </a:rPr>
              <a:t>𝑝	− 𝑝	</a:t>
            </a:r>
            <a:r>
              <a:rPr dirty="0" baseline="36616" sz="3300" spc="-7">
                <a:latin typeface="Cambria Math"/>
                <a:cs typeface="Cambria Math"/>
              </a:rPr>
              <a:t>≈</a:t>
            </a:r>
            <a:r>
              <a:rPr dirty="0" baseline="36616" sz="3300" spc="142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1</a:t>
            </a:r>
            <a:r>
              <a:rPr dirty="0" sz="2200" spc="-3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 spc="-3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𝑝</a:t>
            </a:r>
            <a:endParaRPr sz="2200">
              <a:latin typeface="Cambria Math"/>
              <a:cs typeface="Cambria Math"/>
            </a:endParaRPr>
          </a:p>
          <a:p>
            <a:pPr marL="4885055">
              <a:lnSpc>
                <a:spcPts val="1120"/>
              </a:lnSpc>
              <a:tabLst>
                <a:tab pos="5488940" algn="l"/>
                <a:tab pos="6595109" algn="l"/>
              </a:tabLst>
            </a:pPr>
            <a:r>
              <a:rPr dirty="0" sz="1600" spc="90">
                <a:latin typeface="Cambria Math"/>
                <a:cs typeface="Cambria Math"/>
              </a:rPr>
              <a:t>𝑟	</a:t>
            </a:r>
            <a:r>
              <a:rPr dirty="0" sz="1600" spc="175">
                <a:latin typeface="Cambria Math"/>
                <a:cs typeface="Cambria Math"/>
              </a:rPr>
              <a:t>𝑗	𝑗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84821" y="1516126"/>
            <a:ext cx="17945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𝑝 </a:t>
            </a:r>
            <a:r>
              <a:rPr dirty="0" sz="1800" spc="-1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: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pol</a:t>
            </a:r>
            <a:r>
              <a:rPr dirty="0" sz="1800">
                <a:latin typeface="Cambria Math"/>
                <a:cs typeface="Cambria Math"/>
              </a:rPr>
              <a:t>o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eli</a:t>
            </a:r>
            <a:r>
              <a:rPr dirty="0" sz="1800" spc="-5">
                <a:latin typeface="Cambria Math"/>
                <a:cs typeface="Cambria Math"/>
              </a:rPr>
              <a:t>m</a:t>
            </a:r>
            <a:r>
              <a:rPr dirty="0" sz="1800">
                <a:latin typeface="Cambria Math"/>
                <a:cs typeface="Cambria Math"/>
              </a:rPr>
              <a:t>i</a:t>
            </a:r>
            <a:r>
              <a:rPr dirty="0" sz="1800" spc="-10">
                <a:latin typeface="Cambria Math"/>
                <a:cs typeface="Cambria Math"/>
              </a:rPr>
              <a:t>n</a:t>
            </a:r>
            <a:r>
              <a:rPr dirty="0" sz="1800" spc="-5">
                <a:latin typeface="Cambria Math"/>
                <a:cs typeface="Cambria Math"/>
              </a:rPr>
              <a:t>a</a:t>
            </a:r>
            <a:r>
              <a:rPr dirty="0" sz="1800" spc="-10">
                <a:latin typeface="Cambria Math"/>
                <a:cs typeface="Cambria Math"/>
              </a:rPr>
              <a:t>d</a:t>
            </a:r>
            <a:r>
              <a:rPr dirty="0" sz="1800">
                <a:latin typeface="Cambria Math"/>
                <a:cs typeface="Cambria Math"/>
              </a:rPr>
              <a:t>o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59421" y="1624330"/>
            <a:ext cx="2567305" cy="48450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56845">
              <a:lnSpc>
                <a:spcPts val="1495"/>
              </a:lnSpc>
              <a:spcBef>
                <a:spcPts val="120"/>
              </a:spcBef>
            </a:pPr>
            <a:r>
              <a:rPr dirty="0" sz="1300" spc="150">
                <a:latin typeface="Cambria Math"/>
                <a:cs typeface="Cambria Math"/>
              </a:rPr>
              <a:t>𝑗</a:t>
            </a:r>
            <a:endParaRPr sz="1300">
              <a:latin typeface="Cambria Math"/>
              <a:cs typeface="Cambria Math"/>
            </a:endParaRPr>
          </a:p>
          <a:p>
            <a:pPr marL="38100">
              <a:lnSpc>
                <a:spcPts val="2095"/>
              </a:lnSpc>
            </a:pPr>
            <a:r>
              <a:rPr dirty="0" sz="1800" spc="-70">
                <a:latin typeface="Cambria Math"/>
                <a:cs typeface="Cambria Math"/>
              </a:rPr>
              <a:t>𝑝</a:t>
            </a:r>
            <a:r>
              <a:rPr dirty="0" baseline="-14957" sz="1950" spc="405">
                <a:latin typeface="Cambria Math"/>
                <a:cs typeface="Cambria Math"/>
              </a:rPr>
              <a:t>𝑟</a:t>
            </a:r>
            <a:r>
              <a:rPr dirty="0" sz="1800">
                <a:latin typeface="Cambria Math"/>
                <a:cs typeface="Cambria Math"/>
              </a:rPr>
              <a:t>:</a:t>
            </a:r>
            <a:r>
              <a:rPr dirty="0" sz="1800" spc="-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re</a:t>
            </a:r>
            <a:r>
              <a:rPr dirty="0" sz="1800" spc="-10">
                <a:latin typeface="Cambria Math"/>
                <a:cs typeface="Cambria Math"/>
              </a:rPr>
              <a:t>s</a:t>
            </a:r>
            <a:r>
              <a:rPr dirty="0" sz="1800" spc="-5">
                <a:latin typeface="Cambria Math"/>
                <a:cs typeface="Cambria Math"/>
              </a:rPr>
              <a:t>t</a:t>
            </a:r>
            <a:r>
              <a:rPr dirty="0" sz="1800">
                <a:latin typeface="Cambria Math"/>
                <a:cs typeface="Cambria Math"/>
              </a:rPr>
              <a:t>o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d</a:t>
            </a:r>
            <a:r>
              <a:rPr dirty="0" sz="1800">
                <a:latin typeface="Cambria Math"/>
                <a:cs typeface="Cambria Math"/>
              </a:rPr>
              <a:t>e</a:t>
            </a:r>
            <a:r>
              <a:rPr dirty="0" sz="1800" spc="-5">
                <a:latin typeface="Cambria Math"/>
                <a:cs typeface="Cambria Math"/>
              </a:rPr>
              <a:t> polo</a:t>
            </a:r>
            <a:r>
              <a:rPr dirty="0" sz="1800">
                <a:latin typeface="Cambria Math"/>
                <a:cs typeface="Cambria Math"/>
              </a:rPr>
              <a:t>s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d</a:t>
            </a:r>
            <a:r>
              <a:rPr dirty="0" sz="1800">
                <a:latin typeface="Cambria Math"/>
                <a:cs typeface="Cambria Math"/>
              </a:rPr>
              <a:t>e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75">
                <a:latin typeface="Cambria Math"/>
                <a:cs typeface="Cambria Math"/>
              </a:rPr>
              <a:t>𝐺</a:t>
            </a:r>
            <a:r>
              <a:rPr dirty="0" sz="1800" spc="5">
                <a:latin typeface="Cambria Math"/>
                <a:cs typeface="Cambria Math"/>
              </a:rPr>
              <a:t>(</a:t>
            </a:r>
            <a:r>
              <a:rPr dirty="0" sz="1800" spc="25">
                <a:latin typeface="Cambria Math"/>
                <a:cs typeface="Cambria Math"/>
              </a:rPr>
              <a:t>𝑧</a:t>
            </a:r>
            <a:r>
              <a:rPr dirty="0" sz="180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5729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</a:t>
            </a:r>
            <a:r>
              <a:rPr dirty="0" spc="-25"/>
              <a:t> </a:t>
            </a:r>
            <a:r>
              <a:rPr dirty="0" spc="-10"/>
              <a:t>reducido</a:t>
            </a:r>
            <a:r>
              <a:rPr dirty="0" spc="-15"/>
              <a:t> equivalente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Señales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presentes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los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discretos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3" name="object 3"/>
          <p:cNvSpPr txBox="1"/>
          <p:nvPr/>
        </p:nvSpPr>
        <p:spPr>
          <a:xfrm>
            <a:off x="373786" y="1736319"/>
            <a:ext cx="7557770" cy="391731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2800" spc="-20">
                <a:latin typeface="Calibri"/>
                <a:cs typeface="Calibri"/>
              </a:rPr>
              <a:t>Comparativa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una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señal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digital</a:t>
            </a:r>
            <a:r>
              <a:rPr dirty="0" sz="2800" spc="60">
                <a:latin typeface="Calibri"/>
                <a:cs typeface="Calibri"/>
              </a:rPr>
              <a:t> </a:t>
            </a:r>
            <a:r>
              <a:rPr dirty="0" sz="2800" spc="-10" i="1">
                <a:latin typeface="Calibri"/>
                <a:cs typeface="Calibri"/>
              </a:rPr>
              <a:t>vs.</a:t>
            </a:r>
            <a:r>
              <a:rPr dirty="0" sz="2800" spc="15" i="1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señal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analógica:</a:t>
            </a:r>
            <a:endParaRPr sz="28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>
                <a:latin typeface="Calibri"/>
                <a:cs typeface="Calibri"/>
              </a:rPr>
              <a:t>Inmunidad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al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ruido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Facilidad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procesamiento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señal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Amplificación</a:t>
            </a:r>
            <a:r>
              <a:rPr dirty="0" sz="2400" spc="-5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sin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ruido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Pérdida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calidad/información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2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Muestreo</a:t>
            </a:r>
            <a:endParaRPr sz="2400">
              <a:latin typeface="Calibri"/>
              <a:cs typeface="Calibri"/>
            </a:endParaRPr>
          </a:p>
          <a:p>
            <a:pPr lvl="1" marL="1155065" indent="-229235">
              <a:lnSpc>
                <a:spcPct val="100000"/>
              </a:lnSpc>
              <a:spcBef>
                <a:spcPts val="28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 spc="-10">
                <a:latin typeface="Calibri"/>
                <a:cs typeface="Calibri"/>
              </a:rPr>
              <a:t>Digitalización</a:t>
            </a:r>
            <a:endParaRPr sz="2000">
              <a:latin typeface="Calibri"/>
              <a:cs typeface="Calibri"/>
            </a:endParaRPr>
          </a:p>
          <a:p>
            <a:pPr lvl="1" marL="1155065" indent="-229235">
              <a:lnSpc>
                <a:spcPct val="100000"/>
              </a:lnSpc>
              <a:spcBef>
                <a:spcPts val="26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 spc="-5">
                <a:latin typeface="Calibri"/>
                <a:cs typeface="Calibri"/>
              </a:rPr>
              <a:t>Redondeo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operaciones/coeficientes</a:t>
            </a:r>
            <a:endParaRPr sz="20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19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Sincronización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Retraso</a:t>
            </a:r>
            <a:r>
              <a:rPr dirty="0" sz="2400" spc="-7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A/D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Ventajas</a:t>
            </a:r>
            <a:r>
              <a:rPr dirty="0" sz="1800" spc="-6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inconvenientes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001125" cy="1132840"/>
            <a:chOff x="0" y="0"/>
            <a:chExt cx="9001125" cy="113284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001125" cy="721360"/>
            </a:xfrm>
            <a:custGeom>
              <a:avLst/>
              <a:gdLst/>
              <a:ahLst/>
              <a:cxnLst/>
              <a:rect l="l" t="t" r="r" b="b"/>
              <a:pathLst>
                <a:path w="9001125" h="721360">
                  <a:moveTo>
                    <a:pt x="9000744" y="0"/>
                  </a:moveTo>
                  <a:lnTo>
                    <a:pt x="0" y="0"/>
                  </a:lnTo>
                  <a:lnTo>
                    <a:pt x="0" y="720851"/>
                  </a:lnTo>
                  <a:lnTo>
                    <a:pt x="9000744" y="720851"/>
                  </a:lnTo>
                  <a:lnTo>
                    <a:pt x="9000744" y="0"/>
                  </a:lnTo>
                  <a:close/>
                </a:path>
              </a:pathLst>
            </a:custGeom>
            <a:solidFill>
              <a:srgbClr val="CA00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720851"/>
              <a:ext cx="4907280" cy="411480"/>
            </a:xfrm>
            <a:custGeom>
              <a:avLst/>
              <a:gdLst/>
              <a:ahLst/>
              <a:cxnLst/>
              <a:rect l="l" t="t" r="r" b="b"/>
              <a:pathLst>
                <a:path w="4907280" h="411480">
                  <a:moveTo>
                    <a:pt x="4907280" y="0"/>
                  </a:moveTo>
                  <a:lnTo>
                    <a:pt x="0" y="0"/>
                  </a:lnTo>
                  <a:lnTo>
                    <a:pt x="0" y="411479"/>
                  </a:lnTo>
                  <a:lnTo>
                    <a:pt x="4907280" y="411479"/>
                  </a:lnTo>
                  <a:lnTo>
                    <a:pt x="4907280" y="0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154736" y="126872"/>
            <a:ext cx="3295650" cy="920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primer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  <a:p>
            <a:pPr marL="205104">
              <a:lnSpc>
                <a:spcPct val="100000"/>
              </a:lnSpc>
              <a:spcBef>
                <a:spcPts val="2005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Modelo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1</a:t>
            </a:r>
            <a:r>
              <a:rPr dirty="0" baseline="25462" sz="1800" b="1">
                <a:solidFill>
                  <a:srgbClr val="CA0017"/>
                </a:solidFill>
                <a:latin typeface="Calibri"/>
                <a:cs typeface="Calibri"/>
              </a:rPr>
              <a:t>er</a:t>
            </a:r>
            <a:r>
              <a:rPr dirty="0" baseline="25462" sz="1800" spc="202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orden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93540" y="5276596"/>
            <a:ext cx="710565" cy="22860"/>
          </a:xfrm>
          <a:custGeom>
            <a:avLst/>
            <a:gdLst/>
            <a:ahLst/>
            <a:cxnLst/>
            <a:rect l="l" t="t" r="r" b="b"/>
            <a:pathLst>
              <a:path w="710564" h="22860">
                <a:moveTo>
                  <a:pt x="710184" y="0"/>
                </a:moveTo>
                <a:lnTo>
                  <a:pt x="0" y="0"/>
                </a:lnTo>
                <a:lnTo>
                  <a:pt x="0" y="22859"/>
                </a:lnTo>
                <a:lnTo>
                  <a:pt x="710184" y="22859"/>
                </a:lnTo>
                <a:lnTo>
                  <a:pt x="710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65496" y="5276596"/>
            <a:ext cx="1629410" cy="22860"/>
          </a:xfrm>
          <a:custGeom>
            <a:avLst/>
            <a:gdLst/>
            <a:ahLst/>
            <a:cxnLst/>
            <a:rect l="l" t="t" r="r" b="b"/>
            <a:pathLst>
              <a:path w="1629410" h="22860">
                <a:moveTo>
                  <a:pt x="1629155" y="0"/>
                </a:moveTo>
                <a:lnTo>
                  <a:pt x="0" y="0"/>
                </a:lnTo>
                <a:lnTo>
                  <a:pt x="0" y="22859"/>
                </a:lnTo>
                <a:lnTo>
                  <a:pt x="1629155" y="22859"/>
                </a:lnTo>
                <a:lnTo>
                  <a:pt x="1629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957948" y="5276596"/>
            <a:ext cx="807720" cy="22860"/>
          </a:xfrm>
          <a:custGeom>
            <a:avLst/>
            <a:gdLst/>
            <a:ahLst/>
            <a:cxnLst/>
            <a:rect l="l" t="t" r="r" b="b"/>
            <a:pathLst>
              <a:path w="807720" h="22860">
                <a:moveTo>
                  <a:pt x="807720" y="0"/>
                </a:moveTo>
                <a:lnTo>
                  <a:pt x="0" y="0"/>
                </a:lnTo>
                <a:lnTo>
                  <a:pt x="0" y="22859"/>
                </a:lnTo>
                <a:lnTo>
                  <a:pt x="807720" y="22859"/>
                </a:lnTo>
                <a:lnTo>
                  <a:pt x="807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532632" y="4771644"/>
            <a:ext cx="4395470" cy="99060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7470">
              <a:lnSpc>
                <a:spcPts val="2700"/>
              </a:lnSpc>
              <a:tabLst>
                <a:tab pos="1880235" algn="l"/>
                <a:tab pos="3343275" algn="l"/>
              </a:tabLst>
            </a:pPr>
            <a:r>
              <a:rPr dirty="0" sz="2800" spc="25">
                <a:latin typeface="Cambria Math"/>
                <a:cs typeface="Cambria Math"/>
              </a:rPr>
              <a:t>𝑌(𝑧)	</a:t>
            </a:r>
            <a:r>
              <a:rPr dirty="0" sz="2800" spc="-5">
                <a:latin typeface="Cambria Math"/>
                <a:cs typeface="Cambria Math"/>
              </a:rPr>
              <a:t>𝑏	𝑏</a:t>
            </a:r>
            <a:r>
              <a:rPr dirty="0" sz="2800" spc="4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-1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𝑧</a:t>
            </a:r>
            <a:endParaRPr sz="2800">
              <a:latin typeface="Cambria Math"/>
              <a:cs typeface="Cambria Math"/>
            </a:endParaRPr>
          </a:p>
          <a:p>
            <a:pPr algn="ctr" marR="89535">
              <a:lnSpc>
                <a:spcPts val="1989"/>
              </a:lnSpc>
              <a:tabLst>
                <a:tab pos="2091055" algn="l"/>
              </a:tabLst>
            </a:pPr>
            <a:r>
              <a:rPr dirty="0" sz="2800" spc="-5">
                <a:latin typeface="Cambria Math"/>
                <a:cs typeface="Cambria Math"/>
              </a:rPr>
              <a:t>=	=</a:t>
            </a:r>
            <a:endParaRPr sz="2800">
              <a:latin typeface="Cambria Math"/>
              <a:cs typeface="Cambria Math"/>
            </a:endParaRPr>
          </a:p>
          <a:p>
            <a:pPr algn="ctr" marR="1270">
              <a:lnSpc>
                <a:spcPts val="2615"/>
              </a:lnSpc>
              <a:tabLst>
                <a:tab pos="1171575" algn="l"/>
                <a:tab pos="3264535" algn="l"/>
              </a:tabLst>
            </a:pPr>
            <a:r>
              <a:rPr dirty="0" sz="2800" spc="20">
                <a:latin typeface="Cambria Math"/>
                <a:cs typeface="Cambria Math"/>
              </a:rPr>
              <a:t>𝑋(𝑧)	</a:t>
            </a:r>
            <a:r>
              <a:rPr dirty="0" sz="2800" spc="-5">
                <a:latin typeface="Cambria Math"/>
                <a:cs typeface="Cambria Math"/>
              </a:rPr>
              <a:t>1</a:t>
            </a:r>
            <a:r>
              <a:rPr dirty="0" sz="2800" spc="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−</a:t>
            </a:r>
            <a:r>
              <a:rPr dirty="0" sz="2800" spc="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r>
              <a:rPr dirty="0" sz="2800" spc="8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40">
                <a:latin typeface="Cambria Math"/>
                <a:cs typeface="Cambria Math"/>
              </a:rPr>
              <a:t>𝑧</a:t>
            </a:r>
            <a:r>
              <a:rPr dirty="0" baseline="23035" sz="3075" spc="60">
                <a:latin typeface="Cambria Math"/>
                <a:cs typeface="Cambria Math"/>
              </a:rPr>
              <a:t>−1	</a:t>
            </a:r>
            <a:r>
              <a:rPr dirty="0" sz="2800" spc="-5">
                <a:latin typeface="Cambria Math"/>
                <a:cs typeface="Cambria Math"/>
              </a:rPr>
              <a:t>𝑧</a:t>
            </a:r>
            <a:r>
              <a:rPr dirty="0" sz="2800" spc="2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−</a:t>
            </a:r>
            <a:r>
              <a:rPr dirty="0" sz="2800" spc="-2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915155" y="3690620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29">
                <a:moveTo>
                  <a:pt x="306197" y="0"/>
                </a:moveTo>
                <a:lnTo>
                  <a:pt x="301625" y="13334"/>
                </a:lnTo>
                <a:lnTo>
                  <a:pt x="320655" y="21595"/>
                </a:lnTo>
                <a:lnTo>
                  <a:pt x="336994" y="33035"/>
                </a:lnTo>
                <a:lnTo>
                  <a:pt x="361696" y="65404"/>
                </a:lnTo>
                <a:lnTo>
                  <a:pt x="376269" y="109156"/>
                </a:lnTo>
                <a:lnTo>
                  <a:pt x="381127" y="162813"/>
                </a:lnTo>
                <a:lnTo>
                  <a:pt x="379912" y="191845"/>
                </a:lnTo>
                <a:lnTo>
                  <a:pt x="370197" y="241859"/>
                </a:lnTo>
                <a:lnTo>
                  <a:pt x="350621" y="280912"/>
                </a:lnTo>
                <a:lnTo>
                  <a:pt x="320851" y="307288"/>
                </a:lnTo>
                <a:lnTo>
                  <a:pt x="302133" y="315594"/>
                </a:lnTo>
                <a:lnTo>
                  <a:pt x="306197" y="328929"/>
                </a:lnTo>
                <a:lnTo>
                  <a:pt x="351123" y="307879"/>
                </a:lnTo>
                <a:lnTo>
                  <a:pt x="384048" y="271398"/>
                </a:lnTo>
                <a:lnTo>
                  <a:pt x="404336" y="222662"/>
                </a:lnTo>
                <a:lnTo>
                  <a:pt x="411099" y="164591"/>
                </a:lnTo>
                <a:lnTo>
                  <a:pt x="409408" y="134417"/>
                </a:lnTo>
                <a:lnTo>
                  <a:pt x="395882" y="80974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29">
                <a:moveTo>
                  <a:pt x="104902" y="0"/>
                </a:moveTo>
                <a:lnTo>
                  <a:pt x="60229" y="21066"/>
                </a:lnTo>
                <a:lnTo>
                  <a:pt x="27178" y="57657"/>
                </a:lnTo>
                <a:lnTo>
                  <a:pt x="6826" y="106552"/>
                </a:lnTo>
                <a:lnTo>
                  <a:pt x="0" y="164591"/>
                </a:lnTo>
                <a:lnTo>
                  <a:pt x="1690" y="194782"/>
                </a:lnTo>
                <a:lnTo>
                  <a:pt x="15216" y="248209"/>
                </a:lnTo>
                <a:lnTo>
                  <a:pt x="42072" y="291568"/>
                </a:lnTo>
                <a:lnTo>
                  <a:pt x="81022" y="320333"/>
                </a:lnTo>
                <a:lnTo>
                  <a:pt x="104902" y="328929"/>
                </a:lnTo>
                <a:lnTo>
                  <a:pt x="109093" y="315594"/>
                </a:lnTo>
                <a:lnTo>
                  <a:pt x="90374" y="307288"/>
                </a:lnTo>
                <a:lnTo>
                  <a:pt x="74215" y="295719"/>
                </a:lnTo>
                <a:lnTo>
                  <a:pt x="49530" y="262889"/>
                </a:lnTo>
                <a:lnTo>
                  <a:pt x="34956" y="218185"/>
                </a:lnTo>
                <a:lnTo>
                  <a:pt x="30099" y="162813"/>
                </a:lnTo>
                <a:lnTo>
                  <a:pt x="31313" y="134735"/>
                </a:lnTo>
                <a:lnTo>
                  <a:pt x="41028" y="86054"/>
                </a:lnTo>
                <a:lnTo>
                  <a:pt x="60630" y="47642"/>
                </a:lnTo>
                <a:lnTo>
                  <a:pt x="90642" y="21595"/>
                </a:lnTo>
                <a:lnTo>
                  <a:pt x="109601" y="13334"/>
                </a:lnTo>
                <a:lnTo>
                  <a:pt x="10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339840" y="3690620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29">
                <a:moveTo>
                  <a:pt x="306196" y="0"/>
                </a:moveTo>
                <a:lnTo>
                  <a:pt x="301625" y="13334"/>
                </a:lnTo>
                <a:lnTo>
                  <a:pt x="320655" y="21595"/>
                </a:lnTo>
                <a:lnTo>
                  <a:pt x="336994" y="33035"/>
                </a:lnTo>
                <a:lnTo>
                  <a:pt x="361695" y="65404"/>
                </a:lnTo>
                <a:lnTo>
                  <a:pt x="376269" y="109156"/>
                </a:lnTo>
                <a:lnTo>
                  <a:pt x="381127" y="162813"/>
                </a:lnTo>
                <a:lnTo>
                  <a:pt x="379912" y="191845"/>
                </a:lnTo>
                <a:lnTo>
                  <a:pt x="370197" y="241859"/>
                </a:lnTo>
                <a:lnTo>
                  <a:pt x="350621" y="280912"/>
                </a:lnTo>
                <a:lnTo>
                  <a:pt x="320851" y="307288"/>
                </a:lnTo>
                <a:lnTo>
                  <a:pt x="302133" y="315594"/>
                </a:lnTo>
                <a:lnTo>
                  <a:pt x="306196" y="328929"/>
                </a:lnTo>
                <a:lnTo>
                  <a:pt x="351123" y="307879"/>
                </a:lnTo>
                <a:lnTo>
                  <a:pt x="384048" y="271398"/>
                </a:lnTo>
                <a:lnTo>
                  <a:pt x="404336" y="222662"/>
                </a:lnTo>
                <a:lnTo>
                  <a:pt x="411099" y="164591"/>
                </a:lnTo>
                <a:lnTo>
                  <a:pt x="409408" y="134417"/>
                </a:lnTo>
                <a:lnTo>
                  <a:pt x="395882" y="80974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6" y="0"/>
                </a:lnTo>
                <a:close/>
              </a:path>
              <a:path w="411479" h="328929">
                <a:moveTo>
                  <a:pt x="104901" y="0"/>
                </a:moveTo>
                <a:lnTo>
                  <a:pt x="60229" y="21066"/>
                </a:lnTo>
                <a:lnTo>
                  <a:pt x="27177" y="57657"/>
                </a:lnTo>
                <a:lnTo>
                  <a:pt x="6826" y="106552"/>
                </a:lnTo>
                <a:lnTo>
                  <a:pt x="0" y="164591"/>
                </a:lnTo>
                <a:lnTo>
                  <a:pt x="1690" y="194782"/>
                </a:lnTo>
                <a:lnTo>
                  <a:pt x="15216" y="248209"/>
                </a:lnTo>
                <a:lnTo>
                  <a:pt x="42072" y="291568"/>
                </a:lnTo>
                <a:lnTo>
                  <a:pt x="81022" y="320333"/>
                </a:lnTo>
                <a:lnTo>
                  <a:pt x="104901" y="328929"/>
                </a:lnTo>
                <a:lnTo>
                  <a:pt x="109093" y="315594"/>
                </a:lnTo>
                <a:lnTo>
                  <a:pt x="90374" y="307288"/>
                </a:lnTo>
                <a:lnTo>
                  <a:pt x="74215" y="295719"/>
                </a:lnTo>
                <a:lnTo>
                  <a:pt x="49530" y="262889"/>
                </a:lnTo>
                <a:lnTo>
                  <a:pt x="34956" y="218185"/>
                </a:lnTo>
                <a:lnTo>
                  <a:pt x="30099" y="162813"/>
                </a:lnTo>
                <a:lnTo>
                  <a:pt x="31313" y="134735"/>
                </a:lnTo>
                <a:lnTo>
                  <a:pt x="41028" y="86054"/>
                </a:lnTo>
                <a:lnTo>
                  <a:pt x="60630" y="47642"/>
                </a:lnTo>
                <a:lnTo>
                  <a:pt x="90642" y="21595"/>
                </a:lnTo>
                <a:lnTo>
                  <a:pt x="109600" y="13334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930895" y="3690620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29">
                <a:moveTo>
                  <a:pt x="306197" y="0"/>
                </a:moveTo>
                <a:lnTo>
                  <a:pt x="301625" y="13334"/>
                </a:lnTo>
                <a:lnTo>
                  <a:pt x="320655" y="21595"/>
                </a:lnTo>
                <a:lnTo>
                  <a:pt x="336994" y="33035"/>
                </a:lnTo>
                <a:lnTo>
                  <a:pt x="361696" y="65404"/>
                </a:lnTo>
                <a:lnTo>
                  <a:pt x="376269" y="109156"/>
                </a:lnTo>
                <a:lnTo>
                  <a:pt x="381126" y="162813"/>
                </a:lnTo>
                <a:lnTo>
                  <a:pt x="379912" y="191845"/>
                </a:lnTo>
                <a:lnTo>
                  <a:pt x="370197" y="241859"/>
                </a:lnTo>
                <a:lnTo>
                  <a:pt x="350621" y="280912"/>
                </a:lnTo>
                <a:lnTo>
                  <a:pt x="320851" y="307288"/>
                </a:lnTo>
                <a:lnTo>
                  <a:pt x="302132" y="315594"/>
                </a:lnTo>
                <a:lnTo>
                  <a:pt x="306197" y="328929"/>
                </a:lnTo>
                <a:lnTo>
                  <a:pt x="351075" y="307879"/>
                </a:lnTo>
                <a:lnTo>
                  <a:pt x="384048" y="271398"/>
                </a:lnTo>
                <a:lnTo>
                  <a:pt x="404336" y="222662"/>
                </a:lnTo>
                <a:lnTo>
                  <a:pt x="411099" y="164591"/>
                </a:lnTo>
                <a:lnTo>
                  <a:pt x="409408" y="134417"/>
                </a:lnTo>
                <a:lnTo>
                  <a:pt x="395882" y="80974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29">
                <a:moveTo>
                  <a:pt x="104901" y="0"/>
                </a:moveTo>
                <a:lnTo>
                  <a:pt x="60229" y="21066"/>
                </a:lnTo>
                <a:lnTo>
                  <a:pt x="27177" y="57657"/>
                </a:lnTo>
                <a:lnTo>
                  <a:pt x="6826" y="106552"/>
                </a:lnTo>
                <a:lnTo>
                  <a:pt x="0" y="164591"/>
                </a:lnTo>
                <a:lnTo>
                  <a:pt x="1690" y="194782"/>
                </a:lnTo>
                <a:lnTo>
                  <a:pt x="15216" y="248209"/>
                </a:lnTo>
                <a:lnTo>
                  <a:pt x="42072" y="291568"/>
                </a:lnTo>
                <a:lnTo>
                  <a:pt x="81022" y="320333"/>
                </a:lnTo>
                <a:lnTo>
                  <a:pt x="104901" y="328929"/>
                </a:lnTo>
                <a:lnTo>
                  <a:pt x="109093" y="315594"/>
                </a:lnTo>
                <a:lnTo>
                  <a:pt x="90374" y="307288"/>
                </a:lnTo>
                <a:lnTo>
                  <a:pt x="74215" y="295719"/>
                </a:lnTo>
                <a:lnTo>
                  <a:pt x="49529" y="262889"/>
                </a:lnTo>
                <a:lnTo>
                  <a:pt x="34956" y="218185"/>
                </a:lnTo>
                <a:lnTo>
                  <a:pt x="30099" y="162813"/>
                </a:lnTo>
                <a:lnTo>
                  <a:pt x="31313" y="134735"/>
                </a:lnTo>
                <a:lnTo>
                  <a:pt x="41028" y="86054"/>
                </a:lnTo>
                <a:lnTo>
                  <a:pt x="60630" y="47642"/>
                </a:lnTo>
                <a:lnTo>
                  <a:pt x="90642" y="21595"/>
                </a:lnTo>
                <a:lnTo>
                  <a:pt x="109600" y="13334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598417" y="2554604"/>
            <a:ext cx="4672965" cy="14871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404495">
              <a:lnSpc>
                <a:spcPct val="100000"/>
              </a:lnSpc>
              <a:spcBef>
                <a:spcPts val="95"/>
              </a:spcBef>
            </a:pPr>
            <a:r>
              <a:rPr dirty="0" sz="2800" spc="-50">
                <a:latin typeface="Cambria Math"/>
                <a:cs typeface="Cambria Math"/>
              </a:rPr>
              <a:t>𝑦</a:t>
            </a:r>
            <a:r>
              <a:rPr dirty="0" baseline="-16260" sz="3075" spc="-75">
                <a:latin typeface="Cambria Math"/>
                <a:cs typeface="Cambria Math"/>
              </a:rPr>
              <a:t>𝑛</a:t>
            </a:r>
            <a:r>
              <a:rPr dirty="0" baseline="-16260" sz="3075" spc="97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=</a:t>
            </a:r>
            <a:r>
              <a:rPr dirty="0" sz="2800" spc="15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r>
              <a:rPr dirty="0" sz="2800" spc="7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-15">
                <a:latin typeface="Cambria Math"/>
                <a:cs typeface="Cambria Math"/>
              </a:rPr>
              <a:t> </a:t>
            </a:r>
            <a:r>
              <a:rPr dirty="0" sz="2800" spc="20">
                <a:latin typeface="Cambria Math"/>
                <a:cs typeface="Cambria Math"/>
              </a:rPr>
              <a:t>𝑦</a:t>
            </a:r>
            <a:r>
              <a:rPr dirty="0" baseline="-16260" sz="3075" spc="30">
                <a:latin typeface="Cambria Math"/>
                <a:cs typeface="Cambria Math"/>
              </a:rPr>
              <a:t>𝑛−1</a:t>
            </a:r>
            <a:r>
              <a:rPr dirty="0" baseline="-16260" sz="3075" spc="419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+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𝑏</a:t>
            </a:r>
            <a:r>
              <a:rPr dirty="0" sz="2800" spc="6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-15">
                <a:latin typeface="Cambria Math"/>
                <a:cs typeface="Cambria Math"/>
              </a:rPr>
              <a:t> </a:t>
            </a:r>
            <a:r>
              <a:rPr dirty="0" sz="2800" spc="60">
                <a:latin typeface="Cambria Math"/>
                <a:cs typeface="Cambria Math"/>
              </a:rPr>
              <a:t>𝑥</a:t>
            </a:r>
            <a:r>
              <a:rPr dirty="0" baseline="-16260" sz="3075" spc="89">
                <a:latin typeface="Cambria Math"/>
                <a:cs typeface="Cambria Math"/>
              </a:rPr>
              <a:t>𝑛</a:t>
            </a:r>
            <a:endParaRPr baseline="-16260" sz="3075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4050">
              <a:latin typeface="Cambria Math"/>
              <a:cs typeface="Cambria Math"/>
            </a:endParaRPr>
          </a:p>
          <a:p>
            <a:pPr marL="63500">
              <a:lnSpc>
                <a:spcPct val="100000"/>
              </a:lnSpc>
              <a:tabLst>
                <a:tab pos="433705" algn="l"/>
                <a:tab pos="857250" algn="l"/>
                <a:tab pos="2858770" algn="l"/>
                <a:tab pos="3262629" algn="l"/>
                <a:tab pos="4449445" algn="l"/>
              </a:tabLst>
            </a:pPr>
            <a:r>
              <a:rPr dirty="0" sz="2800" spc="-5">
                <a:latin typeface="Cambria Math"/>
                <a:cs typeface="Cambria Math"/>
              </a:rPr>
              <a:t>𝑌	𝑧	=</a:t>
            </a:r>
            <a:r>
              <a:rPr dirty="0" sz="2800" spc="16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r>
              <a:rPr dirty="0" sz="2800" spc="8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40">
                <a:latin typeface="Cambria Math"/>
                <a:cs typeface="Cambria Math"/>
              </a:rPr>
              <a:t>𝑧</a:t>
            </a:r>
            <a:r>
              <a:rPr dirty="0" baseline="27100" sz="3075" spc="60">
                <a:latin typeface="Cambria Math"/>
                <a:cs typeface="Cambria Math"/>
              </a:rPr>
              <a:t>−1</a:t>
            </a:r>
            <a:r>
              <a:rPr dirty="0" baseline="27100" sz="3075" spc="45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𝑌	𝑧	+</a:t>
            </a:r>
            <a:r>
              <a:rPr dirty="0" sz="2800" spc="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𝑏</a:t>
            </a:r>
            <a:r>
              <a:rPr dirty="0" sz="2800" spc="7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𝑋	𝑧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911852" y="1746504"/>
            <a:ext cx="107442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7305" rIns="0" bIns="0" rtlCol="0" vert="horz">
            <a:spAutoFit/>
          </a:bodyPr>
          <a:lstStyle/>
          <a:p>
            <a:pPr marL="261620">
              <a:lnSpc>
                <a:spcPct val="100000"/>
              </a:lnSpc>
              <a:spcBef>
                <a:spcPts val="215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455921" y="1962657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8" y="31241"/>
                </a:lnTo>
                <a:lnTo>
                  <a:pt x="393445" y="43941"/>
                </a:lnTo>
                <a:lnTo>
                  <a:pt x="380778" y="44392"/>
                </a:lnTo>
                <a:lnTo>
                  <a:pt x="381888" y="76072"/>
                </a:lnTo>
                <a:lnTo>
                  <a:pt x="456691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8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5" y="43941"/>
                </a:lnTo>
                <a:lnTo>
                  <a:pt x="392938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8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986017" y="1973579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2" y="0"/>
                </a:moveTo>
                <a:lnTo>
                  <a:pt x="411185" y="31706"/>
                </a:lnTo>
                <a:lnTo>
                  <a:pt x="423926" y="32131"/>
                </a:lnTo>
                <a:lnTo>
                  <a:pt x="423418" y="44831"/>
                </a:lnTo>
                <a:lnTo>
                  <a:pt x="410747" y="44831"/>
                </a:lnTo>
                <a:lnTo>
                  <a:pt x="409702" y="76200"/>
                </a:lnTo>
                <a:lnTo>
                  <a:pt x="478041" y="44831"/>
                </a:lnTo>
                <a:lnTo>
                  <a:pt x="423418" y="44831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40"/>
                </a:lnTo>
                <a:lnTo>
                  <a:pt x="412242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8" y="44831"/>
                </a:lnTo>
                <a:lnTo>
                  <a:pt x="423926" y="32131"/>
                </a:lnTo>
                <a:lnTo>
                  <a:pt x="411185" y="31706"/>
                </a:lnTo>
                <a:close/>
              </a:path>
              <a:path w="487679" h="76200">
                <a:moveTo>
                  <a:pt x="508" y="18034"/>
                </a:moveTo>
                <a:lnTo>
                  <a:pt x="0" y="30734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8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187190" y="1526539"/>
            <a:ext cx="54038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091809" y="1526539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3270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primer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1629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impulso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855964" y="1463039"/>
            <a:ext cx="107442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7305" rIns="0" bIns="0" rtlCol="0" vert="horz">
            <a:spAutoFit/>
          </a:bodyPr>
          <a:lstStyle/>
          <a:p>
            <a:pPr marL="261620">
              <a:lnSpc>
                <a:spcPct val="100000"/>
              </a:lnSpc>
              <a:spcBef>
                <a:spcPts val="215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400033" y="1679194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8" y="31241"/>
                </a:lnTo>
                <a:lnTo>
                  <a:pt x="393446" y="43941"/>
                </a:lnTo>
                <a:lnTo>
                  <a:pt x="380778" y="44392"/>
                </a:lnTo>
                <a:lnTo>
                  <a:pt x="381889" y="76072"/>
                </a:lnTo>
                <a:lnTo>
                  <a:pt x="456692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1"/>
                </a:lnTo>
                <a:lnTo>
                  <a:pt x="508" y="57911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8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1"/>
                </a:lnTo>
                <a:lnTo>
                  <a:pt x="392938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8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930130" y="1690116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2" y="0"/>
                </a:moveTo>
                <a:lnTo>
                  <a:pt x="411185" y="31706"/>
                </a:lnTo>
                <a:lnTo>
                  <a:pt x="423925" y="32131"/>
                </a:lnTo>
                <a:lnTo>
                  <a:pt x="423418" y="44831"/>
                </a:lnTo>
                <a:lnTo>
                  <a:pt x="410747" y="44831"/>
                </a:lnTo>
                <a:lnTo>
                  <a:pt x="409701" y="76200"/>
                </a:lnTo>
                <a:lnTo>
                  <a:pt x="478041" y="44831"/>
                </a:lnTo>
                <a:lnTo>
                  <a:pt x="423418" y="44831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39"/>
                </a:lnTo>
                <a:lnTo>
                  <a:pt x="412242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8" y="44831"/>
                </a:lnTo>
                <a:lnTo>
                  <a:pt x="423925" y="32131"/>
                </a:lnTo>
                <a:lnTo>
                  <a:pt x="411185" y="31706"/>
                </a:lnTo>
                <a:close/>
              </a:path>
              <a:path w="487679" h="76200">
                <a:moveTo>
                  <a:pt x="508" y="18034"/>
                </a:moveTo>
                <a:lnTo>
                  <a:pt x="0" y="30734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8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8131302" y="1243075"/>
            <a:ext cx="540385" cy="431800"/>
          </a:xfrm>
          <a:prstGeom prst="rect"/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035920" y="1243075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20392" y="4264533"/>
            <a:ext cx="440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50">
                <a:latin typeface="Cambria Math"/>
                <a:cs typeface="Cambria Math"/>
              </a:rPr>
              <a:t>𝑟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0877" y="3793058"/>
            <a:ext cx="180403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45">
                <a:latin typeface="Cambria Math"/>
                <a:cs typeface="Cambria Math"/>
              </a:rPr>
              <a:t>𝑦</a:t>
            </a:r>
            <a:r>
              <a:rPr dirty="0" baseline="-15873" sz="2625" spc="-67">
                <a:latin typeface="Cambria Math"/>
                <a:cs typeface="Cambria Math"/>
              </a:rPr>
              <a:t>𝑛</a:t>
            </a:r>
            <a:r>
              <a:rPr dirty="0" baseline="-15873" sz="2625" spc="7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1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</a:t>
            </a:r>
            <a:r>
              <a:rPr dirty="0" sz="2400" spc="-40">
                <a:latin typeface="Cambria Math"/>
                <a:cs typeface="Cambria Math"/>
              </a:rPr>
              <a:t> </a:t>
            </a:r>
            <a:r>
              <a:rPr dirty="0" sz="2400" spc="2435">
                <a:latin typeface="Cambria Math"/>
                <a:cs typeface="Cambria Math"/>
              </a:rPr>
              <a:t>෍ </a:t>
            </a:r>
            <a:r>
              <a:rPr dirty="0" sz="2400" spc="-515">
                <a:latin typeface="Cambria Math"/>
                <a:cs typeface="Cambria Math"/>
              </a:rPr>
              <a:t> </a:t>
            </a:r>
            <a:r>
              <a:rPr dirty="0" sz="2400" spc="-180">
                <a:latin typeface="Cambria Math"/>
                <a:cs typeface="Cambria Math"/>
              </a:rPr>
              <a:t>𝑎</a:t>
            </a:r>
            <a:r>
              <a:rPr dirty="0" baseline="-15873" sz="2625" spc="-270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72536" y="3938397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34717" y="3681806"/>
            <a:ext cx="84709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>
                <a:latin typeface="Cambria Math"/>
                <a:cs typeface="Cambria Math"/>
              </a:rPr>
              <a:t>·</a:t>
            </a:r>
            <a:r>
              <a:rPr dirty="0" baseline="-20833" sz="3600" spc="-82">
                <a:latin typeface="Cambria Math"/>
                <a:cs typeface="Cambria Math"/>
              </a:rPr>
              <a:t> </a:t>
            </a:r>
            <a:r>
              <a:rPr dirty="0" baseline="-20833" sz="3600" spc="82">
                <a:latin typeface="Cambria Math"/>
                <a:cs typeface="Cambria Math"/>
              </a:rPr>
              <a:t>𝑝</a:t>
            </a:r>
            <a:r>
              <a:rPr dirty="0" sz="1750" spc="55">
                <a:latin typeface="Cambria Math"/>
                <a:cs typeface="Cambria Math"/>
              </a:rPr>
              <a:t>𝑛−1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289802" y="3991228"/>
            <a:ext cx="810895" cy="20320"/>
          </a:xfrm>
          <a:custGeom>
            <a:avLst/>
            <a:gdLst/>
            <a:ahLst/>
            <a:cxnLst/>
            <a:rect l="l" t="t" r="r" b="b"/>
            <a:pathLst>
              <a:path w="810895" h="20320">
                <a:moveTo>
                  <a:pt x="810768" y="0"/>
                </a:moveTo>
                <a:lnTo>
                  <a:pt x="0" y="0"/>
                </a:lnTo>
                <a:lnTo>
                  <a:pt x="0" y="19812"/>
                </a:lnTo>
                <a:lnTo>
                  <a:pt x="810768" y="19812"/>
                </a:lnTo>
                <a:lnTo>
                  <a:pt x="810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549770" y="3629914"/>
            <a:ext cx="495300" cy="282575"/>
          </a:xfrm>
          <a:custGeom>
            <a:avLst/>
            <a:gdLst/>
            <a:ahLst/>
            <a:cxnLst/>
            <a:rect l="l" t="t" r="r" b="b"/>
            <a:pathLst>
              <a:path w="495300" h="282575">
                <a:moveTo>
                  <a:pt x="405129" y="0"/>
                </a:moveTo>
                <a:lnTo>
                  <a:pt x="401065" y="11430"/>
                </a:lnTo>
                <a:lnTo>
                  <a:pt x="417375" y="18522"/>
                </a:lnTo>
                <a:lnTo>
                  <a:pt x="431434" y="28352"/>
                </a:lnTo>
                <a:lnTo>
                  <a:pt x="460015" y="73852"/>
                </a:lnTo>
                <a:lnTo>
                  <a:pt x="468346" y="115623"/>
                </a:lnTo>
                <a:lnTo>
                  <a:pt x="469392" y="139700"/>
                </a:lnTo>
                <a:lnTo>
                  <a:pt x="468344" y="164635"/>
                </a:lnTo>
                <a:lnTo>
                  <a:pt x="459962" y="207601"/>
                </a:lnTo>
                <a:lnTo>
                  <a:pt x="431466" y="253857"/>
                </a:lnTo>
                <a:lnTo>
                  <a:pt x="401447" y="270891"/>
                </a:lnTo>
                <a:lnTo>
                  <a:pt x="405129" y="282321"/>
                </a:lnTo>
                <a:lnTo>
                  <a:pt x="443579" y="264255"/>
                </a:lnTo>
                <a:lnTo>
                  <a:pt x="471931" y="233044"/>
                </a:lnTo>
                <a:lnTo>
                  <a:pt x="489299" y="191135"/>
                </a:lnTo>
                <a:lnTo>
                  <a:pt x="495046" y="141224"/>
                </a:lnTo>
                <a:lnTo>
                  <a:pt x="493593" y="115341"/>
                </a:lnTo>
                <a:lnTo>
                  <a:pt x="481972" y="69482"/>
                </a:lnTo>
                <a:lnTo>
                  <a:pt x="458922" y="32146"/>
                </a:lnTo>
                <a:lnTo>
                  <a:pt x="425584" y="7381"/>
                </a:lnTo>
                <a:lnTo>
                  <a:pt x="405129" y="0"/>
                </a:lnTo>
                <a:close/>
              </a:path>
              <a:path w="495300" h="282575">
                <a:moveTo>
                  <a:pt x="90043" y="0"/>
                </a:moveTo>
                <a:lnTo>
                  <a:pt x="51657" y="18097"/>
                </a:lnTo>
                <a:lnTo>
                  <a:pt x="23368" y="49530"/>
                </a:lnTo>
                <a:lnTo>
                  <a:pt x="5826" y="91424"/>
                </a:lnTo>
                <a:lnTo>
                  <a:pt x="0" y="141224"/>
                </a:lnTo>
                <a:lnTo>
                  <a:pt x="1452" y="167179"/>
                </a:lnTo>
                <a:lnTo>
                  <a:pt x="13073" y="213090"/>
                </a:lnTo>
                <a:lnTo>
                  <a:pt x="36125" y="250281"/>
                </a:lnTo>
                <a:lnTo>
                  <a:pt x="69514" y="274943"/>
                </a:lnTo>
                <a:lnTo>
                  <a:pt x="90043" y="282321"/>
                </a:lnTo>
                <a:lnTo>
                  <a:pt x="93599" y="270891"/>
                </a:lnTo>
                <a:lnTo>
                  <a:pt x="77549" y="263773"/>
                </a:lnTo>
                <a:lnTo>
                  <a:pt x="63690" y="253857"/>
                </a:lnTo>
                <a:lnTo>
                  <a:pt x="35210" y="207601"/>
                </a:lnTo>
                <a:lnTo>
                  <a:pt x="26828" y="164635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30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665601" y="3540632"/>
            <a:ext cx="3312160" cy="621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52395">
              <a:lnSpc>
                <a:spcPts val="2345"/>
              </a:lnSpc>
              <a:spcBef>
                <a:spcPts val="100"/>
              </a:spcBef>
              <a:tabLst>
                <a:tab pos="2984500" algn="l"/>
              </a:tabLst>
            </a:pPr>
            <a:r>
              <a:rPr dirty="0" sz="2400">
                <a:latin typeface="Cambria Math"/>
                <a:cs typeface="Cambria Math"/>
              </a:rPr>
              <a:t>𝐺	𝑝</a:t>
            </a:r>
            <a:r>
              <a:rPr dirty="0" baseline="-15873" sz="2625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  <a:p>
            <a:pPr marL="50800">
              <a:lnSpc>
                <a:spcPts val="2345"/>
              </a:lnSpc>
            </a:pPr>
            <a:r>
              <a:rPr dirty="0" sz="2400" spc="-10">
                <a:latin typeface="Cambria Math"/>
                <a:cs typeface="Cambria Math"/>
              </a:rPr>
              <a:t>𝑎</a:t>
            </a:r>
            <a:r>
              <a:rPr dirty="0" baseline="-15873" sz="2625" spc="532">
                <a:latin typeface="Cambria Math"/>
                <a:cs typeface="Cambria Math"/>
              </a:rPr>
              <a:t>𝑟</a:t>
            </a:r>
            <a:r>
              <a:rPr dirty="0" sz="2400">
                <a:latin typeface="Cambria Math"/>
                <a:cs typeface="Cambria Math"/>
              </a:rPr>
              <a:t>:</a:t>
            </a:r>
            <a:r>
              <a:rPr dirty="0" sz="2400" spc="-1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res</a:t>
            </a:r>
            <a:r>
              <a:rPr dirty="0" sz="2400" spc="10">
                <a:latin typeface="Cambria Math"/>
                <a:cs typeface="Cambria Math"/>
              </a:rPr>
              <a:t>i</a:t>
            </a:r>
            <a:r>
              <a:rPr dirty="0" sz="2400">
                <a:latin typeface="Cambria Math"/>
                <a:cs typeface="Cambria Math"/>
              </a:rPr>
              <a:t>duo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">
                <a:latin typeface="Cambria Math"/>
                <a:cs typeface="Cambria Math"/>
              </a:rPr>
              <a:t>e</a:t>
            </a:r>
            <a:r>
              <a:rPr dirty="0" sz="2400">
                <a:latin typeface="Cambria Math"/>
                <a:cs typeface="Cambria Math"/>
              </a:rPr>
              <a:t>n </a:t>
            </a:r>
            <a:r>
              <a:rPr dirty="0" sz="2400" spc="-90">
                <a:latin typeface="Cambria Math"/>
                <a:cs typeface="Cambria Math"/>
              </a:rPr>
              <a:t>𝑝</a:t>
            </a:r>
            <a:r>
              <a:rPr dirty="0" baseline="-15873" sz="2625" spc="292">
                <a:latin typeface="Cambria Math"/>
                <a:cs typeface="Cambria Math"/>
              </a:rPr>
              <a:t>𝑟</a:t>
            </a:r>
            <a:r>
              <a:rPr dirty="0" baseline="-15873" sz="2625">
                <a:latin typeface="Cambria Math"/>
                <a:cs typeface="Cambria Math"/>
              </a:rPr>
              <a:t> </a:t>
            </a:r>
            <a:r>
              <a:rPr dirty="0" baseline="-15873" sz="2625" spc="37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52717" y="3974972"/>
            <a:ext cx="86804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𝑝</a:t>
            </a:r>
            <a:r>
              <a:rPr dirty="0" baseline="-15873" sz="2625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942844" y="4911852"/>
            <a:ext cx="5407660" cy="873760"/>
          </a:xfrm>
          <a:custGeom>
            <a:avLst/>
            <a:gdLst/>
            <a:ahLst/>
            <a:cxnLst/>
            <a:rect l="l" t="t" r="r" b="b"/>
            <a:pathLst>
              <a:path w="5407659" h="873760">
                <a:moveTo>
                  <a:pt x="0" y="873252"/>
                </a:moveTo>
                <a:lnTo>
                  <a:pt x="5407152" y="873252"/>
                </a:lnTo>
                <a:lnTo>
                  <a:pt x="5407152" y="0"/>
                </a:lnTo>
                <a:lnTo>
                  <a:pt x="0" y="0"/>
                </a:lnTo>
                <a:lnTo>
                  <a:pt x="0" y="873252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3936619" y="4787265"/>
            <a:ext cx="7188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0510" algn="l"/>
                <a:tab pos="705485" algn="l"/>
              </a:tabLst>
            </a:pPr>
            <a:r>
              <a:rPr dirty="0" u="sng" sz="2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𝑎	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37253" y="5459679"/>
            <a:ext cx="7105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𝑧 −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74594" y="5255209"/>
            <a:ext cx="532828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215">
                <a:latin typeface="Cambria Math"/>
                <a:cs typeface="Cambria Math"/>
              </a:rPr>
              <a:t>𝑦</a:t>
            </a:r>
            <a:r>
              <a:rPr dirty="0" baseline="-15873" sz="2625" spc="345">
                <a:latin typeface="Cambria Math"/>
                <a:cs typeface="Cambria Math"/>
              </a:rPr>
              <a:t>𝑛</a:t>
            </a:r>
            <a:r>
              <a:rPr dirty="0" baseline="-15873" sz="2625">
                <a:latin typeface="Cambria Math"/>
                <a:cs typeface="Cambria Math"/>
              </a:rPr>
              <a:t> </a:t>
            </a:r>
            <a:r>
              <a:rPr dirty="0" baseline="-15873" sz="2625" spc="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 spc="210">
                <a:latin typeface="Cambria Math"/>
                <a:cs typeface="Cambria Math"/>
              </a:rPr>
              <a:t>𝑏</a:t>
            </a:r>
            <a:r>
              <a:rPr dirty="0" u="sng" baseline="25462" sz="3600" spc="-359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baseline="25462" sz="36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𝑧</a:t>
            </a:r>
            <a:r>
              <a:rPr dirty="0" u="sng" baseline="25462" sz="3600" spc="7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baseline="25462" sz="36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−</a:t>
            </a:r>
            <a:r>
              <a:rPr dirty="0" u="sng" baseline="25462" sz="3600" spc="-1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baseline="25462" sz="36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𝑎</a:t>
            </a:r>
            <a:r>
              <a:rPr dirty="0" baseline="25462" sz="3600" spc="75">
                <a:latin typeface="Cambria Math"/>
                <a:cs typeface="Cambria Math"/>
              </a:rPr>
              <a:t> </a:t>
            </a:r>
            <a:r>
              <a:rPr dirty="0" sz="2400" spc="50">
                <a:latin typeface="Cambria Math"/>
                <a:cs typeface="Cambria Math"/>
              </a:rPr>
              <a:t>𝑎</a:t>
            </a:r>
            <a:r>
              <a:rPr dirty="0" baseline="28571" sz="2625" spc="397">
                <a:latin typeface="Cambria Math"/>
                <a:cs typeface="Cambria Math"/>
              </a:rPr>
              <a:t>𝑛</a:t>
            </a:r>
            <a:r>
              <a:rPr dirty="0" baseline="28571" sz="2625" spc="-60">
                <a:latin typeface="Cambria Math"/>
                <a:cs typeface="Cambria Math"/>
              </a:rPr>
              <a:t>−</a:t>
            </a:r>
            <a:r>
              <a:rPr dirty="0" baseline="28571" sz="2625" spc="60">
                <a:latin typeface="Cambria Math"/>
                <a:cs typeface="Cambria Math"/>
              </a:rPr>
              <a:t>1</a:t>
            </a:r>
            <a:r>
              <a:rPr dirty="0" baseline="28571" sz="2625">
                <a:latin typeface="Cambria Math"/>
                <a:cs typeface="Cambria Math"/>
              </a:rPr>
              <a:t> </a:t>
            </a:r>
            <a:r>
              <a:rPr dirty="0" baseline="28571" sz="2625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r>
              <a:rPr dirty="0" sz="2400" spc="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50">
                <a:latin typeface="Cambria Math"/>
                <a:cs typeface="Cambria Math"/>
              </a:rPr>
              <a:t>𝑎</a:t>
            </a:r>
            <a:r>
              <a:rPr dirty="0" baseline="28571" sz="2625" spc="397">
                <a:latin typeface="Cambria Math"/>
                <a:cs typeface="Cambria Math"/>
              </a:rPr>
              <a:t>𝑛</a:t>
            </a:r>
            <a:r>
              <a:rPr dirty="0" baseline="28571" sz="2625" spc="-60">
                <a:latin typeface="Cambria Math"/>
                <a:cs typeface="Cambria Math"/>
              </a:rPr>
              <a:t>−</a:t>
            </a:r>
            <a:r>
              <a:rPr dirty="0" baseline="28571" sz="2625" spc="60">
                <a:latin typeface="Cambria Math"/>
                <a:cs typeface="Cambria Math"/>
              </a:rPr>
              <a:t>1</a:t>
            </a:r>
            <a:r>
              <a:rPr dirty="0" baseline="28571" sz="2625">
                <a:latin typeface="Cambria Math"/>
                <a:cs typeface="Cambria Math"/>
              </a:rPr>
              <a:t> </a:t>
            </a:r>
            <a:r>
              <a:rPr dirty="0" baseline="28571" sz="2625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r>
              <a:rPr dirty="0" sz="2400" spc="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0">
                <a:latin typeface="Cambria Math"/>
                <a:cs typeface="Cambria Math"/>
              </a:rPr>
              <a:t>𝑎</a:t>
            </a:r>
            <a:r>
              <a:rPr dirty="0" baseline="28571" sz="2625" spc="345">
                <a:latin typeface="Cambria Math"/>
                <a:cs typeface="Cambria Math"/>
              </a:rPr>
              <a:t>𝑛</a:t>
            </a:r>
            <a:endParaRPr baseline="28571" sz="2625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808341" y="2765425"/>
            <a:ext cx="611505" cy="20320"/>
          </a:xfrm>
          <a:custGeom>
            <a:avLst/>
            <a:gdLst/>
            <a:ahLst/>
            <a:cxnLst/>
            <a:rect l="l" t="t" r="r" b="b"/>
            <a:pathLst>
              <a:path w="611504" h="20319">
                <a:moveTo>
                  <a:pt x="611124" y="0"/>
                </a:moveTo>
                <a:lnTo>
                  <a:pt x="0" y="0"/>
                </a:lnTo>
                <a:lnTo>
                  <a:pt x="0" y="19812"/>
                </a:lnTo>
                <a:lnTo>
                  <a:pt x="611124" y="19812"/>
                </a:lnTo>
                <a:lnTo>
                  <a:pt x="6111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7803006" y="2314447"/>
            <a:ext cx="6229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65">
                <a:latin typeface="Cambria Math"/>
                <a:cs typeface="Cambria Math"/>
              </a:rPr>
              <a:t>𝑌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 spc="35">
                <a:latin typeface="Cambria Math"/>
                <a:cs typeface="Cambria Math"/>
              </a:rPr>
              <a:t>𝑧</a:t>
            </a:r>
            <a:r>
              <a:rPr dirty="0" sz="2400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796910" y="2749041"/>
            <a:ext cx="6369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60">
                <a:latin typeface="Cambria Math"/>
                <a:cs typeface="Cambria Math"/>
              </a:rPr>
              <a:t>𝑋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 spc="50">
                <a:latin typeface="Cambria Math"/>
                <a:cs typeface="Cambria Math"/>
              </a:rPr>
              <a:t>𝑧</a:t>
            </a:r>
            <a:r>
              <a:rPr dirty="0" sz="2400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491855" y="2544266"/>
            <a:ext cx="126238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95">
                <a:latin typeface="Cambria Math"/>
                <a:cs typeface="Cambria Math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𝐺(𝑧)</a:t>
            </a:r>
            <a:r>
              <a:rPr dirty="0" sz="2400" spc="1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824593" y="2765425"/>
            <a:ext cx="693420" cy="20320"/>
          </a:xfrm>
          <a:custGeom>
            <a:avLst/>
            <a:gdLst/>
            <a:ahLst/>
            <a:cxnLst/>
            <a:rect l="l" t="t" r="r" b="b"/>
            <a:pathLst>
              <a:path w="693420" h="20319">
                <a:moveTo>
                  <a:pt x="693420" y="0"/>
                </a:moveTo>
                <a:lnTo>
                  <a:pt x="0" y="0"/>
                </a:lnTo>
                <a:lnTo>
                  <a:pt x="0" y="19812"/>
                </a:lnTo>
                <a:lnTo>
                  <a:pt x="693420" y="19812"/>
                </a:lnTo>
                <a:lnTo>
                  <a:pt x="6934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9886315" y="2314447"/>
            <a:ext cx="5664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𝑏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813163" y="2749041"/>
            <a:ext cx="7112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2637" y="3059302"/>
            <a:ext cx="521334" cy="283845"/>
          </a:xfrm>
          <a:custGeom>
            <a:avLst/>
            <a:gdLst/>
            <a:ahLst/>
            <a:cxnLst/>
            <a:rect l="l" t="t" r="r" b="b"/>
            <a:pathLst>
              <a:path w="521334" h="283845">
                <a:moveTo>
                  <a:pt x="429958" y="0"/>
                </a:moveTo>
                <a:lnTo>
                  <a:pt x="426085" y="0"/>
                </a:lnTo>
                <a:lnTo>
                  <a:pt x="426085" y="11302"/>
                </a:lnTo>
                <a:lnTo>
                  <a:pt x="428320" y="11302"/>
                </a:lnTo>
                <a:lnTo>
                  <a:pt x="438524" y="12015"/>
                </a:lnTo>
                <a:lnTo>
                  <a:pt x="471252" y="37480"/>
                </a:lnTo>
                <a:lnTo>
                  <a:pt x="474306" y="59689"/>
                </a:lnTo>
                <a:lnTo>
                  <a:pt x="474120" y="65218"/>
                </a:lnTo>
                <a:lnTo>
                  <a:pt x="473562" y="71342"/>
                </a:lnTo>
                <a:lnTo>
                  <a:pt x="472629" y="78085"/>
                </a:lnTo>
                <a:lnTo>
                  <a:pt x="471322" y="85471"/>
                </a:lnTo>
                <a:lnTo>
                  <a:pt x="469341" y="95631"/>
                </a:lnTo>
                <a:lnTo>
                  <a:pt x="468350" y="102997"/>
                </a:lnTo>
                <a:lnTo>
                  <a:pt x="468350" y="115697"/>
                </a:lnTo>
                <a:lnTo>
                  <a:pt x="470827" y="122682"/>
                </a:lnTo>
                <a:lnTo>
                  <a:pt x="475792" y="128143"/>
                </a:lnTo>
                <a:lnTo>
                  <a:pt x="480758" y="133476"/>
                </a:lnTo>
                <a:lnTo>
                  <a:pt x="486651" y="137541"/>
                </a:lnTo>
                <a:lnTo>
                  <a:pt x="493509" y="140081"/>
                </a:lnTo>
                <a:lnTo>
                  <a:pt x="493509" y="142748"/>
                </a:lnTo>
                <a:lnTo>
                  <a:pt x="468350" y="167005"/>
                </a:lnTo>
                <a:lnTo>
                  <a:pt x="468350" y="179832"/>
                </a:lnTo>
                <a:lnTo>
                  <a:pt x="469341" y="187198"/>
                </a:lnTo>
                <a:lnTo>
                  <a:pt x="471322" y="197358"/>
                </a:lnTo>
                <a:lnTo>
                  <a:pt x="472629" y="204743"/>
                </a:lnTo>
                <a:lnTo>
                  <a:pt x="473562" y="211486"/>
                </a:lnTo>
                <a:lnTo>
                  <a:pt x="474120" y="217610"/>
                </a:lnTo>
                <a:lnTo>
                  <a:pt x="474306" y="223138"/>
                </a:lnTo>
                <a:lnTo>
                  <a:pt x="473542" y="235592"/>
                </a:lnTo>
                <a:lnTo>
                  <a:pt x="447554" y="269700"/>
                </a:lnTo>
                <a:lnTo>
                  <a:pt x="428320" y="272542"/>
                </a:lnTo>
                <a:lnTo>
                  <a:pt x="426085" y="272542"/>
                </a:lnTo>
                <a:lnTo>
                  <a:pt x="426085" y="283845"/>
                </a:lnTo>
                <a:lnTo>
                  <a:pt x="429958" y="283845"/>
                </a:lnTo>
                <a:lnTo>
                  <a:pt x="446343" y="282630"/>
                </a:lnTo>
                <a:lnTo>
                  <a:pt x="482269" y="267843"/>
                </a:lnTo>
                <a:lnTo>
                  <a:pt x="499605" y="220472"/>
                </a:lnTo>
                <a:lnTo>
                  <a:pt x="499386" y="214066"/>
                </a:lnTo>
                <a:lnTo>
                  <a:pt x="498730" y="207232"/>
                </a:lnTo>
                <a:lnTo>
                  <a:pt x="497638" y="199969"/>
                </a:lnTo>
                <a:lnTo>
                  <a:pt x="496112" y="192277"/>
                </a:lnTo>
                <a:lnTo>
                  <a:pt x="493776" y="181737"/>
                </a:lnTo>
                <a:lnTo>
                  <a:pt x="492607" y="174751"/>
                </a:lnTo>
                <a:lnTo>
                  <a:pt x="492607" y="164337"/>
                </a:lnTo>
                <a:lnTo>
                  <a:pt x="494969" y="158750"/>
                </a:lnTo>
                <a:lnTo>
                  <a:pt x="504393" y="150113"/>
                </a:lnTo>
                <a:lnTo>
                  <a:pt x="511505" y="147827"/>
                </a:lnTo>
                <a:lnTo>
                  <a:pt x="521030" y="147447"/>
                </a:lnTo>
                <a:lnTo>
                  <a:pt x="521030" y="135255"/>
                </a:lnTo>
                <a:lnTo>
                  <a:pt x="511505" y="135000"/>
                </a:lnTo>
                <a:lnTo>
                  <a:pt x="504393" y="132714"/>
                </a:lnTo>
                <a:lnTo>
                  <a:pt x="494969" y="124079"/>
                </a:lnTo>
                <a:lnTo>
                  <a:pt x="492607" y="118491"/>
                </a:lnTo>
                <a:lnTo>
                  <a:pt x="492607" y="108076"/>
                </a:lnTo>
                <a:lnTo>
                  <a:pt x="493776" y="100964"/>
                </a:lnTo>
                <a:lnTo>
                  <a:pt x="496112" y="90550"/>
                </a:lnTo>
                <a:lnTo>
                  <a:pt x="497638" y="82859"/>
                </a:lnTo>
                <a:lnTo>
                  <a:pt x="498730" y="75596"/>
                </a:lnTo>
                <a:lnTo>
                  <a:pt x="499386" y="68762"/>
                </a:lnTo>
                <a:lnTo>
                  <a:pt x="499605" y="62357"/>
                </a:lnTo>
                <a:lnTo>
                  <a:pt x="498521" y="47880"/>
                </a:lnTo>
                <a:lnTo>
                  <a:pt x="472499" y="9215"/>
                </a:lnTo>
                <a:lnTo>
                  <a:pt x="446343" y="1214"/>
                </a:lnTo>
                <a:lnTo>
                  <a:pt x="429958" y="0"/>
                </a:lnTo>
                <a:close/>
              </a:path>
              <a:path w="521334" h="283845">
                <a:moveTo>
                  <a:pt x="94957" y="0"/>
                </a:moveTo>
                <a:lnTo>
                  <a:pt x="91084" y="0"/>
                </a:lnTo>
                <a:lnTo>
                  <a:pt x="74699" y="1214"/>
                </a:lnTo>
                <a:lnTo>
                  <a:pt x="38773" y="16001"/>
                </a:lnTo>
                <a:lnTo>
                  <a:pt x="21637" y="59562"/>
                </a:lnTo>
                <a:lnTo>
                  <a:pt x="21534" y="65091"/>
                </a:lnTo>
                <a:lnTo>
                  <a:pt x="21654" y="68633"/>
                </a:lnTo>
                <a:lnTo>
                  <a:pt x="22307" y="75453"/>
                </a:lnTo>
                <a:lnTo>
                  <a:pt x="23398" y="82678"/>
                </a:lnTo>
                <a:lnTo>
                  <a:pt x="24930" y="90297"/>
                </a:lnTo>
                <a:lnTo>
                  <a:pt x="27266" y="100837"/>
                </a:lnTo>
                <a:lnTo>
                  <a:pt x="28422" y="107950"/>
                </a:lnTo>
                <a:lnTo>
                  <a:pt x="28422" y="118363"/>
                </a:lnTo>
                <a:lnTo>
                  <a:pt x="26073" y="123951"/>
                </a:lnTo>
                <a:lnTo>
                  <a:pt x="16649" y="132587"/>
                </a:lnTo>
                <a:lnTo>
                  <a:pt x="9525" y="134874"/>
                </a:lnTo>
                <a:lnTo>
                  <a:pt x="0" y="135127"/>
                </a:lnTo>
                <a:lnTo>
                  <a:pt x="0" y="147320"/>
                </a:lnTo>
                <a:lnTo>
                  <a:pt x="9525" y="147700"/>
                </a:lnTo>
                <a:lnTo>
                  <a:pt x="16649" y="149987"/>
                </a:lnTo>
                <a:lnTo>
                  <a:pt x="26073" y="158623"/>
                </a:lnTo>
                <a:lnTo>
                  <a:pt x="28422" y="164211"/>
                </a:lnTo>
                <a:lnTo>
                  <a:pt x="28422" y="174625"/>
                </a:lnTo>
                <a:lnTo>
                  <a:pt x="27266" y="181610"/>
                </a:lnTo>
                <a:lnTo>
                  <a:pt x="24930" y="192150"/>
                </a:lnTo>
                <a:lnTo>
                  <a:pt x="23398" y="199842"/>
                </a:lnTo>
                <a:lnTo>
                  <a:pt x="22307" y="207105"/>
                </a:lnTo>
                <a:lnTo>
                  <a:pt x="21654" y="213939"/>
                </a:lnTo>
                <a:lnTo>
                  <a:pt x="21437" y="220345"/>
                </a:lnTo>
                <a:lnTo>
                  <a:pt x="22521" y="235321"/>
                </a:lnTo>
                <a:lnTo>
                  <a:pt x="48543" y="274629"/>
                </a:lnTo>
                <a:lnTo>
                  <a:pt x="91084" y="283845"/>
                </a:lnTo>
                <a:lnTo>
                  <a:pt x="94957" y="283845"/>
                </a:lnTo>
                <a:lnTo>
                  <a:pt x="94957" y="272542"/>
                </a:lnTo>
                <a:lnTo>
                  <a:pt x="92722" y="272542"/>
                </a:lnTo>
                <a:lnTo>
                  <a:pt x="82516" y="271829"/>
                </a:lnTo>
                <a:lnTo>
                  <a:pt x="49785" y="246078"/>
                </a:lnTo>
                <a:lnTo>
                  <a:pt x="46736" y="223012"/>
                </a:lnTo>
                <a:lnTo>
                  <a:pt x="46921" y="217465"/>
                </a:lnTo>
                <a:lnTo>
                  <a:pt x="47478" y="211312"/>
                </a:lnTo>
                <a:lnTo>
                  <a:pt x="48407" y="204563"/>
                </a:lnTo>
                <a:lnTo>
                  <a:pt x="49707" y="197231"/>
                </a:lnTo>
                <a:lnTo>
                  <a:pt x="51689" y="186944"/>
                </a:lnTo>
                <a:lnTo>
                  <a:pt x="52692" y="179705"/>
                </a:lnTo>
                <a:lnTo>
                  <a:pt x="52692" y="166877"/>
                </a:lnTo>
                <a:lnTo>
                  <a:pt x="50203" y="160020"/>
                </a:lnTo>
                <a:lnTo>
                  <a:pt x="45250" y="154559"/>
                </a:lnTo>
                <a:lnTo>
                  <a:pt x="40284" y="149225"/>
                </a:lnTo>
                <a:lnTo>
                  <a:pt x="34378" y="145161"/>
                </a:lnTo>
                <a:lnTo>
                  <a:pt x="27533" y="142621"/>
                </a:lnTo>
                <a:lnTo>
                  <a:pt x="27533" y="139954"/>
                </a:lnTo>
                <a:lnTo>
                  <a:pt x="34378" y="137287"/>
                </a:lnTo>
                <a:lnTo>
                  <a:pt x="40284" y="133350"/>
                </a:lnTo>
                <a:lnTo>
                  <a:pt x="45250" y="127888"/>
                </a:lnTo>
                <a:lnTo>
                  <a:pt x="50203" y="122555"/>
                </a:lnTo>
                <a:lnTo>
                  <a:pt x="52692" y="115570"/>
                </a:lnTo>
                <a:lnTo>
                  <a:pt x="52692" y="102870"/>
                </a:lnTo>
                <a:lnTo>
                  <a:pt x="51689" y="95504"/>
                </a:lnTo>
                <a:lnTo>
                  <a:pt x="49707" y="85344"/>
                </a:lnTo>
                <a:lnTo>
                  <a:pt x="48407" y="77958"/>
                </a:lnTo>
                <a:lnTo>
                  <a:pt x="47478" y="71215"/>
                </a:lnTo>
                <a:lnTo>
                  <a:pt x="46921" y="65091"/>
                </a:lnTo>
                <a:lnTo>
                  <a:pt x="46736" y="59562"/>
                </a:lnTo>
                <a:lnTo>
                  <a:pt x="47498" y="47609"/>
                </a:lnTo>
                <a:lnTo>
                  <a:pt x="73483" y="14144"/>
                </a:lnTo>
                <a:lnTo>
                  <a:pt x="92722" y="11302"/>
                </a:lnTo>
                <a:lnTo>
                  <a:pt x="94957" y="11302"/>
                </a:lnTo>
                <a:lnTo>
                  <a:pt x="949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736803" y="2970098"/>
            <a:ext cx="83248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565785" algn="l"/>
              </a:tabLst>
            </a:pPr>
            <a:r>
              <a:rPr dirty="0" sz="2400" spc="30">
                <a:latin typeface="Cambria Math"/>
                <a:cs typeface="Cambria Math"/>
              </a:rPr>
              <a:t>𝑥</a:t>
            </a:r>
            <a:r>
              <a:rPr dirty="0" baseline="-15873" sz="2625" spc="44">
                <a:latin typeface="Cambria Math"/>
                <a:cs typeface="Cambria Math"/>
              </a:rPr>
              <a:t>𝑘	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629029" y="3059302"/>
            <a:ext cx="1458595" cy="283845"/>
          </a:xfrm>
          <a:custGeom>
            <a:avLst/>
            <a:gdLst/>
            <a:ahLst/>
            <a:cxnLst/>
            <a:rect l="l" t="t" r="r" b="b"/>
            <a:pathLst>
              <a:path w="1458595" h="283845">
                <a:moveTo>
                  <a:pt x="1367282" y="0"/>
                </a:moveTo>
                <a:lnTo>
                  <a:pt x="1363345" y="0"/>
                </a:lnTo>
                <a:lnTo>
                  <a:pt x="1363345" y="11302"/>
                </a:lnTo>
                <a:lnTo>
                  <a:pt x="1365631" y="11302"/>
                </a:lnTo>
                <a:lnTo>
                  <a:pt x="1375820" y="12015"/>
                </a:lnTo>
                <a:lnTo>
                  <a:pt x="1408556" y="37480"/>
                </a:lnTo>
                <a:lnTo>
                  <a:pt x="1411604" y="59689"/>
                </a:lnTo>
                <a:lnTo>
                  <a:pt x="1411414" y="65218"/>
                </a:lnTo>
                <a:lnTo>
                  <a:pt x="1410842" y="71342"/>
                </a:lnTo>
                <a:lnTo>
                  <a:pt x="1409890" y="78085"/>
                </a:lnTo>
                <a:lnTo>
                  <a:pt x="1408557" y="85471"/>
                </a:lnTo>
                <a:lnTo>
                  <a:pt x="1406652" y="95631"/>
                </a:lnTo>
                <a:lnTo>
                  <a:pt x="1405635" y="102997"/>
                </a:lnTo>
                <a:lnTo>
                  <a:pt x="1405635" y="115697"/>
                </a:lnTo>
                <a:lnTo>
                  <a:pt x="1408048" y="122682"/>
                </a:lnTo>
                <a:lnTo>
                  <a:pt x="1413002" y="128143"/>
                </a:lnTo>
                <a:lnTo>
                  <a:pt x="1418082" y="133476"/>
                </a:lnTo>
                <a:lnTo>
                  <a:pt x="1423923" y="137541"/>
                </a:lnTo>
                <a:lnTo>
                  <a:pt x="1430782" y="140081"/>
                </a:lnTo>
                <a:lnTo>
                  <a:pt x="1430782" y="142748"/>
                </a:lnTo>
                <a:lnTo>
                  <a:pt x="1405635" y="167005"/>
                </a:lnTo>
                <a:lnTo>
                  <a:pt x="1405635" y="179832"/>
                </a:lnTo>
                <a:lnTo>
                  <a:pt x="1406652" y="187198"/>
                </a:lnTo>
                <a:lnTo>
                  <a:pt x="1408557" y="197358"/>
                </a:lnTo>
                <a:lnTo>
                  <a:pt x="1409890" y="204743"/>
                </a:lnTo>
                <a:lnTo>
                  <a:pt x="1410843" y="211486"/>
                </a:lnTo>
                <a:lnTo>
                  <a:pt x="1411414" y="217610"/>
                </a:lnTo>
                <a:lnTo>
                  <a:pt x="1411604" y="223138"/>
                </a:lnTo>
                <a:lnTo>
                  <a:pt x="1410842" y="235592"/>
                </a:lnTo>
                <a:lnTo>
                  <a:pt x="1384855" y="269700"/>
                </a:lnTo>
                <a:lnTo>
                  <a:pt x="1365631" y="272542"/>
                </a:lnTo>
                <a:lnTo>
                  <a:pt x="1363345" y="272542"/>
                </a:lnTo>
                <a:lnTo>
                  <a:pt x="1363345" y="283845"/>
                </a:lnTo>
                <a:lnTo>
                  <a:pt x="1367282" y="283845"/>
                </a:lnTo>
                <a:lnTo>
                  <a:pt x="1383617" y="282630"/>
                </a:lnTo>
                <a:lnTo>
                  <a:pt x="1419478" y="267843"/>
                </a:lnTo>
                <a:lnTo>
                  <a:pt x="1436877" y="220472"/>
                </a:lnTo>
                <a:lnTo>
                  <a:pt x="1436661" y="214066"/>
                </a:lnTo>
                <a:lnTo>
                  <a:pt x="1436004" y="207232"/>
                </a:lnTo>
                <a:lnTo>
                  <a:pt x="1434895" y="199969"/>
                </a:lnTo>
                <a:lnTo>
                  <a:pt x="1433321" y="192277"/>
                </a:lnTo>
                <a:lnTo>
                  <a:pt x="1431035" y="181737"/>
                </a:lnTo>
                <a:lnTo>
                  <a:pt x="1429893" y="174751"/>
                </a:lnTo>
                <a:lnTo>
                  <a:pt x="1429893" y="164337"/>
                </a:lnTo>
                <a:lnTo>
                  <a:pt x="1432178" y="158750"/>
                </a:lnTo>
                <a:lnTo>
                  <a:pt x="1437004" y="154432"/>
                </a:lnTo>
                <a:lnTo>
                  <a:pt x="1441703" y="150113"/>
                </a:lnTo>
                <a:lnTo>
                  <a:pt x="1448815" y="147827"/>
                </a:lnTo>
                <a:lnTo>
                  <a:pt x="1458340" y="147447"/>
                </a:lnTo>
                <a:lnTo>
                  <a:pt x="1458340" y="135255"/>
                </a:lnTo>
                <a:lnTo>
                  <a:pt x="1448815" y="135000"/>
                </a:lnTo>
                <a:lnTo>
                  <a:pt x="1441703" y="132714"/>
                </a:lnTo>
                <a:lnTo>
                  <a:pt x="1437004" y="128397"/>
                </a:lnTo>
                <a:lnTo>
                  <a:pt x="1432178" y="124079"/>
                </a:lnTo>
                <a:lnTo>
                  <a:pt x="1429893" y="118491"/>
                </a:lnTo>
                <a:lnTo>
                  <a:pt x="1429893" y="108076"/>
                </a:lnTo>
                <a:lnTo>
                  <a:pt x="1431035" y="100964"/>
                </a:lnTo>
                <a:lnTo>
                  <a:pt x="1433321" y="90550"/>
                </a:lnTo>
                <a:lnTo>
                  <a:pt x="1434895" y="82859"/>
                </a:lnTo>
                <a:lnTo>
                  <a:pt x="1436004" y="75596"/>
                </a:lnTo>
                <a:lnTo>
                  <a:pt x="1436661" y="68762"/>
                </a:lnTo>
                <a:lnTo>
                  <a:pt x="1436877" y="62357"/>
                </a:lnTo>
                <a:lnTo>
                  <a:pt x="1435784" y="47880"/>
                </a:lnTo>
                <a:lnTo>
                  <a:pt x="1409715" y="9215"/>
                </a:lnTo>
                <a:lnTo>
                  <a:pt x="1383617" y="1214"/>
                </a:lnTo>
                <a:lnTo>
                  <a:pt x="1367282" y="0"/>
                </a:lnTo>
                <a:close/>
              </a:path>
              <a:path w="1458595" h="283845">
                <a:moveTo>
                  <a:pt x="94995" y="0"/>
                </a:moveTo>
                <a:lnTo>
                  <a:pt x="91058" y="0"/>
                </a:lnTo>
                <a:lnTo>
                  <a:pt x="74703" y="1214"/>
                </a:lnTo>
                <a:lnTo>
                  <a:pt x="38734" y="16001"/>
                </a:lnTo>
                <a:lnTo>
                  <a:pt x="21661" y="59562"/>
                </a:lnTo>
                <a:lnTo>
                  <a:pt x="21558" y="65091"/>
                </a:lnTo>
                <a:lnTo>
                  <a:pt x="21677" y="68633"/>
                </a:lnTo>
                <a:lnTo>
                  <a:pt x="22320" y="75453"/>
                </a:lnTo>
                <a:lnTo>
                  <a:pt x="23391" y="82678"/>
                </a:lnTo>
                <a:lnTo>
                  <a:pt x="24891" y="90297"/>
                </a:lnTo>
                <a:lnTo>
                  <a:pt x="27304" y="100837"/>
                </a:lnTo>
                <a:lnTo>
                  <a:pt x="28447" y="107950"/>
                </a:lnTo>
                <a:lnTo>
                  <a:pt x="28447" y="118363"/>
                </a:lnTo>
                <a:lnTo>
                  <a:pt x="26034" y="123951"/>
                </a:lnTo>
                <a:lnTo>
                  <a:pt x="16637" y="132587"/>
                </a:lnTo>
                <a:lnTo>
                  <a:pt x="9525" y="134874"/>
                </a:lnTo>
                <a:lnTo>
                  <a:pt x="0" y="135127"/>
                </a:lnTo>
                <a:lnTo>
                  <a:pt x="0" y="147320"/>
                </a:lnTo>
                <a:lnTo>
                  <a:pt x="9525" y="147700"/>
                </a:lnTo>
                <a:lnTo>
                  <a:pt x="16637" y="149987"/>
                </a:lnTo>
                <a:lnTo>
                  <a:pt x="26034" y="158623"/>
                </a:lnTo>
                <a:lnTo>
                  <a:pt x="28447" y="164211"/>
                </a:lnTo>
                <a:lnTo>
                  <a:pt x="28447" y="174625"/>
                </a:lnTo>
                <a:lnTo>
                  <a:pt x="27304" y="181610"/>
                </a:lnTo>
                <a:lnTo>
                  <a:pt x="24891" y="192150"/>
                </a:lnTo>
                <a:lnTo>
                  <a:pt x="23391" y="199842"/>
                </a:lnTo>
                <a:lnTo>
                  <a:pt x="22320" y="207105"/>
                </a:lnTo>
                <a:lnTo>
                  <a:pt x="21677" y="213939"/>
                </a:lnTo>
                <a:lnTo>
                  <a:pt x="21462" y="220345"/>
                </a:lnTo>
                <a:lnTo>
                  <a:pt x="22536" y="235321"/>
                </a:lnTo>
                <a:lnTo>
                  <a:pt x="48517" y="274629"/>
                </a:lnTo>
                <a:lnTo>
                  <a:pt x="91058" y="283845"/>
                </a:lnTo>
                <a:lnTo>
                  <a:pt x="94995" y="283845"/>
                </a:lnTo>
                <a:lnTo>
                  <a:pt x="94995" y="272542"/>
                </a:lnTo>
                <a:lnTo>
                  <a:pt x="92709" y="272542"/>
                </a:lnTo>
                <a:lnTo>
                  <a:pt x="82520" y="271829"/>
                </a:lnTo>
                <a:lnTo>
                  <a:pt x="49783" y="246078"/>
                </a:lnTo>
                <a:lnTo>
                  <a:pt x="46735" y="223012"/>
                </a:lnTo>
                <a:lnTo>
                  <a:pt x="46926" y="217465"/>
                </a:lnTo>
                <a:lnTo>
                  <a:pt x="47497" y="211312"/>
                </a:lnTo>
                <a:lnTo>
                  <a:pt x="48450" y="204563"/>
                </a:lnTo>
                <a:lnTo>
                  <a:pt x="49783" y="197231"/>
                </a:lnTo>
                <a:lnTo>
                  <a:pt x="51688" y="186944"/>
                </a:lnTo>
                <a:lnTo>
                  <a:pt x="52704" y="179705"/>
                </a:lnTo>
                <a:lnTo>
                  <a:pt x="52704" y="166877"/>
                </a:lnTo>
                <a:lnTo>
                  <a:pt x="50164" y="160020"/>
                </a:lnTo>
                <a:lnTo>
                  <a:pt x="45212" y="154559"/>
                </a:lnTo>
                <a:lnTo>
                  <a:pt x="40258" y="149225"/>
                </a:lnTo>
                <a:lnTo>
                  <a:pt x="34416" y="145161"/>
                </a:lnTo>
                <a:lnTo>
                  <a:pt x="27558" y="142621"/>
                </a:lnTo>
                <a:lnTo>
                  <a:pt x="27558" y="139954"/>
                </a:lnTo>
                <a:lnTo>
                  <a:pt x="34416" y="137287"/>
                </a:lnTo>
                <a:lnTo>
                  <a:pt x="40258" y="133350"/>
                </a:lnTo>
                <a:lnTo>
                  <a:pt x="45212" y="127888"/>
                </a:lnTo>
                <a:lnTo>
                  <a:pt x="50164" y="122555"/>
                </a:lnTo>
                <a:lnTo>
                  <a:pt x="52704" y="115570"/>
                </a:lnTo>
                <a:lnTo>
                  <a:pt x="52704" y="102870"/>
                </a:lnTo>
                <a:lnTo>
                  <a:pt x="51688" y="95504"/>
                </a:lnTo>
                <a:lnTo>
                  <a:pt x="49783" y="85344"/>
                </a:lnTo>
                <a:lnTo>
                  <a:pt x="48450" y="77958"/>
                </a:lnTo>
                <a:lnTo>
                  <a:pt x="47498" y="71215"/>
                </a:lnTo>
                <a:lnTo>
                  <a:pt x="46926" y="65091"/>
                </a:lnTo>
                <a:lnTo>
                  <a:pt x="46735" y="59562"/>
                </a:lnTo>
                <a:lnTo>
                  <a:pt x="47497" y="47609"/>
                </a:lnTo>
                <a:lnTo>
                  <a:pt x="73485" y="14144"/>
                </a:lnTo>
                <a:lnTo>
                  <a:pt x="92709" y="11302"/>
                </a:lnTo>
                <a:lnTo>
                  <a:pt x="94995" y="11302"/>
                </a:lnTo>
                <a:lnTo>
                  <a:pt x="94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719833" y="2853155"/>
            <a:ext cx="1227455" cy="861060"/>
          </a:xfrm>
          <a:prstGeom prst="rect">
            <a:avLst/>
          </a:prstGeom>
        </p:spPr>
        <p:txBody>
          <a:bodyPr wrap="square" lIns="0" tIns="12953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19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5">
                <a:latin typeface="Cambria Math"/>
                <a:cs typeface="Cambria Math"/>
              </a:rPr>
              <a:t>0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>
                <a:latin typeface="Cambria Math"/>
                <a:cs typeface="Cambria Math"/>
              </a:rPr>
              <a:t>0</a:t>
            </a:r>
            <a:r>
              <a:rPr dirty="0" sz="2400" spc="-15">
                <a:latin typeface="Cambria Math"/>
                <a:cs typeface="Cambria Math"/>
              </a:rPr>
              <a:t>,</a:t>
            </a:r>
            <a:r>
              <a:rPr dirty="0" sz="2400">
                <a:latin typeface="Cambria Math"/>
                <a:cs typeface="Cambria Math"/>
              </a:rPr>
              <a:t>0,</a:t>
            </a:r>
            <a:r>
              <a:rPr dirty="0" sz="2400" spc="-1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…</a:t>
            </a:r>
            <a:endParaRPr sz="2400">
              <a:latin typeface="Cambria Math"/>
              <a:cs typeface="Cambria Math"/>
            </a:endParaRPr>
          </a:p>
          <a:p>
            <a:pPr marL="31750">
              <a:lnSpc>
                <a:spcPct val="100000"/>
              </a:lnSpc>
              <a:spcBef>
                <a:spcPts val="675"/>
              </a:spcBef>
            </a:pPr>
            <a:r>
              <a:rPr dirty="0" sz="1750" spc="40">
                <a:latin typeface="Cambria Math"/>
                <a:cs typeface="Cambria Math"/>
              </a:rPr>
              <a:t>𝑁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735704" y="3059938"/>
            <a:ext cx="338455" cy="282575"/>
          </a:xfrm>
          <a:custGeom>
            <a:avLst/>
            <a:gdLst/>
            <a:ahLst/>
            <a:cxnLst/>
            <a:rect l="l" t="t" r="r" b="b"/>
            <a:pathLst>
              <a:path w="338454" h="282575">
                <a:moveTo>
                  <a:pt x="248031" y="0"/>
                </a:moveTo>
                <a:lnTo>
                  <a:pt x="243967" y="11429"/>
                </a:lnTo>
                <a:lnTo>
                  <a:pt x="260330" y="18522"/>
                </a:lnTo>
                <a:lnTo>
                  <a:pt x="274383" y="28352"/>
                </a:lnTo>
                <a:lnTo>
                  <a:pt x="302916" y="73852"/>
                </a:lnTo>
                <a:lnTo>
                  <a:pt x="311247" y="115623"/>
                </a:lnTo>
                <a:lnTo>
                  <a:pt x="312293" y="139700"/>
                </a:lnTo>
                <a:lnTo>
                  <a:pt x="311245" y="164633"/>
                </a:lnTo>
                <a:lnTo>
                  <a:pt x="302863" y="207547"/>
                </a:lnTo>
                <a:lnTo>
                  <a:pt x="274383" y="253793"/>
                </a:lnTo>
                <a:lnTo>
                  <a:pt x="244475" y="270890"/>
                </a:lnTo>
                <a:lnTo>
                  <a:pt x="248031" y="282321"/>
                </a:lnTo>
                <a:lnTo>
                  <a:pt x="286527" y="264239"/>
                </a:lnTo>
                <a:lnTo>
                  <a:pt x="314833" y="232917"/>
                </a:lnTo>
                <a:lnTo>
                  <a:pt x="332263" y="191119"/>
                </a:lnTo>
                <a:lnTo>
                  <a:pt x="338074" y="141224"/>
                </a:lnTo>
                <a:lnTo>
                  <a:pt x="336621" y="115339"/>
                </a:lnTo>
                <a:lnTo>
                  <a:pt x="325000" y="69429"/>
                </a:lnTo>
                <a:lnTo>
                  <a:pt x="301877" y="32093"/>
                </a:lnTo>
                <a:lnTo>
                  <a:pt x="268487" y="7379"/>
                </a:lnTo>
                <a:lnTo>
                  <a:pt x="248031" y="0"/>
                </a:lnTo>
                <a:close/>
              </a:path>
              <a:path w="338454" h="282575">
                <a:moveTo>
                  <a:pt x="90043" y="0"/>
                </a:moveTo>
                <a:lnTo>
                  <a:pt x="51593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071" y="250227"/>
                </a:lnTo>
                <a:lnTo>
                  <a:pt x="69496" y="274941"/>
                </a:lnTo>
                <a:lnTo>
                  <a:pt x="90043" y="282321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722" y="28352"/>
                </a:lnTo>
                <a:lnTo>
                  <a:pt x="93980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3173983" y="2970098"/>
            <a:ext cx="150558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61670" algn="l"/>
                <a:tab pos="1010285" algn="l"/>
              </a:tabLst>
            </a:pPr>
            <a:r>
              <a:rPr dirty="0" sz="2400">
                <a:latin typeface="Cambria Math"/>
                <a:cs typeface="Cambria Math"/>
              </a:rPr>
              <a:t>⇒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X	z	=</a:t>
            </a:r>
            <a:r>
              <a:rPr dirty="0" sz="2400" spc="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27025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primer</a:t>
            </a:r>
            <a:r>
              <a:rPr dirty="0" spc="-30"/>
              <a:t> </a:t>
            </a:r>
            <a:r>
              <a:rPr dirty="0" spc="-5"/>
              <a:t>orden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1629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impulso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61374" y="3464318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14" y="0"/>
                </a:moveTo>
                <a:lnTo>
                  <a:pt x="13415" y="0"/>
                </a:lnTo>
                <a:lnTo>
                  <a:pt x="9411" y="1248"/>
                </a:lnTo>
                <a:lnTo>
                  <a:pt x="3449" y="6476"/>
                </a:lnTo>
                <a:lnTo>
                  <a:pt x="1724" y="10299"/>
                </a:lnTo>
                <a:lnTo>
                  <a:pt x="1272" y="15293"/>
                </a:lnTo>
                <a:lnTo>
                  <a:pt x="7944" y="15917"/>
                </a:lnTo>
                <a:lnTo>
                  <a:pt x="7968" y="12640"/>
                </a:lnTo>
                <a:lnTo>
                  <a:pt x="8920" y="10065"/>
                </a:lnTo>
                <a:lnTo>
                  <a:pt x="12666" y="6242"/>
                </a:lnTo>
                <a:lnTo>
                  <a:pt x="15171" y="5305"/>
                </a:lnTo>
                <a:lnTo>
                  <a:pt x="21258" y="5305"/>
                </a:lnTo>
                <a:lnTo>
                  <a:pt x="23654" y="6242"/>
                </a:lnTo>
                <a:lnTo>
                  <a:pt x="27330" y="9753"/>
                </a:lnTo>
                <a:lnTo>
                  <a:pt x="28251" y="11938"/>
                </a:lnTo>
                <a:lnTo>
                  <a:pt x="28251" y="16931"/>
                </a:lnTo>
                <a:lnTo>
                  <a:pt x="27244" y="19584"/>
                </a:lnTo>
                <a:lnTo>
                  <a:pt x="23201" y="25046"/>
                </a:lnTo>
                <a:lnTo>
                  <a:pt x="19315" y="28792"/>
                </a:lnTo>
                <a:lnTo>
                  <a:pt x="9872" y="36516"/>
                </a:lnTo>
                <a:lnTo>
                  <a:pt x="7039" y="39169"/>
                </a:lnTo>
                <a:lnTo>
                  <a:pt x="3113" y="43851"/>
                </a:lnTo>
                <a:lnTo>
                  <a:pt x="1693" y="46192"/>
                </a:lnTo>
                <a:lnTo>
                  <a:pt x="249" y="50015"/>
                </a:lnTo>
                <a:lnTo>
                  <a:pt x="0" y="51497"/>
                </a:lnTo>
                <a:lnTo>
                  <a:pt x="46" y="53058"/>
                </a:lnTo>
                <a:lnTo>
                  <a:pt x="35001" y="53058"/>
                </a:lnTo>
                <a:lnTo>
                  <a:pt x="35001" y="46816"/>
                </a:lnTo>
                <a:lnTo>
                  <a:pt x="9060" y="46816"/>
                </a:lnTo>
                <a:lnTo>
                  <a:pt x="9786" y="45645"/>
                </a:lnTo>
                <a:lnTo>
                  <a:pt x="10699" y="44475"/>
                </a:lnTo>
                <a:lnTo>
                  <a:pt x="12908" y="42134"/>
                </a:lnTo>
                <a:lnTo>
                  <a:pt x="23974" y="32693"/>
                </a:lnTo>
                <a:lnTo>
                  <a:pt x="27306" y="29572"/>
                </a:lnTo>
                <a:lnTo>
                  <a:pt x="31326" y="25046"/>
                </a:lnTo>
                <a:lnTo>
                  <a:pt x="32762" y="22939"/>
                </a:lnTo>
                <a:lnTo>
                  <a:pt x="34494" y="18804"/>
                </a:lnTo>
                <a:lnTo>
                  <a:pt x="34923" y="16775"/>
                </a:lnTo>
                <a:lnTo>
                  <a:pt x="34923" y="10455"/>
                </a:lnTo>
                <a:lnTo>
                  <a:pt x="33448" y="7022"/>
                </a:lnTo>
                <a:lnTo>
                  <a:pt x="27533" y="1404"/>
                </a:lnTo>
                <a:lnTo>
                  <a:pt x="2351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716559" y="3464474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30" h="53339">
                <a:moveTo>
                  <a:pt x="29421" y="40262"/>
                </a:moveTo>
                <a:lnTo>
                  <a:pt x="22944" y="40262"/>
                </a:lnTo>
                <a:lnTo>
                  <a:pt x="22944" y="52902"/>
                </a:lnTo>
                <a:lnTo>
                  <a:pt x="29421" y="52902"/>
                </a:lnTo>
                <a:lnTo>
                  <a:pt x="29421" y="40262"/>
                </a:lnTo>
                <a:close/>
              </a:path>
              <a:path w="36830" h="53339">
                <a:moveTo>
                  <a:pt x="29421" y="0"/>
                </a:moveTo>
                <a:lnTo>
                  <a:pt x="24114" y="0"/>
                </a:lnTo>
                <a:lnTo>
                  <a:pt x="0" y="34253"/>
                </a:lnTo>
                <a:lnTo>
                  <a:pt x="0" y="40262"/>
                </a:lnTo>
                <a:lnTo>
                  <a:pt x="36601" y="40262"/>
                </a:lnTo>
                <a:lnTo>
                  <a:pt x="36601" y="34253"/>
                </a:lnTo>
                <a:lnTo>
                  <a:pt x="6399" y="34253"/>
                </a:lnTo>
                <a:lnTo>
                  <a:pt x="22944" y="10455"/>
                </a:lnTo>
                <a:lnTo>
                  <a:pt x="29421" y="10455"/>
                </a:lnTo>
                <a:lnTo>
                  <a:pt x="29421" y="0"/>
                </a:lnTo>
                <a:close/>
              </a:path>
              <a:path w="36830" h="53339">
                <a:moveTo>
                  <a:pt x="29421" y="10455"/>
                </a:moveTo>
                <a:lnTo>
                  <a:pt x="22944" y="10455"/>
                </a:lnTo>
                <a:lnTo>
                  <a:pt x="22944" y="34253"/>
                </a:lnTo>
                <a:lnTo>
                  <a:pt x="29421" y="34253"/>
                </a:lnTo>
                <a:lnTo>
                  <a:pt x="29421" y="1045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74850" y="3464318"/>
            <a:ext cx="35560" cy="53975"/>
          </a:xfrm>
          <a:custGeom>
            <a:avLst/>
            <a:gdLst/>
            <a:ahLst/>
            <a:cxnLst/>
            <a:rect l="l" t="t" r="r" b="b"/>
            <a:pathLst>
              <a:path w="35560" h="53975">
                <a:moveTo>
                  <a:pt x="23178" y="0"/>
                </a:moveTo>
                <a:lnTo>
                  <a:pt x="13423" y="0"/>
                </a:lnTo>
                <a:lnTo>
                  <a:pt x="8974" y="1950"/>
                </a:lnTo>
                <a:lnTo>
                  <a:pt x="5697" y="6008"/>
                </a:lnTo>
                <a:lnTo>
                  <a:pt x="1873" y="10689"/>
                </a:lnTo>
                <a:lnTo>
                  <a:pt x="0" y="18102"/>
                </a:lnTo>
                <a:lnTo>
                  <a:pt x="0" y="37453"/>
                </a:lnTo>
                <a:lnTo>
                  <a:pt x="1716" y="44007"/>
                </a:lnTo>
                <a:lnTo>
                  <a:pt x="8584" y="51966"/>
                </a:lnTo>
                <a:lnTo>
                  <a:pt x="12954" y="53916"/>
                </a:lnTo>
                <a:lnTo>
                  <a:pt x="21539" y="53916"/>
                </a:lnTo>
                <a:lnTo>
                  <a:pt x="24427" y="53214"/>
                </a:lnTo>
                <a:lnTo>
                  <a:pt x="26924" y="51653"/>
                </a:lnTo>
                <a:lnTo>
                  <a:pt x="29421" y="50171"/>
                </a:lnTo>
                <a:lnTo>
                  <a:pt x="30815" y="48610"/>
                </a:lnTo>
                <a:lnTo>
                  <a:pt x="16388" y="48610"/>
                </a:lnTo>
                <a:lnTo>
                  <a:pt x="14593" y="48064"/>
                </a:lnTo>
                <a:lnTo>
                  <a:pt x="7492" y="38155"/>
                </a:lnTo>
                <a:lnTo>
                  <a:pt x="7492" y="32537"/>
                </a:lnTo>
                <a:lnTo>
                  <a:pt x="8506" y="29728"/>
                </a:lnTo>
                <a:lnTo>
                  <a:pt x="12339" y="25748"/>
                </a:lnTo>
                <a:lnTo>
                  <a:pt x="6477" y="25748"/>
                </a:lnTo>
                <a:lnTo>
                  <a:pt x="6579" y="20365"/>
                </a:lnTo>
                <a:lnTo>
                  <a:pt x="7179" y="16385"/>
                </a:lnTo>
                <a:lnTo>
                  <a:pt x="8350" y="13576"/>
                </a:lnTo>
                <a:lnTo>
                  <a:pt x="9521" y="10689"/>
                </a:lnTo>
                <a:lnTo>
                  <a:pt x="11081" y="8504"/>
                </a:lnTo>
                <a:lnTo>
                  <a:pt x="13189" y="7022"/>
                </a:lnTo>
                <a:lnTo>
                  <a:pt x="14749" y="5852"/>
                </a:lnTo>
                <a:lnTo>
                  <a:pt x="16544" y="5305"/>
                </a:lnTo>
                <a:lnTo>
                  <a:pt x="31372" y="5305"/>
                </a:lnTo>
                <a:lnTo>
                  <a:pt x="29187" y="3433"/>
                </a:lnTo>
                <a:lnTo>
                  <a:pt x="26534" y="1092"/>
                </a:lnTo>
                <a:lnTo>
                  <a:pt x="23178" y="0"/>
                </a:lnTo>
                <a:close/>
              </a:path>
              <a:path w="35560" h="53975">
                <a:moveTo>
                  <a:pt x="31271" y="24500"/>
                </a:moveTo>
                <a:lnTo>
                  <a:pt x="20993" y="24500"/>
                </a:lnTo>
                <a:lnTo>
                  <a:pt x="23412" y="25514"/>
                </a:lnTo>
                <a:lnTo>
                  <a:pt x="27314" y="29728"/>
                </a:lnTo>
                <a:lnTo>
                  <a:pt x="28301" y="32537"/>
                </a:lnTo>
                <a:lnTo>
                  <a:pt x="28275" y="40262"/>
                </a:lnTo>
                <a:lnTo>
                  <a:pt x="27314" y="43070"/>
                </a:lnTo>
                <a:lnTo>
                  <a:pt x="25363" y="45333"/>
                </a:lnTo>
                <a:lnTo>
                  <a:pt x="23412" y="47518"/>
                </a:lnTo>
                <a:lnTo>
                  <a:pt x="20993" y="48610"/>
                </a:lnTo>
                <a:lnTo>
                  <a:pt x="30815" y="48610"/>
                </a:lnTo>
                <a:lnTo>
                  <a:pt x="31372" y="47986"/>
                </a:lnTo>
                <a:lnTo>
                  <a:pt x="32777" y="45099"/>
                </a:lnTo>
                <a:lnTo>
                  <a:pt x="34260" y="42290"/>
                </a:lnTo>
                <a:lnTo>
                  <a:pt x="34962" y="39169"/>
                </a:lnTo>
                <a:lnTo>
                  <a:pt x="34962" y="30820"/>
                </a:lnTo>
                <a:lnTo>
                  <a:pt x="33401" y="26685"/>
                </a:lnTo>
                <a:lnTo>
                  <a:pt x="31271" y="24500"/>
                </a:lnTo>
                <a:close/>
              </a:path>
              <a:path w="35560" h="53975">
                <a:moveTo>
                  <a:pt x="23646" y="18726"/>
                </a:moveTo>
                <a:lnTo>
                  <a:pt x="16857" y="18726"/>
                </a:lnTo>
                <a:lnTo>
                  <a:pt x="14515" y="19350"/>
                </a:lnTo>
                <a:lnTo>
                  <a:pt x="12252" y="20521"/>
                </a:lnTo>
                <a:lnTo>
                  <a:pt x="9989" y="21613"/>
                </a:lnTo>
                <a:lnTo>
                  <a:pt x="8038" y="23408"/>
                </a:lnTo>
                <a:lnTo>
                  <a:pt x="6477" y="25748"/>
                </a:lnTo>
                <a:lnTo>
                  <a:pt x="12339" y="25748"/>
                </a:lnTo>
                <a:lnTo>
                  <a:pt x="12564" y="25514"/>
                </a:lnTo>
                <a:lnTo>
                  <a:pt x="15062" y="24500"/>
                </a:lnTo>
                <a:lnTo>
                  <a:pt x="31271" y="24500"/>
                </a:lnTo>
                <a:lnTo>
                  <a:pt x="27314" y="20365"/>
                </a:lnTo>
                <a:lnTo>
                  <a:pt x="23646" y="18726"/>
                </a:lnTo>
                <a:close/>
              </a:path>
              <a:path w="35560" h="53975">
                <a:moveTo>
                  <a:pt x="31372" y="5305"/>
                </a:moveTo>
                <a:lnTo>
                  <a:pt x="21149" y="5305"/>
                </a:lnTo>
                <a:lnTo>
                  <a:pt x="23334" y="6242"/>
                </a:lnTo>
                <a:lnTo>
                  <a:pt x="25129" y="8114"/>
                </a:lnTo>
                <a:lnTo>
                  <a:pt x="26144" y="9207"/>
                </a:lnTo>
                <a:lnTo>
                  <a:pt x="27002" y="11079"/>
                </a:lnTo>
                <a:lnTo>
                  <a:pt x="27548" y="13654"/>
                </a:lnTo>
                <a:lnTo>
                  <a:pt x="34026" y="13108"/>
                </a:lnTo>
                <a:lnTo>
                  <a:pt x="33480" y="9051"/>
                </a:lnTo>
                <a:lnTo>
                  <a:pt x="31919" y="5774"/>
                </a:lnTo>
                <a:lnTo>
                  <a:pt x="31372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29041" y="3464318"/>
            <a:ext cx="71755" cy="53340"/>
          </a:xfrm>
          <a:custGeom>
            <a:avLst/>
            <a:gdLst/>
            <a:ahLst/>
            <a:cxnLst/>
            <a:rect l="l" t="t" r="r" b="b"/>
            <a:pathLst>
              <a:path w="71754" h="53339">
                <a:moveTo>
                  <a:pt x="19432" y="11704"/>
                </a:moveTo>
                <a:lnTo>
                  <a:pt x="12954" y="11704"/>
                </a:lnTo>
                <a:lnTo>
                  <a:pt x="12954" y="53058"/>
                </a:lnTo>
                <a:lnTo>
                  <a:pt x="19432" y="53058"/>
                </a:lnTo>
                <a:lnTo>
                  <a:pt x="19432" y="11704"/>
                </a:lnTo>
                <a:close/>
              </a:path>
              <a:path w="71754" h="53339">
                <a:moveTo>
                  <a:pt x="19432" y="0"/>
                </a:moveTo>
                <a:lnTo>
                  <a:pt x="15296" y="0"/>
                </a:lnTo>
                <a:lnTo>
                  <a:pt x="14125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589" y="11548"/>
                </a:lnTo>
                <a:lnTo>
                  <a:pt x="0" y="13264"/>
                </a:lnTo>
                <a:lnTo>
                  <a:pt x="0" y="19506"/>
                </a:lnTo>
                <a:lnTo>
                  <a:pt x="2029" y="18804"/>
                </a:lnTo>
                <a:lnTo>
                  <a:pt x="4292" y="17634"/>
                </a:lnTo>
                <a:lnTo>
                  <a:pt x="6789" y="16151"/>
                </a:lnTo>
                <a:lnTo>
                  <a:pt x="9365" y="14669"/>
                </a:lnTo>
                <a:lnTo>
                  <a:pt x="11394" y="13186"/>
                </a:lnTo>
                <a:lnTo>
                  <a:pt x="12954" y="11704"/>
                </a:lnTo>
                <a:lnTo>
                  <a:pt x="19432" y="11704"/>
                </a:lnTo>
                <a:lnTo>
                  <a:pt x="19432" y="0"/>
                </a:lnTo>
                <a:close/>
              </a:path>
              <a:path w="71754" h="53339">
                <a:moveTo>
                  <a:pt x="68113" y="5305"/>
                </a:moveTo>
                <a:lnTo>
                  <a:pt x="57673" y="5305"/>
                </a:lnTo>
                <a:lnTo>
                  <a:pt x="60092" y="6242"/>
                </a:lnTo>
                <a:lnTo>
                  <a:pt x="61965" y="7958"/>
                </a:lnTo>
                <a:lnTo>
                  <a:pt x="63760" y="9753"/>
                </a:lnTo>
                <a:lnTo>
                  <a:pt x="64696" y="11938"/>
                </a:lnTo>
                <a:lnTo>
                  <a:pt x="64696" y="16931"/>
                </a:lnTo>
                <a:lnTo>
                  <a:pt x="63682" y="19584"/>
                </a:lnTo>
                <a:lnTo>
                  <a:pt x="59624" y="25046"/>
                </a:lnTo>
                <a:lnTo>
                  <a:pt x="55800" y="28792"/>
                </a:lnTo>
                <a:lnTo>
                  <a:pt x="46278" y="36516"/>
                </a:lnTo>
                <a:lnTo>
                  <a:pt x="43469" y="39169"/>
                </a:lnTo>
                <a:lnTo>
                  <a:pt x="36445" y="51497"/>
                </a:lnTo>
                <a:lnTo>
                  <a:pt x="36523" y="53058"/>
                </a:lnTo>
                <a:lnTo>
                  <a:pt x="71408" y="53058"/>
                </a:lnTo>
                <a:lnTo>
                  <a:pt x="71408" y="46816"/>
                </a:lnTo>
                <a:lnTo>
                  <a:pt x="45498" y="46816"/>
                </a:lnTo>
                <a:lnTo>
                  <a:pt x="46200" y="45645"/>
                </a:lnTo>
                <a:lnTo>
                  <a:pt x="47137" y="44475"/>
                </a:lnTo>
                <a:lnTo>
                  <a:pt x="49322" y="42134"/>
                </a:lnTo>
                <a:lnTo>
                  <a:pt x="51819" y="39949"/>
                </a:lnTo>
                <a:lnTo>
                  <a:pt x="60404" y="32693"/>
                </a:lnTo>
                <a:lnTo>
                  <a:pt x="63760" y="29572"/>
                </a:lnTo>
                <a:lnTo>
                  <a:pt x="71372" y="16931"/>
                </a:lnTo>
                <a:lnTo>
                  <a:pt x="71341" y="10299"/>
                </a:lnTo>
                <a:lnTo>
                  <a:pt x="69925" y="7022"/>
                </a:lnTo>
                <a:lnTo>
                  <a:pt x="68113" y="5305"/>
                </a:lnTo>
                <a:close/>
              </a:path>
              <a:path w="71754" h="53339">
                <a:moveTo>
                  <a:pt x="59936" y="0"/>
                </a:moveTo>
                <a:lnTo>
                  <a:pt x="49868" y="0"/>
                </a:lnTo>
                <a:lnTo>
                  <a:pt x="45888" y="1248"/>
                </a:lnTo>
                <a:lnTo>
                  <a:pt x="39879" y="6476"/>
                </a:lnTo>
                <a:lnTo>
                  <a:pt x="38267" y="10065"/>
                </a:lnTo>
                <a:lnTo>
                  <a:pt x="38147" y="10455"/>
                </a:lnTo>
                <a:lnTo>
                  <a:pt x="37694" y="15293"/>
                </a:lnTo>
                <a:lnTo>
                  <a:pt x="44405" y="15917"/>
                </a:lnTo>
                <a:lnTo>
                  <a:pt x="44405" y="12640"/>
                </a:lnTo>
                <a:lnTo>
                  <a:pt x="45342" y="10065"/>
                </a:lnTo>
                <a:lnTo>
                  <a:pt x="47215" y="8114"/>
                </a:lnTo>
                <a:lnTo>
                  <a:pt x="49088" y="6242"/>
                </a:lnTo>
                <a:lnTo>
                  <a:pt x="51585" y="5305"/>
                </a:lnTo>
                <a:lnTo>
                  <a:pt x="68113" y="5305"/>
                </a:lnTo>
                <a:lnTo>
                  <a:pt x="63994" y="1404"/>
                </a:lnTo>
                <a:lnTo>
                  <a:pt x="5993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85459" y="3464318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89" h="53339">
                <a:moveTo>
                  <a:pt x="19510" y="11704"/>
                </a:moveTo>
                <a:lnTo>
                  <a:pt x="13033" y="11704"/>
                </a:lnTo>
                <a:lnTo>
                  <a:pt x="13033" y="53058"/>
                </a:lnTo>
                <a:lnTo>
                  <a:pt x="19510" y="53058"/>
                </a:lnTo>
                <a:lnTo>
                  <a:pt x="19510" y="11704"/>
                </a:lnTo>
                <a:close/>
              </a:path>
              <a:path w="72389" h="53339">
                <a:moveTo>
                  <a:pt x="19510" y="0"/>
                </a:moveTo>
                <a:lnTo>
                  <a:pt x="15296" y="0"/>
                </a:lnTo>
                <a:lnTo>
                  <a:pt x="14203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667" y="11548"/>
                </a:lnTo>
                <a:lnTo>
                  <a:pt x="0" y="13264"/>
                </a:lnTo>
                <a:lnTo>
                  <a:pt x="0" y="19506"/>
                </a:lnTo>
                <a:lnTo>
                  <a:pt x="13033" y="11704"/>
                </a:lnTo>
                <a:lnTo>
                  <a:pt x="19510" y="11704"/>
                </a:lnTo>
                <a:lnTo>
                  <a:pt x="19510" y="0"/>
                </a:lnTo>
                <a:close/>
              </a:path>
              <a:path w="72389" h="53339">
                <a:moveTo>
                  <a:pt x="64696" y="40418"/>
                </a:moveTo>
                <a:lnTo>
                  <a:pt x="58141" y="40418"/>
                </a:lnTo>
                <a:lnTo>
                  <a:pt x="58141" y="53058"/>
                </a:lnTo>
                <a:lnTo>
                  <a:pt x="64696" y="53058"/>
                </a:lnTo>
                <a:lnTo>
                  <a:pt x="64696" y="40418"/>
                </a:lnTo>
                <a:close/>
              </a:path>
              <a:path w="72389" h="53339">
                <a:moveTo>
                  <a:pt x="64696" y="156"/>
                </a:moveTo>
                <a:lnTo>
                  <a:pt x="59389" y="156"/>
                </a:lnTo>
                <a:lnTo>
                  <a:pt x="35196" y="34409"/>
                </a:lnTo>
                <a:lnTo>
                  <a:pt x="35196" y="40418"/>
                </a:lnTo>
                <a:lnTo>
                  <a:pt x="71798" y="40418"/>
                </a:lnTo>
                <a:lnTo>
                  <a:pt x="71798" y="34409"/>
                </a:lnTo>
                <a:lnTo>
                  <a:pt x="41596" y="34409"/>
                </a:lnTo>
                <a:lnTo>
                  <a:pt x="58141" y="10611"/>
                </a:lnTo>
                <a:lnTo>
                  <a:pt x="64696" y="10611"/>
                </a:lnTo>
                <a:lnTo>
                  <a:pt x="64696" y="156"/>
                </a:lnTo>
                <a:close/>
              </a:path>
              <a:path w="72389" h="53339">
                <a:moveTo>
                  <a:pt x="64696" y="10611"/>
                </a:moveTo>
                <a:lnTo>
                  <a:pt x="58141" y="10611"/>
                </a:lnTo>
                <a:lnTo>
                  <a:pt x="58141" y="34409"/>
                </a:lnTo>
                <a:lnTo>
                  <a:pt x="64696" y="34409"/>
                </a:lnTo>
                <a:lnTo>
                  <a:pt x="64696" y="1061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841955" y="3464318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89" h="53975">
                <a:moveTo>
                  <a:pt x="19432" y="11704"/>
                </a:moveTo>
                <a:lnTo>
                  <a:pt x="12954" y="11704"/>
                </a:lnTo>
                <a:lnTo>
                  <a:pt x="12954" y="53058"/>
                </a:lnTo>
                <a:lnTo>
                  <a:pt x="19432" y="53058"/>
                </a:lnTo>
                <a:lnTo>
                  <a:pt x="19432" y="11704"/>
                </a:lnTo>
                <a:close/>
              </a:path>
              <a:path w="72389" h="53975">
                <a:moveTo>
                  <a:pt x="19432" y="0"/>
                </a:moveTo>
                <a:lnTo>
                  <a:pt x="15296" y="0"/>
                </a:lnTo>
                <a:lnTo>
                  <a:pt x="14125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589" y="11548"/>
                </a:lnTo>
                <a:lnTo>
                  <a:pt x="0" y="13264"/>
                </a:lnTo>
                <a:lnTo>
                  <a:pt x="0" y="19506"/>
                </a:lnTo>
                <a:lnTo>
                  <a:pt x="2029" y="18804"/>
                </a:lnTo>
                <a:lnTo>
                  <a:pt x="4292" y="17634"/>
                </a:lnTo>
                <a:lnTo>
                  <a:pt x="6789" y="16151"/>
                </a:lnTo>
                <a:lnTo>
                  <a:pt x="9365" y="14669"/>
                </a:lnTo>
                <a:lnTo>
                  <a:pt x="11394" y="13186"/>
                </a:lnTo>
                <a:lnTo>
                  <a:pt x="12954" y="11704"/>
                </a:lnTo>
                <a:lnTo>
                  <a:pt x="19432" y="11704"/>
                </a:lnTo>
                <a:lnTo>
                  <a:pt x="19432" y="0"/>
                </a:lnTo>
                <a:close/>
              </a:path>
              <a:path w="72389" h="53975">
                <a:moveTo>
                  <a:pt x="60170" y="0"/>
                </a:moveTo>
                <a:lnTo>
                  <a:pt x="50415" y="0"/>
                </a:lnTo>
                <a:lnTo>
                  <a:pt x="45966" y="1950"/>
                </a:lnTo>
                <a:lnTo>
                  <a:pt x="38942" y="10689"/>
                </a:lnTo>
                <a:lnTo>
                  <a:pt x="36991" y="18102"/>
                </a:lnTo>
                <a:lnTo>
                  <a:pt x="36991" y="37453"/>
                </a:lnTo>
                <a:lnTo>
                  <a:pt x="38708" y="44007"/>
                </a:lnTo>
                <a:lnTo>
                  <a:pt x="45576" y="51966"/>
                </a:lnTo>
                <a:lnTo>
                  <a:pt x="49946" y="53916"/>
                </a:lnTo>
                <a:lnTo>
                  <a:pt x="58531" y="53916"/>
                </a:lnTo>
                <a:lnTo>
                  <a:pt x="61419" y="53214"/>
                </a:lnTo>
                <a:lnTo>
                  <a:pt x="63916" y="51653"/>
                </a:lnTo>
                <a:lnTo>
                  <a:pt x="66413" y="50171"/>
                </a:lnTo>
                <a:lnTo>
                  <a:pt x="67807" y="48610"/>
                </a:lnTo>
                <a:lnTo>
                  <a:pt x="53380" y="48610"/>
                </a:lnTo>
                <a:lnTo>
                  <a:pt x="51585" y="48064"/>
                </a:lnTo>
                <a:lnTo>
                  <a:pt x="44483" y="38155"/>
                </a:lnTo>
                <a:lnTo>
                  <a:pt x="44483" y="32537"/>
                </a:lnTo>
                <a:lnTo>
                  <a:pt x="45498" y="29728"/>
                </a:lnTo>
                <a:lnTo>
                  <a:pt x="47527" y="27621"/>
                </a:lnTo>
                <a:lnTo>
                  <a:pt x="49400" y="25748"/>
                </a:lnTo>
                <a:lnTo>
                  <a:pt x="43469" y="25748"/>
                </a:lnTo>
                <a:lnTo>
                  <a:pt x="43570" y="20365"/>
                </a:lnTo>
                <a:lnTo>
                  <a:pt x="44171" y="16385"/>
                </a:lnTo>
                <a:lnTo>
                  <a:pt x="45342" y="13576"/>
                </a:lnTo>
                <a:lnTo>
                  <a:pt x="46513" y="10689"/>
                </a:lnTo>
                <a:lnTo>
                  <a:pt x="48151" y="8504"/>
                </a:lnTo>
                <a:lnTo>
                  <a:pt x="50181" y="7022"/>
                </a:lnTo>
                <a:lnTo>
                  <a:pt x="51741" y="5852"/>
                </a:lnTo>
                <a:lnTo>
                  <a:pt x="53536" y="5305"/>
                </a:lnTo>
                <a:lnTo>
                  <a:pt x="68380" y="5305"/>
                </a:lnTo>
                <a:lnTo>
                  <a:pt x="63604" y="1092"/>
                </a:lnTo>
                <a:lnTo>
                  <a:pt x="60170" y="0"/>
                </a:lnTo>
                <a:close/>
              </a:path>
              <a:path w="72389" h="53975">
                <a:moveTo>
                  <a:pt x="68263" y="24500"/>
                </a:moveTo>
                <a:lnTo>
                  <a:pt x="57985" y="24500"/>
                </a:lnTo>
                <a:lnTo>
                  <a:pt x="60404" y="25514"/>
                </a:lnTo>
                <a:lnTo>
                  <a:pt x="64306" y="29728"/>
                </a:lnTo>
                <a:lnTo>
                  <a:pt x="65293" y="32537"/>
                </a:lnTo>
                <a:lnTo>
                  <a:pt x="65267" y="40262"/>
                </a:lnTo>
                <a:lnTo>
                  <a:pt x="64306" y="43070"/>
                </a:lnTo>
                <a:lnTo>
                  <a:pt x="62355" y="45333"/>
                </a:lnTo>
                <a:lnTo>
                  <a:pt x="60404" y="47518"/>
                </a:lnTo>
                <a:lnTo>
                  <a:pt x="57985" y="48610"/>
                </a:lnTo>
                <a:lnTo>
                  <a:pt x="67807" y="48610"/>
                </a:lnTo>
                <a:lnTo>
                  <a:pt x="68364" y="47986"/>
                </a:lnTo>
                <a:lnTo>
                  <a:pt x="69769" y="45099"/>
                </a:lnTo>
                <a:lnTo>
                  <a:pt x="71252" y="42290"/>
                </a:lnTo>
                <a:lnTo>
                  <a:pt x="71954" y="39169"/>
                </a:lnTo>
                <a:lnTo>
                  <a:pt x="71954" y="30820"/>
                </a:lnTo>
                <a:lnTo>
                  <a:pt x="70393" y="26685"/>
                </a:lnTo>
                <a:lnTo>
                  <a:pt x="68263" y="24500"/>
                </a:lnTo>
                <a:close/>
              </a:path>
              <a:path w="72389" h="53975">
                <a:moveTo>
                  <a:pt x="60638" y="18726"/>
                </a:moveTo>
                <a:lnTo>
                  <a:pt x="53848" y="18726"/>
                </a:lnTo>
                <a:lnTo>
                  <a:pt x="51507" y="19350"/>
                </a:lnTo>
                <a:lnTo>
                  <a:pt x="49244" y="20521"/>
                </a:lnTo>
                <a:lnTo>
                  <a:pt x="46981" y="21613"/>
                </a:lnTo>
                <a:lnTo>
                  <a:pt x="45030" y="23408"/>
                </a:lnTo>
                <a:lnTo>
                  <a:pt x="43469" y="25748"/>
                </a:lnTo>
                <a:lnTo>
                  <a:pt x="49400" y="25748"/>
                </a:lnTo>
                <a:lnTo>
                  <a:pt x="49634" y="25514"/>
                </a:lnTo>
                <a:lnTo>
                  <a:pt x="52132" y="24500"/>
                </a:lnTo>
                <a:lnTo>
                  <a:pt x="68263" y="24500"/>
                </a:lnTo>
                <a:lnTo>
                  <a:pt x="64306" y="20365"/>
                </a:lnTo>
                <a:lnTo>
                  <a:pt x="60638" y="18726"/>
                </a:lnTo>
                <a:close/>
              </a:path>
              <a:path w="72389" h="53975">
                <a:moveTo>
                  <a:pt x="68380" y="5305"/>
                </a:moveTo>
                <a:lnTo>
                  <a:pt x="58141" y="5305"/>
                </a:lnTo>
                <a:lnTo>
                  <a:pt x="60326" y="6242"/>
                </a:lnTo>
                <a:lnTo>
                  <a:pt x="62121" y="8114"/>
                </a:lnTo>
                <a:lnTo>
                  <a:pt x="63135" y="9207"/>
                </a:lnTo>
                <a:lnTo>
                  <a:pt x="63994" y="11079"/>
                </a:lnTo>
                <a:lnTo>
                  <a:pt x="64540" y="13654"/>
                </a:lnTo>
                <a:lnTo>
                  <a:pt x="71018" y="13108"/>
                </a:lnTo>
                <a:lnTo>
                  <a:pt x="70471" y="9051"/>
                </a:lnTo>
                <a:lnTo>
                  <a:pt x="68911" y="5774"/>
                </a:lnTo>
                <a:lnTo>
                  <a:pt x="68380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98373" y="3464318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89" h="53975">
                <a:moveTo>
                  <a:pt x="19510" y="11704"/>
                </a:moveTo>
                <a:lnTo>
                  <a:pt x="13033" y="11704"/>
                </a:lnTo>
                <a:lnTo>
                  <a:pt x="13033" y="53058"/>
                </a:lnTo>
                <a:lnTo>
                  <a:pt x="19510" y="53058"/>
                </a:lnTo>
                <a:lnTo>
                  <a:pt x="19510" y="11704"/>
                </a:lnTo>
                <a:close/>
              </a:path>
              <a:path w="72389" h="53975">
                <a:moveTo>
                  <a:pt x="19510" y="0"/>
                </a:moveTo>
                <a:lnTo>
                  <a:pt x="15296" y="0"/>
                </a:lnTo>
                <a:lnTo>
                  <a:pt x="14203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667" y="11548"/>
                </a:lnTo>
                <a:lnTo>
                  <a:pt x="0" y="13264"/>
                </a:lnTo>
                <a:lnTo>
                  <a:pt x="0" y="19506"/>
                </a:lnTo>
                <a:lnTo>
                  <a:pt x="13033" y="11704"/>
                </a:lnTo>
                <a:lnTo>
                  <a:pt x="19510" y="11704"/>
                </a:lnTo>
                <a:lnTo>
                  <a:pt x="19510" y="0"/>
                </a:lnTo>
                <a:close/>
              </a:path>
              <a:path w="72389" h="53975">
                <a:moveTo>
                  <a:pt x="59233" y="0"/>
                </a:moveTo>
                <a:lnTo>
                  <a:pt x="50024" y="0"/>
                </a:lnTo>
                <a:lnTo>
                  <a:pt x="46356" y="1248"/>
                </a:lnTo>
                <a:lnTo>
                  <a:pt x="43547" y="3901"/>
                </a:lnTo>
                <a:lnTo>
                  <a:pt x="40815" y="6554"/>
                </a:lnTo>
                <a:lnTo>
                  <a:pt x="39411" y="9753"/>
                </a:lnTo>
                <a:lnTo>
                  <a:pt x="39433" y="16229"/>
                </a:lnTo>
                <a:lnTo>
                  <a:pt x="40035" y="18336"/>
                </a:lnTo>
                <a:lnTo>
                  <a:pt x="41417" y="20209"/>
                </a:lnTo>
                <a:lnTo>
                  <a:pt x="42688" y="22003"/>
                </a:lnTo>
                <a:lnTo>
                  <a:pt x="44640" y="23408"/>
                </a:lnTo>
                <a:lnTo>
                  <a:pt x="47371" y="24344"/>
                </a:lnTo>
                <a:lnTo>
                  <a:pt x="44093" y="25202"/>
                </a:lnTo>
                <a:lnTo>
                  <a:pt x="41674" y="26841"/>
                </a:lnTo>
                <a:lnTo>
                  <a:pt x="39879" y="29104"/>
                </a:lnTo>
                <a:lnTo>
                  <a:pt x="38162" y="31444"/>
                </a:lnTo>
                <a:lnTo>
                  <a:pt x="37304" y="34331"/>
                </a:lnTo>
                <a:lnTo>
                  <a:pt x="37335" y="42446"/>
                </a:lnTo>
                <a:lnTo>
                  <a:pt x="38864" y="46192"/>
                </a:lnTo>
                <a:lnTo>
                  <a:pt x="45264" y="52434"/>
                </a:lnTo>
                <a:lnTo>
                  <a:pt x="49478" y="53916"/>
                </a:lnTo>
                <a:lnTo>
                  <a:pt x="59936" y="53916"/>
                </a:lnTo>
                <a:lnTo>
                  <a:pt x="64150" y="52434"/>
                </a:lnTo>
                <a:lnTo>
                  <a:pt x="68088" y="48610"/>
                </a:lnTo>
                <a:lnTo>
                  <a:pt x="52756" y="48610"/>
                </a:lnTo>
                <a:lnTo>
                  <a:pt x="50883" y="48142"/>
                </a:lnTo>
                <a:lnTo>
                  <a:pt x="47449" y="46270"/>
                </a:lnTo>
                <a:lnTo>
                  <a:pt x="46122" y="44865"/>
                </a:lnTo>
                <a:lnTo>
                  <a:pt x="44405" y="41432"/>
                </a:lnTo>
                <a:lnTo>
                  <a:pt x="43937" y="39637"/>
                </a:lnTo>
                <a:lnTo>
                  <a:pt x="43999" y="34644"/>
                </a:lnTo>
                <a:lnTo>
                  <a:pt x="44952" y="32225"/>
                </a:lnTo>
                <a:lnTo>
                  <a:pt x="49010" y="28167"/>
                </a:lnTo>
                <a:lnTo>
                  <a:pt x="51507" y="27231"/>
                </a:lnTo>
                <a:lnTo>
                  <a:pt x="67953" y="27231"/>
                </a:lnTo>
                <a:lnTo>
                  <a:pt x="65399" y="25436"/>
                </a:lnTo>
                <a:lnTo>
                  <a:pt x="62199" y="24344"/>
                </a:lnTo>
                <a:lnTo>
                  <a:pt x="64774" y="23408"/>
                </a:lnTo>
                <a:lnTo>
                  <a:pt x="66725" y="22003"/>
                </a:lnTo>
                <a:lnTo>
                  <a:pt x="52132" y="21925"/>
                </a:lnTo>
                <a:lnTo>
                  <a:pt x="50102" y="21067"/>
                </a:lnTo>
                <a:lnTo>
                  <a:pt x="46825" y="17946"/>
                </a:lnTo>
                <a:lnTo>
                  <a:pt x="46164" y="16229"/>
                </a:lnTo>
                <a:lnTo>
                  <a:pt x="46044" y="11157"/>
                </a:lnTo>
                <a:lnTo>
                  <a:pt x="46903" y="9285"/>
                </a:lnTo>
                <a:lnTo>
                  <a:pt x="48464" y="7646"/>
                </a:lnTo>
                <a:lnTo>
                  <a:pt x="50102" y="6086"/>
                </a:lnTo>
                <a:lnTo>
                  <a:pt x="52210" y="5305"/>
                </a:lnTo>
                <a:lnTo>
                  <a:pt x="67116" y="5305"/>
                </a:lnTo>
                <a:lnTo>
                  <a:pt x="62901" y="1326"/>
                </a:lnTo>
                <a:lnTo>
                  <a:pt x="59233" y="0"/>
                </a:lnTo>
                <a:close/>
              </a:path>
              <a:path w="72389" h="53975">
                <a:moveTo>
                  <a:pt x="67953" y="27231"/>
                </a:moveTo>
                <a:lnTo>
                  <a:pt x="57673" y="27231"/>
                </a:lnTo>
                <a:lnTo>
                  <a:pt x="60326" y="28245"/>
                </a:lnTo>
                <a:lnTo>
                  <a:pt x="62355" y="30274"/>
                </a:lnTo>
                <a:lnTo>
                  <a:pt x="64462" y="32303"/>
                </a:lnTo>
                <a:lnTo>
                  <a:pt x="65262" y="34331"/>
                </a:lnTo>
                <a:lnTo>
                  <a:pt x="65350" y="41432"/>
                </a:lnTo>
                <a:lnTo>
                  <a:pt x="64462" y="43617"/>
                </a:lnTo>
                <a:lnTo>
                  <a:pt x="61784" y="46270"/>
                </a:lnTo>
                <a:lnTo>
                  <a:pt x="60404" y="47596"/>
                </a:lnTo>
                <a:lnTo>
                  <a:pt x="57907" y="48610"/>
                </a:lnTo>
                <a:lnTo>
                  <a:pt x="68088" y="48610"/>
                </a:lnTo>
                <a:lnTo>
                  <a:pt x="70549" y="46270"/>
                </a:lnTo>
                <a:lnTo>
                  <a:pt x="72110" y="42446"/>
                </a:lnTo>
                <a:lnTo>
                  <a:pt x="72015" y="34331"/>
                </a:lnTo>
                <a:lnTo>
                  <a:pt x="71252" y="31835"/>
                </a:lnTo>
                <a:lnTo>
                  <a:pt x="69613" y="29494"/>
                </a:lnTo>
                <a:lnTo>
                  <a:pt x="67953" y="27231"/>
                </a:lnTo>
                <a:close/>
              </a:path>
              <a:path w="72389" h="53975">
                <a:moveTo>
                  <a:pt x="67116" y="5305"/>
                </a:moveTo>
                <a:lnTo>
                  <a:pt x="57126" y="5305"/>
                </a:lnTo>
                <a:lnTo>
                  <a:pt x="59155" y="6086"/>
                </a:lnTo>
                <a:lnTo>
                  <a:pt x="62433" y="9363"/>
                </a:lnTo>
                <a:lnTo>
                  <a:pt x="63193" y="11157"/>
                </a:lnTo>
                <a:lnTo>
                  <a:pt x="63198" y="16229"/>
                </a:lnTo>
                <a:lnTo>
                  <a:pt x="62511" y="17946"/>
                </a:lnTo>
                <a:lnTo>
                  <a:pt x="60872" y="19506"/>
                </a:lnTo>
                <a:lnTo>
                  <a:pt x="59311" y="21067"/>
                </a:lnTo>
                <a:lnTo>
                  <a:pt x="57282" y="21925"/>
                </a:lnTo>
                <a:lnTo>
                  <a:pt x="66783" y="21925"/>
                </a:lnTo>
                <a:lnTo>
                  <a:pt x="68104" y="20131"/>
                </a:lnTo>
                <a:lnTo>
                  <a:pt x="69301" y="18336"/>
                </a:lnTo>
                <a:lnTo>
                  <a:pt x="70003" y="16229"/>
                </a:lnTo>
                <a:lnTo>
                  <a:pt x="69933" y="9753"/>
                </a:lnTo>
                <a:lnTo>
                  <a:pt x="68520" y="6632"/>
                </a:lnTo>
                <a:lnTo>
                  <a:pt x="67116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549015" y="3464318"/>
            <a:ext cx="78105" cy="53975"/>
          </a:xfrm>
          <a:custGeom>
            <a:avLst/>
            <a:gdLst/>
            <a:ahLst/>
            <a:cxnLst/>
            <a:rect l="l" t="t" r="r" b="b"/>
            <a:pathLst>
              <a:path w="78104" h="53975">
                <a:moveTo>
                  <a:pt x="31589" y="5305"/>
                </a:moveTo>
                <a:lnTo>
                  <a:pt x="21227" y="5305"/>
                </a:lnTo>
                <a:lnTo>
                  <a:pt x="23646" y="6242"/>
                </a:lnTo>
                <a:lnTo>
                  <a:pt x="27314" y="9753"/>
                </a:lnTo>
                <a:lnTo>
                  <a:pt x="28251" y="11938"/>
                </a:lnTo>
                <a:lnTo>
                  <a:pt x="28251" y="16931"/>
                </a:lnTo>
                <a:lnTo>
                  <a:pt x="27236" y="19584"/>
                </a:lnTo>
                <a:lnTo>
                  <a:pt x="23178" y="25046"/>
                </a:lnTo>
                <a:lnTo>
                  <a:pt x="19276" y="28792"/>
                </a:lnTo>
                <a:lnTo>
                  <a:pt x="9833" y="36516"/>
                </a:lnTo>
                <a:lnTo>
                  <a:pt x="7023" y="39169"/>
                </a:lnTo>
                <a:lnTo>
                  <a:pt x="3121" y="43851"/>
                </a:lnTo>
                <a:lnTo>
                  <a:pt x="1638" y="46192"/>
                </a:lnTo>
                <a:lnTo>
                  <a:pt x="234" y="50015"/>
                </a:lnTo>
                <a:lnTo>
                  <a:pt x="0" y="51497"/>
                </a:lnTo>
                <a:lnTo>
                  <a:pt x="0" y="53058"/>
                </a:lnTo>
                <a:lnTo>
                  <a:pt x="34962" y="53058"/>
                </a:lnTo>
                <a:lnTo>
                  <a:pt x="34962" y="46816"/>
                </a:lnTo>
                <a:lnTo>
                  <a:pt x="9052" y="46816"/>
                </a:lnTo>
                <a:lnTo>
                  <a:pt x="9755" y="45645"/>
                </a:lnTo>
                <a:lnTo>
                  <a:pt x="10691" y="44475"/>
                </a:lnTo>
                <a:lnTo>
                  <a:pt x="12876" y="42134"/>
                </a:lnTo>
                <a:lnTo>
                  <a:pt x="15374" y="39949"/>
                </a:lnTo>
                <a:lnTo>
                  <a:pt x="23958" y="32693"/>
                </a:lnTo>
                <a:lnTo>
                  <a:pt x="27314" y="29572"/>
                </a:lnTo>
                <a:lnTo>
                  <a:pt x="29265" y="27309"/>
                </a:lnTo>
                <a:lnTo>
                  <a:pt x="31294" y="25046"/>
                </a:lnTo>
                <a:lnTo>
                  <a:pt x="32777" y="22939"/>
                </a:lnTo>
                <a:lnTo>
                  <a:pt x="33636" y="20911"/>
                </a:lnTo>
                <a:lnTo>
                  <a:pt x="34494" y="18804"/>
                </a:lnTo>
                <a:lnTo>
                  <a:pt x="34854" y="16931"/>
                </a:lnTo>
                <a:lnTo>
                  <a:pt x="34817" y="10299"/>
                </a:lnTo>
                <a:lnTo>
                  <a:pt x="33401" y="7022"/>
                </a:lnTo>
                <a:lnTo>
                  <a:pt x="31589" y="5305"/>
                </a:lnTo>
                <a:close/>
              </a:path>
              <a:path w="78104" h="53975">
                <a:moveTo>
                  <a:pt x="23490" y="0"/>
                </a:moveTo>
                <a:lnTo>
                  <a:pt x="13423" y="0"/>
                </a:lnTo>
                <a:lnTo>
                  <a:pt x="9365" y="1248"/>
                </a:lnTo>
                <a:lnTo>
                  <a:pt x="6399" y="3901"/>
                </a:lnTo>
                <a:lnTo>
                  <a:pt x="3433" y="6476"/>
                </a:lnTo>
                <a:lnTo>
                  <a:pt x="1822" y="10065"/>
                </a:lnTo>
                <a:lnTo>
                  <a:pt x="1702" y="10455"/>
                </a:lnTo>
                <a:lnTo>
                  <a:pt x="1248" y="15293"/>
                </a:lnTo>
                <a:lnTo>
                  <a:pt x="7960" y="15917"/>
                </a:lnTo>
                <a:lnTo>
                  <a:pt x="7960" y="12640"/>
                </a:lnTo>
                <a:lnTo>
                  <a:pt x="8896" y="10065"/>
                </a:lnTo>
                <a:lnTo>
                  <a:pt x="10769" y="8114"/>
                </a:lnTo>
                <a:lnTo>
                  <a:pt x="12642" y="6242"/>
                </a:lnTo>
                <a:lnTo>
                  <a:pt x="15140" y="5305"/>
                </a:lnTo>
                <a:lnTo>
                  <a:pt x="31589" y="5305"/>
                </a:lnTo>
                <a:lnTo>
                  <a:pt x="30436" y="4213"/>
                </a:lnTo>
                <a:lnTo>
                  <a:pt x="27548" y="1404"/>
                </a:lnTo>
                <a:lnTo>
                  <a:pt x="23490" y="0"/>
                </a:lnTo>
                <a:close/>
              </a:path>
              <a:path w="78104" h="53975">
                <a:moveTo>
                  <a:pt x="63214" y="0"/>
                </a:moveTo>
                <a:lnTo>
                  <a:pt x="56580" y="0"/>
                </a:lnTo>
                <a:lnTo>
                  <a:pt x="53380" y="1014"/>
                </a:lnTo>
                <a:lnTo>
                  <a:pt x="50805" y="3043"/>
                </a:lnTo>
                <a:lnTo>
                  <a:pt x="48308" y="5149"/>
                </a:lnTo>
                <a:lnTo>
                  <a:pt x="46356" y="8036"/>
                </a:lnTo>
                <a:lnTo>
                  <a:pt x="44891" y="12484"/>
                </a:lnTo>
                <a:lnTo>
                  <a:pt x="43781" y="15683"/>
                </a:lnTo>
                <a:lnTo>
                  <a:pt x="43157" y="20755"/>
                </a:lnTo>
                <a:lnTo>
                  <a:pt x="43157" y="36906"/>
                </a:lnTo>
                <a:lnTo>
                  <a:pt x="44952" y="44085"/>
                </a:lnTo>
                <a:lnTo>
                  <a:pt x="51273" y="52122"/>
                </a:lnTo>
                <a:lnTo>
                  <a:pt x="55331" y="53916"/>
                </a:lnTo>
                <a:lnTo>
                  <a:pt x="64306" y="53916"/>
                </a:lnTo>
                <a:lnTo>
                  <a:pt x="67506" y="52902"/>
                </a:lnTo>
                <a:lnTo>
                  <a:pt x="70003" y="50795"/>
                </a:lnTo>
                <a:lnTo>
                  <a:pt x="72579" y="48766"/>
                </a:lnTo>
                <a:lnTo>
                  <a:pt x="72677" y="48610"/>
                </a:lnTo>
                <a:lnTo>
                  <a:pt x="57438" y="48610"/>
                </a:lnTo>
                <a:lnTo>
                  <a:pt x="54941" y="47206"/>
                </a:lnTo>
                <a:lnTo>
                  <a:pt x="50883" y="41432"/>
                </a:lnTo>
                <a:lnTo>
                  <a:pt x="49868" y="35658"/>
                </a:lnTo>
                <a:lnTo>
                  <a:pt x="49883" y="18258"/>
                </a:lnTo>
                <a:lnTo>
                  <a:pt x="50961" y="12328"/>
                </a:lnTo>
                <a:lnTo>
                  <a:pt x="53224" y="9129"/>
                </a:lnTo>
                <a:lnTo>
                  <a:pt x="54941" y="6632"/>
                </a:lnTo>
                <a:lnTo>
                  <a:pt x="57360" y="5305"/>
                </a:lnTo>
                <a:lnTo>
                  <a:pt x="72350" y="5305"/>
                </a:lnTo>
                <a:lnTo>
                  <a:pt x="71798" y="4447"/>
                </a:lnTo>
                <a:lnTo>
                  <a:pt x="70003" y="2808"/>
                </a:lnTo>
                <a:lnTo>
                  <a:pt x="67896" y="1716"/>
                </a:lnTo>
                <a:lnTo>
                  <a:pt x="65711" y="546"/>
                </a:lnTo>
                <a:lnTo>
                  <a:pt x="63214" y="0"/>
                </a:lnTo>
                <a:close/>
              </a:path>
              <a:path w="78104" h="53975">
                <a:moveTo>
                  <a:pt x="72350" y="5305"/>
                </a:moveTo>
                <a:lnTo>
                  <a:pt x="63370" y="5305"/>
                </a:lnTo>
                <a:lnTo>
                  <a:pt x="65867" y="6788"/>
                </a:lnTo>
                <a:lnTo>
                  <a:pt x="70003" y="12484"/>
                </a:lnTo>
                <a:lnTo>
                  <a:pt x="70894" y="17556"/>
                </a:lnTo>
                <a:lnTo>
                  <a:pt x="71018" y="35658"/>
                </a:lnTo>
                <a:lnTo>
                  <a:pt x="70003" y="41432"/>
                </a:lnTo>
                <a:lnTo>
                  <a:pt x="67896" y="44319"/>
                </a:lnTo>
                <a:lnTo>
                  <a:pt x="65867" y="47206"/>
                </a:lnTo>
                <a:lnTo>
                  <a:pt x="63370" y="48610"/>
                </a:lnTo>
                <a:lnTo>
                  <a:pt x="72677" y="48610"/>
                </a:lnTo>
                <a:lnTo>
                  <a:pt x="74452" y="45801"/>
                </a:lnTo>
                <a:lnTo>
                  <a:pt x="75778" y="41978"/>
                </a:lnTo>
                <a:lnTo>
                  <a:pt x="77027" y="38155"/>
                </a:lnTo>
                <a:lnTo>
                  <a:pt x="77651" y="33161"/>
                </a:lnTo>
                <a:lnTo>
                  <a:pt x="77557" y="20755"/>
                </a:lnTo>
                <a:lnTo>
                  <a:pt x="77261" y="17556"/>
                </a:lnTo>
                <a:lnTo>
                  <a:pt x="75700" y="11391"/>
                </a:lnTo>
                <a:lnTo>
                  <a:pt x="74608" y="8739"/>
                </a:lnTo>
                <a:lnTo>
                  <a:pt x="73203" y="6632"/>
                </a:lnTo>
                <a:lnTo>
                  <a:pt x="72350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" name="object 14"/>
          <p:cNvGrpSpPr/>
          <p:nvPr/>
        </p:nvGrpSpPr>
        <p:grpSpPr>
          <a:xfrm>
            <a:off x="1773567" y="1392853"/>
            <a:ext cx="3846829" cy="2249805"/>
            <a:chOff x="1773567" y="1392853"/>
            <a:chExt cx="3846829" cy="2249805"/>
          </a:xfrm>
        </p:grpSpPr>
        <p:sp>
          <p:nvSpPr>
            <p:cNvPr id="15" name="object 15"/>
            <p:cNvSpPr/>
            <p:nvPr/>
          </p:nvSpPr>
          <p:spPr>
            <a:xfrm>
              <a:off x="2026152" y="1521910"/>
              <a:ext cx="3564890" cy="1884680"/>
            </a:xfrm>
            <a:custGeom>
              <a:avLst/>
              <a:gdLst/>
              <a:ahLst/>
              <a:cxnLst/>
              <a:rect l="l" t="t" r="r" b="b"/>
              <a:pathLst>
                <a:path w="3564890" h="1884679">
                  <a:moveTo>
                    <a:pt x="0" y="1884355"/>
                  </a:moveTo>
                  <a:lnTo>
                    <a:pt x="0" y="0"/>
                  </a:lnTo>
                </a:path>
                <a:path w="3564890" h="1884679">
                  <a:moveTo>
                    <a:pt x="356456" y="1884355"/>
                  </a:moveTo>
                  <a:lnTo>
                    <a:pt x="356456" y="0"/>
                  </a:lnTo>
                </a:path>
                <a:path w="3564890" h="1884679">
                  <a:moveTo>
                    <a:pt x="712882" y="1884355"/>
                  </a:moveTo>
                  <a:lnTo>
                    <a:pt x="712882" y="0"/>
                  </a:lnTo>
                </a:path>
                <a:path w="3564890" h="1884679">
                  <a:moveTo>
                    <a:pt x="1069378" y="1884355"/>
                  </a:moveTo>
                  <a:lnTo>
                    <a:pt x="1069378" y="0"/>
                  </a:lnTo>
                </a:path>
                <a:path w="3564890" h="1884679">
                  <a:moveTo>
                    <a:pt x="1425796" y="1884355"/>
                  </a:moveTo>
                  <a:lnTo>
                    <a:pt x="1425796" y="0"/>
                  </a:lnTo>
                </a:path>
                <a:path w="3564890" h="1884679">
                  <a:moveTo>
                    <a:pt x="1782292" y="1884355"/>
                  </a:moveTo>
                  <a:lnTo>
                    <a:pt x="1782292" y="0"/>
                  </a:lnTo>
                </a:path>
                <a:path w="3564890" h="1884679">
                  <a:moveTo>
                    <a:pt x="2138709" y="1884355"/>
                  </a:moveTo>
                  <a:lnTo>
                    <a:pt x="2138709" y="0"/>
                  </a:lnTo>
                </a:path>
                <a:path w="3564890" h="1884679">
                  <a:moveTo>
                    <a:pt x="2495205" y="1884355"/>
                  </a:moveTo>
                  <a:lnTo>
                    <a:pt x="2495205" y="0"/>
                  </a:lnTo>
                </a:path>
                <a:path w="3564890" h="1884679">
                  <a:moveTo>
                    <a:pt x="2851623" y="1884355"/>
                  </a:moveTo>
                  <a:lnTo>
                    <a:pt x="2851623" y="0"/>
                  </a:lnTo>
                </a:path>
                <a:path w="3564890" h="1884679">
                  <a:moveTo>
                    <a:pt x="3208119" y="1884355"/>
                  </a:moveTo>
                  <a:lnTo>
                    <a:pt x="3208119" y="0"/>
                  </a:lnTo>
                </a:path>
                <a:path w="3564890" h="1884679">
                  <a:moveTo>
                    <a:pt x="3564537" y="1884355"/>
                  </a:moveTo>
                  <a:lnTo>
                    <a:pt x="3564537" y="0"/>
                  </a:lnTo>
                </a:path>
                <a:path w="3564890" h="1884679">
                  <a:moveTo>
                    <a:pt x="3564537" y="1884355"/>
                  </a:moveTo>
                  <a:lnTo>
                    <a:pt x="0" y="1884355"/>
                  </a:lnTo>
                </a:path>
                <a:path w="3564890" h="1884679">
                  <a:moveTo>
                    <a:pt x="3564537" y="1695920"/>
                  </a:moveTo>
                  <a:lnTo>
                    <a:pt x="0" y="1695920"/>
                  </a:lnTo>
                </a:path>
                <a:path w="3564890" h="1884679">
                  <a:moveTo>
                    <a:pt x="3564537" y="1507484"/>
                  </a:moveTo>
                  <a:lnTo>
                    <a:pt x="0" y="1507484"/>
                  </a:lnTo>
                </a:path>
                <a:path w="3564890" h="1884679">
                  <a:moveTo>
                    <a:pt x="3564537" y="1319049"/>
                  </a:moveTo>
                  <a:lnTo>
                    <a:pt x="0" y="1319049"/>
                  </a:lnTo>
                </a:path>
                <a:path w="3564890" h="1884679">
                  <a:moveTo>
                    <a:pt x="3564537" y="1130613"/>
                  </a:moveTo>
                  <a:lnTo>
                    <a:pt x="0" y="1130613"/>
                  </a:lnTo>
                </a:path>
                <a:path w="3564890" h="1884679">
                  <a:moveTo>
                    <a:pt x="3564537" y="942177"/>
                  </a:moveTo>
                  <a:lnTo>
                    <a:pt x="0" y="942177"/>
                  </a:lnTo>
                </a:path>
                <a:path w="3564890" h="1884679">
                  <a:moveTo>
                    <a:pt x="3564537" y="753742"/>
                  </a:moveTo>
                  <a:lnTo>
                    <a:pt x="0" y="753742"/>
                  </a:lnTo>
                </a:path>
                <a:path w="3564890" h="1884679">
                  <a:moveTo>
                    <a:pt x="3564537" y="565306"/>
                  </a:moveTo>
                  <a:lnTo>
                    <a:pt x="0" y="565306"/>
                  </a:lnTo>
                </a:path>
                <a:path w="3564890" h="1884679">
                  <a:moveTo>
                    <a:pt x="3564537" y="376871"/>
                  </a:moveTo>
                  <a:lnTo>
                    <a:pt x="0" y="376871"/>
                  </a:lnTo>
                </a:path>
                <a:path w="3564890" h="1884679">
                  <a:moveTo>
                    <a:pt x="3564537" y="188435"/>
                  </a:moveTo>
                  <a:lnTo>
                    <a:pt x="0" y="188435"/>
                  </a:lnTo>
                </a:path>
                <a:path w="3564890" h="1884679">
                  <a:moveTo>
                    <a:pt x="3564537" y="0"/>
                  </a:moveTo>
                  <a:lnTo>
                    <a:pt x="0" y="0"/>
                  </a:lnTo>
                </a:path>
              </a:pathLst>
            </a:custGeom>
            <a:ln w="3901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2024189" y="1519961"/>
              <a:ext cx="3568700" cy="1888489"/>
            </a:xfrm>
            <a:custGeom>
              <a:avLst/>
              <a:gdLst/>
              <a:ahLst/>
              <a:cxnLst/>
              <a:rect l="l" t="t" r="r" b="b"/>
              <a:pathLst>
                <a:path w="3568700" h="1888489">
                  <a:moveTo>
                    <a:pt x="3568471" y="0"/>
                  </a:moveTo>
                  <a:lnTo>
                    <a:pt x="3564547" y="0"/>
                  </a:lnTo>
                  <a:lnTo>
                    <a:pt x="3564547" y="3911"/>
                  </a:lnTo>
                  <a:lnTo>
                    <a:pt x="3564547" y="39484"/>
                  </a:lnTo>
                  <a:lnTo>
                    <a:pt x="3564547" y="1848726"/>
                  </a:lnTo>
                  <a:lnTo>
                    <a:pt x="3564547" y="1884362"/>
                  </a:lnTo>
                  <a:lnTo>
                    <a:pt x="3212033" y="1884362"/>
                  </a:lnTo>
                  <a:lnTo>
                    <a:pt x="3212033" y="1848726"/>
                  </a:lnTo>
                  <a:lnTo>
                    <a:pt x="3208121" y="1848726"/>
                  </a:lnTo>
                  <a:lnTo>
                    <a:pt x="3208121" y="1884362"/>
                  </a:lnTo>
                  <a:lnTo>
                    <a:pt x="2855531" y="1884362"/>
                  </a:lnTo>
                  <a:lnTo>
                    <a:pt x="2855531" y="1848726"/>
                  </a:lnTo>
                  <a:lnTo>
                    <a:pt x="2851632" y="1848726"/>
                  </a:lnTo>
                  <a:lnTo>
                    <a:pt x="2851632" y="1884362"/>
                  </a:lnTo>
                  <a:lnTo>
                    <a:pt x="2499118" y="1884362"/>
                  </a:lnTo>
                  <a:lnTo>
                    <a:pt x="2499118" y="1848726"/>
                  </a:lnTo>
                  <a:lnTo>
                    <a:pt x="2495207" y="1848726"/>
                  </a:lnTo>
                  <a:lnTo>
                    <a:pt x="2495207" y="1884362"/>
                  </a:lnTo>
                  <a:lnTo>
                    <a:pt x="2142617" y="1884362"/>
                  </a:lnTo>
                  <a:lnTo>
                    <a:pt x="2142617" y="1848726"/>
                  </a:lnTo>
                  <a:lnTo>
                    <a:pt x="2138718" y="1848726"/>
                  </a:lnTo>
                  <a:lnTo>
                    <a:pt x="2138718" y="1884362"/>
                  </a:lnTo>
                  <a:lnTo>
                    <a:pt x="1786204" y="1884362"/>
                  </a:lnTo>
                  <a:lnTo>
                    <a:pt x="1786204" y="1848726"/>
                  </a:lnTo>
                  <a:lnTo>
                    <a:pt x="1782292" y="1848726"/>
                  </a:lnTo>
                  <a:lnTo>
                    <a:pt x="1782292" y="1884362"/>
                  </a:lnTo>
                  <a:lnTo>
                    <a:pt x="1429702" y="1884362"/>
                  </a:lnTo>
                  <a:lnTo>
                    <a:pt x="1429702" y="1848726"/>
                  </a:lnTo>
                  <a:lnTo>
                    <a:pt x="1425803" y="1848726"/>
                  </a:lnTo>
                  <a:lnTo>
                    <a:pt x="1425803" y="1884362"/>
                  </a:lnTo>
                  <a:lnTo>
                    <a:pt x="1073289" y="1884362"/>
                  </a:lnTo>
                  <a:lnTo>
                    <a:pt x="1073289" y="1848726"/>
                  </a:lnTo>
                  <a:lnTo>
                    <a:pt x="1069378" y="1848726"/>
                  </a:lnTo>
                  <a:lnTo>
                    <a:pt x="1069378" y="1884362"/>
                  </a:lnTo>
                  <a:lnTo>
                    <a:pt x="716788" y="1884362"/>
                  </a:lnTo>
                  <a:lnTo>
                    <a:pt x="716788" y="1848726"/>
                  </a:lnTo>
                  <a:lnTo>
                    <a:pt x="712889" y="1848726"/>
                  </a:lnTo>
                  <a:lnTo>
                    <a:pt x="712889" y="1884362"/>
                  </a:lnTo>
                  <a:lnTo>
                    <a:pt x="360362" y="1884362"/>
                  </a:lnTo>
                  <a:lnTo>
                    <a:pt x="360362" y="1848726"/>
                  </a:lnTo>
                  <a:lnTo>
                    <a:pt x="356463" y="1848726"/>
                  </a:lnTo>
                  <a:lnTo>
                    <a:pt x="356463" y="1884362"/>
                  </a:lnTo>
                  <a:lnTo>
                    <a:pt x="3911" y="1884362"/>
                  </a:lnTo>
                  <a:lnTo>
                    <a:pt x="3911" y="1848726"/>
                  </a:lnTo>
                  <a:lnTo>
                    <a:pt x="3911" y="39484"/>
                  </a:lnTo>
                  <a:lnTo>
                    <a:pt x="3911" y="3911"/>
                  </a:lnTo>
                  <a:lnTo>
                    <a:pt x="356463" y="3911"/>
                  </a:lnTo>
                  <a:lnTo>
                    <a:pt x="356463" y="39484"/>
                  </a:lnTo>
                  <a:lnTo>
                    <a:pt x="360362" y="39484"/>
                  </a:lnTo>
                  <a:lnTo>
                    <a:pt x="360362" y="3911"/>
                  </a:lnTo>
                  <a:lnTo>
                    <a:pt x="712889" y="3911"/>
                  </a:lnTo>
                  <a:lnTo>
                    <a:pt x="712889" y="39484"/>
                  </a:lnTo>
                  <a:lnTo>
                    <a:pt x="716788" y="39484"/>
                  </a:lnTo>
                  <a:lnTo>
                    <a:pt x="716788" y="3911"/>
                  </a:lnTo>
                  <a:lnTo>
                    <a:pt x="1069378" y="3911"/>
                  </a:lnTo>
                  <a:lnTo>
                    <a:pt x="1069378" y="39484"/>
                  </a:lnTo>
                  <a:lnTo>
                    <a:pt x="1073289" y="39484"/>
                  </a:lnTo>
                  <a:lnTo>
                    <a:pt x="1073289" y="3911"/>
                  </a:lnTo>
                  <a:lnTo>
                    <a:pt x="1425803" y="3911"/>
                  </a:lnTo>
                  <a:lnTo>
                    <a:pt x="1425803" y="39484"/>
                  </a:lnTo>
                  <a:lnTo>
                    <a:pt x="1429702" y="39484"/>
                  </a:lnTo>
                  <a:lnTo>
                    <a:pt x="1429702" y="3911"/>
                  </a:lnTo>
                  <a:lnTo>
                    <a:pt x="1782292" y="3911"/>
                  </a:lnTo>
                  <a:lnTo>
                    <a:pt x="1782292" y="39484"/>
                  </a:lnTo>
                  <a:lnTo>
                    <a:pt x="1786204" y="39484"/>
                  </a:lnTo>
                  <a:lnTo>
                    <a:pt x="1786204" y="3911"/>
                  </a:lnTo>
                  <a:lnTo>
                    <a:pt x="2138718" y="3911"/>
                  </a:lnTo>
                  <a:lnTo>
                    <a:pt x="2138718" y="39484"/>
                  </a:lnTo>
                  <a:lnTo>
                    <a:pt x="2142617" y="39484"/>
                  </a:lnTo>
                  <a:lnTo>
                    <a:pt x="2142617" y="3911"/>
                  </a:lnTo>
                  <a:lnTo>
                    <a:pt x="2495207" y="3911"/>
                  </a:lnTo>
                  <a:lnTo>
                    <a:pt x="2495207" y="39484"/>
                  </a:lnTo>
                  <a:lnTo>
                    <a:pt x="2499118" y="39484"/>
                  </a:lnTo>
                  <a:lnTo>
                    <a:pt x="2499118" y="3911"/>
                  </a:lnTo>
                  <a:lnTo>
                    <a:pt x="2851632" y="3911"/>
                  </a:lnTo>
                  <a:lnTo>
                    <a:pt x="2851632" y="39484"/>
                  </a:lnTo>
                  <a:lnTo>
                    <a:pt x="2855531" y="39484"/>
                  </a:lnTo>
                  <a:lnTo>
                    <a:pt x="2855531" y="3911"/>
                  </a:lnTo>
                  <a:lnTo>
                    <a:pt x="3208121" y="3911"/>
                  </a:lnTo>
                  <a:lnTo>
                    <a:pt x="3208121" y="39484"/>
                  </a:lnTo>
                  <a:lnTo>
                    <a:pt x="3212033" y="39484"/>
                  </a:lnTo>
                  <a:lnTo>
                    <a:pt x="3212033" y="3911"/>
                  </a:lnTo>
                  <a:lnTo>
                    <a:pt x="3564547" y="3911"/>
                  </a:lnTo>
                  <a:lnTo>
                    <a:pt x="3564547" y="0"/>
                  </a:lnTo>
                  <a:lnTo>
                    <a:pt x="3911" y="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892"/>
                  </a:lnTo>
                  <a:lnTo>
                    <a:pt x="0" y="39484"/>
                  </a:lnTo>
                  <a:lnTo>
                    <a:pt x="0" y="1848726"/>
                  </a:lnTo>
                  <a:lnTo>
                    <a:pt x="0" y="1886305"/>
                  </a:lnTo>
                  <a:lnTo>
                    <a:pt x="1955" y="1886305"/>
                  </a:lnTo>
                  <a:lnTo>
                    <a:pt x="1955" y="1888261"/>
                  </a:lnTo>
                  <a:lnTo>
                    <a:pt x="3568471" y="1888261"/>
                  </a:lnTo>
                  <a:lnTo>
                    <a:pt x="3568471" y="1884362"/>
                  </a:lnTo>
                  <a:lnTo>
                    <a:pt x="3568446" y="1848726"/>
                  </a:lnTo>
                  <a:lnTo>
                    <a:pt x="3568446" y="39484"/>
                  </a:lnTo>
                  <a:lnTo>
                    <a:pt x="3568446" y="3911"/>
                  </a:lnTo>
                  <a:lnTo>
                    <a:pt x="3568471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2025794" y="3406265"/>
              <a:ext cx="3565525" cy="0"/>
            </a:xfrm>
            <a:custGeom>
              <a:avLst/>
              <a:gdLst/>
              <a:ahLst/>
              <a:cxnLst/>
              <a:rect l="l" t="t" r="r" b="b"/>
              <a:pathLst>
                <a:path w="3565525" h="0">
                  <a:moveTo>
                    <a:pt x="0" y="0"/>
                  </a:moveTo>
                  <a:lnTo>
                    <a:pt x="3564954" y="0"/>
                  </a:lnTo>
                </a:path>
              </a:pathLst>
            </a:custGeom>
            <a:ln w="3901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886775" y="1498980"/>
              <a:ext cx="3704590" cy="2019300"/>
            </a:xfrm>
            <a:custGeom>
              <a:avLst/>
              <a:gdLst/>
              <a:ahLst/>
              <a:cxnLst/>
              <a:rect l="l" t="t" r="r" b="b"/>
              <a:pathLst>
                <a:path w="3704590" h="2019300">
                  <a:moveTo>
                    <a:pt x="34480" y="1729155"/>
                  </a:moveTo>
                  <a:lnTo>
                    <a:pt x="29184" y="1701304"/>
                  </a:lnTo>
                  <a:lnTo>
                    <a:pt x="28613" y="1700441"/>
                  </a:lnTo>
                  <a:lnTo>
                    <a:pt x="27813" y="1699704"/>
                  </a:lnTo>
                  <a:lnTo>
                    <a:pt x="27813" y="1731568"/>
                  </a:lnTo>
                  <a:lnTo>
                    <a:pt x="26797" y="1737347"/>
                  </a:lnTo>
                  <a:lnTo>
                    <a:pt x="22733" y="1743125"/>
                  </a:lnTo>
                  <a:lnTo>
                    <a:pt x="20218" y="1744599"/>
                  </a:lnTo>
                  <a:lnTo>
                    <a:pt x="14249" y="1744599"/>
                  </a:lnTo>
                  <a:lnTo>
                    <a:pt x="11747" y="1743125"/>
                  </a:lnTo>
                  <a:lnTo>
                    <a:pt x="9715" y="1740230"/>
                  </a:lnTo>
                  <a:lnTo>
                    <a:pt x="7683" y="1737423"/>
                  </a:lnTo>
                  <a:lnTo>
                    <a:pt x="6667" y="1731568"/>
                  </a:lnTo>
                  <a:lnTo>
                    <a:pt x="6667" y="1714246"/>
                  </a:lnTo>
                  <a:lnTo>
                    <a:pt x="7785" y="1708327"/>
                  </a:lnTo>
                  <a:lnTo>
                    <a:pt x="10020" y="1705051"/>
                  </a:lnTo>
                  <a:lnTo>
                    <a:pt x="11798" y="1702549"/>
                  </a:lnTo>
                  <a:lnTo>
                    <a:pt x="14185" y="1701304"/>
                  </a:lnTo>
                  <a:lnTo>
                    <a:pt x="20193" y="1701304"/>
                  </a:lnTo>
                  <a:lnTo>
                    <a:pt x="22733" y="1702701"/>
                  </a:lnTo>
                  <a:lnTo>
                    <a:pt x="26797" y="1708480"/>
                  </a:lnTo>
                  <a:lnTo>
                    <a:pt x="27686" y="1713547"/>
                  </a:lnTo>
                  <a:lnTo>
                    <a:pt x="27813" y="1731568"/>
                  </a:lnTo>
                  <a:lnTo>
                    <a:pt x="27813" y="1699704"/>
                  </a:lnTo>
                  <a:lnTo>
                    <a:pt x="26847" y="1698802"/>
                  </a:lnTo>
                  <a:lnTo>
                    <a:pt x="22567" y="1696466"/>
                  </a:lnTo>
                  <a:lnTo>
                    <a:pt x="20078" y="1695919"/>
                  </a:lnTo>
                  <a:lnTo>
                    <a:pt x="13385" y="1695919"/>
                  </a:lnTo>
                  <a:lnTo>
                    <a:pt x="10198" y="1696935"/>
                  </a:lnTo>
                  <a:lnTo>
                    <a:pt x="7658" y="1699031"/>
                  </a:lnTo>
                  <a:lnTo>
                    <a:pt x="5118" y="1701063"/>
                  </a:lnTo>
                  <a:lnTo>
                    <a:pt x="3213" y="1704035"/>
                  </a:lnTo>
                  <a:lnTo>
                    <a:pt x="647" y="1711680"/>
                  </a:lnTo>
                  <a:lnTo>
                    <a:pt x="0" y="1716671"/>
                  </a:lnTo>
                  <a:lnTo>
                    <a:pt x="0" y="1732902"/>
                  </a:lnTo>
                  <a:lnTo>
                    <a:pt x="1739" y="1740001"/>
                  </a:lnTo>
                  <a:lnTo>
                    <a:pt x="5410" y="1744687"/>
                  </a:lnTo>
                  <a:lnTo>
                    <a:pt x="8140" y="1748116"/>
                  </a:lnTo>
                  <a:lnTo>
                    <a:pt x="12141" y="1749907"/>
                  </a:lnTo>
                  <a:lnTo>
                    <a:pt x="21120" y="1749907"/>
                  </a:lnTo>
                  <a:lnTo>
                    <a:pt x="24307" y="1748891"/>
                  </a:lnTo>
                  <a:lnTo>
                    <a:pt x="29387" y="1744687"/>
                  </a:lnTo>
                  <a:lnTo>
                    <a:pt x="31292" y="1741792"/>
                  </a:lnTo>
                  <a:lnTo>
                    <a:pt x="33845" y="1734146"/>
                  </a:lnTo>
                  <a:lnTo>
                    <a:pt x="34480" y="1729155"/>
                  </a:lnTo>
                  <a:close/>
                </a:path>
                <a:path w="3704590" h="2019300">
                  <a:moveTo>
                    <a:pt x="34480" y="1540725"/>
                  </a:moveTo>
                  <a:lnTo>
                    <a:pt x="27813" y="1511274"/>
                  </a:lnTo>
                  <a:lnTo>
                    <a:pt x="27813" y="1543138"/>
                  </a:lnTo>
                  <a:lnTo>
                    <a:pt x="26797" y="1548917"/>
                  </a:lnTo>
                  <a:lnTo>
                    <a:pt x="22733" y="1554683"/>
                  </a:lnTo>
                  <a:lnTo>
                    <a:pt x="20218" y="1556169"/>
                  </a:lnTo>
                  <a:lnTo>
                    <a:pt x="14249" y="1556169"/>
                  </a:lnTo>
                  <a:lnTo>
                    <a:pt x="11747" y="1554683"/>
                  </a:lnTo>
                  <a:lnTo>
                    <a:pt x="9715" y="1551800"/>
                  </a:lnTo>
                  <a:lnTo>
                    <a:pt x="7683" y="1548993"/>
                  </a:lnTo>
                  <a:lnTo>
                    <a:pt x="6667" y="1543138"/>
                  </a:lnTo>
                  <a:lnTo>
                    <a:pt x="6667" y="1525816"/>
                  </a:lnTo>
                  <a:lnTo>
                    <a:pt x="7785" y="1519885"/>
                  </a:lnTo>
                  <a:lnTo>
                    <a:pt x="10020" y="1516608"/>
                  </a:lnTo>
                  <a:lnTo>
                    <a:pt x="11798" y="1514106"/>
                  </a:lnTo>
                  <a:lnTo>
                    <a:pt x="14185" y="1512862"/>
                  </a:lnTo>
                  <a:lnTo>
                    <a:pt x="20193" y="1512862"/>
                  </a:lnTo>
                  <a:lnTo>
                    <a:pt x="22733" y="1514271"/>
                  </a:lnTo>
                  <a:lnTo>
                    <a:pt x="26797" y="1520037"/>
                  </a:lnTo>
                  <a:lnTo>
                    <a:pt x="27686" y="1525117"/>
                  </a:lnTo>
                  <a:lnTo>
                    <a:pt x="27813" y="1543138"/>
                  </a:lnTo>
                  <a:lnTo>
                    <a:pt x="27813" y="1511274"/>
                  </a:lnTo>
                  <a:lnTo>
                    <a:pt x="26847" y="1510372"/>
                  </a:lnTo>
                  <a:lnTo>
                    <a:pt x="22567" y="1508023"/>
                  </a:lnTo>
                  <a:lnTo>
                    <a:pt x="20078" y="1507477"/>
                  </a:lnTo>
                  <a:lnTo>
                    <a:pt x="13385" y="1507477"/>
                  </a:lnTo>
                  <a:lnTo>
                    <a:pt x="10198" y="1508493"/>
                  </a:lnTo>
                  <a:lnTo>
                    <a:pt x="7658" y="1510601"/>
                  </a:lnTo>
                  <a:lnTo>
                    <a:pt x="5118" y="1512633"/>
                  </a:lnTo>
                  <a:lnTo>
                    <a:pt x="3213" y="1515592"/>
                  </a:lnTo>
                  <a:lnTo>
                    <a:pt x="647" y="1523238"/>
                  </a:lnTo>
                  <a:lnTo>
                    <a:pt x="0" y="1528229"/>
                  </a:lnTo>
                  <a:lnTo>
                    <a:pt x="0" y="1544459"/>
                  </a:lnTo>
                  <a:lnTo>
                    <a:pt x="1739" y="1551571"/>
                  </a:lnTo>
                  <a:lnTo>
                    <a:pt x="5410" y="1556245"/>
                  </a:lnTo>
                  <a:lnTo>
                    <a:pt x="8140" y="1559674"/>
                  </a:lnTo>
                  <a:lnTo>
                    <a:pt x="12141" y="1561477"/>
                  </a:lnTo>
                  <a:lnTo>
                    <a:pt x="21120" y="1561477"/>
                  </a:lnTo>
                  <a:lnTo>
                    <a:pt x="33845" y="1545717"/>
                  </a:lnTo>
                  <a:lnTo>
                    <a:pt x="34480" y="1540725"/>
                  </a:lnTo>
                  <a:close/>
                </a:path>
                <a:path w="3704590" h="2019300">
                  <a:moveTo>
                    <a:pt x="34480" y="1352283"/>
                  </a:moveTo>
                  <a:lnTo>
                    <a:pt x="29184" y="1324432"/>
                  </a:lnTo>
                  <a:lnTo>
                    <a:pt x="28613" y="1323568"/>
                  </a:lnTo>
                  <a:lnTo>
                    <a:pt x="27813" y="1322832"/>
                  </a:lnTo>
                  <a:lnTo>
                    <a:pt x="27813" y="1354709"/>
                  </a:lnTo>
                  <a:lnTo>
                    <a:pt x="26797" y="1360474"/>
                  </a:lnTo>
                  <a:lnTo>
                    <a:pt x="22733" y="1366253"/>
                  </a:lnTo>
                  <a:lnTo>
                    <a:pt x="20218" y="1367739"/>
                  </a:lnTo>
                  <a:lnTo>
                    <a:pt x="14249" y="1367739"/>
                  </a:lnTo>
                  <a:lnTo>
                    <a:pt x="11747" y="1366253"/>
                  </a:lnTo>
                  <a:lnTo>
                    <a:pt x="9715" y="1363357"/>
                  </a:lnTo>
                  <a:lnTo>
                    <a:pt x="7683" y="1360551"/>
                  </a:lnTo>
                  <a:lnTo>
                    <a:pt x="6667" y="1354709"/>
                  </a:lnTo>
                  <a:lnTo>
                    <a:pt x="6667" y="1337386"/>
                  </a:lnTo>
                  <a:lnTo>
                    <a:pt x="7785" y="1331455"/>
                  </a:lnTo>
                  <a:lnTo>
                    <a:pt x="10020" y="1328178"/>
                  </a:lnTo>
                  <a:lnTo>
                    <a:pt x="11798" y="1325676"/>
                  </a:lnTo>
                  <a:lnTo>
                    <a:pt x="14185" y="1324432"/>
                  </a:lnTo>
                  <a:lnTo>
                    <a:pt x="20193" y="1324432"/>
                  </a:lnTo>
                  <a:lnTo>
                    <a:pt x="22733" y="1325829"/>
                  </a:lnTo>
                  <a:lnTo>
                    <a:pt x="26797" y="1331607"/>
                  </a:lnTo>
                  <a:lnTo>
                    <a:pt x="27686" y="1336675"/>
                  </a:lnTo>
                  <a:lnTo>
                    <a:pt x="27813" y="1354709"/>
                  </a:lnTo>
                  <a:lnTo>
                    <a:pt x="27813" y="1322832"/>
                  </a:lnTo>
                  <a:lnTo>
                    <a:pt x="26847" y="1321930"/>
                  </a:lnTo>
                  <a:lnTo>
                    <a:pt x="22567" y="1319593"/>
                  </a:lnTo>
                  <a:lnTo>
                    <a:pt x="20078" y="1319047"/>
                  </a:lnTo>
                  <a:lnTo>
                    <a:pt x="13385" y="1319047"/>
                  </a:lnTo>
                  <a:lnTo>
                    <a:pt x="10198" y="1320063"/>
                  </a:lnTo>
                  <a:lnTo>
                    <a:pt x="7658" y="1322171"/>
                  </a:lnTo>
                  <a:lnTo>
                    <a:pt x="5118" y="1324190"/>
                  </a:lnTo>
                  <a:lnTo>
                    <a:pt x="3213" y="1327162"/>
                  </a:lnTo>
                  <a:lnTo>
                    <a:pt x="647" y="1334808"/>
                  </a:lnTo>
                  <a:lnTo>
                    <a:pt x="0" y="1339799"/>
                  </a:lnTo>
                  <a:lnTo>
                    <a:pt x="0" y="1356029"/>
                  </a:lnTo>
                  <a:lnTo>
                    <a:pt x="1739" y="1363129"/>
                  </a:lnTo>
                  <a:lnTo>
                    <a:pt x="5410" y="1367815"/>
                  </a:lnTo>
                  <a:lnTo>
                    <a:pt x="8140" y="1371244"/>
                  </a:lnTo>
                  <a:lnTo>
                    <a:pt x="12141" y="1373035"/>
                  </a:lnTo>
                  <a:lnTo>
                    <a:pt x="21120" y="1373035"/>
                  </a:lnTo>
                  <a:lnTo>
                    <a:pt x="33845" y="1357274"/>
                  </a:lnTo>
                  <a:lnTo>
                    <a:pt x="34480" y="1352283"/>
                  </a:lnTo>
                  <a:close/>
                </a:path>
                <a:path w="3704590" h="2019300">
                  <a:moveTo>
                    <a:pt x="34480" y="1163853"/>
                  </a:moveTo>
                  <a:lnTo>
                    <a:pt x="27813" y="1134402"/>
                  </a:lnTo>
                  <a:lnTo>
                    <a:pt x="27813" y="1166266"/>
                  </a:lnTo>
                  <a:lnTo>
                    <a:pt x="26797" y="1172044"/>
                  </a:lnTo>
                  <a:lnTo>
                    <a:pt x="22733" y="1177810"/>
                  </a:lnTo>
                  <a:lnTo>
                    <a:pt x="20218" y="1179296"/>
                  </a:lnTo>
                  <a:lnTo>
                    <a:pt x="14249" y="1179296"/>
                  </a:lnTo>
                  <a:lnTo>
                    <a:pt x="11747" y="1177810"/>
                  </a:lnTo>
                  <a:lnTo>
                    <a:pt x="9715" y="1174927"/>
                  </a:lnTo>
                  <a:lnTo>
                    <a:pt x="7683" y="1172121"/>
                  </a:lnTo>
                  <a:lnTo>
                    <a:pt x="6667" y="1166266"/>
                  </a:lnTo>
                  <a:lnTo>
                    <a:pt x="6667" y="1148943"/>
                  </a:lnTo>
                  <a:lnTo>
                    <a:pt x="7785" y="1143012"/>
                  </a:lnTo>
                  <a:lnTo>
                    <a:pt x="10020" y="1139736"/>
                  </a:lnTo>
                  <a:lnTo>
                    <a:pt x="11798" y="1137246"/>
                  </a:lnTo>
                  <a:lnTo>
                    <a:pt x="14185" y="1135989"/>
                  </a:lnTo>
                  <a:lnTo>
                    <a:pt x="20193" y="1135989"/>
                  </a:lnTo>
                  <a:lnTo>
                    <a:pt x="22733" y="1137399"/>
                  </a:lnTo>
                  <a:lnTo>
                    <a:pt x="26797" y="1143165"/>
                  </a:lnTo>
                  <a:lnTo>
                    <a:pt x="27686" y="1148245"/>
                  </a:lnTo>
                  <a:lnTo>
                    <a:pt x="27813" y="1166266"/>
                  </a:lnTo>
                  <a:lnTo>
                    <a:pt x="27813" y="1134402"/>
                  </a:lnTo>
                  <a:lnTo>
                    <a:pt x="26847" y="1133500"/>
                  </a:lnTo>
                  <a:lnTo>
                    <a:pt x="22567" y="1131150"/>
                  </a:lnTo>
                  <a:lnTo>
                    <a:pt x="20078" y="1130604"/>
                  </a:lnTo>
                  <a:lnTo>
                    <a:pt x="13385" y="1130604"/>
                  </a:lnTo>
                  <a:lnTo>
                    <a:pt x="10198" y="1131620"/>
                  </a:lnTo>
                  <a:lnTo>
                    <a:pt x="7658" y="1133729"/>
                  </a:lnTo>
                  <a:lnTo>
                    <a:pt x="5118" y="1135761"/>
                  </a:lnTo>
                  <a:lnTo>
                    <a:pt x="3213" y="1138720"/>
                  </a:lnTo>
                  <a:lnTo>
                    <a:pt x="647" y="1146365"/>
                  </a:lnTo>
                  <a:lnTo>
                    <a:pt x="0" y="1151369"/>
                  </a:lnTo>
                  <a:lnTo>
                    <a:pt x="0" y="1167599"/>
                  </a:lnTo>
                  <a:lnTo>
                    <a:pt x="1739" y="1174699"/>
                  </a:lnTo>
                  <a:lnTo>
                    <a:pt x="5410" y="1179372"/>
                  </a:lnTo>
                  <a:lnTo>
                    <a:pt x="8140" y="1182814"/>
                  </a:lnTo>
                  <a:lnTo>
                    <a:pt x="12141" y="1184605"/>
                  </a:lnTo>
                  <a:lnTo>
                    <a:pt x="21120" y="1184605"/>
                  </a:lnTo>
                  <a:lnTo>
                    <a:pt x="33845" y="1168844"/>
                  </a:lnTo>
                  <a:lnTo>
                    <a:pt x="34480" y="1163853"/>
                  </a:lnTo>
                  <a:close/>
                </a:path>
                <a:path w="3704590" h="2019300">
                  <a:moveTo>
                    <a:pt x="34480" y="975410"/>
                  </a:moveTo>
                  <a:lnTo>
                    <a:pt x="29184" y="947559"/>
                  </a:lnTo>
                  <a:lnTo>
                    <a:pt x="28613" y="946696"/>
                  </a:lnTo>
                  <a:lnTo>
                    <a:pt x="27813" y="945959"/>
                  </a:lnTo>
                  <a:lnTo>
                    <a:pt x="27813" y="977836"/>
                  </a:lnTo>
                  <a:lnTo>
                    <a:pt x="26797" y="983602"/>
                  </a:lnTo>
                  <a:lnTo>
                    <a:pt x="22733" y="989380"/>
                  </a:lnTo>
                  <a:lnTo>
                    <a:pt x="20218" y="990866"/>
                  </a:lnTo>
                  <a:lnTo>
                    <a:pt x="14249" y="990866"/>
                  </a:lnTo>
                  <a:lnTo>
                    <a:pt x="11747" y="989380"/>
                  </a:lnTo>
                  <a:lnTo>
                    <a:pt x="9715" y="986497"/>
                  </a:lnTo>
                  <a:lnTo>
                    <a:pt x="7683" y="983678"/>
                  </a:lnTo>
                  <a:lnTo>
                    <a:pt x="6667" y="977836"/>
                  </a:lnTo>
                  <a:lnTo>
                    <a:pt x="6667" y="960513"/>
                  </a:lnTo>
                  <a:lnTo>
                    <a:pt x="7785" y="954582"/>
                  </a:lnTo>
                  <a:lnTo>
                    <a:pt x="10020" y="951306"/>
                  </a:lnTo>
                  <a:lnTo>
                    <a:pt x="11798" y="948804"/>
                  </a:lnTo>
                  <a:lnTo>
                    <a:pt x="14185" y="947559"/>
                  </a:lnTo>
                  <a:lnTo>
                    <a:pt x="20193" y="947559"/>
                  </a:lnTo>
                  <a:lnTo>
                    <a:pt x="22733" y="948956"/>
                  </a:lnTo>
                  <a:lnTo>
                    <a:pt x="26797" y="954735"/>
                  </a:lnTo>
                  <a:lnTo>
                    <a:pt x="27686" y="959802"/>
                  </a:lnTo>
                  <a:lnTo>
                    <a:pt x="27813" y="977836"/>
                  </a:lnTo>
                  <a:lnTo>
                    <a:pt x="27813" y="945959"/>
                  </a:lnTo>
                  <a:lnTo>
                    <a:pt x="26847" y="945057"/>
                  </a:lnTo>
                  <a:lnTo>
                    <a:pt x="22567" y="942721"/>
                  </a:lnTo>
                  <a:lnTo>
                    <a:pt x="20078" y="942174"/>
                  </a:lnTo>
                  <a:lnTo>
                    <a:pt x="13385" y="942174"/>
                  </a:lnTo>
                  <a:lnTo>
                    <a:pt x="10198" y="943190"/>
                  </a:lnTo>
                  <a:lnTo>
                    <a:pt x="7658" y="945299"/>
                  </a:lnTo>
                  <a:lnTo>
                    <a:pt x="5118" y="947318"/>
                  </a:lnTo>
                  <a:lnTo>
                    <a:pt x="3213" y="950290"/>
                  </a:lnTo>
                  <a:lnTo>
                    <a:pt x="647" y="957935"/>
                  </a:lnTo>
                  <a:lnTo>
                    <a:pt x="0" y="962926"/>
                  </a:lnTo>
                  <a:lnTo>
                    <a:pt x="0" y="979157"/>
                  </a:lnTo>
                  <a:lnTo>
                    <a:pt x="1739" y="986256"/>
                  </a:lnTo>
                  <a:lnTo>
                    <a:pt x="5410" y="990942"/>
                  </a:lnTo>
                  <a:lnTo>
                    <a:pt x="8140" y="994371"/>
                  </a:lnTo>
                  <a:lnTo>
                    <a:pt x="12141" y="996162"/>
                  </a:lnTo>
                  <a:lnTo>
                    <a:pt x="21120" y="996162"/>
                  </a:lnTo>
                  <a:lnTo>
                    <a:pt x="33845" y="980401"/>
                  </a:lnTo>
                  <a:lnTo>
                    <a:pt x="34480" y="975410"/>
                  </a:lnTo>
                  <a:close/>
                </a:path>
                <a:path w="3704590" h="2019300">
                  <a:moveTo>
                    <a:pt x="34480" y="786980"/>
                  </a:moveTo>
                  <a:lnTo>
                    <a:pt x="27813" y="757529"/>
                  </a:lnTo>
                  <a:lnTo>
                    <a:pt x="27813" y="789393"/>
                  </a:lnTo>
                  <a:lnTo>
                    <a:pt x="26797" y="795172"/>
                  </a:lnTo>
                  <a:lnTo>
                    <a:pt x="22733" y="800938"/>
                  </a:lnTo>
                  <a:lnTo>
                    <a:pt x="20218" y="802424"/>
                  </a:lnTo>
                  <a:lnTo>
                    <a:pt x="14249" y="802424"/>
                  </a:lnTo>
                  <a:lnTo>
                    <a:pt x="11747" y="800938"/>
                  </a:lnTo>
                  <a:lnTo>
                    <a:pt x="9715" y="798055"/>
                  </a:lnTo>
                  <a:lnTo>
                    <a:pt x="7683" y="795248"/>
                  </a:lnTo>
                  <a:lnTo>
                    <a:pt x="6667" y="789393"/>
                  </a:lnTo>
                  <a:lnTo>
                    <a:pt x="6667" y="772071"/>
                  </a:lnTo>
                  <a:lnTo>
                    <a:pt x="7785" y="766140"/>
                  </a:lnTo>
                  <a:lnTo>
                    <a:pt x="10020" y="762863"/>
                  </a:lnTo>
                  <a:lnTo>
                    <a:pt x="11798" y="760374"/>
                  </a:lnTo>
                  <a:lnTo>
                    <a:pt x="14185" y="759117"/>
                  </a:lnTo>
                  <a:lnTo>
                    <a:pt x="20193" y="759117"/>
                  </a:lnTo>
                  <a:lnTo>
                    <a:pt x="22733" y="760526"/>
                  </a:lnTo>
                  <a:lnTo>
                    <a:pt x="26797" y="766305"/>
                  </a:lnTo>
                  <a:lnTo>
                    <a:pt x="27686" y="771372"/>
                  </a:lnTo>
                  <a:lnTo>
                    <a:pt x="27813" y="789393"/>
                  </a:lnTo>
                  <a:lnTo>
                    <a:pt x="27813" y="757529"/>
                  </a:lnTo>
                  <a:lnTo>
                    <a:pt x="26847" y="756627"/>
                  </a:lnTo>
                  <a:lnTo>
                    <a:pt x="22567" y="754278"/>
                  </a:lnTo>
                  <a:lnTo>
                    <a:pt x="20078" y="753732"/>
                  </a:lnTo>
                  <a:lnTo>
                    <a:pt x="13385" y="753732"/>
                  </a:lnTo>
                  <a:lnTo>
                    <a:pt x="10198" y="754748"/>
                  </a:lnTo>
                  <a:lnTo>
                    <a:pt x="7658" y="756856"/>
                  </a:lnTo>
                  <a:lnTo>
                    <a:pt x="5118" y="758888"/>
                  </a:lnTo>
                  <a:lnTo>
                    <a:pt x="3213" y="761847"/>
                  </a:lnTo>
                  <a:lnTo>
                    <a:pt x="647" y="769493"/>
                  </a:lnTo>
                  <a:lnTo>
                    <a:pt x="0" y="774496"/>
                  </a:lnTo>
                  <a:lnTo>
                    <a:pt x="0" y="790727"/>
                  </a:lnTo>
                  <a:lnTo>
                    <a:pt x="1739" y="797826"/>
                  </a:lnTo>
                  <a:lnTo>
                    <a:pt x="5410" y="802500"/>
                  </a:lnTo>
                  <a:lnTo>
                    <a:pt x="8140" y="805942"/>
                  </a:lnTo>
                  <a:lnTo>
                    <a:pt x="12141" y="807732"/>
                  </a:lnTo>
                  <a:lnTo>
                    <a:pt x="21120" y="807732"/>
                  </a:lnTo>
                  <a:lnTo>
                    <a:pt x="33845" y="791972"/>
                  </a:lnTo>
                  <a:lnTo>
                    <a:pt x="34480" y="786980"/>
                  </a:lnTo>
                  <a:close/>
                </a:path>
                <a:path w="3704590" h="2019300">
                  <a:moveTo>
                    <a:pt x="34480" y="598538"/>
                  </a:moveTo>
                  <a:lnTo>
                    <a:pt x="29184" y="570687"/>
                  </a:lnTo>
                  <a:lnTo>
                    <a:pt x="28613" y="569823"/>
                  </a:lnTo>
                  <a:lnTo>
                    <a:pt x="27813" y="569087"/>
                  </a:lnTo>
                  <a:lnTo>
                    <a:pt x="27813" y="600964"/>
                  </a:lnTo>
                  <a:lnTo>
                    <a:pt x="26797" y="606729"/>
                  </a:lnTo>
                  <a:lnTo>
                    <a:pt x="22733" y="612508"/>
                  </a:lnTo>
                  <a:lnTo>
                    <a:pt x="20218" y="613994"/>
                  </a:lnTo>
                  <a:lnTo>
                    <a:pt x="14249" y="613994"/>
                  </a:lnTo>
                  <a:lnTo>
                    <a:pt x="11747" y="612508"/>
                  </a:lnTo>
                  <a:lnTo>
                    <a:pt x="9715" y="609625"/>
                  </a:lnTo>
                  <a:lnTo>
                    <a:pt x="7683" y="606818"/>
                  </a:lnTo>
                  <a:lnTo>
                    <a:pt x="6667" y="600964"/>
                  </a:lnTo>
                  <a:lnTo>
                    <a:pt x="6667" y="583641"/>
                  </a:lnTo>
                  <a:lnTo>
                    <a:pt x="7785" y="577710"/>
                  </a:lnTo>
                  <a:lnTo>
                    <a:pt x="10020" y="574433"/>
                  </a:lnTo>
                  <a:lnTo>
                    <a:pt x="11798" y="571931"/>
                  </a:lnTo>
                  <a:lnTo>
                    <a:pt x="14185" y="570687"/>
                  </a:lnTo>
                  <a:lnTo>
                    <a:pt x="20193" y="570687"/>
                  </a:lnTo>
                  <a:lnTo>
                    <a:pt x="22733" y="572096"/>
                  </a:lnTo>
                  <a:lnTo>
                    <a:pt x="26797" y="577862"/>
                  </a:lnTo>
                  <a:lnTo>
                    <a:pt x="27686" y="582930"/>
                  </a:lnTo>
                  <a:lnTo>
                    <a:pt x="27813" y="600964"/>
                  </a:lnTo>
                  <a:lnTo>
                    <a:pt x="27813" y="569087"/>
                  </a:lnTo>
                  <a:lnTo>
                    <a:pt x="26847" y="568185"/>
                  </a:lnTo>
                  <a:lnTo>
                    <a:pt x="22567" y="565848"/>
                  </a:lnTo>
                  <a:lnTo>
                    <a:pt x="20078" y="565302"/>
                  </a:lnTo>
                  <a:lnTo>
                    <a:pt x="13385" y="565302"/>
                  </a:lnTo>
                  <a:lnTo>
                    <a:pt x="10198" y="566318"/>
                  </a:lnTo>
                  <a:lnTo>
                    <a:pt x="7658" y="568426"/>
                  </a:lnTo>
                  <a:lnTo>
                    <a:pt x="5118" y="570445"/>
                  </a:lnTo>
                  <a:lnTo>
                    <a:pt x="3213" y="573417"/>
                  </a:lnTo>
                  <a:lnTo>
                    <a:pt x="647" y="581063"/>
                  </a:lnTo>
                  <a:lnTo>
                    <a:pt x="0" y="586054"/>
                  </a:lnTo>
                  <a:lnTo>
                    <a:pt x="0" y="602284"/>
                  </a:lnTo>
                  <a:lnTo>
                    <a:pt x="1739" y="609384"/>
                  </a:lnTo>
                  <a:lnTo>
                    <a:pt x="5410" y="614070"/>
                  </a:lnTo>
                  <a:lnTo>
                    <a:pt x="8140" y="617499"/>
                  </a:lnTo>
                  <a:lnTo>
                    <a:pt x="12141" y="619302"/>
                  </a:lnTo>
                  <a:lnTo>
                    <a:pt x="21120" y="619302"/>
                  </a:lnTo>
                  <a:lnTo>
                    <a:pt x="33845" y="603529"/>
                  </a:lnTo>
                  <a:lnTo>
                    <a:pt x="34480" y="598538"/>
                  </a:lnTo>
                  <a:close/>
                </a:path>
                <a:path w="3704590" h="2019300">
                  <a:moveTo>
                    <a:pt x="34480" y="410108"/>
                  </a:moveTo>
                  <a:lnTo>
                    <a:pt x="27813" y="380657"/>
                  </a:lnTo>
                  <a:lnTo>
                    <a:pt x="27813" y="412521"/>
                  </a:lnTo>
                  <a:lnTo>
                    <a:pt x="26797" y="418299"/>
                  </a:lnTo>
                  <a:lnTo>
                    <a:pt x="22733" y="424078"/>
                  </a:lnTo>
                  <a:lnTo>
                    <a:pt x="20218" y="425551"/>
                  </a:lnTo>
                  <a:lnTo>
                    <a:pt x="14249" y="425551"/>
                  </a:lnTo>
                  <a:lnTo>
                    <a:pt x="11747" y="424078"/>
                  </a:lnTo>
                  <a:lnTo>
                    <a:pt x="9715" y="421182"/>
                  </a:lnTo>
                  <a:lnTo>
                    <a:pt x="7683" y="418376"/>
                  </a:lnTo>
                  <a:lnTo>
                    <a:pt x="6667" y="412521"/>
                  </a:lnTo>
                  <a:lnTo>
                    <a:pt x="6667" y="395198"/>
                  </a:lnTo>
                  <a:lnTo>
                    <a:pt x="7785" y="389267"/>
                  </a:lnTo>
                  <a:lnTo>
                    <a:pt x="10020" y="385991"/>
                  </a:lnTo>
                  <a:lnTo>
                    <a:pt x="11798" y="383501"/>
                  </a:lnTo>
                  <a:lnTo>
                    <a:pt x="14185" y="382244"/>
                  </a:lnTo>
                  <a:lnTo>
                    <a:pt x="20193" y="382244"/>
                  </a:lnTo>
                  <a:lnTo>
                    <a:pt x="22733" y="383654"/>
                  </a:lnTo>
                  <a:lnTo>
                    <a:pt x="26797" y="389432"/>
                  </a:lnTo>
                  <a:lnTo>
                    <a:pt x="27686" y="394500"/>
                  </a:lnTo>
                  <a:lnTo>
                    <a:pt x="27813" y="412521"/>
                  </a:lnTo>
                  <a:lnTo>
                    <a:pt x="27813" y="380657"/>
                  </a:lnTo>
                  <a:lnTo>
                    <a:pt x="26847" y="379755"/>
                  </a:lnTo>
                  <a:lnTo>
                    <a:pt x="22567" y="377418"/>
                  </a:lnTo>
                  <a:lnTo>
                    <a:pt x="20078" y="376872"/>
                  </a:lnTo>
                  <a:lnTo>
                    <a:pt x="13385" y="376872"/>
                  </a:lnTo>
                  <a:lnTo>
                    <a:pt x="10198" y="377875"/>
                  </a:lnTo>
                  <a:lnTo>
                    <a:pt x="7658" y="379984"/>
                  </a:lnTo>
                  <a:lnTo>
                    <a:pt x="5118" y="382016"/>
                  </a:lnTo>
                  <a:lnTo>
                    <a:pt x="3213" y="384975"/>
                  </a:lnTo>
                  <a:lnTo>
                    <a:pt x="647" y="392633"/>
                  </a:lnTo>
                  <a:lnTo>
                    <a:pt x="0" y="397624"/>
                  </a:lnTo>
                  <a:lnTo>
                    <a:pt x="0" y="413854"/>
                  </a:lnTo>
                  <a:lnTo>
                    <a:pt x="1739" y="420954"/>
                  </a:lnTo>
                  <a:lnTo>
                    <a:pt x="5410" y="425627"/>
                  </a:lnTo>
                  <a:lnTo>
                    <a:pt x="8140" y="429069"/>
                  </a:lnTo>
                  <a:lnTo>
                    <a:pt x="12141" y="430860"/>
                  </a:lnTo>
                  <a:lnTo>
                    <a:pt x="21120" y="430860"/>
                  </a:lnTo>
                  <a:lnTo>
                    <a:pt x="33845" y="415099"/>
                  </a:lnTo>
                  <a:lnTo>
                    <a:pt x="34480" y="410108"/>
                  </a:lnTo>
                  <a:close/>
                </a:path>
                <a:path w="3704590" h="2019300">
                  <a:moveTo>
                    <a:pt x="34480" y="221665"/>
                  </a:moveTo>
                  <a:lnTo>
                    <a:pt x="29184" y="193814"/>
                  </a:lnTo>
                  <a:lnTo>
                    <a:pt x="28613" y="192951"/>
                  </a:lnTo>
                  <a:lnTo>
                    <a:pt x="27813" y="192214"/>
                  </a:lnTo>
                  <a:lnTo>
                    <a:pt x="27813" y="224091"/>
                  </a:lnTo>
                  <a:lnTo>
                    <a:pt x="26797" y="229857"/>
                  </a:lnTo>
                  <a:lnTo>
                    <a:pt x="22733" y="235635"/>
                  </a:lnTo>
                  <a:lnTo>
                    <a:pt x="20218" y="237121"/>
                  </a:lnTo>
                  <a:lnTo>
                    <a:pt x="14249" y="237121"/>
                  </a:lnTo>
                  <a:lnTo>
                    <a:pt x="11747" y="235635"/>
                  </a:lnTo>
                  <a:lnTo>
                    <a:pt x="9715" y="232752"/>
                  </a:lnTo>
                  <a:lnTo>
                    <a:pt x="7683" y="229946"/>
                  </a:lnTo>
                  <a:lnTo>
                    <a:pt x="6667" y="224091"/>
                  </a:lnTo>
                  <a:lnTo>
                    <a:pt x="6667" y="206768"/>
                  </a:lnTo>
                  <a:lnTo>
                    <a:pt x="7785" y="200837"/>
                  </a:lnTo>
                  <a:lnTo>
                    <a:pt x="10020" y="197561"/>
                  </a:lnTo>
                  <a:lnTo>
                    <a:pt x="11798" y="195059"/>
                  </a:lnTo>
                  <a:lnTo>
                    <a:pt x="14185" y="193814"/>
                  </a:lnTo>
                  <a:lnTo>
                    <a:pt x="20193" y="193814"/>
                  </a:lnTo>
                  <a:lnTo>
                    <a:pt x="22733" y="195224"/>
                  </a:lnTo>
                  <a:lnTo>
                    <a:pt x="26797" y="200990"/>
                  </a:lnTo>
                  <a:lnTo>
                    <a:pt x="27686" y="206070"/>
                  </a:lnTo>
                  <a:lnTo>
                    <a:pt x="27813" y="224091"/>
                  </a:lnTo>
                  <a:lnTo>
                    <a:pt x="27813" y="192214"/>
                  </a:lnTo>
                  <a:lnTo>
                    <a:pt x="26847" y="191312"/>
                  </a:lnTo>
                  <a:lnTo>
                    <a:pt x="22567" y="188976"/>
                  </a:lnTo>
                  <a:lnTo>
                    <a:pt x="20078" y="188429"/>
                  </a:lnTo>
                  <a:lnTo>
                    <a:pt x="13385" y="188429"/>
                  </a:lnTo>
                  <a:lnTo>
                    <a:pt x="10198" y="189445"/>
                  </a:lnTo>
                  <a:lnTo>
                    <a:pt x="7658" y="191554"/>
                  </a:lnTo>
                  <a:lnTo>
                    <a:pt x="5118" y="193586"/>
                  </a:lnTo>
                  <a:lnTo>
                    <a:pt x="3213" y="196545"/>
                  </a:lnTo>
                  <a:lnTo>
                    <a:pt x="647" y="204190"/>
                  </a:lnTo>
                  <a:lnTo>
                    <a:pt x="0" y="209181"/>
                  </a:lnTo>
                  <a:lnTo>
                    <a:pt x="0" y="225412"/>
                  </a:lnTo>
                  <a:lnTo>
                    <a:pt x="1739" y="232511"/>
                  </a:lnTo>
                  <a:lnTo>
                    <a:pt x="5410" y="237197"/>
                  </a:lnTo>
                  <a:lnTo>
                    <a:pt x="8140" y="240626"/>
                  </a:lnTo>
                  <a:lnTo>
                    <a:pt x="12141" y="242430"/>
                  </a:lnTo>
                  <a:lnTo>
                    <a:pt x="21120" y="242430"/>
                  </a:lnTo>
                  <a:lnTo>
                    <a:pt x="33845" y="226669"/>
                  </a:lnTo>
                  <a:lnTo>
                    <a:pt x="34480" y="221665"/>
                  </a:lnTo>
                  <a:close/>
                </a:path>
                <a:path w="3704590" h="2019300">
                  <a:moveTo>
                    <a:pt x="53340" y="1741639"/>
                  </a:moveTo>
                  <a:lnTo>
                    <a:pt x="45948" y="1741639"/>
                  </a:lnTo>
                  <a:lnTo>
                    <a:pt x="45948" y="1748980"/>
                  </a:lnTo>
                  <a:lnTo>
                    <a:pt x="53340" y="1748980"/>
                  </a:lnTo>
                  <a:lnTo>
                    <a:pt x="53340" y="1741639"/>
                  </a:lnTo>
                  <a:close/>
                </a:path>
                <a:path w="3704590" h="2019300">
                  <a:moveTo>
                    <a:pt x="53340" y="1553210"/>
                  </a:moveTo>
                  <a:lnTo>
                    <a:pt x="45948" y="1553210"/>
                  </a:lnTo>
                  <a:lnTo>
                    <a:pt x="45948" y="1560537"/>
                  </a:lnTo>
                  <a:lnTo>
                    <a:pt x="53340" y="1560537"/>
                  </a:lnTo>
                  <a:lnTo>
                    <a:pt x="53340" y="1553210"/>
                  </a:lnTo>
                  <a:close/>
                </a:path>
                <a:path w="3704590" h="2019300">
                  <a:moveTo>
                    <a:pt x="53340" y="1364767"/>
                  </a:moveTo>
                  <a:lnTo>
                    <a:pt x="45948" y="1364767"/>
                  </a:lnTo>
                  <a:lnTo>
                    <a:pt x="45948" y="1372108"/>
                  </a:lnTo>
                  <a:lnTo>
                    <a:pt x="53340" y="1372108"/>
                  </a:lnTo>
                  <a:lnTo>
                    <a:pt x="53340" y="1364767"/>
                  </a:lnTo>
                  <a:close/>
                </a:path>
                <a:path w="3704590" h="2019300">
                  <a:moveTo>
                    <a:pt x="53340" y="1176337"/>
                  </a:moveTo>
                  <a:lnTo>
                    <a:pt x="45948" y="1176337"/>
                  </a:lnTo>
                  <a:lnTo>
                    <a:pt x="45948" y="1183665"/>
                  </a:lnTo>
                  <a:lnTo>
                    <a:pt x="53340" y="1183665"/>
                  </a:lnTo>
                  <a:lnTo>
                    <a:pt x="53340" y="1176337"/>
                  </a:lnTo>
                  <a:close/>
                </a:path>
                <a:path w="3704590" h="2019300">
                  <a:moveTo>
                    <a:pt x="53340" y="987894"/>
                  </a:moveTo>
                  <a:lnTo>
                    <a:pt x="45948" y="987894"/>
                  </a:lnTo>
                  <a:lnTo>
                    <a:pt x="45948" y="995235"/>
                  </a:lnTo>
                  <a:lnTo>
                    <a:pt x="53340" y="995235"/>
                  </a:lnTo>
                  <a:lnTo>
                    <a:pt x="53340" y="987894"/>
                  </a:lnTo>
                  <a:close/>
                </a:path>
                <a:path w="3704590" h="2019300">
                  <a:moveTo>
                    <a:pt x="53340" y="799465"/>
                  </a:moveTo>
                  <a:lnTo>
                    <a:pt x="45948" y="799465"/>
                  </a:lnTo>
                  <a:lnTo>
                    <a:pt x="45948" y="806792"/>
                  </a:lnTo>
                  <a:lnTo>
                    <a:pt x="53340" y="806792"/>
                  </a:lnTo>
                  <a:lnTo>
                    <a:pt x="53340" y="799465"/>
                  </a:lnTo>
                  <a:close/>
                </a:path>
                <a:path w="3704590" h="2019300">
                  <a:moveTo>
                    <a:pt x="53340" y="611022"/>
                  </a:moveTo>
                  <a:lnTo>
                    <a:pt x="45948" y="611022"/>
                  </a:lnTo>
                  <a:lnTo>
                    <a:pt x="45948" y="618363"/>
                  </a:lnTo>
                  <a:lnTo>
                    <a:pt x="53340" y="618363"/>
                  </a:lnTo>
                  <a:lnTo>
                    <a:pt x="53340" y="611022"/>
                  </a:lnTo>
                  <a:close/>
                </a:path>
                <a:path w="3704590" h="2019300">
                  <a:moveTo>
                    <a:pt x="53340" y="422592"/>
                  </a:moveTo>
                  <a:lnTo>
                    <a:pt x="45948" y="422592"/>
                  </a:lnTo>
                  <a:lnTo>
                    <a:pt x="45948" y="429920"/>
                  </a:lnTo>
                  <a:lnTo>
                    <a:pt x="53340" y="429920"/>
                  </a:lnTo>
                  <a:lnTo>
                    <a:pt x="53340" y="422592"/>
                  </a:lnTo>
                  <a:close/>
                </a:path>
                <a:path w="3704590" h="2019300">
                  <a:moveTo>
                    <a:pt x="53340" y="234149"/>
                  </a:moveTo>
                  <a:lnTo>
                    <a:pt x="45948" y="234149"/>
                  </a:lnTo>
                  <a:lnTo>
                    <a:pt x="45948" y="241490"/>
                  </a:lnTo>
                  <a:lnTo>
                    <a:pt x="53340" y="241490"/>
                  </a:lnTo>
                  <a:lnTo>
                    <a:pt x="53340" y="234149"/>
                  </a:lnTo>
                  <a:close/>
                </a:path>
                <a:path w="3704590" h="2019300">
                  <a:moveTo>
                    <a:pt x="87896" y="1695919"/>
                  </a:moveTo>
                  <a:lnTo>
                    <a:pt x="83718" y="1695919"/>
                  </a:lnTo>
                  <a:lnTo>
                    <a:pt x="82588" y="1698180"/>
                  </a:lnTo>
                  <a:lnTo>
                    <a:pt x="80670" y="1700593"/>
                  </a:lnTo>
                  <a:lnTo>
                    <a:pt x="75222" y="1705432"/>
                  </a:lnTo>
                  <a:lnTo>
                    <a:pt x="72047" y="1707464"/>
                  </a:lnTo>
                  <a:lnTo>
                    <a:pt x="68427" y="1709178"/>
                  </a:lnTo>
                  <a:lnTo>
                    <a:pt x="68427" y="1715503"/>
                  </a:lnTo>
                  <a:lnTo>
                    <a:pt x="81407" y="1707616"/>
                  </a:lnTo>
                  <a:lnTo>
                    <a:pt x="81407" y="1748980"/>
                  </a:lnTo>
                  <a:lnTo>
                    <a:pt x="87896" y="1748980"/>
                  </a:lnTo>
                  <a:lnTo>
                    <a:pt x="87896" y="1707616"/>
                  </a:lnTo>
                  <a:lnTo>
                    <a:pt x="87896" y="1695919"/>
                  </a:lnTo>
                  <a:close/>
                </a:path>
                <a:path w="3704590" h="2019300">
                  <a:moveTo>
                    <a:pt x="88836" y="0"/>
                  </a:moveTo>
                  <a:lnTo>
                    <a:pt x="84658" y="0"/>
                  </a:lnTo>
                  <a:lnTo>
                    <a:pt x="83527" y="2260"/>
                  </a:lnTo>
                  <a:lnTo>
                    <a:pt x="81597" y="4673"/>
                  </a:lnTo>
                  <a:lnTo>
                    <a:pt x="76161" y="9512"/>
                  </a:lnTo>
                  <a:lnTo>
                    <a:pt x="72986" y="11544"/>
                  </a:lnTo>
                  <a:lnTo>
                    <a:pt x="69354" y="13258"/>
                  </a:lnTo>
                  <a:lnTo>
                    <a:pt x="69354" y="19583"/>
                  </a:lnTo>
                  <a:lnTo>
                    <a:pt x="82346" y="11696"/>
                  </a:lnTo>
                  <a:lnTo>
                    <a:pt x="82346" y="53047"/>
                  </a:lnTo>
                  <a:lnTo>
                    <a:pt x="88836" y="53047"/>
                  </a:lnTo>
                  <a:lnTo>
                    <a:pt x="88836" y="0"/>
                  </a:lnTo>
                  <a:close/>
                </a:path>
                <a:path w="3704590" h="2019300">
                  <a:moveTo>
                    <a:pt x="97574" y="1554302"/>
                  </a:moveTo>
                  <a:lnTo>
                    <a:pt x="71640" y="1554302"/>
                  </a:lnTo>
                  <a:lnTo>
                    <a:pt x="72351" y="1553121"/>
                  </a:lnTo>
                  <a:lnTo>
                    <a:pt x="73266" y="1551952"/>
                  </a:lnTo>
                  <a:lnTo>
                    <a:pt x="75488" y="1549615"/>
                  </a:lnTo>
                  <a:lnTo>
                    <a:pt x="77978" y="1547431"/>
                  </a:lnTo>
                  <a:lnTo>
                    <a:pt x="86550" y="1540256"/>
                  </a:lnTo>
                  <a:lnTo>
                    <a:pt x="89890" y="1537131"/>
                  </a:lnTo>
                  <a:lnTo>
                    <a:pt x="93891" y="1532610"/>
                  </a:lnTo>
                  <a:lnTo>
                    <a:pt x="95326" y="1530426"/>
                  </a:lnTo>
                  <a:lnTo>
                    <a:pt x="97066" y="1526362"/>
                  </a:lnTo>
                  <a:lnTo>
                    <a:pt x="97447" y="1524495"/>
                  </a:lnTo>
                  <a:lnTo>
                    <a:pt x="97409" y="1517777"/>
                  </a:lnTo>
                  <a:lnTo>
                    <a:pt x="96024" y="1514500"/>
                  </a:lnTo>
                  <a:lnTo>
                    <a:pt x="94297" y="1512862"/>
                  </a:lnTo>
                  <a:lnTo>
                    <a:pt x="90106" y="1508887"/>
                  </a:lnTo>
                  <a:lnTo>
                    <a:pt x="86080" y="1507477"/>
                  </a:lnTo>
                  <a:lnTo>
                    <a:pt x="75984" y="1507477"/>
                  </a:lnTo>
                  <a:lnTo>
                    <a:pt x="63842" y="1522768"/>
                  </a:lnTo>
                  <a:lnTo>
                    <a:pt x="70510" y="1523479"/>
                  </a:lnTo>
                  <a:lnTo>
                    <a:pt x="70535" y="1520126"/>
                  </a:lnTo>
                  <a:lnTo>
                    <a:pt x="71488" y="1517548"/>
                  </a:lnTo>
                  <a:lnTo>
                    <a:pt x="75247" y="1513801"/>
                  </a:lnTo>
                  <a:lnTo>
                    <a:pt x="77736" y="1512862"/>
                  </a:lnTo>
                  <a:lnTo>
                    <a:pt x="83832" y="1512862"/>
                  </a:lnTo>
                  <a:lnTo>
                    <a:pt x="86220" y="1513725"/>
                  </a:lnTo>
                  <a:lnTo>
                    <a:pt x="89903" y="1517307"/>
                  </a:lnTo>
                  <a:lnTo>
                    <a:pt x="90817" y="1519415"/>
                  </a:lnTo>
                  <a:lnTo>
                    <a:pt x="90817" y="1524495"/>
                  </a:lnTo>
                  <a:lnTo>
                    <a:pt x="89814" y="1527060"/>
                  </a:lnTo>
                  <a:lnTo>
                    <a:pt x="87795" y="1529791"/>
                  </a:lnTo>
                  <a:lnTo>
                    <a:pt x="85775" y="1532610"/>
                  </a:lnTo>
                  <a:lnTo>
                    <a:pt x="81889" y="1536344"/>
                  </a:lnTo>
                  <a:lnTo>
                    <a:pt x="72440" y="1544078"/>
                  </a:lnTo>
                  <a:lnTo>
                    <a:pt x="69608" y="1546733"/>
                  </a:lnTo>
                  <a:lnTo>
                    <a:pt x="67652" y="1549069"/>
                  </a:lnTo>
                  <a:lnTo>
                    <a:pt x="65697" y="1551330"/>
                  </a:lnTo>
                  <a:lnTo>
                    <a:pt x="64262" y="1553667"/>
                  </a:lnTo>
                  <a:lnTo>
                    <a:pt x="63373" y="1556092"/>
                  </a:lnTo>
                  <a:lnTo>
                    <a:pt x="62814" y="1557489"/>
                  </a:lnTo>
                  <a:lnTo>
                    <a:pt x="62572" y="1558975"/>
                  </a:lnTo>
                  <a:lnTo>
                    <a:pt x="62611" y="1560537"/>
                  </a:lnTo>
                  <a:lnTo>
                    <a:pt x="97574" y="1560537"/>
                  </a:lnTo>
                  <a:lnTo>
                    <a:pt x="97574" y="1554302"/>
                  </a:lnTo>
                  <a:close/>
                </a:path>
                <a:path w="3704590" h="2019300">
                  <a:moveTo>
                    <a:pt x="97891" y="1165098"/>
                  </a:moveTo>
                  <a:lnTo>
                    <a:pt x="90754" y="1165098"/>
                  </a:lnTo>
                  <a:lnTo>
                    <a:pt x="90754" y="1141222"/>
                  </a:lnTo>
                  <a:lnTo>
                    <a:pt x="90754" y="1130846"/>
                  </a:lnTo>
                  <a:lnTo>
                    <a:pt x="85445" y="1130846"/>
                  </a:lnTo>
                  <a:lnTo>
                    <a:pt x="84251" y="1132547"/>
                  </a:lnTo>
                  <a:lnTo>
                    <a:pt x="84251" y="1141222"/>
                  </a:lnTo>
                  <a:lnTo>
                    <a:pt x="84251" y="1165098"/>
                  </a:lnTo>
                  <a:lnTo>
                    <a:pt x="67703" y="1165098"/>
                  </a:lnTo>
                  <a:lnTo>
                    <a:pt x="84251" y="1141222"/>
                  </a:lnTo>
                  <a:lnTo>
                    <a:pt x="84251" y="1132547"/>
                  </a:lnTo>
                  <a:lnTo>
                    <a:pt x="61315" y="1165098"/>
                  </a:lnTo>
                  <a:lnTo>
                    <a:pt x="61315" y="1171028"/>
                  </a:lnTo>
                  <a:lnTo>
                    <a:pt x="84251" y="1171028"/>
                  </a:lnTo>
                  <a:lnTo>
                    <a:pt x="84251" y="1183665"/>
                  </a:lnTo>
                  <a:lnTo>
                    <a:pt x="90754" y="1183665"/>
                  </a:lnTo>
                  <a:lnTo>
                    <a:pt x="90754" y="1171028"/>
                  </a:lnTo>
                  <a:lnTo>
                    <a:pt x="97891" y="1171028"/>
                  </a:lnTo>
                  <a:lnTo>
                    <a:pt x="97891" y="1165098"/>
                  </a:lnTo>
                  <a:close/>
                </a:path>
                <a:path w="3704590" h="2019300">
                  <a:moveTo>
                    <a:pt x="98082" y="784631"/>
                  </a:moveTo>
                  <a:lnTo>
                    <a:pt x="96558" y="780503"/>
                  </a:lnTo>
                  <a:lnTo>
                    <a:pt x="94399" y="778243"/>
                  </a:lnTo>
                  <a:lnTo>
                    <a:pt x="91389" y="775068"/>
                  </a:lnTo>
                  <a:lnTo>
                    <a:pt x="91389" y="786269"/>
                  </a:lnTo>
                  <a:lnTo>
                    <a:pt x="91363" y="794080"/>
                  </a:lnTo>
                  <a:lnTo>
                    <a:pt x="90449" y="796886"/>
                  </a:lnTo>
                  <a:lnTo>
                    <a:pt x="86499" y="801255"/>
                  </a:lnTo>
                  <a:lnTo>
                    <a:pt x="84150" y="802424"/>
                  </a:lnTo>
                  <a:lnTo>
                    <a:pt x="79540" y="802424"/>
                  </a:lnTo>
                  <a:lnTo>
                    <a:pt x="70624" y="791972"/>
                  </a:lnTo>
                  <a:lnTo>
                    <a:pt x="70624" y="786269"/>
                  </a:lnTo>
                  <a:lnTo>
                    <a:pt x="71640" y="783539"/>
                  </a:lnTo>
                  <a:lnTo>
                    <a:pt x="75514" y="779564"/>
                  </a:lnTo>
                  <a:lnTo>
                    <a:pt x="75730" y="779335"/>
                  </a:lnTo>
                  <a:lnTo>
                    <a:pt x="78219" y="778243"/>
                  </a:lnTo>
                  <a:lnTo>
                    <a:pt x="84112" y="778243"/>
                  </a:lnTo>
                  <a:lnTo>
                    <a:pt x="86563" y="779335"/>
                  </a:lnTo>
                  <a:lnTo>
                    <a:pt x="90462" y="783539"/>
                  </a:lnTo>
                  <a:lnTo>
                    <a:pt x="91389" y="786269"/>
                  </a:lnTo>
                  <a:lnTo>
                    <a:pt x="91389" y="775068"/>
                  </a:lnTo>
                  <a:lnTo>
                    <a:pt x="90474" y="774103"/>
                  </a:lnTo>
                  <a:lnTo>
                    <a:pt x="86791" y="772541"/>
                  </a:lnTo>
                  <a:lnTo>
                    <a:pt x="79984" y="772541"/>
                  </a:lnTo>
                  <a:lnTo>
                    <a:pt x="77609" y="773087"/>
                  </a:lnTo>
                  <a:lnTo>
                    <a:pt x="73088" y="775423"/>
                  </a:lnTo>
                  <a:lnTo>
                    <a:pt x="71183" y="777151"/>
                  </a:lnTo>
                  <a:lnTo>
                    <a:pt x="69621" y="779564"/>
                  </a:lnTo>
                  <a:lnTo>
                    <a:pt x="69684" y="774103"/>
                  </a:lnTo>
                  <a:lnTo>
                    <a:pt x="76288" y="760844"/>
                  </a:lnTo>
                  <a:lnTo>
                    <a:pt x="77851" y="759663"/>
                  </a:lnTo>
                  <a:lnTo>
                    <a:pt x="79667" y="759040"/>
                  </a:lnTo>
                  <a:lnTo>
                    <a:pt x="84302" y="759040"/>
                  </a:lnTo>
                  <a:lnTo>
                    <a:pt x="90678" y="767397"/>
                  </a:lnTo>
                  <a:lnTo>
                    <a:pt x="97129" y="766927"/>
                  </a:lnTo>
                  <a:lnTo>
                    <a:pt x="96608" y="762787"/>
                  </a:lnTo>
                  <a:lnTo>
                    <a:pt x="95008" y="759587"/>
                  </a:lnTo>
                  <a:lnTo>
                    <a:pt x="94386" y="759040"/>
                  </a:lnTo>
                  <a:lnTo>
                    <a:pt x="89700" y="754913"/>
                  </a:lnTo>
                  <a:lnTo>
                    <a:pt x="86296" y="753732"/>
                  </a:lnTo>
                  <a:lnTo>
                    <a:pt x="76555" y="753732"/>
                  </a:lnTo>
                  <a:lnTo>
                    <a:pt x="72110" y="755764"/>
                  </a:lnTo>
                  <a:lnTo>
                    <a:pt x="68821" y="759828"/>
                  </a:lnTo>
                  <a:lnTo>
                    <a:pt x="65049" y="764425"/>
                  </a:lnTo>
                  <a:lnTo>
                    <a:pt x="63157" y="771842"/>
                  </a:lnTo>
                  <a:lnTo>
                    <a:pt x="63157" y="791184"/>
                  </a:lnTo>
                  <a:lnTo>
                    <a:pt x="64858" y="797750"/>
                  </a:lnTo>
                  <a:lnTo>
                    <a:pt x="71691" y="805700"/>
                  </a:lnTo>
                  <a:lnTo>
                    <a:pt x="76111" y="807732"/>
                  </a:lnTo>
                  <a:lnTo>
                    <a:pt x="84696" y="807732"/>
                  </a:lnTo>
                  <a:lnTo>
                    <a:pt x="87528" y="806958"/>
                  </a:lnTo>
                  <a:lnTo>
                    <a:pt x="90030" y="805472"/>
                  </a:lnTo>
                  <a:lnTo>
                    <a:pt x="92532" y="803910"/>
                  </a:lnTo>
                  <a:lnTo>
                    <a:pt x="93865" y="802424"/>
                  </a:lnTo>
                  <a:lnTo>
                    <a:pt x="94500" y="801725"/>
                  </a:lnTo>
                  <a:lnTo>
                    <a:pt x="95923" y="798918"/>
                  </a:lnTo>
                  <a:lnTo>
                    <a:pt x="97358" y="796023"/>
                  </a:lnTo>
                  <a:lnTo>
                    <a:pt x="98082" y="792988"/>
                  </a:lnTo>
                  <a:lnTo>
                    <a:pt x="98082" y="784631"/>
                  </a:lnTo>
                  <a:close/>
                </a:path>
                <a:path w="3704590" h="2019300">
                  <a:moveTo>
                    <a:pt x="98107" y="1353146"/>
                  </a:moveTo>
                  <a:lnTo>
                    <a:pt x="88226" y="1343469"/>
                  </a:lnTo>
                  <a:lnTo>
                    <a:pt x="90639" y="1342377"/>
                  </a:lnTo>
                  <a:lnTo>
                    <a:pt x="91681" y="1341513"/>
                  </a:lnTo>
                  <a:lnTo>
                    <a:pt x="92443" y="1340891"/>
                  </a:lnTo>
                  <a:lnTo>
                    <a:pt x="94907" y="1337144"/>
                  </a:lnTo>
                  <a:lnTo>
                    <a:pt x="95516" y="1335036"/>
                  </a:lnTo>
                  <a:lnTo>
                    <a:pt x="95491" y="1330274"/>
                  </a:lnTo>
                  <a:lnTo>
                    <a:pt x="94869" y="1328089"/>
                  </a:lnTo>
                  <a:lnTo>
                    <a:pt x="82918" y="1319047"/>
                  </a:lnTo>
                  <a:lnTo>
                    <a:pt x="75857" y="1319047"/>
                  </a:lnTo>
                  <a:lnTo>
                    <a:pt x="72351" y="1320215"/>
                  </a:lnTo>
                  <a:lnTo>
                    <a:pt x="66725" y="1325054"/>
                  </a:lnTo>
                  <a:lnTo>
                    <a:pt x="64922" y="1328407"/>
                  </a:lnTo>
                  <a:lnTo>
                    <a:pt x="64135" y="1332776"/>
                  </a:lnTo>
                  <a:lnTo>
                    <a:pt x="70624" y="1333868"/>
                  </a:lnTo>
                  <a:lnTo>
                    <a:pt x="71107" y="1330744"/>
                  </a:lnTo>
                  <a:lnTo>
                    <a:pt x="72186" y="1328331"/>
                  </a:lnTo>
                  <a:lnTo>
                    <a:pt x="75552" y="1325206"/>
                  </a:lnTo>
                  <a:lnTo>
                    <a:pt x="77660" y="1324356"/>
                  </a:lnTo>
                  <a:lnTo>
                    <a:pt x="82740" y="1324356"/>
                  </a:lnTo>
                  <a:lnTo>
                    <a:pt x="84810" y="1325130"/>
                  </a:lnTo>
                  <a:lnTo>
                    <a:pt x="86423" y="1326769"/>
                  </a:lnTo>
                  <a:lnTo>
                    <a:pt x="88036" y="1328331"/>
                  </a:lnTo>
                  <a:lnTo>
                    <a:pt x="88836" y="1330274"/>
                  </a:lnTo>
                  <a:lnTo>
                    <a:pt x="88836" y="1335659"/>
                  </a:lnTo>
                  <a:lnTo>
                    <a:pt x="87744" y="1337843"/>
                  </a:lnTo>
                  <a:lnTo>
                    <a:pt x="85521" y="1339329"/>
                  </a:lnTo>
                  <a:lnTo>
                    <a:pt x="83312" y="1340739"/>
                  </a:lnTo>
                  <a:lnTo>
                    <a:pt x="80822" y="1341513"/>
                  </a:lnTo>
                  <a:lnTo>
                    <a:pt x="77787" y="1341513"/>
                  </a:lnTo>
                  <a:lnTo>
                    <a:pt x="77444" y="1341437"/>
                  </a:lnTo>
                  <a:lnTo>
                    <a:pt x="77012" y="1341437"/>
                  </a:lnTo>
                  <a:lnTo>
                    <a:pt x="76288" y="1347139"/>
                  </a:lnTo>
                  <a:lnTo>
                    <a:pt x="78117" y="1346593"/>
                  </a:lnTo>
                  <a:lnTo>
                    <a:pt x="79641" y="1346352"/>
                  </a:lnTo>
                  <a:lnTo>
                    <a:pt x="83870" y="1346352"/>
                  </a:lnTo>
                  <a:lnTo>
                    <a:pt x="86347" y="1347368"/>
                  </a:lnTo>
                  <a:lnTo>
                    <a:pt x="88303" y="1349324"/>
                  </a:lnTo>
                  <a:lnTo>
                    <a:pt x="90246" y="1351191"/>
                  </a:lnTo>
                  <a:lnTo>
                    <a:pt x="91224" y="1353693"/>
                  </a:lnTo>
                  <a:lnTo>
                    <a:pt x="91224" y="1359776"/>
                  </a:lnTo>
                  <a:lnTo>
                    <a:pt x="90170" y="1362430"/>
                  </a:lnTo>
                  <a:lnTo>
                    <a:pt x="85953" y="1366647"/>
                  </a:lnTo>
                  <a:lnTo>
                    <a:pt x="83388" y="1367739"/>
                  </a:lnTo>
                  <a:lnTo>
                    <a:pt x="77762" y="1367739"/>
                  </a:lnTo>
                  <a:lnTo>
                    <a:pt x="75577" y="1366875"/>
                  </a:lnTo>
                  <a:lnTo>
                    <a:pt x="73787" y="1365237"/>
                  </a:lnTo>
                  <a:lnTo>
                    <a:pt x="71983" y="1363675"/>
                  </a:lnTo>
                  <a:lnTo>
                    <a:pt x="70713" y="1361020"/>
                  </a:lnTo>
                  <a:lnTo>
                    <a:pt x="69977" y="1357274"/>
                  </a:lnTo>
                  <a:lnTo>
                    <a:pt x="63487" y="1358214"/>
                  </a:lnTo>
                  <a:lnTo>
                    <a:pt x="63906" y="1362583"/>
                  </a:lnTo>
                  <a:lnTo>
                    <a:pt x="65671" y="1366177"/>
                  </a:lnTo>
                  <a:lnTo>
                    <a:pt x="68732" y="1368907"/>
                  </a:lnTo>
                  <a:lnTo>
                    <a:pt x="71793" y="1371714"/>
                  </a:lnTo>
                  <a:lnTo>
                    <a:pt x="75653" y="1373035"/>
                  </a:lnTo>
                  <a:lnTo>
                    <a:pt x="85432" y="1373035"/>
                  </a:lnTo>
                  <a:lnTo>
                    <a:pt x="89700" y="1371473"/>
                  </a:lnTo>
                  <a:lnTo>
                    <a:pt x="93637" y="1367739"/>
                  </a:lnTo>
                  <a:lnTo>
                    <a:pt x="96418" y="1365084"/>
                  </a:lnTo>
                  <a:lnTo>
                    <a:pt x="98107" y="1361097"/>
                  </a:lnTo>
                  <a:lnTo>
                    <a:pt x="98107" y="1353146"/>
                  </a:lnTo>
                  <a:close/>
                </a:path>
                <a:path w="3704590" h="2019300">
                  <a:moveTo>
                    <a:pt x="98107" y="566242"/>
                  </a:moveTo>
                  <a:lnTo>
                    <a:pt x="63881" y="566242"/>
                  </a:lnTo>
                  <a:lnTo>
                    <a:pt x="63881" y="572477"/>
                  </a:lnTo>
                  <a:lnTo>
                    <a:pt x="89776" y="572477"/>
                  </a:lnTo>
                  <a:lnTo>
                    <a:pt x="86487" y="576224"/>
                  </a:lnTo>
                  <a:lnTo>
                    <a:pt x="71348" y="614222"/>
                  </a:lnTo>
                  <a:lnTo>
                    <a:pt x="71272" y="618363"/>
                  </a:lnTo>
                  <a:lnTo>
                    <a:pt x="77939" y="618363"/>
                  </a:lnTo>
                  <a:lnTo>
                    <a:pt x="78308" y="613130"/>
                  </a:lnTo>
                  <a:lnTo>
                    <a:pt x="79133" y="608291"/>
                  </a:lnTo>
                  <a:lnTo>
                    <a:pt x="98107" y="571233"/>
                  </a:lnTo>
                  <a:lnTo>
                    <a:pt x="98107" y="566242"/>
                  </a:lnTo>
                  <a:close/>
                </a:path>
                <a:path w="3704590" h="2019300">
                  <a:moveTo>
                    <a:pt x="98221" y="419392"/>
                  </a:moveTo>
                  <a:lnTo>
                    <a:pt x="98107" y="411200"/>
                  </a:lnTo>
                  <a:lnTo>
                    <a:pt x="97370" y="408774"/>
                  </a:lnTo>
                  <a:lnTo>
                    <a:pt x="95669" y="406438"/>
                  </a:lnTo>
                  <a:lnTo>
                    <a:pt x="94030" y="404101"/>
                  </a:lnTo>
                  <a:lnTo>
                    <a:pt x="91579" y="402437"/>
                  </a:lnTo>
                  <a:lnTo>
                    <a:pt x="91579" y="417982"/>
                  </a:lnTo>
                  <a:lnTo>
                    <a:pt x="90576" y="420560"/>
                  </a:lnTo>
                  <a:lnTo>
                    <a:pt x="88544" y="422516"/>
                  </a:lnTo>
                  <a:lnTo>
                    <a:pt x="86525" y="424535"/>
                  </a:lnTo>
                  <a:lnTo>
                    <a:pt x="83972" y="425551"/>
                  </a:lnTo>
                  <a:lnTo>
                    <a:pt x="78867" y="425551"/>
                  </a:lnTo>
                  <a:lnTo>
                    <a:pt x="77012" y="425005"/>
                  </a:lnTo>
                  <a:lnTo>
                    <a:pt x="73545" y="423138"/>
                  </a:lnTo>
                  <a:lnTo>
                    <a:pt x="72237" y="421805"/>
                  </a:lnTo>
                  <a:lnTo>
                    <a:pt x="70485" y="418376"/>
                  </a:lnTo>
                  <a:lnTo>
                    <a:pt x="70040" y="416585"/>
                  </a:lnTo>
                  <a:lnTo>
                    <a:pt x="70078" y="411594"/>
                  </a:lnTo>
                  <a:lnTo>
                    <a:pt x="71056" y="409168"/>
                  </a:lnTo>
                  <a:lnTo>
                    <a:pt x="75069" y="405117"/>
                  </a:lnTo>
                  <a:lnTo>
                    <a:pt x="77597" y="404101"/>
                  </a:lnTo>
                  <a:lnTo>
                    <a:pt x="83781" y="404101"/>
                  </a:lnTo>
                  <a:lnTo>
                    <a:pt x="86385" y="405117"/>
                  </a:lnTo>
                  <a:lnTo>
                    <a:pt x="90538" y="409168"/>
                  </a:lnTo>
                  <a:lnTo>
                    <a:pt x="91490" y="411594"/>
                  </a:lnTo>
                  <a:lnTo>
                    <a:pt x="91579" y="417982"/>
                  </a:lnTo>
                  <a:lnTo>
                    <a:pt x="91579" y="402437"/>
                  </a:lnTo>
                  <a:lnTo>
                    <a:pt x="88265" y="401294"/>
                  </a:lnTo>
                  <a:lnTo>
                    <a:pt x="90881" y="400278"/>
                  </a:lnTo>
                  <a:lnTo>
                    <a:pt x="92837" y="398868"/>
                  </a:lnTo>
                  <a:lnTo>
                    <a:pt x="95415" y="395274"/>
                  </a:lnTo>
                  <a:lnTo>
                    <a:pt x="96062" y="393179"/>
                  </a:lnTo>
                  <a:lnTo>
                    <a:pt x="95961" y="386626"/>
                  </a:lnTo>
                  <a:lnTo>
                    <a:pt x="94640" y="383578"/>
                  </a:lnTo>
                  <a:lnTo>
                    <a:pt x="93154" y="382168"/>
                  </a:lnTo>
                  <a:lnTo>
                    <a:pt x="91833" y="380923"/>
                  </a:lnTo>
                  <a:lnTo>
                    <a:pt x="89319" y="378498"/>
                  </a:lnTo>
                  <a:lnTo>
                    <a:pt x="89319" y="388099"/>
                  </a:lnTo>
                  <a:lnTo>
                    <a:pt x="89293" y="393179"/>
                  </a:lnTo>
                  <a:lnTo>
                    <a:pt x="88582" y="394893"/>
                  </a:lnTo>
                  <a:lnTo>
                    <a:pt x="85382" y="398018"/>
                  </a:lnTo>
                  <a:lnTo>
                    <a:pt x="83337" y="398792"/>
                  </a:lnTo>
                  <a:lnTo>
                    <a:pt x="78257" y="398792"/>
                  </a:lnTo>
                  <a:lnTo>
                    <a:pt x="72136" y="388099"/>
                  </a:lnTo>
                  <a:lnTo>
                    <a:pt x="72961" y="386156"/>
                  </a:lnTo>
                  <a:lnTo>
                    <a:pt x="86906" y="384670"/>
                  </a:lnTo>
                  <a:lnTo>
                    <a:pt x="88557" y="386232"/>
                  </a:lnTo>
                  <a:lnTo>
                    <a:pt x="89319" y="388099"/>
                  </a:lnTo>
                  <a:lnTo>
                    <a:pt x="89319" y="378498"/>
                  </a:lnTo>
                  <a:lnTo>
                    <a:pt x="89014" y="378193"/>
                  </a:lnTo>
                  <a:lnTo>
                    <a:pt x="85305" y="376872"/>
                  </a:lnTo>
                  <a:lnTo>
                    <a:pt x="76098" y="376872"/>
                  </a:lnTo>
                  <a:lnTo>
                    <a:pt x="65544" y="393179"/>
                  </a:lnTo>
                  <a:lnTo>
                    <a:pt x="66154" y="395198"/>
                  </a:lnTo>
                  <a:lnTo>
                    <a:pt x="67449" y="397078"/>
                  </a:lnTo>
                  <a:lnTo>
                    <a:pt x="68745" y="398868"/>
                  </a:lnTo>
                  <a:lnTo>
                    <a:pt x="70751" y="400278"/>
                  </a:lnTo>
                  <a:lnTo>
                    <a:pt x="73444" y="401294"/>
                  </a:lnTo>
                  <a:lnTo>
                    <a:pt x="70218" y="402145"/>
                  </a:lnTo>
                  <a:lnTo>
                    <a:pt x="67741" y="403707"/>
                  </a:lnTo>
                  <a:lnTo>
                    <a:pt x="65989" y="406044"/>
                  </a:lnTo>
                  <a:lnTo>
                    <a:pt x="64249" y="408317"/>
                  </a:lnTo>
                  <a:lnTo>
                    <a:pt x="63373" y="411200"/>
                  </a:lnTo>
                  <a:lnTo>
                    <a:pt x="63411" y="419392"/>
                  </a:lnTo>
                  <a:lnTo>
                    <a:pt x="64973" y="423138"/>
                  </a:lnTo>
                  <a:lnTo>
                    <a:pt x="68173" y="426262"/>
                  </a:lnTo>
                  <a:lnTo>
                    <a:pt x="71374" y="429298"/>
                  </a:lnTo>
                  <a:lnTo>
                    <a:pt x="75577" y="430860"/>
                  </a:lnTo>
                  <a:lnTo>
                    <a:pt x="86017" y="430860"/>
                  </a:lnTo>
                  <a:lnTo>
                    <a:pt x="90220" y="429298"/>
                  </a:lnTo>
                  <a:lnTo>
                    <a:pt x="94145" y="425551"/>
                  </a:lnTo>
                  <a:lnTo>
                    <a:pt x="96621" y="423138"/>
                  </a:lnTo>
                  <a:lnTo>
                    <a:pt x="98221" y="419392"/>
                  </a:lnTo>
                  <a:close/>
                </a:path>
                <a:path w="3704590" h="2019300">
                  <a:moveTo>
                    <a:pt x="98221" y="207543"/>
                  </a:moveTo>
                  <a:lnTo>
                    <a:pt x="97472" y="202552"/>
                  </a:lnTo>
                  <a:lnTo>
                    <a:pt x="94526" y="195681"/>
                  </a:lnTo>
                  <a:lnTo>
                    <a:pt x="92989" y="193814"/>
                  </a:lnTo>
                  <a:lnTo>
                    <a:pt x="92354" y="193040"/>
                  </a:lnTo>
                  <a:lnTo>
                    <a:pt x="91008" y="192189"/>
                  </a:lnTo>
                  <a:lnTo>
                    <a:pt x="91008" y="202247"/>
                  </a:lnTo>
                  <a:lnTo>
                    <a:pt x="90932" y="209892"/>
                  </a:lnTo>
                  <a:lnTo>
                    <a:pt x="90043" y="212623"/>
                  </a:lnTo>
                  <a:lnTo>
                    <a:pt x="86156" y="216827"/>
                  </a:lnTo>
                  <a:lnTo>
                    <a:pt x="83693" y="217843"/>
                  </a:lnTo>
                  <a:lnTo>
                    <a:pt x="77711" y="217843"/>
                  </a:lnTo>
                  <a:lnTo>
                    <a:pt x="75196" y="216827"/>
                  </a:lnTo>
                  <a:lnTo>
                    <a:pt x="71132" y="212623"/>
                  </a:lnTo>
                  <a:lnTo>
                    <a:pt x="70116" y="209892"/>
                  </a:lnTo>
                  <a:lnTo>
                    <a:pt x="70192" y="202552"/>
                  </a:lnTo>
                  <a:lnTo>
                    <a:pt x="71196" y="199669"/>
                  </a:lnTo>
                  <a:lnTo>
                    <a:pt x="75476" y="194983"/>
                  </a:lnTo>
                  <a:lnTo>
                    <a:pt x="77978" y="193814"/>
                  </a:lnTo>
                  <a:lnTo>
                    <a:pt x="83654" y="193814"/>
                  </a:lnTo>
                  <a:lnTo>
                    <a:pt x="86042" y="194906"/>
                  </a:lnTo>
                  <a:lnTo>
                    <a:pt x="90004" y="199275"/>
                  </a:lnTo>
                  <a:lnTo>
                    <a:pt x="91008" y="202247"/>
                  </a:lnTo>
                  <a:lnTo>
                    <a:pt x="91008" y="192189"/>
                  </a:lnTo>
                  <a:lnTo>
                    <a:pt x="89509" y="191236"/>
                  </a:lnTo>
                  <a:lnTo>
                    <a:pt x="86664" y="189369"/>
                  </a:lnTo>
                  <a:lnTo>
                    <a:pt x="83515" y="188429"/>
                  </a:lnTo>
                  <a:lnTo>
                    <a:pt x="75311" y="188429"/>
                  </a:lnTo>
                  <a:lnTo>
                    <a:pt x="71348" y="190068"/>
                  </a:lnTo>
                  <a:lnTo>
                    <a:pt x="65024" y="196621"/>
                  </a:lnTo>
                  <a:lnTo>
                    <a:pt x="63449" y="200914"/>
                  </a:lnTo>
                  <a:lnTo>
                    <a:pt x="63449" y="211455"/>
                  </a:lnTo>
                  <a:lnTo>
                    <a:pt x="64960" y="215658"/>
                  </a:lnTo>
                  <a:lnTo>
                    <a:pt x="67995" y="218859"/>
                  </a:lnTo>
                  <a:lnTo>
                    <a:pt x="71018" y="221983"/>
                  </a:lnTo>
                  <a:lnTo>
                    <a:pt x="74726" y="223621"/>
                  </a:lnTo>
                  <a:lnTo>
                    <a:pt x="81724" y="223621"/>
                  </a:lnTo>
                  <a:lnTo>
                    <a:pt x="90982" y="217843"/>
                  </a:lnTo>
                  <a:lnTo>
                    <a:pt x="91732" y="216674"/>
                  </a:lnTo>
                  <a:lnTo>
                    <a:pt x="88366" y="232054"/>
                  </a:lnTo>
                  <a:lnTo>
                    <a:pt x="87414" y="233603"/>
                  </a:lnTo>
                  <a:lnTo>
                    <a:pt x="86182" y="234784"/>
                  </a:lnTo>
                  <a:lnTo>
                    <a:pt x="83172" y="236651"/>
                  </a:lnTo>
                  <a:lnTo>
                    <a:pt x="81419" y="237121"/>
                  </a:lnTo>
                  <a:lnTo>
                    <a:pt x="77089" y="237121"/>
                  </a:lnTo>
                  <a:lnTo>
                    <a:pt x="75184" y="236423"/>
                  </a:lnTo>
                  <a:lnTo>
                    <a:pt x="72199" y="233768"/>
                  </a:lnTo>
                  <a:lnTo>
                    <a:pt x="71196" y="231660"/>
                  </a:lnTo>
                  <a:lnTo>
                    <a:pt x="70662" y="228688"/>
                  </a:lnTo>
                  <a:lnTo>
                    <a:pt x="64414" y="229311"/>
                  </a:lnTo>
                  <a:lnTo>
                    <a:pt x="75145" y="242430"/>
                  </a:lnTo>
                  <a:lnTo>
                    <a:pt x="83185" y="242430"/>
                  </a:lnTo>
                  <a:lnTo>
                    <a:pt x="86575" y="241414"/>
                  </a:lnTo>
                  <a:lnTo>
                    <a:pt x="92367" y="237197"/>
                  </a:lnTo>
                  <a:lnTo>
                    <a:pt x="94551" y="234149"/>
                  </a:lnTo>
                  <a:lnTo>
                    <a:pt x="97485" y="226123"/>
                  </a:lnTo>
                  <a:lnTo>
                    <a:pt x="98221" y="220738"/>
                  </a:lnTo>
                  <a:lnTo>
                    <a:pt x="98221" y="216674"/>
                  </a:lnTo>
                  <a:lnTo>
                    <a:pt x="98221" y="207543"/>
                  </a:lnTo>
                  <a:close/>
                </a:path>
                <a:path w="3704590" h="2019300">
                  <a:moveTo>
                    <a:pt x="98513" y="972286"/>
                  </a:moveTo>
                  <a:lnTo>
                    <a:pt x="96926" y="968235"/>
                  </a:lnTo>
                  <a:lnTo>
                    <a:pt x="94678" y="965974"/>
                  </a:lnTo>
                  <a:lnTo>
                    <a:pt x="92278" y="963549"/>
                  </a:lnTo>
                  <a:lnTo>
                    <a:pt x="90576" y="961834"/>
                  </a:lnTo>
                  <a:lnTo>
                    <a:pt x="86677" y="960196"/>
                  </a:lnTo>
                  <a:lnTo>
                    <a:pt x="78574" y="960196"/>
                  </a:lnTo>
                  <a:lnTo>
                    <a:pt x="75247" y="961288"/>
                  </a:lnTo>
                  <a:lnTo>
                    <a:pt x="72072" y="963549"/>
                  </a:lnTo>
                  <a:lnTo>
                    <a:pt x="74917" y="949350"/>
                  </a:lnTo>
                  <a:lnTo>
                    <a:pt x="96024" y="949350"/>
                  </a:lnTo>
                  <a:lnTo>
                    <a:pt x="96024" y="943114"/>
                  </a:lnTo>
                  <a:lnTo>
                    <a:pt x="69723" y="943114"/>
                  </a:lnTo>
                  <a:lnTo>
                    <a:pt x="64604" y="970267"/>
                  </a:lnTo>
                  <a:lnTo>
                    <a:pt x="70688" y="971042"/>
                  </a:lnTo>
                  <a:lnTo>
                    <a:pt x="71666" y="969556"/>
                  </a:lnTo>
                  <a:lnTo>
                    <a:pt x="72986" y="968311"/>
                  </a:lnTo>
                  <a:lnTo>
                    <a:pt x="76339" y="966444"/>
                  </a:lnTo>
                  <a:lnTo>
                    <a:pt x="78232" y="965974"/>
                  </a:lnTo>
                  <a:lnTo>
                    <a:pt x="83693" y="965974"/>
                  </a:lnTo>
                  <a:lnTo>
                    <a:pt x="86423" y="966990"/>
                  </a:lnTo>
                  <a:lnTo>
                    <a:pt x="88493" y="969175"/>
                  </a:lnTo>
                  <a:lnTo>
                    <a:pt x="90576" y="971283"/>
                  </a:lnTo>
                  <a:lnTo>
                    <a:pt x="91617" y="974242"/>
                  </a:lnTo>
                  <a:lnTo>
                    <a:pt x="91503" y="982129"/>
                  </a:lnTo>
                  <a:lnTo>
                    <a:pt x="90538" y="984935"/>
                  </a:lnTo>
                  <a:lnTo>
                    <a:pt x="86207" y="989609"/>
                  </a:lnTo>
                  <a:lnTo>
                    <a:pt x="83566" y="990866"/>
                  </a:lnTo>
                  <a:lnTo>
                    <a:pt x="77838" y="990866"/>
                  </a:lnTo>
                  <a:lnTo>
                    <a:pt x="75615" y="990003"/>
                  </a:lnTo>
                  <a:lnTo>
                    <a:pt x="73787" y="988288"/>
                  </a:lnTo>
                  <a:lnTo>
                    <a:pt x="71945" y="986650"/>
                  </a:lnTo>
                  <a:lnTo>
                    <a:pt x="70777" y="984148"/>
                  </a:lnTo>
                  <a:lnTo>
                    <a:pt x="70269" y="980871"/>
                  </a:lnTo>
                  <a:lnTo>
                    <a:pt x="63449" y="981417"/>
                  </a:lnTo>
                  <a:lnTo>
                    <a:pt x="63881" y="985862"/>
                  </a:lnTo>
                  <a:lnTo>
                    <a:pt x="65608" y="989457"/>
                  </a:lnTo>
                  <a:lnTo>
                    <a:pt x="68656" y="992111"/>
                  </a:lnTo>
                  <a:lnTo>
                    <a:pt x="71704" y="994841"/>
                  </a:lnTo>
                  <a:lnTo>
                    <a:pt x="75628" y="996162"/>
                  </a:lnTo>
                  <a:lnTo>
                    <a:pt x="86296" y="996162"/>
                  </a:lnTo>
                  <a:lnTo>
                    <a:pt x="90932" y="994067"/>
                  </a:lnTo>
                  <a:lnTo>
                    <a:pt x="93459" y="990866"/>
                  </a:lnTo>
                  <a:lnTo>
                    <a:pt x="97116" y="986256"/>
                  </a:lnTo>
                  <a:lnTo>
                    <a:pt x="98513" y="982129"/>
                  </a:lnTo>
                  <a:lnTo>
                    <a:pt x="98513" y="972286"/>
                  </a:lnTo>
                  <a:close/>
                </a:path>
                <a:path w="3704590" h="2019300">
                  <a:moveTo>
                    <a:pt x="98869" y="1917585"/>
                  </a:moveTo>
                  <a:lnTo>
                    <a:pt x="93573" y="1889734"/>
                  </a:lnTo>
                  <a:lnTo>
                    <a:pt x="93002" y="1888871"/>
                  </a:lnTo>
                  <a:lnTo>
                    <a:pt x="92189" y="1888134"/>
                  </a:lnTo>
                  <a:lnTo>
                    <a:pt x="92189" y="1920011"/>
                  </a:lnTo>
                  <a:lnTo>
                    <a:pt x="91186" y="1925789"/>
                  </a:lnTo>
                  <a:lnTo>
                    <a:pt x="87109" y="1931555"/>
                  </a:lnTo>
                  <a:lnTo>
                    <a:pt x="84607" y="1933041"/>
                  </a:lnTo>
                  <a:lnTo>
                    <a:pt x="78638" y="1933041"/>
                  </a:lnTo>
                  <a:lnTo>
                    <a:pt x="76136" y="1931555"/>
                  </a:lnTo>
                  <a:lnTo>
                    <a:pt x="74104" y="1928672"/>
                  </a:lnTo>
                  <a:lnTo>
                    <a:pt x="72072" y="1925866"/>
                  </a:lnTo>
                  <a:lnTo>
                    <a:pt x="71056" y="1920011"/>
                  </a:lnTo>
                  <a:lnTo>
                    <a:pt x="71056" y="1902688"/>
                  </a:lnTo>
                  <a:lnTo>
                    <a:pt x="72174" y="1896757"/>
                  </a:lnTo>
                  <a:lnTo>
                    <a:pt x="74409" y="1893481"/>
                  </a:lnTo>
                  <a:lnTo>
                    <a:pt x="76187" y="1890979"/>
                  </a:lnTo>
                  <a:lnTo>
                    <a:pt x="78574" y="1889734"/>
                  </a:lnTo>
                  <a:lnTo>
                    <a:pt x="84582" y="1889734"/>
                  </a:lnTo>
                  <a:lnTo>
                    <a:pt x="87109" y="1891144"/>
                  </a:lnTo>
                  <a:lnTo>
                    <a:pt x="91186" y="1896910"/>
                  </a:lnTo>
                  <a:lnTo>
                    <a:pt x="92075" y="1901990"/>
                  </a:lnTo>
                  <a:lnTo>
                    <a:pt x="92189" y="1920011"/>
                  </a:lnTo>
                  <a:lnTo>
                    <a:pt x="92189" y="1888134"/>
                  </a:lnTo>
                  <a:lnTo>
                    <a:pt x="91224" y="1887232"/>
                  </a:lnTo>
                  <a:lnTo>
                    <a:pt x="86944" y="1884895"/>
                  </a:lnTo>
                  <a:lnTo>
                    <a:pt x="84455" y="1884349"/>
                  </a:lnTo>
                  <a:lnTo>
                    <a:pt x="77774" y="1884349"/>
                  </a:lnTo>
                  <a:lnTo>
                    <a:pt x="74574" y="1885365"/>
                  </a:lnTo>
                  <a:lnTo>
                    <a:pt x="72047" y="1887474"/>
                  </a:lnTo>
                  <a:lnTo>
                    <a:pt x="69507" y="1889506"/>
                  </a:lnTo>
                  <a:lnTo>
                    <a:pt x="67602" y="1892465"/>
                  </a:lnTo>
                  <a:lnTo>
                    <a:pt x="65024" y="1900110"/>
                  </a:lnTo>
                  <a:lnTo>
                    <a:pt x="64376" y="1905101"/>
                  </a:lnTo>
                  <a:lnTo>
                    <a:pt x="64376" y="1921332"/>
                  </a:lnTo>
                  <a:lnTo>
                    <a:pt x="66116" y="1928431"/>
                  </a:lnTo>
                  <a:lnTo>
                    <a:pt x="69799" y="1933117"/>
                  </a:lnTo>
                  <a:lnTo>
                    <a:pt x="72517" y="1936546"/>
                  </a:lnTo>
                  <a:lnTo>
                    <a:pt x="76530" y="1938350"/>
                  </a:lnTo>
                  <a:lnTo>
                    <a:pt x="85496" y="1938350"/>
                  </a:lnTo>
                  <a:lnTo>
                    <a:pt x="98221" y="1922589"/>
                  </a:lnTo>
                  <a:lnTo>
                    <a:pt x="98869" y="1917585"/>
                  </a:lnTo>
                  <a:close/>
                </a:path>
                <a:path w="3704590" h="2019300">
                  <a:moveTo>
                    <a:pt x="153492" y="1998510"/>
                  </a:moveTo>
                  <a:lnTo>
                    <a:pt x="149021" y="1971979"/>
                  </a:lnTo>
                  <a:lnTo>
                    <a:pt x="148170" y="1970646"/>
                  </a:lnTo>
                  <a:lnTo>
                    <a:pt x="147624" y="1969795"/>
                  </a:lnTo>
                  <a:lnTo>
                    <a:pt x="146824" y="1969058"/>
                  </a:lnTo>
                  <a:lnTo>
                    <a:pt x="146824" y="2000999"/>
                  </a:lnTo>
                  <a:lnTo>
                    <a:pt x="145808" y="2006777"/>
                  </a:lnTo>
                  <a:lnTo>
                    <a:pt x="141744" y="2012543"/>
                  </a:lnTo>
                  <a:lnTo>
                    <a:pt x="139242" y="2013953"/>
                  </a:lnTo>
                  <a:lnTo>
                    <a:pt x="133273" y="2013953"/>
                  </a:lnTo>
                  <a:lnTo>
                    <a:pt x="130759" y="2012543"/>
                  </a:lnTo>
                  <a:lnTo>
                    <a:pt x="126695" y="2006777"/>
                  </a:lnTo>
                  <a:lnTo>
                    <a:pt x="125679" y="2000999"/>
                  </a:lnTo>
                  <a:lnTo>
                    <a:pt x="125691" y="1983600"/>
                  </a:lnTo>
                  <a:lnTo>
                    <a:pt x="126796" y="1977669"/>
                  </a:lnTo>
                  <a:lnTo>
                    <a:pt x="129032" y="1974469"/>
                  </a:lnTo>
                  <a:lnTo>
                    <a:pt x="130822" y="1971979"/>
                  </a:lnTo>
                  <a:lnTo>
                    <a:pt x="133197" y="1970646"/>
                  </a:lnTo>
                  <a:lnTo>
                    <a:pt x="139204" y="1970646"/>
                  </a:lnTo>
                  <a:lnTo>
                    <a:pt x="146824" y="2000999"/>
                  </a:lnTo>
                  <a:lnTo>
                    <a:pt x="146824" y="1969058"/>
                  </a:lnTo>
                  <a:lnTo>
                    <a:pt x="145859" y="1968157"/>
                  </a:lnTo>
                  <a:lnTo>
                    <a:pt x="143713" y="1967064"/>
                  </a:lnTo>
                  <a:lnTo>
                    <a:pt x="141579" y="1965883"/>
                  </a:lnTo>
                  <a:lnTo>
                    <a:pt x="139090" y="1965337"/>
                  </a:lnTo>
                  <a:lnTo>
                    <a:pt x="132397" y="1965337"/>
                  </a:lnTo>
                  <a:lnTo>
                    <a:pt x="119011" y="1986102"/>
                  </a:lnTo>
                  <a:lnTo>
                    <a:pt x="119011" y="2002256"/>
                  </a:lnTo>
                  <a:lnTo>
                    <a:pt x="120751" y="2009432"/>
                  </a:lnTo>
                  <a:lnTo>
                    <a:pt x="127152" y="2017471"/>
                  </a:lnTo>
                  <a:lnTo>
                    <a:pt x="131152" y="2019261"/>
                  </a:lnTo>
                  <a:lnTo>
                    <a:pt x="140131" y="2019261"/>
                  </a:lnTo>
                  <a:lnTo>
                    <a:pt x="143332" y="2018245"/>
                  </a:lnTo>
                  <a:lnTo>
                    <a:pt x="145859" y="2016137"/>
                  </a:lnTo>
                  <a:lnTo>
                    <a:pt x="148399" y="2014105"/>
                  </a:lnTo>
                  <a:lnTo>
                    <a:pt x="148501" y="2013953"/>
                  </a:lnTo>
                  <a:lnTo>
                    <a:pt x="150304" y="2011146"/>
                  </a:lnTo>
                  <a:lnTo>
                    <a:pt x="152857" y="2003501"/>
                  </a:lnTo>
                  <a:lnTo>
                    <a:pt x="153492" y="1998510"/>
                  </a:lnTo>
                  <a:close/>
                </a:path>
                <a:path w="3704590" h="2019300">
                  <a:moveTo>
                    <a:pt x="176961" y="1716900"/>
                  </a:moveTo>
                  <a:lnTo>
                    <a:pt x="139369" y="1716900"/>
                  </a:lnTo>
                  <a:lnTo>
                    <a:pt x="139369" y="1720811"/>
                  </a:lnTo>
                  <a:lnTo>
                    <a:pt x="176961" y="1720811"/>
                  </a:lnTo>
                  <a:lnTo>
                    <a:pt x="176961" y="1716900"/>
                  </a:lnTo>
                  <a:close/>
                </a:path>
                <a:path w="3704590" h="2019300">
                  <a:moveTo>
                    <a:pt x="176961" y="1528470"/>
                  </a:moveTo>
                  <a:lnTo>
                    <a:pt x="139369" y="1528470"/>
                  </a:lnTo>
                  <a:lnTo>
                    <a:pt x="139369" y="1532369"/>
                  </a:lnTo>
                  <a:lnTo>
                    <a:pt x="176961" y="1532369"/>
                  </a:lnTo>
                  <a:lnTo>
                    <a:pt x="176961" y="1528470"/>
                  </a:lnTo>
                  <a:close/>
                </a:path>
                <a:path w="3704590" h="2019300">
                  <a:moveTo>
                    <a:pt x="176961" y="1340027"/>
                  </a:moveTo>
                  <a:lnTo>
                    <a:pt x="139369" y="1340027"/>
                  </a:lnTo>
                  <a:lnTo>
                    <a:pt x="139369" y="1343939"/>
                  </a:lnTo>
                  <a:lnTo>
                    <a:pt x="176961" y="1343939"/>
                  </a:lnTo>
                  <a:lnTo>
                    <a:pt x="176961" y="1340027"/>
                  </a:lnTo>
                  <a:close/>
                </a:path>
                <a:path w="3704590" h="2019300">
                  <a:moveTo>
                    <a:pt x="176961" y="1151597"/>
                  </a:moveTo>
                  <a:lnTo>
                    <a:pt x="139369" y="1151597"/>
                  </a:lnTo>
                  <a:lnTo>
                    <a:pt x="139369" y="1155496"/>
                  </a:lnTo>
                  <a:lnTo>
                    <a:pt x="176961" y="1155496"/>
                  </a:lnTo>
                  <a:lnTo>
                    <a:pt x="176961" y="1151597"/>
                  </a:lnTo>
                  <a:close/>
                </a:path>
                <a:path w="3704590" h="2019300">
                  <a:moveTo>
                    <a:pt x="176961" y="963168"/>
                  </a:moveTo>
                  <a:lnTo>
                    <a:pt x="139369" y="963168"/>
                  </a:lnTo>
                  <a:lnTo>
                    <a:pt x="139369" y="967066"/>
                  </a:lnTo>
                  <a:lnTo>
                    <a:pt x="176961" y="967066"/>
                  </a:lnTo>
                  <a:lnTo>
                    <a:pt x="176961" y="963168"/>
                  </a:lnTo>
                  <a:close/>
                </a:path>
                <a:path w="3704590" h="2019300">
                  <a:moveTo>
                    <a:pt x="176961" y="774725"/>
                  </a:moveTo>
                  <a:lnTo>
                    <a:pt x="139369" y="774725"/>
                  </a:lnTo>
                  <a:lnTo>
                    <a:pt x="139369" y="778624"/>
                  </a:lnTo>
                  <a:lnTo>
                    <a:pt x="176961" y="778624"/>
                  </a:lnTo>
                  <a:lnTo>
                    <a:pt x="176961" y="774725"/>
                  </a:lnTo>
                  <a:close/>
                </a:path>
                <a:path w="3704590" h="2019300">
                  <a:moveTo>
                    <a:pt x="176961" y="586295"/>
                  </a:moveTo>
                  <a:lnTo>
                    <a:pt x="139369" y="586295"/>
                  </a:lnTo>
                  <a:lnTo>
                    <a:pt x="139369" y="590194"/>
                  </a:lnTo>
                  <a:lnTo>
                    <a:pt x="176961" y="590194"/>
                  </a:lnTo>
                  <a:lnTo>
                    <a:pt x="176961" y="586295"/>
                  </a:lnTo>
                  <a:close/>
                </a:path>
                <a:path w="3704590" h="2019300">
                  <a:moveTo>
                    <a:pt x="176961" y="397852"/>
                  </a:moveTo>
                  <a:lnTo>
                    <a:pt x="139369" y="397852"/>
                  </a:lnTo>
                  <a:lnTo>
                    <a:pt x="139369" y="401751"/>
                  </a:lnTo>
                  <a:lnTo>
                    <a:pt x="176961" y="401751"/>
                  </a:lnTo>
                  <a:lnTo>
                    <a:pt x="176961" y="397852"/>
                  </a:lnTo>
                  <a:close/>
                </a:path>
                <a:path w="3704590" h="2019300">
                  <a:moveTo>
                    <a:pt x="176961" y="209423"/>
                  </a:moveTo>
                  <a:lnTo>
                    <a:pt x="139369" y="209423"/>
                  </a:lnTo>
                  <a:lnTo>
                    <a:pt x="139369" y="213321"/>
                  </a:lnTo>
                  <a:lnTo>
                    <a:pt x="176961" y="213321"/>
                  </a:lnTo>
                  <a:lnTo>
                    <a:pt x="176961" y="209423"/>
                  </a:lnTo>
                  <a:close/>
                </a:path>
                <a:path w="3704590" h="2019300">
                  <a:moveTo>
                    <a:pt x="176961" y="20980"/>
                  </a:moveTo>
                  <a:lnTo>
                    <a:pt x="139369" y="20980"/>
                  </a:lnTo>
                  <a:lnTo>
                    <a:pt x="139369" y="24892"/>
                  </a:lnTo>
                  <a:lnTo>
                    <a:pt x="176961" y="24892"/>
                  </a:lnTo>
                  <a:lnTo>
                    <a:pt x="176961" y="20980"/>
                  </a:lnTo>
                  <a:close/>
                </a:path>
                <a:path w="3704590" h="2019300">
                  <a:moveTo>
                    <a:pt x="3703967" y="1716900"/>
                  </a:moveTo>
                  <a:lnTo>
                    <a:pt x="3666375" y="1716900"/>
                  </a:lnTo>
                  <a:lnTo>
                    <a:pt x="3666375" y="1720811"/>
                  </a:lnTo>
                  <a:lnTo>
                    <a:pt x="3703967" y="1720811"/>
                  </a:lnTo>
                  <a:lnTo>
                    <a:pt x="3703967" y="1716900"/>
                  </a:lnTo>
                  <a:close/>
                </a:path>
                <a:path w="3704590" h="2019300">
                  <a:moveTo>
                    <a:pt x="3703967" y="1528470"/>
                  </a:moveTo>
                  <a:lnTo>
                    <a:pt x="3666375" y="1528470"/>
                  </a:lnTo>
                  <a:lnTo>
                    <a:pt x="3666375" y="1532369"/>
                  </a:lnTo>
                  <a:lnTo>
                    <a:pt x="3703967" y="1532369"/>
                  </a:lnTo>
                  <a:lnTo>
                    <a:pt x="3703967" y="1528470"/>
                  </a:lnTo>
                  <a:close/>
                </a:path>
                <a:path w="3704590" h="2019300">
                  <a:moveTo>
                    <a:pt x="3703967" y="1340027"/>
                  </a:moveTo>
                  <a:lnTo>
                    <a:pt x="3666375" y="1340027"/>
                  </a:lnTo>
                  <a:lnTo>
                    <a:pt x="3666375" y="1343939"/>
                  </a:lnTo>
                  <a:lnTo>
                    <a:pt x="3703967" y="1343939"/>
                  </a:lnTo>
                  <a:lnTo>
                    <a:pt x="3703967" y="1340027"/>
                  </a:lnTo>
                  <a:close/>
                </a:path>
                <a:path w="3704590" h="2019300">
                  <a:moveTo>
                    <a:pt x="3703967" y="1151597"/>
                  </a:moveTo>
                  <a:lnTo>
                    <a:pt x="3666375" y="1151597"/>
                  </a:lnTo>
                  <a:lnTo>
                    <a:pt x="3666375" y="1155496"/>
                  </a:lnTo>
                  <a:lnTo>
                    <a:pt x="3703967" y="1155496"/>
                  </a:lnTo>
                  <a:lnTo>
                    <a:pt x="3703967" y="1151597"/>
                  </a:lnTo>
                  <a:close/>
                </a:path>
                <a:path w="3704590" h="2019300">
                  <a:moveTo>
                    <a:pt x="3703967" y="963168"/>
                  </a:moveTo>
                  <a:lnTo>
                    <a:pt x="3666375" y="963168"/>
                  </a:lnTo>
                  <a:lnTo>
                    <a:pt x="3666375" y="967066"/>
                  </a:lnTo>
                  <a:lnTo>
                    <a:pt x="3703967" y="967066"/>
                  </a:lnTo>
                  <a:lnTo>
                    <a:pt x="3703967" y="963168"/>
                  </a:lnTo>
                  <a:close/>
                </a:path>
                <a:path w="3704590" h="2019300">
                  <a:moveTo>
                    <a:pt x="3703967" y="774725"/>
                  </a:moveTo>
                  <a:lnTo>
                    <a:pt x="3666375" y="774725"/>
                  </a:lnTo>
                  <a:lnTo>
                    <a:pt x="3666375" y="778624"/>
                  </a:lnTo>
                  <a:lnTo>
                    <a:pt x="3703967" y="778624"/>
                  </a:lnTo>
                  <a:lnTo>
                    <a:pt x="3703967" y="774725"/>
                  </a:lnTo>
                  <a:close/>
                </a:path>
                <a:path w="3704590" h="2019300">
                  <a:moveTo>
                    <a:pt x="3703967" y="586295"/>
                  </a:moveTo>
                  <a:lnTo>
                    <a:pt x="3666375" y="586295"/>
                  </a:lnTo>
                  <a:lnTo>
                    <a:pt x="3666375" y="590194"/>
                  </a:lnTo>
                  <a:lnTo>
                    <a:pt x="3703967" y="590194"/>
                  </a:lnTo>
                  <a:lnTo>
                    <a:pt x="3703967" y="586295"/>
                  </a:lnTo>
                  <a:close/>
                </a:path>
                <a:path w="3704590" h="2019300">
                  <a:moveTo>
                    <a:pt x="3703967" y="397852"/>
                  </a:moveTo>
                  <a:lnTo>
                    <a:pt x="3666375" y="397852"/>
                  </a:lnTo>
                  <a:lnTo>
                    <a:pt x="3666375" y="401751"/>
                  </a:lnTo>
                  <a:lnTo>
                    <a:pt x="3703967" y="401751"/>
                  </a:lnTo>
                  <a:lnTo>
                    <a:pt x="3703967" y="397852"/>
                  </a:lnTo>
                  <a:close/>
                </a:path>
                <a:path w="3704590" h="2019300">
                  <a:moveTo>
                    <a:pt x="3703967" y="209423"/>
                  </a:moveTo>
                  <a:lnTo>
                    <a:pt x="3666375" y="209423"/>
                  </a:lnTo>
                  <a:lnTo>
                    <a:pt x="3666375" y="213321"/>
                  </a:lnTo>
                  <a:lnTo>
                    <a:pt x="3703967" y="213321"/>
                  </a:lnTo>
                  <a:lnTo>
                    <a:pt x="3703967" y="209423"/>
                  </a:lnTo>
                  <a:close/>
                </a:path>
                <a:path w="3704590" h="2019300">
                  <a:moveTo>
                    <a:pt x="3703967" y="20980"/>
                  </a:moveTo>
                  <a:lnTo>
                    <a:pt x="3666375" y="20980"/>
                  </a:lnTo>
                  <a:lnTo>
                    <a:pt x="3666375" y="24892"/>
                  </a:lnTo>
                  <a:lnTo>
                    <a:pt x="3703967" y="24892"/>
                  </a:lnTo>
                  <a:lnTo>
                    <a:pt x="3703967" y="2098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2202421" y="1521916"/>
              <a:ext cx="3390265" cy="1859280"/>
            </a:xfrm>
            <a:custGeom>
              <a:avLst/>
              <a:gdLst/>
              <a:ahLst/>
              <a:cxnLst/>
              <a:rect l="l" t="t" r="r" b="b"/>
              <a:pathLst>
                <a:path w="3390265" h="1859279">
                  <a:moveTo>
                    <a:pt x="3390214" y="1856587"/>
                  </a:moveTo>
                  <a:lnTo>
                    <a:pt x="3390049" y="1856587"/>
                  </a:lnTo>
                  <a:lnTo>
                    <a:pt x="3390049" y="1855317"/>
                  </a:lnTo>
                  <a:lnTo>
                    <a:pt x="3212046" y="1855317"/>
                  </a:lnTo>
                  <a:lnTo>
                    <a:pt x="3212046" y="1851507"/>
                  </a:lnTo>
                  <a:lnTo>
                    <a:pt x="3212046" y="1850415"/>
                  </a:lnTo>
                  <a:lnTo>
                    <a:pt x="3212046" y="1848967"/>
                  </a:lnTo>
                  <a:lnTo>
                    <a:pt x="3033801" y="1848967"/>
                  </a:lnTo>
                  <a:lnTo>
                    <a:pt x="3033801" y="1842617"/>
                  </a:lnTo>
                  <a:lnTo>
                    <a:pt x="3033801" y="1841906"/>
                  </a:lnTo>
                  <a:lnTo>
                    <a:pt x="3033801" y="1841347"/>
                  </a:lnTo>
                  <a:lnTo>
                    <a:pt x="3033687" y="1840077"/>
                  </a:lnTo>
                  <a:lnTo>
                    <a:pt x="2855544" y="1840077"/>
                  </a:lnTo>
                  <a:lnTo>
                    <a:pt x="2855544" y="1832457"/>
                  </a:lnTo>
                  <a:lnTo>
                    <a:pt x="2855544" y="1831301"/>
                  </a:lnTo>
                  <a:lnTo>
                    <a:pt x="2855544" y="1829917"/>
                  </a:lnTo>
                  <a:lnTo>
                    <a:pt x="2677299" y="1829917"/>
                  </a:lnTo>
                  <a:lnTo>
                    <a:pt x="2677299" y="1819757"/>
                  </a:lnTo>
                  <a:lnTo>
                    <a:pt x="2677299" y="1818030"/>
                  </a:lnTo>
                  <a:lnTo>
                    <a:pt x="2677299" y="1817217"/>
                  </a:lnTo>
                  <a:lnTo>
                    <a:pt x="2676944" y="1817217"/>
                  </a:lnTo>
                  <a:lnTo>
                    <a:pt x="2676944" y="1815947"/>
                  </a:lnTo>
                  <a:lnTo>
                    <a:pt x="2499131" y="1815947"/>
                  </a:lnTo>
                  <a:lnTo>
                    <a:pt x="2499131" y="1801977"/>
                  </a:lnTo>
                  <a:lnTo>
                    <a:pt x="2499131" y="1801406"/>
                  </a:lnTo>
                  <a:lnTo>
                    <a:pt x="2499131" y="1800707"/>
                  </a:lnTo>
                  <a:lnTo>
                    <a:pt x="2498814" y="1800707"/>
                  </a:lnTo>
                  <a:lnTo>
                    <a:pt x="2498814" y="1799437"/>
                  </a:lnTo>
                  <a:lnTo>
                    <a:pt x="2320887" y="1799437"/>
                  </a:lnTo>
                  <a:lnTo>
                    <a:pt x="2320887" y="1781657"/>
                  </a:lnTo>
                  <a:lnTo>
                    <a:pt x="2320887" y="1780730"/>
                  </a:lnTo>
                  <a:lnTo>
                    <a:pt x="2320887" y="1779117"/>
                  </a:lnTo>
                  <a:lnTo>
                    <a:pt x="2142629" y="1779117"/>
                  </a:lnTo>
                  <a:lnTo>
                    <a:pt x="2142629" y="1756270"/>
                  </a:lnTo>
                  <a:lnTo>
                    <a:pt x="2142629" y="1754835"/>
                  </a:lnTo>
                  <a:lnTo>
                    <a:pt x="2142629" y="1753730"/>
                  </a:lnTo>
                  <a:lnTo>
                    <a:pt x="2141982" y="1753730"/>
                  </a:lnTo>
                  <a:lnTo>
                    <a:pt x="2141982" y="1752460"/>
                  </a:lnTo>
                  <a:lnTo>
                    <a:pt x="1964385" y="1752460"/>
                  </a:lnTo>
                  <a:lnTo>
                    <a:pt x="1964385" y="1723250"/>
                  </a:lnTo>
                  <a:lnTo>
                    <a:pt x="1964385" y="1722450"/>
                  </a:lnTo>
                  <a:lnTo>
                    <a:pt x="1964385" y="1721980"/>
                  </a:lnTo>
                  <a:lnTo>
                    <a:pt x="1964372" y="1720710"/>
                  </a:lnTo>
                  <a:lnTo>
                    <a:pt x="1786216" y="1720710"/>
                  </a:lnTo>
                  <a:lnTo>
                    <a:pt x="1786216" y="1682610"/>
                  </a:lnTo>
                  <a:lnTo>
                    <a:pt x="1786216" y="1682026"/>
                  </a:lnTo>
                  <a:lnTo>
                    <a:pt x="1786216" y="1681340"/>
                  </a:lnTo>
                  <a:lnTo>
                    <a:pt x="1785962" y="1681340"/>
                  </a:lnTo>
                  <a:lnTo>
                    <a:pt x="1785962" y="1680070"/>
                  </a:lnTo>
                  <a:lnTo>
                    <a:pt x="1607972" y="1680070"/>
                  </a:lnTo>
                  <a:lnTo>
                    <a:pt x="1607972" y="1633080"/>
                  </a:lnTo>
                  <a:lnTo>
                    <a:pt x="1607972" y="1631391"/>
                  </a:lnTo>
                  <a:lnTo>
                    <a:pt x="1607972" y="1630553"/>
                  </a:lnTo>
                  <a:lnTo>
                    <a:pt x="1607578" y="1630553"/>
                  </a:lnTo>
                  <a:lnTo>
                    <a:pt x="1607578" y="1629283"/>
                  </a:lnTo>
                  <a:lnTo>
                    <a:pt x="1429715" y="1629283"/>
                  </a:lnTo>
                  <a:lnTo>
                    <a:pt x="1429715" y="1569593"/>
                  </a:lnTo>
                  <a:lnTo>
                    <a:pt x="1429715" y="1568183"/>
                  </a:lnTo>
                  <a:lnTo>
                    <a:pt x="1429715" y="1567053"/>
                  </a:lnTo>
                  <a:lnTo>
                    <a:pt x="1429042" y="1567053"/>
                  </a:lnTo>
                  <a:lnTo>
                    <a:pt x="1429042" y="1565783"/>
                  </a:lnTo>
                  <a:lnTo>
                    <a:pt x="1251470" y="1565783"/>
                  </a:lnTo>
                  <a:lnTo>
                    <a:pt x="1251470" y="1490865"/>
                  </a:lnTo>
                  <a:lnTo>
                    <a:pt x="1251470" y="1489151"/>
                  </a:lnTo>
                  <a:lnTo>
                    <a:pt x="1251470" y="1488325"/>
                  </a:lnTo>
                  <a:lnTo>
                    <a:pt x="1251102" y="1488325"/>
                  </a:lnTo>
                  <a:lnTo>
                    <a:pt x="1251102" y="1487055"/>
                  </a:lnTo>
                  <a:lnTo>
                    <a:pt x="1073302" y="1487055"/>
                  </a:lnTo>
                  <a:lnTo>
                    <a:pt x="1073302" y="1391805"/>
                  </a:lnTo>
                  <a:lnTo>
                    <a:pt x="1073302" y="1390370"/>
                  </a:lnTo>
                  <a:lnTo>
                    <a:pt x="1073302" y="1389265"/>
                  </a:lnTo>
                  <a:lnTo>
                    <a:pt x="1072603" y="1389265"/>
                  </a:lnTo>
                  <a:lnTo>
                    <a:pt x="1072603" y="1387995"/>
                  </a:lnTo>
                  <a:lnTo>
                    <a:pt x="895057" y="1387995"/>
                  </a:lnTo>
                  <a:lnTo>
                    <a:pt x="895057" y="1267358"/>
                  </a:lnTo>
                  <a:lnTo>
                    <a:pt x="895057" y="1266850"/>
                  </a:lnTo>
                  <a:lnTo>
                    <a:pt x="895057" y="1266088"/>
                  </a:lnTo>
                  <a:lnTo>
                    <a:pt x="894753" y="1266088"/>
                  </a:lnTo>
                  <a:lnTo>
                    <a:pt x="894753" y="1264818"/>
                  </a:lnTo>
                  <a:lnTo>
                    <a:pt x="716800" y="1264818"/>
                  </a:lnTo>
                  <a:lnTo>
                    <a:pt x="716800" y="1113701"/>
                  </a:lnTo>
                  <a:lnTo>
                    <a:pt x="716800" y="1112431"/>
                  </a:lnTo>
                  <a:lnTo>
                    <a:pt x="716800" y="1111161"/>
                  </a:lnTo>
                  <a:lnTo>
                    <a:pt x="538556" y="1111161"/>
                  </a:lnTo>
                  <a:lnTo>
                    <a:pt x="538556" y="920686"/>
                  </a:lnTo>
                  <a:lnTo>
                    <a:pt x="538556" y="919416"/>
                  </a:lnTo>
                  <a:lnTo>
                    <a:pt x="538556" y="918146"/>
                  </a:lnTo>
                  <a:lnTo>
                    <a:pt x="360387" y="918146"/>
                  </a:lnTo>
                  <a:lnTo>
                    <a:pt x="360387" y="679411"/>
                  </a:lnTo>
                  <a:lnTo>
                    <a:pt x="360387" y="678141"/>
                  </a:lnTo>
                  <a:lnTo>
                    <a:pt x="360387" y="676871"/>
                  </a:lnTo>
                  <a:lnTo>
                    <a:pt x="182130" y="676871"/>
                  </a:lnTo>
                  <a:lnTo>
                    <a:pt x="182130" y="378447"/>
                  </a:lnTo>
                  <a:lnTo>
                    <a:pt x="182130" y="377177"/>
                  </a:lnTo>
                  <a:lnTo>
                    <a:pt x="182130" y="375907"/>
                  </a:lnTo>
                  <a:lnTo>
                    <a:pt x="181622" y="375907"/>
                  </a:lnTo>
                  <a:lnTo>
                    <a:pt x="181622" y="374637"/>
                  </a:lnTo>
                  <a:lnTo>
                    <a:pt x="3898" y="374637"/>
                  </a:lnTo>
                  <a:lnTo>
                    <a:pt x="3898" y="0"/>
                  </a:lnTo>
                  <a:lnTo>
                    <a:pt x="0" y="0"/>
                  </a:lnTo>
                  <a:lnTo>
                    <a:pt x="0" y="377888"/>
                  </a:lnTo>
                  <a:lnTo>
                    <a:pt x="876" y="378815"/>
                  </a:lnTo>
                  <a:lnTo>
                    <a:pt x="3022" y="378815"/>
                  </a:lnTo>
                  <a:lnTo>
                    <a:pt x="3365" y="378447"/>
                  </a:lnTo>
                  <a:lnTo>
                    <a:pt x="178231" y="378447"/>
                  </a:lnTo>
                  <a:lnTo>
                    <a:pt x="178231" y="679411"/>
                  </a:lnTo>
                  <a:lnTo>
                    <a:pt x="178841" y="679411"/>
                  </a:lnTo>
                  <a:lnTo>
                    <a:pt x="178841" y="680681"/>
                  </a:lnTo>
                  <a:lnTo>
                    <a:pt x="180187" y="680681"/>
                  </a:lnTo>
                  <a:lnTo>
                    <a:pt x="181521" y="680681"/>
                  </a:lnTo>
                  <a:lnTo>
                    <a:pt x="356489" y="680681"/>
                  </a:lnTo>
                  <a:lnTo>
                    <a:pt x="356489" y="920686"/>
                  </a:lnTo>
                  <a:lnTo>
                    <a:pt x="357162" y="920686"/>
                  </a:lnTo>
                  <a:lnTo>
                    <a:pt x="357162" y="921956"/>
                  </a:lnTo>
                  <a:lnTo>
                    <a:pt x="358432" y="921956"/>
                  </a:lnTo>
                  <a:lnTo>
                    <a:pt x="359651" y="921956"/>
                  </a:lnTo>
                  <a:lnTo>
                    <a:pt x="534657" y="921956"/>
                  </a:lnTo>
                  <a:lnTo>
                    <a:pt x="534657" y="1113701"/>
                  </a:lnTo>
                  <a:lnTo>
                    <a:pt x="535457" y="1113701"/>
                  </a:lnTo>
                  <a:lnTo>
                    <a:pt x="535457" y="1114971"/>
                  </a:lnTo>
                  <a:lnTo>
                    <a:pt x="536613" y="1114971"/>
                  </a:lnTo>
                  <a:lnTo>
                    <a:pt x="537819" y="1114971"/>
                  </a:lnTo>
                  <a:lnTo>
                    <a:pt x="712901" y="1114971"/>
                  </a:lnTo>
                  <a:lnTo>
                    <a:pt x="712901" y="1267358"/>
                  </a:lnTo>
                  <a:lnTo>
                    <a:pt x="712965" y="1268628"/>
                  </a:lnTo>
                  <a:lnTo>
                    <a:pt x="714857" y="1268628"/>
                  </a:lnTo>
                  <a:lnTo>
                    <a:pt x="716749" y="1268628"/>
                  </a:lnTo>
                  <a:lnTo>
                    <a:pt x="891146" y="1268628"/>
                  </a:lnTo>
                  <a:lnTo>
                    <a:pt x="891146" y="1391462"/>
                  </a:lnTo>
                  <a:lnTo>
                    <a:pt x="892009" y="1392313"/>
                  </a:lnTo>
                  <a:lnTo>
                    <a:pt x="894194" y="1392313"/>
                  </a:lnTo>
                  <a:lnTo>
                    <a:pt x="894702" y="1391805"/>
                  </a:lnTo>
                  <a:lnTo>
                    <a:pt x="1069403" y="1391805"/>
                  </a:lnTo>
                  <a:lnTo>
                    <a:pt x="1069403" y="1490243"/>
                  </a:lnTo>
                  <a:lnTo>
                    <a:pt x="1070254" y="1491094"/>
                  </a:lnTo>
                  <a:lnTo>
                    <a:pt x="1072362" y="1491094"/>
                  </a:lnTo>
                  <a:lnTo>
                    <a:pt x="1072603" y="1490865"/>
                  </a:lnTo>
                  <a:lnTo>
                    <a:pt x="1247571" y="1490865"/>
                  </a:lnTo>
                  <a:lnTo>
                    <a:pt x="1247571" y="1569275"/>
                  </a:lnTo>
                  <a:lnTo>
                    <a:pt x="1248511" y="1570139"/>
                  </a:lnTo>
                  <a:lnTo>
                    <a:pt x="1250619" y="1570139"/>
                  </a:lnTo>
                  <a:lnTo>
                    <a:pt x="1251153" y="1569593"/>
                  </a:lnTo>
                  <a:lnTo>
                    <a:pt x="1425816" y="1569593"/>
                  </a:lnTo>
                  <a:lnTo>
                    <a:pt x="1425816" y="1632483"/>
                  </a:lnTo>
                  <a:lnTo>
                    <a:pt x="1426679" y="1633347"/>
                  </a:lnTo>
                  <a:lnTo>
                    <a:pt x="1428864" y="1633347"/>
                  </a:lnTo>
                  <a:lnTo>
                    <a:pt x="1429118" y="1633080"/>
                  </a:lnTo>
                  <a:lnTo>
                    <a:pt x="1604060" y="1633080"/>
                  </a:lnTo>
                  <a:lnTo>
                    <a:pt x="1604060" y="1683042"/>
                  </a:lnTo>
                  <a:lnTo>
                    <a:pt x="1604924" y="1683981"/>
                  </a:lnTo>
                  <a:lnTo>
                    <a:pt x="1607108" y="1683981"/>
                  </a:lnTo>
                  <a:lnTo>
                    <a:pt x="1782318" y="1683880"/>
                  </a:lnTo>
                  <a:lnTo>
                    <a:pt x="1782318" y="1723542"/>
                  </a:lnTo>
                  <a:lnTo>
                    <a:pt x="1783168" y="1724393"/>
                  </a:lnTo>
                  <a:lnTo>
                    <a:pt x="1784261" y="1724393"/>
                  </a:lnTo>
                  <a:lnTo>
                    <a:pt x="1784261" y="1724520"/>
                  </a:lnTo>
                  <a:lnTo>
                    <a:pt x="1960486" y="1724520"/>
                  </a:lnTo>
                  <a:lnTo>
                    <a:pt x="1960486" y="1755927"/>
                  </a:lnTo>
                  <a:lnTo>
                    <a:pt x="1961426" y="1756778"/>
                  </a:lnTo>
                  <a:lnTo>
                    <a:pt x="1963521" y="1756778"/>
                  </a:lnTo>
                  <a:lnTo>
                    <a:pt x="1964029" y="1756270"/>
                  </a:lnTo>
                  <a:lnTo>
                    <a:pt x="2138730" y="1756270"/>
                  </a:lnTo>
                  <a:lnTo>
                    <a:pt x="2138730" y="1781822"/>
                  </a:lnTo>
                  <a:lnTo>
                    <a:pt x="2139594" y="1782686"/>
                  </a:lnTo>
                  <a:lnTo>
                    <a:pt x="2140686" y="1782686"/>
                  </a:lnTo>
                  <a:lnTo>
                    <a:pt x="2140686" y="1782927"/>
                  </a:lnTo>
                  <a:lnTo>
                    <a:pt x="2316975" y="1782927"/>
                  </a:lnTo>
                  <a:lnTo>
                    <a:pt x="2316975" y="1802498"/>
                  </a:lnTo>
                  <a:lnTo>
                    <a:pt x="2317839" y="1803361"/>
                  </a:lnTo>
                  <a:lnTo>
                    <a:pt x="2320023" y="1803361"/>
                  </a:lnTo>
                  <a:lnTo>
                    <a:pt x="2495232" y="1803247"/>
                  </a:lnTo>
                  <a:lnTo>
                    <a:pt x="2495232" y="1819122"/>
                  </a:lnTo>
                  <a:lnTo>
                    <a:pt x="2496083" y="1819986"/>
                  </a:lnTo>
                  <a:lnTo>
                    <a:pt x="2498191" y="1819986"/>
                  </a:lnTo>
                  <a:lnTo>
                    <a:pt x="2498433" y="1819757"/>
                  </a:lnTo>
                  <a:lnTo>
                    <a:pt x="2673400" y="1819757"/>
                  </a:lnTo>
                  <a:lnTo>
                    <a:pt x="2673400" y="1832394"/>
                  </a:lnTo>
                  <a:lnTo>
                    <a:pt x="2674340" y="1833245"/>
                  </a:lnTo>
                  <a:lnTo>
                    <a:pt x="2675344" y="1833245"/>
                  </a:lnTo>
                  <a:lnTo>
                    <a:pt x="2675344" y="1833727"/>
                  </a:lnTo>
                  <a:lnTo>
                    <a:pt x="2851645" y="1833727"/>
                  </a:lnTo>
                  <a:lnTo>
                    <a:pt x="2851645" y="1842998"/>
                  </a:lnTo>
                  <a:lnTo>
                    <a:pt x="2852509" y="1843862"/>
                  </a:lnTo>
                  <a:lnTo>
                    <a:pt x="2853601" y="1843862"/>
                  </a:lnTo>
                  <a:lnTo>
                    <a:pt x="3029889" y="1843887"/>
                  </a:lnTo>
                  <a:lnTo>
                    <a:pt x="3029889" y="1851431"/>
                  </a:lnTo>
                  <a:lnTo>
                    <a:pt x="3030753" y="1852358"/>
                  </a:lnTo>
                  <a:lnTo>
                    <a:pt x="3031845" y="1852358"/>
                  </a:lnTo>
                  <a:lnTo>
                    <a:pt x="3031845" y="1852777"/>
                  </a:lnTo>
                  <a:lnTo>
                    <a:pt x="3208147" y="1852777"/>
                  </a:lnTo>
                  <a:lnTo>
                    <a:pt x="3208147" y="1858213"/>
                  </a:lnTo>
                  <a:lnTo>
                    <a:pt x="3208998" y="1859153"/>
                  </a:lnTo>
                  <a:lnTo>
                    <a:pt x="3211106" y="1859153"/>
                  </a:lnTo>
                  <a:lnTo>
                    <a:pt x="3389960" y="1859127"/>
                  </a:lnTo>
                  <a:lnTo>
                    <a:pt x="3389960" y="1857857"/>
                  </a:lnTo>
                  <a:lnTo>
                    <a:pt x="3390214" y="1857857"/>
                  </a:lnTo>
                  <a:lnTo>
                    <a:pt x="3390214" y="18565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2026152" y="1521910"/>
              <a:ext cx="3564890" cy="1863089"/>
            </a:xfrm>
            <a:custGeom>
              <a:avLst/>
              <a:gdLst/>
              <a:ahLst/>
              <a:cxnLst/>
              <a:rect l="l" t="t" r="r" b="b"/>
              <a:pathLst>
                <a:path w="3564890" h="1863089">
                  <a:moveTo>
                    <a:pt x="0" y="0"/>
                  </a:moveTo>
                  <a:lnTo>
                    <a:pt x="178224" y="0"/>
                  </a:lnTo>
                </a:path>
                <a:path w="3564890" h="1863089">
                  <a:moveTo>
                    <a:pt x="3564537" y="1857202"/>
                  </a:moveTo>
                  <a:lnTo>
                    <a:pt x="3564537" y="1862586"/>
                  </a:lnTo>
                </a:path>
              </a:pathLst>
            </a:custGeom>
            <a:ln w="39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2048020" y="1505212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69">
                  <a:moveTo>
                    <a:pt x="4471" y="13732"/>
                  </a:moveTo>
                  <a:lnTo>
                    <a:pt x="0" y="0"/>
                  </a:lnTo>
                </a:path>
              </a:pathLst>
            </a:custGeom>
            <a:ln w="5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002371" y="149335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4">
                  <a:moveTo>
                    <a:pt x="48958" y="38938"/>
                  </a:moveTo>
                  <a:lnTo>
                    <a:pt x="48006" y="37617"/>
                  </a:lnTo>
                  <a:lnTo>
                    <a:pt x="47053" y="36360"/>
                  </a:lnTo>
                  <a:lnTo>
                    <a:pt x="45224" y="36055"/>
                  </a:lnTo>
                  <a:lnTo>
                    <a:pt x="32956" y="44945"/>
                  </a:lnTo>
                  <a:lnTo>
                    <a:pt x="20434" y="44945"/>
                  </a:lnTo>
                  <a:lnTo>
                    <a:pt x="10210" y="37528"/>
                  </a:lnTo>
                  <a:lnTo>
                    <a:pt x="6337" y="25603"/>
                  </a:lnTo>
                  <a:lnTo>
                    <a:pt x="10236" y="13639"/>
                  </a:lnTo>
                  <a:lnTo>
                    <a:pt x="20421" y="6248"/>
                  </a:lnTo>
                  <a:lnTo>
                    <a:pt x="32956" y="6248"/>
                  </a:lnTo>
                  <a:lnTo>
                    <a:pt x="43916" y="14198"/>
                  </a:lnTo>
                  <a:lnTo>
                    <a:pt x="47358" y="9448"/>
                  </a:lnTo>
                  <a:lnTo>
                    <a:pt x="34353" y="0"/>
                  </a:lnTo>
                  <a:lnTo>
                    <a:pt x="32512" y="317"/>
                  </a:lnTo>
                  <a:lnTo>
                    <a:pt x="17856" y="393"/>
                  </a:lnTo>
                  <a:lnTo>
                    <a:pt x="16535" y="1714"/>
                  </a:lnTo>
                  <a:lnTo>
                    <a:pt x="6032" y="9448"/>
                  </a:lnTo>
                  <a:lnTo>
                    <a:pt x="4737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5473" y="41821"/>
                  </a:lnTo>
                  <a:lnTo>
                    <a:pt x="7124" y="42684"/>
                  </a:lnTo>
                  <a:lnTo>
                    <a:pt x="7251" y="42646"/>
                  </a:lnTo>
                  <a:lnTo>
                    <a:pt x="19050" y="51193"/>
                  </a:lnTo>
                  <a:lnTo>
                    <a:pt x="20878" y="50876"/>
                  </a:lnTo>
                  <a:lnTo>
                    <a:pt x="35547" y="50800"/>
                  </a:lnTo>
                  <a:lnTo>
                    <a:pt x="36868" y="49466"/>
                  </a:lnTo>
                  <a:lnTo>
                    <a:pt x="48666" y="40817"/>
                  </a:lnTo>
                  <a:lnTo>
                    <a:pt x="48958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048020" y="1518945"/>
              <a:ext cx="180340" cy="381000"/>
            </a:xfrm>
            <a:custGeom>
              <a:avLst/>
              <a:gdLst/>
              <a:ahLst/>
              <a:cxnLst/>
              <a:rect l="l" t="t" r="r" b="b"/>
              <a:pathLst>
                <a:path w="180339" h="381000">
                  <a:moveTo>
                    <a:pt x="0" y="13732"/>
                  </a:moveTo>
                  <a:lnTo>
                    <a:pt x="4471" y="0"/>
                  </a:lnTo>
                </a:path>
                <a:path w="180339" h="381000">
                  <a:moveTo>
                    <a:pt x="180066" y="380382"/>
                  </a:moveTo>
                  <a:lnTo>
                    <a:pt x="175594" y="366649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177973" y="187374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45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224" y="36042"/>
                  </a:lnTo>
                  <a:lnTo>
                    <a:pt x="32956" y="44945"/>
                  </a:lnTo>
                  <a:lnTo>
                    <a:pt x="20447" y="44945"/>
                  </a:lnTo>
                  <a:lnTo>
                    <a:pt x="10223" y="37528"/>
                  </a:lnTo>
                  <a:lnTo>
                    <a:pt x="6337" y="25603"/>
                  </a:lnTo>
                  <a:lnTo>
                    <a:pt x="10223" y="13639"/>
                  </a:lnTo>
                  <a:lnTo>
                    <a:pt x="20408" y="6235"/>
                  </a:lnTo>
                  <a:lnTo>
                    <a:pt x="32943" y="6235"/>
                  </a:lnTo>
                  <a:lnTo>
                    <a:pt x="43903" y="14198"/>
                  </a:lnTo>
                  <a:lnTo>
                    <a:pt x="47345" y="9436"/>
                  </a:lnTo>
                  <a:lnTo>
                    <a:pt x="34340" y="0"/>
                  </a:lnTo>
                  <a:lnTo>
                    <a:pt x="32512" y="304"/>
                  </a:lnTo>
                  <a:lnTo>
                    <a:pt x="17843" y="381"/>
                  </a:lnTo>
                  <a:lnTo>
                    <a:pt x="16535" y="1714"/>
                  </a:lnTo>
                  <a:lnTo>
                    <a:pt x="6032" y="9436"/>
                  </a:lnTo>
                  <a:lnTo>
                    <a:pt x="4724" y="10452"/>
                  </a:lnTo>
                  <a:lnTo>
                    <a:pt x="4432" y="12242"/>
                  </a:lnTo>
                  <a:lnTo>
                    <a:pt x="0" y="26212"/>
                  </a:lnTo>
                  <a:lnTo>
                    <a:pt x="838" y="27851"/>
                  </a:lnTo>
                  <a:lnTo>
                    <a:pt x="5461" y="41821"/>
                  </a:lnTo>
                  <a:lnTo>
                    <a:pt x="7124" y="42672"/>
                  </a:lnTo>
                  <a:lnTo>
                    <a:pt x="19050" y="51181"/>
                  </a:lnTo>
                  <a:lnTo>
                    <a:pt x="20866" y="50863"/>
                  </a:lnTo>
                  <a:lnTo>
                    <a:pt x="35547" y="50787"/>
                  </a:lnTo>
                  <a:lnTo>
                    <a:pt x="36855" y="49466"/>
                  </a:lnTo>
                  <a:lnTo>
                    <a:pt x="48666" y="40805"/>
                  </a:lnTo>
                  <a:lnTo>
                    <a:pt x="48945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223614" y="1899327"/>
              <a:ext cx="180340" cy="298450"/>
            </a:xfrm>
            <a:custGeom>
              <a:avLst/>
              <a:gdLst/>
              <a:ahLst/>
              <a:cxnLst/>
              <a:rect l="l" t="t" r="r" b="b"/>
              <a:pathLst>
                <a:path w="180339" h="298450">
                  <a:moveTo>
                    <a:pt x="0" y="13732"/>
                  </a:moveTo>
                  <a:lnTo>
                    <a:pt x="4471" y="0"/>
                  </a:lnTo>
                </a:path>
                <a:path w="180339" h="298450">
                  <a:moveTo>
                    <a:pt x="180066" y="298453"/>
                  </a:moveTo>
                  <a:lnTo>
                    <a:pt x="175594" y="284721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353564" y="217219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38"/>
                  </a:moveTo>
                  <a:lnTo>
                    <a:pt x="48006" y="37604"/>
                  </a:lnTo>
                  <a:lnTo>
                    <a:pt x="47053" y="36360"/>
                  </a:lnTo>
                  <a:lnTo>
                    <a:pt x="45224" y="36042"/>
                  </a:lnTo>
                  <a:lnTo>
                    <a:pt x="32956" y="44945"/>
                  </a:lnTo>
                  <a:lnTo>
                    <a:pt x="20434" y="44945"/>
                  </a:lnTo>
                  <a:lnTo>
                    <a:pt x="10210" y="37528"/>
                  </a:lnTo>
                  <a:lnTo>
                    <a:pt x="6337" y="25615"/>
                  </a:lnTo>
                  <a:lnTo>
                    <a:pt x="10236" y="13639"/>
                  </a:lnTo>
                  <a:lnTo>
                    <a:pt x="20421" y="6235"/>
                  </a:lnTo>
                  <a:lnTo>
                    <a:pt x="32931" y="6235"/>
                  </a:lnTo>
                  <a:lnTo>
                    <a:pt x="43916" y="14198"/>
                  </a:lnTo>
                  <a:lnTo>
                    <a:pt x="47358" y="9436"/>
                  </a:lnTo>
                  <a:lnTo>
                    <a:pt x="34340" y="0"/>
                  </a:lnTo>
                  <a:lnTo>
                    <a:pt x="32512" y="317"/>
                  </a:lnTo>
                  <a:lnTo>
                    <a:pt x="17843" y="393"/>
                  </a:lnTo>
                  <a:lnTo>
                    <a:pt x="16535" y="1714"/>
                  </a:lnTo>
                  <a:lnTo>
                    <a:pt x="6032" y="9436"/>
                  </a:lnTo>
                  <a:lnTo>
                    <a:pt x="4724" y="10452"/>
                  </a:lnTo>
                  <a:lnTo>
                    <a:pt x="4445" y="12255"/>
                  </a:lnTo>
                  <a:lnTo>
                    <a:pt x="0" y="26212"/>
                  </a:lnTo>
                  <a:lnTo>
                    <a:pt x="838" y="27851"/>
                  </a:lnTo>
                  <a:lnTo>
                    <a:pt x="5473" y="41821"/>
                  </a:lnTo>
                  <a:lnTo>
                    <a:pt x="7124" y="42684"/>
                  </a:lnTo>
                  <a:lnTo>
                    <a:pt x="7251" y="42646"/>
                  </a:lnTo>
                  <a:lnTo>
                    <a:pt x="19050" y="51181"/>
                  </a:lnTo>
                  <a:lnTo>
                    <a:pt x="20878" y="50876"/>
                  </a:lnTo>
                  <a:lnTo>
                    <a:pt x="35547" y="50800"/>
                  </a:lnTo>
                  <a:lnTo>
                    <a:pt x="36855" y="49466"/>
                  </a:lnTo>
                  <a:lnTo>
                    <a:pt x="48666" y="40805"/>
                  </a:lnTo>
                  <a:lnTo>
                    <a:pt x="48958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399209" y="2197781"/>
              <a:ext cx="186055" cy="246379"/>
            </a:xfrm>
            <a:custGeom>
              <a:avLst/>
              <a:gdLst/>
              <a:ahLst/>
              <a:cxnLst/>
              <a:rect l="l" t="t" r="r" b="b"/>
              <a:pathLst>
                <a:path w="186055" h="246380">
                  <a:moveTo>
                    <a:pt x="0" y="13732"/>
                  </a:moveTo>
                  <a:lnTo>
                    <a:pt x="4471" y="0"/>
                  </a:lnTo>
                </a:path>
                <a:path w="186055" h="246380">
                  <a:moveTo>
                    <a:pt x="185927" y="245785"/>
                  </a:moveTo>
                  <a:lnTo>
                    <a:pt x="181478" y="232052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535021" y="2417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38"/>
                  </a:moveTo>
                  <a:lnTo>
                    <a:pt x="48006" y="37604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41"/>
                  </a:lnTo>
                  <a:lnTo>
                    <a:pt x="10248" y="13614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19" y="9448"/>
                  </a:lnTo>
                  <a:lnTo>
                    <a:pt x="4686" y="10452"/>
                  </a:lnTo>
                  <a:lnTo>
                    <a:pt x="4457" y="12255"/>
                  </a:lnTo>
                  <a:lnTo>
                    <a:pt x="0" y="26212"/>
                  </a:lnTo>
                  <a:lnTo>
                    <a:pt x="863" y="27863"/>
                  </a:lnTo>
                  <a:lnTo>
                    <a:pt x="4927" y="40259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580688" y="2443567"/>
              <a:ext cx="180340" cy="193675"/>
            </a:xfrm>
            <a:custGeom>
              <a:avLst/>
              <a:gdLst/>
              <a:ahLst/>
              <a:cxnLst/>
              <a:rect l="l" t="t" r="r" b="b"/>
              <a:pathLst>
                <a:path w="180339" h="193675">
                  <a:moveTo>
                    <a:pt x="0" y="13732"/>
                  </a:moveTo>
                  <a:lnTo>
                    <a:pt x="4448" y="0"/>
                  </a:lnTo>
                </a:path>
                <a:path w="180339" h="193675">
                  <a:moveTo>
                    <a:pt x="180042" y="193117"/>
                  </a:moveTo>
                  <a:lnTo>
                    <a:pt x="175594" y="179384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710624" y="261109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29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41"/>
                  </a:lnTo>
                  <a:lnTo>
                    <a:pt x="10236" y="13614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29" y="14198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73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56282" y="2636684"/>
              <a:ext cx="186055" cy="152400"/>
            </a:xfrm>
            <a:custGeom>
              <a:avLst/>
              <a:gdLst/>
              <a:ahLst/>
              <a:cxnLst/>
              <a:rect l="l" t="t" r="r" b="b"/>
              <a:pathLst>
                <a:path w="186055" h="152400">
                  <a:moveTo>
                    <a:pt x="0" y="13732"/>
                  </a:moveTo>
                  <a:lnTo>
                    <a:pt x="4448" y="0"/>
                  </a:lnTo>
                </a:path>
                <a:path w="186055" h="152400">
                  <a:moveTo>
                    <a:pt x="185896" y="152152"/>
                  </a:moveTo>
                  <a:lnTo>
                    <a:pt x="181447" y="13842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892069" y="276325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40" y="50876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937730" y="2788837"/>
              <a:ext cx="180340" cy="123189"/>
            </a:xfrm>
            <a:custGeom>
              <a:avLst/>
              <a:gdLst/>
              <a:ahLst/>
              <a:cxnLst/>
              <a:rect l="l" t="t" r="r" b="b"/>
              <a:pathLst>
                <a:path w="180339" h="123189">
                  <a:moveTo>
                    <a:pt x="0" y="13732"/>
                  </a:moveTo>
                  <a:lnTo>
                    <a:pt x="4448" y="0"/>
                  </a:lnTo>
                </a:path>
                <a:path w="180339" h="123189">
                  <a:moveTo>
                    <a:pt x="180042" y="122892"/>
                  </a:moveTo>
                  <a:lnTo>
                    <a:pt x="175594" y="109159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067659" y="288613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38"/>
                  </a:moveTo>
                  <a:lnTo>
                    <a:pt x="48006" y="37617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48" y="37579"/>
                  </a:lnTo>
                  <a:lnTo>
                    <a:pt x="6375" y="25641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79"/>
                  </a:lnTo>
                  <a:lnTo>
                    <a:pt x="47371" y="41744"/>
                  </a:lnTo>
                  <a:lnTo>
                    <a:pt x="48628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13324" y="2911729"/>
              <a:ext cx="186055" cy="99695"/>
            </a:xfrm>
            <a:custGeom>
              <a:avLst/>
              <a:gdLst/>
              <a:ahLst/>
              <a:cxnLst/>
              <a:rect l="l" t="t" r="r" b="b"/>
              <a:pathLst>
                <a:path w="186054" h="99694">
                  <a:moveTo>
                    <a:pt x="0" y="13732"/>
                  </a:moveTo>
                  <a:lnTo>
                    <a:pt x="4448" y="0"/>
                  </a:lnTo>
                </a:path>
                <a:path w="186054" h="99694">
                  <a:moveTo>
                    <a:pt x="185896" y="99484"/>
                  </a:moveTo>
                  <a:lnTo>
                    <a:pt x="181447" y="85751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249117" y="298563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69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69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28" y="0"/>
                  </a:lnTo>
                  <a:lnTo>
                    <a:pt x="32461" y="304"/>
                  </a:lnTo>
                  <a:lnTo>
                    <a:pt x="17792" y="393"/>
                  </a:lnTo>
                  <a:lnTo>
                    <a:pt x="16535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03" y="50241"/>
                  </a:lnTo>
                  <a:lnTo>
                    <a:pt x="19037" y="51181"/>
                  </a:lnTo>
                  <a:lnTo>
                    <a:pt x="20828" y="50876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294772" y="3011214"/>
              <a:ext cx="180340" cy="76200"/>
            </a:xfrm>
            <a:custGeom>
              <a:avLst/>
              <a:gdLst/>
              <a:ahLst/>
              <a:cxnLst/>
              <a:rect l="l" t="t" r="r" b="b"/>
              <a:pathLst>
                <a:path w="180339" h="76200">
                  <a:moveTo>
                    <a:pt x="0" y="13732"/>
                  </a:moveTo>
                  <a:lnTo>
                    <a:pt x="4448" y="0"/>
                  </a:lnTo>
                </a:path>
                <a:path w="180339" h="76200">
                  <a:moveTo>
                    <a:pt x="180042" y="76076"/>
                  </a:moveTo>
                  <a:lnTo>
                    <a:pt x="175594" y="62343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424707" y="306170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41"/>
                  </a:lnTo>
                  <a:lnTo>
                    <a:pt x="10236" y="13614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470367" y="3087291"/>
              <a:ext cx="186055" cy="64769"/>
            </a:xfrm>
            <a:custGeom>
              <a:avLst/>
              <a:gdLst/>
              <a:ahLst/>
              <a:cxnLst/>
              <a:rect l="l" t="t" r="r" b="b"/>
              <a:pathLst>
                <a:path w="186054" h="64769">
                  <a:moveTo>
                    <a:pt x="0" y="13732"/>
                  </a:moveTo>
                  <a:lnTo>
                    <a:pt x="4448" y="0"/>
                  </a:lnTo>
                </a:path>
                <a:path w="186054" h="64769">
                  <a:moveTo>
                    <a:pt x="185896" y="64372"/>
                  </a:moveTo>
                  <a:lnTo>
                    <a:pt x="181447" y="50639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3606152" y="312607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787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651814" y="3151663"/>
              <a:ext cx="180340" cy="52705"/>
            </a:xfrm>
            <a:custGeom>
              <a:avLst/>
              <a:gdLst/>
              <a:ahLst/>
              <a:cxnLst/>
              <a:rect l="l" t="t" r="r" b="b"/>
              <a:pathLst>
                <a:path w="180339" h="52705">
                  <a:moveTo>
                    <a:pt x="0" y="13732"/>
                  </a:moveTo>
                  <a:lnTo>
                    <a:pt x="4448" y="0"/>
                  </a:lnTo>
                </a:path>
                <a:path w="180339" h="52705">
                  <a:moveTo>
                    <a:pt x="180042" y="52668"/>
                  </a:moveTo>
                  <a:lnTo>
                    <a:pt x="175594" y="38935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3781742" y="317874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28"/>
                  </a:lnTo>
                  <a:lnTo>
                    <a:pt x="10248" y="13627"/>
                  </a:lnTo>
                  <a:lnTo>
                    <a:pt x="20396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04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19" y="9436"/>
                  </a:lnTo>
                  <a:lnTo>
                    <a:pt x="4686" y="10452"/>
                  </a:lnTo>
                  <a:lnTo>
                    <a:pt x="4457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27" y="40259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827409" y="3204331"/>
              <a:ext cx="180340" cy="41275"/>
            </a:xfrm>
            <a:custGeom>
              <a:avLst/>
              <a:gdLst/>
              <a:ahLst/>
              <a:cxnLst/>
              <a:rect l="l" t="t" r="r" b="b"/>
              <a:pathLst>
                <a:path w="180339" h="41275">
                  <a:moveTo>
                    <a:pt x="0" y="13732"/>
                  </a:moveTo>
                  <a:lnTo>
                    <a:pt x="4448" y="0"/>
                  </a:lnTo>
                </a:path>
                <a:path w="180339" h="41275">
                  <a:moveTo>
                    <a:pt x="180042" y="40964"/>
                  </a:moveTo>
                  <a:lnTo>
                    <a:pt x="175594" y="27231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957345" y="321970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29" y="36995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79"/>
                  </a:lnTo>
                  <a:lnTo>
                    <a:pt x="6362" y="25641"/>
                  </a:lnTo>
                  <a:lnTo>
                    <a:pt x="10236" y="13639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29" y="14211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73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71"/>
                  </a:lnTo>
                  <a:lnTo>
                    <a:pt x="5461" y="41833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79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003003" y="3245296"/>
              <a:ext cx="186055" cy="29845"/>
            </a:xfrm>
            <a:custGeom>
              <a:avLst/>
              <a:gdLst/>
              <a:ahLst/>
              <a:cxnLst/>
              <a:rect l="l" t="t" r="r" b="b"/>
              <a:pathLst>
                <a:path w="186054" h="29845">
                  <a:moveTo>
                    <a:pt x="0" y="13732"/>
                  </a:moveTo>
                  <a:lnTo>
                    <a:pt x="4448" y="0"/>
                  </a:lnTo>
                </a:path>
                <a:path w="186054" h="29845">
                  <a:moveTo>
                    <a:pt x="185896" y="29260"/>
                  </a:moveTo>
                  <a:lnTo>
                    <a:pt x="181447" y="15527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4138790" y="324896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48" y="37579"/>
                  </a:lnTo>
                  <a:lnTo>
                    <a:pt x="6362" y="25641"/>
                  </a:lnTo>
                  <a:lnTo>
                    <a:pt x="10248" y="13639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79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4184451" y="3274556"/>
              <a:ext cx="180340" cy="29845"/>
            </a:xfrm>
            <a:custGeom>
              <a:avLst/>
              <a:gdLst/>
              <a:ahLst/>
              <a:cxnLst/>
              <a:rect l="l" t="t" r="r" b="b"/>
              <a:pathLst>
                <a:path w="180339" h="29845">
                  <a:moveTo>
                    <a:pt x="0" y="13732"/>
                  </a:moveTo>
                  <a:lnTo>
                    <a:pt x="4448" y="0"/>
                  </a:lnTo>
                </a:path>
                <a:path w="180339" h="29845">
                  <a:moveTo>
                    <a:pt x="180042" y="29260"/>
                  </a:moveTo>
                  <a:lnTo>
                    <a:pt x="175594" y="15527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4314380" y="327822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17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48" y="37579"/>
                  </a:lnTo>
                  <a:lnTo>
                    <a:pt x="6375" y="25641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79"/>
                  </a:lnTo>
                  <a:lnTo>
                    <a:pt x="47371" y="41744"/>
                  </a:lnTo>
                  <a:lnTo>
                    <a:pt x="48628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4360046" y="3303816"/>
              <a:ext cx="186055" cy="17780"/>
            </a:xfrm>
            <a:custGeom>
              <a:avLst/>
              <a:gdLst/>
              <a:ahLst/>
              <a:cxnLst/>
              <a:rect l="l" t="t" r="r" b="b"/>
              <a:pathLst>
                <a:path w="186054" h="17779">
                  <a:moveTo>
                    <a:pt x="0" y="13732"/>
                  </a:moveTo>
                  <a:lnTo>
                    <a:pt x="4448" y="0"/>
                  </a:lnTo>
                </a:path>
                <a:path w="186054" h="17779">
                  <a:moveTo>
                    <a:pt x="185896" y="17556"/>
                  </a:moveTo>
                  <a:lnTo>
                    <a:pt x="181447" y="3823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4495838" y="329578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69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69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28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35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03" y="50241"/>
                  </a:lnTo>
                  <a:lnTo>
                    <a:pt x="19037" y="51181"/>
                  </a:lnTo>
                  <a:lnTo>
                    <a:pt x="20828" y="50863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4541493" y="3321372"/>
              <a:ext cx="180340" cy="17780"/>
            </a:xfrm>
            <a:custGeom>
              <a:avLst/>
              <a:gdLst/>
              <a:ahLst/>
              <a:cxnLst/>
              <a:rect l="l" t="t" r="r" b="b"/>
              <a:pathLst>
                <a:path w="180339" h="17779">
                  <a:moveTo>
                    <a:pt x="0" y="13732"/>
                  </a:moveTo>
                  <a:lnTo>
                    <a:pt x="4448" y="0"/>
                  </a:lnTo>
                </a:path>
                <a:path w="180339" h="17779">
                  <a:moveTo>
                    <a:pt x="180042" y="17556"/>
                  </a:moveTo>
                  <a:lnTo>
                    <a:pt x="175594" y="3823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4671428" y="331334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41"/>
                  </a:lnTo>
                  <a:lnTo>
                    <a:pt x="10236" y="13614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4717088" y="3336900"/>
              <a:ext cx="186055" cy="15875"/>
            </a:xfrm>
            <a:custGeom>
              <a:avLst/>
              <a:gdLst/>
              <a:ahLst/>
              <a:cxnLst/>
              <a:rect l="l" t="t" r="r" b="b"/>
              <a:pathLst>
                <a:path w="186054" h="15875">
                  <a:moveTo>
                    <a:pt x="0" y="15761"/>
                  </a:moveTo>
                  <a:lnTo>
                    <a:pt x="4448" y="2028"/>
                  </a:lnTo>
                </a:path>
                <a:path w="186054" h="1587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4852873" y="332505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50" y="51181"/>
                  </a:lnTo>
                  <a:lnTo>
                    <a:pt x="20840" y="50863"/>
                  </a:lnTo>
                  <a:lnTo>
                    <a:pt x="35509" y="50787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4898535" y="3348603"/>
              <a:ext cx="180340" cy="15875"/>
            </a:xfrm>
            <a:custGeom>
              <a:avLst/>
              <a:gdLst/>
              <a:ahLst/>
              <a:cxnLst/>
              <a:rect l="l" t="t" r="r" b="b"/>
              <a:pathLst>
                <a:path w="180339" h="15875">
                  <a:moveTo>
                    <a:pt x="0" y="15761"/>
                  </a:moveTo>
                  <a:lnTo>
                    <a:pt x="4448" y="2028"/>
                  </a:lnTo>
                </a:path>
                <a:path w="180339" h="15875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028463" y="333674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17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41"/>
                  </a:lnTo>
                  <a:lnTo>
                    <a:pt x="10248" y="13614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83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19" y="9448"/>
                  </a:lnTo>
                  <a:lnTo>
                    <a:pt x="4686" y="10452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27" y="40259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83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5074130" y="3360308"/>
              <a:ext cx="186055" cy="15875"/>
            </a:xfrm>
            <a:custGeom>
              <a:avLst/>
              <a:gdLst/>
              <a:ahLst/>
              <a:cxnLst/>
              <a:rect l="l" t="t" r="r" b="b"/>
              <a:pathLst>
                <a:path w="186054" h="15875">
                  <a:moveTo>
                    <a:pt x="0" y="15761"/>
                  </a:moveTo>
                  <a:lnTo>
                    <a:pt x="4448" y="2028"/>
                  </a:lnTo>
                </a:path>
                <a:path w="186054" h="1587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5209921" y="334845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28" y="0"/>
                  </a:lnTo>
                  <a:lnTo>
                    <a:pt x="32461" y="304"/>
                  </a:lnTo>
                  <a:lnTo>
                    <a:pt x="17792" y="393"/>
                  </a:lnTo>
                  <a:lnTo>
                    <a:pt x="16535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28" y="50876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5255578" y="3366160"/>
              <a:ext cx="180340" cy="22225"/>
            </a:xfrm>
            <a:custGeom>
              <a:avLst/>
              <a:gdLst/>
              <a:ahLst/>
              <a:cxnLst/>
              <a:rect l="l" t="t" r="r" b="b"/>
              <a:pathLst>
                <a:path w="180339" h="22225">
                  <a:moveTo>
                    <a:pt x="0" y="21613"/>
                  </a:moveTo>
                  <a:lnTo>
                    <a:pt x="4448" y="7880"/>
                  </a:lnTo>
                </a:path>
                <a:path w="180339" h="22225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5385511" y="335431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32"/>
                  </a:lnTo>
                  <a:lnTo>
                    <a:pt x="20383" y="44932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40" y="50863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5431172" y="3372012"/>
              <a:ext cx="186055" cy="22225"/>
            </a:xfrm>
            <a:custGeom>
              <a:avLst/>
              <a:gdLst/>
              <a:ahLst/>
              <a:cxnLst/>
              <a:rect l="l" t="t" r="r" b="b"/>
              <a:pathLst>
                <a:path w="186054" h="22225">
                  <a:moveTo>
                    <a:pt x="0" y="21613"/>
                  </a:moveTo>
                  <a:lnTo>
                    <a:pt x="4448" y="7880"/>
                  </a:lnTo>
                </a:path>
                <a:path w="186054" h="2222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5566956" y="336015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48" y="37579"/>
                  </a:lnTo>
                  <a:lnTo>
                    <a:pt x="6375" y="25641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79"/>
                  </a:lnTo>
                  <a:lnTo>
                    <a:pt x="47371" y="41744"/>
                  </a:lnTo>
                  <a:lnTo>
                    <a:pt x="48628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5612620" y="3385744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732"/>
                  </a:moveTo>
                  <a:lnTo>
                    <a:pt x="4448" y="0"/>
                  </a:lnTo>
                </a:path>
              </a:pathLst>
            </a:custGeom>
            <a:ln w="5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3695128" y="1392853"/>
              <a:ext cx="210820" cy="62865"/>
            </a:xfrm>
            <a:custGeom>
              <a:avLst/>
              <a:gdLst/>
              <a:ahLst/>
              <a:cxnLst/>
              <a:rect l="l" t="t" r="r" b="b"/>
              <a:pathLst>
                <a:path w="210820" h="62865">
                  <a:moveTo>
                    <a:pt x="37142" y="26529"/>
                  </a:moveTo>
                  <a:lnTo>
                    <a:pt x="22554" y="26529"/>
                  </a:lnTo>
                  <a:lnTo>
                    <a:pt x="21305" y="27777"/>
                  </a:lnTo>
                  <a:lnTo>
                    <a:pt x="16544" y="33083"/>
                  </a:lnTo>
                  <a:lnTo>
                    <a:pt x="0" y="52122"/>
                  </a:lnTo>
                  <a:lnTo>
                    <a:pt x="0" y="61251"/>
                  </a:lnTo>
                  <a:lnTo>
                    <a:pt x="39411" y="61251"/>
                  </a:lnTo>
                  <a:lnTo>
                    <a:pt x="39411" y="51263"/>
                  </a:lnTo>
                  <a:lnTo>
                    <a:pt x="15296" y="51263"/>
                  </a:lnTo>
                  <a:lnTo>
                    <a:pt x="21227" y="44787"/>
                  </a:lnTo>
                  <a:lnTo>
                    <a:pt x="37142" y="26529"/>
                  </a:lnTo>
                  <a:close/>
                </a:path>
                <a:path w="210820" h="62865">
                  <a:moveTo>
                    <a:pt x="39411" y="50951"/>
                  </a:moveTo>
                  <a:lnTo>
                    <a:pt x="20525" y="50951"/>
                  </a:lnTo>
                  <a:lnTo>
                    <a:pt x="18573" y="51107"/>
                  </a:lnTo>
                  <a:lnTo>
                    <a:pt x="15296" y="51263"/>
                  </a:lnTo>
                  <a:lnTo>
                    <a:pt x="39411" y="51263"/>
                  </a:lnTo>
                  <a:lnTo>
                    <a:pt x="39411" y="50951"/>
                  </a:lnTo>
                  <a:close/>
                </a:path>
                <a:path w="210820" h="62865">
                  <a:moveTo>
                    <a:pt x="38162" y="17087"/>
                  </a:moveTo>
                  <a:lnTo>
                    <a:pt x="1638" y="17087"/>
                  </a:lnTo>
                  <a:lnTo>
                    <a:pt x="1638" y="26763"/>
                  </a:lnTo>
                  <a:lnTo>
                    <a:pt x="17169" y="26685"/>
                  </a:lnTo>
                  <a:lnTo>
                    <a:pt x="19432" y="26607"/>
                  </a:lnTo>
                  <a:lnTo>
                    <a:pt x="21227" y="26607"/>
                  </a:lnTo>
                  <a:lnTo>
                    <a:pt x="22554" y="26529"/>
                  </a:lnTo>
                  <a:lnTo>
                    <a:pt x="37142" y="26529"/>
                  </a:lnTo>
                  <a:lnTo>
                    <a:pt x="38162" y="25358"/>
                  </a:lnTo>
                  <a:lnTo>
                    <a:pt x="38162" y="17087"/>
                  </a:lnTo>
                  <a:close/>
                </a:path>
                <a:path w="210820" h="62865">
                  <a:moveTo>
                    <a:pt x="88655" y="16541"/>
                  </a:moveTo>
                  <a:lnTo>
                    <a:pt x="46044" y="16541"/>
                  </a:lnTo>
                  <a:lnTo>
                    <a:pt x="46044" y="27309"/>
                  </a:lnTo>
                  <a:lnTo>
                    <a:pt x="88655" y="27309"/>
                  </a:lnTo>
                  <a:lnTo>
                    <a:pt x="88655" y="16541"/>
                  </a:lnTo>
                  <a:close/>
                </a:path>
                <a:path w="210820" h="62865">
                  <a:moveTo>
                    <a:pt x="88655" y="34956"/>
                  </a:moveTo>
                  <a:lnTo>
                    <a:pt x="46044" y="34956"/>
                  </a:lnTo>
                  <a:lnTo>
                    <a:pt x="46044" y="45801"/>
                  </a:lnTo>
                  <a:lnTo>
                    <a:pt x="88655" y="45801"/>
                  </a:lnTo>
                  <a:lnTo>
                    <a:pt x="88655" y="34956"/>
                  </a:lnTo>
                  <a:close/>
                </a:path>
                <a:path w="210820" h="62865">
                  <a:moveTo>
                    <a:pt x="123072" y="0"/>
                  </a:moveTo>
                  <a:lnTo>
                    <a:pt x="111209" y="0"/>
                  </a:lnTo>
                  <a:lnTo>
                    <a:pt x="106605" y="2106"/>
                  </a:lnTo>
                  <a:lnTo>
                    <a:pt x="97318" y="31054"/>
                  </a:lnTo>
                  <a:lnTo>
                    <a:pt x="97421" y="43227"/>
                  </a:lnTo>
                  <a:lnTo>
                    <a:pt x="99113" y="50873"/>
                  </a:lnTo>
                  <a:lnTo>
                    <a:pt x="102781" y="55477"/>
                  </a:lnTo>
                  <a:lnTo>
                    <a:pt x="106449" y="60002"/>
                  </a:lnTo>
                  <a:lnTo>
                    <a:pt x="111209" y="62265"/>
                  </a:lnTo>
                  <a:lnTo>
                    <a:pt x="123072" y="62265"/>
                  </a:lnTo>
                  <a:lnTo>
                    <a:pt x="127676" y="60236"/>
                  </a:lnTo>
                  <a:lnTo>
                    <a:pt x="130954" y="56023"/>
                  </a:lnTo>
                  <a:lnTo>
                    <a:pt x="133010" y="52590"/>
                  </a:lnTo>
                  <a:lnTo>
                    <a:pt x="115736" y="52590"/>
                  </a:lnTo>
                  <a:lnTo>
                    <a:pt x="114487" y="52122"/>
                  </a:lnTo>
                  <a:lnTo>
                    <a:pt x="109640" y="39191"/>
                  </a:lnTo>
                  <a:lnTo>
                    <a:pt x="109645" y="23052"/>
                  </a:lnTo>
                  <a:lnTo>
                    <a:pt x="115736" y="9675"/>
                  </a:lnTo>
                  <a:lnTo>
                    <a:pt x="133012" y="9675"/>
                  </a:lnTo>
                  <a:lnTo>
                    <a:pt x="131032" y="6320"/>
                  </a:lnTo>
                  <a:lnTo>
                    <a:pt x="127676" y="2106"/>
                  </a:lnTo>
                  <a:lnTo>
                    <a:pt x="123072" y="0"/>
                  </a:lnTo>
                  <a:close/>
                </a:path>
                <a:path w="210820" h="62865">
                  <a:moveTo>
                    <a:pt x="133012" y="9675"/>
                  </a:moveTo>
                  <a:lnTo>
                    <a:pt x="118545" y="9675"/>
                  </a:lnTo>
                  <a:lnTo>
                    <a:pt x="119794" y="10143"/>
                  </a:lnTo>
                  <a:lnTo>
                    <a:pt x="120887" y="11079"/>
                  </a:lnTo>
                  <a:lnTo>
                    <a:pt x="124643" y="39191"/>
                  </a:lnTo>
                  <a:lnTo>
                    <a:pt x="124320" y="43383"/>
                  </a:lnTo>
                  <a:lnTo>
                    <a:pt x="118545" y="52590"/>
                  </a:lnTo>
                  <a:lnTo>
                    <a:pt x="133010" y="52590"/>
                  </a:lnTo>
                  <a:lnTo>
                    <a:pt x="133572" y="51651"/>
                  </a:lnTo>
                  <a:lnTo>
                    <a:pt x="135451" y="46036"/>
                  </a:lnTo>
                  <a:lnTo>
                    <a:pt x="136584" y="39191"/>
                  </a:lnTo>
                  <a:lnTo>
                    <a:pt x="136960" y="31054"/>
                  </a:lnTo>
                  <a:lnTo>
                    <a:pt x="136580" y="23052"/>
                  </a:lnTo>
                  <a:lnTo>
                    <a:pt x="135454" y="16249"/>
                  </a:lnTo>
                  <a:lnTo>
                    <a:pt x="133585" y="10645"/>
                  </a:lnTo>
                  <a:lnTo>
                    <a:pt x="133012" y="9675"/>
                  </a:lnTo>
                  <a:close/>
                </a:path>
                <a:path w="210820" h="62865">
                  <a:moveTo>
                    <a:pt x="160376" y="49547"/>
                  </a:moveTo>
                  <a:lnTo>
                    <a:pt x="148670" y="49547"/>
                  </a:lnTo>
                  <a:lnTo>
                    <a:pt x="148670" y="61251"/>
                  </a:lnTo>
                  <a:lnTo>
                    <a:pt x="160376" y="61251"/>
                  </a:lnTo>
                  <a:lnTo>
                    <a:pt x="160376" y="49547"/>
                  </a:lnTo>
                  <a:close/>
                </a:path>
                <a:path w="210820" h="62865">
                  <a:moveTo>
                    <a:pt x="196041" y="0"/>
                  </a:moveTo>
                  <a:lnTo>
                    <a:pt x="184413" y="0"/>
                  </a:lnTo>
                  <a:lnTo>
                    <a:pt x="179886" y="1482"/>
                  </a:lnTo>
                  <a:lnTo>
                    <a:pt x="176687" y="4447"/>
                  </a:lnTo>
                  <a:lnTo>
                    <a:pt x="173565" y="7412"/>
                  </a:lnTo>
                  <a:lnTo>
                    <a:pt x="171926" y="11157"/>
                  </a:lnTo>
                  <a:lnTo>
                    <a:pt x="171971" y="18570"/>
                  </a:lnTo>
                  <a:lnTo>
                    <a:pt x="172628" y="20833"/>
                  </a:lnTo>
                  <a:lnTo>
                    <a:pt x="175360" y="25280"/>
                  </a:lnTo>
                  <a:lnTo>
                    <a:pt x="177623" y="27075"/>
                  </a:lnTo>
                  <a:lnTo>
                    <a:pt x="180589" y="28323"/>
                  </a:lnTo>
                  <a:lnTo>
                    <a:pt x="177077" y="29806"/>
                  </a:lnTo>
                  <a:lnTo>
                    <a:pt x="174501" y="31991"/>
                  </a:lnTo>
                  <a:lnTo>
                    <a:pt x="171224" y="37453"/>
                  </a:lnTo>
                  <a:lnTo>
                    <a:pt x="170463" y="40418"/>
                  </a:lnTo>
                  <a:lnTo>
                    <a:pt x="170443" y="49781"/>
                  </a:lnTo>
                  <a:lnTo>
                    <a:pt x="172628" y="54540"/>
                  </a:lnTo>
                  <a:lnTo>
                    <a:pt x="176921" y="57974"/>
                  </a:lnTo>
                  <a:lnTo>
                    <a:pt x="180667" y="60861"/>
                  </a:lnTo>
                  <a:lnTo>
                    <a:pt x="185271" y="62343"/>
                  </a:lnTo>
                  <a:lnTo>
                    <a:pt x="196743" y="62343"/>
                  </a:lnTo>
                  <a:lnTo>
                    <a:pt x="201582" y="60549"/>
                  </a:lnTo>
                  <a:lnTo>
                    <a:pt x="208762" y="53526"/>
                  </a:lnTo>
                  <a:lnTo>
                    <a:pt x="209005" y="52902"/>
                  </a:lnTo>
                  <a:lnTo>
                    <a:pt x="188159" y="52902"/>
                  </a:lnTo>
                  <a:lnTo>
                    <a:pt x="186052" y="52044"/>
                  </a:lnTo>
                  <a:lnTo>
                    <a:pt x="182774" y="48454"/>
                  </a:lnTo>
                  <a:lnTo>
                    <a:pt x="181993" y="46114"/>
                  </a:lnTo>
                  <a:lnTo>
                    <a:pt x="181915" y="40418"/>
                  </a:lnTo>
                  <a:lnTo>
                    <a:pt x="182618" y="38233"/>
                  </a:lnTo>
                  <a:lnTo>
                    <a:pt x="185427" y="34331"/>
                  </a:lnTo>
                  <a:lnTo>
                    <a:pt x="187612" y="33317"/>
                  </a:lnTo>
                  <a:lnTo>
                    <a:pt x="207251" y="33317"/>
                  </a:lnTo>
                  <a:lnTo>
                    <a:pt x="206108" y="31679"/>
                  </a:lnTo>
                  <a:lnTo>
                    <a:pt x="203533" y="29728"/>
                  </a:lnTo>
                  <a:lnTo>
                    <a:pt x="200177" y="28323"/>
                  </a:lnTo>
                  <a:lnTo>
                    <a:pt x="202831" y="27153"/>
                  </a:lnTo>
                  <a:lnTo>
                    <a:pt x="204938" y="25514"/>
                  </a:lnTo>
                  <a:lnTo>
                    <a:pt x="205907" y="23954"/>
                  </a:lnTo>
                  <a:lnTo>
                    <a:pt x="188081" y="23954"/>
                  </a:lnTo>
                  <a:lnTo>
                    <a:pt x="186286" y="23330"/>
                  </a:lnTo>
                  <a:lnTo>
                    <a:pt x="185037" y="22003"/>
                  </a:lnTo>
                  <a:lnTo>
                    <a:pt x="183710" y="20677"/>
                  </a:lnTo>
                  <a:lnTo>
                    <a:pt x="183008" y="18882"/>
                  </a:lnTo>
                  <a:lnTo>
                    <a:pt x="183008" y="14356"/>
                  </a:lnTo>
                  <a:lnTo>
                    <a:pt x="183710" y="12640"/>
                  </a:lnTo>
                  <a:lnTo>
                    <a:pt x="185115" y="11157"/>
                  </a:lnTo>
                  <a:lnTo>
                    <a:pt x="186364" y="9909"/>
                  </a:lnTo>
                  <a:lnTo>
                    <a:pt x="188159" y="9285"/>
                  </a:lnTo>
                  <a:lnTo>
                    <a:pt x="207786" y="9285"/>
                  </a:lnTo>
                  <a:lnTo>
                    <a:pt x="206967" y="7412"/>
                  </a:lnTo>
                  <a:lnTo>
                    <a:pt x="200567" y="1482"/>
                  </a:lnTo>
                  <a:lnTo>
                    <a:pt x="196041" y="0"/>
                  </a:lnTo>
                  <a:close/>
                </a:path>
                <a:path w="210820" h="62865">
                  <a:moveTo>
                    <a:pt x="207251" y="33317"/>
                  </a:moveTo>
                  <a:lnTo>
                    <a:pt x="192919" y="33317"/>
                  </a:lnTo>
                  <a:lnTo>
                    <a:pt x="194948" y="34175"/>
                  </a:lnTo>
                  <a:lnTo>
                    <a:pt x="196587" y="35892"/>
                  </a:lnTo>
                  <a:lnTo>
                    <a:pt x="198148" y="37687"/>
                  </a:lnTo>
                  <a:lnTo>
                    <a:pt x="198902" y="39871"/>
                  </a:lnTo>
                  <a:lnTo>
                    <a:pt x="198929" y="46114"/>
                  </a:lnTo>
                  <a:lnTo>
                    <a:pt x="198148" y="48610"/>
                  </a:lnTo>
                  <a:lnTo>
                    <a:pt x="195026" y="52044"/>
                  </a:lnTo>
                  <a:lnTo>
                    <a:pt x="192997" y="52902"/>
                  </a:lnTo>
                  <a:lnTo>
                    <a:pt x="209005" y="52902"/>
                  </a:lnTo>
                  <a:lnTo>
                    <a:pt x="210557" y="48923"/>
                  </a:lnTo>
                  <a:lnTo>
                    <a:pt x="210557" y="39871"/>
                  </a:lnTo>
                  <a:lnTo>
                    <a:pt x="209620" y="36906"/>
                  </a:lnTo>
                  <a:lnTo>
                    <a:pt x="207849" y="34175"/>
                  </a:lnTo>
                  <a:lnTo>
                    <a:pt x="207251" y="33317"/>
                  </a:lnTo>
                  <a:close/>
                </a:path>
                <a:path w="210820" h="62865">
                  <a:moveTo>
                    <a:pt x="207786" y="9285"/>
                  </a:moveTo>
                  <a:lnTo>
                    <a:pt x="192529" y="9285"/>
                  </a:lnTo>
                  <a:lnTo>
                    <a:pt x="194324" y="9909"/>
                  </a:lnTo>
                  <a:lnTo>
                    <a:pt x="195651" y="11235"/>
                  </a:lnTo>
                  <a:lnTo>
                    <a:pt x="196899" y="12562"/>
                  </a:lnTo>
                  <a:lnTo>
                    <a:pt x="197602" y="14356"/>
                  </a:lnTo>
                  <a:lnTo>
                    <a:pt x="197602" y="18882"/>
                  </a:lnTo>
                  <a:lnTo>
                    <a:pt x="196899" y="20677"/>
                  </a:lnTo>
                  <a:lnTo>
                    <a:pt x="194246" y="23330"/>
                  </a:lnTo>
                  <a:lnTo>
                    <a:pt x="192451" y="23954"/>
                  </a:lnTo>
                  <a:lnTo>
                    <a:pt x="205907" y="23954"/>
                  </a:lnTo>
                  <a:lnTo>
                    <a:pt x="206448" y="23096"/>
                  </a:lnTo>
                  <a:lnTo>
                    <a:pt x="207825" y="21067"/>
                  </a:lnTo>
                  <a:lnTo>
                    <a:pt x="208508" y="18882"/>
                  </a:lnTo>
                  <a:lnTo>
                    <a:pt x="208606" y="11157"/>
                  </a:lnTo>
                  <a:lnTo>
                    <a:pt x="207786" y="92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3431578" y="3464318"/>
              <a:ext cx="413384" cy="53975"/>
            </a:xfrm>
            <a:custGeom>
              <a:avLst/>
              <a:gdLst/>
              <a:ahLst/>
              <a:cxnLst/>
              <a:rect l="l" t="t" r="r" b="b"/>
              <a:pathLst>
                <a:path w="413385" h="53975">
                  <a:moveTo>
                    <a:pt x="34798" y="42456"/>
                  </a:moveTo>
                  <a:lnTo>
                    <a:pt x="34709" y="34340"/>
                  </a:lnTo>
                  <a:lnTo>
                    <a:pt x="33947" y="31838"/>
                  </a:lnTo>
                  <a:lnTo>
                    <a:pt x="32232" y="29502"/>
                  </a:lnTo>
                  <a:lnTo>
                    <a:pt x="30645" y="27241"/>
                  </a:lnTo>
                  <a:lnTo>
                    <a:pt x="28092" y="25438"/>
                  </a:lnTo>
                  <a:lnTo>
                    <a:pt x="28041" y="41440"/>
                  </a:lnTo>
                  <a:lnTo>
                    <a:pt x="27152" y="43624"/>
                  </a:lnTo>
                  <a:lnTo>
                    <a:pt x="24472" y="46278"/>
                  </a:lnTo>
                  <a:lnTo>
                    <a:pt x="23101" y="47599"/>
                  </a:lnTo>
                  <a:lnTo>
                    <a:pt x="20599" y="48615"/>
                  </a:lnTo>
                  <a:lnTo>
                    <a:pt x="15443" y="48615"/>
                  </a:lnTo>
                  <a:lnTo>
                    <a:pt x="6629" y="39649"/>
                  </a:lnTo>
                  <a:lnTo>
                    <a:pt x="6692" y="34645"/>
                  </a:lnTo>
                  <a:lnTo>
                    <a:pt x="7645" y="32232"/>
                  </a:lnTo>
                  <a:lnTo>
                    <a:pt x="9677" y="30200"/>
                  </a:lnTo>
                  <a:lnTo>
                    <a:pt x="11620" y="28168"/>
                  </a:lnTo>
                  <a:lnTo>
                    <a:pt x="14198" y="27241"/>
                  </a:lnTo>
                  <a:lnTo>
                    <a:pt x="20370" y="27241"/>
                  </a:lnTo>
                  <a:lnTo>
                    <a:pt x="22936" y="28257"/>
                  </a:lnTo>
                  <a:lnTo>
                    <a:pt x="27152" y="32308"/>
                  </a:lnTo>
                  <a:lnTo>
                    <a:pt x="27952" y="34340"/>
                  </a:lnTo>
                  <a:lnTo>
                    <a:pt x="28041" y="41440"/>
                  </a:lnTo>
                  <a:lnTo>
                    <a:pt x="28041" y="25425"/>
                  </a:lnTo>
                  <a:lnTo>
                    <a:pt x="24892" y="24345"/>
                  </a:lnTo>
                  <a:lnTo>
                    <a:pt x="27470" y="23418"/>
                  </a:lnTo>
                  <a:lnTo>
                    <a:pt x="29413" y="22009"/>
                  </a:lnTo>
                  <a:lnTo>
                    <a:pt x="30797" y="20142"/>
                  </a:lnTo>
                  <a:lnTo>
                    <a:pt x="31991" y="18338"/>
                  </a:lnTo>
                  <a:lnTo>
                    <a:pt x="32613" y="16230"/>
                  </a:lnTo>
                  <a:lnTo>
                    <a:pt x="32550" y="9753"/>
                  </a:lnTo>
                  <a:lnTo>
                    <a:pt x="31216" y="6642"/>
                  </a:lnTo>
                  <a:lnTo>
                    <a:pt x="29806" y="5308"/>
                  </a:lnTo>
                  <a:lnTo>
                    <a:pt x="25895" y="1625"/>
                  </a:lnTo>
                  <a:lnTo>
                    <a:pt x="25895" y="16230"/>
                  </a:lnTo>
                  <a:lnTo>
                    <a:pt x="25209" y="17957"/>
                  </a:lnTo>
                  <a:lnTo>
                    <a:pt x="23558" y="19507"/>
                  </a:lnTo>
                  <a:lnTo>
                    <a:pt x="22009" y="21069"/>
                  </a:lnTo>
                  <a:lnTo>
                    <a:pt x="19900" y="21932"/>
                  </a:lnTo>
                  <a:lnTo>
                    <a:pt x="14820" y="21932"/>
                  </a:lnTo>
                  <a:lnTo>
                    <a:pt x="12788" y="21069"/>
                  </a:lnTo>
                  <a:lnTo>
                    <a:pt x="9512" y="17957"/>
                  </a:lnTo>
                  <a:lnTo>
                    <a:pt x="8851" y="16230"/>
                  </a:lnTo>
                  <a:lnTo>
                    <a:pt x="8737" y="11163"/>
                  </a:lnTo>
                  <a:lnTo>
                    <a:pt x="9512" y="9296"/>
                  </a:lnTo>
                  <a:lnTo>
                    <a:pt x="11150" y="7658"/>
                  </a:lnTo>
                  <a:lnTo>
                    <a:pt x="12788" y="6096"/>
                  </a:lnTo>
                  <a:lnTo>
                    <a:pt x="14897" y="5308"/>
                  </a:lnTo>
                  <a:lnTo>
                    <a:pt x="19824" y="5308"/>
                  </a:lnTo>
                  <a:lnTo>
                    <a:pt x="21844" y="6096"/>
                  </a:lnTo>
                  <a:lnTo>
                    <a:pt x="25120" y="9372"/>
                  </a:lnTo>
                  <a:lnTo>
                    <a:pt x="25882" y="11163"/>
                  </a:lnTo>
                  <a:lnTo>
                    <a:pt x="25895" y="16230"/>
                  </a:lnTo>
                  <a:lnTo>
                    <a:pt x="25895" y="1625"/>
                  </a:lnTo>
                  <a:lnTo>
                    <a:pt x="25590" y="1333"/>
                  </a:lnTo>
                  <a:lnTo>
                    <a:pt x="21920" y="0"/>
                  </a:lnTo>
                  <a:lnTo>
                    <a:pt x="12712" y="0"/>
                  </a:lnTo>
                  <a:lnTo>
                    <a:pt x="8966" y="1257"/>
                  </a:lnTo>
                  <a:lnTo>
                    <a:pt x="3505" y="6565"/>
                  </a:lnTo>
                  <a:lnTo>
                    <a:pt x="2108" y="9753"/>
                  </a:lnTo>
                  <a:lnTo>
                    <a:pt x="2120" y="16230"/>
                  </a:lnTo>
                  <a:lnTo>
                    <a:pt x="2730" y="18338"/>
                  </a:lnTo>
                  <a:lnTo>
                    <a:pt x="4102" y="20218"/>
                  </a:lnTo>
                  <a:lnTo>
                    <a:pt x="5308" y="22009"/>
                  </a:lnTo>
                  <a:lnTo>
                    <a:pt x="7327" y="23418"/>
                  </a:lnTo>
                  <a:lnTo>
                    <a:pt x="10058" y="24345"/>
                  </a:lnTo>
                  <a:lnTo>
                    <a:pt x="6781" y="25209"/>
                  </a:lnTo>
                  <a:lnTo>
                    <a:pt x="4292" y="26847"/>
                  </a:lnTo>
                  <a:lnTo>
                    <a:pt x="2565" y="29108"/>
                  </a:lnTo>
                  <a:lnTo>
                    <a:pt x="850" y="31445"/>
                  </a:lnTo>
                  <a:lnTo>
                    <a:pt x="0" y="34340"/>
                  </a:lnTo>
                  <a:lnTo>
                    <a:pt x="25" y="42456"/>
                  </a:lnTo>
                  <a:lnTo>
                    <a:pt x="1562" y="46202"/>
                  </a:lnTo>
                  <a:lnTo>
                    <a:pt x="7950" y="52438"/>
                  </a:lnTo>
                  <a:lnTo>
                    <a:pt x="12166" y="53924"/>
                  </a:lnTo>
                  <a:lnTo>
                    <a:pt x="22631" y="53924"/>
                  </a:lnTo>
                  <a:lnTo>
                    <a:pt x="26847" y="52438"/>
                  </a:lnTo>
                  <a:lnTo>
                    <a:pt x="30784" y="48615"/>
                  </a:lnTo>
                  <a:lnTo>
                    <a:pt x="33235" y="46278"/>
                  </a:lnTo>
                  <a:lnTo>
                    <a:pt x="34798" y="42456"/>
                  </a:lnTo>
                  <a:close/>
                </a:path>
                <a:path w="413385" h="53975">
                  <a:moveTo>
                    <a:pt x="360476" y="0"/>
                  </a:moveTo>
                  <a:lnTo>
                    <a:pt x="356260" y="0"/>
                  </a:lnTo>
                  <a:lnTo>
                    <a:pt x="355168" y="2273"/>
                  </a:lnTo>
                  <a:lnTo>
                    <a:pt x="353212" y="4610"/>
                  </a:lnTo>
                  <a:lnTo>
                    <a:pt x="347751" y="9448"/>
                  </a:lnTo>
                  <a:lnTo>
                    <a:pt x="344627" y="11557"/>
                  </a:lnTo>
                  <a:lnTo>
                    <a:pt x="340956" y="13271"/>
                  </a:lnTo>
                  <a:lnTo>
                    <a:pt x="340956" y="19507"/>
                  </a:lnTo>
                  <a:lnTo>
                    <a:pt x="353999" y="11709"/>
                  </a:lnTo>
                  <a:lnTo>
                    <a:pt x="353999" y="53060"/>
                  </a:lnTo>
                  <a:lnTo>
                    <a:pt x="360476" y="53060"/>
                  </a:lnTo>
                  <a:lnTo>
                    <a:pt x="360476" y="11709"/>
                  </a:lnTo>
                  <a:lnTo>
                    <a:pt x="360476" y="0"/>
                  </a:lnTo>
                  <a:close/>
                </a:path>
                <a:path w="413385" h="53975">
                  <a:moveTo>
                    <a:pt x="412838" y="33172"/>
                  </a:moveTo>
                  <a:lnTo>
                    <a:pt x="408317" y="6642"/>
                  </a:lnTo>
                  <a:lnTo>
                    <a:pt x="407454" y="5308"/>
                  </a:lnTo>
                  <a:lnTo>
                    <a:pt x="406908" y="4457"/>
                  </a:lnTo>
                  <a:lnTo>
                    <a:pt x="406120" y="3708"/>
                  </a:lnTo>
                  <a:lnTo>
                    <a:pt x="406120" y="35661"/>
                  </a:lnTo>
                  <a:lnTo>
                    <a:pt x="405117" y="41440"/>
                  </a:lnTo>
                  <a:lnTo>
                    <a:pt x="401053" y="47205"/>
                  </a:lnTo>
                  <a:lnTo>
                    <a:pt x="398551" y="48615"/>
                  </a:lnTo>
                  <a:lnTo>
                    <a:pt x="392544" y="48615"/>
                  </a:lnTo>
                  <a:lnTo>
                    <a:pt x="390055" y="47205"/>
                  </a:lnTo>
                  <a:lnTo>
                    <a:pt x="385991" y="41440"/>
                  </a:lnTo>
                  <a:lnTo>
                    <a:pt x="384975" y="35661"/>
                  </a:lnTo>
                  <a:lnTo>
                    <a:pt x="384987" y="18262"/>
                  </a:lnTo>
                  <a:lnTo>
                    <a:pt x="386143" y="12331"/>
                  </a:lnTo>
                  <a:lnTo>
                    <a:pt x="388327" y="9131"/>
                  </a:lnTo>
                  <a:lnTo>
                    <a:pt x="390131" y="6642"/>
                  </a:lnTo>
                  <a:lnTo>
                    <a:pt x="392468" y="5308"/>
                  </a:lnTo>
                  <a:lnTo>
                    <a:pt x="398551" y="5308"/>
                  </a:lnTo>
                  <a:lnTo>
                    <a:pt x="406120" y="35661"/>
                  </a:lnTo>
                  <a:lnTo>
                    <a:pt x="406120" y="3708"/>
                  </a:lnTo>
                  <a:lnTo>
                    <a:pt x="405193" y="2819"/>
                  </a:lnTo>
                  <a:lnTo>
                    <a:pt x="403009" y="1727"/>
                  </a:lnTo>
                  <a:lnTo>
                    <a:pt x="400900" y="546"/>
                  </a:lnTo>
                  <a:lnTo>
                    <a:pt x="398399" y="0"/>
                  </a:lnTo>
                  <a:lnTo>
                    <a:pt x="391693" y="0"/>
                  </a:lnTo>
                  <a:lnTo>
                    <a:pt x="378345" y="20764"/>
                  </a:lnTo>
                  <a:lnTo>
                    <a:pt x="378345" y="36918"/>
                  </a:lnTo>
                  <a:lnTo>
                    <a:pt x="380060" y="44094"/>
                  </a:lnTo>
                  <a:lnTo>
                    <a:pt x="383819" y="48768"/>
                  </a:lnTo>
                  <a:lnTo>
                    <a:pt x="386461" y="52133"/>
                  </a:lnTo>
                  <a:lnTo>
                    <a:pt x="390436" y="53924"/>
                  </a:lnTo>
                  <a:lnTo>
                    <a:pt x="399415" y="53924"/>
                  </a:lnTo>
                  <a:lnTo>
                    <a:pt x="412140" y="38163"/>
                  </a:lnTo>
                  <a:lnTo>
                    <a:pt x="412838" y="3317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773555" y="2280030"/>
              <a:ext cx="2324735" cy="1362710"/>
            </a:xfrm>
            <a:custGeom>
              <a:avLst/>
              <a:gdLst/>
              <a:ahLst/>
              <a:cxnLst/>
              <a:rect l="l" t="t" r="r" b="b"/>
              <a:pathLst>
                <a:path w="2324735" h="1362710">
                  <a:moveTo>
                    <a:pt x="8623" y="172275"/>
                  </a:moveTo>
                  <a:lnTo>
                    <a:pt x="0" y="172275"/>
                  </a:lnTo>
                  <a:lnTo>
                    <a:pt x="0" y="179768"/>
                  </a:lnTo>
                  <a:lnTo>
                    <a:pt x="8623" y="179768"/>
                  </a:lnTo>
                  <a:lnTo>
                    <a:pt x="8623" y="172275"/>
                  </a:lnTo>
                  <a:close/>
                </a:path>
                <a:path w="2324735" h="1362710">
                  <a:moveTo>
                    <a:pt x="61023" y="328409"/>
                  </a:moveTo>
                  <a:lnTo>
                    <a:pt x="35966" y="338670"/>
                  </a:lnTo>
                  <a:lnTo>
                    <a:pt x="35966" y="347218"/>
                  </a:lnTo>
                  <a:lnTo>
                    <a:pt x="35966" y="367893"/>
                  </a:lnTo>
                  <a:lnTo>
                    <a:pt x="18072" y="361188"/>
                  </a:lnTo>
                  <a:lnTo>
                    <a:pt x="14211" y="359778"/>
                  </a:lnTo>
                  <a:lnTo>
                    <a:pt x="10325" y="358686"/>
                  </a:lnTo>
                  <a:lnTo>
                    <a:pt x="6413" y="357911"/>
                  </a:lnTo>
                  <a:lnTo>
                    <a:pt x="9715" y="356971"/>
                  </a:lnTo>
                  <a:lnTo>
                    <a:pt x="13931" y="355561"/>
                  </a:lnTo>
                  <a:lnTo>
                    <a:pt x="35966" y="347218"/>
                  </a:lnTo>
                  <a:lnTo>
                    <a:pt x="35966" y="338670"/>
                  </a:lnTo>
                  <a:lnTo>
                    <a:pt x="0" y="353377"/>
                  </a:lnTo>
                  <a:lnTo>
                    <a:pt x="0" y="362115"/>
                  </a:lnTo>
                  <a:lnTo>
                    <a:pt x="61023" y="385533"/>
                  </a:lnTo>
                  <a:lnTo>
                    <a:pt x="61023" y="376948"/>
                  </a:lnTo>
                  <a:lnTo>
                    <a:pt x="42545" y="370230"/>
                  </a:lnTo>
                  <a:lnTo>
                    <a:pt x="42545" y="367893"/>
                  </a:lnTo>
                  <a:lnTo>
                    <a:pt x="42545" y="347218"/>
                  </a:lnTo>
                  <a:lnTo>
                    <a:pt x="42545" y="344716"/>
                  </a:lnTo>
                  <a:lnTo>
                    <a:pt x="61023" y="337616"/>
                  </a:lnTo>
                  <a:lnTo>
                    <a:pt x="61023" y="328409"/>
                  </a:lnTo>
                  <a:close/>
                </a:path>
                <a:path w="2324735" h="1362710">
                  <a:moveTo>
                    <a:pt x="61023" y="261391"/>
                  </a:moveTo>
                  <a:lnTo>
                    <a:pt x="25628" y="261391"/>
                  </a:lnTo>
                  <a:lnTo>
                    <a:pt x="21894" y="262559"/>
                  </a:lnTo>
                  <a:lnTo>
                    <a:pt x="17030" y="267246"/>
                  </a:lnTo>
                  <a:lnTo>
                    <a:pt x="15824" y="270598"/>
                  </a:lnTo>
                  <a:lnTo>
                    <a:pt x="15824" y="280581"/>
                  </a:lnTo>
                  <a:lnTo>
                    <a:pt x="18402" y="285191"/>
                  </a:lnTo>
                  <a:lnTo>
                    <a:pt x="23558" y="288620"/>
                  </a:lnTo>
                  <a:lnTo>
                    <a:pt x="21120" y="289483"/>
                  </a:lnTo>
                  <a:lnTo>
                    <a:pt x="19227" y="290957"/>
                  </a:lnTo>
                  <a:lnTo>
                    <a:pt x="16497" y="295173"/>
                  </a:lnTo>
                  <a:lnTo>
                    <a:pt x="15824" y="297827"/>
                  </a:lnTo>
                  <a:lnTo>
                    <a:pt x="15824" y="304063"/>
                  </a:lnTo>
                  <a:lnTo>
                    <a:pt x="16484" y="306717"/>
                  </a:lnTo>
                  <a:lnTo>
                    <a:pt x="17805" y="308991"/>
                  </a:lnTo>
                  <a:lnTo>
                    <a:pt x="19113" y="311327"/>
                  </a:lnTo>
                  <a:lnTo>
                    <a:pt x="20866" y="313118"/>
                  </a:lnTo>
                  <a:lnTo>
                    <a:pt x="23025" y="314528"/>
                  </a:lnTo>
                  <a:lnTo>
                    <a:pt x="16827" y="314528"/>
                  </a:lnTo>
                  <a:lnTo>
                    <a:pt x="16827" y="321233"/>
                  </a:lnTo>
                  <a:lnTo>
                    <a:pt x="61023" y="321233"/>
                  </a:lnTo>
                  <a:lnTo>
                    <a:pt x="61023" y="313740"/>
                  </a:lnTo>
                  <a:lnTo>
                    <a:pt x="34061" y="313740"/>
                  </a:lnTo>
                  <a:lnTo>
                    <a:pt x="30988" y="313359"/>
                  </a:lnTo>
                  <a:lnTo>
                    <a:pt x="28854" y="312496"/>
                  </a:lnTo>
                  <a:lnTo>
                    <a:pt x="26720" y="311721"/>
                  </a:lnTo>
                  <a:lnTo>
                    <a:pt x="25095" y="310464"/>
                  </a:lnTo>
                  <a:lnTo>
                    <a:pt x="22872" y="306882"/>
                  </a:lnTo>
                  <a:lnTo>
                    <a:pt x="22313" y="304927"/>
                  </a:lnTo>
                  <a:lnTo>
                    <a:pt x="22313" y="300012"/>
                  </a:lnTo>
                  <a:lnTo>
                    <a:pt x="23152" y="298056"/>
                  </a:lnTo>
                  <a:lnTo>
                    <a:pt x="26479" y="295567"/>
                  </a:lnTo>
                  <a:lnTo>
                    <a:pt x="28981" y="294944"/>
                  </a:lnTo>
                  <a:lnTo>
                    <a:pt x="61023" y="294944"/>
                  </a:lnTo>
                  <a:lnTo>
                    <a:pt x="61023" y="287451"/>
                  </a:lnTo>
                  <a:lnTo>
                    <a:pt x="30784" y="287451"/>
                  </a:lnTo>
                  <a:lnTo>
                    <a:pt x="27482" y="286435"/>
                  </a:lnTo>
                  <a:lnTo>
                    <a:pt x="23355" y="282371"/>
                  </a:lnTo>
                  <a:lnTo>
                    <a:pt x="22313" y="279806"/>
                  </a:lnTo>
                  <a:lnTo>
                    <a:pt x="22313" y="274967"/>
                  </a:lnTo>
                  <a:lnTo>
                    <a:pt x="30175" y="268795"/>
                  </a:lnTo>
                  <a:lnTo>
                    <a:pt x="61023" y="268795"/>
                  </a:lnTo>
                  <a:lnTo>
                    <a:pt x="61023" y="261391"/>
                  </a:lnTo>
                  <a:close/>
                </a:path>
                <a:path w="2324735" h="1362710">
                  <a:moveTo>
                    <a:pt x="61023" y="191947"/>
                  </a:moveTo>
                  <a:lnTo>
                    <a:pt x="0" y="191947"/>
                  </a:lnTo>
                  <a:lnTo>
                    <a:pt x="0" y="199440"/>
                  </a:lnTo>
                  <a:lnTo>
                    <a:pt x="61023" y="199440"/>
                  </a:lnTo>
                  <a:lnTo>
                    <a:pt x="61023" y="191947"/>
                  </a:lnTo>
                  <a:close/>
                </a:path>
                <a:path w="2324735" h="1362710">
                  <a:moveTo>
                    <a:pt x="61023" y="172275"/>
                  </a:moveTo>
                  <a:lnTo>
                    <a:pt x="16827" y="172275"/>
                  </a:lnTo>
                  <a:lnTo>
                    <a:pt x="16827" y="179768"/>
                  </a:lnTo>
                  <a:lnTo>
                    <a:pt x="61023" y="179768"/>
                  </a:lnTo>
                  <a:lnTo>
                    <a:pt x="61023" y="172275"/>
                  </a:lnTo>
                  <a:close/>
                </a:path>
                <a:path w="2324735" h="1362710">
                  <a:moveTo>
                    <a:pt x="61556" y="146380"/>
                  </a:moveTo>
                  <a:lnTo>
                    <a:pt x="61379" y="144970"/>
                  </a:lnTo>
                  <a:lnTo>
                    <a:pt x="60934" y="142862"/>
                  </a:lnTo>
                  <a:lnTo>
                    <a:pt x="54317" y="143878"/>
                  </a:lnTo>
                  <a:lnTo>
                    <a:pt x="54508" y="145288"/>
                  </a:lnTo>
                  <a:lnTo>
                    <a:pt x="54610" y="148323"/>
                  </a:lnTo>
                  <a:lnTo>
                    <a:pt x="54432" y="149186"/>
                  </a:lnTo>
                  <a:lnTo>
                    <a:pt x="54063" y="149733"/>
                  </a:lnTo>
                  <a:lnTo>
                    <a:pt x="53708" y="150355"/>
                  </a:lnTo>
                  <a:lnTo>
                    <a:pt x="53225" y="150825"/>
                  </a:lnTo>
                  <a:lnTo>
                    <a:pt x="52006" y="151295"/>
                  </a:lnTo>
                  <a:lnTo>
                    <a:pt x="50634" y="151447"/>
                  </a:lnTo>
                  <a:lnTo>
                    <a:pt x="22644" y="151447"/>
                  </a:lnTo>
                  <a:lnTo>
                    <a:pt x="22644" y="143878"/>
                  </a:lnTo>
                  <a:lnTo>
                    <a:pt x="16827" y="143878"/>
                  </a:lnTo>
                  <a:lnTo>
                    <a:pt x="16827" y="151447"/>
                  </a:lnTo>
                  <a:lnTo>
                    <a:pt x="1384" y="151447"/>
                  </a:lnTo>
                  <a:lnTo>
                    <a:pt x="5880" y="158864"/>
                  </a:lnTo>
                  <a:lnTo>
                    <a:pt x="16827" y="158864"/>
                  </a:lnTo>
                  <a:lnTo>
                    <a:pt x="16827" y="164401"/>
                  </a:lnTo>
                  <a:lnTo>
                    <a:pt x="22644" y="164401"/>
                  </a:lnTo>
                  <a:lnTo>
                    <a:pt x="22644" y="158864"/>
                  </a:lnTo>
                  <a:lnTo>
                    <a:pt x="52565" y="158864"/>
                  </a:lnTo>
                  <a:lnTo>
                    <a:pt x="55524" y="158623"/>
                  </a:lnTo>
                  <a:lnTo>
                    <a:pt x="58318" y="157378"/>
                  </a:lnTo>
                  <a:lnTo>
                    <a:pt x="59448" y="156286"/>
                  </a:lnTo>
                  <a:lnTo>
                    <a:pt x="61175" y="153314"/>
                  </a:lnTo>
                  <a:lnTo>
                    <a:pt x="61556" y="151447"/>
                  </a:lnTo>
                  <a:lnTo>
                    <a:pt x="61556" y="146380"/>
                  </a:lnTo>
                  <a:close/>
                </a:path>
                <a:path w="2324735" h="1362710">
                  <a:moveTo>
                    <a:pt x="61899" y="14198"/>
                  </a:moveTo>
                  <a:lnTo>
                    <a:pt x="47752" y="228"/>
                  </a:lnTo>
                  <a:lnTo>
                    <a:pt x="46786" y="8039"/>
                  </a:lnTo>
                  <a:lnTo>
                    <a:pt x="49949" y="9131"/>
                  </a:lnTo>
                  <a:lnTo>
                    <a:pt x="52260" y="10680"/>
                  </a:lnTo>
                  <a:lnTo>
                    <a:pt x="55143" y="14592"/>
                  </a:lnTo>
                  <a:lnTo>
                    <a:pt x="55867" y="16929"/>
                  </a:lnTo>
                  <a:lnTo>
                    <a:pt x="55803" y="23482"/>
                  </a:lnTo>
                  <a:lnTo>
                    <a:pt x="54571" y="26454"/>
                  </a:lnTo>
                  <a:lnTo>
                    <a:pt x="51993" y="28867"/>
                  </a:lnTo>
                  <a:lnTo>
                    <a:pt x="49403" y="31369"/>
                  </a:lnTo>
                  <a:lnTo>
                    <a:pt x="45694" y="32766"/>
                  </a:lnTo>
                  <a:lnTo>
                    <a:pt x="40843" y="33007"/>
                  </a:lnTo>
                  <a:lnTo>
                    <a:pt x="40843" y="32613"/>
                  </a:lnTo>
                  <a:lnTo>
                    <a:pt x="40843" y="7950"/>
                  </a:lnTo>
                  <a:lnTo>
                    <a:pt x="40843" y="76"/>
                  </a:lnTo>
                  <a:lnTo>
                    <a:pt x="39954" y="0"/>
                  </a:lnTo>
                  <a:lnTo>
                    <a:pt x="34671" y="0"/>
                  </a:lnTo>
                  <a:lnTo>
                    <a:pt x="34671" y="7950"/>
                  </a:lnTo>
                  <a:lnTo>
                    <a:pt x="34671" y="32613"/>
                  </a:lnTo>
                  <a:lnTo>
                    <a:pt x="30822" y="32372"/>
                  </a:lnTo>
                  <a:lnTo>
                    <a:pt x="27736" y="31051"/>
                  </a:lnTo>
                  <a:lnTo>
                    <a:pt x="23126" y="26365"/>
                  </a:lnTo>
                  <a:lnTo>
                    <a:pt x="21983" y="23482"/>
                  </a:lnTo>
                  <a:lnTo>
                    <a:pt x="21983" y="16230"/>
                  </a:lnTo>
                  <a:lnTo>
                    <a:pt x="23418" y="13106"/>
                  </a:lnTo>
                  <a:lnTo>
                    <a:pt x="26403" y="10680"/>
                  </a:lnTo>
                  <a:lnTo>
                    <a:pt x="28168" y="9207"/>
                  </a:lnTo>
                  <a:lnTo>
                    <a:pt x="30962" y="8267"/>
                  </a:lnTo>
                  <a:lnTo>
                    <a:pt x="34671" y="7950"/>
                  </a:lnTo>
                  <a:lnTo>
                    <a:pt x="34671" y="0"/>
                  </a:lnTo>
                  <a:lnTo>
                    <a:pt x="31534" y="0"/>
                  </a:lnTo>
                  <a:lnTo>
                    <a:pt x="25882" y="1866"/>
                  </a:lnTo>
                  <a:lnTo>
                    <a:pt x="17830" y="9359"/>
                  </a:lnTo>
                  <a:lnTo>
                    <a:pt x="15824" y="14198"/>
                  </a:lnTo>
                  <a:lnTo>
                    <a:pt x="15913" y="26454"/>
                  </a:lnTo>
                  <a:lnTo>
                    <a:pt x="17881" y="31203"/>
                  </a:lnTo>
                  <a:lnTo>
                    <a:pt x="26085" y="38849"/>
                  </a:lnTo>
                  <a:lnTo>
                    <a:pt x="31851" y="40728"/>
                  </a:lnTo>
                  <a:lnTo>
                    <a:pt x="46482" y="40728"/>
                  </a:lnTo>
                  <a:lnTo>
                    <a:pt x="61899" y="26454"/>
                  </a:lnTo>
                  <a:lnTo>
                    <a:pt x="61899" y="14198"/>
                  </a:lnTo>
                  <a:close/>
                </a:path>
                <a:path w="2324735" h="1362710">
                  <a:moveTo>
                    <a:pt x="62026" y="115011"/>
                  </a:moveTo>
                  <a:lnTo>
                    <a:pt x="59524" y="110324"/>
                  </a:lnTo>
                  <a:lnTo>
                    <a:pt x="54533" y="106895"/>
                  </a:lnTo>
                  <a:lnTo>
                    <a:pt x="61023" y="106895"/>
                  </a:lnTo>
                  <a:lnTo>
                    <a:pt x="61023" y="100190"/>
                  </a:lnTo>
                  <a:lnTo>
                    <a:pt x="16827" y="100190"/>
                  </a:lnTo>
                  <a:lnTo>
                    <a:pt x="16827" y="107746"/>
                  </a:lnTo>
                  <a:lnTo>
                    <a:pt x="44272" y="107746"/>
                  </a:lnTo>
                  <a:lnTo>
                    <a:pt x="47155" y="108140"/>
                  </a:lnTo>
                  <a:lnTo>
                    <a:pt x="55562" y="117195"/>
                  </a:lnTo>
                  <a:lnTo>
                    <a:pt x="55562" y="121716"/>
                  </a:lnTo>
                  <a:lnTo>
                    <a:pt x="55003" y="123596"/>
                  </a:lnTo>
                  <a:lnTo>
                    <a:pt x="53886" y="125069"/>
                  </a:lnTo>
                  <a:lnTo>
                    <a:pt x="52755" y="126631"/>
                  </a:lnTo>
                  <a:lnTo>
                    <a:pt x="51206" y="127647"/>
                  </a:lnTo>
                  <a:lnTo>
                    <a:pt x="47891" y="128435"/>
                  </a:lnTo>
                  <a:lnTo>
                    <a:pt x="45250" y="128587"/>
                  </a:lnTo>
                  <a:lnTo>
                    <a:pt x="16827" y="128587"/>
                  </a:lnTo>
                  <a:lnTo>
                    <a:pt x="16827" y="136080"/>
                  </a:lnTo>
                  <a:lnTo>
                    <a:pt x="47396" y="136080"/>
                  </a:lnTo>
                  <a:lnTo>
                    <a:pt x="49733" y="135915"/>
                  </a:lnTo>
                  <a:lnTo>
                    <a:pt x="62026" y="123596"/>
                  </a:lnTo>
                  <a:lnTo>
                    <a:pt x="62026" y="115011"/>
                  </a:lnTo>
                  <a:close/>
                </a:path>
                <a:path w="2324735" h="1362710">
                  <a:moveTo>
                    <a:pt x="62026" y="65303"/>
                  </a:moveTo>
                  <a:lnTo>
                    <a:pt x="59829" y="61175"/>
                  </a:lnTo>
                  <a:lnTo>
                    <a:pt x="55867" y="58712"/>
                  </a:lnTo>
                  <a:lnTo>
                    <a:pt x="55867" y="66789"/>
                  </a:lnTo>
                  <a:lnTo>
                    <a:pt x="55867" y="73266"/>
                  </a:lnTo>
                  <a:lnTo>
                    <a:pt x="54457" y="76149"/>
                  </a:lnTo>
                  <a:lnTo>
                    <a:pt x="51650" y="78498"/>
                  </a:lnTo>
                  <a:lnTo>
                    <a:pt x="48856" y="80911"/>
                  </a:lnTo>
                  <a:lnTo>
                    <a:pt x="44627" y="82080"/>
                  </a:lnTo>
                  <a:lnTo>
                    <a:pt x="33108" y="82080"/>
                  </a:lnTo>
                  <a:lnTo>
                    <a:pt x="28816" y="80987"/>
                  </a:lnTo>
                  <a:lnTo>
                    <a:pt x="23380" y="76466"/>
                  </a:lnTo>
                  <a:lnTo>
                    <a:pt x="22021" y="73736"/>
                  </a:lnTo>
                  <a:lnTo>
                    <a:pt x="22098" y="66789"/>
                  </a:lnTo>
                  <a:lnTo>
                    <a:pt x="23431" y="64135"/>
                  </a:lnTo>
                  <a:lnTo>
                    <a:pt x="29108" y="59448"/>
                  </a:lnTo>
                  <a:lnTo>
                    <a:pt x="33540" y="58280"/>
                  </a:lnTo>
                  <a:lnTo>
                    <a:pt x="45085" y="58280"/>
                  </a:lnTo>
                  <a:lnTo>
                    <a:pt x="49161" y="59448"/>
                  </a:lnTo>
                  <a:lnTo>
                    <a:pt x="54521" y="63982"/>
                  </a:lnTo>
                  <a:lnTo>
                    <a:pt x="55867" y="66789"/>
                  </a:lnTo>
                  <a:lnTo>
                    <a:pt x="55867" y="58712"/>
                  </a:lnTo>
                  <a:lnTo>
                    <a:pt x="55448" y="58445"/>
                  </a:lnTo>
                  <a:lnTo>
                    <a:pt x="61023" y="58445"/>
                  </a:lnTo>
                  <a:lnTo>
                    <a:pt x="61023" y="58280"/>
                  </a:lnTo>
                  <a:lnTo>
                    <a:pt x="61023" y="51422"/>
                  </a:lnTo>
                  <a:lnTo>
                    <a:pt x="0" y="51422"/>
                  </a:lnTo>
                  <a:lnTo>
                    <a:pt x="0" y="58902"/>
                  </a:lnTo>
                  <a:lnTo>
                    <a:pt x="21894" y="58902"/>
                  </a:lnTo>
                  <a:lnTo>
                    <a:pt x="20091" y="60236"/>
                  </a:lnTo>
                  <a:lnTo>
                    <a:pt x="18630" y="61874"/>
                  </a:lnTo>
                  <a:lnTo>
                    <a:pt x="16383" y="66090"/>
                  </a:lnTo>
                  <a:lnTo>
                    <a:pt x="15824" y="68427"/>
                  </a:lnTo>
                  <a:lnTo>
                    <a:pt x="15824" y="74752"/>
                  </a:lnTo>
                  <a:lnTo>
                    <a:pt x="26962" y="87541"/>
                  </a:lnTo>
                  <a:lnTo>
                    <a:pt x="30543" y="89027"/>
                  </a:lnTo>
                  <a:lnTo>
                    <a:pt x="34544" y="89801"/>
                  </a:lnTo>
                  <a:lnTo>
                    <a:pt x="43484" y="89801"/>
                  </a:lnTo>
                  <a:lnTo>
                    <a:pt x="47485" y="88950"/>
                  </a:lnTo>
                  <a:lnTo>
                    <a:pt x="50965" y="87312"/>
                  </a:lnTo>
                  <a:lnTo>
                    <a:pt x="54444" y="85750"/>
                  </a:lnTo>
                  <a:lnTo>
                    <a:pt x="57162" y="83413"/>
                  </a:lnTo>
                  <a:lnTo>
                    <a:pt x="58039" y="82080"/>
                  </a:lnTo>
                  <a:lnTo>
                    <a:pt x="59105" y="80441"/>
                  </a:lnTo>
                  <a:lnTo>
                    <a:pt x="61048" y="77558"/>
                  </a:lnTo>
                  <a:lnTo>
                    <a:pt x="62026" y="74282"/>
                  </a:lnTo>
                  <a:lnTo>
                    <a:pt x="62026" y="65303"/>
                  </a:lnTo>
                  <a:close/>
                </a:path>
                <a:path w="2324735" h="1362710">
                  <a:moveTo>
                    <a:pt x="77965" y="240626"/>
                  </a:moveTo>
                  <a:lnTo>
                    <a:pt x="56438" y="240626"/>
                  </a:lnTo>
                  <a:lnTo>
                    <a:pt x="58051" y="239382"/>
                  </a:lnTo>
                  <a:lnTo>
                    <a:pt x="59385" y="237744"/>
                  </a:lnTo>
                  <a:lnTo>
                    <a:pt x="60515" y="235559"/>
                  </a:lnTo>
                  <a:lnTo>
                    <a:pt x="61493" y="233768"/>
                  </a:lnTo>
                  <a:lnTo>
                    <a:pt x="62026" y="231508"/>
                  </a:lnTo>
                  <a:lnTo>
                    <a:pt x="62026" y="225577"/>
                  </a:lnTo>
                  <a:lnTo>
                    <a:pt x="61061" y="222377"/>
                  </a:lnTo>
                  <a:lnTo>
                    <a:pt x="57975" y="217385"/>
                  </a:lnTo>
                  <a:lnTo>
                    <a:pt x="57200" y="216128"/>
                  </a:lnTo>
                  <a:lnTo>
                    <a:pt x="55867" y="215011"/>
                  </a:lnTo>
                  <a:lnTo>
                    <a:pt x="55867" y="232752"/>
                  </a:lnTo>
                  <a:lnTo>
                    <a:pt x="54508" y="235559"/>
                  </a:lnTo>
                  <a:lnTo>
                    <a:pt x="51777" y="237896"/>
                  </a:lnTo>
                  <a:lnTo>
                    <a:pt x="49060" y="240169"/>
                  </a:lnTo>
                  <a:lnTo>
                    <a:pt x="44856" y="241338"/>
                  </a:lnTo>
                  <a:lnTo>
                    <a:pt x="33477" y="241338"/>
                  </a:lnTo>
                  <a:lnTo>
                    <a:pt x="29146" y="240080"/>
                  </a:lnTo>
                  <a:lnTo>
                    <a:pt x="26162" y="237667"/>
                  </a:lnTo>
                  <a:lnTo>
                    <a:pt x="23177" y="235165"/>
                  </a:lnTo>
                  <a:lnTo>
                    <a:pt x="21691" y="232359"/>
                  </a:lnTo>
                  <a:lnTo>
                    <a:pt x="21691" y="225958"/>
                  </a:lnTo>
                  <a:lnTo>
                    <a:pt x="23088" y="223227"/>
                  </a:lnTo>
                  <a:lnTo>
                    <a:pt x="28702" y="218554"/>
                  </a:lnTo>
                  <a:lnTo>
                    <a:pt x="32905" y="217385"/>
                  </a:lnTo>
                  <a:lnTo>
                    <a:pt x="44462" y="217385"/>
                  </a:lnTo>
                  <a:lnTo>
                    <a:pt x="48818" y="218630"/>
                  </a:lnTo>
                  <a:lnTo>
                    <a:pt x="54444" y="223316"/>
                  </a:lnTo>
                  <a:lnTo>
                    <a:pt x="55753" y="225958"/>
                  </a:lnTo>
                  <a:lnTo>
                    <a:pt x="55867" y="232752"/>
                  </a:lnTo>
                  <a:lnTo>
                    <a:pt x="55867" y="215011"/>
                  </a:lnTo>
                  <a:lnTo>
                    <a:pt x="54432" y="213791"/>
                  </a:lnTo>
                  <a:lnTo>
                    <a:pt x="50800" y="212153"/>
                  </a:lnTo>
                  <a:lnTo>
                    <a:pt x="47180" y="210591"/>
                  </a:lnTo>
                  <a:lnTo>
                    <a:pt x="43116" y="209740"/>
                  </a:lnTo>
                  <a:lnTo>
                    <a:pt x="34366" y="209740"/>
                  </a:lnTo>
                  <a:lnTo>
                    <a:pt x="15824" y="224713"/>
                  </a:lnTo>
                  <a:lnTo>
                    <a:pt x="15862" y="231508"/>
                  </a:lnTo>
                  <a:lnTo>
                    <a:pt x="16383" y="233845"/>
                  </a:lnTo>
                  <a:lnTo>
                    <a:pt x="18630" y="237896"/>
                  </a:lnTo>
                  <a:lnTo>
                    <a:pt x="20320" y="239699"/>
                  </a:lnTo>
                  <a:lnTo>
                    <a:pt x="22567" y="241261"/>
                  </a:lnTo>
                  <a:lnTo>
                    <a:pt x="16827" y="241261"/>
                  </a:lnTo>
                  <a:lnTo>
                    <a:pt x="16827" y="248119"/>
                  </a:lnTo>
                  <a:lnTo>
                    <a:pt x="77965" y="248119"/>
                  </a:lnTo>
                  <a:lnTo>
                    <a:pt x="77965" y="241338"/>
                  </a:lnTo>
                  <a:lnTo>
                    <a:pt x="77965" y="240626"/>
                  </a:lnTo>
                  <a:close/>
                </a:path>
                <a:path w="2324735" h="1362710">
                  <a:moveTo>
                    <a:pt x="1777339" y="1283309"/>
                  </a:moveTo>
                  <a:lnTo>
                    <a:pt x="1728965" y="1283309"/>
                  </a:lnTo>
                  <a:lnTo>
                    <a:pt x="1728965" y="1290485"/>
                  </a:lnTo>
                  <a:lnTo>
                    <a:pt x="1749094" y="1290485"/>
                  </a:lnTo>
                  <a:lnTo>
                    <a:pt x="1749094" y="1344333"/>
                  </a:lnTo>
                  <a:lnTo>
                    <a:pt x="1757133" y="1344333"/>
                  </a:lnTo>
                  <a:lnTo>
                    <a:pt x="1757133" y="1290485"/>
                  </a:lnTo>
                  <a:lnTo>
                    <a:pt x="1777339" y="1290485"/>
                  </a:lnTo>
                  <a:lnTo>
                    <a:pt x="1777339" y="1283309"/>
                  </a:lnTo>
                  <a:close/>
                </a:path>
                <a:path w="2324735" h="1362710">
                  <a:moveTo>
                    <a:pt x="1790458" y="1300162"/>
                  </a:moveTo>
                  <a:lnTo>
                    <a:pt x="1782965" y="1300162"/>
                  </a:lnTo>
                  <a:lnTo>
                    <a:pt x="1782965" y="1344333"/>
                  </a:lnTo>
                  <a:lnTo>
                    <a:pt x="1790458" y="1344333"/>
                  </a:lnTo>
                  <a:lnTo>
                    <a:pt x="1790458" y="1300162"/>
                  </a:lnTo>
                  <a:close/>
                </a:path>
                <a:path w="2324735" h="1362710">
                  <a:moveTo>
                    <a:pt x="1790458" y="1283309"/>
                  </a:moveTo>
                  <a:lnTo>
                    <a:pt x="1782965" y="1283309"/>
                  </a:lnTo>
                  <a:lnTo>
                    <a:pt x="1782965" y="1291971"/>
                  </a:lnTo>
                  <a:lnTo>
                    <a:pt x="1790458" y="1291971"/>
                  </a:lnTo>
                  <a:lnTo>
                    <a:pt x="1790458" y="1283309"/>
                  </a:lnTo>
                  <a:close/>
                </a:path>
                <a:path w="2324735" h="1362710">
                  <a:moveTo>
                    <a:pt x="1862328" y="1344333"/>
                  </a:moveTo>
                  <a:lnTo>
                    <a:pt x="1861286" y="1305623"/>
                  </a:lnTo>
                  <a:lnTo>
                    <a:pt x="1853120" y="1299146"/>
                  </a:lnTo>
                  <a:lnTo>
                    <a:pt x="1843138" y="1299146"/>
                  </a:lnTo>
                  <a:lnTo>
                    <a:pt x="1838528" y="1301724"/>
                  </a:lnTo>
                  <a:lnTo>
                    <a:pt x="1835099" y="1306868"/>
                  </a:lnTo>
                  <a:lnTo>
                    <a:pt x="1834654" y="1305623"/>
                  </a:lnTo>
                  <a:lnTo>
                    <a:pt x="1834235" y="1304455"/>
                  </a:lnTo>
                  <a:lnTo>
                    <a:pt x="1832749" y="1302499"/>
                  </a:lnTo>
                  <a:lnTo>
                    <a:pt x="1830527" y="1301102"/>
                  </a:lnTo>
                  <a:lnTo>
                    <a:pt x="1828546" y="1299768"/>
                  </a:lnTo>
                  <a:lnTo>
                    <a:pt x="1825891" y="1299146"/>
                  </a:lnTo>
                  <a:lnTo>
                    <a:pt x="1819643" y="1299146"/>
                  </a:lnTo>
                  <a:lnTo>
                    <a:pt x="1816989" y="1299768"/>
                  </a:lnTo>
                  <a:lnTo>
                    <a:pt x="1814728" y="1301102"/>
                  </a:lnTo>
                  <a:lnTo>
                    <a:pt x="1812391" y="1302423"/>
                  </a:lnTo>
                  <a:lnTo>
                    <a:pt x="1810588" y="1304137"/>
                  </a:lnTo>
                  <a:lnTo>
                    <a:pt x="1809191" y="1306322"/>
                  </a:lnTo>
                  <a:lnTo>
                    <a:pt x="1809191" y="1300162"/>
                  </a:lnTo>
                  <a:lnTo>
                    <a:pt x="1802472" y="1300162"/>
                  </a:lnTo>
                  <a:lnTo>
                    <a:pt x="1802472" y="1344333"/>
                  </a:lnTo>
                  <a:lnTo>
                    <a:pt x="1809965" y="1344333"/>
                  </a:lnTo>
                  <a:lnTo>
                    <a:pt x="1809965" y="1317409"/>
                  </a:lnTo>
                  <a:lnTo>
                    <a:pt x="1810359" y="1314284"/>
                  </a:lnTo>
                  <a:lnTo>
                    <a:pt x="1818779" y="1305623"/>
                  </a:lnTo>
                  <a:lnTo>
                    <a:pt x="1823707" y="1305623"/>
                  </a:lnTo>
                  <a:lnTo>
                    <a:pt x="1825650" y="1306487"/>
                  </a:lnTo>
                  <a:lnTo>
                    <a:pt x="1828152" y="1309763"/>
                  </a:lnTo>
                  <a:lnTo>
                    <a:pt x="1828749" y="1312176"/>
                  </a:lnTo>
                  <a:lnTo>
                    <a:pt x="1828774" y="1344333"/>
                  </a:lnTo>
                  <a:lnTo>
                    <a:pt x="1836267" y="1344333"/>
                  </a:lnTo>
                  <a:lnTo>
                    <a:pt x="1836267" y="1314132"/>
                  </a:lnTo>
                  <a:lnTo>
                    <a:pt x="1837283" y="1310779"/>
                  </a:lnTo>
                  <a:lnTo>
                    <a:pt x="1839391" y="1308671"/>
                  </a:lnTo>
                  <a:lnTo>
                    <a:pt x="1841119" y="1306868"/>
                  </a:lnTo>
                  <a:lnTo>
                    <a:pt x="1841334" y="1306639"/>
                  </a:lnTo>
                  <a:lnTo>
                    <a:pt x="1843913" y="1305623"/>
                  </a:lnTo>
                  <a:lnTo>
                    <a:pt x="1848751" y="1305623"/>
                  </a:lnTo>
                  <a:lnTo>
                    <a:pt x="1854923" y="1313510"/>
                  </a:lnTo>
                  <a:lnTo>
                    <a:pt x="1854923" y="1344333"/>
                  </a:lnTo>
                  <a:lnTo>
                    <a:pt x="1862328" y="1344333"/>
                  </a:lnTo>
                  <a:close/>
                </a:path>
                <a:path w="2324735" h="1362710">
                  <a:moveTo>
                    <a:pt x="1913839" y="1314831"/>
                  </a:moveTo>
                  <a:lnTo>
                    <a:pt x="1911972" y="1309217"/>
                  </a:lnTo>
                  <a:lnTo>
                    <a:pt x="1908365" y="1305318"/>
                  </a:lnTo>
                  <a:lnTo>
                    <a:pt x="1905952" y="1302753"/>
                  </a:lnTo>
                  <a:lnTo>
                    <a:pt x="1905952" y="1317955"/>
                  </a:lnTo>
                  <a:lnTo>
                    <a:pt x="1881301" y="1317955"/>
                  </a:lnTo>
                  <a:lnTo>
                    <a:pt x="1881530" y="1314132"/>
                  </a:lnTo>
                  <a:lnTo>
                    <a:pt x="1882775" y="1311008"/>
                  </a:lnTo>
                  <a:lnTo>
                    <a:pt x="1885124" y="1308747"/>
                  </a:lnTo>
                  <a:lnTo>
                    <a:pt x="1887461" y="1306410"/>
                  </a:lnTo>
                  <a:lnTo>
                    <a:pt x="1890433" y="1305318"/>
                  </a:lnTo>
                  <a:lnTo>
                    <a:pt x="1897608" y="1305318"/>
                  </a:lnTo>
                  <a:lnTo>
                    <a:pt x="1905952" y="1317955"/>
                  </a:lnTo>
                  <a:lnTo>
                    <a:pt x="1905952" y="1302753"/>
                  </a:lnTo>
                  <a:lnTo>
                    <a:pt x="1904479" y="1301178"/>
                  </a:lnTo>
                  <a:lnTo>
                    <a:pt x="1899640" y="1299146"/>
                  </a:lnTo>
                  <a:lnTo>
                    <a:pt x="1887613" y="1299146"/>
                  </a:lnTo>
                  <a:lnTo>
                    <a:pt x="1882698" y="1301178"/>
                  </a:lnTo>
                  <a:lnTo>
                    <a:pt x="1878876" y="1305318"/>
                  </a:lnTo>
                  <a:lnTo>
                    <a:pt x="1875053" y="1309370"/>
                  </a:lnTo>
                  <a:lnTo>
                    <a:pt x="1873211" y="1314831"/>
                  </a:lnTo>
                  <a:lnTo>
                    <a:pt x="1873211" y="1330121"/>
                  </a:lnTo>
                  <a:lnTo>
                    <a:pt x="1874977" y="1335354"/>
                  </a:lnTo>
                  <a:lnTo>
                    <a:pt x="1878799" y="1339329"/>
                  </a:lnTo>
                  <a:lnTo>
                    <a:pt x="1882546" y="1343317"/>
                  </a:lnTo>
                  <a:lnTo>
                    <a:pt x="1887702" y="1345336"/>
                  </a:lnTo>
                  <a:lnTo>
                    <a:pt x="1899323" y="1345336"/>
                  </a:lnTo>
                  <a:lnTo>
                    <a:pt x="1903539" y="1344091"/>
                  </a:lnTo>
                  <a:lnTo>
                    <a:pt x="1909991" y="1339176"/>
                  </a:lnTo>
                  <a:lnTo>
                    <a:pt x="1912353" y="1335582"/>
                  </a:lnTo>
                  <a:lnTo>
                    <a:pt x="1913610" y="1331061"/>
                  </a:lnTo>
                  <a:lnTo>
                    <a:pt x="1905876" y="1330121"/>
                  </a:lnTo>
                  <a:lnTo>
                    <a:pt x="1904707" y="1333246"/>
                  </a:lnTo>
                  <a:lnTo>
                    <a:pt x="1903145" y="1335582"/>
                  </a:lnTo>
                  <a:lnTo>
                    <a:pt x="1899323" y="1338478"/>
                  </a:lnTo>
                  <a:lnTo>
                    <a:pt x="1896986" y="1339176"/>
                  </a:lnTo>
                  <a:lnTo>
                    <a:pt x="1890509" y="1339176"/>
                  </a:lnTo>
                  <a:lnTo>
                    <a:pt x="1887461" y="1337856"/>
                  </a:lnTo>
                  <a:lnTo>
                    <a:pt x="1882470" y="1332699"/>
                  </a:lnTo>
                  <a:lnTo>
                    <a:pt x="1881136" y="1329029"/>
                  </a:lnTo>
                  <a:lnTo>
                    <a:pt x="1880831" y="1324114"/>
                  </a:lnTo>
                  <a:lnTo>
                    <a:pt x="1913839" y="1324114"/>
                  </a:lnTo>
                  <a:lnTo>
                    <a:pt x="1913839" y="1317955"/>
                  </a:lnTo>
                  <a:lnTo>
                    <a:pt x="1913839" y="1314831"/>
                  </a:lnTo>
                  <a:close/>
                </a:path>
                <a:path w="2324735" h="1362710">
                  <a:moveTo>
                    <a:pt x="1968474" y="1282293"/>
                  </a:moveTo>
                  <a:lnTo>
                    <a:pt x="1963166" y="1282293"/>
                  </a:lnTo>
                  <a:lnTo>
                    <a:pt x="1957933" y="1289240"/>
                  </a:lnTo>
                  <a:lnTo>
                    <a:pt x="1954034" y="1296263"/>
                  </a:lnTo>
                  <a:lnTo>
                    <a:pt x="1951532" y="1303286"/>
                  </a:lnTo>
                  <a:lnTo>
                    <a:pt x="1949424" y="1309293"/>
                  </a:lnTo>
                  <a:lnTo>
                    <a:pt x="1948332" y="1315618"/>
                  </a:lnTo>
                  <a:lnTo>
                    <a:pt x="1948332" y="1329740"/>
                  </a:lnTo>
                  <a:lnTo>
                    <a:pt x="1963166" y="1362278"/>
                  </a:lnTo>
                  <a:lnTo>
                    <a:pt x="1968474" y="1362278"/>
                  </a:lnTo>
                  <a:lnTo>
                    <a:pt x="1963039" y="1352270"/>
                  </a:lnTo>
                  <a:lnTo>
                    <a:pt x="1959165" y="1342263"/>
                  </a:lnTo>
                  <a:lnTo>
                    <a:pt x="1956841" y="1332255"/>
                  </a:lnTo>
                  <a:lnTo>
                    <a:pt x="1956066" y="1322247"/>
                  </a:lnTo>
                  <a:lnTo>
                    <a:pt x="1956066" y="1317015"/>
                  </a:lnTo>
                  <a:lnTo>
                    <a:pt x="1965109" y="1288072"/>
                  </a:lnTo>
                  <a:lnTo>
                    <a:pt x="1968474" y="1282293"/>
                  </a:lnTo>
                  <a:close/>
                </a:path>
                <a:path w="2324735" h="1362710">
                  <a:moveTo>
                    <a:pt x="2011781" y="1328801"/>
                  </a:moveTo>
                  <a:lnTo>
                    <a:pt x="2004999" y="1321003"/>
                  </a:lnTo>
                  <a:lnTo>
                    <a:pt x="2002967" y="1320063"/>
                  </a:lnTo>
                  <a:lnTo>
                    <a:pt x="1999221" y="1318971"/>
                  </a:lnTo>
                  <a:lnTo>
                    <a:pt x="1993912" y="1317561"/>
                  </a:lnTo>
                  <a:lnTo>
                    <a:pt x="1988058" y="1315923"/>
                  </a:lnTo>
                  <a:lnTo>
                    <a:pt x="1987283" y="1315618"/>
                  </a:lnTo>
                  <a:lnTo>
                    <a:pt x="1986026" y="1315072"/>
                  </a:lnTo>
                  <a:lnTo>
                    <a:pt x="1985010" y="1314437"/>
                  </a:lnTo>
                  <a:lnTo>
                    <a:pt x="1984463" y="1313586"/>
                  </a:lnTo>
                  <a:lnTo>
                    <a:pt x="1983841" y="1312799"/>
                  </a:lnTo>
                  <a:lnTo>
                    <a:pt x="1983536" y="1311948"/>
                  </a:lnTo>
                  <a:lnTo>
                    <a:pt x="1983536" y="1309446"/>
                  </a:lnTo>
                  <a:lnTo>
                    <a:pt x="1984235" y="1308125"/>
                  </a:lnTo>
                  <a:lnTo>
                    <a:pt x="1985721" y="1307033"/>
                  </a:lnTo>
                  <a:lnTo>
                    <a:pt x="1987194" y="1305864"/>
                  </a:lnTo>
                  <a:lnTo>
                    <a:pt x="1989696" y="1305318"/>
                  </a:lnTo>
                  <a:lnTo>
                    <a:pt x="1996020" y="1305318"/>
                  </a:lnTo>
                  <a:lnTo>
                    <a:pt x="1998281" y="1305941"/>
                  </a:lnTo>
                  <a:lnTo>
                    <a:pt x="2001481" y="1308506"/>
                  </a:lnTo>
                  <a:lnTo>
                    <a:pt x="2002421" y="1310233"/>
                  </a:lnTo>
                  <a:lnTo>
                    <a:pt x="2002726" y="1312570"/>
                  </a:lnTo>
                  <a:lnTo>
                    <a:pt x="2010067" y="1311554"/>
                  </a:lnTo>
                  <a:lnTo>
                    <a:pt x="1996020" y="1299146"/>
                  </a:lnTo>
                  <a:lnTo>
                    <a:pt x="1990242" y="1299146"/>
                  </a:lnTo>
                  <a:lnTo>
                    <a:pt x="1981352" y="1302194"/>
                  </a:lnTo>
                  <a:lnTo>
                    <a:pt x="1979790" y="1303286"/>
                  </a:lnTo>
                  <a:lnTo>
                    <a:pt x="1978533" y="1304683"/>
                  </a:lnTo>
                  <a:lnTo>
                    <a:pt x="1977605" y="1306410"/>
                  </a:lnTo>
                  <a:lnTo>
                    <a:pt x="1976742" y="1308049"/>
                  </a:lnTo>
                  <a:lnTo>
                    <a:pt x="1976386" y="1309446"/>
                  </a:lnTo>
                  <a:lnTo>
                    <a:pt x="1976386" y="1314437"/>
                  </a:lnTo>
                  <a:lnTo>
                    <a:pt x="1998281" y="1326616"/>
                  </a:lnTo>
                  <a:lnTo>
                    <a:pt x="2000783" y="1327467"/>
                  </a:lnTo>
                  <a:lnTo>
                    <a:pt x="2003272" y="1329105"/>
                  </a:lnTo>
                  <a:lnTo>
                    <a:pt x="2004060" y="1330439"/>
                  </a:lnTo>
                  <a:lnTo>
                    <a:pt x="2004060" y="1334033"/>
                  </a:lnTo>
                  <a:lnTo>
                    <a:pt x="2003196" y="1335671"/>
                  </a:lnTo>
                  <a:lnTo>
                    <a:pt x="1999919" y="1338478"/>
                  </a:lnTo>
                  <a:lnTo>
                    <a:pt x="1997341" y="1339176"/>
                  </a:lnTo>
                  <a:lnTo>
                    <a:pt x="1990483" y="1339176"/>
                  </a:lnTo>
                  <a:lnTo>
                    <a:pt x="1987829" y="1338402"/>
                  </a:lnTo>
                  <a:lnTo>
                    <a:pt x="1985949" y="1336763"/>
                  </a:lnTo>
                  <a:lnTo>
                    <a:pt x="1983994" y="1335201"/>
                  </a:lnTo>
                  <a:lnTo>
                    <a:pt x="1982825" y="1332941"/>
                  </a:lnTo>
                  <a:lnTo>
                    <a:pt x="1982444" y="1329969"/>
                  </a:lnTo>
                  <a:lnTo>
                    <a:pt x="1975027" y="1331137"/>
                  </a:lnTo>
                  <a:lnTo>
                    <a:pt x="1988210" y="1345336"/>
                  </a:lnTo>
                  <a:lnTo>
                    <a:pt x="1997417" y="1345336"/>
                  </a:lnTo>
                  <a:lnTo>
                    <a:pt x="2009063" y="1339176"/>
                  </a:lnTo>
                  <a:lnTo>
                    <a:pt x="2009597" y="1338402"/>
                  </a:lnTo>
                  <a:lnTo>
                    <a:pt x="2011006" y="1336217"/>
                  </a:lnTo>
                  <a:lnTo>
                    <a:pt x="2011730" y="1334033"/>
                  </a:lnTo>
                  <a:lnTo>
                    <a:pt x="2011781" y="1328801"/>
                  </a:lnTo>
                  <a:close/>
                </a:path>
                <a:path w="2324735" h="1362710">
                  <a:moveTo>
                    <a:pt x="2060168" y="1314831"/>
                  </a:moveTo>
                  <a:lnTo>
                    <a:pt x="2058301" y="1309217"/>
                  </a:lnTo>
                  <a:lnTo>
                    <a:pt x="2054694" y="1305318"/>
                  </a:lnTo>
                  <a:lnTo>
                    <a:pt x="2052281" y="1302753"/>
                  </a:lnTo>
                  <a:lnTo>
                    <a:pt x="2052281" y="1317955"/>
                  </a:lnTo>
                  <a:lnTo>
                    <a:pt x="2027631" y="1317955"/>
                  </a:lnTo>
                  <a:lnTo>
                    <a:pt x="2027859" y="1314132"/>
                  </a:lnTo>
                  <a:lnTo>
                    <a:pt x="2029180" y="1311008"/>
                  </a:lnTo>
                  <a:lnTo>
                    <a:pt x="2031530" y="1308747"/>
                  </a:lnTo>
                  <a:lnTo>
                    <a:pt x="2033866" y="1306410"/>
                  </a:lnTo>
                  <a:lnTo>
                    <a:pt x="2036762" y="1305318"/>
                  </a:lnTo>
                  <a:lnTo>
                    <a:pt x="2043938" y="1305318"/>
                  </a:lnTo>
                  <a:lnTo>
                    <a:pt x="2052281" y="1317955"/>
                  </a:lnTo>
                  <a:lnTo>
                    <a:pt x="2052281" y="1302753"/>
                  </a:lnTo>
                  <a:lnTo>
                    <a:pt x="2050808" y="1301178"/>
                  </a:lnTo>
                  <a:lnTo>
                    <a:pt x="2045970" y="1299146"/>
                  </a:lnTo>
                  <a:lnTo>
                    <a:pt x="2033943" y="1299146"/>
                  </a:lnTo>
                  <a:lnTo>
                    <a:pt x="2029028" y="1301178"/>
                  </a:lnTo>
                  <a:lnTo>
                    <a:pt x="2025205" y="1305318"/>
                  </a:lnTo>
                  <a:lnTo>
                    <a:pt x="2021382" y="1309370"/>
                  </a:lnTo>
                  <a:lnTo>
                    <a:pt x="2019541" y="1314831"/>
                  </a:lnTo>
                  <a:lnTo>
                    <a:pt x="2019541" y="1330121"/>
                  </a:lnTo>
                  <a:lnTo>
                    <a:pt x="2021306" y="1335354"/>
                  </a:lnTo>
                  <a:lnTo>
                    <a:pt x="2028952" y="1343317"/>
                  </a:lnTo>
                  <a:lnTo>
                    <a:pt x="2034019" y="1345336"/>
                  </a:lnTo>
                  <a:lnTo>
                    <a:pt x="2045652" y="1345336"/>
                  </a:lnTo>
                  <a:lnTo>
                    <a:pt x="2049868" y="1344091"/>
                  </a:lnTo>
                  <a:lnTo>
                    <a:pt x="2056320" y="1339176"/>
                  </a:lnTo>
                  <a:lnTo>
                    <a:pt x="2058682" y="1335582"/>
                  </a:lnTo>
                  <a:lnTo>
                    <a:pt x="2059940" y="1331061"/>
                  </a:lnTo>
                  <a:lnTo>
                    <a:pt x="2052205" y="1330121"/>
                  </a:lnTo>
                  <a:lnTo>
                    <a:pt x="2051037" y="1333246"/>
                  </a:lnTo>
                  <a:lnTo>
                    <a:pt x="2049551" y="1335582"/>
                  </a:lnTo>
                  <a:lnTo>
                    <a:pt x="2047608" y="1336992"/>
                  </a:lnTo>
                  <a:lnTo>
                    <a:pt x="2045652" y="1338478"/>
                  </a:lnTo>
                  <a:lnTo>
                    <a:pt x="2043315" y="1339176"/>
                  </a:lnTo>
                  <a:lnTo>
                    <a:pt x="2036838" y="1339176"/>
                  </a:lnTo>
                  <a:lnTo>
                    <a:pt x="2033790" y="1337856"/>
                  </a:lnTo>
                  <a:lnTo>
                    <a:pt x="2031288" y="1335278"/>
                  </a:lnTo>
                  <a:lnTo>
                    <a:pt x="2028875" y="1332699"/>
                  </a:lnTo>
                  <a:lnTo>
                    <a:pt x="2027466" y="1329029"/>
                  </a:lnTo>
                  <a:lnTo>
                    <a:pt x="2027161" y="1324114"/>
                  </a:lnTo>
                  <a:lnTo>
                    <a:pt x="2060168" y="1324114"/>
                  </a:lnTo>
                  <a:lnTo>
                    <a:pt x="2060168" y="1317955"/>
                  </a:lnTo>
                  <a:lnTo>
                    <a:pt x="2060168" y="1314831"/>
                  </a:lnTo>
                  <a:close/>
                </a:path>
                <a:path w="2324735" h="1362710">
                  <a:moveTo>
                    <a:pt x="2106993" y="1329105"/>
                  </a:moveTo>
                  <a:lnTo>
                    <a:pt x="2099576" y="1328178"/>
                  </a:lnTo>
                  <a:lnTo>
                    <a:pt x="2099106" y="1331925"/>
                  </a:lnTo>
                  <a:lnTo>
                    <a:pt x="2097862" y="1334655"/>
                  </a:lnTo>
                  <a:lnTo>
                    <a:pt x="2095830" y="1336446"/>
                  </a:lnTo>
                  <a:lnTo>
                    <a:pt x="2093887" y="1338237"/>
                  </a:lnTo>
                  <a:lnTo>
                    <a:pt x="2091461" y="1339176"/>
                  </a:lnTo>
                  <a:lnTo>
                    <a:pt x="2084832" y="1339176"/>
                  </a:lnTo>
                  <a:lnTo>
                    <a:pt x="2081860" y="1337856"/>
                  </a:lnTo>
                  <a:lnTo>
                    <a:pt x="2079599" y="1335125"/>
                  </a:lnTo>
                  <a:lnTo>
                    <a:pt x="2077339" y="1332471"/>
                  </a:lnTo>
                  <a:lnTo>
                    <a:pt x="2076183" y="1328178"/>
                  </a:lnTo>
                  <a:lnTo>
                    <a:pt x="2076170" y="1316316"/>
                  </a:lnTo>
                  <a:lnTo>
                    <a:pt x="2077339" y="1312024"/>
                  </a:lnTo>
                  <a:lnTo>
                    <a:pt x="2082101" y="1306639"/>
                  </a:lnTo>
                  <a:lnTo>
                    <a:pt x="2085136" y="1305318"/>
                  </a:lnTo>
                  <a:lnTo>
                    <a:pt x="2091385" y="1305318"/>
                  </a:lnTo>
                  <a:lnTo>
                    <a:pt x="2093569" y="1306017"/>
                  </a:lnTo>
                  <a:lnTo>
                    <a:pt x="2095284" y="1307579"/>
                  </a:lnTo>
                  <a:lnTo>
                    <a:pt x="2097087" y="1309065"/>
                  </a:lnTo>
                  <a:lnTo>
                    <a:pt x="2098255" y="1311249"/>
                  </a:lnTo>
                  <a:lnTo>
                    <a:pt x="2098954" y="1314208"/>
                  </a:lnTo>
                  <a:lnTo>
                    <a:pt x="2106295" y="1313116"/>
                  </a:lnTo>
                  <a:lnTo>
                    <a:pt x="2105431" y="1308671"/>
                  </a:lnTo>
                  <a:lnTo>
                    <a:pt x="2103526" y="1305318"/>
                  </a:lnTo>
                  <a:lnTo>
                    <a:pt x="2097316" y="1300314"/>
                  </a:lnTo>
                  <a:lnTo>
                    <a:pt x="2093417" y="1299146"/>
                  </a:lnTo>
                  <a:lnTo>
                    <a:pt x="2084832" y="1299146"/>
                  </a:lnTo>
                  <a:lnTo>
                    <a:pt x="2068436" y="1317637"/>
                  </a:lnTo>
                  <a:lnTo>
                    <a:pt x="2068436" y="1329740"/>
                  </a:lnTo>
                  <a:lnTo>
                    <a:pt x="2070315" y="1335430"/>
                  </a:lnTo>
                  <a:lnTo>
                    <a:pt x="2073986" y="1339405"/>
                  </a:lnTo>
                  <a:lnTo>
                    <a:pt x="2077656" y="1343317"/>
                  </a:lnTo>
                  <a:lnTo>
                    <a:pt x="2082571" y="1345336"/>
                  </a:lnTo>
                  <a:lnTo>
                    <a:pt x="2093417" y="1345336"/>
                  </a:lnTo>
                  <a:lnTo>
                    <a:pt x="2097468" y="1343863"/>
                  </a:lnTo>
                  <a:lnTo>
                    <a:pt x="2100834" y="1341043"/>
                  </a:lnTo>
                  <a:lnTo>
                    <a:pt x="2102954" y="1339176"/>
                  </a:lnTo>
                  <a:lnTo>
                    <a:pt x="2104110" y="1338160"/>
                  </a:lnTo>
                  <a:lnTo>
                    <a:pt x="2106130" y="1334185"/>
                  </a:lnTo>
                  <a:lnTo>
                    <a:pt x="2106993" y="1329105"/>
                  </a:lnTo>
                  <a:close/>
                </a:path>
                <a:path w="2324735" h="1362710">
                  <a:moveTo>
                    <a:pt x="2153272" y="1314602"/>
                  </a:moveTo>
                  <a:lnTo>
                    <a:pt x="2151405" y="1309065"/>
                  </a:lnTo>
                  <a:lnTo>
                    <a:pt x="2147722" y="1305318"/>
                  </a:lnTo>
                  <a:lnTo>
                    <a:pt x="2145627" y="1303147"/>
                  </a:lnTo>
                  <a:lnTo>
                    <a:pt x="2145627" y="1316545"/>
                  </a:lnTo>
                  <a:lnTo>
                    <a:pt x="2145601" y="1327861"/>
                  </a:lnTo>
                  <a:lnTo>
                    <a:pt x="2144382" y="1332077"/>
                  </a:lnTo>
                  <a:lnTo>
                    <a:pt x="2141753" y="1335036"/>
                  </a:lnTo>
                  <a:lnTo>
                    <a:pt x="2139454" y="1337767"/>
                  </a:lnTo>
                  <a:lnTo>
                    <a:pt x="2136343" y="1339176"/>
                  </a:lnTo>
                  <a:lnTo>
                    <a:pt x="2128850" y="1339176"/>
                  </a:lnTo>
                  <a:lnTo>
                    <a:pt x="2125726" y="1337767"/>
                  </a:lnTo>
                  <a:lnTo>
                    <a:pt x="2123236" y="1334884"/>
                  </a:lnTo>
                  <a:lnTo>
                    <a:pt x="2120811" y="1332153"/>
                  </a:lnTo>
                  <a:lnTo>
                    <a:pt x="2119553" y="1327861"/>
                  </a:lnTo>
                  <a:lnTo>
                    <a:pt x="2119553" y="1316545"/>
                  </a:lnTo>
                  <a:lnTo>
                    <a:pt x="2120811" y="1312341"/>
                  </a:lnTo>
                  <a:lnTo>
                    <a:pt x="2123300" y="1309522"/>
                  </a:lnTo>
                  <a:lnTo>
                    <a:pt x="2125726" y="1306715"/>
                  </a:lnTo>
                  <a:lnTo>
                    <a:pt x="2128850" y="1305318"/>
                  </a:lnTo>
                  <a:lnTo>
                    <a:pt x="2136343" y="1305318"/>
                  </a:lnTo>
                  <a:lnTo>
                    <a:pt x="2139378" y="1306715"/>
                  </a:lnTo>
                  <a:lnTo>
                    <a:pt x="2144382" y="1312341"/>
                  </a:lnTo>
                  <a:lnTo>
                    <a:pt x="2145627" y="1316545"/>
                  </a:lnTo>
                  <a:lnTo>
                    <a:pt x="2145627" y="1303147"/>
                  </a:lnTo>
                  <a:lnTo>
                    <a:pt x="2143671" y="1301102"/>
                  </a:lnTo>
                  <a:lnTo>
                    <a:pt x="2138680" y="1299146"/>
                  </a:lnTo>
                  <a:lnTo>
                    <a:pt x="2127123" y="1299146"/>
                  </a:lnTo>
                  <a:lnTo>
                    <a:pt x="2122525" y="1300784"/>
                  </a:lnTo>
                  <a:lnTo>
                    <a:pt x="2114169" y="1307960"/>
                  </a:lnTo>
                  <a:lnTo>
                    <a:pt x="2111908" y="1314056"/>
                  </a:lnTo>
                  <a:lnTo>
                    <a:pt x="2111908" y="1329651"/>
                  </a:lnTo>
                  <a:lnTo>
                    <a:pt x="2113788" y="1335430"/>
                  </a:lnTo>
                  <a:lnTo>
                    <a:pt x="2117610" y="1339405"/>
                  </a:lnTo>
                  <a:lnTo>
                    <a:pt x="2121433" y="1343317"/>
                  </a:lnTo>
                  <a:lnTo>
                    <a:pt x="2126424" y="1345336"/>
                  </a:lnTo>
                  <a:lnTo>
                    <a:pt x="2136495" y="1345336"/>
                  </a:lnTo>
                  <a:lnTo>
                    <a:pt x="2153170" y="1327861"/>
                  </a:lnTo>
                  <a:lnTo>
                    <a:pt x="2153272" y="1314602"/>
                  </a:lnTo>
                  <a:close/>
                </a:path>
                <a:path w="2324735" h="1362710">
                  <a:moveTo>
                    <a:pt x="2199398" y="1344333"/>
                  </a:moveTo>
                  <a:lnTo>
                    <a:pt x="2197760" y="1305864"/>
                  </a:lnTo>
                  <a:lnTo>
                    <a:pt x="2186990" y="1299146"/>
                  </a:lnTo>
                  <a:lnTo>
                    <a:pt x="2178164" y="1299146"/>
                  </a:lnTo>
                  <a:lnTo>
                    <a:pt x="2173490" y="1301572"/>
                  </a:lnTo>
                  <a:lnTo>
                    <a:pt x="2170214" y="1306410"/>
                  </a:lnTo>
                  <a:lnTo>
                    <a:pt x="2170214" y="1300162"/>
                  </a:lnTo>
                  <a:lnTo>
                    <a:pt x="2163495" y="1300162"/>
                  </a:lnTo>
                  <a:lnTo>
                    <a:pt x="2163495" y="1344333"/>
                  </a:lnTo>
                  <a:lnTo>
                    <a:pt x="2170988" y="1344333"/>
                  </a:lnTo>
                  <a:lnTo>
                    <a:pt x="2171039" y="1314361"/>
                  </a:lnTo>
                  <a:lnTo>
                    <a:pt x="2172157" y="1310703"/>
                  </a:lnTo>
                  <a:lnTo>
                    <a:pt x="2174506" y="1308671"/>
                  </a:lnTo>
                  <a:lnTo>
                    <a:pt x="2176767" y="1306639"/>
                  </a:lnTo>
                  <a:lnTo>
                    <a:pt x="2177415" y="1306410"/>
                  </a:lnTo>
                  <a:lnTo>
                    <a:pt x="2179574" y="1305623"/>
                  </a:lnTo>
                  <a:lnTo>
                    <a:pt x="2184730" y="1305623"/>
                  </a:lnTo>
                  <a:lnTo>
                    <a:pt x="2191080" y="1310703"/>
                  </a:lnTo>
                  <a:lnTo>
                    <a:pt x="2191664" y="1312100"/>
                  </a:lnTo>
                  <a:lnTo>
                    <a:pt x="2191829" y="1313662"/>
                  </a:lnTo>
                  <a:lnTo>
                    <a:pt x="2191905" y="1344333"/>
                  </a:lnTo>
                  <a:lnTo>
                    <a:pt x="2199398" y="1344333"/>
                  </a:lnTo>
                  <a:close/>
                </a:path>
                <a:path w="2324735" h="1362710">
                  <a:moveTo>
                    <a:pt x="2247938" y="1283309"/>
                  </a:moveTo>
                  <a:lnTo>
                    <a:pt x="2241143" y="1283309"/>
                  </a:lnTo>
                  <a:lnTo>
                    <a:pt x="2241143" y="1328407"/>
                  </a:lnTo>
                  <a:lnTo>
                    <a:pt x="2239975" y="1332471"/>
                  </a:lnTo>
                  <a:lnTo>
                    <a:pt x="2235377" y="1337856"/>
                  </a:lnTo>
                  <a:lnTo>
                    <a:pt x="2232647" y="1339176"/>
                  </a:lnTo>
                  <a:lnTo>
                    <a:pt x="2226081" y="1339176"/>
                  </a:lnTo>
                  <a:lnTo>
                    <a:pt x="2223274" y="1337767"/>
                  </a:lnTo>
                  <a:lnTo>
                    <a:pt x="2220861" y="1334960"/>
                  </a:lnTo>
                  <a:lnTo>
                    <a:pt x="2218512" y="1332153"/>
                  </a:lnTo>
                  <a:lnTo>
                    <a:pt x="2217343" y="1327937"/>
                  </a:lnTo>
                  <a:lnTo>
                    <a:pt x="2217343" y="1316393"/>
                  </a:lnTo>
                  <a:lnTo>
                    <a:pt x="2218436" y="1312100"/>
                  </a:lnTo>
                  <a:lnTo>
                    <a:pt x="2220696" y="1309446"/>
                  </a:lnTo>
                  <a:lnTo>
                    <a:pt x="2222881" y="1306715"/>
                  </a:lnTo>
                  <a:lnTo>
                    <a:pt x="2225700" y="1305318"/>
                  </a:lnTo>
                  <a:lnTo>
                    <a:pt x="2232406" y="1305318"/>
                  </a:lnTo>
                  <a:lnTo>
                    <a:pt x="2235301" y="1306715"/>
                  </a:lnTo>
                  <a:lnTo>
                    <a:pt x="2237638" y="1309611"/>
                  </a:lnTo>
                  <a:lnTo>
                    <a:pt x="2239975" y="1312418"/>
                  </a:lnTo>
                  <a:lnTo>
                    <a:pt x="2241029" y="1316393"/>
                  </a:lnTo>
                  <a:lnTo>
                    <a:pt x="2241143" y="1328407"/>
                  </a:lnTo>
                  <a:lnTo>
                    <a:pt x="2241143" y="1283309"/>
                  </a:lnTo>
                  <a:lnTo>
                    <a:pt x="2240521" y="1283309"/>
                  </a:lnTo>
                  <a:lnTo>
                    <a:pt x="2240521" y="1305229"/>
                  </a:lnTo>
                  <a:lnTo>
                    <a:pt x="2239200" y="1303439"/>
                  </a:lnTo>
                  <a:lnTo>
                    <a:pt x="2237486" y="1301953"/>
                  </a:lnTo>
                  <a:lnTo>
                    <a:pt x="2235454" y="1300784"/>
                  </a:lnTo>
                  <a:lnTo>
                    <a:pt x="2233345" y="1299692"/>
                  </a:lnTo>
                  <a:lnTo>
                    <a:pt x="2231009" y="1299146"/>
                  </a:lnTo>
                  <a:lnTo>
                    <a:pt x="2224684" y="1299146"/>
                  </a:lnTo>
                  <a:lnTo>
                    <a:pt x="2221407" y="1300086"/>
                  </a:lnTo>
                  <a:lnTo>
                    <a:pt x="2218436" y="1302042"/>
                  </a:lnTo>
                  <a:lnTo>
                    <a:pt x="2215477" y="1303909"/>
                  </a:lnTo>
                  <a:lnTo>
                    <a:pt x="2213292" y="1306639"/>
                  </a:lnTo>
                  <a:lnTo>
                    <a:pt x="2210320" y="1313815"/>
                  </a:lnTo>
                  <a:lnTo>
                    <a:pt x="2209622" y="1317879"/>
                  </a:lnTo>
                  <a:lnTo>
                    <a:pt x="2209622" y="1326769"/>
                  </a:lnTo>
                  <a:lnTo>
                    <a:pt x="2210397" y="1330833"/>
                  </a:lnTo>
                  <a:lnTo>
                    <a:pt x="2212035" y="1334262"/>
                  </a:lnTo>
                  <a:lnTo>
                    <a:pt x="2213673" y="1337767"/>
                  </a:lnTo>
                  <a:lnTo>
                    <a:pt x="2215946" y="1340497"/>
                  </a:lnTo>
                  <a:lnTo>
                    <a:pt x="2218906" y="1342377"/>
                  </a:lnTo>
                  <a:lnTo>
                    <a:pt x="2221877" y="1344333"/>
                  </a:lnTo>
                  <a:lnTo>
                    <a:pt x="2225078" y="1345336"/>
                  </a:lnTo>
                  <a:lnTo>
                    <a:pt x="2234044" y="1345336"/>
                  </a:lnTo>
                  <a:lnTo>
                    <a:pt x="2238184" y="1343152"/>
                  </a:lnTo>
                  <a:lnTo>
                    <a:pt x="2240737" y="1339176"/>
                  </a:lnTo>
                  <a:lnTo>
                    <a:pt x="2240991" y="1338783"/>
                  </a:lnTo>
                  <a:lnTo>
                    <a:pt x="2240991" y="1344333"/>
                  </a:lnTo>
                  <a:lnTo>
                    <a:pt x="2247938" y="1344333"/>
                  </a:lnTo>
                  <a:lnTo>
                    <a:pt x="2247938" y="1338783"/>
                  </a:lnTo>
                  <a:lnTo>
                    <a:pt x="2247938" y="1305318"/>
                  </a:lnTo>
                  <a:lnTo>
                    <a:pt x="2247938" y="1283309"/>
                  </a:lnTo>
                  <a:close/>
                </a:path>
                <a:path w="2324735" h="1362710">
                  <a:moveTo>
                    <a:pt x="2294839" y="1328801"/>
                  </a:moveTo>
                  <a:lnTo>
                    <a:pt x="2277046" y="1317561"/>
                  </a:lnTo>
                  <a:lnTo>
                    <a:pt x="2271191" y="1315923"/>
                  </a:lnTo>
                  <a:lnTo>
                    <a:pt x="2269083" y="1315072"/>
                  </a:lnTo>
                  <a:lnTo>
                    <a:pt x="2268156" y="1314437"/>
                  </a:lnTo>
                  <a:lnTo>
                    <a:pt x="2267521" y="1313586"/>
                  </a:lnTo>
                  <a:lnTo>
                    <a:pt x="2266899" y="1312799"/>
                  </a:lnTo>
                  <a:lnTo>
                    <a:pt x="2266670" y="1311948"/>
                  </a:lnTo>
                  <a:lnTo>
                    <a:pt x="2266670" y="1309446"/>
                  </a:lnTo>
                  <a:lnTo>
                    <a:pt x="2267369" y="1308125"/>
                  </a:lnTo>
                  <a:lnTo>
                    <a:pt x="2268855" y="1307033"/>
                  </a:lnTo>
                  <a:lnTo>
                    <a:pt x="2270341" y="1305864"/>
                  </a:lnTo>
                  <a:lnTo>
                    <a:pt x="2272754" y="1305318"/>
                  </a:lnTo>
                  <a:lnTo>
                    <a:pt x="2279154" y="1305318"/>
                  </a:lnTo>
                  <a:lnTo>
                    <a:pt x="2285873" y="1312570"/>
                  </a:lnTo>
                  <a:lnTo>
                    <a:pt x="2293201" y="1311554"/>
                  </a:lnTo>
                  <a:lnTo>
                    <a:pt x="2292731" y="1308671"/>
                  </a:lnTo>
                  <a:lnTo>
                    <a:pt x="2291880" y="1306410"/>
                  </a:lnTo>
                  <a:lnTo>
                    <a:pt x="2291080" y="1305318"/>
                  </a:lnTo>
                  <a:lnTo>
                    <a:pt x="2289378" y="1302969"/>
                  </a:lnTo>
                  <a:lnTo>
                    <a:pt x="2287422" y="1301648"/>
                  </a:lnTo>
                  <a:lnTo>
                    <a:pt x="2284768" y="1300632"/>
                  </a:lnTo>
                  <a:lnTo>
                    <a:pt x="2282202" y="1299616"/>
                  </a:lnTo>
                  <a:lnTo>
                    <a:pt x="2279154" y="1299146"/>
                  </a:lnTo>
                  <a:lnTo>
                    <a:pt x="2273376" y="1299146"/>
                  </a:lnTo>
                  <a:lnTo>
                    <a:pt x="2264410" y="1302194"/>
                  </a:lnTo>
                  <a:lnTo>
                    <a:pt x="2262848" y="1303286"/>
                  </a:lnTo>
                  <a:lnTo>
                    <a:pt x="2261679" y="1304683"/>
                  </a:lnTo>
                  <a:lnTo>
                    <a:pt x="2259876" y="1308049"/>
                  </a:lnTo>
                  <a:lnTo>
                    <a:pt x="2259533" y="1309446"/>
                  </a:lnTo>
                  <a:lnTo>
                    <a:pt x="2259520" y="1314437"/>
                  </a:lnTo>
                  <a:lnTo>
                    <a:pt x="2259952" y="1315999"/>
                  </a:lnTo>
                  <a:lnTo>
                    <a:pt x="2262136" y="1319593"/>
                  </a:lnTo>
                  <a:lnTo>
                    <a:pt x="2263698" y="1321003"/>
                  </a:lnTo>
                  <a:lnTo>
                    <a:pt x="2265883" y="1322006"/>
                  </a:lnTo>
                  <a:lnTo>
                    <a:pt x="2267991" y="1323022"/>
                  </a:lnTo>
                  <a:lnTo>
                    <a:pt x="2271814" y="1324190"/>
                  </a:lnTo>
                  <a:lnTo>
                    <a:pt x="2281339" y="1326616"/>
                  </a:lnTo>
                  <a:lnTo>
                    <a:pt x="2283917" y="1327467"/>
                  </a:lnTo>
                  <a:lnTo>
                    <a:pt x="2284933" y="1328178"/>
                  </a:lnTo>
                  <a:lnTo>
                    <a:pt x="2286419" y="1329105"/>
                  </a:lnTo>
                  <a:lnTo>
                    <a:pt x="2287117" y="1330439"/>
                  </a:lnTo>
                  <a:lnTo>
                    <a:pt x="2287117" y="1334033"/>
                  </a:lnTo>
                  <a:lnTo>
                    <a:pt x="2286330" y="1335671"/>
                  </a:lnTo>
                  <a:lnTo>
                    <a:pt x="2284615" y="1337068"/>
                  </a:lnTo>
                  <a:lnTo>
                    <a:pt x="2282977" y="1338478"/>
                  </a:lnTo>
                  <a:lnTo>
                    <a:pt x="2280399" y="1339176"/>
                  </a:lnTo>
                  <a:lnTo>
                    <a:pt x="2273617" y="1339176"/>
                  </a:lnTo>
                  <a:lnTo>
                    <a:pt x="2270963" y="1338402"/>
                  </a:lnTo>
                  <a:lnTo>
                    <a:pt x="2267140" y="1335201"/>
                  </a:lnTo>
                  <a:lnTo>
                    <a:pt x="2265972" y="1332941"/>
                  </a:lnTo>
                  <a:lnTo>
                    <a:pt x="2265578" y="1329969"/>
                  </a:lnTo>
                  <a:lnTo>
                    <a:pt x="2258161" y="1331137"/>
                  </a:lnTo>
                  <a:lnTo>
                    <a:pt x="2258936" y="1335824"/>
                  </a:lnTo>
                  <a:lnTo>
                    <a:pt x="2260892" y="1339329"/>
                  </a:lnTo>
                  <a:lnTo>
                    <a:pt x="2266899" y="1344091"/>
                  </a:lnTo>
                  <a:lnTo>
                    <a:pt x="2271268" y="1345336"/>
                  </a:lnTo>
                  <a:lnTo>
                    <a:pt x="2280475" y="1345336"/>
                  </a:lnTo>
                  <a:lnTo>
                    <a:pt x="2292121" y="1339176"/>
                  </a:lnTo>
                  <a:lnTo>
                    <a:pt x="2294140" y="1336217"/>
                  </a:lnTo>
                  <a:lnTo>
                    <a:pt x="2294788" y="1334033"/>
                  </a:lnTo>
                  <a:lnTo>
                    <a:pt x="2294839" y="1328801"/>
                  </a:lnTo>
                  <a:close/>
                </a:path>
                <a:path w="2324735" h="1362710">
                  <a:moveTo>
                    <a:pt x="2324735" y="1315618"/>
                  </a:moveTo>
                  <a:lnTo>
                    <a:pt x="2309977" y="1282293"/>
                  </a:lnTo>
                  <a:lnTo>
                    <a:pt x="2304592" y="1282293"/>
                  </a:lnTo>
                  <a:lnTo>
                    <a:pt x="2307958" y="1288072"/>
                  </a:lnTo>
                  <a:lnTo>
                    <a:pt x="2310219" y="1292288"/>
                  </a:lnTo>
                  <a:lnTo>
                    <a:pt x="2312949" y="1298600"/>
                  </a:lnTo>
                  <a:lnTo>
                    <a:pt x="2314270" y="1302588"/>
                  </a:lnTo>
                  <a:lnTo>
                    <a:pt x="2315210" y="1306715"/>
                  </a:lnTo>
                  <a:lnTo>
                    <a:pt x="2316454" y="1311871"/>
                  </a:lnTo>
                  <a:lnTo>
                    <a:pt x="2317000" y="1317015"/>
                  </a:lnTo>
                  <a:lnTo>
                    <a:pt x="2317000" y="1322247"/>
                  </a:lnTo>
                  <a:lnTo>
                    <a:pt x="2316226" y="1332255"/>
                  </a:lnTo>
                  <a:lnTo>
                    <a:pt x="2313902" y="1342263"/>
                  </a:lnTo>
                  <a:lnTo>
                    <a:pt x="2310028" y="1352270"/>
                  </a:lnTo>
                  <a:lnTo>
                    <a:pt x="2304592" y="1362278"/>
                  </a:lnTo>
                  <a:lnTo>
                    <a:pt x="2309977" y="1362278"/>
                  </a:lnTo>
                  <a:lnTo>
                    <a:pt x="2314041" y="1357045"/>
                  </a:lnTo>
                  <a:lnTo>
                    <a:pt x="2317546" y="1350962"/>
                  </a:lnTo>
                  <a:lnTo>
                    <a:pt x="2320442" y="1343939"/>
                  </a:lnTo>
                  <a:lnTo>
                    <a:pt x="2323325" y="1336992"/>
                  </a:lnTo>
                  <a:lnTo>
                    <a:pt x="2324735" y="1329740"/>
                  </a:lnTo>
                  <a:lnTo>
                    <a:pt x="2324735" y="13156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67" name="object 67"/>
          <p:cNvGraphicFramePr>
            <a:graphicFrameLocks noGrp="1"/>
          </p:cNvGraphicFramePr>
          <p:nvPr/>
        </p:nvGraphicFramePr>
        <p:xfrm>
          <a:off x="6812047" y="1519959"/>
          <a:ext cx="3570604" cy="1879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6235"/>
                <a:gridCol w="356235"/>
                <a:gridCol w="356235"/>
                <a:gridCol w="356234"/>
                <a:gridCol w="356234"/>
                <a:gridCol w="356235"/>
                <a:gridCol w="356235"/>
                <a:gridCol w="356235"/>
                <a:gridCol w="356235"/>
                <a:gridCol w="356235"/>
              </a:tblGrid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4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8" name="object 68"/>
          <p:cNvSpPr/>
          <p:nvPr/>
        </p:nvSpPr>
        <p:spPr>
          <a:xfrm>
            <a:off x="7862727" y="3464318"/>
            <a:ext cx="35560" cy="53975"/>
          </a:xfrm>
          <a:custGeom>
            <a:avLst/>
            <a:gdLst/>
            <a:ahLst/>
            <a:cxnLst/>
            <a:rect l="l" t="t" r="r" b="b"/>
            <a:pathLst>
              <a:path w="35559" h="53975">
                <a:moveTo>
                  <a:pt x="23178" y="0"/>
                </a:moveTo>
                <a:lnTo>
                  <a:pt x="13423" y="0"/>
                </a:lnTo>
                <a:lnTo>
                  <a:pt x="8974" y="1950"/>
                </a:lnTo>
                <a:lnTo>
                  <a:pt x="5697" y="6008"/>
                </a:lnTo>
                <a:lnTo>
                  <a:pt x="1873" y="10689"/>
                </a:lnTo>
                <a:lnTo>
                  <a:pt x="0" y="18102"/>
                </a:lnTo>
                <a:lnTo>
                  <a:pt x="0" y="37453"/>
                </a:lnTo>
                <a:lnTo>
                  <a:pt x="1716" y="44007"/>
                </a:lnTo>
                <a:lnTo>
                  <a:pt x="8584" y="51966"/>
                </a:lnTo>
                <a:lnTo>
                  <a:pt x="12954" y="53916"/>
                </a:lnTo>
                <a:lnTo>
                  <a:pt x="21539" y="53916"/>
                </a:lnTo>
                <a:lnTo>
                  <a:pt x="24427" y="53214"/>
                </a:lnTo>
                <a:lnTo>
                  <a:pt x="26924" y="51653"/>
                </a:lnTo>
                <a:lnTo>
                  <a:pt x="29421" y="50171"/>
                </a:lnTo>
                <a:lnTo>
                  <a:pt x="30815" y="48610"/>
                </a:lnTo>
                <a:lnTo>
                  <a:pt x="16388" y="48610"/>
                </a:lnTo>
                <a:lnTo>
                  <a:pt x="14593" y="48064"/>
                </a:lnTo>
                <a:lnTo>
                  <a:pt x="7492" y="38155"/>
                </a:lnTo>
                <a:lnTo>
                  <a:pt x="7492" y="32537"/>
                </a:lnTo>
                <a:lnTo>
                  <a:pt x="8506" y="29728"/>
                </a:lnTo>
                <a:lnTo>
                  <a:pt x="12339" y="25748"/>
                </a:lnTo>
                <a:lnTo>
                  <a:pt x="6477" y="25748"/>
                </a:lnTo>
                <a:lnTo>
                  <a:pt x="6579" y="20365"/>
                </a:lnTo>
                <a:lnTo>
                  <a:pt x="7179" y="16385"/>
                </a:lnTo>
                <a:lnTo>
                  <a:pt x="8350" y="13576"/>
                </a:lnTo>
                <a:lnTo>
                  <a:pt x="9521" y="10689"/>
                </a:lnTo>
                <a:lnTo>
                  <a:pt x="11081" y="8504"/>
                </a:lnTo>
                <a:lnTo>
                  <a:pt x="13189" y="7022"/>
                </a:lnTo>
                <a:lnTo>
                  <a:pt x="14749" y="5852"/>
                </a:lnTo>
                <a:lnTo>
                  <a:pt x="16544" y="5305"/>
                </a:lnTo>
                <a:lnTo>
                  <a:pt x="31372" y="5305"/>
                </a:lnTo>
                <a:lnTo>
                  <a:pt x="29187" y="3433"/>
                </a:lnTo>
                <a:lnTo>
                  <a:pt x="26534" y="1092"/>
                </a:lnTo>
                <a:lnTo>
                  <a:pt x="23178" y="0"/>
                </a:lnTo>
                <a:close/>
              </a:path>
              <a:path w="35559" h="53975">
                <a:moveTo>
                  <a:pt x="31271" y="24500"/>
                </a:moveTo>
                <a:lnTo>
                  <a:pt x="20993" y="24500"/>
                </a:lnTo>
                <a:lnTo>
                  <a:pt x="23412" y="25514"/>
                </a:lnTo>
                <a:lnTo>
                  <a:pt x="27314" y="29728"/>
                </a:lnTo>
                <a:lnTo>
                  <a:pt x="28301" y="32537"/>
                </a:lnTo>
                <a:lnTo>
                  <a:pt x="28275" y="40262"/>
                </a:lnTo>
                <a:lnTo>
                  <a:pt x="27314" y="43070"/>
                </a:lnTo>
                <a:lnTo>
                  <a:pt x="25363" y="45333"/>
                </a:lnTo>
                <a:lnTo>
                  <a:pt x="23334" y="47518"/>
                </a:lnTo>
                <a:lnTo>
                  <a:pt x="20993" y="48610"/>
                </a:lnTo>
                <a:lnTo>
                  <a:pt x="30815" y="48610"/>
                </a:lnTo>
                <a:lnTo>
                  <a:pt x="31372" y="47986"/>
                </a:lnTo>
                <a:lnTo>
                  <a:pt x="32777" y="45099"/>
                </a:lnTo>
                <a:lnTo>
                  <a:pt x="34260" y="42290"/>
                </a:lnTo>
                <a:lnTo>
                  <a:pt x="34962" y="39169"/>
                </a:lnTo>
                <a:lnTo>
                  <a:pt x="34962" y="30820"/>
                </a:lnTo>
                <a:lnTo>
                  <a:pt x="33401" y="26685"/>
                </a:lnTo>
                <a:lnTo>
                  <a:pt x="31271" y="24500"/>
                </a:lnTo>
                <a:close/>
              </a:path>
              <a:path w="35559" h="53975">
                <a:moveTo>
                  <a:pt x="23646" y="18726"/>
                </a:moveTo>
                <a:lnTo>
                  <a:pt x="16857" y="18726"/>
                </a:lnTo>
                <a:lnTo>
                  <a:pt x="14437" y="19350"/>
                </a:lnTo>
                <a:lnTo>
                  <a:pt x="12252" y="20521"/>
                </a:lnTo>
                <a:lnTo>
                  <a:pt x="9989" y="21613"/>
                </a:lnTo>
                <a:lnTo>
                  <a:pt x="8038" y="23408"/>
                </a:lnTo>
                <a:lnTo>
                  <a:pt x="6477" y="25748"/>
                </a:lnTo>
                <a:lnTo>
                  <a:pt x="12339" y="25748"/>
                </a:lnTo>
                <a:lnTo>
                  <a:pt x="12564" y="25514"/>
                </a:lnTo>
                <a:lnTo>
                  <a:pt x="15062" y="24500"/>
                </a:lnTo>
                <a:lnTo>
                  <a:pt x="31271" y="24500"/>
                </a:lnTo>
                <a:lnTo>
                  <a:pt x="27314" y="20365"/>
                </a:lnTo>
                <a:lnTo>
                  <a:pt x="23646" y="18726"/>
                </a:lnTo>
                <a:close/>
              </a:path>
              <a:path w="35559" h="53975">
                <a:moveTo>
                  <a:pt x="31372" y="5305"/>
                </a:moveTo>
                <a:lnTo>
                  <a:pt x="21149" y="5305"/>
                </a:lnTo>
                <a:lnTo>
                  <a:pt x="23334" y="6242"/>
                </a:lnTo>
                <a:lnTo>
                  <a:pt x="25129" y="8114"/>
                </a:lnTo>
                <a:lnTo>
                  <a:pt x="26144" y="9207"/>
                </a:lnTo>
                <a:lnTo>
                  <a:pt x="27002" y="11079"/>
                </a:lnTo>
                <a:lnTo>
                  <a:pt x="27548" y="13654"/>
                </a:lnTo>
                <a:lnTo>
                  <a:pt x="34026" y="13108"/>
                </a:lnTo>
                <a:lnTo>
                  <a:pt x="33480" y="9051"/>
                </a:lnTo>
                <a:lnTo>
                  <a:pt x="31919" y="5774"/>
                </a:lnTo>
                <a:lnTo>
                  <a:pt x="31372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273336" y="3464318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90" h="53339">
                <a:moveTo>
                  <a:pt x="19510" y="11704"/>
                </a:moveTo>
                <a:lnTo>
                  <a:pt x="13033" y="11704"/>
                </a:lnTo>
                <a:lnTo>
                  <a:pt x="13033" y="53058"/>
                </a:lnTo>
                <a:lnTo>
                  <a:pt x="19510" y="53058"/>
                </a:lnTo>
                <a:lnTo>
                  <a:pt x="19510" y="11704"/>
                </a:lnTo>
                <a:close/>
              </a:path>
              <a:path w="72390" h="53339">
                <a:moveTo>
                  <a:pt x="19510" y="0"/>
                </a:moveTo>
                <a:lnTo>
                  <a:pt x="15296" y="0"/>
                </a:lnTo>
                <a:lnTo>
                  <a:pt x="14203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667" y="11548"/>
                </a:lnTo>
                <a:lnTo>
                  <a:pt x="0" y="13264"/>
                </a:lnTo>
                <a:lnTo>
                  <a:pt x="0" y="19506"/>
                </a:lnTo>
                <a:lnTo>
                  <a:pt x="13033" y="11704"/>
                </a:lnTo>
                <a:lnTo>
                  <a:pt x="19510" y="11704"/>
                </a:lnTo>
                <a:lnTo>
                  <a:pt x="19510" y="0"/>
                </a:lnTo>
                <a:close/>
              </a:path>
              <a:path w="72390" h="53339">
                <a:moveTo>
                  <a:pt x="64696" y="40418"/>
                </a:moveTo>
                <a:lnTo>
                  <a:pt x="58141" y="40418"/>
                </a:lnTo>
                <a:lnTo>
                  <a:pt x="58141" y="53058"/>
                </a:lnTo>
                <a:lnTo>
                  <a:pt x="64696" y="53058"/>
                </a:lnTo>
                <a:lnTo>
                  <a:pt x="64696" y="40418"/>
                </a:lnTo>
                <a:close/>
              </a:path>
              <a:path w="72390" h="53339">
                <a:moveTo>
                  <a:pt x="64696" y="156"/>
                </a:moveTo>
                <a:lnTo>
                  <a:pt x="59389" y="156"/>
                </a:lnTo>
                <a:lnTo>
                  <a:pt x="35196" y="34409"/>
                </a:lnTo>
                <a:lnTo>
                  <a:pt x="35196" y="40418"/>
                </a:lnTo>
                <a:lnTo>
                  <a:pt x="71798" y="40418"/>
                </a:lnTo>
                <a:lnTo>
                  <a:pt x="71798" y="34409"/>
                </a:lnTo>
                <a:lnTo>
                  <a:pt x="41596" y="34409"/>
                </a:lnTo>
                <a:lnTo>
                  <a:pt x="58141" y="10611"/>
                </a:lnTo>
                <a:lnTo>
                  <a:pt x="64696" y="10611"/>
                </a:lnTo>
                <a:lnTo>
                  <a:pt x="64696" y="156"/>
                </a:lnTo>
                <a:close/>
              </a:path>
              <a:path w="72390" h="53339">
                <a:moveTo>
                  <a:pt x="64696" y="10611"/>
                </a:moveTo>
                <a:lnTo>
                  <a:pt x="58141" y="10611"/>
                </a:lnTo>
                <a:lnTo>
                  <a:pt x="58141" y="34409"/>
                </a:lnTo>
                <a:lnTo>
                  <a:pt x="64696" y="34409"/>
                </a:lnTo>
                <a:lnTo>
                  <a:pt x="64696" y="1061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9629832" y="3464318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90" h="53975">
                <a:moveTo>
                  <a:pt x="19432" y="11704"/>
                </a:moveTo>
                <a:lnTo>
                  <a:pt x="12954" y="11704"/>
                </a:lnTo>
                <a:lnTo>
                  <a:pt x="12954" y="53058"/>
                </a:lnTo>
                <a:lnTo>
                  <a:pt x="19432" y="53058"/>
                </a:lnTo>
                <a:lnTo>
                  <a:pt x="19432" y="11704"/>
                </a:lnTo>
                <a:close/>
              </a:path>
              <a:path w="72390" h="53975">
                <a:moveTo>
                  <a:pt x="19432" y="0"/>
                </a:moveTo>
                <a:lnTo>
                  <a:pt x="15296" y="0"/>
                </a:lnTo>
                <a:lnTo>
                  <a:pt x="14125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589" y="11548"/>
                </a:lnTo>
                <a:lnTo>
                  <a:pt x="0" y="13264"/>
                </a:lnTo>
                <a:lnTo>
                  <a:pt x="0" y="19506"/>
                </a:lnTo>
                <a:lnTo>
                  <a:pt x="2029" y="18804"/>
                </a:lnTo>
                <a:lnTo>
                  <a:pt x="4292" y="17634"/>
                </a:lnTo>
                <a:lnTo>
                  <a:pt x="6789" y="16151"/>
                </a:lnTo>
                <a:lnTo>
                  <a:pt x="9365" y="14669"/>
                </a:lnTo>
                <a:lnTo>
                  <a:pt x="11394" y="13186"/>
                </a:lnTo>
                <a:lnTo>
                  <a:pt x="12954" y="11704"/>
                </a:lnTo>
                <a:lnTo>
                  <a:pt x="19432" y="11704"/>
                </a:lnTo>
                <a:lnTo>
                  <a:pt x="19432" y="0"/>
                </a:lnTo>
                <a:close/>
              </a:path>
              <a:path w="72390" h="53975">
                <a:moveTo>
                  <a:pt x="60170" y="0"/>
                </a:moveTo>
                <a:lnTo>
                  <a:pt x="50415" y="0"/>
                </a:lnTo>
                <a:lnTo>
                  <a:pt x="45966" y="1950"/>
                </a:lnTo>
                <a:lnTo>
                  <a:pt x="38942" y="10689"/>
                </a:lnTo>
                <a:lnTo>
                  <a:pt x="36991" y="18102"/>
                </a:lnTo>
                <a:lnTo>
                  <a:pt x="36991" y="37453"/>
                </a:lnTo>
                <a:lnTo>
                  <a:pt x="38708" y="44007"/>
                </a:lnTo>
                <a:lnTo>
                  <a:pt x="45576" y="51966"/>
                </a:lnTo>
                <a:lnTo>
                  <a:pt x="49946" y="53916"/>
                </a:lnTo>
                <a:lnTo>
                  <a:pt x="58531" y="53916"/>
                </a:lnTo>
                <a:lnTo>
                  <a:pt x="61419" y="53214"/>
                </a:lnTo>
                <a:lnTo>
                  <a:pt x="63916" y="51653"/>
                </a:lnTo>
                <a:lnTo>
                  <a:pt x="66413" y="50171"/>
                </a:lnTo>
                <a:lnTo>
                  <a:pt x="67807" y="48610"/>
                </a:lnTo>
                <a:lnTo>
                  <a:pt x="53380" y="48610"/>
                </a:lnTo>
                <a:lnTo>
                  <a:pt x="51585" y="48064"/>
                </a:lnTo>
                <a:lnTo>
                  <a:pt x="44483" y="38155"/>
                </a:lnTo>
                <a:lnTo>
                  <a:pt x="44483" y="32537"/>
                </a:lnTo>
                <a:lnTo>
                  <a:pt x="45498" y="29728"/>
                </a:lnTo>
                <a:lnTo>
                  <a:pt x="47527" y="27621"/>
                </a:lnTo>
                <a:lnTo>
                  <a:pt x="49400" y="25748"/>
                </a:lnTo>
                <a:lnTo>
                  <a:pt x="43469" y="25748"/>
                </a:lnTo>
                <a:lnTo>
                  <a:pt x="43570" y="20365"/>
                </a:lnTo>
                <a:lnTo>
                  <a:pt x="44171" y="16385"/>
                </a:lnTo>
                <a:lnTo>
                  <a:pt x="45342" y="13576"/>
                </a:lnTo>
                <a:lnTo>
                  <a:pt x="46513" y="10689"/>
                </a:lnTo>
                <a:lnTo>
                  <a:pt x="48151" y="8504"/>
                </a:lnTo>
                <a:lnTo>
                  <a:pt x="50181" y="7022"/>
                </a:lnTo>
                <a:lnTo>
                  <a:pt x="51741" y="5852"/>
                </a:lnTo>
                <a:lnTo>
                  <a:pt x="53536" y="5305"/>
                </a:lnTo>
                <a:lnTo>
                  <a:pt x="68380" y="5305"/>
                </a:lnTo>
                <a:lnTo>
                  <a:pt x="63604" y="1092"/>
                </a:lnTo>
                <a:lnTo>
                  <a:pt x="60170" y="0"/>
                </a:lnTo>
                <a:close/>
              </a:path>
              <a:path w="72390" h="53975">
                <a:moveTo>
                  <a:pt x="68263" y="24500"/>
                </a:moveTo>
                <a:lnTo>
                  <a:pt x="57985" y="24500"/>
                </a:lnTo>
                <a:lnTo>
                  <a:pt x="60404" y="25514"/>
                </a:lnTo>
                <a:lnTo>
                  <a:pt x="64306" y="29728"/>
                </a:lnTo>
                <a:lnTo>
                  <a:pt x="65293" y="32537"/>
                </a:lnTo>
                <a:lnTo>
                  <a:pt x="65267" y="40262"/>
                </a:lnTo>
                <a:lnTo>
                  <a:pt x="64306" y="43070"/>
                </a:lnTo>
                <a:lnTo>
                  <a:pt x="62355" y="45333"/>
                </a:lnTo>
                <a:lnTo>
                  <a:pt x="60404" y="47518"/>
                </a:lnTo>
                <a:lnTo>
                  <a:pt x="57985" y="48610"/>
                </a:lnTo>
                <a:lnTo>
                  <a:pt x="67807" y="48610"/>
                </a:lnTo>
                <a:lnTo>
                  <a:pt x="68364" y="47986"/>
                </a:lnTo>
                <a:lnTo>
                  <a:pt x="69769" y="45099"/>
                </a:lnTo>
                <a:lnTo>
                  <a:pt x="71252" y="42290"/>
                </a:lnTo>
                <a:lnTo>
                  <a:pt x="71954" y="39169"/>
                </a:lnTo>
                <a:lnTo>
                  <a:pt x="71954" y="30820"/>
                </a:lnTo>
                <a:lnTo>
                  <a:pt x="70393" y="26685"/>
                </a:lnTo>
                <a:lnTo>
                  <a:pt x="68263" y="24500"/>
                </a:lnTo>
                <a:close/>
              </a:path>
              <a:path w="72390" h="53975">
                <a:moveTo>
                  <a:pt x="60638" y="18726"/>
                </a:moveTo>
                <a:lnTo>
                  <a:pt x="53848" y="18726"/>
                </a:lnTo>
                <a:lnTo>
                  <a:pt x="51507" y="19350"/>
                </a:lnTo>
                <a:lnTo>
                  <a:pt x="49244" y="20521"/>
                </a:lnTo>
                <a:lnTo>
                  <a:pt x="46981" y="21613"/>
                </a:lnTo>
                <a:lnTo>
                  <a:pt x="45030" y="23408"/>
                </a:lnTo>
                <a:lnTo>
                  <a:pt x="43469" y="25748"/>
                </a:lnTo>
                <a:lnTo>
                  <a:pt x="49400" y="25748"/>
                </a:lnTo>
                <a:lnTo>
                  <a:pt x="49634" y="25514"/>
                </a:lnTo>
                <a:lnTo>
                  <a:pt x="52132" y="24500"/>
                </a:lnTo>
                <a:lnTo>
                  <a:pt x="68263" y="24500"/>
                </a:lnTo>
                <a:lnTo>
                  <a:pt x="64306" y="20365"/>
                </a:lnTo>
                <a:lnTo>
                  <a:pt x="60638" y="18726"/>
                </a:lnTo>
                <a:close/>
              </a:path>
              <a:path w="72390" h="53975">
                <a:moveTo>
                  <a:pt x="68380" y="5305"/>
                </a:moveTo>
                <a:lnTo>
                  <a:pt x="58141" y="5305"/>
                </a:lnTo>
                <a:lnTo>
                  <a:pt x="60326" y="6242"/>
                </a:lnTo>
                <a:lnTo>
                  <a:pt x="62121" y="8114"/>
                </a:lnTo>
                <a:lnTo>
                  <a:pt x="63135" y="9207"/>
                </a:lnTo>
                <a:lnTo>
                  <a:pt x="63994" y="11079"/>
                </a:lnTo>
                <a:lnTo>
                  <a:pt x="64540" y="13654"/>
                </a:lnTo>
                <a:lnTo>
                  <a:pt x="71018" y="13108"/>
                </a:lnTo>
                <a:lnTo>
                  <a:pt x="70471" y="9051"/>
                </a:lnTo>
                <a:lnTo>
                  <a:pt x="68911" y="5774"/>
                </a:lnTo>
                <a:lnTo>
                  <a:pt x="68380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9986250" y="3464318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90" h="53975">
                <a:moveTo>
                  <a:pt x="19510" y="11704"/>
                </a:moveTo>
                <a:lnTo>
                  <a:pt x="13033" y="11704"/>
                </a:lnTo>
                <a:lnTo>
                  <a:pt x="13033" y="53058"/>
                </a:lnTo>
                <a:lnTo>
                  <a:pt x="19510" y="53058"/>
                </a:lnTo>
                <a:lnTo>
                  <a:pt x="19510" y="11704"/>
                </a:lnTo>
                <a:close/>
              </a:path>
              <a:path w="72390" h="53975">
                <a:moveTo>
                  <a:pt x="19510" y="0"/>
                </a:moveTo>
                <a:lnTo>
                  <a:pt x="15296" y="0"/>
                </a:lnTo>
                <a:lnTo>
                  <a:pt x="14203" y="2262"/>
                </a:lnTo>
                <a:lnTo>
                  <a:pt x="12252" y="4603"/>
                </a:lnTo>
                <a:lnTo>
                  <a:pt x="6789" y="9441"/>
                </a:lnTo>
                <a:lnTo>
                  <a:pt x="3667" y="11548"/>
                </a:lnTo>
                <a:lnTo>
                  <a:pt x="0" y="13264"/>
                </a:lnTo>
                <a:lnTo>
                  <a:pt x="0" y="19506"/>
                </a:lnTo>
                <a:lnTo>
                  <a:pt x="13033" y="11704"/>
                </a:lnTo>
                <a:lnTo>
                  <a:pt x="19510" y="11704"/>
                </a:lnTo>
                <a:lnTo>
                  <a:pt x="19510" y="0"/>
                </a:lnTo>
                <a:close/>
              </a:path>
              <a:path w="72390" h="53975">
                <a:moveTo>
                  <a:pt x="59233" y="0"/>
                </a:moveTo>
                <a:lnTo>
                  <a:pt x="50024" y="0"/>
                </a:lnTo>
                <a:lnTo>
                  <a:pt x="46356" y="1248"/>
                </a:lnTo>
                <a:lnTo>
                  <a:pt x="43547" y="3901"/>
                </a:lnTo>
                <a:lnTo>
                  <a:pt x="40815" y="6554"/>
                </a:lnTo>
                <a:lnTo>
                  <a:pt x="39411" y="9753"/>
                </a:lnTo>
                <a:lnTo>
                  <a:pt x="39433" y="16229"/>
                </a:lnTo>
                <a:lnTo>
                  <a:pt x="40035" y="18336"/>
                </a:lnTo>
                <a:lnTo>
                  <a:pt x="41417" y="20209"/>
                </a:lnTo>
                <a:lnTo>
                  <a:pt x="42688" y="22003"/>
                </a:lnTo>
                <a:lnTo>
                  <a:pt x="44640" y="23408"/>
                </a:lnTo>
                <a:lnTo>
                  <a:pt x="47371" y="24344"/>
                </a:lnTo>
                <a:lnTo>
                  <a:pt x="44093" y="25202"/>
                </a:lnTo>
                <a:lnTo>
                  <a:pt x="41674" y="26841"/>
                </a:lnTo>
                <a:lnTo>
                  <a:pt x="39879" y="29104"/>
                </a:lnTo>
                <a:lnTo>
                  <a:pt x="38162" y="31444"/>
                </a:lnTo>
                <a:lnTo>
                  <a:pt x="37304" y="34331"/>
                </a:lnTo>
                <a:lnTo>
                  <a:pt x="37335" y="42446"/>
                </a:lnTo>
                <a:lnTo>
                  <a:pt x="38864" y="46192"/>
                </a:lnTo>
                <a:lnTo>
                  <a:pt x="45264" y="52434"/>
                </a:lnTo>
                <a:lnTo>
                  <a:pt x="49478" y="53916"/>
                </a:lnTo>
                <a:lnTo>
                  <a:pt x="59936" y="53916"/>
                </a:lnTo>
                <a:lnTo>
                  <a:pt x="64150" y="52434"/>
                </a:lnTo>
                <a:lnTo>
                  <a:pt x="68088" y="48610"/>
                </a:lnTo>
                <a:lnTo>
                  <a:pt x="52756" y="48610"/>
                </a:lnTo>
                <a:lnTo>
                  <a:pt x="50883" y="48142"/>
                </a:lnTo>
                <a:lnTo>
                  <a:pt x="47449" y="46270"/>
                </a:lnTo>
                <a:lnTo>
                  <a:pt x="46122" y="44865"/>
                </a:lnTo>
                <a:lnTo>
                  <a:pt x="44405" y="41432"/>
                </a:lnTo>
                <a:lnTo>
                  <a:pt x="43937" y="39637"/>
                </a:lnTo>
                <a:lnTo>
                  <a:pt x="43999" y="34644"/>
                </a:lnTo>
                <a:lnTo>
                  <a:pt x="44952" y="32225"/>
                </a:lnTo>
                <a:lnTo>
                  <a:pt x="49010" y="28167"/>
                </a:lnTo>
                <a:lnTo>
                  <a:pt x="51507" y="27231"/>
                </a:lnTo>
                <a:lnTo>
                  <a:pt x="67953" y="27231"/>
                </a:lnTo>
                <a:lnTo>
                  <a:pt x="65399" y="25436"/>
                </a:lnTo>
                <a:lnTo>
                  <a:pt x="62199" y="24344"/>
                </a:lnTo>
                <a:lnTo>
                  <a:pt x="64774" y="23408"/>
                </a:lnTo>
                <a:lnTo>
                  <a:pt x="66725" y="22003"/>
                </a:lnTo>
                <a:lnTo>
                  <a:pt x="52132" y="21925"/>
                </a:lnTo>
                <a:lnTo>
                  <a:pt x="50102" y="21067"/>
                </a:lnTo>
                <a:lnTo>
                  <a:pt x="46825" y="17946"/>
                </a:lnTo>
                <a:lnTo>
                  <a:pt x="46164" y="16229"/>
                </a:lnTo>
                <a:lnTo>
                  <a:pt x="46044" y="11157"/>
                </a:lnTo>
                <a:lnTo>
                  <a:pt x="46903" y="9285"/>
                </a:lnTo>
                <a:lnTo>
                  <a:pt x="48464" y="7646"/>
                </a:lnTo>
                <a:lnTo>
                  <a:pt x="50102" y="6086"/>
                </a:lnTo>
                <a:lnTo>
                  <a:pt x="52210" y="5305"/>
                </a:lnTo>
                <a:lnTo>
                  <a:pt x="67116" y="5305"/>
                </a:lnTo>
                <a:lnTo>
                  <a:pt x="62901" y="1326"/>
                </a:lnTo>
                <a:lnTo>
                  <a:pt x="59233" y="0"/>
                </a:lnTo>
                <a:close/>
              </a:path>
              <a:path w="72390" h="53975">
                <a:moveTo>
                  <a:pt x="67953" y="27231"/>
                </a:moveTo>
                <a:lnTo>
                  <a:pt x="57673" y="27231"/>
                </a:lnTo>
                <a:lnTo>
                  <a:pt x="60326" y="28245"/>
                </a:lnTo>
                <a:lnTo>
                  <a:pt x="62355" y="30274"/>
                </a:lnTo>
                <a:lnTo>
                  <a:pt x="64462" y="32303"/>
                </a:lnTo>
                <a:lnTo>
                  <a:pt x="65262" y="34331"/>
                </a:lnTo>
                <a:lnTo>
                  <a:pt x="65350" y="41432"/>
                </a:lnTo>
                <a:lnTo>
                  <a:pt x="64462" y="43617"/>
                </a:lnTo>
                <a:lnTo>
                  <a:pt x="61784" y="46270"/>
                </a:lnTo>
                <a:lnTo>
                  <a:pt x="60404" y="47596"/>
                </a:lnTo>
                <a:lnTo>
                  <a:pt x="57907" y="48610"/>
                </a:lnTo>
                <a:lnTo>
                  <a:pt x="68088" y="48610"/>
                </a:lnTo>
                <a:lnTo>
                  <a:pt x="70549" y="46270"/>
                </a:lnTo>
                <a:lnTo>
                  <a:pt x="72110" y="42446"/>
                </a:lnTo>
                <a:lnTo>
                  <a:pt x="72015" y="34331"/>
                </a:lnTo>
                <a:lnTo>
                  <a:pt x="71252" y="31835"/>
                </a:lnTo>
                <a:lnTo>
                  <a:pt x="69613" y="29494"/>
                </a:lnTo>
                <a:lnTo>
                  <a:pt x="67953" y="27231"/>
                </a:lnTo>
                <a:close/>
              </a:path>
              <a:path w="72390" h="53975">
                <a:moveTo>
                  <a:pt x="67116" y="5305"/>
                </a:moveTo>
                <a:lnTo>
                  <a:pt x="57126" y="5305"/>
                </a:lnTo>
                <a:lnTo>
                  <a:pt x="59155" y="6086"/>
                </a:lnTo>
                <a:lnTo>
                  <a:pt x="62433" y="9363"/>
                </a:lnTo>
                <a:lnTo>
                  <a:pt x="63193" y="11157"/>
                </a:lnTo>
                <a:lnTo>
                  <a:pt x="63198" y="16229"/>
                </a:lnTo>
                <a:lnTo>
                  <a:pt x="62511" y="17946"/>
                </a:lnTo>
                <a:lnTo>
                  <a:pt x="60872" y="19506"/>
                </a:lnTo>
                <a:lnTo>
                  <a:pt x="59311" y="21067"/>
                </a:lnTo>
                <a:lnTo>
                  <a:pt x="57204" y="21925"/>
                </a:lnTo>
                <a:lnTo>
                  <a:pt x="66783" y="21925"/>
                </a:lnTo>
                <a:lnTo>
                  <a:pt x="68104" y="20131"/>
                </a:lnTo>
                <a:lnTo>
                  <a:pt x="69301" y="18336"/>
                </a:lnTo>
                <a:lnTo>
                  <a:pt x="70003" y="16229"/>
                </a:lnTo>
                <a:lnTo>
                  <a:pt x="69933" y="9753"/>
                </a:lnTo>
                <a:lnTo>
                  <a:pt x="68520" y="6632"/>
                </a:lnTo>
                <a:lnTo>
                  <a:pt x="67116" y="530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72" name="object 7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584867" y="1392853"/>
            <a:ext cx="3829677" cy="2249444"/>
          </a:xfrm>
          <a:prstGeom prst="rect">
            <a:avLst/>
          </a:prstGeom>
        </p:spPr>
      </p:pic>
      <p:sp>
        <p:nvSpPr>
          <p:cNvPr id="73" name="object 73"/>
          <p:cNvSpPr/>
          <p:nvPr/>
        </p:nvSpPr>
        <p:spPr>
          <a:xfrm>
            <a:off x="2361374" y="6249848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14" y="0"/>
                </a:moveTo>
                <a:lnTo>
                  <a:pt x="13415" y="0"/>
                </a:lnTo>
                <a:lnTo>
                  <a:pt x="9411" y="1310"/>
                </a:lnTo>
                <a:lnTo>
                  <a:pt x="3449" y="6523"/>
                </a:lnTo>
                <a:lnTo>
                  <a:pt x="1724" y="10315"/>
                </a:lnTo>
                <a:lnTo>
                  <a:pt x="1272" y="15293"/>
                </a:lnTo>
                <a:lnTo>
                  <a:pt x="7944" y="15979"/>
                </a:lnTo>
                <a:lnTo>
                  <a:pt x="7968" y="12663"/>
                </a:lnTo>
                <a:lnTo>
                  <a:pt x="8920" y="10065"/>
                </a:lnTo>
                <a:lnTo>
                  <a:pt x="12666" y="6312"/>
                </a:lnTo>
                <a:lnTo>
                  <a:pt x="15171" y="5376"/>
                </a:lnTo>
                <a:lnTo>
                  <a:pt x="21258" y="5376"/>
                </a:lnTo>
                <a:lnTo>
                  <a:pt x="23654" y="6257"/>
                </a:lnTo>
                <a:lnTo>
                  <a:pt x="27330" y="9792"/>
                </a:lnTo>
                <a:lnTo>
                  <a:pt x="28251" y="11969"/>
                </a:lnTo>
                <a:lnTo>
                  <a:pt x="28251" y="16986"/>
                </a:lnTo>
                <a:lnTo>
                  <a:pt x="27244" y="19592"/>
                </a:lnTo>
                <a:lnTo>
                  <a:pt x="23201" y="25101"/>
                </a:lnTo>
                <a:lnTo>
                  <a:pt x="19315" y="28831"/>
                </a:lnTo>
                <a:lnTo>
                  <a:pt x="9872" y="36571"/>
                </a:lnTo>
                <a:lnTo>
                  <a:pt x="7039" y="39239"/>
                </a:lnTo>
                <a:lnTo>
                  <a:pt x="3113" y="43859"/>
                </a:lnTo>
                <a:lnTo>
                  <a:pt x="1693" y="46199"/>
                </a:lnTo>
                <a:lnTo>
                  <a:pt x="249" y="50023"/>
                </a:lnTo>
                <a:lnTo>
                  <a:pt x="0" y="51529"/>
                </a:lnTo>
                <a:lnTo>
                  <a:pt x="46" y="53089"/>
                </a:lnTo>
                <a:lnTo>
                  <a:pt x="35001" y="53089"/>
                </a:lnTo>
                <a:lnTo>
                  <a:pt x="35001" y="46855"/>
                </a:lnTo>
                <a:lnTo>
                  <a:pt x="9060" y="46855"/>
                </a:lnTo>
                <a:lnTo>
                  <a:pt x="9786" y="45677"/>
                </a:lnTo>
                <a:lnTo>
                  <a:pt x="10699" y="44498"/>
                </a:lnTo>
                <a:lnTo>
                  <a:pt x="12908" y="42165"/>
                </a:lnTo>
                <a:lnTo>
                  <a:pt x="15413" y="39949"/>
                </a:lnTo>
                <a:lnTo>
                  <a:pt x="23974" y="32740"/>
                </a:lnTo>
                <a:lnTo>
                  <a:pt x="27306" y="29634"/>
                </a:lnTo>
                <a:lnTo>
                  <a:pt x="31326" y="25116"/>
                </a:lnTo>
                <a:lnTo>
                  <a:pt x="32762" y="22963"/>
                </a:lnTo>
                <a:lnTo>
                  <a:pt x="34494" y="18874"/>
                </a:lnTo>
                <a:lnTo>
                  <a:pt x="34923" y="16799"/>
                </a:lnTo>
                <a:lnTo>
                  <a:pt x="34923" y="10525"/>
                </a:lnTo>
                <a:lnTo>
                  <a:pt x="33448" y="7038"/>
                </a:lnTo>
                <a:lnTo>
                  <a:pt x="27533" y="1412"/>
                </a:lnTo>
                <a:lnTo>
                  <a:pt x="2351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716559" y="6250066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30" h="53339">
                <a:moveTo>
                  <a:pt x="29421" y="40215"/>
                </a:moveTo>
                <a:lnTo>
                  <a:pt x="22944" y="40215"/>
                </a:lnTo>
                <a:lnTo>
                  <a:pt x="22944" y="52871"/>
                </a:lnTo>
                <a:lnTo>
                  <a:pt x="29421" y="52871"/>
                </a:lnTo>
                <a:lnTo>
                  <a:pt x="29421" y="40215"/>
                </a:lnTo>
                <a:close/>
              </a:path>
              <a:path w="36830" h="53339">
                <a:moveTo>
                  <a:pt x="29421" y="0"/>
                </a:moveTo>
                <a:lnTo>
                  <a:pt x="24114" y="0"/>
                </a:lnTo>
                <a:lnTo>
                  <a:pt x="0" y="34261"/>
                </a:lnTo>
                <a:lnTo>
                  <a:pt x="0" y="40215"/>
                </a:lnTo>
                <a:lnTo>
                  <a:pt x="36601" y="40215"/>
                </a:lnTo>
                <a:lnTo>
                  <a:pt x="36601" y="34261"/>
                </a:lnTo>
                <a:lnTo>
                  <a:pt x="6399" y="34261"/>
                </a:lnTo>
                <a:lnTo>
                  <a:pt x="22944" y="10424"/>
                </a:lnTo>
                <a:lnTo>
                  <a:pt x="29421" y="10424"/>
                </a:lnTo>
                <a:lnTo>
                  <a:pt x="29421" y="0"/>
                </a:lnTo>
                <a:close/>
              </a:path>
              <a:path w="36830" h="53339">
                <a:moveTo>
                  <a:pt x="29421" y="10424"/>
                </a:moveTo>
                <a:lnTo>
                  <a:pt x="22944" y="10424"/>
                </a:lnTo>
                <a:lnTo>
                  <a:pt x="22944" y="34261"/>
                </a:lnTo>
                <a:lnTo>
                  <a:pt x="29421" y="34261"/>
                </a:lnTo>
                <a:lnTo>
                  <a:pt x="29421" y="1042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074850" y="624984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3178" y="0"/>
                </a:moveTo>
                <a:lnTo>
                  <a:pt x="13423" y="0"/>
                </a:lnTo>
                <a:lnTo>
                  <a:pt x="8974" y="2020"/>
                </a:lnTo>
                <a:lnTo>
                  <a:pt x="5697" y="6062"/>
                </a:lnTo>
                <a:lnTo>
                  <a:pt x="1873" y="10705"/>
                </a:lnTo>
                <a:lnTo>
                  <a:pt x="0" y="18133"/>
                </a:lnTo>
                <a:lnTo>
                  <a:pt x="0" y="37484"/>
                </a:lnTo>
                <a:lnTo>
                  <a:pt x="1716" y="44046"/>
                </a:lnTo>
                <a:lnTo>
                  <a:pt x="8584" y="52005"/>
                </a:lnTo>
                <a:lnTo>
                  <a:pt x="12954" y="53994"/>
                </a:lnTo>
                <a:lnTo>
                  <a:pt x="21539" y="53994"/>
                </a:lnTo>
                <a:lnTo>
                  <a:pt x="24427" y="53237"/>
                </a:lnTo>
                <a:lnTo>
                  <a:pt x="29421" y="50202"/>
                </a:lnTo>
                <a:lnTo>
                  <a:pt x="30806" y="48657"/>
                </a:lnTo>
                <a:lnTo>
                  <a:pt x="16388" y="48657"/>
                </a:lnTo>
                <a:lnTo>
                  <a:pt x="14593" y="48119"/>
                </a:lnTo>
                <a:lnTo>
                  <a:pt x="11160" y="45981"/>
                </a:lnTo>
                <a:lnTo>
                  <a:pt x="9833" y="44420"/>
                </a:lnTo>
                <a:lnTo>
                  <a:pt x="7960" y="40332"/>
                </a:lnTo>
                <a:lnTo>
                  <a:pt x="7492" y="38194"/>
                </a:lnTo>
                <a:lnTo>
                  <a:pt x="7492" y="32545"/>
                </a:lnTo>
                <a:lnTo>
                  <a:pt x="8506" y="29790"/>
                </a:lnTo>
                <a:lnTo>
                  <a:pt x="12324" y="25826"/>
                </a:lnTo>
                <a:lnTo>
                  <a:pt x="6477" y="25826"/>
                </a:lnTo>
                <a:lnTo>
                  <a:pt x="13189" y="7069"/>
                </a:lnTo>
                <a:lnTo>
                  <a:pt x="14749" y="5922"/>
                </a:lnTo>
                <a:lnTo>
                  <a:pt x="16544" y="5344"/>
                </a:lnTo>
                <a:lnTo>
                  <a:pt x="31343" y="5344"/>
                </a:lnTo>
                <a:lnTo>
                  <a:pt x="29187" y="3503"/>
                </a:lnTo>
                <a:lnTo>
                  <a:pt x="26534" y="1170"/>
                </a:lnTo>
                <a:lnTo>
                  <a:pt x="23178" y="0"/>
                </a:lnTo>
                <a:close/>
              </a:path>
              <a:path w="35560" h="54610">
                <a:moveTo>
                  <a:pt x="31268" y="24523"/>
                </a:moveTo>
                <a:lnTo>
                  <a:pt x="20993" y="24523"/>
                </a:lnTo>
                <a:lnTo>
                  <a:pt x="23412" y="25577"/>
                </a:lnTo>
                <a:lnTo>
                  <a:pt x="27314" y="29790"/>
                </a:lnTo>
                <a:lnTo>
                  <a:pt x="28285" y="32545"/>
                </a:lnTo>
                <a:lnTo>
                  <a:pt x="28258" y="40332"/>
                </a:lnTo>
                <a:lnTo>
                  <a:pt x="27314" y="43125"/>
                </a:lnTo>
                <a:lnTo>
                  <a:pt x="23412" y="47549"/>
                </a:lnTo>
                <a:lnTo>
                  <a:pt x="20993" y="48657"/>
                </a:lnTo>
                <a:lnTo>
                  <a:pt x="30806" y="48657"/>
                </a:lnTo>
                <a:lnTo>
                  <a:pt x="31372" y="48025"/>
                </a:lnTo>
                <a:lnTo>
                  <a:pt x="32777" y="45177"/>
                </a:lnTo>
                <a:lnTo>
                  <a:pt x="34260" y="42321"/>
                </a:lnTo>
                <a:lnTo>
                  <a:pt x="34962" y="39239"/>
                </a:lnTo>
                <a:lnTo>
                  <a:pt x="34962" y="30875"/>
                </a:lnTo>
                <a:lnTo>
                  <a:pt x="33401" y="26755"/>
                </a:lnTo>
                <a:lnTo>
                  <a:pt x="31268" y="24523"/>
                </a:lnTo>
                <a:close/>
              </a:path>
              <a:path w="35560" h="54610">
                <a:moveTo>
                  <a:pt x="23646" y="18796"/>
                </a:moveTo>
                <a:lnTo>
                  <a:pt x="16857" y="18796"/>
                </a:lnTo>
                <a:lnTo>
                  <a:pt x="14515" y="19374"/>
                </a:lnTo>
                <a:lnTo>
                  <a:pt x="9989" y="21675"/>
                </a:lnTo>
                <a:lnTo>
                  <a:pt x="8038" y="23447"/>
                </a:lnTo>
                <a:lnTo>
                  <a:pt x="6477" y="25826"/>
                </a:lnTo>
                <a:lnTo>
                  <a:pt x="12324" y="25826"/>
                </a:lnTo>
                <a:lnTo>
                  <a:pt x="12564" y="25577"/>
                </a:lnTo>
                <a:lnTo>
                  <a:pt x="15062" y="24523"/>
                </a:lnTo>
                <a:lnTo>
                  <a:pt x="31268" y="24523"/>
                </a:lnTo>
                <a:lnTo>
                  <a:pt x="27314" y="20388"/>
                </a:lnTo>
                <a:lnTo>
                  <a:pt x="23646" y="18796"/>
                </a:lnTo>
                <a:close/>
              </a:path>
              <a:path w="35560" h="54610">
                <a:moveTo>
                  <a:pt x="31343" y="5344"/>
                </a:moveTo>
                <a:lnTo>
                  <a:pt x="21149" y="5344"/>
                </a:lnTo>
                <a:lnTo>
                  <a:pt x="23334" y="6265"/>
                </a:lnTo>
                <a:lnTo>
                  <a:pt x="25129" y="8114"/>
                </a:lnTo>
                <a:lnTo>
                  <a:pt x="26144" y="9269"/>
                </a:lnTo>
                <a:lnTo>
                  <a:pt x="27002" y="11126"/>
                </a:lnTo>
                <a:lnTo>
                  <a:pt x="27548" y="13670"/>
                </a:lnTo>
                <a:lnTo>
                  <a:pt x="34026" y="13170"/>
                </a:lnTo>
                <a:lnTo>
                  <a:pt x="33480" y="9058"/>
                </a:lnTo>
                <a:lnTo>
                  <a:pt x="31919" y="5836"/>
                </a:lnTo>
                <a:lnTo>
                  <a:pt x="31343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29041" y="6249848"/>
            <a:ext cx="71755" cy="53340"/>
          </a:xfrm>
          <a:custGeom>
            <a:avLst/>
            <a:gdLst/>
            <a:ahLst/>
            <a:cxnLst/>
            <a:rect l="l" t="t" r="r" b="b"/>
            <a:pathLst>
              <a:path w="71754" h="53339">
                <a:moveTo>
                  <a:pt x="19432" y="11727"/>
                </a:moveTo>
                <a:lnTo>
                  <a:pt x="12954" y="11727"/>
                </a:lnTo>
                <a:lnTo>
                  <a:pt x="12954" y="53089"/>
                </a:lnTo>
                <a:lnTo>
                  <a:pt x="19432" y="53089"/>
                </a:lnTo>
                <a:lnTo>
                  <a:pt x="19432" y="11727"/>
                </a:lnTo>
                <a:close/>
              </a:path>
              <a:path w="71754" h="53339">
                <a:moveTo>
                  <a:pt x="19432" y="0"/>
                </a:moveTo>
                <a:lnTo>
                  <a:pt x="15296" y="0"/>
                </a:lnTo>
                <a:lnTo>
                  <a:pt x="14125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589" y="11571"/>
                </a:lnTo>
                <a:lnTo>
                  <a:pt x="115" y="13217"/>
                </a:lnTo>
                <a:lnTo>
                  <a:pt x="0" y="19553"/>
                </a:lnTo>
                <a:lnTo>
                  <a:pt x="2029" y="18804"/>
                </a:lnTo>
                <a:lnTo>
                  <a:pt x="4292" y="17688"/>
                </a:lnTo>
                <a:lnTo>
                  <a:pt x="6789" y="16198"/>
                </a:lnTo>
                <a:lnTo>
                  <a:pt x="9365" y="14708"/>
                </a:lnTo>
                <a:lnTo>
                  <a:pt x="11394" y="13217"/>
                </a:lnTo>
                <a:lnTo>
                  <a:pt x="12954" y="11727"/>
                </a:lnTo>
                <a:lnTo>
                  <a:pt x="19432" y="11727"/>
                </a:lnTo>
                <a:lnTo>
                  <a:pt x="19432" y="0"/>
                </a:lnTo>
                <a:close/>
              </a:path>
              <a:path w="71754" h="53339">
                <a:moveTo>
                  <a:pt x="68173" y="5376"/>
                </a:moveTo>
                <a:lnTo>
                  <a:pt x="57673" y="5376"/>
                </a:lnTo>
                <a:lnTo>
                  <a:pt x="60092" y="6257"/>
                </a:lnTo>
                <a:lnTo>
                  <a:pt x="61965" y="8028"/>
                </a:lnTo>
                <a:lnTo>
                  <a:pt x="63760" y="9792"/>
                </a:lnTo>
                <a:lnTo>
                  <a:pt x="64696" y="11969"/>
                </a:lnTo>
                <a:lnTo>
                  <a:pt x="64696" y="16986"/>
                </a:lnTo>
                <a:lnTo>
                  <a:pt x="63682" y="19592"/>
                </a:lnTo>
                <a:lnTo>
                  <a:pt x="59608" y="25116"/>
                </a:lnTo>
                <a:lnTo>
                  <a:pt x="55800" y="28831"/>
                </a:lnTo>
                <a:lnTo>
                  <a:pt x="46278" y="36571"/>
                </a:lnTo>
                <a:lnTo>
                  <a:pt x="43469" y="39239"/>
                </a:lnTo>
                <a:lnTo>
                  <a:pt x="39567" y="43859"/>
                </a:lnTo>
                <a:lnTo>
                  <a:pt x="38162" y="46199"/>
                </a:lnTo>
                <a:lnTo>
                  <a:pt x="36679" y="50023"/>
                </a:lnTo>
                <a:lnTo>
                  <a:pt x="36445" y="51529"/>
                </a:lnTo>
                <a:lnTo>
                  <a:pt x="36523" y="53089"/>
                </a:lnTo>
                <a:lnTo>
                  <a:pt x="71408" y="53089"/>
                </a:lnTo>
                <a:lnTo>
                  <a:pt x="71408" y="46855"/>
                </a:lnTo>
                <a:lnTo>
                  <a:pt x="45498" y="46855"/>
                </a:lnTo>
                <a:lnTo>
                  <a:pt x="46200" y="45677"/>
                </a:lnTo>
                <a:lnTo>
                  <a:pt x="47137" y="44498"/>
                </a:lnTo>
                <a:lnTo>
                  <a:pt x="49322" y="42165"/>
                </a:lnTo>
                <a:lnTo>
                  <a:pt x="51819" y="39949"/>
                </a:lnTo>
                <a:lnTo>
                  <a:pt x="60404" y="32740"/>
                </a:lnTo>
                <a:lnTo>
                  <a:pt x="63760" y="29634"/>
                </a:lnTo>
                <a:lnTo>
                  <a:pt x="71366" y="16986"/>
                </a:lnTo>
                <a:lnTo>
                  <a:pt x="71318" y="10315"/>
                </a:lnTo>
                <a:lnTo>
                  <a:pt x="69925" y="7038"/>
                </a:lnTo>
                <a:lnTo>
                  <a:pt x="68173" y="5376"/>
                </a:lnTo>
                <a:close/>
              </a:path>
              <a:path w="71754" h="53339">
                <a:moveTo>
                  <a:pt x="59936" y="0"/>
                </a:moveTo>
                <a:lnTo>
                  <a:pt x="49868" y="0"/>
                </a:lnTo>
                <a:lnTo>
                  <a:pt x="45888" y="1310"/>
                </a:lnTo>
                <a:lnTo>
                  <a:pt x="42845" y="3916"/>
                </a:lnTo>
                <a:lnTo>
                  <a:pt x="39879" y="6523"/>
                </a:lnTo>
                <a:lnTo>
                  <a:pt x="38162" y="10315"/>
                </a:lnTo>
                <a:lnTo>
                  <a:pt x="37694" y="15293"/>
                </a:lnTo>
                <a:lnTo>
                  <a:pt x="44405" y="15979"/>
                </a:lnTo>
                <a:lnTo>
                  <a:pt x="44405" y="12663"/>
                </a:lnTo>
                <a:lnTo>
                  <a:pt x="45342" y="10065"/>
                </a:lnTo>
                <a:lnTo>
                  <a:pt x="49088" y="6312"/>
                </a:lnTo>
                <a:lnTo>
                  <a:pt x="51585" y="5376"/>
                </a:lnTo>
                <a:lnTo>
                  <a:pt x="68173" y="5376"/>
                </a:lnTo>
                <a:lnTo>
                  <a:pt x="63994" y="1412"/>
                </a:lnTo>
                <a:lnTo>
                  <a:pt x="5993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485459" y="6249848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89" h="53339">
                <a:moveTo>
                  <a:pt x="19510" y="11727"/>
                </a:moveTo>
                <a:lnTo>
                  <a:pt x="13033" y="11727"/>
                </a:lnTo>
                <a:lnTo>
                  <a:pt x="13033" y="53089"/>
                </a:lnTo>
                <a:lnTo>
                  <a:pt x="19510" y="53089"/>
                </a:lnTo>
                <a:lnTo>
                  <a:pt x="19510" y="11727"/>
                </a:lnTo>
                <a:close/>
              </a:path>
              <a:path w="72389" h="53339">
                <a:moveTo>
                  <a:pt x="19510" y="0"/>
                </a:moveTo>
                <a:lnTo>
                  <a:pt x="15296" y="0"/>
                </a:lnTo>
                <a:lnTo>
                  <a:pt x="14203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667" y="11571"/>
                </a:lnTo>
                <a:lnTo>
                  <a:pt x="117" y="13217"/>
                </a:lnTo>
                <a:lnTo>
                  <a:pt x="0" y="19553"/>
                </a:lnTo>
                <a:lnTo>
                  <a:pt x="13033" y="11727"/>
                </a:lnTo>
                <a:lnTo>
                  <a:pt x="19510" y="11727"/>
                </a:lnTo>
                <a:lnTo>
                  <a:pt x="19510" y="0"/>
                </a:lnTo>
                <a:close/>
              </a:path>
              <a:path w="72389" h="53339">
                <a:moveTo>
                  <a:pt x="64696" y="40433"/>
                </a:moveTo>
                <a:lnTo>
                  <a:pt x="58141" y="40433"/>
                </a:lnTo>
                <a:lnTo>
                  <a:pt x="58141" y="53089"/>
                </a:lnTo>
                <a:lnTo>
                  <a:pt x="64696" y="53089"/>
                </a:lnTo>
                <a:lnTo>
                  <a:pt x="64696" y="40433"/>
                </a:lnTo>
                <a:close/>
              </a:path>
              <a:path w="72389" h="53339">
                <a:moveTo>
                  <a:pt x="64696" y="218"/>
                </a:moveTo>
                <a:lnTo>
                  <a:pt x="59389" y="218"/>
                </a:lnTo>
                <a:lnTo>
                  <a:pt x="35196" y="34480"/>
                </a:lnTo>
                <a:lnTo>
                  <a:pt x="35196" y="40433"/>
                </a:lnTo>
                <a:lnTo>
                  <a:pt x="71798" y="40433"/>
                </a:lnTo>
                <a:lnTo>
                  <a:pt x="71798" y="34480"/>
                </a:lnTo>
                <a:lnTo>
                  <a:pt x="41596" y="34480"/>
                </a:lnTo>
                <a:lnTo>
                  <a:pt x="58141" y="10642"/>
                </a:lnTo>
                <a:lnTo>
                  <a:pt x="64696" y="10642"/>
                </a:lnTo>
                <a:lnTo>
                  <a:pt x="64696" y="218"/>
                </a:lnTo>
                <a:close/>
              </a:path>
              <a:path w="72389" h="53339">
                <a:moveTo>
                  <a:pt x="64696" y="10642"/>
                </a:moveTo>
                <a:lnTo>
                  <a:pt x="58141" y="10642"/>
                </a:lnTo>
                <a:lnTo>
                  <a:pt x="58141" y="34480"/>
                </a:lnTo>
                <a:lnTo>
                  <a:pt x="64696" y="34480"/>
                </a:lnTo>
                <a:lnTo>
                  <a:pt x="64696" y="106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841955" y="624984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432" y="11727"/>
                </a:moveTo>
                <a:lnTo>
                  <a:pt x="12954" y="11727"/>
                </a:lnTo>
                <a:lnTo>
                  <a:pt x="12954" y="53089"/>
                </a:lnTo>
                <a:lnTo>
                  <a:pt x="19432" y="53089"/>
                </a:lnTo>
                <a:lnTo>
                  <a:pt x="19432" y="11727"/>
                </a:lnTo>
                <a:close/>
              </a:path>
              <a:path w="72389" h="54610">
                <a:moveTo>
                  <a:pt x="19432" y="0"/>
                </a:moveTo>
                <a:lnTo>
                  <a:pt x="15296" y="0"/>
                </a:lnTo>
                <a:lnTo>
                  <a:pt x="14125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589" y="11571"/>
                </a:lnTo>
                <a:lnTo>
                  <a:pt x="115" y="13217"/>
                </a:lnTo>
                <a:lnTo>
                  <a:pt x="0" y="19553"/>
                </a:lnTo>
                <a:lnTo>
                  <a:pt x="2029" y="18804"/>
                </a:lnTo>
                <a:lnTo>
                  <a:pt x="4292" y="17688"/>
                </a:lnTo>
                <a:lnTo>
                  <a:pt x="6789" y="16198"/>
                </a:lnTo>
                <a:lnTo>
                  <a:pt x="9365" y="14708"/>
                </a:lnTo>
                <a:lnTo>
                  <a:pt x="11394" y="13217"/>
                </a:lnTo>
                <a:lnTo>
                  <a:pt x="12954" y="11727"/>
                </a:lnTo>
                <a:lnTo>
                  <a:pt x="19432" y="11727"/>
                </a:lnTo>
                <a:lnTo>
                  <a:pt x="19432" y="0"/>
                </a:lnTo>
                <a:close/>
              </a:path>
              <a:path w="72389" h="54610">
                <a:moveTo>
                  <a:pt x="60170" y="0"/>
                </a:moveTo>
                <a:lnTo>
                  <a:pt x="50415" y="0"/>
                </a:lnTo>
                <a:lnTo>
                  <a:pt x="45966" y="2020"/>
                </a:lnTo>
                <a:lnTo>
                  <a:pt x="38942" y="10705"/>
                </a:lnTo>
                <a:lnTo>
                  <a:pt x="36991" y="18133"/>
                </a:lnTo>
                <a:lnTo>
                  <a:pt x="36991" y="37484"/>
                </a:lnTo>
                <a:lnTo>
                  <a:pt x="38708" y="44046"/>
                </a:lnTo>
                <a:lnTo>
                  <a:pt x="45576" y="52005"/>
                </a:lnTo>
                <a:lnTo>
                  <a:pt x="49946" y="53994"/>
                </a:lnTo>
                <a:lnTo>
                  <a:pt x="58531" y="53994"/>
                </a:lnTo>
                <a:lnTo>
                  <a:pt x="61419" y="53237"/>
                </a:lnTo>
                <a:lnTo>
                  <a:pt x="66413" y="50202"/>
                </a:lnTo>
                <a:lnTo>
                  <a:pt x="67798" y="48657"/>
                </a:lnTo>
                <a:lnTo>
                  <a:pt x="53380" y="48657"/>
                </a:lnTo>
                <a:lnTo>
                  <a:pt x="51585" y="48119"/>
                </a:lnTo>
                <a:lnTo>
                  <a:pt x="44483" y="38194"/>
                </a:lnTo>
                <a:lnTo>
                  <a:pt x="44483" y="32545"/>
                </a:lnTo>
                <a:lnTo>
                  <a:pt x="45498" y="29790"/>
                </a:lnTo>
                <a:lnTo>
                  <a:pt x="47527" y="27684"/>
                </a:lnTo>
                <a:lnTo>
                  <a:pt x="49384" y="25826"/>
                </a:lnTo>
                <a:lnTo>
                  <a:pt x="43469" y="25826"/>
                </a:lnTo>
                <a:lnTo>
                  <a:pt x="53536" y="5344"/>
                </a:lnTo>
                <a:lnTo>
                  <a:pt x="68352" y="5344"/>
                </a:lnTo>
                <a:lnTo>
                  <a:pt x="63604" y="1170"/>
                </a:lnTo>
                <a:lnTo>
                  <a:pt x="60170" y="0"/>
                </a:lnTo>
                <a:close/>
              </a:path>
              <a:path w="72389" h="54610">
                <a:moveTo>
                  <a:pt x="68260" y="24523"/>
                </a:moveTo>
                <a:lnTo>
                  <a:pt x="57985" y="24523"/>
                </a:lnTo>
                <a:lnTo>
                  <a:pt x="60404" y="25577"/>
                </a:lnTo>
                <a:lnTo>
                  <a:pt x="64306" y="29790"/>
                </a:lnTo>
                <a:lnTo>
                  <a:pt x="65277" y="32545"/>
                </a:lnTo>
                <a:lnTo>
                  <a:pt x="65250" y="40332"/>
                </a:lnTo>
                <a:lnTo>
                  <a:pt x="64306" y="43125"/>
                </a:lnTo>
                <a:lnTo>
                  <a:pt x="60404" y="47549"/>
                </a:lnTo>
                <a:lnTo>
                  <a:pt x="57985" y="48657"/>
                </a:lnTo>
                <a:lnTo>
                  <a:pt x="67798" y="48657"/>
                </a:lnTo>
                <a:lnTo>
                  <a:pt x="68364" y="48025"/>
                </a:lnTo>
                <a:lnTo>
                  <a:pt x="69769" y="45177"/>
                </a:lnTo>
                <a:lnTo>
                  <a:pt x="71252" y="42321"/>
                </a:lnTo>
                <a:lnTo>
                  <a:pt x="71954" y="39239"/>
                </a:lnTo>
                <a:lnTo>
                  <a:pt x="71954" y="30875"/>
                </a:lnTo>
                <a:lnTo>
                  <a:pt x="70393" y="26755"/>
                </a:lnTo>
                <a:lnTo>
                  <a:pt x="68260" y="24523"/>
                </a:lnTo>
                <a:close/>
              </a:path>
              <a:path w="72389" h="54610">
                <a:moveTo>
                  <a:pt x="60638" y="18796"/>
                </a:moveTo>
                <a:lnTo>
                  <a:pt x="53848" y="18796"/>
                </a:lnTo>
                <a:lnTo>
                  <a:pt x="51507" y="19374"/>
                </a:lnTo>
                <a:lnTo>
                  <a:pt x="46981" y="21675"/>
                </a:lnTo>
                <a:lnTo>
                  <a:pt x="45030" y="23447"/>
                </a:lnTo>
                <a:lnTo>
                  <a:pt x="43469" y="25826"/>
                </a:lnTo>
                <a:lnTo>
                  <a:pt x="49384" y="25826"/>
                </a:lnTo>
                <a:lnTo>
                  <a:pt x="49634" y="25577"/>
                </a:lnTo>
                <a:lnTo>
                  <a:pt x="52132" y="24523"/>
                </a:lnTo>
                <a:lnTo>
                  <a:pt x="68260" y="24523"/>
                </a:lnTo>
                <a:lnTo>
                  <a:pt x="64306" y="20388"/>
                </a:lnTo>
                <a:lnTo>
                  <a:pt x="60638" y="18796"/>
                </a:lnTo>
                <a:close/>
              </a:path>
              <a:path w="72389" h="54610">
                <a:moveTo>
                  <a:pt x="68352" y="5344"/>
                </a:moveTo>
                <a:lnTo>
                  <a:pt x="58141" y="5344"/>
                </a:lnTo>
                <a:lnTo>
                  <a:pt x="60326" y="6265"/>
                </a:lnTo>
                <a:lnTo>
                  <a:pt x="62121" y="8114"/>
                </a:lnTo>
                <a:lnTo>
                  <a:pt x="63135" y="9269"/>
                </a:lnTo>
                <a:lnTo>
                  <a:pt x="63994" y="11126"/>
                </a:lnTo>
                <a:lnTo>
                  <a:pt x="64540" y="13670"/>
                </a:lnTo>
                <a:lnTo>
                  <a:pt x="71018" y="13170"/>
                </a:lnTo>
                <a:lnTo>
                  <a:pt x="70471" y="9058"/>
                </a:lnTo>
                <a:lnTo>
                  <a:pt x="68911" y="5836"/>
                </a:lnTo>
                <a:lnTo>
                  <a:pt x="68352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198373" y="624984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510" y="11727"/>
                </a:moveTo>
                <a:lnTo>
                  <a:pt x="13033" y="11727"/>
                </a:lnTo>
                <a:lnTo>
                  <a:pt x="13033" y="53089"/>
                </a:lnTo>
                <a:lnTo>
                  <a:pt x="19510" y="53089"/>
                </a:lnTo>
                <a:lnTo>
                  <a:pt x="19510" y="11727"/>
                </a:lnTo>
                <a:close/>
              </a:path>
              <a:path w="72389" h="54610">
                <a:moveTo>
                  <a:pt x="19510" y="0"/>
                </a:moveTo>
                <a:lnTo>
                  <a:pt x="15296" y="0"/>
                </a:lnTo>
                <a:lnTo>
                  <a:pt x="14203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667" y="11571"/>
                </a:lnTo>
                <a:lnTo>
                  <a:pt x="117" y="13217"/>
                </a:lnTo>
                <a:lnTo>
                  <a:pt x="0" y="19553"/>
                </a:lnTo>
                <a:lnTo>
                  <a:pt x="13033" y="11727"/>
                </a:lnTo>
                <a:lnTo>
                  <a:pt x="19510" y="11727"/>
                </a:lnTo>
                <a:lnTo>
                  <a:pt x="19510" y="0"/>
                </a:lnTo>
                <a:close/>
              </a:path>
              <a:path w="72389" h="54610">
                <a:moveTo>
                  <a:pt x="59233" y="0"/>
                </a:moveTo>
                <a:lnTo>
                  <a:pt x="50024" y="0"/>
                </a:lnTo>
                <a:lnTo>
                  <a:pt x="46356" y="1310"/>
                </a:lnTo>
                <a:lnTo>
                  <a:pt x="43547" y="3932"/>
                </a:lnTo>
                <a:lnTo>
                  <a:pt x="40815" y="6554"/>
                </a:lnTo>
                <a:lnTo>
                  <a:pt x="39411" y="9792"/>
                </a:lnTo>
                <a:lnTo>
                  <a:pt x="39435" y="16268"/>
                </a:lnTo>
                <a:lnTo>
                  <a:pt x="40035" y="18375"/>
                </a:lnTo>
                <a:lnTo>
                  <a:pt x="42699" y="22034"/>
                </a:lnTo>
                <a:lnTo>
                  <a:pt x="44640" y="23431"/>
                </a:lnTo>
                <a:lnTo>
                  <a:pt x="47371" y="24422"/>
                </a:lnTo>
                <a:lnTo>
                  <a:pt x="44093" y="25257"/>
                </a:lnTo>
                <a:lnTo>
                  <a:pt x="41674" y="26841"/>
                </a:lnTo>
                <a:lnTo>
                  <a:pt x="39879" y="29158"/>
                </a:lnTo>
                <a:lnTo>
                  <a:pt x="38162" y="31483"/>
                </a:lnTo>
                <a:lnTo>
                  <a:pt x="37304" y="34363"/>
                </a:lnTo>
                <a:lnTo>
                  <a:pt x="37338" y="42501"/>
                </a:lnTo>
                <a:lnTo>
                  <a:pt x="38864" y="46270"/>
                </a:lnTo>
                <a:lnTo>
                  <a:pt x="45285" y="52457"/>
                </a:lnTo>
                <a:lnTo>
                  <a:pt x="49478" y="53994"/>
                </a:lnTo>
                <a:lnTo>
                  <a:pt x="59936" y="53994"/>
                </a:lnTo>
                <a:lnTo>
                  <a:pt x="64158" y="52449"/>
                </a:lnTo>
                <a:lnTo>
                  <a:pt x="68100" y="48657"/>
                </a:lnTo>
                <a:lnTo>
                  <a:pt x="52756" y="48657"/>
                </a:lnTo>
                <a:lnTo>
                  <a:pt x="50883" y="48181"/>
                </a:lnTo>
                <a:lnTo>
                  <a:pt x="47441" y="46270"/>
                </a:lnTo>
                <a:lnTo>
                  <a:pt x="46122" y="44943"/>
                </a:lnTo>
                <a:lnTo>
                  <a:pt x="44405" y="41479"/>
                </a:lnTo>
                <a:lnTo>
                  <a:pt x="43937" y="39684"/>
                </a:lnTo>
                <a:lnTo>
                  <a:pt x="43978" y="34706"/>
                </a:lnTo>
                <a:lnTo>
                  <a:pt x="44952" y="32279"/>
                </a:lnTo>
                <a:lnTo>
                  <a:pt x="49010" y="28245"/>
                </a:lnTo>
                <a:lnTo>
                  <a:pt x="51507" y="27231"/>
                </a:lnTo>
                <a:lnTo>
                  <a:pt x="67930" y="27231"/>
                </a:lnTo>
                <a:lnTo>
                  <a:pt x="65399" y="25475"/>
                </a:lnTo>
                <a:lnTo>
                  <a:pt x="62199" y="24422"/>
                </a:lnTo>
                <a:lnTo>
                  <a:pt x="64774" y="23431"/>
                </a:lnTo>
                <a:lnTo>
                  <a:pt x="66725" y="22034"/>
                </a:lnTo>
                <a:lnTo>
                  <a:pt x="52132" y="21933"/>
                </a:lnTo>
                <a:lnTo>
                  <a:pt x="50102" y="21137"/>
                </a:lnTo>
                <a:lnTo>
                  <a:pt x="46825" y="17961"/>
                </a:lnTo>
                <a:lnTo>
                  <a:pt x="46101" y="16065"/>
                </a:lnTo>
                <a:lnTo>
                  <a:pt x="46044" y="11204"/>
                </a:lnTo>
                <a:lnTo>
                  <a:pt x="46903" y="9308"/>
                </a:lnTo>
                <a:lnTo>
                  <a:pt x="48464" y="7724"/>
                </a:lnTo>
                <a:lnTo>
                  <a:pt x="50102" y="6132"/>
                </a:lnTo>
                <a:lnTo>
                  <a:pt x="52210" y="5344"/>
                </a:lnTo>
                <a:lnTo>
                  <a:pt x="67097" y="5344"/>
                </a:lnTo>
                <a:lnTo>
                  <a:pt x="62901" y="1342"/>
                </a:lnTo>
                <a:lnTo>
                  <a:pt x="59233" y="0"/>
                </a:lnTo>
                <a:close/>
              </a:path>
              <a:path w="72389" h="54610">
                <a:moveTo>
                  <a:pt x="67930" y="27231"/>
                </a:moveTo>
                <a:lnTo>
                  <a:pt x="57673" y="27231"/>
                </a:lnTo>
                <a:lnTo>
                  <a:pt x="60326" y="28253"/>
                </a:lnTo>
                <a:lnTo>
                  <a:pt x="62355" y="30297"/>
                </a:lnTo>
                <a:lnTo>
                  <a:pt x="64462" y="32342"/>
                </a:lnTo>
                <a:lnTo>
                  <a:pt x="65391" y="34706"/>
                </a:lnTo>
                <a:lnTo>
                  <a:pt x="65477" y="41128"/>
                </a:lnTo>
                <a:lnTo>
                  <a:pt x="64462" y="43663"/>
                </a:lnTo>
                <a:lnTo>
                  <a:pt x="60404" y="47658"/>
                </a:lnTo>
                <a:lnTo>
                  <a:pt x="57907" y="48657"/>
                </a:lnTo>
                <a:lnTo>
                  <a:pt x="68100" y="48657"/>
                </a:lnTo>
                <a:lnTo>
                  <a:pt x="70549" y="46301"/>
                </a:lnTo>
                <a:lnTo>
                  <a:pt x="72110" y="42501"/>
                </a:lnTo>
                <a:lnTo>
                  <a:pt x="72005" y="34363"/>
                </a:lnTo>
                <a:lnTo>
                  <a:pt x="71252" y="31897"/>
                </a:lnTo>
                <a:lnTo>
                  <a:pt x="69613" y="29541"/>
                </a:lnTo>
                <a:lnTo>
                  <a:pt x="67930" y="27231"/>
                </a:lnTo>
                <a:close/>
              </a:path>
              <a:path w="72389" h="54610">
                <a:moveTo>
                  <a:pt x="67097" y="5344"/>
                </a:moveTo>
                <a:lnTo>
                  <a:pt x="57126" y="5344"/>
                </a:lnTo>
                <a:lnTo>
                  <a:pt x="59155" y="6156"/>
                </a:lnTo>
                <a:lnTo>
                  <a:pt x="62433" y="9402"/>
                </a:lnTo>
                <a:lnTo>
                  <a:pt x="63208" y="11204"/>
                </a:lnTo>
                <a:lnTo>
                  <a:pt x="63209" y="16268"/>
                </a:lnTo>
                <a:lnTo>
                  <a:pt x="62511" y="17993"/>
                </a:lnTo>
                <a:lnTo>
                  <a:pt x="60872" y="19569"/>
                </a:lnTo>
                <a:lnTo>
                  <a:pt x="59311" y="21145"/>
                </a:lnTo>
                <a:lnTo>
                  <a:pt x="57282" y="21933"/>
                </a:lnTo>
                <a:lnTo>
                  <a:pt x="66799" y="21933"/>
                </a:lnTo>
                <a:lnTo>
                  <a:pt x="68052" y="20216"/>
                </a:lnTo>
                <a:lnTo>
                  <a:pt x="69311" y="18375"/>
                </a:lnTo>
                <a:lnTo>
                  <a:pt x="70003" y="16268"/>
                </a:lnTo>
                <a:lnTo>
                  <a:pt x="69922" y="9792"/>
                </a:lnTo>
                <a:lnTo>
                  <a:pt x="68520" y="6702"/>
                </a:lnTo>
                <a:lnTo>
                  <a:pt x="67097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549015" y="6249848"/>
            <a:ext cx="78105" cy="54610"/>
          </a:xfrm>
          <a:custGeom>
            <a:avLst/>
            <a:gdLst/>
            <a:ahLst/>
            <a:cxnLst/>
            <a:rect l="l" t="t" r="r" b="b"/>
            <a:pathLst>
              <a:path w="78104" h="54610">
                <a:moveTo>
                  <a:pt x="31652" y="5376"/>
                </a:moveTo>
                <a:lnTo>
                  <a:pt x="21227" y="5376"/>
                </a:lnTo>
                <a:lnTo>
                  <a:pt x="23646" y="6257"/>
                </a:lnTo>
                <a:lnTo>
                  <a:pt x="25441" y="8028"/>
                </a:lnTo>
                <a:lnTo>
                  <a:pt x="27314" y="9792"/>
                </a:lnTo>
                <a:lnTo>
                  <a:pt x="28251" y="11969"/>
                </a:lnTo>
                <a:lnTo>
                  <a:pt x="28251" y="16986"/>
                </a:lnTo>
                <a:lnTo>
                  <a:pt x="9833" y="36571"/>
                </a:lnTo>
                <a:lnTo>
                  <a:pt x="7023" y="39239"/>
                </a:lnTo>
                <a:lnTo>
                  <a:pt x="3121" y="43859"/>
                </a:lnTo>
                <a:lnTo>
                  <a:pt x="1638" y="46199"/>
                </a:lnTo>
                <a:lnTo>
                  <a:pt x="780" y="48579"/>
                </a:lnTo>
                <a:lnTo>
                  <a:pt x="234" y="50023"/>
                </a:lnTo>
                <a:lnTo>
                  <a:pt x="0" y="51529"/>
                </a:lnTo>
                <a:lnTo>
                  <a:pt x="0" y="53089"/>
                </a:lnTo>
                <a:lnTo>
                  <a:pt x="34962" y="53089"/>
                </a:lnTo>
                <a:lnTo>
                  <a:pt x="34962" y="46855"/>
                </a:lnTo>
                <a:lnTo>
                  <a:pt x="9052" y="46855"/>
                </a:lnTo>
                <a:lnTo>
                  <a:pt x="9755" y="45677"/>
                </a:lnTo>
                <a:lnTo>
                  <a:pt x="10691" y="44498"/>
                </a:lnTo>
                <a:lnTo>
                  <a:pt x="12876" y="42165"/>
                </a:lnTo>
                <a:lnTo>
                  <a:pt x="15374" y="39949"/>
                </a:lnTo>
                <a:lnTo>
                  <a:pt x="23958" y="32740"/>
                </a:lnTo>
                <a:lnTo>
                  <a:pt x="27314" y="29634"/>
                </a:lnTo>
                <a:lnTo>
                  <a:pt x="29265" y="27379"/>
                </a:lnTo>
                <a:lnTo>
                  <a:pt x="31305" y="25101"/>
                </a:lnTo>
                <a:lnTo>
                  <a:pt x="32777" y="22963"/>
                </a:lnTo>
                <a:lnTo>
                  <a:pt x="34494" y="18874"/>
                </a:lnTo>
                <a:lnTo>
                  <a:pt x="34849" y="16986"/>
                </a:lnTo>
                <a:lnTo>
                  <a:pt x="34795" y="10315"/>
                </a:lnTo>
                <a:lnTo>
                  <a:pt x="33401" y="7038"/>
                </a:lnTo>
                <a:lnTo>
                  <a:pt x="31652" y="5376"/>
                </a:lnTo>
                <a:close/>
              </a:path>
              <a:path w="78104" h="54610">
                <a:moveTo>
                  <a:pt x="23490" y="0"/>
                </a:moveTo>
                <a:lnTo>
                  <a:pt x="13423" y="0"/>
                </a:lnTo>
                <a:lnTo>
                  <a:pt x="9365" y="1310"/>
                </a:lnTo>
                <a:lnTo>
                  <a:pt x="3433" y="6523"/>
                </a:lnTo>
                <a:lnTo>
                  <a:pt x="1716" y="10315"/>
                </a:lnTo>
                <a:lnTo>
                  <a:pt x="1248" y="15293"/>
                </a:lnTo>
                <a:lnTo>
                  <a:pt x="7960" y="15979"/>
                </a:lnTo>
                <a:lnTo>
                  <a:pt x="7960" y="12663"/>
                </a:lnTo>
                <a:lnTo>
                  <a:pt x="8896" y="10065"/>
                </a:lnTo>
                <a:lnTo>
                  <a:pt x="12642" y="6312"/>
                </a:lnTo>
                <a:lnTo>
                  <a:pt x="15140" y="5376"/>
                </a:lnTo>
                <a:lnTo>
                  <a:pt x="31652" y="5376"/>
                </a:lnTo>
                <a:lnTo>
                  <a:pt x="30436" y="4221"/>
                </a:lnTo>
                <a:lnTo>
                  <a:pt x="27548" y="1412"/>
                </a:lnTo>
                <a:lnTo>
                  <a:pt x="23490" y="0"/>
                </a:lnTo>
                <a:close/>
              </a:path>
              <a:path w="78104" h="54610">
                <a:moveTo>
                  <a:pt x="63214" y="0"/>
                </a:moveTo>
                <a:lnTo>
                  <a:pt x="56580" y="0"/>
                </a:lnTo>
                <a:lnTo>
                  <a:pt x="53380" y="1037"/>
                </a:lnTo>
                <a:lnTo>
                  <a:pt x="50805" y="3105"/>
                </a:lnTo>
                <a:lnTo>
                  <a:pt x="48308" y="5173"/>
                </a:lnTo>
                <a:lnTo>
                  <a:pt x="46356" y="8114"/>
                </a:lnTo>
                <a:lnTo>
                  <a:pt x="44896" y="12531"/>
                </a:lnTo>
                <a:lnTo>
                  <a:pt x="43781" y="15730"/>
                </a:lnTo>
                <a:lnTo>
                  <a:pt x="43157" y="20763"/>
                </a:lnTo>
                <a:lnTo>
                  <a:pt x="43157" y="36945"/>
                </a:lnTo>
                <a:lnTo>
                  <a:pt x="44952" y="44108"/>
                </a:lnTo>
                <a:lnTo>
                  <a:pt x="48607" y="48790"/>
                </a:lnTo>
                <a:lnTo>
                  <a:pt x="51273" y="52168"/>
                </a:lnTo>
                <a:lnTo>
                  <a:pt x="55331" y="53994"/>
                </a:lnTo>
                <a:lnTo>
                  <a:pt x="64306" y="53994"/>
                </a:lnTo>
                <a:lnTo>
                  <a:pt x="67506" y="52949"/>
                </a:lnTo>
                <a:lnTo>
                  <a:pt x="70003" y="50873"/>
                </a:lnTo>
                <a:lnTo>
                  <a:pt x="72579" y="48790"/>
                </a:lnTo>
                <a:lnTo>
                  <a:pt x="72663" y="48657"/>
                </a:lnTo>
                <a:lnTo>
                  <a:pt x="57438" y="48657"/>
                </a:lnTo>
                <a:lnTo>
                  <a:pt x="54936" y="47214"/>
                </a:lnTo>
                <a:lnTo>
                  <a:pt x="50883" y="41471"/>
                </a:lnTo>
                <a:lnTo>
                  <a:pt x="49868" y="35697"/>
                </a:lnTo>
                <a:lnTo>
                  <a:pt x="49873" y="18312"/>
                </a:lnTo>
                <a:lnTo>
                  <a:pt x="50961" y="12382"/>
                </a:lnTo>
                <a:lnTo>
                  <a:pt x="53224" y="9160"/>
                </a:lnTo>
                <a:lnTo>
                  <a:pt x="54941" y="6640"/>
                </a:lnTo>
                <a:lnTo>
                  <a:pt x="57360" y="5376"/>
                </a:lnTo>
                <a:lnTo>
                  <a:pt x="72364" y="5376"/>
                </a:lnTo>
                <a:lnTo>
                  <a:pt x="71798" y="4509"/>
                </a:lnTo>
                <a:lnTo>
                  <a:pt x="70003" y="2855"/>
                </a:lnTo>
                <a:lnTo>
                  <a:pt x="67896" y="1716"/>
                </a:lnTo>
                <a:lnTo>
                  <a:pt x="65711" y="577"/>
                </a:lnTo>
                <a:lnTo>
                  <a:pt x="63214" y="0"/>
                </a:lnTo>
                <a:close/>
              </a:path>
              <a:path w="78104" h="54610">
                <a:moveTo>
                  <a:pt x="72364" y="5376"/>
                </a:moveTo>
                <a:lnTo>
                  <a:pt x="63370" y="5376"/>
                </a:lnTo>
                <a:lnTo>
                  <a:pt x="65867" y="6811"/>
                </a:lnTo>
                <a:lnTo>
                  <a:pt x="67896" y="9667"/>
                </a:lnTo>
                <a:lnTo>
                  <a:pt x="70003" y="12531"/>
                </a:lnTo>
                <a:lnTo>
                  <a:pt x="70895" y="17610"/>
                </a:lnTo>
                <a:lnTo>
                  <a:pt x="71014" y="35697"/>
                </a:lnTo>
                <a:lnTo>
                  <a:pt x="70003" y="41440"/>
                </a:lnTo>
                <a:lnTo>
                  <a:pt x="67896" y="44327"/>
                </a:lnTo>
                <a:lnTo>
                  <a:pt x="65853" y="47222"/>
                </a:lnTo>
                <a:lnTo>
                  <a:pt x="63370" y="48657"/>
                </a:lnTo>
                <a:lnTo>
                  <a:pt x="72663" y="48657"/>
                </a:lnTo>
                <a:lnTo>
                  <a:pt x="74452" y="45848"/>
                </a:lnTo>
                <a:lnTo>
                  <a:pt x="75975" y="41440"/>
                </a:lnTo>
                <a:lnTo>
                  <a:pt x="77027" y="38225"/>
                </a:lnTo>
                <a:lnTo>
                  <a:pt x="77651" y="33216"/>
                </a:lnTo>
                <a:lnTo>
                  <a:pt x="77556" y="20763"/>
                </a:lnTo>
                <a:lnTo>
                  <a:pt x="77261" y="17610"/>
                </a:lnTo>
                <a:lnTo>
                  <a:pt x="75700" y="11430"/>
                </a:lnTo>
                <a:lnTo>
                  <a:pt x="74608" y="8809"/>
                </a:lnTo>
                <a:lnTo>
                  <a:pt x="72364" y="537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27021" y="6168897"/>
            <a:ext cx="113664" cy="135255"/>
          </a:xfrm>
          <a:custGeom>
            <a:avLst/>
            <a:gdLst/>
            <a:ahLst/>
            <a:cxnLst/>
            <a:rect l="l" t="t" r="r" b="b"/>
            <a:pathLst>
              <a:path w="113664" h="135254">
                <a:moveTo>
                  <a:pt x="19951" y="30695"/>
                </a:moveTo>
                <a:lnTo>
                  <a:pt x="0" y="30695"/>
                </a:lnTo>
                <a:lnTo>
                  <a:pt x="0" y="37236"/>
                </a:lnTo>
                <a:lnTo>
                  <a:pt x="19951" y="37236"/>
                </a:lnTo>
                <a:lnTo>
                  <a:pt x="19951" y="30695"/>
                </a:lnTo>
                <a:close/>
              </a:path>
              <a:path w="113664" h="135254">
                <a:moveTo>
                  <a:pt x="50507" y="0"/>
                </a:moveTo>
                <a:lnTo>
                  <a:pt x="46316" y="0"/>
                </a:lnTo>
                <a:lnTo>
                  <a:pt x="45186" y="2286"/>
                </a:lnTo>
                <a:lnTo>
                  <a:pt x="43256" y="4648"/>
                </a:lnTo>
                <a:lnTo>
                  <a:pt x="37833" y="9512"/>
                </a:lnTo>
                <a:lnTo>
                  <a:pt x="34658" y="11569"/>
                </a:lnTo>
                <a:lnTo>
                  <a:pt x="31140" y="13220"/>
                </a:lnTo>
                <a:lnTo>
                  <a:pt x="31026" y="19558"/>
                </a:lnTo>
                <a:lnTo>
                  <a:pt x="44005" y="11734"/>
                </a:lnTo>
                <a:lnTo>
                  <a:pt x="44005" y="53098"/>
                </a:lnTo>
                <a:lnTo>
                  <a:pt x="50507" y="53098"/>
                </a:lnTo>
                <a:lnTo>
                  <a:pt x="50507" y="11734"/>
                </a:lnTo>
                <a:lnTo>
                  <a:pt x="50507" y="0"/>
                </a:lnTo>
                <a:close/>
              </a:path>
              <a:path w="113664" h="135254">
                <a:moveTo>
                  <a:pt x="113245" y="114173"/>
                </a:moveTo>
                <a:lnTo>
                  <a:pt x="107937" y="86334"/>
                </a:lnTo>
                <a:lnTo>
                  <a:pt x="107378" y="85471"/>
                </a:lnTo>
                <a:lnTo>
                  <a:pt x="106578" y="84721"/>
                </a:lnTo>
                <a:lnTo>
                  <a:pt x="106578" y="116649"/>
                </a:lnTo>
                <a:lnTo>
                  <a:pt x="105562" y="122402"/>
                </a:lnTo>
                <a:lnTo>
                  <a:pt x="101485" y="128181"/>
                </a:lnTo>
                <a:lnTo>
                  <a:pt x="98996" y="129616"/>
                </a:lnTo>
                <a:lnTo>
                  <a:pt x="93027" y="129616"/>
                </a:lnTo>
                <a:lnTo>
                  <a:pt x="90512" y="128168"/>
                </a:lnTo>
                <a:lnTo>
                  <a:pt x="86448" y="122428"/>
                </a:lnTo>
                <a:lnTo>
                  <a:pt x="85432" y="116649"/>
                </a:lnTo>
                <a:lnTo>
                  <a:pt x="85445" y="99275"/>
                </a:lnTo>
                <a:lnTo>
                  <a:pt x="86550" y="93345"/>
                </a:lnTo>
                <a:lnTo>
                  <a:pt x="90576" y="87591"/>
                </a:lnTo>
                <a:lnTo>
                  <a:pt x="92951" y="86334"/>
                </a:lnTo>
                <a:lnTo>
                  <a:pt x="98958" y="86334"/>
                </a:lnTo>
                <a:lnTo>
                  <a:pt x="101498" y="87769"/>
                </a:lnTo>
                <a:lnTo>
                  <a:pt x="105562" y="93484"/>
                </a:lnTo>
                <a:lnTo>
                  <a:pt x="106451" y="98564"/>
                </a:lnTo>
                <a:lnTo>
                  <a:pt x="106578" y="116649"/>
                </a:lnTo>
                <a:lnTo>
                  <a:pt x="106578" y="84721"/>
                </a:lnTo>
                <a:lnTo>
                  <a:pt x="105613" y="83807"/>
                </a:lnTo>
                <a:lnTo>
                  <a:pt x="101333" y="81534"/>
                </a:lnTo>
                <a:lnTo>
                  <a:pt x="98844" y="80962"/>
                </a:lnTo>
                <a:lnTo>
                  <a:pt x="92151" y="80962"/>
                </a:lnTo>
                <a:lnTo>
                  <a:pt x="78765" y="101714"/>
                </a:lnTo>
                <a:lnTo>
                  <a:pt x="78765" y="117906"/>
                </a:lnTo>
                <a:lnTo>
                  <a:pt x="80505" y="125069"/>
                </a:lnTo>
                <a:lnTo>
                  <a:pt x="86906" y="133121"/>
                </a:lnTo>
                <a:lnTo>
                  <a:pt x="90906" y="134950"/>
                </a:lnTo>
                <a:lnTo>
                  <a:pt x="99885" y="134950"/>
                </a:lnTo>
                <a:lnTo>
                  <a:pt x="112610" y="119176"/>
                </a:lnTo>
                <a:lnTo>
                  <a:pt x="113245" y="11417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2" name="object 82"/>
          <p:cNvGrpSpPr/>
          <p:nvPr/>
        </p:nvGrpSpPr>
        <p:grpSpPr>
          <a:xfrm>
            <a:off x="3431580" y="6249848"/>
            <a:ext cx="666750" cy="178435"/>
            <a:chOff x="3431580" y="6249848"/>
            <a:chExt cx="666750" cy="178435"/>
          </a:xfrm>
        </p:grpSpPr>
        <p:sp>
          <p:nvSpPr>
            <p:cNvPr id="83" name="object 83"/>
            <p:cNvSpPr/>
            <p:nvPr/>
          </p:nvSpPr>
          <p:spPr>
            <a:xfrm>
              <a:off x="3431578" y="6249860"/>
              <a:ext cx="413384" cy="54610"/>
            </a:xfrm>
            <a:custGeom>
              <a:avLst/>
              <a:gdLst/>
              <a:ahLst/>
              <a:cxnLst/>
              <a:rect l="l" t="t" r="r" b="b"/>
              <a:pathLst>
                <a:path w="413385" h="54610">
                  <a:moveTo>
                    <a:pt x="34798" y="42494"/>
                  </a:moveTo>
                  <a:lnTo>
                    <a:pt x="34696" y="34353"/>
                  </a:lnTo>
                  <a:lnTo>
                    <a:pt x="33947" y="31889"/>
                  </a:lnTo>
                  <a:lnTo>
                    <a:pt x="32232" y="29540"/>
                  </a:lnTo>
                  <a:lnTo>
                    <a:pt x="30619" y="27228"/>
                  </a:lnTo>
                  <a:lnTo>
                    <a:pt x="28168" y="25539"/>
                  </a:lnTo>
                  <a:lnTo>
                    <a:pt x="28168" y="41122"/>
                  </a:lnTo>
                  <a:lnTo>
                    <a:pt x="27152" y="43662"/>
                  </a:lnTo>
                  <a:lnTo>
                    <a:pt x="23101" y="47650"/>
                  </a:lnTo>
                  <a:lnTo>
                    <a:pt x="20599" y="48653"/>
                  </a:lnTo>
                  <a:lnTo>
                    <a:pt x="15443" y="48653"/>
                  </a:lnTo>
                  <a:lnTo>
                    <a:pt x="6629" y="39674"/>
                  </a:lnTo>
                  <a:lnTo>
                    <a:pt x="6667" y="34696"/>
                  </a:lnTo>
                  <a:lnTo>
                    <a:pt x="7645" y="32270"/>
                  </a:lnTo>
                  <a:lnTo>
                    <a:pt x="9677" y="30251"/>
                  </a:lnTo>
                  <a:lnTo>
                    <a:pt x="11620" y="28244"/>
                  </a:lnTo>
                  <a:lnTo>
                    <a:pt x="14198" y="27228"/>
                  </a:lnTo>
                  <a:lnTo>
                    <a:pt x="20370" y="27228"/>
                  </a:lnTo>
                  <a:lnTo>
                    <a:pt x="22936" y="28244"/>
                  </a:lnTo>
                  <a:lnTo>
                    <a:pt x="27152" y="32334"/>
                  </a:lnTo>
                  <a:lnTo>
                    <a:pt x="28079" y="34696"/>
                  </a:lnTo>
                  <a:lnTo>
                    <a:pt x="28168" y="41122"/>
                  </a:lnTo>
                  <a:lnTo>
                    <a:pt x="28168" y="25539"/>
                  </a:lnTo>
                  <a:lnTo>
                    <a:pt x="24892" y="24422"/>
                  </a:lnTo>
                  <a:lnTo>
                    <a:pt x="27470" y="23431"/>
                  </a:lnTo>
                  <a:lnTo>
                    <a:pt x="32613" y="16268"/>
                  </a:lnTo>
                  <a:lnTo>
                    <a:pt x="32537" y="9791"/>
                  </a:lnTo>
                  <a:lnTo>
                    <a:pt x="31216" y="6692"/>
                  </a:lnTo>
                  <a:lnTo>
                    <a:pt x="29794" y="5334"/>
                  </a:lnTo>
                  <a:lnTo>
                    <a:pt x="25895" y="1625"/>
                  </a:lnTo>
                  <a:lnTo>
                    <a:pt x="25895" y="11201"/>
                  </a:lnTo>
                  <a:lnTo>
                    <a:pt x="25895" y="16268"/>
                  </a:lnTo>
                  <a:lnTo>
                    <a:pt x="25209" y="17983"/>
                  </a:lnTo>
                  <a:lnTo>
                    <a:pt x="23558" y="19558"/>
                  </a:lnTo>
                  <a:lnTo>
                    <a:pt x="22009" y="21145"/>
                  </a:lnTo>
                  <a:lnTo>
                    <a:pt x="19900" y="21932"/>
                  </a:lnTo>
                  <a:lnTo>
                    <a:pt x="14820" y="21932"/>
                  </a:lnTo>
                  <a:lnTo>
                    <a:pt x="12788" y="21132"/>
                  </a:lnTo>
                  <a:lnTo>
                    <a:pt x="9512" y="17957"/>
                  </a:lnTo>
                  <a:lnTo>
                    <a:pt x="8788" y="16065"/>
                  </a:lnTo>
                  <a:lnTo>
                    <a:pt x="8737" y="11201"/>
                  </a:lnTo>
                  <a:lnTo>
                    <a:pt x="9512" y="9309"/>
                  </a:lnTo>
                  <a:lnTo>
                    <a:pt x="12788" y="6121"/>
                  </a:lnTo>
                  <a:lnTo>
                    <a:pt x="14897" y="5334"/>
                  </a:lnTo>
                  <a:lnTo>
                    <a:pt x="19824" y="5334"/>
                  </a:lnTo>
                  <a:lnTo>
                    <a:pt x="21844" y="6146"/>
                  </a:lnTo>
                  <a:lnTo>
                    <a:pt x="25120" y="9398"/>
                  </a:lnTo>
                  <a:lnTo>
                    <a:pt x="25895" y="11201"/>
                  </a:lnTo>
                  <a:lnTo>
                    <a:pt x="25895" y="1625"/>
                  </a:lnTo>
                  <a:lnTo>
                    <a:pt x="25590" y="1333"/>
                  </a:lnTo>
                  <a:lnTo>
                    <a:pt x="21920" y="0"/>
                  </a:lnTo>
                  <a:lnTo>
                    <a:pt x="12712" y="0"/>
                  </a:lnTo>
                  <a:lnTo>
                    <a:pt x="8966" y="1308"/>
                  </a:lnTo>
                  <a:lnTo>
                    <a:pt x="3505" y="6553"/>
                  </a:lnTo>
                  <a:lnTo>
                    <a:pt x="2108" y="9791"/>
                  </a:lnTo>
                  <a:lnTo>
                    <a:pt x="2133" y="16268"/>
                  </a:lnTo>
                  <a:lnTo>
                    <a:pt x="2730" y="18364"/>
                  </a:lnTo>
                  <a:lnTo>
                    <a:pt x="4064" y="20205"/>
                  </a:lnTo>
                  <a:lnTo>
                    <a:pt x="5308" y="22034"/>
                  </a:lnTo>
                  <a:lnTo>
                    <a:pt x="7327" y="23431"/>
                  </a:lnTo>
                  <a:lnTo>
                    <a:pt x="10058" y="24422"/>
                  </a:lnTo>
                  <a:lnTo>
                    <a:pt x="6781" y="25247"/>
                  </a:lnTo>
                  <a:lnTo>
                    <a:pt x="4292" y="26835"/>
                  </a:lnTo>
                  <a:lnTo>
                    <a:pt x="850" y="31483"/>
                  </a:lnTo>
                  <a:lnTo>
                    <a:pt x="0" y="34353"/>
                  </a:lnTo>
                  <a:lnTo>
                    <a:pt x="25" y="42494"/>
                  </a:lnTo>
                  <a:lnTo>
                    <a:pt x="1562" y="46266"/>
                  </a:lnTo>
                  <a:lnTo>
                    <a:pt x="7975" y="52451"/>
                  </a:lnTo>
                  <a:lnTo>
                    <a:pt x="12166" y="53987"/>
                  </a:lnTo>
                  <a:lnTo>
                    <a:pt x="22631" y="53987"/>
                  </a:lnTo>
                  <a:lnTo>
                    <a:pt x="26847" y="52438"/>
                  </a:lnTo>
                  <a:lnTo>
                    <a:pt x="30797" y="48653"/>
                  </a:lnTo>
                  <a:lnTo>
                    <a:pt x="33235" y="46291"/>
                  </a:lnTo>
                  <a:lnTo>
                    <a:pt x="34798" y="42494"/>
                  </a:lnTo>
                  <a:close/>
                </a:path>
                <a:path w="413385" h="54610">
                  <a:moveTo>
                    <a:pt x="360476" y="0"/>
                  </a:moveTo>
                  <a:lnTo>
                    <a:pt x="356260" y="0"/>
                  </a:lnTo>
                  <a:lnTo>
                    <a:pt x="355168" y="2286"/>
                  </a:lnTo>
                  <a:lnTo>
                    <a:pt x="353212" y="4635"/>
                  </a:lnTo>
                  <a:lnTo>
                    <a:pt x="347751" y="9499"/>
                  </a:lnTo>
                  <a:lnTo>
                    <a:pt x="344627" y="11569"/>
                  </a:lnTo>
                  <a:lnTo>
                    <a:pt x="341083" y="13208"/>
                  </a:lnTo>
                  <a:lnTo>
                    <a:pt x="340956" y="19545"/>
                  </a:lnTo>
                  <a:lnTo>
                    <a:pt x="353999" y="11722"/>
                  </a:lnTo>
                  <a:lnTo>
                    <a:pt x="353999" y="53086"/>
                  </a:lnTo>
                  <a:lnTo>
                    <a:pt x="360476" y="53086"/>
                  </a:lnTo>
                  <a:lnTo>
                    <a:pt x="360476" y="11722"/>
                  </a:lnTo>
                  <a:lnTo>
                    <a:pt x="360476" y="0"/>
                  </a:lnTo>
                  <a:close/>
                </a:path>
                <a:path w="413385" h="54610">
                  <a:moveTo>
                    <a:pt x="412838" y="33210"/>
                  </a:moveTo>
                  <a:lnTo>
                    <a:pt x="407466" y="5372"/>
                  </a:lnTo>
                  <a:lnTo>
                    <a:pt x="406908" y="4508"/>
                  </a:lnTo>
                  <a:lnTo>
                    <a:pt x="406120" y="3746"/>
                  </a:lnTo>
                  <a:lnTo>
                    <a:pt x="406120" y="35687"/>
                  </a:lnTo>
                  <a:lnTo>
                    <a:pt x="405117" y="41440"/>
                  </a:lnTo>
                  <a:lnTo>
                    <a:pt x="401040" y="47218"/>
                  </a:lnTo>
                  <a:lnTo>
                    <a:pt x="398551" y="48653"/>
                  </a:lnTo>
                  <a:lnTo>
                    <a:pt x="392544" y="48653"/>
                  </a:lnTo>
                  <a:lnTo>
                    <a:pt x="390042" y="47205"/>
                  </a:lnTo>
                  <a:lnTo>
                    <a:pt x="385991" y="41465"/>
                  </a:lnTo>
                  <a:lnTo>
                    <a:pt x="384975" y="35687"/>
                  </a:lnTo>
                  <a:lnTo>
                    <a:pt x="384987" y="18313"/>
                  </a:lnTo>
                  <a:lnTo>
                    <a:pt x="386143" y="12382"/>
                  </a:lnTo>
                  <a:lnTo>
                    <a:pt x="388327" y="9156"/>
                  </a:lnTo>
                  <a:lnTo>
                    <a:pt x="390131" y="6629"/>
                  </a:lnTo>
                  <a:lnTo>
                    <a:pt x="392468" y="5372"/>
                  </a:lnTo>
                  <a:lnTo>
                    <a:pt x="398551" y="5372"/>
                  </a:lnTo>
                  <a:lnTo>
                    <a:pt x="401053" y="6807"/>
                  </a:lnTo>
                  <a:lnTo>
                    <a:pt x="405117" y="12522"/>
                  </a:lnTo>
                  <a:lnTo>
                    <a:pt x="406006" y="17602"/>
                  </a:lnTo>
                  <a:lnTo>
                    <a:pt x="406120" y="35687"/>
                  </a:lnTo>
                  <a:lnTo>
                    <a:pt x="406120" y="3746"/>
                  </a:lnTo>
                  <a:lnTo>
                    <a:pt x="405193" y="2844"/>
                  </a:lnTo>
                  <a:lnTo>
                    <a:pt x="403009" y="1714"/>
                  </a:lnTo>
                  <a:lnTo>
                    <a:pt x="400900" y="571"/>
                  </a:lnTo>
                  <a:lnTo>
                    <a:pt x="398399" y="0"/>
                  </a:lnTo>
                  <a:lnTo>
                    <a:pt x="391693" y="0"/>
                  </a:lnTo>
                  <a:lnTo>
                    <a:pt x="388493" y="1028"/>
                  </a:lnTo>
                  <a:lnTo>
                    <a:pt x="385991" y="3098"/>
                  </a:lnTo>
                  <a:lnTo>
                    <a:pt x="383413" y="5168"/>
                  </a:lnTo>
                  <a:lnTo>
                    <a:pt x="381546" y="8115"/>
                  </a:lnTo>
                  <a:lnTo>
                    <a:pt x="380022" y="12522"/>
                  </a:lnTo>
                  <a:lnTo>
                    <a:pt x="378968" y="15722"/>
                  </a:lnTo>
                  <a:lnTo>
                    <a:pt x="378345" y="20751"/>
                  </a:lnTo>
                  <a:lnTo>
                    <a:pt x="378345" y="36944"/>
                  </a:lnTo>
                  <a:lnTo>
                    <a:pt x="380060" y="44107"/>
                  </a:lnTo>
                  <a:lnTo>
                    <a:pt x="383794" y="48780"/>
                  </a:lnTo>
                  <a:lnTo>
                    <a:pt x="386461" y="52158"/>
                  </a:lnTo>
                  <a:lnTo>
                    <a:pt x="390436" y="53987"/>
                  </a:lnTo>
                  <a:lnTo>
                    <a:pt x="399415" y="53987"/>
                  </a:lnTo>
                  <a:lnTo>
                    <a:pt x="412140" y="38214"/>
                  </a:lnTo>
                  <a:lnTo>
                    <a:pt x="412838" y="3321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3502520" y="6347874"/>
              <a:ext cx="596265" cy="80010"/>
            </a:xfrm>
            <a:custGeom>
              <a:avLst/>
              <a:gdLst/>
              <a:ahLst/>
              <a:cxnLst/>
              <a:rect l="l" t="t" r="r" b="b"/>
              <a:pathLst>
                <a:path w="596264" h="80010">
                  <a:moveTo>
                    <a:pt x="28173" y="8239"/>
                  </a:moveTo>
                  <a:lnTo>
                    <a:pt x="20134" y="8239"/>
                  </a:lnTo>
                  <a:lnTo>
                    <a:pt x="20134" y="62047"/>
                  </a:lnTo>
                  <a:lnTo>
                    <a:pt x="28173" y="62047"/>
                  </a:lnTo>
                  <a:lnTo>
                    <a:pt x="28173" y="8239"/>
                  </a:lnTo>
                  <a:close/>
                </a:path>
                <a:path w="596264" h="80010">
                  <a:moveTo>
                    <a:pt x="48386" y="1037"/>
                  </a:moveTo>
                  <a:lnTo>
                    <a:pt x="0" y="1037"/>
                  </a:lnTo>
                  <a:lnTo>
                    <a:pt x="0" y="8239"/>
                  </a:lnTo>
                  <a:lnTo>
                    <a:pt x="48386" y="8239"/>
                  </a:lnTo>
                  <a:lnTo>
                    <a:pt x="48386" y="1037"/>
                  </a:lnTo>
                  <a:close/>
                </a:path>
                <a:path w="596264" h="80010">
                  <a:moveTo>
                    <a:pt x="61497" y="1037"/>
                  </a:moveTo>
                  <a:lnTo>
                    <a:pt x="54005" y="1037"/>
                  </a:lnTo>
                  <a:lnTo>
                    <a:pt x="54005" y="9651"/>
                  </a:lnTo>
                  <a:lnTo>
                    <a:pt x="61497" y="9651"/>
                  </a:lnTo>
                  <a:lnTo>
                    <a:pt x="61497" y="1037"/>
                  </a:lnTo>
                  <a:close/>
                </a:path>
                <a:path w="596264" h="80010">
                  <a:moveTo>
                    <a:pt x="61497" y="17852"/>
                  </a:moveTo>
                  <a:lnTo>
                    <a:pt x="54005" y="17852"/>
                  </a:lnTo>
                  <a:lnTo>
                    <a:pt x="54005" y="62047"/>
                  </a:lnTo>
                  <a:lnTo>
                    <a:pt x="61497" y="62047"/>
                  </a:lnTo>
                  <a:lnTo>
                    <a:pt x="61497" y="17852"/>
                  </a:lnTo>
                  <a:close/>
                </a:path>
                <a:path w="596264" h="80010">
                  <a:moveTo>
                    <a:pt x="80227" y="17852"/>
                  </a:moveTo>
                  <a:lnTo>
                    <a:pt x="73515" y="17852"/>
                  </a:lnTo>
                  <a:lnTo>
                    <a:pt x="73515" y="62047"/>
                  </a:lnTo>
                  <a:lnTo>
                    <a:pt x="81007" y="62047"/>
                  </a:lnTo>
                  <a:lnTo>
                    <a:pt x="81007" y="35096"/>
                  </a:lnTo>
                  <a:lnTo>
                    <a:pt x="81397" y="32014"/>
                  </a:lnTo>
                  <a:lnTo>
                    <a:pt x="82178" y="29876"/>
                  </a:lnTo>
                  <a:lnTo>
                    <a:pt x="83042" y="27730"/>
                  </a:lnTo>
                  <a:lnTo>
                    <a:pt x="84285" y="26115"/>
                  </a:lnTo>
                  <a:lnTo>
                    <a:pt x="87622" y="24055"/>
                  </a:lnTo>
                  <a:lnTo>
                    <a:pt x="80227" y="24055"/>
                  </a:lnTo>
                  <a:lnTo>
                    <a:pt x="80227" y="17852"/>
                  </a:lnTo>
                  <a:close/>
                </a:path>
                <a:path w="596264" h="80010">
                  <a:moveTo>
                    <a:pt x="105698" y="23345"/>
                  </a:moveTo>
                  <a:lnTo>
                    <a:pt x="94742" y="23345"/>
                  </a:lnTo>
                  <a:lnTo>
                    <a:pt x="96694" y="24172"/>
                  </a:lnTo>
                  <a:lnTo>
                    <a:pt x="99191" y="27504"/>
                  </a:lnTo>
                  <a:lnTo>
                    <a:pt x="99784" y="29876"/>
                  </a:lnTo>
                  <a:lnTo>
                    <a:pt x="99815" y="62047"/>
                  </a:lnTo>
                  <a:lnTo>
                    <a:pt x="107307" y="62047"/>
                  </a:lnTo>
                  <a:lnTo>
                    <a:pt x="107307" y="31819"/>
                  </a:lnTo>
                  <a:lnTo>
                    <a:pt x="108322" y="28511"/>
                  </a:lnTo>
                  <a:lnTo>
                    <a:pt x="112166" y="24594"/>
                  </a:lnTo>
                  <a:lnTo>
                    <a:pt x="106137" y="24594"/>
                  </a:lnTo>
                  <a:lnTo>
                    <a:pt x="105698" y="23345"/>
                  </a:lnTo>
                  <a:close/>
                </a:path>
                <a:path w="596264" h="80010">
                  <a:moveTo>
                    <a:pt x="132335" y="23345"/>
                  </a:moveTo>
                  <a:lnTo>
                    <a:pt x="119794" y="23345"/>
                  </a:lnTo>
                  <a:lnTo>
                    <a:pt x="121277" y="23743"/>
                  </a:lnTo>
                  <a:lnTo>
                    <a:pt x="122664" y="24594"/>
                  </a:lnTo>
                  <a:lnTo>
                    <a:pt x="125959" y="31210"/>
                  </a:lnTo>
                  <a:lnTo>
                    <a:pt x="125959" y="62047"/>
                  </a:lnTo>
                  <a:lnTo>
                    <a:pt x="133373" y="62047"/>
                  </a:lnTo>
                  <a:lnTo>
                    <a:pt x="133298" y="26419"/>
                  </a:lnTo>
                  <a:lnTo>
                    <a:pt x="132335" y="23345"/>
                  </a:lnTo>
                  <a:close/>
                </a:path>
                <a:path w="596264" h="80010">
                  <a:moveTo>
                    <a:pt x="124164" y="16853"/>
                  </a:moveTo>
                  <a:lnTo>
                    <a:pt x="114175" y="16853"/>
                  </a:lnTo>
                  <a:lnTo>
                    <a:pt x="109570" y="19436"/>
                  </a:lnTo>
                  <a:lnTo>
                    <a:pt x="106137" y="24594"/>
                  </a:lnTo>
                  <a:lnTo>
                    <a:pt x="112166" y="24594"/>
                  </a:lnTo>
                  <a:lnTo>
                    <a:pt x="112380" y="24375"/>
                  </a:lnTo>
                  <a:lnTo>
                    <a:pt x="114955" y="23345"/>
                  </a:lnTo>
                  <a:lnTo>
                    <a:pt x="132335" y="23345"/>
                  </a:lnTo>
                  <a:lnTo>
                    <a:pt x="132203" y="22924"/>
                  </a:lnTo>
                  <a:lnTo>
                    <a:pt x="127520" y="18063"/>
                  </a:lnTo>
                  <a:lnTo>
                    <a:pt x="124164" y="16853"/>
                  </a:lnTo>
                  <a:close/>
                </a:path>
                <a:path w="596264" h="80010">
                  <a:moveTo>
                    <a:pt x="96928" y="16853"/>
                  </a:moveTo>
                  <a:lnTo>
                    <a:pt x="90684" y="16853"/>
                  </a:lnTo>
                  <a:lnTo>
                    <a:pt x="88031" y="17509"/>
                  </a:lnTo>
                  <a:lnTo>
                    <a:pt x="85768" y="18827"/>
                  </a:lnTo>
                  <a:lnTo>
                    <a:pt x="83426" y="20146"/>
                  </a:lnTo>
                  <a:lnTo>
                    <a:pt x="81631" y="21886"/>
                  </a:lnTo>
                  <a:lnTo>
                    <a:pt x="80227" y="24055"/>
                  </a:lnTo>
                  <a:lnTo>
                    <a:pt x="87622" y="24055"/>
                  </a:lnTo>
                  <a:lnTo>
                    <a:pt x="87875" y="23899"/>
                  </a:lnTo>
                  <a:lnTo>
                    <a:pt x="89826" y="23345"/>
                  </a:lnTo>
                  <a:lnTo>
                    <a:pt x="105698" y="23345"/>
                  </a:lnTo>
                  <a:lnTo>
                    <a:pt x="105278" y="22151"/>
                  </a:lnTo>
                  <a:lnTo>
                    <a:pt x="103795" y="20248"/>
                  </a:lnTo>
                  <a:lnTo>
                    <a:pt x="99581" y="17532"/>
                  </a:lnTo>
                  <a:lnTo>
                    <a:pt x="96928" y="16853"/>
                  </a:lnTo>
                  <a:close/>
                </a:path>
                <a:path w="596264" h="80010">
                  <a:moveTo>
                    <a:pt x="170677" y="16853"/>
                  </a:moveTo>
                  <a:lnTo>
                    <a:pt x="158659" y="16853"/>
                  </a:lnTo>
                  <a:lnTo>
                    <a:pt x="153742" y="18905"/>
                  </a:lnTo>
                  <a:lnTo>
                    <a:pt x="146094" y="27114"/>
                  </a:lnTo>
                  <a:lnTo>
                    <a:pt x="144251" y="32568"/>
                  </a:lnTo>
                  <a:lnTo>
                    <a:pt x="144245" y="47815"/>
                  </a:lnTo>
                  <a:lnTo>
                    <a:pt x="146016" y="53089"/>
                  </a:lnTo>
                  <a:lnTo>
                    <a:pt x="149840" y="57069"/>
                  </a:lnTo>
                  <a:lnTo>
                    <a:pt x="153586" y="61056"/>
                  </a:lnTo>
                  <a:lnTo>
                    <a:pt x="158737" y="63045"/>
                  </a:lnTo>
                  <a:lnTo>
                    <a:pt x="170365" y="63045"/>
                  </a:lnTo>
                  <a:lnTo>
                    <a:pt x="174579" y="61797"/>
                  </a:lnTo>
                  <a:lnTo>
                    <a:pt x="181033" y="56881"/>
                  </a:lnTo>
                  <a:lnTo>
                    <a:pt x="161546" y="56881"/>
                  </a:lnTo>
                  <a:lnTo>
                    <a:pt x="158503" y="55594"/>
                  </a:lnTo>
                  <a:lnTo>
                    <a:pt x="153508" y="50436"/>
                  </a:lnTo>
                  <a:lnTo>
                    <a:pt x="152181" y="46714"/>
                  </a:lnTo>
                  <a:lnTo>
                    <a:pt x="151869" y="41861"/>
                  </a:lnTo>
                  <a:lnTo>
                    <a:pt x="184881" y="41861"/>
                  </a:lnTo>
                  <a:lnTo>
                    <a:pt x="184881" y="35705"/>
                  </a:lnTo>
                  <a:lnTo>
                    <a:pt x="152337" y="35705"/>
                  </a:lnTo>
                  <a:lnTo>
                    <a:pt x="152572" y="31850"/>
                  </a:lnTo>
                  <a:lnTo>
                    <a:pt x="153820" y="28768"/>
                  </a:lnTo>
                  <a:lnTo>
                    <a:pt x="158503" y="24165"/>
                  </a:lnTo>
                  <a:lnTo>
                    <a:pt x="161468" y="23010"/>
                  </a:lnTo>
                  <a:lnTo>
                    <a:pt x="179375" y="23010"/>
                  </a:lnTo>
                  <a:lnTo>
                    <a:pt x="175516" y="18866"/>
                  </a:lnTo>
                  <a:lnTo>
                    <a:pt x="170677" y="16853"/>
                  </a:lnTo>
                  <a:close/>
                </a:path>
                <a:path w="596264" h="80010">
                  <a:moveTo>
                    <a:pt x="176921" y="47815"/>
                  </a:moveTo>
                  <a:lnTo>
                    <a:pt x="168024" y="56881"/>
                  </a:lnTo>
                  <a:lnTo>
                    <a:pt x="181033" y="56881"/>
                  </a:lnTo>
                  <a:lnTo>
                    <a:pt x="183398" y="53292"/>
                  </a:lnTo>
                  <a:lnTo>
                    <a:pt x="184647" y="48766"/>
                  </a:lnTo>
                  <a:lnTo>
                    <a:pt x="176921" y="47815"/>
                  </a:lnTo>
                  <a:close/>
                </a:path>
                <a:path w="596264" h="80010">
                  <a:moveTo>
                    <a:pt x="179375" y="23010"/>
                  </a:moveTo>
                  <a:lnTo>
                    <a:pt x="168648" y="23010"/>
                  </a:lnTo>
                  <a:lnTo>
                    <a:pt x="171770" y="24453"/>
                  </a:lnTo>
                  <a:lnTo>
                    <a:pt x="174189" y="27340"/>
                  </a:lnTo>
                  <a:lnTo>
                    <a:pt x="175672" y="29197"/>
                  </a:lnTo>
                  <a:lnTo>
                    <a:pt x="176638" y="31850"/>
                  </a:lnTo>
                  <a:lnTo>
                    <a:pt x="176763" y="32888"/>
                  </a:lnTo>
                  <a:lnTo>
                    <a:pt x="176999" y="35705"/>
                  </a:lnTo>
                  <a:lnTo>
                    <a:pt x="184881" y="35705"/>
                  </a:lnTo>
                  <a:lnTo>
                    <a:pt x="184881" y="32568"/>
                  </a:lnTo>
                  <a:lnTo>
                    <a:pt x="183008" y="26911"/>
                  </a:lnTo>
                  <a:lnTo>
                    <a:pt x="179375" y="23010"/>
                  </a:lnTo>
                  <a:close/>
                </a:path>
                <a:path w="596264" h="80010">
                  <a:moveTo>
                    <a:pt x="239510" y="0"/>
                  </a:moveTo>
                  <a:lnTo>
                    <a:pt x="234204" y="0"/>
                  </a:lnTo>
                  <a:lnTo>
                    <a:pt x="228975" y="6960"/>
                  </a:lnTo>
                  <a:lnTo>
                    <a:pt x="225073" y="13951"/>
                  </a:lnTo>
                  <a:lnTo>
                    <a:pt x="222575" y="20973"/>
                  </a:lnTo>
                  <a:lnTo>
                    <a:pt x="220468" y="27020"/>
                  </a:lnTo>
                  <a:lnTo>
                    <a:pt x="219376" y="33348"/>
                  </a:lnTo>
                  <a:lnTo>
                    <a:pt x="219376" y="47440"/>
                  </a:lnTo>
                  <a:lnTo>
                    <a:pt x="234204" y="79980"/>
                  </a:lnTo>
                  <a:lnTo>
                    <a:pt x="239510" y="79980"/>
                  </a:lnTo>
                  <a:lnTo>
                    <a:pt x="234082" y="69990"/>
                  </a:lnTo>
                  <a:lnTo>
                    <a:pt x="230204" y="59994"/>
                  </a:lnTo>
                  <a:lnTo>
                    <a:pt x="227877" y="49993"/>
                  </a:lnTo>
                  <a:lnTo>
                    <a:pt x="227102" y="39988"/>
                  </a:lnTo>
                  <a:lnTo>
                    <a:pt x="227102" y="34745"/>
                  </a:lnTo>
                  <a:lnTo>
                    <a:pt x="236155" y="5766"/>
                  </a:lnTo>
                  <a:lnTo>
                    <a:pt x="239510" y="0"/>
                  </a:lnTo>
                  <a:close/>
                </a:path>
                <a:path w="596264" h="80010">
                  <a:moveTo>
                    <a:pt x="253480" y="47690"/>
                  </a:moveTo>
                  <a:lnTo>
                    <a:pt x="246066" y="48852"/>
                  </a:lnTo>
                  <a:lnTo>
                    <a:pt x="246924" y="53542"/>
                  </a:lnTo>
                  <a:lnTo>
                    <a:pt x="248797" y="57076"/>
                  </a:lnTo>
                  <a:lnTo>
                    <a:pt x="254885" y="61852"/>
                  </a:lnTo>
                  <a:lnTo>
                    <a:pt x="259255" y="63045"/>
                  </a:lnTo>
                  <a:lnTo>
                    <a:pt x="268464" y="63045"/>
                  </a:lnTo>
                  <a:lnTo>
                    <a:pt x="271586" y="62437"/>
                  </a:lnTo>
                  <a:lnTo>
                    <a:pt x="277049" y="60026"/>
                  </a:lnTo>
                  <a:lnTo>
                    <a:pt x="279156" y="58317"/>
                  </a:lnTo>
                  <a:lnTo>
                    <a:pt x="280123" y="56881"/>
                  </a:lnTo>
                  <a:lnTo>
                    <a:pt x="261518" y="56881"/>
                  </a:lnTo>
                  <a:lnTo>
                    <a:pt x="258865" y="56093"/>
                  </a:lnTo>
                  <a:lnTo>
                    <a:pt x="256992" y="54509"/>
                  </a:lnTo>
                  <a:lnTo>
                    <a:pt x="255041" y="52933"/>
                  </a:lnTo>
                  <a:lnTo>
                    <a:pt x="253870" y="50655"/>
                  </a:lnTo>
                  <a:lnTo>
                    <a:pt x="253480" y="47690"/>
                  </a:lnTo>
                  <a:close/>
                </a:path>
                <a:path w="596264" h="80010">
                  <a:moveTo>
                    <a:pt x="267059" y="16853"/>
                  </a:moveTo>
                  <a:lnTo>
                    <a:pt x="261284" y="16853"/>
                  </a:lnTo>
                  <a:lnTo>
                    <a:pt x="259177" y="17150"/>
                  </a:lnTo>
                  <a:lnTo>
                    <a:pt x="255102" y="18351"/>
                  </a:lnTo>
                  <a:lnTo>
                    <a:pt x="253558" y="19069"/>
                  </a:lnTo>
                  <a:lnTo>
                    <a:pt x="252387" y="19935"/>
                  </a:lnTo>
                  <a:lnTo>
                    <a:pt x="250827" y="21043"/>
                  </a:lnTo>
                  <a:lnTo>
                    <a:pt x="247423" y="32139"/>
                  </a:lnTo>
                  <a:lnTo>
                    <a:pt x="247861" y="33723"/>
                  </a:lnTo>
                  <a:lnTo>
                    <a:pt x="269414" y="44374"/>
                  </a:lnTo>
                  <a:lnTo>
                    <a:pt x="271820" y="45193"/>
                  </a:lnTo>
                  <a:lnTo>
                    <a:pt x="272912" y="45856"/>
                  </a:lnTo>
                  <a:lnTo>
                    <a:pt x="274317" y="46831"/>
                  </a:lnTo>
                  <a:lnTo>
                    <a:pt x="275098" y="48158"/>
                  </a:lnTo>
                  <a:lnTo>
                    <a:pt x="275098" y="51739"/>
                  </a:lnTo>
                  <a:lnTo>
                    <a:pt x="274239" y="53386"/>
                  </a:lnTo>
                  <a:lnTo>
                    <a:pt x="270961" y="56187"/>
                  </a:lnTo>
                  <a:lnTo>
                    <a:pt x="268386" y="56881"/>
                  </a:lnTo>
                  <a:lnTo>
                    <a:pt x="280123" y="56881"/>
                  </a:lnTo>
                  <a:lnTo>
                    <a:pt x="280653" y="56093"/>
                  </a:lnTo>
                  <a:lnTo>
                    <a:pt x="282043" y="53908"/>
                  </a:lnTo>
                  <a:lnTo>
                    <a:pt x="282764" y="51739"/>
                  </a:lnTo>
                  <a:lnTo>
                    <a:pt x="282824" y="46511"/>
                  </a:lnTo>
                  <a:lnTo>
                    <a:pt x="282178" y="44342"/>
                  </a:lnTo>
                  <a:lnTo>
                    <a:pt x="261284" y="34246"/>
                  </a:lnTo>
                  <a:lnTo>
                    <a:pt x="259099" y="33606"/>
                  </a:lnTo>
                  <a:lnTo>
                    <a:pt x="258319" y="33333"/>
                  </a:lnTo>
                  <a:lnTo>
                    <a:pt x="257070" y="32802"/>
                  </a:lnTo>
                  <a:lnTo>
                    <a:pt x="256055" y="32139"/>
                  </a:lnTo>
                  <a:lnTo>
                    <a:pt x="255509" y="31335"/>
                  </a:lnTo>
                  <a:lnTo>
                    <a:pt x="254885" y="30555"/>
                  </a:lnTo>
                  <a:lnTo>
                    <a:pt x="254573" y="29681"/>
                  </a:lnTo>
                  <a:lnTo>
                    <a:pt x="254573" y="27184"/>
                  </a:lnTo>
                  <a:lnTo>
                    <a:pt x="255275" y="25858"/>
                  </a:lnTo>
                  <a:lnTo>
                    <a:pt x="258240" y="23579"/>
                  </a:lnTo>
                  <a:lnTo>
                    <a:pt x="260738" y="23010"/>
                  </a:lnTo>
                  <a:lnTo>
                    <a:pt x="278970" y="23010"/>
                  </a:lnTo>
                  <a:lnTo>
                    <a:pt x="277283" y="20700"/>
                  </a:lnTo>
                  <a:lnTo>
                    <a:pt x="275332" y="19350"/>
                  </a:lnTo>
                  <a:lnTo>
                    <a:pt x="272736" y="18344"/>
                  </a:lnTo>
                  <a:lnTo>
                    <a:pt x="270103" y="17353"/>
                  </a:lnTo>
                  <a:lnTo>
                    <a:pt x="267059" y="16853"/>
                  </a:lnTo>
                  <a:close/>
                </a:path>
                <a:path w="596264" h="80010">
                  <a:moveTo>
                    <a:pt x="278970" y="23010"/>
                  </a:moveTo>
                  <a:lnTo>
                    <a:pt x="267059" y="23010"/>
                  </a:lnTo>
                  <a:lnTo>
                    <a:pt x="269322" y="23650"/>
                  </a:lnTo>
                  <a:lnTo>
                    <a:pt x="270883" y="24929"/>
                  </a:lnTo>
                  <a:lnTo>
                    <a:pt x="272522" y="26201"/>
                  </a:lnTo>
                  <a:lnTo>
                    <a:pt x="273459" y="27980"/>
                  </a:lnTo>
                  <a:lnTo>
                    <a:pt x="273771" y="30251"/>
                  </a:lnTo>
                  <a:lnTo>
                    <a:pt x="281107" y="29252"/>
                  </a:lnTo>
                  <a:lnTo>
                    <a:pt x="280639" y="26396"/>
                  </a:lnTo>
                  <a:lnTo>
                    <a:pt x="279780" y="24118"/>
                  </a:lnTo>
                  <a:lnTo>
                    <a:pt x="278970" y="23010"/>
                  </a:lnTo>
                  <a:close/>
                </a:path>
                <a:path w="596264" h="80010">
                  <a:moveTo>
                    <a:pt x="317006" y="16853"/>
                  </a:moveTo>
                  <a:lnTo>
                    <a:pt x="304988" y="16853"/>
                  </a:lnTo>
                  <a:lnTo>
                    <a:pt x="300071" y="18905"/>
                  </a:lnTo>
                  <a:lnTo>
                    <a:pt x="292423" y="27114"/>
                  </a:lnTo>
                  <a:lnTo>
                    <a:pt x="290580" y="32568"/>
                  </a:lnTo>
                  <a:lnTo>
                    <a:pt x="290574" y="47815"/>
                  </a:lnTo>
                  <a:lnTo>
                    <a:pt x="292345" y="53089"/>
                  </a:lnTo>
                  <a:lnTo>
                    <a:pt x="299993" y="61056"/>
                  </a:lnTo>
                  <a:lnTo>
                    <a:pt x="305066" y="63045"/>
                  </a:lnTo>
                  <a:lnTo>
                    <a:pt x="316694" y="63045"/>
                  </a:lnTo>
                  <a:lnTo>
                    <a:pt x="320908" y="61797"/>
                  </a:lnTo>
                  <a:lnTo>
                    <a:pt x="327361" y="56881"/>
                  </a:lnTo>
                  <a:lnTo>
                    <a:pt x="307875" y="56881"/>
                  </a:lnTo>
                  <a:lnTo>
                    <a:pt x="304832" y="55594"/>
                  </a:lnTo>
                  <a:lnTo>
                    <a:pt x="302334" y="53011"/>
                  </a:lnTo>
                  <a:lnTo>
                    <a:pt x="299915" y="50436"/>
                  </a:lnTo>
                  <a:lnTo>
                    <a:pt x="298510" y="46714"/>
                  </a:lnTo>
                  <a:lnTo>
                    <a:pt x="298198" y="41861"/>
                  </a:lnTo>
                  <a:lnTo>
                    <a:pt x="331210" y="41861"/>
                  </a:lnTo>
                  <a:lnTo>
                    <a:pt x="331210" y="35705"/>
                  </a:lnTo>
                  <a:lnTo>
                    <a:pt x="298666" y="35705"/>
                  </a:lnTo>
                  <a:lnTo>
                    <a:pt x="298900" y="31850"/>
                  </a:lnTo>
                  <a:lnTo>
                    <a:pt x="300227" y="28768"/>
                  </a:lnTo>
                  <a:lnTo>
                    <a:pt x="304910" y="24165"/>
                  </a:lnTo>
                  <a:lnTo>
                    <a:pt x="307797" y="23010"/>
                  </a:lnTo>
                  <a:lnTo>
                    <a:pt x="325703" y="23010"/>
                  </a:lnTo>
                  <a:lnTo>
                    <a:pt x="321845" y="18866"/>
                  </a:lnTo>
                  <a:lnTo>
                    <a:pt x="317006" y="16853"/>
                  </a:lnTo>
                  <a:close/>
                </a:path>
                <a:path w="596264" h="80010">
                  <a:moveTo>
                    <a:pt x="323249" y="47815"/>
                  </a:moveTo>
                  <a:lnTo>
                    <a:pt x="322079" y="50975"/>
                  </a:lnTo>
                  <a:lnTo>
                    <a:pt x="320575" y="53292"/>
                  </a:lnTo>
                  <a:lnTo>
                    <a:pt x="316694" y="56163"/>
                  </a:lnTo>
                  <a:lnTo>
                    <a:pt x="314353" y="56881"/>
                  </a:lnTo>
                  <a:lnTo>
                    <a:pt x="327361" y="56881"/>
                  </a:lnTo>
                  <a:lnTo>
                    <a:pt x="329727" y="53292"/>
                  </a:lnTo>
                  <a:lnTo>
                    <a:pt x="330976" y="48766"/>
                  </a:lnTo>
                  <a:lnTo>
                    <a:pt x="323249" y="47815"/>
                  </a:lnTo>
                  <a:close/>
                </a:path>
                <a:path w="596264" h="80010">
                  <a:moveTo>
                    <a:pt x="325703" y="23010"/>
                  </a:moveTo>
                  <a:lnTo>
                    <a:pt x="314977" y="23010"/>
                  </a:lnTo>
                  <a:lnTo>
                    <a:pt x="318099" y="24453"/>
                  </a:lnTo>
                  <a:lnTo>
                    <a:pt x="322079" y="29197"/>
                  </a:lnTo>
                  <a:lnTo>
                    <a:pt x="322971" y="31850"/>
                  </a:lnTo>
                  <a:lnTo>
                    <a:pt x="323091" y="32888"/>
                  </a:lnTo>
                  <a:lnTo>
                    <a:pt x="323328" y="35705"/>
                  </a:lnTo>
                  <a:lnTo>
                    <a:pt x="331210" y="35705"/>
                  </a:lnTo>
                  <a:lnTo>
                    <a:pt x="331210" y="32568"/>
                  </a:lnTo>
                  <a:lnTo>
                    <a:pt x="329337" y="26911"/>
                  </a:lnTo>
                  <a:lnTo>
                    <a:pt x="325703" y="23010"/>
                  </a:lnTo>
                  <a:close/>
                </a:path>
                <a:path w="596264" h="80010">
                  <a:moveTo>
                    <a:pt x="364456" y="16853"/>
                  </a:moveTo>
                  <a:lnTo>
                    <a:pt x="355871" y="16853"/>
                  </a:lnTo>
                  <a:lnTo>
                    <a:pt x="352359" y="17751"/>
                  </a:lnTo>
                  <a:lnTo>
                    <a:pt x="339482" y="35346"/>
                  </a:lnTo>
                  <a:lnTo>
                    <a:pt x="339482" y="47495"/>
                  </a:lnTo>
                  <a:lnTo>
                    <a:pt x="341355" y="53159"/>
                  </a:lnTo>
                  <a:lnTo>
                    <a:pt x="348691" y="61064"/>
                  </a:lnTo>
                  <a:lnTo>
                    <a:pt x="353608" y="63045"/>
                  </a:lnTo>
                  <a:lnTo>
                    <a:pt x="364456" y="63045"/>
                  </a:lnTo>
                  <a:lnTo>
                    <a:pt x="368514" y="61610"/>
                  </a:lnTo>
                  <a:lnTo>
                    <a:pt x="371870" y="58738"/>
                  </a:lnTo>
                  <a:lnTo>
                    <a:pt x="373990" y="56881"/>
                  </a:lnTo>
                  <a:lnTo>
                    <a:pt x="355871" y="56881"/>
                  </a:lnTo>
                  <a:lnTo>
                    <a:pt x="352905" y="55539"/>
                  </a:lnTo>
                  <a:lnTo>
                    <a:pt x="348379" y="50155"/>
                  </a:lnTo>
                  <a:lnTo>
                    <a:pt x="347213" y="45856"/>
                  </a:lnTo>
                  <a:lnTo>
                    <a:pt x="347208" y="34051"/>
                  </a:lnTo>
                  <a:lnTo>
                    <a:pt x="348379" y="29775"/>
                  </a:lnTo>
                  <a:lnTo>
                    <a:pt x="350720" y="27067"/>
                  </a:lnTo>
                  <a:lnTo>
                    <a:pt x="353140" y="24367"/>
                  </a:lnTo>
                  <a:lnTo>
                    <a:pt x="356183" y="23010"/>
                  </a:lnTo>
                  <a:lnTo>
                    <a:pt x="374572" y="23010"/>
                  </a:lnTo>
                  <a:lnTo>
                    <a:pt x="371401" y="20497"/>
                  </a:lnTo>
                  <a:lnTo>
                    <a:pt x="368358" y="18063"/>
                  </a:lnTo>
                  <a:lnTo>
                    <a:pt x="364456" y="16853"/>
                  </a:lnTo>
                  <a:close/>
                </a:path>
                <a:path w="596264" h="80010">
                  <a:moveTo>
                    <a:pt x="370621" y="45856"/>
                  </a:moveTo>
                  <a:lnTo>
                    <a:pt x="370153" y="49601"/>
                  </a:lnTo>
                  <a:lnTo>
                    <a:pt x="368904" y="52379"/>
                  </a:lnTo>
                  <a:lnTo>
                    <a:pt x="366875" y="54182"/>
                  </a:lnTo>
                  <a:lnTo>
                    <a:pt x="364924" y="55984"/>
                  </a:lnTo>
                  <a:lnTo>
                    <a:pt x="362505" y="56881"/>
                  </a:lnTo>
                  <a:lnTo>
                    <a:pt x="373990" y="56881"/>
                  </a:lnTo>
                  <a:lnTo>
                    <a:pt x="375147" y="55867"/>
                  </a:lnTo>
                  <a:lnTo>
                    <a:pt x="377177" y="51888"/>
                  </a:lnTo>
                  <a:lnTo>
                    <a:pt x="378035" y="46816"/>
                  </a:lnTo>
                  <a:lnTo>
                    <a:pt x="370621" y="45856"/>
                  </a:lnTo>
                  <a:close/>
                </a:path>
                <a:path w="596264" h="80010">
                  <a:moveTo>
                    <a:pt x="374572" y="23010"/>
                  </a:moveTo>
                  <a:lnTo>
                    <a:pt x="362427" y="23010"/>
                  </a:lnTo>
                  <a:lnTo>
                    <a:pt x="364612" y="23759"/>
                  </a:lnTo>
                  <a:lnTo>
                    <a:pt x="366329" y="25257"/>
                  </a:lnTo>
                  <a:lnTo>
                    <a:pt x="368124" y="26755"/>
                  </a:lnTo>
                  <a:lnTo>
                    <a:pt x="369294" y="28987"/>
                  </a:lnTo>
                  <a:lnTo>
                    <a:pt x="369997" y="31959"/>
                  </a:lnTo>
                  <a:lnTo>
                    <a:pt x="377333" y="30836"/>
                  </a:lnTo>
                  <a:lnTo>
                    <a:pt x="376474" y="26365"/>
                  </a:lnTo>
                  <a:lnTo>
                    <a:pt x="374572" y="23010"/>
                  </a:lnTo>
                  <a:close/>
                </a:path>
                <a:path w="596264" h="80010">
                  <a:moveTo>
                    <a:pt x="409720" y="16853"/>
                  </a:moveTo>
                  <a:lnTo>
                    <a:pt x="398170" y="16853"/>
                  </a:lnTo>
                  <a:lnTo>
                    <a:pt x="393565" y="18492"/>
                  </a:lnTo>
                  <a:lnTo>
                    <a:pt x="389741" y="21761"/>
                  </a:lnTo>
                  <a:lnTo>
                    <a:pt x="385215" y="25702"/>
                  </a:lnTo>
                  <a:lnTo>
                    <a:pt x="382952" y="31764"/>
                  </a:lnTo>
                  <a:lnTo>
                    <a:pt x="382952" y="47409"/>
                  </a:lnTo>
                  <a:lnTo>
                    <a:pt x="384825" y="53128"/>
                  </a:lnTo>
                  <a:lnTo>
                    <a:pt x="392473" y="61056"/>
                  </a:lnTo>
                  <a:lnTo>
                    <a:pt x="397467" y="63045"/>
                  </a:lnTo>
                  <a:lnTo>
                    <a:pt x="407535" y="63045"/>
                  </a:lnTo>
                  <a:lnTo>
                    <a:pt x="411047" y="62140"/>
                  </a:lnTo>
                  <a:lnTo>
                    <a:pt x="417602" y="58535"/>
                  </a:lnTo>
                  <a:lnTo>
                    <a:pt x="419236" y="56881"/>
                  </a:lnTo>
                  <a:lnTo>
                    <a:pt x="399887" y="56881"/>
                  </a:lnTo>
                  <a:lnTo>
                    <a:pt x="396758" y="55469"/>
                  </a:lnTo>
                  <a:lnTo>
                    <a:pt x="394325" y="52637"/>
                  </a:lnTo>
                  <a:lnTo>
                    <a:pt x="391848" y="49843"/>
                  </a:lnTo>
                  <a:lnTo>
                    <a:pt x="390600" y="45606"/>
                  </a:lnTo>
                  <a:lnTo>
                    <a:pt x="390616" y="34230"/>
                  </a:lnTo>
                  <a:lnTo>
                    <a:pt x="391848" y="30056"/>
                  </a:lnTo>
                  <a:lnTo>
                    <a:pt x="394346" y="27254"/>
                  </a:lnTo>
                  <a:lnTo>
                    <a:pt x="396765" y="24453"/>
                  </a:lnTo>
                  <a:lnTo>
                    <a:pt x="399887" y="23057"/>
                  </a:lnTo>
                  <a:lnTo>
                    <a:pt x="418768" y="23057"/>
                  </a:lnTo>
                  <a:lnTo>
                    <a:pt x="414715" y="18843"/>
                  </a:lnTo>
                  <a:lnTo>
                    <a:pt x="409720" y="16853"/>
                  </a:lnTo>
                  <a:close/>
                </a:path>
                <a:path w="596264" h="80010">
                  <a:moveTo>
                    <a:pt x="418768" y="23057"/>
                  </a:moveTo>
                  <a:lnTo>
                    <a:pt x="407379" y="23057"/>
                  </a:lnTo>
                  <a:lnTo>
                    <a:pt x="410422" y="24461"/>
                  </a:lnTo>
                  <a:lnTo>
                    <a:pt x="415417" y="30095"/>
                  </a:lnTo>
                  <a:lnTo>
                    <a:pt x="416666" y="34230"/>
                  </a:lnTo>
                  <a:lnTo>
                    <a:pt x="416634" y="45606"/>
                  </a:lnTo>
                  <a:lnTo>
                    <a:pt x="415512" y="49484"/>
                  </a:lnTo>
                  <a:lnTo>
                    <a:pt x="415389" y="49843"/>
                  </a:lnTo>
                  <a:lnTo>
                    <a:pt x="412826" y="52746"/>
                  </a:lnTo>
                  <a:lnTo>
                    <a:pt x="410483" y="55477"/>
                  </a:lnTo>
                  <a:lnTo>
                    <a:pt x="407379" y="56881"/>
                  </a:lnTo>
                  <a:lnTo>
                    <a:pt x="419236" y="56881"/>
                  </a:lnTo>
                  <a:lnTo>
                    <a:pt x="424314" y="32303"/>
                  </a:lnTo>
                  <a:lnTo>
                    <a:pt x="422441" y="26802"/>
                  </a:lnTo>
                  <a:lnTo>
                    <a:pt x="418768" y="23057"/>
                  </a:lnTo>
                  <a:close/>
                </a:path>
                <a:path w="596264" h="80010">
                  <a:moveTo>
                    <a:pt x="441249" y="17852"/>
                  </a:moveTo>
                  <a:lnTo>
                    <a:pt x="434537" y="17852"/>
                  </a:lnTo>
                  <a:lnTo>
                    <a:pt x="434537" y="62047"/>
                  </a:lnTo>
                  <a:lnTo>
                    <a:pt x="442029" y="62047"/>
                  </a:lnTo>
                  <a:lnTo>
                    <a:pt x="442072" y="32108"/>
                  </a:lnTo>
                  <a:lnTo>
                    <a:pt x="443200" y="28409"/>
                  </a:lnTo>
                  <a:lnTo>
                    <a:pt x="445541" y="26380"/>
                  </a:lnTo>
                  <a:lnTo>
                    <a:pt x="447805" y="24360"/>
                  </a:lnTo>
                  <a:lnTo>
                    <a:pt x="448431" y="24133"/>
                  </a:lnTo>
                  <a:lnTo>
                    <a:pt x="441249" y="24133"/>
                  </a:lnTo>
                  <a:lnTo>
                    <a:pt x="441249" y="17852"/>
                  </a:lnTo>
                  <a:close/>
                </a:path>
                <a:path w="596264" h="80010">
                  <a:moveTo>
                    <a:pt x="468612" y="23345"/>
                  </a:moveTo>
                  <a:lnTo>
                    <a:pt x="455765" y="23345"/>
                  </a:lnTo>
                  <a:lnTo>
                    <a:pt x="457482" y="23798"/>
                  </a:lnTo>
                  <a:lnTo>
                    <a:pt x="460447" y="25600"/>
                  </a:lnTo>
                  <a:lnTo>
                    <a:pt x="461540" y="26802"/>
                  </a:lnTo>
                  <a:lnTo>
                    <a:pt x="462125" y="28409"/>
                  </a:lnTo>
                  <a:lnTo>
                    <a:pt x="462711" y="29829"/>
                  </a:lnTo>
                  <a:lnTo>
                    <a:pt x="462873" y="31405"/>
                  </a:lnTo>
                  <a:lnTo>
                    <a:pt x="462945" y="62047"/>
                  </a:lnTo>
                  <a:lnTo>
                    <a:pt x="470437" y="62047"/>
                  </a:lnTo>
                  <a:lnTo>
                    <a:pt x="468798" y="23611"/>
                  </a:lnTo>
                  <a:lnTo>
                    <a:pt x="468612" y="23345"/>
                  </a:lnTo>
                  <a:close/>
                </a:path>
                <a:path w="596264" h="80010">
                  <a:moveTo>
                    <a:pt x="458028" y="16853"/>
                  </a:moveTo>
                  <a:lnTo>
                    <a:pt x="449209" y="16853"/>
                  </a:lnTo>
                  <a:lnTo>
                    <a:pt x="444527" y="19280"/>
                  </a:lnTo>
                  <a:lnTo>
                    <a:pt x="441249" y="24133"/>
                  </a:lnTo>
                  <a:lnTo>
                    <a:pt x="448431" y="24133"/>
                  </a:lnTo>
                  <a:lnTo>
                    <a:pt x="450614" y="23345"/>
                  </a:lnTo>
                  <a:lnTo>
                    <a:pt x="468612" y="23345"/>
                  </a:lnTo>
                  <a:lnTo>
                    <a:pt x="466613" y="20497"/>
                  </a:lnTo>
                  <a:lnTo>
                    <a:pt x="464896" y="19249"/>
                  </a:lnTo>
                  <a:lnTo>
                    <a:pt x="462711" y="18289"/>
                  </a:lnTo>
                  <a:lnTo>
                    <a:pt x="460447" y="17329"/>
                  </a:lnTo>
                  <a:lnTo>
                    <a:pt x="458028" y="16853"/>
                  </a:lnTo>
                  <a:close/>
                </a:path>
                <a:path w="596264" h="80010">
                  <a:moveTo>
                    <a:pt x="502044" y="16853"/>
                  </a:moveTo>
                  <a:lnTo>
                    <a:pt x="495722" y="16853"/>
                  </a:lnTo>
                  <a:lnTo>
                    <a:pt x="492445" y="17813"/>
                  </a:lnTo>
                  <a:lnTo>
                    <a:pt x="486513" y="21636"/>
                  </a:lnTo>
                  <a:lnTo>
                    <a:pt x="484328" y="24391"/>
                  </a:lnTo>
                  <a:lnTo>
                    <a:pt x="481363" y="31577"/>
                  </a:lnTo>
                  <a:lnTo>
                    <a:pt x="480660" y="35580"/>
                  </a:lnTo>
                  <a:lnTo>
                    <a:pt x="480660" y="44514"/>
                  </a:lnTo>
                  <a:lnTo>
                    <a:pt x="496113" y="63045"/>
                  </a:lnTo>
                  <a:lnTo>
                    <a:pt x="505087" y="63045"/>
                  </a:lnTo>
                  <a:lnTo>
                    <a:pt x="509224" y="60853"/>
                  </a:lnTo>
                  <a:lnTo>
                    <a:pt x="511768" y="56881"/>
                  </a:lnTo>
                  <a:lnTo>
                    <a:pt x="497127" y="56881"/>
                  </a:lnTo>
                  <a:lnTo>
                    <a:pt x="494311" y="55477"/>
                  </a:lnTo>
                  <a:lnTo>
                    <a:pt x="491898" y="52683"/>
                  </a:lnTo>
                  <a:lnTo>
                    <a:pt x="489557" y="49882"/>
                  </a:lnTo>
                  <a:lnTo>
                    <a:pt x="488386" y="45645"/>
                  </a:lnTo>
                  <a:lnTo>
                    <a:pt x="488386" y="34136"/>
                  </a:lnTo>
                  <a:lnTo>
                    <a:pt x="489479" y="29853"/>
                  </a:lnTo>
                  <a:lnTo>
                    <a:pt x="491742" y="27130"/>
                  </a:lnTo>
                  <a:lnTo>
                    <a:pt x="493883" y="24469"/>
                  </a:lnTo>
                  <a:lnTo>
                    <a:pt x="496737" y="23057"/>
                  </a:lnTo>
                  <a:lnTo>
                    <a:pt x="518979" y="23057"/>
                  </a:lnTo>
                  <a:lnTo>
                    <a:pt x="511565" y="22932"/>
                  </a:lnTo>
                  <a:lnTo>
                    <a:pt x="510238" y="21121"/>
                  </a:lnTo>
                  <a:lnTo>
                    <a:pt x="508521" y="19662"/>
                  </a:lnTo>
                  <a:lnTo>
                    <a:pt x="506492" y="18539"/>
                  </a:lnTo>
                  <a:lnTo>
                    <a:pt x="504385" y="17415"/>
                  </a:lnTo>
                  <a:lnTo>
                    <a:pt x="502044" y="16853"/>
                  </a:lnTo>
                  <a:close/>
                </a:path>
                <a:path w="596264" h="80010">
                  <a:moveTo>
                    <a:pt x="518979" y="56468"/>
                  </a:moveTo>
                  <a:lnTo>
                    <a:pt x="512033" y="56468"/>
                  </a:lnTo>
                  <a:lnTo>
                    <a:pt x="512033" y="62047"/>
                  </a:lnTo>
                  <a:lnTo>
                    <a:pt x="518979" y="62047"/>
                  </a:lnTo>
                  <a:lnTo>
                    <a:pt x="518979" y="56468"/>
                  </a:lnTo>
                  <a:close/>
                </a:path>
                <a:path w="596264" h="80010">
                  <a:moveTo>
                    <a:pt x="518979" y="23057"/>
                  </a:moveTo>
                  <a:lnTo>
                    <a:pt x="503448" y="23057"/>
                  </a:lnTo>
                  <a:lnTo>
                    <a:pt x="506336" y="24469"/>
                  </a:lnTo>
                  <a:lnTo>
                    <a:pt x="511019" y="30126"/>
                  </a:lnTo>
                  <a:lnTo>
                    <a:pt x="512076" y="34136"/>
                  </a:lnTo>
                  <a:lnTo>
                    <a:pt x="512189" y="46106"/>
                  </a:lnTo>
                  <a:lnTo>
                    <a:pt x="511019" y="50194"/>
                  </a:lnTo>
                  <a:lnTo>
                    <a:pt x="508755" y="52871"/>
                  </a:lnTo>
                  <a:lnTo>
                    <a:pt x="506414" y="55547"/>
                  </a:lnTo>
                  <a:lnTo>
                    <a:pt x="503683" y="56881"/>
                  </a:lnTo>
                  <a:lnTo>
                    <a:pt x="511768" y="56881"/>
                  </a:lnTo>
                  <a:lnTo>
                    <a:pt x="512033" y="56468"/>
                  </a:lnTo>
                  <a:lnTo>
                    <a:pt x="518979" y="56468"/>
                  </a:lnTo>
                  <a:lnTo>
                    <a:pt x="518979" y="23057"/>
                  </a:lnTo>
                  <a:close/>
                </a:path>
                <a:path w="596264" h="80010">
                  <a:moveTo>
                    <a:pt x="518979" y="1037"/>
                  </a:moveTo>
                  <a:lnTo>
                    <a:pt x="511565" y="1037"/>
                  </a:lnTo>
                  <a:lnTo>
                    <a:pt x="511565" y="22932"/>
                  </a:lnTo>
                  <a:lnTo>
                    <a:pt x="518979" y="22932"/>
                  </a:lnTo>
                  <a:lnTo>
                    <a:pt x="518979" y="1037"/>
                  </a:lnTo>
                  <a:close/>
                </a:path>
                <a:path w="596264" h="80010">
                  <a:moveTo>
                    <a:pt x="536616" y="47690"/>
                  </a:moveTo>
                  <a:lnTo>
                    <a:pt x="529202" y="48852"/>
                  </a:lnTo>
                  <a:lnTo>
                    <a:pt x="529983" y="53542"/>
                  </a:lnTo>
                  <a:lnTo>
                    <a:pt x="531934" y="57076"/>
                  </a:lnTo>
                  <a:lnTo>
                    <a:pt x="534977" y="59464"/>
                  </a:lnTo>
                  <a:lnTo>
                    <a:pt x="537943" y="61852"/>
                  </a:lnTo>
                  <a:lnTo>
                    <a:pt x="542313" y="63045"/>
                  </a:lnTo>
                  <a:lnTo>
                    <a:pt x="551522" y="63045"/>
                  </a:lnTo>
                  <a:lnTo>
                    <a:pt x="554644" y="62437"/>
                  </a:lnTo>
                  <a:lnTo>
                    <a:pt x="560185" y="60026"/>
                  </a:lnTo>
                  <a:lnTo>
                    <a:pt x="562214" y="58317"/>
                  </a:lnTo>
                  <a:lnTo>
                    <a:pt x="563180" y="56881"/>
                  </a:lnTo>
                  <a:lnTo>
                    <a:pt x="544655" y="56881"/>
                  </a:lnTo>
                  <a:lnTo>
                    <a:pt x="542001" y="56093"/>
                  </a:lnTo>
                  <a:lnTo>
                    <a:pt x="540050" y="54509"/>
                  </a:lnTo>
                  <a:lnTo>
                    <a:pt x="538177" y="52933"/>
                  </a:lnTo>
                  <a:lnTo>
                    <a:pt x="537007" y="50655"/>
                  </a:lnTo>
                  <a:lnTo>
                    <a:pt x="536616" y="47690"/>
                  </a:lnTo>
                  <a:close/>
                </a:path>
                <a:path w="596264" h="80010">
                  <a:moveTo>
                    <a:pt x="550196" y="16853"/>
                  </a:moveTo>
                  <a:lnTo>
                    <a:pt x="544421" y="16853"/>
                  </a:lnTo>
                  <a:lnTo>
                    <a:pt x="542235" y="17150"/>
                  </a:lnTo>
                  <a:lnTo>
                    <a:pt x="538238" y="18351"/>
                  </a:lnTo>
                  <a:lnTo>
                    <a:pt x="536616" y="19069"/>
                  </a:lnTo>
                  <a:lnTo>
                    <a:pt x="535446" y="19935"/>
                  </a:lnTo>
                  <a:lnTo>
                    <a:pt x="533885" y="21043"/>
                  </a:lnTo>
                  <a:lnTo>
                    <a:pt x="530559" y="32139"/>
                  </a:lnTo>
                  <a:lnTo>
                    <a:pt x="530997" y="33723"/>
                  </a:lnTo>
                  <a:lnTo>
                    <a:pt x="533182" y="37304"/>
                  </a:lnTo>
                  <a:lnTo>
                    <a:pt x="534743" y="38709"/>
                  </a:lnTo>
                  <a:lnTo>
                    <a:pt x="536928" y="39715"/>
                  </a:lnTo>
                  <a:lnTo>
                    <a:pt x="539036" y="40730"/>
                  </a:lnTo>
                  <a:lnTo>
                    <a:pt x="542860" y="41931"/>
                  </a:lnTo>
                  <a:lnTo>
                    <a:pt x="552475" y="44374"/>
                  </a:lnTo>
                  <a:lnTo>
                    <a:pt x="554956" y="45193"/>
                  </a:lnTo>
                  <a:lnTo>
                    <a:pt x="557454" y="46831"/>
                  </a:lnTo>
                  <a:lnTo>
                    <a:pt x="558156" y="48158"/>
                  </a:lnTo>
                  <a:lnTo>
                    <a:pt x="558156" y="51739"/>
                  </a:lnTo>
                  <a:lnTo>
                    <a:pt x="557376" y="53386"/>
                  </a:lnTo>
                  <a:lnTo>
                    <a:pt x="555659" y="54782"/>
                  </a:lnTo>
                  <a:lnTo>
                    <a:pt x="554020" y="56187"/>
                  </a:lnTo>
                  <a:lnTo>
                    <a:pt x="551444" y="56881"/>
                  </a:lnTo>
                  <a:lnTo>
                    <a:pt x="563180" y="56881"/>
                  </a:lnTo>
                  <a:lnTo>
                    <a:pt x="565180" y="53908"/>
                  </a:lnTo>
                  <a:lnTo>
                    <a:pt x="565828" y="51739"/>
                  </a:lnTo>
                  <a:lnTo>
                    <a:pt x="565882" y="46511"/>
                  </a:lnTo>
                  <a:lnTo>
                    <a:pt x="565237" y="44342"/>
                  </a:lnTo>
                  <a:lnTo>
                    <a:pt x="544421" y="34246"/>
                  </a:lnTo>
                  <a:lnTo>
                    <a:pt x="542235" y="33606"/>
                  </a:lnTo>
                  <a:lnTo>
                    <a:pt x="537709" y="29681"/>
                  </a:lnTo>
                  <a:lnTo>
                    <a:pt x="537709" y="27184"/>
                  </a:lnTo>
                  <a:lnTo>
                    <a:pt x="538411" y="25858"/>
                  </a:lnTo>
                  <a:lnTo>
                    <a:pt x="541377" y="23579"/>
                  </a:lnTo>
                  <a:lnTo>
                    <a:pt x="543796" y="23010"/>
                  </a:lnTo>
                  <a:lnTo>
                    <a:pt x="562107" y="23010"/>
                  </a:lnTo>
                  <a:lnTo>
                    <a:pt x="560419" y="20700"/>
                  </a:lnTo>
                  <a:lnTo>
                    <a:pt x="558468" y="19350"/>
                  </a:lnTo>
                  <a:lnTo>
                    <a:pt x="555795" y="18344"/>
                  </a:lnTo>
                  <a:lnTo>
                    <a:pt x="553239" y="17353"/>
                  </a:lnTo>
                  <a:lnTo>
                    <a:pt x="550196" y="16853"/>
                  </a:lnTo>
                  <a:close/>
                </a:path>
                <a:path w="596264" h="80010">
                  <a:moveTo>
                    <a:pt x="562107" y="23010"/>
                  </a:moveTo>
                  <a:lnTo>
                    <a:pt x="550196" y="23010"/>
                  </a:lnTo>
                  <a:lnTo>
                    <a:pt x="552381" y="23650"/>
                  </a:lnTo>
                  <a:lnTo>
                    <a:pt x="554020" y="24929"/>
                  </a:lnTo>
                  <a:lnTo>
                    <a:pt x="555581" y="26201"/>
                  </a:lnTo>
                  <a:lnTo>
                    <a:pt x="556595" y="27980"/>
                  </a:lnTo>
                  <a:lnTo>
                    <a:pt x="556907" y="30251"/>
                  </a:lnTo>
                  <a:lnTo>
                    <a:pt x="564243" y="29252"/>
                  </a:lnTo>
                  <a:lnTo>
                    <a:pt x="563775" y="26396"/>
                  </a:lnTo>
                  <a:lnTo>
                    <a:pt x="562916" y="24118"/>
                  </a:lnTo>
                  <a:lnTo>
                    <a:pt x="562107" y="23010"/>
                  </a:lnTo>
                  <a:close/>
                </a:path>
                <a:path w="596264" h="80010">
                  <a:moveTo>
                    <a:pt x="581022" y="0"/>
                  </a:moveTo>
                  <a:lnTo>
                    <a:pt x="575637" y="0"/>
                  </a:lnTo>
                  <a:lnTo>
                    <a:pt x="578993" y="5828"/>
                  </a:lnTo>
                  <a:lnTo>
                    <a:pt x="581256" y="9987"/>
                  </a:lnTo>
                  <a:lnTo>
                    <a:pt x="582349" y="12484"/>
                  </a:lnTo>
                  <a:lnTo>
                    <a:pt x="583988" y="16315"/>
                  </a:lnTo>
                  <a:lnTo>
                    <a:pt x="585315" y="20310"/>
                  </a:lnTo>
                  <a:lnTo>
                    <a:pt x="586251" y="24469"/>
                  </a:lnTo>
                  <a:lnTo>
                    <a:pt x="587500" y="29603"/>
                  </a:lnTo>
                  <a:lnTo>
                    <a:pt x="588046" y="34776"/>
                  </a:lnTo>
                  <a:lnTo>
                    <a:pt x="588046" y="39988"/>
                  </a:lnTo>
                  <a:lnTo>
                    <a:pt x="587270" y="49993"/>
                  </a:lnTo>
                  <a:lnTo>
                    <a:pt x="584944" y="59994"/>
                  </a:lnTo>
                  <a:lnTo>
                    <a:pt x="581066" y="69990"/>
                  </a:lnTo>
                  <a:lnTo>
                    <a:pt x="575637" y="79980"/>
                  </a:lnTo>
                  <a:lnTo>
                    <a:pt x="581022" y="79980"/>
                  </a:lnTo>
                  <a:lnTo>
                    <a:pt x="585080" y="74764"/>
                  </a:lnTo>
                  <a:lnTo>
                    <a:pt x="588592" y="68661"/>
                  </a:lnTo>
                  <a:lnTo>
                    <a:pt x="594367" y="54681"/>
                  </a:lnTo>
                  <a:lnTo>
                    <a:pt x="595772" y="47440"/>
                  </a:lnTo>
                  <a:lnTo>
                    <a:pt x="595772" y="33348"/>
                  </a:lnTo>
                  <a:lnTo>
                    <a:pt x="594680" y="27020"/>
                  </a:lnTo>
                  <a:lnTo>
                    <a:pt x="592572" y="20973"/>
                  </a:lnTo>
                  <a:lnTo>
                    <a:pt x="590075" y="13951"/>
                  </a:lnTo>
                  <a:lnTo>
                    <a:pt x="586251" y="6960"/>
                  </a:lnTo>
                  <a:lnTo>
                    <a:pt x="5810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" name="object 85"/>
          <p:cNvGrpSpPr/>
          <p:nvPr/>
        </p:nvGrpSpPr>
        <p:grpSpPr>
          <a:xfrm>
            <a:off x="1750154" y="4178422"/>
            <a:ext cx="3870325" cy="2015489"/>
            <a:chOff x="1750154" y="4178422"/>
            <a:chExt cx="3870325" cy="2015489"/>
          </a:xfrm>
        </p:grpSpPr>
        <p:sp>
          <p:nvSpPr>
            <p:cNvPr id="86" name="object 86"/>
            <p:cNvSpPr/>
            <p:nvPr/>
          </p:nvSpPr>
          <p:spPr>
            <a:xfrm>
              <a:off x="2026152" y="4301627"/>
              <a:ext cx="3564890" cy="1890395"/>
            </a:xfrm>
            <a:custGeom>
              <a:avLst/>
              <a:gdLst/>
              <a:ahLst/>
              <a:cxnLst/>
              <a:rect l="l" t="t" r="r" b="b"/>
              <a:pathLst>
                <a:path w="3564890" h="1890395">
                  <a:moveTo>
                    <a:pt x="0" y="1890176"/>
                  </a:moveTo>
                  <a:lnTo>
                    <a:pt x="0" y="0"/>
                  </a:lnTo>
                </a:path>
                <a:path w="3564890" h="1890395">
                  <a:moveTo>
                    <a:pt x="356456" y="1890176"/>
                  </a:moveTo>
                  <a:lnTo>
                    <a:pt x="356456" y="0"/>
                  </a:lnTo>
                </a:path>
                <a:path w="3564890" h="1890395">
                  <a:moveTo>
                    <a:pt x="712882" y="1890176"/>
                  </a:moveTo>
                  <a:lnTo>
                    <a:pt x="712882" y="0"/>
                  </a:lnTo>
                </a:path>
                <a:path w="3564890" h="1890395">
                  <a:moveTo>
                    <a:pt x="1069378" y="1890176"/>
                  </a:moveTo>
                  <a:lnTo>
                    <a:pt x="1069378" y="0"/>
                  </a:lnTo>
                </a:path>
                <a:path w="3564890" h="1890395">
                  <a:moveTo>
                    <a:pt x="1425796" y="1890176"/>
                  </a:moveTo>
                  <a:lnTo>
                    <a:pt x="1425796" y="0"/>
                  </a:lnTo>
                </a:path>
                <a:path w="3564890" h="1890395">
                  <a:moveTo>
                    <a:pt x="1782292" y="1890176"/>
                  </a:moveTo>
                  <a:lnTo>
                    <a:pt x="1782292" y="0"/>
                  </a:lnTo>
                </a:path>
                <a:path w="3564890" h="1890395">
                  <a:moveTo>
                    <a:pt x="2138709" y="1890176"/>
                  </a:moveTo>
                  <a:lnTo>
                    <a:pt x="2138709" y="0"/>
                  </a:lnTo>
                </a:path>
                <a:path w="3564890" h="1890395">
                  <a:moveTo>
                    <a:pt x="2495205" y="1890176"/>
                  </a:moveTo>
                  <a:lnTo>
                    <a:pt x="2495205" y="0"/>
                  </a:lnTo>
                </a:path>
                <a:path w="3564890" h="1890395">
                  <a:moveTo>
                    <a:pt x="2851623" y="1890176"/>
                  </a:moveTo>
                  <a:lnTo>
                    <a:pt x="2851623" y="0"/>
                  </a:lnTo>
                </a:path>
                <a:path w="3564890" h="1890395">
                  <a:moveTo>
                    <a:pt x="3208119" y="1890176"/>
                  </a:moveTo>
                  <a:lnTo>
                    <a:pt x="3208119" y="0"/>
                  </a:lnTo>
                </a:path>
                <a:path w="3564890" h="1890395">
                  <a:moveTo>
                    <a:pt x="3564537" y="1890176"/>
                  </a:moveTo>
                  <a:lnTo>
                    <a:pt x="3564537" y="0"/>
                  </a:lnTo>
                </a:path>
                <a:path w="3564890" h="1890395">
                  <a:moveTo>
                    <a:pt x="3564537" y="1890176"/>
                  </a:moveTo>
                  <a:lnTo>
                    <a:pt x="0" y="1890176"/>
                  </a:lnTo>
                </a:path>
                <a:path w="3564890" h="1890395">
                  <a:moveTo>
                    <a:pt x="3564537" y="1701155"/>
                  </a:moveTo>
                  <a:lnTo>
                    <a:pt x="0" y="1701155"/>
                  </a:lnTo>
                </a:path>
                <a:path w="3564890" h="1890395">
                  <a:moveTo>
                    <a:pt x="3564537" y="1512135"/>
                  </a:moveTo>
                  <a:lnTo>
                    <a:pt x="0" y="1512135"/>
                  </a:lnTo>
                </a:path>
                <a:path w="3564890" h="1890395">
                  <a:moveTo>
                    <a:pt x="3564537" y="1323106"/>
                  </a:moveTo>
                  <a:lnTo>
                    <a:pt x="0" y="1323106"/>
                  </a:lnTo>
                </a:path>
                <a:path w="3564890" h="1890395">
                  <a:moveTo>
                    <a:pt x="3564537" y="1134124"/>
                  </a:moveTo>
                  <a:lnTo>
                    <a:pt x="0" y="1134124"/>
                  </a:lnTo>
                </a:path>
                <a:path w="3564890" h="1890395">
                  <a:moveTo>
                    <a:pt x="3564537" y="945064"/>
                  </a:moveTo>
                  <a:lnTo>
                    <a:pt x="0" y="945064"/>
                  </a:lnTo>
                </a:path>
                <a:path w="3564890" h="1890395">
                  <a:moveTo>
                    <a:pt x="3564537" y="756083"/>
                  </a:moveTo>
                  <a:lnTo>
                    <a:pt x="0" y="756083"/>
                  </a:lnTo>
                </a:path>
                <a:path w="3564890" h="1890395">
                  <a:moveTo>
                    <a:pt x="3564537" y="567023"/>
                  </a:moveTo>
                  <a:lnTo>
                    <a:pt x="0" y="567023"/>
                  </a:lnTo>
                </a:path>
                <a:path w="3564890" h="1890395">
                  <a:moveTo>
                    <a:pt x="3564537" y="378041"/>
                  </a:moveTo>
                  <a:lnTo>
                    <a:pt x="0" y="378041"/>
                  </a:lnTo>
                </a:path>
                <a:path w="3564890" h="1890395">
                  <a:moveTo>
                    <a:pt x="3564537" y="188981"/>
                  </a:moveTo>
                  <a:lnTo>
                    <a:pt x="0" y="188981"/>
                  </a:lnTo>
                </a:path>
                <a:path w="3564890" h="1890395">
                  <a:moveTo>
                    <a:pt x="3564537" y="0"/>
                  </a:moveTo>
                  <a:lnTo>
                    <a:pt x="0" y="0"/>
                  </a:lnTo>
                </a:path>
              </a:pathLst>
            </a:custGeom>
            <a:ln w="3901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2024189" y="4299648"/>
              <a:ext cx="3568700" cy="1894205"/>
            </a:xfrm>
            <a:custGeom>
              <a:avLst/>
              <a:gdLst/>
              <a:ahLst/>
              <a:cxnLst/>
              <a:rect l="l" t="t" r="r" b="b"/>
              <a:pathLst>
                <a:path w="3568700" h="1894204">
                  <a:moveTo>
                    <a:pt x="3568471" y="38"/>
                  </a:moveTo>
                  <a:lnTo>
                    <a:pt x="3564547" y="0"/>
                  </a:lnTo>
                  <a:lnTo>
                    <a:pt x="3564547" y="1890217"/>
                  </a:lnTo>
                  <a:lnTo>
                    <a:pt x="3212033" y="1890217"/>
                  </a:lnTo>
                  <a:lnTo>
                    <a:pt x="3212033" y="1854568"/>
                  </a:lnTo>
                  <a:lnTo>
                    <a:pt x="3208121" y="1854568"/>
                  </a:lnTo>
                  <a:lnTo>
                    <a:pt x="3208121" y="1890217"/>
                  </a:lnTo>
                  <a:lnTo>
                    <a:pt x="2855531" y="1890217"/>
                  </a:lnTo>
                  <a:lnTo>
                    <a:pt x="2855531" y="1854568"/>
                  </a:lnTo>
                  <a:lnTo>
                    <a:pt x="2851632" y="1854568"/>
                  </a:lnTo>
                  <a:lnTo>
                    <a:pt x="2851632" y="1890217"/>
                  </a:lnTo>
                  <a:lnTo>
                    <a:pt x="2499118" y="1890217"/>
                  </a:lnTo>
                  <a:lnTo>
                    <a:pt x="2499118" y="1854568"/>
                  </a:lnTo>
                  <a:lnTo>
                    <a:pt x="2495207" y="1854568"/>
                  </a:lnTo>
                  <a:lnTo>
                    <a:pt x="2495207" y="1890217"/>
                  </a:lnTo>
                  <a:lnTo>
                    <a:pt x="2142617" y="1890217"/>
                  </a:lnTo>
                  <a:lnTo>
                    <a:pt x="2142617" y="1854568"/>
                  </a:lnTo>
                  <a:lnTo>
                    <a:pt x="2138718" y="1854568"/>
                  </a:lnTo>
                  <a:lnTo>
                    <a:pt x="2138718" y="1890217"/>
                  </a:lnTo>
                  <a:lnTo>
                    <a:pt x="1786204" y="1890217"/>
                  </a:lnTo>
                  <a:lnTo>
                    <a:pt x="1786204" y="1854568"/>
                  </a:lnTo>
                  <a:lnTo>
                    <a:pt x="1782292" y="1854568"/>
                  </a:lnTo>
                  <a:lnTo>
                    <a:pt x="1782292" y="1890217"/>
                  </a:lnTo>
                  <a:lnTo>
                    <a:pt x="1429702" y="1890217"/>
                  </a:lnTo>
                  <a:lnTo>
                    <a:pt x="1429702" y="1854568"/>
                  </a:lnTo>
                  <a:lnTo>
                    <a:pt x="1425803" y="1854568"/>
                  </a:lnTo>
                  <a:lnTo>
                    <a:pt x="1425803" y="1890217"/>
                  </a:lnTo>
                  <a:lnTo>
                    <a:pt x="1073289" y="1890217"/>
                  </a:lnTo>
                  <a:lnTo>
                    <a:pt x="1073289" y="1854568"/>
                  </a:lnTo>
                  <a:lnTo>
                    <a:pt x="1069378" y="1854568"/>
                  </a:lnTo>
                  <a:lnTo>
                    <a:pt x="1069378" y="1890217"/>
                  </a:lnTo>
                  <a:lnTo>
                    <a:pt x="716788" y="1890217"/>
                  </a:lnTo>
                  <a:lnTo>
                    <a:pt x="716788" y="1854568"/>
                  </a:lnTo>
                  <a:lnTo>
                    <a:pt x="712889" y="1854568"/>
                  </a:lnTo>
                  <a:lnTo>
                    <a:pt x="712889" y="1890217"/>
                  </a:lnTo>
                  <a:lnTo>
                    <a:pt x="360362" y="1890217"/>
                  </a:lnTo>
                  <a:lnTo>
                    <a:pt x="360362" y="1854568"/>
                  </a:lnTo>
                  <a:lnTo>
                    <a:pt x="356463" y="1854568"/>
                  </a:lnTo>
                  <a:lnTo>
                    <a:pt x="356463" y="1890217"/>
                  </a:lnTo>
                  <a:lnTo>
                    <a:pt x="39547" y="1890217"/>
                  </a:lnTo>
                  <a:lnTo>
                    <a:pt x="3911" y="1890217"/>
                  </a:lnTo>
                  <a:lnTo>
                    <a:pt x="3911" y="1854568"/>
                  </a:lnTo>
                  <a:lnTo>
                    <a:pt x="3911" y="1705089"/>
                  </a:lnTo>
                  <a:lnTo>
                    <a:pt x="39547" y="1705089"/>
                  </a:lnTo>
                  <a:lnTo>
                    <a:pt x="39547" y="1701190"/>
                  </a:lnTo>
                  <a:lnTo>
                    <a:pt x="3911" y="1701190"/>
                  </a:lnTo>
                  <a:lnTo>
                    <a:pt x="3911" y="1516075"/>
                  </a:lnTo>
                  <a:lnTo>
                    <a:pt x="39547" y="1516075"/>
                  </a:lnTo>
                  <a:lnTo>
                    <a:pt x="39547" y="1512163"/>
                  </a:lnTo>
                  <a:lnTo>
                    <a:pt x="3911" y="1512163"/>
                  </a:lnTo>
                  <a:lnTo>
                    <a:pt x="3911" y="1327048"/>
                  </a:lnTo>
                  <a:lnTo>
                    <a:pt x="39547" y="1327048"/>
                  </a:lnTo>
                  <a:lnTo>
                    <a:pt x="39547" y="1323136"/>
                  </a:lnTo>
                  <a:lnTo>
                    <a:pt x="3911" y="1323136"/>
                  </a:lnTo>
                  <a:lnTo>
                    <a:pt x="3911" y="1138059"/>
                  </a:lnTo>
                  <a:lnTo>
                    <a:pt x="39547" y="1138059"/>
                  </a:lnTo>
                  <a:lnTo>
                    <a:pt x="39547" y="1134160"/>
                  </a:lnTo>
                  <a:lnTo>
                    <a:pt x="3911" y="1134160"/>
                  </a:lnTo>
                  <a:lnTo>
                    <a:pt x="3911" y="39522"/>
                  </a:lnTo>
                  <a:lnTo>
                    <a:pt x="3911" y="3937"/>
                  </a:lnTo>
                  <a:lnTo>
                    <a:pt x="356463" y="3937"/>
                  </a:lnTo>
                  <a:lnTo>
                    <a:pt x="356463" y="39522"/>
                  </a:lnTo>
                  <a:lnTo>
                    <a:pt x="360362" y="39522"/>
                  </a:lnTo>
                  <a:lnTo>
                    <a:pt x="360362" y="3937"/>
                  </a:lnTo>
                  <a:lnTo>
                    <a:pt x="712889" y="3937"/>
                  </a:lnTo>
                  <a:lnTo>
                    <a:pt x="712889" y="39522"/>
                  </a:lnTo>
                  <a:lnTo>
                    <a:pt x="716788" y="39522"/>
                  </a:lnTo>
                  <a:lnTo>
                    <a:pt x="716788" y="3937"/>
                  </a:lnTo>
                  <a:lnTo>
                    <a:pt x="1069378" y="3937"/>
                  </a:lnTo>
                  <a:lnTo>
                    <a:pt x="1069378" y="39522"/>
                  </a:lnTo>
                  <a:lnTo>
                    <a:pt x="1073289" y="39522"/>
                  </a:lnTo>
                  <a:lnTo>
                    <a:pt x="1073289" y="3937"/>
                  </a:lnTo>
                  <a:lnTo>
                    <a:pt x="1425803" y="3937"/>
                  </a:lnTo>
                  <a:lnTo>
                    <a:pt x="1425803" y="39522"/>
                  </a:lnTo>
                  <a:lnTo>
                    <a:pt x="1429702" y="39522"/>
                  </a:lnTo>
                  <a:lnTo>
                    <a:pt x="1429702" y="3937"/>
                  </a:lnTo>
                  <a:lnTo>
                    <a:pt x="1782292" y="3937"/>
                  </a:lnTo>
                  <a:lnTo>
                    <a:pt x="1782292" y="39522"/>
                  </a:lnTo>
                  <a:lnTo>
                    <a:pt x="1786204" y="39522"/>
                  </a:lnTo>
                  <a:lnTo>
                    <a:pt x="1786204" y="3937"/>
                  </a:lnTo>
                  <a:lnTo>
                    <a:pt x="2138718" y="3937"/>
                  </a:lnTo>
                  <a:lnTo>
                    <a:pt x="2138718" y="39522"/>
                  </a:lnTo>
                  <a:lnTo>
                    <a:pt x="2142617" y="39522"/>
                  </a:lnTo>
                  <a:lnTo>
                    <a:pt x="2142617" y="3937"/>
                  </a:lnTo>
                  <a:lnTo>
                    <a:pt x="2495207" y="3937"/>
                  </a:lnTo>
                  <a:lnTo>
                    <a:pt x="2495207" y="39522"/>
                  </a:lnTo>
                  <a:lnTo>
                    <a:pt x="2499118" y="39522"/>
                  </a:lnTo>
                  <a:lnTo>
                    <a:pt x="2499118" y="3937"/>
                  </a:lnTo>
                  <a:lnTo>
                    <a:pt x="2851632" y="3937"/>
                  </a:lnTo>
                  <a:lnTo>
                    <a:pt x="2851632" y="39522"/>
                  </a:lnTo>
                  <a:lnTo>
                    <a:pt x="2855531" y="39522"/>
                  </a:lnTo>
                  <a:lnTo>
                    <a:pt x="2855531" y="3937"/>
                  </a:lnTo>
                  <a:lnTo>
                    <a:pt x="3208121" y="3937"/>
                  </a:lnTo>
                  <a:lnTo>
                    <a:pt x="3208121" y="39522"/>
                  </a:lnTo>
                  <a:lnTo>
                    <a:pt x="3212033" y="39522"/>
                  </a:lnTo>
                  <a:lnTo>
                    <a:pt x="3212033" y="3937"/>
                  </a:lnTo>
                  <a:lnTo>
                    <a:pt x="3564547" y="3937"/>
                  </a:lnTo>
                  <a:lnTo>
                    <a:pt x="3564547" y="38"/>
                  </a:lnTo>
                  <a:lnTo>
                    <a:pt x="3911" y="38"/>
                  </a:lnTo>
                  <a:lnTo>
                    <a:pt x="0" y="0"/>
                  </a:lnTo>
                  <a:lnTo>
                    <a:pt x="0" y="1930"/>
                  </a:lnTo>
                  <a:lnTo>
                    <a:pt x="0" y="39522"/>
                  </a:lnTo>
                  <a:lnTo>
                    <a:pt x="0" y="1854568"/>
                  </a:lnTo>
                  <a:lnTo>
                    <a:pt x="0" y="1892160"/>
                  </a:lnTo>
                  <a:lnTo>
                    <a:pt x="1955" y="1892160"/>
                  </a:lnTo>
                  <a:lnTo>
                    <a:pt x="1955" y="1894116"/>
                  </a:lnTo>
                  <a:lnTo>
                    <a:pt x="39547" y="1894116"/>
                  </a:lnTo>
                  <a:lnTo>
                    <a:pt x="3568471" y="1894116"/>
                  </a:lnTo>
                  <a:lnTo>
                    <a:pt x="3568471" y="1890217"/>
                  </a:lnTo>
                  <a:lnTo>
                    <a:pt x="3568446" y="1854568"/>
                  </a:lnTo>
                  <a:lnTo>
                    <a:pt x="3568446" y="39522"/>
                  </a:lnTo>
                  <a:lnTo>
                    <a:pt x="3568446" y="3937"/>
                  </a:lnTo>
                  <a:lnTo>
                    <a:pt x="3568471" y="3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2025793" y="5246692"/>
              <a:ext cx="3565525" cy="0"/>
            </a:xfrm>
            <a:custGeom>
              <a:avLst/>
              <a:gdLst/>
              <a:ahLst/>
              <a:cxnLst/>
              <a:rect l="l" t="t" r="r" b="b"/>
              <a:pathLst>
                <a:path w="3565525" h="0">
                  <a:moveTo>
                    <a:pt x="0" y="0"/>
                  </a:moveTo>
                  <a:lnTo>
                    <a:pt x="3564954" y="0"/>
                  </a:lnTo>
                </a:path>
              </a:pathLst>
            </a:custGeom>
            <a:ln w="3901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862645" y="4278693"/>
              <a:ext cx="3728720" cy="1915160"/>
            </a:xfrm>
            <a:custGeom>
              <a:avLst/>
              <a:gdLst/>
              <a:ahLst/>
              <a:cxnLst/>
              <a:rect l="l" t="t" r="r" b="b"/>
              <a:pathLst>
                <a:path w="3728720" h="1915160">
                  <a:moveTo>
                    <a:pt x="19939" y="1731886"/>
                  </a:moveTo>
                  <a:lnTo>
                    <a:pt x="0" y="1731886"/>
                  </a:lnTo>
                  <a:lnTo>
                    <a:pt x="0" y="1738414"/>
                  </a:lnTo>
                  <a:lnTo>
                    <a:pt x="19939" y="1738414"/>
                  </a:lnTo>
                  <a:lnTo>
                    <a:pt x="19939" y="1731886"/>
                  </a:lnTo>
                  <a:close/>
                </a:path>
                <a:path w="3728720" h="1915160">
                  <a:moveTo>
                    <a:pt x="19939" y="1542859"/>
                  </a:moveTo>
                  <a:lnTo>
                    <a:pt x="0" y="1542859"/>
                  </a:lnTo>
                  <a:lnTo>
                    <a:pt x="0" y="1549387"/>
                  </a:lnTo>
                  <a:lnTo>
                    <a:pt x="19939" y="1549387"/>
                  </a:lnTo>
                  <a:lnTo>
                    <a:pt x="19939" y="1542859"/>
                  </a:lnTo>
                  <a:close/>
                </a:path>
                <a:path w="3728720" h="1915160">
                  <a:moveTo>
                    <a:pt x="19939" y="1353845"/>
                  </a:moveTo>
                  <a:lnTo>
                    <a:pt x="0" y="1353845"/>
                  </a:lnTo>
                  <a:lnTo>
                    <a:pt x="0" y="1360398"/>
                  </a:lnTo>
                  <a:lnTo>
                    <a:pt x="19939" y="1360398"/>
                  </a:lnTo>
                  <a:lnTo>
                    <a:pt x="19939" y="1353845"/>
                  </a:lnTo>
                  <a:close/>
                </a:path>
                <a:path w="3728720" h="1915160">
                  <a:moveTo>
                    <a:pt x="19939" y="1164793"/>
                  </a:moveTo>
                  <a:lnTo>
                    <a:pt x="0" y="1164793"/>
                  </a:lnTo>
                  <a:lnTo>
                    <a:pt x="0" y="1171346"/>
                  </a:lnTo>
                  <a:lnTo>
                    <a:pt x="19939" y="1171346"/>
                  </a:lnTo>
                  <a:lnTo>
                    <a:pt x="19939" y="1164793"/>
                  </a:lnTo>
                  <a:close/>
                </a:path>
                <a:path w="3728720" h="1915160">
                  <a:moveTo>
                    <a:pt x="58610" y="789317"/>
                  </a:moveTo>
                  <a:lnTo>
                    <a:pt x="53314" y="761466"/>
                  </a:lnTo>
                  <a:lnTo>
                    <a:pt x="52743" y="760603"/>
                  </a:lnTo>
                  <a:lnTo>
                    <a:pt x="51943" y="759866"/>
                  </a:lnTo>
                  <a:lnTo>
                    <a:pt x="51943" y="791743"/>
                  </a:lnTo>
                  <a:lnTo>
                    <a:pt x="50927" y="797521"/>
                  </a:lnTo>
                  <a:lnTo>
                    <a:pt x="46863" y="803287"/>
                  </a:lnTo>
                  <a:lnTo>
                    <a:pt x="44348" y="804773"/>
                  </a:lnTo>
                  <a:lnTo>
                    <a:pt x="38379" y="804773"/>
                  </a:lnTo>
                  <a:lnTo>
                    <a:pt x="35877" y="803287"/>
                  </a:lnTo>
                  <a:lnTo>
                    <a:pt x="33845" y="800404"/>
                  </a:lnTo>
                  <a:lnTo>
                    <a:pt x="31813" y="797598"/>
                  </a:lnTo>
                  <a:lnTo>
                    <a:pt x="30797" y="791743"/>
                  </a:lnTo>
                  <a:lnTo>
                    <a:pt x="30797" y="774420"/>
                  </a:lnTo>
                  <a:lnTo>
                    <a:pt x="31915" y="768489"/>
                  </a:lnTo>
                  <a:lnTo>
                    <a:pt x="34150" y="765213"/>
                  </a:lnTo>
                  <a:lnTo>
                    <a:pt x="35928" y="762711"/>
                  </a:lnTo>
                  <a:lnTo>
                    <a:pt x="38315" y="761466"/>
                  </a:lnTo>
                  <a:lnTo>
                    <a:pt x="44323" y="761466"/>
                  </a:lnTo>
                  <a:lnTo>
                    <a:pt x="46863" y="762876"/>
                  </a:lnTo>
                  <a:lnTo>
                    <a:pt x="50927" y="768642"/>
                  </a:lnTo>
                  <a:lnTo>
                    <a:pt x="51816" y="773722"/>
                  </a:lnTo>
                  <a:lnTo>
                    <a:pt x="51943" y="791743"/>
                  </a:lnTo>
                  <a:lnTo>
                    <a:pt x="51943" y="759866"/>
                  </a:lnTo>
                  <a:lnTo>
                    <a:pt x="50977" y="758964"/>
                  </a:lnTo>
                  <a:lnTo>
                    <a:pt x="46697" y="756627"/>
                  </a:lnTo>
                  <a:lnTo>
                    <a:pt x="44208" y="756081"/>
                  </a:lnTo>
                  <a:lnTo>
                    <a:pt x="37515" y="756081"/>
                  </a:lnTo>
                  <a:lnTo>
                    <a:pt x="34328" y="757097"/>
                  </a:lnTo>
                  <a:lnTo>
                    <a:pt x="31788" y="759206"/>
                  </a:lnTo>
                  <a:lnTo>
                    <a:pt x="29248" y="761238"/>
                  </a:lnTo>
                  <a:lnTo>
                    <a:pt x="27343" y="764197"/>
                  </a:lnTo>
                  <a:lnTo>
                    <a:pt x="24777" y="771842"/>
                  </a:lnTo>
                  <a:lnTo>
                    <a:pt x="24130" y="776833"/>
                  </a:lnTo>
                  <a:lnTo>
                    <a:pt x="24130" y="793064"/>
                  </a:lnTo>
                  <a:lnTo>
                    <a:pt x="25869" y="800163"/>
                  </a:lnTo>
                  <a:lnTo>
                    <a:pt x="29540" y="804849"/>
                  </a:lnTo>
                  <a:lnTo>
                    <a:pt x="32270" y="808278"/>
                  </a:lnTo>
                  <a:lnTo>
                    <a:pt x="36271" y="810082"/>
                  </a:lnTo>
                  <a:lnTo>
                    <a:pt x="45250" y="810082"/>
                  </a:lnTo>
                  <a:lnTo>
                    <a:pt x="57975" y="794321"/>
                  </a:lnTo>
                  <a:lnTo>
                    <a:pt x="58610" y="789317"/>
                  </a:lnTo>
                  <a:close/>
                </a:path>
                <a:path w="3728720" h="1915160">
                  <a:moveTo>
                    <a:pt x="58610" y="600265"/>
                  </a:moveTo>
                  <a:lnTo>
                    <a:pt x="54140" y="573735"/>
                  </a:lnTo>
                  <a:lnTo>
                    <a:pt x="53289" y="572401"/>
                  </a:lnTo>
                  <a:lnTo>
                    <a:pt x="52743" y="571550"/>
                  </a:lnTo>
                  <a:lnTo>
                    <a:pt x="51943" y="570814"/>
                  </a:lnTo>
                  <a:lnTo>
                    <a:pt x="51943" y="602754"/>
                  </a:lnTo>
                  <a:lnTo>
                    <a:pt x="50927" y="608533"/>
                  </a:lnTo>
                  <a:lnTo>
                    <a:pt x="46863" y="614311"/>
                  </a:lnTo>
                  <a:lnTo>
                    <a:pt x="44348" y="615708"/>
                  </a:lnTo>
                  <a:lnTo>
                    <a:pt x="38379" y="615708"/>
                  </a:lnTo>
                  <a:lnTo>
                    <a:pt x="35877" y="614311"/>
                  </a:lnTo>
                  <a:lnTo>
                    <a:pt x="31813" y="608533"/>
                  </a:lnTo>
                  <a:lnTo>
                    <a:pt x="30797" y="602754"/>
                  </a:lnTo>
                  <a:lnTo>
                    <a:pt x="30810" y="585355"/>
                  </a:lnTo>
                  <a:lnTo>
                    <a:pt x="31915" y="579424"/>
                  </a:lnTo>
                  <a:lnTo>
                    <a:pt x="34150" y="576237"/>
                  </a:lnTo>
                  <a:lnTo>
                    <a:pt x="35928" y="573735"/>
                  </a:lnTo>
                  <a:lnTo>
                    <a:pt x="38315" y="572401"/>
                  </a:lnTo>
                  <a:lnTo>
                    <a:pt x="44323" y="572401"/>
                  </a:lnTo>
                  <a:lnTo>
                    <a:pt x="51943" y="602754"/>
                  </a:lnTo>
                  <a:lnTo>
                    <a:pt x="51943" y="570814"/>
                  </a:lnTo>
                  <a:lnTo>
                    <a:pt x="50977" y="569912"/>
                  </a:lnTo>
                  <a:lnTo>
                    <a:pt x="48831" y="568820"/>
                  </a:lnTo>
                  <a:lnTo>
                    <a:pt x="46697" y="567651"/>
                  </a:lnTo>
                  <a:lnTo>
                    <a:pt x="44208" y="567105"/>
                  </a:lnTo>
                  <a:lnTo>
                    <a:pt x="37515" y="567105"/>
                  </a:lnTo>
                  <a:lnTo>
                    <a:pt x="24130" y="587857"/>
                  </a:lnTo>
                  <a:lnTo>
                    <a:pt x="24130" y="604012"/>
                  </a:lnTo>
                  <a:lnTo>
                    <a:pt x="25869" y="611187"/>
                  </a:lnTo>
                  <a:lnTo>
                    <a:pt x="32270" y="619226"/>
                  </a:lnTo>
                  <a:lnTo>
                    <a:pt x="36271" y="621017"/>
                  </a:lnTo>
                  <a:lnTo>
                    <a:pt x="45250" y="621017"/>
                  </a:lnTo>
                  <a:lnTo>
                    <a:pt x="48437" y="620001"/>
                  </a:lnTo>
                  <a:lnTo>
                    <a:pt x="50977" y="617893"/>
                  </a:lnTo>
                  <a:lnTo>
                    <a:pt x="53517" y="615873"/>
                  </a:lnTo>
                  <a:lnTo>
                    <a:pt x="53619" y="615708"/>
                  </a:lnTo>
                  <a:lnTo>
                    <a:pt x="55422" y="612902"/>
                  </a:lnTo>
                  <a:lnTo>
                    <a:pt x="57975" y="605256"/>
                  </a:lnTo>
                  <a:lnTo>
                    <a:pt x="58610" y="600265"/>
                  </a:lnTo>
                  <a:close/>
                </a:path>
                <a:path w="3728720" h="1915160">
                  <a:moveTo>
                    <a:pt x="58610" y="411276"/>
                  </a:moveTo>
                  <a:lnTo>
                    <a:pt x="53314" y="383425"/>
                  </a:lnTo>
                  <a:lnTo>
                    <a:pt x="52743" y="382562"/>
                  </a:lnTo>
                  <a:lnTo>
                    <a:pt x="51943" y="381825"/>
                  </a:lnTo>
                  <a:lnTo>
                    <a:pt x="51943" y="413702"/>
                  </a:lnTo>
                  <a:lnTo>
                    <a:pt x="50927" y="419468"/>
                  </a:lnTo>
                  <a:lnTo>
                    <a:pt x="46863" y="425246"/>
                  </a:lnTo>
                  <a:lnTo>
                    <a:pt x="44348" y="426732"/>
                  </a:lnTo>
                  <a:lnTo>
                    <a:pt x="38379" y="426732"/>
                  </a:lnTo>
                  <a:lnTo>
                    <a:pt x="35877" y="425246"/>
                  </a:lnTo>
                  <a:lnTo>
                    <a:pt x="33845" y="422363"/>
                  </a:lnTo>
                  <a:lnTo>
                    <a:pt x="31813" y="419557"/>
                  </a:lnTo>
                  <a:lnTo>
                    <a:pt x="30797" y="413702"/>
                  </a:lnTo>
                  <a:lnTo>
                    <a:pt x="30797" y="396379"/>
                  </a:lnTo>
                  <a:lnTo>
                    <a:pt x="31915" y="390448"/>
                  </a:lnTo>
                  <a:lnTo>
                    <a:pt x="34150" y="387172"/>
                  </a:lnTo>
                  <a:lnTo>
                    <a:pt x="35928" y="384670"/>
                  </a:lnTo>
                  <a:lnTo>
                    <a:pt x="38315" y="383425"/>
                  </a:lnTo>
                  <a:lnTo>
                    <a:pt x="44323" y="383425"/>
                  </a:lnTo>
                  <a:lnTo>
                    <a:pt x="46863" y="384835"/>
                  </a:lnTo>
                  <a:lnTo>
                    <a:pt x="50927" y="390601"/>
                  </a:lnTo>
                  <a:lnTo>
                    <a:pt x="51816" y="395681"/>
                  </a:lnTo>
                  <a:lnTo>
                    <a:pt x="51943" y="413702"/>
                  </a:lnTo>
                  <a:lnTo>
                    <a:pt x="51943" y="381825"/>
                  </a:lnTo>
                  <a:lnTo>
                    <a:pt x="50977" y="380923"/>
                  </a:lnTo>
                  <a:lnTo>
                    <a:pt x="46697" y="378587"/>
                  </a:lnTo>
                  <a:lnTo>
                    <a:pt x="44208" y="378040"/>
                  </a:lnTo>
                  <a:lnTo>
                    <a:pt x="37515" y="378040"/>
                  </a:lnTo>
                  <a:lnTo>
                    <a:pt x="34328" y="379056"/>
                  </a:lnTo>
                  <a:lnTo>
                    <a:pt x="31788" y="381165"/>
                  </a:lnTo>
                  <a:lnTo>
                    <a:pt x="29248" y="383197"/>
                  </a:lnTo>
                  <a:lnTo>
                    <a:pt x="27343" y="386156"/>
                  </a:lnTo>
                  <a:lnTo>
                    <a:pt x="24777" y="393801"/>
                  </a:lnTo>
                  <a:lnTo>
                    <a:pt x="24130" y="398792"/>
                  </a:lnTo>
                  <a:lnTo>
                    <a:pt x="24130" y="415023"/>
                  </a:lnTo>
                  <a:lnTo>
                    <a:pt x="25869" y="422122"/>
                  </a:lnTo>
                  <a:lnTo>
                    <a:pt x="29540" y="426808"/>
                  </a:lnTo>
                  <a:lnTo>
                    <a:pt x="32270" y="430237"/>
                  </a:lnTo>
                  <a:lnTo>
                    <a:pt x="36271" y="432041"/>
                  </a:lnTo>
                  <a:lnTo>
                    <a:pt x="45250" y="432041"/>
                  </a:lnTo>
                  <a:lnTo>
                    <a:pt x="57975" y="416280"/>
                  </a:lnTo>
                  <a:lnTo>
                    <a:pt x="58610" y="411276"/>
                  </a:lnTo>
                  <a:close/>
                </a:path>
                <a:path w="3728720" h="1915160">
                  <a:moveTo>
                    <a:pt x="58610" y="222224"/>
                  </a:moveTo>
                  <a:lnTo>
                    <a:pt x="54140" y="195694"/>
                  </a:lnTo>
                  <a:lnTo>
                    <a:pt x="53289" y="194360"/>
                  </a:lnTo>
                  <a:lnTo>
                    <a:pt x="52743" y="193509"/>
                  </a:lnTo>
                  <a:lnTo>
                    <a:pt x="51943" y="192773"/>
                  </a:lnTo>
                  <a:lnTo>
                    <a:pt x="51943" y="224713"/>
                  </a:lnTo>
                  <a:lnTo>
                    <a:pt x="50927" y="230492"/>
                  </a:lnTo>
                  <a:lnTo>
                    <a:pt x="46863" y="236270"/>
                  </a:lnTo>
                  <a:lnTo>
                    <a:pt x="44348" y="237667"/>
                  </a:lnTo>
                  <a:lnTo>
                    <a:pt x="38379" y="237667"/>
                  </a:lnTo>
                  <a:lnTo>
                    <a:pt x="35877" y="236270"/>
                  </a:lnTo>
                  <a:lnTo>
                    <a:pt x="31813" y="230492"/>
                  </a:lnTo>
                  <a:lnTo>
                    <a:pt x="30797" y="224713"/>
                  </a:lnTo>
                  <a:lnTo>
                    <a:pt x="30810" y="207314"/>
                  </a:lnTo>
                  <a:lnTo>
                    <a:pt x="31915" y="201383"/>
                  </a:lnTo>
                  <a:lnTo>
                    <a:pt x="34150" y="198183"/>
                  </a:lnTo>
                  <a:lnTo>
                    <a:pt x="35928" y="195694"/>
                  </a:lnTo>
                  <a:lnTo>
                    <a:pt x="38315" y="194360"/>
                  </a:lnTo>
                  <a:lnTo>
                    <a:pt x="44323" y="194360"/>
                  </a:lnTo>
                  <a:lnTo>
                    <a:pt x="51943" y="224713"/>
                  </a:lnTo>
                  <a:lnTo>
                    <a:pt x="51943" y="192773"/>
                  </a:lnTo>
                  <a:lnTo>
                    <a:pt x="50977" y="191871"/>
                  </a:lnTo>
                  <a:lnTo>
                    <a:pt x="48831" y="190779"/>
                  </a:lnTo>
                  <a:lnTo>
                    <a:pt x="46697" y="189611"/>
                  </a:lnTo>
                  <a:lnTo>
                    <a:pt x="44208" y="189064"/>
                  </a:lnTo>
                  <a:lnTo>
                    <a:pt x="37515" y="189064"/>
                  </a:lnTo>
                  <a:lnTo>
                    <a:pt x="24130" y="209816"/>
                  </a:lnTo>
                  <a:lnTo>
                    <a:pt x="24130" y="225971"/>
                  </a:lnTo>
                  <a:lnTo>
                    <a:pt x="25869" y="233146"/>
                  </a:lnTo>
                  <a:lnTo>
                    <a:pt x="32270" y="241185"/>
                  </a:lnTo>
                  <a:lnTo>
                    <a:pt x="36271" y="242976"/>
                  </a:lnTo>
                  <a:lnTo>
                    <a:pt x="45250" y="242976"/>
                  </a:lnTo>
                  <a:lnTo>
                    <a:pt x="48437" y="241960"/>
                  </a:lnTo>
                  <a:lnTo>
                    <a:pt x="50977" y="239852"/>
                  </a:lnTo>
                  <a:lnTo>
                    <a:pt x="53517" y="237832"/>
                  </a:lnTo>
                  <a:lnTo>
                    <a:pt x="53619" y="237667"/>
                  </a:lnTo>
                  <a:lnTo>
                    <a:pt x="55422" y="234861"/>
                  </a:lnTo>
                  <a:lnTo>
                    <a:pt x="57975" y="227215"/>
                  </a:lnTo>
                  <a:lnTo>
                    <a:pt x="58610" y="222224"/>
                  </a:lnTo>
                  <a:close/>
                </a:path>
                <a:path w="3728720" h="1915160">
                  <a:moveTo>
                    <a:pt x="60515" y="1734400"/>
                  </a:moveTo>
                  <a:lnTo>
                    <a:pt x="55219" y="1706562"/>
                  </a:lnTo>
                  <a:lnTo>
                    <a:pt x="54660" y="1705698"/>
                  </a:lnTo>
                  <a:lnTo>
                    <a:pt x="53835" y="1704936"/>
                  </a:lnTo>
                  <a:lnTo>
                    <a:pt x="53835" y="1736890"/>
                  </a:lnTo>
                  <a:lnTo>
                    <a:pt x="52832" y="1742630"/>
                  </a:lnTo>
                  <a:lnTo>
                    <a:pt x="48755" y="1748409"/>
                  </a:lnTo>
                  <a:lnTo>
                    <a:pt x="46253" y="1749844"/>
                  </a:lnTo>
                  <a:lnTo>
                    <a:pt x="40297" y="1749844"/>
                  </a:lnTo>
                  <a:lnTo>
                    <a:pt x="37782" y="1748396"/>
                  </a:lnTo>
                  <a:lnTo>
                    <a:pt x="33731" y="1742655"/>
                  </a:lnTo>
                  <a:lnTo>
                    <a:pt x="32715" y="1736890"/>
                  </a:lnTo>
                  <a:lnTo>
                    <a:pt x="32715" y="1719503"/>
                  </a:lnTo>
                  <a:lnTo>
                    <a:pt x="33832" y="1713572"/>
                  </a:lnTo>
                  <a:lnTo>
                    <a:pt x="37846" y="1707832"/>
                  </a:lnTo>
                  <a:lnTo>
                    <a:pt x="40220" y="1706562"/>
                  </a:lnTo>
                  <a:lnTo>
                    <a:pt x="46240" y="1706562"/>
                  </a:lnTo>
                  <a:lnTo>
                    <a:pt x="48768" y="1707997"/>
                  </a:lnTo>
                  <a:lnTo>
                    <a:pt x="52832" y="1713712"/>
                  </a:lnTo>
                  <a:lnTo>
                    <a:pt x="53721" y="1718792"/>
                  </a:lnTo>
                  <a:lnTo>
                    <a:pt x="53835" y="1736890"/>
                  </a:lnTo>
                  <a:lnTo>
                    <a:pt x="53835" y="1704936"/>
                  </a:lnTo>
                  <a:lnTo>
                    <a:pt x="52882" y="1704047"/>
                  </a:lnTo>
                  <a:lnTo>
                    <a:pt x="48602" y="1701761"/>
                  </a:lnTo>
                  <a:lnTo>
                    <a:pt x="46113" y="1701190"/>
                  </a:lnTo>
                  <a:lnTo>
                    <a:pt x="39433" y="1701190"/>
                  </a:lnTo>
                  <a:lnTo>
                    <a:pt x="26035" y="1721954"/>
                  </a:lnTo>
                  <a:lnTo>
                    <a:pt x="26035" y="1738134"/>
                  </a:lnTo>
                  <a:lnTo>
                    <a:pt x="27774" y="1745297"/>
                  </a:lnTo>
                  <a:lnTo>
                    <a:pt x="34175" y="1753362"/>
                  </a:lnTo>
                  <a:lnTo>
                    <a:pt x="38176" y="1755178"/>
                  </a:lnTo>
                  <a:lnTo>
                    <a:pt x="47142" y="1755178"/>
                  </a:lnTo>
                  <a:lnTo>
                    <a:pt x="50355" y="1754149"/>
                  </a:lnTo>
                  <a:lnTo>
                    <a:pt x="55422" y="1749983"/>
                  </a:lnTo>
                  <a:lnTo>
                    <a:pt x="55511" y="1749844"/>
                  </a:lnTo>
                  <a:lnTo>
                    <a:pt x="57327" y="1747037"/>
                  </a:lnTo>
                  <a:lnTo>
                    <a:pt x="59880" y="1739417"/>
                  </a:lnTo>
                  <a:lnTo>
                    <a:pt x="60515" y="1734400"/>
                  </a:lnTo>
                  <a:close/>
                </a:path>
                <a:path w="3728720" h="1915160">
                  <a:moveTo>
                    <a:pt x="60515" y="1545386"/>
                  </a:moveTo>
                  <a:lnTo>
                    <a:pt x="55219" y="1517548"/>
                  </a:lnTo>
                  <a:lnTo>
                    <a:pt x="54660" y="1516672"/>
                  </a:lnTo>
                  <a:lnTo>
                    <a:pt x="53835" y="1515910"/>
                  </a:lnTo>
                  <a:lnTo>
                    <a:pt x="53835" y="1547863"/>
                  </a:lnTo>
                  <a:lnTo>
                    <a:pt x="52832" y="1553603"/>
                  </a:lnTo>
                  <a:lnTo>
                    <a:pt x="48755" y="1559394"/>
                  </a:lnTo>
                  <a:lnTo>
                    <a:pt x="46253" y="1560830"/>
                  </a:lnTo>
                  <a:lnTo>
                    <a:pt x="40297" y="1560830"/>
                  </a:lnTo>
                  <a:lnTo>
                    <a:pt x="37782" y="1559382"/>
                  </a:lnTo>
                  <a:lnTo>
                    <a:pt x="33731" y="1553641"/>
                  </a:lnTo>
                  <a:lnTo>
                    <a:pt x="32715" y="1547863"/>
                  </a:lnTo>
                  <a:lnTo>
                    <a:pt x="32715" y="1530477"/>
                  </a:lnTo>
                  <a:lnTo>
                    <a:pt x="33832" y="1524546"/>
                  </a:lnTo>
                  <a:lnTo>
                    <a:pt x="37846" y="1518805"/>
                  </a:lnTo>
                  <a:lnTo>
                    <a:pt x="40220" y="1517548"/>
                  </a:lnTo>
                  <a:lnTo>
                    <a:pt x="46240" y="1517548"/>
                  </a:lnTo>
                  <a:lnTo>
                    <a:pt x="48768" y="1518983"/>
                  </a:lnTo>
                  <a:lnTo>
                    <a:pt x="52832" y="1524698"/>
                  </a:lnTo>
                  <a:lnTo>
                    <a:pt x="53721" y="1529778"/>
                  </a:lnTo>
                  <a:lnTo>
                    <a:pt x="53835" y="1547863"/>
                  </a:lnTo>
                  <a:lnTo>
                    <a:pt x="53835" y="1515910"/>
                  </a:lnTo>
                  <a:lnTo>
                    <a:pt x="52882" y="1515021"/>
                  </a:lnTo>
                  <a:lnTo>
                    <a:pt x="48602" y="1512747"/>
                  </a:lnTo>
                  <a:lnTo>
                    <a:pt x="46113" y="1512176"/>
                  </a:lnTo>
                  <a:lnTo>
                    <a:pt x="39433" y="1512176"/>
                  </a:lnTo>
                  <a:lnTo>
                    <a:pt x="26035" y="1532928"/>
                  </a:lnTo>
                  <a:lnTo>
                    <a:pt x="26035" y="1549107"/>
                  </a:lnTo>
                  <a:lnTo>
                    <a:pt x="27774" y="1556270"/>
                  </a:lnTo>
                  <a:lnTo>
                    <a:pt x="34175" y="1564335"/>
                  </a:lnTo>
                  <a:lnTo>
                    <a:pt x="38176" y="1566164"/>
                  </a:lnTo>
                  <a:lnTo>
                    <a:pt x="47142" y="1566164"/>
                  </a:lnTo>
                  <a:lnTo>
                    <a:pt x="59880" y="1550390"/>
                  </a:lnTo>
                  <a:lnTo>
                    <a:pt x="60515" y="1545386"/>
                  </a:lnTo>
                  <a:close/>
                </a:path>
                <a:path w="3728720" h="1915160">
                  <a:moveTo>
                    <a:pt x="60515" y="1356347"/>
                  </a:moveTo>
                  <a:lnTo>
                    <a:pt x="56045" y="1329817"/>
                  </a:lnTo>
                  <a:lnTo>
                    <a:pt x="55206" y="1328496"/>
                  </a:lnTo>
                  <a:lnTo>
                    <a:pt x="54660" y="1327632"/>
                  </a:lnTo>
                  <a:lnTo>
                    <a:pt x="53848" y="1326896"/>
                  </a:lnTo>
                  <a:lnTo>
                    <a:pt x="53848" y="1358849"/>
                  </a:lnTo>
                  <a:lnTo>
                    <a:pt x="52832" y="1364615"/>
                  </a:lnTo>
                  <a:lnTo>
                    <a:pt x="48768" y="1370393"/>
                  </a:lnTo>
                  <a:lnTo>
                    <a:pt x="46253" y="1371790"/>
                  </a:lnTo>
                  <a:lnTo>
                    <a:pt x="40297" y="1371790"/>
                  </a:lnTo>
                  <a:lnTo>
                    <a:pt x="37795" y="1370393"/>
                  </a:lnTo>
                  <a:lnTo>
                    <a:pt x="33731" y="1364615"/>
                  </a:lnTo>
                  <a:lnTo>
                    <a:pt x="32715" y="1358849"/>
                  </a:lnTo>
                  <a:lnTo>
                    <a:pt x="32727" y="1341437"/>
                  </a:lnTo>
                  <a:lnTo>
                    <a:pt x="33832" y="1335519"/>
                  </a:lnTo>
                  <a:lnTo>
                    <a:pt x="36068" y="1332318"/>
                  </a:lnTo>
                  <a:lnTo>
                    <a:pt x="37846" y="1329817"/>
                  </a:lnTo>
                  <a:lnTo>
                    <a:pt x="40220" y="1328496"/>
                  </a:lnTo>
                  <a:lnTo>
                    <a:pt x="46240" y="1328496"/>
                  </a:lnTo>
                  <a:lnTo>
                    <a:pt x="53848" y="1358849"/>
                  </a:lnTo>
                  <a:lnTo>
                    <a:pt x="53848" y="1326896"/>
                  </a:lnTo>
                  <a:lnTo>
                    <a:pt x="52882" y="1325994"/>
                  </a:lnTo>
                  <a:lnTo>
                    <a:pt x="50749" y="1324902"/>
                  </a:lnTo>
                  <a:lnTo>
                    <a:pt x="48602" y="1323733"/>
                  </a:lnTo>
                  <a:lnTo>
                    <a:pt x="46113" y="1323187"/>
                  </a:lnTo>
                  <a:lnTo>
                    <a:pt x="39433" y="1323187"/>
                  </a:lnTo>
                  <a:lnTo>
                    <a:pt x="26035" y="1343939"/>
                  </a:lnTo>
                  <a:lnTo>
                    <a:pt x="26035" y="1360093"/>
                  </a:lnTo>
                  <a:lnTo>
                    <a:pt x="27774" y="1367269"/>
                  </a:lnTo>
                  <a:lnTo>
                    <a:pt x="34175" y="1375308"/>
                  </a:lnTo>
                  <a:lnTo>
                    <a:pt x="38176" y="1377099"/>
                  </a:lnTo>
                  <a:lnTo>
                    <a:pt x="47142" y="1377099"/>
                  </a:lnTo>
                  <a:lnTo>
                    <a:pt x="50355" y="1376083"/>
                  </a:lnTo>
                  <a:lnTo>
                    <a:pt x="52895" y="1373974"/>
                  </a:lnTo>
                  <a:lnTo>
                    <a:pt x="55422" y="1371955"/>
                  </a:lnTo>
                  <a:lnTo>
                    <a:pt x="55524" y="1371790"/>
                  </a:lnTo>
                  <a:lnTo>
                    <a:pt x="57327" y="1368983"/>
                  </a:lnTo>
                  <a:lnTo>
                    <a:pt x="59880" y="1361338"/>
                  </a:lnTo>
                  <a:lnTo>
                    <a:pt x="60515" y="1356347"/>
                  </a:lnTo>
                  <a:close/>
                </a:path>
                <a:path w="3728720" h="1915160">
                  <a:moveTo>
                    <a:pt x="60515" y="1167358"/>
                  </a:moveTo>
                  <a:lnTo>
                    <a:pt x="55219" y="1139507"/>
                  </a:lnTo>
                  <a:lnTo>
                    <a:pt x="54660" y="1138656"/>
                  </a:lnTo>
                  <a:lnTo>
                    <a:pt x="53848" y="1137920"/>
                  </a:lnTo>
                  <a:lnTo>
                    <a:pt x="53848" y="1169784"/>
                  </a:lnTo>
                  <a:lnTo>
                    <a:pt x="52832" y="1175562"/>
                  </a:lnTo>
                  <a:lnTo>
                    <a:pt x="48768" y="1181328"/>
                  </a:lnTo>
                  <a:lnTo>
                    <a:pt x="46253" y="1182814"/>
                  </a:lnTo>
                  <a:lnTo>
                    <a:pt x="40297" y="1182814"/>
                  </a:lnTo>
                  <a:lnTo>
                    <a:pt x="37795" y="1181328"/>
                  </a:lnTo>
                  <a:lnTo>
                    <a:pt x="35750" y="1178445"/>
                  </a:lnTo>
                  <a:lnTo>
                    <a:pt x="33731" y="1175639"/>
                  </a:lnTo>
                  <a:lnTo>
                    <a:pt x="32715" y="1169784"/>
                  </a:lnTo>
                  <a:lnTo>
                    <a:pt x="32715" y="1152461"/>
                  </a:lnTo>
                  <a:lnTo>
                    <a:pt x="33832" y="1146530"/>
                  </a:lnTo>
                  <a:lnTo>
                    <a:pt x="36068" y="1143254"/>
                  </a:lnTo>
                  <a:lnTo>
                    <a:pt x="37846" y="1140752"/>
                  </a:lnTo>
                  <a:lnTo>
                    <a:pt x="40220" y="1139507"/>
                  </a:lnTo>
                  <a:lnTo>
                    <a:pt x="46240" y="1139507"/>
                  </a:lnTo>
                  <a:lnTo>
                    <a:pt x="48768" y="1140917"/>
                  </a:lnTo>
                  <a:lnTo>
                    <a:pt x="52832" y="1146683"/>
                  </a:lnTo>
                  <a:lnTo>
                    <a:pt x="53721" y="1151763"/>
                  </a:lnTo>
                  <a:lnTo>
                    <a:pt x="53848" y="1169784"/>
                  </a:lnTo>
                  <a:lnTo>
                    <a:pt x="53848" y="1137920"/>
                  </a:lnTo>
                  <a:lnTo>
                    <a:pt x="52882" y="1137018"/>
                  </a:lnTo>
                  <a:lnTo>
                    <a:pt x="48602" y="1134668"/>
                  </a:lnTo>
                  <a:lnTo>
                    <a:pt x="46113" y="1134122"/>
                  </a:lnTo>
                  <a:lnTo>
                    <a:pt x="39433" y="1134122"/>
                  </a:lnTo>
                  <a:lnTo>
                    <a:pt x="36233" y="1135138"/>
                  </a:lnTo>
                  <a:lnTo>
                    <a:pt x="33705" y="1137246"/>
                  </a:lnTo>
                  <a:lnTo>
                    <a:pt x="31165" y="1139278"/>
                  </a:lnTo>
                  <a:lnTo>
                    <a:pt x="29248" y="1142238"/>
                  </a:lnTo>
                  <a:lnTo>
                    <a:pt x="26682" y="1149883"/>
                  </a:lnTo>
                  <a:lnTo>
                    <a:pt x="26035" y="1154874"/>
                  </a:lnTo>
                  <a:lnTo>
                    <a:pt x="26035" y="1171105"/>
                  </a:lnTo>
                  <a:lnTo>
                    <a:pt x="27774" y="1178204"/>
                  </a:lnTo>
                  <a:lnTo>
                    <a:pt x="31457" y="1182890"/>
                  </a:lnTo>
                  <a:lnTo>
                    <a:pt x="34175" y="1186319"/>
                  </a:lnTo>
                  <a:lnTo>
                    <a:pt x="38176" y="1188123"/>
                  </a:lnTo>
                  <a:lnTo>
                    <a:pt x="47142" y="1188123"/>
                  </a:lnTo>
                  <a:lnTo>
                    <a:pt x="59880" y="1172362"/>
                  </a:lnTo>
                  <a:lnTo>
                    <a:pt x="60515" y="1167358"/>
                  </a:lnTo>
                  <a:close/>
                </a:path>
                <a:path w="3728720" h="1915160">
                  <a:moveTo>
                    <a:pt x="77470" y="801801"/>
                  </a:moveTo>
                  <a:lnTo>
                    <a:pt x="70078" y="801801"/>
                  </a:lnTo>
                  <a:lnTo>
                    <a:pt x="70078" y="809142"/>
                  </a:lnTo>
                  <a:lnTo>
                    <a:pt x="77470" y="809142"/>
                  </a:lnTo>
                  <a:lnTo>
                    <a:pt x="77470" y="801801"/>
                  </a:lnTo>
                  <a:close/>
                </a:path>
                <a:path w="3728720" h="1915160">
                  <a:moveTo>
                    <a:pt x="77470" y="612749"/>
                  </a:moveTo>
                  <a:lnTo>
                    <a:pt x="70078" y="612749"/>
                  </a:lnTo>
                  <a:lnTo>
                    <a:pt x="70078" y="620166"/>
                  </a:lnTo>
                  <a:lnTo>
                    <a:pt x="77470" y="620166"/>
                  </a:lnTo>
                  <a:lnTo>
                    <a:pt x="77470" y="612749"/>
                  </a:lnTo>
                  <a:close/>
                </a:path>
                <a:path w="3728720" h="1915160">
                  <a:moveTo>
                    <a:pt x="77470" y="423760"/>
                  </a:moveTo>
                  <a:lnTo>
                    <a:pt x="70078" y="423760"/>
                  </a:lnTo>
                  <a:lnTo>
                    <a:pt x="70078" y="431101"/>
                  </a:lnTo>
                  <a:lnTo>
                    <a:pt x="77470" y="431101"/>
                  </a:lnTo>
                  <a:lnTo>
                    <a:pt x="77470" y="423760"/>
                  </a:lnTo>
                  <a:close/>
                </a:path>
                <a:path w="3728720" h="1915160">
                  <a:moveTo>
                    <a:pt x="77470" y="234708"/>
                  </a:moveTo>
                  <a:lnTo>
                    <a:pt x="70078" y="234708"/>
                  </a:lnTo>
                  <a:lnTo>
                    <a:pt x="70078" y="242112"/>
                  </a:lnTo>
                  <a:lnTo>
                    <a:pt x="77470" y="242112"/>
                  </a:lnTo>
                  <a:lnTo>
                    <a:pt x="77470" y="234708"/>
                  </a:lnTo>
                  <a:close/>
                </a:path>
                <a:path w="3728720" h="1915160">
                  <a:moveTo>
                    <a:pt x="79387" y="1746885"/>
                  </a:moveTo>
                  <a:lnTo>
                    <a:pt x="71983" y="1746885"/>
                  </a:lnTo>
                  <a:lnTo>
                    <a:pt x="71983" y="1754276"/>
                  </a:lnTo>
                  <a:lnTo>
                    <a:pt x="79387" y="1754276"/>
                  </a:lnTo>
                  <a:lnTo>
                    <a:pt x="79387" y="1746885"/>
                  </a:lnTo>
                  <a:close/>
                </a:path>
                <a:path w="3728720" h="1915160">
                  <a:moveTo>
                    <a:pt x="79387" y="1557870"/>
                  </a:moveTo>
                  <a:lnTo>
                    <a:pt x="71983" y="1557870"/>
                  </a:lnTo>
                  <a:lnTo>
                    <a:pt x="71983" y="1565262"/>
                  </a:lnTo>
                  <a:lnTo>
                    <a:pt x="79387" y="1565262"/>
                  </a:lnTo>
                  <a:lnTo>
                    <a:pt x="79387" y="1557870"/>
                  </a:lnTo>
                  <a:close/>
                </a:path>
                <a:path w="3728720" h="1915160">
                  <a:moveTo>
                    <a:pt x="79387" y="1368831"/>
                  </a:moveTo>
                  <a:lnTo>
                    <a:pt x="71983" y="1368831"/>
                  </a:lnTo>
                  <a:lnTo>
                    <a:pt x="71983" y="1376248"/>
                  </a:lnTo>
                  <a:lnTo>
                    <a:pt x="79387" y="1376248"/>
                  </a:lnTo>
                  <a:lnTo>
                    <a:pt x="79387" y="1368831"/>
                  </a:lnTo>
                  <a:close/>
                </a:path>
                <a:path w="3728720" h="1915160">
                  <a:moveTo>
                    <a:pt x="79387" y="1179855"/>
                  </a:moveTo>
                  <a:lnTo>
                    <a:pt x="71983" y="1179855"/>
                  </a:lnTo>
                  <a:lnTo>
                    <a:pt x="71983" y="1187183"/>
                  </a:lnTo>
                  <a:lnTo>
                    <a:pt x="79387" y="1187183"/>
                  </a:lnTo>
                  <a:lnTo>
                    <a:pt x="79387" y="1179855"/>
                  </a:lnTo>
                  <a:close/>
                </a:path>
                <a:path w="3728720" h="1915160">
                  <a:moveTo>
                    <a:pt x="112966" y="0"/>
                  </a:moveTo>
                  <a:lnTo>
                    <a:pt x="108788" y="0"/>
                  </a:lnTo>
                  <a:lnTo>
                    <a:pt x="107657" y="2260"/>
                  </a:lnTo>
                  <a:lnTo>
                    <a:pt x="105727" y="4686"/>
                  </a:lnTo>
                  <a:lnTo>
                    <a:pt x="100291" y="9525"/>
                  </a:lnTo>
                  <a:lnTo>
                    <a:pt x="97116" y="11544"/>
                  </a:lnTo>
                  <a:lnTo>
                    <a:pt x="93484" y="13258"/>
                  </a:lnTo>
                  <a:lnTo>
                    <a:pt x="93484" y="19583"/>
                  </a:lnTo>
                  <a:lnTo>
                    <a:pt x="106476" y="11709"/>
                  </a:lnTo>
                  <a:lnTo>
                    <a:pt x="106476" y="53060"/>
                  </a:lnTo>
                  <a:lnTo>
                    <a:pt x="112966" y="53060"/>
                  </a:lnTo>
                  <a:lnTo>
                    <a:pt x="112966" y="0"/>
                  </a:lnTo>
                  <a:close/>
                </a:path>
                <a:path w="3728720" h="1915160">
                  <a:moveTo>
                    <a:pt x="121704" y="802894"/>
                  </a:moveTo>
                  <a:lnTo>
                    <a:pt x="95770" y="802894"/>
                  </a:lnTo>
                  <a:lnTo>
                    <a:pt x="96481" y="801725"/>
                  </a:lnTo>
                  <a:lnTo>
                    <a:pt x="97396" y="800557"/>
                  </a:lnTo>
                  <a:lnTo>
                    <a:pt x="99618" y="798220"/>
                  </a:lnTo>
                  <a:lnTo>
                    <a:pt x="102108" y="796036"/>
                  </a:lnTo>
                  <a:lnTo>
                    <a:pt x="110680" y="788860"/>
                  </a:lnTo>
                  <a:lnTo>
                    <a:pt x="114020" y="785736"/>
                  </a:lnTo>
                  <a:lnTo>
                    <a:pt x="118021" y="781202"/>
                  </a:lnTo>
                  <a:lnTo>
                    <a:pt x="119456" y="779018"/>
                  </a:lnTo>
                  <a:lnTo>
                    <a:pt x="121196" y="774966"/>
                  </a:lnTo>
                  <a:lnTo>
                    <a:pt x="121577" y="773099"/>
                  </a:lnTo>
                  <a:lnTo>
                    <a:pt x="121539" y="766381"/>
                  </a:lnTo>
                  <a:lnTo>
                    <a:pt x="120154" y="763104"/>
                  </a:lnTo>
                  <a:lnTo>
                    <a:pt x="118427" y="761466"/>
                  </a:lnTo>
                  <a:lnTo>
                    <a:pt x="114236" y="757491"/>
                  </a:lnTo>
                  <a:lnTo>
                    <a:pt x="110210" y="756081"/>
                  </a:lnTo>
                  <a:lnTo>
                    <a:pt x="100114" y="756081"/>
                  </a:lnTo>
                  <a:lnTo>
                    <a:pt x="87972" y="771372"/>
                  </a:lnTo>
                  <a:lnTo>
                    <a:pt x="94640" y="772083"/>
                  </a:lnTo>
                  <a:lnTo>
                    <a:pt x="94665" y="768718"/>
                  </a:lnTo>
                  <a:lnTo>
                    <a:pt x="95618" y="766152"/>
                  </a:lnTo>
                  <a:lnTo>
                    <a:pt x="99377" y="762406"/>
                  </a:lnTo>
                  <a:lnTo>
                    <a:pt x="101866" y="761466"/>
                  </a:lnTo>
                  <a:lnTo>
                    <a:pt x="107962" y="761466"/>
                  </a:lnTo>
                  <a:lnTo>
                    <a:pt x="110350" y="762330"/>
                  </a:lnTo>
                  <a:lnTo>
                    <a:pt x="114033" y="765911"/>
                  </a:lnTo>
                  <a:lnTo>
                    <a:pt x="114947" y="768019"/>
                  </a:lnTo>
                  <a:lnTo>
                    <a:pt x="114947" y="773099"/>
                  </a:lnTo>
                  <a:lnTo>
                    <a:pt x="113944" y="775665"/>
                  </a:lnTo>
                  <a:lnTo>
                    <a:pt x="111925" y="778395"/>
                  </a:lnTo>
                  <a:lnTo>
                    <a:pt x="109905" y="781202"/>
                  </a:lnTo>
                  <a:lnTo>
                    <a:pt x="106019" y="784948"/>
                  </a:lnTo>
                  <a:lnTo>
                    <a:pt x="96570" y="792683"/>
                  </a:lnTo>
                  <a:lnTo>
                    <a:pt x="93738" y="795337"/>
                  </a:lnTo>
                  <a:lnTo>
                    <a:pt x="91782" y="797674"/>
                  </a:lnTo>
                  <a:lnTo>
                    <a:pt x="89827" y="799934"/>
                  </a:lnTo>
                  <a:lnTo>
                    <a:pt x="88392" y="802271"/>
                  </a:lnTo>
                  <a:lnTo>
                    <a:pt x="87503" y="804697"/>
                  </a:lnTo>
                  <a:lnTo>
                    <a:pt x="86944" y="806094"/>
                  </a:lnTo>
                  <a:lnTo>
                    <a:pt x="86702" y="807580"/>
                  </a:lnTo>
                  <a:lnTo>
                    <a:pt x="86741" y="809142"/>
                  </a:lnTo>
                  <a:lnTo>
                    <a:pt x="121704" y="809142"/>
                  </a:lnTo>
                  <a:lnTo>
                    <a:pt x="121704" y="802894"/>
                  </a:lnTo>
                  <a:close/>
                </a:path>
                <a:path w="3728720" h="1915160">
                  <a:moveTo>
                    <a:pt x="122021" y="601510"/>
                  </a:moveTo>
                  <a:lnTo>
                    <a:pt x="114884" y="601510"/>
                  </a:lnTo>
                  <a:lnTo>
                    <a:pt x="114884" y="577710"/>
                  </a:lnTo>
                  <a:lnTo>
                    <a:pt x="114884" y="567258"/>
                  </a:lnTo>
                  <a:lnTo>
                    <a:pt x="109575" y="567258"/>
                  </a:lnTo>
                  <a:lnTo>
                    <a:pt x="108381" y="568960"/>
                  </a:lnTo>
                  <a:lnTo>
                    <a:pt x="108381" y="577710"/>
                  </a:lnTo>
                  <a:lnTo>
                    <a:pt x="108381" y="601510"/>
                  </a:lnTo>
                  <a:lnTo>
                    <a:pt x="91833" y="601510"/>
                  </a:lnTo>
                  <a:lnTo>
                    <a:pt x="108381" y="577710"/>
                  </a:lnTo>
                  <a:lnTo>
                    <a:pt x="108381" y="568960"/>
                  </a:lnTo>
                  <a:lnTo>
                    <a:pt x="85445" y="601510"/>
                  </a:lnTo>
                  <a:lnTo>
                    <a:pt x="85445" y="607517"/>
                  </a:lnTo>
                  <a:lnTo>
                    <a:pt x="108381" y="607517"/>
                  </a:lnTo>
                  <a:lnTo>
                    <a:pt x="108381" y="620166"/>
                  </a:lnTo>
                  <a:lnTo>
                    <a:pt x="114884" y="620166"/>
                  </a:lnTo>
                  <a:lnTo>
                    <a:pt x="114884" y="607517"/>
                  </a:lnTo>
                  <a:lnTo>
                    <a:pt x="122021" y="607517"/>
                  </a:lnTo>
                  <a:lnTo>
                    <a:pt x="122021" y="601510"/>
                  </a:lnTo>
                  <a:close/>
                </a:path>
                <a:path w="3728720" h="1915160">
                  <a:moveTo>
                    <a:pt x="122212" y="408940"/>
                  </a:moveTo>
                  <a:lnTo>
                    <a:pt x="120688" y="404799"/>
                  </a:lnTo>
                  <a:lnTo>
                    <a:pt x="118529" y="402539"/>
                  </a:lnTo>
                  <a:lnTo>
                    <a:pt x="115519" y="399376"/>
                  </a:lnTo>
                  <a:lnTo>
                    <a:pt x="115519" y="410578"/>
                  </a:lnTo>
                  <a:lnTo>
                    <a:pt x="115493" y="418376"/>
                  </a:lnTo>
                  <a:lnTo>
                    <a:pt x="114579" y="421195"/>
                  </a:lnTo>
                  <a:lnTo>
                    <a:pt x="110629" y="425564"/>
                  </a:lnTo>
                  <a:lnTo>
                    <a:pt x="108280" y="426732"/>
                  </a:lnTo>
                  <a:lnTo>
                    <a:pt x="103670" y="426732"/>
                  </a:lnTo>
                  <a:lnTo>
                    <a:pt x="94754" y="416280"/>
                  </a:lnTo>
                  <a:lnTo>
                    <a:pt x="94754" y="410578"/>
                  </a:lnTo>
                  <a:lnTo>
                    <a:pt x="95770" y="407847"/>
                  </a:lnTo>
                  <a:lnTo>
                    <a:pt x="99644" y="403872"/>
                  </a:lnTo>
                  <a:lnTo>
                    <a:pt x="99860" y="403631"/>
                  </a:lnTo>
                  <a:lnTo>
                    <a:pt x="102349" y="402539"/>
                  </a:lnTo>
                  <a:lnTo>
                    <a:pt x="108242" y="402539"/>
                  </a:lnTo>
                  <a:lnTo>
                    <a:pt x="110693" y="403631"/>
                  </a:lnTo>
                  <a:lnTo>
                    <a:pt x="114592" y="407847"/>
                  </a:lnTo>
                  <a:lnTo>
                    <a:pt x="115519" y="410578"/>
                  </a:lnTo>
                  <a:lnTo>
                    <a:pt x="115519" y="399376"/>
                  </a:lnTo>
                  <a:lnTo>
                    <a:pt x="114604" y="398411"/>
                  </a:lnTo>
                  <a:lnTo>
                    <a:pt x="110921" y="396849"/>
                  </a:lnTo>
                  <a:lnTo>
                    <a:pt x="104114" y="396849"/>
                  </a:lnTo>
                  <a:lnTo>
                    <a:pt x="101739" y="397395"/>
                  </a:lnTo>
                  <a:lnTo>
                    <a:pt x="97218" y="399732"/>
                  </a:lnTo>
                  <a:lnTo>
                    <a:pt x="95313" y="401447"/>
                  </a:lnTo>
                  <a:lnTo>
                    <a:pt x="93751" y="403872"/>
                  </a:lnTo>
                  <a:lnTo>
                    <a:pt x="93814" y="398411"/>
                  </a:lnTo>
                  <a:lnTo>
                    <a:pt x="100418" y="385140"/>
                  </a:lnTo>
                  <a:lnTo>
                    <a:pt x="101981" y="383971"/>
                  </a:lnTo>
                  <a:lnTo>
                    <a:pt x="103797" y="383349"/>
                  </a:lnTo>
                  <a:lnTo>
                    <a:pt x="108432" y="383349"/>
                  </a:lnTo>
                  <a:lnTo>
                    <a:pt x="114808" y="391693"/>
                  </a:lnTo>
                  <a:lnTo>
                    <a:pt x="121259" y="391223"/>
                  </a:lnTo>
                  <a:lnTo>
                    <a:pt x="120738" y="387096"/>
                  </a:lnTo>
                  <a:lnTo>
                    <a:pt x="119138" y="383895"/>
                  </a:lnTo>
                  <a:lnTo>
                    <a:pt x="118516" y="383349"/>
                  </a:lnTo>
                  <a:lnTo>
                    <a:pt x="113830" y="379209"/>
                  </a:lnTo>
                  <a:lnTo>
                    <a:pt x="110426" y="378040"/>
                  </a:lnTo>
                  <a:lnTo>
                    <a:pt x="100685" y="378040"/>
                  </a:lnTo>
                  <a:lnTo>
                    <a:pt x="96240" y="380072"/>
                  </a:lnTo>
                  <a:lnTo>
                    <a:pt x="92951" y="384124"/>
                  </a:lnTo>
                  <a:lnTo>
                    <a:pt x="89179" y="388734"/>
                  </a:lnTo>
                  <a:lnTo>
                    <a:pt x="87287" y="396138"/>
                  </a:lnTo>
                  <a:lnTo>
                    <a:pt x="87287" y="415493"/>
                  </a:lnTo>
                  <a:lnTo>
                    <a:pt x="88988" y="422046"/>
                  </a:lnTo>
                  <a:lnTo>
                    <a:pt x="95821" y="430009"/>
                  </a:lnTo>
                  <a:lnTo>
                    <a:pt x="100241" y="432041"/>
                  </a:lnTo>
                  <a:lnTo>
                    <a:pt x="108826" y="432041"/>
                  </a:lnTo>
                  <a:lnTo>
                    <a:pt x="111658" y="431253"/>
                  </a:lnTo>
                  <a:lnTo>
                    <a:pt x="114160" y="429768"/>
                  </a:lnTo>
                  <a:lnTo>
                    <a:pt x="116662" y="428218"/>
                  </a:lnTo>
                  <a:lnTo>
                    <a:pt x="117995" y="426732"/>
                  </a:lnTo>
                  <a:lnTo>
                    <a:pt x="118630" y="426034"/>
                  </a:lnTo>
                  <a:lnTo>
                    <a:pt x="120053" y="423214"/>
                  </a:lnTo>
                  <a:lnTo>
                    <a:pt x="121488" y="420331"/>
                  </a:lnTo>
                  <a:lnTo>
                    <a:pt x="122212" y="417283"/>
                  </a:lnTo>
                  <a:lnTo>
                    <a:pt x="122212" y="408940"/>
                  </a:lnTo>
                  <a:close/>
                </a:path>
                <a:path w="3728720" h="1915160">
                  <a:moveTo>
                    <a:pt x="122351" y="231508"/>
                  </a:moveTo>
                  <a:lnTo>
                    <a:pt x="115595" y="214490"/>
                  </a:lnTo>
                  <a:lnTo>
                    <a:pt x="115595" y="230492"/>
                  </a:lnTo>
                  <a:lnTo>
                    <a:pt x="114706" y="232676"/>
                  </a:lnTo>
                  <a:lnTo>
                    <a:pt x="112039" y="235331"/>
                  </a:lnTo>
                  <a:lnTo>
                    <a:pt x="110655" y="236651"/>
                  </a:lnTo>
                  <a:lnTo>
                    <a:pt x="108102" y="237667"/>
                  </a:lnTo>
                  <a:lnTo>
                    <a:pt x="102997" y="237667"/>
                  </a:lnTo>
                  <a:lnTo>
                    <a:pt x="94170" y="228701"/>
                  </a:lnTo>
                  <a:lnTo>
                    <a:pt x="94234" y="223710"/>
                  </a:lnTo>
                  <a:lnTo>
                    <a:pt x="95186" y="221284"/>
                  </a:lnTo>
                  <a:lnTo>
                    <a:pt x="99199" y="217233"/>
                  </a:lnTo>
                  <a:lnTo>
                    <a:pt x="101727" y="216293"/>
                  </a:lnTo>
                  <a:lnTo>
                    <a:pt x="107911" y="216293"/>
                  </a:lnTo>
                  <a:lnTo>
                    <a:pt x="110515" y="217309"/>
                  </a:lnTo>
                  <a:lnTo>
                    <a:pt x="114668" y="221361"/>
                  </a:lnTo>
                  <a:lnTo>
                    <a:pt x="115493" y="223393"/>
                  </a:lnTo>
                  <a:lnTo>
                    <a:pt x="115595" y="230492"/>
                  </a:lnTo>
                  <a:lnTo>
                    <a:pt x="115595" y="214490"/>
                  </a:lnTo>
                  <a:lnTo>
                    <a:pt x="112395" y="213410"/>
                  </a:lnTo>
                  <a:lnTo>
                    <a:pt x="115011" y="212471"/>
                  </a:lnTo>
                  <a:lnTo>
                    <a:pt x="116967" y="211061"/>
                  </a:lnTo>
                  <a:lnTo>
                    <a:pt x="118300" y="209194"/>
                  </a:lnTo>
                  <a:lnTo>
                    <a:pt x="119545" y="207391"/>
                  </a:lnTo>
                  <a:lnTo>
                    <a:pt x="120192" y="205295"/>
                  </a:lnTo>
                  <a:lnTo>
                    <a:pt x="120116" y="198818"/>
                  </a:lnTo>
                  <a:lnTo>
                    <a:pt x="118770" y="195694"/>
                  </a:lnTo>
                  <a:lnTo>
                    <a:pt x="117373" y="194360"/>
                  </a:lnTo>
                  <a:lnTo>
                    <a:pt x="113423" y="190652"/>
                  </a:lnTo>
                  <a:lnTo>
                    <a:pt x="113423" y="200215"/>
                  </a:lnTo>
                  <a:lnTo>
                    <a:pt x="113423" y="205295"/>
                  </a:lnTo>
                  <a:lnTo>
                    <a:pt x="112712" y="207010"/>
                  </a:lnTo>
                  <a:lnTo>
                    <a:pt x="109512" y="210121"/>
                  </a:lnTo>
                  <a:lnTo>
                    <a:pt x="107467" y="210985"/>
                  </a:lnTo>
                  <a:lnTo>
                    <a:pt x="102387" y="210985"/>
                  </a:lnTo>
                  <a:lnTo>
                    <a:pt x="100291" y="210121"/>
                  </a:lnTo>
                  <a:lnTo>
                    <a:pt x="97066" y="207010"/>
                  </a:lnTo>
                  <a:lnTo>
                    <a:pt x="96393" y="205295"/>
                  </a:lnTo>
                  <a:lnTo>
                    <a:pt x="96266" y="200215"/>
                  </a:lnTo>
                  <a:lnTo>
                    <a:pt x="97091" y="198348"/>
                  </a:lnTo>
                  <a:lnTo>
                    <a:pt x="98729" y="196710"/>
                  </a:lnTo>
                  <a:lnTo>
                    <a:pt x="100355" y="195148"/>
                  </a:lnTo>
                  <a:lnTo>
                    <a:pt x="102412" y="194360"/>
                  </a:lnTo>
                  <a:lnTo>
                    <a:pt x="107340" y="194360"/>
                  </a:lnTo>
                  <a:lnTo>
                    <a:pt x="109397" y="195148"/>
                  </a:lnTo>
                  <a:lnTo>
                    <a:pt x="112687" y="198424"/>
                  </a:lnTo>
                  <a:lnTo>
                    <a:pt x="113423" y="200215"/>
                  </a:lnTo>
                  <a:lnTo>
                    <a:pt x="113423" y="190652"/>
                  </a:lnTo>
                  <a:lnTo>
                    <a:pt x="113144" y="190385"/>
                  </a:lnTo>
                  <a:lnTo>
                    <a:pt x="109435" y="189064"/>
                  </a:lnTo>
                  <a:lnTo>
                    <a:pt x="100228" y="189064"/>
                  </a:lnTo>
                  <a:lnTo>
                    <a:pt x="96545" y="190309"/>
                  </a:lnTo>
                  <a:lnTo>
                    <a:pt x="91020" y="195618"/>
                  </a:lnTo>
                  <a:lnTo>
                    <a:pt x="89636" y="198818"/>
                  </a:lnTo>
                  <a:lnTo>
                    <a:pt x="89662" y="205295"/>
                  </a:lnTo>
                  <a:lnTo>
                    <a:pt x="90284" y="207391"/>
                  </a:lnTo>
                  <a:lnTo>
                    <a:pt x="91630" y="209270"/>
                  </a:lnTo>
                  <a:lnTo>
                    <a:pt x="92875" y="211061"/>
                  </a:lnTo>
                  <a:lnTo>
                    <a:pt x="94881" y="212471"/>
                  </a:lnTo>
                  <a:lnTo>
                    <a:pt x="97574" y="213410"/>
                  </a:lnTo>
                  <a:lnTo>
                    <a:pt x="94348" y="214261"/>
                  </a:lnTo>
                  <a:lnTo>
                    <a:pt x="91871" y="215900"/>
                  </a:lnTo>
                  <a:lnTo>
                    <a:pt x="90119" y="218160"/>
                  </a:lnTo>
                  <a:lnTo>
                    <a:pt x="88379" y="220510"/>
                  </a:lnTo>
                  <a:lnTo>
                    <a:pt x="87503" y="223393"/>
                  </a:lnTo>
                  <a:lnTo>
                    <a:pt x="87541" y="231508"/>
                  </a:lnTo>
                  <a:lnTo>
                    <a:pt x="89103" y="235254"/>
                  </a:lnTo>
                  <a:lnTo>
                    <a:pt x="95504" y="241490"/>
                  </a:lnTo>
                  <a:lnTo>
                    <a:pt x="99707" y="242976"/>
                  </a:lnTo>
                  <a:lnTo>
                    <a:pt x="110147" y="242976"/>
                  </a:lnTo>
                  <a:lnTo>
                    <a:pt x="114350" y="241490"/>
                  </a:lnTo>
                  <a:lnTo>
                    <a:pt x="118287" y="237667"/>
                  </a:lnTo>
                  <a:lnTo>
                    <a:pt x="120751" y="235331"/>
                  </a:lnTo>
                  <a:lnTo>
                    <a:pt x="122351" y="231508"/>
                  </a:lnTo>
                  <a:close/>
                </a:path>
                <a:path w="3728720" h="1915160">
                  <a:moveTo>
                    <a:pt x="122999" y="978306"/>
                  </a:moveTo>
                  <a:lnTo>
                    <a:pt x="118529" y="951776"/>
                  </a:lnTo>
                  <a:lnTo>
                    <a:pt x="117678" y="950455"/>
                  </a:lnTo>
                  <a:lnTo>
                    <a:pt x="117132" y="949591"/>
                  </a:lnTo>
                  <a:lnTo>
                    <a:pt x="116319" y="948855"/>
                  </a:lnTo>
                  <a:lnTo>
                    <a:pt x="116319" y="980795"/>
                  </a:lnTo>
                  <a:lnTo>
                    <a:pt x="115316" y="986574"/>
                  </a:lnTo>
                  <a:lnTo>
                    <a:pt x="111239" y="992352"/>
                  </a:lnTo>
                  <a:lnTo>
                    <a:pt x="108737" y="993749"/>
                  </a:lnTo>
                  <a:lnTo>
                    <a:pt x="102768" y="993749"/>
                  </a:lnTo>
                  <a:lnTo>
                    <a:pt x="100266" y="992352"/>
                  </a:lnTo>
                  <a:lnTo>
                    <a:pt x="96202" y="986574"/>
                  </a:lnTo>
                  <a:lnTo>
                    <a:pt x="95186" y="980795"/>
                  </a:lnTo>
                  <a:lnTo>
                    <a:pt x="95199" y="963396"/>
                  </a:lnTo>
                  <a:lnTo>
                    <a:pt x="96304" y="957465"/>
                  </a:lnTo>
                  <a:lnTo>
                    <a:pt x="98539" y="954278"/>
                  </a:lnTo>
                  <a:lnTo>
                    <a:pt x="100317" y="951776"/>
                  </a:lnTo>
                  <a:lnTo>
                    <a:pt x="102704" y="950455"/>
                  </a:lnTo>
                  <a:lnTo>
                    <a:pt x="108712" y="950455"/>
                  </a:lnTo>
                  <a:lnTo>
                    <a:pt x="116319" y="980795"/>
                  </a:lnTo>
                  <a:lnTo>
                    <a:pt x="116319" y="948855"/>
                  </a:lnTo>
                  <a:lnTo>
                    <a:pt x="115354" y="947953"/>
                  </a:lnTo>
                  <a:lnTo>
                    <a:pt x="113220" y="946861"/>
                  </a:lnTo>
                  <a:lnTo>
                    <a:pt x="111074" y="945692"/>
                  </a:lnTo>
                  <a:lnTo>
                    <a:pt x="108585" y="945146"/>
                  </a:lnTo>
                  <a:lnTo>
                    <a:pt x="101904" y="945146"/>
                  </a:lnTo>
                  <a:lnTo>
                    <a:pt x="88506" y="965898"/>
                  </a:lnTo>
                  <a:lnTo>
                    <a:pt x="88506" y="982052"/>
                  </a:lnTo>
                  <a:lnTo>
                    <a:pt x="90246" y="989228"/>
                  </a:lnTo>
                  <a:lnTo>
                    <a:pt x="96647" y="997267"/>
                  </a:lnTo>
                  <a:lnTo>
                    <a:pt x="100660" y="999058"/>
                  </a:lnTo>
                  <a:lnTo>
                    <a:pt x="109626" y="999058"/>
                  </a:lnTo>
                  <a:lnTo>
                    <a:pt x="112826" y="998042"/>
                  </a:lnTo>
                  <a:lnTo>
                    <a:pt x="115366" y="995934"/>
                  </a:lnTo>
                  <a:lnTo>
                    <a:pt x="117906" y="993914"/>
                  </a:lnTo>
                  <a:lnTo>
                    <a:pt x="117995" y="993749"/>
                  </a:lnTo>
                  <a:lnTo>
                    <a:pt x="119799" y="990942"/>
                  </a:lnTo>
                  <a:lnTo>
                    <a:pt x="122351" y="983297"/>
                  </a:lnTo>
                  <a:lnTo>
                    <a:pt x="122999" y="978306"/>
                  </a:lnTo>
                  <a:close/>
                </a:path>
                <a:path w="3728720" h="1915160">
                  <a:moveTo>
                    <a:pt x="123609" y="1180947"/>
                  </a:moveTo>
                  <a:lnTo>
                    <a:pt x="97675" y="1180947"/>
                  </a:lnTo>
                  <a:lnTo>
                    <a:pt x="98399" y="1179766"/>
                  </a:lnTo>
                  <a:lnTo>
                    <a:pt x="99314" y="1178598"/>
                  </a:lnTo>
                  <a:lnTo>
                    <a:pt x="101523" y="1176261"/>
                  </a:lnTo>
                  <a:lnTo>
                    <a:pt x="104025" y="1174076"/>
                  </a:lnTo>
                  <a:lnTo>
                    <a:pt x="112585" y="1166901"/>
                  </a:lnTo>
                  <a:lnTo>
                    <a:pt x="115912" y="1163777"/>
                  </a:lnTo>
                  <a:lnTo>
                    <a:pt x="119938" y="1159256"/>
                  </a:lnTo>
                  <a:lnTo>
                    <a:pt x="121373" y="1157058"/>
                  </a:lnTo>
                  <a:lnTo>
                    <a:pt x="123101" y="1153007"/>
                  </a:lnTo>
                  <a:lnTo>
                    <a:pt x="123482" y="1151140"/>
                  </a:lnTo>
                  <a:lnTo>
                    <a:pt x="123431" y="1144422"/>
                  </a:lnTo>
                  <a:lnTo>
                    <a:pt x="122059" y="1141145"/>
                  </a:lnTo>
                  <a:lnTo>
                    <a:pt x="120332" y="1139507"/>
                  </a:lnTo>
                  <a:lnTo>
                    <a:pt x="116141" y="1135532"/>
                  </a:lnTo>
                  <a:lnTo>
                    <a:pt x="112128" y="1134122"/>
                  </a:lnTo>
                  <a:lnTo>
                    <a:pt x="102031" y="1134122"/>
                  </a:lnTo>
                  <a:lnTo>
                    <a:pt x="89877" y="1149413"/>
                  </a:lnTo>
                  <a:lnTo>
                    <a:pt x="96558" y="1150124"/>
                  </a:lnTo>
                  <a:lnTo>
                    <a:pt x="96583" y="1146771"/>
                  </a:lnTo>
                  <a:lnTo>
                    <a:pt x="97536" y="1144193"/>
                  </a:lnTo>
                  <a:lnTo>
                    <a:pt x="101282" y="1140447"/>
                  </a:lnTo>
                  <a:lnTo>
                    <a:pt x="103784" y="1139507"/>
                  </a:lnTo>
                  <a:lnTo>
                    <a:pt x="109867" y="1139507"/>
                  </a:lnTo>
                  <a:lnTo>
                    <a:pt x="112268" y="1140371"/>
                  </a:lnTo>
                  <a:lnTo>
                    <a:pt x="115938" y="1143952"/>
                  </a:lnTo>
                  <a:lnTo>
                    <a:pt x="116865" y="1146060"/>
                  </a:lnTo>
                  <a:lnTo>
                    <a:pt x="116865" y="1151140"/>
                  </a:lnTo>
                  <a:lnTo>
                    <a:pt x="115862" y="1153706"/>
                  </a:lnTo>
                  <a:lnTo>
                    <a:pt x="113830" y="1156436"/>
                  </a:lnTo>
                  <a:lnTo>
                    <a:pt x="111810" y="1159256"/>
                  </a:lnTo>
                  <a:lnTo>
                    <a:pt x="107924" y="1162989"/>
                  </a:lnTo>
                  <a:lnTo>
                    <a:pt x="98475" y="1170724"/>
                  </a:lnTo>
                  <a:lnTo>
                    <a:pt x="95656" y="1173378"/>
                  </a:lnTo>
                  <a:lnTo>
                    <a:pt x="93687" y="1175715"/>
                  </a:lnTo>
                  <a:lnTo>
                    <a:pt x="91732" y="1177975"/>
                  </a:lnTo>
                  <a:lnTo>
                    <a:pt x="90309" y="1180312"/>
                  </a:lnTo>
                  <a:lnTo>
                    <a:pt x="89420" y="1182738"/>
                  </a:lnTo>
                  <a:lnTo>
                    <a:pt x="88861" y="1184135"/>
                  </a:lnTo>
                  <a:lnTo>
                    <a:pt x="88607" y="1185621"/>
                  </a:lnTo>
                  <a:lnTo>
                    <a:pt x="88658" y="1187183"/>
                  </a:lnTo>
                  <a:lnTo>
                    <a:pt x="123609" y="1187183"/>
                  </a:lnTo>
                  <a:lnTo>
                    <a:pt x="123609" y="1180947"/>
                  </a:lnTo>
                  <a:close/>
                </a:path>
                <a:path w="3728720" h="1915160">
                  <a:moveTo>
                    <a:pt x="123939" y="1357591"/>
                  </a:moveTo>
                  <a:lnTo>
                    <a:pt x="116789" y="1357591"/>
                  </a:lnTo>
                  <a:lnTo>
                    <a:pt x="116789" y="1333792"/>
                  </a:lnTo>
                  <a:lnTo>
                    <a:pt x="116789" y="1323340"/>
                  </a:lnTo>
                  <a:lnTo>
                    <a:pt x="111480" y="1323340"/>
                  </a:lnTo>
                  <a:lnTo>
                    <a:pt x="110299" y="1325029"/>
                  </a:lnTo>
                  <a:lnTo>
                    <a:pt x="110299" y="1333792"/>
                  </a:lnTo>
                  <a:lnTo>
                    <a:pt x="110299" y="1357591"/>
                  </a:lnTo>
                  <a:lnTo>
                    <a:pt x="93738" y="1357591"/>
                  </a:lnTo>
                  <a:lnTo>
                    <a:pt x="110299" y="1333792"/>
                  </a:lnTo>
                  <a:lnTo>
                    <a:pt x="110299" y="1325029"/>
                  </a:lnTo>
                  <a:lnTo>
                    <a:pt x="87350" y="1357591"/>
                  </a:lnTo>
                  <a:lnTo>
                    <a:pt x="87350" y="1363599"/>
                  </a:lnTo>
                  <a:lnTo>
                    <a:pt x="110299" y="1363599"/>
                  </a:lnTo>
                  <a:lnTo>
                    <a:pt x="110299" y="1376248"/>
                  </a:lnTo>
                  <a:lnTo>
                    <a:pt x="116789" y="1376248"/>
                  </a:lnTo>
                  <a:lnTo>
                    <a:pt x="116789" y="1363599"/>
                  </a:lnTo>
                  <a:lnTo>
                    <a:pt x="123939" y="1363599"/>
                  </a:lnTo>
                  <a:lnTo>
                    <a:pt x="123939" y="1357591"/>
                  </a:lnTo>
                  <a:close/>
                </a:path>
                <a:path w="3728720" h="1915160">
                  <a:moveTo>
                    <a:pt x="124117" y="1543037"/>
                  </a:moveTo>
                  <a:lnTo>
                    <a:pt x="122593" y="1538922"/>
                  </a:lnTo>
                  <a:lnTo>
                    <a:pt x="120472" y="1536700"/>
                  </a:lnTo>
                  <a:lnTo>
                    <a:pt x="117436" y="1533537"/>
                  </a:lnTo>
                  <a:lnTo>
                    <a:pt x="117436" y="1544713"/>
                  </a:lnTo>
                  <a:lnTo>
                    <a:pt x="117411" y="1552511"/>
                  </a:lnTo>
                  <a:lnTo>
                    <a:pt x="116484" y="1555292"/>
                  </a:lnTo>
                  <a:lnTo>
                    <a:pt x="112547" y="1559712"/>
                  </a:lnTo>
                  <a:lnTo>
                    <a:pt x="110185" y="1560830"/>
                  </a:lnTo>
                  <a:lnTo>
                    <a:pt x="105575" y="1560830"/>
                  </a:lnTo>
                  <a:lnTo>
                    <a:pt x="96659" y="1550365"/>
                  </a:lnTo>
                  <a:lnTo>
                    <a:pt x="96659" y="1544713"/>
                  </a:lnTo>
                  <a:lnTo>
                    <a:pt x="97688" y="1541957"/>
                  </a:lnTo>
                  <a:lnTo>
                    <a:pt x="101536" y="1537995"/>
                  </a:lnTo>
                  <a:lnTo>
                    <a:pt x="101777" y="1537741"/>
                  </a:lnTo>
                  <a:lnTo>
                    <a:pt x="104267" y="1536700"/>
                  </a:lnTo>
                  <a:lnTo>
                    <a:pt x="110147" y="1536700"/>
                  </a:lnTo>
                  <a:lnTo>
                    <a:pt x="112610" y="1537741"/>
                  </a:lnTo>
                  <a:lnTo>
                    <a:pt x="116509" y="1541957"/>
                  </a:lnTo>
                  <a:lnTo>
                    <a:pt x="117436" y="1544713"/>
                  </a:lnTo>
                  <a:lnTo>
                    <a:pt x="117436" y="1533537"/>
                  </a:lnTo>
                  <a:lnTo>
                    <a:pt x="116509" y="1532559"/>
                  </a:lnTo>
                  <a:lnTo>
                    <a:pt x="112826" y="1530959"/>
                  </a:lnTo>
                  <a:lnTo>
                    <a:pt x="106019" y="1530959"/>
                  </a:lnTo>
                  <a:lnTo>
                    <a:pt x="103644" y="1531543"/>
                  </a:lnTo>
                  <a:lnTo>
                    <a:pt x="99136" y="1533842"/>
                  </a:lnTo>
                  <a:lnTo>
                    <a:pt x="97218" y="1535607"/>
                  </a:lnTo>
                  <a:lnTo>
                    <a:pt x="95656" y="1537995"/>
                  </a:lnTo>
                  <a:lnTo>
                    <a:pt x="95732" y="1532559"/>
                  </a:lnTo>
                  <a:lnTo>
                    <a:pt x="105702" y="1517510"/>
                  </a:lnTo>
                  <a:lnTo>
                    <a:pt x="110350" y="1517510"/>
                  </a:lnTo>
                  <a:lnTo>
                    <a:pt x="112509" y="1518437"/>
                  </a:lnTo>
                  <a:lnTo>
                    <a:pt x="115328" y="1521434"/>
                  </a:lnTo>
                  <a:lnTo>
                    <a:pt x="116141" y="1523288"/>
                  </a:lnTo>
                  <a:lnTo>
                    <a:pt x="116725" y="1525841"/>
                  </a:lnTo>
                  <a:lnTo>
                    <a:pt x="123177" y="1525333"/>
                  </a:lnTo>
                  <a:lnTo>
                    <a:pt x="112331" y="1512176"/>
                  </a:lnTo>
                  <a:lnTo>
                    <a:pt x="102590" y="1512176"/>
                  </a:lnTo>
                  <a:lnTo>
                    <a:pt x="98158" y="1514182"/>
                  </a:lnTo>
                  <a:lnTo>
                    <a:pt x="91084" y="1522869"/>
                  </a:lnTo>
                  <a:lnTo>
                    <a:pt x="89192" y="1530299"/>
                  </a:lnTo>
                  <a:lnTo>
                    <a:pt x="89192" y="1549654"/>
                  </a:lnTo>
                  <a:lnTo>
                    <a:pt x="90906" y="1556207"/>
                  </a:lnTo>
                  <a:lnTo>
                    <a:pt x="97739" y="1564170"/>
                  </a:lnTo>
                  <a:lnTo>
                    <a:pt x="102146" y="1566164"/>
                  </a:lnTo>
                  <a:lnTo>
                    <a:pt x="110731" y="1566164"/>
                  </a:lnTo>
                  <a:lnTo>
                    <a:pt x="124117" y="1551406"/>
                  </a:lnTo>
                  <a:lnTo>
                    <a:pt x="124117" y="1543037"/>
                  </a:lnTo>
                  <a:close/>
                </a:path>
                <a:path w="3728720" h="1915160">
                  <a:moveTo>
                    <a:pt x="124256" y="1743684"/>
                  </a:moveTo>
                  <a:lnTo>
                    <a:pt x="124155" y="1735556"/>
                  </a:lnTo>
                  <a:lnTo>
                    <a:pt x="123405" y="1733080"/>
                  </a:lnTo>
                  <a:lnTo>
                    <a:pt x="120053" y="1728419"/>
                  </a:lnTo>
                  <a:lnTo>
                    <a:pt x="117614" y="1726717"/>
                  </a:lnTo>
                  <a:lnTo>
                    <a:pt x="117614" y="1742313"/>
                  </a:lnTo>
                  <a:lnTo>
                    <a:pt x="116611" y="1744853"/>
                  </a:lnTo>
                  <a:lnTo>
                    <a:pt x="112572" y="1748840"/>
                  </a:lnTo>
                  <a:lnTo>
                    <a:pt x="110007" y="1749844"/>
                  </a:lnTo>
                  <a:lnTo>
                    <a:pt x="104914" y="1749844"/>
                  </a:lnTo>
                  <a:lnTo>
                    <a:pt x="96088" y="1740877"/>
                  </a:lnTo>
                  <a:lnTo>
                    <a:pt x="96126" y="1735899"/>
                  </a:lnTo>
                  <a:lnTo>
                    <a:pt x="97091" y="1733461"/>
                  </a:lnTo>
                  <a:lnTo>
                    <a:pt x="101104" y="1729435"/>
                  </a:lnTo>
                  <a:lnTo>
                    <a:pt x="103632" y="1728419"/>
                  </a:lnTo>
                  <a:lnTo>
                    <a:pt x="109816" y="1728419"/>
                  </a:lnTo>
                  <a:lnTo>
                    <a:pt x="112420" y="1729435"/>
                  </a:lnTo>
                  <a:lnTo>
                    <a:pt x="116586" y="1733524"/>
                  </a:lnTo>
                  <a:lnTo>
                    <a:pt x="117538" y="1735899"/>
                  </a:lnTo>
                  <a:lnTo>
                    <a:pt x="117614" y="1742313"/>
                  </a:lnTo>
                  <a:lnTo>
                    <a:pt x="117614" y="1726717"/>
                  </a:lnTo>
                  <a:lnTo>
                    <a:pt x="114300" y="1725612"/>
                  </a:lnTo>
                  <a:lnTo>
                    <a:pt x="116928" y="1724621"/>
                  </a:lnTo>
                  <a:lnTo>
                    <a:pt x="118872" y="1723224"/>
                  </a:lnTo>
                  <a:lnTo>
                    <a:pt x="121450" y="1719592"/>
                  </a:lnTo>
                  <a:lnTo>
                    <a:pt x="122097" y="1717459"/>
                  </a:lnTo>
                  <a:lnTo>
                    <a:pt x="122008" y="1710982"/>
                  </a:lnTo>
                  <a:lnTo>
                    <a:pt x="120688" y="1707896"/>
                  </a:lnTo>
                  <a:lnTo>
                    <a:pt x="119265" y="1706537"/>
                  </a:lnTo>
                  <a:lnTo>
                    <a:pt x="115341" y="1702803"/>
                  </a:lnTo>
                  <a:lnTo>
                    <a:pt x="115341" y="1712391"/>
                  </a:lnTo>
                  <a:lnTo>
                    <a:pt x="115341" y="1717459"/>
                  </a:lnTo>
                  <a:lnTo>
                    <a:pt x="114617" y="1719186"/>
                  </a:lnTo>
                  <a:lnTo>
                    <a:pt x="111429" y="1722335"/>
                  </a:lnTo>
                  <a:lnTo>
                    <a:pt x="109372" y="1723123"/>
                  </a:lnTo>
                  <a:lnTo>
                    <a:pt x="104292" y="1723123"/>
                  </a:lnTo>
                  <a:lnTo>
                    <a:pt x="102209" y="1722323"/>
                  </a:lnTo>
                  <a:lnTo>
                    <a:pt x="98983" y="1719148"/>
                  </a:lnTo>
                  <a:lnTo>
                    <a:pt x="98234" y="1717255"/>
                  </a:lnTo>
                  <a:lnTo>
                    <a:pt x="98183" y="1712391"/>
                  </a:lnTo>
                  <a:lnTo>
                    <a:pt x="98996" y="1710499"/>
                  </a:lnTo>
                  <a:lnTo>
                    <a:pt x="102273" y="1707324"/>
                  </a:lnTo>
                  <a:lnTo>
                    <a:pt x="104317" y="1706537"/>
                  </a:lnTo>
                  <a:lnTo>
                    <a:pt x="109258" y="1706537"/>
                  </a:lnTo>
                  <a:lnTo>
                    <a:pt x="111302" y="1707349"/>
                  </a:lnTo>
                  <a:lnTo>
                    <a:pt x="114604" y="1710588"/>
                  </a:lnTo>
                  <a:lnTo>
                    <a:pt x="115341" y="1712391"/>
                  </a:lnTo>
                  <a:lnTo>
                    <a:pt x="115341" y="1702803"/>
                  </a:lnTo>
                  <a:lnTo>
                    <a:pt x="115062" y="1702523"/>
                  </a:lnTo>
                  <a:lnTo>
                    <a:pt x="111340" y="1701190"/>
                  </a:lnTo>
                  <a:lnTo>
                    <a:pt x="102133" y="1701190"/>
                  </a:lnTo>
                  <a:lnTo>
                    <a:pt x="98450" y="1702498"/>
                  </a:lnTo>
                  <a:lnTo>
                    <a:pt x="92925" y="1707743"/>
                  </a:lnTo>
                  <a:lnTo>
                    <a:pt x="91541" y="1710982"/>
                  </a:lnTo>
                  <a:lnTo>
                    <a:pt x="91567" y="1717459"/>
                  </a:lnTo>
                  <a:lnTo>
                    <a:pt x="92214" y="1719592"/>
                  </a:lnTo>
                  <a:lnTo>
                    <a:pt x="94792" y="1723224"/>
                  </a:lnTo>
                  <a:lnTo>
                    <a:pt x="96786" y="1724621"/>
                  </a:lnTo>
                  <a:lnTo>
                    <a:pt x="99479" y="1725612"/>
                  </a:lnTo>
                  <a:lnTo>
                    <a:pt x="96253" y="1726450"/>
                  </a:lnTo>
                  <a:lnTo>
                    <a:pt x="93776" y="1728025"/>
                  </a:lnTo>
                  <a:lnTo>
                    <a:pt x="90284" y="1732673"/>
                  </a:lnTo>
                  <a:lnTo>
                    <a:pt x="89420" y="1735556"/>
                  </a:lnTo>
                  <a:lnTo>
                    <a:pt x="89446" y="1743684"/>
                  </a:lnTo>
                  <a:lnTo>
                    <a:pt x="91020" y="1747456"/>
                  </a:lnTo>
                  <a:lnTo>
                    <a:pt x="97434" y="1753641"/>
                  </a:lnTo>
                  <a:lnTo>
                    <a:pt x="101625" y="1755178"/>
                  </a:lnTo>
                  <a:lnTo>
                    <a:pt x="112052" y="1755178"/>
                  </a:lnTo>
                  <a:lnTo>
                    <a:pt x="116268" y="1753641"/>
                  </a:lnTo>
                  <a:lnTo>
                    <a:pt x="120218" y="1749844"/>
                  </a:lnTo>
                  <a:lnTo>
                    <a:pt x="122656" y="1747494"/>
                  </a:lnTo>
                  <a:lnTo>
                    <a:pt x="124256" y="1743684"/>
                  </a:lnTo>
                  <a:close/>
                </a:path>
                <a:path w="3728720" h="1915160">
                  <a:moveTo>
                    <a:pt x="201091" y="777074"/>
                  </a:moveTo>
                  <a:lnTo>
                    <a:pt x="163499" y="777074"/>
                  </a:lnTo>
                  <a:lnTo>
                    <a:pt x="163499" y="780973"/>
                  </a:lnTo>
                  <a:lnTo>
                    <a:pt x="201091" y="780973"/>
                  </a:lnTo>
                  <a:lnTo>
                    <a:pt x="201091" y="777074"/>
                  </a:lnTo>
                  <a:close/>
                </a:path>
                <a:path w="3728720" h="1915160">
                  <a:moveTo>
                    <a:pt x="201091" y="588010"/>
                  </a:moveTo>
                  <a:lnTo>
                    <a:pt x="163499" y="588010"/>
                  </a:lnTo>
                  <a:lnTo>
                    <a:pt x="163499" y="591908"/>
                  </a:lnTo>
                  <a:lnTo>
                    <a:pt x="201091" y="591908"/>
                  </a:lnTo>
                  <a:lnTo>
                    <a:pt x="201091" y="588010"/>
                  </a:lnTo>
                  <a:close/>
                </a:path>
                <a:path w="3728720" h="1915160">
                  <a:moveTo>
                    <a:pt x="201091" y="399034"/>
                  </a:moveTo>
                  <a:lnTo>
                    <a:pt x="163499" y="399034"/>
                  </a:lnTo>
                  <a:lnTo>
                    <a:pt x="163499" y="402932"/>
                  </a:lnTo>
                  <a:lnTo>
                    <a:pt x="201091" y="402932"/>
                  </a:lnTo>
                  <a:lnTo>
                    <a:pt x="201091" y="399034"/>
                  </a:lnTo>
                  <a:close/>
                </a:path>
                <a:path w="3728720" h="1915160">
                  <a:moveTo>
                    <a:pt x="201091" y="209969"/>
                  </a:moveTo>
                  <a:lnTo>
                    <a:pt x="163499" y="209969"/>
                  </a:lnTo>
                  <a:lnTo>
                    <a:pt x="163499" y="213868"/>
                  </a:lnTo>
                  <a:lnTo>
                    <a:pt x="201091" y="213868"/>
                  </a:lnTo>
                  <a:lnTo>
                    <a:pt x="201091" y="209969"/>
                  </a:lnTo>
                  <a:close/>
                </a:path>
                <a:path w="3728720" h="1915160">
                  <a:moveTo>
                    <a:pt x="201091" y="20993"/>
                  </a:moveTo>
                  <a:lnTo>
                    <a:pt x="163499" y="20993"/>
                  </a:lnTo>
                  <a:lnTo>
                    <a:pt x="163499" y="24892"/>
                  </a:lnTo>
                  <a:lnTo>
                    <a:pt x="201091" y="24892"/>
                  </a:lnTo>
                  <a:lnTo>
                    <a:pt x="201091" y="20993"/>
                  </a:lnTo>
                  <a:close/>
                </a:path>
                <a:path w="3728720" h="1915160">
                  <a:moveTo>
                    <a:pt x="3728097" y="1911172"/>
                  </a:moveTo>
                  <a:lnTo>
                    <a:pt x="3690505" y="1911172"/>
                  </a:lnTo>
                  <a:lnTo>
                    <a:pt x="3690505" y="1915071"/>
                  </a:lnTo>
                  <a:lnTo>
                    <a:pt x="3728097" y="1915071"/>
                  </a:lnTo>
                  <a:lnTo>
                    <a:pt x="3728097" y="1911172"/>
                  </a:lnTo>
                  <a:close/>
                </a:path>
                <a:path w="3728720" h="1915160">
                  <a:moveTo>
                    <a:pt x="3728097" y="1722145"/>
                  </a:moveTo>
                  <a:lnTo>
                    <a:pt x="3690505" y="1722145"/>
                  </a:lnTo>
                  <a:lnTo>
                    <a:pt x="3690505" y="1726044"/>
                  </a:lnTo>
                  <a:lnTo>
                    <a:pt x="3728097" y="1726044"/>
                  </a:lnTo>
                  <a:lnTo>
                    <a:pt x="3728097" y="1722145"/>
                  </a:lnTo>
                  <a:close/>
                </a:path>
                <a:path w="3728720" h="1915160">
                  <a:moveTo>
                    <a:pt x="3728097" y="1533118"/>
                  </a:moveTo>
                  <a:lnTo>
                    <a:pt x="3690505" y="1533118"/>
                  </a:lnTo>
                  <a:lnTo>
                    <a:pt x="3690505" y="1537030"/>
                  </a:lnTo>
                  <a:lnTo>
                    <a:pt x="3728097" y="1537030"/>
                  </a:lnTo>
                  <a:lnTo>
                    <a:pt x="3728097" y="1533118"/>
                  </a:lnTo>
                  <a:close/>
                </a:path>
                <a:path w="3728720" h="1915160">
                  <a:moveTo>
                    <a:pt x="3728097" y="1344091"/>
                  </a:moveTo>
                  <a:lnTo>
                    <a:pt x="3690505" y="1344091"/>
                  </a:lnTo>
                  <a:lnTo>
                    <a:pt x="3690505" y="1348003"/>
                  </a:lnTo>
                  <a:lnTo>
                    <a:pt x="3728097" y="1348003"/>
                  </a:lnTo>
                  <a:lnTo>
                    <a:pt x="3728097" y="1344091"/>
                  </a:lnTo>
                  <a:close/>
                </a:path>
                <a:path w="3728720" h="1915160">
                  <a:moveTo>
                    <a:pt x="3728097" y="1155115"/>
                  </a:moveTo>
                  <a:lnTo>
                    <a:pt x="3690505" y="1155115"/>
                  </a:lnTo>
                  <a:lnTo>
                    <a:pt x="3690505" y="1159014"/>
                  </a:lnTo>
                  <a:lnTo>
                    <a:pt x="3728097" y="1159014"/>
                  </a:lnTo>
                  <a:lnTo>
                    <a:pt x="3728097" y="1155115"/>
                  </a:lnTo>
                  <a:close/>
                </a:path>
                <a:path w="3728720" h="1915160">
                  <a:moveTo>
                    <a:pt x="3728097" y="777074"/>
                  </a:moveTo>
                  <a:lnTo>
                    <a:pt x="3690505" y="777074"/>
                  </a:lnTo>
                  <a:lnTo>
                    <a:pt x="3690505" y="780973"/>
                  </a:lnTo>
                  <a:lnTo>
                    <a:pt x="3728097" y="780973"/>
                  </a:lnTo>
                  <a:lnTo>
                    <a:pt x="3728097" y="777074"/>
                  </a:lnTo>
                  <a:close/>
                </a:path>
                <a:path w="3728720" h="1915160">
                  <a:moveTo>
                    <a:pt x="3728097" y="588010"/>
                  </a:moveTo>
                  <a:lnTo>
                    <a:pt x="3690505" y="588010"/>
                  </a:lnTo>
                  <a:lnTo>
                    <a:pt x="3690505" y="591908"/>
                  </a:lnTo>
                  <a:lnTo>
                    <a:pt x="3728097" y="591908"/>
                  </a:lnTo>
                  <a:lnTo>
                    <a:pt x="3728097" y="588010"/>
                  </a:lnTo>
                  <a:close/>
                </a:path>
                <a:path w="3728720" h="1915160">
                  <a:moveTo>
                    <a:pt x="3728097" y="399034"/>
                  </a:moveTo>
                  <a:lnTo>
                    <a:pt x="3690505" y="399034"/>
                  </a:lnTo>
                  <a:lnTo>
                    <a:pt x="3690505" y="402932"/>
                  </a:lnTo>
                  <a:lnTo>
                    <a:pt x="3728097" y="402932"/>
                  </a:lnTo>
                  <a:lnTo>
                    <a:pt x="3728097" y="399034"/>
                  </a:lnTo>
                  <a:close/>
                </a:path>
                <a:path w="3728720" h="1915160">
                  <a:moveTo>
                    <a:pt x="3728097" y="209969"/>
                  </a:moveTo>
                  <a:lnTo>
                    <a:pt x="3690505" y="209969"/>
                  </a:lnTo>
                  <a:lnTo>
                    <a:pt x="3690505" y="213868"/>
                  </a:lnTo>
                  <a:lnTo>
                    <a:pt x="3728097" y="213868"/>
                  </a:lnTo>
                  <a:lnTo>
                    <a:pt x="3728097" y="209969"/>
                  </a:lnTo>
                  <a:close/>
                </a:path>
                <a:path w="3728720" h="1915160">
                  <a:moveTo>
                    <a:pt x="3728097" y="20993"/>
                  </a:moveTo>
                  <a:lnTo>
                    <a:pt x="3690505" y="20993"/>
                  </a:lnTo>
                  <a:lnTo>
                    <a:pt x="3690505" y="24892"/>
                  </a:lnTo>
                  <a:lnTo>
                    <a:pt x="3728097" y="24892"/>
                  </a:lnTo>
                  <a:lnTo>
                    <a:pt x="3728097" y="2099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2202421" y="4301705"/>
              <a:ext cx="3390265" cy="1703070"/>
            </a:xfrm>
            <a:custGeom>
              <a:avLst/>
              <a:gdLst/>
              <a:ahLst/>
              <a:cxnLst/>
              <a:rect l="l" t="t" r="r" b="b"/>
              <a:pathLst>
                <a:path w="3390265" h="1703070">
                  <a:moveTo>
                    <a:pt x="3390214" y="957491"/>
                  </a:moveTo>
                  <a:lnTo>
                    <a:pt x="3389515" y="957491"/>
                  </a:lnTo>
                  <a:lnTo>
                    <a:pt x="3389515" y="956221"/>
                  </a:lnTo>
                  <a:lnTo>
                    <a:pt x="3212046" y="956221"/>
                  </a:lnTo>
                  <a:lnTo>
                    <a:pt x="3212046" y="929551"/>
                  </a:lnTo>
                  <a:lnTo>
                    <a:pt x="3212046" y="927989"/>
                  </a:lnTo>
                  <a:lnTo>
                    <a:pt x="3212046" y="927011"/>
                  </a:lnTo>
                  <a:lnTo>
                    <a:pt x="3211487" y="927011"/>
                  </a:lnTo>
                  <a:lnTo>
                    <a:pt x="3211487" y="925741"/>
                  </a:lnTo>
                  <a:lnTo>
                    <a:pt x="3031845" y="925741"/>
                  </a:lnTo>
                  <a:lnTo>
                    <a:pt x="3031845" y="926033"/>
                  </a:lnTo>
                  <a:lnTo>
                    <a:pt x="3030753" y="926033"/>
                  </a:lnTo>
                  <a:lnTo>
                    <a:pt x="3029889" y="926896"/>
                  </a:lnTo>
                  <a:lnTo>
                    <a:pt x="3029889" y="963841"/>
                  </a:lnTo>
                  <a:lnTo>
                    <a:pt x="2855544" y="963841"/>
                  </a:lnTo>
                  <a:lnTo>
                    <a:pt x="2855544" y="919391"/>
                  </a:lnTo>
                  <a:lnTo>
                    <a:pt x="2855544" y="918387"/>
                  </a:lnTo>
                  <a:lnTo>
                    <a:pt x="2855544" y="916851"/>
                  </a:lnTo>
                  <a:lnTo>
                    <a:pt x="2676855" y="916851"/>
                  </a:lnTo>
                  <a:lnTo>
                    <a:pt x="2676436" y="916432"/>
                  </a:lnTo>
                  <a:lnTo>
                    <a:pt x="2674340" y="916432"/>
                  </a:lnTo>
                  <a:lnTo>
                    <a:pt x="2673400" y="917295"/>
                  </a:lnTo>
                  <a:lnTo>
                    <a:pt x="2673400" y="976541"/>
                  </a:lnTo>
                  <a:lnTo>
                    <a:pt x="2499131" y="976541"/>
                  </a:lnTo>
                  <a:lnTo>
                    <a:pt x="2499131" y="904151"/>
                  </a:lnTo>
                  <a:lnTo>
                    <a:pt x="2499131" y="903401"/>
                  </a:lnTo>
                  <a:lnTo>
                    <a:pt x="2499131" y="902881"/>
                  </a:lnTo>
                  <a:lnTo>
                    <a:pt x="2498991" y="902881"/>
                  </a:lnTo>
                  <a:lnTo>
                    <a:pt x="2498991" y="901611"/>
                  </a:lnTo>
                  <a:lnTo>
                    <a:pt x="2320747" y="901611"/>
                  </a:lnTo>
                  <a:lnTo>
                    <a:pt x="2318931" y="901611"/>
                  </a:lnTo>
                  <a:lnTo>
                    <a:pt x="2317115" y="901611"/>
                  </a:lnTo>
                  <a:lnTo>
                    <a:pt x="2317115" y="902881"/>
                  </a:lnTo>
                  <a:lnTo>
                    <a:pt x="2316975" y="902881"/>
                  </a:lnTo>
                  <a:lnTo>
                    <a:pt x="2316975" y="995578"/>
                  </a:lnTo>
                  <a:lnTo>
                    <a:pt x="2142629" y="995578"/>
                  </a:lnTo>
                  <a:lnTo>
                    <a:pt x="2142629" y="881291"/>
                  </a:lnTo>
                  <a:lnTo>
                    <a:pt x="2142629" y="880021"/>
                  </a:lnTo>
                  <a:lnTo>
                    <a:pt x="2142629" y="878751"/>
                  </a:lnTo>
                  <a:lnTo>
                    <a:pt x="1964143" y="878751"/>
                  </a:lnTo>
                  <a:lnTo>
                    <a:pt x="1963521" y="878128"/>
                  </a:lnTo>
                  <a:lnTo>
                    <a:pt x="1961426" y="878128"/>
                  </a:lnTo>
                  <a:lnTo>
                    <a:pt x="1960486" y="878979"/>
                  </a:lnTo>
                  <a:lnTo>
                    <a:pt x="1960486" y="1024788"/>
                  </a:lnTo>
                  <a:lnTo>
                    <a:pt x="1786216" y="1024788"/>
                  </a:lnTo>
                  <a:lnTo>
                    <a:pt x="1786216" y="844473"/>
                  </a:lnTo>
                  <a:lnTo>
                    <a:pt x="1786216" y="843203"/>
                  </a:lnTo>
                  <a:lnTo>
                    <a:pt x="1786216" y="841933"/>
                  </a:lnTo>
                  <a:lnTo>
                    <a:pt x="1607439" y="841933"/>
                  </a:lnTo>
                  <a:lnTo>
                    <a:pt x="1607108" y="841603"/>
                  </a:lnTo>
                  <a:lnTo>
                    <a:pt x="1604924" y="841603"/>
                  </a:lnTo>
                  <a:lnTo>
                    <a:pt x="1604060" y="842467"/>
                  </a:lnTo>
                  <a:lnTo>
                    <a:pt x="1604060" y="1070508"/>
                  </a:lnTo>
                  <a:lnTo>
                    <a:pt x="1429715" y="1070508"/>
                  </a:lnTo>
                  <a:lnTo>
                    <a:pt x="1429715" y="787323"/>
                  </a:lnTo>
                  <a:lnTo>
                    <a:pt x="1429715" y="786053"/>
                  </a:lnTo>
                  <a:lnTo>
                    <a:pt x="1429715" y="784783"/>
                  </a:lnTo>
                  <a:lnTo>
                    <a:pt x="1250899" y="784783"/>
                  </a:lnTo>
                  <a:lnTo>
                    <a:pt x="1250619" y="784491"/>
                  </a:lnTo>
                  <a:lnTo>
                    <a:pt x="1248511" y="784491"/>
                  </a:lnTo>
                  <a:lnTo>
                    <a:pt x="1247571" y="785355"/>
                  </a:lnTo>
                  <a:lnTo>
                    <a:pt x="1247571" y="1141615"/>
                  </a:lnTo>
                  <a:lnTo>
                    <a:pt x="1073302" y="1141615"/>
                  </a:lnTo>
                  <a:lnTo>
                    <a:pt x="1073302" y="698436"/>
                  </a:lnTo>
                  <a:lnTo>
                    <a:pt x="1073302" y="697166"/>
                  </a:lnTo>
                  <a:lnTo>
                    <a:pt x="1073302" y="695896"/>
                  </a:lnTo>
                  <a:lnTo>
                    <a:pt x="894778" y="695896"/>
                  </a:lnTo>
                  <a:lnTo>
                    <a:pt x="894194" y="695312"/>
                  </a:lnTo>
                  <a:lnTo>
                    <a:pt x="892009" y="695312"/>
                  </a:lnTo>
                  <a:lnTo>
                    <a:pt x="891146" y="696163"/>
                  </a:lnTo>
                  <a:lnTo>
                    <a:pt x="891146" y="1252105"/>
                  </a:lnTo>
                  <a:lnTo>
                    <a:pt x="716800" y="1252105"/>
                  </a:lnTo>
                  <a:lnTo>
                    <a:pt x="716800" y="558749"/>
                  </a:lnTo>
                  <a:lnTo>
                    <a:pt x="716800" y="557479"/>
                  </a:lnTo>
                  <a:lnTo>
                    <a:pt x="716800" y="556209"/>
                  </a:lnTo>
                  <a:lnTo>
                    <a:pt x="537959" y="556209"/>
                  </a:lnTo>
                  <a:lnTo>
                    <a:pt x="537705" y="555955"/>
                  </a:lnTo>
                  <a:lnTo>
                    <a:pt x="535597" y="555955"/>
                  </a:lnTo>
                  <a:lnTo>
                    <a:pt x="534657" y="556806"/>
                  </a:lnTo>
                  <a:lnTo>
                    <a:pt x="534657" y="1427340"/>
                  </a:lnTo>
                  <a:lnTo>
                    <a:pt x="360387" y="1427340"/>
                  </a:lnTo>
                  <a:lnTo>
                    <a:pt x="360387" y="341591"/>
                  </a:lnTo>
                  <a:lnTo>
                    <a:pt x="360387" y="340321"/>
                  </a:lnTo>
                  <a:lnTo>
                    <a:pt x="360387" y="339051"/>
                  </a:lnTo>
                  <a:lnTo>
                    <a:pt x="359714" y="339051"/>
                  </a:lnTo>
                  <a:lnTo>
                    <a:pt x="359714" y="337781"/>
                  </a:lnTo>
                  <a:lnTo>
                    <a:pt x="181508" y="337781"/>
                  </a:lnTo>
                  <a:lnTo>
                    <a:pt x="180187" y="337781"/>
                  </a:lnTo>
                  <a:lnTo>
                    <a:pt x="178854" y="337781"/>
                  </a:lnTo>
                  <a:lnTo>
                    <a:pt x="178854" y="339051"/>
                  </a:lnTo>
                  <a:lnTo>
                    <a:pt x="178231" y="339051"/>
                  </a:lnTo>
                  <a:lnTo>
                    <a:pt x="178231" y="1699094"/>
                  </a:lnTo>
                  <a:lnTo>
                    <a:pt x="3898" y="1699094"/>
                  </a:lnTo>
                  <a:lnTo>
                    <a:pt x="3898" y="0"/>
                  </a:lnTo>
                  <a:lnTo>
                    <a:pt x="0" y="0"/>
                  </a:lnTo>
                  <a:lnTo>
                    <a:pt x="0" y="1701634"/>
                  </a:lnTo>
                  <a:lnTo>
                    <a:pt x="114" y="1702904"/>
                  </a:lnTo>
                  <a:lnTo>
                    <a:pt x="1955" y="1702904"/>
                  </a:lnTo>
                  <a:lnTo>
                    <a:pt x="3784" y="1702904"/>
                  </a:lnTo>
                  <a:lnTo>
                    <a:pt x="182016" y="1702904"/>
                  </a:lnTo>
                  <a:lnTo>
                    <a:pt x="182016" y="1701634"/>
                  </a:lnTo>
                  <a:lnTo>
                    <a:pt x="182130" y="1700364"/>
                  </a:lnTo>
                  <a:lnTo>
                    <a:pt x="182130" y="341591"/>
                  </a:lnTo>
                  <a:lnTo>
                    <a:pt x="356489" y="341591"/>
                  </a:lnTo>
                  <a:lnTo>
                    <a:pt x="356489" y="1429880"/>
                  </a:lnTo>
                  <a:lnTo>
                    <a:pt x="357022" y="1429880"/>
                  </a:lnTo>
                  <a:lnTo>
                    <a:pt x="357022" y="1431150"/>
                  </a:lnTo>
                  <a:lnTo>
                    <a:pt x="358432" y="1431150"/>
                  </a:lnTo>
                  <a:lnTo>
                    <a:pt x="359803" y="1431150"/>
                  </a:lnTo>
                  <a:lnTo>
                    <a:pt x="538022" y="1431150"/>
                  </a:lnTo>
                  <a:lnTo>
                    <a:pt x="538022" y="1429880"/>
                  </a:lnTo>
                  <a:lnTo>
                    <a:pt x="538556" y="1429880"/>
                  </a:lnTo>
                  <a:lnTo>
                    <a:pt x="538556" y="1428889"/>
                  </a:lnTo>
                  <a:lnTo>
                    <a:pt x="538556" y="1427340"/>
                  </a:lnTo>
                  <a:lnTo>
                    <a:pt x="538556" y="560019"/>
                  </a:lnTo>
                  <a:lnTo>
                    <a:pt x="712901" y="560019"/>
                  </a:lnTo>
                  <a:lnTo>
                    <a:pt x="712901" y="1255903"/>
                  </a:lnTo>
                  <a:lnTo>
                    <a:pt x="713676" y="1255903"/>
                  </a:lnTo>
                  <a:lnTo>
                    <a:pt x="713676" y="1257173"/>
                  </a:lnTo>
                  <a:lnTo>
                    <a:pt x="714857" y="1257173"/>
                  </a:lnTo>
                  <a:lnTo>
                    <a:pt x="716038" y="1257173"/>
                  </a:lnTo>
                  <a:lnTo>
                    <a:pt x="894283" y="1257173"/>
                  </a:lnTo>
                  <a:lnTo>
                    <a:pt x="894283" y="1255903"/>
                  </a:lnTo>
                  <a:lnTo>
                    <a:pt x="895057" y="1255903"/>
                  </a:lnTo>
                  <a:lnTo>
                    <a:pt x="895057" y="1254683"/>
                  </a:lnTo>
                  <a:lnTo>
                    <a:pt x="895057" y="1253375"/>
                  </a:lnTo>
                  <a:lnTo>
                    <a:pt x="895057" y="699706"/>
                  </a:lnTo>
                  <a:lnTo>
                    <a:pt x="1069403" y="699706"/>
                  </a:lnTo>
                  <a:lnTo>
                    <a:pt x="1069403" y="1144155"/>
                  </a:lnTo>
                  <a:lnTo>
                    <a:pt x="1069924" y="1144155"/>
                  </a:lnTo>
                  <a:lnTo>
                    <a:pt x="1069924" y="1145425"/>
                  </a:lnTo>
                  <a:lnTo>
                    <a:pt x="1071346" y="1145425"/>
                  </a:lnTo>
                  <a:lnTo>
                    <a:pt x="1072730" y="1145425"/>
                  </a:lnTo>
                  <a:lnTo>
                    <a:pt x="1250950" y="1145425"/>
                  </a:lnTo>
                  <a:lnTo>
                    <a:pt x="1250950" y="1144155"/>
                  </a:lnTo>
                  <a:lnTo>
                    <a:pt x="1251470" y="1144155"/>
                  </a:lnTo>
                  <a:lnTo>
                    <a:pt x="1251470" y="1143177"/>
                  </a:lnTo>
                  <a:lnTo>
                    <a:pt x="1251470" y="1141615"/>
                  </a:lnTo>
                  <a:lnTo>
                    <a:pt x="1251470" y="788593"/>
                  </a:lnTo>
                  <a:lnTo>
                    <a:pt x="1425816" y="788593"/>
                  </a:lnTo>
                  <a:lnTo>
                    <a:pt x="1425816" y="1073048"/>
                  </a:lnTo>
                  <a:lnTo>
                    <a:pt x="1426540" y="1073048"/>
                  </a:lnTo>
                  <a:lnTo>
                    <a:pt x="1426540" y="1074318"/>
                  </a:lnTo>
                  <a:lnTo>
                    <a:pt x="1427772" y="1074318"/>
                  </a:lnTo>
                  <a:lnTo>
                    <a:pt x="1428991" y="1074318"/>
                  </a:lnTo>
                  <a:lnTo>
                    <a:pt x="1607248" y="1074318"/>
                  </a:lnTo>
                  <a:lnTo>
                    <a:pt x="1607248" y="1073048"/>
                  </a:lnTo>
                  <a:lnTo>
                    <a:pt x="1607972" y="1073048"/>
                  </a:lnTo>
                  <a:lnTo>
                    <a:pt x="1607972" y="1071867"/>
                  </a:lnTo>
                  <a:lnTo>
                    <a:pt x="1607972" y="1070508"/>
                  </a:lnTo>
                  <a:lnTo>
                    <a:pt x="1607972" y="845743"/>
                  </a:lnTo>
                  <a:lnTo>
                    <a:pt x="1782318" y="845743"/>
                  </a:lnTo>
                  <a:lnTo>
                    <a:pt x="1782318" y="1027328"/>
                  </a:lnTo>
                  <a:lnTo>
                    <a:pt x="1782991" y="1027328"/>
                  </a:lnTo>
                  <a:lnTo>
                    <a:pt x="1782991" y="1028598"/>
                  </a:lnTo>
                  <a:lnTo>
                    <a:pt x="1784261" y="1028598"/>
                  </a:lnTo>
                  <a:lnTo>
                    <a:pt x="1785480" y="1028598"/>
                  </a:lnTo>
                  <a:lnTo>
                    <a:pt x="1963712" y="1028598"/>
                  </a:lnTo>
                  <a:lnTo>
                    <a:pt x="1963712" y="1027328"/>
                  </a:lnTo>
                  <a:lnTo>
                    <a:pt x="1964385" y="1027328"/>
                  </a:lnTo>
                  <a:lnTo>
                    <a:pt x="1964385" y="1026223"/>
                  </a:lnTo>
                  <a:lnTo>
                    <a:pt x="1964385" y="1024788"/>
                  </a:lnTo>
                  <a:lnTo>
                    <a:pt x="1964385" y="882561"/>
                  </a:lnTo>
                  <a:lnTo>
                    <a:pt x="2138730" y="882561"/>
                  </a:lnTo>
                  <a:lnTo>
                    <a:pt x="2138730" y="998118"/>
                  </a:lnTo>
                  <a:lnTo>
                    <a:pt x="2139442" y="998118"/>
                  </a:lnTo>
                  <a:lnTo>
                    <a:pt x="2139442" y="999388"/>
                  </a:lnTo>
                  <a:lnTo>
                    <a:pt x="2140686" y="999388"/>
                  </a:lnTo>
                  <a:lnTo>
                    <a:pt x="2141931" y="999388"/>
                  </a:lnTo>
                  <a:lnTo>
                    <a:pt x="2320175" y="999388"/>
                  </a:lnTo>
                  <a:lnTo>
                    <a:pt x="2320175" y="998118"/>
                  </a:lnTo>
                  <a:lnTo>
                    <a:pt x="2320887" y="998118"/>
                  </a:lnTo>
                  <a:lnTo>
                    <a:pt x="2320887" y="996848"/>
                  </a:lnTo>
                  <a:lnTo>
                    <a:pt x="2320887" y="995578"/>
                  </a:lnTo>
                  <a:lnTo>
                    <a:pt x="2320887" y="905421"/>
                  </a:lnTo>
                  <a:lnTo>
                    <a:pt x="2495232" y="905421"/>
                  </a:lnTo>
                  <a:lnTo>
                    <a:pt x="2495232" y="979322"/>
                  </a:lnTo>
                  <a:lnTo>
                    <a:pt x="2496083" y="980186"/>
                  </a:lnTo>
                  <a:lnTo>
                    <a:pt x="2497175" y="980186"/>
                  </a:lnTo>
                  <a:lnTo>
                    <a:pt x="2497175" y="980351"/>
                  </a:lnTo>
                  <a:lnTo>
                    <a:pt x="2676918" y="980351"/>
                  </a:lnTo>
                  <a:lnTo>
                    <a:pt x="2676918" y="979081"/>
                  </a:lnTo>
                  <a:lnTo>
                    <a:pt x="2677299" y="979081"/>
                  </a:lnTo>
                  <a:lnTo>
                    <a:pt x="2677299" y="978230"/>
                  </a:lnTo>
                  <a:lnTo>
                    <a:pt x="2677299" y="976541"/>
                  </a:lnTo>
                  <a:lnTo>
                    <a:pt x="2677299" y="920661"/>
                  </a:lnTo>
                  <a:lnTo>
                    <a:pt x="2851645" y="920661"/>
                  </a:lnTo>
                  <a:lnTo>
                    <a:pt x="2851645" y="967384"/>
                  </a:lnTo>
                  <a:lnTo>
                    <a:pt x="2852509" y="968248"/>
                  </a:lnTo>
                  <a:lnTo>
                    <a:pt x="2854693" y="968248"/>
                  </a:lnTo>
                  <a:lnTo>
                    <a:pt x="2855277" y="967651"/>
                  </a:lnTo>
                  <a:lnTo>
                    <a:pt x="3033801" y="967651"/>
                  </a:lnTo>
                  <a:lnTo>
                    <a:pt x="3033801" y="966292"/>
                  </a:lnTo>
                  <a:lnTo>
                    <a:pt x="3033801" y="965111"/>
                  </a:lnTo>
                  <a:lnTo>
                    <a:pt x="3033801" y="929551"/>
                  </a:lnTo>
                  <a:lnTo>
                    <a:pt x="3208147" y="929551"/>
                  </a:lnTo>
                  <a:lnTo>
                    <a:pt x="3208147" y="959662"/>
                  </a:lnTo>
                  <a:lnTo>
                    <a:pt x="3208998" y="960602"/>
                  </a:lnTo>
                  <a:lnTo>
                    <a:pt x="3211106" y="960602"/>
                  </a:lnTo>
                  <a:lnTo>
                    <a:pt x="3211677" y="960031"/>
                  </a:lnTo>
                  <a:lnTo>
                    <a:pt x="3390214" y="960031"/>
                  </a:lnTo>
                  <a:lnTo>
                    <a:pt x="3390214" y="9574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2026152" y="4301627"/>
              <a:ext cx="3564890" cy="958850"/>
            </a:xfrm>
            <a:custGeom>
              <a:avLst/>
              <a:gdLst/>
              <a:ahLst/>
              <a:cxnLst/>
              <a:rect l="l" t="t" r="r" b="b"/>
              <a:pathLst>
                <a:path w="3564890" h="958850">
                  <a:moveTo>
                    <a:pt x="0" y="0"/>
                  </a:moveTo>
                  <a:lnTo>
                    <a:pt x="178224" y="0"/>
                  </a:lnTo>
                </a:path>
                <a:path w="3564890" h="958850">
                  <a:moveTo>
                    <a:pt x="3564537" y="958719"/>
                  </a:moveTo>
                  <a:lnTo>
                    <a:pt x="3564537" y="934141"/>
                  </a:lnTo>
                </a:path>
              </a:pathLst>
            </a:custGeom>
            <a:ln w="39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2048020" y="4284929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4471" y="13732"/>
                  </a:moveTo>
                  <a:lnTo>
                    <a:pt x="0" y="0"/>
                  </a:lnTo>
                </a:path>
              </a:pathLst>
            </a:custGeom>
            <a:ln w="5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2002370" y="427307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25"/>
                  </a:moveTo>
                  <a:lnTo>
                    <a:pt x="48006" y="37604"/>
                  </a:lnTo>
                  <a:lnTo>
                    <a:pt x="47053" y="36360"/>
                  </a:lnTo>
                  <a:lnTo>
                    <a:pt x="45224" y="36042"/>
                  </a:lnTo>
                  <a:lnTo>
                    <a:pt x="32956" y="44945"/>
                  </a:lnTo>
                  <a:lnTo>
                    <a:pt x="20447" y="44945"/>
                  </a:lnTo>
                  <a:lnTo>
                    <a:pt x="10223" y="37528"/>
                  </a:lnTo>
                  <a:lnTo>
                    <a:pt x="6337" y="25590"/>
                  </a:lnTo>
                  <a:lnTo>
                    <a:pt x="10236" y="13652"/>
                  </a:lnTo>
                  <a:lnTo>
                    <a:pt x="20421" y="6235"/>
                  </a:lnTo>
                  <a:lnTo>
                    <a:pt x="32956" y="6235"/>
                  </a:lnTo>
                  <a:lnTo>
                    <a:pt x="43916" y="14198"/>
                  </a:lnTo>
                  <a:lnTo>
                    <a:pt x="47358" y="9436"/>
                  </a:lnTo>
                  <a:lnTo>
                    <a:pt x="34353" y="0"/>
                  </a:lnTo>
                  <a:lnTo>
                    <a:pt x="32512" y="304"/>
                  </a:lnTo>
                  <a:lnTo>
                    <a:pt x="17856" y="381"/>
                  </a:lnTo>
                  <a:lnTo>
                    <a:pt x="16535" y="1714"/>
                  </a:lnTo>
                  <a:lnTo>
                    <a:pt x="6032" y="9436"/>
                  </a:lnTo>
                  <a:lnTo>
                    <a:pt x="4737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5473" y="41821"/>
                  </a:lnTo>
                  <a:lnTo>
                    <a:pt x="7124" y="42672"/>
                  </a:lnTo>
                  <a:lnTo>
                    <a:pt x="19050" y="51181"/>
                  </a:lnTo>
                  <a:lnTo>
                    <a:pt x="20878" y="50863"/>
                  </a:lnTo>
                  <a:lnTo>
                    <a:pt x="35547" y="50787"/>
                  </a:lnTo>
                  <a:lnTo>
                    <a:pt x="36868" y="49466"/>
                  </a:lnTo>
                  <a:lnTo>
                    <a:pt x="48666" y="40805"/>
                  </a:lnTo>
                  <a:lnTo>
                    <a:pt x="48958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2048020" y="4298662"/>
              <a:ext cx="180340" cy="1703070"/>
            </a:xfrm>
            <a:custGeom>
              <a:avLst/>
              <a:gdLst/>
              <a:ahLst/>
              <a:cxnLst/>
              <a:rect l="l" t="t" r="r" b="b"/>
              <a:pathLst>
                <a:path w="180339" h="1703070">
                  <a:moveTo>
                    <a:pt x="0" y="13732"/>
                  </a:moveTo>
                  <a:lnTo>
                    <a:pt x="4471" y="0"/>
                  </a:lnTo>
                </a:path>
                <a:path w="180339" h="1703070">
                  <a:moveTo>
                    <a:pt x="180066" y="1702950"/>
                  </a:moveTo>
                  <a:lnTo>
                    <a:pt x="175594" y="1689194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2177973" y="597603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45" y="38938"/>
                  </a:moveTo>
                  <a:lnTo>
                    <a:pt x="47053" y="36322"/>
                  </a:lnTo>
                  <a:lnTo>
                    <a:pt x="45224" y="36029"/>
                  </a:lnTo>
                  <a:lnTo>
                    <a:pt x="32969" y="44919"/>
                  </a:lnTo>
                  <a:lnTo>
                    <a:pt x="20408" y="44919"/>
                  </a:lnTo>
                  <a:lnTo>
                    <a:pt x="10236" y="37528"/>
                  </a:lnTo>
                  <a:lnTo>
                    <a:pt x="6350" y="25590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69" y="6248"/>
                  </a:lnTo>
                  <a:lnTo>
                    <a:pt x="43903" y="14185"/>
                  </a:lnTo>
                  <a:lnTo>
                    <a:pt x="47345" y="9461"/>
                  </a:lnTo>
                  <a:lnTo>
                    <a:pt x="34340" y="0"/>
                  </a:lnTo>
                  <a:lnTo>
                    <a:pt x="32512" y="292"/>
                  </a:lnTo>
                  <a:lnTo>
                    <a:pt x="17843" y="393"/>
                  </a:lnTo>
                  <a:lnTo>
                    <a:pt x="16535" y="1701"/>
                  </a:lnTo>
                  <a:lnTo>
                    <a:pt x="16535" y="1828"/>
                  </a:lnTo>
                  <a:lnTo>
                    <a:pt x="4724" y="10401"/>
                  </a:lnTo>
                  <a:lnTo>
                    <a:pt x="4432" y="12242"/>
                  </a:lnTo>
                  <a:lnTo>
                    <a:pt x="0" y="26212"/>
                  </a:lnTo>
                  <a:lnTo>
                    <a:pt x="838" y="27863"/>
                  </a:lnTo>
                  <a:lnTo>
                    <a:pt x="5461" y="41783"/>
                  </a:lnTo>
                  <a:lnTo>
                    <a:pt x="7124" y="42621"/>
                  </a:lnTo>
                  <a:lnTo>
                    <a:pt x="19050" y="51155"/>
                  </a:lnTo>
                  <a:lnTo>
                    <a:pt x="20866" y="50876"/>
                  </a:lnTo>
                  <a:lnTo>
                    <a:pt x="35547" y="50774"/>
                  </a:lnTo>
                  <a:lnTo>
                    <a:pt x="36855" y="49453"/>
                  </a:lnTo>
                  <a:lnTo>
                    <a:pt x="48666" y="40754"/>
                  </a:lnTo>
                  <a:lnTo>
                    <a:pt x="48945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2223614" y="4630199"/>
              <a:ext cx="180340" cy="1385570"/>
            </a:xfrm>
            <a:custGeom>
              <a:avLst/>
              <a:gdLst/>
              <a:ahLst/>
              <a:cxnLst/>
              <a:rect l="l" t="t" r="r" b="b"/>
              <a:pathLst>
                <a:path w="180339" h="1385570">
                  <a:moveTo>
                    <a:pt x="0" y="1385177"/>
                  </a:moveTo>
                  <a:lnTo>
                    <a:pt x="4471" y="1371413"/>
                  </a:lnTo>
                </a:path>
                <a:path w="180339" h="1385570">
                  <a:moveTo>
                    <a:pt x="180066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2353564" y="461834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38"/>
                  </a:moveTo>
                  <a:lnTo>
                    <a:pt x="48006" y="37617"/>
                  </a:lnTo>
                  <a:lnTo>
                    <a:pt x="47053" y="36360"/>
                  </a:lnTo>
                  <a:lnTo>
                    <a:pt x="45224" y="36055"/>
                  </a:lnTo>
                  <a:lnTo>
                    <a:pt x="32956" y="44945"/>
                  </a:lnTo>
                  <a:lnTo>
                    <a:pt x="20434" y="44945"/>
                  </a:lnTo>
                  <a:lnTo>
                    <a:pt x="10210" y="37528"/>
                  </a:lnTo>
                  <a:lnTo>
                    <a:pt x="6337" y="25615"/>
                  </a:lnTo>
                  <a:lnTo>
                    <a:pt x="10236" y="13639"/>
                  </a:lnTo>
                  <a:lnTo>
                    <a:pt x="20421" y="6248"/>
                  </a:lnTo>
                  <a:lnTo>
                    <a:pt x="32943" y="6248"/>
                  </a:lnTo>
                  <a:lnTo>
                    <a:pt x="43916" y="14198"/>
                  </a:lnTo>
                  <a:lnTo>
                    <a:pt x="47358" y="9448"/>
                  </a:lnTo>
                  <a:lnTo>
                    <a:pt x="34340" y="0"/>
                  </a:lnTo>
                  <a:lnTo>
                    <a:pt x="32512" y="317"/>
                  </a:lnTo>
                  <a:lnTo>
                    <a:pt x="17843" y="393"/>
                  </a:lnTo>
                  <a:lnTo>
                    <a:pt x="16535" y="1714"/>
                  </a:lnTo>
                  <a:lnTo>
                    <a:pt x="6032" y="9448"/>
                  </a:lnTo>
                  <a:lnTo>
                    <a:pt x="4724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38" y="27863"/>
                  </a:lnTo>
                  <a:lnTo>
                    <a:pt x="5473" y="41821"/>
                  </a:lnTo>
                  <a:lnTo>
                    <a:pt x="7124" y="42684"/>
                  </a:lnTo>
                  <a:lnTo>
                    <a:pt x="7251" y="42646"/>
                  </a:lnTo>
                  <a:lnTo>
                    <a:pt x="19050" y="51193"/>
                  </a:lnTo>
                  <a:lnTo>
                    <a:pt x="20878" y="50876"/>
                  </a:lnTo>
                  <a:lnTo>
                    <a:pt x="35547" y="50800"/>
                  </a:lnTo>
                  <a:lnTo>
                    <a:pt x="36855" y="49479"/>
                  </a:lnTo>
                  <a:lnTo>
                    <a:pt x="48666" y="40817"/>
                  </a:lnTo>
                  <a:lnTo>
                    <a:pt x="48958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2399209" y="4643932"/>
              <a:ext cx="186055" cy="1089025"/>
            </a:xfrm>
            <a:custGeom>
              <a:avLst/>
              <a:gdLst/>
              <a:ahLst/>
              <a:cxnLst/>
              <a:rect l="l" t="t" r="r" b="b"/>
              <a:pathLst>
                <a:path w="186055" h="1089025">
                  <a:moveTo>
                    <a:pt x="0" y="13732"/>
                  </a:moveTo>
                  <a:lnTo>
                    <a:pt x="4471" y="0"/>
                  </a:lnTo>
                </a:path>
                <a:path w="186055" h="1089025">
                  <a:moveTo>
                    <a:pt x="185927" y="1088486"/>
                  </a:moveTo>
                  <a:lnTo>
                    <a:pt x="181478" y="107473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2535021" y="570682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50"/>
                  </a:moveTo>
                  <a:lnTo>
                    <a:pt x="47066" y="36334"/>
                  </a:lnTo>
                  <a:lnTo>
                    <a:pt x="45186" y="36042"/>
                  </a:lnTo>
                  <a:lnTo>
                    <a:pt x="43942" y="36995"/>
                  </a:lnTo>
                  <a:lnTo>
                    <a:pt x="32994" y="44945"/>
                  </a:lnTo>
                  <a:lnTo>
                    <a:pt x="20396" y="44945"/>
                  </a:lnTo>
                  <a:lnTo>
                    <a:pt x="10248" y="37579"/>
                  </a:lnTo>
                  <a:lnTo>
                    <a:pt x="6375" y="25615"/>
                  </a:lnTo>
                  <a:lnTo>
                    <a:pt x="10261" y="13614"/>
                  </a:lnTo>
                  <a:lnTo>
                    <a:pt x="20370" y="6273"/>
                  </a:lnTo>
                  <a:lnTo>
                    <a:pt x="32994" y="6273"/>
                  </a:lnTo>
                  <a:lnTo>
                    <a:pt x="43942" y="14211"/>
                  </a:lnTo>
                  <a:lnTo>
                    <a:pt x="47371" y="9474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4686" y="10426"/>
                  </a:lnTo>
                  <a:lnTo>
                    <a:pt x="4457" y="12255"/>
                  </a:lnTo>
                  <a:lnTo>
                    <a:pt x="469" y="24701"/>
                  </a:lnTo>
                  <a:lnTo>
                    <a:pt x="0" y="26238"/>
                  </a:lnTo>
                  <a:lnTo>
                    <a:pt x="863" y="27889"/>
                  </a:lnTo>
                  <a:lnTo>
                    <a:pt x="4927" y="40271"/>
                  </a:lnTo>
                  <a:lnTo>
                    <a:pt x="5473" y="41808"/>
                  </a:lnTo>
                  <a:lnTo>
                    <a:pt x="7112" y="42646"/>
                  </a:lnTo>
                  <a:lnTo>
                    <a:pt x="19050" y="51181"/>
                  </a:lnTo>
                  <a:lnTo>
                    <a:pt x="20840" y="50888"/>
                  </a:lnTo>
                  <a:lnTo>
                    <a:pt x="35509" y="50787"/>
                  </a:lnTo>
                  <a:lnTo>
                    <a:pt x="36842" y="49479"/>
                  </a:lnTo>
                  <a:lnTo>
                    <a:pt x="47371" y="41732"/>
                  </a:lnTo>
                  <a:lnTo>
                    <a:pt x="48628" y="40779"/>
                  </a:lnTo>
                  <a:lnTo>
                    <a:pt x="48933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2580688" y="4846725"/>
              <a:ext cx="180340" cy="899794"/>
            </a:xfrm>
            <a:custGeom>
              <a:avLst/>
              <a:gdLst/>
              <a:ahLst/>
              <a:cxnLst/>
              <a:rect l="l" t="t" r="r" b="b"/>
              <a:pathLst>
                <a:path w="180339" h="899795">
                  <a:moveTo>
                    <a:pt x="0" y="899458"/>
                  </a:moveTo>
                  <a:lnTo>
                    <a:pt x="4448" y="885694"/>
                  </a:lnTo>
                </a:path>
                <a:path w="180339" h="899795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2710624" y="483487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81" y="44932"/>
                  </a:lnTo>
                  <a:lnTo>
                    <a:pt x="20383" y="44932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40" y="50863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2756282" y="4860458"/>
              <a:ext cx="186055" cy="696595"/>
            </a:xfrm>
            <a:custGeom>
              <a:avLst/>
              <a:gdLst/>
              <a:ahLst/>
              <a:cxnLst/>
              <a:rect l="l" t="t" r="r" b="b"/>
              <a:pathLst>
                <a:path w="186055" h="696595">
                  <a:moveTo>
                    <a:pt x="0" y="13732"/>
                  </a:moveTo>
                  <a:lnTo>
                    <a:pt x="4448" y="0"/>
                  </a:lnTo>
                </a:path>
                <a:path w="186055" h="696595">
                  <a:moveTo>
                    <a:pt x="185896" y="696392"/>
                  </a:moveTo>
                  <a:lnTo>
                    <a:pt x="181447" y="682659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2892069" y="553126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32"/>
                  </a:lnTo>
                  <a:lnTo>
                    <a:pt x="20383" y="44932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40" y="50863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2937730" y="4987174"/>
              <a:ext cx="180340" cy="583565"/>
            </a:xfrm>
            <a:custGeom>
              <a:avLst/>
              <a:gdLst/>
              <a:ahLst/>
              <a:cxnLst/>
              <a:rect l="l" t="t" r="r" b="b"/>
              <a:pathLst>
                <a:path w="180339" h="583564">
                  <a:moveTo>
                    <a:pt x="0" y="583409"/>
                  </a:moveTo>
                  <a:lnTo>
                    <a:pt x="4448" y="569676"/>
                  </a:lnTo>
                </a:path>
                <a:path w="180339" h="583564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3067659" y="497532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33" y="38925"/>
                  </a:moveTo>
                  <a:lnTo>
                    <a:pt x="48006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32"/>
                  </a:lnTo>
                  <a:lnTo>
                    <a:pt x="20396" y="44932"/>
                  </a:lnTo>
                  <a:lnTo>
                    <a:pt x="10248" y="37566"/>
                  </a:lnTo>
                  <a:lnTo>
                    <a:pt x="6375" y="25628"/>
                  </a:lnTo>
                  <a:lnTo>
                    <a:pt x="10248" y="13627"/>
                  </a:lnTo>
                  <a:lnTo>
                    <a:pt x="20396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74" y="927"/>
                  </a:lnTo>
                  <a:lnTo>
                    <a:pt x="34340" y="0"/>
                  </a:lnTo>
                  <a:lnTo>
                    <a:pt x="32473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19" y="9436"/>
                  </a:lnTo>
                  <a:lnTo>
                    <a:pt x="4686" y="10452"/>
                  </a:lnTo>
                  <a:lnTo>
                    <a:pt x="4457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112" y="42672"/>
                  </a:lnTo>
                  <a:lnTo>
                    <a:pt x="7239" y="42633"/>
                  </a:lnTo>
                  <a:lnTo>
                    <a:pt x="17716" y="50241"/>
                  </a:lnTo>
                  <a:lnTo>
                    <a:pt x="19050" y="51181"/>
                  </a:lnTo>
                  <a:lnTo>
                    <a:pt x="20840" y="50863"/>
                  </a:lnTo>
                  <a:lnTo>
                    <a:pt x="35509" y="50787"/>
                  </a:lnTo>
                  <a:lnTo>
                    <a:pt x="36842" y="49466"/>
                  </a:lnTo>
                  <a:lnTo>
                    <a:pt x="47371" y="41732"/>
                  </a:lnTo>
                  <a:lnTo>
                    <a:pt x="48628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3113324" y="5000907"/>
              <a:ext cx="186055" cy="445134"/>
            </a:xfrm>
            <a:custGeom>
              <a:avLst/>
              <a:gdLst/>
              <a:ahLst/>
              <a:cxnLst/>
              <a:rect l="l" t="t" r="r" b="b"/>
              <a:pathLst>
                <a:path w="186054" h="445135">
                  <a:moveTo>
                    <a:pt x="0" y="13732"/>
                  </a:moveTo>
                  <a:lnTo>
                    <a:pt x="4448" y="0"/>
                  </a:lnTo>
                </a:path>
                <a:path w="186054" h="445135">
                  <a:moveTo>
                    <a:pt x="185896" y="444754"/>
                  </a:moveTo>
                  <a:lnTo>
                    <a:pt x="181447" y="431021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3249117" y="542008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25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69" y="44932"/>
                  </a:lnTo>
                  <a:lnTo>
                    <a:pt x="20383" y="44932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69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28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35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03" y="50241"/>
                  </a:lnTo>
                  <a:lnTo>
                    <a:pt x="19037" y="51181"/>
                  </a:lnTo>
                  <a:lnTo>
                    <a:pt x="20828" y="50863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3294772" y="5074954"/>
              <a:ext cx="180340" cy="384810"/>
            </a:xfrm>
            <a:custGeom>
              <a:avLst/>
              <a:gdLst/>
              <a:ahLst/>
              <a:cxnLst/>
              <a:rect l="l" t="t" r="r" b="b"/>
              <a:pathLst>
                <a:path w="180339" h="384810">
                  <a:moveTo>
                    <a:pt x="0" y="384439"/>
                  </a:moveTo>
                  <a:lnTo>
                    <a:pt x="4448" y="370707"/>
                  </a:lnTo>
                </a:path>
                <a:path w="180339" h="384810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3424707" y="506309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79"/>
                  </a:lnTo>
                  <a:lnTo>
                    <a:pt x="6362" y="25641"/>
                  </a:lnTo>
                  <a:lnTo>
                    <a:pt x="10236" y="13639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79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3470367" y="5088687"/>
              <a:ext cx="186055" cy="287020"/>
            </a:xfrm>
            <a:custGeom>
              <a:avLst/>
              <a:gdLst/>
              <a:ahLst/>
              <a:cxnLst/>
              <a:rect l="l" t="t" r="r" b="b"/>
              <a:pathLst>
                <a:path w="186054" h="287020">
                  <a:moveTo>
                    <a:pt x="0" y="13732"/>
                  </a:moveTo>
                  <a:lnTo>
                    <a:pt x="4448" y="0"/>
                  </a:lnTo>
                </a:path>
                <a:path w="186054" h="287020">
                  <a:moveTo>
                    <a:pt x="185896" y="286749"/>
                  </a:moveTo>
                  <a:lnTo>
                    <a:pt x="181447" y="273017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3606152" y="534984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41"/>
                  </a:lnTo>
                  <a:lnTo>
                    <a:pt x="10248" y="13614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3651814" y="5133475"/>
              <a:ext cx="180340" cy="255904"/>
            </a:xfrm>
            <a:custGeom>
              <a:avLst/>
              <a:gdLst/>
              <a:ahLst/>
              <a:cxnLst/>
              <a:rect l="l" t="t" r="r" b="b"/>
              <a:pathLst>
                <a:path w="180339" h="255904">
                  <a:moveTo>
                    <a:pt x="0" y="255694"/>
                  </a:moveTo>
                  <a:lnTo>
                    <a:pt x="4448" y="241962"/>
                  </a:lnTo>
                </a:path>
                <a:path w="180339" h="255904">
                  <a:moveTo>
                    <a:pt x="180042" y="13732"/>
                  </a:moveTo>
                  <a:lnTo>
                    <a:pt x="175594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3781742" y="512161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17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41"/>
                  </a:lnTo>
                  <a:lnTo>
                    <a:pt x="10248" y="13614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27" y="40271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28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3827409" y="5147207"/>
              <a:ext cx="180340" cy="181610"/>
            </a:xfrm>
            <a:custGeom>
              <a:avLst/>
              <a:gdLst/>
              <a:ahLst/>
              <a:cxnLst/>
              <a:rect l="l" t="t" r="r" b="b"/>
              <a:pathLst>
                <a:path w="180339" h="181610">
                  <a:moveTo>
                    <a:pt x="0" y="13732"/>
                  </a:moveTo>
                  <a:lnTo>
                    <a:pt x="4448" y="0"/>
                  </a:lnTo>
                </a:path>
                <a:path w="180339" h="181610">
                  <a:moveTo>
                    <a:pt x="180042" y="181413"/>
                  </a:moveTo>
                  <a:lnTo>
                    <a:pt x="175594" y="16768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3957345" y="530303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29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28"/>
                  </a:lnTo>
                  <a:lnTo>
                    <a:pt x="10236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29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50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37" y="51181"/>
                  </a:lnTo>
                  <a:lnTo>
                    <a:pt x="20840" y="50876"/>
                  </a:lnTo>
                  <a:lnTo>
                    <a:pt x="35509" y="50787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4003003" y="5168587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0" y="173766"/>
                  </a:moveTo>
                  <a:lnTo>
                    <a:pt x="4448" y="160033"/>
                  </a:lnTo>
                </a:path>
                <a:path w="186054" h="173989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4138790" y="515673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53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41"/>
                  </a:lnTo>
                  <a:lnTo>
                    <a:pt x="10248" y="13627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4184451" y="5182320"/>
              <a:ext cx="180340" cy="117475"/>
            </a:xfrm>
            <a:custGeom>
              <a:avLst/>
              <a:gdLst/>
              <a:ahLst/>
              <a:cxnLst/>
              <a:rect l="l" t="t" r="r" b="b"/>
              <a:pathLst>
                <a:path w="180339" h="117475">
                  <a:moveTo>
                    <a:pt x="0" y="13732"/>
                  </a:moveTo>
                  <a:lnTo>
                    <a:pt x="4448" y="0"/>
                  </a:lnTo>
                </a:path>
                <a:path w="180339" h="117475">
                  <a:moveTo>
                    <a:pt x="180042" y="117040"/>
                  </a:moveTo>
                  <a:lnTo>
                    <a:pt x="175594" y="103307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4314380" y="527377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28"/>
                  </a:lnTo>
                  <a:lnTo>
                    <a:pt x="10248" y="13627"/>
                  </a:lnTo>
                  <a:lnTo>
                    <a:pt x="20396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04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19" y="9436"/>
                  </a:lnTo>
                  <a:lnTo>
                    <a:pt x="4686" y="10452"/>
                  </a:lnTo>
                  <a:lnTo>
                    <a:pt x="4457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41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787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4360045" y="5191995"/>
              <a:ext cx="186055" cy="121285"/>
            </a:xfrm>
            <a:custGeom>
              <a:avLst/>
              <a:gdLst/>
              <a:ahLst/>
              <a:cxnLst/>
              <a:rect l="l" t="t" r="r" b="b"/>
              <a:pathLst>
                <a:path w="186054" h="121285">
                  <a:moveTo>
                    <a:pt x="0" y="121098"/>
                  </a:moveTo>
                  <a:lnTo>
                    <a:pt x="4448" y="107365"/>
                  </a:lnTo>
                </a:path>
                <a:path w="186054" h="12128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4495838" y="518013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29" y="36982"/>
                  </a:lnTo>
                  <a:lnTo>
                    <a:pt x="32969" y="44945"/>
                  </a:lnTo>
                  <a:lnTo>
                    <a:pt x="20383" y="44945"/>
                  </a:lnTo>
                  <a:lnTo>
                    <a:pt x="10223" y="37566"/>
                  </a:lnTo>
                  <a:lnTo>
                    <a:pt x="6362" y="25641"/>
                  </a:lnTo>
                  <a:lnTo>
                    <a:pt x="10236" y="13614"/>
                  </a:lnTo>
                  <a:lnTo>
                    <a:pt x="20383" y="6248"/>
                  </a:lnTo>
                  <a:lnTo>
                    <a:pt x="32969" y="6248"/>
                  </a:lnTo>
                  <a:lnTo>
                    <a:pt x="43929" y="14198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28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35" y="1714"/>
                  </a:lnTo>
                  <a:lnTo>
                    <a:pt x="6007" y="9448"/>
                  </a:lnTo>
                  <a:lnTo>
                    <a:pt x="4673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03" y="50253"/>
                  </a:lnTo>
                  <a:lnTo>
                    <a:pt x="19037" y="51193"/>
                  </a:lnTo>
                  <a:lnTo>
                    <a:pt x="20828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4541493" y="5205728"/>
              <a:ext cx="180340" cy="76200"/>
            </a:xfrm>
            <a:custGeom>
              <a:avLst/>
              <a:gdLst/>
              <a:ahLst/>
              <a:cxnLst/>
              <a:rect l="l" t="t" r="r" b="b"/>
              <a:pathLst>
                <a:path w="180339" h="76200">
                  <a:moveTo>
                    <a:pt x="0" y="13732"/>
                  </a:moveTo>
                  <a:lnTo>
                    <a:pt x="4448" y="0"/>
                  </a:lnTo>
                </a:path>
                <a:path w="180339" h="76200">
                  <a:moveTo>
                    <a:pt x="180042" y="76076"/>
                  </a:moveTo>
                  <a:lnTo>
                    <a:pt x="175594" y="62343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4671428" y="525621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95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79"/>
                  </a:lnTo>
                  <a:lnTo>
                    <a:pt x="6362" y="25641"/>
                  </a:lnTo>
                  <a:lnTo>
                    <a:pt x="10236" y="13639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211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61" y="41833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79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4717088" y="5203699"/>
              <a:ext cx="186055" cy="92075"/>
            </a:xfrm>
            <a:custGeom>
              <a:avLst/>
              <a:gdLst/>
              <a:ahLst/>
              <a:cxnLst/>
              <a:rect l="l" t="t" r="r" b="b"/>
              <a:pathLst>
                <a:path w="186054" h="92075">
                  <a:moveTo>
                    <a:pt x="0" y="91837"/>
                  </a:moveTo>
                  <a:lnTo>
                    <a:pt x="4448" y="78105"/>
                  </a:lnTo>
                </a:path>
                <a:path w="186054" h="9207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4852873" y="519184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28"/>
                  </a:lnTo>
                  <a:lnTo>
                    <a:pt x="10248" y="13627"/>
                  </a:lnTo>
                  <a:lnTo>
                    <a:pt x="20383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71" y="9436"/>
                  </a:lnTo>
                  <a:lnTo>
                    <a:pt x="35661" y="927"/>
                  </a:lnTo>
                  <a:lnTo>
                    <a:pt x="34340" y="0"/>
                  </a:lnTo>
                  <a:lnTo>
                    <a:pt x="32461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72"/>
                  </a:lnTo>
                  <a:lnTo>
                    <a:pt x="17716" y="50241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787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15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4898535" y="5217432"/>
              <a:ext cx="180340" cy="52705"/>
            </a:xfrm>
            <a:custGeom>
              <a:avLst/>
              <a:gdLst/>
              <a:ahLst/>
              <a:cxnLst/>
              <a:rect l="l" t="t" r="r" b="b"/>
              <a:pathLst>
                <a:path w="180339" h="52704">
                  <a:moveTo>
                    <a:pt x="0" y="13732"/>
                  </a:moveTo>
                  <a:lnTo>
                    <a:pt x="4448" y="0"/>
                  </a:lnTo>
                </a:path>
                <a:path w="180339" h="52704">
                  <a:moveTo>
                    <a:pt x="180042" y="52668"/>
                  </a:moveTo>
                  <a:lnTo>
                    <a:pt x="175594" y="38935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5028463" y="524451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8006" y="37604"/>
                  </a:lnTo>
                  <a:lnTo>
                    <a:pt x="47066" y="36360"/>
                  </a:lnTo>
                  <a:lnTo>
                    <a:pt x="45186" y="36042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28"/>
                  </a:lnTo>
                  <a:lnTo>
                    <a:pt x="10248" y="13627"/>
                  </a:lnTo>
                  <a:lnTo>
                    <a:pt x="20396" y="6235"/>
                  </a:lnTo>
                  <a:lnTo>
                    <a:pt x="32981" y="6235"/>
                  </a:lnTo>
                  <a:lnTo>
                    <a:pt x="43942" y="14198"/>
                  </a:lnTo>
                  <a:lnTo>
                    <a:pt x="47383" y="9436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04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19" y="9436"/>
                  </a:lnTo>
                  <a:lnTo>
                    <a:pt x="4686" y="10452"/>
                  </a:lnTo>
                  <a:lnTo>
                    <a:pt x="4457" y="12242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27" y="40259"/>
                  </a:lnTo>
                  <a:lnTo>
                    <a:pt x="5473" y="41821"/>
                  </a:lnTo>
                  <a:lnTo>
                    <a:pt x="7112" y="42684"/>
                  </a:lnTo>
                  <a:lnTo>
                    <a:pt x="7239" y="42646"/>
                  </a:lnTo>
                  <a:lnTo>
                    <a:pt x="17716" y="50253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83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5074130" y="5215403"/>
              <a:ext cx="186055" cy="68580"/>
            </a:xfrm>
            <a:custGeom>
              <a:avLst/>
              <a:gdLst/>
              <a:ahLst/>
              <a:cxnLst/>
              <a:rect l="l" t="t" r="r" b="b"/>
              <a:pathLst>
                <a:path w="186054" h="68579">
                  <a:moveTo>
                    <a:pt x="0" y="68429"/>
                  </a:moveTo>
                  <a:lnTo>
                    <a:pt x="4448" y="54697"/>
                  </a:lnTo>
                </a:path>
                <a:path w="186054" h="68579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5209921" y="520354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29" y="36995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79"/>
                  </a:lnTo>
                  <a:lnTo>
                    <a:pt x="6362" y="25641"/>
                  </a:lnTo>
                  <a:lnTo>
                    <a:pt x="10236" y="13639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29" y="14211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28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35" y="1714"/>
                  </a:lnTo>
                  <a:lnTo>
                    <a:pt x="6007" y="9448"/>
                  </a:lnTo>
                  <a:lnTo>
                    <a:pt x="4673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28" y="50876"/>
                  </a:lnTo>
                  <a:lnTo>
                    <a:pt x="35509" y="50800"/>
                  </a:lnTo>
                  <a:lnTo>
                    <a:pt x="36830" y="49479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5255577" y="5229136"/>
              <a:ext cx="180340" cy="29845"/>
            </a:xfrm>
            <a:custGeom>
              <a:avLst/>
              <a:gdLst/>
              <a:ahLst/>
              <a:cxnLst/>
              <a:rect l="l" t="t" r="r" b="b"/>
              <a:pathLst>
                <a:path w="180339" h="29845">
                  <a:moveTo>
                    <a:pt x="0" y="13732"/>
                  </a:moveTo>
                  <a:lnTo>
                    <a:pt x="4448" y="0"/>
                  </a:lnTo>
                </a:path>
                <a:path w="180339" h="29845">
                  <a:moveTo>
                    <a:pt x="180042" y="29260"/>
                  </a:moveTo>
                  <a:lnTo>
                    <a:pt x="175594" y="15527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5385511" y="523280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17"/>
                  </a:lnTo>
                  <a:lnTo>
                    <a:pt x="47053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83" y="44945"/>
                  </a:lnTo>
                  <a:lnTo>
                    <a:pt x="10236" y="37566"/>
                  </a:lnTo>
                  <a:lnTo>
                    <a:pt x="6362" y="25641"/>
                  </a:lnTo>
                  <a:lnTo>
                    <a:pt x="10248" y="13614"/>
                  </a:lnTo>
                  <a:lnTo>
                    <a:pt x="20383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48"/>
                  </a:lnTo>
                  <a:lnTo>
                    <a:pt x="35661" y="939"/>
                  </a:lnTo>
                  <a:lnTo>
                    <a:pt x="34340" y="0"/>
                  </a:lnTo>
                  <a:lnTo>
                    <a:pt x="32461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14" y="40271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37" y="51193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30" y="49466"/>
                  </a:lnTo>
                  <a:lnTo>
                    <a:pt x="47371" y="41744"/>
                  </a:lnTo>
                  <a:lnTo>
                    <a:pt x="48615" y="40817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5431172" y="5221255"/>
              <a:ext cx="186055" cy="51435"/>
            </a:xfrm>
            <a:custGeom>
              <a:avLst/>
              <a:gdLst/>
              <a:ahLst/>
              <a:cxnLst/>
              <a:rect l="l" t="t" r="r" b="b"/>
              <a:pathLst>
                <a:path w="186054" h="51435">
                  <a:moveTo>
                    <a:pt x="0" y="50873"/>
                  </a:moveTo>
                  <a:lnTo>
                    <a:pt x="4448" y="37140"/>
                  </a:lnTo>
                </a:path>
                <a:path w="186054" h="51435">
                  <a:moveTo>
                    <a:pt x="185896" y="13732"/>
                  </a:moveTo>
                  <a:lnTo>
                    <a:pt x="181447" y="0"/>
                  </a:lnTo>
                </a:path>
              </a:pathLst>
            </a:custGeom>
            <a:ln w="58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5566956" y="520940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33" y="38938"/>
                  </a:moveTo>
                  <a:lnTo>
                    <a:pt x="47993" y="37604"/>
                  </a:lnTo>
                  <a:lnTo>
                    <a:pt x="47066" y="36360"/>
                  </a:lnTo>
                  <a:lnTo>
                    <a:pt x="45186" y="36055"/>
                  </a:lnTo>
                  <a:lnTo>
                    <a:pt x="43942" y="36982"/>
                  </a:lnTo>
                  <a:lnTo>
                    <a:pt x="32981" y="44945"/>
                  </a:lnTo>
                  <a:lnTo>
                    <a:pt x="20396" y="44945"/>
                  </a:lnTo>
                  <a:lnTo>
                    <a:pt x="10236" y="37566"/>
                  </a:lnTo>
                  <a:lnTo>
                    <a:pt x="6375" y="25641"/>
                  </a:lnTo>
                  <a:lnTo>
                    <a:pt x="10248" y="13614"/>
                  </a:lnTo>
                  <a:lnTo>
                    <a:pt x="20396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71" y="9448"/>
                  </a:lnTo>
                  <a:lnTo>
                    <a:pt x="35674" y="939"/>
                  </a:lnTo>
                  <a:lnTo>
                    <a:pt x="34340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52"/>
                  </a:lnTo>
                  <a:lnTo>
                    <a:pt x="4457" y="12255"/>
                  </a:lnTo>
                  <a:lnTo>
                    <a:pt x="0" y="26212"/>
                  </a:lnTo>
                  <a:lnTo>
                    <a:pt x="863" y="27851"/>
                  </a:lnTo>
                  <a:lnTo>
                    <a:pt x="4914" y="40259"/>
                  </a:lnTo>
                  <a:lnTo>
                    <a:pt x="5461" y="41821"/>
                  </a:lnTo>
                  <a:lnTo>
                    <a:pt x="7099" y="42684"/>
                  </a:lnTo>
                  <a:lnTo>
                    <a:pt x="7226" y="42646"/>
                  </a:lnTo>
                  <a:lnTo>
                    <a:pt x="17716" y="50253"/>
                  </a:lnTo>
                  <a:lnTo>
                    <a:pt x="19050" y="51181"/>
                  </a:lnTo>
                  <a:lnTo>
                    <a:pt x="20840" y="50876"/>
                  </a:lnTo>
                  <a:lnTo>
                    <a:pt x="35509" y="50800"/>
                  </a:lnTo>
                  <a:lnTo>
                    <a:pt x="36842" y="49466"/>
                  </a:lnTo>
                  <a:lnTo>
                    <a:pt x="47371" y="41744"/>
                  </a:lnTo>
                  <a:lnTo>
                    <a:pt x="48628" y="40805"/>
                  </a:lnTo>
                  <a:lnTo>
                    <a:pt x="48933" y="38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5612620" y="5234988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732"/>
                  </a:moveTo>
                  <a:lnTo>
                    <a:pt x="4448" y="0"/>
                  </a:lnTo>
                </a:path>
              </a:pathLst>
            </a:custGeom>
            <a:ln w="5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750148" y="4178426"/>
              <a:ext cx="2170430" cy="1273175"/>
            </a:xfrm>
            <a:custGeom>
              <a:avLst/>
              <a:gdLst/>
              <a:ahLst/>
              <a:cxnLst/>
              <a:rect l="l" t="t" r="r" b="b"/>
              <a:pathLst>
                <a:path w="2170429" h="1273175">
                  <a:moveTo>
                    <a:pt x="8610" y="1059459"/>
                  </a:moveTo>
                  <a:lnTo>
                    <a:pt x="0" y="1059459"/>
                  </a:lnTo>
                  <a:lnTo>
                    <a:pt x="0" y="1066939"/>
                  </a:lnTo>
                  <a:lnTo>
                    <a:pt x="8610" y="1066939"/>
                  </a:lnTo>
                  <a:lnTo>
                    <a:pt x="8610" y="1059459"/>
                  </a:lnTo>
                  <a:close/>
                </a:path>
                <a:path w="2170429" h="1273175">
                  <a:moveTo>
                    <a:pt x="61010" y="1215593"/>
                  </a:moveTo>
                  <a:lnTo>
                    <a:pt x="35953" y="1225854"/>
                  </a:lnTo>
                  <a:lnTo>
                    <a:pt x="35953" y="1234389"/>
                  </a:lnTo>
                  <a:lnTo>
                    <a:pt x="35953" y="1255064"/>
                  </a:lnTo>
                  <a:lnTo>
                    <a:pt x="18059" y="1248359"/>
                  </a:lnTo>
                  <a:lnTo>
                    <a:pt x="14211" y="1246949"/>
                  </a:lnTo>
                  <a:lnTo>
                    <a:pt x="10325" y="1245857"/>
                  </a:lnTo>
                  <a:lnTo>
                    <a:pt x="6413" y="1245082"/>
                  </a:lnTo>
                  <a:lnTo>
                    <a:pt x="9715" y="1244142"/>
                  </a:lnTo>
                  <a:lnTo>
                    <a:pt x="13931" y="1242745"/>
                  </a:lnTo>
                  <a:lnTo>
                    <a:pt x="35953" y="1234389"/>
                  </a:lnTo>
                  <a:lnTo>
                    <a:pt x="35953" y="1225854"/>
                  </a:lnTo>
                  <a:lnTo>
                    <a:pt x="0" y="1240561"/>
                  </a:lnTo>
                  <a:lnTo>
                    <a:pt x="0" y="1249299"/>
                  </a:lnTo>
                  <a:lnTo>
                    <a:pt x="61010" y="1272705"/>
                  </a:lnTo>
                  <a:lnTo>
                    <a:pt x="61010" y="1264119"/>
                  </a:lnTo>
                  <a:lnTo>
                    <a:pt x="42532" y="1257414"/>
                  </a:lnTo>
                  <a:lnTo>
                    <a:pt x="42532" y="1255064"/>
                  </a:lnTo>
                  <a:lnTo>
                    <a:pt x="42532" y="1234389"/>
                  </a:lnTo>
                  <a:lnTo>
                    <a:pt x="42532" y="1231900"/>
                  </a:lnTo>
                  <a:lnTo>
                    <a:pt x="61010" y="1224788"/>
                  </a:lnTo>
                  <a:lnTo>
                    <a:pt x="61010" y="1215593"/>
                  </a:lnTo>
                  <a:close/>
                </a:path>
                <a:path w="2170429" h="1273175">
                  <a:moveTo>
                    <a:pt x="61010" y="1148562"/>
                  </a:moveTo>
                  <a:lnTo>
                    <a:pt x="25628" y="1148562"/>
                  </a:lnTo>
                  <a:lnTo>
                    <a:pt x="21882" y="1149731"/>
                  </a:lnTo>
                  <a:lnTo>
                    <a:pt x="17030" y="1154417"/>
                  </a:lnTo>
                  <a:lnTo>
                    <a:pt x="15811" y="1157770"/>
                  </a:lnTo>
                  <a:lnTo>
                    <a:pt x="15811" y="1167752"/>
                  </a:lnTo>
                  <a:lnTo>
                    <a:pt x="18389" y="1172362"/>
                  </a:lnTo>
                  <a:lnTo>
                    <a:pt x="23558" y="1175791"/>
                  </a:lnTo>
                  <a:lnTo>
                    <a:pt x="21120" y="1176655"/>
                  </a:lnTo>
                  <a:lnTo>
                    <a:pt x="19215" y="1178128"/>
                  </a:lnTo>
                  <a:lnTo>
                    <a:pt x="16497" y="1182344"/>
                  </a:lnTo>
                  <a:lnTo>
                    <a:pt x="15811" y="1184998"/>
                  </a:lnTo>
                  <a:lnTo>
                    <a:pt x="15811" y="1191247"/>
                  </a:lnTo>
                  <a:lnTo>
                    <a:pt x="16471" y="1193901"/>
                  </a:lnTo>
                  <a:lnTo>
                    <a:pt x="17792" y="1196162"/>
                  </a:lnTo>
                  <a:lnTo>
                    <a:pt x="19113" y="1198499"/>
                  </a:lnTo>
                  <a:lnTo>
                    <a:pt x="20853" y="1200289"/>
                  </a:lnTo>
                  <a:lnTo>
                    <a:pt x="23012" y="1201699"/>
                  </a:lnTo>
                  <a:lnTo>
                    <a:pt x="16814" y="1201699"/>
                  </a:lnTo>
                  <a:lnTo>
                    <a:pt x="16814" y="1208405"/>
                  </a:lnTo>
                  <a:lnTo>
                    <a:pt x="61010" y="1208405"/>
                  </a:lnTo>
                  <a:lnTo>
                    <a:pt x="61010" y="1200912"/>
                  </a:lnTo>
                  <a:lnTo>
                    <a:pt x="34061" y="1200912"/>
                  </a:lnTo>
                  <a:lnTo>
                    <a:pt x="30975" y="1200531"/>
                  </a:lnTo>
                  <a:lnTo>
                    <a:pt x="28841" y="1199667"/>
                  </a:lnTo>
                  <a:lnTo>
                    <a:pt x="26708" y="1198892"/>
                  </a:lnTo>
                  <a:lnTo>
                    <a:pt x="25082" y="1197635"/>
                  </a:lnTo>
                  <a:lnTo>
                    <a:pt x="22860" y="1194054"/>
                  </a:lnTo>
                  <a:lnTo>
                    <a:pt x="22313" y="1192098"/>
                  </a:lnTo>
                  <a:lnTo>
                    <a:pt x="22313" y="1187183"/>
                  </a:lnTo>
                  <a:lnTo>
                    <a:pt x="23139" y="1185240"/>
                  </a:lnTo>
                  <a:lnTo>
                    <a:pt x="26466" y="1182738"/>
                  </a:lnTo>
                  <a:lnTo>
                    <a:pt x="28968" y="1182116"/>
                  </a:lnTo>
                  <a:lnTo>
                    <a:pt x="61010" y="1182116"/>
                  </a:lnTo>
                  <a:lnTo>
                    <a:pt x="61010" y="1174623"/>
                  </a:lnTo>
                  <a:lnTo>
                    <a:pt x="30784" y="1174623"/>
                  </a:lnTo>
                  <a:lnTo>
                    <a:pt x="27482" y="1173607"/>
                  </a:lnTo>
                  <a:lnTo>
                    <a:pt x="23342" y="1169555"/>
                  </a:lnTo>
                  <a:lnTo>
                    <a:pt x="22313" y="1166977"/>
                  </a:lnTo>
                  <a:lnTo>
                    <a:pt x="22313" y="1162138"/>
                  </a:lnTo>
                  <a:lnTo>
                    <a:pt x="30175" y="1155979"/>
                  </a:lnTo>
                  <a:lnTo>
                    <a:pt x="61010" y="1155979"/>
                  </a:lnTo>
                  <a:lnTo>
                    <a:pt x="61010" y="1148562"/>
                  </a:lnTo>
                  <a:close/>
                </a:path>
                <a:path w="2170429" h="1273175">
                  <a:moveTo>
                    <a:pt x="61010" y="1079119"/>
                  </a:moveTo>
                  <a:lnTo>
                    <a:pt x="0" y="1079119"/>
                  </a:lnTo>
                  <a:lnTo>
                    <a:pt x="0" y="1086612"/>
                  </a:lnTo>
                  <a:lnTo>
                    <a:pt x="61010" y="1086612"/>
                  </a:lnTo>
                  <a:lnTo>
                    <a:pt x="61010" y="1079119"/>
                  </a:lnTo>
                  <a:close/>
                </a:path>
                <a:path w="2170429" h="1273175">
                  <a:moveTo>
                    <a:pt x="61010" y="1059459"/>
                  </a:moveTo>
                  <a:lnTo>
                    <a:pt x="16814" y="1059459"/>
                  </a:lnTo>
                  <a:lnTo>
                    <a:pt x="16814" y="1066939"/>
                  </a:lnTo>
                  <a:lnTo>
                    <a:pt x="61010" y="1066939"/>
                  </a:lnTo>
                  <a:lnTo>
                    <a:pt x="61010" y="1059459"/>
                  </a:lnTo>
                  <a:close/>
                </a:path>
                <a:path w="2170429" h="1273175">
                  <a:moveTo>
                    <a:pt x="61556" y="1038618"/>
                  </a:moveTo>
                  <a:lnTo>
                    <a:pt x="61544" y="1033551"/>
                  </a:lnTo>
                  <a:lnTo>
                    <a:pt x="61379" y="1032141"/>
                  </a:lnTo>
                  <a:lnTo>
                    <a:pt x="60934" y="1030033"/>
                  </a:lnTo>
                  <a:lnTo>
                    <a:pt x="54317" y="1031049"/>
                  </a:lnTo>
                  <a:lnTo>
                    <a:pt x="54508" y="1032459"/>
                  </a:lnTo>
                  <a:lnTo>
                    <a:pt x="54610" y="1035494"/>
                  </a:lnTo>
                  <a:lnTo>
                    <a:pt x="54432" y="1036358"/>
                  </a:lnTo>
                  <a:lnTo>
                    <a:pt x="54063" y="1036904"/>
                  </a:lnTo>
                  <a:lnTo>
                    <a:pt x="53708" y="1037526"/>
                  </a:lnTo>
                  <a:lnTo>
                    <a:pt x="53213" y="1037996"/>
                  </a:lnTo>
                  <a:lnTo>
                    <a:pt x="52006" y="1038466"/>
                  </a:lnTo>
                  <a:lnTo>
                    <a:pt x="50622" y="1038618"/>
                  </a:lnTo>
                  <a:lnTo>
                    <a:pt x="22644" y="1038618"/>
                  </a:lnTo>
                  <a:lnTo>
                    <a:pt x="22644" y="1031049"/>
                  </a:lnTo>
                  <a:lnTo>
                    <a:pt x="16814" y="1031049"/>
                  </a:lnTo>
                  <a:lnTo>
                    <a:pt x="16814" y="1038618"/>
                  </a:lnTo>
                  <a:lnTo>
                    <a:pt x="1371" y="1038618"/>
                  </a:lnTo>
                  <a:lnTo>
                    <a:pt x="5867" y="1046035"/>
                  </a:lnTo>
                  <a:lnTo>
                    <a:pt x="16814" y="1046035"/>
                  </a:lnTo>
                  <a:lnTo>
                    <a:pt x="16814" y="1051572"/>
                  </a:lnTo>
                  <a:lnTo>
                    <a:pt x="22644" y="1051572"/>
                  </a:lnTo>
                  <a:lnTo>
                    <a:pt x="22644" y="1046035"/>
                  </a:lnTo>
                  <a:lnTo>
                    <a:pt x="52565" y="1046035"/>
                  </a:lnTo>
                  <a:lnTo>
                    <a:pt x="55511" y="1045794"/>
                  </a:lnTo>
                  <a:lnTo>
                    <a:pt x="58318" y="1044549"/>
                  </a:lnTo>
                  <a:lnTo>
                    <a:pt x="59448" y="1043457"/>
                  </a:lnTo>
                  <a:lnTo>
                    <a:pt x="61175" y="1040498"/>
                  </a:lnTo>
                  <a:lnTo>
                    <a:pt x="61556" y="1038618"/>
                  </a:lnTo>
                  <a:close/>
                </a:path>
                <a:path w="2170429" h="1273175">
                  <a:moveTo>
                    <a:pt x="61899" y="901369"/>
                  </a:moveTo>
                  <a:lnTo>
                    <a:pt x="47739" y="887399"/>
                  </a:lnTo>
                  <a:lnTo>
                    <a:pt x="46786" y="895210"/>
                  </a:lnTo>
                  <a:lnTo>
                    <a:pt x="49936" y="896302"/>
                  </a:lnTo>
                  <a:lnTo>
                    <a:pt x="52247" y="897864"/>
                  </a:lnTo>
                  <a:lnTo>
                    <a:pt x="55130" y="901763"/>
                  </a:lnTo>
                  <a:lnTo>
                    <a:pt x="55854" y="904100"/>
                  </a:lnTo>
                  <a:lnTo>
                    <a:pt x="55791" y="910653"/>
                  </a:lnTo>
                  <a:lnTo>
                    <a:pt x="54559" y="913625"/>
                  </a:lnTo>
                  <a:lnTo>
                    <a:pt x="51981" y="916038"/>
                  </a:lnTo>
                  <a:lnTo>
                    <a:pt x="49403" y="918540"/>
                  </a:lnTo>
                  <a:lnTo>
                    <a:pt x="45681" y="919937"/>
                  </a:lnTo>
                  <a:lnTo>
                    <a:pt x="40830" y="920178"/>
                  </a:lnTo>
                  <a:lnTo>
                    <a:pt x="40830" y="919784"/>
                  </a:lnTo>
                  <a:lnTo>
                    <a:pt x="40830" y="895134"/>
                  </a:lnTo>
                  <a:lnTo>
                    <a:pt x="40830" y="887247"/>
                  </a:lnTo>
                  <a:lnTo>
                    <a:pt x="39941" y="887171"/>
                  </a:lnTo>
                  <a:lnTo>
                    <a:pt x="34671" y="887171"/>
                  </a:lnTo>
                  <a:lnTo>
                    <a:pt x="34671" y="895134"/>
                  </a:lnTo>
                  <a:lnTo>
                    <a:pt x="34671" y="919784"/>
                  </a:lnTo>
                  <a:lnTo>
                    <a:pt x="30810" y="919556"/>
                  </a:lnTo>
                  <a:lnTo>
                    <a:pt x="27736" y="918222"/>
                  </a:lnTo>
                  <a:lnTo>
                    <a:pt x="23126" y="913549"/>
                  </a:lnTo>
                  <a:lnTo>
                    <a:pt x="21971" y="910653"/>
                  </a:lnTo>
                  <a:lnTo>
                    <a:pt x="21971" y="903401"/>
                  </a:lnTo>
                  <a:lnTo>
                    <a:pt x="23418" y="900277"/>
                  </a:lnTo>
                  <a:lnTo>
                    <a:pt x="26390" y="897864"/>
                  </a:lnTo>
                  <a:lnTo>
                    <a:pt x="28168" y="896378"/>
                  </a:lnTo>
                  <a:lnTo>
                    <a:pt x="30949" y="895438"/>
                  </a:lnTo>
                  <a:lnTo>
                    <a:pt x="34671" y="895134"/>
                  </a:lnTo>
                  <a:lnTo>
                    <a:pt x="34671" y="887171"/>
                  </a:lnTo>
                  <a:lnTo>
                    <a:pt x="31534" y="887171"/>
                  </a:lnTo>
                  <a:lnTo>
                    <a:pt x="25869" y="889038"/>
                  </a:lnTo>
                  <a:lnTo>
                    <a:pt x="17830" y="896531"/>
                  </a:lnTo>
                  <a:lnTo>
                    <a:pt x="15811" y="901369"/>
                  </a:lnTo>
                  <a:lnTo>
                    <a:pt x="15913" y="913625"/>
                  </a:lnTo>
                  <a:lnTo>
                    <a:pt x="17868" y="918387"/>
                  </a:lnTo>
                  <a:lnTo>
                    <a:pt x="26085" y="926033"/>
                  </a:lnTo>
                  <a:lnTo>
                    <a:pt x="31851" y="927900"/>
                  </a:lnTo>
                  <a:lnTo>
                    <a:pt x="46482" y="927900"/>
                  </a:lnTo>
                  <a:lnTo>
                    <a:pt x="61899" y="913625"/>
                  </a:lnTo>
                  <a:lnTo>
                    <a:pt x="61899" y="901369"/>
                  </a:lnTo>
                  <a:close/>
                </a:path>
                <a:path w="2170429" h="1273175">
                  <a:moveTo>
                    <a:pt x="62014" y="1002182"/>
                  </a:moveTo>
                  <a:lnTo>
                    <a:pt x="59512" y="997496"/>
                  </a:lnTo>
                  <a:lnTo>
                    <a:pt x="54521" y="994067"/>
                  </a:lnTo>
                  <a:lnTo>
                    <a:pt x="61010" y="994067"/>
                  </a:lnTo>
                  <a:lnTo>
                    <a:pt x="61010" y="987437"/>
                  </a:lnTo>
                  <a:lnTo>
                    <a:pt x="16814" y="987437"/>
                  </a:lnTo>
                  <a:lnTo>
                    <a:pt x="16814" y="994854"/>
                  </a:lnTo>
                  <a:lnTo>
                    <a:pt x="44272" y="994854"/>
                  </a:lnTo>
                  <a:lnTo>
                    <a:pt x="47142" y="995311"/>
                  </a:lnTo>
                  <a:lnTo>
                    <a:pt x="55562" y="1004366"/>
                  </a:lnTo>
                  <a:lnTo>
                    <a:pt x="55562" y="1008888"/>
                  </a:lnTo>
                  <a:lnTo>
                    <a:pt x="55003" y="1010767"/>
                  </a:lnTo>
                  <a:lnTo>
                    <a:pt x="53873" y="1012253"/>
                  </a:lnTo>
                  <a:lnTo>
                    <a:pt x="52755" y="1013802"/>
                  </a:lnTo>
                  <a:lnTo>
                    <a:pt x="51206" y="1014818"/>
                  </a:lnTo>
                  <a:lnTo>
                    <a:pt x="47879" y="1015606"/>
                  </a:lnTo>
                  <a:lnTo>
                    <a:pt x="45237" y="1015758"/>
                  </a:lnTo>
                  <a:lnTo>
                    <a:pt x="16814" y="1015758"/>
                  </a:lnTo>
                  <a:lnTo>
                    <a:pt x="16814" y="1023251"/>
                  </a:lnTo>
                  <a:lnTo>
                    <a:pt x="47383" y="1023251"/>
                  </a:lnTo>
                  <a:lnTo>
                    <a:pt x="49720" y="1023099"/>
                  </a:lnTo>
                  <a:lnTo>
                    <a:pt x="62014" y="1010767"/>
                  </a:lnTo>
                  <a:lnTo>
                    <a:pt x="62014" y="1002182"/>
                  </a:lnTo>
                  <a:close/>
                </a:path>
                <a:path w="2170429" h="1273175">
                  <a:moveTo>
                    <a:pt x="62014" y="952474"/>
                  </a:moveTo>
                  <a:lnTo>
                    <a:pt x="59817" y="948347"/>
                  </a:lnTo>
                  <a:lnTo>
                    <a:pt x="55854" y="945883"/>
                  </a:lnTo>
                  <a:lnTo>
                    <a:pt x="55854" y="953960"/>
                  </a:lnTo>
                  <a:lnTo>
                    <a:pt x="55854" y="960437"/>
                  </a:lnTo>
                  <a:lnTo>
                    <a:pt x="54457" y="963320"/>
                  </a:lnTo>
                  <a:lnTo>
                    <a:pt x="51650" y="965669"/>
                  </a:lnTo>
                  <a:lnTo>
                    <a:pt x="48844" y="968082"/>
                  </a:lnTo>
                  <a:lnTo>
                    <a:pt x="44615" y="969251"/>
                  </a:lnTo>
                  <a:lnTo>
                    <a:pt x="33096" y="969251"/>
                  </a:lnTo>
                  <a:lnTo>
                    <a:pt x="28816" y="968159"/>
                  </a:lnTo>
                  <a:lnTo>
                    <a:pt x="23380" y="963637"/>
                  </a:lnTo>
                  <a:lnTo>
                    <a:pt x="22021" y="960907"/>
                  </a:lnTo>
                  <a:lnTo>
                    <a:pt x="22098" y="953960"/>
                  </a:lnTo>
                  <a:lnTo>
                    <a:pt x="23431" y="951306"/>
                  </a:lnTo>
                  <a:lnTo>
                    <a:pt x="29095" y="946632"/>
                  </a:lnTo>
                  <a:lnTo>
                    <a:pt x="33528" y="945451"/>
                  </a:lnTo>
                  <a:lnTo>
                    <a:pt x="45085" y="945451"/>
                  </a:lnTo>
                  <a:lnTo>
                    <a:pt x="49161" y="946632"/>
                  </a:lnTo>
                  <a:lnTo>
                    <a:pt x="54508" y="951153"/>
                  </a:lnTo>
                  <a:lnTo>
                    <a:pt x="55854" y="953960"/>
                  </a:lnTo>
                  <a:lnTo>
                    <a:pt x="55854" y="945883"/>
                  </a:lnTo>
                  <a:lnTo>
                    <a:pt x="55435" y="945616"/>
                  </a:lnTo>
                  <a:lnTo>
                    <a:pt x="61010" y="945616"/>
                  </a:lnTo>
                  <a:lnTo>
                    <a:pt x="61010" y="945451"/>
                  </a:lnTo>
                  <a:lnTo>
                    <a:pt x="61010" y="938593"/>
                  </a:lnTo>
                  <a:lnTo>
                    <a:pt x="0" y="938593"/>
                  </a:lnTo>
                  <a:lnTo>
                    <a:pt x="0" y="946086"/>
                  </a:lnTo>
                  <a:lnTo>
                    <a:pt x="21894" y="946086"/>
                  </a:lnTo>
                  <a:lnTo>
                    <a:pt x="20091" y="947407"/>
                  </a:lnTo>
                  <a:lnTo>
                    <a:pt x="18630" y="949045"/>
                  </a:lnTo>
                  <a:lnTo>
                    <a:pt x="16383" y="953262"/>
                  </a:lnTo>
                  <a:lnTo>
                    <a:pt x="15811" y="955598"/>
                  </a:lnTo>
                  <a:lnTo>
                    <a:pt x="15811" y="961923"/>
                  </a:lnTo>
                  <a:lnTo>
                    <a:pt x="26949" y="974712"/>
                  </a:lnTo>
                  <a:lnTo>
                    <a:pt x="30543" y="976198"/>
                  </a:lnTo>
                  <a:lnTo>
                    <a:pt x="34544" y="976985"/>
                  </a:lnTo>
                  <a:lnTo>
                    <a:pt x="43484" y="976985"/>
                  </a:lnTo>
                  <a:lnTo>
                    <a:pt x="47485" y="976122"/>
                  </a:lnTo>
                  <a:lnTo>
                    <a:pt x="50965" y="974483"/>
                  </a:lnTo>
                  <a:lnTo>
                    <a:pt x="54444" y="972921"/>
                  </a:lnTo>
                  <a:lnTo>
                    <a:pt x="57162" y="970584"/>
                  </a:lnTo>
                  <a:lnTo>
                    <a:pt x="58026" y="969251"/>
                  </a:lnTo>
                  <a:lnTo>
                    <a:pt x="59105" y="967613"/>
                  </a:lnTo>
                  <a:lnTo>
                    <a:pt x="61048" y="964730"/>
                  </a:lnTo>
                  <a:lnTo>
                    <a:pt x="62014" y="961453"/>
                  </a:lnTo>
                  <a:lnTo>
                    <a:pt x="62014" y="952474"/>
                  </a:lnTo>
                  <a:close/>
                </a:path>
                <a:path w="2170429" h="1273175">
                  <a:moveTo>
                    <a:pt x="77952" y="1127810"/>
                  </a:moveTo>
                  <a:lnTo>
                    <a:pt x="56438" y="1127810"/>
                  </a:lnTo>
                  <a:lnTo>
                    <a:pt x="58051" y="1126553"/>
                  </a:lnTo>
                  <a:lnTo>
                    <a:pt x="59372" y="1124915"/>
                  </a:lnTo>
                  <a:lnTo>
                    <a:pt x="60515" y="1122730"/>
                  </a:lnTo>
                  <a:lnTo>
                    <a:pt x="61493" y="1120940"/>
                  </a:lnTo>
                  <a:lnTo>
                    <a:pt x="62014" y="1118679"/>
                  </a:lnTo>
                  <a:lnTo>
                    <a:pt x="62014" y="1112748"/>
                  </a:lnTo>
                  <a:lnTo>
                    <a:pt x="61048" y="1109548"/>
                  </a:lnTo>
                  <a:lnTo>
                    <a:pt x="57962" y="1104557"/>
                  </a:lnTo>
                  <a:lnTo>
                    <a:pt x="57188" y="1103299"/>
                  </a:lnTo>
                  <a:lnTo>
                    <a:pt x="55854" y="1102182"/>
                  </a:lnTo>
                  <a:lnTo>
                    <a:pt x="55854" y="1119924"/>
                  </a:lnTo>
                  <a:lnTo>
                    <a:pt x="54495" y="1122730"/>
                  </a:lnTo>
                  <a:lnTo>
                    <a:pt x="51777" y="1125080"/>
                  </a:lnTo>
                  <a:lnTo>
                    <a:pt x="49060" y="1127340"/>
                  </a:lnTo>
                  <a:lnTo>
                    <a:pt x="44856" y="1128509"/>
                  </a:lnTo>
                  <a:lnTo>
                    <a:pt x="33477" y="1128509"/>
                  </a:lnTo>
                  <a:lnTo>
                    <a:pt x="29146" y="1127264"/>
                  </a:lnTo>
                  <a:lnTo>
                    <a:pt x="26162" y="1124839"/>
                  </a:lnTo>
                  <a:lnTo>
                    <a:pt x="23177" y="1122349"/>
                  </a:lnTo>
                  <a:lnTo>
                    <a:pt x="21678" y="1119530"/>
                  </a:lnTo>
                  <a:lnTo>
                    <a:pt x="21678" y="1113142"/>
                  </a:lnTo>
                  <a:lnTo>
                    <a:pt x="23088" y="1110411"/>
                  </a:lnTo>
                  <a:lnTo>
                    <a:pt x="28689" y="1105725"/>
                  </a:lnTo>
                  <a:lnTo>
                    <a:pt x="32905" y="1104557"/>
                  </a:lnTo>
                  <a:lnTo>
                    <a:pt x="44450" y="1104557"/>
                  </a:lnTo>
                  <a:lnTo>
                    <a:pt x="48818" y="1105801"/>
                  </a:lnTo>
                  <a:lnTo>
                    <a:pt x="54444" y="1110488"/>
                  </a:lnTo>
                  <a:lnTo>
                    <a:pt x="55740" y="1113142"/>
                  </a:lnTo>
                  <a:lnTo>
                    <a:pt x="55854" y="1119924"/>
                  </a:lnTo>
                  <a:lnTo>
                    <a:pt x="55854" y="1102182"/>
                  </a:lnTo>
                  <a:lnTo>
                    <a:pt x="54419" y="1100963"/>
                  </a:lnTo>
                  <a:lnTo>
                    <a:pt x="50800" y="1099324"/>
                  </a:lnTo>
                  <a:lnTo>
                    <a:pt x="47180" y="1097762"/>
                  </a:lnTo>
                  <a:lnTo>
                    <a:pt x="43103" y="1096911"/>
                  </a:lnTo>
                  <a:lnTo>
                    <a:pt x="34366" y="1096911"/>
                  </a:lnTo>
                  <a:lnTo>
                    <a:pt x="15811" y="1111885"/>
                  </a:lnTo>
                  <a:lnTo>
                    <a:pt x="15849" y="1118679"/>
                  </a:lnTo>
                  <a:lnTo>
                    <a:pt x="16383" y="1121016"/>
                  </a:lnTo>
                  <a:lnTo>
                    <a:pt x="18630" y="1125080"/>
                  </a:lnTo>
                  <a:lnTo>
                    <a:pt x="20307" y="1126871"/>
                  </a:lnTo>
                  <a:lnTo>
                    <a:pt x="22555" y="1128433"/>
                  </a:lnTo>
                  <a:lnTo>
                    <a:pt x="16814" y="1128433"/>
                  </a:lnTo>
                  <a:lnTo>
                    <a:pt x="16814" y="1135291"/>
                  </a:lnTo>
                  <a:lnTo>
                    <a:pt x="77952" y="1135291"/>
                  </a:lnTo>
                  <a:lnTo>
                    <a:pt x="77952" y="1128509"/>
                  </a:lnTo>
                  <a:lnTo>
                    <a:pt x="77952" y="1127810"/>
                  </a:lnTo>
                  <a:close/>
                </a:path>
                <a:path w="2170429" h="1273175">
                  <a:moveTo>
                    <a:pt x="1969795" y="50952"/>
                  </a:moveTo>
                  <a:lnTo>
                    <a:pt x="1950897" y="50952"/>
                  </a:lnTo>
                  <a:lnTo>
                    <a:pt x="1948878" y="51104"/>
                  </a:lnTo>
                  <a:lnTo>
                    <a:pt x="1945601" y="51269"/>
                  </a:lnTo>
                  <a:lnTo>
                    <a:pt x="1951609" y="44792"/>
                  </a:lnTo>
                  <a:lnTo>
                    <a:pt x="1967445" y="26530"/>
                  </a:lnTo>
                  <a:lnTo>
                    <a:pt x="1968461" y="25361"/>
                  </a:lnTo>
                  <a:lnTo>
                    <a:pt x="1968461" y="17094"/>
                  </a:lnTo>
                  <a:lnTo>
                    <a:pt x="1931936" y="17094"/>
                  </a:lnTo>
                  <a:lnTo>
                    <a:pt x="1931936" y="26771"/>
                  </a:lnTo>
                  <a:lnTo>
                    <a:pt x="1947545" y="26682"/>
                  </a:lnTo>
                  <a:lnTo>
                    <a:pt x="1949729" y="26606"/>
                  </a:lnTo>
                  <a:lnTo>
                    <a:pt x="1951532" y="26606"/>
                  </a:lnTo>
                  <a:lnTo>
                    <a:pt x="1952929" y="26530"/>
                  </a:lnTo>
                  <a:lnTo>
                    <a:pt x="1951609" y="27774"/>
                  </a:lnTo>
                  <a:lnTo>
                    <a:pt x="1946846" y="33083"/>
                  </a:lnTo>
                  <a:lnTo>
                    <a:pt x="1930298" y="52120"/>
                  </a:lnTo>
                  <a:lnTo>
                    <a:pt x="1930298" y="61252"/>
                  </a:lnTo>
                  <a:lnTo>
                    <a:pt x="1969795" y="61252"/>
                  </a:lnTo>
                  <a:lnTo>
                    <a:pt x="1969795" y="51269"/>
                  </a:lnTo>
                  <a:lnTo>
                    <a:pt x="1969795" y="50952"/>
                  </a:lnTo>
                  <a:close/>
                </a:path>
                <a:path w="2170429" h="1273175">
                  <a:moveTo>
                    <a:pt x="2019033" y="34963"/>
                  </a:moveTo>
                  <a:lnTo>
                    <a:pt x="1976348" y="34963"/>
                  </a:lnTo>
                  <a:lnTo>
                    <a:pt x="1976348" y="45808"/>
                  </a:lnTo>
                  <a:lnTo>
                    <a:pt x="2019033" y="45808"/>
                  </a:lnTo>
                  <a:lnTo>
                    <a:pt x="2019033" y="34963"/>
                  </a:lnTo>
                  <a:close/>
                </a:path>
                <a:path w="2170429" h="1273175">
                  <a:moveTo>
                    <a:pt x="2019033" y="16548"/>
                  </a:moveTo>
                  <a:lnTo>
                    <a:pt x="1976348" y="16548"/>
                  </a:lnTo>
                  <a:lnTo>
                    <a:pt x="1976348" y="27317"/>
                  </a:lnTo>
                  <a:lnTo>
                    <a:pt x="2019033" y="27317"/>
                  </a:lnTo>
                  <a:lnTo>
                    <a:pt x="2019033" y="16548"/>
                  </a:lnTo>
                  <a:close/>
                </a:path>
                <a:path w="2170429" h="1273175">
                  <a:moveTo>
                    <a:pt x="2051812" y="33324"/>
                  </a:moveTo>
                  <a:lnTo>
                    <a:pt x="2028863" y="33324"/>
                  </a:lnTo>
                  <a:lnTo>
                    <a:pt x="2028863" y="44945"/>
                  </a:lnTo>
                  <a:lnTo>
                    <a:pt x="2051812" y="44945"/>
                  </a:lnTo>
                  <a:lnTo>
                    <a:pt x="2051812" y="33324"/>
                  </a:lnTo>
                  <a:close/>
                </a:path>
                <a:path w="2170429" h="1273175">
                  <a:moveTo>
                    <a:pt x="2096528" y="31051"/>
                  </a:moveTo>
                  <a:lnTo>
                    <a:pt x="2084209" y="723"/>
                  </a:lnTo>
                  <a:lnTo>
                    <a:pt x="2084209" y="39192"/>
                  </a:lnTo>
                  <a:lnTo>
                    <a:pt x="2083892" y="43383"/>
                  </a:lnTo>
                  <a:lnTo>
                    <a:pt x="2083028" y="46431"/>
                  </a:lnTo>
                  <a:lnTo>
                    <a:pt x="2082482" y="48691"/>
                  </a:lnTo>
                  <a:lnTo>
                    <a:pt x="2081618" y="50330"/>
                  </a:lnTo>
                  <a:lnTo>
                    <a:pt x="2079358" y="52120"/>
                  </a:lnTo>
                  <a:lnTo>
                    <a:pt x="2078113" y="52590"/>
                  </a:lnTo>
                  <a:lnTo>
                    <a:pt x="2075307" y="52590"/>
                  </a:lnTo>
                  <a:lnTo>
                    <a:pt x="2074049" y="52120"/>
                  </a:lnTo>
                  <a:lnTo>
                    <a:pt x="2071865" y="50406"/>
                  </a:lnTo>
                  <a:lnTo>
                    <a:pt x="2070938" y="48615"/>
                  </a:lnTo>
                  <a:lnTo>
                    <a:pt x="2070227" y="45885"/>
                  </a:lnTo>
                  <a:lnTo>
                    <a:pt x="2069490" y="43383"/>
                  </a:lnTo>
                  <a:lnTo>
                    <a:pt x="2069414" y="42760"/>
                  </a:lnTo>
                  <a:lnTo>
                    <a:pt x="2069198" y="39192"/>
                  </a:lnTo>
                  <a:lnTo>
                    <a:pt x="2069211" y="23050"/>
                  </a:lnTo>
                  <a:lnTo>
                    <a:pt x="2075307" y="9677"/>
                  </a:lnTo>
                  <a:lnTo>
                    <a:pt x="2078113" y="9677"/>
                  </a:lnTo>
                  <a:lnTo>
                    <a:pt x="2079358" y="10147"/>
                  </a:lnTo>
                  <a:lnTo>
                    <a:pt x="2080450" y="11087"/>
                  </a:lnTo>
                  <a:lnTo>
                    <a:pt x="2081542" y="11938"/>
                  </a:lnTo>
                  <a:lnTo>
                    <a:pt x="2082482" y="13728"/>
                  </a:lnTo>
                  <a:lnTo>
                    <a:pt x="2083892" y="19113"/>
                  </a:lnTo>
                  <a:lnTo>
                    <a:pt x="2084197" y="23050"/>
                  </a:lnTo>
                  <a:lnTo>
                    <a:pt x="2084209" y="39192"/>
                  </a:lnTo>
                  <a:lnTo>
                    <a:pt x="2084209" y="723"/>
                  </a:lnTo>
                  <a:lnTo>
                    <a:pt x="2082634" y="0"/>
                  </a:lnTo>
                  <a:lnTo>
                    <a:pt x="2070773" y="0"/>
                  </a:lnTo>
                  <a:lnTo>
                    <a:pt x="2056879" y="31051"/>
                  </a:lnTo>
                  <a:lnTo>
                    <a:pt x="2056993" y="43230"/>
                  </a:lnTo>
                  <a:lnTo>
                    <a:pt x="2058682" y="50876"/>
                  </a:lnTo>
                  <a:lnTo>
                    <a:pt x="2065934" y="60007"/>
                  </a:lnTo>
                  <a:lnTo>
                    <a:pt x="2070773" y="62268"/>
                  </a:lnTo>
                  <a:lnTo>
                    <a:pt x="2082634" y="62268"/>
                  </a:lnTo>
                  <a:lnTo>
                    <a:pt x="2096147" y="39192"/>
                  </a:lnTo>
                  <a:lnTo>
                    <a:pt x="2096528" y="31051"/>
                  </a:lnTo>
                  <a:close/>
                </a:path>
                <a:path w="2170429" h="1273175">
                  <a:moveTo>
                    <a:pt x="2119947" y="49555"/>
                  </a:moveTo>
                  <a:lnTo>
                    <a:pt x="2108238" y="49555"/>
                  </a:lnTo>
                  <a:lnTo>
                    <a:pt x="2108238" y="61252"/>
                  </a:lnTo>
                  <a:lnTo>
                    <a:pt x="2119947" y="61252"/>
                  </a:lnTo>
                  <a:lnTo>
                    <a:pt x="2119947" y="49555"/>
                  </a:lnTo>
                  <a:close/>
                </a:path>
                <a:path w="2170429" h="1273175">
                  <a:moveTo>
                    <a:pt x="2170125" y="39878"/>
                  </a:moveTo>
                  <a:lnTo>
                    <a:pt x="2169185" y="36906"/>
                  </a:lnTo>
                  <a:lnTo>
                    <a:pt x="2167420" y="34175"/>
                  </a:lnTo>
                  <a:lnTo>
                    <a:pt x="2166823" y="33324"/>
                  </a:lnTo>
                  <a:lnTo>
                    <a:pt x="2165680" y="31686"/>
                  </a:lnTo>
                  <a:lnTo>
                    <a:pt x="2163102" y="29730"/>
                  </a:lnTo>
                  <a:lnTo>
                    <a:pt x="2159749" y="28321"/>
                  </a:lnTo>
                  <a:lnTo>
                    <a:pt x="2162403" y="27152"/>
                  </a:lnTo>
                  <a:lnTo>
                    <a:pt x="2164423" y="25514"/>
                  </a:lnTo>
                  <a:lnTo>
                    <a:pt x="2165451" y="23952"/>
                  </a:lnTo>
                  <a:lnTo>
                    <a:pt x="2167394" y="21069"/>
                  </a:lnTo>
                  <a:lnTo>
                    <a:pt x="2168080" y="18884"/>
                  </a:lnTo>
                  <a:lnTo>
                    <a:pt x="2168169" y="11163"/>
                  </a:lnTo>
                  <a:lnTo>
                    <a:pt x="2167356" y="9283"/>
                  </a:lnTo>
                  <a:lnTo>
                    <a:pt x="2166531" y="7416"/>
                  </a:lnTo>
                  <a:lnTo>
                    <a:pt x="2160130" y="1485"/>
                  </a:lnTo>
                  <a:lnTo>
                    <a:pt x="2158492" y="952"/>
                  </a:lnTo>
                  <a:lnTo>
                    <a:pt x="2158492" y="46113"/>
                  </a:lnTo>
                  <a:lnTo>
                    <a:pt x="2157717" y="48615"/>
                  </a:lnTo>
                  <a:lnTo>
                    <a:pt x="2154593" y="52044"/>
                  </a:lnTo>
                  <a:lnTo>
                    <a:pt x="2152561" y="52908"/>
                  </a:lnTo>
                  <a:lnTo>
                    <a:pt x="2147722" y="52908"/>
                  </a:lnTo>
                  <a:lnTo>
                    <a:pt x="2145614" y="52044"/>
                  </a:lnTo>
                  <a:lnTo>
                    <a:pt x="2142337" y="48463"/>
                  </a:lnTo>
                  <a:lnTo>
                    <a:pt x="2141563" y="46113"/>
                  </a:lnTo>
                  <a:lnTo>
                    <a:pt x="2141486" y="40424"/>
                  </a:lnTo>
                  <a:lnTo>
                    <a:pt x="2142185" y="38239"/>
                  </a:lnTo>
                  <a:lnTo>
                    <a:pt x="2144992" y="34328"/>
                  </a:lnTo>
                  <a:lnTo>
                    <a:pt x="2147100" y="33324"/>
                  </a:lnTo>
                  <a:lnTo>
                    <a:pt x="2152485" y="33324"/>
                  </a:lnTo>
                  <a:lnTo>
                    <a:pt x="2154517" y="34175"/>
                  </a:lnTo>
                  <a:lnTo>
                    <a:pt x="2157717" y="37693"/>
                  </a:lnTo>
                  <a:lnTo>
                    <a:pt x="2158466" y="39878"/>
                  </a:lnTo>
                  <a:lnTo>
                    <a:pt x="2158492" y="46113"/>
                  </a:lnTo>
                  <a:lnTo>
                    <a:pt x="2158492" y="952"/>
                  </a:lnTo>
                  <a:lnTo>
                    <a:pt x="2157171" y="520"/>
                  </a:lnTo>
                  <a:lnTo>
                    <a:pt x="2157171" y="14363"/>
                  </a:lnTo>
                  <a:lnTo>
                    <a:pt x="2157171" y="18884"/>
                  </a:lnTo>
                  <a:lnTo>
                    <a:pt x="2156472" y="20675"/>
                  </a:lnTo>
                  <a:lnTo>
                    <a:pt x="2153818" y="23329"/>
                  </a:lnTo>
                  <a:lnTo>
                    <a:pt x="2152015" y="23952"/>
                  </a:lnTo>
                  <a:lnTo>
                    <a:pt x="2147646" y="23952"/>
                  </a:lnTo>
                  <a:lnTo>
                    <a:pt x="2145855" y="23329"/>
                  </a:lnTo>
                  <a:lnTo>
                    <a:pt x="2144522" y="22009"/>
                  </a:lnTo>
                  <a:lnTo>
                    <a:pt x="2143277" y="20675"/>
                  </a:lnTo>
                  <a:lnTo>
                    <a:pt x="2142579" y="18884"/>
                  </a:lnTo>
                  <a:lnTo>
                    <a:pt x="2142579" y="14363"/>
                  </a:lnTo>
                  <a:lnTo>
                    <a:pt x="2143277" y="12636"/>
                  </a:lnTo>
                  <a:lnTo>
                    <a:pt x="2144687" y="11163"/>
                  </a:lnTo>
                  <a:lnTo>
                    <a:pt x="2145931" y="9906"/>
                  </a:lnTo>
                  <a:lnTo>
                    <a:pt x="2147722" y="9283"/>
                  </a:lnTo>
                  <a:lnTo>
                    <a:pt x="2152091" y="9283"/>
                  </a:lnTo>
                  <a:lnTo>
                    <a:pt x="2153894" y="9906"/>
                  </a:lnTo>
                  <a:lnTo>
                    <a:pt x="2155139" y="11239"/>
                  </a:lnTo>
                  <a:lnTo>
                    <a:pt x="2156472" y="12560"/>
                  </a:lnTo>
                  <a:lnTo>
                    <a:pt x="2157171" y="14363"/>
                  </a:lnTo>
                  <a:lnTo>
                    <a:pt x="2157171" y="520"/>
                  </a:lnTo>
                  <a:lnTo>
                    <a:pt x="2155609" y="0"/>
                  </a:lnTo>
                  <a:lnTo>
                    <a:pt x="2143976" y="0"/>
                  </a:lnTo>
                  <a:lnTo>
                    <a:pt x="2139454" y="1485"/>
                  </a:lnTo>
                  <a:lnTo>
                    <a:pt x="2136254" y="4445"/>
                  </a:lnTo>
                  <a:lnTo>
                    <a:pt x="2133130" y="7416"/>
                  </a:lnTo>
                  <a:lnTo>
                    <a:pt x="2131491" y="11163"/>
                  </a:lnTo>
                  <a:lnTo>
                    <a:pt x="2131542" y="18567"/>
                  </a:lnTo>
                  <a:lnTo>
                    <a:pt x="2132190" y="20840"/>
                  </a:lnTo>
                  <a:lnTo>
                    <a:pt x="2134920" y="25285"/>
                  </a:lnTo>
                  <a:lnTo>
                    <a:pt x="2137118" y="27076"/>
                  </a:lnTo>
                  <a:lnTo>
                    <a:pt x="2140153" y="28321"/>
                  </a:lnTo>
                  <a:lnTo>
                    <a:pt x="2136648" y="29806"/>
                  </a:lnTo>
                  <a:lnTo>
                    <a:pt x="2134070" y="31991"/>
                  </a:lnTo>
                  <a:lnTo>
                    <a:pt x="2130793" y="37452"/>
                  </a:lnTo>
                  <a:lnTo>
                    <a:pt x="2130031" y="40424"/>
                  </a:lnTo>
                  <a:lnTo>
                    <a:pt x="2130006" y="49784"/>
                  </a:lnTo>
                  <a:lnTo>
                    <a:pt x="2132114" y="54546"/>
                  </a:lnTo>
                  <a:lnTo>
                    <a:pt x="2136483" y="57975"/>
                  </a:lnTo>
                  <a:lnTo>
                    <a:pt x="2140229" y="60858"/>
                  </a:lnTo>
                  <a:lnTo>
                    <a:pt x="2144839" y="62344"/>
                  </a:lnTo>
                  <a:lnTo>
                    <a:pt x="2156307" y="62344"/>
                  </a:lnTo>
                  <a:lnTo>
                    <a:pt x="2161146" y="60553"/>
                  </a:lnTo>
                  <a:lnTo>
                    <a:pt x="2168334" y="53530"/>
                  </a:lnTo>
                  <a:lnTo>
                    <a:pt x="2168575" y="52908"/>
                  </a:lnTo>
                  <a:lnTo>
                    <a:pt x="2170125" y="48920"/>
                  </a:lnTo>
                  <a:lnTo>
                    <a:pt x="2170125" y="39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36" name="object 136"/>
          <p:cNvGraphicFramePr>
            <a:graphicFrameLocks noGrp="1"/>
          </p:cNvGraphicFramePr>
          <p:nvPr/>
        </p:nvGraphicFramePr>
        <p:xfrm>
          <a:off x="6812047" y="4299676"/>
          <a:ext cx="3570604" cy="18897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6235"/>
                <a:gridCol w="356235"/>
                <a:gridCol w="356235"/>
                <a:gridCol w="356234"/>
                <a:gridCol w="356234"/>
                <a:gridCol w="356235"/>
                <a:gridCol w="356235"/>
                <a:gridCol w="356235"/>
                <a:gridCol w="356235"/>
                <a:gridCol w="356235"/>
              </a:tblGrid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37" name="object 137"/>
          <p:cNvSpPr/>
          <p:nvPr/>
        </p:nvSpPr>
        <p:spPr>
          <a:xfrm>
            <a:off x="7149267" y="6249848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59" h="53339">
                <a:moveTo>
                  <a:pt x="23490" y="0"/>
                </a:moveTo>
                <a:lnTo>
                  <a:pt x="13423" y="0"/>
                </a:lnTo>
                <a:lnTo>
                  <a:pt x="9365" y="1310"/>
                </a:lnTo>
                <a:lnTo>
                  <a:pt x="3433" y="6523"/>
                </a:lnTo>
                <a:lnTo>
                  <a:pt x="1716" y="10315"/>
                </a:lnTo>
                <a:lnTo>
                  <a:pt x="1248" y="15293"/>
                </a:lnTo>
                <a:lnTo>
                  <a:pt x="7960" y="15979"/>
                </a:lnTo>
                <a:lnTo>
                  <a:pt x="7960" y="12663"/>
                </a:lnTo>
                <a:lnTo>
                  <a:pt x="8896" y="10065"/>
                </a:lnTo>
                <a:lnTo>
                  <a:pt x="12642" y="6312"/>
                </a:lnTo>
                <a:lnTo>
                  <a:pt x="15140" y="5376"/>
                </a:lnTo>
                <a:lnTo>
                  <a:pt x="21227" y="5376"/>
                </a:lnTo>
                <a:lnTo>
                  <a:pt x="23646" y="6257"/>
                </a:lnTo>
                <a:lnTo>
                  <a:pt x="27314" y="9792"/>
                </a:lnTo>
                <a:lnTo>
                  <a:pt x="28251" y="11969"/>
                </a:lnTo>
                <a:lnTo>
                  <a:pt x="28251" y="16986"/>
                </a:lnTo>
                <a:lnTo>
                  <a:pt x="27236" y="19592"/>
                </a:lnTo>
                <a:lnTo>
                  <a:pt x="23178" y="25101"/>
                </a:lnTo>
                <a:lnTo>
                  <a:pt x="19276" y="28831"/>
                </a:lnTo>
                <a:lnTo>
                  <a:pt x="9833" y="36571"/>
                </a:lnTo>
                <a:lnTo>
                  <a:pt x="7023" y="39239"/>
                </a:lnTo>
                <a:lnTo>
                  <a:pt x="3121" y="43859"/>
                </a:lnTo>
                <a:lnTo>
                  <a:pt x="1638" y="46199"/>
                </a:lnTo>
                <a:lnTo>
                  <a:pt x="234" y="50023"/>
                </a:lnTo>
                <a:lnTo>
                  <a:pt x="0" y="51529"/>
                </a:lnTo>
                <a:lnTo>
                  <a:pt x="0" y="53089"/>
                </a:lnTo>
                <a:lnTo>
                  <a:pt x="34962" y="53089"/>
                </a:lnTo>
                <a:lnTo>
                  <a:pt x="34962" y="46855"/>
                </a:lnTo>
                <a:lnTo>
                  <a:pt x="9052" y="46855"/>
                </a:lnTo>
                <a:lnTo>
                  <a:pt x="9755" y="45677"/>
                </a:lnTo>
                <a:lnTo>
                  <a:pt x="10691" y="44498"/>
                </a:lnTo>
                <a:lnTo>
                  <a:pt x="12876" y="42165"/>
                </a:lnTo>
                <a:lnTo>
                  <a:pt x="15374" y="39949"/>
                </a:lnTo>
                <a:lnTo>
                  <a:pt x="23958" y="32740"/>
                </a:lnTo>
                <a:lnTo>
                  <a:pt x="27314" y="29634"/>
                </a:lnTo>
                <a:lnTo>
                  <a:pt x="31294" y="25116"/>
                </a:lnTo>
                <a:lnTo>
                  <a:pt x="32777" y="22963"/>
                </a:lnTo>
                <a:lnTo>
                  <a:pt x="34494" y="18874"/>
                </a:lnTo>
                <a:lnTo>
                  <a:pt x="34884" y="16799"/>
                </a:lnTo>
                <a:lnTo>
                  <a:pt x="34884" y="10525"/>
                </a:lnTo>
                <a:lnTo>
                  <a:pt x="33401" y="7038"/>
                </a:lnTo>
                <a:lnTo>
                  <a:pt x="27548" y="1412"/>
                </a:lnTo>
                <a:lnTo>
                  <a:pt x="2349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504436" y="6250066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421" y="40215"/>
                </a:moveTo>
                <a:lnTo>
                  <a:pt x="22944" y="40215"/>
                </a:lnTo>
                <a:lnTo>
                  <a:pt x="22944" y="52871"/>
                </a:lnTo>
                <a:lnTo>
                  <a:pt x="29421" y="52871"/>
                </a:lnTo>
                <a:lnTo>
                  <a:pt x="29421" y="40215"/>
                </a:lnTo>
                <a:close/>
              </a:path>
              <a:path w="36829" h="53339">
                <a:moveTo>
                  <a:pt x="29421" y="0"/>
                </a:moveTo>
                <a:lnTo>
                  <a:pt x="24114" y="0"/>
                </a:lnTo>
                <a:lnTo>
                  <a:pt x="0" y="34261"/>
                </a:lnTo>
                <a:lnTo>
                  <a:pt x="0" y="40215"/>
                </a:lnTo>
                <a:lnTo>
                  <a:pt x="36601" y="40215"/>
                </a:lnTo>
                <a:lnTo>
                  <a:pt x="36601" y="34261"/>
                </a:lnTo>
                <a:lnTo>
                  <a:pt x="6399" y="34261"/>
                </a:lnTo>
                <a:lnTo>
                  <a:pt x="22944" y="10424"/>
                </a:lnTo>
                <a:lnTo>
                  <a:pt x="29421" y="10424"/>
                </a:lnTo>
                <a:lnTo>
                  <a:pt x="29421" y="0"/>
                </a:lnTo>
                <a:close/>
              </a:path>
              <a:path w="36829" h="53339">
                <a:moveTo>
                  <a:pt x="29421" y="10424"/>
                </a:moveTo>
                <a:lnTo>
                  <a:pt x="22944" y="10424"/>
                </a:lnTo>
                <a:lnTo>
                  <a:pt x="22944" y="34261"/>
                </a:lnTo>
                <a:lnTo>
                  <a:pt x="29421" y="34261"/>
                </a:lnTo>
                <a:lnTo>
                  <a:pt x="29421" y="1042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862727" y="624984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3178" y="0"/>
                </a:moveTo>
                <a:lnTo>
                  <a:pt x="13423" y="0"/>
                </a:lnTo>
                <a:lnTo>
                  <a:pt x="8974" y="2020"/>
                </a:lnTo>
                <a:lnTo>
                  <a:pt x="5697" y="6062"/>
                </a:lnTo>
                <a:lnTo>
                  <a:pt x="1873" y="10705"/>
                </a:lnTo>
                <a:lnTo>
                  <a:pt x="0" y="18133"/>
                </a:lnTo>
                <a:lnTo>
                  <a:pt x="0" y="37484"/>
                </a:lnTo>
                <a:lnTo>
                  <a:pt x="1716" y="44046"/>
                </a:lnTo>
                <a:lnTo>
                  <a:pt x="8584" y="52005"/>
                </a:lnTo>
                <a:lnTo>
                  <a:pt x="12954" y="53994"/>
                </a:lnTo>
                <a:lnTo>
                  <a:pt x="21539" y="53994"/>
                </a:lnTo>
                <a:lnTo>
                  <a:pt x="24427" y="53237"/>
                </a:lnTo>
                <a:lnTo>
                  <a:pt x="29421" y="50202"/>
                </a:lnTo>
                <a:lnTo>
                  <a:pt x="30806" y="48657"/>
                </a:lnTo>
                <a:lnTo>
                  <a:pt x="16388" y="48657"/>
                </a:lnTo>
                <a:lnTo>
                  <a:pt x="14593" y="48119"/>
                </a:lnTo>
                <a:lnTo>
                  <a:pt x="11160" y="45981"/>
                </a:lnTo>
                <a:lnTo>
                  <a:pt x="9833" y="44420"/>
                </a:lnTo>
                <a:lnTo>
                  <a:pt x="7960" y="40332"/>
                </a:lnTo>
                <a:lnTo>
                  <a:pt x="7492" y="38194"/>
                </a:lnTo>
                <a:lnTo>
                  <a:pt x="7492" y="32545"/>
                </a:lnTo>
                <a:lnTo>
                  <a:pt x="8506" y="29790"/>
                </a:lnTo>
                <a:lnTo>
                  <a:pt x="12324" y="25826"/>
                </a:lnTo>
                <a:lnTo>
                  <a:pt x="6477" y="25826"/>
                </a:lnTo>
                <a:lnTo>
                  <a:pt x="13189" y="7069"/>
                </a:lnTo>
                <a:lnTo>
                  <a:pt x="14749" y="5922"/>
                </a:lnTo>
                <a:lnTo>
                  <a:pt x="16544" y="5344"/>
                </a:lnTo>
                <a:lnTo>
                  <a:pt x="31343" y="5344"/>
                </a:lnTo>
                <a:lnTo>
                  <a:pt x="29187" y="3503"/>
                </a:lnTo>
                <a:lnTo>
                  <a:pt x="26534" y="1170"/>
                </a:lnTo>
                <a:lnTo>
                  <a:pt x="23178" y="0"/>
                </a:lnTo>
                <a:close/>
              </a:path>
              <a:path w="35559" h="54610">
                <a:moveTo>
                  <a:pt x="31268" y="24523"/>
                </a:moveTo>
                <a:lnTo>
                  <a:pt x="20993" y="24523"/>
                </a:lnTo>
                <a:lnTo>
                  <a:pt x="23412" y="25577"/>
                </a:lnTo>
                <a:lnTo>
                  <a:pt x="27314" y="29790"/>
                </a:lnTo>
                <a:lnTo>
                  <a:pt x="28285" y="32545"/>
                </a:lnTo>
                <a:lnTo>
                  <a:pt x="28258" y="40332"/>
                </a:lnTo>
                <a:lnTo>
                  <a:pt x="27314" y="43125"/>
                </a:lnTo>
                <a:lnTo>
                  <a:pt x="25363" y="45333"/>
                </a:lnTo>
                <a:lnTo>
                  <a:pt x="23334" y="47549"/>
                </a:lnTo>
                <a:lnTo>
                  <a:pt x="20993" y="48657"/>
                </a:lnTo>
                <a:lnTo>
                  <a:pt x="30806" y="48657"/>
                </a:lnTo>
                <a:lnTo>
                  <a:pt x="31372" y="48025"/>
                </a:lnTo>
                <a:lnTo>
                  <a:pt x="32777" y="45177"/>
                </a:lnTo>
                <a:lnTo>
                  <a:pt x="34260" y="42321"/>
                </a:lnTo>
                <a:lnTo>
                  <a:pt x="34962" y="39239"/>
                </a:lnTo>
                <a:lnTo>
                  <a:pt x="34962" y="30875"/>
                </a:lnTo>
                <a:lnTo>
                  <a:pt x="33401" y="26755"/>
                </a:lnTo>
                <a:lnTo>
                  <a:pt x="31268" y="24523"/>
                </a:lnTo>
                <a:close/>
              </a:path>
              <a:path w="35559" h="54610">
                <a:moveTo>
                  <a:pt x="23646" y="18796"/>
                </a:moveTo>
                <a:lnTo>
                  <a:pt x="16857" y="18796"/>
                </a:lnTo>
                <a:lnTo>
                  <a:pt x="14437" y="19374"/>
                </a:lnTo>
                <a:lnTo>
                  <a:pt x="12222" y="20536"/>
                </a:lnTo>
                <a:lnTo>
                  <a:pt x="9989" y="21675"/>
                </a:lnTo>
                <a:lnTo>
                  <a:pt x="8038" y="23447"/>
                </a:lnTo>
                <a:lnTo>
                  <a:pt x="6477" y="25826"/>
                </a:lnTo>
                <a:lnTo>
                  <a:pt x="12324" y="25826"/>
                </a:lnTo>
                <a:lnTo>
                  <a:pt x="12564" y="25577"/>
                </a:lnTo>
                <a:lnTo>
                  <a:pt x="15062" y="24523"/>
                </a:lnTo>
                <a:lnTo>
                  <a:pt x="31268" y="24523"/>
                </a:lnTo>
                <a:lnTo>
                  <a:pt x="27314" y="20388"/>
                </a:lnTo>
                <a:lnTo>
                  <a:pt x="23646" y="18796"/>
                </a:lnTo>
                <a:close/>
              </a:path>
              <a:path w="35559" h="54610">
                <a:moveTo>
                  <a:pt x="31343" y="5344"/>
                </a:moveTo>
                <a:lnTo>
                  <a:pt x="21149" y="5344"/>
                </a:lnTo>
                <a:lnTo>
                  <a:pt x="23334" y="6265"/>
                </a:lnTo>
                <a:lnTo>
                  <a:pt x="25129" y="8114"/>
                </a:lnTo>
                <a:lnTo>
                  <a:pt x="26144" y="9269"/>
                </a:lnTo>
                <a:lnTo>
                  <a:pt x="27002" y="11126"/>
                </a:lnTo>
                <a:lnTo>
                  <a:pt x="27548" y="13670"/>
                </a:lnTo>
                <a:lnTo>
                  <a:pt x="34026" y="13170"/>
                </a:lnTo>
                <a:lnTo>
                  <a:pt x="33480" y="9058"/>
                </a:lnTo>
                <a:lnTo>
                  <a:pt x="31919" y="5836"/>
                </a:lnTo>
                <a:lnTo>
                  <a:pt x="31343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9273336" y="6249848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90" h="53339">
                <a:moveTo>
                  <a:pt x="19510" y="11727"/>
                </a:moveTo>
                <a:lnTo>
                  <a:pt x="13033" y="11727"/>
                </a:lnTo>
                <a:lnTo>
                  <a:pt x="13033" y="53089"/>
                </a:lnTo>
                <a:lnTo>
                  <a:pt x="19510" y="53089"/>
                </a:lnTo>
                <a:lnTo>
                  <a:pt x="19510" y="11727"/>
                </a:lnTo>
                <a:close/>
              </a:path>
              <a:path w="72390" h="53339">
                <a:moveTo>
                  <a:pt x="19510" y="0"/>
                </a:moveTo>
                <a:lnTo>
                  <a:pt x="15296" y="0"/>
                </a:lnTo>
                <a:lnTo>
                  <a:pt x="14203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667" y="11571"/>
                </a:lnTo>
                <a:lnTo>
                  <a:pt x="117" y="13217"/>
                </a:lnTo>
                <a:lnTo>
                  <a:pt x="0" y="19553"/>
                </a:lnTo>
                <a:lnTo>
                  <a:pt x="13033" y="11727"/>
                </a:lnTo>
                <a:lnTo>
                  <a:pt x="19510" y="11727"/>
                </a:lnTo>
                <a:lnTo>
                  <a:pt x="19510" y="0"/>
                </a:lnTo>
                <a:close/>
              </a:path>
              <a:path w="72390" h="53339">
                <a:moveTo>
                  <a:pt x="64696" y="40433"/>
                </a:moveTo>
                <a:lnTo>
                  <a:pt x="58141" y="40433"/>
                </a:lnTo>
                <a:lnTo>
                  <a:pt x="58141" y="53089"/>
                </a:lnTo>
                <a:lnTo>
                  <a:pt x="64696" y="53089"/>
                </a:lnTo>
                <a:lnTo>
                  <a:pt x="64696" y="40433"/>
                </a:lnTo>
                <a:close/>
              </a:path>
              <a:path w="72390" h="53339">
                <a:moveTo>
                  <a:pt x="64696" y="218"/>
                </a:moveTo>
                <a:lnTo>
                  <a:pt x="59389" y="218"/>
                </a:lnTo>
                <a:lnTo>
                  <a:pt x="35196" y="34480"/>
                </a:lnTo>
                <a:lnTo>
                  <a:pt x="35196" y="40433"/>
                </a:lnTo>
                <a:lnTo>
                  <a:pt x="71798" y="40433"/>
                </a:lnTo>
                <a:lnTo>
                  <a:pt x="71798" y="34480"/>
                </a:lnTo>
                <a:lnTo>
                  <a:pt x="41596" y="34480"/>
                </a:lnTo>
                <a:lnTo>
                  <a:pt x="58141" y="10642"/>
                </a:lnTo>
                <a:lnTo>
                  <a:pt x="64696" y="10642"/>
                </a:lnTo>
                <a:lnTo>
                  <a:pt x="64696" y="218"/>
                </a:lnTo>
                <a:close/>
              </a:path>
              <a:path w="72390" h="53339">
                <a:moveTo>
                  <a:pt x="64696" y="10642"/>
                </a:moveTo>
                <a:lnTo>
                  <a:pt x="58141" y="10642"/>
                </a:lnTo>
                <a:lnTo>
                  <a:pt x="58141" y="34480"/>
                </a:lnTo>
                <a:lnTo>
                  <a:pt x="64696" y="34480"/>
                </a:lnTo>
                <a:lnTo>
                  <a:pt x="64696" y="106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629832" y="624984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432" y="11727"/>
                </a:moveTo>
                <a:lnTo>
                  <a:pt x="12954" y="11727"/>
                </a:lnTo>
                <a:lnTo>
                  <a:pt x="12954" y="53089"/>
                </a:lnTo>
                <a:lnTo>
                  <a:pt x="19432" y="53089"/>
                </a:lnTo>
                <a:lnTo>
                  <a:pt x="19432" y="11727"/>
                </a:lnTo>
                <a:close/>
              </a:path>
              <a:path w="72390" h="54610">
                <a:moveTo>
                  <a:pt x="19432" y="0"/>
                </a:moveTo>
                <a:lnTo>
                  <a:pt x="15296" y="0"/>
                </a:lnTo>
                <a:lnTo>
                  <a:pt x="14125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589" y="11571"/>
                </a:lnTo>
                <a:lnTo>
                  <a:pt x="115" y="13217"/>
                </a:lnTo>
                <a:lnTo>
                  <a:pt x="0" y="19553"/>
                </a:lnTo>
                <a:lnTo>
                  <a:pt x="2029" y="18804"/>
                </a:lnTo>
                <a:lnTo>
                  <a:pt x="4292" y="17688"/>
                </a:lnTo>
                <a:lnTo>
                  <a:pt x="6789" y="16198"/>
                </a:lnTo>
                <a:lnTo>
                  <a:pt x="9365" y="14708"/>
                </a:lnTo>
                <a:lnTo>
                  <a:pt x="11394" y="13217"/>
                </a:lnTo>
                <a:lnTo>
                  <a:pt x="12954" y="11727"/>
                </a:lnTo>
                <a:lnTo>
                  <a:pt x="19432" y="11727"/>
                </a:lnTo>
                <a:lnTo>
                  <a:pt x="19432" y="0"/>
                </a:lnTo>
                <a:close/>
              </a:path>
              <a:path w="72390" h="54610">
                <a:moveTo>
                  <a:pt x="60170" y="0"/>
                </a:moveTo>
                <a:lnTo>
                  <a:pt x="50415" y="0"/>
                </a:lnTo>
                <a:lnTo>
                  <a:pt x="45966" y="2020"/>
                </a:lnTo>
                <a:lnTo>
                  <a:pt x="38942" y="10705"/>
                </a:lnTo>
                <a:lnTo>
                  <a:pt x="36991" y="18133"/>
                </a:lnTo>
                <a:lnTo>
                  <a:pt x="36991" y="37484"/>
                </a:lnTo>
                <a:lnTo>
                  <a:pt x="38708" y="44046"/>
                </a:lnTo>
                <a:lnTo>
                  <a:pt x="45576" y="52005"/>
                </a:lnTo>
                <a:lnTo>
                  <a:pt x="49946" y="53994"/>
                </a:lnTo>
                <a:lnTo>
                  <a:pt x="58531" y="53994"/>
                </a:lnTo>
                <a:lnTo>
                  <a:pt x="61419" y="53237"/>
                </a:lnTo>
                <a:lnTo>
                  <a:pt x="66413" y="50202"/>
                </a:lnTo>
                <a:lnTo>
                  <a:pt x="67798" y="48657"/>
                </a:lnTo>
                <a:lnTo>
                  <a:pt x="53380" y="48657"/>
                </a:lnTo>
                <a:lnTo>
                  <a:pt x="51585" y="48119"/>
                </a:lnTo>
                <a:lnTo>
                  <a:pt x="44483" y="38194"/>
                </a:lnTo>
                <a:lnTo>
                  <a:pt x="44483" y="32545"/>
                </a:lnTo>
                <a:lnTo>
                  <a:pt x="45498" y="29790"/>
                </a:lnTo>
                <a:lnTo>
                  <a:pt x="47527" y="27684"/>
                </a:lnTo>
                <a:lnTo>
                  <a:pt x="49384" y="25826"/>
                </a:lnTo>
                <a:lnTo>
                  <a:pt x="43469" y="25826"/>
                </a:lnTo>
                <a:lnTo>
                  <a:pt x="53536" y="5344"/>
                </a:lnTo>
                <a:lnTo>
                  <a:pt x="68352" y="5344"/>
                </a:lnTo>
                <a:lnTo>
                  <a:pt x="63604" y="1170"/>
                </a:lnTo>
                <a:lnTo>
                  <a:pt x="60170" y="0"/>
                </a:lnTo>
                <a:close/>
              </a:path>
              <a:path w="72390" h="54610">
                <a:moveTo>
                  <a:pt x="68260" y="24523"/>
                </a:moveTo>
                <a:lnTo>
                  <a:pt x="57985" y="24523"/>
                </a:lnTo>
                <a:lnTo>
                  <a:pt x="60404" y="25577"/>
                </a:lnTo>
                <a:lnTo>
                  <a:pt x="64306" y="29790"/>
                </a:lnTo>
                <a:lnTo>
                  <a:pt x="65277" y="32545"/>
                </a:lnTo>
                <a:lnTo>
                  <a:pt x="65250" y="40332"/>
                </a:lnTo>
                <a:lnTo>
                  <a:pt x="64306" y="43125"/>
                </a:lnTo>
                <a:lnTo>
                  <a:pt x="60404" y="47549"/>
                </a:lnTo>
                <a:lnTo>
                  <a:pt x="57985" y="48657"/>
                </a:lnTo>
                <a:lnTo>
                  <a:pt x="67798" y="48657"/>
                </a:lnTo>
                <a:lnTo>
                  <a:pt x="68364" y="48025"/>
                </a:lnTo>
                <a:lnTo>
                  <a:pt x="69769" y="45177"/>
                </a:lnTo>
                <a:lnTo>
                  <a:pt x="71252" y="42321"/>
                </a:lnTo>
                <a:lnTo>
                  <a:pt x="71954" y="39239"/>
                </a:lnTo>
                <a:lnTo>
                  <a:pt x="71954" y="30875"/>
                </a:lnTo>
                <a:lnTo>
                  <a:pt x="70393" y="26755"/>
                </a:lnTo>
                <a:lnTo>
                  <a:pt x="68260" y="24523"/>
                </a:lnTo>
                <a:close/>
              </a:path>
              <a:path w="72390" h="54610">
                <a:moveTo>
                  <a:pt x="60638" y="18796"/>
                </a:moveTo>
                <a:lnTo>
                  <a:pt x="53848" y="18796"/>
                </a:lnTo>
                <a:lnTo>
                  <a:pt x="51507" y="19374"/>
                </a:lnTo>
                <a:lnTo>
                  <a:pt x="46981" y="21675"/>
                </a:lnTo>
                <a:lnTo>
                  <a:pt x="45030" y="23447"/>
                </a:lnTo>
                <a:lnTo>
                  <a:pt x="43469" y="25826"/>
                </a:lnTo>
                <a:lnTo>
                  <a:pt x="49384" y="25826"/>
                </a:lnTo>
                <a:lnTo>
                  <a:pt x="49634" y="25577"/>
                </a:lnTo>
                <a:lnTo>
                  <a:pt x="52132" y="24523"/>
                </a:lnTo>
                <a:lnTo>
                  <a:pt x="68260" y="24523"/>
                </a:lnTo>
                <a:lnTo>
                  <a:pt x="64306" y="20388"/>
                </a:lnTo>
                <a:lnTo>
                  <a:pt x="60638" y="18796"/>
                </a:lnTo>
                <a:close/>
              </a:path>
              <a:path w="72390" h="54610">
                <a:moveTo>
                  <a:pt x="68352" y="5344"/>
                </a:moveTo>
                <a:lnTo>
                  <a:pt x="58141" y="5344"/>
                </a:lnTo>
                <a:lnTo>
                  <a:pt x="60326" y="6265"/>
                </a:lnTo>
                <a:lnTo>
                  <a:pt x="62121" y="8114"/>
                </a:lnTo>
                <a:lnTo>
                  <a:pt x="63135" y="9269"/>
                </a:lnTo>
                <a:lnTo>
                  <a:pt x="63994" y="11126"/>
                </a:lnTo>
                <a:lnTo>
                  <a:pt x="64540" y="13670"/>
                </a:lnTo>
                <a:lnTo>
                  <a:pt x="71018" y="13170"/>
                </a:lnTo>
                <a:lnTo>
                  <a:pt x="70471" y="9058"/>
                </a:lnTo>
                <a:lnTo>
                  <a:pt x="68911" y="5836"/>
                </a:lnTo>
                <a:lnTo>
                  <a:pt x="68352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986250" y="624984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510" y="11727"/>
                </a:moveTo>
                <a:lnTo>
                  <a:pt x="13033" y="11727"/>
                </a:lnTo>
                <a:lnTo>
                  <a:pt x="13033" y="53089"/>
                </a:lnTo>
                <a:lnTo>
                  <a:pt x="19510" y="53089"/>
                </a:lnTo>
                <a:lnTo>
                  <a:pt x="19510" y="11727"/>
                </a:lnTo>
                <a:close/>
              </a:path>
              <a:path w="72390" h="54610">
                <a:moveTo>
                  <a:pt x="19510" y="0"/>
                </a:moveTo>
                <a:lnTo>
                  <a:pt x="15296" y="0"/>
                </a:lnTo>
                <a:lnTo>
                  <a:pt x="14203" y="2286"/>
                </a:lnTo>
                <a:lnTo>
                  <a:pt x="12252" y="4642"/>
                </a:lnTo>
                <a:lnTo>
                  <a:pt x="6789" y="9503"/>
                </a:lnTo>
                <a:lnTo>
                  <a:pt x="3667" y="11571"/>
                </a:lnTo>
                <a:lnTo>
                  <a:pt x="117" y="13217"/>
                </a:lnTo>
                <a:lnTo>
                  <a:pt x="0" y="19553"/>
                </a:lnTo>
                <a:lnTo>
                  <a:pt x="13033" y="11727"/>
                </a:lnTo>
                <a:lnTo>
                  <a:pt x="19510" y="11727"/>
                </a:lnTo>
                <a:lnTo>
                  <a:pt x="19510" y="0"/>
                </a:lnTo>
                <a:close/>
              </a:path>
              <a:path w="72390" h="54610">
                <a:moveTo>
                  <a:pt x="59233" y="0"/>
                </a:moveTo>
                <a:lnTo>
                  <a:pt x="50024" y="0"/>
                </a:lnTo>
                <a:lnTo>
                  <a:pt x="46356" y="1310"/>
                </a:lnTo>
                <a:lnTo>
                  <a:pt x="43547" y="3932"/>
                </a:lnTo>
                <a:lnTo>
                  <a:pt x="40815" y="6554"/>
                </a:lnTo>
                <a:lnTo>
                  <a:pt x="39411" y="9792"/>
                </a:lnTo>
                <a:lnTo>
                  <a:pt x="39435" y="16268"/>
                </a:lnTo>
                <a:lnTo>
                  <a:pt x="40035" y="18375"/>
                </a:lnTo>
                <a:lnTo>
                  <a:pt x="42699" y="22034"/>
                </a:lnTo>
                <a:lnTo>
                  <a:pt x="44640" y="23431"/>
                </a:lnTo>
                <a:lnTo>
                  <a:pt x="47371" y="24422"/>
                </a:lnTo>
                <a:lnTo>
                  <a:pt x="44093" y="25257"/>
                </a:lnTo>
                <a:lnTo>
                  <a:pt x="41674" y="26841"/>
                </a:lnTo>
                <a:lnTo>
                  <a:pt x="39879" y="29158"/>
                </a:lnTo>
                <a:lnTo>
                  <a:pt x="38162" y="31483"/>
                </a:lnTo>
                <a:lnTo>
                  <a:pt x="37304" y="34363"/>
                </a:lnTo>
                <a:lnTo>
                  <a:pt x="37338" y="42501"/>
                </a:lnTo>
                <a:lnTo>
                  <a:pt x="38864" y="46270"/>
                </a:lnTo>
                <a:lnTo>
                  <a:pt x="45285" y="52457"/>
                </a:lnTo>
                <a:lnTo>
                  <a:pt x="49478" y="53994"/>
                </a:lnTo>
                <a:lnTo>
                  <a:pt x="59936" y="53994"/>
                </a:lnTo>
                <a:lnTo>
                  <a:pt x="64158" y="52449"/>
                </a:lnTo>
                <a:lnTo>
                  <a:pt x="68100" y="48657"/>
                </a:lnTo>
                <a:lnTo>
                  <a:pt x="52756" y="48657"/>
                </a:lnTo>
                <a:lnTo>
                  <a:pt x="50883" y="48181"/>
                </a:lnTo>
                <a:lnTo>
                  <a:pt x="47441" y="46270"/>
                </a:lnTo>
                <a:lnTo>
                  <a:pt x="46122" y="44943"/>
                </a:lnTo>
                <a:lnTo>
                  <a:pt x="44405" y="41479"/>
                </a:lnTo>
                <a:lnTo>
                  <a:pt x="43937" y="39684"/>
                </a:lnTo>
                <a:lnTo>
                  <a:pt x="43978" y="34706"/>
                </a:lnTo>
                <a:lnTo>
                  <a:pt x="44952" y="32279"/>
                </a:lnTo>
                <a:lnTo>
                  <a:pt x="49010" y="28245"/>
                </a:lnTo>
                <a:lnTo>
                  <a:pt x="51507" y="27231"/>
                </a:lnTo>
                <a:lnTo>
                  <a:pt x="67930" y="27231"/>
                </a:lnTo>
                <a:lnTo>
                  <a:pt x="65399" y="25475"/>
                </a:lnTo>
                <a:lnTo>
                  <a:pt x="62199" y="24422"/>
                </a:lnTo>
                <a:lnTo>
                  <a:pt x="64774" y="23431"/>
                </a:lnTo>
                <a:lnTo>
                  <a:pt x="66725" y="22034"/>
                </a:lnTo>
                <a:lnTo>
                  <a:pt x="52132" y="21933"/>
                </a:lnTo>
                <a:lnTo>
                  <a:pt x="50102" y="21137"/>
                </a:lnTo>
                <a:lnTo>
                  <a:pt x="46825" y="17961"/>
                </a:lnTo>
                <a:lnTo>
                  <a:pt x="46101" y="16065"/>
                </a:lnTo>
                <a:lnTo>
                  <a:pt x="46044" y="11204"/>
                </a:lnTo>
                <a:lnTo>
                  <a:pt x="46903" y="9308"/>
                </a:lnTo>
                <a:lnTo>
                  <a:pt x="48464" y="7724"/>
                </a:lnTo>
                <a:lnTo>
                  <a:pt x="50102" y="6132"/>
                </a:lnTo>
                <a:lnTo>
                  <a:pt x="52210" y="5344"/>
                </a:lnTo>
                <a:lnTo>
                  <a:pt x="67097" y="5344"/>
                </a:lnTo>
                <a:lnTo>
                  <a:pt x="62901" y="1342"/>
                </a:lnTo>
                <a:lnTo>
                  <a:pt x="59233" y="0"/>
                </a:lnTo>
                <a:close/>
              </a:path>
              <a:path w="72390" h="54610">
                <a:moveTo>
                  <a:pt x="67930" y="27231"/>
                </a:moveTo>
                <a:lnTo>
                  <a:pt x="57673" y="27231"/>
                </a:lnTo>
                <a:lnTo>
                  <a:pt x="60326" y="28253"/>
                </a:lnTo>
                <a:lnTo>
                  <a:pt x="62355" y="30297"/>
                </a:lnTo>
                <a:lnTo>
                  <a:pt x="64462" y="32342"/>
                </a:lnTo>
                <a:lnTo>
                  <a:pt x="65391" y="34706"/>
                </a:lnTo>
                <a:lnTo>
                  <a:pt x="65477" y="41128"/>
                </a:lnTo>
                <a:lnTo>
                  <a:pt x="64462" y="43663"/>
                </a:lnTo>
                <a:lnTo>
                  <a:pt x="60404" y="47658"/>
                </a:lnTo>
                <a:lnTo>
                  <a:pt x="57907" y="48657"/>
                </a:lnTo>
                <a:lnTo>
                  <a:pt x="68100" y="48657"/>
                </a:lnTo>
                <a:lnTo>
                  <a:pt x="70549" y="46301"/>
                </a:lnTo>
                <a:lnTo>
                  <a:pt x="72110" y="42501"/>
                </a:lnTo>
                <a:lnTo>
                  <a:pt x="72005" y="34363"/>
                </a:lnTo>
                <a:lnTo>
                  <a:pt x="71252" y="31897"/>
                </a:lnTo>
                <a:lnTo>
                  <a:pt x="69613" y="29541"/>
                </a:lnTo>
                <a:lnTo>
                  <a:pt x="67930" y="27231"/>
                </a:lnTo>
                <a:close/>
              </a:path>
              <a:path w="72390" h="54610">
                <a:moveTo>
                  <a:pt x="67097" y="5344"/>
                </a:moveTo>
                <a:lnTo>
                  <a:pt x="57126" y="5344"/>
                </a:lnTo>
                <a:lnTo>
                  <a:pt x="59155" y="6156"/>
                </a:lnTo>
                <a:lnTo>
                  <a:pt x="62433" y="9402"/>
                </a:lnTo>
                <a:lnTo>
                  <a:pt x="63208" y="11204"/>
                </a:lnTo>
                <a:lnTo>
                  <a:pt x="63209" y="16268"/>
                </a:lnTo>
                <a:lnTo>
                  <a:pt x="62511" y="17993"/>
                </a:lnTo>
                <a:lnTo>
                  <a:pt x="60872" y="19569"/>
                </a:lnTo>
                <a:lnTo>
                  <a:pt x="59311" y="21145"/>
                </a:lnTo>
                <a:lnTo>
                  <a:pt x="57204" y="21933"/>
                </a:lnTo>
                <a:lnTo>
                  <a:pt x="66799" y="21933"/>
                </a:lnTo>
                <a:lnTo>
                  <a:pt x="68052" y="20216"/>
                </a:lnTo>
                <a:lnTo>
                  <a:pt x="69311" y="18375"/>
                </a:lnTo>
                <a:lnTo>
                  <a:pt x="70003" y="16268"/>
                </a:lnTo>
                <a:lnTo>
                  <a:pt x="69922" y="9792"/>
                </a:lnTo>
                <a:lnTo>
                  <a:pt x="68520" y="6702"/>
                </a:lnTo>
                <a:lnTo>
                  <a:pt x="67097" y="534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43" name="object 1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61454" y="4178422"/>
            <a:ext cx="3853089" cy="2249431"/>
          </a:xfrm>
          <a:prstGeom prst="rect">
            <a:avLst/>
          </a:prstGeom>
        </p:spPr>
      </p:pic>
      <p:sp>
        <p:nvSpPr>
          <p:cNvPr id="144" name="object 144"/>
          <p:cNvSpPr txBox="1"/>
          <p:nvPr/>
        </p:nvSpPr>
        <p:spPr>
          <a:xfrm>
            <a:off x="9725914" y="495680"/>
            <a:ext cx="1492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45">
                <a:latin typeface="Cambria Math"/>
                <a:cs typeface="Cambria Math"/>
              </a:rPr>
              <a:t>𝑦</a:t>
            </a:r>
            <a:r>
              <a:rPr dirty="0" baseline="-15873" sz="2625" spc="-67">
                <a:latin typeface="Cambria Math"/>
                <a:cs typeface="Cambria Math"/>
              </a:rPr>
              <a:t>𝑛</a:t>
            </a:r>
            <a:r>
              <a:rPr dirty="0" baseline="-15873" sz="2625" spc="56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1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r>
              <a:rPr dirty="0" sz="2400" spc="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90">
                <a:latin typeface="Cambria Math"/>
                <a:cs typeface="Cambria Math"/>
              </a:rPr>
              <a:t>𝑎</a:t>
            </a:r>
            <a:r>
              <a:rPr dirty="0" baseline="28571" sz="2625" spc="135">
                <a:latin typeface="Cambria Math"/>
                <a:cs typeface="Cambria Math"/>
              </a:rPr>
              <a:t>𝑛</a:t>
            </a:r>
            <a:endParaRPr baseline="28571" sz="2625">
              <a:latin typeface="Cambria Math"/>
              <a:cs typeface="Cambria Math"/>
            </a:endParaRPr>
          </a:p>
        </p:txBody>
      </p:sp>
      <p:pic>
        <p:nvPicPr>
          <p:cNvPr id="145" name="object 14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563986" y="1940136"/>
            <a:ext cx="1248656" cy="950240"/>
          </a:xfrm>
          <a:prstGeom prst="rect">
            <a:avLst/>
          </a:prstGeom>
        </p:spPr>
      </p:pic>
      <p:pic>
        <p:nvPicPr>
          <p:cNvPr id="146" name="object 14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563986" y="4848027"/>
            <a:ext cx="1248656" cy="951588"/>
          </a:xfrm>
          <a:prstGeom prst="rect">
            <a:avLst/>
          </a:prstGeom>
        </p:spPr>
      </p:pic>
      <p:pic>
        <p:nvPicPr>
          <p:cNvPr id="147" name="object 14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7363" y="1940136"/>
            <a:ext cx="1248656" cy="950240"/>
          </a:xfrm>
          <a:prstGeom prst="rect">
            <a:avLst/>
          </a:prstGeom>
        </p:spPr>
      </p:pic>
      <p:sp>
        <p:nvSpPr>
          <p:cNvPr id="148" name="object 148"/>
          <p:cNvSpPr txBox="1"/>
          <p:nvPr/>
        </p:nvSpPr>
        <p:spPr>
          <a:xfrm>
            <a:off x="1031239" y="2264791"/>
            <a:ext cx="1524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1610213" y="2286126"/>
            <a:ext cx="1524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150" name="object 1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7363" y="4848027"/>
            <a:ext cx="1248656" cy="951588"/>
          </a:xfrm>
          <a:prstGeom prst="rect">
            <a:avLst/>
          </a:prstGeom>
        </p:spPr>
      </p:pic>
      <p:sp>
        <p:nvSpPr>
          <p:cNvPr id="151" name="object 151"/>
          <p:cNvSpPr txBox="1"/>
          <p:nvPr/>
        </p:nvSpPr>
        <p:spPr>
          <a:xfrm>
            <a:off x="447243" y="5173726"/>
            <a:ext cx="152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53" name="object 15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54" name="object 15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55" name="object 15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  <p:sp>
        <p:nvSpPr>
          <p:cNvPr id="152" name="object 152"/>
          <p:cNvSpPr txBox="1"/>
          <p:nvPr/>
        </p:nvSpPr>
        <p:spPr>
          <a:xfrm>
            <a:off x="10595864" y="5183885"/>
            <a:ext cx="152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5348"/>
            <a:ext cx="3270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primer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719327"/>
            <a:ext cx="4907280" cy="410209"/>
          </a:xfrm>
          <a:custGeom>
            <a:avLst/>
            <a:gdLst/>
            <a:ahLst/>
            <a:cxnLst/>
            <a:rect l="l" t="t" r="r" b="b"/>
            <a:pathLst>
              <a:path w="4907280" h="410209">
                <a:moveTo>
                  <a:pt x="4907280" y="0"/>
                </a:moveTo>
                <a:lnTo>
                  <a:pt x="0" y="0"/>
                </a:lnTo>
                <a:lnTo>
                  <a:pt x="0" y="409956"/>
                </a:lnTo>
                <a:lnTo>
                  <a:pt x="4907280" y="409956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5997"/>
            <a:ext cx="392302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escalón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unitario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970007" y="464819"/>
            <a:ext cx="1073150" cy="50165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034" rIns="0" bIns="0" rtlCol="0" vert="horz">
            <a:spAutoFit/>
          </a:bodyPr>
          <a:lstStyle/>
          <a:p>
            <a:pPr marL="260985">
              <a:lnSpc>
                <a:spcPct val="100000"/>
              </a:lnSpc>
              <a:spcBef>
                <a:spcPts val="204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512554" y="680973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8" y="31241"/>
                </a:lnTo>
                <a:lnTo>
                  <a:pt x="393446" y="43941"/>
                </a:lnTo>
                <a:lnTo>
                  <a:pt x="380778" y="44392"/>
                </a:lnTo>
                <a:lnTo>
                  <a:pt x="381889" y="76073"/>
                </a:lnTo>
                <a:lnTo>
                  <a:pt x="456692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8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1"/>
                </a:lnTo>
                <a:lnTo>
                  <a:pt x="392938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8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1042650" y="691895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2" y="0"/>
                </a:moveTo>
                <a:lnTo>
                  <a:pt x="411185" y="31706"/>
                </a:lnTo>
                <a:lnTo>
                  <a:pt x="423925" y="32130"/>
                </a:lnTo>
                <a:lnTo>
                  <a:pt x="423418" y="44830"/>
                </a:lnTo>
                <a:lnTo>
                  <a:pt x="410747" y="44830"/>
                </a:lnTo>
                <a:lnTo>
                  <a:pt x="409701" y="76200"/>
                </a:lnTo>
                <a:lnTo>
                  <a:pt x="478041" y="44830"/>
                </a:lnTo>
                <a:lnTo>
                  <a:pt x="423418" y="44830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39"/>
                </a:lnTo>
                <a:lnTo>
                  <a:pt x="412242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8" y="44830"/>
                </a:lnTo>
                <a:lnTo>
                  <a:pt x="423925" y="32130"/>
                </a:lnTo>
                <a:lnTo>
                  <a:pt x="411185" y="31706"/>
                </a:lnTo>
                <a:close/>
              </a:path>
              <a:path w="487679" h="76200">
                <a:moveTo>
                  <a:pt x="507" y="18033"/>
                </a:moveTo>
                <a:lnTo>
                  <a:pt x="0" y="30733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7" y="180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9244710" y="243331"/>
            <a:ext cx="540385" cy="431800"/>
          </a:xfrm>
          <a:prstGeom prst="rect"/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149330" y="243331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863853" y="4155694"/>
            <a:ext cx="9309100" cy="1049020"/>
            <a:chOff x="863853" y="4155694"/>
            <a:chExt cx="9309100" cy="1049020"/>
          </a:xfrm>
        </p:grpSpPr>
        <p:sp>
          <p:nvSpPr>
            <p:cNvPr id="12" name="object 12"/>
            <p:cNvSpPr/>
            <p:nvPr/>
          </p:nvSpPr>
          <p:spPr>
            <a:xfrm>
              <a:off x="870203" y="4162044"/>
              <a:ext cx="9296400" cy="1036319"/>
            </a:xfrm>
            <a:custGeom>
              <a:avLst/>
              <a:gdLst/>
              <a:ahLst/>
              <a:cxnLst/>
              <a:rect l="l" t="t" r="r" b="b"/>
              <a:pathLst>
                <a:path w="9296400" h="1036320">
                  <a:moveTo>
                    <a:pt x="0" y="1036319"/>
                  </a:moveTo>
                  <a:lnTo>
                    <a:pt x="9296400" y="1036319"/>
                  </a:lnTo>
                  <a:lnTo>
                    <a:pt x="9296400" y="0"/>
                  </a:lnTo>
                  <a:lnTo>
                    <a:pt x="0" y="0"/>
                  </a:lnTo>
                  <a:lnTo>
                    <a:pt x="0" y="1036319"/>
                  </a:lnTo>
                  <a:close/>
                </a:path>
              </a:pathLst>
            </a:custGeom>
            <a:ln w="12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1878329" y="4704080"/>
              <a:ext cx="637540" cy="20320"/>
            </a:xfrm>
            <a:custGeom>
              <a:avLst/>
              <a:gdLst/>
              <a:ahLst/>
              <a:cxnLst/>
              <a:rect l="l" t="t" r="r" b="b"/>
              <a:pathLst>
                <a:path w="637539" h="20320">
                  <a:moveTo>
                    <a:pt x="637032" y="0"/>
                  </a:moveTo>
                  <a:lnTo>
                    <a:pt x="0" y="0"/>
                  </a:lnTo>
                  <a:lnTo>
                    <a:pt x="0" y="19812"/>
                  </a:lnTo>
                  <a:lnTo>
                    <a:pt x="637032" y="19812"/>
                  </a:lnTo>
                  <a:lnTo>
                    <a:pt x="6370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1866138" y="4688204"/>
            <a:ext cx="6642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80">
                <a:latin typeface="Cambria Math"/>
                <a:cs typeface="Cambria Math"/>
              </a:rPr>
              <a:t>𝑄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67405" y="4954904"/>
            <a:ext cx="440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35">
                <a:latin typeface="Cambria Math"/>
                <a:cs typeface="Cambria Math"/>
              </a:rPr>
              <a:t>𝑟</a:t>
            </a:r>
            <a:r>
              <a:rPr dirty="0" sz="1750" spc="-3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86277" y="4111878"/>
            <a:ext cx="19367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5">
                <a:latin typeface="Cambria Math"/>
                <a:cs typeface="Cambria Math"/>
              </a:rPr>
              <a:t>𝑁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87018" y="4628210"/>
            <a:ext cx="3075940" cy="2933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426970" algn="l"/>
                <a:tab pos="2945130" algn="l"/>
              </a:tabLst>
            </a:pPr>
            <a:r>
              <a:rPr dirty="0" sz="1750" spc="235">
                <a:latin typeface="Cambria Math"/>
                <a:cs typeface="Cambria Math"/>
              </a:rPr>
              <a:t>𝑛</a:t>
            </a:r>
            <a:r>
              <a:rPr dirty="0" sz="1750" spc="235">
                <a:latin typeface="Cambria Math"/>
                <a:cs typeface="Cambria Math"/>
              </a:rPr>
              <a:t>	</a:t>
            </a:r>
            <a:r>
              <a:rPr dirty="0" sz="1750" spc="200">
                <a:latin typeface="Cambria Math"/>
                <a:cs typeface="Cambria Math"/>
              </a:rPr>
              <a:t>𝑟</a:t>
            </a:r>
            <a:r>
              <a:rPr dirty="0" sz="1750" spc="200">
                <a:latin typeface="Cambria Math"/>
                <a:cs typeface="Cambria Math"/>
              </a:rPr>
              <a:t>	</a:t>
            </a:r>
            <a:r>
              <a:rPr dirty="0" sz="1750" spc="200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18362" y="4253610"/>
            <a:ext cx="4182745" cy="621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69010">
              <a:lnSpc>
                <a:spcPts val="2345"/>
              </a:lnSpc>
              <a:spcBef>
                <a:spcPts val="100"/>
              </a:spcBef>
            </a:pPr>
            <a:r>
              <a:rPr dirty="0" sz="2400" spc="15">
                <a:latin typeface="Cambria Math"/>
                <a:cs typeface="Cambria Math"/>
              </a:rPr>
              <a:t>𝑃(1)</a:t>
            </a:r>
            <a:endParaRPr sz="2400">
              <a:latin typeface="Cambria Math"/>
              <a:cs typeface="Cambria Math"/>
            </a:endParaRPr>
          </a:p>
          <a:p>
            <a:pPr marL="38100">
              <a:lnSpc>
                <a:spcPts val="2345"/>
              </a:lnSpc>
              <a:tabLst>
                <a:tab pos="426084" algn="l"/>
                <a:tab pos="1665605" algn="l"/>
                <a:tab pos="2800985" algn="l"/>
              </a:tabLst>
            </a:pPr>
            <a:r>
              <a:rPr dirty="0" sz="2400">
                <a:latin typeface="Cambria Math"/>
                <a:cs typeface="Cambria Math"/>
              </a:rPr>
              <a:t>𝑦	=</a:t>
            </a:r>
            <a:r>
              <a:rPr dirty="0" sz="2400" spc="1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	+</a:t>
            </a:r>
            <a:r>
              <a:rPr dirty="0" sz="2400" spc="40">
                <a:latin typeface="Cambria Math"/>
                <a:cs typeface="Cambria Math"/>
              </a:rPr>
              <a:t> </a:t>
            </a:r>
            <a:r>
              <a:rPr dirty="0" sz="2400" spc="2435">
                <a:latin typeface="Cambria Math"/>
                <a:cs typeface="Cambria Math"/>
              </a:rPr>
              <a:t>෍</a:t>
            </a:r>
            <a:r>
              <a:rPr dirty="0" sz="2400" spc="-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	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0">
                <a:latin typeface="Cambria Math"/>
                <a:cs typeface="Cambria Math"/>
              </a:rPr>
              <a:t>𝑝</a:t>
            </a:r>
            <a:r>
              <a:rPr dirty="0" baseline="28571" sz="2625" spc="75">
                <a:latin typeface="Cambria Math"/>
                <a:cs typeface="Cambria Math"/>
              </a:rPr>
              <a:t>𝑛−1</a:t>
            </a:r>
            <a:r>
              <a:rPr dirty="0" baseline="28571" sz="2625" spc="547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119878" y="4704079"/>
            <a:ext cx="2002789" cy="20320"/>
          </a:xfrm>
          <a:custGeom>
            <a:avLst/>
            <a:gdLst/>
            <a:ahLst/>
            <a:cxnLst/>
            <a:rect l="l" t="t" r="r" b="b"/>
            <a:pathLst>
              <a:path w="2002790" h="20320">
                <a:moveTo>
                  <a:pt x="708660" y="0"/>
                </a:moveTo>
                <a:lnTo>
                  <a:pt x="0" y="0"/>
                </a:lnTo>
                <a:lnTo>
                  <a:pt x="0" y="19812"/>
                </a:lnTo>
                <a:lnTo>
                  <a:pt x="708660" y="19812"/>
                </a:lnTo>
                <a:lnTo>
                  <a:pt x="708660" y="0"/>
                </a:lnTo>
                <a:close/>
              </a:path>
              <a:path w="2002790" h="20320">
                <a:moveTo>
                  <a:pt x="2002523" y="0"/>
                </a:moveTo>
                <a:lnTo>
                  <a:pt x="1293876" y="0"/>
                </a:lnTo>
                <a:lnTo>
                  <a:pt x="1293876" y="19812"/>
                </a:lnTo>
                <a:lnTo>
                  <a:pt x="2002523" y="19812"/>
                </a:lnTo>
                <a:lnTo>
                  <a:pt x="20025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883655" y="4483430"/>
            <a:ext cx="48577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77688" y="4253610"/>
            <a:ext cx="14852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01750" algn="l"/>
              </a:tabLst>
            </a:pPr>
            <a:r>
              <a:rPr dirty="0" sz="2400">
                <a:latin typeface="Cambria Math"/>
                <a:cs typeface="Cambria Math"/>
              </a:rPr>
              <a:t>1	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07940" y="4688204"/>
            <a:ext cx="2028189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06195" algn="l"/>
              </a:tabLst>
            </a:pPr>
            <a:r>
              <a:rPr dirty="0" sz="2400">
                <a:latin typeface="Cambria Math"/>
                <a:cs typeface="Cambria Math"/>
              </a:rPr>
              <a:t>1 −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	𝑎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35621" y="4483430"/>
            <a:ext cx="72644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90">
                <a:latin typeface="Cambria Math"/>
                <a:cs typeface="Cambria Math"/>
              </a:rPr>
              <a:t>𝑎</a:t>
            </a:r>
            <a:r>
              <a:rPr dirty="0" baseline="28571" sz="2625" spc="135">
                <a:latin typeface="Cambria Math"/>
                <a:cs typeface="Cambria Math"/>
              </a:rPr>
              <a:t>𝑛</a:t>
            </a:r>
            <a:r>
              <a:rPr dirty="0" baseline="28571" sz="2625" spc="50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07273" y="4704079"/>
            <a:ext cx="708660" cy="20320"/>
          </a:xfrm>
          <a:custGeom>
            <a:avLst/>
            <a:gdLst/>
            <a:ahLst/>
            <a:cxnLst/>
            <a:rect l="l" t="t" r="r" b="b"/>
            <a:pathLst>
              <a:path w="708659" h="20320">
                <a:moveTo>
                  <a:pt x="708659" y="0"/>
                </a:moveTo>
                <a:lnTo>
                  <a:pt x="0" y="0"/>
                </a:lnTo>
                <a:lnTo>
                  <a:pt x="0" y="19812"/>
                </a:lnTo>
                <a:lnTo>
                  <a:pt x="708659" y="19812"/>
                </a:lnTo>
                <a:lnTo>
                  <a:pt x="7086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8163814" y="4253610"/>
            <a:ext cx="1898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𝑏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895590" y="4688204"/>
            <a:ext cx="7258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629522" y="4483430"/>
            <a:ext cx="148971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mbria Math"/>
                <a:cs typeface="Cambria Math"/>
              </a:rPr>
              <a:t>(1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 spc="65">
                <a:latin typeface="Cambria Math"/>
                <a:cs typeface="Cambria Math"/>
              </a:rPr>
              <a:t>𝑎</a:t>
            </a:r>
            <a:r>
              <a:rPr dirty="0" baseline="28571" sz="2625" spc="97">
                <a:latin typeface="Cambria Math"/>
                <a:cs typeface="Cambria Math"/>
              </a:rPr>
              <a:t>𝑛+1</a:t>
            </a:r>
            <a:r>
              <a:rPr dirty="0" sz="2400" spc="65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9115170" y="1569466"/>
            <a:ext cx="611505" cy="20320"/>
          </a:xfrm>
          <a:custGeom>
            <a:avLst/>
            <a:gdLst/>
            <a:ahLst/>
            <a:cxnLst/>
            <a:rect l="l" t="t" r="r" b="b"/>
            <a:pathLst>
              <a:path w="611504" h="20319">
                <a:moveTo>
                  <a:pt x="611124" y="0"/>
                </a:moveTo>
                <a:lnTo>
                  <a:pt x="0" y="0"/>
                </a:lnTo>
                <a:lnTo>
                  <a:pt x="0" y="19812"/>
                </a:lnTo>
                <a:lnTo>
                  <a:pt x="611124" y="19812"/>
                </a:lnTo>
                <a:lnTo>
                  <a:pt x="6111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1131422" y="1569466"/>
            <a:ext cx="693420" cy="20320"/>
          </a:xfrm>
          <a:custGeom>
            <a:avLst/>
            <a:gdLst/>
            <a:ahLst/>
            <a:cxnLst/>
            <a:rect l="l" t="t" r="r" b="b"/>
            <a:pathLst>
              <a:path w="693420" h="20319">
                <a:moveTo>
                  <a:pt x="693420" y="0"/>
                </a:moveTo>
                <a:lnTo>
                  <a:pt x="0" y="0"/>
                </a:lnTo>
                <a:lnTo>
                  <a:pt x="0" y="19812"/>
                </a:lnTo>
                <a:lnTo>
                  <a:pt x="693420" y="19812"/>
                </a:lnTo>
                <a:lnTo>
                  <a:pt x="6934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9103614" y="1117803"/>
            <a:ext cx="2727325" cy="826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57150">
              <a:lnSpc>
                <a:spcPts val="2345"/>
              </a:lnSpc>
              <a:spcBef>
                <a:spcPts val="100"/>
              </a:spcBef>
              <a:tabLst>
                <a:tab pos="2083435" algn="l"/>
              </a:tabLst>
            </a:pPr>
            <a:r>
              <a:rPr dirty="0" sz="2400" spc="20">
                <a:latin typeface="Cambria Math"/>
                <a:cs typeface="Cambria Math"/>
              </a:rPr>
              <a:t>𝑌(𝑧)	</a:t>
            </a:r>
            <a:r>
              <a:rPr dirty="0" sz="2400">
                <a:latin typeface="Cambria Math"/>
                <a:cs typeface="Cambria Math"/>
              </a:rPr>
              <a:t>𝑏</a:t>
            </a:r>
            <a:r>
              <a:rPr dirty="0" sz="2400" spc="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  <a:p>
            <a:pPr algn="ctr" marR="66675">
              <a:lnSpc>
                <a:spcPts val="1710"/>
              </a:lnSpc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05">
                <a:latin typeface="Cambria Math"/>
                <a:cs typeface="Cambria Math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𝐺(𝑧)</a:t>
            </a:r>
            <a:r>
              <a:rPr dirty="0" sz="2400" spc="11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  <a:p>
            <a:pPr algn="ctr">
              <a:lnSpc>
                <a:spcPts val="2245"/>
              </a:lnSpc>
              <a:tabLst>
                <a:tab pos="2016125" algn="l"/>
              </a:tabLst>
            </a:pPr>
            <a:r>
              <a:rPr dirty="0" sz="2400" spc="25">
                <a:latin typeface="Cambria Math"/>
                <a:cs typeface="Cambria Math"/>
              </a:rPr>
              <a:t>𝑋(𝑧)	</a:t>
            </a: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272413" y="2849498"/>
            <a:ext cx="637540" cy="20320"/>
          </a:xfrm>
          <a:custGeom>
            <a:avLst/>
            <a:gdLst/>
            <a:ahLst/>
            <a:cxnLst/>
            <a:rect l="l" t="t" r="r" b="b"/>
            <a:pathLst>
              <a:path w="637539" h="20319">
                <a:moveTo>
                  <a:pt x="637032" y="0"/>
                </a:moveTo>
                <a:lnTo>
                  <a:pt x="0" y="0"/>
                </a:lnTo>
                <a:lnTo>
                  <a:pt x="0" y="19812"/>
                </a:lnTo>
                <a:lnTo>
                  <a:pt x="637032" y="19812"/>
                </a:lnTo>
                <a:lnTo>
                  <a:pt x="6370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259839" y="2832557"/>
            <a:ext cx="66294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65">
                <a:latin typeface="Cambria Math"/>
                <a:cs typeface="Cambria Math"/>
              </a:rPr>
              <a:t>𝑄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32633" y="3099942"/>
            <a:ext cx="440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50">
                <a:latin typeface="Cambria Math"/>
                <a:cs typeface="Cambria Math"/>
              </a:rPr>
              <a:t>𝑟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29259" y="2773425"/>
            <a:ext cx="3399154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51455" algn="l"/>
                <a:tab pos="3267710" algn="l"/>
              </a:tabLst>
            </a:pPr>
            <a:r>
              <a:rPr dirty="0" sz="1750" spc="229">
                <a:latin typeface="Cambria Math"/>
                <a:cs typeface="Cambria Math"/>
              </a:rPr>
              <a:t>𝑛</a:t>
            </a:r>
            <a:r>
              <a:rPr dirty="0" sz="1750" spc="229">
                <a:latin typeface="Cambria Math"/>
                <a:cs typeface="Cambria Math"/>
              </a:rPr>
              <a:t>	</a:t>
            </a:r>
            <a:r>
              <a:rPr dirty="0" sz="1750" spc="195">
                <a:latin typeface="Cambria Math"/>
                <a:cs typeface="Cambria Math"/>
              </a:rPr>
              <a:t>𝑟</a:t>
            </a:r>
            <a:r>
              <a:rPr dirty="0" sz="1750" spc="195">
                <a:latin typeface="Cambria Math"/>
                <a:cs typeface="Cambria Math"/>
              </a:rPr>
              <a:t>	</a:t>
            </a: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60604" y="2398521"/>
            <a:ext cx="3650615" cy="621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21080">
              <a:lnSpc>
                <a:spcPts val="2345"/>
              </a:lnSpc>
              <a:spcBef>
                <a:spcPts val="100"/>
              </a:spcBef>
            </a:pPr>
            <a:r>
              <a:rPr dirty="0" sz="2400" spc="10">
                <a:latin typeface="Cambria Math"/>
                <a:cs typeface="Cambria Math"/>
              </a:rPr>
              <a:t>𝑃(1)</a:t>
            </a:r>
            <a:endParaRPr sz="2400">
              <a:latin typeface="Cambria Math"/>
              <a:cs typeface="Cambria Math"/>
            </a:endParaRPr>
          </a:p>
          <a:p>
            <a:pPr marL="38100">
              <a:lnSpc>
                <a:spcPts val="2345"/>
              </a:lnSpc>
              <a:tabLst>
                <a:tab pos="426084" algn="l"/>
                <a:tab pos="1717675" algn="l"/>
                <a:tab pos="3125470" algn="l"/>
              </a:tabLst>
            </a:pPr>
            <a:r>
              <a:rPr dirty="0" sz="2400">
                <a:latin typeface="Cambria Math"/>
                <a:cs typeface="Cambria Math"/>
              </a:rPr>
              <a:t>𝑦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	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𝐾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7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	·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 spc="90">
                <a:latin typeface="Cambria Math"/>
                <a:cs typeface="Cambria Math"/>
              </a:rPr>
              <a:t>𝑝</a:t>
            </a:r>
            <a:r>
              <a:rPr dirty="0" baseline="28571" sz="2625" spc="135">
                <a:latin typeface="Cambria Math"/>
                <a:cs typeface="Cambria Math"/>
              </a:rPr>
              <a:t>𝑛</a:t>
            </a:r>
            <a:endParaRPr baseline="28571" sz="2625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33366" y="2594609"/>
            <a:ext cx="22352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latin typeface="Cambria Math"/>
                <a:cs typeface="Cambria Math"/>
              </a:rPr>
              <a:t>𝑎</a:t>
            </a:r>
            <a:r>
              <a:rPr dirty="0" baseline="-15873" sz="2625" spc="517">
                <a:latin typeface="Cambria Math"/>
                <a:cs typeface="Cambria Math"/>
              </a:rPr>
              <a:t>𝑟</a:t>
            </a:r>
            <a:r>
              <a:rPr dirty="0" sz="2400">
                <a:latin typeface="Cambria Math"/>
                <a:cs typeface="Cambria Math"/>
              </a:rPr>
              <a:t>:</a:t>
            </a:r>
            <a:r>
              <a:rPr dirty="0" sz="2400" spc="-1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res</a:t>
            </a:r>
            <a:r>
              <a:rPr dirty="0" sz="2400" spc="10">
                <a:latin typeface="Cambria Math"/>
                <a:cs typeface="Cambria Math"/>
              </a:rPr>
              <a:t>i</a:t>
            </a:r>
            <a:r>
              <a:rPr dirty="0" sz="2400">
                <a:latin typeface="Cambria Math"/>
                <a:cs typeface="Cambria Math"/>
              </a:rPr>
              <a:t>duo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">
                <a:latin typeface="Cambria Math"/>
                <a:cs typeface="Cambria Math"/>
              </a:rPr>
              <a:t>e</a:t>
            </a:r>
            <a:r>
              <a:rPr dirty="0" sz="2400">
                <a:latin typeface="Cambria Math"/>
                <a:cs typeface="Cambria Math"/>
              </a:rPr>
              <a:t>n </a:t>
            </a:r>
            <a:r>
              <a:rPr dirty="0" sz="2400" spc="-105">
                <a:latin typeface="Cambria Math"/>
                <a:cs typeface="Cambria Math"/>
              </a:rPr>
              <a:t>𝑝</a:t>
            </a:r>
            <a:r>
              <a:rPr dirty="0" baseline="-15873" sz="2625" spc="292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45329" y="3415029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376165" y="3270250"/>
            <a:ext cx="6451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03860" algn="l"/>
              </a:tabLst>
            </a:pPr>
            <a:r>
              <a:rPr dirty="0" sz="2400">
                <a:latin typeface="Cambria Math"/>
                <a:cs typeface="Cambria Math"/>
              </a:rPr>
              <a:t>𝑎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090667" y="3490848"/>
            <a:ext cx="2144395" cy="20320"/>
          </a:xfrm>
          <a:custGeom>
            <a:avLst/>
            <a:gdLst/>
            <a:ahLst/>
            <a:cxnLst/>
            <a:rect l="l" t="t" r="r" b="b"/>
            <a:pathLst>
              <a:path w="2144395" h="20320">
                <a:moveTo>
                  <a:pt x="2144267" y="0"/>
                </a:moveTo>
                <a:lnTo>
                  <a:pt x="0" y="0"/>
                </a:lnTo>
                <a:lnTo>
                  <a:pt x="0" y="19812"/>
                </a:lnTo>
                <a:lnTo>
                  <a:pt x="2144267" y="19812"/>
                </a:lnTo>
                <a:lnTo>
                  <a:pt x="21442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018148" y="3129533"/>
            <a:ext cx="495300" cy="282575"/>
          </a:xfrm>
          <a:custGeom>
            <a:avLst/>
            <a:gdLst/>
            <a:ahLst/>
            <a:cxnLst/>
            <a:rect l="l" t="t" r="r" b="b"/>
            <a:pathLst>
              <a:path w="495300" h="282575">
                <a:moveTo>
                  <a:pt x="405002" y="0"/>
                </a:moveTo>
                <a:lnTo>
                  <a:pt x="401065" y="11429"/>
                </a:lnTo>
                <a:lnTo>
                  <a:pt x="417373" y="18522"/>
                </a:lnTo>
                <a:lnTo>
                  <a:pt x="431418" y="28352"/>
                </a:lnTo>
                <a:lnTo>
                  <a:pt x="459942" y="73852"/>
                </a:lnTo>
                <a:lnTo>
                  <a:pt x="468237" y="115623"/>
                </a:lnTo>
                <a:lnTo>
                  <a:pt x="469264" y="139700"/>
                </a:lnTo>
                <a:lnTo>
                  <a:pt x="468237" y="164633"/>
                </a:lnTo>
                <a:lnTo>
                  <a:pt x="459942" y="207547"/>
                </a:lnTo>
                <a:lnTo>
                  <a:pt x="431466" y="253841"/>
                </a:lnTo>
                <a:lnTo>
                  <a:pt x="401447" y="270890"/>
                </a:lnTo>
                <a:lnTo>
                  <a:pt x="405002" y="282320"/>
                </a:lnTo>
                <a:lnTo>
                  <a:pt x="443547" y="264239"/>
                </a:lnTo>
                <a:lnTo>
                  <a:pt x="471804" y="232917"/>
                </a:lnTo>
                <a:lnTo>
                  <a:pt x="489235" y="191119"/>
                </a:lnTo>
                <a:lnTo>
                  <a:pt x="495046" y="141224"/>
                </a:lnTo>
                <a:lnTo>
                  <a:pt x="493593" y="115341"/>
                </a:lnTo>
                <a:lnTo>
                  <a:pt x="481972" y="69482"/>
                </a:lnTo>
                <a:lnTo>
                  <a:pt x="458902" y="32146"/>
                </a:lnTo>
                <a:lnTo>
                  <a:pt x="425477" y="7381"/>
                </a:lnTo>
                <a:lnTo>
                  <a:pt x="405002" y="0"/>
                </a:lnTo>
                <a:close/>
              </a:path>
              <a:path w="495300" h="282575">
                <a:moveTo>
                  <a:pt x="90042" y="0"/>
                </a:moveTo>
                <a:lnTo>
                  <a:pt x="51641" y="18097"/>
                </a:lnTo>
                <a:lnTo>
                  <a:pt x="23240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2" y="282320"/>
                </a:lnTo>
                <a:lnTo>
                  <a:pt x="93599" y="270890"/>
                </a:lnTo>
                <a:lnTo>
                  <a:pt x="77531" y="263771"/>
                </a:lnTo>
                <a:lnTo>
                  <a:pt x="63642" y="253841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753" y="28352"/>
                </a:lnTo>
                <a:lnTo>
                  <a:pt x="94106" y="11429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5748273" y="3040126"/>
            <a:ext cx="6851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70205" algn="l"/>
              </a:tabLst>
            </a:pPr>
            <a:r>
              <a:rPr dirty="0" sz="2400">
                <a:latin typeface="Cambria Math"/>
                <a:cs typeface="Cambria Math"/>
              </a:rPr>
              <a:t>𝐺	𝑝</a:t>
            </a:r>
            <a:r>
              <a:rPr dirty="0" baseline="-15873" sz="2625">
                <a:latin typeface="Cambria Math"/>
                <a:cs typeface="Cambria Math"/>
              </a:rPr>
              <a:t>𝑟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053329" y="3474466"/>
            <a:ext cx="22212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mbria Math"/>
                <a:cs typeface="Cambria Math"/>
              </a:rPr>
              <a:t>(𝑧</a:t>
            </a:r>
            <a:r>
              <a:rPr dirty="0" sz="2400" spc="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𝑝</a:t>
            </a:r>
            <a:r>
              <a:rPr dirty="0" baseline="-15873" sz="2625" spc="30">
                <a:latin typeface="Cambria Math"/>
                <a:cs typeface="Cambria Math"/>
              </a:rPr>
              <a:t>𝑟</a:t>
            </a:r>
            <a:r>
              <a:rPr dirty="0" sz="2400" spc="20">
                <a:latin typeface="Cambria Math"/>
                <a:cs typeface="Cambria Math"/>
              </a:rPr>
              <a:t>)(𝑝</a:t>
            </a:r>
            <a:r>
              <a:rPr dirty="0" baseline="-15873" sz="2625" spc="30">
                <a:latin typeface="Cambria Math"/>
                <a:cs typeface="Cambria Math"/>
              </a:rPr>
              <a:t>𝑟</a:t>
            </a:r>
            <a:r>
              <a:rPr dirty="0" baseline="-15873" sz="2625" spc="4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302511" y="5750458"/>
            <a:ext cx="15430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40967" y="5605678"/>
            <a:ext cx="8877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98145" algn="l"/>
              </a:tabLst>
            </a:pPr>
            <a:r>
              <a:rPr dirty="0" sz="2400">
                <a:latin typeface="Cambria Math"/>
                <a:cs typeface="Cambria Math"/>
              </a:rPr>
              <a:t>𝑦	=</a:t>
            </a:r>
            <a:r>
              <a:rPr dirty="0" sz="2400" spc="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𝑏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698242" y="5736742"/>
            <a:ext cx="23114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554985" y="5591962"/>
            <a:ext cx="121158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7834" algn="l"/>
              </a:tabLst>
            </a:pPr>
            <a:r>
              <a:rPr dirty="0" sz="2400">
                <a:latin typeface="Cambria Math"/>
                <a:cs typeface="Cambria Math"/>
              </a:rPr>
              <a:t>𝑦	=</a:t>
            </a:r>
            <a:r>
              <a:rPr dirty="0" sz="2400" spc="10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lim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312667" y="5858662"/>
            <a:ext cx="46228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𝑧</a:t>
            </a:r>
            <a:r>
              <a:rPr dirty="0" sz="1750" spc="-5">
                <a:latin typeface="Cambria Math"/>
                <a:cs typeface="Cambria Math"/>
              </a:rPr>
              <a:t>→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846322" y="5438139"/>
            <a:ext cx="1304925" cy="768350"/>
          </a:xfrm>
          <a:custGeom>
            <a:avLst/>
            <a:gdLst/>
            <a:ahLst/>
            <a:cxnLst/>
            <a:rect l="l" t="t" r="r" b="b"/>
            <a:pathLst>
              <a:path w="1304925" h="768350">
                <a:moveTo>
                  <a:pt x="76454" y="0"/>
                </a:moveTo>
                <a:lnTo>
                  <a:pt x="0" y="0"/>
                </a:lnTo>
                <a:lnTo>
                  <a:pt x="0" y="13970"/>
                </a:lnTo>
                <a:lnTo>
                  <a:pt x="0" y="754380"/>
                </a:lnTo>
                <a:lnTo>
                  <a:pt x="0" y="768350"/>
                </a:lnTo>
                <a:lnTo>
                  <a:pt x="76454" y="768350"/>
                </a:lnTo>
                <a:lnTo>
                  <a:pt x="76454" y="754380"/>
                </a:lnTo>
                <a:lnTo>
                  <a:pt x="28956" y="754380"/>
                </a:lnTo>
                <a:lnTo>
                  <a:pt x="28956" y="13970"/>
                </a:lnTo>
                <a:lnTo>
                  <a:pt x="76454" y="13970"/>
                </a:lnTo>
                <a:lnTo>
                  <a:pt x="76454" y="0"/>
                </a:lnTo>
                <a:close/>
              </a:path>
              <a:path w="1304925" h="768350">
                <a:moveTo>
                  <a:pt x="204343" y="253949"/>
                </a:moveTo>
                <a:lnTo>
                  <a:pt x="200406" y="242493"/>
                </a:lnTo>
                <a:lnTo>
                  <a:pt x="179870" y="249897"/>
                </a:lnTo>
                <a:lnTo>
                  <a:pt x="161899" y="260604"/>
                </a:lnTo>
                <a:lnTo>
                  <a:pt x="133604" y="291985"/>
                </a:lnTo>
                <a:lnTo>
                  <a:pt x="116166" y="333933"/>
                </a:lnTo>
                <a:lnTo>
                  <a:pt x="110363" y="383730"/>
                </a:lnTo>
                <a:lnTo>
                  <a:pt x="111785" y="409676"/>
                </a:lnTo>
                <a:lnTo>
                  <a:pt x="123317" y="455549"/>
                </a:lnTo>
                <a:lnTo>
                  <a:pt x="146380" y="492785"/>
                </a:lnTo>
                <a:lnTo>
                  <a:pt x="179857" y="517448"/>
                </a:lnTo>
                <a:lnTo>
                  <a:pt x="200406" y="524827"/>
                </a:lnTo>
                <a:lnTo>
                  <a:pt x="203962" y="513359"/>
                </a:lnTo>
                <a:lnTo>
                  <a:pt x="187833" y="506247"/>
                </a:lnTo>
                <a:lnTo>
                  <a:pt x="173939" y="496328"/>
                </a:lnTo>
                <a:lnTo>
                  <a:pt x="145440" y="450088"/>
                </a:lnTo>
                <a:lnTo>
                  <a:pt x="137058" y="407149"/>
                </a:lnTo>
                <a:lnTo>
                  <a:pt x="136017" y="382244"/>
                </a:lnTo>
                <a:lnTo>
                  <a:pt x="137058" y="358165"/>
                </a:lnTo>
                <a:lnTo>
                  <a:pt x="145440" y="316382"/>
                </a:lnTo>
                <a:lnTo>
                  <a:pt x="174028" y="270865"/>
                </a:lnTo>
                <a:lnTo>
                  <a:pt x="188048" y="261048"/>
                </a:lnTo>
                <a:lnTo>
                  <a:pt x="204343" y="253949"/>
                </a:lnTo>
                <a:close/>
              </a:path>
              <a:path w="1304925" h="768350">
                <a:moveTo>
                  <a:pt x="1304925" y="383730"/>
                </a:moveTo>
                <a:lnTo>
                  <a:pt x="1299095" y="333933"/>
                </a:lnTo>
                <a:lnTo>
                  <a:pt x="1281557" y="291985"/>
                </a:lnTo>
                <a:lnTo>
                  <a:pt x="1253261" y="260604"/>
                </a:lnTo>
                <a:lnTo>
                  <a:pt x="1214882" y="242493"/>
                </a:lnTo>
                <a:lnTo>
                  <a:pt x="1210818" y="253949"/>
                </a:lnTo>
                <a:lnTo>
                  <a:pt x="1227175" y="261048"/>
                </a:lnTo>
                <a:lnTo>
                  <a:pt x="1241234" y="270865"/>
                </a:lnTo>
                <a:lnTo>
                  <a:pt x="1269758" y="316382"/>
                </a:lnTo>
                <a:lnTo>
                  <a:pt x="1278089" y="358165"/>
                </a:lnTo>
                <a:lnTo>
                  <a:pt x="1279144" y="382244"/>
                </a:lnTo>
                <a:lnTo>
                  <a:pt x="1278089" y="407149"/>
                </a:lnTo>
                <a:lnTo>
                  <a:pt x="1269707" y="450088"/>
                </a:lnTo>
                <a:lnTo>
                  <a:pt x="1241234" y="496328"/>
                </a:lnTo>
                <a:lnTo>
                  <a:pt x="1211326" y="513359"/>
                </a:lnTo>
                <a:lnTo>
                  <a:pt x="1214882" y="524827"/>
                </a:lnTo>
                <a:lnTo>
                  <a:pt x="1253375" y="506768"/>
                </a:lnTo>
                <a:lnTo>
                  <a:pt x="1281684" y="475488"/>
                </a:lnTo>
                <a:lnTo>
                  <a:pt x="1299108" y="433616"/>
                </a:lnTo>
                <a:lnTo>
                  <a:pt x="1303464" y="409676"/>
                </a:lnTo>
                <a:lnTo>
                  <a:pt x="1304925" y="383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6313424" y="5438139"/>
            <a:ext cx="767715" cy="768350"/>
          </a:xfrm>
          <a:custGeom>
            <a:avLst/>
            <a:gdLst/>
            <a:ahLst/>
            <a:cxnLst/>
            <a:rect l="l" t="t" r="r" b="b"/>
            <a:pathLst>
              <a:path w="767715" h="768350">
                <a:moveTo>
                  <a:pt x="684276" y="373735"/>
                </a:moveTo>
                <a:lnTo>
                  <a:pt x="0" y="373735"/>
                </a:lnTo>
                <a:lnTo>
                  <a:pt x="0" y="393547"/>
                </a:lnTo>
                <a:lnTo>
                  <a:pt x="684276" y="393547"/>
                </a:lnTo>
                <a:lnTo>
                  <a:pt x="684276" y="373735"/>
                </a:lnTo>
                <a:close/>
              </a:path>
              <a:path w="767715" h="768350">
                <a:moveTo>
                  <a:pt x="767461" y="0"/>
                </a:moveTo>
                <a:lnTo>
                  <a:pt x="690880" y="0"/>
                </a:lnTo>
                <a:lnTo>
                  <a:pt x="690880" y="13970"/>
                </a:lnTo>
                <a:lnTo>
                  <a:pt x="738378" y="13970"/>
                </a:lnTo>
                <a:lnTo>
                  <a:pt x="738378" y="754380"/>
                </a:lnTo>
                <a:lnTo>
                  <a:pt x="690880" y="754380"/>
                </a:lnTo>
                <a:lnTo>
                  <a:pt x="690880" y="768350"/>
                </a:lnTo>
                <a:lnTo>
                  <a:pt x="767461" y="768350"/>
                </a:lnTo>
                <a:lnTo>
                  <a:pt x="767461" y="754380"/>
                </a:lnTo>
                <a:lnTo>
                  <a:pt x="767461" y="13970"/>
                </a:lnTo>
                <a:lnTo>
                  <a:pt x="767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4006088" y="5591962"/>
            <a:ext cx="1365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40790" algn="l"/>
              </a:tabLst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35">
                <a:latin typeface="Cambria Math"/>
                <a:cs typeface="Cambria Math"/>
              </a:rPr>
              <a:t>𝑧</a:t>
            </a:r>
            <a:r>
              <a:rPr dirty="0" baseline="28571" sz="2625" spc="52">
                <a:latin typeface="Cambria Math"/>
                <a:cs typeface="Cambria Math"/>
              </a:rPr>
              <a:t>−1	</a:t>
            </a:r>
            <a:r>
              <a:rPr dirty="0" sz="2400">
                <a:latin typeface="Cambria Math"/>
                <a:cs typeface="Cambria Math"/>
              </a:rPr>
              <a:t>·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399023" y="5811875"/>
            <a:ext cx="693420" cy="20320"/>
          </a:xfrm>
          <a:custGeom>
            <a:avLst/>
            <a:gdLst/>
            <a:ahLst/>
            <a:cxnLst/>
            <a:rect l="l" t="t" r="r" b="b"/>
            <a:pathLst>
              <a:path w="693420" h="20320">
                <a:moveTo>
                  <a:pt x="693420" y="0"/>
                </a:moveTo>
                <a:lnTo>
                  <a:pt x="0" y="0"/>
                </a:lnTo>
                <a:lnTo>
                  <a:pt x="0" y="19812"/>
                </a:lnTo>
                <a:lnTo>
                  <a:pt x="693420" y="19812"/>
                </a:lnTo>
                <a:lnTo>
                  <a:pt x="6934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6147561" y="5591962"/>
            <a:ext cx="1117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574538" y="5361228"/>
            <a:ext cx="116522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04569" algn="l"/>
              </a:tabLst>
            </a:pPr>
            <a:r>
              <a:rPr dirty="0" sz="2400">
                <a:latin typeface="Cambria Math"/>
                <a:cs typeface="Cambria Math"/>
              </a:rPr>
              <a:t>𝑏𝑧</a:t>
            </a:r>
            <a:r>
              <a:rPr dirty="0" sz="2400">
                <a:latin typeface="Cambria Math"/>
                <a:cs typeface="Cambria Math"/>
              </a:rPr>
              <a:t>	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87085" y="5796178"/>
            <a:ext cx="162369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26465" algn="l"/>
              </a:tabLst>
            </a:pP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	𝑧 −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86930" y="5591962"/>
            <a:ext cx="2533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509764" y="5811875"/>
            <a:ext cx="708660" cy="20320"/>
          </a:xfrm>
          <a:custGeom>
            <a:avLst/>
            <a:gdLst/>
            <a:ahLst/>
            <a:cxnLst/>
            <a:rect l="l" t="t" r="r" b="b"/>
            <a:pathLst>
              <a:path w="708659" h="20320">
                <a:moveTo>
                  <a:pt x="708659" y="0"/>
                </a:moveTo>
                <a:lnTo>
                  <a:pt x="0" y="0"/>
                </a:lnTo>
                <a:lnTo>
                  <a:pt x="0" y="19812"/>
                </a:lnTo>
                <a:lnTo>
                  <a:pt x="708659" y="19812"/>
                </a:lnTo>
                <a:lnTo>
                  <a:pt x="7086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7766431" y="5361228"/>
            <a:ext cx="18986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𝑏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497826" y="5796178"/>
            <a:ext cx="727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573779" y="1750186"/>
            <a:ext cx="521334" cy="283845"/>
          </a:xfrm>
          <a:custGeom>
            <a:avLst/>
            <a:gdLst/>
            <a:ahLst/>
            <a:cxnLst/>
            <a:rect l="l" t="t" r="r" b="b"/>
            <a:pathLst>
              <a:path w="521335" h="283844">
                <a:moveTo>
                  <a:pt x="429895" y="0"/>
                </a:moveTo>
                <a:lnTo>
                  <a:pt x="426085" y="0"/>
                </a:lnTo>
                <a:lnTo>
                  <a:pt x="426085" y="11302"/>
                </a:lnTo>
                <a:lnTo>
                  <a:pt x="428244" y="11302"/>
                </a:lnTo>
                <a:lnTo>
                  <a:pt x="438487" y="12015"/>
                </a:lnTo>
                <a:lnTo>
                  <a:pt x="471281" y="37480"/>
                </a:lnTo>
                <a:lnTo>
                  <a:pt x="474345" y="59689"/>
                </a:lnTo>
                <a:lnTo>
                  <a:pt x="474154" y="65218"/>
                </a:lnTo>
                <a:lnTo>
                  <a:pt x="473583" y="71342"/>
                </a:lnTo>
                <a:lnTo>
                  <a:pt x="472630" y="78085"/>
                </a:lnTo>
                <a:lnTo>
                  <a:pt x="471297" y="85471"/>
                </a:lnTo>
                <a:lnTo>
                  <a:pt x="469392" y="95630"/>
                </a:lnTo>
                <a:lnTo>
                  <a:pt x="468375" y="102997"/>
                </a:lnTo>
                <a:lnTo>
                  <a:pt x="468375" y="115697"/>
                </a:lnTo>
                <a:lnTo>
                  <a:pt x="470789" y="122682"/>
                </a:lnTo>
                <a:lnTo>
                  <a:pt x="475742" y="128015"/>
                </a:lnTo>
                <a:lnTo>
                  <a:pt x="480695" y="133476"/>
                </a:lnTo>
                <a:lnTo>
                  <a:pt x="486664" y="137413"/>
                </a:lnTo>
                <a:lnTo>
                  <a:pt x="493522" y="140080"/>
                </a:lnTo>
                <a:lnTo>
                  <a:pt x="493522" y="142748"/>
                </a:lnTo>
                <a:lnTo>
                  <a:pt x="468375" y="167004"/>
                </a:lnTo>
                <a:lnTo>
                  <a:pt x="468375" y="179832"/>
                </a:lnTo>
                <a:lnTo>
                  <a:pt x="469392" y="187071"/>
                </a:lnTo>
                <a:lnTo>
                  <a:pt x="471297" y="197358"/>
                </a:lnTo>
                <a:lnTo>
                  <a:pt x="472630" y="204690"/>
                </a:lnTo>
                <a:lnTo>
                  <a:pt x="473583" y="211439"/>
                </a:lnTo>
                <a:lnTo>
                  <a:pt x="474154" y="217592"/>
                </a:lnTo>
                <a:lnTo>
                  <a:pt x="474345" y="223138"/>
                </a:lnTo>
                <a:lnTo>
                  <a:pt x="473581" y="235592"/>
                </a:lnTo>
                <a:lnTo>
                  <a:pt x="447516" y="269700"/>
                </a:lnTo>
                <a:lnTo>
                  <a:pt x="428244" y="272541"/>
                </a:lnTo>
                <a:lnTo>
                  <a:pt x="426085" y="272541"/>
                </a:lnTo>
                <a:lnTo>
                  <a:pt x="426085" y="283845"/>
                </a:lnTo>
                <a:lnTo>
                  <a:pt x="429895" y="283845"/>
                </a:lnTo>
                <a:lnTo>
                  <a:pt x="446303" y="282630"/>
                </a:lnTo>
                <a:lnTo>
                  <a:pt x="482219" y="267842"/>
                </a:lnTo>
                <a:lnTo>
                  <a:pt x="499618" y="220472"/>
                </a:lnTo>
                <a:lnTo>
                  <a:pt x="499401" y="214066"/>
                </a:lnTo>
                <a:lnTo>
                  <a:pt x="498744" y="207232"/>
                </a:lnTo>
                <a:lnTo>
                  <a:pt x="497635" y="199969"/>
                </a:lnTo>
                <a:lnTo>
                  <a:pt x="496062" y="192277"/>
                </a:lnTo>
                <a:lnTo>
                  <a:pt x="493775" y="181737"/>
                </a:lnTo>
                <a:lnTo>
                  <a:pt x="492633" y="174751"/>
                </a:lnTo>
                <a:lnTo>
                  <a:pt x="492633" y="164337"/>
                </a:lnTo>
                <a:lnTo>
                  <a:pt x="494919" y="158750"/>
                </a:lnTo>
                <a:lnTo>
                  <a:pt x="504317" y="150113"/>
                </a:lnTo>
                <a:lnTo>
                  <a:pt x="511556" y="147827"/>
                </a:lnTo>
                <a:lnTo>
                  <a:pt x="521081" y="147447"/>
                </a:lnTo>
                <a:lnTo>
                  <a:pt x="521081" y="135254"/>
                </a:lnTo>
                <a:lnTo>
                  <a:pt x="511556" y="135000"/>
                </a:lnTo>
                <a:lnTo>
                  <a:pt x="504317" y="132714"/>
                </a:lnTo>
                <a:lnTo>
                  <a:pt x="494919" y="124078"/>
                </a:lnTo>
                <a:lnTo>
                  <a:pt x="492633" y="118490"/>
                </a:lnTo>
                <a:lnTo>
                  <a:pt x="492633" y="108076"/>
                </a:lnTo>
                <a:lnTo>
                  <a:pt x="493775" y="100964"/>
                </a:lnTo>
                <a:lnTo>
                  <a:pt x="496062" y="90550"/>
                </a:lnTo>
                <a:lnTo>
                  <a:pt x="497635" y="82859"/>
                </a:lnTo>
                <a:lnTo>
                  <a:pt x="498744" y="75596"/>
                </a:lnTo>
                <a:lnTo>
                  <a:pt x="499401" y="68762"/>
                </a:lnTo>
                <a:lnTo>
                  <a:pt x="499618" y="62357"/>
                </a:lnTo>
                <a:lnTo>
                  <a:pt x="498524" y="47880"/>
                </a:lnTo>
                <a:lnTo>
                  <a:pt x="472453" y="9215"/>
                </a:lnTo>
                <a:lnTo>
                  <a:pt x="446303" y="1214"/>
                </a:lnTo>
                <a:lnTo>
                  <a:pt x="429895" y="0"/>
                </a:lnTo>
                <a:close/>
              </a:path>
              <a:path w="521335" h="283844">
                <a:moveTo>
                  <a:pt x="94996" y="0"/>
                </a:moveTo>
                <a:lnTo>
                  <a:pt x="91059" y="0"/>
                </a:lnTo>
                <a:lnTo>
                  <a:pt x="74650" y="1214"/>
                </a:lnTo>
                <a:lnTo>
                  <a:pt x="38735" y="16001"/>
                </a:lnTo>
                <a:lnTo>
                  <a:pt x="21661" y="59562"/>
                </a:lnTo>
                <a:lnTo>
                  <a:pt x="21556" y="65035"/>
                </a:lnTo>
                <a:lnTo>
                  <a:pt x="21677" y="68633"/>
                </a:lnTo>
                <a:lnTo>
                  <a:pt x="22320" y="75453"/>
                </a:lnTo>
                <a:lnTo>
                  <a:pt x="23391" y="82678"/>
                </a:lnTo>
                <a:lnTo>
                  <a:pt x="24892" y="90297"/>
                </a:lnTo>
                <a:lnTo>
                  <a:pt x="27305" y="100837"/>
                </a:lnTo>
                <a:lnTo>
                  <a:pt x="28448" y="107950"/>
                </a:lnTo>
                <a:lnTo>
                  <a:pt x="28448" y="118363"/>
                </a:lnTo>
                <a:lnTo>
                  <a:pt x="26035" y="123951"/>
                </a:lnTo>
                <a:lnTo>
                  <a:pt x="16637" y="132587"/>
                </a:lnTo>
                <a:lnTo>
                  <a:pt x="9525" y="134874"/>
                </a:lnTo>
                <a:lnTo>
                  <a:pt x="0" y="135127"/>
                </a:lnTo>
                <a:lnTo>
                  <a:pt x="0" y="147320"/>
                </a:lnTo>
                <a:lnTo>
                  <a:pt x="9525" y="147700"/>
                </a:lnTo>
                <a:lnTo>
                  <a:pt x="16637" y="149987"/>
                </a:lnTo>
                <a:lnTo>
                  <a:pt x="26035" y="158623"/>
                </a:lnTo>
                <a:lnTo>
                  <a:pt x="28448" y="164211"/>
                </a:lnTo>
                <a:lnTo>
                  <a:pt x="28448" y="174625"/>
                </a:lnTo>
                <a:lnTo>
                  <a:pt x="27305" y="181610"/>
                </a:lnTo>
                <a:lnTo>
                  <a:pt x="24892" y="192150"/>
                </a:lnTo>
                <a:lnTo>
                  <a:pt x="23391" y="199840"/>
                </a:lnTo>
                <a:lnTo>
                  <a:pt x="22320" y="207089"/>
                </a:lnTo>
                <a:lnTo>
                  <a:pt x="21677" y="213885"/>
                </a:lnTo>
                <a:lnTo>
                  <a:pt x="21462" y="220217"/>
                </a:lnTo>
                <a:lnTo>
                  <a:pt x="22536" y="235267"/>
                </a:lnTo>
                <a:lnTo>
                  <a:pt x="48500" y="274629"/>
                </a:lnTo>
                <a:lnTo>
                  <a:pt x="91059" y="283845"/>
                </a:lnTo>
                <a:lnTo>
                  <a:pt x="94996" y="283845"/>
                </a:lnTo>
                <a:lnTo>
                  <a:pt x="94996" y="272541"/>
                </a:lnTo>
                <a:lnTo>
                  <a:pt x="92710" y="272541"/>
                </a:lnTo>
                <a:lnTo>
                  <a:pt x="82520" y="271829"/>
                </a:lnTo>
                <a:lnTo>
                  <a:pt x="49784" y="246062"/>
                </a:lnTo>
                <a:lnTo>
                  <a:pt x="46736" y="222885"/>
                </a:lnTo>
                <a:lnTo>
                  <a:pt x="46924" y="217412"/>
                </a:lnTo>
                <a:lnTo>
                  <a:pt x="47482" y="211296"/>
                </a:lnTo>
                <a:lnTo>
                  <a:pt x="48396" y="204561"/>
                </a:lnTo>
                <a:lnTo>
                  <a:pt x="49657" y="197230"/>
                </a:lnTo>
                <a:lnTo>
                  <a:pt x="51689" y="186943"/>
                </a:lnTo>
                <a:lnTo>
                  <a:pt x="52705" y="179704"/>
                </a:lnTo>
                <a:lnTo>
                  <a:pt x="52705" y="166877"/>
                </a:lnTo>
                <a:lnTo>
                  <a:pt x="50165" y="160020"/>
                </a:lnTo>
                <a:lnTo>
                  <a:pt x="40259" y="149098"/>
                </a:lnTo>
                <a:lnTo>
                  <a:pt x="34417" y="145161"/>
                </a:lnTo>
                <a:lnTo>
                  <a:pt x="27559" y="142621"/>
                </a:lnTo>
                <a:lnTo>
                  <a:pt x="27559" y="139953"/>
                </a:lnTo>
                <a:lnTo>
                  <a:pt x="34417" y="137287"/>
                </a:lnTo>
                <a:lnTo>
                  <a:pt x="40259" y="133350"/>
                </a:lnTo>
                <a:lnTo>
                  <a:pt x="45212" y="127888"/>
                </a:lnTo>
                <a:lnTo>
                  <a:pt x="50165" y="122554"/>
                </a:lnTo>
                <a:lnTo>
                  <a:pt x="52705" y="115570"/>
                </a:lnTo>
                <a:lnTo>
                  <a:pt x="52705" y="102742"/>
                </a:lnTo>
                <a:lnTo>
                  <a:pt x="51689" y="95503"/>
                </a:lnTo>
                <a:lnTo>
                  <a:pt x="49657" y="85216"/>
                </a:lnTo>
                <a:lnTo>
                  <a:pt x="48396" y="77886"/>
                </a:lnTo>
                <a:lnTo>
                  <a:pt x="47482" y="71151"/>
                </a:lnTo>
                <a:lnTo>
                  <a:pt x="46924" y="65035"/>
                </a:lnTo>
                <a:lnTo>
                  <a:pt x="46736" y="59562"/>
                </a:lnTo>
                <a:lnTo>
                  <a:pt x="47498" y="47609"/>
                </a:lnTo>
                <a:lnTo>
                  <a:pt x="73485" y="14144"/>
                </a:lnTo>
                <a:lnTo>
                  <a:pt x="92710" y="11302"/>
                </a:lnTo>
                <a:lnTo>
                  <a:pt x="94996" y="11302"/>
                </a:lnTo>
                <a:lnTo>
                  <a:pt x="94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92659" y="1660905"/>
            <a:ext cx="3917950" cy="8883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585845" algn="l"/>
              </a:tabLst>
            </a:pP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unitario:	</a:t>
            </a:r>
            <a:r>
              <a:rPr dirty="0" sz="2400" spc="30">
                <a:latin typeface="Cambria Math"/>
                <a:cs typeface="Cambria Math"/>
              </a:rPr>
              <a:t>𝑥</a:t>
            </a:r>
            <a:r>
              <a:rPr dirty="0" baseline="-15873" sz="2625" spc="44">
                <a:latin typeface="Cambria Math"/>
                <a:cs typeface="Cambria Math"/>
              </a:rPr>
              <a:t>𝑘</a:t>
            </a:r>
            <a:endParaRPr baseline="-15873" sz="2625">
              <a:latin typeface="Cambria Math"/>
              <a:cs typeface="Cambria Math"/>
            </a:endParaRPr>
          </a:p>
          <a:p>
            <a:pPr marL="2571115">
              <a:lnSpc>
                <a:spcPct val="100000"/>
              </a:lnSpc>
              <a:spcBef>
                <a:spcPts val="1815"/>
              </a:spcBef>
            </a:pPr>
            <a:r>
              <a:rPr dirty="0" sz="1750" spc="40">
                <a:latin typeface="Cambria Math"/>
                <a:cs typeface="Cambria Math"/>
              </a:rPr>
              <a:t>𝑁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518659" y="1750186"/>
            <a:ext cx="1458595" cy="283845"/>
          </a:xfrm>
          <a:custGeom>
            <a:avLst/>
            <a:gdLst/>
            <a:ahLst/>
            <a:cxnLst/>
            <a:rect l="l" t="t" r="r" b="b"/>
            <a:pathLst>
              <a:path w="1458595" h="283844">
                <a:moveTo>
                  <a:pt x="1367154" y="0"/>
                </a:moveTo>
                <a:lnTo>
                  <a:pt x="1363344" y="0"/>
                </a:lnTo>
                <a:lnTo>
                  <a:pt x="1363344" y="11302"/>
                </a:lnTo>
                <a:lnTo>
                  <a:pt x="1365503" y="11302"/>
                </a:lnTo>
                <a:lnTo>
                  <a:pt x="1375747" y="12015"/>
                </a:lnTo>
                <a:lnTo>
                  <a:pt x="1408541" y="37480"/>
                </a:lnTo>
                <a:lnTo>
                  <a:pt x="1411604" y="59689"/>
                </a:lnTo>
                <a:lnTo>
                  <a:pt x="1411414" y="65218"/>
                </a:lnTo>
                <a:lnTo>
                  <a:pt x="1410842" y="71342"/>
                </a:lnTo>
                <a:lnTo>
                  <a:pt x="1409890" y="78085"/>
                </a:lnTo>
                <a:lnTo>
                  <a:pt x="1408556" y="85471"/>
                </a:lnTo>
                <a:lnTo>
                  <a:pt x="1406652" y="95630"/>
                </a:lnTo>
                <a:lnTo>
                  <a:pt x="1405636" y="102997"/>
                </a:lnTo>
                <a:lnTo>
                  <a:pt x="1405636" y="115697"/>
                </a:lnTo>
                <a:lnTo>
                  <a:pt x="1408049" y="122682"/>
                </a:lnTo>
                <a:lnTo>
                  <a:pt x="1413002" y="128015"/>
                </a:lnTo>
                <a:lnTo>
                  <a:pt x="1417954" y="133476"/>
                </a:lnTo>
                <a:lnTo>
                  <a:pt x="1423924" y="137413"/>
                </a:lnTo>
                <a:lnTo>
                  <a:pt x="1430781" y="140080"/>
                </a:lnTo>
                <a:lnTo>
                  <a:pt x="1430781" y="142748"/>
                </a:lnTo>
                <a:lnTo>
                  <a:pt x="1405636" y="167004"/>
                </a:lnTo>
                <a:lnTo>
                  <a:pt x="1405636" y="179832"/>
                </a:lnTo>
                <a:lnTo>
                  <a:pt x="1406652" y="187071"/>
                </a:lnTo>
                <a:lnTo>
                  <a:pt x="1408556" y="197358"/>
                </a:lnTo>
                <a:lnTo>
                  <a:pt x="1409890" y="204690"/>
                </a:lnTo>
                <a:lnTo>
                  <a:pt x="1410842" y="211439"/>
                </a:lnTo>
                <a:lnTo>
                  <a:pt x="1411414" y="217592"/>
                </a:lnTo>
                <a:lnTo>
                  <a:pt x="1411604" y="223138"/>
                </a:lnTo>
                <a:lnTo>
                  <a:pt x="1410841" y="235592"/>
                </a:lnTo>
                <a:lnTo>
                  <a:pt x="1384776" y="269700"/>
                </a:lnTo>
                <a:lnTo>
                  <a:pt x="1365503" y="272541"/>
                </a:lnTo>
                <a:lnTo>
                  <a:pt x="1363344" y="272541"/>
                </a:lnTo>
                <a:lnTo>
                  <a:pt x="1363344" y="283845"/>
                </a:lnTo>
                <a:lnTo>
                  <a:pt x="1367154" y="283845"/>
                </a:lnTo>
                <a:lnTo>
                  <a:pt x="1383563" y="282630"/>
                </a:lnTo>
                <a:lnTo>
                  <a:pt x="1419478" y="267842"/>
                </a:lnTo>
                <a:lnTo>
                  <a:pt x="1436877" y="220472"/>
                </a:lnTo>
                <a:lnTo>
                  <a:pt x="1436661" y="214066"/>
                </a:lnTo>
                <a:lnTo>
                  <a:pt x="1436004" y="207232"/>
                </a:lnTo>
                <a:lnTo>
                  <a:pt x="1434895" y="199969"/>
                </a:lnTo>
                <a:lnTo>
                  <a:pt x="1433322" y="192277"/>
                </a:lnTo>
                <a:lnTo>
                  <a:pt x="1431036" y="181737"/>
                </a:lnTo>
                <a:lnTo>
                  <a:pt x="1429892" y="174751"/>
                </a:lnTo>
                <a:lnTo>
                  <a:pt x="1429892" y="164337"/>
                </a:lnTo>
                <a:lnTo>
                  <a:pt x="1432178" y="158750"/>
                </a:lnTo>
                <a:lnTo>
                  <a:pt x="1441577" y="150113"/>
                </a:lnTo>
                <a:lnTo>
                  <a:pt x="1448815" y="147827"/>
                </a:lnTo>
                <a:lnTo>
                  <a:pt x="1458340" y="147447"/>
                </a:lnTo>
                <a:lnTo>
                  <a:pt x="1458340" y="135254"/>
                </a:lnTo>
                <a:lnTo>
                  <a:pt x="1448815" y="135000"/>
                </a:lnTo>
                <a:lnTo>
                  <a:pt x="1441577" y="132714"/>
                </a:lnTo>
                <a:lnTo>
                  <a:pt x="1432178" y="124078"/>
                </a:lnTo>
                <a:lnTo>
                  <a:pt x="1429892" y="118490"/>
                </a:lnTo>
                <a:lnTo>
                  <a:pt x="1429892" y="108076"/>
                </a:lnTo>
                <a:lnTo>
                  <a:pt x="1431036" y="100964"/>
                </a:lnTo>
                <a:lnTo>
                  <a:pt x="1433322" y="90550"/>
                </a:lnTo>
                <a:lnTo>
                  <a:pt x="1434895" y="82859"/>
                </a:lnTo>
                <a:lnTo>
                  <a:pt x="1436004" y="75596"/>
                </a:lnTo>
                <a:lnTo>
                  <a:pt x="1436661" y="68762"/>
                </a:lnTo>
                <a:lnTo>
                  <a:pt x="1436877" y="62357"/>
                </a:lnTo>
                <a:lnTo>
                  <a:pt x="1435784" y="47880"/>
                </a:lnTo>
                <a:lnTo>
                  <a:pt x="1409713" y="9215"/>
                </a:lnTo>
                <a:lnTo>
                  <a:pt x="1383563" y="1214"/>
                </a:lnTo>
                <a:lnTo>
                  <a:pt x="1367154" y="0"/>
                </a:lnTo>
                <a:close/>
              </a:path>
              <a:path w="1458595" h="283844">
                <a:moveTo>
                  <a:pt x="94995" y="0"/>
                </a:moveTo>
                <a:lnTo>
                  <a:pt x="91059" y="0"/>
                </a:lnTo>
                <a:lnTo>
                  <a:pt x="74650" y="1214"/>
                </a:lnTo>
                <a:lnTo>
                  <a:pt x="38735" y="16001"/>
                </a:lnTo>
                <a:lnTo>
                  <a:pt x="21661" y="59562"/>
                </a:lnTo>
                <a:lnTo>
                  <a:pt x="21556" y="65035"/>
                </a:lnTo>
                <a:lnTo>
                  <a:pt x="21677" y="68633"/>
                </a:lnTo>
                <a:lnTo>
                  <a:pt x="22320" y="75453"/>
                </a:lnTo>
                <a:lnTo>
                  <a:pt x="23391" y="82678"/>
                </a:lnTo>
                <a:lnTo>
                  <a:pt x="24891" y="90297"/>
                </a:lnTo>
                <a:lnTo>
                  <a:pt x="27304" y="100837"/>
                </a:lnTo>
                <a:lnTo>
                  <a:pt x="28448" y="107950"/>
                </a:lnTo>
                <a:lnTo>
                  <a:pt x="28448" y="118363"/>
                </a:lnTo>
                <a:lnTo>
                  <a:pt x="26035" y="123951"/>
                </a:lnTo>
                <a:lnTo>
                  <a:pt x="16637" y="132587"/>
                </a:lnTo>
                <a:lnTo>
                  <a:pt x="9525" y="134874"/>
                </a:lnTo>
                <a:lnTo>
                  <a:pt x="0" y="135127"/>
                </a:lnTo>
                <a:lnTo>
                  <a:pt x="0" y="147320"/>
                </a:lnTo>
                <a:lnTo>
                  <a:pt x="9525" y="147700"/>
                </a:lnTo>
                <a:lnTo>
                  <a:pt x="16637" y="149987"/>
                </a:lnTo>
                <a:lnTo>
                  <a:pt x="26035" y="158623"/>
                </a:lnTo>
                <a:lnTo>
                  <a:pt x="28448" y="164211"/>
                </a:lnTo>
                <a:lnTo>
                  <a:pt x="28448" y="174625"/>
                </a:lnTo>
                <a:lnTo>
                  <a:pt x="27304" y="181610"/>
                </a:lnTo>
                <a:lnTo>
                  <a:pt x="24891" y="192150"/>
                </a:lnTo>
                <a:lnTo>
                  <a:pt x="23391" y="199840"/>
                </a:lnTo>
                <a:lnTo>
                  <a:pt x="22320" y="207089"/>
                </a:lnTo>
                <a:lnTo>
                  <a:pt x="21677" y="213885"/>
                </a:lnTo>
                <a:lnTo>
                  <a:pt x="21462" y="220217"/>
                </a:lnTo>
                <a:lnTo>
                  <a:pt x="22536" y="235267"/>
                </a:lnTo>
                <a:lnTo>
                  <a:pt x="48500" y="274629"/>
                </a:lnTo>
                <a:lnTo>
                  <a:pt x="91059" y="283845"/>
                </a:lnTo>
                <a:lnTo>
                  <a:pt x="94995" y="283845"/>
                </a:lnTo>
                <a:lnTo>
                  <a:pt x="94995" y="272541"/>
                </a:lnTo>
                <a:lnTo>
                  <a:pt x="92710" y="272541"/>
                </a:lnTo>
                <a:lnTo>
                  <a:pt x="82520" y="271829"/>
                </a:lnTo>
                <a:lnTo>
                  <a:pt x="49784" y="246062"/>
                </a:lnTo>
                <a:lnTo>
                  <a:pt x="46736" y="222885"/>
                </a:lnTo>
                <a:lnTo>
                  <a:pt x="46924" y="217412"/>
                </a:lnTo>
                <a:lnTo>
                  <a:pt x="47482" y="211296"/>
                </a:lnTo>
                <a:lnTo>
                  <a:pt x="48396" y="204561"/>
                </a:lnTo>
                <a:lnTo>
                  <a:pt x="49656" y="197230"/>
                </a:lnTo>
                <a:lnTo>
                  <a:pt x="51688" y="186943"/>
                </a:lnTo>
                <a:lnTo>
                  <a:pt x="52704" y="179704"/>
                </a:lnTo>
                <a:lnTo>
                  <a:pt x="52704" y="166877"/>
                </a:lnTo>
                <a:lnTo>
                  <a:pt x="50164" y="160020"/>
                </a:lnTo>
                <a:lnTo>
                  <a:pt x="40259" y="149098"/>
                </a:lnTo>
                <a:lnTo>
                  <a:pt x="34416" y="145161"/>
                </a:lnTo>
                <a:lnTo>
                  <a:pt x="27559" y="142621"/>
                </a:lnTo>
                <a:lnTo>
                  <a:pt x="27559" y="139953"/>
                </a:lnTo>
                <a:lnTo>
                  <a:pt x="34416" y="137287"/>
                </a:lnTo>
                <a:lnTo>
                  <a:pt x="40259" y="133350"/>
                </a:lnTo>
                <a:lnTo>
                  <a:pt x="45212" y="127888"/>
                </a:lnTo>
                <a:lnTo>
                  <a:pt x="50164" y="122554"/>
                </a:lnTo>
                <a:lnTo>
                  <a:pt x="52704" y="115570"/>
                </a:lnTo>
                <a:lnTo>
                  <a:pt x="52704" y="102742"/>
                </a:lnTo>
                <a:lnTo>
                  <a:pt x="51688" y="95503"/>
                </a:lnTo>
                <a:lnTo>
                  <a:pt x="49656" y="85216"/>
                </a:lnTo>
                <a:lnTo>
                  <a:pt x="48396" y="77886"/>
                </a:lnTo>
                <a:lnTo>
                  <a:pt x="47482" y="71151"/>
                </a:lnTo>
                <a:lnTo>
                  <a:pt x="46924" y="65035"/>
                </a:lnTo>
                <a:lnTo>
                  <a:pt x="46736" y="59562"/>
                </a:lnTo>
                <a:lnTo>
                  <a:pt x="47497" y="47609"/>
                </a:lnTo>
                <a:lnTo>
                  <a:pt x="73485" y="14144"/>
                </a:lnTo>
                <a:lnTo>
                  <a:pt x="92710" y="11302"/>
                </a:lnTo>
                <a:lnTo>
                  <a:pt x="94995" y="11302"/>
                </a:lnTo>
                <a:lnTo>
                  <a:pt x="94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4181347" y="1660905"/>
            <a:ext cx="165544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0690" algn="l"/>
              </a:tabLst>
            </a:pPr>
            <a:r>
              <a:rPr dirty="0" sz="2400">
                <a:latin typeface="Cambria Math"/>
                <a:cs typeface="Cambria Math"/>
              </a:rPr>
              <a:t>=	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1</a:t>
            </a:r>
            <a:r>
              <a:rPr dirty="0" sz="2400" spc="-5">
                <a:latin typeface="Cambria Math"/>
                <a:cs typeface="Cambria Math"/>
              </a:rPr>
              <a:t>,</a:t>
            </a:r>
            <a:r>
              <a:rPr dirty="0" sz="2400" spc="-10">
                <a:latin typeface="Cambria Math"/>
                <a:cs typeface="Cambria Math"/>
              </a:rPr>
              <a:t>1</a:t>
            </a:r>
            <a:r>
              <a:rPr dirty="0" sz="2400">
                <a:latin typeface="Cambria Math"/>
                <a:cs typeface="Cambria Math"/>
              </a:rPr>
              <a:t>,</a:t>
            </a:r>
            <a:r>
              <a:rPr dirty="0" sz="2400" spc="-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…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655816" y="1750822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7" y="0"/>
                </a:moveTo>
                <a:lnTo>
                  <a:pt x="257682" y="11429"/>
                </a:lnTo>
                <a:lnTo>
                  <a:pt x="274046" y="18504"/>
                </a:lnTo>
                <a:lnTo>
                  <a:pt x="288099" y="28305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8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0"/>
                </a:lnTo>
                <a:lnTo>
                  <a:pt x="261747" y="282320"/>
                </a:lnTo>
                <a:lnTo>
                  <a:pt x="300243" y="264239"/>
                </a:lnTo>
                <a:lnTo>
                  <a:pt x="328549" y="232917"/>
                </a:lnTo>
                <a:lnTo>
                  <a:pt x="345979" y="191071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9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6065265" y="1660905"/>
            <a:ext cx="8515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90880" algn="l"/>
              </a:tabLst>
            </a:pPr>
            <a:r>
              <a:rPr dirty="0" sz="2400">
                <a:latin typeface="Cambria Math"/>
                <a:cs typeface="Cambria Math"/>
              </a:rPr>
              <a:t>⇒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432167" y="1882013"/>
            <a:ext cx="675640" cy="20320"/>
          </a:xfrm>
          <a:custGeom>
            <a:avLst/>
            <a:gdLst/>
            <a:ahLst/>
            <a:cxnLst/>
            <a:rect l="l" t="t" r="r" b="b"/>
            <a:pathLst>
              <a:path w="675640" h="20319">
                <a:moveTo>
                  <a:pt x="675131" y="0"/>
                </a:moveTo>
                <a:lnTo>
                  <a:pt x="0" y="0"/>
                </a:lnTo>
                <a:lnTo>
                  <a:pt x="0" y="19812"/>
                </a:lnTo>
                <a:lnTo>
                  <a:pt x="675131" y="19812"/>
                </a:lnTo>
                <a:lnTo>
                  <a:pt x="675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8503539" y="1882013"/>
            <a:ext cx="413384" cy="20320"/>
          </a:xfrm>
          <a:custGeom>
            <a:avLst/>
            <a:gdLst/>
            <a:ahLst/>
            <a:cxnLst/>
            <a:rect l="l" t="t" r="r" b="b"/>
            <a:pathLst>
              <a:path w="413384" h="20319">
                <a:moveTo>
                  <a:pt x="413003" y="0"/>
                </a:moveTo>
                <a:lnTo>
                  <a:pt x="0" y="0"/>
                </a:lnTo>
                <a:lnTo>
                  <a:pt x="0" y="19812"/>
                </a:lnTo>
                <a:lnTo>
                  <a:pt x="413003" y="19812"/>
                </a:lnTo>
                <a:lnTo>
                  <a:pt x="4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7069963" y="1415792"/>
            <a:ext cx="1898014" cy="77406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62585" marR="43180" indent="-312420">
              <a:lnSpc>
                <a:spcPct val="113399"/>
              </a:lnSpc>
              <a:spcBef>
                <a:spcPts val="240"/>
              </a:spcBef>
              <a:tabLst>
                <a:tab pos="635635" algn="l"/>
                <a:tab pos="1122045" algn="l"/>
                <a:tab pos="1434465" algn="l"/>
                <a:tab pos="1579245" algn="l"/>
              </a:tabLst>
            </a:pPr>
            <a:r>
              <a:rPr dirty="0" baseline="-32407" sz="3600">
                <a:latin typeface="Cambria Math"/>
                <a:cs typeface="Cambria Math"/>
              </a:rPr>
              <a:t>=		</a:t>
            </a:r>
            <a:r>
              <a:rPr dirty="0" sz="1750" spc="40">
                <a:latin typeface="Cambria Math"/>
                <a:cs typeface="Cambria Math"/>
              </a:rPr>
              <a:t>1	</a:t>
            </a:r>
            <a:r>
              <a:rPr dirty="0" baseline="-32407" sz="3600">
                <a:latin typeface="Cambria Math"/>
                <a:cs typeface="Cambria Math"/>
              </a:rPr>
              <a:t>=		</a:t>
            </a:r>
            <a:r>
              <a:rPr dirty="0" sz="1750" spc="80">
                <a:latin typeface="Cambria Math"/>
                <a:cs typeface="Cambria Math"/>
              </a:rPr>
              <a:t>𝑧 </a:t>
            </a:r>
            <a:r>
              <a:rPr dirty="0" sz="1750" spc="85">
                <a:latin typeface="Cambria Math"/>
                <a:cs typeface="Cambria Math"/>
              </a:rPr>
              <a:t> </a:t>
            </a:r>
            <a:r>
              <a:rPr dirty="0" sz="1750" spc="30">
                <a:latin typeface="Cambria Math"/>
                <a:cs typeface="Cambria Math"/>
              </a:rPr>
              <a:t>1</a:t>
            </a:r>
            <a:r>
              <a:rPr dirty="0" sz="1750" spc="-40">
                <a:latin typeface="Cambria Math"/>
                <a:cs typeface="Cambria Math"/>
              </a:rPr>
              <a:t>−</a:t>
            </a:r>
            <a:r>
              <a:rPr dirty="0" sz="1750" spc="254">
                <a:latin typeface="Cambria Math"/>
                <a:cs typeface="Cambria Math"/>
              </a:rPr>
              <a:t>𝑧</a:t>
            </a:r>
            <a:r>
              <a:rPr dirty="0" baseline="21072" sz="2175" spc="-15">
                <a:latin typeface="Cambria Math"/>
                <a:cs typeface="Cambria Math"/>
              </a:rPr>
              <a:t>−</a:t>
            </a:r>
            <a:r>
              <a:rPr dirty="0" baseline="21072" sz="2175" spc="75">
                <a:latin typeface="Cambria Math"/>
                <a:cs typeface="Cambria Math"/>
              </a:rPr>
              <a:t>1</a:t>
            </a:r>
            <a:r>
              <a:rPr dirty="0" baseline="21072" sz="2175">
                <a:latin typeface="Cambria Math"/>
                <a:cs typeface="Cambria Math"/>
              </a:rPr>
              <a:t>		</a:t>
            </a:r>
            <a:r>
              <a:rPr dirty="0" sz="1750" spc="195">
                <a:latin typeface="Cambria Math"/>
                <a:cs typeface="Cambria Math"/>
              </a:rPr>
              <a:t>𝑧</a:t>
            </a:r>
            <a:r>
              <a:rPr dirty="0" sz="1750" spc="-40">
                <a:latin typeface="Cambria Math"/>
                <a:cs typeface="Cambria Math"/>
              </a:rPr>
              <a:t>−</a:t>
            </a: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68" name="object 6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9" name="object 6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0" name="object 7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091" y="1940136"/>
            <a:ext cx="1248656" cy="950240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091" y="4848027"/>
            <a:ext cx="1248656" cy="95158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7363" y="1940136"/>
            <a:ext cx="1248656" cy="95024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31239" y="2264791"/>
            <a:ext cx="1524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680697" y="2286126"/>
            <a:ext cx="1524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7363" y="4848027"/>
            <a:ext cx="1248656" cy="951588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47243" y="5173726"/>
            <a:ext cx="152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65968" y="5183885"/>
            <a:ext cx="152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63530" y="3258143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25" y="0"/>
                </a:moveTo>
                <a:lnTo>
                  <a:pt x="13422" y="0"/>
                </a:lnTo>
                <a:lnTo>
                  <a:pt x="9416" y="1249"/>
                </a:lnTo>
                <a:lnTo>
                  <a:pt x="3451" y="6480"/>
                </a:lnTo>
                <a:lnTo>
                  <a:pt x="1733" y="10306"/>
                </a:lnTo>
                <a:lnTo>
                  <a:pt x="1272" y="15303"/>
                </a:lnTo>
                <a:lnTo>
                  <a:pt x="7948" y="15927"/>
                </a:lnTo>
                <a:lnTo>
                  <a:pt x="7972" y="12648"/>
                </a:lnTo>
                <a:lnTo>
                  <a:pt x="8924" y="10072"/>
                </a:lnTo>
                <a:lnTo>
                  <a:pt x="12680" y="6246"/>
                </a:lnTo>
                <a:lnTo>
                  <a:pt x="15179" y="5309"/>
                </a:lnTo>
                <a:lnTo>
                  <a:pt x="21269" y="5309"/>
                </a:lnTo>
                <a:lnTo>
                  <a:pt x="23666" y="6246"/>
                </a:lnTo>
                <a:lnTo>
                  <a:pt x="27351" y="9759"/>
                </a:lnTo>
                <a:lnTo>
                  <a:pt x="28265" y="11945"/>
                </a:lnTo>
                <a:lnTo>
                  <a:pt x="28265" y="16942"/>
                </a:lnTo>
                <a:lnTo>
                  <a:pt x="27258" y="19597"/>
                </a:lnTo>
                <a:lnTo>
                  <a:pt x="23213" y="25062"/>
                </a:lnTo>
                <a:lnTo>
                  <a:pt x="19332" y="28810"/>
                </a:lnTo>
                <a:lnTo>
                  <a:pt x="9877" y="36540"/>
                </a:lnTo>
                <a:lnTo>
                  <a:pt x="7042" y="39194"/>
                </a:lnTo>
                <a:lnTo>
                  <a:pt x="3123" y="43879"/>
                </a:lnTo>
                <a:lnTo>
                  <a:pt x="1694" y="46221"/>
                </a:lnTo>
                <a:lnTo>
                  <a:pt x="249" y="50047"/>
                </a:lnTo>
                <a:lnTo>
                  <a:pt x="0" y="51531"/>
                </a:lnTo>
                <a:lnTo>
                  <a:pt x="46" y="53092"/>
                </a:lnTo>
                <a:lnTo>
                  <a:pt x="35019" y="53092"/>
                </a:lnTo>
                <a:lnTo>
                  <a:pt x="35019" y="46846"/>
                </a:lnTo>
                <a:lnTo>
                  <a:pt x="9065" y="46846"/>
                </a:lnTo>
                <a:lnTo>
                  <a:pt x="9791" y="45675"/>
                </a:lnTo>
                <a:lnTo>
                  <a:pt x="10704" y="44504"/>
                </a:lnTo>
                <a:lnTo>
                  <a:pt x="12914" y="42161"/>
                </a:lnTo>
                <a:lnTo>
                  <a:pt x="23986" y="32714"/>
                </a:lnTo>
                <a:lnTo>
                  <a:pt x="27320" y="29591"/>
                </a:lnTo>
                <a:lnTo>
                  <a:pt x="31341" y="25062"/>
                </a:lnTo>
                <a:lnTo>
                  <a:pt x="32778" y="22954"/>
                </a:lnTo>
                <a:lnTo>
                  <a:pt x="34511" y="18816"/>
                </a:lnTo>
                <a:lnTo>
                  <a:pt x="34941" y="16786"/>
                </a:lnTo>
                <a:lnTo>
                  <a:pt x="34941" y="10462"/>
                </a:lnTo>
                <a:lnTo>
                  <a:pt x="33465" y="7026"/>
                </a:lnTo>
                <a:lnTo>
                  <a:pt x="27547" y="1405"/>
                </a:lnTo>
                <a:lnTo>
                  <a:pt x="2352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718902" y="3258299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30" h="53339">
                <a:moveTo>
                  <a:pt x="29436" y="40288"/>
                </a:moveTo>
                <a:lnTo>
                  <a:pt x="22955" y="40288"/>
                </a:lnTo>
                <a:lnTo>
                  <a:pt x="22955" y="52936"/>
                </a:lnTo>
                <a:lnTo>
                  <a:pt x="29436" y="52936"/>
                </a:lnTo>
                <a:lnTo>
                  <a:pt x="29436" y="40288"/>
                </a:lnTo>
                <a:close/>
              </a:path>
              <a:path w="36830" h="53339">
                <a:moveTo>
                  <a:pt x="29436" y="0"/>
                </a:moveTo>
                <a:lnTo>
                  <a:pt x="24127" y="0"/>
                </a:lnTo>
                <a:lnTo>
                  <a:pt x="0" y="34276"/>
                </a:lnTo>
                <a:lnTo>
                  <a:pt x="0" y="40288"/>
                </a:lnTo>
                <a:lnTo>
                  <a:pt x="36620" y="40288"/>
                </a:lnTo>
                <a:lnTo>
                  <a:pt x="36620" y="34276"/>
                </a:lnTo>
                <a:lnTo>
                  <a:pt x="6402" y="34276"/>
                </a:lnTo>
                <a:lnTo>
                  <a:pt x="22955" y="10462"/>
                </a:lnTo>
                <a:lnTo>
                  <a:pt x="29436" y="10462"/>
                </a:lnTo>
                <a:lnTo>
                  <a:pt x="29436" y="0"/>
                </a:lnTo>
                <a:close/>
              </a:path>
              <a:path w="36830" h="53339">
                <a:moveTo>
                  <a:pt x="29436" y="10462"/>
                </a:moveTo>
                <a:lnTo>
                  <a:pt x="22955" y="10462"/>
                </a:lnTo>
                <a:lnTo>
                  <a:pt x="22955" y="34276"/>
                </a:lnTo>
                <a:lnTo>
                  <a:pt x="29436" y="34276"/>
                </a:lnTo>
                <a:lnTo>
                  <a:pt x="29436" y="1046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77374" y="3258143"/>
            <a:ext cx="35560" cy="53975"/>
          </a:xfrm>
          <a:custGeom>
            <a:avLst/>
            <a:gdLst/>
            <a:ahLst/>
            <a:cxnLst/>
            <a:rect l="l" t="t" r="r" b="b"/>
            <a:pathLst>
              <a:path w="35560" h="53975">
                <a:moveTo>
                  <a:pt x="23190" y="0"/>
                </a:moveTo>
                <a:lnTo>
                  <a:pt x="13430" y="0"/>
                </a:lnTo>
                <a:lnTo>
                  <a:pt x="8979" y="1951"/>
                </a:lnTo>
                <a:lnTo>
                  <a:pt x="5699" y="6011"/>
                </a:lnTo>
                <a:lnTo>
                  <a:pt x="1873" y="10696"/>
                </a:lnTo>
                <a:lnTo>
                  <a:pt x="0" y="18114"/>
                </a:lnTo>
                <a:lnTo>
                  <a:pt x="0" y="37477"/>
                </a:lnTo>
                <a:lnTo>
                  <a:pt x="1717" y="44035"/>
                </a:lnTo>
                <a:lnTo>
                  <a:pt x="8588" y="51999"/>
                </a:lnTo>
                <a:lnTo>
                  <a:pt x="12961" y="53951"/>
                </a:lnTo>
                <a:lnTo>
                  <a:pt x="21550" y="53951"/>
                </a:lnTo>
                <a:lnTo>
                  <a:pt x="24439" y="53248"/>
                </a:lnTo>
                <a:lnTo>
                  <a:pt x="26938" y="51687"/>
                </a:lnTo>
                <a:lnTo>
                  <a:pt x="29436" y="50203"/>
                </a:lnTo>
                <a:lnTo>
                  <a:pt x="30831" y="48642"/>
                </a:lnTo>
                <a:lnTo>
                  <a:pt x="16397" y="48642"/>
                </a:lnTo>
                <a:lnTo>
                  <a:pt x="14601" y="48095"/>
                </a:lnTo>
                <a:lnTo>
                  <a:pt x="12883" y="47002"/>
                </a:lnTo>
                <a:lnTo>
                  <a:pt x="11165" y="45987"/>
                </a:lnTo>
                <a:lnTo>
                  <a:pt x="9838" y="44426"/>
                </a:lnTo>
                <a:lnTo>
                  <a:pt x="8866" y="42318"/>
                </a:lnTo>
                <a:lnTo>
                  <a:pt x="7964" y="40288"/>
                </a:lnTo>
                <a:lnTo>
                  <a:pt x="7495" y="38179"/>
                </a:lnTo>
                <a:lnTo>
                  <a:pt x="7495" y="32558"/>
                </a:lnTo>
                <a:lnTo>
                  <a:pt x="8510" y="29747"/>
                </a:lnTo>
                <a:lnTo>
                  <a:pt x="12345" y="25765"/>
                </a:lnTo>
                <a:lnTo>
                  <a:pt x="6480" y="25765"/>
                </a:lnTo>
                <a:lnTo>
                  <a:pt x="6579" y="20378"/>
                </a:lnTo>
                <a:lnTo>
                  <a:pt x="7105" y="16396"/>
                </a:lnTo>
                <a:lnTo>
                  <a:pt x="8354" y="13585"/>
                </a:lnTo>
                <a:lnTo>
                  <a:pt x="9525" y="10696"/>
                </a:lnTo>
                <a:lnTo>
                  <a:pt x="11087" y="8510"/>
                </a:lnTo>
                <a:lnTo>
                  <a:pt x="14757" y="5855"/>
                </a:lnTo>
                <a:lnTo>
                  <a:pt x="16553" y="5309"/>
                </a:lnTo>
                <a:lnTo>
                  <a:pt x="31326" y="5309"/>
                </a:lnTo>
                <a:lnTo>
                  <a:pt x="26547" y="1093"/>
                </a:lnTo>
                <a:lnTo>
                  <a:pt x="23190" y="0"/>
                </a:lnTo>
                <a:close/>
              </a:path>
              <a:path w="35560" h="53975">
                <a:moveTo>
                  <a:pt x="31287" y="24516"/>
                </a:moveTo>
                <a:lnTo>
                  <a:pt x="21003" y="24516"/>
                </a:lnTo>
                <a:lnTo>
                  <a:pt x="23424" y="25531"/>
                </a:lnTo>
                <a:lnTo>
                  <a:pt x="27328" y="29747"/>
                </a:lnTo>
                <a:lnTo>
                  <a:pt x="28316" y="32558"/>
                </a:lnTo>
                <a:lnTo>
                  <a:pt x="28290" y="40288"/>
                </a:lnTo>
                <a:lnTo>
                  <a:pt x="27328" y="43098"/>
                </a:lnTo>
                <a:lnTo>
                  <a:pt x="25376" y="45363"/>
                </a:lnTo>
                <a:lnTo>
                  <a:pt x="23346" y="47549"/>
                </a:lnTo>
                <a:lnTo>
                  <a:pt x="21003" y="48642"/>
                </a:lnTo>
                <a:lnTo>
                  <a:pt x="30831" y="48642"/>
                </a:lnTo>
                <a:lnTo>
                  <a:pt x="31388" y="48017"/>
                </a:lnTo>
                <a:lnTo>
                  <a:pt x="32794" y="45128"/>
                </a:lnTo>
                <a:lnTo>
                  <a:pt x="34199" y="42318"/>
                </a:lnTo>
                <a:lnTo>
                  <a:pt x="34980" y="39194"/>
                </a:lnTo>
                <a:lnTo>
                  <a:pt x="34980" y="30840"/>
                </a:lnTo>
                <a:lnTo>
                  <a:pt x="33418" y="26702"/>
                </a:lnTo>
                <a:lnTo>
                  <a:pt x="31287" y="24516"/>
                </a:lnTo>
                <a:close/>
              </a:path>
              <a:path w="35560" h="53975">
                <a:moveTo>
                  <a:pt x="23658" y="18738"/>
                </a:moveTo>
                <a:lnTo>
                  <a:pt x="16865" y="18738"/>
                </a:lnTo>
                <a:lnTo>
                  <a:pt x="14445" y="19363"/>
                </a:lnTo>
                <a:lnTo>
                  <a:pt x="12180" y="20534"/>
                </a:lnTo>
                <a:lnTo>
                  <a:pt x="9916" y="21627"/>
                </a:lnTo>
                <a:lnTo>
                  <a:pt x="8042" y="23423"/>
                </a:lnTo>
                <a:lnTo>
                  <a:pt x="6480" y="25765"/>
                </a:lnTo>
                <a:lnTo>
                  <a:pt x="12345" y="25765"/>
                </a:lnTo>
                <a:lnTo>
                  <a:pt x="12571" y="25531"/>
                </a:lnTo>
                <a:lnTo>
                  <a:pt x="15069" y="24516"/>
                </a:lnTo>
                <a:lnTo>
                  <a:pt x="31287" y="24516"/>
                </a:lnTo>
                <a:lnTo>
                  <a:pt x="27328" y="20378"/>
                </a:lnTo>
                <a:lnTo>
                  <a:pt x="23658" y="18738"/>
                </a:lnTo>
                <a:close/>
              </a:path>
              <a:path w="35560" h="53975">
                <a:moveTo>
                  <a:pt x="31326" y="5309"/>
                </a:moveTo>
                <a:lnTo>
                  <a:pt x="21160" y="5309"/>
                </a:lnTo>
                <a:lnTo>
                  <a:pt x="23346" y="6246"/>
                </a:lnTo>
                <a:lnTo>
                  <a:pt x="25064" y="8120"/>
                </a:lnTo>
                <a:lnTo>
                  <a:pt x="26157" y="9213"/>
                </a:lnTo>
                <a:lnTo>
                  <a:pt x="26938" y="11087"/>
                </a:lnTo>
                <a:lnTo>
                  <a:pt x="27562" y="13663"/>
                </a:lnTo>
                <a:lnTo>
                  <a:pt x="34043" y="13117"/>
                </a:lnTo>
                <a:lnTo>
                  <a:pt x="33496" y="9057"/>
                </a:lnTo>
                <a:lnTo>
                  <a:pt x="31857" y="5777"/>
                </a:lnTo>
                <a:lnTo>
                  <a:pt x="31326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32097" y="3258143"/>
            <a:ext cx="71755" cy="53340"/>
          </a:xfrm>
          <a:custGeom>
            <a:avLst/>
            <a:gdLst/>
            <a:ahLst/>
            <a:cxnLst/>
            <a:rect l="l" t="t" r="r" b="b"/>
            <a:pathLst>
              <a:path w="71754" h="53339">
                <a:moveTo>
                  <a:pt x="19442" y="11711"/>
                </a:moveTo>
                <a:lnTo>
                  <a:pt x="12961" y="11711"/>
                </a:lnTo>
                <a:lnTo>
                  <a:pt x="12961" y="53092"/>
                </a:lnTo>
                <a:lnTo>
                  <a:pt x="19442" y="53092"/>
                </a:lnTo>
                <a:lnTo>
                  <a:pt x="19442" y="11711"/>
                </a:lnTo>
                <a:close/>
              </a:path>
              <a:path w="71754" h="53339">
                <a:moveTo>
                  <a:pt x="19442" y="0"/>
                </a:moveTo>
                <a:lnTo>
                  <a:pt x="15303" y="0"/>
                </a:lnTo>
                <a:lnTo>
                  <a:pt x="14132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591" y="11555"/>
                </a:lnTo>
                <a:lnTo>
                  <a:pt x="0" y="13273"/>
                </a:lnTo>
                <a:lnTo>
                  <a:pt x="0" y="19519"/>
                </a:lnTo>
                <a:lnTo>
                  <a:pt x="2030" y="18816"/>
                </a:lnTo>
                <a:lnTo>
                  <a:pt x="4294" y="17645"/>
                </a:lnTo>
                <a:lnTo>
                  <a:pt x="6793" y="16162"/>
                </a:lnTo>
                <a:lnTo>
                  <a:pt x="9369" y="14678"/>
                </a:lnTo>
                <a:lnTo>
                  <a:pt x="11399" y="13195"/>
                </a:lnTo>
                <a:lnTo>
                  <a:pt x="12961" y="11711"/>
                </a:lnTo>
                <a:lnTo>
                  <a:pt x="19442" y="11711"/>
                </a:lnTo>
                <a:lnTo>
                  <a:pt x="19442" y="0"/>
                </a:lnTo>
                <a:close/>
              </a:path>
              <a:path w="71754" h="53339">
                <a:moveTo>
                  <a:pt x="68117" y="5309"/>
                </a:moveTo>
                <a:lnTo>
                  <a:pt x="57702" y="5309"/>
                </a:lnTo>
                <a:lnTo>
                  <a:pt x="60122" y="6246"/>
                </a:lnTo>
                <a:lnTo>
                  <a:pt x="61996" y="7963"/>
                </a:lnTo>
                <a:lnTo>
                  <a:pt x="63792" y="9759"/>
                </a:lnTo>
                <a:lnTo>
                  <a:pt x="64729" y="11945"/>
                </a:lnTo>
                <a:lnTo>
                  <a:pt x="64729" y="16942"/>
                </a:lnTo>
                <a:lnTo>
                  <a:pt x="63714" y="19597"/>
                </a:lnTo>
                <a:lnTo>
                  <a:pt x="59654" y="25062"/>
                </a:lnTo>
                <a:lnTo>
                  <a:pt x="55750" y="28810"/>
                </a:lnTo>
                <a:lnTo>
                  <a:pt x="46302" y="36540"/>
                </a:lnTo>
                <a:lnTo>
                  <a:pt x="43491" y="39194"/>
                </a:lnTo>
                <a:lnTo>
                  <a:pt x="36464" y="51531"/>
                </a:lnTo>
                <a:lnTo>
                  <a:pt x="36464" y="53092"/>
                </a:lnTo>
                <a:lnTo>
                  <a:pt x="71444" y="53092"/>
                </a:lnTo>
                <a:lnTo>
                  <a:pt x="71444" y="46846"/>
                </a:lnTo>
                <a:lnTo>
                  <a:pt x="45521" y="46846"/>
                </a:lnTo>
                <a:lnTo>
                  <a:pt x="46224" y="45675"/>
                </a:lnTo>
                <a:lnTo>
                  <a:pt x="47161" y="44504"/>
                </a:lnTo>
                <a:lnTo>
                  <a:pt x="49347" y="42161"/>
                </a:lnTo>
                <a:lnTo>
                  <a:pt x="51846" y="39975"/>
                </a:lnTo>
                <a:lnTo>
                  <a:pt x="60435" y="32714"/>
                </a:lnTo>
                <a:lnTo>
                  <a:pt x="63792" y="29591"/>
                </a:lnTo>
                <a:lnTo>
                  <a:pt x="71336" y="16942"/>
                </a:lnTo>
                <a:lnTo>
                  <a:pt x="71298" y="10306"/>
                </a:lnTo>
                <a:lnTo>
                  <a:pt x="69882" y="7026"/>
                </a:lnTo>
                <a:lnTo>
                  <a:pt x="68117" y="5309"/>
                </a:lnTo>
                <a:close/>
              </a:path>
              <a:path w="71754" h="53339">
                <a:moveTo>
                  <a:pt x="59966" y="0"/>
                </a:moveTo>
                <a:lnTo>
                  <a:pt x="49894" y="0"/>
                </a:lnTo>
                <a:lnTo>
                  <a:pt x="45833" y="1249"/>
                </a:lnTo>
                <a:lnTo>
                  <a:pt x="42866" y="3903"/>
                </a:lnTo>
                <a:lnTo>
                  <a:pt x="39899" y="6480"/>
                </a:lnTo>
                <a:lnTo>
                  <a:pt x="38286" y="10072"/>
                </a:lnTo>
                <a:lnTo>
                  <a:pt x="38167" y="10462"/>
                </a:lnTo>
                <a:lnTo>
                  <a:pt x="37713" y="15303"/>
                </a:lnTo>
                <a:lnTo>
                  <a:pt x="44428" y="15927"/>
                </a:lnTo>
                <a:lnTo>
                  <a:pt x="44428" y="12648"/>
                </a:lnTo>
                <a:lnTo>
                  <a:pt x="45365" y="10072"/>
                </a:lnTo>
                <a:lnTo>
                  <a:pt x="47239" y="8120"/>
                </a:lnTo>
                <a:lnTo>
                  <a:pt x="49113" y="6246"/>
                </a:lnTo>
                <a:lnTo>
                  <a:pt x="51611" y="5309"/>
                </a:lnTo>
                <a:lnTo>
                  <a:pt x="68117" y="5309"/>
                </a:lnTo>
                <a:lnTo>
                  <a:pt x="66993" y="4216"/>
                </a:lnTo>
                <a:lnTo>
                  <a:pt x="64026" y="1405"/>
                </a:lnTo>
                <a:lnTo>
                  <a:pt x="5996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488695" y="3258143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89" h="53339">
                <a:moveTo>
                  <a:pt x="19520" y="11711"/>
                </a:moveTo>
                <a:lnTo>
                  <a:pt x="13039" y="11711"/>
                </a:lnTo>
                <a:lnTo>
                  <a:pt x="13039" y="53092"/>
                </a:lnTo>
                <a:lnTo>
                  <a:pt x="19520" y="53092"/>
                </a:lnTo>
                <a:lnTo>
                  <a:pt x="19520" y="11711"/>
                </a:lnTo>
                <a:close/>
              </a:path>
              <a:path w="72389" h="53339">
                <a:moveTo>
                  <a:pt x="19520" y="0"/>
                </a:moveTo>
                <a:lnTo>
                  <a:pt x="15303" y="0"/>
                </a:lnTo>
                <a:lnTo>
                  <a:pt x="14210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669" y="11555"/>
                </a:lnTo>
                <a:lnTo>
                  <a:pt x="0" y="13273"/>
                </a:lnTo>
                <a:lnTo>
                  <a:pt x="0" y="19519"/>
                </a:lnTo>
                <a:lnTo>
                  <a:pt x="13039" y="11711"/>
                </a:lnTo>
                <a:lnTo>
                  <a:pt x="19520" y="11711"/>
                </a:lnTo>
                <a:lnTo>
                  <a:pt x="19520" y="0"/>
                </a:lnTo>
                <a:close/>
              </a:path>
              <a:path w="72389" h="53339">
                <a:moveTo>
                  <a:pt x="64651" y="40444"/>
                </a:moveTo>
                <a:lnTo>
                  <a:pt x="58170" y="40444"/>
                </a:lnTo>
                <a:lnTo>
                  <a:pt x="58170" y="53092"/>
                </a:lnTo>
                <a:lnTo>
                  <a:pt x="64651" y="53092"/>
                </a:lnTo>
                <a:lnTo>
                  <a:pt x="64651" y="40444"/>
                </a:lnTo>
                <a:close/>
              </a:path>
              <a:path w="72389" h="53339">
                <a:moveTo>
                  <a:pt x="64651" y="156"/>
                </a:moveTo>
                <a:lnTo>
                  <a:pt x="59419" y="156"/>
                </a:lnTo>
                <a:lnTo>
                  <a:pt x="35214" y="34432"/>
                </a:lnTo>
                <a:lnTo>
                  <a:pt x="35214" y="40444"/>
                </a:lnTo>
                <a:lnTo>
                  <a:pt x="71834" y="40444"/>
                </a:lnTo>
                <a:lnTo>
                  <a:pt x="71834" y="34432"/>
                </a:lnTo>
                <a:lnTo>
                  <a:pt x="41617" y="34432"/>
                </a:lnTo>
                <a:lnTo>
                  <a:pt x="58170" y="10618"/>
                </a:lnTo>
                <a:lnTo>
                  <a:pt x="64651" y="10618"/>
                </a:lnTo>
                <a:lnTo>
                  <a:pt x="64651" y="156"/>
                </a:lnTo>
                <a:close/>
              </a:path>
              <a:path w="72389" h="53339">
                <a:moveTo>
                  <a:pt x="64651" y="10618"/>
                </a:moveTo>
                <a:lnTo>
                  <a:pt x="58170" y="10618"/>
                </a:lnTo>
                <a:lnTo>
                  <a:pt x="58170" y="34432"/>
                </a:lnTo>
                <a:lnTo>
                  <a:pt x="64651" y="34432"/>
                </a:lnTo>
                <a:lnTo>
                  <a:pt x="64651" y="1061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845371" y="3258143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89" h="53975">
                <a:moveTo>
                  <a:pt x="19442" y="11711"/>
                </a:moveTo>
                <a:lnTo>
                  <a:pt x="12961" y="11711"/>
                </a:lnTo>
                <a:lnTo>
                  <a:pt x="12961" y="53092"/>
                </a:lnTo>
                <a:lnTo>
                  <a:pt x="19442" y="53092"/>
                </a:lnTo>
                <a:lnTo>
                  <a:pt x="19442" y="11711"/>
                </a:lnTo>
                <a:close/>
              </a:path>
              <a:path w="72389" h="53975">
                <a:moveTo>
                  <a:pt x="19442" y="0"/>
                </a:moveTo>
                <a:lnTo>
                  <a:pt x="15303" y="0"/>
                </a:lnTo>
                <a:lnTo>
                  <a:pt x="14132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591" y="11555"/>
                </a:lnTo>
                <a:lnTo>
                  <a:pt x="0" y="13273"/>
                </a:lnTo>
                <a:lnTo>
                  <a:pt x="0" y="19519"/>
                </a:lnTo>
                <a:lnTo>
                  <a:pt x="2030" y="18816"/>
                </a:lnTo>
                <a:lnTo>
                  <a:pt x="4294" y="17645"/>
                </a:lnTo>
                <a:lnTo>
                  <a:pt x="6793" y="16162"/>
                </a:lnTo>
                <a:lnTo>
                  <a:pt x="9369" y="14678"/>
                </a:lnTo>
                <a:lnTo>
                  <a:pt x="11399" y="13195"/>
                </a:lnTo>
                <a:lnTo>
                  <a:pt x="12961" y="11711"/>
                </a:lnTo>
                <a:lnTo>
                  <a:pt x="19442" y="11711"/>
                </a:lnTo>
                <a:lnTo>
                  <a:pt x="19442" y="0"/>
                </a:lnTo>
                <a:close/>
              </a:path>
              <a:path w="72389" h="53975">
                <a:moveTo>
                  <a:pt x="60200" y="0"/>
                </a:moveTo>
                <a:lnTo>
                  <a:pt x="50440" y="0"/>
                </a:lnTo>
                <a:lnTo>
                  <a:pt x="45989" y="1951"/>
                </a:lnTo>
                <a:lnTo>
                  <a:pt x="38962" y="10696"/>
                </a:lnTo>
                <a:lnTo>
                  <a:pt x="37010" y="18114"/>
                </a:lnTo>
                <a:lnTo>
                  <a:pt x="37010" y="37477"/>
                </a:lnTo>
                <a:lnTo>
                  <a:pt x="38728" y="44035"/>
                </a:lnTo>
                <a:lnTo>
                  <a:pt x="45599" y="51999"/>
                </a:lnTo>
                <a:lnTo>
                  <a:pt x="49972" y="53951"/>
                </a:lnTo>
                <a:lnTo>
                  <a:pt x="58561" y="53951"/>
                </a:lnTo>
                <a:lnTo>
                  <a:pt x="61450" y="53248"/>
                </a:lnTo>
                <a:lnTo>
                  <a:pt x="63948" y="51687"/>
                </a:lnTo>
                <a:lnTo>
                  <a:pt x="66447" y="50203"/>
                </a:lnTo>
                <a:lnTo>
                  <a:pt x="67841" y="48642"/>
                </a:lnTo>
                <a:lnTo>
                  <a:pt x="53407" y="48642"/>
                </a:lnTo>
                <a:lnTo>
                  <a:pt x="51611" y="48095"/>
                </a:lnTo>
                <a:lnTo>
                  <a:pt x="44506" y="38179"/>
                </a:lnTo>
                <a:lnTo>
                  <a:pt x="44506" y="32558"/>
                </a:lnTo>
                <a:lnTo>
                  <a:pt x="45521" y="29747"/>
                </a:lnTo>
                <a:lnTo>
                  <a:pt x="47551" y="27639"/>
                </a:lnTo>
                <a:lnTo>
                  <a:pt x="49425" y="25765"/>
                </a:lnTo>
                <a:lnTo>
                  <a:pt x="43491" y="25765"/>
                </a:lnTo>
                <a:lnTo>
                  <a:pt x="43592" y="20378"/>
                </a:lnTo>
                <a:lnTo>
                  <a:pt x="44194" y="16396"/>
                </a:lnTo>
                <a:lnTo>
                  <a:pt x="45365" y="13585"/>
                </a:lnTo>
                <a:lnTo>
                  <a:pt x="46536" y="10696"/>
                </a:lnTo>
                <a:lnTo>
                  <a:pt x="48098" y="8510"/>
                </a:lnTo>
                <a:lnTo>
                  <a:pt x="50206" y="7026"/>
                </a:lnTo>
                <a:lnTo>
                  <a:pt x="51767" y="5855"/>
                </a:lnTo>
                <a:lnTo>
                  <a:pt x="53563" y="5309"/>
                </a:lnTo>
                <a:lnTo>
                  <a:pt x="68414" y="5309"/>
                </a:lnTo>
                <a:lnTo>
                  <a:pt x="63636" y="1093"/>
                </a:lnTo>
                <a:lnTo>
                  <a:pt x="60200" y="0"/>
                </a:lnTo>
                <a:close/>
              </a:path>
              <a:path w="72389" h="53975">
                <a:moveTo>
                  <a:pt x="68297" y="24516"/>
                </a:moveTo>
                <a:lnTo>
                  <a:pt x="58014" y="24516"/>
                </a:lnTo>
                <a:lnTo>
                  <a:pt x="60435" y="25531"/>
                </a:lnTo>
                <a:lnTo>
                  <a:pt x="64339" y="29747"/>
                </a:lnTo>
                <a:lnTo>
                  <a:pt x="65326" y="32558"/>
                </a:lnTo>
                <a:lnTo>
                  <a:pt x="65300" y="40288"/>
                </a:lnTo>
                <a:lnTo>
                  <a:pt x="64339" y="43098"/>
                </a:lnTo>
                <a:lnTo>
                  <a:pt x="62387" y="45363"/>
                </a:lnTo>
                <a:lnTo>
                  <a:pt x="60435" y="47549"/>
                </a:lnTo>
                <a:lnTo>
                  <a:pt x="58014" y="48642"/>
                </a:lnTo>
                <a:lnTo>
                  <a:pt x="67841" y="48642"/>
                </a:lnTo>
                <a:lnTo>
                  <a:pt x="68399" y="48017"/>
                </a:lnTo>
                <a:lnTo>
                  <a:pt x="69804" y="45128"/>
                </a:lnTo>
                <a:lnTo>
                  <a:pt x="71288" y="42318"/>
                </a:lnTo>
                <a:lnTo>
                  <a:pt x="71991" y="39194"/>
                </a:lnTo>
                <a:lnTo>
                  <a:pt x="71991" y="30840"/>
                </a:lnTo>
                <a:lnTo>
                  <a:pt x="70429" y="26702"/>
                </a:lnTo>
                <a:lnTo>
                  <a:pt x="68297" y="24516"/>
                </a:lnTo>
                <a:close/>
              </a:path>
              <a:path w="72389" h="53975">
                <a:moveTo>
                  <a:pt x="60669" y="18738"/>
                </a:moveTo>
                <a:lnTo>
                  <a:pt x="53876" y="18738"/>
                </a:lnTo>
                <a:lnTo>
                  <a:pt x="51533" y="19363"/>
                </a:lnTo>
                <a:lnTo>
                  <a:pt x="49269" y="20534"/>
                </a:lnTo>
                <a:lnTo>
                  <a:pt x="47005" y="21627"/>
                </a:lnTo>
                <a:lnTo>
                  <a:pt x="45052" y="23423"/>
                </a:lnTo>
                <a:lnTo>
                  <a:pt x="43491" y="25765"/>
                </a:lnTo>
                <a:lnTo>
                  <a:pt x="49425" y="25765"/>
                </a:lnTo>
                <a:lnTo>
                  <a:pt x="49659" y="25531"/>
                </a:lnTo>
                <a:lnTo>
                  <a:pt x="52080" y="24516"/>
                </a:lnTo>
                <a:lnTo>
                  <a:pt x="68297" y="24516"/>
                </a:lnTo>
                <a:lnTo>
                  <a:pt x="64339" y="20378"/>
                </a:lnTo>
                <a:lnTo>
                  <a:pt x="60669" y="18738"/>
                </a:lnTo>
                <a:close/>
              </a:path>
              <a:path w="72389" h="53975">
                <a:moveTo>
                  <a:pt x="68414" y="5309"/>
                </a:moveTo>
                <a:lnTo>
                  <a:pt x="58170" y="5309"/>
                </a:lnTo>
                <a:lnTo>
                  <a:pt x="60356" y="6246"/>
                </a:lnTo>
                <a:lnTo>
                  <a:pt x="62152" y="8120"/>
                </a:lnTo>
                <a:lnTo>
                  <a:pt x="63167" y="9213"/>
                </a:lnTo>
                <a:lnTo>
                  <a:pt x="64026" y="11087"/>
                </a:lnTo>
                <a:lnTo>
                  <a:pt x="64573" y="13663"/>
                </a:lnTo>
                <a:lnTo>
                  <a:pt x="71054" y="13117"/>
                </a:lnTo>
                <a:lnTo>
                  <a:pt x="70507" y="9057"/>
                </a:lnTo>
                <a:lnTo>
                  <a:pt x="68945" y="5777"/>
                </a:lnTo>
                <a:lnTo>
                  <a:pt x="68414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201969" y="3258143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89" h="53975">
                <a:moveTo>
                  <a:pt x="19520" y="11711"/>
                </a:moveTo>
                <a:lnTo>
                  <a:pt x="13039" y="11711"/>
                </a:lnTo>
                <a:lnTo>
                  <a:pt x="13039" y="53092"/>
                </a:lnTo>
                <a:lnTo>
                  <a:pt x="19520" y="53092"/>
                </a:lnTo>
                <a:lnTo>
                  <a:pt x="19520" y="11711"/>
                </a:lnTo>
                <a:close/>
              </a:path>
              <a:path w="72389" h="53975">
                <a:moveTo>
                  <a:pt x="19520" y="0"/>
                </a:moveTo>
                <a:lnTo>
                  <a:pt x="15303" y="0"/>
                </a:lnTo>
                <a:lnTo>
                  <a:pt x="14210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669" y="11555"/>
                </a:lnTo>
                <a:lnTo>
                  <a:pt x="0" y="13273"/>
                </a:lnTo>
                <a:lnTo>
                  <a:pt x="0" y="19519"/>
                </a:lnTo>
                <a:lnTo>
                  <a:pt x="13039" y="11711"/>
                </a:lnTo>
                <a:lnTo>
                  <a:pt x="19520" y="11711"/>
                </a:lnTo>
                <a:lnTo>
                  <a:pt x="19520" y="0"/>
                </a:lnTo>
                <a:close/>
              </a:path>
              <a:path w="72389" h="53975">
                <a:moveTo>
                  <a:pt x="59263" y="0"/>
                </a:moveTo>
                <a:lnTo>
                  <a:pt x="50050" y="0"/>
                </a:lnTo>
                <a:lnTo>
                  <a:pt x="46380" y="1249"/>
                </a:lnTo>
                <a:lnTo>
                  <a:pt x="43569" y="3903"/>
                </a:lnTo>
                <a:lnTo>
                  <a:pt x="40836" y="6558"/>
                </a:lnTo>
                <a:lnTo>
                  <a:pt x="39431" y="9759"/>
                </a:lnTo>
                <a:lnTo>
                  <a:pt x="39453" y="16240"/>
                </a:lnTo>
                <a:lnTo>
                  <a:pt x="40055" y="18348"/>
                </a:lnTo>
                <a:lnTo>
                  <a:pt x="41438" y="20222"/>
                </a:lnTo>
                <a:lnTo>
                  <a:pt x="42710" y="22017"/>
                </a:lnTo>
                <a:lnTo>
                  <a:pt x="44662" y="23423"/>
                </a:lnTo>
                <a:lnTo>
                  <a:pt x="47395" y="24360"/>
                </a:lnTo>
                <a:lnTo>
                  <a:pt x="44115" y="25219"/>
                </a:lnTo>
                <a:lnTo>
                  <a:pt x="41695" y="26858"/>
                </a:lnTo>
                <a:lnTo>
                  <a:pt x="39899" y="29122"/>
                </a:lnTo>
                <a:lnTo>
                  <a:pt x="38181" y="31465"/>
                </a:lnTo>
                <a:lnTo>
                  <a:pt x="37322" y="34354"/>
                </a:lnTo>
                <a:lnTo>
                  <a:pt x="37354" y="42474"/>
                </a:lnTo>
                <a:lnTo>
                  <a:pt x="38884" y="46221"/>
                </a:lnTo>
                <a:lnTo>
                  <a:pt x="45287" y="52468"/>
                </a:lnTo>
                <a:lnTo>
                  <a:pt x="49503" y="53951"/>
                </a:lnTo>
                <a:lnTo>
                  <a:pt x="59966" y="53951"/>
                </a:lnTo>
                <a:lnTo>
                  <a:pt x="64182" y="52468"/>
                </a:lnTo>
                <a:lnTo>
                  <a:pt x="68123" y="48642"/>
                </a:lnTo>
                <a:lnTo>
                  <a:pt x="52783" y="48642"/>
                </a:lnTo>
                <a:lnTo>
                  <a:pt x="50909" y="48173"/>
                </a:lnTo>
                <a:lnTo>
                  <a:pt x="47473" y="46300"/>
                </a:lnTo>
                <a:lnTo>
                  <a:pt x="46146" y="44894"/>
                </a:lnTo>
                <a:lnTo>
                  <a:pt x="44428" y="41459"/>
                </a:lnTo>
                <a:lnTo>
                  <a:pt x="43959" y="39663"/>
                </a:lnTo>
                <a:lnTo>
                  <a:pt x="44021" y="34666"/>
                </a:lnTo>
                <a:lnTo>
                  <a:pt x="44974" y="32246"/>
                </a:lnTo>
                <a:lnTo>
                  <a:pt x="49035" y="28186"/>
                </a:lnTo>
                <a:lnTo>
                  <a:pt x="51533" y="27249"/>
                </a:lnTo>
                <a:lnTo>
                  <a:pt x="67988" y="27249"/>
                </a:lnTo>
                <a:lnTo>
                  <a:pt x="65432" y="25453"/>
                </a:lnTo>
                <a:lnTo>
                  <a:pt x="62230" y="24360"/>
                </a:lnTo>
                <a:lnTo>
                  <a:pt x="64807" y="23423"/>
                </a:lnTo>
                <a:lnTo>
                  <a:pt x="66759" y="22017"/>
                </a:lnTo>
                <a:lnTo>
                  <a:pt x="52158" y="21939"/>
                </a:lnTo>
                <a:lnTo>
                  <a:pt x="50128" y="21080"/>
                </a:lnTo>
                <a:lnTo>
                  <a:pt x="46848" y="17957"/>
                </a:lnTo>
                <a:lnTo>
                  <a:pt x="46188" y="16240"/>
                </a:lnTo>
                <a:lnTo>
                  <a:pt x="46068" y="11165"/>
                </a:lnTo>
                <a:lnTo>
                  <a:pt x="46848" y="9291"/>
                </a:lnTo>
                <a:lnTo>
                  <a:pt x="48488" y="7651"/>
                </a:lnTo>
                <a:lnTo>
                  <a:pt x="50128" y="6090"/>
                </a:lnTo>
                <a:lnTo>
                  <a:pt x="52236" y="5309"/>
                </a:lnTo>
                <a:lnTo>
                  <a:pt x="67150" y="5309"/>
                </a:lnTo>
                <a:lnTo>
                  <a:pt x="62933" y="1327"/>
                </a:lnTo>
                <a:lnTo>
                  <a:pt x="59263" y="0"/>
                </a:lnTo>
                <a:close/>
              </a:path>
              <a:path w="72389" h="53975">
                <a:moveTo>
                  <a:pt x="67988" y="27249"/>
                </a:moveTo>
                <a:lnTo>
                  <a:pt x="57702" y="27249"/>
                </a:lnTo>
                <a:lnTo>
                  <a:pt x="60278" y="28264"/>
                </a:lnTo>
                <a:lnTo>
                  <a:pt x="64495" y="32324"/>
                </a:lnTo>
                <a:lnTo>
                  <a:pt x="65294" y="34354"/>
                </a:lnTo>
                <a:lnTo>
                  <a:pt x="65383" y="41459"/>
                </a:lnTo>
                <a:lnTo>
                  <a:pt x="64495" y="43645"/>
                </a:lnTo>
                <a:lnTo>
                  <a:pt x="61815" y="46300"/>
                </a:lnTo>
                <a:lnTo>
                  <a:pt x="60435" y="47627"/>
                </a:lnTo>
                <a:lnTo>
                  <a:pt x="57936" y="48642"/>
                </a:lnTo>
                <a:lnTo>
                  <a:pt x="68123" y="48642"/>
                </a:lnTo>
                <a:lnTo>
                  <a:pt x="70585" y="46300"/>
                </a:lnTo>
                <a:lnTo>
                  <a:pt x="72147" y="42474"/>
                </a:lnTo>
                <a:lnTo>
                  <a:pt x="72051" y="34354"/>
                </a:lnTo>
                <a:lnTo>
                  <a:pt x="71288" y="31855"/>
                </a:lnTo>
                <a:lnTo>
                  <a:pt x="69648" y="29513"/>
                </a:lnTo>
                <a:lnTo>
                  <a:pt x="67988" y="27249"/>
                </a:lnTo>
                <a:close/>
              </a:path>
              <a:path w="72389" h="53975">
                <a:moveTo>
                  <a:pt x="67150" y="5309"/>
                </a:moveTo>
                <a:lnTo>
                  <a:pt x="57155" y="5309"/>
                </a:lnTo>
                <a:lnTo>
                  <a:pt x="59185" y="6090"/>
                </a:lnTo>
                <a:lnTo>
                  <a:pt x="62465" y="9369"/>
                </a:lnTo>
                <a:lnTo>
                  <a:pt x="63224" y="11165"/>
                </a:lnTo>
                <a:lnTo>
                  <a:pt x="63230" y="16240"/>
                </a:lnTo>
                <a:lnTo>
                  <a:pt x="62543" y="17957"/>
                </a:lnTo>
                <a:lnTo>
                  <a:pt x="60903" y="19519"/>
                </a:lnTo>
                <a:lnTo>
                  <a:pt x="59341" y="21080"/>
                </a:lnTo>
                <a:lnTo>
                  <a:pt x="57233" y="21939"/>
                </a:lnTo>
                <a:lnTo>
                  <a:pt x="66817" y="21939"/>
                </a:lnTo>
                <a:lnTo>
                  <a:pt x="68139" y="20144"/>
                </a:lnTo>
                <a:lnTo>
                  <a:pt x="69336" y="18348"/>
                </a:lnTo>
                <a:lnTo>
                  <a:pt x="69960" y="16240"/>
                </a:lnTo>
                <a:lnTo>
                  <a:pt x="69894" y="9759"/>
                </a:lnTo>
                <a:lnTo>
                  <a:pt x="68555" y="6636"/>
                </a:lnTo>
                <a:lnTo>
                  <a:pt x="67150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52788" y="3258143"/>
            <a:ext cx="78105" cy="53975"/>
          </a:xfrm>
          <a:custGeom>
            <a:avLst/>
            <a:gdLst/>
            <a:ahLst/>
            <a:cxnLst/>
            <a:rect l="l" t="t" r="r" b="b"/>
            <a:pathLst>
              <a:path w="78104" h="53975">
                <a:moveTo>
                  <a:pt x="31605" y="5309"/>
                </a:moveTo>
                <a:lnTo>
                  <a:pt x="21238" y="5309"/>
                </a:lnTo>
                <a:lnTo>
                  <a:pt x="23658" y="6246"/>
                </a:lnTo>
                <a:lnTo>
                  <a:pt x="27328" y="9759"/>
                </a:lnTo>
                <a:lnTo>
                  <a:pt x="28265" y="11945"/>
                </a:lnTo>
                <a:lnTo>
                  <a:pt x="28265" y="16942"/>
                </a:lnTo>
                <a:lnTo>
                  <a:pt x="27250" y="19597"/>
                </a:lnTo>
                <a:lnTo>
                  <a:pt x="23190" y="25062"/>
                </a:lnTo>
                <a:lnTo>
                  <a:pt x="19286" y="28810"/>
                </a:lnTo>
                <a:lnTo>
                  <a:pt x="9838" y="36540"/>
                </a:lnTo>
                <a:lnTo>
                  <a:pt x="7027" y="39194"/>
                </a:lnTo>
                <a:lnTo>
                  <a:pt x="3123" y="43879"/>
                </a:lnTo>
                <a:lnTo>
                  <a:pt x="1639" y="46221"/>
                </a:lnTo>
                <a:lnTo>
                  <a:pt x="234" y="50047"/>
                </a:lnTo>
                <a:lnTo>
                  <a:pt x="0" y="51531"/>
                </a:lnTo>
                <a:lnTo>
                  <a:pt x="0" y="53092"/>
                </a:lnTo>
                <a:lnTo>
                  <a:pt x="34980" y="53092"/>
                </a:lnTo>
                <a:lnTo>
                  <a:pt x="34980" y="46846"/>
                </a:lnTo>
                <a:lnTo>
                  <a:pt x="9057" y="46846"/>
                </a:lnTo>
                <a:lnTo>
                  <a:pt x="9760" y="45675"/>
                </a:lnTo>
                <a:lnTo>
                  <a:pt x="10697" y="44504"/>
                </a:lnTo>
                <a:lnTo>
                  <a:pt x="12883" y="42161"/>
                </a:lnTo>
                <a:lnTo>
                  <a:pt x="15382" y="39975"/>
                </a:lnTo>
                <a:lnTo>
                  <a:pt x="23970" y="32714"/>
                </a:lnTo>
                <a:lnTo>
                  <a:pt x="27328" y="29591"/>
                </a:lnTo>
                <a:lnTo>
                  <a:pt x="29280" y="27327"/>
                </a:lnTo>
                <a:lnTo>
                  <a:pt x="31310" y="25062"/>
                </a:lnTo>
                <a:lnTo>
                  <a:pt x="32794" y="22954"/>
                </a:lnTo>
                <a:lnTo>
                  <a:pt x="33653" y="20924"/>
                </a:lnTo>
                <a:lnTo>
                  <a:pt x="34511" y="18816"/>
                </a:lnTo>
                <a:lnTo>
                  <a:pt x="34872" y="16942"/>
                </a:lnTo>
                <a:lnTo>
                  <a:pt x="34834" y="10306"/>
                </a:lnTo>
                <a:lnTo>
                  <a:pt x="33418" y="7026"/>
                </a:lnTo>
                <a:lnTo>
                  <a:pt x="31605" y="5309"/>
                </a:lnTo>
                <a:close/>
              </a:path>
              <a:path w="78104" h="53975">
                <a:moveTo>
                  <a:pt x="23502" y="0"/>
                </a:moveTo>
                <a:lnTo>
                  <a:pt x="13430" y="0"/>
                </a:lnTo>
                <a:lnTo>
                  <a:pt x="9369" y="1249"/>
                </a:lnTo>
                <a:lnTo>
                  <a:pt x="6402" y="3903"/>
                </a:lnTo>
                <a:lnTo>
                  <a:pt x="3435" y="6480"/>
                </a:lnTo>
                <a:lnTo>
                  <a:pt x="1822" y="10072"/>
                </a:lnTo>
                <a:lnTo>
                  <a:pt x="1703" y="10462"/>
                </a:lnTo>
                <a:lnTo>
                  <a:pt x="1249" y="15303"/>
                </a:lnTo>
                <a:lnTo>
                  <a:pt x="7964" y="15927"/>
                </a:lnTo>
                <a:lnTo>
                  <a:pt x="7964" y="12648"/>
                </a:lnTo>
                <a:lnTo>
                  <a:pt x="8901" y="10072"/>
                </a:lnTo>
                <a:lnTo>
                  <a:pt x="10775" y="8120"/>
                </a:lnTo>
                <a:lnTo>
                  <a:pt x="12649" y="6246"/>
                </a:lnTo>
                <a:lnTo>
                  <a:pt x="15147" y="5309"/>
                </a:lnTo>
                <a:lnTo>
                  <a:pt x="31605" y="5309"/>
                </a:lnTo>
                <a:lnTo>
                  <a:pt x="27484" y="1405"/>
                </a:lnTo>
                <a:lnTo>
                  <a:pt x="23502" y="0"/>
                </a:lnTo>
                <a:close/>
              </a:path>
              <a:path w="78104" h="53975">
                <a:moveTo>
                  <a:pt x="63245" y="0"/>
                </a:moveTo>
                <a:lnTo>
                  <a:pt x="56609" y="0"/>
                </a:lnTo>
                <a:lnTo>
                  <a:pt x="53407" y="1015"/>
                </a:lnTo>
                <a:lnTo>
                  <a:pt x="50830" y="3045"/>
                </a:lnTo>
                <a:lnTo>
                  <a:pt x="48332" y="5153"/>
                </a:lnTo>
                <a:lnTo>
                  <a:pt x="46380" y="8041"/>
                </a:lnTo>
                <a:lnTo>
                  <a:pt x="44914" y="12492"/>
                </a:lnTo>
                <a:lnTo>
                  <a:pt x="43803" y="15693"/>
                </a:lnTo>
                <a:lnTo>
                  <a:pt x="43179" y="20768"/>
                </a:lnTo>
                <a:lnTo>
                  <a:pt x="43179" y="36930"/>
                </a:lnTo>
                <a:lnTo>
                  <a:pt x="44896" y="44113"/>
                </a:lnTo>
                <a:lnTo>
                  <a:pt x="48656" y="48798"/>
                </a:lnTo>
                <a:lnTo>
                  <a:pt x="51299" y="52155"/>
                </a:lnTo>
                <a:lnTo>
                  <a:pt x="55359" y="53951"/>
                </a:lnTo>
                <a:lnTo>
                  <a:pt x="64339" y="53951"/>
                </a:lnTo>
                <a:lnTo>
                  <a:pt x="67540" y="52936"/>
                </a:lnTo>
                <a:lnTo>
                  <a:pt x="70039" y="50828"/>
                </a:lnTo>
                <a:lnTo>
                  <a:pt x="72615" y="48798"/>
                </a:lnTo>
                <a:lnTo>
                  <a:pt x="72714" y="48642"/>
                </a:lnTo>
                <a:lnTo>
                  <a:pt x="57467" y="48642"/>
                </a:lnTo>
                <a:lnTo>
                  <a:pt x="54969" y="47236"/>
                </a:lnTo>
                <a:lnTo>
                  <a:pt x="50909" y="41459"/>
                </a:lnTo>
                <a:lnTo>
                  <a:pt x="49894" y="35681"/>
                </a:lnTo>
                <a:lnTo>
                  <a:pt x="49908" y="18270"/>
                </a:lnTo>
                <a:lnTo>
                  <a:pt x="50987" y="12336"/>
                </a:lnTo>
                <a:lnTo>
                  <a:pt x="53251" y="9135"/>
                </a:lnTo>
                <a:lnTo>
                  <a:pt x="54969" y="6636"/>
                </a:lnTo>
                <a:lnTo>
                  <a:pt x="57389" y="5309"/>
                </a:lnTo>
                <a:lnTo>
                  <a:pt x="72387" y="5309"/>
                </a:lnTo>
                <a:lnTo>
                  <a:pt x="71834" y="4450"/>
                </a:lnTo>
                <a:lnTo>
                  <a:pt x="70039" y="2810"/>
                </a:lnTo>
                <a:lnTo>
                  <a:pt x="67930" y="1717"/>
                </a:lnTo>
                <a:lnTo>
                  <a:pt x="65744" y="546"/>
                </a:lnTo>
                <a:lnTo>
                  <a:pt x="63245" y="0"/>
                </a:lnTo>
                <a:close/>
              </a:path>
              <a:path w="78104" h="53975">
                <a:moveTo>
                  <a:pt x="72387" y="5309"/>
                </a:moveTo>
                <a:lnTo>
                  <a:pt x="63402" y="5309"/>
                </a:lnTo>
                <a:lnTo>
                  <a:pt x="65900" y="6792"/>
                </a:lnTo>
                <a:lnTo>
                  <a:pt x="67930" y="9603"/>
                </a:lnTo>
                <a:lnTo>
                  <a:pt x="69960" y="12492"/>
                </a:lnTo>
                <a:lnTo>
                  <a:pt x="70852" y="17567"/>
                </a:lnTo>
                <a:lnTo>
                  <a:pt x="70976" y="35681"/>
                </a:lnTo>
                <a:lnTo>
                  <a:pt x="69960" y="41459"/>
                </a:lnTo>
                <a:lnTo>
                  <a:pt x="65900" y="47236"/>
                </a:lnTo>
                <a:lnTo>
                  <a:pt x="63402" y="48642"/>
                </a:lnTo>
                <a:lnTo>
                  <a:pt x="72714" y="48642"/>
                </a:lnTo>
                <a:lnTo>
                  <a:pt x="74489" y="45831"/>
                </a:lnTo>
                <a:lnTo>
                  <a:pt x="75738" y="42005"/>
                </a:lnTo>
                <a:lnTo>
                  <a:pt x="77066" y="38179"/>
                </a:lnTo>
                <a:lnTo>
                  <a:pt x="77691" y="33182"/>
                </a:lnTo>
                <a:lnTo>
                  <a:pt x="77597" y="20768"/>
                </a:lnTo>
                <a:lnTo>
                  <a:pt x="77300" y="17567"/>
                </a:lnTo>
                <a:lnTo>
                  <a:pt x="75738" y="11399"/>
                </a:lnTo>
                <a:lnTo>
                  <a:pt x="74645" y="8744"/>
                </a:lnTo>
                <a:lnTo>
                  <a:pt x="73240" y="6636"/>
                </a:lnTo>
                <a:lnTo>
                  <a:pt x="72387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697965" y="1185338"/>
            <a:ext cx="210820" cy="62865"/>
          </a:xfrm>
          <a:custGeom>
            <a:avLst/>
            <a:gdLst/>
            <a:ahLst/>
            <a:cxnLst/>
            <a:rect l="l" t="t" r="r" b="b"/>
            <a:pathLst>
              <a:path w="210820" h="62865">
                <a:moveTo>
                  <a:pt x="37161" y="26546"/>
                </a:moveTo>
                <a:lnTo>
                  <a:pt x="22565" y="26546"/>
                </a:lnTo>
                <a:lnTo>
                  <a:pt x="21238" y="27795"/>
                </a:lnTo>
                <a:lnTo>
                  <a:pt x="19286" y="30059"/>
                </a:lnTo>
                <a:lnTo>
                  <a:pt x="16553" y="33104"/>
                </a:lnTo>
                <a:lnTo>
                  <a:pt x="0" y="52155"/>
                </a:lnTo>
                <a:lnTo>
                  <a:pt x="0" y="61290"/>
                </a:lnTo>
                <a:lnTo>
                  <a:pt x="39431" y="61290"/>
                </a:lnTo>
                <a:lnTo>
                  <a:pt x="39431" y="51297"/>
                </a:lnTo>
                <a:lnTo>
                  <a:pt x="15303" y="51297"/>
                </a:lnTo>
                <a:lnTo>
                  <a:pt x="21238" y="44816"/>
                </a:lnTo>
                <a:lnTo>
                  <a:pt x="37161" y="26546"/>
                </a:lnTo>
                <a:close/>
              </a:path>
              <a:path w="210820" h="62865">
                <a:moveTo>
                  <a:pt x="39431" y="50984"/>
                </a:moveTo>
                <a:lnTo>
                  <a:pt x="20535" y="50984"/>
                </a:lnTo>
                <a:lnTo>
                  <a:pt x="18505" y="51140"/>
                </a:lnTo>
                <a:lnTo>
                  <a:pt x="15303" y="51297"/>
                </a:lnTo>
                <a:lnTo>
                  <a:pt x="39431" y="51297"/>
                </a:lnTo>
                <a:lnTo>
                  <a:pt x="39431" y="50984"/>
                </a:lnTo>
                <a:close/>
              </a:path>
              <a:path w="210820" h="62865">
                <a:moveTo>
                  <a:pt x="38181" y="17099"/>
                </a:moveTo>
                <a:lnTo>
                  <a:pt x="1561" y="17099"/>
                </a:lnTo>
                <a:lnTo>
                  <a:pt x="1561" y="26780"/>
                </a:lnTo>
                <a:lnTo>
                  <a:pt x="17177" y="26702"/>
                </a:lnTo>
                <a:lnTo>
                  <a:pt x="19442" y="26624"/>
                </a:lnTo>
                <a:lnTo>
                  <a:pt x="21238" y="26624"/>
                </a:lnTo>
                <a:lnTo>
                  <a:pt x="22565" y="26546"/>
                </a:lnTo>
                <a:lnTo>
                  <a:pt x="37161" y="26546"/>
                </a:lnTo>
                <a:lnTo>
                  <a:pt x="38181" y="25375"/>
                </a:lnTo>
                <a:lnTo>
                  <a:pt x="38181" y="17099"/>
                </a:lnTo>
                <a:close/>
              </a:path>
              <a:path w="210820" h="62865">
                <a:moveTo>
                  <a:pt x="88700" y="16552"/>
                </a:moveTo>
                <a:lnTo>
                  <a:pt x="45989" y="16552"/>
                </a:lnTo>
                <a:lnTo>
                  <a:pt x="45989" y="27327"/>
                </a:lnTo>
                <a:lnTo>
                  <a:pt x="88700" y="27327"/>
                </a:lnTo>
                <a:lnTo>
                  <a:pt x="88700" y="16552"/>
                </a:lnTo>
                <a:close/>
              </a:path>
              <a:path w="210820" h="62865">
                <a:moveTo>
                  <a:pt x="88700" y="34978"/>
                </a:moveTo>
                <a:lnTo>
                  <a:pt x="45989" y="34978"/>
                </a:lnTo>
                <a:lnTo>
                  <a:pt x="45989" y="45831"/>
                </a:lnTo>
                <a:lnTo>
                  <a:pt x="88700" y="45831"/>
                </a:lnTo>
                <a:lnTo>
                  <a:pt x="88700" y="34978"/>
                </a:lnTo>
                <a:close/>
              </a:path>
              <a:path w="210820" h="62865">
                <a:moveTo>
                  <a:pt x="123134" y="0"/>
                </a:moveTo>
                <a:lnTo>
                  <a:pt x="111266" y="0"/>
                </a:lnTo>
                <a:lnTo>
                  <a:pt x="106659" y="2108"/>
                </a:lnTo>
                <a:lnTo>
                  <a:pt x="97367" y="31074"/>
                </a:lnTo>
                <a:lnTo>
                  <a:pt x="97471" y="43255"/>
                </a:lnTo>
                <a:lnTo>
                  <a:pt x="99163" y="50906"/>
                </a:lnTo>
                <a:lnTo>
                  <a:pt x="106424" y="60041"/>
                </a:lnTo>
                <a:lnTo>
                  <a:pt x="111266" y="62305"/>
                </a:lnTo>
                <a:lnTo>
                  <a:pt x="123134" y="62305"/>
                </a:lnTo>
                <a:lnTo>
                  <a:pt x="127741" y="60275"/>
                </a:lnTo>
                <a:lnTo>
                  <a:pt x="131020" y="56059"/>
                </a:lnTo>
                <a:lnTo>
                  <a:pt x="133077" y="52624"/>
                </a:lnTo>
                <a:lnTo>
                  <a:pt x="115794" y="52624"/>
                </a:lnTo>
                <a:lnTo>
                  <a:pt x="114545" y="52155"/>
                </a:lnTo>
                <a:lnTo>
                  <a:pt x="112359" y="50438"/>
                </a:lnTo>
                <a:lnTo>
                  <a:pt x="111422" y="48642"/>
                </a:lnTo>
                <a:lnTo>
                  <a:pt x="110719" y="45909"/>
                </a:lnTo>
                <a:lnTo>
                  <a:pt x="109984" y="43411"/>
                </a:lnTo>
                <a:lnTo>
                  <a:pt x="109908" y="42786"/>
                </a:lnTo>
                <a:lnTo>
                  <a:pt x="109682" y="39216"/>
                </a:lnTo>
                <a:lnTo>
                  <a:pt x="109700" y="23067"/>
                </a:lnTo>
                <a:lnTo>
                  <a:pt x="115794" y="9681"/>
                </a:lnTo>
                <a:lnTo>
                  <a:pt x="133036" y="9681"/>
                </a:lnTo>
                <a:lnTo>
                  <a:pt x="130959" y="6246"/>
                </a:lnTo>
                <a:lnTo>
                  <a:pt x="127741" y="2108"/>
                </a:lnTo>
                <a:lnTo>
                  <a:pt x="123134" y="0"/>
                </a:lnTo>
                <a:close/>
              </a:path>
              <a:path w="210820" h="62865">
                <a:moveTo>
                  <a:pt x="133036" y="9681"/>
                </a:moveTo>
                <a:lnTo>
                  <a:pt x="118605" y="9681"/>
                </a:lnTo>
                <a:lnTo>
                  <a:pt x="119854" y="10150"/>
                </a:lnTo>
                <a:lnTo>
                  <a:pt x="120948" y="11087"/>
                </a:lnTo>
                <a:lnTo>
                  <a:pt x="124706" y="39216"/>
                </a:lnTo>
                <a:lnTo>
                  <a:pt x="124383" y="43411"/>
                </a:lnTo>
                <a:lnTo>
                  <a:pt x="118605" y="52624"/>
                </a:lnTo>
                <a:lnTo>
                  <a:pt x="133077" y="52624"/>
                </a:lnTo>
                <a:lnTo>
                  <a:pt x="133639" y="51684"/>
                </a:lnTo>
                <a:lnTo>
                  <a:pt x="135520" y="46065"/>
                </a:lnTo>
                <a:lnTo>
                  <a:pt x="136653" y="39216"/>
                </a:lnTo>
                <a:lnTo>
                  <a:pt x="137029" y="31074"/>
                </a:lnTo>
                <a:lnTo>
                  <a:pt x="136647" y="23067"/>
                </a:lnTo>
                <a:lnTo>
                  <a:pt x="135513" y="16259"/>
                </a:lnTo>
                <a:lnTo>
                  <a:pt x="133619" y="10652"/>
                </a:lnTo>
                <a:lnTo>
                  <a:pt x="133036" y="9681"/>
                </a:lnTo>
                <a:close/>
              </a:path>
              <a:path w="210820" h="62865">
                <a:moveTo>
                  <a:pt x="160457" y="49579"/>
                </a:moveTo>
                <a:lnTo>
                  <a:pt x="148745" y="49579"/>
                </a:lnTo>
                <a:lnTo>
                  <a:pt x="148745" y="61290"/>
                </a:lnTo>
                <a:lnTo>
                  <a:pt x="160457" y="61290"/>
                </a:lnTo>
                <a:lnTo>
                  <a:pt x="160457" y="49579"/>
                </a:lnTo>
                <a:close/>
              </a:path>
              <a:path w="210820" h="62865">
                <a:moveTo>
                  <a:pt x="196140" y="0"/>
                </a:moveTo>
                <a:lnTo>
                  <a:pt x="184506" y="0"/>
                </a:lnTo>
                <a:lnTo>
                  <a:pt x="179977" y="1483"/>
                </a:lnTo>
                <a:lnTo>
                  <a:pt x="176776" y="4450"/>
                </a:lnTo>
                <a:lnTo>
                  <a:pt x="173653" y="7417"/>
                </a:lnTo>
                <a:lnTo>
                  <a:pt x="172013" y="11165"/>
                </a:lnTo>
                <a:lnTo>
                  <a:pt x="172058" y="18582"/>
                </a:lnTo>
                <a:lnTo>
                  <a:pt x="172716" y="20846"/>
                </a:lnTo>
                <a:lnTo>
                  <a:pt x="175448" y="25297"/>
                </a:lnTo>
                <a:lnTo>
                  <a:pt x="177635" y="27092"/>
                </a:lnTo>
                <a:lnTo>
                  <a:pt x="180680" y="28342"/>
                </a:lnTo>
                <a:lnTo>
                  <a:pt x="177166" y="29825"/>
                </a:lnTo>
                <a:lnTo>
                  <a:pt x="174590" y="32011"/>
                </a:lnTo>
                <a:lnTo>
                  <a:pt x="171310" y="37477"/>
                </a:lnTo>
                <a:lnTo>
                  <a:pt x="170549" y="40444"/>
                </a:lnTo>
                <a:lnTo>
                  <a:pt x="170529" y="49813"/>
                </a:lnTo>
                <a:lnTo>
                  <a:pt x="172637" y="54576"/>
                </a:lnTo>
                <a:lnTo>
                  <a:pt x="177010" y="58011"/>
                </a:lnTo>
                <a:lnTo>
                  <a:pt x="180758" y="60900"/>
                </a:lnTo>
                <a:lnTo>
                  <a:pt x="185365" y="62384"/>
                </a:lnTo>
                <a:lnTo>
                  <a:pt x="196843" y="62384"/>
                </a:lnTo>
                <a:lnTo>
                  <a:pt x="201684" y="60588"/>
                </a:lnTo>
                <a:lnTo>
                  <a:pt x="208867" y="53561"/>
                </a:lnTo>
                <a:lnTo>
                  <a:pt x="209111" y="52936"/>
                </a:lnTo>
                <a:lnTo>
                  <a:pt x="188254" y="52936"/>
                </a:lnTo>
                <a:lnTo>
                  <a:pt x="186146" y="52077"/>
                </a:lnTo>
                <a:lnTo>
                  <a:pt x="182866" y="48486"/>
                </a:lnTo>
                <a:lnTo>
                  <a:pt x="182085" y="46143"/>
                </a:lnTo>
                <a:lnTo>
                  <a:pt x="182007" y="40444"/>
                </a:lnTo>
                <a:lnTo>
                  <a:pt x="182710" y="38258"/>
                </a:lnTo>
                <a:lnTo>
                  <a:pt x="185521" y="34354"/>
                </a:lnTo>
                <a:lnTo>
                  <a:pt x="187629" y="33339"/>
                </a:lnTo>
                <a:lnTo>
                  <a:pt x="207355" y="33339"/>
                </a:lnTo>
                <a:lnTo>
                  <a:pt x="206212" y="31699"/>
                </a:lnTo>
                <a:lnTo>
                  <a:pt x="203636" y="29747"/>
                </a:lnTo>
                <a:lnTo>
                  <a:pt x="200278" y="28342"/>
                </a:lnTo>
                <a:lnTo>
                  <a:pt x="202933" y="27171"/>
                </a:lnTo>
                <a:lnTo>
                  <a:pt x="204963" y="25531"/>
                </a:lnTo>
                <a:lnTo>
                  <a:pt x="205986" y="23969"/>
                </a:lnTo>
                <a:lnTo>
                  <a:pt x="188176" y="23969"/>
                </a:lnTo>
                <a:lnTo>
                  <a:pt x="186380" y="23345"/>
                </a:lnTo>
                <a:lnTo>
                  <a:pt x="185052" y="22017"/>
                </a:lnTo>
                <a:lnTo>
                  <a:pt x="183803" y="20690"/>
                </a:lnTo>
                <a:lnTo>
                  <a:pt x="183100" y="18894"/>
                </a:lnTo>
                <a:lnTo>
                  <a:pt x="183100" y="14366"/>
                </a:lnTo>
                <a:lnTo>
                  <a:pt x="183803" y="12648"/>
                </a:lnTo>
                <a:lnTo>
                  <a:pt x="185209" y="11165"/>
                </a:lnTo>
                <a:lnTo>
                  <a:pt x="186458" y="9915"/>
                </a:lnTo>
                <a:lnTo>
                  <a:pt x="188254" y="9291"/>
                </a:lnTo>
                <a:lnTo>
                  <a:pt x="207891" y="9291"/>
                </a:lnTo>
                <a:lnTo>
                  <a:pt x="207071" y="7417"/>
                </a:lnTo>
                <a:lnTo>
                  <a:pt x="200669" y="1483"/>
                </a:lnTo>
                <a:lnTo>
                  <a:pt x="196140" y="0"/>
                </a:lnTo>
                <a:close/>
              </a:path>
              <a:path w="210820" h="62865">
                <a:moveTo>
                  <a:pt x="207355" y="33339"/>
                </a:moveTo>
                <a:lnTo>
                  <a:pt x="193017" y="33339"/>
                </a:lnTo>
                <a:lnTo>
                  <a:pt x="195047" y="34198"/>
                </a:lnTo>
                <a:lnTo>
                  <a:pt x="198248" y="37711"/>
                </a:lnTo>
                <a:lnTo>
                  <a:pt x="199002" y="39897"/>
                </a:lnTo>
                <a:lnTo>
                  <a:pt x="199029" y="46143"/>
                </a:lnTo>
                <a:lnTo>
                  <a:pt x="198248" y="48642"/>
                </a:lnTo>
                <a:lnTo>
                  <a:pt x="195125" y="52077"/>
                </a:lnTo>
                <a:lnTo>
                  <a:pt x="193095" y="52936"/>
                </a:lnTo>
                <a:lnTo>
                  <a:pt x="209111" y="52936"/>
                </a:lnTo>
                <a:lnTo>
                  <a:pt x="210663" y="48954"/>
                </a:lnTo>
                <a:lnTo>
                  <a:pt x="210663" y="39897"/>
                </a:lnTo>
                <a:lnTo>
                  <a:pt x="209726" y="36930"/>
                </a:lnTo>
                <a:lnTo>
                  <a:pt x="207954" y="34198"/>
                </a:lnTo>
                <a:lnTo>
                  <a:pt x="207355" y="33339"/>
                </a:lnTo>
                <a:close/>
              </a:path>
              <a:path w="210820" h="62865">
                <a:moveTo>
                  <a:pt x="207891" y="9291"/>
                </a:moveTo>
                <a:lnTo>
                  <a:pt x="192626" y="9291"/>
                </a:lnTo>
                <a:lnTo>
                  <a:pt x="194422" y="9915"/>
                </a:lnTo>
                <a:lnTo>
                  <a:pt x="195672" y="11243"/>
                </a:lnTo>
                <a:lnTo>
                  <a:pt x="196999" y="12570"/>
                </a:lnTo>
                <a:lnTo>
                  <a:pt x="197702" y="14366"/>
                </a:lnTo>
                <a:lnTo>
                  <a:pt x="197702" y="18894"/>
                </a:lnTo>
                <a:lnTo>
                  <a:pt x="196999" y="20690"/>
                </a:lnTo>
                <a:lnTo>
                  <a:pt x="194344" y="23345"/>
                </a:lnTo>
                <a:lnTo>
                  <a:pt x="192548" y="23969"/>
                </a:lnTo>
                <a:lnTo>
                  <a:pt x="205986" y="23969"/>
                </a:lnTo>
                <a:lnTo>
                  <a:pt x="207930" y="21080"/>
                </a:lnTo>
                <a:lnTo>
                  <a:pt x="208614" y="18894"/>
                </a:lnTo>
                <a:lnTo>
                  <a:pt x="208711" y="11165"/>
                </a:lnTo>
                <a:lnTo>
                  <a:pt x="207891" y="9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1775429" y="1292461"/>
            <a:ext cx="3848735" cy="2144395"/>
            <a:chOff x="1775429" y="1292461"/>
            <a:chExt cx="3848735" cy="2144395"/>
          </a:xfrm>
        </p:grpSpPr>
        <p:sp>
          <p:nvSpPr>
            <p:cNvPr id="20" name="object 20"/>
            <p:cNvSpPr/>
            <p:nvPr/>
          </p:nvSpPr>
          <p:spPr>
            <a:xfrm>
              <a:off x="2028139" y="1314479"/>
              <a:ext cx="3566795" cy="1885950"/>
            </a:xfrm>
            <a:custGeom>
              <a:avLst/>
              <a:gdLst/>
              <a:ahLst/>
              <a:cxnLst/>
              <a:rect l="l" t="t" r="r" b="b"/>
              <a:pathLst>
                <a:path w="3566795" h="1885950">
                  <a:moveTo>
                    <a:pt x="0" y="1885574"/>
                  </a:moveTo>
                  <a:lnTo>
                    <a:pt x="0" y="0"/>
                  </a:lnTo>
                </a:path>
                <a:path w="3566795" h="1885950">
                  <a:moveTo>
                    <a:pt x="356636" y="1885574"/>
                  </a:moveTo>
                  <a:lnTo>
                    <a:pt x="356636" y="0"/>
                  </a:lnTo>
                </a:path>
                <a:path w="3566795" h="1885950">
                  <a:moveTo>
                    <a:pt x="713250" y="1885574"/>
                  </a:moveTo>
                  <a:lnTo>
                    <a:pt x="713250" y="0"/>
                  </a:lnTo>
                </a:path>
                <a:path w="3566795" h="1885950">
                  <a:moveTo>
                    <a:pt x="1069926" y="1885574"/>
                  </a:moveTo>
                  <a:lnTo>
                    <a:pt x="1069926" y="0"/>
                  </a:lnTo>
                </a:path>
                <a:path w="3566795" h="1885950">
                  <a:moveTo>
                    <a:pt x="1426523" y="1885574"/>
                  </a:moveTo>
                  <a:lnTo>
                    <a:pt x="1426523" y="0"/>
                  </a:lnTo>
                </a:path>
                <a:path w="3566795" h="1885950">
                  <a:moveTo>
                    <a:pt x="1783199" y="1885574"/>
                  </a:moveTo>
                  <a:lnTo>
                    <a:pt x="1783199" y="0"/>
                  </a:lnTo>
                </a:path>
                <a:path w="3566795" h="1885950">
                  <a:moveTo>
                    <a:pt x="2139797" y="1885574"/>
                  </a:moveTo>
                  <a:lnTo>
                    <a:pt x="2139797" y="0"/>
                  </a:lnTo>
                </a:path>
                <a:path w="3566795" h="1885950">
                  <a:moveTo>
                    <a:pt x="2496473" y="1885574"/>
                  </a:moveTo>
                  <a:lnTo>
                    <a:pt x="2496473" y="0"/>
                  </a:lnTo>
                </a:path>
                <a:path w="3566795" h="1885950">
                  <a:moveTo>
                    <a:pt x="2853071" y="1885574"/>
                  </a:moveTo>
                  <a:lnTo>
                    <a:pt x="2853071" y="0"/>
                  </a:lnTo>
                </a:path>
                <a:path w="3566795" h="1885950">
                  <a:moveTo>
                    <a:pt x="3209747" y="1885574"/>
                  </a:moveTo>
                  <a:lnTo>
                    <a:pt x="3209747" y="0"/>
                  </a:lnTo>
                </a:path>
                <a:path w="3566795" h="1885950">
                  <a:moveTo>
                    <a:pt x="3566344" y="1885574"/>
                  </a:moveTo>
                  <a:lnTo>
                    <a:pt x="3566344" y="0"/>
                  </a:lnTo>
                </a:path>
                <a:path w="3566795" h="1885950">
                  <a:moveTo>
                    <a:pt x="3566344" y="1885574"/>
                  </a:moveTo>
                  <a:lnTo>
                    <a:pt x="0" y="1885574"/>
                  </a:lnTo>
                </a:path>
                <a:path w="3566795" h="1885950">
                  <a:moveTo>
                    <a:pt x="3566344" y="1649858"/>
                  </a:moveTo>
                  <a:lnTo>
                    <a:pt x="0" y="1649858"/>
                  </a:lnTo>
                </a:path>
                <a:path w="3566795" h="1885950">
                  <a:moveTo>
                    <a:pt x="3566344" y="1414142"/>
                  </a:moveTo>
                  <a:lnTo>
                    <a:pt x="0" y="1414142"/>
                  </a:lnTo>
                </a:path>
                <a:path w="3566795" h="1885950">
                  <a:moveTo>
                    <a:pt x="3566344" y="1178425"/>
                  </a:moveTo>
                  <a:lnTo>
                    <a:pt x="0" y="1178425"/>
                  </a:lnTo>
                </a:path>
                <a:path w="3566795" h="1885950">
                  <a:moveTo>
                    <a:pt x="3566344" y="942787"/>
                  </a:moveTo>
                  <a:lnTo>
                    <a:pt x="0" y="942787"/>
                  </a:lnTo>
                </a:path>
                <a:path w="3566795" h="1885950">
                  <a:moveTo>
                    <a:pt x="3566344" y="707071"/>
                  </a:moveTo>
                  <a:lnTo>
                    <a:pt x="0" y="707071"/>
                  </a:lnTo>
                </a:path>
                <a:path w="3566795" h="1885950">
                  <a:moveTo>
                    <a:pt x="3566344" y="471354"/>
                  </a:moveTo>
                  <a:lnTo>
                    <a:pt x="0" y="471354"/>
                  </a:lnTo>
                </a:path>
                <a:path w="3566795" h="1885950">
                  <a:moveTo>
                    <a:pt x="3566344" y="235638"/>
                  </a:moveTo>
                  <a:lnTo>
                    <a:pt x="0" y="235638"/>
                  </a:lnTo>
                </a:path>
                <a:path w="3566795" h="1885950">
                  <a:moveTo>
                    <a:pt x="3566344" y="0"/>
                  </a:moveTo>
                  <a:lnTo>
                    <a:pt x="0" y="0"/>
                  </a:lnTo>
                </a:path>
              </a:pathLst>
            </a:custGeom>
            <a:ln w="3903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2026183" y="1312532"/>
              <a:ext cx="3570604" cy="1889760"/>
            </a:xfrm>
            <a:custGeom>
              <a:avLst/>
              <a:gdLst/>
              <a:ahLst/>
              <a:cxnLst/>
              <a:rect l="l" t="t" r="r" b="b"/>
              <a:pathLst>
                <a:path w="3570604" h="1889760">
                  <a:moveTo>
                    <a:pt x="3570274" y="0"/>
                  </a:moveTo>
                  <a:lnTo>
                    <a:pt x="3566337" y="0"/>
                  </a:lnTo>
                  <a:lnTo>
                    <a:pt x="3566337" y="3911"/>
                  </a:lnTo>
                  <a:lnTo>
                    <a:pt x="3566337" y="39509"/>
                  </a:lnTo>
                  <a:lnTo>
                    <a:pt x="3566337" y="1849920"/>
                  </a:lnTo>
                  <a:lnTo>
                    <a:pt x="3566337" y="1885581"/>
                  </a:lnTo>
                  <a:lnTo>
                    <a:pt x="3213646" y="1885581"/>
                  </a:lnTo>
                  <a:lnTo>
                    <a:pt x="3213646" y="1849920"/>
                  </a:lnTo>
                  <a:lnTo>
                    <a:pt x="3209747" y="1849920"/>
                  </a:lnTo>
                  <a:lnTo>
                    <a:pt x="3209747" y="1885581"/>
                  </a:lnTo>
                  <a:lnTo>
                    <a:pt x="2856979" y="1885581"/>
                  </a:lnTo>
                  <a:lnTo>
                    <a:pt x="2856979" y="1849920"/>
                  </a:lnTo>
                  <a:lnTo>
                    <a:pt x="2853067" y="1849920"/>
                  </a:lnTo>
                  <a:lnTo>
                    <a:pt x="2853067" y="1885581"/>
                  </a:lnTo>
                  <a:lnTo>
                    <a:pt x="2500376" y="1885581"/>
                  </a:lnTo>
                  <a:lnTo>
                    <a:pt x="2500376" y="1849920"/>
                  </a:lnTo>
                  <a:lnTo>
                    <a:pt x="2496477" y="1849920"/>
                  </a:lnTo>
                  <a:lnTo>
                    <a:pt x="2496477" y="1885581"/>
                  </a:lnTo>
                  <a:lnTo>
                    <a:pt x="2143696" y="1885581"/>
                  </a:lnTo>
                  <a:lnTo>
                    <a:pt x="2143696" y="1849920"/>
                  </a:lnTo>
                  <a:lnTo>
                    <a:pt x="2139797" y="1849920"/>
                  </a:lnTo>
                  <a:lnTo>
                    <a:pt x="2139797" y="1885581"/>
                  </a:lnTo>
                  <a:lnTo>
                    <a:pt x="1787105" y="1885581"/>
                  </a:lnTo>
                  <a:lnTo>
                    <a:pt x="1787105" y="1849920"/>
                  </a:lnTo>
                  <a:lnTo>
                    <a:pt x="1783194" y="1849920"/>
                  </a:lnTo>
                  <a:lnTo>
                    <a:pt x="1783194" y="1885581"/>
                  </a:lnTo>
                  <a:lnTo>
                    <a:pt x="1430426" y="1885581"/>
                  </a:lnTo>
                  <a:lnTo>
                    <a:pt x="1430426" y="1849920"/>
                  </a:lnTo>
                  <a:lnTo>
                    <a:pt x="1426527" y="1849920"/>
                  </a:lnTo>
                  <a:lnTo>
                    <a:pt x="1426527" y="1885581"/>
                  </a:lnTo>
                  <a:lnTo>
                    <a:pt x="1073823" y="1885581"/>
                  </a:lnTo>
                  <a:lnTo>
                    <a:pt x="1073823" y="1849920"/>
                  </a:lnTo>
                  <a:lnTo>
                    <a:pt x="1069924" y="1849920"/>
                  </a:lnTo>
                  <a:lnTo>
                    <a:pt x="1069924" y="1885581"/>
                  </a:lnTo>
                  <a:lnTo>
                    <a:pt x="717156" y="1885581"/>
                  </a:lnTo>
                  <a:lnTo>
                    <a:pt x="717156" y="1849920"/>
                  </a:lnTo>
                  <a:lnTo>
                    <a:pt x="713244" y="1849920"/>
                  </a:lnTo>
                  <a:lnTo>
                    <a:pt x="713244" y="1885581"/>
                  </a:lnTo>
                  <a:lnTo>
                    <a:pt x="360540" y="1885581"/>
                  </a:lnTo>
                  <a:lnTo>
                    <a:pt x="360540" y="1849920"/>
                  </a:lnTo>
                  <a:lnTo>
                    <a:pt x="356628" y="1849920"/>
                  </a:lnTo>
                  <a:lnTo>
                    <a:pt x="356628" y="1885581"/>
                  </a:lnTo>
                  <a:lnTo>
                    <a:pt x="39560" y="1885581"/>
                  </a:lnTo>
                  <a:lnTo>
                    <a:pt x="3898" y="1885581"/>
                  </a:lnTo>
                  <a:lnTo>
                    <a:pt x="3898" y="1849920"/>
                  </a:lnTo>
                  <a:lnTo>
                    <a:pt x="3898" y="1653768"/>
                  </a:lnTo>
                  <a:lnTo>
                    <a:pt x="39560" y="1653768"/>
                  </a:lnTo>
                  <a:lnTo>
                    <a:pt x="39560" y="1649857"/>
                  </a:lnTo>
                  <a:lnTo>
                    <a:pt x="3898" y="1649857"/>
                  </a:lnTo>
                  <a:lnTo>
                    <a:pt x="3898" y="1418043"/>
                  </a:lnTo>
                  <a:lnTo>
                    <a:pt x="39560" y="1418043"/>
                  </a:lnTo>
                  <a:lnTo>
                    <a:pt x="39560" y="1414145"/>
                  </a:lnTo>
                  <a:lnTo>
                    <a:pt x="3898" y="1414145"/>
                  </a:lnTo>
                  <a:lnTo>
                    <a:pt x="3898" y="1182331"/>
                  </a:lnTo>
                  <a:lnTo>
                    <a:pt x="39560" y="1182331"/>
                  </a:lnTo>
                  <a:lnTo>
                    <a:pt x="39560" y="1178433"/>
                  </a:lnTo>
                  <a:lnTo>
                    <a:pt x="3898" y="1178433"/>
                  </a:lnTo>
                  <a:lnTo>
                    <a:pt x="3898" y="946696"/>
                  </a:lnTo>
                  <a:lnTo>
                    <a:pt x="39560" y="946696"/>
                  </a:lnTo>
                  <a:lnTo>
                    <a:pt x="39560" y="942784"/>
                  </a:lnTo>
                  <a:lnTo>
                    <a:pt x="3898" y="942784"/>
                  </a:lnTo>
                  <a:lnTo>
                    <a:pt x="3898" y="710971"/>
                  </a:lnTo>
                  <a:lnTo>
                    <a:pt x="39560" y="710971"/>
                  </a:lnTo>
                  <a:lnTo>
                    <a:pt x="39560" y="707072"/>
                  </a:lnTo>
                  <a:lnTo>
                    <a:pt x="3898" y="707072"/>
                  </a:lnTo>
                  <a:lnTo>
                    <a:pt x="3898" y="475259"/>
                  </a:lnTo>
                  <a:lnTo>
                    <a:pt x="39560" y="475259"/>
                  </a:lnTo>
                  <a:lnTo>
                    <a:pt x="39560" y="471360"/>
                  </a:lnTo>
                  <a:lnTo>
                    <a:pt x="3898" y="471360"/>
                  </a:lnTo>
                  <a:lnTo>
                    <a:pt x="3898" y="239547"/>
                  </a:lnTo>
                  <a:lnTo>
                    <a:pt x="39560" y="239547"/>
                  </a:lnTo>
                  <a:lnTo>
                    <a:pt x="39560" y="235635"/>
                  </a:lnTo>
                  <a:lnTo>
                    <a:pt x="3898" y="235635"/>
                  </a:lnTo>
                  <a:lnTo>
                    <a:pt x="3898" y="39509"/>
                  </a:lnTo>
                  <a:lnTo>
                    <a:pt x="3898" y="3911"/>
                  </a:lnTo>
                  <a:lnTo>
                    <a:pt x="356628" y="3911"/>
                  </a:lnTo>
                  <a:lnTo>
                    <a:pt x="356628" y="39509"/>
                  </a:lnTo>
                  <a:lnTo>
                    <a:pt x="360540" y="39509"/>
                  </a:lnTo>
                  <a:lnTo>
                    <a:pt x="360540" y="3911"/>
                  </a:lnTo>
                  <a:lnTo>
                    <a:pt x="713244" y="3911"/>
                  </a:lnTo>
                  <a:lnTo>
                    <a:pt x="713244" y="39509"/>
                  </a:lnTo>
                  <a:lnTo>
                    <a:pt x="717156" y="39509"/>
                  </a:lnTo>
                  <a:lnTo>
                    <a:pt x="717156" y="3911"/>
                  </a:lnTo>
                  <a:lnTo>
                    <a:pt x="1069924" y="3911"/>
                  </a:lnTo>
                  <a:lnTo>
                    <a:pt x="1069924" y="39509"/>
                  </a:lnTo>
                  <a:lnTo>
                    <a:pt x="1073823" y="39509"/>
                  </a:lnTo>
                  <a:lnTo>
                    <a:pt x="1073823" y="3911"/>
                  </a:lnTo>
                  <a:lnTo>
                    <a:pt x="1426527" y="3911"/>
                  </a:lnTo>
                  <a:lnTo>
                    <a:pt x="1426527" y="39509"/>
                  </a:lnTo>
                  <a:lnTo>
                    <a:pt x="1430426" y="39509"/>
                  </a:lnTo>
                  <a:lnTo>
                    <a:pt x="1430426" y="3911"/>
                  </a:lnTo>
                  <a:lnTo>
                    <a:pt x="1783194" y="3911"/>
                  </a:lnTo>
                  <a:lnTo>
                    <a:pt x="1783194" y="39509"/>
                  </a:lnTo>
                  <a:lnTo>
                    <a:pt x="1787105" y="39509"/>
                  </a:lnTo>
                  <a:lnTo>
                    <a:pt x="1787105" y="3911"/>
                  </a:lnTo>
                  <a:lnTo>
                    <a:pt x="2139797" y="3911"/>
                  </a:lnTo>
                  <a:lnTo>
                    <a:pt x="2139797" y="39509"/>
                  </a:lnTo>
                  <a:lnTo>
                    <a:pt x="2143696" y="39509"/>
                  </a:lnTo>
                  <a:lnTo>
                    <a:pt x="2143696" y="3911"/>
                  </a:lnTo>
                  <a:lnTo>
                    <a:pt x="2496477" y="3911"/>
                  </a:lnTo>
                  <a:lnTo>
                    <a:pt x="2496477" y="39509"/>
                  </a:lnTo>
                  <a:lnTo>
                    <a:pt x="2500376" y="39509"/>
                  </a:lnTo>
                  <a:lnTo>
                    <a:pt x="2500376" y="3911"/>
                  </a:lnTo>
                  <a:lnTo>
                    <a:pt x="2853067" y="3911"/>
                  </a:lnTo>
                  <a:lnTo>
                    <a:pt x="2853067" y="39509"/>
                  </a:lnTo>
                  <a:lnTo>
                    <a:pt x="2856979" y="39509"/>
                  </a:lnTo>
                  <a:lnTo>
                    <a:pt x="2856979" y="3911"/>
                  </a:lnTo>
                  <a:lnTo>
                    <a:pt x="3209747" y="3911"/>
                  </a:lnTo>
                  <a:lnTo>
                    <a:pt x="3209747" y="39509"/>
                  </a:lnTo>
                  <a:lnTo>
                    <a:pt x="3213646" y="39509"/>
                  </a:lnTo>
                  <a:lnTo>
                    <a:pt x="3213646" y="3911"/>
                  </a:lnTo>
                  <a:lnTo>
                    <a:pt x="3566337" y="3911"/>
                  </a:lnTo>
                  <a:lnTo>
                    <a:pt x="3566337" y="0"/>
                  </a:lnTo>
                  <a:lnTo>
                    <a:pt x="3898" y="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892"/>
                  </a:lnTo>
                  <a:lnTo>
                    <a:pt x="0" y="39509"/>
                  </a:lnTo>
                  <a:lnTo>
                    <a:pt x="0" y="1849920"/>
                  </a:lnTo>
                  <a:lnTo>
                    <a:pt x="0" y="1887524"/>
                  </a:lnTo>
                  <a:lnTo>
                    <a:pt x="1955" y="1887524"/>
                  </a:lnTo>
                  <a:lnTo>
                    <a:pt x="1955" y="1889480"/>
                  </a:lnTo>
                  <a:lnTo>
                    <a:pt x="39560" y="1889480"/>
                  </a:lnTo>
                  <a:lnTo>
                    <a:pt x="3570274" y="1889480"/>
                  </a:lnTo>
                  <a:lnTo>
                    <a:pt x="3570274" y="1885581"/>
                  </a:lnTo>
                  <a:lnTo>
                    <a:pt x="3570249" y="1849920"/>
                  </a:lnTo>
                  <a:lnTo>
                    <a:pt x="3570249" y="39509"/>
                  </a:lnTo>
                  <a:lnTo>
                    <a:pt x="3570249" y="3911"/>
                  </a:lnTo>
                  <a:lnTo>
                    <a:pt x="3570274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027780" y="1314478"/>
              <a:ext cx="3566795" cy="0"/>
            </a:xfrm>
            <a:custGeom>
              <a:avLst/>
              <a:gdLst/>
              <a:ahLst/>
              <a:cxnLst/>
              <a:rect l="l" t="t" r="r" b="b"/>
              <a:pathLst>
                <a:path w="3566795" h="0">
                  <a:moveTo>
                    <a:pt x="0" y="0"/>
                  </a:moveTo>
                  <a:lnTo>
                    <a:pt x="3566762" y="0"/>
                  </a:lnTo>
                </a:path>
              </a:pathLst>
            </a:custGeom>
            <a:ln w="3903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886559" y="1292466"/>
              <a:ext cx="3708400" cy="1910080"/>
            </a:xfrm>
            <a:custGeom>
              <a:avLst/>
              <a:gdLst/>
              <a:ahLst/>
              <a:cxnLst/>
              <a:rect l="l" t="t" r="r" b="b"/>
              <a:pathLst>
                <a:path w="3708400" h="1910080">
                  <a:moveTo>
                    <a:pt x="26593" y="1648917"/>
                  </a:moveTo>
                  <a:lnTo>
                    <a:pt x="22415" y="1648917"/>
                  </a:lnTo>
                  <a:lnTo>
                    <a:pt x="21285" y="1651266"/>
                  </a:lnTo>
                  <a:lnTo>
                    <a:pt x="19354" y="1653603"/>
                  </a:lnTo>
                  <a:lnTo>
                    <a:pt x="13919" y="1658442"/>
                  </a:lnTo>
                  <a:lnTo>
                    <a:pt x="10744" y="1660550"/>
                  </a:lnTo>
                  <a:lnTo>
                    <a:pt x="7112" y="1662201"/>
                  </a:lnTo>
                  <a:lnTo>
                    <a:pt x="7112" y="1668526"/>
                  </a:lnTo>
                  <a:lnTo>
                    <a:pt x="20104" y="1660715"/>
                  </a:lnTo>
                  <a:lnTo>
                    <a:pt x="20104" y="1702092"/>
                  </a:lnTo>
                  <a:lnTo>
                    <a:pt x="26593" y="1702092"/>
                  </a:lnTo>
                  <a:lnTo>
                    <a:pt x="26593" y="1660715"/>
                  </a:lnTo>
                  <a:lnTo>
                    <a:pt x="26593" y="1648917"/>
                  </a:lnTo>
                  <a:close/>
                </a:path>
                <a:path w="3708400" h="1910080">
                  <a:moveTo>
                    <a:pt x="36271" y="1224419"/>
                  </a:moveTo>
                  <a:lnTo>
                    <a:pt x="10325" y="1224419"/>
                  </a:lnTo>
                  <a:lnTo>
                    <a:pt x="11049" y="1223238"/>
                  </a:lnTo>
                  <a:lnTo>
                    <a:pt x="11963" y="1222070"/>
                  </a:lnTo>
                  <a:lnTo>
                    <a:pt x="14173" y="1219733"/>
                  </a:lnTo>
                  <a:lnTo>
                    <a:pt x="16675" y="1217549"/>
                  </a:lnTo>
                  <a:lnTo>
                    <a:pt x="20574" y="1214259"/>
                  </a:lnTo>
                  <a:lnTo>
                    <a:pt x="25234" y="1210284"/>
                  </a:lnTo>
                  <a:lnTo>
                    <a:pt x="36169" y="1194511"/>
                  </a:lnTo>
                  <a:lnTo>
                    <a:pt x="36106" y="1187869"/>
                  </a:lnTo>
                  <a:lnTo>
                    <a:pt x="34721" y="1184592"/>
                  </a:lnTo>
                  <a:lnTo>
                    <a:pt x="32994" y="1182954"/>
                  </a:lnTo>
                  <a:lnTo>
                    <a:pt x="28803" y="1178979"/>
                  </a:lnTo>
                  <a:lnTo>
                    <a:pt x="24777" y="1177569"/>
                  </a:lnTo>
                  <a:lnTo>
                    <a:pt x="14681" y="1177569"/>
                  </a:lnTo>
                  <a:lnTo>
                    <a:pt x="2527" y="1192872"/>
                  </a:lnTo>
                  <a:lnTo>
                    <a:pt x="9207" y="1193571"/>
                  </a:lnTo>
                  <a:lnTo>
                    <a:pt x="9220" y="1190218"/>
                  </a:lnTo>
                  <a:lnTo>
                    <a:pt x="10172" y="1187640"/>
                  </a:lnTo>
                  <a:lnTo>
                    <a:pt x="13931" y="1183894"/>
                  </a:lnTo>
                  <a:lnTo>
                    <a:pt x="16433" y="1182954"/>
                  </a:lnTo>
                  <a:lnTo>
                    <a:pt x="22517" y="1182954"/>
                  </a:lnTo>
                  <a:lnTo>
                    <a:pt x="24917" y="1183817"/>
                  </a:lnTo>
                  <a:lnTo>
                    <a:pt x="26758" y="1185608"/>
                  </a:lnTo>
                  <a:lnTo>
                    <a:pt x="28600" y="1187323"/>
                  </a:lnTo>
                  <a:lnTo>
                    <a:pt x="29514" y="1189520"/>
                  </a:lnTo>
                  <a:lnTo>
                    <a:pt x="29514" y="1194511"/>
                  </a:lnTo>
                  <a:lnTo>
                    <a:pt x="11125" y="1214107"/>
                  </a:lnTo>
                  <a:lnTo>
                    <a:pt x="8293" y="1216837"/>
                  </a:lnTo>
                  <a:lnTo>
                    <a:pt x="1257" y="1229093"/>
                  </a:lnTo>
                  <a:lnTo>
                    <a:pt x="1295" y="1230655"/>
                  </a:lnTo>
                  <a:lnTo>
                    <a:pt x="36271" y="1230655"/>
                  </a:lnTo>
                  <a:lnTo>
                    <a:pt x="36271" y="1224419"/>
                  </a:lnTo>
                  <a:close/>
                </a:path>
                <a:path w="3708400" h="1910080">
                  <a:moveTo>
                    <a:pt x="36588" y="269290"/>
                  </a:moveTo>
                  <a:lnTo>
                    <a:pt x="29451" y="269290"/>
                  </a:lnTo>
                  <a:lnTo>
                    <a:pt x="29451" y="245402"/>
                  </a:lnTo>
                  <a:lnTo>
                    <a:pt x="29451" y="235013"/>
                  </a:lnTo>
                  <a:lnTo>
                    <a:pt x="24142" y="235013"/>
                  </a:lnTo>
                  <a:lnTo>
                    <a:pt x="22948" y="236715"/>
                  </a:lnTo>
                  <a:lnTo>
                    <a:pt x="22948" y="245402"/>
                  </a:lnTo>
                  <a:lnTo>
                    <a:pt x="22948" y="269290"/>
                  </a:lnTo>
                  <a:lnTo>
                    <a:pt x="6388" y="269290"/>
                  </a:lnTo>
                  <a:lnTo>
                    <a:pt x="22948" y="245402"/>
                  </a:lnTo>
                  <a:lnTo>
                    <a:pt x="22948" y="236715"/>
                  </a:lnTo>
                  <a:lnTo>
                    <a:pt x="0" y="269290"/>
                  </a:lnTo>
                  <a:lnTo>
                    <a:pt x="0" y="275221"/>
                  </a:lnTo>
                  <a:lnTo>
                    <a:pt x="22948" y="275221"/>
                  </a:lnTo>
                  <a:lnTo>
                    <a:pt x="22948" y="287870"/>
                  </a:lnTo>
                  <a:lnTo>
                    <a:pt x="29451" y="287870"/>
                  </a:lnTo>
                  <a:lnTo>
                    <a:pt x="29451" y="275221"/>
                  </a:lnTo>
                  <a:lnTo>
                    <a:pt x="36588" y="275221"/>
                  </a:lnTo>
                  <a:lnTo>
                    <a:pt x="36588" y="269290"/>
                  </a:lnTo>
                  <a:close/>
                </a:path>
                <a:path w="3708400" h="1910080">
                  <a:moveTo>
                    <a:pt x="36817" y="740257"/>
                  </a:moveTo>
                  <a:lnTo>
                    <a:pt x="26924" y="730656"/>
                  </a:lnTo>
                  <a:lnTo>
                    <a:pt x="29337" y="729475"/>
                  </a:lnTo>
                  <a:lnTo>
                    <a:pt x="30378" y="728624"/>
                  </a:lnTo>
                  <a:lnTo>
                    <a:pt x="31140" y="728002"/>
                  </a:lnTo>
                  <a:lnTo>
                    <a:pt x="33604" y="724255"/>
                  </a:lnTo>
                  <a:lnTo>
                    <a:pt x="34213" y="722223"/>
                  </a:lnTo>
                  <a:lnTo>
                    <a:pt x="34163" y="717384"/>
                  </a:lnTo>
                  <a:lnTo>
                    <a:pt x="33566" y="715187"/>
                  </a:lnTo>
                  <a:lnTo>
                    <a:pt x="31330" y="711517"/>
                  </a:lnTo>
                  <a:lnTo>
                    <a:pt x="31000" y="710971"/>
                  </a:lnTo>
                  <a:lnTo>
                    <a:pt x="29133" y="709256"/>
                  </a:lnTo>
                  <a:lnTo>
                    <a:pt x="24282" y="706755"/>
                  </a:lnTo>
                  <a:lnTo>
                    <a:pt x="21615" y="706132"/>
                  </a:lnTo>
                  <a:lnTo>
                    <a:pt x="14541" y="706132"/>
                  </a:lnTo>
                  <a:lnTo>
                    <a:pt x="2819" y="719874"/>
                  </a:lnTo>
                  <a:lnTo>
                    <a:pt x="9309" y="721042"/>
                  </a:lnTo>
                  <a:lnTo>
                    <a:pt x="9791" y="717842"/>
                  </a:lnTo>
                  <a:lnTo>
                    <a:pt x="10871" y="715505"/>
                  </a:lnTo>
                  <a:lnTo>
                    <a:pt x="12560" y="713867"/>
                  </a:lnTo>
                  <a:lnTo>
                    <a:pt x="14249" y="712304"/>
                  </a:lnTo>
                  <a:lnTo>
                    <a:pt x="16344" y="711517"/>
                  </a:lnTo>
                  <a:lnTo>
                    <a:pt x="21424" y="711517"/>
                  </a:lnTo>
                  <a:lnTo>
                    <a:pt x="23507" y="712304"/>
                  </a:lnTo>
                  <a:lnTo>
                    <a:pt x="26733" y="715429"/>
                  </a:lnTo>
                  <a:lnTo>
                    <a:pt x="27533" y="717384"/>
                  </a:lnTo>
                  <a:lnTo>
                    <a:pt x="27533" y="722769"/>
                  </a:lnTo>
                  <a:lnTo>
                    <a:pt x="26428" y="725030"/>
                  </a:lnTo>
                  <a:lnTo>
                    <a:pt x="24218" y="726440"/>
                  </a:lnTo>
                  <a:lnTo>
                    <a:pt x="21996" y="727913"/>
                  </a:lnTo>
                  <a:lnTo>
                    <a:pt x="19519" y="728624"/>
                  </a:lnTo>
                  <a:lnTo>
                    <a:pt x="16484" y="728624"/>
                  </a:lnTo>
                  <a:lnTo>
                    <a:pt x="16141" y="728548"/>
                  </a:lnTo>
                  <a:lnTo>
                    <a:pt x="15697" y="728548"/>
                  </a:lnTo>
                  <a:lnTo>
                    <a:pt x="14986" y="734237"/>
                  </a:lnTo>
                  <a:lnTo>
                    <a:pt x="16802" y="733780"/>
                  </a:lnTo>
                  <a:lnTo>
                    <a:pt x="18338" y="733539"/>
                  </a:lnTo>
                  <a:lnTo>
                    <a:pt x="22567" y="733539"/>
                  </a:lnTo>
                  <a:lnTo>
                    <a:pt x="25044" y="734479"/>
                  </a:lnTo>
                  <a:lnTo>
                    <a:pt x="28943" y="738378"/>
                  </a:lnTo>
                  <a:lnTo>
                    <a:pt x="29921" y="740803"/>
                  </a:lnTo>
                  <a:lnTo>
                    <a:pt x="29921" y="746887"/>
                  </a:lnTo>
                  <a:lnTo>
                    <a:pt x="28867" y="749541"/>
                  </a:lnTo>
                  <a:lnTo>
                    <a:pt x="24650" y="753757"/>
                  </a:lnTo>
                  <a:lnTo>
                    <a:pt x="22072" y="754849"/>
                  </a:lnTo>
                  <a:lnTo>
                    <a:pt x="16446" y="754849"/>
                  </a:lnTo>
                  <a:lnTo>
                    <a:pt x="8661" y="744474"/>
                  </a:lnTo>
                  <a:lnTo>
                    <a:pt x="2171" y="745324"/>
                  </a:lnTo>
                  <a:lnTo>
                    <a:pt x="14338" y="760247"/>
                  </a:lnTo>
                  <a:lnTo>
                    <a:pt x="24130" y="760247"/>
                  </a:lnTo>
                  <a:lnTo>
                    <a:pt x="28397" y="758609"/>
                  </a:lnTo>
                  <a:lnTo>
                    <a:pt x="32334" y="754849"/>
                  </a:lnTo>
                  <a:lnTo>
                    <a:pt x="35128" y="752195"/>
                  </a:lnTo>
                  <a:lnTo>
                    <a:pt x="36817" y="748296"/>
                  </a:lnTo>
                  <a:lnTo>
                    <a:pt x="36817" y="740257"/>
                  </a:lnTo>
                  <a:close/>
                </a:path>
                <a:path w="3708400" h="1910080">
                  <a:moveTo>
                    <a:pt x="55499" y="1694675"/>
                  </a:moveTo>
                  <a:lnTo>
                    <a:pt x="48107" y="1694675"/>
                  </a:lnTo>
                  <a:lnTo>
                    <a:pt x="48107" y="1702092"/>
                  </a:lnTo>
                  <a:lnTo>
                    <a:pt x="55499" y="1702092"/>
                  </a:lnTo>
                  <a:lnTo>
                    <a:pt x="55499" y="1694675"/>
                  </a:lnTo>
                  <a:close/>
                </a:path>
                <a:path w="3708400" h="1910080">
                  <a:moveTo>
                    <a:pt x="55499" y="1223238"/>
                  </a:moveTo>
                  <a:lnTo>
                    <a:pt x="48107" y="1223238"/>
                  </a:lnTo>
                  <a:lnTo>
                    <a:pt x="48107" y="1230655"/>
                  </a:lnTo>
                  <a:lnTo>
                    <a:pt x="55499" y="1230655"/>
                  </a:lnTo>
                  <a:lnTo>
                    <a:pt x="55499" y="1223238"/>
                  </a:lnTo>
                  <a:close/>
                </a:path>
                <a:path w="3708400" h="1910080">
                  <a:moveTo>
                    <a:pt x="55499" y="751890"/>
                  </a:moveTo>
                  <a:lnTo>
                    <a:pt x="48107" y="751890"/>
                  </a:lnTo>
                  <a:lnTo>
                    <a:pt x="48107" y="759307"/>
                  </a:lnTo>
                  <a:lnTo>
                    <a:pt x="55499" y="759307"/>
                  </a:lnTo>
                  <a:lnTo>
                    <a:pt x="55499" y="751890"/>
                  </a:lnTo>
                  <a:close/>
                </a:path>
                <a:path w="3708400" h="1910080">
                  <a:moveTo>
                    <a:pt x="55499" y="280454"/>
                  </a:moveTo>
                  <a:lnTo>
                    <a:pt x="48107" y="280454"/>
                  </a:lnTo>
                  <a:lnTo>
                    <a:pt x="48107" y="287870"/>
                  </a:lnTo>
                  <a:lnTo>
                    <a:pt x="55499" y="287870"/>
                  </a:lnTo>
                  <a:lnTo>
                    <a:pt x="55499" y="280454"/>
                  </a:lnTo>
                  <a:close/>
                </a:path>
                <a:path w="3708400" h="1910080">
                  <a:moveTo>
                    <a:pt x="100685" y="1679143"/>
                  </a:moveTo>
                  <a:lnTo>
                    <a:pt x="99110" y="1675003"/>
                  </a:lnTo>
                  <a:lnTo>
                    <a:pt x="96862" y="1672742"/>
                  </a:lnTo>
                  <a:lnTo>
                    <a:pt x="94449" y="1670316"/>
                  </a:lnTo>
                  <a:lnTo>
                    <a:pt x="92748" y="1668602"/>
                  </a:lnTo>
                  <a:lnTo>
                    <a:pt x="88849" y="1666963"/>
                  </a:lnTo>
                  <a:lnTo>
                    <a:pt x="80746" y="1666963"/>
                  </a:lnTo>
                  <a:lnTo>
                    <a:pt x="77419" y="1668132"/>
                  </a:lnTo>
                  <a:lnTo>
                    <a:pt x="74231" y="1670316"/>
                  </a:lnTo>
                  <a:lnTo>
                    <a:pt x="77089" y="1656105"/>
                  </a:lnTo>
                  <a:lnTo>
                    <a:pt x="98196" y="1656105"/>
                  </a:lnTo>
                  <a:lnTo>
                    <a:pt x="98196" y="1649857"/>
                  </a:lnTo>
                  <a:lnTo>
                    <a:pt x="71894" y="1649857"/>
                  </a:lnTo>
                  <a:lnTo>
                    <a:pt x="66763" y="1677035"/>
                  </a:lnTo>
                  <a:lnTo>
                    <a:pt x="72872" y="1677885"/>
                  </a:lnTo>
                  <a:lnTo>
                    <a:pt x="73825" y="1676323"/>
                  </a:lnTo>
                  <a:lnTo>
                    <a:pt x="75145" y="1675079"/>
                  </a:lnTo>
                  <a:lnTo>
                    <a:pt x="78524" y="1673199"/>
                  </a:lnTo>
                  <a:lnTo>
                    <a:pt x="80416" y="1672742"/>
                  </a:lnTo>
                  <a:lnTo>
                    <a:pt x="85864" y="1672742"/>
                  </a:lnTo>
                  <a:lnTo>
                    <a:pt x="88595" y="1673834"/>
                  </a:lnTo>
                  <a:lnTo>
                    <a:pt x="92760" y="1678051"/>
                  </a:lnTo>
                  <a:lnTo>
                    <a:pt x="93789" y="1681010"/>
                  </a:lnTo>
                  <a:lnTo>
                    <a:pt x="93687" y="1688896"/>
                  </a:lnTo>
                  <a:lnTo>
                    <a:pt x="92722" y="1691703"/>
                  </a:lnTo>
                  <a:lnTo>
                    <a:pt x="90551" y="1694129"/>
                  </a:lnTo>
                  <a:lnTo>
                    <a:pt x="88379" y="1696466"/>
                  </a:lnTo>
                  <a:lnTo>
                    <a:pt x="85737" y="1697647"/>
                  </a:lnTo>
                  <a:lnTo>
                    <a:pt x="80010" y="1697647"/>
                  </a:lnTo>
                  <a:lnTo>
                    <a:pt x="72428" y="1687652"/>
                  </a:lnTo>
                  <a:lnTo>
                    <a:pt x="65620" y="1688198"/>
                  </a:lnTo>
                  <a:lnTo>
                    <a:pt x="66040" y="1692643"/>
                  </a:lnTo>
                  <a:lnTo>
                    <a:pt x="67792" y="1696237"/>
                  </a:lnTo>
                  <a:lnTo>
                    <a:pt x="70827" y="1698891"/>
                  </a:lnTo>
                  <a:lnTo>
                    <a:pt x="73863" y="1701622"/>
                  </a:lnTo>
                  <a:lnTo>
                    <a:pt x="77800" y="1702955"/>
                  </a:lnTo>
                  <a:lnTo>
                    <a:pt x="88480" y="1702955"/>
                  </a:lnTo>
                  <a:lnTo>
                    <a:pt x="93116" y="1700847"/>
                  </a:lnTo>
                  <a:lnTo>
                    <a:pt x="95643" y="1697647"/>
                  </a:lnTo>
                  <a:lnTo>
                    <a:pt x="99288" y="1693037"/>
                  </a:lnTo>
                  <a:lnTo>
                    <a:pt x="100685" y="1688896"/>
                  </a:lnTo>
                  <a:lnTo>
                    <a:pt x="100685" y="1679143"/>
                  </a:lnTo>
                  <a:close/>
                </a:path>
                <a:path w="3708400" h="1910080">
                  <a:moveTo>
                    <a:pt x="100685" y="1460131"/>
                  </a:moveTo>
                  <a:lnTo>
                    <a:pt x="74739" y="1460131"/>
                  </a:lnTo>
                  <a:lnTo>
                    <a:pt x="75463" y="1458963"/>
                  </a:lnTo>
                  <a:lnTo>
                    <a:pt x="76377" y="1457794"/>
                  </a:lnTo>
                  <a:lnTo>
                    <a:pt x="78587" y="1455445"/>
                  </a:lnTo>
                  <a:lnTo>
                    <a:pt x="89662" y="1445996"/>
                  </a:lnTo>
                  <a:lnTo>
                    <a:pt x="92989" y="1442872"/>
                  </a:lnTo>
                  <a:lnTo>
                    <a:pt x="97015" y="1438351"/>
                  </a:lnTo>
                  <a:lnTo>
                    <a:pt x="98450" y="1436243"/>
                  </a:lnTo>
                  <a:lnTo>
                    <a:pt x="100177" y="1432102"/>
                  </a:lnTo>
                  <a:lnTo>
                    <a:pt x="100622" y="1430070"/>
                  </a:lnTo>
                  <a:lnTo>
                    <a:pt x="100622" y="1423746"/>
                  </a:lnTo>
                  <a:lnTo>
                    <a:pt x="99136" y="1420317"/>
                  </a:lnTo>
                  <a:lnTo>
                    <a:pt x="93218" y="1414691"/>
                  </a:lnTo>
                  <a:lnTo>
                    <a:pt x="89192" y="1413281"/>
                  </a:lnTo>
                  <a:lnTo>
                    <a:pt x="79095" y="1413281"/>
                  </a:lnTo>
                  <a:lnTo>
                    <a:pt x="75082" y="1414538"/>
                  </a:lnTo>
                  <a:lnTo>
                    <a:pt x="69126" y="1419771"/>
                  </a:lnTo>
                  <a:lnTo>
                    <a:pt x="67398" y="1423593"/>
                  </a:lnTo>
                  <a:lnTo>
                    <a:pt x="66941" y="1428584"/>
                  </a:lnTo>
                  <a:lnTo>
                    <a:pt x="73621" y="1429207"/>
                  </a:lnTo>
                  <a:lnTo>
                    <a:pt x="73647" y="1425930"/>
                  </a:lnTo>
                  <a:lnTo>
                    <a:pt x="74599" y="1423352"/>
                  </a:lnTo>
                  <a:lnTo>
                    <a:pt x="78346" y="1419529"/>
                  </a:lnTo>
                  <a:lnTo>
                    <a:pt x="80848" y="1418590"/>
                  </a:lnTo>
                  <a:lnTo>
                    <a:pt x="86944" y="1418590"/>
                  </a:lnTo>
                  <a:lnTo>
                    <a:pt x="89331" y="1419529"/>
                  </a:lnTo>
                  <a:lnTo>
                    <a:pt x="93027" y="1423047"/>
                  </a:lnTo>
                  <a:lnTo>
                    <a:pt x="93941" y="1425232"/>
                  </a:lnTo>
                  <a:lnTo>
                    <a:pt x="93941" y="1430223"/>
                  </a:lnTo>
                  <a:lnTo>
                    <a:pt x="92925" y="1432877"/>
                  </a:lnTo>
                  <a:lnTo>
                    <a:pt x="88887" y="1438351"/>
                  </a:lnTo>
                  <a:lnTo>
                    <a:pt x="85001" y="1442097"/>
                  </a:lnTo>
                  <a:lnTo>
                    <a:pt x="75552" y="1449819"/>
                  </a:lnTo>
                  <a:lnTo>
                    <a:pt x="72707" y="1452473"/>
                  </a:lnTo>
                  <a:lnTo>
                    <a:pt x="68795" y="1457159"/>
                  </a:lnTo>
                  <a:lnTo>
                    <a:pt x="67360" y="1459509"/>
                  </a:lnTo>
                  <a:lnTo>
                    <a:pt x="65925" y="1463332"/>
                  </a:lnTo>
                  <a:lnTo>
                    <a:pt x="65671" y="1464818"/>
                  </a:lnTo>
                  <a:lnTo>
                    <a:pt x="65722" y="1466380"/>
                  </a:lnTo>
                  <a:lnTo>
                    <a:pt x="100685" y="1466380"/>
                  </a:lnTo>
                  <a:lnTo>
                    <a:pt x="100685" y="1460131"/>
                  </a:lnTo>
                  <a:close/>
                </a:path>
                <a:path w="3708400" h="1910080">
                  <a:moveTo>
                    <a:pt x="100685" y="1207706"/>
                  </a:moveTo>
                  <a:lnTo>
                    <a:pt x="99110" y="1203566"/>
                  </a:lnTo>
                  <a:lnTo>
                    <a:pt x="96862" y="1201305"/>
                  </a:lnTo>
                  <a:lnTo>
                    <a:pt x="94449" y="1198880"/>
                  </a:lnTo>
                  <a:lnTo>
                    <a:pt x="92748" y="1197165"/>
                  </a:lnTo>
                  <a:lnTo>
                    <a:pt x="88849" y="1195603"/>
                  </a:lnTo>
                  <a:lnTo>
                    <a:pt x="80746" y="1195603"/>
                  </a:lnTo>
                  <a:lnTo>
                    <a:pt x="77419" y="1196695"/>
                  </a:lnTo>
                  <a:lnTo>
                    <a:pt x="74231" y="1198880"/>
                  </a:lnTo>
                  <a:lnTo>
                    <a:pt x="77089" y="1184668"/>
                  </a:lnTo>
                  <a:lnTo>
                    <a:pt x="98196" y="1184668"/>
                  </a:lnTo>
                  <a:lnTo>
                    <a:pt x="98196" y="1178509"/>
                  </a:lnTo>
                  <a:lnTo>
                    <a:pt x="71894" y="1178509"/>
                  </a:lnTo>
                  <a:lnTo>
                    <a:pt x="66763" y="1205674"/>
                  </a:lnTo>
                  <a:lnTo>
                    <a:pt x="72872" y="1206461"/>
                  </a:lnTo>
                  <a:lnTo>
                    <a:pt x="73825" y="1204976"/>
                  </a:lnTo>
                  <a:lnTo>
                    <a:pt x="75145" y="1203718"/>
                  </a:lnTo>
                  <a:lnTo>
                    <a:pt x="76835" y="1202791"/>
                  </a:lnTo>
                  <a:lnTo>
                    <a:pt x="78524" y="1201775"/>
                  </a:lnTo>
                  <a:lnTo>
                    <a:pt x="80416" y="1201305"/>
                  </a:lnTo>
                  <a:lnTo>
                    <a:pt x="85864" y="1201305"/>
                  </a:lnTo>
                  <a:lnTo>
                    <a:pt x="88595" y="1202397"/>
                  </a:lnTo>
                  <a:lnTo>
                    <a:pt x="90678" y="1204582"/>
                  </a:lnTo>
                  <a:lnTo>
                    <a:pt x="92760" y="1206690"/>
                  </a:lnTo>
                  <a:lnTo>
                    <a:pt x="93789" y="1209586"/>
                  </a:lnTo>
                  <a:lnTo>
                    <a:pt x="93687" y="1217549"/>
                  </a:lnTo>
                  <a:lnTo>
                    <a:pt x="92722" y="1220355"/>
                  </a:lnTo>
                  <a:lnTo>
                    <a:pt x="88379" y="1225042"/>
                  </a:lnTo>
                  <a:lnTo>
                    <a:pt x="85737" y="1226210"/>
                  </a:lnTo>
                  <a:lnTo>
                    <a:pt x="80010" y="1226210"/>
                  </a:lnTo>
                  <a:lnTo>
                    <a:pt x="77787" y="1225435"/>
                  </a:lnTo>
                  <a:lnTo>
                    <a:pt x="75958" y="1223708"/>
                  </a:lnTo>
                  <a:lnTo>
                    <a:pt x="74117" y="1222070"/>
                  </a:lnTo>
                  <a:lnTo>
                    <a:pt x="72936" y="1219568"/>
                  </a:lnTo>
                  <a:lnTo>
                    <a:pt x="72428" y="1216215"/>
                  </a:lnTo>
                  <a:lnTo>
                    <a:pt x="65620" y="1216837"/>
                  </a:lnTo>
                  <a:lnTo>
                    <a:pt x="77800" y="1231595"/>
                  </a:lnTo>
                  <a:lnTo>
                    <a:pt x="88480" y="1231595"/>
                  </a:lnTo>
                  <a:lnTo>
                    <a:pt x="93116" y="1229410"/>
                  </a:lnTo>
                  <a:lnTo>
                    <a:pt x="95643" y="1226210"/>
                  </a:lnTo>
                  <a:lnTo>
                    <a:pt x="96570" y="1225042"/>
                  </a:lnTo>
                  <a:lnTo>
                    <a:pt x="99288" y="1221676"/>
                  </a:lnTo>
                  <a:lnTo>
                    <a:pt x="100685" y="1217549"/>
                  </a:lnTo>
                  <a:lnTo>
                    <a:pt x="100685" y="1207706"/>
                  </a:lnTo>
                  <a:close/>
                </a:path>
                <a:path w="3708400" h="1910080">
                  <a:moveTo>
                    <a:pt x="100685" y="736346"/>
                  </a:moveTo>
                  <a:lnTo>
                    <a:pt x="99110" y="732218"/>
                  </a:lnTo>
                  <a:lnTo>
                    <a:pt x="96862" y="729945"/>
                  </a:lnTo>
                  <a:lnTo>
                    <a:pt x="94449" y="727532"/>
                  </a:lnTo>
                  <a:lnTo>
                    <a:pt x="92748" y="725805"/>
                  </a:lnTo>
                  <a:lnTo>
                    <a:pt x="88849" y="724166"/>
                  </a:lnTo>
                  <a:lnTo>
                    <a:pt x="80746" y="724166"/>
                  </a:lnTo>
                  <a:lnTo>
                    <a:pt x="77419" y="725347"/>
                  </a:lnTo>
                  <a:lnTo>
                    <a:pt x="74231" y="727532"/>
                  </a:lnTo>
                  <a:lnTo>
                    <a:pt x="77089" y="713320"/>
                  </a:lnTo>
                  <a:lnTo>
                    <a:pt x="98196" y="713320"/>
                  </a:lnTo>
                  <a:lnTo>
                    <a:pt x="98196" y="707072"/>
                  </a:lnTo>
                  <a:lnTo>
                    <a:pt x="71894" y="707072"/>
                  </a:lnTo>
                  <a:lnTo>
                    <a:pt x="66763" y="734237"/>
                  </a:lnTo>
                  <a:lnTo>
                    <a:pt x="72872" y="735101"/>
                  </a:lnTo>
                  <a:lnTo>
                    <a:pt x="73825" y="733539"/>
                  </a:lnTo>
                  <a:lnTo>
                    <a:pt x="75145" y="732294"/>
                  </a:lnTo>
                  <a:lnTo>
                    <a:pt x="78524" y="730415"/>
                  </a:lnTo>
                  <a:lnTo>
                    <a:pt x="80416" y="729945"/>
                  </a:lnTo>
                  <a:lnTo>
                    <a:pt x="85864" y="729945"/>
                  </a:lnTo>
                  <a:lnTo>
                    <a:pt x="88595" y="731037"/>
                  </a:lnTo>
                  <a:lnTo>
                    <a:pt x="92760" y="735253"/>
                  </a:lnTo>
                  <a:lnTo>
                    <a:pt x="93789" y="738225"/>
                  </a:lnTo>
                  <a:lnTo>
                    <a:pt x="93687" y="746112"/>
                  </a:lnTo>
                  <a:lnTo>
                    <a:pt x="92722" y="748919"/>
                  </a:lnTo>
                  <a:lnTo>
                    <a:pt x="90551" y="751344"/>
                  </a:lnTo>
                  <a:lnTo>
                    <a:pt x="88379" y="753681"/>
                  </a:lnTo>
                  <a:lnTo>
                    <a:pt x="85737" y="754849"/>
                  </a:lnTo>
                  <a:lnTo>
                    <a:pt x="80010" y="754849"/>
                  </a:lnTo>
                  <a:lnTo>
                    <a:pt x="72428" y="744867"/>
                  </a:lnTo>
                  <a:lnTo>
                    <a:pt x="65620" y="745413"/>
                  </a:lnTo>
                  <a:lnTo>
                    <a:pt x="66040" y="749858"/>
                  </a:lnTo>
                  <a:lnTo>
                    <a:pt x="67792" y="753452"/>
                  </a:lnTo>
                  <a:lnTo>
                    <a:pt x="70827" y="756107"/>
                  </a:lnTo>
                  <a:lnTo>
                    <a:pt x="73863" y="758837"/>
                  </a:lnTo>
                  <a:lnTo>
                    <a:pt x="77800" y="760171"/>
                  </a:lnTo>
                  <a:lnTo>
                    <a:pt x="88480" y="760171"/>
                  </a:lnTo>
                  <a:lnTo>
                    <a:pt x="93116" y="758063"/>
                  </a:lnTo>
                  <a:lnTo>
                    <a:pt x="95643" y="754849"/>
                  </a:lnTo>
                  <a:lnTo>
                    <a:pt x="99288" y="750252"/>
                  </a:lnTo>
                  <a:lnTo>
                    <a:pt x="100685" y="746112"/>
                  </a:lnTo>
                  <a:lnTo>
                    <a:pt x="100685" y="736346"/>
                  </a:lnTo>
                  <a:close/>
                </a:path>
                <a:path w="3708400" h="1910080">
                  <a:moveTo>
                    <a:pt x="100685" y="264922"/>
                  </a:moveTo>
                  <a:lnTo>
                    <a:pt x="99110" y="260781"/>
                  </a:lnTo>
                  <a:lnTo>
                    <a:pt x="96862" y="258521"/>
                  </a:lnTo>
                  <a:lnTo>
                    <a:pt x="94449" y="256095"/>
                  </a:lnTo>
                  <a:lnTo>
                    <a:pt x="92748" y="254381"/>
                  </a:lnTo>
                  <a:lnTo>
                    <a:pt x="88849" y="252818"/>
                  </a:lnTo>
                  <a:lnTo>
                    <a:pt x="80746" y="252818"/>
                  </a:lnTo>
                  <a:lnTo>
                    <a:pt x="77419" y="253911"/>
                  </a:lnTo>
                  <a:lnTo>
                    <a:pt x="74231" y="256095"/>
                  </a:lnTo>
                  <a:lnTo>
                    <a:pt x="77089" y="241884"/>
                  </a:lnTo>
                  <a:lnTo>
                    <a:pt x="98196" y="241884"/>
                  </a:lnTo>
                  <a:lnTo>
                    <a:pt x="98196" y="235712"/>
                  </a:lnTo>
                  <a:lnTo>
                    <a:pt x="71894" y="235712"/>
                  </a:lnTo>
                  <a:lnTo>
                    <a:pt x="66763" y="262890"/>
                  </a:lnTo>
                  <a:lnTo>
                    <a:pt x="72872" y="263664"/>
                  </a:lnTo>
                  <a:lnTo>
                    <a:pt x="73825" y="262191"/>
                  </a:lnTo>
                  <a:lnTo>
                    <a:pt x="75145" y="260934"/>
                  </a:lnTo>
                  <a:lnTo>
                    <a:pt x="76835" y="259994"/>
                  </a:lnTo>
                  <a:lnTo>
                    <a:pt x="78524" y="258991"/>
                  </a:lnTo>
                  <a:lnTo>
                    <a:pt x="80416" y="258521"/>
                  </a:lnTo>
                  <a:lnTo>
                    <a:pt x="85864" y="258521"/>
                  </a:lnTo>
                  <a:lnTo>
                    <a:pt x="88595" y="259613"/>
                  </a:lnTo>
                  <a:lnTo>
                    <a:pt x="90678" y="261797"/>
                  </a:lnTo>
                  <a:lnTo>
                    <a:pt x="92760" y="263906"/>
                  </a:lnTo>
                  <a:lnTo>
                    <a:pt x="93789" y="266788"/>
                  </a:lnTo>
                  <a:lnTo>
                    <a:pt x="93687" y="274751"/>
                  </a:lnTo>
                  <a:lnTo>
                    <a:pt x="92722" y="277571"/>
                  </a:lnTo>
                  <a:lnTo>
                    <a:pt x="88379" y="282257"/>
                  </a:lnTo>
                  <a:lnTo>
                    <a:pt x="85737" y="283425"/>
                  </a:lnTo>
                  <a:lnTo>
                    <a:pt x="80010" y="283425"/>
                  </a:lnTo>
                  <a:lnTo>
                    <a:pt x="77787" y="282638"/>
                  </a:lnTo>
                  <a:lnTo>
                    <a:pt x="75958" y="280924"/>
                  </a:lnTo>
                  <a:lnTo>
                    <a:pt x="74117" y="279285"/>
                  </a:lnTo>
                  <a:lnTo>
                    <a:pt x="72936" y="276783"/>
                  </a:lnTo>
                  <a:lnTo>
                    <a:pt x="72428" y="273431"/>
                  </a:lnTo>
                  <a:lnTo>
                    <a:pt x="65620" y="274053"/>
                  </a:lnTo>
                  <a:lnTo>
                    <a:pt x="77800" y="288810"/>
                  </a:lnTo>
                  <a:lnTo>
                    <a:pt x="88480" y="288810"/>
                  </a:lnTo>
                  <a:lnTo>
                    <a:pt x="93116" y="286626"/>
                  </a:lnTo>
                  <a:lnTo>
                    <a:pt x="95643" y="283425"/>
                  </a:lnTo>
                  <a:lnTo>
                    <a:pt x="96570" y="282257"/>
                  </a:lnTo>
                  <a:lnTo>
                    <a:pt x="99288" y="278892"/>
                  </a:lnTo>
                  <a:lnTo>
                    <a:pt x="100685" y="274751"/>
                  </a:lnTo>
                  <a:lnTo>
                    <a:pt x="100685" y="264922"/>
                  </a:lnTo>
                  <a:close/>
                </a:path>
                <a:path w="3708400" h="1910080">
                  <a:moveTo>
                    <a:pt x="101015" y="504926"/>
                  </a:moveTo>
                  <a:lnTo>
                    <a:pt x="93865" y="504926"/>
                  </a:lnTo>
                  <a:lnTo>
                    <a:pt x="93865" y="481114"/>
                  </a:lnTo>
                  <a:lnTo>
                    <a:pt x="93865" y="470649"/>
                  </a:lnTo>
                  <a:lnTo>
                    <a:pt x="88569" y="470649"/>
                  </a:lnTo>
                  <a:lnTo>
                    <a:pt x="87363" y="472363"/>
                  </a:lnTo>
                  <a:lnTo>
                    <a:pt x="87363" y="481114"/>
                  </a:lnTo>
                  <a:lnTo>
                    <a:pt x="87363" y="504926"/>
                  </a:lnTo>
                  <a:lnTo>
                    <a:pt x="70802" y="504926"/>
                  </a:lnTo>
                  <a:lnTo>
                    <a:pt x="87363" y="481114"/>
                  </a:lnTo>
                  <a:lnTo>
                    <a:pt x="87363" y="472363"/>
                  </a:lnTo>
                  <a:lnTo>
                    <a:pt x="64427" y="504926"/>
                  </a:lnTo>
                  <a:lnTo>
                    <a:pt x="64427" y="510946"/>
                  </a:lnTo>
                  <a:lnTo>
                    <a:pt x="87363" y="510946"/>
                  </a:lnTo>
                  <a:lnTo>
                    <a:pt x="87363" y="523595"/>
                  </a:lnTo>
                  <a:lnTo>
                    <a:pt x="93865" y="523595"/>
                  </a:lnTo>
                  <a:lnTo>
                    <a:pt x="93865" y="510946"/>
                  </a:lnTo>
                  <a:lnTo>
                    <a:pt x="101015" y="510946"/>
                  </a:lnTo>
                  <a:lnTo>
                    <a:pt x="101015" y="504926"/>
                  </a:lnTo>
                  <a:close/>
                </a:path>
                <a:path w="3708400" h="1910080">
                  <a:moveTo>
                    <a:pt x="101231" y="975969"/>
                  </a:moveTo>
                  <a:lnTo>
                    <a:pt x="100368" y="973086"/>
                  </a:lnTo>
                  <a:lnTo>
                    <a:pt x="96901" y="968552"/>
                  </a:lnTo>
                  <a:lnTo>
                    <a:pt x="94462" y="967066"/>
                  </a:lnTo>
                  <a:lnTo>
                    <a:pt x="91338" y="966292"/>
                  </a:lnTo>
                  <a:lnTo>
                    <a:pt x="93751" y="965200"/>
                  </a:lnTo>
                  <a:lnTo>
                    <a:pt x="95554" y="963714"/>
                  </a:lnTo>
                  <a:lnTo>
                    <a:pt x="98018" y="959967"/>
                  </a:lnTo>
                  <a:lnTo>
                    <a:pt x="98628" y="957859"/>
                  </a:lnTo>
                  <a:lnTo>
                    <a:pt x="98628" y="953173"/>
                  </a:lnTo>
                  <a:lnTo>
                    <a:pt x="86029" y="941857"/>
                  </a:lnTo>
                  <a:lnTo>
                    <a:pt x="78955" y="941857"/>
                  </a:lnTo>
                  <a:lnTo>
                    <a:pt x="75463" y="943025"/>
                  </a:lnTo>
                  <a:lnTo>
                    <a:pt x="69837" y="947864"/>
                  </a:lnTo>
                  <a:lnTo>
                    <a:pt x="68033" y="951217"/>
                  </a:lnTo>
                  <a:lnTo>
                    <a:pt x="67233" y="955598"/>
                  </a:lnTo>
                  <a:lnTo>
                    <a:pt x="73723" y="956691"/>
                  </a:lnTo>
                  <a:lnTo>
                    <a:pt x="74218" y="953566"/>
                  </a:lnTo>
                  <a:lnTo>
                    <a:pt x="75285" y="951141"/>
                  </a:lnTo>
                  <a:lnTo>
                    <a:pt x="78663" y="948016"/>
                  </a:lnTo>
                  <a:lnTo>
                    <a:pt x="80759" y="947166"/>
                  </a:lnTo>
                  <a:lnTo>
                    <a:pt x="85852" y="947166"/>
                  </a:lnTo>
                  <a:lnTo>
                    <a:pt x="87922" y="947940"/>
                  </a:lnTo>
                  <a:lnTo>
                    <a:pt x="91147" y="951141"/>
                  </a:lnTo>
                  <a:lnTo>
                    <a:pt x="91948" y="953096"/>
                  </a:lnTo>
                  <a:lnTo>
                    <a:pt x="91948" y="958481"/>
                  </a:lnTo>
                  <a:lnTo>
                    <a:pt x="90843" y="960666"/>
                  </a:lnTo>
                  <a:lnTo>
                    <a:pt x="86410" y="963561"/>
                  </a:lnTo>
                  <a:lnTo>
                    <a:pt x="83934" y="964336"/>
                  </a:lnTo>
                  <a:lnTo>
                    <a:pt x="81165" y="964336"/>
                  </a:lnTo>
                  <a:lnTo>
                    <a:pt x="80111" y="964260"/>
                  </a:lnTo>
                  <a:lnTo>
                    <a:pt x="79400" y="969962"/>
                  </a:lnTo>
                  <a:lnTo>
                    <a:pt x="81229" y="969416"/>
                  </a:lnTo>
                  <a:lnTo>
                    <a:pt x="82753" y="969175"/>
                  </a:lnTo>
                  <a:lnTo>
                    <a:pt x="86982" y="969175"/>
                  </a:lnTo>
                  <a:lnTo>
                    <a:pt x="89458" y="970191"/>
                  </a:lnTo>
                  <a:lnTo>
                    <a:pt x="93357" y="974013"/>
                  </a:lnTo>
                  <a:lnTo>
                    <a:pt x="94335" y="976515"/>
                  </a:lnTo>
                  <a:lnTo>
                    <a:pt x="94335" y="982611"/>
                  </a:lnTo>
                  <a:lnTo>
                    <a:pt x="93281" y="985266"/>
                  </a:lnTo>
                  <a:lnTo>
                    <a:pt x="89077" y="989482"/>
                  </a:lnTo>
                  <a:lnTo>
                    <a:pt x="86499" y="990574"/>
                  </a:lnTo>
                  <a:lnTo>
                    <a:pt x="80860" y="990574"/>
                  </a:lnTo>
                  <a:lnTo>
                    <a:pt x="78676" y="989711"/>
                  </a:lnTo>
                  <a:lnTo>
                    <a:pt x="75095" y="986510"/>
                  </a:lnTo>
                  <a:lnTo>
                    <a:pt x="73825" y="983856"/>
                  </a:lnTo>
                  <a:lnTo>
                    <a:pt x="73075" y="980109"/>
                  </a:lnTo>
                  <a:lnTo>
                    <a:pt x="66586" y="981049"/>
                  </a:lnTo>
                  <a:lnTo>
                    <a:pt x="67017" y="985418"/>
                  </a:lnTo>
                  <a:lnTo>
                    <a:pt x="68770" y="989012"/>
                  </a:lnTo>
                  <a:lnTo>
                    <a:pt x="74904" y="994549"/>
                  </a:lnTo>
                  <a:lnTo>
                    <a:pt x="78752" y="995883"/>
                  </a:lnTo>
                  <a:lnTo>
                    <a:pt x="88544" y="995883"/>
                  </a:lnTo>
                  <a:lnTo>
                    <a:pt x="92811" y="994321"/>
                  </a:lnTo>
                  <a:lnTo>
                    <a:pt x="99542" y="987920"/>
                  </a:lnTo>
                  <a:lnTo>
                    <a:pt x="101231" y="983932"/>
                  </a:lnTo>
                  <a:lnTo>
                    <a:pt x="101231" y="975969"/>
                  </a:lnTo>
                  <a:close/>
                </a:path>
                <a:path w="3708400" h="1910080">
                  <a:moveTo>
                    <a:pt x="101625" y="29197"/>
                  </a:moveTo>
                  <a:lnTo>
                    <a:pt x="100037" y="25146"/>
                  </a:lnTo>
                  <a:lnTo>
                    <a:pt x="93687" y="18745"/>
                  </a:lnTo>
                  <a:lnTo>
                    <a:pt x="89789" y="17106"/>
                  </a:lnTo>
                  <a:lnTo>
                    <a:pt x="81673" y="17106"/>
                  </a:lnTo>
                  <a:lnTo>
                    <a:pt x="78346" y="18199"/>
                  </a:lnTo>
                  <a:lnTo>
                    <a:pt x="75171" y="20459"/>
                  </a:lnTo>
                  <a:lnTo>
                    <a:pt x="78028" y="6248"/>
                  </a:lnTo>
                  <a:lnTo>
                    <a:pt x="99136" y="6248"/>
                  </a:lnTo>
                  <a:lnTo>
                    <a:pt x="99136" y="0"/>
                  </a:lnTo>
                  <a:lnTo>
                    <a:pt x="72834" y="0"/>
                  </a:lnTo>
                  <a:lnTo>
                    <a:pt x="67703" y="27178"/>
                  </a:lnTo>
                  <a:lnTo>
                    <a:pt x="73799" y="27952"/>
                  </a:lnTo>
                  <a:lnTo>
                    <a:pt x="74764" y="26466"/>
                  </a:lnTo>
                  <a:lnTo>
                    <a:pt x="76085" y="25222"/>
                  </a:lnTo>
                  <a:lnTo>
                    <a:pt x="79451" y="23342"/>
                  </a:lnTo>
                  <a:lnTo>
                    <a:pt x="81343" y="22872"/>
                  </a:lnTo>
                  <a:lnTo>
                    <a:pt x="86804" y="22872"/>
                  </a:lnTo>
                  <a:lnTo>
                    <a:pt x="89535" y="23888"/>
                  </a:lnTo>
                  <a:lnTo>
                    <a:pt x="93687" y="28194"/>
                  </a:lnTo>
                  <a:lnTo>
                    <a:pt x="94729" y="31153"/>
                  </a:lnTo>
                  <a:lnTo>
                    <a:pt x="94729" y="38722"/>
                  </a:lnTo>
                  <a:lnTo>
                    <a:pt x="93649" y="41846"/>
                  </a:lnTo>
                  <a:lnTo>
                    <a:pt x="89319" y="46532"/>
                  </a:lnTo>
                  <a:lnTo>
                    <a:pt x="86677" y="47790"/>
                  </a:lnTo>
                  <a:lnTo>
                    <a:pt x="80949" y="47790"/>
                  </a:lnTo>
                  <a:lnTo>
                    <a:pt x="78727" y="46926"/>
                  </a:lnTo>
                  <a:lnTo>
                    <a:pt x="75044" y="43573"/>
                  </a:lnTo>
                  <a:lnTo>
                    <a:pt x="73875" y="41071"/>
                  </a:lnTo>
                  <a:lnTo>
                    <a:pt x="73367" y="37795"/>
                  </a:lnTo>
                  <a:lnTo>
                    <a:pt x="66548" y="38341"/>
                  </a:lnTo>
                  <a:lnTo>
                    <a:pt x="66979" y="42786"/>
                  </a:lnTo>
                  <a:lnTo>
                    <a:pt x="68719" y="46380"/>
                  </a:lnTo>
                  <a:lnTo>
                    <a:pt x="74803" y="51765"/>
                  </a:lnTo>
                  <a:lnTo>
                    <a:pt x="78740" y="53098"/>
                  </a:lnTo>
                  <a:lnTo>
                    <a:pt x="89420" y="53098"/>
                  </a:lnTo>
                  <a:lnTo>
                    <a:pt x="94043" y="50990"/>
                  </a:lnTo>
                  <a:lnTo>
                    <a:pt x="100228" y="43180"/>
                  </a:lnTo>
                  <a:lnTo>
                    <a:pt x="101625" y="39039"/>
                  </a:lnTo>
                  <a:lnTo>
                    <a:pt x="101625" y="29197"/>
                  </a:lnTo>
                  <a:close/>
                </a:path>
                <a:path w="3708400" h="1910080">
                  <a:moveTo>
                    <a:pt x="3707981" y="1905647"/>
                  </a:moveTo>
                  <a:lnTo>
                    <a:pt x="3670363" y="1905647"/>
                  </a:lnTo>
                  <a:lnTo>
                    <a:pt x="3670363" y="1909546"/>
                  </a:lnTo>
                  <a:lnTo>
                    <a:pt x="3707981" y="1909546"/>
                  </a:lnTo>
                  <a:lnTo>
                    <a:pt x="3707981" y="1905647"/>
                  </a:lnTo>
                  <a:close/>
                </a:path>
                <a:path w="3708400" h="1910080">
                  <a:moveTo>
                    <a:pt x="3707981" y="1669923"/>
                  </a:moveTo>
                  <a:lnTo>
                    <a:pt x="3670363" y="1669923"/>
                  </a:lnTo>
                  <a:lnTo>
                    <a:pt x="3670363" y="1673834"/>
                  </a:lnTo>
                  <a:lnTo>
                    <a:pt x="3707981" y="1673834"/>
                  </a:lnTo>
                  <a:lnTo>
                    <a:pt x="3707981" y="1669923"/>
                  </a:lnTo>
                  <a:close/>
                </a:path>
                <a:path w="3708400" h="1910080">
                  <a:moveTo>
                    <a:pt x="3707981" y="1434211"/>
                  </a:moveTo>
                  <a:lnTo>
                    <a:pt x="3670363" y="1434211"/>
                  </a:lnTo>
                  <a:lnTo>
                    <a:pt x="3670363" y="1438109"/>
                  </a:lnTo>
                  <a:lnTo>
                    <a:pt x="3707981" y="1438109"/>
                  </a:lnTo>
                  <a:lnTo>
                    <a:pt x="3707981" y="1434211"/>
                  </a:lnTo>
                  <a:close/>
                </a:path>
                <a:path w="3708400" h="1910080">
                  <a:moveTo>
                    <a:pt x="3707981" y="1198499"/>
                  </a:moveTo>
                  <a:lnTo>
                    <a:pt x="3670363" y="1198499"/>
                  </a:lnTo>
                  <a:lnTo>
                    <a:pt x="3670363" y="1202397"/>
                  </a:lnTo>
                  <a:lnTo>
                    <a:pt x="3707981" y="1202397"/>
                  </a:lnTo>
                  <a:lnTo>
                    <a:pt x="3707981" y="1198499"/>
                  </a:lnTo>
                  <a:close/>
                </a:path>
                <a:path w="3708400" h="1910080">
                  <a:moveTo>
                    <a:pt x="3707981" y="962850"/>
                  </a:moveTo>
                  <a:lnTo>
                    <a:pt x="3670363" y="962850"/>
                  </a:lnTo>
                  <a:lnTo>
                    <a:pt x="3670363" y="966762"/>
                  </a:lnTo>
                  <a:lnTo>
                    <a:pt x="3707981" y="966762"/>
                  </a:lnTo>
                  <a:lnTo>
                    <a:pt x="3707981" y="962850"/>
                  </a:lnTo>
                  <a:close/>
                </a:path>
                <a:path w="3708400" h="1910080">
                  <a:moveTo>
                    <a:pt x="3707981" y="727138"/>
                  </a:moveTo>
                  <a:lnTo>
                    <a:pt x="3670363" y="727138"/>
                  </a:lnTo>
                  <a:lnTo>
                    <a:pt x="3670363" y="731037"/>
                  </a:lnTo>
                  <a:lnTo>
                    <a:pt x="3707981" y="731037"/>
                  </a:lnTo>
                  <a:lnTo>
                    <a:pt x="3707981" y="727138"/>
                  </a:lnTo>
                  <a:close/>
                </a:path>
                <a:path w="3708400" h="1910080">
                  <a:moveTo>
                    <a:pt x="3707981" y="491426"/>
                  </a:moveTo>
                  <a:lnTo>
                    <a:pt x="3670363" y="491426"/>
                  </a:lnTo>
                  <a:lnTo>
                    <a:pt x="3670363" y="495325"/>
                  </a:lnTo>
                  <a:lnTo>
                    <a:pt x="3707981" y="495325"/>
                  </a:lnTo>
                  <a:lnTo>
                    <a:pt x="3707981" y="491426"/>
                  </a:lnTo>
                  <a:close/>
                </a:path>
                <a:path w="3708400" h="1910080">
                  <a:moveTo>
                    <a:pt x="3707981" y="255701"/>
                  </a:moveTo>
                  <a:lnTo>
                    <a:pt x="3670363" y="255701"/>
                  </a:lnTo>
                  <a:lnTo>
                    <a:pt x="3670363" y="259613"/>
                  </a:lnTo>
                  <a:lnTo>
                    <a:pt x="3707981" y="259613"/>
                  </a:lnTo>
                  <a:lnTo>
                    <a:pt x="3707981" y="255701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204491" y="1339710"/>
              <a:ext cx="3392170" cy="1859914"/>
            </a:xfrm>
            <a:custGeom>
              <a:avLst/>
              <a:gdLst/>
              <a:ahLst/>
              <a:cxnLst/>
              <a:rect l="l" t="t" r="r" b="b"/>
              <a:pathLst>
                <a:path w="3392170" h="1859914">
                  <a:moveTo>
                    <a:pt x="3391941" y="520"/>
                  </a:moveTo>
                  <a:lnTo>
                    <a:pt x="3213316" y="520"/>
                  </a:lnTo>
                  <a:lnTo>
                    <a:pt x="3212744" y="0"/>
                  </a:lnTo>
                  <a:lnTo>
                    <a:pt x="3210636" y="0"/>
                  </a:lnTo>
                  <a:lnTo>
                    <a:pt x="3209772" y="850"/>
                  </a:lnTo>
                  <a:lnTo>
                    <a:pt x="3209772" y="6870"/>
                  </a:lnTo>
                  <a:lnTo>
                    <a:pt x="3034563" y="6870"/>
                  </a:lnTo>
                  <a:lnTo>
                    <a:pt x="3032290" y="6781"/>
                  </a:lnTo>
                  <a:lnTo>
                    <a:pt x="3031439" y="7645"/>
                  </a:lnTo>
                  <a:lnTo>
                    <a:pt x="3031439" y="15760"/>
                  </a:lnTo>
                  <a:lnTo>
                    <a:pt x="2856636" y="15760"/>
                  </a:lnTo>
                  <a:lnTo>
                    <a:pt x="2856141" y="15214"/>
                  </a:lnTo>
                  <a:lnTo>
                    <a:pt x="2853956" y="15214"/>
                  </a:lnTo>
                  <a:lnTo>
                    <a:pt x="2853093" y="16154"/>
                  </a:lnTo>
                  <a:lnTo>
                    <a:pt x="2853093" y="25920"/>
                  </a:lnTo>
                  <a:lnTo>
                    <a:pt x="2677871" y="25920"/>
                  </a:lnTo>
                  <a:lnTo>
                    <a:pt x="2675623" y="25844"/>
                  </a:lnTo>
                  <a:lnTo>
                    <a:pt x="2674759" y="26771"/>
                  </a:lnTo>
                  <a:lnTo>
                    <a:pt x="2674759" y="38620"/>
                  </a:lnTo>
                  <a:lnTo>
                    <a:pt x="2498458" y="38620"/>
                  </a:lnTo>
                  <a:lnTo>
                    <a:pt x="2498458" y="39116"/>
                  </a:lnTo>
                  <a:lnTo>
                    <a:pt x="2497366" y="39116"/>
                  </a:lnTo>
                  <a:lnTo>
                    <a:pt x="2496502" y="40043"/>
                  </a:lnTo>
                  <a:lnTo>
                    <a:pt x="2496502" y="55130"/>
                  </a:lnTo>
                  <a:lnTo>
                    <a:pt x="2320112" y="55130"/>
                  </a:lnTo>
                  <a:lnTo>
                    <a:pt x="2320112" y="55740"/>
                  </a:lnTo>
                  <a:lnTo>
                    <a:pt x="2319020" y="55740"/>
                  </a:lnTo>
                  <a:lnTo>
                    <a:pt x="2318169" y="56603"/>
                  </a:lnTo>
                  <a:lnTo>
                    <a:pt x="2318169" y="76720"/>
                  </a:lnTo>
                  <a:lnTo>
                    <a:pt x="2143163" y="76720"/>
                  </a:lnTo>
                  <a:lnTo>
                    <a:pt x="2142871" y="76428"/>
                  </a:lnTo>
                  <a:lnTo>
                    <a:pt x="2140686" y="76428"/>
                  </a:lnTo>
                  <a:lnTo>
                    <a:pt x="2139823" y="77292"/>
                  </a:lnTo>
                  <a:lnTo>
                    <a:pt x="2139823" y="102120"/>
                  </a:lnTo>
                  <a:lnTo>
                    <a:pt x="1963445" y="102120"/>
                  </a:lnTo>
                  <a:lnTo>
                    <a:pt x="1963445" y="102349"/>
                  </a:lnTo>
                  <a:lnTo>
                    <a:pt x="1962340" y="102349"/>
                  </a:lnTo>
                  <a:lnTo>
                    <a:pt x="1961489" y="103212"/>
                  </a:lnTo>
                  <a:lnTo>
                    <a:pt x="1961489" y="135140"/>
                  </a:lnTo>
                  <a:lnTo>
                    <a:pt x="1786610" y="135140"/>
                  </a:lnTo>
                  <a:lnTo>
                    <a:pt x="1786191" y="134759"/>
                  </a:lnTo>
                  <a:lnTo>
                    <a:pt x="1784083" y="134759"/>
                  </a:lnTo>
                  <a:lnTo>
                    <a:pt x="1783232" y="135610"/>
                  </a:lnTo>
                  <a:lnTo>
                    <a:pt x="1783232" y="175780"/>
                  </a:lnTo>
                  <a:lnTo>
                    <a:pt x="1608442" y="175780"/>
                  </a:lnTo>
                  <a:lnTo>
                    <a:pt x="1607934" y="175272"/>
                  </a:lnTo>
                  <a:lnTo>
                    <a:pt x="1605749" y="175272"/>
                  </a:lnTo>
                  <a:lnTo>
                    <a:pt x="1604886" y="176136"/>
                  </a:lnTo>
                  <a:lnTo>
                    <a:pt x="1604886" y="225310"/>
                  </a:lnTo>
                  <a:lnTo>
                    <a:pt x="1428508" y="225310"/>
                  </a:lnTo>
                  <a:lnTo>
                    <a:pt x="1428508" y="225869"/>
                  </a:lnTo>
                  <a:lnTo>
                    <a:pt x="1427416" y="225869"/>
                  </a:lnTo>
                  <a:lnTo>
                    <a:pt x="1426552" y="226733"/>
                  </a:lnTo>
                  <a:lnTo>
                    <a:pt x="1426552" y="288798"/>
                  </a:lnTo>
                  <a:lnTo>
                    <a:pt x="1250162" y="288798"/>
                  </a:lnTo>
                  <a:lnTo>
                    <a:pt x="1250162" y="289115"/>
                  </a:lnTo>
                  <a:lnTo>
                    <a:pt x="1249070" y="289115"/>
                  </a:lnTo>
                  <a:lnTo>
                    <a:pt x="1248219" y="290055"/>
                  </a:lnTo>
                  <a:lnTo>
                    <a:pt x="1248219" y="368808"/>
                  </a:lnTo>
                  <a:lnTo>
                    <a:pt x="1073569" y="368808"/>
                  </a:lnTo>
                  <a:lnTo>
                    <a:pt x="1072921" y="368211"/>
                  </a:lnTo>
                  <a:lnTo>
                    <a:pt x="1070813" y="368211"/>
                  </a:lnTo>
                  <a:lnTo>
                    <a:pt x="1069949" y="369062"/>
                  </a:lnTo>
                  <a:lnTo>
                    <a:pt x="1069949" y="466598"/>
                  </a:lnTo>
                  <a:lnTo>
                    <a:pt x="894829" y="466598"/>
                  </a:lnTo>
                  <a:lnTo>
                    <a:pt x="893572" y="466598"/>
                  </a:lnTo>
                  <a:lnTo>
                    <a:pt x="892314" y="466598"/>
                  </a:lnTo>
                  <a:lnTo>
                    <a:pt x="892314" y="467868"/>
                  </a:lnTo>
                  <a:lnTo>
                    <a:pt x="891616" y="467868"/>
                  </a:lnTo>
                  <a:lnTo>
                    <a:pt x="891616" y="591058"/>
                  </a:lnTo>
                  <a:lnTo>
                    <a:pt x="716724" y="591058"/>
                  </a:lnTo>
                  <a:lnTo>
                    <a:pt x="716318" y="590651"/>
                  </a:lnTo>
                  <a:lnTo>
                    <a:pt x="714133" y="590651"/>
                  </a:lnTo>
                  <a:lnTo>
                    <a:pt x="713282" y="591515"/>
                  </a:lnTo>
                  <a:lnTo>
                    <a:pt x="713282" y="744728"/>
                  </a:lnTo>
                  <a:lnTo>
                    <a:pt x="538226" y="744728"/>
                  </a:lnTo>
                  <a:lnTo>
                    <a:pt x="536892" y="744728"/>
                  </a:lnTo>
                  <a:lnTo>
                    <a:pt x="535559" y="744728"/>
                  </a:lnTo>
                  <a:lnTo>
                    <a:pt x="535559" y="745998"/>
                  </a:lnTo>
                  <a:lnTo>
                    <a:pt x="534936" y="745998"/>
                  </a:lnTo>
                  <a:lnTo>
                    <a:pt x="534936" y="937755"/>
                  </a:lnTo>
                  <a:lnTo>
                    <a:pt x="359867" y="937755"/>
                  </a:lnTo>
                  <a:lnTo>
                    <a:pt x="358635" y="937755"/>
                  </a:lnTo>
                  <a:lnTo>
                    <a:pt x="357339" y="937755"/>
                  </a:lnTo>
                  <a:lnTo>
                    <a:pt x="357339" y="939025"/>
                  </a:lnTo>
                  <a:lnTo>
                    <a:pt x="356679" y="939025"/>
                  </a:lnTo>
                  <a:lnTo>
                    <a:pt x="356679" y="1179055"/>
                  </a:lnTo>
                  <a:lnTo>
                    <a:pt x="181457" y="1179055"/>
                  </a:lnTo>
                  <a:lnTo>
                    <a:pt x="180276" y="1179055"/>
                  </a:lnTo>
                  <a:lnTo>
                    <a:pt x="179108" y="1179055"/>
                  </a:lnTo>
                  <a:lnTo>
                    <a:pt x="179108" y="1180325"/>
                  </a:lnTo>
                  <a:lnTo>
                    <a:pt x="178320" y="1180325"/>
                  </a:lnTo>
                  <a:lnTo>
                    <a:pt x="178320" y="1481302"/>
                  </a:lnTo>
                  <a:lnTo>
                    <a:pt x="3695" y="1481302"/>
                  </a:lnTo>
                  <a:lnTo>
                    <a:pt x="1955" y="1481302"/>
                  </a:lnTo>
                  <a:lnTo>
                    <a:pt x="215" y="1481302"/>
                  </a:lnTo>
                  <a:lnTo>
                    <a:pt x="215" y="1482572"/>
                  </a:lnTo>
                  <a:lnTo>
                    <a:pt x="0" y="1482572"/>
                  </a:lnTo>
                  <a:lnTo>
                    <a:pt x="0" y="1859749"/>
                  </a:lnTo>
                  <a:lnTo>
                    <a:pt x="3911" y="1859749"/>
                  </a:lnTo>
                  <a:lnTo>
                    <a:pt x="3911" y="1485112"/>
                  </a:lnTo>
                  <a:lnTo>
                    <a:pt x="182016" y="1485112"/>
                  </a:lnTo>
                  <a:lnTo>
                    <a:pt x="182016" y="1483842"/>
                  </a:lnTo>
                  <a:lnTo>
                    <a:pt x="182232" y="1483842"/>
                  </a:lnTo>
                  <a:lnTo>
                    <a:pt x="182232" y="1482572"/>
                  </a:lnTo>
                  <a:lnTo>
                    <a:pt x="182232" y="1182865"/>
                  </a:lnTo>
                  <a:lnTo>
                    <a:pt x="360578" y="1182865"/>
                  </a:lnTo>
                  <a:lnTo>
                    <a:pt x="360578" y="1181595"/>
                  </a:lnTo>
                  <a:lnTo>
                    <a:pt x="360578" y="1180325"/>
                  </a:lnTo>
                  <a:lnTo>
                    <a:pt x="360578" y="941565"/>
                  </a:lnTo>
                  <a:lnTo>
                    <a:pt x="538848" y="941565"/>
                  </a:lnTo>
                  <a:lnTo>
                    <a:pt x="538848" y="940295"/>
                  </a:lnTo>
                  <a:lnTo>
                    <a:pt x="538848" y="939025"/>
                  </a:lnTo>
                  <a:lnTo>
                    <a:pt x="538848" y="748538"/>
                  </a:lnTo>
                  <a:lnTo>
                    <a:pt x="717181" y="748538"/>
                  </a:lnTo>
                  <a:lnTo>
                    <a:pt x="717181" y="747039"/>
                  </a:lnTo>
                  <a:lnTo>
                    <a:pt x="717181" y="745998"/>
                  </a:lnTo>
                  <a:lnTo>
                    <a:pt x="717181" y="594868"/>
                  </a:lnTo>
                  <a:lnTo>
                    <a:pt x="894981" y="594868"/>
                  </a:lnTo>
                  <a:lnTo>
                    <a:pt x="894981" y="593598"/>
                  </a:lnTo>
                  <a:lnTo>
                    <a:pt x="895515" y="593598"/>
                  </a:lnTo>
                  <a:lnTo>
                    <a:pt x="895515" y="592328"/>
                  </a:lnTo>
                  <a:lnTo>
                    <a:pt x="895515" y="591058"/>
                  </a:lnTo>
                  <a:lnTo>
                    <a:pt x="895515" y="470408"/>
                  </a:lnTo>
                  <a:lnTo>
                    <a:pt x="1073861" y="470408"/>
                  </a:lnTo>
                  <a:lnTo>
                    <a:pt x="1073861" y="469011"/>
                  </a:lnTo>
                  <a:lnTo>
                    <a:pt x="1073861" y="467868"/>
                  </a:lnTo>
                  <a:lnTo>
                    <a:pt x="1073861" y="372618"/>
                  </a:lnTo>
                  <a:lnTo>
                    <a:pt x="1251381" y="372618"/>
                  </a:lnTo>
                  <a:lnTo>
                    <a:pt x="1251381" y="371348"/>
                  </a:lnTo>
                  <a:lnTo>
                    <a:pt x="1252118" y="371348"/>
                  </a:lnTo>
                  <a:lnTo>
                    <a:pt x="1252118" y="370166"/>
                  </a:lnTo>
                  <a:lnTo>
                    <a:pt x="1252118" y="368808"/>
                  </a:lnTo>
                  <a:lnTo>
                    <a:pt x="1252118" y="292608"/>
                  </a:lnTo>
                  <a:lnTo>
                    <a:pt x="1430451" y="292608"/>
                  </a:lnTo>
                  <a:lnTo>
                    <a:pt x="1430451" y="291071"/>
                  </a:lnTo>
                  <a:lnTo>
                    <a:pt x="1430451" y="290068"/>
                  </a:lnTo>
                  <a:lnTo>
                    <a:pt x="1430451" y="230390"/>
                  </a:lnTo>
                  <a:lnTo>
                    <a:pt x="1607959" y="230390"/>
                  </a:lnTo>
                  <a:lnTo>
                    <a:pt x="1607959" y="229120"/>
                  </a:lnTo>
                  <a:lnTo>
                    <a:pt x="1608797" y="229120"/>
                  </a:lnTo>
                  <a:lnTo>
                    <a:pt x="1608797" y="227825"/>
                  </a:lnTo>
                  <a:lnTo>
                    <a:pt x="1608797" y="226580"/>
                  </a:lnTo>
                  <a:lnTo>
                    <a:pt x="1608797" y="179590"/>
                  </a:lnTo>
                  <a:lnTo>
                    <a:pt x="1786445" y="179590"/>
                  </a:lnTo>
                  <a:lnTo>
                    <a:pt x="1786445" y="178320"/>
                  </a:lnTo>
                  <a:lnTo>
                    <a:pt x="1787131" y="178320"/>
                  </a:lnTo>
                  <a:lnTo>
                    <a:pt x="1787131" y="177228"/>
                  </a:lnTo>
                  <a:lnTo>
                    <a:pt x="1787131" y="175780"/>
                  </a:lnTo>
                  <a:lnTo>
                    <a:pt x="1787131" y="138950"/>
                  </a:lnTo>
                  <a:lnTo>
                    <a:pt x="1964880" y="138950"/>
                  </a:lnTo>
                  <a:lnTo>
                    <a:pt x="1964880" y="137680"/>
                  </a:lnTo>
                  <a:lnTo>
                    <a:pt x="1965388" y="137680"/>
                  </a:lnTo>
                  <a:lnTo>
                    <a:pt x="1965388" y="136702"/>
                  </a:lnTo>
                  <a:lnTo>
                    <a:pt x="1965388" y="135140"/>
                  </a:lnTo>
                  <a:lnTo>
                    <a:pt x="1965388" y="105930"/>
                  </a:lnTo>
                  <a:lnTo>
                    <a:pt x="2143734" y="105930"/>
                  </a:lnTo>
                  <a:lnTo>
                    <a:pt x="2143734" y="104305"/>
                  </a:lnTo>
                  <a:lnTo>
                    <a:pt x="2143734" y="103390"/>
                  </a:lnTo>
                  <a:lnTo>
                    <a:pt x="2143734" y="80530"/>
                  </a:lnTo>
                  <a:lnTo>
                    <a:pt x="2321649" y="80530"/>
                  </a:lnTo>
                  <a:lnTo>
                    <a:pt x="2321649" y="79260"/>
                  </a:lnTo>
                  <a:lnTo>
                    <a:pt x="2322068" y="79260"/>
                  </a:lnTo>
                  <a:lnTo>
                    <a:pt x="2322068" y="78384"/>
                  </a:lnTo>
                  <a:lnTo>
                    <a:pt x="2322068" y="76720"/>
                  </a:lnTo>
                  <a:lnTo>
                    <a:pt x="2322068" y="60210"/>
                  </a:lnTo>
                  <a:lnTo>
                    <a:pt x="2499550" y="60210"/>
                  </a:lnTo>
                  <a:lnTo>
                    <a:pt x="2499550" y="58940"/>
                  </a:lnTo>
                  <a:lnTo>
                    <a:pt x="2500401" y="58940"/>
                  </a:lnTo>
                  <a:lnTo>
                    <a:pt x="2500401" y="57696"/>
                  </a:lnTo>
                  <a:lnTo>
                    <a:pt x="2500401" y="56400"/>
                  </a:lnTo>
                  <a:lnTo>
                    <a:pt x="2500401" y="42430"/>
                  </a:lnTo>
                  <a:lnTo>
                    <a:pt x="2678671" y="42430"/>
                  </a:lnTo>
                  <a:lnTo>
                    <a:pt x="2678671" y="41059"/>
                  </a:lnTo>
                  <a:lnTo>
                    <a:pt x="2678671" y="39890"/>
                  </a:lnTo>
                  <a:lnTo>
                    <a:pt x="2678671" y="29730"/>
                  </a:lnTo>
                  <a:lnTo>
                    <a:pt x="2856788" y="29730"/>
                  </a:lnTo>
                  <a:lnTo>
                    <a:pt x="2856788" y="28460"/>
                  </a:lnTo>
                  <a:lnTo>
                    <a:pt x="2857004" y="28460"/>
                  </a:lnTo>
                  <a:lnTo>
                    <a:pt x="2857004" y="27787"/>
                  </a:lnTo>
                  <a:lnTo>
                    <a:pt x="2857004" y="27190"/>
                  </a:lnTo>
                  <a:lnTo>
                    <a:pt x="2857004" y="19570"/>
                  </a:lnTo>
                  <a:lnTo>
                    <a:pt x="3034665" y="19570"/>
                  </a:lnTo>
                  <a:lnTo>
                    <a:pt x="3034665" y="18300"/>
                  </a:lnTo>
                  <a:lnTo>
                    <a:pt x="3035338" y="18300"/>
                  </a:lnTo>
                  <a:lnTo>
                    <a:pt x="3035338" y="17170"/>
                  </a:lnTo>
                  <a:lnTo>
                    <a:pt x="3035338" y="15760"/>
                  </a:lnTo>
                  <a:lnTo>
                    <a:pt x="3035338" y="10680"/>
                  </a:lnTo>
                  <a:lnTo>
                    <a:pt x="3213392" y="10680"/>
                  </a:lnTo>
                  <a:lnTo>
                    <a:pt x="3213392" y="9410"/>
                  </a:lnTo>
                  <a:lnTo>
                    <a:pt x="3213684" y="9410"/>
                  </a:lnTo>
                  <a:lnTo>
                    <a:pt x="3213684" y="8737"/>
                  </a:lnTo>
                  <a:lnTo>
                    <a:pt x="3213684" y="8140"/>
                  </a:lnTo>
                  <a:lnTo>
                    <a:pt x="3213684" y="4330"/>
                  </a:lnTo>
                  <a:lnTo>
                    <a:pt x="3391268" y="4330"/>
                  </a:lnTo>
                  <a:lnTo>
                    <a:pt x="3391268" y="3060"/>
                  </a:lnTo>
                  <a:lnTo>
                    <a:pt x="3391941" y="3060"/>
                  </a:lnTo>
                  <a:lnTo>
                    <a:pt x="3391941" y="5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958086" y="3177107"/>
              <a:ext cx="84455" cy="135255"/>
            </a:xfrm>
            <a:custGeom>
              <a:avLst/>
              <a:gdLst/>
              <a:ahLst/>
              <a:cxnLst/>
              <a:rect l="l" t="t" r="r" b="b"/>
              <a:pathLst>
                <a:path w="84455" h="135254">
                  <a:moveTo>
                    <a:pt x="19494" y="0"/>
                  </a:moveTo>
                  <a:lnTo>
                    <a:pt x="15303" y="0"/>
                  </a:lnTo>
                  <a:lnTo>
                    <a:pt x="14173" y="2260"/>
                  </a:lnTo>
                  <a:lnTo>
                    <a:pt x="12255" y="4686"/>
                  </a:lnTo>
                  <a:lnTo>
                    <a:pt x="6807" y="9525"/>
                  </a:lnTo>
                  <a:lnTo>
                    <a:pt x="3632" y="11557"/>
                  </a:lnTo>
                  <a:lnTo>
                    <a:pt x="0" y="13271"/>
                  </a:lnTo>
                  <a:lnTo>
                    <a:pt x="0" y="19596"/>
                  </a:lnTo>
                  <a:lnTo>
                    <a:pt x="12992" y="11709"/>
                  </a:lnTo>
                  <a:lnTo>
                    <a:pt x="12992" y="53086"/>
                  </a:lnTo>
                  <a:lnTo>
                    <a:pt x="19494" y="53086"/>
                  </a:lnTo>
                  <a:lnTo>
                    <a:pt x="19494" y="0"/>
                  </a:lnTo>
                  <a:close/>
                </a:path>
                <a:path w="84455" h="135254">
                  <a:moveTo>
                    <a:pt x="84175" y="114223"/>
                  </a:moveTo>
                  <a:lnTo>
                    <a:pt x="79705" y="87680"/>
                  </a:lnTo>
                  <a:lnTo>
                    <a:pt x="78854" y="86347"/>
                  </a:lnTo>
                  <a:lnTo>
                    <a:pt x="78308" y="85496"/>
                  </a:lnTo>
                  <a:lnTo>
                    <a:pt x="77508" y="84759"/>
                  </a:lnTo>
                  <a:lnTo>
                    <a:pt x="77508" y="116725"/>
                  </a:lnTo>
                  <a:lnTo>
                    <a:pt x="76492" y="122504"/>
                  </a:lnTo>
                  <a:lnTo>
                    <a:pt x="72415" y="128282"/>
                  </a:lnTo>
                  <a:lnTo>
                    <a:pt x="69913" y="129679"/>
                  </a:lnTo>
                  <a:lnTo>
                    <a:pt x="63944" y="129679"/>
                  </a:lnTo>
                  <a:lnTo>
                    <a:pt x="61429" y="128282"/>
                  </a:lnTo>
                  <a:lnTo>
                    <a:pt x="57378" y="122504"/>
                  </a:lnTo>
                  <a:lnTo>
                    <a:pt x="56349" y="116725"/>
                  </a:lnTo>
                  <a:lnTo>
                    <a:pt x="56362" y="99314"/>
                  </a:lnTo>
                  <a:lnTo>
                    <a:pt x="57480" y="93383"/>
                  </a:lnTo>
                  <a:lnTo>
                    <a:pt x="59715" y="90182"/>
                  </a:lnTo>
                  <a:lnTo>
                    <a:pt x="61493" y="87680"/>
                  </a:lnTo>
                  <a:lnTo>
                    <a:pt x="63868" y="86347"/>
                  </a:lnTo>
                  <a:lnTo>
                    <a:pt x="69888" y="86347"/>
                  </a:lnTo>
                  <a:lnTo>
                    <a:pt x="77508" y="116725"/>
                  </a:lnTo>
                  <a:lnTo>
                    <a:pt x="77508" y="84759"/>
                  </a:lnTo>
                  <a:lnTo>
                    <a:pt x="76542" y="83858"/>
                  </a:lnTo>
                  <a:lnTo>
                    <a:pt x="74396" y="82765"/>
                  </a:lnTo>
                  <a:lnTo>
                    <a:pt x="72263" y="81584"/>
                  </a:lnTo>
                  <a:lnTo>
                    <a:pt x="69761" y="81038"/>
                  </a:lnTo>
                  <a:lnTo>
                    <a:pt x="63080" y="81038"/>
                  </a:lnTo>
                  <a:lnTo>
                    <a:pt x="49669" y="101815"/>
                  </a:lnTo>
                  <a:lnTo>
                    <a:pt x="49669" y="117970"/>
                  </a:lnTo>
                  <a:lnTo>
                    <a:pt x="51422" y="125158"/>
                  </a:lnTo>
                  <a:lnTo>
                    <a:pt x="57823" y="133197"/>
                  </a:lnTo>
                  <a:lnTo>
                    <a:pt x="61823" y="134988"/>
                  </a:lnTo>
                  <a:lnTo>
                    <a:pt x="70802" y="134988"/>
                  </a:lnTo>
                  <a:lnTo>
                    <a:pt x="74002" y="133972"/>
                  </a:lnTo>
                  <a:lnTo>
                    <a:pt x="76542" y="131864"/>
                  </a:lnTo>
                  <a:lnTo>
                    <a:pt x="79082" y="129844"/>
                  </a:lnTo>
                  <a:lnTo>
                    <a:pt x="79184" y="129679"/>
                  </a:lnTo>
                  <a:lnTo>
                    <a:pt x="81000" y="126873"/>
                  </a:lnTo>
                  <a:lnTo>
                    <a:pt x="83540" y="119227"/>
                  </a:lnTo>
                  <a:lnTo>
                    <a:pt x="84175" y="11422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028139" y="1336184"/>
              <a:ext cx="3566795" cy="1864360"/>
            </a:xfrm>
            <a:custGeom>
              <a:avLst/>
              <a:gdLst/>
              <a:ahLst/>
              <a:cxnLst/>
              <a:rect l="l" t="t" r="r" b="b"/>
              <a:pathLst>
                <a:path w="3566795" h="1864360">
                  <a:moveTo>
                    <a:pt x="0" y="1863869"/>
                  </a:moveTo>
                  <a:lnTo>
                    <a:pt x="178314" y="1863869"/>
                  </a:lnTo>
                </a:path>
                <a:path w="3566795" h="1864360">
                  <a:moveTo>
                    <a:pt x="3566344" y="5465"/>
                  </a:moveTo>
                  <a:lnTo>
                    <a:pt x="3566344" y="0"/>
                  </a:lnTo>
                </a:path>
              </a:pathLst>
            </a:custGeom>
            <a:ln w="39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050018" y="318334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69">
                  <a:moveTo>
                    <a:pt x="4474" y="13741"/>
                  </a:moveTo>
                  <a:lnTo>
                    <a:pt x="0" y="0"/>
                  </a:lnTo>
                </a:path>
              </a:pathLst>
            </a:custGeom>
            <a:ln w="58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004352" y="317148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63"/>
                  </a:moveTo>
                  <a:lnTo>
                    <a:pt x="48031" y="37630"/>
                  </a:lnTo>
                  <a:lnTo>
                    <a:pt x="47078" y="36385"/>
                  </a:lnTo>
                  <a:lnTo>
                    <a:pt x="45250" y="36068"/>
                  </a:lnTo>
                  <a:lnTo>
                    <a:pt x="32981" y="44970"/>
                  </a:lnTo>
                  <a:lnTo>
                    <a:pt x="20447" y="44970"/>
                  </a:lnTo>
                  <a:lnTo>
                    <a:pt x="10210" y="37553"/>
                  </a:lnTo>
                  <a:lnTo>
                    <a:pt x="6350" y="25628"/>
                  </a:lnTo>
                  <a:lnTo>
                    <a:pt x="10236" y="13652"/>
                  </a:lnTo>
                  <a:lnTo>
                    <a:pt x="20421" y="6248"/>
                  </a:lnTo>
                  <a:lnTo>
                    <a:pt x="32956" y="6248"/>
                  </a:lnTo>
                  <a:lnTo>
                    <a:pt x="43942" y="14211"/>
                  </a:lnTo>
                  <a:lnTo>
                    <a:pt x="47383" y="9448"/>
                  </a:lnTo>
                  <a:lnTo>
                    <a:pt x="34366" y="0"/>
                  </a:lnTo>
                  <a:lnTo>
                    <a:pt x="32524" y="317"/>
                  </a:lnTo>
                  <a:lnTo>
                    <a:pt x="17856" y="393"/>
                  </a:lnTo>
                  <a:lnTo>
                    <a:pt x="16548" y="1714"/>
                  </a:lnTo>
                  <a:lnTo>
                    <a:pt x="6032" y="9448"/>
                  </a:lnTo>
                  <a:lnTo>
                    <a:pt x="4724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38" y="27876"/>
                  </a:lnTo>
                  <a:lnTo>
                    <a:pt x="5473" y="41846"/>
                  </a:lnTo>
                  <a:lnTo>
                    <a:pt x="7124" y="42710"/>
                  </a:lnTo>
                  <a:lnTo>
                    <a:pt x="7251" y="42672"/>
                  </a:lnTo>
                  <a:lnTo>
                    <a:pt x="19062" y="51219"/>
                  </a:lnTo>
                  <a:lnTo>
                    <a:pt x="20878" y="50914"/>
                  </a:lnTo>
                  <a:lnTo>
                    <a:pt x="35560" y="50825"/>
                  </a:lnTo>
                  <a:lnTo>
                    <a:pt x="36880" y="49504"/>
                  </a:lnTo>
                  <a:lnTo>
                    <a:pt x="48691" y="40830"/>
                  </a:lnTo>
                  <a:lnTo>
                    <a:pt x="48983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050018" y="2808572"/>
              <a:ext cx="180340" cy="402590"/>
            </a:xfrm>
            <a:custGeom>
              <a:avLst/>
              <a:gdLst/>
              <a:ahLst/>
              <a:cxnLst/>
              <a:rect l="l" t="t" r="r" b="b"/>
              <a:pathLst>
                <a:path w="180339" h="402589">
                  <a:moveTo>
                    <a:pt x="0" y="402255"/>
                  </a:moveTo>
                  <a:lnTo>
                    <a:pt x="4474" y="388514"/>
                  </a:lnTo>
                </a:path>
                <a:path w="180339" h="402589">
                  <a:moveTo>
                    <a:pt x="180157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80031" y="279670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63"/>
                  </a:moveTo>
                  <a:lnTo>
                    <a:pt x="48031" y="37642"/>
                  </a:lnTo>
                  <a:lnTo>
                    <a:pt x="47078" y="36385"/>
                  </a:lnTo>
                  <a:lnTo>
                    <a:pt x="45250" y="36080"/>
                  </a:lnTo>
                  <a:lnTo>
                    <a:pt x="32969" y="44983"/>
                  </a:lnTo>
                  <a:lnTo>
                    <a:pt x="20459" y="44983"/>
                  </a:lnTo>
                  <a:lnTo>
                    <a:pt x="10210" y="37566"/>
                  </a:lnTo>
                  <a:lnTo>
                    <a:pt x="6350" y="25641"/>
                  </a:lnTo>
                  <a:lnTo>
                    <a:pt x="10236" y="13652"/>
                  </a:lnTo>
                  <a:lnTo>
                    <a:pt x="20434" y="6248"/>
                  </a:lnTo>
                  <a:lnTo>
                    <a:pt x="32956" y="6248"/>
                  </a:lnTo>
                  <a:lnTo>
                    <a:pt x="43942" y="14211"/>
                  </a:lnTo>
                  <a:lnTo>
                    <a:pt x="47383" y="9448"/>
                  </a:lnTo>
                  <a:lnTo>
                    <a:pt x="34366" y="0"/>
                  </a:lnTo>
                  <a:lnTo>
                    <a:pt x="32524" y="317"/>
                  </a:lnTo>
                  <a:lnTo>
                    <a:pt x="17856" y="393"/>
                  </a:lnTo>
                  <a:lnTo>
                    <a:pt x="16548" y="1727"/>
                  </a:lnTo>
                  <a:lnTo>
                    <a:pt x="6032" y="9448"/>
                  </a:lnTo>
                  <a:lnTo>
                    <a:pt x="4737" y="10464"/>
                  </a:lnTo>
                  <a:lnTo>
                    <a:pt x="4445" y="12268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5473" y="41859"/>
                  </a:lnTo>
                  <a:lnTo>
                    <a:pt x="7124" y="42710"/>
                  </a:lnTo>
                  <a:lnTo>
                    <a:pt x="19062" y="51219"/>
                  </a:lnTo>
                  <a:lnTo>
                    <a:pt x="20891" y="50914"/>
                  </a:lnTo>
                  <a:lnTo>
                    <a:pt x="35572" y="50838"/>
                  </a:lnTo>
                  <a:lnTo>
                    <a:pt x="36880" y="49504"/>
                  </a:lnTo>
                  <a:lnTo>
                    <a:pt x="48691" y="40843"/>
                  </a:lnTo>
                  <a:lnTo>
                    <a:pt x="48983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225701" y="2509925"/>
              <a:ext cx="180340" cy="326390"/>
            </a:xfrm>
            <a:custGeom>
              <a:avLst/>
              <a:gdLst/>
              <a:ahLst/>
              <a:cxnLst/>
              <a:rect l="l" t="t" r="r" b="b"/>
              <a:pathLst>
                <a:path w="180339" h="326389">
                  <a:moveTo>
                    <a:pt x="0" y="326130"/>
                  </a:moveTo>
                  <a:lnTo>
                    <a:pt x="4474" y="312388"/>
                  </a:lnTo>
                </a:path>
                <a:path w="180339" h="326389">
                  <a:moveTo>
                    <a:pt x="180157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355710" y="249806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63"/>
                  </a:moveTo>
                  <a:lnTo>
                    <a:pt x="48031" y="37630"/>
                  </a:lnTo>
                  <a:lnTo>
                    <a:pt x="47091" y="36385"/>
                  </a:lnTo>
                  <a:lnTo>
                    <a:pt x="45250" y="36068"/>
                  </a:lnTo>
                  <a:lnTo>
                    <a:pt x="32981" y="44970"/>
                  </a:lnTo>
                  <a:lnTo>
                    <a:pt x="20447" y="44970"/>
                  </a:lnTo>
                  <a:lnTo>
                    <a:pt x="10223" y="37553"/>
                  </a:lnTo>
                  <a:lnTo>
                    <a:pt x="6350" y="25615"/>
                  </a:lnTo>
                  <a:lnTo>
                    <a:pt x="10236" y="13665"/>
                  </a:lnTo>
                  <a:lnTo>
                    <a:pt x="20434" y="6248"/>
                  </a:lnTo>
                  <a:lnTo>
                    <a:pt x="32969" y="6248"/>
                  </a:lnTo>
                  <a:lnTo>
                    <a:pt x="43942" y="14211"/>
                  </a:lnTo>
                  <a:lnTo>
                    <a:pt x="47383" y="9448"/>
                  </a:lnTo>
                  <a:lnTo>
                    <a:pt x="34366" y="0"/>
                  </a:lnTo>
                  <a:lnTo>
                    <a:pt x="32537" y="317"/>
                  </a:lnTo>
                  <a:lnTo>
                    <a:pt x="17868" y="393"/>
                  </a:lnTo>
                  <a:lnTo>
                    <a:pt x="16548" y="1714"/>
                  </a:lnTo>
                  <a:lnTo>
                    <a:pt x="6045" y="9448"/>
                  </a:lnTo>
                  <a:lnTo>
                    <a:pt x="4737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5473" y="41846"/>
                  </a:lnTo>
                  <a:lnTo>
                    <a:pt x="7137" y="42710"/>
                  </a:lnTo>
                  <a:lnTo>
                    <a:pt x="7264" y="42672"/>
                  </a:lnTo>
                  <a:lnTo>
                    <a:pt x="19062" y="51219"/>
                  </a:lnTo>
                  <a:lnTo>
                    <a:pt x="20891" y="50901"/>
                  </a:lnTo>
                  <a:lnTo>
                    <a:pt x="35572" y="50825"/>
                  </a:lnTo>
                  <a:lnTo>
                    <a:pt x="36880" y="49504"/>
                  </a:lnTo>
                  <a:lnTo>
                    <a:pt x="48691" y="40830"/>
                  </a:lnTo>
                  <a:lnTo>
                    <a:pt x="48983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401384" y="2263981"/>
              <a:ext cx="186055" cy="273685"/>
            </a:xfrm>
            <a:custGeom>
              <a:avLst/>
              <a:gdLst/>
              <a:ahLst/>
              <a:cxnLst/>
              <a:rect l="l" t="t" r="r" b="b"/>
              <a:pathLst>
                <a:path w="186055" h="273685">
                  <a:moveTo>
                    <a:pt x="0" y="273427"/>
                  </a:moveTo>
                  <a:lnTo>
                    <a:pt x="4474" y="259686"/>
                  </a:lnTo>
                </a:path>
                <a:path w="186055" h="273685">
                  <a:moveTo>
                    <a:pt x="186028" y="13741"/>
                  </a:moveTo>
                  <a:lnTo>
                    <a:pt x="181500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537282" y="225211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38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2582884" y="2070738"/>
              <a:ext cx="180340" cy="220979"/>
            </a:xfrm>
            <a:custGeom>
              <a:avLst/>
              <a:gdLst/>
              <a:ahLst/>
              <a:cxnLst/>
              <a:rect l="l" t="t" r="r" b="b"/>
              <a:pathLst>
                <a:path w="180339" h="220980">
                  <a:moveTo>
                    <a:pt x="0" y="220725"/>
                  </a:moveTo>
                  <a:lnTo>
                    <a:pt x="4528" y="206983"/>
                  </a:lnTo>
                </a:path>
                <a:path w="180339" h="220980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712961" y="205887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07"/>
                  </a:lnTo>
                  <a:lnTo>
                    <a:pt x="32918" y="44983"/>
                  </a:lnTo>
                  <a:lnTo>
                    <a:pt x="20396" y="44983"/>
                  </a:lnTo>
                  <a:lnTo>
                    <a:pt x="10236" y="37592"/>
                  </a:lnTo>
                  <a:lnTo>
                    <a:pt x="6311" y="25692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68"/>
                  </a:lnTo>
                  <a:lnTo>
                    <a:pt x="0" y="26238"/>
                  </a:lnTo>
                  <a:lnTo>
                    <a:pt x="863" y="27876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112" y="42710"/>
                  </a:lnTo>
                  <a:lnTo>
                    <a:pt x="17729" y="50292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21" y="50838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2758567" y="1918487"/>
              <a:ext cx="186690" cy="180340"/>
            </a:xfrm>
            <a:custGeom>
              <a:avLst/>
              <a:gdLst/>
              <a:ahLst/>
              <a:cxnLst/>
              <a:rect l="l" t="t" r="r" b="b"/>
              <a:pathLst>
                <a:path w="186689" h="180339">
                  <a:moveTo>
                    <a:pt x="0" y="179734"/>
                  </a:moveTo>
                  <a:lnTo>
                    <a:pt x="4528" y="165993"/>
                  </a:lnTo>
                </a:path>
                <a:path w="186689" h="180339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2894495" y="190662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31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31" y="44970"/>
                  </a:lnTo>
                  <a:lnTo>
                    <a:pt x="20408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408" y="6248"/>
                  </a:lnTo>
                  <a:lnTo>
                    <a:pt x="32931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66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863" y="27876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62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940107" y="1795515"/>
              <a:ext cx="180340" cy="150495"/>
            </a:xfrm>
            <a:custGeom>
              <a:avLst/>
              <a:gdLst/>
              <a:ahLst/>
              <a:cxnLst/>
              <a:rect l="l" t="t" r="r" b="b"/>
              <a:pathLst>
                <a:path w="180339" h="150494">
                  <a:moveTo>
                    <a:pt x="0" y="150455"/>
                  </a:moveTo>
                  <a:lnTo>
                    <a:pt x="4528" y="136713"/>
                  </a:lnTo>
                </a:path>
                <a:path w="180339" h="150494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3070187" y="178365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4914" y="40297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115790" y="1695966"/>
              <a:ext cx="186690" cy="127635"/>
            </a:xfrm>
            <a:custGeom>
              <a:avLst/>
              <a:gdLst/>
              <a:ahLst/>
              <a:cxnLst/>
              <a:rect l="l" t="t" r="r" b="b"/>
              <a:pathLst>
                <a:path w="186689" h="127635">
                  <a:moveTo>
                    <a:pt x="0" y="127032"/>
                  </a:moveTo>
                  <a:lnTo>
                    <a:pt x="4528" y="113290"/>
                  </a:lnTo>
                </a:path>
                <a:path w="186689" h="12763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3251720" y="168410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50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27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81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297329" y="1619840"/>
              <a:ext cx="180340" cy="104139"/>
            </a:xfrm>
            <a:custGeom>
              <a:avLst/>
              <a:gdLst/>
              <a:ahLst/>
              <a:cxnLst/>
              <a:rect l="l" t="t" r="r" b="b"/>
              <a:pathLst>
                <a:path w="180339" h="104139">
                  <a:moveTo>
                    <a:pt x="0" y="103609"/>
                  </a:moveTo>
                  <a:lnTo>
                    <a:pt x="4528" y="89867"/>
                  </a:lnTo>
                </a:path>
                <a:path w="180339" h="104139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427412" y="160798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45" y="38950"/>
                  </a:moveTo>
                  <a:lnTo>
                    <a:pt x="48018" y="37630"/>
                  </a:lnTo>
                  <a:lnTo>
                    <a:pt x="47078" y="36372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604"/>
                  </a:lnTo>
                  <a:lnTo>
                    <a:pt x="6299" y="25666"/>
                  </a:lnTo>
                  <a:lnTo>
                    <a:pt x="10248" y="13614"/>
                  </a:lnTo>
                  <a:lnTo>
                    <a:pt x="20396" y="6235"/>
                  </a:lnTo>
                  <a:lnTo>
                    <a:pt x="32918" y="6235"/>
                  </a:lnTo>
                  <a:lnTo>
                    <a:pt x="43878" y="14198"/>
                  </a:lnTo>
                  <a:lnTo>
                    <a:pt x="47383" y="9436"/>
                  </a:lnTo>
                  <a:lnTo>
                    <a:pt x="35674" y="927"/>
                  </a:lnTo>
                  <a:lnTo>
                    <a:pt x="34353" y="0"/>
                  </a:lnTo>
                  <a:lnTo>
                    <a:pt x="32473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50" y="27863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697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42" y="49491"/>
                  </a:lnTo>
                  <a:lnTo>
                    <a:pt x="47383" y="41770"/>
                  </a:lnTo>
                  <a:lnTo>
                    <a:pt x="48641" y="40830"/>
                  </a:lnTo>
                  <a:lnTo>
                    <a:pt x="48945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3473012" y="1555426"/>
              <a:ext cx="186690" cy="92075"/>
            </a:xfrm>
            <a:custGeom>
              <a:avLst/>
              <a:gdLst/>
              <a:ahLst/>
              <a:cxnLst/>
              <a:rect l="l" t="t" r="r" b="b"/>
              <a:pathLst>
                <a:path w="186689" h="92075">
                  <a:moveTo>
                    <a:pt x="0" y="91897"/>
                  </a:moveTo>
                  <a:lnTo>
                    <a:pt x="4528" y="78155"/>
                  </a:lnTo>
                </a:path>
                <a:path w="186689" h="9207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3608946" y="154357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50"/>
                  </a:moveTo>
                  <a:lnTo>
                    <a:pt x="48018" y="37630"/>
                  </a:lnTo>
                  <a:lnTo>
                    <a:pt x="47078" y="36372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35"/>
                  </a:lnTo>
                  <a:lnTo>
                    <a:pt x="32918" y="6235"/>
                  </a:lnTo>
                  <a:lnTo>
                    <a:pt x="43878" y="14211"/>
                  </a:lnTo>
                  <a:lnTo>
                    <a:pt x="47396" y="9436"/>
                  </a:lnTo>
                  <a:lnTo>
                    <a:pt x="35687" y="927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774" y="27863"/>
                  </a:lnTo>
                  <a:lnTo>
                    <a:pt x="901" y="27914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697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21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3654551" y="1502724"/>
              <a:ext cx="180340" cy="80645"/>
            </a:xfrm>
            <a:custGeom>
              <a:avLst/>
              <a:gdLst/>
              <a:ahLst/>
              <a:cxnLst/>
              <a:rect l="l" t="t" r="r" b="b"/>
              <a:pathLst>
                <a:path w="180339" h="80644">
                  <a:moveTo>
                    <a:pt x="0" y="80185"/>
                  </a:moveTo>
                  <a:lnTo>
                    <a:pt x="4528" y="66444"/>
                  </a:lnTo>
                </a:path>
                <a:path w="180339" h="80644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3784625" y="149086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3830235" y="1461733"/>
              <a:ext cx="180340" cy="68580"/>
            </a:xfrm>
            <a:custGeom>
              <a:avLst/>
              <a:gdLst/>
              <a:ahLst/>
              <a:cxnLst/>
              <a:rect l="l" t="t" r="r" b="b"/>
              <a:pathLst>
                <a:path w="180339" h="68580">
                  <a:moveTo>
                    <a:pt x="0" y="68474"/>
                  </a:moveTo>
                  <a:lnTo>
                    <a:pt x="4528" y="54732"/>
                  </a:lnTo>
                </a:path>
                <a:path w="180339" h="68580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3960317" y="144986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4005918" y="1432454"/>
              <a:ext cx="186690" cy="57150"/>
            </a:xfrm>
            <a:custGeom>
              <a:avLst/>
              <a:gdLst/>
              <a:ahLst/>
              <a:cxnLst/>
              <a:rect l="l" t="t" r="r" b="b"/>
              <a:pathLst>
                <a:path w="186689" h="57150">
                  <a:moveTo>
                    <a:pt x="0" y="56762"/>
                  </a:moveTo>
                  <a:lnTo>
                    <a:pt x="4528" y="43020"/>
                  </a:lnTo>
                </a:path>
                <a:path w="186689" h="57150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4141851" y="142059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92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81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21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4187457" y="1403175"/>
              <a:ext cx="180340" cy="57150"/>
            </a:xfrm>
            <a:custGeom>
              <a:avLst/>
              <a:gdLst/>
              <a:ahLst/>
              <a:cxnLst/>
              <a:rect l="l" t="t" r="r" b="b"/>
              <a:pathLst>
                <a:path w="180339" h="57150">
                  <a:moveTo>
                    <a:pt x="0" y="56762"/>
                  </a:moveTo>
                  <a:lnTo>
                    <a:pt x="4528" y="43020"/>
                  </a:lnTo>
                </a:path>
                <a:path w="180339" h="57150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4317530" y="139131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42"/>
                  </a:lnTo>
                  <a:lnTo>
                    <a:pt x="47091" y="36385"/>
                  </a:lnTo>
                  <a:lnTo>
                    <a:pt x="45212" y="36080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408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408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66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27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68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4927" y="40297"/>
                  </a:lnTo>
                  <a:lnTo>
                    <a:pt x="5473" y="41859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92"/>
                  </a:lnTo>
                  <a:lnTo>
                    <a:pt x="19062" y="51219"/>
                  </a:lnTo>
                  <a:lnTo>
                    <a:pt x="20853" y="50914"/>
                  </a:lnTo>
                  <a:lnTo>
                    <a:pt x="35534" y="50838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4363140" y="1385607"/>
              <a:ext cx="186690" cy="45085"/>
            </a:xfrm>
            <a:custGeom>
              <a:avLst/>
              <a:gdLst/>
              <a:ahLst/>
              <a:cxnLst/>
              <a:rect l="l" t="t" r="r" b="b"/>
              <a:pathLst>
                <a:path w="186689" h="45084">
                  <a:moveTo>
                    <a:pt x="0" y="45050"/>
                  </a:moveTo>
                  <a:lnTo>
                    <a:pt x="4528" y="31309"/>
                  </a:lnTo>
                </a:path>
                <a:path w="186689" h="45084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4499076" y="137374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4544679" y="1368040"/>
              <a:ext cx="180340" cy="45085"/>
            </a:xfrm>
            <a:custGeom>
              <a:avLst/>
              <a:gdLst/>
              <a:ahLst/>
              <a:cxnLst/>
              <a:rect l="l" t="t" r="r" b="b"/>
              <a:pathLst>
                <a:path w="180339" h="45084">
                  <a:moveTo>
                    <a:pt x="0" y="45050"/>
                  </a:moveTo>
                  <a:lnTo>
                    <a:pt x="4528" y="31309"/>
                  </a:lnTo>
                </a:path>
                <a:path w="180339" h="45084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4674755" y="135618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4720363" y="1356328"/>
              <a:ext cx="186690" cy="39370"/>
            </a:xfrm>
            <a:custGeom>
              <a:avLst/>
              <a:gdLst/>
              <a:ahLst/>
              <a:cxnLst/>
              <a:rect l="l" t="t" r="r" b="b"/>
              <a:pathLst>
                <a:path w="186689" h="39369">
                  <a:moveTo>
                    <a:pt x="0" y="39194"/>
                  </a:moveTo>
                  <a:lnTo>
                    <a:pt x="4528" y="25453"/>
                  </a:lnTo>
                </a:path>
                <a:path w="186689" h="39369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4856302" y="134447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45" y="38950"/>
                  </a:moveTo>
                  <a:lnTo>
                    <a:pt x="48018" y="37630"/>
                  </a:lnTo>
                  <a:lnTo>
                    <a:pt x="47078" y="36372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604"/>
                  </a:lnTo>
                  <a:lnTo>
                    <a:pt x="6299" y="25666"/>
                  </a:lnTo>
                  <a:lnTo>
                    <a:pt x="10236" y="13627"/>
                  </a:lnTo>
                  <a:lnTo>
                    <a:pt x="20396" y="6235"/>
                  </a:lnTo>
                  <a:lnTo>
                    <a:pt x="32918" y="6235"/>
                  </a:lnTo>
                  <a:lnTo>
                    <a:pt x="43878" y="14211"/>
                  </a:lnTo>
                  <a:lnTo>
                    <a:pt x="47383" y="9436"/>
                  </a:lnTo>
                  <a:lnTo>
                    <a:pt x="35674" y="927"/>
                  </a:lnTo>
                  <a:lnTo>
                    <a:pt x="34353" y="0"/>
                  </a:lnTo>
                  <a:lnTo>
                    <a:pt x="32473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73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774" y="27863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697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42" y="49491"/>
                  </a:lnTo>
                  <a:lnTo>
                    <a:pt x="47383" y="41770"/>
                  </a:lnTo>
                  <a:lnTo>
                    <a:pt x="48641" y="40830"/>
                  </a:lnTo>
                  <a:lnTo>
                    <a:pt x="48945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4901902" y="1344616"/>
              <a:ext cx="180340" cy="39370"/>
            </a:xfrm>
            <a:custGeom>
              <a:avLst/>
              <a:gdLst/>
              <a:ahLst/>
              <a:cxnLst/>
              <a:rect l="l" t="t" r="r" b="b"/>
              <a:pathLst>
                <a:path w="180339" h="39369">
                  <a:moveTo>
                    <a:pt x="0" y="39194"/>
                  </a:moveTo>
                  <a:lnTo>
                    <a:pt x="4528" y="25453"/>
                  </a:lnTo>
                </a:path>
                <a:path w="180339" h="39369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5031981" y="133275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07"/>
                  </a:lnTo>
                  <a:lnTo>
                    <a:pt x="32918" y="44983"/>
                  </a:lnTo>
                  <a:lnTo>
                    <a:pt x="20396" y="44983"/>
                  </a:lnTo>
                  <a:lnTo>
                    <a:pt x="10236" y="37592"/>
                  </a:lnTo>
                  <a:lnTo>
                    <a:pt x="6299" y="25679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68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01" y="27927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099" y="42710"/>
                  </a:lnTo>
                  <a:lnTo>
                    <a:pt x="17716" y="50292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38"/>
                  </a:lnTo>
                  <a:lnTo>
                    <a:pt x="36855" y="49504"/>
                  </a:lnTo>
                  <a:lnTo>
                    <a:pt x="47396" y="41783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5077585" y="1332905"/>
              <a:ext cx="186690" cy="39370"/>
            </a:xfrm>
            <a:custGeom>
              <a:avLst/>
              <a:gdLst/>
              <a:ahLst/>
              <a:cxnLst/>
              <a:rect l="l" t="t" r="r" b="b"/>
              <a:pathLst>
                <a:path w="186689" h="39369">
                  <a:moveTo>
                    <a:pt x="0" y="39194"/>
                  </a:moveTo>
                  <a:lnTo>
                    <a:pt x="4528" y="25453"/>
                  </a:lnTo>
                </a:path>
                <a:path w="186689" h="39369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5213515" y="132104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42"/>
                  </a:lnTo>
                  <a:lnTo>
                    <a:pt x="47091" y="36385"/>
                  </a:lnTo>
                  <a:lnTo>
                    <a:pt x="45212" y="36080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4927" y="40297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5259124" y="1327049"/>
              <a:ext cx="180340" cy="33655"/>
            </a:xfrm>
            <a:custGeom>
              <a:avLst/>
              <a:gdLst/>
              <a:ahLst/>
              <a:cxnLst/>
              <a:rect l="l" t="t" r="r" b="b"/>
              <a:pathLst>
                <a:path w="180339" h="33655">
                  <a:moveTo>
                    <a:pt x="0" y="33339"/>
                  </a:moveTo>
                  <a:lnTo>
                    <a:pt x="4528" y="19597"/>
                  </a:lnTo>
                </a:path>
                <a:path w="180339" h="33655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5389207" y="131518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5434808" y="1321193"/>
              <a:ext cx="186690" cy="33655"/>
            </a:xfrm>
            <a:custGeom>
              <a:avLst/>
              <a:gdLst/>
              <a:ahLst/>
              <a:cxnLst/>
              <a:rect l="l" t="t" r="r" b="b"/>
              <a:pathLst>
                <a:path w="186689" h="33655">
                  <a:moveTo>
                    <a:pt x="0" y="33339"/>
                  </a:moveTo>
                  <a:lnTo>
                    <a:pt x="4528" y="19597"/>
                  </a:lnTo>
                </a:path>
                <a:path w="186689" h="3365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5570740" y="130933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92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5616347" y="133493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0" y="13741"/>
                  </a:moveTo>
                  <a:lnTo>
                    <a:pt x="4528" y="0"/>
                  </a:lnTo>
                </a:path>
              </a:pathLst>
            </a:custGeom>
            <a:ln w="58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3434283" y="3258146"/>
              <a:ext cx="413384" cy="53975"/>
            </a:xfrm>
            <a:custGeom>
              <a:avLst/>
              <a:gdLst/>
              <a:ahLst/>
              <a:cxnLst/>
              <a:rect l="l" t="t" r="r" b="b"/>
              <a:pathLst>
                <a:path w="413385" h="53975">
                  <a:moveTo>
                    <a:pt x="34823" y="42481"/>
                  </a:moveTo>
                  <a:lnTo>
                    <a:pt x="34721" y="34353"/>
                  </a:lnTo>
                  <a:lnTo>
                    <a:pt x="33959" y="31864"/>
                  </a:lnTo>
                  <a:lnTo>
                    <a:pt x="32245" y="29514"/>
                  </a:lnTo>
                  <a:lnTo>
                    <a:pt x="30657" y="27254"/>
                  </a:lnTo>
                  <a:lnTo>
                    <a:pt x="28105" y="25450"/>
                  </a:lnTo>
                  <a:lnTo>
                    <a:pt x="28054" y="41465"/>
                  </a:lnTo>
                  <a:lnTo>
                    <a:pt x="27165" y="43649"/>
                  </a:lnTo>
                  <a:lnTo>
                    <a:pt x="24485" y="46304"/>
                  </a:lnTo>
                  <a:lnTo>
                    <a:pt x="23101" y="47625"/>
                  </a:lnTo>
                  <a:lnTo>
                    <a:pt x="20535" y="48641"/>
                  </a:lnTo>
                  <a:lnTo>
                    <a:pt x="15455" y="48641"/>
                  </a:lnTo>
                  <a:lnTo>
                    <a:pt x="6629" y="39662"/>
                  </a:lnTo>
                  <a:lnTo>
                    <a:pt x="6692" y="34671"/>
                  </a:lnTo>
                  <a:lnTo>
                    <a:pt x="7645" y="32245"/>
                  </a:lnTo>
                  <a:lnTo>
                    <a:pt x="9677" y="30213"/>
                  </a:lnTo>
                  <a:lnTo>
                    <a:pt x="11633" y="28194"/>
                  </a:lnTo>
                  <a:lnTo>
                    <a:pt x="14211" y="27254"/>
                  </a:lnTo>
                  <a:lnTo>
                    <a:pt x="20370" y="27254"/>
                  </a:lnTo>
                  <a:lnTo>
                    <a:pt x="22948" y="28270"/>
                  </a:lnTo>
                  <a:lnTo>
                    <a:pt x="27165" y="32321"/>
                  </a:lnTo>
                  <a:lnTo>
                    <a:pt x="27965" y="34353"/>
                  </a:lnTo>
                  <a:lnTo>
                    <a:pt x="28054" y="41465"/>
                  </a:lnTo>
                  <a:lnTo>
                    <a:pt x="28054" y="25438"/>
                  </a:lnTo>
                  <a:lnTo>
                    <a:pt x="24828" y="24358"/>
                  </a:lnTo>
                  <a:lnTo>
                    <a:pt x="27482" y="23431"/>
                  </a:lnTo>
                  <a:lnTo>
                    <a:pt x="29425" y="22021"/>
                  </a:lnTo>
                  <a:lnTo>
                    <a:pt x="30810" y="20142"/>
                  </a:lnTo>
                  <a:lnTo>
                    <a:pt x="32004" y="18351"/>
                  </a:lnTo>
                  <a:lnTo>
                    <a:pt x="32639" y="16243"/>
                  </a:lnTo>
                  <a:lnTo>
                    <a:pt x="32562" y="9766"/>
                  </a:lnTo>
                  <a:lnTo>
                    <a:pt x="31229" y="6642"/>
                  </a:lnTo>
                  <a:lnTo>
                    <a:pt x="29819" y="5308"/>
                  </a:lnTo>
                  <a:lnTo>
                    <a:pt x="25908" y="1625"/>
                  </a:lnTo>
                  <a:lnTo>
                    <a:pt x="25908" y="16243"/>
                  </a:lnTo>
                  <a:lnTo>
                    <a:pt x="25209" y="17957"/>
                  </a:lnTo>
                  <a:lnTo>
                    <a:pt x="23571" y="19519"/>
                  </a:lnTo>
                  <a:lnTo>
                    <a:pt x="22009" y="21082"/>
                  </a:lnTo>
                  <a:lnTo>
                    <a:pt x="19900" y="21945"/>
                  </a:lnTo>
                  <a:lnTo>
                    <a:pt x="14833" y="21945"/>
                  </a:lnTo>
                  <a:lnTo>
                    <a:pt x="12725" y="21082"/>
                  </a:lnTo>
                  <a:lnTo>
                    <a:pt x="11163" y="19519"/>
                  </a:lnTo>
                  <a:lnTo>
                    <a:pt x="9525" y="17957"/>
                  </a:lnTo>
                  <a:lnTo>
                    <a:pt x="8864" y="16243"/>
                  </a:lnTo>
                  <a:lnTo>
                    <a:pt x="8737" y="11163"/>
                  </a:lnTo>
                  <a:lnTo>
                    <a:pt x="9525" y="9296"/>
                  </a:lnTo>
                  <a:lnTo>
                    <a:pt x="11163" y="7658"/>
                  </a:lnTo>
                  <a:lnTo>
                    <a:pt x="12801" y="6096"/>
                  </a:lnTo>
                  <a:lnTo>
                    <a:pt x="14909" y="5308"/>
                  </a:lnTo>
                  <a:lnTo>
                    <a:pt x="19824" y="5308"/>
                  </a:lnTo>
                  <a:lnTo>
                    <a:pt x="21856" y="6096"/>
                  </a:lnTo>
                  <a:lnTo>
                    <a:pt x="25133" y="9372"/>
                  </a:lnTo>
                  <a:lnTo>
                    <a:pt x="25895" y="11163"/>
                  </a:lnTo>
                  <a:lnTo>
                    <a:pt x="25908" y="16243"/>
                  </a:lnTo>
                  <a:lnTo>
                    <a:pt x="25908" y="1625"/>
                  </a:lnTo>
                  <a:lnTo>
                    <a:pt x="25603" y="1333"/>
                  </a:lnTo>
                  <a:lnTo>
                    <a:pt x="21932" y="0"/>
                  </a:lnTo>
                  <a:lnTo>
                    <a:pt x="12725" y="0"/>
                  </a:lnTo>
                  <a:lnTo>
                    <a:pt x="8978" y="1257"/>
                  </a:lnTo>
                  <a:lnTo>
                    <a:pt x="6235" y="3911"/>
                  </a:lnTo>
                  <a:lnTo>
                    <a:pt x="3429" y="6565"/>
                  </a:lnTo>
                  <a:lnTo>
                    <a:pt x="2108" y="9766"/>
                  </a:lnTo>
                  <a:lnTo>
                    <a:pt x="2120" y="16243"/>
                  </a:lnTo>
                  <a:lnTo>
                    <a:pt x="2730" y="18351"/>
                  </a:lnTo>
                  <a:lnTo>
                    <a:pt x="4102" y="20231"/>
                  </a:lnTo>
                  <a:lnTo>
                    <a:pt x="5308" y="22021"/>
                  </a:lnTo>
                  <a:lnTo>
                    <a:pt x="7340" y="23431"/>
                  </a:lnTo>
                  <a:lnTo>
                    <a:pt x="9994" y="24358"/>
                  </a:lnTo>
                  <a:lnTo>
                    <a:pt x="6781" y="25222"/>
                  </a:lnTo>
                  <a:lnTo>
                    <a:pt x="4292" y="26860"/>
                  </a:lnTo>
                  <a:lnTo>
                    <a:pt x="2565" y="29121"/>
                  </a:lnTo>
                  <a:lnTo>
                    <a:pt x="850" y="31470"/>
                  </a:lnTo>
                  <a:lnTo>
                    <a:pt x="0" y="34353"/>
                  </a:lnTo>
                  <a:lnTo>
                    <a:pt x="25" y="42481"/>
                  </a:lnTo>
                  <a:lnTo>
                    <a:pt x="1562" y="46228"/>
                  </a:lnTo>
                  <a:lnTo>
                    <a:pt x="7962" y="52476"/>
                  </a:lnTo>
                  <a:lnTo>
                    <a:pt x="12179" y="53949"/>
                  </a:lnTo>
                  <a:lnTo>
                    <a:pt x="22644" y="53949"/>
                  </a:lnTo>
                  <a:lnTo>
                    <a:pt x="26860" y="52476"/>
                  </a:lnTo>
                  <a:lnTo>
                    <a:pt x="30797" y="48641"/>
                  </a:lnTo>
                  <a:lnTo>
                    <a:pt x="33261" y="46304"/>
                  </a:lnTo>
                  <a:lnTo>
                    <a:pt x="34823" y="42481"/>
                  </a:lnTo>
                  <a:close/>
                </a:path>
                <a:path w="413385" h="53975">
                  <a:moveTo>
                    <a:pt x="360654" y="0"/>
                  </a:moveTo>
                  <a:lnTo>
                    <a:pt x="356438" y="0"/>
                  </a:lnTo>
                  <a:lnTo>
                    <a:pt x="355346" y="2273"/>
                  </a:lnTo>
                  <a:lnTo>
                    <a:pt x="353390" y="4610"/>
                  </a:lnTo>
                  <a:lnTo>
                    <a:pt x="347929" y="9448"/>
                  </a:lnTo>
                  <a:lnTo>
                    <a:pt x="344805" y="11557"/>
                  </a:lnTo>
                  <a:lnTo>
                    <a:pt x="341134" y="13271"/>
                  </a:lnTo>
                  <a:lnTo>
                    <a:pt x="341134" y="19519"/>
                  </a:lnTo>
                  <a:lnTo>
                    <a:pt x="354177" y="11709"/>
                  </a:lnTo>
                  <a:lnTo>
                    <a:pt x="354177" y="53098"/>
                  </a:lnTo>
                  <a:lnTo>
                    <a:pt x="360654" y="53098"/>
                  </a:lnTo>
                  <a:lnTo>
                    <a:pt x="360654" y="11709"/>
                  </a:lnTo>
                  <a:lnTo>
                    <a:pt x="360654" y="0"/>
                  </a:lnTo>
                  <a:close/>
                </a:path>
                <a:path w="413385" h="53975">
                  <a:moveTo>
                    <a:pt x="412965" y="33185"/>
                  </a:moveTo>
                  <a:lnTo>
                    <a:pt x="408520" y="6642"/>
                  </a:lnTo>
                  <a:lnTo>
                    <a:pt x="407657" y="5308"/>
                  </a:lnTo>
                  <a:lnTo>
                    <a:pt x="407111" y="4457"/>
                  </a:lnTo>
                  <a:lnTo>
                    <a:pt x="406336" y="3721"/>
                  </a:lnTo>
                  <a:lnTo>
                    <a:pt x="406336" y="35687"/>
                  </a:lnTo>
                  <a:lnTo>
                    <a:pt x="405320" y="41465"/>
                  </a:lnTo>
                  <a:lnTo>
                    <a:pt x="401256" y="47244"/>
                  </a:lnTo>
                  <a:lnTo>
                    <a:pt x="398754" y="48641"/>
                  </a:lnTo>
                  <a:lnTo>
                    <a:pt x="392747" y="48641"/>
                  </a:lnTo>
                  <a:lnTo>
                    <a:pt x="390245" y="47244"/>
                  </a:lnTo>
                  <a:lnTo>
                    <a:pt x="386181" y="41465"/>
                  </a:lnTo>
                  <a:lnTo>
                    <a:pt x="385165" y="35687"/>
                  </a:lnTo>
                  <a:lnTo>
                    <a:pt x="385178" y="18275"/>
                  </a:lnTo>
                  <a:lnTo>
                    <a:pt x="386257" y="12344"/>
                  </a:lnTo>
                  <a:lnTo>
                    <a:pt x="390321" y="6642"/>
                  </a:lnTo>
                  <a:lnTo>
                    <a:pt x="392671" y="5308"/>
                  </a:lnTo>
                  <a:lnTo>
                    <a:pt x="398678" y="5308"/>
                  </a:lnTo>
                  <a:lnTo>
                    <a:pt x="406336" y="35687"/>
                  </a:lnTo>
                  <a:lnTo>
                    <a:pt x="406336" y="3721"/>
                  </a:lnTo>
                  <a:lnTo>
                    <a:pt x="405396" y="2819"/>
                  </a:lnTo>
                  <a:lnTo>
                    <a:pt x="403212" y="1727"/>
                  </a:lnTo>
                  <a:lnTo>
                    <a:pt x="401104" y="546"/>
                  </a:lnTo>
                  <a:lnTo>
                    <a:pt x="398602" y="0"/>
                  </a:lnTo>
                  <a:lnTo>
                    <a:pt x="391883" y="0"/>
                  </a:lnTo>
                  <a:lnTo>
                    <a:pt x="378536" y="20777"/>
                  </a:lnTo>
                  <a:lnTo>
                    <a:pt x="378536" y="36931"/>
                  </a:lnTo>
                  <a:lnTo>
                    <a:pt x="380250" y="44119"/>
                  </a:lnTo>
                  <a:lnTo>
                    <a:pt x="384009" y="48806"/>
                  </a:lnTo>
                  <a:lnTo>
                    <a:pt x="386651" y="52158"/>
                  </a:lnTo>
                  <a:lnTo>
                    <a:pt x="390639" y="53949"/>
                  </a:lnTo>
                  <a:lnTo>
                    <a:pt x="399618" y="53949"/>
                  </a:lnTo>
                  <a:lnTo>
                    <a:pt x="412343" y="38188"/>
                  </a:lnTo>
                  <a:lnTo>
                    <a:pt x="412965" y="3318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775421" y="2073084"/>
              <a:ext cx="2326005" cy="1363345"/>
            </a:xfrm>
            <a:custGeom>
              <a:avLst/>
              <a:gdLst/>
              <a:ahLst/>
              <a:cxnLst/>
              <a:rect l="l" t="t" r="r" b="b"/>
              <a:pathLst>
                <a:path w="2326004" h="1363345">
                  <a:moveTo>
                    <a:pt x="8623" y="172402"/>
                  </a:moveTo>
                  <a:lnTo>
                    <a:pt x="0" y="172402"/>
                  </a:lnTo>
                  <a:lnTo>
                    <a:pt x="0" y="179895"/>
                  </a:lnTo>
                  <a:lnTo>
                    <a:pt x="8623" y="179895"/>
                  </a:lnTo>
                  <a:lnTo>
                    <a:pt x="8623" y="172402"/>
                  </a:lnTo>
                  <a:close/>
                </a:path>
                <a:path w="2326004" h="1363345">
                  <a:moveTo>
                    <a:pt x="61048" y="328637"/>
                  </a:moveTo>
                  <a:lnTo>
                    <a:pt x="35979" y="338899"/>
                  </a:lnTo>
                  <a:lnTo>
                    <a:pt x="35979" y="347446"/>
                  </a:lnTo>
                  <a:lnTo>
                    <a:pt x="35979" y="368134"/>
                  </a:lnTo>
                  <a:lnTo>
                    <a:pt x="18072" y="361429"/>
                  </a:lnTo>
                  <a:lnTo>
                    <a:pt x="14211" y="360019"/>
                  </a:lnTo>
                  <a:lnTo>
                    <a:pt x="10325" y="358927"/>
                  </a:lnTo>
                  <a:lnTo>
                    <a:pt x="6413" y="358140"/>
                  </a:lnTo>
                  <a:lnTo>
                    <a:pt x="9715" y="357212"/>
                  </a:lnTo>
                  <a:lnTo>
                    <a:pt x="13944" y="355803"/>
                  </a:lnTo>
                  <a:lnTo>
                    <a:pt x="35979" y="347446"/>
                  </a:lnTo>
                  <a:lnTo>
                    <a:pt x="35979" y="338899"/>
                  </a:lnTo>
                  <a:lnTo>
                    <a:pt x="0" y="353618"/>
                  </a:lnTo>
                  <a:lnTo>
                    <a:pt x="0" y="362356"/>
                  </a:lnTo>
                  <a:lnTo>
                    <a:pt x="61048" y="385787"/>
                  </a:lnTo>
                  <a:lnTo>
                    <a:pt x="61048" y="377202"/>
                  </a:lnTo>
                  <a:lnTo>
                    <a:pt x="42557" y="370484"/>
                  </a:lnTo>
                  <a:lnTo>
                    <a:pt x="42557" y="368134"/>
                  </a:lnTo>
                  <a:lnTo>
                    <a:pt x="42557" y="347446"/>
                  </a:lnTo>
                  <a:lnTo>
                    <a:pt x="42557" y="344944"/>
                  </a:lnTo>
                  <a:lnTo>
                    <a:pt x="61048" y="337845"/>
                  </a:lnTo>
                  <a:lnTo>
                    <a:pt x="61048" y="328637"/>
                  </a:lnTo>
                  <a:close/>
                </a:path>
                <a:path w="2326004" h="1363345">
                  <a:moveTo>
                    <a:pt x="61048" y="261569"/>
                  </a:moveTo>
                  <a:lnTo>
                    <a:pt x="25641" y="261569"/>
                  </a:lnTo>
                  <a:lnTo>
                    <a:pt x="21894" y="262737"/>
                  </a:lnTo>
                  <a:lnTo>
                    <a:pt x="17043" y="267423"/>
                  </a:lnTo>
                  <a:lnTo>
                    <a:pt x="15824" y="270776"/>
                  </a:lnTo>
                  <a:lnTo>
                    <a:pt x="15824" y="280771"/>
                  </a:lnTo>
                  <a:lnTo>
                    <a:pt x="18402" y="285381"/>
                  </a:lnTo>
                  <a:lnTo>
                    <a:pt x="23571" y="288810"/>
                  </a:lnTo>
                  <a:lnTo>
                    <a:pt x="21132" y="289674"/>
                  </a:lnTo>
                  <a:lnTo>
                    <a:pt x="19227" y="291160"/>
                  </a:lnTo>
                  <a:lnTo>
                    <a:pt x="16510" y="295376"/>
                  </a:lnTo>
                  <a:lnTo>
                    <a:pt x="15824" y="298030"/>
                  </a:lnTo>
                  <a:lnTo>
                    <a:pt x="15824" y="304266"/>
                  </a:lnTo>
                  <a:lnTo>
                    <a:pt x="16484" y="306920"/>
                  </a:lnTo>
                  <a:lnTo>
                    <a:pt x="17805" y="309194"/>
                  </a:lnTo>
                  <a:lnTo>
                    <a:pt x="19126" y="311531"/>
                  </a:lnTo>
                  <a:lnTo>
                    <a:pt x="20866" y="313334"/>
                  </a:lnTo>
                  <a:lnTo>
                    <a:pt x="23025" y="314731"/>
                  </a:lnTo>
                  <a:lnTo>
                    <a:pt x="16814" y="314731"/>
                  </a:lnTo>
                  <a:lnTo>
                    <a:pt x="16814" y="321449"/>
                  </a:lnTo>
                  <a:lnTo>
                    <a:pt x="61048" y="321449"/>
                  </a:lnTo>
                  <a:lnTo>
                    <a:pt x="61048" y="313956"/>
                  </a:lnTo>
                  <a:lnTo>
                    <a:pt x="34074" y="313956"/>
                  </a:lnTo>
                  <a:lnTo>
                    <a:pt x="31000" y="313563"/>
                  </a:lnTo>
                  <a:lnTo>
                    <a:pt x="28854" y="312699"/>
                  </a:lnTo>
                  <a:lnTo>
                    <a:pt x="26720" y="311924"/>
                  </a:lnTo>
                  <a:lnTo>
                    <a:pt x="25095" y="310680"/>
                  </a:lnTo>
                  <a:lnTo>
                    <a:pt x="22872" y="307086"/>
                  </a:lnTo>
                  <a:lnTo>
                    <a:pt x="22313" y="305130"/>
                  </a:lnTo>
                  <a:lnTo>
                    <a:pt x="22313" y="300215"/>
                  </a:lnTo>
                  <a:lnTo>
                    <a:pt x="23152" y="298259"/>
                  </a:lnTo>
                  <a:lnTo>
                    <a:pt x="26492" y="295757"/>
                  </a:lnTo>
                  <a:lnTo>
                    <a:pt x="28981" y="295135"/>
                  </a:lnTo>
                  <a:lnTo>
                    <a:pt x="61048" y="295135"/>
                  </a:lnTo>
                  <a:lnTo>
                    <a:pt x="61048" y="287642"/>
                  </a:lnTo>
                  <a:lnTo>
                    <a:pt x="30810" y="287642"/>
                  </a:lnTo>
                  <a:lnTo>
                    <a:pt x="27495" y="286626"/>
                  </a:lnTo>
                  <a:lnTo>
                    <a:pt x="23355" y="282562"/>
                  </a:lnTo>
                  <a:lnTo>
                    <a:pt x="22313" y="279984"/>
                  </a:lnTo>
                  <a:lnTo>
                    <a:pt x="22313" y="275145"/>
                  </a:lnTo>
                  <a:lnTo>
                    <a:pt x="30187" y="268986"/>
                  </a:lnTo>
                  <a:lnTo>
                    <a:pt x="61048" y="268986"/>
                  </a:lnTo>
                  <a:lnTo>
                    <a:pt x="61048" y="261569"/>
                  </a:lnTo>
                  <a:close/>
                </a:path>
                <a:path w="2326004" h="1363345">
                  <a:moveTo>
                    <a:pt x="61048" y="192074"/>
                  </a:moveTo>
                  <a:lnTo>
                    <a:pt x="0" y="192074"/>
                  </a:lnTo>
                  <a:lnTo>
                    <a:pt x="0" y="199567"/>
                  </a:lnTo>
                  <a:lnTo>
                    <a:pt x="61048" y="199567"/>
                  </a:lnTo>
                  <a:lnTo>
                    <a:pt x="61048" y="192074"/>
                  </a:lnTo>
                  <a:close/>
                </a:path>
                <a:path w="2326004" h="1363345">
                  <a:moveTo>
                    <a:pt x="61048" y="172402"/>
                  </a:moveTo>
                  <a:lnTo>
                    <a:pt x="16814" y="172402"/>
                  </a:lnTo>
                  <a:lnTo>
                    <a:pt x="16814" y="179895"/>
                  </a:lnTo>
                  <a:lnTo>
                    <a:pt x="61048" y="179895"/>
                  </a:lnTo>
                  <a:lnTo>
                    <a:pt x="61048" y="172402"/>
                  </a:lnTo>
                  <a:close/>
                </a:path>
                <a:path w="2326004" h="1363345">
                  <a:moveTo>
                    <a:pt x="61582" y="146481"/>
                  </a:moveTo>
                  <a:lnTo>
                    <a:pt x="61417" y="145072"/>
                  </a:lnTo>
                  <a:lnTo>
                    <a:pt x="60972" y="142963"/>
                  </a:lnTo>
                  <a:lnTo>
                    <a:pt x="54343" y="143979"/>
                  </a:lnTo>
                  <a:lnTo>
                    <a:pt x="54546" y="145389"/>
                  </a:lnTo>
                  <a:lnTo>
                    <a:pt x="54635" y="148424"/>
                  </a:lnTo>
                  <a:lnTo>
                    <a:pt x="54457" y="149288"/>
                  </a:lnTo>
                  <a:lnTo>
                    <a:pt x="54102" y="149834"/>
                  </a:lnTo>
                  <a:lnTo>
                    <a:pt x="53733" y="150456"/>
                  </a:lnTo>
                  <a:lnTo>
                    <a:pt x="53238" y="150926"/>
                  </a:lnTo>
                  <a:lnTo>
                    <a:pt x="52031" y="151396"/>
                  </a:lnTo>
                  <a:lnTo>
                    <a:pt x="50647" y="151549"/>
                  </a:lnTo>
                  <a:lnTo>
                    <a:pt x="22656" y="151549"/>
                  </a:lnTo>
                  <a:lnTo>
                    <a:pt x="22656" y="143979"/>
                  </a:lnTo>
                  <a:lnTo>
                    <a:pt x="16814" y="143979"/>
                  </a:lnTo>
                  <a:lnTo>
                    <a:pt x="16814" y="151549"/>
                  </a:lnTo>
                  <a:lnTo>
                    <a:pt x="1371" y="151549"/>
                  </a:lnTo>
                  <a:lnTo>
                    <a:pt x="5867" y="158965"/>
                  </a:lnTo>
                  <a:lnTo>
                    <a:pt x="16814" y="158965"/>
                  </a:lnTo>
                  <a:lnTo>
                    <a:pt x="16814" y="164515"/>
                  </a:lnTo>
                  <a:lnTo>
                    <a:pt x="22656" y="164515"/>
                  </a:lnTo>
                  <a:lnTo>
                    <a:pt x="22656" y="158965"/>
                  </a:lnTo>
                  <a:lnTo>
                    <a:pt x="52590" y="158965"/>
                  </a:lnTo>
                  <a:lnTo>
                    <a:pt x="55537" y="158737"/>
                  </a:lnTo>
                  <a:lnTo>
                    <a:pt x="58356" y="157480"/>
                  </a:lnTo>
                  <a:lnTo>
                    <a:pt x="59474" y="156387"/>
                  </a:lnTo>
                  <a:lnTo>
                    <a:pt x="61201" y="153428"/>
                  </a:lnTo>
                  <a:lnTo>
                    <a:pt x="61582" y="151549"/>
                  </a:lnTo>
                  <a:lnTo>
                    <a:pt x="61582" y="146481"/>
                  </a:lnTo>
                  <a:close/>
                </a:path>
                <a:path w="2326004" h="1363345">
                  <a:moveTo>
                    <a:pt x="61925" y="14211"/>
                  </a:moveTo>
                  <a:lnTo>
                    <a:pt x="47764" y="241"/>
                  </a:lnTo>
                  <a:lnTo>
                    <a:pt x="46799" y="8039"/>
                  </a:lnTo>
                  <a:lnTo>
                    <a:pt x="49974" y="9144"/>
                  </a:lnTo>
                  <a:lnTo>
                    <a:pt x="52273" y="10706"/>
                  </a:lnTo>
                  <a:lnTo>
                    <a:pt x="55168" y="14605"/>
                  </a:lnTo>
                  <a:lnTo>
                    <a:pt x="55880" y="16941"/>
                  </a:lnTo>
                  <a:lnTo>
                    <a:pt x="55816" y="23507"/>
                  </a:lnTo>
                  <a:lnTo>
                    <a:pt x="54597" y="26466"/>
                  </a:lnTo>
                  <a:lnTo>
                    <a:pt x="52006" y="28892"/>
                  </a:lnTo>
                  <a:lnTo>
                    <a:pt x="49428" y="31394"/>
                  </a:lnTo>
                  <a:lnTo>
                    <a:pt x="45707" y="32791"/>
                  </a:lnTo>
                  <a:lnTo>
                    <a:pt x="40855" y="33032"/>
                  </a:lnTo>
                  <a:lnTo>
                    <a:pt x="40855" y="32639"/>
                  </a:lnTo>
                  <a:lnTo>
                    <a:pt x="40855" y="7962"/>
                  </a:lnTo>
                  <a:lnTo>
                    <a:pt x="40855" y="76"/>
                  </a:lnTo>
                  <a:lnTo>
                    <a:pt x="39966" y="0"/>
                  </a:lnTo>
                  <a:lnTo>
                    <a:pt x="34683" y="0"/>
                  </a:lnTo>
                  <a:lnTo>
                    <a:pt x="34683" y="7962"/>
                  </a:lnTo>
                  <a:lnTo>
                    <a:pt x="34683" y="32639"/>
                  </a:lnTo>
                  <a:lnTo>
                    <a:pt x="30822" y="32410"/>
                  </a:lnTo>
                  <a:lnTo>
                    <a:pt x="27749" y="31076"/>
                  </a:lnTo>
                  <a:lnTo>
                    <a:pt x="23139" y="26390"/>
                  </a:lnTo>
                  <a:lnTo>
                    <a:pt x="21983" y="23507"/>
                  </a:lnTo>
                  <a:lnTo>
                    <a:pt x="21983" y="16243"/>
                  </a:lnTo>
                  <a:lnTo>
                    <a:pt x="23431" y="13119"/>
                  </a:lnTo>
                  <a:lnTo>
                    <a:pt x="26403" y="10706"/>
                  </a:lnTo>
                  <a:lnTo>
                    <a:pt x="28181" y="9220"/>
                  </a:lnTo>
                  <a:lnTo>
                    <a:pt x="30962" y="8280"/>
                  </a:lnTo>
                  <a:lnTo>
                    <a:pt x="34683" y="7962"/>
                  </a:lnTo>
                  <a:lnTo>
                    <a:pt x="34683" y="0"/>
                  </a:lnTo>
                  <a:lnTo>
                    <a:pt x="31559" y="0"/>
                  </a:lnTo>
                  <a:lnTo>
                    <a:pt x="25882" y="1879"/>
                  </a:lnTo>
                  <a:lnTo>
                    <a:pt x="17830" y="9372"/>
                  </a:lnTo>
                  <a:lnTo>
                    <a:pt x="15824" y="14211"/>
                  </a:lnTo>
                  <a:lnTo>
                    <a:pt x="15913" y="26466"/>
                  </a:lnTo>
                  <a:lnTo>
                    <a:pt x="17881" y="31229"/>
                  </a:lnTo>
                  <a:lnTo>
                    <a:pt x="26098" y="38887"/>
                  </a:lnTo>
                  <a:lnTo>
                    <a:pt x="31877" y="40754"/>
                  </a:lnTo>
                  <a:lnTo>
                    <a:pt x="46494" y="40754"/>
                  </a:lnTo>
                  <a:lnTo>
                    <a:pt x="61925" y="26466"/>
                  </a:lnTo>
                  <a:lnTo>
                    <a:pt x="61925" y="14211"/>
                  </a:lnTo>
                  <a:close/>
                </a:path>
                <a:path w="2326004" h="1363345">
                  <a:moveTo>
                    <a:pt x="62039" y="115087"/>
                  </a:moveTo>
                  <a:lnTo>
                    <a:pt x="59550" y="110401"/>
                  </a:lnTo>
                  <a:lnTo>
                    <a:pt x="54546" y="106972"/>
                  </a:lnTo>
                  <a:lnTo>
                    <a:pt x="61048" y="106972"/>
                  </a:lnTo>
                  <a:lnTo>
                    <a:pt x="61048" y="100253"/>
                  </a:lnTo>
                  <a:lnTo>
                    <a:pt x="16814" y="100253"/>
                  </a:lnTo>
                  <a:lnTo>
                    <a:pt x="16814" y="107746"/>
                  </a:lnTo>
                  <a:lnTo>
                    <a:pt x="44297" y="107746"/>
                  </a:lnTo>
                  <a:lnTo>
                    <a:pt x="47167" y="108216"/>
                  </a:lnTo>
                  <a:lnTo>
                    <a:pt x="55600" y="117271"/>
                  </a:lnTo>
                  <a:lnTo>
                    <a:pt x="55600" y="121805"/>
                  </a:lnTo>
                  <a:lnTo>
                    <a:pt x="55029" y="123672"/>
                  </a:lnTo>
                  <a:lnTo>
                    <a:pt x="53911" y="125158"/>
                  </a:lnTo>
                  <a:lnTo>
                    <a:pt x="52781" y="126720"/>
                  </a:lnTo>
                  <a:lnTo>
                    <a:pt x="51231" y="127736"/>
                  </a:lnTo>
                  <a:lnTo>
                    <a:pt x="47904" y="128524"/>
                  </a:lnTo>
                  <a:lnTo>
                    <a:pt x="45262" y="128676"/>
                  </a:lnTo>
                  <a:lnTo>
                    <a:pt x="16814" y="128676"/>
                  </a:lnTo>
                  <a:lnTo>
                    <a:pt x="16814" y="136169"/>
                  </a:lnTo>
                  <a:lnTo>
                    <a:pt x="47421" y="136169"/>
                  </a:lnTo>
                  <a:lnTo>
                    <a:pt x="49745" y="136017"/>
                  </a:lnTo>
                  <a:lnTo>
                    <a:pt x="62039" y="123672"/>
                  </a:lnTo>
                  <a:lnTo>
                    <a:pt x="62039" y="115087"/>
                  </a:lnTo>
                  <a:close/>
                </a:path>
                <a:path w="2326004" h="1363345">
                  <a:moveTo>
                    <a:pt x="62039" y="65354"/>
                  </a:moveTo>
                  <a:lnTo>
                    <a:pt x="59855" y="61214"/>
                  </a:lnTo>
                  <a:lnTo>
                    <a:pt x="55880" y="58737"/>
                  </a:lnTo>
                  <a:lnTo>
                    <a:pt x="55880" y="66840"/>
                  </a:lnTo>
                  <a:lnTo>
                    <a:pt x="55880" y="73317"/>
                  </a:lnTo>
                  <a:lnTo>
                    <a:pt x="54483" y="76212"/>
                  </a:lnTo>
                  <a:lnTo>
                    <a:pt x="51676" y="78549"/>
                  </a:lnTo>
                  <a:lnTo>
                    <a:pt x="48869" y="80975"/>
                  </a:lnTo>
                  <a:lnTo>
                    <a:pt x="44640" y="82143"/>
                  </a:lnTo>
                  <a:lnTo>
                    <a:pt x="33121" y="82143"/>
                  </a:lnTo>
                  <a:lnTo>
                    <a:pt x="28829" y="81051"/>
                  </a:lnTo>
                  <a:lnTo>
                    <a:pt x="23380" y="76517"/>
                  </a:lnTo>
                  <a:lnTo>
                    <a:pt x="22021" y="73787"/>
                  </a:lnTo>
                  <a:lnTo>
                    <a:pt x="22110" y="66840"/>
                  </a:lnTo>
                  <a:lnTo>
                    <a:pt x="23444" y="64185"/>
                  </a:lnTo>
                  <a:lnTo>
                    <a:pt x="29108" y="59499"/>
                  </a:lnTo>
                  <a:lnTo>
                    <a:pt x="33553" y="58331"/>
                  </a:lnTo>
                  <a:lnTo>
                    <a:pt x="45097" y="58331"/>
                  </a:lnTo>
                  <a:lnTo>
                    <a:pt x="49187" y="59499"/>
                  </a:lnTo>
                  <a:lnTo>
                    <a:pt x="54546" y="64033"/>
                  </a:lnTo>
                  <a:lnTo>
                    <a:pt x="55880" y="66840"/>
                  </a:lnTo>
                  <a:lnTo>
                    <a:pt x="55880" y="58737"/>
                  </a:lnTo>
                  <a:lnTo>
                    <a:pt x="55473" y="58483"/>
                  </a:lnTo>
                  <a:lnTo>
                    <a:pt x="61048" y="58483"/>
                  </a:lnTo>
                  <a:lnTo>
                    <a:pt x="61048" y="58331"/>
                  </a:lnTo>
                  <a:lnTo>
                    <a:pt x="61048" y="51460"/>
                  </a:lnTo>
                  <a:lnTo>
                    <a:pt x="0" y="51460"/>
                  </a:lnTo>
                  <a:lnTo>
                    <a:pt x="0" y="58953"/>
                  </a:lnTo>
                  <a:lnTo>
                    <a:pt x="21907" y="58953"/>
                  </a:lnTo>
                  <a:lnTo>
                    <a:pt x="20104" y="60274"/>
                  </a:lnTo>
                  <a:lnTo>
                    <a:pt x="18630" y="61925"/>
                  </a:lnTo>
                  <a:lnTo>
                    <a:pt x="16383" y="66128"/>
                  </a:lnTo>
                  <a:lnTo>
                    <a:pt x="15824" y="68478"/>
                  </a:lnTo>
                  <a:lnTo>
                    <a:pt x="15824" y="74803"/>
                  </a:lnTo>
                  <a:lnTo>
                    <a:pt x="26962" y="87604"/>
                  </a:lnTo>
                  <a:lnTo>
                    <a:pt x="30556" y="89090"/>
                  </a:lnTo>
                  <a:lnTo>
                    <a:pt x="34556" y="89865"/>
                  </a:lnTo>
                  <a:lnTo>
                    <a:pt x="43497" y="89865"/>
                  </a:lnTo>
                  <a:lnTo>
                    <a:pt x="47510" y="89014"/>
                  </a:lnTo>
                  <a:lnTo>
                    <a:pt x="50990" y="87376"/>
                  </a:lnTo>
                  <a:lnTo>
                    <a:pt x="54483" y="85813"/>
                  </a:lnTo>
                  <a:lnTo>
                    <a:pt x="57188" y="83464"/>
                  </a:lnTo>
                  <a:lnTo>
                    <a:pt x="58051" y="82143"/>
                  </a:lnTo>
                  <a:lnTo>
                    <a:pt x="59131" y="80505"/>
                  </a:lnTo>
                  <a:lnTo>
                    <a:pt x="61074" y="77609"/>
                  </a:lnTo>
                  <a:lnTo>
                    <a:pt x="62039" y="74333"/>
                  </a:lnTo>
                  <a:lnTo>
                    <a:pt x="62039" y="65354"/>
                  </a:lnTo>
                  <a:close/>
                </a:path>
                <a:path w="2326004" h="1363345">
                  <a:moveTo>
                    <a:pt x="77990" y="240792"/>
                  </a:moveTo>
                  <a:lnTo>
                    <a:pt x="56464" y="240792"/>
                  </a:lnTo>
                  <a:lnTo>
                    <a:pt x="58077" y="239547"/>
                  </a:lnTo>
                  <a:lnTo>
                    <a:pt x="59410" y="237909"/>
                  </a:lnTo>
                  <a:lnTo>
                    <a:pt x="60553" y="235724"/>
                  </a:lnTo>
                  <a:lnTo>
                    <a:pt x="61518" y="233921"/>
                  </a:lnTo>
                  <a:lnTo>
                    <a:pt x="62039" y="231660"/>
                  </a:lnTo>
                  <a:lnTo>
                    <a:pt x="62039" y="225729"/>
                  </a:lnTo>
                  <a:lnTo>
                    <a:pt x="61087" y="222529"/>
                  </a:lnTo>
                  <a:lnTo>
                    <a:pt x="58000" y="217525"/>
                  </a:lnTo>
                  <a:lnTo>
                    <a:pt x="57226" y="216281"/>
                  </a:lnTo>
                  <a:lnTo>
                    <a:pt x="55880" y="215150"/>
                  </a:lnTo>
                  <a:lnTo>
                    <a:pt x="55880" y="232905"/>
                  </a:lnTo>
                  <a:lnTo>
                    <a:pt x="54521" y="235724"/>
                  </a:lnTo>
                  <a:lnTo>
                    <a:pt x="51803" y="238061"/>
                  </a:lnTo>
                  <a:lnTo>
                    <a:pt x="49085" y="240322"/>
                  </a:lnTo>
                  <a:lnTo>
                    <a:pt x="44869" y="241503"/>
                  </a:lnTo>
                  <a:lnTo>
                    <a:pt x="33502" y="241503"/>
                  </a:lnTo>
                  <a:lnTo>
                    <a:pt x="29159" y="240245"/>
                  </a:lnTo>
                  <a:lnTo>
                    <a:pt x="26174" y="237832"/>
                  </a:lnTo>
                  <a:lnTo>
                    <a:pt x="23190" y="235331"/>
                  </a:lnTo>
                  <a:lnTo>
                    <a:pt x="21691" y="232524"/>
                  </a:lnTo>
                  <a:lnTo>
                    <a:pt x="21691" y="226110"/>
                  </a:lnTo>
                  <a:lnTo>
                    <a:pt x="23101" y="223380"/>
                  </a:lnTo>
                  <a:lnTo>
                    <a:pt x="28702" y="218694"/>
                  </a:lnTo>
                  <a:lnTo>
                    <a:pt x="32931" y="217525"/>
                  </a:lnTo>
                  <a:lnTo>
                    <a:pt x="44475" y="217525"/>
                  </a:lnTo>
                  <a:lnTo>
                    <a:pt x="48844" y="218782"/>
                  </a:lnTo>
                  <a:lnTo>
                    <a:pt x="54483" y="223456"/>
                  </a:lnTo>
                  <a:lnTo>
                    <a:pt x="55765" y="226110"/>
                  </a:lnTo>
                  <a:lnTo>
                    <a:pt x="55880" y="232905"/>
                  </a:lnTo>
                  <a:lnTo>
                    <a:pt x="55880" y="215150"/>
                  </a:lnTo>
                  <a:lnTo>
                    <a:pt x="54444" y="213931"/>
                  </a:lnTo>
                  <a:lnTo>
                    <a:pt x="50825" y="212293"/>
                  </a:lnTo>
                  <a:lnTo>
                    <a:pt x="47205" y="210731"/>
                  </a:lnTo>
                  <a:lnTo>
                    <a:pt x="43129" y="209880"/>
                  </a:lnTo>
                  <a:lnTo>
                    <a:pt x="34378" y="209880"/>
                  </a:lnTo>
                  <a:lnTo>
                    <a:pt x="15824" y="224866"/>
                  </a:lnTo>
                  <a:lnTo>
                    <a:pt x="15849" y="231660"/>
                  </a:lnTo>
                  <a:lnTo>
                    <a:pt x="16383" y="233997"/>
                  </a:lnTo>
                  <a:lnTo>
                    <a:pt x="18630" y="238061"/>
                  </a:lnTo>
                  <a:lnTo>
                    <a:pt x="20320" y="239852"/>
                  </a:lnTo>
                  <a:lnTo>
                    <a:pt x="22567" y="241414"/>
                  </a:lnTo>
                  <a:lnTo>
                    <a:pt x="16814" y="241414"/>
                  </a:lnTo>
                  <a:lnTo>
                    <a:pt x="16814" y="248285"/>
                  </a:lnTo>
                  <a:lnTo>
                    <a:pt x="77990" y="248285"/>
                  </a:lnTo>
                  <a:lnTo>
                    <a:pt x="77990" y="241503"/>
                  </a:lnTo>
                  <a:lnTo>
                    <a:pt x="77990" y="240792"/>
                  </a:lnTo>
                  <a:close/>
                </a:path>
                <a:path w="2326004" h="1363345">
                  <a:moveTo>
                    <a:pt x="1778241" y="1284147"/>
                  </a:moveTo>
                  <a:lnTo>
                    <a:pt x="1729828" y="1284147"/>
                  </a:lnTo>
                  <a:lnTo>
                    <a:pt x="1729828" y="1291323"/>
                  </a:lnTo>
                  <a:lnTo>
                    <a:pt x="1749971" y="1291323"/>
                  </a:lnTo>
                  <a:lnTo>
                    <a:pt x="1749971" y="1345196"/>
                  </a:lnTo>
                  <a:lnTo>
                    <a:pt x="1758022" y="1345196"/>
                  </a:lnTo>
                  <a:lnTo>
                    <a:pt x="1758022" y="1291323"/>
                  </a:lnTo>
                  <a:lnTo>
                    <a:pt x="1778241" y="1291323"/>
                  </a:lnTo>
                  <a:lnTo>
                    <a:pt x="1778241" y="1284147"/>
                  </a:lnTo>
                  <a:close/>
                </a:path>
                <a:path w="2326004" h="1363345">
                  <a:moveTo>
                    <a:pt x="1791360" y="1301013"/>
                  </a:moveTo>
                  <a:lnTo>
                    <a:pt x="1783867" y="1301013"/>
                  </a:lnTo>
                  <a:lnTo>
                    <a:pt x="1783867" y="1345196"/>
                  </a:lnTo>
                  <a:lnTo>
                    <a:pt x="1791360" y="1345196"/>
                  </a:lnTo>
                  <a:lnTo>
                    <a:pt x="1791360" y="1301013"/>
                  </a:lnTo>
                  <a:close/>
                </a:path>
                <a:path w="2326004" h="1363345">
                  <a:moveTo>
                    <a:pt x="1791360" y="1284147"/>
                  </a:moveTo>
                  <a:lnTo>
                    <a:pt x="1783867" y="1284147"/>
                  </a:lnTo>
                  <a:lnTo>
                    <a:pt x="1783867" y="1292809"/>
                  </a:lnTo>
                  <a:lnTo>
                    <a:pt x="1791360" y="1292809"/>
                  </a:lnTo>
                  <a:lnTo>
                    <a:pt x="1791360" y="1284147"/>
                  </a:lnTo>
                  <a:close/>
                </a:path>
                <a:path w="2326004" h="1363345">
                  <a:moveTo>
                    <a:pt x="1863267" y="1345196"/>
                  </a:moveTo>
                  <a:lnTo>
                    <a:pt x="1862226" y="1306474"/>
                  </a:lnTo>
                  <a:lnTo>
                    <a:pt x="1854060" y="1299997"/>
                  </a:lnTo>
                  <a:lnTo>
                    <a:pt x="1844065" y="1299997"/>
                  </a:lnTo>
                  <a:lnTo>
                    <a:pt x="1839455" y="1302575"/>
                  </a:lnTo>
                  <a:lnTo>
                    <a:pt x="1836026" y="1307731"/>
                  </a:lnTo>
                  <a:lnTo>
                    <a:pt x="1835543" y="1306474"/>
                  </a:lnTo>
                  <a:lnTo>
                    <a:pt x="1835086" y="1305306"/>
                  </a:lnTo>
                  <a:lnTo>
                    <a:pt x="1833676" y="1303350"/>
                  </a:lnTo>
                  <a:lnTo>
                    <a:pt x="1831454" y="1301953"/>
                  </a:lnTo>
                  <a:lnTo>
                    <a:pt x="1829460" y="1300619"/>
                  </a:lnTo>
                  <a:lnTo>
                    <a:pt x="1826729" y="1299997"/>
                  </a:lnTo>
                  <a:lnTo>
                    <a:pt x="1820557" y="1299997"/>
                  </a:lnTo>
                  <a:lnTo>
                    <a:pt x="1817903" y="1300619"/>
                  </a:lnTo>
                  <a:lnTo>
                    <a:pt x="1815642" y="1301953"/>
                  </a:lnTo>
                  <a:lnTo>
                    <a:pt x="1813306" y="1303274"/>
                  </a:lnTo>
                  <a:lnTo>
                    <a:pt x="1811502" y="1304988"/>
                  </a:lnTo>
                  <a:lnTo>
                    <a:pt x="1810105" y="1307172"/>
                  </a:lnTo>
                  <a:lnTo>
                    <a:pt x="1810105" y="1301013"/>
                  </a:lnTo>
                  <a:lnTo>
                    <a:pt x="1803387" y="1301013"/>
                  </a:lnTo>
                  <a:lnTo>
                    <a:pt x="1803387" y="1345196"/>
                  </a:lnTo>
                  <a:lnTo>
                    <a:pt x="1810880" y="1345196"/>
                  </a:lnTo>
                  <a:lnTo>
                    <a:pt x="1810880" y="1318260"/>
                  </a:lnTo>
                  <a:lnTo>
                    <a:pt x="1811274" y="1315148"/>
                  </a:lnTo>
                  <a:lnTo>
                    <a:pt x="1819706" y="1306474"/>
                  </a:lnTo>
                  <a:lnTo>
                    <a:pt x="1824621" y="1306474"/>
                  </a:lnTo>
                  <a:lnTo>
                    <a:pt x="1826577" y="1307338"/>
                  </a:lnTo>
                  <a:lnTo>
                    <a:pt x="1829079" y="1310614"/>
                  </a:lnTo>
                  <a:lnTo>
                    <a:pt x="1829600" y="1313040"/>
                  </a:lnTo>
                  <a:lnTo>
                    <a:pt x="1829625" y="1345196"/>
                  </a:lnTo>
                  <a:lnTo>
                    <a:pt x="1837118" y="1345196"/>
                  </a:lnTo>
                  <a:lnTo>
                    <a:pt x="1837118" y="1314983"/>
                  </a:lnTo>
                  <a:lnTo>
                    <a:pt x="1838210" y="1311630"/>
                  </a:lnTo>
                  <a:lnTo>
                    <a:pt x="1840318" y="1309522"/>
                  </a:lnTo>
                  <a:lnTo>
                    <a:pt x="1842046" y="1307731"/>
                  </a:lnTo>
                  <a:lnTo>
                    <a:pt x="1842274" y="1307490"/>
                  </a:lnTo>
                  <a:lnTo>
                    <a:pt x="1844840" y="1306474"/>
                  </a:lnTo>
                  <a:lnTo>
                    <a:pt x="1849691" y="1306474"/>
                  </a:lnTo>
                  <a:lnTo>
                    <a:pt x="1855851" y="1314361"/>
                  </a:lnTo>
                  <a:lnTo>
                    <a:pt x="1855851" y="1345196"/>
                  </a:lnTo>
                  <a:lnTo>
                    <a:pt x="1863267" y="1345196"/>
                  </a:lnTo>
                  <a:close/>
                </a:path>
                <a:path w="2326004" h="1363345">
                  <a:moveTo>
                    <a:pt x="1914804" y="1315694"/>
                  </a:moveTo>
                  <a:lnTo>
                    <a:pt x="1912937" y="1310068"/>
                  </a:lnTo>
                  <a:lnTo>
                    <a:pt x="1909330" y="1306169"/>
                  </a:lnTo>
                  <a:lnTo>
                    <a:pt x="1906917" y="1303616"/>
                  </a:lnTo>
                  <a:lnTo>
                    <a:pt x="1906917" y="1318818"/>
                  </a:lnTo>
                  <a:lnTo>
                    <a:pt x="1882165" y="1318818"/>
                  </a:lnTo>
                  <a:lnTo>
                    <a:pt x="1882482" y="1314983"/>
                  </a:lnTo>
                  <a:lnTo>
                    <a:pt x="1883727" y="1311859"/>
                  </a:lnTo>
                  <a:lnTo>
                    <a:pt x="1886077" y="1309598"/>
                  </a:lnTo>
                  <a:lnTo>
                    <a:pt x="1888413" y="1307261"/>
                  </a:lnTo>
                  <a:lnTo>
                    <a:pt x="1891309" y="1306169"/>
                  </a:lnTo>
                  <a:lnTo>
                    <a:pt x="1898561" y="1306169"/>
                  </a:lnTo>
                  <a:lnTo>
                    <a:pt x="1901685" y="1307566"/>
                  </a:lnTo>
                  <a:lnTo>
                    <a:pt x="1904034" y="1310462"/>
                  </a:lnTo>
                  <a:lnTo>
                    <a:pt x="1905596" y="1312329"/>
                  </a:lnTo>
                  <a:lnTo>
                    <a:pt x="1906524" y="1315148"/>
                  </a:lnTo>
                  <a:lnTo>
                    <a:pt x="1906917" y="1318818"/>
                  </a:lnTo>
                  <a:lnTo>
                    <a:pt x="1906917" y="1303616"/>
                  </a:lnTo>
                  <a:lnTo>
                    <a:pt x="1905431" y="1302029"/>
                  </a:lnTo>
                  <a:lnTo>
                    <a:pt x="1900593" y="1299997"/>
                  </a:lnTo>
                  <a:lnTo>
                    <a:pt x="1888566" y="1299997"/>
                  </a:lnTo>
                  <a:lnTo>
                    <a:pt x="1883651" y="1302029"/>
                  </a:lnTo>
                  <a:lnTo>
                    <a:pt x="1879828" y="1306169"/>
                  </a:lnTo>
                  <a:lnTo>
                    <a:pt x="1875917" y="1310220"/>
                  </a:lnTo>
                  <a:lnTo>
                    <a:pt x="1874151" y="1315694"/>
                  </a:lnTo>
                  <a:lnTo>
                    <a:pt x="1874151" y="1330998"/>
                  </a:lnTo>
                  <a:lnTo>
                    <a:pt x="1875917" y="1336217"/>
                  </a:lnTo>
                  <a:lnTo>
                    <a:pt x="1879752" y="1340205"/>
                  </a:lnTo>
                  <a:lnTo>
                    <a:pt x="1883498" y="1344193"/>
                  </a:lnTo>
                  <a:lnTo>
                    <a:pt x="1888655" y="1346212"/>
                  </a:lnTo>
                  <a:lnTo>
                    <a:pt x="1900288" y="1346212"/>
                  </a:lnTo>
                  <a:lnTo>
                    <a:pt x="1904504" y="1344968"/>
                  </a:lnTo>
                  <a:lnTo>
                    <a:pt x="1910956" y="1340053"/>
                  </a:lnTo>
                  <a:lnTo>
                    <a:pt x="1913318" y="1336459"/>
                  </a:lnTo>
                  <a:lnTo>
                    <a:pt x="1914575" y="1331925"/>
                  </a:lnTo>
                  <a:lnTo>
                    <a:pt x="1906841" y="1330998"/>
                  </a:lnTo>
                  <a:lnTo>
                    <a:pt x="1905673" y="1334109"/>
                  </a:lnTo>
                  <a:lnTo>
                    <a:pt x="1904111" y="1336459"/>
                  </a:lnTo>
                  <a:lnTo>
                    <a:pt x="1902155" y="1337868"/>
                  </a:lnTo>
                  <a:lnTo>
                    <a:pt x="1900288" y="1339342"/>
                  </a:lnTo>
                  <a:lnTo>
                    <a:pt x="1897938" y="1340053"/>
                  </a:lnTo>
                  <a:lnTo>
                    <a:pt x="1891461" y="1340053"/>
                  </a:lnTo>
                  <a:lnTo>
                    <a:pt x="1888413" y="1338719"/>
                  </a:lnTo>
                  <a:lnTo>
                    <a:pt x="1883422" y="1333563"/>
                  </a:lnTo>
                  <a:lnTo>
                    <a:pt x="1882089" y="1329905"/>
                  </a:lnTo>
                  <a:lnTo>
                    <a:pt x="1881784" y="1324978"/>
                  </a:lnTo>
                  <a:lnTo>
                    <a:pt x="1914804" y="1324978"/>
                  </a:lnTo>
                  <a:lnTo>
                    <a:pt x="1914804" y="1318818"/>
                  </a:lnTo>
                  <a:lnTo>
                    <a:pt x="1914804" y="1315694"/>
                  </a:lnTo>
                  <a:close/>
                </a:path>
                <a:path w="2326004" h="1363345">
                  <a:moveTo>
                    <a:pt x="1969465" y="1283131"/>
                  </a:moveTo>
                  <a:lnTo>
                    <a:pt x="1964156" y="1283131"/>
                  </a:lnTo>
                  <a:lnTo>
                    <a:pt x="1958924" y="1290078"/>
                  </a:lnTo>
                  <a:lnTo>
                    <a:pt x="1955012" y="1297101"/>
                  </a:lnTo>
                  <a:lnTo>
                    <a:pt x="1952523" y="1304137"/>
                  </a:lnTo>
                  <a:lnTo>
                    <a:pt x="1950415" y="1310144"/>
                  </a:lnTo>
                  <a:lnTo>
                    <a:pt x="1949323" y="1316469"/>
                  </a:lnTo>
                  <a:lnTo>
                    <a:pt x="1949323" y="1330604"/>
                  </a:lnTo>
                  <a:lnTo>
                    <a:pt x="1964156" y="1363154"/>
                  </a:lnTo>
                  <a:lnTo>
                    <a:pt x="1969465" y="1363154"/>
                  </a:lnTo>
                  <a:lnTo>
                    <a:pt x="1964029" y="1353146"/>
                  </a:lnTo>
                  <a:lnTo>
                    <a:pt x="1960156" y="1343139"/>
                  </a:lnTo>
                  <a:lnTo>
                    <a:pt x="1957819" y="1333119"/>
                  </a:lnTo>
                  <a:lnTo>
                    <a:pt x="1957044" y="1323111"/>
                  </a:lnTo>
                  <a:lnTo>
                    <a:pt x="1957044" y="1317879"/>
                  </a:lnTo>
                  <a:lnTo>
                    <a:pt x="1966112" y="1288910"/>
                  </a:lnTo>
                  <a:lnTo>
                    <a:pt x="1969465" y="1283131"/>
                  </a:lnTo>
                  <a:close/>
                </a:path>
                <a:path w="2326004" h="1363345">
                  <a:moveTo>
                    <a:pt x="2012721" y="1329664"/>
                  </a:moveTo>
                  <a:lnTo>
                    <a:pt x="1994916" y="1318425"/>
                  </a:lnTo>
                  <a:lnTo>
                    <a:pt x="1989061" y="1316786"/>
                  </a:lnTo>
                  <a:lnTo>
                    <a:pt x="1988286" y="1316469"/>
                  </a:lnTo>
                  <a:lnTo>
                    <a:pt x="1987029" y="1315923"/>
                  </a:lnTo>
                  <a:lnTo>
                    <a:pt x="1986013" y="1315300"/>
                  </a:lnTo>
                  <a:lnTo>
                    <a:pt x="1985467" y="1314437"/>
                  </a:lnTo>
                  <a:lnTo>
                    <a:pt x="1984844" y="1313662"/>
                  </a:lnTo>
                  <a:lnTo>
                    <a:pt x="1984527" y="1312799"/>
                  </a:lnTo>
                  <a:lnTo>
                    <a:pt x="1984527" y="1310297"/>
                  </a:lnTo>
                  <a:lnTo>
                    <a:pt x="1985238" y="1308976"/>
                  </a:lnTo>
                  <a:lnTo>
                    <a:pt x="1986724" y="1307884"/>
                  </a:lnTo>
                  <a:lnTo>
                    <a:pt x="1988197" y="1306715"/>
                  </a:lnTo>
                  <a:lnTo>
                    <a:pt x="1990623" y="1306169"/>
                  </a:lnTo>
                  <a:lnTo>
                    <a:pt x="1997024" y="1306169"/>
                  </a:lnTo>
                  <a:lnTo>
                    <a:pt x="1999284" y="1306791"/>
                  </a:lnTo>
                  <a:lnTo>
                    <a:pt x="2002497" y="1309370"/>
                  </a:lnTo>
                  <a:lnTo>
                    <a:pt x="2003425" y="1311084"/>
                  </a:lnTo>
                  <a:lnTo>
                    <a:pt x="2003742" y="1313421"/>
                  </a:lnTo>
                  <a:lnTo>
                    <a:pt x="2011083" y="1312405"/>
                  </a:lnTo>
                  <a:lnTo>
                    <a:pt x="1997024" y="1299997"/>
                  </a:lnTo>
                  <a:lnTo>
                    <a:pt x="1991245" y="1299997"/>
                  </a:lnTo>
                  <a:lnTo>
                    <a:pt x="1982343" y="1303045"/>
                  </a:lnTo>
                  <a:lnTo>
                    <a:pt x="1980780" y="1304137"/>
                  </a:lnTo>
                  <a:lnTo>
                    <a:pt x="1977377" y="1315300"/>
                  </a:lnTo>
                  <a:lnTo>
                    <a:pt x="1977821" y="1316863"/>
                  </a:lnTo>
                  <a:lnTo>
                    <a:pt x="1999284" y="1327480"/>
                  </a:lnTo>
                  <a:lnTo>
                    <a:pt x="2001786" y="1328343"/>
                  </a:lnTo>
                  <a:lnTo>
                    <a:pt x="2002878" y="1328966"/>
                  </a:lnTo>
                  <a:lnTo>
                    <a:pt x="2004288" y="1329982"/>
                  </a:lnTo>
                  <a:lnTo>
                    <a:pt x="2005063" y="1331302"/>
                  </a:lnTo>
                  <a:lnTo>
                    <a:pt x="2005063" y="1334897"/>
                  </a:lnTo>
                  <a:lnTo>
                    <a:pt x="2004212" y="1336535"/>
                  </a:lnTo>
                  <a:lnTo>
                    <a:pt x="2002574" y="1337945"/>
                  </a:lnTo>
                  <a:lnTo>
                    <a:pt x="2000846" y="1339342"/>
                  </a:lnTo>
                  <a:lnTo>
                    <a:pt x="1998357" y="1340053"/>
                  </a:lnTo>
                  <a:lnTo>
                    <a:pt x="1991487" y="1340053"/>
                  </a:lnTo>
                  <a:lnTo>
                    <a:pt x="1988832" y="1339265"/>
                  </a:lnTo>
                  <a:lnTo>
                    <a:pt x="1986953" y="1337627"/>
                  </a:lnTo>
                  <a:lnTo>
                    <a:pt x="1984997" y="1336065"/>
                  </a:lnTo>
                  <a:lnTo>
                    <a:pt x="1983828" y="1333804"/>
                  </a:lnTo>
                  <a:lnTo>
                    <a:pt x="1983435" y="1330833"/>
                  </a:lnTo>
                  <a:lnTo>
                    <a:pt x="1976018" y="1332001"/>
                  </a:lnTo>
                  <a:lnTo>
                    <a:pt x="1976882" y="1336687"/>
                  </a:lnTo>
                  <a:lnTo>
                    <a:pt x="1978761" y="1340205"/>
                  </a:lnTo>
                  <a:lnTo>
                    <a:pt x="1984768" y="1344968"/>
                  </a:lnTo>
                  <a:lnTo>
                    <a:pt x="1989213" y="1346212"/>
                  </a:lnTo>
                  <a:lnTo>
                    <a:pt x="1998433" y="1346212"/>
                  </a:lnTo>
                  <a:lnTo>
                    <a:pt x="2010537" y="1339265"/>
                  </a:lnTo>
                  <a:lnTo>
                    <a:pt x="2012022" y="1337081"/>
                  </a:lnTo>
                  <a:lnTo>
                    <a:pt x="2012670" y="1334897"/>
                  </a:lnTo>
                  <a:lnTo>
                    <a:pt x="2012721" y="1329664"/>
                  </a:lnTo>
                  <a:close/>
                </a:path>
                <a:path w="2326004" h="1363345">
                  <a:moveTo>
                    <a:pt x="2061210" y="1315694"/>
                  </a:moveTo>
                  <a:lnTo>
                    <a:pt x="2059330" y="1310068"/>
                  </a:lnTo>
                  <a:lnTo>
                    <a:pt x="2055736" y="1306169"/>
                  </a:lnTo>
                  <a:lnTo>
                    <a:pt x="2053323" y="1303616"/>
                  </a:lnTo>
                  <a:lnTo>
                    <a:pt x="2053323" y="1318818"/>
                  </a:lnTo>
                  <a:lnTo>
                    <a:pt x="2028647" y="1318818"/>
                  </a:lnTo>
                  <a:lnTo>
                    <a:pt x="2028888" y="1314983"/>
                  </a:lnTo>
                  <a:lnTo>
                    <a:pt x="2030133" y="1311859"/>
                  </a:lnTo>
                  <a:lnTo>
                    <a:pt x="2034895" y="1307261"/>
                  </a:lnTo>
                  <a:lnTo>
                    <a:pt x="2037791" y="1306169"/>
                  </a:lnTo>
                  <a:lnTo>
                    <a:pt x="2044966" y="1306169"/>
                  </a:lnTo>
                  <a:lnTo>
                    <a:pt x="2053323" y="1318818"/>
                  </a:lnTo>
                  <a:lnTo>
                    <a:pt x="2053323" y="1303616"/>
                  </a:lnTo>
                  <a:lnTo>
                    <a:pt x="2051837" y="1302029"/>
                  </a:lnTo>
                  <a:lnTo>
                    <a:pt x="2046998" y="1299997"/>
                  </a:lnTo>
                  <a:lnTo>
                    <a:pt x="2034971" y="1299997"/>
                  </a:lnTo>
                  <a:lnTo>
                    <a:pt x="2030056" y="1302029"/>
                  </a:lnTo>
                  <a:lnTo>
                    <a:pt x="2026234" y="1306169"/>
                  </a:lnTo>
                  <a:lnTo>
                    <a:pt x="2022398" y="1310220"/>
                  </a:lnTo>
                  <a:lnTo>
                    <a:pt x="2020557" y="1315694"/>
                  </a:lnTo>
                  <a:lnTo>
                    <a:pt x="2020557" y="1330998"/>
                  </a:lnTo>
                  <a:lnTo>
                    <a:pt x="2022322" y="1336217"/>
                  </a:lnTo>
                  <a:lnTo>
                    <a:pt x="2026145" y="1340205"/>
                  </a:lnTo>
                  <a:lnTo>
                    <a:pt x="2029904" y="1344193"/>
                  </a:lnTo>
                  <a:lnTo>
                    <a:pt x="2035048" y="1346212"/>
                  </a:lnTo>
                  <a:lnTo>
                    <a:pt x="2046681" y="1346212"/>
                  </a:lnTo>
                  <a:lnTo>
                    <a:pt x="2050897" y="1344968"/>
                  </a:lnTo>
                  <a:lnTo>
                    <a:pt x="2057361" y="1340053"/>
                  </a:lnTo>
                  <a:lnTo>
                    <a:pt x="2059724" y="1336459"/>
                  </a:lnTo>
                  <a:lnTo>
                    <a:pt x="2060981" y="1331925"/>
                  </a:lnTo>
                  <a:lnTo>
                    <a:pt x="2053247" y="1330998"/>
                  </a:lnTo>
                  <a:lnTo>
                    <a:pt x="2052078" y="1334109"/>
                  </a:lnTo>
                  <a:lnTo>
                    <a:pt x="2050592" y="1336459"/>
                  </a:lnTo>
                  <a:lnTo>
                    <a:pt x="2048637" y="1337868"/>
                  </a:lnTo>
                  <a:lnTo>
                    <a:pt x="2046681" y="1339342"/>
                  </a:lnTo>
                  <a:lnTo>
                    <a:pt x="2044344" y="1340053"/>
                  </a:lnTo>
                  <a:lnTo>
                    <a:pt x="2037867" y="1340053"/>
                  </a:lnTo>
                  <a:lnTo>
                    <a:pt x="2034819" y="1338719"/>
                  </a:lnTo>
                  <a:lnTo>
                    <a:pt x="2029815" y="1333563"/>
                  </a:lnTo>
                  <a:lnTo>
                    <a:pt x="2028494" y="1329905"/>
                  </a:lnTo>
                  <a:lnTo>
                    <a:pt x="2028177" y="1324978"/>
                  </a:lnTo>
                  <a:lnTo>
                    <a:pt x="2061210" y="1324978"/>
                  </a:lnTo>
                  <a:lnTo>
                    <a:pt x="2061210" y="1318818"/>
                  </a:lnTo>
                  <a:lnTo>
                    <a:pt x="2061210" y="1315694"/>
                  </a:lnTo>
                  <a:close/>
                </a:path>
                <a:path w="2326004" h="1363345">
                  <a:moveTo>
                    <a:pt x="2108060" y="1329982"/>
                  </a:moveTo>
                  <a:lnTo>
                    <a:pt x="2100643" y="1328966"/>
                  </a:lnTo>
                  <a:lnTo>
                    <a:pt x="2100173" y="1332788"/>
                  </a:lnTo>
                  <a:lnTo>
                    <a:pt x="2098929" y="1335519"/>
                  </a:lnTo>
                  <a:lnTo>
                    <a:pt x="2096897" y="1337322"/>
                  </a:lnTo>
                  <a:lnTo>
                    <a:pt x="2094941" y="1339113"/>
                  </a:lnTo>
                  <a:lnTo>
                    <a:pt x="2092515" y="1340053"/>
                  </a:lnTo>
                  <a:lnTo>
                    <a:pt x="2085886" y="1340053"/>
                  </a:lnTo>
                  <a:lnTo>
                    <a:pt x="2082914" y="1338719"/>
                  </a:lnTo>
                  <a:lnTo>
                    <a:pt x="2080653" y="1335989"/>
                  </a:lnTo>
                  <a:lnTo>
                    <a:pt x="2078393" y="1333334"/>
                  </a:lnTo>
                  <a:lnTo>
                    <a:pt x="2077212" y="1328966"/>
                  </a:lnTo>
                  <a:lnTo>
                    <a:pt x="2077212" y="1317167"/>
                  </a:lnTo>
                  <a:lnTo>
                    <a:pt x="2078393" y="1312875"/>
                  </a:lnTo>
                  <a:lnTo>
                    <a:pt x="2083155" y="1307490"/>
                  </a:lnTo>
                  <a:lnTo>
                    <a:pt x="2086190" y="1306169"/>
                  </a:lnTo>
                  <a:lnTo>
                    <a:pt x="2092439" y="1306169"/>
                  </a:lnTo>
                  <a:lnTo>
                    <a:pt x="2094547" y="1306868"/>
                  </a:lnTo>
                  <a:lnTo>
                    <a:pt x="2096350" y="1308430"/>
                  </a:lnTo>
                  <a:lnTo>
                    <a:pt x="2098141" y="1309916"/>
                  </a:lnTo>
                  <a:lnTo>
                    <a:pt x="2099310" y="1312100"/>
                  </a:lnTo>
                  <a:lnTo>
                    <a:pt x="2100021" y="1315059"/>
                  </a:lnTo>
                  <a:lnTo>
                    <a:pt x="2107361" y="1313967"/>
                  </a:lnTo>
                  <a:lnTo>
                    <a:pt x="2094471" y="1299997"/>
                  </a:lnTo>
                  <a:lnTo>
                    <a:pt x="2085886" y="1299997"/>
                  </a:lnTo>
                  <a:lnTo>
                    <a:pt x="2071903" y="1310690"/>
                  </a:lnTo>
                  <a:lnTo>
                    <a:pt x="2070265" y="1314284"/>
                  </a:lnTo>
                  <a:lnTo>
                    <a:pt x="2069490" y="1318501"/>
                  </a:lnTo>
                  <a:lnTo>
                    <a:pt x="2069490" y="1330604"/>
                  </a:lnTo>
                  <a:lnTo>
                    <a:pt x="2071357" y="1336306"/>
                  </a:lnTo>
                  <a:lnTo>
                    <a:pt x="2075027" y="1340281"/>
                  </a:lnTo>
                  <a:lnTo>
                    <a:pt x="2078697" y="1344193"/>
                  </a:lnTo>
                  <a:lnTo>
                    <a:pt x="2083536" y="1346212"/>
                  </a:lnTo>
                  <a:lnTo>
                    <a:pt x="2094471" y="1346212"/>
                  </a:lnTo>
                  <a:lnTo>
                    <a:pt x="2098535" y="1344739"/>
                  </a:lnTo>
                  <a:lnTo>
                    <a:pt x="2103983" y="1340053"/>
                  </a:lnTo>
                  <a:lnTo>
                    <a:pt x="2105164" y="1339037"/>
                  </a:lnTo>
                  <a:lnTo>
                    <a:pt x="2107196" y="1335049"/>
                  </a:lnTo>
                  <a:lnTo>
                    <a:pt x="2108060" y="1329982"/>
                  </a:lnTo>
                  <a:close/>
                </a:path>
                <a:path w="2326004" h="1363345">
                  <a:moveTo>
                    <a:pt x="2154364" y="1315453"/>
                  </a:moveTo>
                  <a:lnTo>
                    <a:pt x="2152485" y="1309916"/>
                  </a:lnTo>
                  <a:lnTo>
                    <a:pt x="2148814" y="1306169"/>
                  </a:lnTo>
                  <a:lnTo>
                    <a:pt x="2146706" y="1303985"/>
                  </a:lnTo>
                  <a:lnTo>
                    <a:pt x="2146706" y="1317409"/>
                  </a:lnTo>
                  <a:lnTo>
                    <a:pt x="2146681" y="1328724"/>
                  </a:lnTo>
                  <a:lnTo>
                    <a:pt x="2145461" y="1332941"/>
                  </a:lnTo>
                  <a:lnTo>
                    <a:pt x="2142820" y="1335913"/>
                  </a:lnTo>
                  <a:lnTo>
                    <a:pt x="2140458" y="1338643"/>
                  </a:lnTo>
                  <a:lnTo>
                    <a:pt x="2137422" y="1340053"/>
                  </a:lnTo>
                  <a:lnTo>
                    <a:pt x="2129917" y="1340053"/>
                  </a:lnTo>
                  <a:lnTo>
                    <a:pt x="2126792" y="1338643"/>
                  </a:lnTo>
                  <a:lnTo>
                    <a:pt x="2124303" y="1335760"/>
                  </a:lnTo>
                  <a:lnTo>
                    <a:pt x="2121878" y="1333017"/>
                  </a:lnTo>
                  <a:lnTo>
                    <a:pt x="2120633" y="1328724"/>
                  </a:lnTo>
                  <a:lnTo>
                    <a:pt x="2120633" y="1317409"/>
                  </a:lnTo>
                  <a:lnTo>
                    <a:pt x="2121878" y="1313192"/>
                  </a:lnTo>
                  <a:lnTo>
                    <a:pt x="2124379" y="1310386"/>
                  </a:lnTo>
                  <a:lnTo>
                    <a:pt x="2126792" y="1307566"/>
                  </a:lnTo>
                  <a:lnTo>
                    <a:pt x="2129917" y="1306169"/>
                  </a:lnTo>
                  <a:lnTo>
                    <a:pt x="2137333" y="1306169"/>
                  </a:lnTo>
                  <a:lnTo>
                    <a:pt x="2140458" y="1307566"/>
                  </a:lnTo>
                  <a:lnTo>
                    <a:pt x="2145461" y="1313192"/>
                  </a:lnTo>
                  <a:lnTo>
                    <a:pt x="2146706" y="1317409"/>
                  </a:lnTo>
                  <a:lnTo>
                    <a:pt x="2146706" y="1303985"/>
                  </a:lnTo>
                  <a:lnTo>
                    <a:pt x="2144750" y="1301953"/>
                  </a:lnTo>
                  <a:lnTo>
                    <a:pt x="2139759" y="1299997"/>
                  </a:lnTo>
                  <a:lnTo>
                    <a:pt x="2128202" y="1299997"/>
                  </a:lnTo>
                  <a:lnTo>
                    <a:pt x="2123592" y="1301635"/>
                  </a:lnTo>
                  <a:lnTo>
                    <a:pt x="2115235" y="1308823"/>
                  </a:lnTo>
                  <a:lnTo>
                    <a:pt x="2112975" y="1314907"/>
                  </a:lnTo>
                  <a:lnTo>
                    <a:pt x="2112975" y="1330528"/>
                  </a:lnTo>
                  <a:lnTo>
                    <a:pt x="2114854" y="1336306"/>
                  </a:lnTo>
                  <a:lnTo>
                    <a:pt x="2118677" y="1340205"/>
                  </a:lnTo>
                  <a:lnTo>
                    <a:pt x="2122500" y="1344193"/>
                  </a:lnTo>
                  <a:lnTo>
                    <a:pt x="2127504" y="1346212"/>
                  </a:lnTo>
                  <a:lnTo>
                    <a:pt x="2137575" y="1346212"/>
                  </a:lnTo>
                  <a:lnTo>
                    <a:pt x="2141093" y="1345285"/>
                  </a:lnTo>
                  <a:lnTo>
                    <a:pt x="2147646" y="1341691"/>
                  </a:lnTo>
                  <a:lnTo>
                    <a:pt x="2149284" y="1340053"/>
                  </a:lnTo>
                  <a:lnTo>
                    <a:pt x="2150148" y="1339189"/>
                  </a:lnTo>
                  <a:lnTo>
                    <a:pt x="2151862" y="1335760"/>
                  </a:lnTo>
                  <a:lnTo>
                    <a:pt x="2153501" y="1332636"/>
                  </a:lnTo>
                  <a:lnTo>
                    <a:pt x="2154250" y="1328724"/>
                  </a:lnTo>
                  <a:lnTo>
                    <a:pt x="2154364" y="1315453"/>
                  </a:lnTo>
                  <a:close/>
                </a:path>
                <a:path w="2326004" h="1363345">
                  <a:moveTo>
                    <a:pt x="2200503" y="1345196"/>
                  </a:moveTo>
                  <a:lnTo>
                    <a:pt x="2198865" y="1306715"/>
                  </a:lnTo>
                  <a:lnTo>
                    <a:pt x="2188095" y="1299997"/>
                  </a:lnTo>
                  <a:lnTo>
                    <a:pt x="2179269" y="1299997"/>
                  </a:lnTo>
                  <a:lnTo>
                    <a:pt x="2174583" y="1302410"/>
                  </a:lnTo>
                  <a:lnTo>
                    <a:pt x="2171306" y="1307261"/>
                  </a:lnTo>
                  <a:lnTo>
                    <a:pt x="2171306" y="1301013"/>
                  </a:lnTo>
                  <a:lnTo>
                    <a:pt x="2164588" y="1301013"/>
                  </a:lnTo>
                  <a:lnTo>
                    <a:pt x="2164588" y="1345196"/>
                  </a:lnTo>
                  <a:lnTo>
                    <a:pt x="2172081" y="1345196"/>
                  </a:lnTo>
                  <a:lnTo>
                    <a:pt x="2172131" y="1315224"/>
                  </a:lnTo>
                  <a:lnTo>
                    <a:pt x="2173262" y="1311554"/>
                  </a:lnTo>
                  <a:lnTo>
                    <a:pt x="2175522" y="1309522"/>
                  </a:lnTo>
                  <a:lnTo>
                    <a:pt x="2177859" y="1307490"/>
                  </a:lnTo>
                  <a:lnTo>
                    <a:pt x="2178494" y="1307261"/>
                  </a:lnTo>
                  <a:lnTo>
                    <a:pt x="2180590" y="1306474"/>
                  </a:lnTo>
                  <a:lnTo>
                    <a:pt x="2185822" y="1306474"/>
                  </a:lnTo>
                  <a:lnTo>
                    <a:pt x="2187549" y="1306944"/>
                  </a:lnTo>
                  <a:lnTo>
                    <a:pt x="2193010" y="1345196"/>
                  </a:lnTo>
                  <a:lnTo>
                    <a:pt x="2200503" y="1345196"/>
                  </a:lnTo>
                  <a:close/>
                </a:path>
                <a:path w="2326004" h="1363345">
                  <a:moveTo>
                    <a:pt x="2249068" y="1284147"/>
                  </a:moveTo>
                  <a:lnTo>
                    <a:pt x="2242286" y="1284147"/>
                  </a:lnTo>
                  <a:lnTo>
                    <a:pt x="2242286" y="1329270"/>
                  </a:lnTo>
                  <a:lnTo>
                    <a:pt x="2241105" y="1333334"/>
                  </a:lnTo>
                  <a:lnTo>
                    <a:pt x="2236508" y="1338719"/>
                  </a:lnTo>
                  <a:lnTo>
                    <a:pt x="2233765" y="1340053"/>
                  </a:lnTo>
                  <a:lnTo>
                    <a:pt x="2227211" y="1340053"/>
                  </a:lnTo>
                  <a:lnTo>
                    <a:pt x="2224405" y="1338643"/>
                  </a:lnTo>
                  <a:lnTo>
                    <a:pt x="2221979" y="1335836"/>
                  </a:lnTo>
                  <a:lnTo>
                    <a:pt x="2219642" y="1333017"/>
                  </a:lnTo>
                  <a:lnTo>
                    <a:pt x="2218385" y="1328801"/>
                  </a:lnTo>
                  <a:lnTo>
                    <a:pt x="2218385" y="1317256"/>
                  </a:lnTo>
                  <a:lnTo>
                    <a:pt x="2219553" y="1312951"/>
                  </a:lnTo>
                  <a:lnTo>
                    <a:pt x="2224011" y="1307566"/>
                  </a:lnTo>
                  <a:lnTo>
                    <a:pt x="2226818" y="1306169"/>
                  </a:lnTo>
                  <a:lnTo>
                    <a:pt x="2233536" y="1306169"/>
                  </a:lnTo>
                  <a:lnTo>
                    <a:pt x="2236419" y="1307566"/>
                  </a:lnTo>
                  <a:lnTo>
                    <a:pt x="2238768" y="1310462"/>
                  </a:lnTo>
                  <a:lnTo>
                    <a:pt x="2241105" y="1313268"/>
                  </a:lnTo>
                  <a:lnTo>
                    <a:pt x="2242159" y="1317256"/>
                  </a:lnTo>
                  <a:lnTo>
                    <a:pt x="2242286" y="1329270"/>
                  </a:lnTo>
                  <a:lnTo>
                    <a:pt x="2242286" y="1284147"/>
                  </a:lnTo>
                  <a:lnTo>
                    <a:pt x="2241651" y="1284147"/>
                  </a:lnTo>
                  <a:lnTo>
                    <a:pt x="2241651" y="1306080"/>
                  </a:lnTo>
                  <a:lnTo>
                    <a:pt x="2240330" y="1304290"/>
                  </a:lnTo>
                  <a:lnTo>
                    <a:pt x="2238616" y="1302804"/>
                  </a:lnTo>
                  <a:lnTo>
                    <a:pt x="2236508" y="1301635"/>
                  </a:lnTo>
                  <a:lnTo>
                    <a:pt x="2234476" y="1300543"/>
                  </a:lnTo>
                  <a:lnTo>
                    <a:pt x="2232050" y="1299997"/>
                  </a:lnTo>
                  <a:lnTo>
                    <a:pt x="2225802" y="1299997"/>
                  </a:lnTo>
                  <a:lnTo>
                    <a:pt x="2222525" y="1300937"/>
                  </a:lnTo>
                  <a:lnTo>
                    <a:pt x="2219553" y="1302880"/>
                  </a:lnTo>
                  <a:lnTo>
                    <a:pt x="2216594" y="1304759"/>
                  </a:lnTo>
                  <a:lnTo>
                    <a:pt x="2214410" y="1307490"/>
                  </a:lnTo>
                  <a:lnTo>
                    <a:pt x="2211438" y="1314678"/>
                  </a:lnTo>
                  <a:lnTo>
                    <a:pt x="2210739" y="1318729"/>
                  </a:lnTo>
                  <a:lnTo>
                    <a:pt x="2210739" y="1327632"/>
                  </a:lnTo>
                  <a:lnTo>
                    <a:pt x="2211514" y="1331696"/>
                  </a:lnTo>
                  <a:lnTo>
                    <a:pt x="2213152" y="1335125"/>
                  </a:lnTo>
                  <a:lnTo>
                    <a:pt x="2214791" y="1338643"/>
                  </a:lnTo>
                  <a:lnTo>
                    <a:pt x="2217064" y="1341374"/>
                  </a:lnTo>
                  <a:lnTo>
                    <a:pt x="2220023" y="1343253"/>
                  </a:lnTo>
                  <a:lnTo>
                    <a:pt x="2222995" y="1345196"/>
                  </a:lnTo>
                  <a:lnTo>
                    <a:pt x="2226195" y="1346212"/>
                  </a:lnTo>
                  <a:lnTo>
                    <a:pt x="2235174" y="1346212"/>
                  </a:lnTo>
                  <a:lnTo>
                    <a:pt x="2239314" y="1344028"/>
                  </a:lnTo>
                  <a:lnTo>
                    <a:pt x="2241829" y="1340053"/>
                  </a:lnTo>
                  <a:lnTo>
                    <a:pt x="2242121" y="1339583"/>
                  </a:lnTo>
                  <a:lnTo>
                    <a:pt x="2242121" y="1345196"/>
                  </a:lnTo>
                  <a:lnTo>
                    <a:pt x="2249068" y="1345196"/>
                  </a:lnTo>
                  <a:lnTo>
                    <a:pt x="2249068" y="1339583"/>
                  </a:lnTo>
                  <a:lnTo>
                    <a:pt x="2249068" y="1306169"/>
                  </a:lnTo>
                  <a:lnTo>
                    <a:pt x="2249068" y="1284147"/>
                  </a:lnTo>
                  <a:close/>
                </a:path>
                <a:path w="2326004" h="1363345">
                  <a:moveTo>
                    <a:pt x="2295995" y="1329664"/>
                  </a:moveTo>
                  <a:lnTo>
                    <a:pt x="2278202" y="1318425"/>
                  </a:lnTo>
                  <a:lnTo>
                    <a:pt x="2272347" y="1316786"/>
                  </a:lnTo>
                  <a:lnTo>
                    <a:pt x="2270239" y="1315923"/>
                  </a:lnTo>
                  <a:lnTo>
                    <a:pt x="2269299" y="1315300"/>
                  </a:lnTo>
                  <a:lnTo>
                    <a:pt x="2268677" y="1314437"/>
                  </a:lnTo>
                  <a:lnTo>
                    <a:pt x="2268042" y="1313662"/>
                  </a:lnTo>
                  <a:lnTo>
                    <a:pt x="2267737" y="1312799"/>
                  </a:lnTo>
                  <a:lnTo>
                    <a:pt x="2267737" y="1310297"/>
                  </a:lnTo>
                  <a:lnTo>
                    <a:pt x="2268512" y="1308976"/>
                  </a:lnTo>
                  <a:lnTo>
                    <a:pt x="2269998" y="1307884"/>
                  </a:lnTo>
                  <a:lnTo>
                    <a:pt x="2271484" y="1306715"/>
                  </a:lnTo>
                  <a:lnTo>
                    <a:pt x="2273909" y="1306169"/>
                  </a:lnTo>
                  <a:lnTo>
                    <a:pt x="2280234" y="1306169"/>
                  </a:lnTo>
                  <a:lnTo>
                    <a:pt x="2287016" y="1313421"/>
                  </a:lnTo>
                  <a:lnTo>
                    <a:pt x="2294356" y="1312405"/>
                  </a:lnTo>
                  <a:lnTo>
                    <a:pt x="2293886" y="1309522"/>
                  </a:lnTo>
                  <a:lnTo>
                    <a:pt x="2293035" y="1307261"/>
                  </a:lnTo>
                  <a:lnTo>
                    <a:pt x="2292235" y="1306169"/>
                  </a:lnTo>
                  <a:lnTo>
                    <a:pt x="2290534" y="1303820"/>
                  </a:lnTo>
                  <a:lnTo>
                    <a:pt x="2288578" y="1302499"/>
                  </a:lnTo>
                  <a:lnTo>
                    <a:pt x="2285923" y="1301483"/>
                  </a:lnTo>
                  <a:lnTo>
                    <a:pt x="2283345" y="1300467"/>
                  </a:lnTo>
                  <a:lnTo>
                    <a:pt x="2280310" y="1299997"/>
                  </a:lnTo>
                  <a:lnTo>
                    <a:pt x="2274532" y="1299997"/>
                  </a:lnTo>
                  <a:lnTo>
                    <a:pt x="2265553" y="1303045"/>
                  </a:lnTo>
                  <a:lnTo>
                    <a:pt x="2263991" y="1304137"/>
                  </a:lnTo>
                  <a:lnTo>
                    <a:pt x="2262809" y="1305534"/>
                  </a:lnTo>
                  <a:lnTo>
                    <a:pt x="2260943" y="1308900"/>
                  </a:lnTo>
                  <a:lnTo>
                    <a:pt x="2260650" y="1310297"/>
                  </a:lnTo>
                  <a:lnTo>
                    <a:pt x="2260663" y="1315300"/>
                  </a:lnTo>
                  <a:lnTo>
                    <a:pt x="2261095" y="1316863"/>
                  </a:lnTo>
                  <a:lnTo>
                    <a:pt x="2263279" y="1320457"/>
                  </a:lnTo>
                  <a:lnTo>
                    <a:pt x="2264841" y="1321854"/>
                  </a:lnTo>
                  <a:lnTo>
                    <a:pt x="2267026" y="1322870"/>
                  </a:lnTo>
                  <a:lnTo>
                    <a:pt x="2269134" y="1323886"/>
                  </a:lnTo>
                  <a:lnTo>
                    <a:pt x="2272969" y="1325054"/>
                  </a:lnTo>
                  <a:lnTo>
                    <a:pt x="2282494" y="1327480"/>
                  </a:lnTo>
                  <a:lnTo>
                    <a:pt x="2285073" y="1328343"/>
                  </a:lnTo>
                  <a:lnTo>
                    <a:pt x="2286089" y="1328966"/>
                  </a:lnTo>
                  <a:lnTo>
                    <a:pt x="2287562" y="1329982"/>
                  </a:lnTo>
                  <a:lnTo>
                    <a:pt x="2288273" y="1331302"/>
                  </a:lnTo>
                  <a:lnTo>
                    <a:pt x="2288273" y="1334897"/>
                  </a:lnTo>
                  <a:lnTo>
                    <a:pt x="2287486" y="1336535"/>
                  </a:lnTo>
                  <a:lnTo>
                    <a:pt x="2285771" y="1337945"/>
                  </a:lnTo>
                  <a:lnTo>
                    <a:pt x="2284133" y="1339342"/>
                  </a:lnTo>
                  <a:lnTo>
                    <a:pt x="2281555" y="1340053"/>
                  </a:lnTo>
                  <a:lnTo>
                    <a:pt x="2274760" y="1340053"/>
                  </a:lnTo>
                  <a:lnTo>
                    <a:pt x="2272030" y="1339265"/>
                  </a:lnTo>
                  <a:lnTo>
                    <a:pt x="2270150" y="1337627"/>
                  </a:lnTo>
                  <a:lnTo>
                    <a:pt x="2268283" y="1336065"/>
                  </a:lnTo>
                  <a:lnTo>
                    <a:pt x="2267115" y="1333804"/>
                  </a:lnTo>
                  <a:lnTo>
                    <a:pt x="2266721" y="1330833"/>
                  </a:lnTo>
                  <a:lnTo>
                    <a:pt x="2259304" y="1332001"/>
                  </a:lnTo>
                  <a:lnTo>
                    <a:pt x="2260079" y="1336687"/>
                  </a:lnTo>
                  <a:lnTo>
                    <a:pt x="2262035" y="1340205"/>
                  </a:lnTo>
                  <a:lnTo>
                    <a:pt x="2268042" y="1344968"/>
                  </a:lnTo>
                  <a:lnTo>
                    <a:pt x="2272423" y="1346212"/>
                  </a:lnTo>
                  <a:lnTo>
                    <a:pt x="2281631" y="1346212"/>
                  </a:lnTo>
                  <a:lnTo>
                    <a:pt x="2295956" y="1334897"/>
                  </a:lnTo>
                  <a:lnTo>
                    <a:pt x="2295995" y="1329664"/>
                  </a:lnTo>
                  <a:close/>
                </a:path>
                <a:path w="2326004" h="1363345">
                  <a:moveTo>
                    <a:pt x="2325903" y="1316469"/>
                  </a:moveTo>
                  <a:lnTo>
                    <a:pt x="2311146" y="1283131"/>
                  </a:lnTo>
                  <a:lnTo>
                    <a:pt x="2305761" y="1283131"/>
                  </a:lnTo>
                  <a:lnTo>
                    <a:pt x="2309114" y="1288910"/>
                  </a:lnTo>
                  <a:lnTo>
                    <a:pt x="2311387" y="1293126"/>
                  </a:lnTo>
                  <a:lnTo>
                    <a:pt x="2314117" y="1299451"/>
                  </a:lnTo>
                  <a:lnTo>
                    <a:pt x="2315438" y="1303426"/>
                  </a:lnTo>
                  <a:lnTo>
                    <a:pt x="2316378" y="1307566"/>
                  </a:lnTo>
                  <a:lnTo>
                    <a:pt x="2317623" y="1312722"/>
                  </a:lnTo>
                  <a:lnTo>
                    <a:pt x="2318181" y="1317879"/>
                  </a:lnTo>
                  <a:lnTo>
                    <a:pt x="2318181" y="1323111"/>
                  </a:lnTo>
                  <a:lnTo>
                    <a:pt x="2317394" y="1333119"/>
                  </a:lnTo>
                  <a:lnTo>
                    <a:pt x="2315070" y="1343139"/>
                  </a:lnTo>
                  <a:lnTo>
                    <a:pt x="2311196" y="1353146"/>
                  </a:lnTo>
                  <a:lnTo>
                    <a:pt x="2305761" y="1363154"/>
                  </a:lnTo>
                  <a:lnTo>
                    <a:pt x="2311146" y="1363154"/>
                  </a:lnTo>
                  <a:lnTo>
                    <a:pt x="2315210" y="1357934"/>
                  </a:lnTo>
                  <a:lnTo>
                    <a:pt x="2318728" y="1351838"/>
                  </a:lnTo>
                  <a:lnTo>
                    <a:pt x="2321610" y="1344815"/>
                  </a:lnTo>
                  <a:lnTo>
                    <a:pt x="2324506" y="1337868"/>
                  </a:lnTo>
                  <a:lnTo>
                    <a:pt x="2325903" y="1330604"/>
                  </a:lnTo>
                  <a:lnTo>
                    <a:pt x="2325903" y="1316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6816458" y="1312527"/>
          <a:ext cx="3572510" cy="18821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6870"/>
                <a:gridCol w="356870"/>
                <a:gridCol w="356870"/>
                <a:gridCol w="356869"/>
                <a:gridCol w="356869"/>
                <a:gridCol w="356869"/>
                <a:gridCol w="356869"/>
                <a:gridCol w="356869"/>
                <a:gridCol w="356869"/>
                <a:gridCol w="356870"/>
              </a:tblGrid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3" name="object 73"/>
          <p:cNvSpPr/>
          <p:nvPr/>
        </p:nvSpPr>
        <p:spPr>
          <a:xfrm>
            <a:off x="9278990" y="3258143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90" h="53339">
                <a:moveTo>
                  <a:pt x="19520" y="11711"/>
                </a:moveTo>
                <a:lnTo>
                  <a:pt x="13039" y="11711"/>
                </a:lnTo>
                <a:lnTo>
                  <a:pt x="13039" y="53092"/>
                </a:lnTo>
                <a:lnTo>
                  <a:pt x="19520" y="53092"/>
                </a:lnTo>
                <a:lnTo>
                  <a:pt x="19520" y="11711"/>
                </a:lnTo>
                <a:close/>
              </a:path>
              <a:path w="72390" h="53339">
                <a:moveTo>
                  <a:pt x="19520" y="0"/>
                </a:moveTo>
                <a:lnTo>
                  <a:pt x="15303" y="0"/>
                </a:lnTo>
                <a:lnTo>
                  <a:pt x="14210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669" y="11555"/>
                </a:lnTo>
                <a:lnTo>
                  <a:pt x="0" y="13273"/>
                </a:lnTo>
                <a:lnTo>
                  <a:pt x="0" y="19519"/>
                </a:lnTo>
                <a:lnTo>
                  <a:pt x="13039" y="11711"/>
                </a:lnTo>
                <a:lnTo>
                  <a:pt x="19520" y="11711"/>
                </a:lnTo>
                <a:lnTo>
                  <a:pt x="19520" y="0"/>
                </a:lnTo>
                <a:close/>
              </a:path>
              <a:path w="72390" h="53339">
                <a:moveTo>
                  <a:pt x="64651" y="40444"/>
                </a:moveTo>
                <a:lnTo>
                  <a:pt x="58170" y="40444"/>
                </a:lnTo>
                <a:lnTo>
                  <a:pt x="58170" y="53092"/>
                </a:lnTo>
                <a:lnTo>
                  <a:pt x="64651" y="53092"/>
                </a:lnTo>
                <a:lnTo>
                  <a:pt x="64651" y="40444"/>
                </a:lnTo>
                <a:close/>
              </a:path>
              <a:path w="72390" h="53339">
                <a:moveTo>
                  <a:pt x="64651" y="156"/>
                </a:moveTo>
                <a:lnTo>
                  <a:pt x="59419" y="156"/>
                </a:lnTo>
                <a:lnTo>
                  <a:pt x="35214" y="34432"/>
                </a:lnTo>
                <a:lnTo>
                  <a:pt x="35214" y="40444"/>
                </a:lnTo>
                <a:lnTo>
                  <a:pt x="71834" y="40444"/>
                </a:lnTo>
                <a:lnTo>
                  <a:pt x="71834" y="34432"/>
                </a:lnTo>
                <a:lnTo>
                  <a:pt x="41617" y="34432"/>
                </a:lnTo>
                <a:lnTo>
                  <a:pt x="58170" y="10618"/>
                </a:lnTo>
                <a:lnTo>
                  <a:pt x="64651" y="10618"/>
                </a:lnTo>
                <a:lnTo>
                  <a:pt x="64651" y="156"/>
                </a:lnTo>
                <a:close/>
              </a:path>
              <a:path w="72390" h="53339">
                <a:moveTo>
                  <a:pt x="64651" y="10618"/>
                </a:moveTo>
                <a:lnTo>
                  <a:pt x="58170" y="10618"/>
                </a:lnTo>
                <a:lnTo>
                  <a:pt x="58170" y="34432"/>
                </a:lnTo>
                <a:lnTo>
                  <a:pt x="64651" y="34432"/>
                </a:lnTo>
                <a:lnTo>
                  <a:pt x="64651" y="1061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9635666" y="3258143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90" h="53975">
                <a:moveTo>
                  <a:pt x="19442" y="11711"/>
                </a:moveTo>
                <a:lnTo>
                  <a:pt x="12961" y="11711"/>
                </a:lnTo>
                <a:lnTo>
                  <a:pt x="12961" y="53092"/>
                </a:lnTo>
                <a:lnTo>
                  <a:pt x="19442" y="53092"/>
                </a:lnTo>
                <a:lnTo>
                  <a:pt x="19442" y="11711"/>
                </a:lnTo>
                <a:close/>
              </a:path>
              <a:path w="72390" h="53975">
                <a:moveTo>
                  <a:pt x="19442" y="0"/>
                </a:moveTo>
                <a:lnTo>
                  <a:pt x="15303" y="0"/>
                </a:lnTo>
                <a:lnTo>
                  <a:pt x="14132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591" y="11555"/>
                </a:lnTo>
                <a:lnTo>
                  <a:pt x="0" y="13273"/>
                </a:lnTo>
                <a:lnTo>
                  <a:pt x="0" y="19519"/>
                </a:lnTo>
                <a:lnTo>
                  <a:pt x="2030" y="18816"/>
                </a:lnTo>
                <a:lnTo>
                  <a:pt x="4294" y="17645"/>
                </a:lnTo>
                <a:lnTo>
                  <a:pt x="6793" y="16162"/>
                </a:lnTo>
                <a:lnTo>
                  <a:pt x="9369" y="14678"/>
                </a:lnTo>
                <a:lnTo>
                  <a:pt x="11399" y="13195"/>
                </a:lnTo>
                <a:lnTo>
                  <a:pt x="12961" y="11711"/>
                </a:lnTo>
                <a:lnTo>
                  <a:pt x="19442" y="11711"/>
                </a:lnTo>
                <a:lnTo>
                  <a:pt x="19442" y="0"/>
                </a:lnTo>
                <a:close/>
              </a:path>
              <a:path w="72390" h="53975">
                <a:moveTo>
                  <a:pt x="60200" y="0"/>
                </a:moveTo>
                <a:lnTo>
                  <a:pt x="50440" y="0"/>
                </a:lnTo>
                <a:lnTo>
                  <a:pt x="45989" y="1951"/>
                </a:lnTo>
                <a:lnTo>
                  <a:pt x="38962" y="10696"/>
                </a:lnTo>
                <a:lnTo>
                  <a:pt x="37010" y="18114"/>
                </a:lnTo>
                <a:lnTo>
                  <a:pt x="37010" y="37477"/>
                </a:lnTo>
                <a:lnTo>
                  <a:pt x="38728" y="44035"/>
                </a:lnTo>
                <a:lnTo>
                  <a:pt x="45599" y="51999"/>
                </a:lnTo>
                <a:lnTo>
                  <a:pt x="49972" y="53951"/>
                </a:lnTo>
                <a:lnTo>
                  <a:pt x="58561" y="53951"/>
                </a:lnTo>
                <a:lnTo>
                  <a:pt x="61450" y="53248"/>
                </a:lnTo>
                <a:lnTo>
                  <a:pt x="63948" y="51687"/>
                </a:lnTo>
                <a:lnTo>
                  <a:pt x="66447" y="50203"/>
                </a:lnTo>
                <a:lnTo>
                  <a:pt x="67841" y="48642"/>
                </a:lnTo>
                <a:lnTo>
                  <a:pt x="53407" y="48642"/>
                </a:lnTo>
                <a:lnTo>
                  <a:pt x="51611" y="48095"/>
                </a:lnTo>
                <a:lnTo>
                  <a:pt x="44506" y="38179"/>
                </a:lnTo>
                <a:lnTo>
                  <a:pt x="44506" y="32558"/>
                </a:lnTo>
                <a:lnTo>
                  <a:pt x="45521" y="29747"/>
                </a:lnTo>
                <a:lnTo>
                  <a:pt x="47551" y="27639"/>
                </a:lnTo>
                <a:lnTo>
                  <a:pt x="49425" y="25765"/>
                </a:lnTo>
                <a:lnTo>
                  <a:pt x="43491" y="25765"/>
                </a:lnTo>
                <a:lnTo>
                  <a:pt x="43592" y="20378"/>
                </a:lnTo>
                <a:lnTo>
                  <a:pt x="44194" y="16396"/>
                </a:lnTo>
                <a:lnTo>
                  <a:pt x="45365" y="13585"/>
                </a:lnTo>
                <a:lnTo>
                  <a:pt x="46536" y="10696"/>
                </a:lnTo>
                <a:lnTo>
                  <a:pt x="48098" y="8510"/>
                </a:lnTo>
                <a:lnTo>
                  <a:pt x="50206" y="7026"/>
                </a:lnTo>
                <a:lnTo>
                  <a:pt x="51767" y="5855"/>
                </a:lnTo>
                <a:lnTo>
                  <a:pt x="53563" y="5309"/>
                </a:lnTo>
                <a:lnTo>
                  <a:pt x="68414" y="5309"/>
                </a:lnTo>
                <a:lnTo>
                  <a:pt x="66291" y="3435"/>
                </a:lnTo>
                <a:lnTo>
                  <a:pt x="63558" y="1093"/>
                </a:lnTo>
                <a:lnTo>
                  <a:pt x="60200" y="0"/>
                </a:lnTo>
                <a:close/>
              </a:path>
              <a:path w="72390" h="53975">
                <a:moveTo>
                  <a:pt x="68297" y="24516"/>
                </a:moveTo>
                <a:lnTo>
                  <a:pt x="58014" y="24516"/>
                </a:lnTo>
                <a:lnTo>
                  <a:pt x="60435" y="25531"/>
                </a:lnTo>
                <a:lnTo>
                  <a:pt x="64339" y="29747"/>
                </a:lnTo>
                <a:lnTo>
                  <a:pt x="65326" y="32558"/>
                </a:lnTo>
                <a:lnTo>
                  <a:pt x="65300" y="40288"/>
                </a:lnTo>
                <a:lnTo>
                  <a:pt x="64339" y="43098"/>
                </a:lnTo>
                <a:lnTo>
                  <a:pt x="62387" y="45363"/>
                </a:lnTo>
                <a:lnTo>
                  <a:pt x="60435" y="47549"/>
                </a:lnTo>
                <a:lnTo>
                  <a:pt x="58014" y="48642"/>
                </a:lnTo>
                <a:lnTo>
                  <a:pt x="67841" y="48642"/>
                </a:lnTo>
                <a:lnTo>
                  <a:pt x="68399" y="48017"/>
                </a:lnTo>
                <a:lnTo>
                  <a:pt x="69804" y="45128"/>
                </a:lnTo>
                <a:lnTo>
                  <a:pt x="71288" y="42318"/>
                </a:lnTo>
                <a:lnTo>
                  <a:pt x="71991" y="39194"/>
                </a:lnTo>
                <a:lnTo>
                  <a:pt x="71991" y="30840"/>
                </a:lnTo>
                <a:lnTo>
                  <a:pt x="70429" y="26702"/>
                </a:lnTo>
                <a:lnTo>
                  <a:pt x="68297" y="24516"/>
                </a:lnTo>
                <a:close/>
              </a:path>
              <a:path w="72390" h="53975">
                <a:moveTo>
                  <a:pt x="60669" y="18738"/>
                </a:moveTo>
                <a:lnTo>
                  <a:pt x="53876" y="18738"/>
                </a:lnTo>
                <a:lnTo>
                  <a:pt x="51533" y="19363"/>
                </a:lnTo>
                <a:lnTo>
                  <a:pt x="49269" y="20534"/>
                </a:lnTo>
                <a:lnTo>
                  <a:pt x="47005" y="21627"/>
                </a:lnTo>
                <a:lnTo>
                  <a:pt x="45052" y="23423"/>
                </a:lnTo>
                <a:lnTo>
                  <a:pt x="43491" y="25765"/>
                </a:lnTo>
                <a:lnTo>
                  <a:pt x="49425" y="25765"/>
                </a:lnTo>
                <a:lnTo>
                  <a:pt x="49659" y="25531"/>
                </a:lnTo>
                <a:lnTo>
                  <a:pt x="52080" y="24516"/>
                </a:lnTo>
                <a:lnTo>
                  <a:pt x="68297" y="24516"/>
                </a:lnTo>
                <a:lnTo>
                  <a:pt x="64339" y="20378"/>
                </a:lnTo>
                <a:lnTo>
                  <a:pt x="60669" y="18738"/>
                </a:lnTo>
                <a:close/>
              </a:path>
              <a:path w="72390" h="53975">
                <a:moveTo>
                  <a:pt x="68414" y="5309"/>
                </a:moveTo>
                <a:lnTo>
                  <a:pt x="58170" y="5309"/>
                </a:lnTo>
                <a:lnTo>
                  <a:pt x="60356" y="6246"/>
                </a:lnTo>
                <a:lnTo>
                  <a:pt x="62152" y="8120"/>
                </a:lnTo>
                <a:lnTo>
                  <a:pt x="63167" y="9213"/>
                </a:lnTo>
                <a:lnTo>
                  <a:pt x="64026" y="11087"/>
                </a:lnTo>
                <a:lnTo>
                  <a:pt x="64573" y="13663"/>
                </a:lnTo>
                <a:lnTo>
                  <a:pt x="71054" y="13117"/>
                </a:lnTo>
                <a:lnTo>
                  <a:pt x="70507" y="9057"/>
                </a:lnTo>
                <a:lnTo>
                  <a:pt x="68945" y="5777"/>
                </a:lnTo>
                <a:lnTo>
                  <a:pt x="68414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9992263" y="3258143"/>
            <a:ext cx="72390" cy="53975"/>
          </a:xfrm>
          <a:custGeom>
            <a:avLst/>
            <a:gdLst/>
            <a:ahLst/>
            <a:cxnLst/>
            <a:rect l="l" t="t" r="r" b="b"/>
            <a:pathLst>
              <a:path w="72390" h="53975">
                <a:moveTo>
                  <a:pt x="19520" y="11711"/>
                </a:moveTo>
                <a:lnTo>
                  <a:pt x="13039" y="11711"/>
                </a:lnTo>
                <a:lnTo>
                  <a:pt x="13039" y="53092"/>
                </a:lnTo>
                <a:lnTo>
                  <a:pt x="19520" y="53092"/>
                </a:lnTo>
                <a:lnTo>
                  <a:pt x="19520" y="11711"/>
                </a:lnTo>
                <a:close/>
              </a:path>
              <a:path w="72390" h="53975">
                <a:moveTo>
                  <a:pt x="19520" y="0"/>
                </a:moveTo>
                <a:lnTo>
                  <a:pt x="15303" y="0"/>
                </a:lnTo>
                <a:lnTo>
                  <a:pt x="14210" y="2264"/>
                </a:lnTo>
                <a:lnTo>
                  <a:pt x="12258" y="4606"/>
                </a:lnTo>
                <a:lnTo>
                  <a:pt x="6793" y="9447"/>
                </a:lnTo>
                <a:lnTo>
                  <a:pt x="3669" y="11555"/>
                </a:lnTo>
                <a:lnTo>
                  <a:pt x="0" y="13273"/>
                </a:lnTo>
                <a:lnTo>
                  <a:pt x="0" y="19519"/>
                </a:lnTo>
                <a:lnTo>
                  <a:pt x="13039" y="11711"/>
                </a:lnTo>
                <a:lnTo>
                  <a:pt x="19520" y="11711"/>
                </a:lnTo>
                <a:lnTo>
                  <a:pt x="19520" y="0"/>
                </a:lnTo>
                <a:close/>
              </a:path>
              <a:path w="72390" h="53975">
                <a:moveTo>
                  <a:pt x="59263" y="0"/>
                </a:moveTo>
                <a:lnTo>
                  <a:pt x="50050" y="0"/>
                </a:lnTo>
                <a:lnTo>
                  <a:pt x="46380" y="1249"/>
                </a:lnTo>
                <a:lnTo>
                  <a:pt x="43569" y="3903"/>
                </a:lnTo>
                <a:lnTo>
                  <a:pt x="40836" y="6558"/>
                </a:lnTo>
                <a:lnTo>
                  <a:pt x="39431" y="9759"/>
                </a:lnTo>
                <a:lnTo>
                  <a:pt x="39453" y="16240"/>
                </a:lnTo>
                <a:lnTo>
                  <a:pt x="40055" y="18348"/>
                </a:lnTo>
                <a:lnTo>
                  <a:pt x="41438" y="20222"/>
                </a:lnTo>
                <a:lnTo>
                  <a:pt x="42710" y="22017"/>
                </a:lnTo>
                <a:lnTo>
                  <a:pt x="44662" y="23423"/>
                </a:lnTo>
                <a:lnTo>
                  <a:pt x="47395" y="24360"/>
                </a:lnTo>
                <a:lnTo>
                  <a:pt x="44115" y="25219"/>
                </a:lnTo>
                <a:lnTo>
                  <a:pt x="41695" y="26858"/>
                </a:lnTo>
                <a:lnTo>
                  <a:pt x="39899" y="29122"/>
                </a:lnTo>
                <a:lnTo>
                  <a:pt x="38181" y="31465"/>
                </a:lnTo>
                <a:lnTo>
                  <a:pt x="37322" y="34354"/>
                </a:lnTo>
                <a:lnTo>
                  <a:pt x="37354" y="42474"/>
                </a:lnTo>
                <a:lnTo>
                  <a:pt x="38884" y="46221"/>
                </a:lnTo>
                <a:lnTo>
                  <a:pt x="45287" y="52468"/>
                </a:lnTo>
                <a:lnTo>
                  <a:pt x="49503" y="53951"/>
                </a:lnTo>
                <a:lnTo>
                  <a:pt x="59966" y="53951"/>
                </a:lnTo>
                <a:lnTo>
                  <a:pt x="64182" y="52468"/>
                </a:lnTo>
                <a:lnTo>
                  <a:pt x="68123" y="48642"/>
                </a:lnTo>
                <a:lnTo>
                  <a:pt x="52783" y="48642"/>
                </a:lnTo>
                <a:lnTo>
                  <a:pt x="50909" y="48173"/>
                </a:lnTo>
                <a:lnTo>
                  <a:pt x="47473" y="46300"/>
                </a:lnTo>
                <a:lnTo>
                  <a:pt x="46146" y="44894"/>
                </a:lnTo>
                <a:lnTo>
                  <a:pt x="44428" y="41459"/>
                </a:lnTo>
                <a:lnTo>
                  <a:pt x="43959" y="39663"/>
                </a:lnTo>
                <a:lnTo>
                  <a:pt x="44021" y="34666"/>
                </a:lnTo>
                <a:lnTo>
                  <a:pt x="44974" y="32246"/>
                </a:lnTo>
                <a:lnTo>
                  <a:pt x="49035" y="28186"/>
                </a:lnTo>
                <a:lnTo>
                  <a:pt x="51533" y="27249"/>
                </a:lnTo>
                <a:lnTo>
                  <a:pt x="67988" y="27249"/>
                </a:lnTo>
                <a:lnTo>
                  <a:pt x="65432" y="25453"/>
                </a:lnTo>
                <a:lnTo>
                  <a:pt x="62230" y="24360"/>
                </a:lnTo>
                <a:lnTo>
                  <a:pt x="64807" y="23423"/>
                </a:lnTo>
                <a:lnTo>
                  <a:pt x="66759" y="22017"/>
                </a:lnTo>
                <a:lnTo>
                  <a:pt x="52158" y="21939"/>
                </a:lnTo>
                <a:lnTo>
                  <a:pt x="50128" y="21080"/>
                </a:lnTo>
                <a:lnTo>
                  <a:pt x="46848" y="17957"/>
                </a:lnTo>
                <a:lnTo>
                  <a:pt x="46188" y="16240"/>
                </a:lnTo>
                <a:lnTo>
                  <a:pt x="46068" y="11165"/>
                </a:lnTo>
                <a:lnTo>
                  <a:pt x="46848" y="9291"/>
                </a:lnTo>
                <a:lnTo>
                  <a:pt x="48488" y="7651"/>
                </a:lnTo>
                <a:lnTo>
                  <a:pt x="50128" y="6090"/>
                </a:lnTo>
                <a:lnTo>
                  <a:pt x="52236" y="5309"/>
                </a:lnTo>
                <a:lnTo>
                  <a:pt x="67150" y="5309"/>
                </a:lnTo>
                <a:lnTo>
                  <a:pt x="62933" y="1327"/>
                </a:lnTo>
                <a:lnTo>
                  <a:pt x="59263" y="0"/>
                </a:lnTo>
                <a:close/>
              </a:path>
              <a:path w="72390" h="53975">
                <a:moveTo>
                  <a:pt x="67988" y="27249"/>
                </a:moveTo>
                <a:lnTo>
                  <a:pt x="57702" y="27249"/>
                </a:lnTo>
                <a:lnTo>
                  <a:pt x="60278" y="28264"/>
                </a:lnTo>
                <a:lnTo>
                  <a:pt x="64495" y="32324"/>
                </a:lnTo>
                <a:lnTo>
                  <a:pt x="65294" y="34354"/>
                </a:lnTo>
                <a:lnTo>
                  <a:pt x="65383" y="41459"/>
                </a:lnTo>
                <a:lnTo>
                  <a:pt x="64495" y="43645"/>
                </a:lnTo>
                <a:lnTo>
                  <a:pt x="61815" y="46300"/>
                </a:lnTo>
                <a:lnTo>
                  <a:pt x="60435" y="47627"/>
                </a:lnTo>
                <a:lnTo>
                  <a:pt x="57936" y="48642"/>
                </a:lnTo>
                <a:lnTo>
                  <a:pt x="68123" y="48642"/>
                </a:lnTo>
                <a:lnTo>
                  <a:pt x="70585" y="46300"/>
                </a:lnTo>
                <a:lnTo>
                  <a:pt x="72147" y="42474"/>
                </a:lnTo>
                <a:lnTo>
                  <a:pt x="72051" y="34354"/>
                </a:lnTo>
                <a:lnTo>
                  <a:pt x="71288" y="31855"/>
                </a:lnTo>
                <a:lnTo>
                  <a:pt x="69648" y="29513"/>
                </a:lnTo>
                <a:lnTo>
                  <a:pt x="67988" y="27249"/>
                </a:lnTo>
                <a:close/>
              </a:path>
              <a:path w="72390" h="53975">
                <a:moveTo>
                  <a:pt x="67150" y="5309"/>
                </a:moveTo>
                <a:lnTo>
                  <a:pt x="57155" y="5309"/>
                </a:lnTo>
                <a:lnTo>
                  <a:pt x="59185" y="6090"/>
                </a:lnTo>
                <a:lnTo>
                  <a:pt x="62465" y="9369"/>
                </a:lnTo>
                <a:lnTo>
                  <a:pt x="63224" y="11165"/>
                </a:lnTo>
                <a:lnTo>
                  <a:pt x="63230" y="16240"/>
                </a:lnTo>
                <a:lnTo>
                  <a:pt x="62543" y="17957"/>
                </a:lnTo>
                <a:lnTo>
                  <a:pt x="60903" y="19519"/>
                </a:lnTo>
                <a:lnTo>
                  <a:pt x="59341" y="21080"/>
                </a:lnTo>
                <a:lnTo>
                  <a:pt x="57233" y="21939"/>
                </a:lnTo>
                <a:lnTo>
                  <a:pt x="66817" y="21939"/>
                </a:lnTo>
                <a:lnTo>
                  <a:pt x="68139" y="20144"/>
                </a:lnTo>
                <a:lnTo>
                  <a:pt x="69336" y="18348"/>
                </a:lnTo>
                <a:lnTo>
                  <a:pt x="69960" y="16240"/>
                </a:lnTo>
                <a:lnTo>
                  <a:pt x="69894" y="9759"/>
                </a:lnTo>
                <a:lnTo>
                  <a:pt x="68555" y="6636"/>
                </a:lnTo>
                <a:lnTo>
                  <a:pt x="67150" y="53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76" name="object 7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48170" y="1185338"/>
            <a:ext cx="3872603" cy="2250900"/>
          </a:xfrm>
          <a:prstGeom prst="rect">
            <a:avLst/>
          </a:prstGeom>
        </p:spPr>
      </p:pic>
      <p:sp>
        <p:nvSpPr>
          <p:cNvPr id="77" name="object 77"/>
          <p:cNvSpPr/>
          <p:nvPr/>
        </p:nvSpPr>
        <p:spPr>
          <a:xfrm>
            <a:off x="2363530" y="6045475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25" y="0"/>
                </a:moveTo>
                <a:lnTo>
                  <a:pt x="13422" y="0"/>
                </a:lnTo>
                <a:lnTo>
                  <a:pt x="9416" y="1311"/>
                </a:lnTo>
                <a:lnTo>
                  <a:pt x="3451" y="6527"/>
                </a:lnTo>
                <a:lnTo>
                  <a:pt x="1733" y="10321"/>
                </a:lnTo>
                <a:lnTo>
                  <a:pt x="1272" y="15303"/>
                </a:lnTo>
                <a:lnTo>
                  <a:pt x="7948" y="15990"/>
                </a:lnTo>
                <a:lnTo>
                  <a:pt x="7972" y="12671"/>
                </a:lnTo>
                <a:lnTo>
                  <a:pt x="8924" y="10072"/>
                </a:lnTo>
                <a:lnTo>
                  <a:pt x="12680" y="6316"/>
                </a:lnTo>
                <a:lnTo>
                  <a:pt x="15179" y="5379"/>
                </a:lnTo>
                <a:lnTo>
                  <a:pt x="21269" y="5379"/>
                </a:lnTo>
                <a:lnTo>
                  <a:pt x="23666" y="6261"/>
                </a:lnTo>
                <a:lnTo>
                  <a:pt x="27351" y="9798"/>
                </a:lnTo>
                <a:lnTo>
                  <a:pt x="28265" y="11969"/>
                </a:lnTo>
                <a:lnTo>
                  <a:pt x="28265" y="16997"/>
                </a:lnTo>
                <a:lnTo>
                  <a:pt x="27258" y="19605"/>
                </a:lnTo>
                <a:lnTo>
                  <a:pt x="23213" y="25117"/>
                </a:lnTo>
                <a:lnTo>
                  <a:pt x="19332" y="28849"/>
                </a:lnTo>
                <a:lnTo>
                  <a:pt x="9877" y="36594"/>
                </a:lnTo>
                <a:lnTo>
                  <a:pt x="7042" y="39265"/>
                </a:lnTo>
                <a:lnTo>
                  <a:pt x="3123" y="43887"/>
                </a:lnTo>
                <a:lnTo>
                  <a:pt x="1694" y="46229"/>
                </a:lnTo>
                <a:lnTo>
                  <a:pt x="249" y="50055"/>
                </a:lnTo>
                <a:lnTo>
                  <a:pt x="0" y="51562"/>
                </a:lnTo>
                <a:lnTo>
                  <a:pt x="46" y="53124"/>
                </a:lnTo>
                <a:lnTo>
                  <a:pt x="35019" y="53124"/>
                </a:lnTo>
                <a:lnTo>
                  <a:pt x="35019" y="46885"/>
                </a:lnTo>
                <a:lnTo>
                  <a:pt x="9065" y="46885"/>
                </a:lnTo>
                <a:lnTo>
                  <a:pt x="9791" y="45706"/>
                </a:lnTo>
                <a:lnTo>
                  <a:pt x="10704" y="44527"/>
                </a:lnTo>
                <a:lnTo>
                  <a:pt x="12914" y="42193"/>
                </a:lnTo>
                <a:lnTo>
                  <a:pt x="15421" y="39975"/>
                </a:lnTo>
                <a:lnTo>
                  <a:pt x="23986" y="32761"/>
                </a:lnTo>
                <a:lnTo>
                  <a:pt x="27320" y="29653"/>
                </a:lnTo>
                <a:lnTo>
                  <a:pt x="31341" y="25133"/>
                </a:lnTo>
                <a:lnTo>
                  <a:pt x="32778" y="22978"/>
                </a:lnTo>
                <a:lnTo>
                  <a:pt x="34511" y="18886"/>
                </a:lnTo>
                <a:lnTo>
                  <a:pt x="34941" y="16810"/>
                </a:lnTo>
                <a:lnTo>
                  <a:pt x="34941" y="10532"/>
                </a:lnTo>
                <a:lnTo>
                  <a:pt x="33465" y="7042"/>
                </a:lnTo>
                <a:lnTo>
                  <a:pt x="27547" y="1413"/>
                </a:lnTo>
                <a:lnTo>
                  <a:pt x="2352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718902" y="6045694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30" h="53339">
                <a:moveTo>
                  <a:pt x="29436" y="40241"/>
                </a:moveTo>
                <a:lnTo>
                  <a:pt x="22955" y="40241"/>
                </a:lnTo>
                <a:lnTo>
                  <a:pt x="22955" y="52905"/>
                </a:lnTo>
                <a:lnTo>
                  <a:pt x="29436" y="52905"/>
                </a:lnTo>
                <a:lnTo>
                  <a:pt x="29436" y="40241"/>
                </a:lnTo>
                <a:close/>
              </a:path>
              <a:path w="36830" h="53339">
                <a:moveTo>
                  <a:pt x="29436" y="0"/>
                </a:moveTo>
                <a:lnTo>
                  <a:pt x="24127" y="0"/>
                </a:lnTo>
                <a:lnTo>
                  <a:pt x="0" y="34283"/>
                </a:lnTo>
                <a:lnTo>
                  <a:pt x="0" y="40241"/>
                </a:lnTo>
                <a:lnTo>
                  <a:pt x="36620" y="40241"/>
                </a:lnTo>
                <a:lnTo>
                  <a:pt x="36620" y="34283"/>
                </a:lnTo>
                <a:lnTo>
                  <a:pt x="6402" y="34283"/>
                </a:lnTo>
                <a:lnTo>
                  <a:pt x="22955" y="10431"/>
                </a:lnTo>
                <a:lnTo>
                  <a:pt x="29436" y="10431"/>
                </a:lnTo>
                <a:lnTo>
                  <a:pt x="29436" y="0"/>
                </a:lnTo>
                <a:close/>
              </a:path>
              <a:path w="36830" h="53339">
                <a:moveTo>
                  <a:pt x="29436" y="10431"/>
                </a:moveTo>
                <a:lnTo>
                  <a:pt x="22955" y="10431"/>
                </a:lnTo>
                <a:lnTo>
                  <a:pt x="22955" y="34283"/>
                </a:lnTo>
                <a:lnTo>
                  <a:pt x="29436" y="34283"/>
                </a:lnTo>
                <a:lnTo>
                  <a:pt x="29436" y="1043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077374" y="6045475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3190" y="0"/>
                </a:moveTo>
                <a:lnTo>
                  <a:pt x="13430" y="0"/>
                </a:lnTo>
                <a:lnTo>
                  <a:pt x="8979" y="2022"/>
                </a:lnTo>
                <a:lnTo>
                  <a:pt x="5699" y="6066"/>
                </a:lnTo>
                <a:lnTo>
                  <a:pt x="1873" y="10712"/>
                </a:lnTo>
                <a:lnTo>
                  <a:pt x="0" y="18145"/>
                </a:lnTo>
                <a:lnTo>
                  <a:pt x="0" y="37508"/>
                </a:lnTo>
                <a:lnTo>
                  <a:pt x="1717" y="44074"/>
                </a:lnTo>
                <a:lnTo>
                  <a:pt x="8588" y="52038"/>
                </a:lnTo>
                <a:lnTo>
                  <a:pt x="12961" y="54029"/>
                </a:lnTo>
                <a:lnTo>
                  <a:pt x="21550" y="54029"/>
                </a:lnTo>
                <a:lnTo>
                  <a:pt x="24439" y="53272"/>
                </a:lnTo>
                <a:lnTo>
                  <a:pt x="29436" y="50235"/>
                </a:lnTo>
                <a:lnTo>
                  <a:pt x="30822" y="48689"/>
                </a:lnTo>
                <a:lnTo>
                  <a:pt x="16397" y="48689"/>
                </a:lnTo>
                <a:lnTo>
                  <a:pt x="14601" y="48150"/>
                </a:lnTo>
                <a:lnTo>
                  <a:pt x="11165" y="46011"/>
                </a:lnTo>
                <a:lnTo>
                  <a:pt x="9838" y="44449"/>
                </a:lnTo>
                <a:lnTo>
                  <a:pt x="7964" y="40358"/>
                </a:lnTo>
                <a:lnTo>
                  <a:pt x="7495" y="38219"/>
                </a:lnTo>
                <a:lnTo>
                  <a:pt x="7495" y="32566"/>
                </a:lnTo>
                <a:lnTo>
                  <a:pt x="8510" y="29810"/>
                </a:lnTo>
                <a:lnTo>
                  <a:pt x="12330" y="25843"/>
                </a:lnTo>
                <a:lnTo>
                  <a:pt x="6480" y="25843"/>
                </a:lnTo>
                <a:lnTo>
                  <a:pt x="6578" y="20401"/>
                </a:lnTo>
                <a:lnTo>
                  <a:pt x="7105" y="16474"/>
                </a:lnTo>
                <a:lnTo>
                  <a:pt x="8354" y="13608"/>
                </a:lnTo>
                <a:lnTo>
                  <a:pt x="9548" y="10712"/>
                </a:lnTo>
                <a:lnTo>
                  <a:pt x="11087" y="8565"/>
                </a:lnTo>
                <a:lnTo>
                  <a:pt x="13117" y="7073"/>
                </a:lnTo>
                <a:lnTo>
                  <a:pt x="14757" y="5918"/>
                </a:lnTo>
                <a:lnTo>
                  <a:pt x="16553" y="5348"/>
                </a:lnTo>
                <a:lnTo>
                  <a:pt x="31297" y="5348"/>
                </a:lnTo>
                <a:lnTo>
                  <a:pt x="26547" y="1171"/>
                </a:lnTo>
                <a:lnTo>
                  <a:pt x="23190" y="0"/>
                </a:lnTo>
                <a:close/>
              </a:path>
              <a:path w="35560" h="54610">
                <a:moveTo>
                  <a:pt x="31284" y="24539"/>
                </a:moveTo>
                <a:lnTo>
                  <a:pt x="21003" y="24539"/>
                </a:lnTo>
                <a:lnTo>
                  <a:pt x="23424" y="25593"/>
                </a:lnTo>
                <a:lnTo>
                  <a:pt x="27328" y="29810"/>
                </a:lnTo>
                <a:lnTo>
                  <a:pt x="28299" y="32566"/>
                </a:lnTo>
                <a:lnTo>
                  <a:pt x="28272" y="40358"/>
                </a:lnTo>
                <a:lnTo>
                  <a:pt x="27328" y="43153"/>
                </a:lnTo>
                <a:lnTo>
                  <a:pt x="25376" y="45363"/>
                </a:lnTo>
                <a:lnTo>
                  <a:pt x="23346" y="47580"/>
                </a:lnTo>
                <a:lnTo>
                  <a:pt x="21003" y="48689"/>
                </a:lnTo>
                <a:lnTo>
                  <a:pt x="30822" y="48689"/>
                </a:lnTo>
                <a:lnTo>
                  <a:pt x="31388" y="48056"/>
                </a:lnTo>
                <a:lnTo>
                  <a:pt x="34199" y="42349"/>
                </a:lnTo>
                <a:lnTo>
                  <a:pt x="34980" y="39265"/>
                </a:lnTo>
                <a:lnTo>
                  <a:pt x="34980" y="30895"/>
                </a:lnTo>
                <a:lnTo>
                  <a:pt x="33418" y="26772"/>
                </a:lnTo>
                <a:lnTo>
                  <a:pt x="31284" y="24539"/>
                </a:lnTo>
                <a:close/>
              </a:path>
              <a:path w="35560" h="54610">
                <a:moveTo>
                  <a:pt x="23658" y="18808"/>
                </a:moveTo>
                <a:lnTo>
                  <a:pt x="16865" y="18808"/>
                </a:lnTo>
                <a:lnTo>
                  <a:pt x="14445" y="19378"/>
                </a:lnTo>
                <a:lnTo>
                  <a:pt x="9916" y="21689"/>
                </a:lnTo>
                <a:lnTo>
                  <a:pt x="8042" y="23462"/>
                </a:lnTo>
                <a:lnTo>
                  <a:pt x="6480" y="25843"/>
                </a:lnTo>
                <a:lnTo>
                  <a:pt x="12330" y="25843"/>
                </a:lnTo>
                <a:lnTo>
                  <a:pt x="12571" y="25593"/>
                </a:lnTo>
                <a:lnTo>
                  <a:pt x="15069" y="24539"/>
                </a:lnTo>
                <a:lnTo>
                  <a:pt x="31284" y="24539"/>
                </a:lnTo>
                <a:lnTo>
                  <a:pt x="27328" y="20401"/>
                </a:lnTo>
                <a:lnTo>
                  <a:pt x="23658" y="18808"/>
                </a:lnTo>
                <a:close/>
              </a:path>
              <a:path w="35560" h="54610">
                <a:moveTo>
                  <a:pt x="31297" y="5348"/>
                </a:moveTo>
                <a:lnTo>
                  <a:pt x="21160" y="5348"/>
                </a:lnTo>
                <a:lnTo>
                  <a:pt x="23346" y="6269"/>
                </a:lnTo>
                <a:lnTo>
                  <a:pt x="26157" y="9275"/>
                </a:lnTo>
                <a:lnTo>
                  <a:pt x="26938" y="11133"/>
                </a:lnTo>
                <a:lnTo>
                  <a:pt x="27562" y="13679"/>
                </a:lnTo>
                <a:lnTo>
                  <a:pt x="34043" y="13171"/>
                </a:lnTo>
                <a:lnTo>
                  <a:pt x="33496" y="9064"/>
                </a:lnTo>
                <a:lnTo>
                  <a:pt x="31857" y="5840"/>
                </a:lnTo>
                <a:lnTo>
                  <a:pt x="31297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132097" y="6045475"/>
            <a:ext cx="71755" cy="53340"/>
          </a:xfrm>
          <a:custGeom>
            <a:avLst/>
            <a:gdLst/>
            <a:ahLst/>
            <a:cxnLst/>
            <a:rect l="l" t="t" r="r" b="b"/>
            <a:pathLst>
              <a:path w="71754" h="53339">
                <a:moveTo>
                  <a:pt x="19442" y="11735"/>
                </a:moveTo>
                <a:lnTo>
                  <a:pt x="12961" y="11735"/>
                </a:lnTo>
                <a:lnTo>
                  <a:pt x="12961" y="53124"/>
                </a:lnTo>
                <a:lnTo>
                  <a:pt x="19442" y="53124"/>
                </a:lnTo>
                <a:lnTo>
                  <a:pt x="19442" y="11735"/>
                </a:lnTo>
                <a:close/>
              </a:path>
              <a:path w="71754" h="53339">
                <a:moveTo>
                  <a:pt x="19442" y="0"/>
                </a:moveTo>
                <a:lnTo>
                  <a:pt x="15303" y="0"/>
                </a:lnTo>
                <a:lnTo>
                  <a:pt x="14132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591" y="11578"/>
                </a:lnTo>
                <a:lnTo>
                  <a:pt x="115" y="13226"/>
                </a:lnTo>
                <a:lnTo>
                  <a:pt x="0" y="19566"/>
                </a:lnTo>
                <a:lnTo>
                  <a:pt x="2030" y="18816"/>
                </a:lnTo>
                <a:lnTo>
                  <a:pt x="4294" y="17700"/>
                </a:lnTo>
                <a:lnTo>
                  <a:pt x="6793" y="16208"/>
                </a:lnTo>
                <a:lnTo>
                  <a:pt x="9369" y="14717"/>
                </a:lnTo>
                <a:lnTo>
                  <a:pt x="11399" y="13226"/>
                </a:lnTo>
                <a:lnTo>
                  <a:pt x="12961" y="11735"/>
                </a:lnTo>
                <a:lnTo>
                  <a:pt x="19442" y="11735"/>
                </a:lnTo>
                <a:lnTo>
                  <a:pt x="19442" y="0"/>
                </a:lnTo>
                <a:close/>
              </a:path>
              <a:path w="71754" h="53339">
                <a:moveTo>
                  <a:pt x="68178" y="5379"/>
                </a:moveTo>
                <a:lnTo>
                  <a:pt x="57702" y="5379"/>
                </a:lnTo>
                <a:lnTo>
                  <a:pt x="60122" y="6261"/>
                </a:lnTo>
                <a:lnTo>
                  <a:pt x="61996" y="8034"/>
                </a:lnTo>
                <a:lnTo>
                  <a:pt x="63792" y="9798"/>
                </a:lnTo>
                <a:lnTo>
                  <a:pt x="64729" y="11969"/>
                </a:lnTo>
                <a:lnTo>
                  <a:pt x="64729" y="16997"/>
                </a:lnTo>
                <a:lnTo>
                  <a:pt x="46302" y="36594"/>
                </a:lnTo>
                <a:lnTo>
                  <a:pt x="43491" y="39265"/>
                </a:lnTo>
                <a:lnTo>
                  <a:pt x="39587" y="43887"/>
                </a:lnTo>
                <a:lnTo>
                  <a:pt x="38181" y="46229"/>
                </a:lnTo>
                <a:lnTo>
                  <a:pt x="36698" y="50055"/>
                </a:lnTo>
                <a:lnTo>
                  <a:pt x="36464" y="51562"/>
                </a:lnTo>
                <a:lnTo>
                  <a:pt x="36464" y="53124"/>
                </a:lnTo>
                <a:lnTo>
                  <a:pt x="71444" y="53124"/>
                </a:lnTo>
                <a:lnTo>
                  <a:pt x="71444" y="46885"/>
                </a:lnTo>
                <a:lnTo>
                  <a:pt x="45521" y="46885"/>
                </a:lnTo>
                <a:lnTo>
                  <a:pt x="46224" y="45706"/>
                </a:lnTo>
                <a:lnTo>
                  <a:pt x="47161" y="44527"/>
                </a:lnTo>
                <a:lnTo>
                  <a:pt x="49347" y="42193"/>
                </a:lnTo>
                <a:lnTo>
                  <a:pt x="51846" y="39975"/>
                </a:lnTo>
                <a:lnTo>
                  <a:pt x="60435" y="32761"/>
                </a:lnTo>
                <a:lnTo>
                  <a:pt x="63792" y="29653"/>
                </a:lnTo>
                <a:lnTo>
                  <a:pt x="71331" y="16997"/>
                </a:lnTo>
                <a:lnTo>
                  <a:pt x="71276" y="10321"/>
                </a:lnTo>
                <a:lnTo>
                  <a:pt x="69882" y="7042"/>
                </a:lnTo>
                <a:lnTo>
                  <a:pt x="68178" y="5379"/>
                </a:lnTo>
                <a:close/>
              </a:path>
              <a:path w="71754" h="53339">
                <a:moveTo>
                  <a:pt x="59966" y="0"/>
                </a:moveTo>
                <a:lnTo>
                  <a:pt x="49894" y="0"/>
                </a:lnTo>
                <a:lnTo>
                  <a:pt x="45833" y="1311"/>
                </a:lnTo>
                <a:lnTo>
                  <a:pt x="39899" y="6527"/>
                </a:lnTo>
                <a:lnTo>
                  <a:pt x="38181" y="10321"/>
                </a:lnTo>
                <a:lnTo>
                  <a:pt x="37713" y="15303"/>
                </a:lnTo>
                <a:lnTo>
                  <a:pt x="44428" y="15990"/>
                </a:lnTo>
                <a:lnTo>
                  <a:pt x="44428" y="12671"/>
                </a:lnTo>
                <a:lnTo>
                  <a:pt x="45365" y="10072"/>
                </a:lnTo>
                <a:lnTo>
                  <a:pt x="49113" y="6316"/>
                </a:lnTo>
                <a:lnTo>
                  <a:pt x="51611" y="5379"/>
                </a:lnTo>
                <a:lnTo>
                  <a:pt x="68178" y="5379"/>
                </a:lnTo>
                <a:lnTo>
                  <a:pt x="66993" y="4223"/>
                </a:lnTo>
                <a:lnTo>
                  <a:pt x="64026" y="1413"/>
                </a:lnTo>
                <a:lnTo>
                  <a:pt x="5996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488695" y="6045475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89" h="53339">
                <a:moveTo>
                  <a:pt x="19520" y="11735"/>
                </a:moveTo>
                <a:lnTo>
                  <a:pt x="13039" y="11735"/>
                </a:lnTo>
                <a:lnTo>
                  <a:pt x="13039" y="53124"/>
                </a:lnTo>
                <a:lnTo>
                  <a:pt x="19520" y="53124"/>
                </a:lnTo>
                <a:lnTo>
                  <a:pt x="19520" y="11735"/>
                </a:lnTo>
                <a:close/>
              </a:path>
              <a:path w="72389" h="53339">
                <a:moveTo>
                  <a:pt x="19520" y="0"/>
                </a:moveTo>
                <a:lnTo>
                  <a:pt x="15303" y="0"/>
                </a:lnTo>
                <a:lnTo>
                  <a:pt x="14210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669" y="11578"/>
                </a:lnTo>
                <a:lnTo>
                  <a:pt x="117" y="13226"/>
                </a:lnTo>
                <a:lnTo>
                  <a:pt x="0" y="19566"/>
                </a:lnTo>
                <a:lnTo>
                  <a:pt x="13039" y="11735"/>
                </a:lnTo>
                <a:lnTo>
                  <a:pt x="19520" y="11735"/>
                </a:lnTo>
                <a:lnTo>
                  <a:pt x="19520" y="0"/>
                </a:lnTo>
                <a:close/>
              </a:path>
              <a:path w="72389" h="53339">
                <a:moveTo>
                  <a:pt x="64651" y="40459"/>
                </a:moveTo>
                <a:lnTo>
                  <a:pt x="58170" y="40459"/>
                </a:lnTo>
                <a:lnTo>
                  <a:pt x="58170" y="53124"/>
                </a:lnTo>
                <a:lnTo>
                  <a:pt x="64651" y="53124"/>
                </a:lnTo>
                <a:lnTo>
                  <a:pt x="64651" y="40459"/>
                </a:lnTo>
                <a:close/>
              </a:path>
              <a:path w="72389" h="53339">
                <a:moveTo>
                  <a:pt x="64651" y="218"/>
                </a:moveTo>
                <a:lnTo>
                  <a:pt x="59419" y="218"/>
                </a:lnTo>
                <a:lnTo>
                  <a:pt x="35214" y="34502"/>
                </a:lnTo>
                <a:lnTo>
                  <a:pt x="35214" y="40459"/>
                </a:lnTo>
                <a:lnTo>
                  <a:pt x="71834" y="40459"/>
                </a:lnTo>
                <a:lnTo>
                  <a:pt x="71834" y="34502"/>
                </a:lnTo>
                <a:lnTo>
                  <a:pt x="41617" y="34502"/>
                </a:lnTo>
                <a:lnTo>
                  <a:pt x="58170" y="10649"/>
                </a:lnTo>
                <a:lnTo>
                  <a:pt x="64651" y="10649"/>
                </a:lnTo>
                <a:lnTo>
                  <a:pt x="64651" y="218"/>
                </a:lnTo>
                <a:close/>
              </a:path>
              <a:path w="72389" h="53339">
                <a:moveTo>
                  <a:pt x="64651" y="10649"/>
                </a:moveTo>
                <a:lnTo>
                  <a:pt x="58170" y="10649"/>
                </a:lnTo>
                <a:lnTo>
                  <a:pt x="58170" y="34502"/>
                </a:lnTo>
                <a:lnTo>
                  <a:pt x="64651" y="34502"/>
                </a:lnTo>
                <a:lnTo>
                  <a:pt x="64651" y="1064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845371" y="6045475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442" y="11735"/>
                </a:moveTo>
                <a:lnTo>
                  <a:pt x="12961" y="11735"/>
                </a:lnTo>
                <a:lnTo>
                  <a:pt x="12961" y="53124"/>
                </a:lnTo>
                <a:lnTo>
                  <a:pt x="19442" y="53124"/>
                </a:lnTo>
                <a:lnTo>
                  <a:pt x="19442" y="11735"/>
                </a:lnTo>
                <a:close/>
              </a:path>
              <a:path w="72389" h="54610">
                <a:moveTo>
                  <a:pt x="19442" y="0"/>
                </a:moveTo>
                <a:lnTo>
                  <a:pt x="15303" y="0"/>
                </a:lnTo>
                <a:lnTo>
                  <a:pt x="14132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591" y="11578"/>
                </a:lnTo>
                <a:lnTo>
                  <a:pt x="115" y="13226"/>
                </a:lnTo>
                <a:lnTo>
                  <a:pt x="0" y="19566"/>
                </a:lnTo>
                <a:lnTo>
                  <a:pt x="2030" y="18816"/>
                </a:lnTo>
                <a:lnTo>
                  <a:pt x="4294" y="17700"/>
                </a:lnTo>
                <a:lnTo>
                  <a:pt x="6793" y="16208"/>
                </a:lnTo>
                <a:lnTo>
                  <a:pt x="9369" y="14717"/>
                </a:lnTo>
                <a:lnTo>
                  <a:pt x="11399" y="13226"/>
                </a:lnTo>
                <a:lnTo>
                  <a:pt x="12961" y="11735"/>
                </a:lnTo>
                <a:lnTo>
                  <a:pt x="19442" y="11735"/>
                </a:lnTo>
                <a:lnTo>
                  <a:pt x="19442" y="0"/>
                </a:lnTo>
                <a:close/>
              </a:path>
              <a:path w="72389" h="54610">
                <a:moveTo>
                  <a:pt x="60200" y="0"/>
                </a:moveTo>
                <a:lnTo>
                  <a:pt x="50440" y="0"/>
                </a:lnTo>
                <a:lnTo>
                  <a:pt x="45989" y="2022"/>
                </a:lnTo>
                <a:lnTo>
                  <a:pt x="38962" y="10712"/>
                </a:lnTo>
                <a:lnTo>
                  <a:pt x="37010" y="18145"/>
                </a:lnTo>
                <a:lnTo>
                  <a:pt x="37010" y="37508"/>
                </a:lnTo>
                <a:lnTo>
                  <a:pt x="38728" y="44074"/>
                </a:lnTo>
                <a:lnTo>
                  <a:pt x="45599" y="52038"/>
                </a:lnTo>
                <a:lnTo>
                  <a:pt x="49972" y="54029"/>
                </a:lnTo>
                <a:lnTo>
                  <a:pt x="58561" y="54029"/>
                </a:lnTo>
                <a:lnTo>
                  <a:pt x="61450" y="53272"/>
                </a:lnTo>
                <a:lnTo>
                  <a:pt x="66447" y="50235"/>
                </a:lnTo>
                <a:lnTo>
                  <a:pt x="67832" y="48689"/>
                </a:lnTo>
                <a:lnTo>
                  <a:pt x="53407" y="48689"/>
                </a:lnTo>
                <a:lnTo>
                  <a:pt x="51611" y="48150"/>
                </a:lnTo>
                <a:lnTo>
                  <a:pt x="44506" y="38219"/>
                </a:lnTo>
                <a:lnTo>
                  <a:pt x="44506" y="32566"/>
                </a:lnTo>
                <a:lnTo>
                  <a:pt x="45521" y="29810"/>
                </a:lnTo>
                <a:lnTo>
                  <a:pt x="47551" y="27701"/>
                </a:lnTo>
                <a:lnTo>
                  <a:pt x="49409" y="25843"/>
                </a:lnTo>
                <a:lnTo>
                  <a:pt x="43491" y="25843"/>
                </a:lnTo>
                <a:lnTo>
                  <a:pt x="50206" y="7073"/>
                </a:lnTo>
                <a:lnTo>
                  <a:pt x="51767" y="5918"/>
                </a:lnTo>
                <a:lnTo>
                  <a:pt x="53563" y="5348"/>
                </a:lnTo>
                <a:lnTo>
                  <a:pt x="68386" y="5348"/>
                </a:lnTo>
                <a:lnTo>
                  <a:pt x="63636" y="1171"/>
                </a:lnTo>
                <a:lnTo>
                  <a:pt x="60200" y="0"/>
                </a:lnTo>
                <a:close/>
              </a:path>
              <a:path w="72389" h="54610">
                <a:moveTo>
                  <a:pt x="68294" y="24539"/>
                </a:moveTo>
                <a:lnTo>
                  <a:pt x="58014" y="24539"/>
                </a:lnTo>
                <a:lnTo>
                  <a:pt x="60435" y="25593"/>
                </a:lnTo>
                <a:lnTo>
                  <a:pt x="64339" y="29810"/>
                </a:lnTo>
                <a:lnTo>
                  <a:pt x="65310" y="32566"/>
                </a:lnTo>
                <a:lnTo>
                  <a:pt x="65282" y="40358"/>
                </a:lnTo>
                <a:lnTo>
                  <a:pt x="64339" y="43153"/>
                </a:lnTo>
                <a:lnTo>
                  <a:pt x="60435" y="47580"/>
                </a:lnTo>
                <a:lnTo>
                  <a:pt x="58014" y="48689"/>
                </a:lnTo>
                <a:lnTo>
                  <a:pt x="67832" y="48689"/>
                </a:lnTo>
                <a:lnTo>
                  <a:pt x="68399" y="48056"/>
                </a:lnTo>
                <a:lnTo>
                  <a:pt x="69804" y="45206"/>
                </a:lnTo>
                <a:lnTo>
                  <a:pt x="71288" y="42349"/>
                </a:lnTo>
                <a:lnTo>
                  <a:pt x="71991" y="39265"/>
                </a:lnTo>
                <a:lnTo>
                  <a:pt x="71991" y="30895"/>
                </a:lnTo>
                <a:lnTo>
                  <a:pt x="70429" y="26772"/>
                </a:lnTo>
                <a:lnTo>
                  <a:pt x="68294" y="24539"/>
                </a:lnTo>
                <a:close/>
              </a:path>
              <a:path w="72389" h="54610">
                <a:moveTo>
                  <a:pt x="60669" y="18808"/>
                </a:moveTo>
                <a:lnTo>
                  <a:pt x="53876" y="18808"/>
                </a:lnTo>
                <a:lnTo>
                  <a:pt x="51533" y="19378"/>
                </a:lnTo>
                <a:lnTo>
                  <a:pt x="47005" y="21689"/>
                </a:lnTo>
                <a:lnTo>
                  <a:pt x="45052" y="23462"/>
                </a:lnTo>
                <a:lnTo>
                  <a:pt x="43491" y="25843"/>
                </a:lnTo>
                <a:lnTo>
                  <a:pt x="49409" y="25843"/>
                </a:lnTo>
                <a:lnTo>
                  <a:pt x="49659" y="25593"/>
                </a:lnTo>
                <a:lnTo>
                  <a:pt x="52080" y="24539"/>
                </a:lnTo>
                <a:lnTo>
                  <a:pt x="68294" y="24539"/>
                </a:lnTo>
                <a:lnTo>
                  <a:pt x="64339" y="20401"/>
                </a:lnTo>
                <a:lnTo>
                  <a:pt x="60669" y="18808"/>
                </a:lnTo>
                <a:close/>
              </a:path>
              <a:path w="72389" h="54610">
                <a:moveTo>
                  <a:pt x="68386" y="5348"/>
                </a:moveTo>
                <a:lnTo>
                  <a:pt x="58170" y="5348"/>
                </a:lnTo>
                <a:lnTo>
                  <a:pt x="60356" y="6269"/>
                </a:lnTo>
                <a:lnTo>
                  <a:pt x="62152" y="8120"/>
                </a:lnTo>
                <a:lnTo>
                  <a:pt x="63167" y="9275"/>
                </a:lnTo>
                <a:lnTo>
                  <a:pt x="64026" y="11133"/>
                </a:lnTo>
                <a:lnTo>
                  <a:pt x="64573" y="13679"/>
                </a:lnTo>
                <a:lnTo>
                  <a:pt x="71054" y="13171"/>
                </a:lnTo>
                <a:lnTo>
                  <a:pt x="70507" y="9064"/>
                </a:lnTo>
                <a:lnTo>
                  <a:pt x="68945" y="5840"/>
                </a:lnTo>
                <a:lnTo>
                  <a:pt x="68386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201969" y="6045475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520" y="11735"/>
                </a:moveTo>
                <a:lnTo>
                  <a:pt x="13039" y="11735"/>
                </a:lnTo>
                <a:lnTo>
                  <a:pt x="13039" y="53124"/>
                </a:lnTo>
                <a:lnTo>
                  <a:pt x="19520" y="53124"/>
                </a:lnTo>
                <a:lnTo>
                  <a:pt x="19520" y="11735"/>
                </a:lnTo>
                <a:close/>
              </a:path>
              <a:path w="72389" h="54610">
                <a:moveTo>
                  <a:pt x="19520" y="0"/>
                </a:moveTo>
                <a:lnTo>
                  <a:pt x="15303" y="0"/>
                </a:lnTo>
                <a:lnTo>
                  <a:pt x="14210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669" y="11578"/>
                </a:lnTo>
                <a:lnTo>
                  <a:pt x="117" y="13226"/>
                </a:lnTo>
                <a:lnTo>
                  <a:pt x="0" y="19566"/>
                </a:lnTo>
                <a:lnTo>
                  <a:pt x="13039" y="11735"/>
                </a:lnTo>
                <a:lnTo>
                  <a:pt x="19520" y="11735"/>
                </a:lnTo>
                <a:lnTo>
                  <a:pt x="19520" y="0"/>
                </a:lnTo>
                <a:close/>
              </a:path>
              <a:path w="72389" h="54610">
                <a:moveTo>
                  <a:pt x="59263" y="0"/>
                </a:moveTo>
                <a:lnTo>
                  <a:pt x="50050" y="0"/>
                </a:lnTo>
                <a:lnTo>
                  <a:pt x="46380" y="1311"/>
                </a:lnTo>
                <a:lnTo>
                  <a:pt x="43569" y="3935"/>
                </a:lnTo>
                <a:lnTo>
                  <a:pt x="40836" y="6558"/>
                </a:lnTo>
                <a:lnTo>
                  <a:pt x="39431" y="9798"/>
                </a:lnTo>
                <a:lnTo>
                  <a:pt x="39455" y="16279"/>
                </a:lnTo>
                <a:lnTo>
                  <a:pt x="40072" y="18410"/>
                </a:lnTo>
                <a:lnTo>
                  <a:pt x="42721" y="22049"/>
                </a:lnTo>
                <a:lnTo>
                  <a:pt x="44662" y="23446"/>
                </a:lnTo>
                <a:lnTo>
                  <a:pt x="47395" y="24438"/>
                </a:lnTo>
                <a:lnTo>
                  <a:pt x="44115" y="25273"/>
                </a:lnTo>
                <a:lnTo>
                  <a:pt x="41695" y="26858"/>
                </a:lnTo>
                <a:lnTo>
                  <a:pt x="39899" y="29177"/>
                </a:lnTo>
                <a:lnTo>
                  <a:pt x="38181" y="31504"/>
                </a:lnTo>
                <a:lnTo>
                  <a:pt x="37322" y="34385"/>
                </a:lnTo>
                <a:lnTo>
                  <a:pt x="37357" y="42528"/>
                </a:lnTo>
                <a:lnTo>
                  <a:pt x="38884" y="46300"/>
                </a:lnTo>
                <a:lnTo>
                  <a:pt x="45287" y="52483"/>
                </a:lnTo>
                <a:lnTo>
                  <a:pt x="49503" y="54029"/>
                </a:lnTo>
                <a:lnTo>
                  <a:pt x="59966" y="54029"/>
                </a:lnTo>
                <a:lnTo>
                  <a:pt x="64182" y="52483"/>
                </a:lnTo>
                <a:lnTo>
                  <a:pt x="68131" y="48689"/>
                </a:lnTo>
                <a:lnTo>
                  <a:pt x="52783" y="48689"/>
                </a:lnTo>
                <a:lnTo>
                  <a:pt x="50909" y="48212"/>
                </a:lnTo>
                <a:lnTo>
                  <a:pt x="47465" y="46300"/>
                </a:lnTo>
                <a:lnTo>
                  <a:pt x="46146" y="44972"/>
                </a:lnTo>
                <a:lnTo>
                  <a:pt x="44428" y="41506"/>
                </a:lnTo>
                <a:lnTo>
                  <a:pt x="43959" y="39710"/>
                </a:lnTo>
                <a:lnTo>
                  <a:pt x="44000" y="34728"/>
                </a:lnTo>
                <a:lnTo>
                  <a:pt x="44974" y="32300"/>
                </a:lnTo>
                <a:lnTo>
                  <a:pt x="49035" y="28264"/>
                </a:lnTo>
                <a:lnTo>
                  <a:pt x="51533" y="27249"/>
                </a:lnTo>
                <a:lnTo>
                  <a:pt x="67964" y="27249"/>
                </a:lnTo>
                <a:lnTo>
                  <a:pt x="65432" y="25492"/>
                </a:lnTo>
                <a:lnTo>
                  <a:pt x="62230" y="24438"/>
                </a:lnTo>
                <a:lnTo>
                  <a:pt x="64807" y="23446"/>
                </a:lnTo>
                <a:lnTo>
                  <a:pt x="66759" y="22049"/>
                </a:lnTo>
                <a:lnTo>
                  <a:pt x="52158" y="21947"/>
                </a:lnTo>
                <a:lnTo>
                  <a:pt x="50128" y="21151"/>
                </a:lnTo>
                <a:lnTo>
                  <a:pt x="46848" y="17973"/>
                </a:lnTo>
                <a:lnTo>
                  <a:pt x="46124" y="16076"/>
                </a:lnTo>
                <a:lnTo>
                  <a:pt x="46068" y="11211"/>
                </a:lnTo>
                <a:lnTo>
                  <a:pt x="46848" y="9314"/>
                </a:lnTo>
                <a:lnTo>
                  <a:pt x="50128" y="6136"/>
                </a:lnTo>
                <a:lnTo>
                  <a:pt x="52236" y="5348"/>
                </a:lnTo>
                <a:lnTo>
                  <a:pt x="67131" y="5348"/>
                </a:lnTo>
                <a:lnTo>
                  <a:pt x="62933" y="1342"/>
                </a:lnTo>
                <a:lnTo>
                  <a:pt x="59263" y="0"/>
                </a:lnTo>
                <a:close/>
              </a:path>
              <a:path w="72389" h="54610">
                <a:moveTo>
                  <a:pt x="67964" y="27249"/>
                </a:moveTo>
                <a:lnTo>
                  <a:pt x="57702" y="27249"/>
                </a:lnTo>
                <a:lnTo>
                  <a:pt x="60278" y="28271"/>
                </a:lnTo>
                <a:lnTo>
                  <a:pt x="64495" y="32363"/>
                </a:lnTo>
                <a:lnTo>
                  <a:pt x="65424" y="34728"/>
                </a:lnTo>
                <a:lnTo>
                  <a:pt x="65510" y="41154"/>
                </a:lnTo>
                <a:lnTo>
                  <a:pt x="64495" y="43692"/>
                </a:lnTo>
                <a:lnTo>
                  <a:pt x="60435" y="47689"/>
                </a:lnTo>
                <a:lnTo>
                  <a:pt x="57936" y="48689"/>
                </a:lnTo>
                <a:lnTo>
                  <a:pt x="68131" y="48689"/>
                </a:lnTo>
                <a:lnTo>
                  <a:pt x="70585" y="46331"/>
                </a:lnTo>
                <a:lnTo>
                  <a:pt x="72147" y="42528"/>
                </a:lnTo>
                <a:lnTo>
                  <a:pt x="72042" y="34385"/>
                </a:lnTo>
                <a:lnTo>
                  <a:pt x="71288" y="31918"/>
                </a:lnTo>
                <a:lnTo>
                  <a:pt x="69648" y="29560"/>
                </a:lnTo>
                <a:lnTo>
                  <a:pt x="67964" y="27249"/>
                </a:lnTo>
                <a:close/>
              </a:path>
              <a:path w="72389" h="54610">
                <a:moveTo>
                  <a:pt x="67131" y="5348"/>
                </a:moveTo>
                <a:lnTo>
                  <a:pt x="57155" y="5348"/>
                </a:lnTo>
                <a:lnTo>
                  <a:pt x="59185" y="6160"/>
                </a:lnTo>
                <a:lnTo>
                  <a:pt x="62465" y="9400"/>
                </a:lnTo>
                <a:lnTo>
                  <a:pt x="63240" y="11211"/>
                </a:lnTo>
                <a:lnTo>
                  <a:pt x="63241" y="16279"/>
                </a:lnTo>
                <a:lnTo>
                  <a:pt x="62543" y="18004"/>
                </a:lnTo>
                <a:lnTo>
                  <a:pt x="60903" y="19581"/>
                </a:lnTo>
                <a:lnTo>
                  <a:pt x="59341" y="21159"/>
                </a:lnTo>
                <a:lnTo>
                  <a:pt x="57233" y="21947"/>
                </a:lnTo>
                <a:lnTo>
                  <a:pt x="66833" y="21947"/>
                </a:lnTo>
                <a:lnTo>
                  <a:pt x="68086" y="20229"/>
                </a:lnTo>
                <a:lnTo>
                  <a:pt x="69336" y="18410"/>
                </a:lnTo>
                <a:lnTo>
                  <a:pt x="69960" y="16279"/>
                </a:lnTo>
                <a:lnTo>
                  <a:pt x="69883" y="9798"/>
                </a:lnTo>
                <a:lnTo>
                  <a:pt x="68555" y="6706"/>
                </a:lnTo>
                <a:lnTo>
                  <a:pt x="67131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552788" y="6045475"/>
            <a:ext cx="78105" cy="54610"/>
          </a:xfrm>
          <a:custGeom>
            <a:avLst/>
            <a:gdLst/>
            <a:ahLst/>
            <a:cxnLst/>
            <a:rect l="l" t="t" r="r" b="b"/>
            <a:pathLst>
              <a:path w="78104" h="54610">
                <a:moveTo>
                  <a:pt x="31665" y="5379"/>
                </a:moveTo>
                <a:lnTo>
                  <a:pt x="21238" y="5379"/>
                </a:lnTo>
                <a:lnTo>
                  <a:pt x="23658" y="6261"/>
                </a:lnTo>
                <a:lnTo>
                  <a:pt x="25454" y="8034"/>
                </a:lnTo>
                <a:lnTo>
                  <a:pt x="27328" y="9798"/>
                </a:lnTo>
                <a:lnTo>
                  <a:pt x="28265" y="11969"/>
                </a:lnTo>
                <a:lnTo>
                  <a:pt x="28265" y="16997"/>
                </a:lnTo>
                <a:lnTo>
                  <a:pt x="9838" y="36594"/>
                </a:lnTo>
                <a:lnTo>
                  <a:pt x="7027" y="39265"/>
                </a:lnTo>
                <a:lnTo>
                  <a:pt x="3123" y="43887"/>
                </a:lnTo>
                <a:lnTo>
                  <a:pt x="1639" y="46229"/>
                </a:lnTo>
                <a:lnTo>
                  <a:pt x="780" y="48611"/>
                </a:lnTo>
                <a:lnTo>
                  <a:pt x="234" y="50055"/>
                </a:lnTo>
                <a:lnTo>
                  <a:pt x="0" y="51562"/>
                </a:lnTo>
                <a:lnTo>
                  <a:pt x="0" y="53124"/>
                </a:lnTo>
                <a:lnTo>
                  <a:pt x="34980" y="53124"/>
                </a:lnTo>
                <a:lnTo>
                  <a:pt x="34980" y="46885"/>
                </a:lnTo>
                <a:lnTo>
                  <a:pt x="9057" y="46885"/>
                </a:lnTo>
                <a:lnTo>
                  <a:pt x="9760" y="45706"/>
                </a:lnTo>
                <a:lnTo>
                  <a:pt x="10697" y="44527"/>
                </a:lnTo>
                <a:lnTo>
                  <a:pt x="12883" y="42193"/>
                </a:lnTo>
                <a:lnTo>
                  <a:pt x="15382" y="39975"/>
                </a:lnTo>
                <a:lnTo>
                  <a:pt x="23970" y="32761"/>
                </a:lnTo>
                <a:lnTo>
                  <a:pt x="27328" y="29653"/>
                </a:lnTo>
                <a:lnTo>
                  <a:pt x="29280" y="27397"/>
                </a:lnTo>
                <a:lnTo>
                  <a:pt x="31321" y="25117"/>
                </a:lnTo>
                <a:lnTo>
                  <a:pt x="32794" y="22978"/>
                </a:lnTo>
                <a:lnTo>
                  <a:pt x="34511" y="18886"/>
                </a:lnTo>
                <a:lnTo>
                  <a:pt x="34867" y="16997"/>
                </a:lnTo>
                <a:lnTo>
                  <a:pt x="34812" y="10321"/>
                </a:lnTo>
                <a:lnTo>
                  <a:pt x="33418" y="7042"/>
                </a:lnTo>
                <a:lnTo>
                  <a:pt x="31665" y="5379"/>
                </a:lnTo>
                <a:close/>
              </a:path>
              <a:path w="78104" h="54610">
                <a:moveTo>
                  <a:pt x="23502" y="0"/>
                </a:moveTo>
                <a:lnTo>
                  <a:pt x="13430" y="0"/>
                </a:lnTo>
                <a:lnTo>
                  <a:pt x="9369" y="1311"/>
                </a:lnTo>
                <a:lnTo>
                  <a:pt x="3435" y="6527"/>
                </a:lnTo>
                <a:lnTo>
                  <a:pt x="1717" y="10321"/>
                </a:lnTo>
                <a:lnTo>
                  <a:pt x="1249" y="15303"/>
                </a:lnTo>
                <a:lnTo>
                  <a:pt x="7964" y="15990"/>
                </a:lnTo>
                <a:lnTo>
                  <a:pt x="7964" y="12671"/>
                </a:lnTo>
                <a:lnTo>
                  <a:pt x="8901" y="10072"/>
                </a:lnTo>
                <a:lnTo>
                  <a:pt x="12649" y="6316"/>
                </a:lnTo>
                <a:lnTo>
                  <a:pt x="15147" y="5379"/>
                </a:lnTo>
                <a:lnTo>
                  <a:pt x="31665" y="5379"/>
                </a:lnTo>
                <a:lnTo>
                  <a:pt x="27484" y="1413"/>
                </a:lnTo>
                <a:lnTo>
                  <a:pt x="23502" y="0"/>
                </a:lnTo>
                <a:close/>
              </a:path>
              <a:path w="78104" h="54610">
                <a:moveTo>
                  <a:pt x="63245" y="0"/>
                </a:moveTo>
                <a:lnTo>
                  <a:pt x="56609" y="0"/>
                </a:lnTo>
                <a:lnTo>
                  <a:pt x="53407" y="1038"/>
                </a:lnTo>
                <a:lnTo>
                  <a:pt x="50830" y="3107"/>
                </a:lnTo>
                <a:lnTo>
                  <a:pt x="48332" y="5176"/>
                </a:lnTo>
                <a:lnTo>
                  <a:pt x="46380" y="8120"/>
                </a:lnTo>
                <a:lnTo>
                  <a:pt x="44918" y="12539"/>
                </a:lnTo>
                <a:lnTo>
                  <a:pt x="43803" y="15740"/>
                </a:lnTo>
                <a:lnTo>
                  <a:pt x="43179" y="20776"/>
                </a:lnTo>
                <a:lnTo>
                  <a:pt x="43179" y="36969"/>
                </a:lnTo>
                <a:lnTo>
                  <a:pt x="44896" y="44137"/>
                </a:lnTo>
                <a:lnTo>
                  <a:pt x="51299" y="52194"/>
                </a:lnTo>
                <a:lnTo>
                  <a:pt x="55359" y="54029"/>
                </a:lnTo>
                <a:lnTo>
                  <a:pt x="64339" y="54029"/>
                </a:lnTo>
                <a:lnTo>
                  <a:pt x="67540" y="52983"/>
                </a:lnTo>
                <a:lnTo>
                  <a:pt x="70039" y="50906"/>
                </a:lnTo>
                <a:lnTo>
                  <a:pt x="72615" y="48821"/>
                </a:lnTo>
                <a:lnTo>
                  <a:pt x="72700" y="48689"/>
                </a:lnTo>
                <a:lnTo>
                  <a:pt x="57467" y="48689"/>
                </a:lnTo>
                <a:lnTo>
                  <a:pt x="54963" y="47244"/>
                </a:lnTo>
                <a:lnTo>
                  <a:pt x="50909" y="41498"/>
                </a:lnTo>
                <a:lnTo>
                  <a:pt x="49894" y="35720"/>
                </a:lnTo>
                <a:lnTo>
                  <a:pt x="49898" y="18324"/>
                </a:lnTo>
                <a:lnTo>
                  <a:pt x="50987" y="12390"/>
                </a:lnTo>
                <a:lnTo>
                  <a:pt x="53251" y="9166"/>
                </a:lnTo>
                <a:lnTo>
                  <a:pt x="54969" y="6644"/>
                </a:lnTo>
                <a:lnTo>
                  <a:pt x="57389" y="5379"/>
                </a:lnTo>
                <a:lnTo>
                  <a:pt x="72405" y="5379"/>
                </a:lnTo>
                <a:lnTo>
                  <a:pt x="71834" y="4505"/>
                </a:lnTo>
                <a:lnTo>
                  <a:pt x="70039" y="2857"/>
                </a:lnTo>
                <a:lnTo>
                  <a:pt x="67930" y="1717"/>
                </a:lnTo>
                <a:lnTo>
                  <a:pt x="65744" y="577"/>
                </a:lnTo>
                <a:lnTo>
                  <a:pt x="63245" y="0"/>
                </a:lnTo>
                <a:close/>
              </a:path>
              <a:path w="78104" h="54610">
                <a:moveTo>
                  <a:pt x="72405" y="5379"/>
                </a:moveTo>
                <a:lnTo>
                  <a:pt x="63402" y="5379"/>
                </a:lnTo>
                <a:lnTo>
                  <a:pt x="65900" y="6808"/>
                </a:lnTo>
                <a:lnTo>
                  <a:pt x="69960" y="12539"/>
                </a:lnTo>
                <a:lnTo>
                  <a:pt x="70852" y="17622"/>
                </a:lnTo>
                <a:lnTo>
                  <a:pt x="70971" y="35720"/>
                </a:lnTo>
                <a:lnTo>
                  <a:pt x="69960" y="41467"/>
                </a:lnTo>
                <a:lnTo>
                  <a:pt x="65887" y="47252"/>
                </a:lnTo>
                <a:lnTo>
                  <a:pt x="63402" y="48689"/>
                </a:lnTo>
                <a:lnTo>
                  <a:pt x="72700" y="48689"/>
                </a:lnTo>
                <a:lnTo>
                  <a:pt x="74489" y="45878"/>
                </a:lnTo>
                <a:lnTo>
                  <a:pt x="75945" y="41467"/>
                </a:lnTo>
                <a:lnTo>
                  <a:pt x="77066" y="38250"/>
                </a:lnTo>
                <a:lnTo>
                  <a:pt x="77691" y="33237"/>
                </a:lnTo>
                <a:lnTo>
                  <a:pt x="77595" y="20776"/>
                </a:lnTo>
                <a:lnTo>
                  <a:pt x="77300" y="17622"/>
                </a:lnTo>
                <a:lnTo>
                  <a:pt x="75738" y="11438"/>
                </a:lnTo>
                <a:lnTo>
                  <a:pt x="74645" y="8814"/>
                </a:lnTo>
                <a:lnTo>
                  <a:pt x="72405" y="537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5" name="object 85"/>
          <p:cNvGrpSpPr/>
          <p:nvPr/>
        </p:nvGrpSpPr>
        <p:grpSpPr>
          <a:xfrm>
            <a:off x="1775429" y="3972709"/>
            <a:ext cx="3848735" cy="2251075"/>
            <a:chOff x="1775429" y="3972709"/>
            <a:chExt cx="3848735" cy="2251075"/>
          </a:xfrm>
        </p:grpSpPr>
        <p:sp>
          <p:nvSpPr>
            <p:cNvPr id="86" name="object 86"/>
            <p:cNvSpPr/>
            <p:nvPr/>
          </p:nvSpPr>
          <p:spPr>
            <a:xfrm>
              <a:off x="2028139" y="4095994"/>
              <a:ext cx="3566795" cy="1891664"/>
            </a:xfrm>
            <a:custGeom>
              <a:avLst/>
              <a:gdLst/>
              <a:ahLst/>
              <a:cxnLst/>
              <a:rect l="l" t="t" r="r" b="b"/>
              <a:pathLst>
                <a:path w="3566795" h="1891664">
                  <a:moveTo>
                    <a:pt x="0" y="1891399"/>
                  </a:moveTo>
                  <a:lnTo>
                    <a:pt x="0" y="0"/>
                  </a:lnTo>
                </a:path>
                <a:path w="3566795" h="1891664">
                  <a:moveTo>
                    <a:pt x="356636" y="1891399"/>
                  </a:moveTo>
                  <a:lnTo>
                    <a:pt x="356636" y="0"/>
                  </a:lnTo>
                </a:path>
                <a:path w="3566795" h="1891664">
                  <a:moveTo>
                    <a:pt x="713250" y="1891399"/>
                  </a:moveTo>
                  <a:lnTo>
                    <a:pt x="713250" y="0"/>
                  </a:lnTo>
                </a:path>
                <a:path w="3566795" h="1891664">
                  <a:moveTo>
                    <a:pt x="1069926" y="1891399"/>
                  </a:moveTo>
                  <a:lnTo>
                    <a:pt x="1069926" y="0"/>
                  </a:lnTo>
                </a:path>
                <a:path w="3566795" h="1891664">
                  <a:moveTo>
                    <a:pt x="1426523" y="1891399"/>
                  </a:moveTo>
                  <a:lnTo>
                    <a:pt x="1426523" y="0"/>
                  </a:lnTo>
                </a:path>
                <a:path w="3566795" h="1891664">
                  <a:moveTo>
                    <a:pt x="1783199" y="1891399"/>
                  </a:moveTo>
                  <a:lnTo>
                    <a:pt x="1783199" y="0"/>
                  </a:lnTo>
                </a:path>
                <a:path w="3566795" h="1891664">
                  <a:moveTo>
                    <a:pt x="2139797" y="1891399"/>
                  </a:moveTo>
                  <a:lnTo>
                    <a:pt x="2139797" y="0"/>
                  </a:lnTo>
                </a:path>
                <a:path w="3566795" h="1891664">
                  <a:moveTo>
                    <a:pt x="2496473" y="1891399"/>
                  </a:moveTo>
                  <a:lnTo>
                    <a:pt x="2496473" y="0"/>
                  </a:lnTo>
                </a:path>
                <a:path w="3566795" h="1891664">
                  <a:moveTo>
                    <a:pt x="2853071" y="1891399"/>
                  </a:moveTo>
                  <a:lnTo>
                    <a:pt x="2853071" y="0"/>
                  </a:lnTo>
                </a:path>
                <a:path w="3566795" h="1891664">
                  <a:moveTo>
                    <a:pt x="3209747" y="1891399"/>
                  </a:moveTo>
                  <a:lnTo>
                    <a:pt x="3209747" y="0"/>
                  </a:lnTo>
                </a:path>
                <a:path w="3566795" h="1891664">
                  <a:moveTo>
                    <a:pt x="3566344" y="1891399"/>
                  </a:moveTo>
                  <a:lnTo>
                    <a:pt x="3566344" y="0"/>
                  </a:lnTo>
                </a:path>
                <a:path w="3566795" h="1891664">
                  <a:moveTo>
                    <a:pt x="3566344" y="1891399"/>
                  </a:moveTo>
                  <a:lnTo>
                    <a:pt x="0" y="1891399"/>
                  </a:lnTo>
                </a:path>
                <a:path w="3566795" h="1891664">
                  <a:moveTo>
                    <a:pt x="3566344" y="1702256"/>
                  </a:moveTo>
                  <a:lnTo>
                    <a:pt x="0" y="1702256"/>
                  </a:lnTo>
                </a:path>
                <a:path w="3566795" h="1891664">
                  <a:moveTo>
                    <a:pt x="3566344" y="1513113"/>
                  </a:moveTo>
                  <a:lnTo>
                    <a:pt x="0" y="1513113"/>
                  </a:lnTo>
                </a:path>
                <a:path w="3566795" h="1891664">
                  <a:moveTo>
                    <a:pt x="3566344" y="1323962"/>
                  </a:moveTo>
                  <a:lnTo>
                    <a:pt x="0" y="1323962"/>
                  </a:lnTo>
                </a:path>
                <a:path w="3566795" h="1891664">
                  <a:moveTo>
                    <a:pt x="3566344" y="1134858"/>
                  </a:moveTo>
                  <a:lnTo>
                    <a:pt x="0" y="1134858"/>
                  </a:lnTo>
                </a:path>
                <a:path w="3566795" h="1891664">
                  <a:moveTo>
                    <a:pt x="3566344" y="945676"/>
                  </a:moveTo>
                  <a:lnTo>
                    <a:pt x="0" y="945676"/>
                  </a:lnTo>
                </a:path>
                <a:path w="3566795" h="1891664">
                  <a:moveTo>
                    <a:pt x="3566344" y="756572"/>
                  </a:moveTo>
                  <a:lnTo>
                    <a:pt x="0" y="756572"/>
                  </a:lnTo>
                </a:path>
                <a:path w="3566795" h="1891664">
                  <a:moveTo>
                    <a:pt x="3566344" y="567390"/>
                  </a:moveTo>
                  <a:lnTo>
                    <a:pt x="0" y="567390"/>
                  </a:lnTo>
                </a:path>
                <a:path w="3566795" h="1891664">
                  <a:moveTo>
                    <a:pt x="3566344" y="378286"/>
                  </a:moveTo>
                  <a:lnTo>
                    <a:pt x="0" y="378286"/>
                  </a:lnTo>
                </a:path>
                <a:path w="3566795" h="1891664">
                  <a:moveTo>
                    <a:pt x="3566344" y="189104"/>
                  </a:moveTo>
                  <a:lnTo>
                    <a:pt x="0" y="189104"/>
                  </a:lnTo>
                </a:path>
                <a:path w="3566795" h="1891664">
                  <a:moveTo>
                    <a:pt x="3566344" y="0"/>
                  </a:moveTo>
                  <a:lnTo>
                    <a:pt x="0" y="0"/>
                  </a:lnTo>
                </a:path>
              </a:pathLst>
            </a:custGeom>
            <a:ln w="3903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888693" y="4073042"/>
              <a:ext cx="3707765" cy="2026920"/>
            </a:xfrm>
            <a:custGeom>
              <a:avLst/>
              <a:gdLst/>
              <a:ahLst/>
              <a:cxnLst/>
              <a:rect l="l" t="t" r="r" b="b"/>
              <a:pathLst>
                <a:path w="3707765" h="2026920">
                  <a:moveTo>
                    <a:pt x="34493" y="1735531"/>
                  </a:moveTo>
                  <a:lnTo>
                    <a:pt x="27813" y="1706041"/>
                  </a:lnTo>
                  <a:lnTo>
                    <a:pt x="27813" y="1738007"/>
                  </a:lnTo>
                  <a:lnTo>
                    <a:pt x="26809" y="1743760"/>
                  </a:lnTo>
                  <a:lnTo>
                    <a:pt x="22720" y="1749539"/>
                  </a:lnTo>
                  <a:lnTo>
                    <a:pt x="20231" y="1750974"/>
                  </a:lnTo>
                  <a:lnTo>
                    <a:pt x="14262" y="1750974"/>
                  </a:lnTo>
                  <a:lnTo>
                    <a:pt x="11747" y="1749539"/>
                  </a:lnTo>
                  <a:lnTo>
                    <a:pt x="7696" y="1743786"/>
                  </a:lnTo>
                  <a:lnTo>
                    <a:pt x="6667" y="1738007"/>
                  </a:lnTo>
                  <a:lnTo>
                    <a:pt x="6680" y="1720621"/>
                  </a:lnTo>
                  <a:lnTo>
                    <a:pt x="7797" y="1714677"/>
                  </a:lnTo>
                  <a:lnTo>
                    <a:pt x="10033" y="1711452"/>
                  </a:lnTo>
                  <a:lnTo>
                    <a:pt x="11811" y="1708937"/>
                  </a:lnTo>
                  <a:lnTo>
                    <a:pt x="14185" y="1707667"/>
                  </a:lnTo>
                  <a:lnTo>
                    <a:pt x="20205" y="1707667"/>
                  </a:lnTo>
                  <a:lnTo>
                    <a:pt x="22745" y="1709102"/>
                  </a:lnTo>
                  <a:lnTo>
                    <a:pt x="26809" y="1714830"/>
                  </a:lnTo>
                  <a:lnTo>
                    <a:pt x="27698" y="1719910"/>
                  </a:lnTo>
                  <a:lnTo>
                    <a:pt x="27813" y="1738007"/>
                  </a:lnTo>
                  <a:lnTo>
                    <a:pt x="27813" y="1706041"/>
                  </a:lnTo>
                  <a:lnTo>
                    <a:pt x="26860" y="1705152"/>
                  </a:lnTo>
                  <a:lnTo>
                    <a:pt x="22580" y="1702866"/>
                  </a:lnTo>
                  <a:lnTo>
                    <a:pt x="20078" y="1702295"/>
                  </a:lnTo>
                  <a:lnTo>
                    <a:pt x="13398" y="1702295"/>
                  </a:lnTo>
                  <a:lnTo>
                    <a:pt x="0" y="1723072"/>
                  </a:lnTo>
                  <a:lnTo>
                    <a:pt x="0" y="1739265"/>
                  </a:lnTo>
                  <a:lnTo>
                    <a:pt x="1739" y="1746427"/>
                  </a:lnTo>
                  <a:lnTo>
                    <a:pt x="8140" y="1754492"/>
                  </a:lnTo>
                  <a:lnTo>
                    <a:pt x="12141" y="1756321"/>
                  </a:lnTo>
                  <a:lnTo>
                    <a:pt x="21120" y="1756321"/>
                  </a:lnTo>
                  <a:lnTo>
                    <a:pt x="24320" y="1755279"/>
                  </a:lnTo>
                  <a:lnTo>
                    <a:pt x="29400" y="1751114"/>
                  </a:lnTo>
                  <a:lnTo>
                    <a:pt x="29489" y="1750974"/>
                  </a:lnTo>
                  <a:lnTo>
                    <a:pt x="31318" y="1748167"/>
                  </a:lnTo>
                  <a:lnTo>
                    <a:pt x="33858" y="1740547"/>
                  </a:lnTo>
                  <a:lnTo>
                    <a:pt x="34493" y="1735531"/>
                  </a:lnTo>
                  <a:close/>
                </a:path>
                <a:path w="3707765" h="2026920">
                  <a:moveTo>
                    <a:pt x="34493" y="1546390"/>
                  </a:moveTo>
                  <a:lnTo>
                    <a:pt x="27813" y="1516900"/>
                  </a:lnTo>
                  <a:lnTo>
                    <a:pt x="27813" y="1548866"/>
                  </a:lnTo>
                  <a:lnTo>
                    <a:pt x="26809" y="1554619"/>
                  </a:lnTo>
                  <a:lnTo>
                    <a:pt x="22720" y="1560398"/>
                  </a:lnTo>
                  <a:lnTo>
                    <a:pt x="20231" y="1561833"/>
                  </a:lnTo>
                  <a:lnTo>
                    <a:pt x="14262" y="1561833"/>
                  </a:lnTo>
                  <a:lnTo>
                    <a:pt x="11747" y="1560398"/>
                  </a:lnTo>
                  <a:lnTo>
                    <a:pt x="7696" y="1554645"/>
                  </a:lnTo>
                  <a:lnTo>
                    <a:pt x="6667" y="1548866"/>
                  </a:lnTo>
                  <a:lnTo>
                    <a:pt x="6680" y="1531467"/>
                  </a:lnTo>
                  <a:lnTo>
                    <a:pt x="7797" y="1525536"/>
                  </a:lnTo>
                  <a:lnTo>
                    <a:pt x="10033" y="1522310"/>
                  </a:lnTo>
                  <a:lnTo>
                    <a:pt x="11811" y="1519796"/>
                  </a:lnTo>
                  <a:lnTo>
                    <a:pt x="14185" y="1518526"/>
                  </a:lnTo>
                  <a:lnTo>
                    <a:pt x="20205" y="1518526"/>
                  </a:lnTo>
                  <a:lnTo>
                    <a:pt x="22745" y="1519961"/>
                  </a:lnTo>
                  <a:lnTo>
                    <a:pt x="26809" y="1525689"/>
                  </a:lnTo>
                  <a:lnTo>
                    <a:pt x="27698" y="1530769"/>
                  </a:lnTo>
                  <a:lnTo>
                    <a:pt x="27813" y="1548866"/>
                  </a:lnTo>
                  <a:lnTo>
                    <a:pt x="27813" y="1516900"/>
                  </a:lnTo>
                  <a:lnTo>
                    <a:pt x="26860" y="1516011"/>
                  </a:lnTo>
                  <a:lnTo>
                    <a:pt x="22580" y="1513725"/>
                  </a:lnTo>
                  <a:lnTo>
                    <a:pt x="20078" y="1513154"/>
                  </a:lnTo>
                  <a:lnTo>
                    <a:pt x="13398" y="1513154"/>
                  </a:lnTo>
                  <a:lnTo>
                    <a:pt x="0" y="1533918"/>
                  </a:lnTo>
                  <a:lnTo>
                    <a:pt x="0" y="1550123"/>
                  </a:lnTo>
                  <a:lnTo>
                    <a:pt x="1739" y="1557286"/>
                  </a:lnTo>
                  <a:lnTo>
                    <a:pt x="8140" y="1565351"/>
                  </a:lnTo>
                  <a:lnTo>
                    <a:pt x="12141" y="1567180"/>
                  </a:lnTo>
                  <a:lnTo>
                    <a:pt x="21120" y="1567180"/>
                  </a:lnTo>
                  <a:lnTo>
                    <a:pt x="24320" y="1566125"/>
                  </a:lnTo>
                  <a:lnTo>
                    <a:pt x="29400" y="1561973"/>
                  </a:lnTo>
                  <a:lnTo>
                    <a:pt x="29489" y="1561833"/>
                  </a:lnTo>
                  <a:lnTo>
                    <a:pt x="31318" y="1559026"/>
                  </a:lnTo>
                  <a:lnTo>
                    <a:pt x="33858" y="1551393"/>
                  </a:lnTo>
                  <a:lnTo>
                    <a:pt x="34493" y="1546390"/>
                  </a:lnTo>
                  <a:close/>
                </a:path>
                <a:path w="3707765" h="2026920">
                  <a:moveTo>
                    <a:pt x="34493" y="1357223"/>
                  </a:moveTo>
                  <a:lnTo>
                    <a:pt x="30022" y="1330680"/>
                  </a:lnTo>
                  <a:lnTo>
                    <a:pt x="29171" y="1329359"/>
                  </a:lnTo>
                  <a:lnTo>
                    <a:pt x="28625" y="1328496"/>
                  </a:lnTo>
                  <a:lnTo>
                    <a:pt x="27825" y="1327759"/>
                  </a:lnTo>
                  <a:lnTo>
                    <a:pt x="27825" y="1359725"/>
                  </a:lnTo>
                  <a:lnTo>
                    <a:pt x="26809" y="1365504"/>
                  </a:lnTo>
                  <a:lnTo>
                    <a:pt x="22745" y="1371282"/>
                  </a:lnTo>
                  <a:lnTo>
                    <a:pt x="20231" y="1372692"/>
                  </a:lnTo>
                  <a:lnTo>
                    <a:pt x="14262" y="1372692"/>
                  </a:lnTo>
                  <a:lnTo>
                    <a:pt x="11747" y="1371282"/>
                  </a:lnTo>
                  <a:lnTo>
                    <a:pt x="7696" y="1365504"/>
                  </a:lnTo>
                  <a:lnTo>
                    <a:pt x="6667" y="1359725"/>
                  </a:lnTo>
                  <a:lnTo>
                    <a:pt x="6667" y="1342313"/>
                  </a:lnTo>
                  <a:lnTo>
                    <a:pt x="7797" y="1336382"/>
                  </a:lnTo>
                  <a:lnTo>
                    <a:pt x="10033" y="1333182"/>
                  </a:lnTo>
                  <a:lnTo>
                    <a:pt x="11811" y="1330680"/>
                  </a:lnTo>
                  <a:lnTo>
                    <a:pt x="14185" y="1329359"/>
                  </a:lnTo>
                  <a:lnTo>
                    <a:pt x="20205" y="1329359"/>
                  </a:lnTo>
                  <a:lnTo>
                    <a:pt x="27825" y="1359725"/>
                  </a:lnTo>
                  <a:lnTo>
                    <a:pt x="27825" y="1327759"/>
                  </a:lnTo>
                  <a:lnTo>
                    <a:pt x="26860" y="1326857"/>
                  </a:lnTo>
                  <a:lnTo>
                    <a:pt x="24714" y="1325689"/>
                  </a:lnTo>
                  <a:lnTo>
                    <a:pt x="22580" y="1324584"/>
                  </a:lnTo>
                  <a:lnTo>
                    <a:pt x="20078" y="1324038"/>
                  </a:lnTo>
                  <a:lnTo>
                    <a:pt x="13398" y="1324038"/>
                  </a:lnTo>
                  <a:lnTo>
                    <a:pt x="0" y="1344815"/>
                  </a:lnTo>
                  <a:lnTo>
                    <a:pt x="0" y="1360970"/>
                  </a:lnTo>
                  <a:lnTo>
                    <a:pt x="1739" y="1368158"/>
                  </a:lnTo>
                  <a:lnTo>
                    <a:pt x="8140" y="1376197"/>
                  </a:lnTo>
                  <a:lnTo>
                    <a:pt x="12141" y="1378000"/>
                  </a:lnTo>
                  <a:lnTo>
                    <a:pt x="21120" y="1378000"/>
                  </a:lnTo>
                  <a:lnTo>
                    <a:pt x="24320" y="1376984"/>
                  </a:lnTo>
                  <a:lnTo>
                    <a:pt x="26860" y="1374876"/>
                  </a:lnTo>
                  <a:lnTo>
                    <a:pt x="29400" y="1372844"/>
                  </a:lnTo>
                  <a:lnTo>
                    <a:pt x="29502" y="1372692"/>
                  </a:lnTo>
                  <a:lnTo>
                    <a:pt x="31318" y="1369872"/>
                  </a:lnTo>
                  <a:lnTo>
                    <a:pt x="33858" y="1362227"/>
                  </a:lnTo>
                  <a:lnTo>
                    <a:pt x="34493" y="1357223"/>
                  </a:lnTo>
                  <a:close/>
                </a:path>
                <a:path w="3707765" h="2026920">
                  <a:moveTo>
                    <a:pt x="34493" y="1168120"/>
                  </a:moveTo>
                  <a:lnTo>
                    <a:pt x="27825" y="1138656"/>
                  </a:lnTo>
                  <a:lnTo>
                    <a:pt x="27825" y="1170546"/>
                  </a:lnTo>
                  <a:lnTo>
                    <a:pt x="26809" y="1176324"/>
                  </a:lnTo>
                  <a:lnTo>
                    <a:pt x="22745" y="1182103"/>
                  </a:lnTo>
                  <a:lnTo>
                    <a:pt x="20231" y="1183576"/>
                  </a:lnTo>
                  <a:lnTo>
                    <a:pt x="14262" y="1183576"/>
                  </a:lnTo>
                  <a:lnTo>
                    <a:pt x="11747" y="1182103"/>
                  </a:lnTo>
                  <a:lnTo>
                    <a:pt x="9728" y="1179207"/>
                  </a:lnTo>
                  <a:lnTo>
                    <a:pt x="7696" y="1176401"/>
                  </a:lnTo>
                  <a:lnTo>
                    <a:pt x="6667" y="1170546"/>
                  </a:lnTo>
                  <a:lnTo>
                    <a:pt x="6667" y="1153210"/>
                  </a:lnTo>
                  <a:lnTo>
                    <a:pt x="7797" y="1147279"/>
                  </a:lnTo>
                  <a:lnTo>
                    <a:pt x="10033" y="1144003"/>
                  </a:lnTo>
                  <a:lnTo>
                    <a:pt x="11811" y="1141501"/>
                  </a:lnTo>
                  <a:lnTo>
                    <a:pt x="14185" y="1140244"/>
                  </a:lnTo>
                  <a:lnTo>
                    <a:pt x="20205" y="1140244"/>
                  </a:lnTo>
                  <a:lnTo>
                    <a:pt x="22745" y="1141653"/>
                  </a:lnTo>
                  <a:lnTo>
                    <a:pt x="26809" y="1147432"/>
                  </a:lnTo>
                  <a:lnTo>
                    <a:pt x="27698" y="1152512"/>
                  </a:lnTo>
                  <a:lnTo>
                    <a:pt x="27825" y="1170546"/>
                  </a:lnTo>
                  <a:lnTo>
                    <a:pt x="27825" y="1138656"/>
                  </a:lnTo>
                  <a:lnTo>
                    <a:pt x="26860" y="1137754"/>
                  </a:lnTo>
                  <a:lnTo>
                    <a:pt x="22580" y="1135405"/>
                  </a:lnTo>
                  <a:lnTo>
                    <a:pt x="20078" y="1134859"/>
                  </a:lnTo>
                  <a:lnTo>
                    <a:pt x="13398" y="1134859"/>
                  </a:lnTo>
                  <a:lnTo>
                    <a:pt x="10210" y="1135875"/>
                  </a:lnTo>
                  <a:lnTo>
                    <a:pt x="7658" y="1137983"/>
                  </a:lnTo>
                  <a:lnTo>
                    <a:pt x="5130" y="1140015"/>
                  </a:lnTo>
                  <a:lnTo>
                    <a:pt x="3213" y="1142987"/>
                  </a:lnTo>
                  <a:lnTo>
                    <a:pt x="647" y="1150632"/>
                  </a:lnTo>
                  <a:lnTo>
                    <a:pt x="0" y="1155636"/>
                  </a:lnTo>
                  <a:lnTo>
                    <a:pt x="0" y="1171867"/>
                  </a:lnTo>
                  <a:lnTo>
                    <a:pt x="1739" y="1178979"/>
                  </a:lnTo>
                  <a:lnTo>
                    <a:pt x="5410" y="1183665"/>
                  </a:lnTo>
                  <a:lnTo>
                    <a:pt x="8140" y="1187094"/>
                  </a:lnTo>
                  <a:lnTo>
                    <a:pt x="12141" y="1188897"/>
                  </a:lnTo>
                  <a:lnTo>
                    <a:pt x="21120" y="1188897"/>
                  </a:lnTo>
                  <a:lnTo>
                    <a:pt x="24320" y="1187881"/>
                  </a:lnTo>
                  <a:lnTo>
                    <a:pt x="29400" y="1183665"/>
                  </a:lnTo>
                  <a:lnTo>
                    <a:pt x="31318" y="1180769"/>
                  </a:lnTo>
                  <a:lnTo>
                    <a:pt x="33858" y="1173124"/>
                  </a:lnTo>
                  <a:lnTo>
                    <a:pt x="34493" y="1168120"/>
                  </a:lnTo>
                  <a:close/>
                </a:path>
                <a:path w="3707765" h="2026920">
                  <a:moveTo>
                    <a:pt x="34493" y="978941"/>
                  </a:moveTo>
                  <a:lnTo>
                    <a:pt x="30022" y="952398"/>
                  </a:lnTo>
                  <a:lnTo>
                    <a:pt x="29171" y="951064"/>
                  </a:lnTo>
                  <a:lnTo>
                    <a:pt x="28625" y="950214"/>
                  </a:lnTo>
                  <a:lnTo>
                    <a:pt x="27825" y="949477"/>
                  </a:lnTo>
                  <a:lnTo>
                    <a:pt x="27825" y="981443"/>
                  </a:lnTo>
                  <a:lnTo>
                    <a:pt x="26809" y="987221"/>
                  </a:lnTo>
                  <a:lnTo>
                    <a:pt x="22745" y="993000"/>
                  </a:lnTo>
                  <a:lnTo>
                    <a:pt x="20231" y="994397"/>
                  </a:lnTo>
                  <a:lnTo>
                    <a:pt x="14262" y="994397"/>
                  </a:lnTo>
                  <a:lnTo>
                    <a:pt x="11747" y="993000"/>
                  </a:lnTo>
                  <a:lnTo>
                    <a:pt x="7696" y="987221"/>
                  </a:lnTo>
                  <a:lnTo>
                    <a:pt x="6667" y="981443"/>
                  </a:lnTo>
                  <a:lnTo>
                    <a:pt x="6680" y="964031"/>
                  </a:lnTo>
                  <a:lnTo>
                    <a:pt x="7797" y="958100"/>
                  </a:lnTo>
                  <a:lnTo>
                    <a:pt x="10033" y="954887"/>
                  </a:lnTo>
                  <a:lnTo>
                    <a:pt x="11811" y="952398"/>
                  </a:lnTo>
                  <a:lnTo>
                    <a:pt x="14185" y="951064"/>
                  </a:lnTo>
                  <a:lnTo>
                    <a:pt x="20205" y="951064"/>
                  </a:lnTo>
                  <a:lnTo>
                    <a:pt x="27825" y="981443"/>
                  </a:lnTo>
                  <a:lnTo>
                    <a:pt x="27825" y="949477"/>
                  </a:lnTo>
                  <a:lnTo>
                    <a:pt x="26860" y="948563"/>
                  </a:lnTo>
                  <a:lnTo>
                    <a:pt x="24714" y="947470"/>
                  </a:lnTo>
                  <a:lnTo>
                    <a:pt x="22580" y="946302"/>
                  </a:lnTo>
                  <a:lnTo>
                    <a:pt x="20078" y="945756"/>
                  </a:lnTo>
                  <a:lnTo>
                    <a:pt x="13398" y="945756"/>
                  </a:lnTo>
                  <a:lnTo>
                    <a:pt x="0" y="966520"/>
                  </a:lnTo>
                  <a:lnTo>
                    <a:pt x="0" y="982687"/>
                  </a:lnTo>
                  <a:lnTo>
                    <a:pt x="1739" y="989876"/>
                  </a:lnTo>
                  <a:lnTo>
                    <a:pt x="8140" y="997915"/>
                  </a:lnTo>
                  <a:lnTo>
                    <a:pt x="12141" y="999705"/>
                  </a:lnTo>
                  <a:lnTo>
                    <a:pt x="21120" y="999705"/>
                  </a:lnTo>
                  <a:lnTo>
                    <a:pt x="24320" y="998689"/>
                  </a:lnTo>
                  <a:lnTo>
                    <a:pt x="26860" y="996581"/>
                  </a:lnTo>
                  <a:lnTo>
                    <a:pt x="29400" y="994562"/>
                  </a:lnTo>
                  <a:lnTo>
                    <a:pt x="29502" y="994397"/>
                  </a:lnTo>
                  <a:lnTo>
                    <a:pt x="31318" y="991590"/>
                  </a:lnTo>
                  <a:lnTo>
                    <a:pt x="33858" y="983932"/>
                  </a:lnTo>
                  <a:lnTo>
                    <a:pt x="34493" y="978941"/>
                  </a:lnTo>
                  <a:close/>
                </a:path>
                <a:path w="3707765" h="2026920">
                  <a:moveTo>
                    <a:pt x="34493" y="789838"/>
                  </a:moveTo>
                  <a:lnTo>
                    <a:pt x="29197" y="761961"/>
                  </a:lnTo>
                  <a:lnTo>
                    <a:pt x="28625" y="761098"/>
                  </a:lnTo>
                  <a:lnTo>
                    <a:pt x="27825" y="760361"/>
                  </a:lnTo>
                  <a:lnTo>
                    <a:pt x="27825" y="792251"/>
                  </a:lnTo>
                  <a:lnTo>
                    <a:pt x="26809" y="798029"/>
                  </a:lnTo>
                  <a:lnTo>
                    <a:pt x="22745" y="803808"/>
                  </a:lnTo>
                  <a:lnTo>
                    <a:pt x="20231" y="805294"/>
                  </a:lnTo>
                  <a:lnTo>
                    <a:pt x="14262" y="805294"/>
                  </a:lnTo>
                  <a:lnTo>
                    <a:pt x="11747" y="803808"/>
                  </a:lnTo>
                  <a:lnTo>
                    <a:pt x="9728" y="800925"/>
                  </a:lnTo>
                  <a:lnTo>
                    <a:pt x="7696" y="798118"/>
                  </a:lnTo>
                  <a:lnTo>
                    <a:pt x="6667" y="792251"/>
                  </a:lnTo>
                  <a:lnTo>
                    <a:pt x="6667" y="774928"/>
                  </a:lnTo>
                  <a:lnTo>
                    <a:pt x="7797" y="768985"/>
                  </a:lnTo>
                  <a:lnTo>
                    <a:pt x="10033" y="765708"/>
                  </a:lnTo>
                  <a:lnTo>
                    <a:pt x="11811" y="763206"/>
                  </a:lnTo>
                  <a:lnTo>
                    <a:pt x="14185" y="761961"/>
                  </a:lnTo>
                  <a:lnTo>
                    <a:pt x="20205" y="761961"/>
                  </a:lnTo>
                  <a:lnTo>
                    <a:pt x="22745" y="763371"/>
                  </a:lnTo>
                  <a:lnTo>
                    <a:pt x="26809" y="769150"/>
                  </a:lnTo>
                  <a:lnTo>
                    <a:pt x="27698" y="774217"/>
                  </a:lnTo>
                  <a:lnTo>
                    <a:pt x="27825" y="792251"/>
                  </a:lnTo>
                  <a:lnTo>
                    <a:pt x="27825" y="760361"/>
                  </a:lnTo>
                  <a:lnTo>
                    <a:pt x="26860" y="759460"/>
                  </a:lnTo>
                  <a:lnTo>
                    <a:pt x="22580" y="757123"/>
                  </a:lnTo>
                  <a:lnTo>
                    <a:pt x="20078" y="756577"/>
                  </a:lnTo>
                  <a:lnTo>
                    <a:pt x="13398" y="756577"/>
                  </a:lnTo>
                  <a:lnTo>
                    <a:pt x="10210" y="757593"/>
                  </a:lnTo>
                  <a:lnTo>
                    <a:pt x="7658" y="759701"/>
                  </a:lnTo>
                  <a:lnTo>
                    <a:pt x="5130" y="761733"/>
                  </a:lnTo>
                  <a:lnTo>
                    <a:pt x="3213" y="764692"/>
                  </a:lnTo>
                  <a:lnTo>
                    <a:pt x="647" y="772350"/>
                  </a:lnTo>
                  <a:lnTo>
                    <a:pt x="0" y="777341"/>
                  </a:lnTo>
                  <a:lnTo>
                    <a:pt x="0" y="793584"/>
                  </a:lnTo>
                  <a:lnTo>
                    <a:pt x="1739" y="800684"/>
                  </a:lnTo>
                  <a:lnTo>
                    <a:pt x="5410" y="805370"/>
                  </a:lnTo>
                  <a:lnTo>
                    <a:pt x="8140" y="808812"/>
                  </a:lnTo>
                  <a:lnTo>
                    <a:pt x="12141" y="810602"/>
                  </a:lnTo>
                  <a:lnTo>
                    <a:pt x="21120" y="810602"/>
                  </a:lnTo>
                  <a:lnTo>
                    <a:pt x="33858" y="794829"/>
                  </a:lnTo>
                  <a:lnTo>
                    <a:pt x="34493" y="789838"/>
                  </a:lnTo>
                  <a:close/>
                </a:path>
                <a:path w="3707765" h="2026920">
                  <a:moveTo>
                    <a:pt x="34493" y="600659"/>
                  </a:moveTo>
                  <a:lnTo>
                    <a:pt x="30022" y="574103"/>
                  </a:lnTo>
                  <a:lnTo>
                    <a:pt x="29171" y="572782"/>
                  </a:lnTo>
                  <a:lnTo>
                    <a:pt x="28625" y="571919"/>
                  </a:lnTo>
                  <a:lnTo>
                    <a:pt x="27825" y="571182"/>
                  </a:lnTo>
                  <a:lnTo>
                    <a:pt x="27825" y="603148"/>
                  </a:lnTo>
                  <a:lnTo>
                    <a:pt x="26809" y="608926"/>
                  </a:lnTo>
                  <a:lnTo>
                    <a:pt x="22745" y="614705"/>
                  </a:lnTo>
                  <a:lnTo>
                    <a:pt x="20231" y="616115"/>
                  </a:lnTo>
                  <a:lnTo>
                    <a:pt x="14262" y="616115"/>
                  </a:lnTo>
                  <a:lnTo>
                    <a:pt x="11747" y="614705"/>
                  </a:lnTo>
                  <a:lnTo>
                    <a:pt x="7696" y="608926"/>
                  </a:lnTo>
                  <a:lnTo>
                    <a:pt x="6667" y="603148"/>
                  </a:lnTo>
                  <a:lnTo>
                    <a:pt x="6680" y="585736"/>
                  </a:lnTo>
                  <a:lnTo>
                    <a:pt x="7797" y="579805"/>
                  </a:lnTo>
                  <a:lnTo>
                    <a:pt x="10033" y="576605"/>
                  </a:lnTo>
                  <a:lnTo>
                    <a:pt x="11811" y="574103"/>
                  </a:lnTo>
                  <a:lnTo>
                    <a:pt x="14185" y="572782"/>
                  </a:lnTo>
                  <a:lnTo>
                    <a:pt x="20205" y="572782"/>
                  </a:lnTo>
                  <a:lnTo>
                    <a:pt x="27825" y="603148"/>
                  </a:lnTo>
                  <a:lnTo>
                    <a:pt x="27825" y="571182"/>
                  </a:lnTo>
                  <a:lnTo>
                    <a:pt x="26860" y="570280"/>
                  </a:lnTo>
                  <a:lnTo>
                    <a:pt x="24714" y="569188"/>
                  </a:lnTo>
                  <a:lnTo>
                    <a:pt x="22580" y="568020"/>
                  </a:lnTo>
                  <a:lnTo>
                    <a:pt x="20078" y="567474"/>
                  </a:lnTo>
                  <a:lnTo>
                    <a:pt x="13398" y="567474"/>
                  </a:lnTo>
                  <a:lnTo>
                    <a:pt x="0" y="588238"/>
                  </a:lnTo>
                  <a:lnTo>
                    <a:pt x="0" y="604405"/>
                  </a:lnTo>
                  <a:lnTo>
                    <a:pt x="1739" y="611581"/>
                  </a:lnTo>
                  <a:lnTo>
                    <a:pt x="8140" y="619633"/>
                  </a:lnTo>
                  <a:lnTo>
                    <a:pt x="12141" y="621423"/>
                  </a:lnTo>
                  <a:lnTo>
                    <a:pt x="21120" y="621423"/>
                  </a:lnTo>
                  <a:lnTo>
                    <a:pt x="24320" y="620407"/>
                  </a:lnTo>
                  <a:lnTo>
                    <a:pt x="26860" y="618299"/>
                  </a:lnTo>
                  <a:lnTo>
                    <a:pt x="29400" y="616267"/>
                  </a:lnTo>
                  <a:lnTo>
                    <a:pt x="29502" y="616115"/>
                  </a:lnTo>
                  <a:lnTo>
                    <a:pt x="31318" y="613308"/>
                  </a:lnTo>
                  <a:lnTo>
                    <a:pt x="33858" y="605650"/>
                  </a:lnTo>
                  <a:lnTo>
                    <a:pt x="34493" y="600659"/>
                  </a:lnTo>
                  <a:close/>
                </a:path>
                <a:path w="3707765" h="2026920">
                  <a:moveTo>
                    <a:pt x="34493" y="411556"/>
                  </a:moveTo>
                  <a:lnTo>
                    <a:pt x="29197" y="383679"/>
                  </a:lnTo>
                  <a:lnTo>
                    <a:pt x="28625" y="382816"/>
                  </a:lnTo>
                  <a:lnTo>
                    <a:pt x="27825" y="382079"/>
                  </a:lnTo>
                  <a:lnTo>
                    <a:pt x="27825" y="413969"/>
                  </a:lnTo>
                  <a:lnTo>
                    <a:pt x="26809" y="419747"/>
                  </a:lnTo>
                  <a:lnTo>
                    <a:pt x="22745" y="425526"/>
                  </a:lnTo>
                  <a:lnTo>
                    <a:pt x="20231" y="427012"/>
                  </a:lnTo>
                  <a:lnTo>
                    <a:pt x="14262" y="427012"/>
                  </a:lnTo>
                  <a:lnTo>
                    <a:pt x="11747" y="425526"/>
                  </a:lnTo>
                  <a:lnTo>
                    <a:pt x="9728" y="422643"/>
                  </a:lnTo>
                  <a:lnTo>
                    <a:pt x="7696" y="419823"/>
                  </a:lnTo>
                  <a:lnTo>
                    <a:pt x="6667" y="413969"/>
                  </a:lnTo>
                  <a:lnTo>
                    <a:pt x="6667" y="396633"/>
                  </a:lnTo>
                  <a:lnTo>
                    <a:pt x="7797" y="390702"/>
                  </a:lnTo>
                  <a:lnTo>
                    <a:pt x="10033" y="387426"/>
                  </a:lnTo>
                  <a:lnTo>
                    <a:pt x="11811" y="384924"/>
                  </a:lnTo>
                  <a:lnTo>
                    <a:pt x="14185" y="383679"/>
                  </a:lnTo>
                  <a:lnTo>
                    <a:pt x="20205" y="383679"/>
                  </a:lnTo>
                  <a:lnTo>
                    <a:pt x="22745" y="385076"/>
                  </a:lnTo>
                  <a:lnTo>
                    <a:pt x="26809" y="390855"/>
                  </a:lnTo>
                  <a:lnTo>
                    <a:pt x="27698" y="395935"/>
                  </a:lnTo>
                  <a:lnTo>
                    <a:pt x="27825" y="413969"/>
                  </a:lnTo>
                  <a:lnTo>
                    <a:pt x="27825" y="382079"/>
                  </a:lnTo>
                  <a:lnTo>
                    <a:pt x="26860" y="381177"/>
                  </a:lnTo>
                  <a:lnTo>
                    <a:pt x="22580" y="378841"/>
                  </a:lnTo>
                  <a:lnTo>
                    <a:pt x="20078" y="378294"/>
                  </a:lnTo>
                  <a:lnTo>
                    <a:pt x="13398" y="378294"/>
                  </a:lnTo>
                  <a:lnTo>
                    <a:pt x="10210" y="379310"/>
                  </a:lnTo>
                  <a:lnTo>
                    <a:pt x="7658" y="381419"/>
                  </a:lnTo>
                  <a:lnTo>
                    <a:pt x="5130" y="383438"/>
                  </a:lnTo>
                  <a:lnTo>
                    <a:pt x="3213" y="386410"/>
                  </a:lnTo>
                  <a:lnTo>
                    <a:pt x="647" y="394055"/>
                  </a:lnTo>
                  <a:lnTo>
                    <a:pt x="0" y="399059"/>
                  </a:lnTo>
                  <a:lnTo>
                    <a:pt x="0" y="415302"/>
                  </a:lnTo>
                  <a:lnTo>
                    <a:pt x="1739" y="422402"/>
                  </a:lnTo>
                  <a:lnTo>
                    <a:pt x="5410" y="427088"/>
                  </a:lnTo>
                  <a:lnTo>
                    <a:pt x="8140" y="430530"/>
                  </a:lnTo>
                  <a:lnTo>
                    <a:pt x="12141" y="432320"/>
                  </a:lnTo>
                  <a:lnTo>
                    <a:pt x="21120" y="432320"/>
                  </a:lnTo>
                  <a:lnTo>
                    <a:pt x="33858" y="416547"/>
                  </a:lnTo>
                  <a:lnTo>
                    <a:pt x="34493" y="411556"/>
                  </a:lnTo>
                  <a:close/>
                </a:path>
                <a:path w="3707765" h="2026920">
                  <a:moveTo>
                    <a:pt x="34493" y="222364"/>
                  </a:moveTo>
                  <a:lnTo>
                    <a:pt x="30022" y="195821"/>
                  </a:lnTo>
                  <a:lnTo>
                    <a:pt x="29171" y="194500"/>
                  </a:lnTo>
                  <a:lnTo>
                    <a:pt x="28625" y="193636"/>
                  </a:lnTo>
                  <a:lnTo>
                    <a:pt x="27825" y="192900"/>
                  </a:lnTo>
                  <a:lnTo>
                    <a:pt x="27825" y="224866"/>
                  </a:lnTo>
                  <a:lnTo>
                    <a:pt x="26809" y="230644"/>
                  </a:lnTo>
                  <a:lnTo>
                    <a:pt x="22745" y="236423"/>
                  </a:lnTo>
                  <a:lnTo>
                    <a:pt x="20231" y="237832"/>
                  </a:lnTo>
                  <a:lnTo>
                    <a:pt x="14262" y="237832"/>
                  </a:lnTo>
                  <a:lnTo>
                    <a:pt x="11747" y="236423"/>
                  </a:lnTo>
                  <a:lnTo>
                    <a:pt x="7696" y="230644"/>
                  </a:lnTo>
                  <a:lnTo>
                    <a:pt x="6667" y="224866"/>
                  </a:lnTo>
                  <a:lnTo>
                    <a:pt x="6680" y="207454"/>
                  </a:lnTo>
                  <a:lnTo>
                    <a:pt x="7797" y="201523"/>
                  </a:lnTo>
                  <a:lnTo>
                    <a:pt x="10033" y="198323"/>
                  </a:lnTo>
                  <a:lnTo>
                    <a:pt x="11811" y="195821"/>
                  </a:lnTo>
                  <a:lnTo>
                    <a:pt x="14185" y="194500"/>
                  </a:lnTo>
                  <a:lnTo>
                    <a:pt x="20205" y="194500"/>
                  </a:lnTo>
                  <a:lnTo>
                    <a:pt x="27825" y="224866"/>
                  </a:lnTo>
                  <a:lnTo>
                    <a:pt x="27825" y="192900"/>
                  </a:lnTo>
                  <a:lnTo>
                    <a:pt x="26860" y="191998"/>
                  </a:lnTo>
                  <a:lnTo>
                    <a:pt x="24714" y="190830"/>
                  </a:lnTo>
                  <a:lnTo>
                    <a:pt x="22580" y="189738"/>
                  </a:lnTo>
                  <a:lnTo>
                    <a:pt x="20078" y="189191"/>
                  </a:lnTo>
                  <a:lnTo>
                    <a:pt x="13398" y="189191"/>
                  </a:lnTo>
                  <a:lnTo>
                    <a:pt x="0" y="209956"/>
                  </a:lnTo>
                  <a:lnTo>
                    <a:pt x="0" y="226110"/>
                  </a:lnTo>
                  <a:lnTo>
                    <a:pt x="1739" y="233299"/>
                  </a:lnTo>
                  <a:lnTo>
                    <a:pt x="8140" y="241338"/>
                  </a:lnTo>
                  <a:lnTo>
                    <a:pt x="12141" y="243141"/>
                  </a:lnTo>
                  <a:lnTo>
                    <a:pt x="21120" y="243141"/>
                  </a:lnTo>
                  <a:lnTo>
                    <a:pt x="24320" y="242125"/>
                  </a:lnTo>
                  <a:lnTo>
                    <a:pt x="26860" y="240017"/>
                  </a:lnTo>
                  <a:lnTo>
                    <a:pt x="29400" y="237985"/>
                  </a:lnTo>
                  <a:lnTo>
                    <a:pt x="29502" y="237832"/>
                  </a:lnTo>
                  <a:lnTo>
                    <a:pt x="31318" y="235013"/>
                  </a:lnTo>
                  <a:lnTo>
                    <a:pt x="33858" y="227368"/>
                  </a:lnTo>
                  <a:lnTo>
                    <a:pt x="34493" y="222364"/>
                  </a:lnTo>
                  <a:close/>
                </a:path>
                <a:path w="3707765" h="2026920">
                  <a:moveTo>
                    <a:pt x="53365" y="1748015"/>
                  </a:moveTo>
                  <a:lnTo>
                    <a:pt x="45974" y="1748015"/>
                  </a:lnTo>
                  <a:lnTo>
                    <a:pt x="45974" y="1755419"/>
                  </a:lnTo>
                  <a:lnTo>
                    <a:pt x="53365" y="1755419"/>
                  </a:lnTo>
                  <a:lnTo>
                    <a:pt x="53365" y="1748015"/>
                  </a:lnTo>
                  <a:close/>
                </a:path>
                <a:path w="3707765" h="2026920">
                  <a:moveTo>
                    <a:pt x="53365" y="1558874"/>
                  </a:moveTo>
                  <a:lnTo>
                    <a:pt x="45974" y="1558874"/>
                  </a:lnTo>
                  <a:lnTo>
                    <a:pt x="45974" y="1566278"/>
                  </a:lnTo>
                  <a:lnTo>
                    <a:pt x="53365" y="1566278"/>
                  </a:lnTo>
                  <a:lnTo>
                    <a:pt x="53365" y="1558874"/>
                  </a:lnTo>
                  <a:close/>
                </a:path>
                <a:path w="3707765" h="2026920">
                  <a:moveTo>
                    <a:pt x="53365" y="1369720"/>
                  </a:moveTo>
                  <a:lnTo>
                    <a:pt x="45974" y="1369720"/>
                  </a:lnTo>
                  <a:lnTo>
                    <a:pt x="45974" y="1377137"/>
                  </a:lnTo>
                  <a:lnTo>
                    <a:pt x="53365" y="1377137"/>
                  </a:lnTo>
                  <a:lnTo>
                    <a:pt x="53365" y="1369720"/>
                  </a:lnTo>
                  <a:close/>
                </a:path>
                <a:path w="3707765" h="2026920">
                  <a:moveTo>
                    <a:pt x="53365" y="1180617"/>
                  </a:moveTo>
                  <a:lnTo>
                    <a:pt x="45974" y="1180617"/>
                  </a:lnTo>
                  <a:lnTo>
                    <a:pt x="45974" y="1187958"/>
                  </a:lnTo>
                  <a:lnTo>
                    <a:pt x="53365" y="1187958"/>
                  </a:lnTo>
                  <a:lnTo>
                    <a:pt x="53365" y="1180617"/>
                  </a:lnTo>
                  <a:close/>
                </a:path>
                <a:path w="3707765" h="2026920">
                  <a:moveTo>
                    <a:pt x="53365" y="991438"/>
                  </a:moveTo>
                  <a:lnTo>
                    <a:pt x="45974" y="991438"/>
                  </a:lnTo>
                  <a:lnTo>
                    <a:pt x="45974" y="998855"/>
                  </a:lnTo>
                  <a:lnTo>
                    <a:pt x="53365" y="998855"/>
                  </a:lnTo>
                  <a:lnTo>
                    <a:pt x="53365" y="991438"/>
                  </a:lnTo>
                  <a:close/>
                </a:path>
                <a:path w="3707765" h="2026920">
                  <a:moveTo>
                    <a:pt x="53365" y="802335"/>
                  </a:moveTo>
                  <a:lnTo>
                    <a:pt x="45974" y="802335"/>
                  </a:lnTo>
                  <a:lnTo>
                    <a:pt x="45974" y="809663"/>
                  </a:lnTo>
                  <a:lnTo>
                    <a:pt x="53365" y="809663"/>
                  </a:lnTo>
                  <a:lnTo>
                    <a:pt x="53365" y="802335"/>
                  </a:lnTo>
                  <a:close/>
                </a:path>
                <a:path w="3707765" h="2026920">
                  <a:moveTo>
                    <a:pt x="53365" y="613143"/>
                  </a:moveTo>
                  <a:lnTo>
                    <a:pt x="45974" y="613143"/>
                  </a:lnTo>
                  <a:lnTo>
                    <a:pt x="45974" y="620560"/>
                  </a:lnTo>
                  <a:lnTo>
                    <a:pt x="53365" y="620560"/>
                  </a:lnTo>
                  <a:lnTo>
                    <a:pt x="53365" y="613143"/>
                  </a:lnTo>
                  <a:close/>
                </a:path>
                <a:path w="3707765" h="2026920">
                  <a:moveTo>
                    <a:pt x="53365" y="424040"/>
                  </a:moveTo>
                  <a:lnTo>
                    <a:pt x="45974" y="424040"/>
                  </a:lnTo>
                  <a:lnTo>
                    <a:pt x="45974" y="431380"/>
                  </a:lnTo>
                  <a:lnTo>
                    <a:pt x="53365" y="431380"/>
                  </a:lnTo>
                  <a:lnTo>
                    <a:pt x="53365" y="424040"/>
                  </a:lnTo>
                  <a:close/>
                </a:path>
                <a:path w="3707765" h="2026920">
                  <a:moveTo>
                    <a:pt x="53365" y="234861"/>
                  </a:moveTo>
                  <a:lnTo>
                    <a:pt x="45974" y="234861"/>
                  </a:lnTo>
                  <a:lnTo>
                    <a:pt x="45974" y="242277"/>
                  </a:lnTo>
                  <a:lnTo>
                    <a:pt x="53365" y="242277"/>
                  </a:lnTo>
                  <a:lnTo>
                    <a:pt x="53365" y="234861"/>
                  </a:lnTo>
                  <a:close/>
                </a:path>
                <a:path w="3707765" h="2026920">
                  <a:moveTo>
                    <a:pt x="87947" y="1702295"/>
                  </a:moveTo>
                  <a:lnTo>
                    <a:pt x="83756" y="1702295"/>
                  </a:lnTo>
                  <a:lnTo>
                    <a:pt x="82626" y="1704581"/>
                  </a:lnTo>
                  <a:lnTo>
                    <a:pt x="80708" y="1706930"/>
                  </a:lnTo>
                  <a:lnTo>
                    <a:pt x="75260" y="1711794"/>
                  </a:lnTo>
                  <a:lnTo>
                    <a:pt x="72097" y="1713865"/>
                  </a:lnTo>
                  <a:lnTo>
                    <a:pt x="68567" y="1715516"/>
                  </a:lnTo>
                  <a:lnTo>
                    <a:pt x="68453" y="1721853"/>
                  </a:lnTo>
                  <a:lnTo>
                    <a:pt x="81445" y="1714030"/>
                  </a:lnTo>
                  <a:lnTo>
                    <a:pt x="81445" y="1755419"/>
                  </a:lnTo>
                  <a:lnTo>
                    <a:pt x="87947" y="1755419"/>
                  </a:lnTo>
                  <a:lnTo>
                    <a:pt x="87947" y="1714030"/>
                  </a:lnTo>
                  <a:lnTo>
                    <a:pt x="87947" y="1702295"/>
                  </a:lnTo>
                  <a:close/>
                </a:path>
                <a:path w="3707765" h="2026920">
                  <a:moveTo>
                    <a:pt x="88887" y="0"/>
                  </a:moveTo>
                  <a:lnTo>
                    <a:pt x="84696" y="0"/>
                  </a:lnTo>
                  <a:lnTo>
                    <a:pt x="83566" y="2273"/>
                  </a:lnTo>
                  <a:lnTo>
                    <a:pt x="81648" y="4686"/>
                  </a:lnTo>
                  <a:lnTo>
                    <a:pt x="76200" y="9525"/>
                  </a:lnTo>
                  <a:lnTo>
                    <a:pt x="73025" y="11557"/>
                  </a:lnTo>
                  <a:lnTo>
                    <a:pt x="69392" y="13271"/>
                  </a:lnTo>
                  <a:lnTo>
                    <a:pt x="69392" y="19596"/>
                  </a:lnTo>
                  <a:lnTo>
                    <a:pt x="82384" y="11709"/>
                  </a:lnTo>
                  <a:lnTo>
                    <a:pt x="82384" y="53098"/>
                  </a:lnTo>
                  <a:lnTo>
                    <a:pt x="88887" y="53098"/>
                  </a:lnTo>
                  <a:lnTo>
                    <a:pt x="88887" y="0"/>
                  </a:lnTo>
                  <a:close/>
                </a:path>
                <a:path w="3707765" h="2026920">
                  <a:moveTo>
                    <a:pt x="95567" y="1340053"/>
                  </a:moveTo>
                  <a:lnTo>
                    <a:pt x="95516" y="1335214"/>
                  </a:lnTo>
                  <a:lnTo>
                    <a:pt x="94919" y="1333106"/>
                  </a:lnTo>
                  <a:lnTo>
                    <a:pt x="92671" y="1329359"/>
                  </a:lnTo>
                  <a:lnTo>
                    <a:pt x="92341" y="1328801"/>
                  </a:lnTo>
                  <a:lnTo>
                    <a:pt x="90487" y="1327086"/>
                  </a:lnTo>
                  <a:lnTo>
                    <a:pt x="85623" y="1324584"/>
                  </a:lnTo>
                  <a:lnTo>
                    <a:pt x="82969" y="1324038"/>
                  </a:lnTo>
                  <a:lnTo>
                    <a:pt x="75895" y="1324038"/>
                  </a:lnTo>
                  <a:lnTo>
                    <a:pt x="72390" y="1325219"/>
                  </a:lnTo>
                  <a:lnTo>
                    <a:pt x="69583" y="1327632"/>
                  </a:lnTo>
                  <a:lnTo>
                    <a:pt x="66763" y="1329982"/>
                  </a:lnTo>
                  <a:lnTo>
                    <a:pt x="64960" y="1333334"/>
                  </a:lnTo>
                  <a:lnTo>
                    <a:pt x="64160" y="1337703"/>
                  </a:lnTo>
                  <a:lnTo>
                    <a:pt x="70662" y="1338884"/>
                  </a:lnTo>
                  <a:lnTo>
                    <a:pt x="71145" y="1335671"/>
                  </a:lnTo>
                  <a:lnTo>
                    <a:pt x="72224" y="1333334"/>
                  </a:lnTo>
                  <a:lnTo>
                    <a:pt x="73901" y="1331696"/>
                  </a:lnTo>
                  <a:lnTo>
                    <a:pt x="75590" y="1330134"/>
                  </a:lnTo>
                  <a:lnTo>
                    <a:pt x="77698" y="1329359"/>
                  </a:lnTo>
                  <a:lnTo>
                    <a:pt x="82778" y="1329359"/>
                  </a:lnTo>
                  <a:lnTo>
                    <a:pt x="84848" y="1330134"/>
                  </a:lnTo>
                  <a:lnTo>
                    <a:pt x="88074" y="1333258"/>
                  </a:lnTo>
                  <a:lnTo>
                    <a:pt x="88887" y="1335214"/>
                  </a:lnTo>
                  <a:lnTo>
                    <a:pt x="88887" y="1340599"/>
                  </a:lnTo>
                  <a:lnTo>
                    <a:pt x="87782" y="1342859"/>
                  </a:lnTo>
                  <a:lnTo>
                    <a:pt x="85559" y="1344269"/>
                  </a:lnTo>
                  <a:lnTo>
                    <a:pt x="83350" y="1345755"/>
                  </a:lnTo>
                  <a:lnTo>
                    <a:pt x="81127" y="1346377"/>
                  </a:lnTo>
                  <a:lnTo>
                    <a:pt x="91922" y="1346377"/>
                  </a:lnTo>
                  <a:lnTo>
                    <a:pt x="92494" y="1345907"/>
                  </a:lnTo>
                  <a:lnTo>
                    <a:pt x="94945" y="1342161"/>
                  </a:lnTo>
                  <a:lnTo>
                    <a:pt x="95567" y="1340053"/>
                  </a:lnTo>
                  <a:close/>
                </a:path>
                <a:path w="3707765" h="2026920">
                  <a:moveTo>
                    <a:pt x="97624" y="1560029"/>
                  </a:moveTo>
                  <a:lnTo>
                    <a:pt x="71678" y="1560029"/>
                  </a:lnTo>
                  <a:lnTo>
                    <a:pt x="72390" y="1558848"/>
                  </a:lnTo>
                  <a:lnTo>
                    <a:pt x="73304" y="1557680"/>
                  </a:lnTo>
                  <a:lnTo>
                    <a:pt x="75526" y="1555343"/>
                  </a:lnTo>
                  <a:lnTo>
                    <a:pt x="78016" y="1553121"/>
                  </a:lnTo>
                  <a:lnTo>
                    <a:pt x="86588" y="1545907"/>
                  </a:lnTo>
                  <a:lnTo>
                    <a:pt x="89928" y="1542796"/>
                  </a:lnTo>
                  <a:lnTo>
                    <a:pt x="93954" y="1538262"/>
                  </a:lnTo>
                  <a:lnTo>
                    <a:pt x="95377" y="1536128"/>
                  </a:lnTo>
                  <a:lnTo>
                    <a:pt x="97116" y="1532039"/>
                  </a:lnTo>
                  <a:lnTo>
                    <a:pt x="97510" y="1530146"/>
                  </a:lnTo>
                  <a:lnTo>
                    <a:pt x="97459" y="1523466"/>
                  </a:lnTo>
                  <a:lnTo>
                    <a:pt x="96062" y="1520190"/>
                  </a:lnTo>
                  <a:lnTo>
                    <a:pt x="94322" y="1518526"/>
                  </a:lnTo>
                  <a:lnTo>
                    <a:pt x="90144" y="1514563"/>
                  </a:lnTo>
                  <a:lnTo>
                    <a:pt x="86131" y="1513154"/>
                  </a:lnTo>
                  <a:lnTo>
                    <a:pt x="76022" y="1513154"/>
                  </a:lnTo>
                  <a:lnTo>
                    <a:pt x="72021" y="1514462"/>
                  </a:lnTo>
                  <a:lnTo>
                    <a:pt x="66052" y="1519669"/>
                  </a:lnTo>
                  <a:lnTo>
                    <a:pt x="64338" y="1523466"/>
                  </a:lnTo>
                  <a:lnTo>
                    <a:pt x="63868" y="1528457"/>
                  </a:lnTo>
                  <a:lnTo>
                    <a:pt x="70548" y="1529143"/>
                  </a:lnTo>
                  <a:lnTo>
                    <a:pt x="70573" y="1525816"/>
                  </a:lnTo>
                  <a:lnTo>
                    <a:pt x="71526" y="1523225"/>
                  </a:lnTo>
                  <a:lnTo>
                    <a:pt x="75285" y="1519466"/>
                  </a:lnTo>
                  <a:lnTo>
                    <a:pt x="77774" y="1518526"/>
                  </a:lnTo>
                  <a:lnTo>
                    <a:pt x="83870" y="1518526"/>
                  </a:lnTo>
                  <a:lnTo>
                    <a:pt x="86271" y="1519415"/>
                  </a:lnTo>
                  <a:lnTo>
                    <a:pt x="89954" y="1522945"/>
                  </a:lnTo>
                  <a:lnTo>
                    <a:pt x="90868" y="1525117"/>
                  </a:lnTo>
                  <a:lnTo>
                    <a:pt x="90868" y="1530146"/>
                  </a:lnTo>
                  <a:lnTo>
                    <a:pt x="89852" y="1532750"/>
                  </a:lnTo>
                  <a:lnTo>
                    <a:pt x="85801" y="1538287"/>
                  </a:lnTo>
                  <a:lnTo>
                    <a:pt x="81927" y="1541995"/>
                  </a:lnTo>
                  <a:lnTo>
                    <a:pt x="72478" y="1549742"/>
                  </a:lnTo>
                  <a:lnTo>
                    <a:pt x="69646" y="1552409"/>
                  </a:lnTo>
                  <a:lnTo>
                    <a:pt x="65722" y="1557032"/>
                  </a:lnTo>
                  <a:lnTo>
                    <a:pt x="64300" y="1559382"/>
                  </a:lnTo>
                  <a:lnTo>
                    <a:pt x="62852" y="1563204"/>
                  </a:lnTo>
                  <a:lnTo>
                    <a:pt x="62598" y="1564716"/>
                  </a:lnTo>
                  <a:lnTo>
                    <a:pt x="62649" y="1566278"/>
                  </a:lnTo>
                  <a:lnTo>
                    <a:pt x="97624" y="1566278"/>
                  </a:lnTo>
                  <a:lnTo>
                    <a:pt x="97624" y="1560029"/>
                  </a:lnTo>
                  <a:close/>
                </a:path>
                <a:path w="3707765" h="2026920">
                  <a:moveTo>
                    <a:pt x="97942" y="1169377"/>
                  </a:moveTo>
                  <a:lnTo>
                    <a:pt x="90792" y="1169377"/>
                  </a:lnTo>
                  <a:lnTo>
                    <a:pt x="90792" y="1145476"/>
                  </a:lnTo>
                  <a:lnTo>
                    <a:pt x="90792" y="1135100"/>
                  </a:lnTo>
                  <a:lnTo>
                    <a:pt x="85496" y="1135100"/>
                  </a:lnTo>
                  <a:lnTo>
                    <a:pt x="84302" y="1136802"/>
                  </a:lnTo>
                  <a:lnTo>
                    <a:pt x="84302" y="1145476"/>
                  </a:lnTo>
                  <a:lnTo>
                    <a:pt x="84302" y="1169377"/>
                  </a:lnTo>
                  <a:lnTo>
                    <a:pt x="67741" y="1169377"/>
                  </a:lnTo>
                  <a:lnTo>
                    <a:pt x="84302" y="1145476"/>
                  </a:lnTo>
                  <a:lnTo>
                    <a:pt x="84302" y="1136802"/>
                  </a:lnTo>
                  <a:lnTo>
                    <a:pt x="61353" y="1169377"/>
                  </a:lnTo>
                  <a:lnTo>
                    <a:pt x="61353" y="1175308"/>
                  </a:lnTo>
                  <a:lnTo>
                    <a:pt x="84302" y="1175308"/>
                  </a:lnTo>
                  <a:lnTo>
                    <a:pt x="84302" y="1187958"/>
                  </a:lnTo>
                  <a:lnTo>
                    <a:pt x="90792" y="1187958"/>
                  </a:lnTo>
                  <a:lnTo>
                    <a:pt x="90792" y="1175308"/>
                  </a:lnTo>
                  <a:lnTo>
                    <a:pt x="97942" y="1175308"/>
                  </a:lnTo>
                  <a:lnTo>
                    <a:pt x="97942" y="1169377"/>
                  </a:lnTo>
                  <a:close/>
                </a:path>
                <a:path w="3707765" h="2026920">
                  <a:moveTo>
                    <a:pt x="98132" y="787488"/>
                  </a:moveTo>
                  <a:lnTo>
                    <a:pt x="96608" y="783361"/>
                  </a:lnTo>
                  <a:lnTo>
                    <a:pt x="94449" y="781088"/>
                  </a:lnTo>
                  <a:lnTo>
                    <a:pt x="91427" y="777925"/>
                  </a:lnTo>
                  <a:lnTo>
                    <a:pt x="91427" y="789139"/>
                  </a:lnTo>
                  <a:lnTo>
                    <a:pt x="91401" y="796937"/>
                  </a:lnTo>
                  <a:lnTo>
                    <a:pt x="90500" y="799757"/>
                  </a:lnTo>
                  <a:lnTo>
                    <a:pt x="86550" y="804125"/>
                  </a:lnTo>
                  <a:lnTo>
                    <a:pt x="84201" y="805294"/>
                  </a:lnTo>
                  <a:lnTo>
                    <a:pt x="79578" y="805294"/>
                  </a:lnTo>
                  <a:lnTo>
                    <a:pt x="70662" y="794829"/>
                  </a:lnTo>
                  <a:lnTo>
                    <a:pt x="70662" y="789139"/>
                  </a:lnTo>
                  <a:lnTo>
                    <a:pt x="71678" y="786396"/>
                  </a:lnTo>
                  <a:lnTo>
                    <a:pt x="75539" y="782421"/>
                  </a:lnTo>
                  <a:lnTo>
                    <a:pt x="75768" y="782180"/>
                  </a:lnTo>
                  <a:lnTo>
                    <a:pt x="78257" y="781088"/>
                  </a:lnTo>
                  <a:lnTo>
                    <a:pt x="84162" y="781088"/>
                  </a:lnTo>
                  <a:lnTo>
                    <a:pt x="86614" y="782180"/>
                  </a:lnTo>
                  <a:lnTo>
                    <a:pt x="90500" y="786396"/>
                  </a:lnTo>
                  <a:lnTo>
                    <a:pt x="91427" y="789139"/>
                  </a:lnTo>
                  <a:lnTo>
                    <a:pt x="91427" y="777925"/>
                  </a:lnTo>
                  <a:lnTo>
                    <a:pt x="90512" y="776960"/>
                  </a:lnTo>
                  <a:lnTo>
                    <a:pt x="86829" y="775398"/>
                  </a:lnTo>
                  <a:lnTo>
                    <a:pt x="80022" y="775398"/>
                  </a:lnTo>
                  <a:lnTo>
                    <a:pt x="77647" y="775944"/>
                  </a:lnTo>
                  <a:lnTo>
                    <a:pt x="73126" y="778281"/>
                  </a:lnTo>
                  <a:lnTo>
                    <a:pt x="71208" y="779995"/>
                  </a:lnTo>
                  <a:lnTo>
                    <a:pt x="69646" y="782421"/>
                  </a:lnTo>
                  <a:lnTo>
                    <a:pt x="69723" y="776960"/>
                  </a:lnTo>
                  <a:lnTo>
                    <a:pt x="76327" y="763676"/>
                  </a:lnTo>
                  <a:lnTo>
                    <a:pt x="77889" y="762508"/>
                  </a:lnTo>
                  <a:lnTo>
                    <a:pt x="79705" y="761885"/>
                  </a:lnTo>
                  <a:lnTo>
                    <a:pt x="84353" y="761885"/>
                  </a:lnTo>
                  <a:lnTo>
                    <a:pt x="90728" y="770242"/>
                  </a:lnTo>
                  <a:lnTo>
                    <a:pt x="97193" y="769772"/>
                  </a:lnTo>
                  <a:lnTo>
                    <a:pt x="96659" y="765632"/>
                  </a:lnTo>
                  <a:lnTo>
                    <a:pt x="95072" y="762431"/>
                  </a:lnTo>
                  <a:lnTo>
                    <a:pt x="94449" y="761885"/>
                  </a:lnTo>
                  <a:lnTo>
                    <a:pt x="89750" y="757745"/>
                  </a:lnTo>
                  <a:lnTo>
                    <a:pt x="86334" y="756577"/>
                  </a:lnTo>
                  <a:lnTo>
                    <a:pt x="76593" y="756577"/>
                  </a:lnTo>
                  <a:lnTo>
                    <a:pt x="72148" y="758609"/>
                  </a:lnTo>
                  <a:lnTo>
                    <a:pt x="68859" y="762660"/>
                  </a:lnTo>
                  <a:lnTo>
                    <a:pt x="65074" y="767270"/>
                  </a:lnTo>
                  <a:lnTo>
                    <a:pt x="63195" y="774687"/>
                  </a:lnTo>
                  <a:lnTo>
                    <a:pt x="63195" y="794054"/>
                  </a:lnTo>
                  <a:lnTo>
                    <a:pt x="64897" y="800608"/>
                  </a:lnTo>
                  <a:lnTo>
                    <a:pt x="71729" y="808570"/>
                  </a:lnTo>
                  <a:lnTo>
                    <a:pt x="76149" y="810602"/>
                  </a:lnTo>
                  <a:lnTo>
                    <a:pt x="84734" y="810602"/>
                  </a:lnTo>
                  <a:lnTo>
                    <a:pt x="98132" y="795845"/>
                  </a:lnTo>
                  <a:lnTo>
                    <a:pt x="98132" y="787488"/>
                  </a:lnTo>
                  <a:close/>
                </a:path>
                <a:path w="3707765" h="2026920">
                  <a:moveTo>
                    <a:pt x="98158" y="1358087"/>
                  </a:moveTo>
                  <a:lnTo>
                    <a:pt x="88277" y="1348486"/>
                  </a:lnTo>
                  <a:lnTo>
                    <a:pt x="90678" y="1347393"/>
                  </a:lnTo>
                  <a:lnTo>
                    <a:pt x="91821" y="1346454"/>
                  </a:lnTo>
                  <a:lnTo>
                    <a:pt x="80860" y="1346454"/>
                  </a:lnTo>
                  <a:lnTo>
                    <a:pt x="77482" y="1346454"/>
                  </a:lnTo>
                  <a:lnTo>
                    <a:pt x="77038" y="1346454"/>
                  </a:lnTo>
                  <a:lnTo>
                    <a:pt x="76327" y="1352080"/>
                  </a:lnTo>
                  <a:lnTo>
                    <a:pt x="78155" y="1351610"/>
                  </a:lnTo>
                  <a:lnTo>
                    <a:pt x="79679" y="1351368"/>
                  </a:lnTo>
                  <a:lnTo>
                    <a:pt x="83921" y="1351368"/>
                  </a:lnTo>
                  <a:lnTo>
                    <a:pt x="86398" y="1352308"/>
                  </a:lnTo>
                  <a:lnTo>
                    <a:pt x="90297" y="1356207"/>
                  </a:lnTo>
                  <a:lnTo>
                    <a:pt x="91274" y="1358633"/>
                  </a:lnTo>
                  <a:lnTo>
                    <a:pt x="91274" y="1364805"/>
                  </a:lnTo>
                  <a:lnTo>
                    <a:pt x="90220" y="1367383"/>
                  </a:lnTo>
                  <a:lnTo>
                    <a:pt x="88112" y="1369479"/>
                  </a:lnTo>
                  <a:lnTo>
                    <a:pt x="86004" y="1371676"/>
                  </a:lnTo>
                  <a:lnTo>
                    <a:pt x="83426" y="1372692"/>
                  </a:lnTo>
                  <a:lnTo>
                    <a:pt x="77800" y="1372692"/>
                  </a:lnTo>
                  <a:lnTo>
                    <a:pt x="75603" y="1371904"/>
                  </a:lnTo>
                  <a:lnTo>
                    <a:pt x="72021" y="1368628"/>
                  </a:lnTo>
                  <a:lnTo>
                    <a:pt x="70764" y="1365973"/>
                  </a:lnTo>
                  <a:lnTo>
                    <a:pt x="70015" y="1362303"/>
                  </a:lnTo>
                  <a:lnTo>
                    <a:pt x="63512" y="1363167"/>
                  </a:lnTo>
                  <a:lnTo>
                    <a:pt x="75692" y="1378077"/>
                  </a:lnTo>
                  <a:lnTo>
                    <a:pt x="85483" y="1378077"/>
                  </a:lnTo>
                  <a:lnTo>
                    <a:pt x="89738" y="1376438"/>
                  </a:lnTo>
                  <a:lnTo>
                    <a:pt x="93687" y="1372692"/>
                  </a:lnTo>
                  <a:lnTo>
                    <a:pt x="96481" y="1370037"/>
                  </a:lnTo>
                  <a:lnTo>
                    <a:pt x="98158" y="1366126"/>
                  </a:lnTo>
                  <a:lnTo>
                    <a:pt x="98158" y="1358087"/>
                  </a:lnTo>
                  <a:close/>
                </a:path>
                <a:path w="3707765" h="2026920">
                  <a:moveTo>
                    <a:pt x="98158" y="568325"/>
                  </a:moveTo>
                  <a:lnTo>
                    <a:pt x="63906" y="568325"/>
                  </a:lnTo>
                  <a:lnTo>
                    <a:pt x="63906" y="574573"/>
                  </a:lnTo>
                  <a:lnTo>
                    <a:pt x="89827" y="574573"/>
                  </a:lnTo>
                  <a:lnTo>
                    <a:pt x="86525" y="578319"/>
                  </a:lnTo>
                  <a:lnTo>
                    <a:pt x="71386" y="616432"/>
                  </a:lnTo>
                  <a:lnTo>
                    <a:pt x="71310" y="620560"/>
                  </a:lnTo>
                  <a:lnTo>
                    <a:pt x="77990" y="620560"/>
                  </a:lnTo>
                  <a:lnTo>
                    <a:pt x="78346" y="615251"/>
                  </a:lnTo>
                  <a:lnTo>
                    <a:pt x="79171" y="610412"/>
                  </a:lnTo>
                  <a:lnTo>
                    <a:pt x="80479" y="606044"/>
                  </a:lnTo>
                  <a:lnTo>
                    <a:pt x="82283" y="599719"/>
                  </a:lnTo>
                  <a:lnTo>
                    <a:pt x="84836" y="593623"/>
                  </a:lnTo>
                  <a:lnTo>
                    <a:pt x="91452" y="581761"/>
                  </a:lnTo>
                  <a:lnTo>
                    <a:pt x="94792" y="576999"/>
                  </a:lnTo>
                  <a:lnTo>
                    <a:pt x="98158" y="573405"/>
                  </a:lnTo>
                  <a:lnTo>
                    <a:pt x="98158" y="568325"/>
                  </a:lnTo>
                  <a:close/>
                </a:path>
                <a:path w="3707765" h="2026920">
                  <a:moveTo>
                    <a:pt x="98272" y="420839"/>
                  </a:moveTo>
                  <a:lnTo>
                    <a:pt x="98145" y="412648"/>
                  </a:lnTo>
                  <a:lnTo>
                    <a:pt x="97421" y="410222"/>
                  </a:lnTo>
                  <a:lnTo>
                    <a:pt x="95719" y="407885"/>
                  </a:lnTo>
                  <a:lnTo>
                    <a:pt x="94081" y="405536"/>
                  </a:lnTo>
                  <a:lnTo>
                    <a:pt x="91630" y="403872"/>
                  </a:lnTo>
                  <a:lnTo>
                    <a:pt x="91630" y="419442"/>
                  </a:lnTo>
                  <a:lnTo>
                    <a:pt x="90614" y="422008"/>
                  </a:lnTo>
                  <a:lnTo>
                    <a:pt x="88595" y="423964"/>
                  </a:lnTo>
                  <a:lnTo>
                    <a:pt x="86575" y="425996"/>
                  </a:lnTo>
                  <a:lnTo>
                    <a:pt x="84010" y="427012"/>
                  </a:lnTo>
                  <a:lnTo>
                    <a:pt x="78917" y="427012"/>
                  </a:lnTo>
                  <a:lnTo>
                    <a:pt x="77050" y="426466"/>
                  </a:lnTo>
                  <a:lnTo>
                    <a:pt x="73583" y="424586"/>
                  </a:lnTo>
                  <a:lnTo>
                    <a:pt x="72288" y="423265"/>
                  </a:lnTo>
                  <a:lnTo>
                    <a:pt x="70523" y="419823"/>
                  </a:lnTo>
                  <a:lnTo>
                    <a:pt x="70078" y="418033"/>
                  </a:lnTo>
                  <a:lnTo>
                    <a:pt x="70116" y="413029"/>
                  </a:lnTo>
                  <a:lnTo>
                    <a:pt x="71081" y="410616"/>
                  </a:lnTo>
                  <a:lnTo>
                    <a:pt x="75107" y="406552"/>
                  </a:lnTo>
                  <a:lnTo>
                    <a:pt x="77635" y="405536"/>
                  </a:lnTo>
                  <a:lnTo>
                    <a:pt x="83820" y="405536"/>
                  </a:lnTo>
                  <a:lnTo>
                    <a:pt x="86423" y="406552"/>
                  </a:lnTo>
                  <a:lnTo>
                    <a:pt x="90589" y="410616"/>
                  </a:lnTo>
                  <a:lnTo>
                    <a:pt x="91541" y="413029"/>
                  </a:lnTo>
                  <a:lnTo>
                    <a:pt x="91630" y="419442"/>
                  </a:lnTo>
                  <a:lnTo>
                    <a:pt x="91630" y="403872"/>
                  </a:lnTo>
                  <a:lnTo>
                    <a:pt x="88303" y="402729"/>
                  </a:lnTo>
                  <a:lnTo>
                    <a:pt x="90932" y="401713"/>
                  </a:lnTo>
                  <a:lnTo>
                    <a:pt x="92887" y="400304"/>
                  </a:lnTo>
                  <a:lnTo>
                    <a:pt x="95453" y="396722"/>
                  </a:lnTo>
                  <a:lnTo>
                    <a:pt x="96100" y="394614"/>
                  </a:lnTo>
                  <a:lnTo>
                    <a:pt x="95999" y="388048"/>
                  </a:lnTo>
                  <a:lnTo>
                    <a:pt x="94703" y="385000"/>
                  </a:lnTo>
                  <a:lnTo>
                    <a:pt x="93205" y="383603"/>
                  </a:lnTo>
                  <a:lnTo>
                    <a:pt x="91884" y="382346"/>
                  </a:lnTo>
                  <a:lnTo>
                    <a:pt x="89369" y="379920"/>
                  </a:lnTo>
                  <a:lnTo>
                    <a:pt x="89369" y="389534"/>
                  </a:lnTo>
                  <a:lnTo>
                    <a:pt x="89331" y="394614"/>
                  </a:lnTo>
                  <a:lnTo>
                    <a:pt x="88620" y="396328"/>
                  </a:lnTo>
                  <a:lnTo>
                    <a:pt x="85420" y="399453"/>
                  </a:lnTo>
                  <a:lnTo>
                    <a:pt x="83375" y="400227"/>
                  </a:lnTo>
                  <a:lnTo>
                    <a:pt x="78308" y="400227"/>
                  </a:lnTo>
                  <a:lnTo>
                    <a:pt x="72174" y="389534"/>
                  </a:lnTo>
                  <a:lnTo>
                    <a:pt x="72986" y="387578"/>
                  </a:lnTo>
                  <a:lnTo>
                    <a:pt x="76263" y="384454"/>
                  </a:lnTo>
                  <a:lnTo>
                    <a:pt x="78320" y="383603"/>
                  </a:lnTo>
                  <a:lnTo>
                    <a:pt x="83248" y="383603"/>
                  </a:lnTo>
                  <a:lnTo>
                    <a:pt x="85305" y="384454"/>
                  </a:lnTo>
                  <a:lnTo>
                    <a:pt x="86956" y="386092"/>
                  </a:lnTo>
                  <a:lnTo>
                    <a:pt x="88595" y="387654"/>
                  </a:lnTo>
                  <a:lnTo>
                    <a:pt x="89369" y="389534"/>
                  </a:lnTo>
                  <a:lnTo>
                    <a:pt x="89369" y="379920"/>
                  </a:lnTo>
                  <a:lnTo>
                    <a:pt x="89065" y="379615"/>
                  </a:lnTo>
                  <a:lnTo>
                    <a:pt x="85344" y="378294"/>
                  </a:lnTo>
                  <a:lnTo>
                    <a:pt x="76136" y="378294"/>
                  </a:lnTo>
                  <a:lnTo>
                    <a:pt x="65582" y="394614"/>
                  </a:lnTo>
                  <a:lnTo>
                    <a:pt x="66179" y="396633"/>
                  </a:lnTo>
                  <a:lnTo>
                    <a:pt x="67487" y="398513"/>
                  </a:lnTo>
                  <a:lnTo>
                    <a:pt x="68783" y="400304"/>
                  </a:lnTo>
                  <a:lnTo>
                    <a:pt x="70777" y="401713"/>
                  </a:lnTo>
                  <a:lnTo>
                    <a:pt x="73482" y="402729"/>
                  </a:lnTo>
                  <a:lnTo>
                    <a:pt x="70256" y="403593"/>
                  </a:lnTo>
                  <a:lnTo>
                    <a:pt x="67767" y="405142"/>
                  </a:lnTo>
                  <a:lnTo>
                    <a:pt x="66014" y="407492"/>
                  </a:lnTo>
                  <a:lnTo>
                    <a:pt x="64274" y="409752"/>
                  </a:lnTo>
                  <a:lnTo>
                    <a:pt x="63398" y="412648"/>
                  </a:lnTo>
                  <a:lnTo>
                    <a:pt x="63436" y="420839"/>
                  </a:lnTo>
                  <a:lnTo>
                    <a:pt x="65011" y="424586"/>
                  </a:lnTo>
                  <a:lnTo>
                    <a:pt x="68211" y="427710"/>
                  </a:lnTo>
                  <a:lnTo>
                    <a:pt x="71412" y="430758"/>
                  </a:lnTo>
                  <a:lnTo>
                    <a:pt x="75615" y="432320"/>
                  </a:lnTo>
                  <a:lnTo>
                    <a:pt x="86055" y="432320"/>
                  </a:lnTo>
                  <a:lnTo>
                    <a:pt x="90271" y="430758"/>
                  </a:lnTo>
                  <a:lnTo>
                    <a:pt x="94183" y="427012"/>
                  </a:lnTo>
                  <a:lnTo>
                    <a:pt x="96672" y="424586"/>
                  </a:lnTo>
                  <a:lnTo>
                    <a:pt x="98272" y="420839"/>
                  </a:lnTo>
                  <a:close/>
                </a:path>
                <a:path w="3707765" h="2026920">
                  <a:moveTo>
                    <a:pt x="98272" y="208241"/>
                  </a:moveTo>
                  <a:lnTo>
                    <a:pt x="97523" y="203238"/>
                  </a:lnTo>
                  <a:lnTo>
                    <a:pt x="94564" y="196443"/>
                  </a:lnTo>
                  <a:lnTo>
                    <a:pt x="92976" y="194500"/>
                  </a:lnTo>
                  <a:lnTo>
                    <a:pt x="92405" y="193789"/>
                  </a:lnTo>
                  <a:lnTo>
                    <a:pt x="91059" y="192913"/>
                  </a:lnTo>
                  <a:lnTo>
                    <a:pt x="91059" y="202933"/>
                  </a:lnTo>
                  <a:lnTo>
                    <a:pt x="90995" y="210578"/>
                  </a:lnTo>
                  <a:lnTo>
                    <a:pt x="90081" y="213309"/>
                  </a:lnTo>
                  <a:lnTo>
                    <a:pt x="86207" y="217525"/>
                  </a:lnTo>
                  <a:lnTo>
                    <a:pt x="83731" y="218617"/>
                  </a:lnTo>
                  <a:lnTo>
                    <a:pt x="77749" y="218617"/>
                  </a:lnTo>
                  <a:lnTo>
                    <a:pt x="75247" y="217525"/>
                  </a:lnTo>
                  <a:lnTo>
                    <a:pt x="71170" y="213309"/>
                  </a:lnTo>
                  <a:lnTo>
                    <a:pt x="70154" y="210578"/>
                  </a:lnTo>
                  <a:lnTo>
                    <a:pt x="70243" y="203238"/>
                  </a:lnTo>
                  <a:lnTo>
                    <a:pt x="71234" y="200431"/>
                  </a:lnTo>
                  <a:lnTo>
                    <a:pt x="75501" y="195745"/>
                  </a:lnTo>
                  <a:lnTo>
                    <a:pt x="78016" y="194500"/>
                  </a:lnTo>
                  <a:lnTo>
                    <a:pt x="83693" y="194500"/>
                  </a:lnTo>
                  <a:lnTo>
                    <a:pt x="86093" y="195592"/>
                  </a:lnTo>
                  <a:lnTo>
                    <a:pt x="88074" y="197777"/>
                  </a:lnTo>
                  <a:lnTo>
                    <a:pt x="90055" y="200037"/>
                  </a:lnTo>
                  <a:lnTo>
                    <a:pt x="91059" y="202933"/>
                  </a:lnTo>
                  <a:lnTo>
                    <a:pt x="91059" y="192913"/>
                  </a:lnTo>
                  <a:lnTo>
                    <a:pt x="86702" y="190042"/>
                  </a:lnTo>
                  <a:lnTo>
                    <a:pt x="83553" y="189191"/>
                  </a:lnTo>
                  <a:lnTo>
                    <a:pt x="75349" y="189191"/>
                  </a:lnTo>
                  <a:lnTo>
                    <a:pt x="71386" y="190741"/>
                  </a:lnTo>
                  <a:lnTo>
                    <a:pt x="65062" y="197307"/>
                  </a:lnTo>
                  <a:lnTo>
                    <a:pt x="63487" y="201676"/>
                  </a:lnTo>
                  <a:lnTo>
                    <a:pt x="63487" y="212217"/>
                  </a:lnTo>
                  <a:lnTo>
                    <a:pt x="64998" y="216433"/>
                  </a:lnTo>
                  <a:lnTo>
                    <a:pt x="68021" y="219557"/>
                  </a:lnTo>
                  <a:lnTo>
                    <a:pt x="71056" y="222758"/>
                  </a:lnTo>
                  <a:lnTo>
                    <a:pt x="74764" y="224320"/>
                  </a:lnTo>
                  <a:lnTo>
                    <a:pt x="81762" y="224320"/>
                  </a:lnTo>
                  <a:lnTo>
                    <a:pt x="84201" y="223697"/>
                  </a:lnTo>
                  <a:lnTo>
                    <a:pt x="86448" y="222364"/>
                  </a:lnTo>
                  <a:lnTo>
                    <a:pt x="88696" y="221119"/>
                  </a:lnTo>
                  <a:lnTo>
                    <a:pt x="90474" y="219405"/>
                  </a:lnTo>
                  <a:lnTo>
                    <a:pt x="90970" y="218617"/>
                  </a:lnTo>
                  <a:lnTo>
                    <a:pt x="91770" y="217373"/>
                  </a:lnTo>
                  <a:lnTo>
                    <a:pt x="81470" y="237832"/>
                  </a:lnTo>
                  <a:lnTo>
                    <a:pt x="77127" y="237832"/>
                  </a:lnTo>
                  <a:lnTo>
                    <a:pt x="75222" y="237197"/>
                  </a:lnTo>
                  <a:lnTo>
                    <a:pt x="72237" y="234543"/>
                  </a:lnTo>
                  <a:lnTo>
                    <a:pt x="71234" y="232359"/>
                  </a:lnTo>
                  <a:lnTo>
                    <a:pt x="70700" y="229476"/>
                  </a:lnTo>
                  <a:lnTo>
                    <a:pt x="64452" y="230022"/>
                  </a:lnTo>
                  <a:lnTo>
                    <a:pt x="64985" y="234238"/>
                  </a:lnTo>
                  <a:lnTo>
                    <a:pt x="66560" y="237439"/>
                  </a:lnTo>
                  <a:lnTo>
                    <a:pt x="69176" y="239699"/>
                  </a:lnTo>
                  <a:lnTo>
                    <a:pt x="71805" y="242049"/>
                  </a:lnTo>
                  <a:lnTo>
                    <a:pt x="75184" y="243141"/>
                  </a:lnTo>
                  <a:lnTo>
                    <a:pt x="83223" y="243141"/>
                  </a:lnTo>
                  <a:lnTo>
                    <a:pt x="98272" y="217373"/>
                  </a:lnTo>
                  <a:lnTo>
                    <a:pt x="98272" y="208241"/>
                  </a:lnTo>
                  <a:close/>
                </a:path>
                <a:path w="3707765" h="2026920">
                  <a:moveTo>
                    <a:pt x="98552" y="975893"/>
                  </a:moveTo>
                  <a:lnTo>
                    <a:pt x="96977" y="971753"/>
                  </a:lnTo>
                  <a:lnTo>
                    <a:pt x="94729" y="969492"/>
                  </a:lnTo>
                  <a:lnTo>
                    <a:pt x="92316" y="967079"/>
                  </a:lnTo>
                  <a:lnTo>
                    <a:pt x="90614" y="965352"/>
                  </a:lnTo>
                  <a:lnTo>
                    <a:pt x="86715" y="963790"/>
                  </a:lnTo>
                  <a:lnTo>
                    <a:pt x="78613" y="963790"/>
                  </a:lnTo>
                  <a:lnTo>
                    <a:pt x="75285" y="964882"/>
                  </a:lnTo>
                  <a:lnTo>
                    <a:pt x="72097" y="967079"/>
                  </a:lnTo>
                  <a:lnTo>
                    <a:pt x="74955" y="952868"/>
                  </a:lnTo>
                  <a:lnTo>
                    <a:pt x="96062" y="952868"/>
                  </a:lnTo>
                  <a:lnTo>
                    <a:pt x="96062" y="946696"/>
                  </a:lnTo>
                  <a:lnTo>
                    <a:pt x="69761" y="946696"/>
                  </a:lnTo>
                  <a:lnTo>
                    <a:pt x="64630" y="973861"/>
                  </a:lnTo>
                  <a:lnTo>
                    <a:pt x="70739" y="974648"/>
                  </a:lnTo>
                  <a:lnTo>
                    <a:pt x="71691" y="973086"/>
                  </a:lnTo>
                  <a:lnTo>
                    <a:pt x="73012" y="971918"/>
                  </a:lnTo>
                  <a:lnTo>
                    <a:pt x="74701" y="970902"/>
                  </a:lnTo>
                  <a:lnTo>
                    <a:pt x="76390" y="969962"/>
                  </a:lnTo>
                  <a:lnTo>
                    <a:pt x="78282" y="969492"/>
                  </a:lnTo>
                  <a:lnTo>
                    <a:pt x="83731" y="969492"/>
                  </a:lnTo>
                  <a:lnTo>
                    <a:pt x="86461" y="970584"/>
                  </a:lnTo>
                  <a:lnTo>
                    <a:pt x="88544" y="972693"/>
                  </a:lnTo>
                  <a:lnTo>
                    <a:pt x="90627" y="974877"/>
                  </a:lnTo>
                  <a:lnTo>
                    <a:pt x="91655" y="977773"/>
                  </a:lnTo>
                  <a:lnTo>
                    <a:pt x="91554" y="985735"/>
                  </a:lnTo>
                  <a:lnTo>
                    <a:pt x="90589" y="988542"/>
                  </a:lnTo>
                  <a:lnTo>
                    <a:pt x="86245" y="993228"/>
                  </a:lnTo>
                  <a:lnTo>
                    <a:pt x="83604" y="994397"/>
                  </a:lnTo>
                  <a:lnTo>
                    <a:pt x="77876" y="994397"/>
                  </a:lnTo>
                  <a:lnTo>
                    <a:pt x="75653" y="993546"/>
                  </a:lnTo>
                  <a:lnTo>
                    <a:pt x="71983" y="990257"/>
                  </a:lnTo>
                  <a:lnTo>
                    <a:pt x="70802" y="987767"/>
                  </a:lnTo>
                  <a:lnTo>
                    <a:pt x="70294" y="984402"/>
                  </a:lnTo>
                  <a:lnTo>
                    <a:pt x="63487" y="984948"/>
                  </a:lnTo>
                  <a:lnTo>
                    <a:pt x="75666" y="999705"/>
                  </a:lnTo>
                  <a:lnTo>
                    <a:pt x="86347" y="999705"/>
                  </a:lnTo>
                  <a:lnTo>
                    <a:pt x="90982" y="997597"/>
                  </a:lnTo>
                  <a:lnTo>
                    <a:pt x="93510" y="994397"/>
                  </a:lnTo>
                  <a:lnTo>
                    <a:pt x="94437" y="993228"/>
                  </a:lnTo>
                  <a:lnTo>
                    <a:pt x="97155" y="989876"/>
                  </a:lnTo>
                  <a:lnTo>
                    <a:pt x="98552" y="985735"/>
                  </a:lnTo>
                  <a:lnTo>
                    <a:pt x="98552" y="975893"/>
                  </a:lnTo>
                  <a:close/>
                </a:path>
                <a:path w="3707765" h="2026920">
                  <a:moveTo>
                    <a:pt x="98920" y="1924672"/>
                  </a:moveTo>
                  <a:lnTo>
                    <a:pt x="92240" y="1895208"/>
                  </a:lnTo>
                  <a:lnTo>
                    <a:pt x="92240" y="1927148"/>
                  </a:lnTo>
                  <a:lnTo>
                    <a:pt x="91224" y="1932901"/>
                  </a:lnTo>
                  <a:lnTo>
                    <a:pt x="87147" y="1938693"/>
                  </a:lnTo>
                  <a:lnTo>
                    <a:pt x="84645" y="1940128"/>
                  </a:lnTo>
                  <a:lnTo>
                    <a:pt x="78689" y="1940128"/>
                  </a:lnTo>
                  <a:lnTo>
                    <a:pt x="76161" y="1938680"/>
                  </a:lnTo>
                  <a:lnTo>
                    <a:pt x="72110" y="1932927"/>
                  </a:lnTo>
                  <a:lnTo>
                    <a:pt x="71081" y="1927148"/>
                  </a:lnTo>
                  <a:lnTo>
                    <a:pt x="71094" y="1909762"/>
                  </a:lnTo>
                  <a:lnTo>
                    <a:pt x="72212" y="1903818"/>
                  </a:lnTo>
                  <a:lnTo>
                    <a:pt x="74447" y="1900605"/>
                  </a:lnTo>
                  <a:lnTo>
                    <a:pt x="76225" y="1898078"/>
                  </a:lnTo>
                  <a:lnTo>
                    <a:pt x="78613" y="1896808"/>
                  </a:lnTo>
                  <a:lnTo>
                    <a:pt x="84632" y="1896808"/>
                  </a:lnTo>
                  <a:lnTo>
                    <a:pt x="87160" y="1898256"/>
                  </a:lnTo>
                  <a:lnTo>
                    <a:pt x="91224" y="1903971"/>
                  </a:lnTo>
                  <a:lnTo>
                    <a:pt x="92113" y="1909051"/>
                  </a:lnTo>
                  <a:lnTo>
                    <a:pt x="92240" y="1927148"/>
                  </a:lnTo>
                  <a:lnTo>
                    <a:pt x="92240" y="1895208"/>
                  </a:lnTo>
                  <a:lnTo>
                    <a:pt x="91274" y="1894293"/>
                  </a:lnTo>
                  <a:lnTo>
                    <a:pt x="86995" y="1892007"/>
                  </a:lnTo>
                  <a:lnTo>
                    <a:pt x="84505" y="1891436"/>
                  </a:lnTo>
                  <a:lnTo>
                    <a:pt x="77812" y="1891436"/>
                  </a:lnTo>
                  <a:lnTo>
                    <a:pt x="64414" y="1912213"/>
                  </a:lnTo>
                  <a:lnTo>
                    <a:pt x="64414" y="1928406"/>
                  </a:lnTo>
                  <a:lnTo>
                    <a:pt x="66167" y="1935568"/>
                  </a:lnTo>
                  <a:lnTo>
                    <a:pt x="72555" y="1943633"/>
                  </a:lnTo>
                  <a:lnTo>
                    <a:pt x="76555" y="1945462"/>
                  </a:lnTo>
                  <a:lnTo>
                    <a:pt x="85534" y="1945462"/>
                  </a:lnTo>
                  <a:lnTo>
                    <a:pt x="98272" y="1929688"/>
                  </a:lnTo>
                  <a:lnTo>
                    <a:pt x="98920" y="1924672"/>
                  </a:lnTo>
                  <a:close/>
                </a:path>
                <a:path w="3707765" h="2026920">
                  <a:moveTo>
                    <a:pt x="153568" y="2005672"/>
                  </a:moveTo>
                  <a:lnTo>
                    <a:pt x="146888" y="1976196"/>
                  </a:lnTo>
                  <a:lnTo>
                    <a:pt x="146888" y="2008162"/>
                  </a:lnTo>
                  <a:lnTo>
                    <a:pt x="145884" y="2013902"/>
                  </a:lnTo>
                  <a:lnTo>
                    <a:pt x="141795" y="2019693"/>
                  </a:lnTo>
                  <a:lnTo>
                    <a:pt x="139306" y="2021128"/>
                  </a:lnTo>
                  <a:lnTo>
                    <a:pt x="133337" y="2021128"/>
                  </a:lnTo>
                  <a:lnTo>
                    <a:pt x="130822" y="2019681"/>
                  </a:lnTo>
                  <a:lnTo>
                    <a:pt x="126771" y="2013940"/>
                  </a:lnTo>
                  <a:lnTo>
                    <a:pt x="125742" y="2008162"/>
                  </a:lnTo>
                  <a:lnTo>
                    <a:pt x="125755" y="1990763"/>
                  </a:lnTo>
                  <a:lnTo>
                    <a:pt x="126873" y="1984832"/>
                  </a:lnTo>
                  <a:lnTo>
                    <a:pt x="129108" y="1981606"/>
                  </a:lnTo>
                  <a:lnTo>
                    <a:pt x="130886" y="1979079"/>
                  </a:lnTo>
                  <a:lnTo>
                    <a:pt x="133261" y="1977821"/>
                  </a:lnTo>
                  <a:lnTo>
                    <a:pt x="139280" y="1977821"/>
                  </a:lnTo>
                  <a:lnTo>
                    <a:pt x="141808" y="1979244"/>
                  </a:lnTo>
                  <a:lnTo>
                    <a:pt x="145884" y="1984984"/>
                  </a:lnTo>
                  <a:lnTo>
                    <a:pt x="146773" y="1990064"/>
                  </a:lnTo>
                  <a:lnTo>
                    <a:pt x="146888" y="2008162"/>
                  </a:lnTo>
                  <a:lnTo>
                    <a:pt x="146888" y="1976196"/>
                  </a:lnTo>
                  <a:lnTo>
                    <a:pt x="145935" y="1975294"/>
                  </a:lnTo>
                  <a:lnTo>
                    <a:pt x="141655" y="1973021"/>
                  </a:lnTo>
                  <a:lnTo>
                    <a:pt x="139153" y="1972437"/>
                  </a:lnTo>
                  <a:lnTo>
                    <a:pt x="132473" y="1972437"/>
                  </a:lnTo>
                  <a:lnTo>
                    <a:pt x="119062" y="1993214"/>
                  </a:lnTo>
                  <a:lnTo>
                    <a:pt x="119062" y="2009406"/>
                  </a:lnTo>
                  <a:lnTo>
                    <a:pt x="120815" y="2016582"/>
                  </a:lnTo>
                  <a:lnTo>
                    <a:pt x="127215" y="2024634"/>
                  </a:lnTo>
                  <a:lnTo>
                    <a:pt x="131216" y="2026475"/>
                  </a:lnTo>
                  <a:lnTo>
                    <a:pt x="140195" y="2026475"/>
                  </a:lnTo>
                  <a:lnTo>
                    <a:pt x="152933" y="2010689"/>
                  </a:lnTo>
                  <a:lnTo>
                    <a:pt x="153568" y="2005672"/>
                  </a:lnTo>
                  <a:close/>
                </a:path>
                <a:path w="3707765" h="2026920">
                  <a:moveTo>
                    <a:pt x="3707765" y="21005"/>
                  </a:moveTo>
                  <a:lnTo>
                    <a:pt x="3703828" y="20980"/>
                  </a:lnTo>
                  <a:lnTo>
                    <a:pt x="3703828" y="24904"/>
                  </a:lnTo>
                  <a:lnTo>
                    <a:pt x="3703828" y="60515"/>
                  </a:lnTo>
                  <a:lnTo>
                    <a:pt x="3703828" y="210108"/>
                  </a:lnTo>
                  <a:lnTo>
                    <a:pt x="3668230" y="210108"/>
                  </a:lnTo>
                  <a:lnTo>
                    <a:pt x="3668230" y="214020"/>
                  </a:lnTo>
                  <a:lnTo>
                    <a:pt x="3703828" y="214020"/>
                  </a:lnTo>
                  <a:lnTo>
                    <a:pt x="3703828" y="399288"/>
                  </a:lnTo>
                  <a:lnTo>
                    <a:pt x="3668230" y="399288"/>
                  </a:lnTo>
                  <a:lnTo>
                    <a:pt x="3668230" y="403199"/>
                  </a:lnTo>
                  <a:lnTo>
                    <a:pt x="3703828" y="403199"/>
                  </a:lnTo>
                  <a:lnTo>
                    <a:pt x="3703828" y="588391"/>
                  </a:lnTo>
                  <a:lnTo>
                    <a:pt x="3668230" y="588391"/>
                  </a:lnTo>
                  <a:lnTo>
                    <a:pt x="3668230" y="592302"/>
                  </a:lnTo>
                  <a:lnTo>
                    <a:pt x="3703828" y="592302"/>
                  </a:lnTo>
                  <a:lnTo>
                    <a:pt x="3703828" y="777582"/>
                  </a:lnTo>
                  <a:lnTo>
                    <a:pt x="3668230" y="777582"/>
                  </a:lnTo>
                  <a:lnTo>
                    <a:pt x="3668230" y="781481"/>
                  </a:lnTo>
                  <a:lnTo>
                    <a:pt x="3703828" y="781481"/>
                  </a:lnTo>
                  <a:lnTo>
                    <a:pt x="3703828" y="966685"/>
                  </a:lnTo>
                  <a:lnTo>
                    <a:pt x="3668230" y="966685"/>
                  </a:lnTo>
                  <a:lnTo>
                    <a:pt x="3668230" y="970584"/>
                  </a:lnTo>
                  <a:lnTo>
                    <a:pt x="3703828" y="970584"/>
                  </a:lnTo>
                  <a:lnTo>
                    <a:pt x="3703828" y="1155865"/>
                  </a:lnTo>
                  <a:lnTo>
                    <a:pt x="3668230" y="1155865"/>
                  </a:lnTo>
                  <a:lnTo>
                    <a:pt x="3668230" y="1159764"/>
                  </a:lnTo>
                  <a:lnTo>
                    <a:pt x="3703828" y="1159764"/>
                  </a:lnTo>
                  <a:lnTo>
                    <a:pt x="3703828" y="1344968"/>
                  </a:lnTo>
                  <a:lnTo>
                    <a:pt x="3668230" y="1344968"/>
                  </a:lnTo>
                  <a:lnTo>
                    <a:pt x="3668230" y="1348867"/>
                  </a:lnTo>
                  <a:lnTo>
                    <a:pt x="3703828" y="1348867"/>
                  </a:lnTo>
                  <a:lnTo>
                    <a:pt x="3703828" y="1534121"/>
                  </a:lnTo>
                  <a:lnTo>
                    <a:pt x="3668230" y="1534121"/>
                  </a:lnTo>
                  <a:lnTo>
                    <a:pt x="3668230" y="1538020"/>
                  </a:lnTo>
                  <a:lnTo>
                    <a:pt x="3703828" y="1538020"/>
                  </a:lnTo>
                  <a:lnTo>
                    <a:pt x="3703828" y="1723263"/>
                  </a:lnTo>
                  <a:lnTo>
                    <a:pt x="3668230" y="1723263"/>
                  </a:lnTo>
                  <a:lnTo>
                    <a:pt x="3668230" y="1727161"/>
                  </a:lnTo>
                  <a:lnTo>
                    <a:pt x="3703828" y="1727161"/>
                  </a:lnTo>
                  <a:lnTo>
                    <a:pt x="3703828" y="1876742"/>
                  </a:lnTo>
                  <a:lnTo>
                    <a:pt x="3703828" y="1912404"/>
                  </a:lnTo>
                  <a:lnTo>
                    <a:pt x="3668230" y="1912404"/>
                  </a:lnTo>
                  <a:lnTo>
                    <a:pt x="3351136" y="1912404"/>
                  </a:lnTo>
                  <a:lnTo>
                    <a:pt x="3351136" y="1876742"/>
                  </a:lnTo>
                  <a:lnTo>
                    <a:pt x="3347237" y="1876742"/>
                  </a:lnTo>
                  <a:lnTo>
                    <a:pt x="3347237" y="1912404"/>
                  </a:lnTo>
                  <a:lnTo>
                    <a:pt x="2994469" y="1912404"/>
                  </a:lnTo>
                  <a:lnTo>
                    <a:pt x="2994469" y="1876742"/>
                  </a:lnTo>
                  <a:lnTo>
                    <a:pt x="2990558" y="1876742"/>
                  </a:lnTo>
                  <a:lnTo>
                    <a:pt x="2990558" y="1912404"/>
                  </a:lnTo>
                  <a:lnTo>
                    <a:pt x="2637866" y="1912404"/>
                  </a:lnTo>
                  <a:lnTo>
                    <a:pt x="2637866" y="1876742"/>
                  </a:lnTo>
                  <a:lnTo>
                    <a:pt x="2633967" y="1876742"/>
                  </a:lnTo>
                  <a:lnTo>
                    <a:pt x="2633967" y="1912404"/>
                  </a:lnTo>
                  <a:lnTo>
                    <a:pt x="2281186" y="1912404"/>
                  </a:lnTo>
                  <a:lnTo>
                    <a:pt x="2281186" y="1876742"/>
                  </a:lnTo>
                  <a:lnTo>
                    <a:pt x="2277287" y="1876742"/>
                  </a:lnTo>
                  <a:lnTo>
                    <a:pt x="2277287" y="1912404"/>
                  </a:lnTo>
                  <a:lnTo>
                    <a:pt x="1924596" y="1912404"/>
                  </a:lnTo>
                  <a:lnTo>
                    <a:pt x="1924596" y="1876742"/>
                  </a:lnTo>
                  <a:lnTo>
                    <a:pt x="1920684" y="1876742"/>
                  </a:lnTo>
                  <a:lnTo>
                    <a:pt x="1920684" y="1912404"/>
                  </a:lnTo>
                  <a:lnTo>
                    <a:pt x="1567916" y="1912404"/>
                  </a:lnTo>
                  <a:lnTo>
                    <a:pt x="1567916" y="1876742"/>
                  </a:lnTo>
                  <a:lnTo>
                    <a:pt x="1564017" y="1876742"/>
                  </a:lnTo>
                  <a:lnTo>
                    <a:pt x="1564017" y="1912404"/>
                  </a:lnTo>
                  <a:lnTo>
                    <a:pt x="1211313" y="1912404"/>
                  </a:lnTo>
                  <a:lnTo>
                    <a:pt x="1211313" y="1876742"/>
                  </a:lnTo>
                  <a:lnTo>
                    <a:pt x="1207414" y="1876742"/>
                  </a:lnTo>
                  <a:lnTo>
                    <a:pt x="1207414" y="1912404"/>
                  </a:lnTo>
                  <a:lnTo>
                    <a:pt x="854646" y="1912404"/>
                  </a:lnTo>
                  <a:lnTo>
                    <a:pt x="854646" y="1876742"/>
                  </a:lnTo>
                  <a:lnTo>
                    <a:pt x="850734" y="1876742"/>
                  </a:lnTo>
                  <a:lnTo>
                    <a:pt x="850734" y="1912404"/>
                  </a:lnTo>
                  <a:lnTo>
                    <a:pt x="498030" y="1912404"/>
                  </a:lnTo>
                  <a:lnTo>
                    <a:pt x="498030" y="1876742"/>
                  </a:lnTo>
                  <a:lnTo>
                    <a:pt x="494118" y="1876742"/>
                  </a:lnTo>
                  <a:lnTo>
                    <a:pt x="494118" y="1912404"/>
                  </a:lnTo>
                  <a:lnTo>
                    <a:pt x="177050" y="1912404"/>
                  </a:lnTo>
                  <a:lnTo>
                    <a:pt x="141389" y="1912404"/>
                  </a:lnTo>
                  <a:lnTo>
                    <a:pt x="141389" y="1876742"/>
                  </a:lnTo>
                  <a:lnTo>
                    <a:pt x="141389" y="1727161"/>
                  </a:lnTo>
                  <a:lnTo>
                    <a:pt x="177050" y="1727161"/>
                  </a:lnTo>
                  <a:lnTo>
                    <a:pt x="177050" y="1723263"/>
                  </a:lnTo>
                  <a:lnTo>
                    <a:pt x="141389" y="1723263"/>
                  </a:lnTo>
                  <a:lnTo>
                    <a:pt x="141389" y="1538020"/>
                  </a:lnTo>
                  <a:lnTo>
                    <a:pt x="177050" y="1538020"/>
                  </a:lnTo>
                  <a:lnTo>
                    <a:pt x="177050" y="1534121"/>
                  </a:lnTo>
                  <a:lnTo>
                    <a:pt x="141389" y="1534121"/>
                  </a:lnTo>
                  <a:lnTo>
                    <a:pt x="141389" y="1348867"/>
                  </a:lnTo>
                  <a:lnTo>
                    <a:pt x="177050" y="1348867"/>
                  </a:lnTo>
                  <a:lnTo>
                    <a:pt x="177050" y="1344968"/>
                  </a:lnTo>
                  <a:lnTo>
                    <a:pt x="141389" y="1344968"/>
                  </a:lnTo>
                  <a:lnTo>
                    <a:pt x="141389" y="1159764"/>
                  </a:lnTo>
                  <a:lnTo>
                    <a:pt x="177050" y="1159764"/>
                  </a:lnTo>
                  <a:lnTo>
                    <a:pt x="177050" y="1155865"/>
                  </a:lnTo>
                  <a:lnTo>
                    <a:pt x="141389" y="1155865"/>
                  </a:lnTo>
                  <a:lnTo>
                    <a:pt x="141389" y="970584"/>
                  </a:lnTo>
                  <a:lnTo>
                    <a:pt x="177050" y="970584"/>
                  </a:lnTo>
                  <a:lnTo>
                    <a:pt x="177050" y="966685"/>
                  </a:lnTo>
                  <a:lnTo>
                    <a:pt x="141389" y="966685"/>
                  </a:lnTo>
                  <a:lnTo>
                    <a:pt x="141389" y="781481"/>
                  </a:lnTo>
                  <a:lnTo>
                    <a:pt x="177050" y="781481"/>
                  </a:lnTo>
                  <a:lnTo>
                    <a:pt x="177050" y="777582"/>
                  </a:lnTo>
                  <a:lnTo>
                    <a:pt x="141389" y="777582"/>
                  </a:lnTo>
                  <a:lnTo>
                    <a:pt x="141389" y="592302"/>
                  </a:lnTo>
                  <a:lnTo>
                    <a:pt x="177050" y="592302"/>
                  </a:lnTo>
                  <a:lnTo>
                    <a:pt x="177050" y="588391"/>
                  </a:lnTo>
                  <a:lnTo>
                    <a:pt x="141389" y="588391"/>
                  </a:lnTo>
                  <a:lnTo>
                    <a:pt x="141389" y="403199"/>
                  </a:lnTo>
                  <a:lnTo>
                    <a:pt x="177050" y="403199"/>
                  </a:lnTo>
                  <a:lnTo>
                    <a:pt x="177050" y="399288"/>
                  </a:lnTo>
                  <a:lnTo>
                    <a:pt x="141389" y="399288"/>
                  </a:lnTo>
                  <a:lnTo>
                    <a:pt x="141389" y="214020"/>
                  </a:lnTo>
                  <a:lnTo>
                    <a:pt x="177050" y="214020"/>
                  </a:lnTo>
                  <a:lnTo>
                    <a:pt x="177050" y="210108"/>
                  </a:lnTo>
                  <a:lnTo>
                    <a:pt x="141389" y="210108"/>
                  </a:lnTo>
                  <a:lnTo>
                    <a:pt x="141389" y="60515"/>
                  </a:lnTo>
                  <a:lnTo>
                    <a:pt x="141389" y="24904"/>
                  </a:lnTo>
                  <a:lnTo>
                    <a:pt x="177050" y="24904"/>
                  </a:lnTo>
                  <a:lnTo>
                    <a:pt x="494118" y="24904"/>
                  </a:lnTo>
                  <a:lnTo>
                    <a:pt x="494118" y="60515"/>
                  </a:lnTo>
                  <a:lnTo>
                    <a:pt x="498030" y="60515"/>
                  </a:lnTo>
                  <a:lnTo>
                    <a:pt x="498030" y="24904"/>
                  </a:lnTo>
                  <a:lnTo>
                    <a:pt x="850734" y="24904"/>
                  </a:lnTo>
                  <a:lnTo>
                    <a:pt x="850734" y="60515"/>
                  </a:lnTo>
                  <a:lnTo>
                    <a:pt x="854646" y="60515"/>
                  </a:lnTo>
                  <a:lnTo>
                    <a:pt x="854646" y="24904"/>
                  </a:lnTo>
                  <a:lnTo>
                    <a:pt x="1207414" y="24904"/>
                  </a:lnTo>
                  <a:lnTo>
                    <a:pt x="1207414" y="60515"/>
                  </a:lnTo>
                  <a:lnTo>
                    <a:pt x="1211313" y="60515"/>
                  </a:lnTo>
                  <a:lnTo>
                    <a:pt x="1211313" y="24904"/>
                  </a:lnTo>
                  <a:lnTo>
                    <a:pt x="1564017" y="24904"/>
                  </a:lnTo>
                  <a:lnTo>
                    <a:pt x="1564017" y="60515"/>
                  </a:lnTo>
                  <a:lnTo>
                    <a:pt x="1567916" y="60515"/>
                  </a:lnTo>
                  <a:lnTo>
                    <a:pt x="1567916" y="24904"/>
                  </a:lnTo>
                  <a:lnTo>
                    <a:pt x="1920684" y="24904"/>
                  </a:lnTo>
                  <a:lnTo>
                    <a:pt x="1920684" y="60515"/>
                  </a:lnTo>
                  <a:lnTo>
                    <a:pt x="1924596" y="60515"/>
                  </a:lnTo>
                  <a:lnTo>
                    <a:pt x="1924596" y="24904"/>
                  </a:lnTo>
                  <a:lnTo>
                    <a:pt x="2277287" y="24904"/>
                  </a:lnTo>
                  <a:lnTo>
                    <a:pt x="2277287" y="60515"/>
                  </a:lnTo>
                  <a:lnTo>
                    <a:pt x="2281186" y="60515"/>
                  </a:lnTo>
                  <a:lnTo>
                    <a:pt x="2281186" y="24904"/>
                  </a:lnTo>
                  <a:lnTo>
                    <a:pt x="2633967" y="24904"/>
                  </a:lnTo>
                  <a:lnTo>
                    <a:pt x="2633967" y="60515"/>
                  </a:lnTo>
                  <a:lnTo>
                    <a:pt x="2637866" y="60515"/>
                  </a:lnTo>
                  <a:lnTo>
                    <a:pt x="2637866" y="24904"/>
                  </a:lnTo>
                  <a:lnTo>
                    <a:pt x="2990558" y="24904"/>
                  </a:lnTo>
                  <a:lnTo>
                    <a:pt x="2990558" y="60515"/>
                  </a:lnTo>
                  <a:lnTo>
                    <a:pt x="2994469" y="60515"/>
                  </a:lnTo>
                  <a:lnTo>
                    <a:pt x="2994469" y="24904"/>
                  </a:lnTo>
                  <a:lnTo>
                    <a:pt x="3347237" y="24904"/>
                  </a:lnTo>
                  <a:lnTo>
                    <a:pt x="3347237" y="60515"/>
                  </a:lnTo>
                  <a:lnTo>
                    <a:pt x="3351136" y="60515"/>
                  </a:lnTo>
                  <a:lnTo>
                    <a:pt x="3351136" y="24904"/>
                  </a:lnTo>
                  <a:lnTo>
                    <a:pt x="3668230" y="24904"/>
                  </a:lnTo>
                  <a:lnTo>
                    <a:pt x="3703828" y="24904"/>
                  </a:lnTo>
                  <a:lnTo>
                    <a:pt x="3703828" y="21005"/>
                  </a:lnTo>
                  <a:lnTo>
                    <a:pt x="3668230" y="21005"/>
                  </a:lnTo>
                  <a:lnTo>
                    <a:pt x="177050" y="21005"/>
                  </a:lnTo>
                  <a:lnTo>
                    <a:pt x="141389" y="21005"/>
                  </a:lnTo>
                  <a:lnTo>
                    <a:pt x="137490" y="20980"/>
                  </a:lnTo>
                  <a:lnTo>
                    <a:pt x="137490" y="22898"/>
                  </a:lnTo>
                  <a:lnTo>
                    <a:pt x="137490" y="60515"/>
                  </a:lnTo>
                  <a:lnTo>
                    <a:pt x="137490" y="1876742"/>
                  </a:lnTo>
                  <a:lnTo>
                    <a:pt x="137490" y="1914359"/>
                  </a:lnTo>
                  <a:lnTo>
                    <a:pt x="139446" y="1914359"/>
                  </a:lnTo>
                  <a:lnTo>
                    <a:pt x="139446" y="1916315"/>
                  </a:lnTo>
                  <a:lnTo>
                    <a:pt x="177050" y="1916315"/>
                  </a:lnTo>
                  <a:lnTo>
                    <a:pt x="3668230" y="1916315"/>
                  </a:lnTo>
                  <a:lnTo>
                    <a:pt x="3705847" y="1916315"/>
                  </a:lnTo>
                  <a:lnTo>
                    <a:pt x="3707765" y="1916315"/>
                  </a:lnTo>
                  <a:lnTo>
                    <a:pt x="3707765" y="1912404"/>
                  </a:lnTo>
                  <a:lnTo>
                    <a:pt x="3707739" y="1876742"/>
                  </a:lnTo>
                  <a:lnTo>
                    <a:pt x="3707739" y="60515"/>
                  </a:lnTo>
                  <a:lnTo>
                    <a:pt x="3707739" y="24904"/>
                  </a:lnTo>
                  <a:lnTo>
                    <a:pt x="3707765" y="2100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2027780" y="4936578"/>
              <a:ext cx="3557904" cy="0"/>
            </a:xfrm>
            <a:custGeom>
              <a:avLst/>
              <a:gdLst/>
              <a:ahLst/>
              <a:cxnLst/>
              <a:rect l="l" t="t" r="r" b="b"/>
              <a:pathLst>
                <a:path w="3557904" h="0">
                  <a:moveTo>
                    <a:pt x="0" y="0"/>
                  </a:moveTo>
                  <a:lnTo>
                    <a:pt x="3557646" y="0"/>
                  </a:lnTo>
                </a:path>
              </a:pathLst>
            </a:custGeom>
            <a:ln w="3903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2204491" y="4096067"/>
              <a:ext cx="3392170" cy="1515110"/>
            </a:xfrm>
            <a:custGeom>
              <a:avLst/>
              <a:gdLst/>
              <a:ahLst/>
              <a:cxnLst/>
              <a:rect l="l" t="t" r="r" b="b"/>
              <a:pathLst>
                <a:path w="3392170" h="1515110">
                  <a:moveTo>
                    <a:pt x="3391941" y="852144"/>
                  </a:moveTo>
                  <a:lnTo>
                    <a:pt x="3391852" y="850874"/>
                  </a:lnTo>
                  <a:lnTo>
                    <a:pt x="3213684" y="850874"/>
                  </a:lnTo>
                  <a:lnTo>
                    <a:pt x="3213684" y="826744"/>
                  </a:lnTo>
                  <a:lnTo>
                    <a:pt x="3213684" y="825373"/>
                  </a:lnTo>
                  <a:lnTo>
                    <a:pt x="3213684" y="824204"/>
                  </a:lnTo>
                  <a:lnTo>
                    <a:pt x="3212896" y="824204"/>
                  </a:lnTo>
                  <a:lnTo>
                    <a:pt x="3212896" y="822934"/>
                  </a:lnTo>
                  <a:lnTo>
                    <a:pt x="3033395" y="822934"/>
                  </a:lnTo>
                  <a:lnTo>
                    <a:pt x="3033395" y="823417"/>
                  </a:lnTo>
                  <a:lnTo>
                    <a:pt x="3032290" y="823417"/>
                  </a:lnTo>
                  <a:lnTo>
                    <a:pt x="3031439" y="824357"/>
                  </a:lnTo>
                  <a:lnTo>
                    <a:pt x="3031439" y="857224"/>
                  </a:lnTo>
                  <a:lnTo>
                    <a:pt x="2857004" y="857224"/>
                  </a:lnTo>
                  <a:lnTo>
                    <a:pt x="2857004" y="817854"/>
                  </a:lnTo>
                  <a:lnTo>
                    <a:pt x="2857004" y="816864"/>
                  </a:lnTo>
                  <a:lnTo>
                    <a:pt x="2857004" y="815314"/>
                  </a:lnTo>
                  <a:lnTo>
                    <a:pt x="2678214" y="815314"/>
                  </a:lnTo>
                  <a:lnTo>
                    <a:pt x="2677807" y="814908"/>
                  </a:lnTo>
                  <a:lnTo>
                    <a:pt x="2675623" y="814908"/>
                  </a:lnTo>
                  <a:lnTo>
                    <a:pt x="2674759" y="815771"/>
                  </a:lnTo>
                  <a:lnTo>
                    <a:pt x="2674759" y="868654"/>
                  </a:lnTo>
                  <a:lnTo>
                    <a:pt x="2500401" y="868654"/>
                  </a:lnTo>
                  <a:lnTo>
                    <a:pt x="2500401" y="805154"/>
                  </a:lnTo>
                  <a:lnTo>
                    <a:pt x="2500401" y="803592"/>
                  </a:lnTo>
                  <a:lnTo>
                    <a:pt x="2500401" y="802614"/>
                  </a:lnTo>
                  <a:lnTo>
                    <a:pt x="2499842" y="802614"/>
                  </a:lnTo>
                  <a:lnTo>
                    <a:pt x="2499842" y="801344"/>
                  </a:lnTo>
                  <a:lnTo>
                    <a:pt x="2320112" y="801344"/>
                  </a:lnTo>
                  <a:lnTo>
                    <a:pt x="2320112" y="801636"/>
                  </a:lnTo>
                  <a:lnTo>
                    <a:pt x="2319020" y="801636"/>
                  </a:lnTo>
                  <a:lnTo>
                    <a:pt x="2318169" y="802487"/>
                  </a:lnTo>
                  <a:lnTo>
                    <a:pt x="2318169" y="885164"/>
                  </a:lnTo>
                  <a:lnTo>
                    <a:pt x="2143734" y="885164"/>
                  </a:lnTo>
                  <a:lnTo>
                    <a:pt x="2143734" y="783564"/>
                  </a:lnTo>
                  <a:lnTo>
                    <a:pt x="2143734" y="782294"/>
                  </a:lnTo>
                  <a:lnTo>
                    <a:pt x="2143671" y="781024"/>
                  </a:lnTo>
                  <a:lnTo>
                    <a:pt x="1965337" y="781024"/>
                  </a:lnTo>
                  <a:lnTo>
                    <a:pt x="1963445" y="781024"/>
                  </a:lnTo>
                  <a:lnTo>
                    <a:pt x="1961540" y="781024"/>
                  </a:lnTo>
                  <a:lnTo>
                    <a:pt x="1961540" y="782294"/>
                  </a:lnTo>
                  <a:lnTo>
                    <a:pt x="1961489" y="910564"/>
                  </a:lnTo>
                  <a:lnTo>
                    <a:pt x="1787131" y="910564"/>
                  </a:lnTo>
                  <a:lnTo>
                    <a:pt x="1787131" y="751814"/>
                  </a:lnTo>
                  <a:lnTo>
                    <a:pt x="1787131" y="750265"/>
                  </a:lnTo>
                  <a:lnTo>
                    <a:pt x="1787131" y="749274"/>
                  </a:lnTo>
                  <a:lnTo>
                    <a:pt x="1786559" y="749274"/>
                  </a:lnTo>
                  <a:lnTo>
                    <a:pt x="1786559" y="748004"/>
                  </a:lnTo>
                  <a:lnTo>
                    <a:pt x="1608264" y="748004"/>
                  </a:lnTo>
                  <a:lnTo>
                    <a:pt x="1606842" y="748004"/>
                  </a:lnTo>
                  <a:lnTo>
                    <a:pt x="1605407" y="748004"/>
                  </a:lnTo>
                  <a:lnTo>
                    <a:pt x="1605407" y="749274"/>
                  </a:lnTo>
                  <a:lnTo>
                    <a:pt x="1604886" y="749274"/>
                  </a:lnTo>
                  <a:lnTo>
                    <a:pt x="1604886" y="951204"/>
                  </a:lnTo>
                  <a:lnTo>
                    <a:pt x="1430451" y="951204"/>
                  </a:lnTo>
                  <a:lnTo>
                    <a:pt x="1430451" y="701014"/>
                  </a:lnTo>
                  <a:lnTo>
                    <a:pt x="1430451" y="699503"/>
                  </a:lnTo>
                  <a:lnTo>
                    <a:pt x="1430451" y="698474"/>
                  </a:lnTo>
                  <a:lnTo>
                    <a:pt x="1429880" y="698474"/>
                  </a:lnTo>
                  <a:lnTo>
                    <a:pt x="1429880" y="697204"/>
                  </a:lnTo>
                  <a:lnTo>
                    <a:pt x="1251546" y="697204"/>
                  </a:lnTo>
                  <a:lnTo>
                    <a:pt x="1250162" y="697204"/>
                  </a:lnTo>
                  <a:lnTo>
                    <a:pt x="1248791" y="697204"/>
                  </a:lnTo>
                  <a:lnTo>
                    <a:pt x="1248791" y="698474"/>
                  </a:lnTo>
                  <a:lnTo>
                    <a:pt x="1248219" y="698474"/>
                  </a:lnTo>
                  <a:lnTo>
                    <a:pt x="1248219" y="1014704"/>
                  </a:lnTo>
                  <a:lnTo>
                    <a:pt x="1073861" y="1014704"/>
                  </a:lnTo>
                  <a:lnTo>
                    <a:pt x="1073861" y="621017"/>
                  </a:lnTo>
                  <a:lnTo>
                    <a:pt x="1073861" y="620179"/>
                  </a:lnTo>
                  <a:lnTo>
                    <a:pt x="1073861" y="618477"/>
                  </a:lnTo>
                  <a:lnTo>
                    <a:pt x="894905" y="618477"/>
                  </a:lnTo>
                  <a:lnTo>
                    <a:pt x="894664" y="618236"/>
                  </a:lnTo>
                  <a:lnTo>
                    <a:pt x="892479" y="618236"/>
                  </a:lnTo>
                  <a:lnTo>
                    <a:pt x="891616" y="619086"/>
                  </a:lnTo>
                  <a:lnTo>
                    <a:pt x="891616" y="1113764"/>
                  </a:lnTo>
                  <a:lnTo>
                    <a:pt x="717181" y="1113764"/>
                  </a:lnTo>
                  <a:lnTo>
                    <a:pt x="717181" y="497827"/>
                  </a:lnTo>
                  <a:lnTo>
                    <a:pt x="717181" y="496189"/>
                  </a:lnTo>
                  <a:lnTo>
                    <a:pt x="717181" y="495287"/>
                  </a:lnTo>
                  <a:lnTo>
                    <a:pt x="716724" y="495287"/>
                  </a:lnTo>
                  <a:lnTo>
                    <a:pt x="716724" y="494017"/>
                  </a:lnTo>
                  <a:lnTo>
                    <a:pt x="538391" y="494017"/>
                  </a:lnTo>
                  <a:lnTo>
                    <a:pt x="536892" y="494017"/>
                  </a:lnTo>
                  <a:lnTo>
                    <a:pt x="535393" y="494017"/>
                  </a:lnTo>
                  <a:lnTo>
                    <a:pt x="535393" y="495287"/>
                  </a:lnTo>
                  <a:lnTo>
                    <a:pt x="534936" y="495287"/>
                  </a:lnTo>
                  <a:lnTo>
                    <a:pt x="534936" y="1268691"/>
                  </a:lnTo>
                  <a:lnTo>
                    <a:pt x="360578" y="1268691"/>
                  </a:lnTo>
                  <a:lnTo>
                    <a:pt x="360578" y="303517"/>
                  </a:lnTo>
                  <a:lnTo>
                    <a:pt x="360578" y="302564"/>
                  </a:lnTo>
                  <a:lnTo>
                    <a:pt x="360578" y="300977"/>
                  </a:lnTo>
                  <a:lnTo>
                    <a:pt x="181724" y="300977"/>
                  </a:lnTo>
                  <a:lnTo>
                    <a:pt x="181356" y="300609"/>
                  </a:lnTo>
                  <a:lnTo>
                    <a:pt x="179197" y="300609"/>
                  </a:lnTo>
                  <a:lnTo>
                    <a:pt x="178320" y="301472"/>
                  </a:lnTo>
                  <a:lnTo>
                    <a:pt x="178320" y="1511261"/>
                  </a:lnTo>
                  <a:lnTo>
                    <a:pt x="3911" y="1511261"/>
                  </a:lnTo>
                  <a:lnTo>
                    <a:pt x="3911" y="0"/>
                  </a:lnTo>
                  <a:lnTo>
                    <a:pt x="0" y="0"/>
                  </a:lnTo>
                  <a:lnTo>
                    <a:pt x="0" y="1513801"/>
                  </a:lnTo>
                  <a:lnTo>
                    <a:pt x="317" y="1513801"/>
                  </a:lnTo>
                  <a:lnTo>
                    <a:pt x="317" y="1515071"/>
                  </a:lnTo>
                  <a:lnTo>
                    <a:pt x="1955" y="1515071"/>
                  </a:lnTo>
                  <a:lnTo>
                    <a:pt x="3594" y="1515071"/>
                  </a:lnTo>
                  <a:lnTo>
                    <a:pt x="181914" y="1515071"/>
                  </a:lnTo>
                  <a:lnTo>
                    <a:pt x="181914" y="1513801"/>
                  </a:lnTo>
                  <a:lnTo>
                    <a:pt x="182232" y="1513801"/>
                  </a:lnTo>
                  <a:lnTo>
                    <a:pt x="182232" y="1513052"/>
                  </a:lnTo>
                  <a:lnTo>
                    <a:pt x="182232" y="1512531"/>
                  </a:lnTo>
                  <a:lnTo>
                    <a:pt x="182232" y="304787"/>
                  </a:lnTo>
                  <a:lnTo>
                    <a:pt x="356679" y="304787"/>
                  </a:lnTo>
                  <a:lnTo>
                    <a:pt x="356679" y="1272057"/>
                  </a:lnTo>
                  <a:lnTo>
                    <a:pt x="357543" y="1272908"/>
                  </a:lnTo>
                  <a:lnTo>
                    <a:pt x="359651" y="1272908"/>
                  </a:lnTo>
                  <a:lnTo>
                    <a:pt x="360083" y="1272501"/>
                  </a:lnTo>
                  <a:lnTo>
                    <a:pt x="538848" y="1272501"/>
                  </a:lnTo>
                  <a:lnTo>
                    <a:pt x="538848" y="1271231"/>
                  </a:lnTo>
                  <a:lnTo>
                    <a:pt x="538848" y="1269961"/>
                  </a:lnTo>
                  <a:lnTo>
                    <a:pt x="538848" y="497827"/>
                  </a:lnTo>
                  <a:lnTo>
                    <a:pt x="713282" y="497827"/>
                  </a:lnTo>
                  <a:lnTo>
                    <a:pt x="713282" y="1117066"/>
                  </a:lnTo>
                  <a:lnTo>
                    <a:pt x="714133" y="1117930"/>
                  </a:lnTo>
                  <a:lnTo>
                    <a:pt x="716318" y="1117930"/>
                  </a:lnTo>
                  <a:lnTo>
                    <a:pt x="716673" y="1117574"/>
                  </a:lnTo>
                  <a:lnTo>
                    <a:pt x="895515" y="1117574"/>
                  </a:lnTo>
                  <a:lnTo>
                    <a:pt x="895515" y="1115974"/>
                  </a:lnTo>
                  <a:lnTo>
                    <a:pt x="895515" y="1115034"/>
                  </a:lnTo>
                  <a:lnTo>
                    <a:pt x="895515" y="622287"/>
                  </a:lnTo>
                  <a:lnTo>
                    <a:pt x="1069949" y="622287"/>
                  </a:lnTo>
                  <a:lnTo>
                    <a:pt x="1069949" y="1017905"/>
                  </a:lnTo>
                  <a:lnTo>
                    <a:pt x="1070813" y="1018768"/>
                  </a:lnTo>
                  <a:lnTo>
                    <a:pt x="1072921" y="1018768"/>
                  </a:lnTo>
                  <a:lnTo>
                    <a:pt x="1073188" y="1018514"/>
                  </a:lnTo>
                  <a:lnTo>
                    <a:pt x="1252118" y="1018514"/>
                  </a:lnTo>
                  <a:lnTo>
                    <a:pt x="1252118" y="1017244"/>
                  </a:lnTo>
                  <a:lnTo>
                    <a:pt x="1252118" y="1015974"/>
                  </a:lnTo>
                  <a:lnTo>
                    <a:pt x="1252118" y="701014"/>
                  </a:lnTo>
                  <a:lnTo>
                    <a:pt x="1426552" y="701014"/>
                  </a:lnTo>
                  <a:lnTo>
                    <a:pt x="1426552" y="954430"/>
                  </a:lnTo>
                  <a:lnTo>
                    <a:pt x="1427416" y="955294"/>
                  </a:lnTo>
                  <a:lnTo>
                    <a:pt x="1429600" y="955294"/>
                  </a:lnTo>
                  <a:lnTo>
                    <a:pt x="1429867" y="955014"/>
                  </a:lnTo>
                  <a:lnTo>
                    <a:pt x="1608797" y="955014"/>
                  </a:lnTo>
                  <a:lnTo>
                    <a:pt x="1608797" y="953744"/>
                  </a:lnTo>
                  <a:lnTo>
                    <a:pt x="1608797" y="952474"/>
                  </a:lnTo>
                  <a:lnTo>
                    <a:pt x="1608797" y="751814"/>
                  </a:lnTo>
                  <a:lnTo>
                    <a:pt x="1783232" y="751814"/>
                  </a:lnTo>
                  <a:lnTo>
                    <a:pt x="1783232" y="913828"/>
                  </a:lnTo>
                  <a:lnTo>
                    <a:pt x="1784083" y="914692"/>
                  </a:lnTo>
                  <a:lnTo>
                    <a:pt x="1786191" y="914692"/>
                  </a:lnTo>
                  <a:lnTo>
                    <a:pt x="1786534" y="914374"/>
                  </a:lnTo>
                  <a:lnTo>
                    <a:pt x="1965388" y="914374"/>
                  </a:lnTo>
                  <a:lnTo>
                    <a:pt x="1965388" y="913104"/>
                  </a:lnTo>
                  <a:lnTo>
                    <a:pt x="1965388" y="911834"/>
                  </a:lnTo>
                  <a:lnTo>
                    <a:pt x="1965388" y="784834"/>
                  </a:lnTo>
                  <a:lnTo>
                    <a:pt x="2139823" y="784834"/>
                  </a:lnTo>
                  <a:lnTo>
                    <a:pt x="2139823" y="887704"/>
                  </a:lnTo>
                  <a:lnTo>
                    <a:pt x="2140331" y="887704"/>
                  </a:lnTo>
                  <a:lnTo>
                    <a:pt x="2140331" y="888974"/>
                  </a:lnTo>
                  <a:lnTo>
                    <a:pt x="2141778" y="888974"/>
                  </a:lnTo>
                  <a:lnTo>
                    <a:pt x="2143226" y="888974"/>
                  </a:lnTo>
                  <a:lnTo>
                    <a:pt x="2321560" y="888974"/>
                  </a:lnTo>
                  <a:lnTo>
                    <a:pt x="2321560" y="887704"/>
                  </a:lnTo>
                  <a:lnTo>
                    <a:pt x="2322068" y="887704"/>
                  </a:lnTo>
                  <a:lnTo>
                    <a:pt x="2322068" y="886739"/>
                  </a:lnTo>
                  <a:lnTo>
                    <a:pt x="2322068" y="885164"/>
                  </a:lnTo>
                  <a:lnTo>
                    <a:pt x="2322068" y="805154"/>
                  </a:lnTo>
                  <a:lnTo>
                    <a:pt x="2496502" y="805154"/>
                  </a:lnTo>
                  <a:lnTo>
                    <a:pt x="2496502" y="871207"/>
                  </a:lnTo>
                  <a:lnTo>
                    <a:pt x="2497366" y="872058"/>
                  </a:lnTo>
                  <a:lnTo>
                    <a:pt x="2498458" y="872058"/>
                  </a:lnTo>
                  <a:lnTo>
                    <a:pt x="2498458" y="872464"/>
                  </a:lnTo>
                  <a:lnTo>
                    <a:pt x="2678036" y="872464"/>
                  </a:lnTo>
                  <a:lnTo>
                    <a:pt x="2678036" y="871194"/>
                  </a:lnTo>
                  <a:lnTo>
                    <a:pt x="2678671" y="871194"/>
                  </a:lnTo>
                  <a:lnTo>
                    <a:pt x="2678671" y="870102"/>
                  </a:lnTo>
                  <a:lnTo>
                    <a:pt x="2678671" y="868654"/>
                  </a:lnTo>
                  <a:lnTo>
                    <a:pt x="2678671" y="819124"/>
                  </a:lnTo>
                  <a:lnTo>
                    <a:pt x="2853093" y="819124"/>
                  </a:lnTo>
                  <a:lnTo>
                    <a:pt x="2853093" y="860577"/>
                  </a:lnTo>
                  <a:lnTo>
                    <a:pt x="2853956" y="861441"/>
                  </a:lnTo>
                  <a:lnTo>
                    <a:pt x="2856141" y="861441"/>
                  </a:lnTo>
                  <a:lnTo>
                    <a:pt x="2856547" y="861034"/>
                  </a:lnTo>
                  <a:lnTo>
                    <a:pt x="3035338" y="861034"/>
                  </a:lnTo>
                  <a:lnTo>
                    <a:pt x="3035338" y="859485"/>
                  </a:lnTo>
                  <a:lnTo>
                    <a:pt x="3035338" y="858494"/>
                  </a:lnTo>
                  <a:lnTo>
                    <a:pt x="3035338" y="826744"/>
                  </a:lnTo>
                  <a:lnTo>
                    <a:pt x="3209772" y="826744"/>
                  </a:lnTo>
                  <a:lnTo>
                    <a:pt x="3209772" y="853706"/>
                  </a:lnTo>
                  <a:lnTo>
                    <a:pt x="3210636" y="854570"/>
                  </a:lnTo>
                  <a:lnTo>
                    <a:pt x="3211728" y="854570"/>
                  </a:lnTo>
                  <a:lnTo>
                    <a:pt x="3391598" y="854684"/>
                  </a:lnTo>
                  <a:lnTo>
                    <a:pt x="3391598" y="853414"/>
                  </a:lnTo>
                  <a:lnTo>
                    <a:pt x="3391941" y="853414"/>
                  </a:lnTo>
                  <a:lnTo>
                    <a:pt x="3391941" y="852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2028139" y="4095994"/>
              <a:ext cx="3566795" cy="852805"/>
            </a:xfrm>
            <a:custGeom>
              <a:avLst/>
              <a:gdLst/>
              <a:ahLst/>
              <a:cxnLst/>
              <a:rect l="l" t="t" r="r" b="b"/>
              <a:pathLst>
                <a:path w="3566795" h="852804">
                  <a:moveTo>
                    <a:pt x="0" y="0"/>
                  </a:moveTo>
                  <a:lnTo>
                    <a:pt x="178314" y="0"/>
                  </a:lnTo>
                </a:path>
                <a:path w="3566795" h="852804">
                  <a:moveTo>
                    <a:pt x="3566344" y="852685"/>
                  </a:moveTo>
                  <a:lnTo>
                    <a:pt x="3566344" y="830902"/>
                  </a:lnTo>
                </a:path>
              </a:pathLst>
            </a:custGeom>
            <a:ln w="39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2050018" y="407928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4474" y="13741"/>
                  </a:moveTo>
                  <a:lnTo>
                    <a:pt x="0" y="0"/>
                  </a:lnTo>
                </a:path>
              </a:pathLst>
            </a:custGeom>
            <a:ln w="58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2004352" y="406742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50"/>
                  </a:moveTo>
                  <a:lnTo>
                    <a:pt x="48031" y="37630"/>
                  </a:lnTo>
                  <a:lnTo>
                    <a:pt x="47078" y="36385"/>
                  </a:lnTo>
                  <a:lnTo>
                    <a:pt x="45250" y="36068"/>
                  </a:lnTo>
                  <a:lnTo>
                    <a:pt x="32981" y="44970"/>
                  </a:lnTo>
                  <a:lnTo>
                    <a:pt x="20447" y="44970"/>
                  </a:lnTo>
                  <a:lnTo>
                    <a:pt x="10210" y="37553"/>
                  </a:lnTo>
                  <a:lnTo>
                    <a:pt x="6350" y="25628"/>
                  </a:lnTo>
                  <a:lnTo>
                    <a:pt x="10236" y="13639"/>
                  </a:lnTo>
                  <a:lnTo>
                    <a:pt x="20421" y="6235"/>
                  </a:lnTo>
                  <a:lnTo>
                    <a:pt x="32931" y="6235"/>
                  </a:lnTo>
                  <a:lnTo>
                    <a:pt x="43942" y="14211"/>
                  </a:lnTo>
                  <a:lnTo>
                    <a:pt x="47383" y="9448"/>
                  </a:lnTo>
                  <a:lnTo>
                    <a:pt x="34366" y="0"/>
                  </a:lnTo>
                  <a:lnTo>
                    <a:pt x="32524" y="304"/>
                  </a:lnTo>
                  <a:lnTo>
                    <a:pt x="17856" y="381"/>
                  </a:lnTo>
                  <a:lnTo>
                    <a:pt x="16548" y="1714"/>
                  </a:lnTo>
                  <a:lnTo>
                    <a:pt x="6032" y="9448"/>
                  </a:lnTo>
                  <a:lnTo>
                    <a:pt x="4724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838" y="27863"/>
                  </a:lnTo>
                  <a:lnTo>
                    <a:pt x="5473" y="41846"/>
                  </a:lnTo>
                  <a:lnTo>
                    <a:pt x="7124" y="42710"/>
                  </a:lnTo>
                  <a:lnTo>
                    <a:pt x="7251" y="42672"/>
                  </a:lnTo>
                  <a:lnTo>
                    <a:pt x="19062" y="51219"/>
                  </a:lnTo>
                  <a:lnTo>
                    <a:pt x="20878" y="50901"/>
                  </a:lnTo>
                  <a:lnTo>
                    <a:pt x="35560" y="50825"/>
                  </a:lnTo>
                  <a:lnTo>
                    <a:pt x="36880" y="49491"/>
                  </a:lnTo>
                  <a:lnTo>
                    <a:pt x="48691" y="40830"/>
                  </a:lnTo>
                  <a:lnTo>
                    <a:pt x="48983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2050018" y="4093027"/>
              <a:ext cx="180340" cy="1517015"/>
            </a:xfrm>
            <a:custGeom>
              <a:avLst/>
              <a:gdLst/>
              <a:ahLst/>
              <a:cxnLst/>
              <a:rect l="l" t="t" r="r" b="b"/>
              <a:pathLst>
                <a:path w="180339" h="1517014">
                  <a:moveTo>
                    <a:pt x="0" y="13741"/>
                  </a:moveTo>
                  <a:lnTo>
                    <a:pt x="4474" y="0"/>
                  </a:lnTo>
                </a:path>
                <a:path w="180339" h="1517014">
                  <a:moveTo>
                    <a:pt x="180157" y="1516665"/>
                  </a:moveTo>
                  <a:lnTo>
                    <a:pt x="175683" y="150290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2180031" y="558410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63"/>
                  </a:moveTo>
                  <a:lnTo>
                    <a:pt x="47078" y="36347"/>
                  </a:lnTo>
                  <a:lnTo>
                    <a:pt x="45250" y="36042"/>
                  </a:lnTo>
                  <a:lnTo>
                    <a:pt x="32981" y="44945"/>
                  </a:lnTo>
                  <a:lnTo>
                    <a:pt x="20421" y="44945"/>
                  </a:lnTo>
                  <a:lnTo>
                    <a:pt x="10236" y="37541"/>
                  </a:lnTo>
                  <a:lnTo>
                    <a:pt x="6362" y="25603"/>
                  </a:lnTo>
                  <a:lnTo>
                    <a:pt x="10236" y="13652"/>
                  </a:lnTo>
                  <a:lnTo>
                    <a:pt x="20421" y="6248"/>
                  </a:lnTo>
                  <a:lnTo>
                    <a:pt x="32981" y="6248"/>
                  </a:lnTo>
                  <a:lnTo>
                    <a:pt x="43942" y="14198"/>
                  </a:lnTo>
                  <a:lnTo>
                    <a:pt x="47383" y="9461"/>
                  </a:lnTo>
                  <a:lnTo>
                    <a:pt x="34366" y="0"/>
                  </a:lnTo>
                  <a:lnTo>
                    <a:pt x="32524" y="292"/>
                  </a:lnTo>
                  <a:lnTo>
                    <a:pt x="17856" y="393"/>
                  </a:lnTo>
                  <a:lnTo>
                    <a:pt x="16548" y="1701"/>
                  </a:lnTo>
                  <a:lnTo>
                    <a:pt x="16548" y="1841"/>
                  </a:lnTo>
                  <a:lnTo>
                    <a:pt x="4737" y="10414"/>
                  </a:lnTo>
                  <a:lnTo>
                    <a:pt x="4445" y="12242"/>
                  </a:lnTo>
                  <a:lnTo>
                    <a:pt x="0" y="26225"/>
                  </a:lnTo>
                  <a:lnTo>
                    <a:pt x="850" y="27889"/>
                  </a:lnTo>
                  <a:lnTo>
                    <a:pt x="5473" y="41808"/>
                  </a:lnTo>
                  <a:lnTo>
                    <a:pt x="7124" y="42646"/>
                  </a:lnTo>
                  <a:lnTo>
                    <a:pt x="19062" y="51193"/>
                  </a:lnTo>
                  <a:lnTo>
                    <a:pt x="20891" y="50901"/>
                  </a:lnTo>
                  <a:lnTo>
                    <a:pt x="35572" y="50800"/>
                  </a:lnTo>
                  <a:lnTo>
                    <a:pt x="36880" y="49491"/>
                  </a:lnTo>
                  <a:lnTo>
                    <a:pt x="48691" y="40779"/>
                  </a:lnTo>
                  <a:lnTo>
                    <a:pt x="48983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2225701" y="4383788"/>
              <a:ext cx="180340" cy="1240155"/>
            </a:xfrm>
            <a:custGeom>
              <a:avLst/>
              <a:gdLst/>
              <a:ahLst/>
              <a:cxnLst/>
              <a:rect l="l" t="t" r="r" b="b"/>
              <a:pathLst>
                <a:path w="180339" h="1240154">
                  <a:moveTo>
                    <a:pt x="0" y="1239677"/>
                  </a:moveTo>
                  <a:lnTo>
                    <a:pt x="4474" y="1225904"/>
                  </a:lnTo>
                </a:path>
                <a:path w="180339" h="1240154">
                  <a:moveTo>
                    <a:pt x="180157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2355710" y="437192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83" y="38963"/>
                  </a:moveTo>
                  <a:lnTo>
                    <a:pt x="48031" y="37642"/>
                  </a:lnTo>
                  <a:lnTo>
                    <a:pt x="47091" y="36385"/>
                  </a:lnTo>
                  <a:lnTo>
                    <a:pt x="45250" y="36080"/>
                  </a:lnTo>
                  <a:lnTo>
                    <a:pt x="32981" y="44970"/>
                  </a:lnTo>
                  <a:lnTo>
                    <a:pt x="20447" y="44970"/>
                  </a:lnTo>
                  <a:lnTo>
                    <a:pt x="10223" y="37553"/>
                  </a:lnTo>
                  <a:lnTo>
                    <a:pt x="6350" y="25615"/>
                  </a:lnTo>
                  <a:lnTo>
                    <a:pt x="10236" y="13665"/>
                  </a:lnTo>
                  <a:lnTo>
                    <a:pt x="20434" y="6248"/>
                  </a:lnTo>
                  <a:lnTo>
                    <a:pt x="32969" y="6248"/>
                  </a:lnTo>
                  <a:lnTo>
                    <a:pt x="43942" y="14211"/>
                  </a:lnTo>
                  <a:lnTo>
                    <a:pt x="47383" y="9448"/>
                  </a:lnTo>
                  <a:lnTo>
                    <a:pt x="34366" y="0"/>
                  </a:lnTo>
                  <a:lnTo>
                    <a:pt x="32537" y="317"/>
                  </a:lnTo>
                  <a:lnTo>
                    <a:pt x="17868" y="393"/>
                  </a:lnTo>
                  <a:lnTo>
                    <a:pt x="16548" y="1727"/>
                  </a:lnTo>
                  <a:lnTo>
                    <a:pt x="6045" y="9448"/>
                  </a:lnTo>
                  <a:lnTo>
                    <a:pt x="4737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5473" y="41846"/>
                  </a:lnTo>
                  <a:lnTo>
                    <a:pt x="7137" y="42710"/>
                  </a:lnTo>
                  <a:lnTo>
                    <a:pt x="7264" y="42672"/>
                  </a:lnTo>
                  <a:lnTo>
                    <a:pt x="19062" y="51219"/>
                  </a:lnTo>
                  <a:lnTo>
                    <a:pt x="20891" y="50914"/>
                  </a:lnTo>
                  <a:lnTo>
                    <a:pt x="35572" y="50838"/>
                  </a:lnTo>
                  <a:lnTo>
                    <a:pt x="36880" y="49504"/>
                  </a:lnTo>
                  <a:lnTo>
                    <a:pt x="48691" y="40843"/>
                  </a:lnTo>
                  <a:lnTo>
                    <a:pt x="48983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2401384" y="4397530"/>
              <a:ext cx="186055" cy="972185"/>
            </a:xfrm>
            <a:custGeom>
              <a:avLst/>
              <a:gdLst/>
              <a:ahLst/>
              <a:cxnLst/>
              <a:rect l="l" t="t" r="r" b="b"/>
              <a:pathLst>
                <a:path w="186055" h="972185">
                  <a:moveTo>
                    <a:pt x="0" y="13741"/>
                  </a:moveTo>
                  <a:lnTo>
                    <a:pt x="4474" y="0"/>
                  </a:lnTo>
                </a:path>
                <a:path w="186055" h="972185">
                  <a:moveTo>
                    <a:pt x="186028" y="972066"/>
                  </a:moveTo>
                  <a:lnTo>
                    <a:pt x="181500" y="958324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2537282" y="534399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2582884" y="4577030"/>
              <a:ext cx="180340" cy="806450"/>
            </a:xfrm>
            <a:custGeom>
              <a:avLst/>
              <a:gdLst/>
              <a:ahLst/>
              <a:cxnLst/>
              <a:rect l="l" t="t" r="r" b="b"/>
              <a:pathLst>
                <a:path w="180339" h="806450">
                  <a:moveTo>
                    <a:pt x="0" y="806307"/>
                  </a:moveTo>
                  <a:lnTo>
                    <a:pt x="4528" y="792566"/>
                  </a:lnTo>
                </a:path>
                <a:path w="180339" h="806450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2712961" y="456516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92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63" y="27876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2758567" y="4590772"/>
              <a:ext cx="186690" cy="621030"/>
            </a:xfrm>
            <a:custGeom>
              <a:avLst/>
              <a:gdLst/>
              <a:ahLst/>
              <a:cxnLst/>
              <a:rect l="l" t="t" r="r" b="b"/>
              <a:pathLst>
                <a:path w="186689" h="621029">
                  <a:moveTo>
                    <a:pt x="0" y="13741"/>
                  </a:moveTo>
                  <a:lnTo>
                    <a:pt x="4528" y="0"/>
                  </a:lnTo>
                </a:path>
                <a:path w="186689" h="621029">
                  <a:moveTo>
                    <a:pt x="186067" y="620717"/>
                  </a:moveTo>
                  <a:lnTo>
                    <a:pt x="181539" y="606975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2894495" y="518589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50"/>
                  </a:moveTo>
                  <a:lnTo>
                    <a:pt x="48031" y="37630"/>
                  </a:lnTo>
                  <a:lnTo>
                    <a:pt x="47091" y="36372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31" y="44970"/>
                  </a:lnTo>
                  <a:lnTo>
                    <a:pt x="20408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48" y="13627"/>
                  </a:lnTo>
                  <a:lnTo>
                    <a:pt x="20408" y="6235"/>
                  </a:lnTo>
                  <a:lnTo>
                    <a:pt x="32931" y="6235"/>
                  </a:lnTo>
                  <a:lnTo>
                    <a:pt x="43891" y="14198"/>
                  </a:lnTo>
                  <a:lnTo>
                    <a:pt x="47396" y="9436"/>
                  </a:lnTo>
                  <a:lnTo>
                    <a:pt x="35687" y="927"/>
                  </a:lnTo>
                  <a:lnTo>
                    <a:pt x="34366" y="0"/>
                  </a:lnTo>
                  <a:lnTo>
                    <a:pt x="32486" y="304"/>
                  </a:lnTo>
                  <a:lnTo>
                    <a:pt x="17805" y="381"/>
                  </a:lnTo>
                  <a:lnTo>
                    <a:pt x="16560" y="1714"/>
                  </a:lnTo>
                  <a:lnTo>
                    <a:pt x="6019" y="9436"/>
                  </a:lnTo>
                  <a:lnTo>
                    <a:pt x="4686" y="10452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863" y="27863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697"/>
                  </a:lnTo>
                  <a:lnTo>
                    <a:pt x="17729" y="50279"/>
                  </a:lnTo>
                  <a:lnTo>
                    <a:pt x="19062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2940107" y="4700002"/>
              <a:ext cx="180340" cy="525780"/>
            </a:xfrm>
            <a:custGeom>
              <a:avLst/>
              <a:gdLst/>
              <a:ahLst/>
              <a:cxnLst/>
              <a:rect l="l" t="t" r="r" b="b"/>
              <a:pathLst>
                <a:path w="180339" h="525779">
                  <a:moveTo>
                    <a:pt x="0" y="525228"/>
                  </a:moveTo>
                  <a:lnTo>
                    <a:pt x="4528" y="511486"/>
                  </a:lnTo>
                </a:path>
                <a:path w="180339" h="525779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3070187" y="468814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3115790" y="4713744"/>
              <a:ext cx="186690" cy="398780"/>
            </a:xfrm>
            <a:custGeom>
              <a:avLst/>
              <a:gdLst/>
              <a:ahLst/>
              <a:cxnLst/>
              <a:rect l="l" t="t" r="r" b="b"/>
              <a:pathLst>
                <a:path w="186689" h="398779">
                  <a:moveTo>
                    <a:pt x="0" y="13741"/>
                  </a:moveTo>
                  <a:lnTo>
                    <a:pt x="4528" y="0"/>
                  </a:lnTo>
                </a:path>
                <a:path w="186689" h="398779">
                  <a:moveTo>
                    <a:pt x="186067" y="398195"/>
                  </a:moveTo>
                  <a:lnTo>
                    <a:pt x="181539" y="384454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3251720" y="508633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863" y="27876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3297329" y="4781984"/>
              <a:ext cx="180340" cy="344170"/>
            </a:xfrm>
            <a:custGeom>
              <a:avLst/>
              <a:gdLst/>
              <a:ahLst/>
              <a:cxnLst/>
              <a:rect l="l" t="t" r="r" b="b"/>
              <a:pathLst>
                <a:path w="180339" h="344170">
                  <a:moveTo>
                    <a:pt x="0" y="343697"/>
                  </a:moveTo>
                  <a:lnTo>
                    <a:pt x="4528" y="329956"/>
                  </a:lnTo>
                </a:path>
                <a:path w="180339" h="344170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3427412" y="477011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45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199" y="36080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604"/>
                  </a:lnTo>
                  <a:lnTo>
                    <a:pt x="6299" y="25666"/>
                  </a:lnTo>
                  <a:lnTo>
                    <a:pt x="10236" y="13627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83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73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850" y="27876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38"/>
                  </a:lnTo>
                  <a:lnTo>
                    <a:pt x="36842" y="49504"/>
                  </a:lnTo>
                  <a:lnTo>
                    <a:pt x="47383" y="41770"/>
                  </a:lnTo>
                  <a:lnTo>
                    <a:pt x="48641" y="40843"/>
                  </a:lnTo>
                  <a:lnTo>
                    <a:pt x="48945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3473012" y="4795726"/>
              <a:ext cx="186690" cy="252095"/>
            </a:xfrm>
            <a:custGeom>
              <a:avLst/>
              <a:gdLst/>
              <a:ahLst/>
              <a:cxnLst/>
              <a:rect l="l" t="t" r="r" b="b"/>
              <a:pathLst>
                <a:path w="186689" h="252095">
                  <a:moveTo>
                    <a:pt x="0" y="13741"/>
                  </a:moveTo>
                  <a:lnTo>
                    <a:pt x="4528" y="0"/>
                  </a:lnTo>
                </a:path>
                <a:path w="186689" h="252095">
                  <a:moveTo>
                    <a:pt x="186067" y="251800"/>
                  </a:moveTo>
                  <a:lnTo>
                    <a:pt x="181539" y="238058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3608946" y="502192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3654551" y="4834686"/>
              <a:ext cx="180340" cy="226695"/>
            </a:xfrm>
            <a:custGeom>
              <a:avLst/>
              <a:gdLst/>
              <a:ahLst/>
              <a:cxnLst/>
              <a:rect l="l" t="t" r="r" b="b"/>
              <a:pathLst>
                <a:path w="180339" h="226695">
                  <a:moveTo>
                    <a:pt x="0" y="226581"/>
                  </a:moveTo>
                  <a:lnTo>
                    <a:pt x="4528" y="212839"/>
                  </a:lnTo>
                </a:path>
                <a:path w="180339" h="226695">
                  <a:moveTo>
                    <a:pt x="180211" y="13741"/>
                  </a:moveTo>
                  <a:lnTo>
                    <a:pt x="175683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3784625" y="482282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3830235" y="4848428"/>
              <a:ext cx="180340" cy="158115"/>
            </a:xfrm>
            <a:custGeom>
              <a:avLst/>
              <a:gdLst/>
              <a:ahLst/>
              <a:cxnLst/>
              <a:rect l="l" t="t" r="r" b="b"/>
              <a:pathLst>
                <a:path w="180339" h="158114">
                  <a:moveTo>
                    <a:pt x="0" y="13741"/>
                  </a:moveTo>
                  <a:lnTo>
                    <a:pt x="4528" y="0"/>
                  </a:lnTo>
                </a:path>
                <a:path w="180339" h="158114">
                  <a:moveTo>
                    <a:pt x="180211" y="158107"/>
                  </a:moveTo>
                  <a:lnTo>
                    <a:pt x="175683" y="144365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3960317" y="498092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199" y="36080"/>
                  </a:lnTo>
                  <a:lnTo>
                    <a:pt x="43878" y="37020"/>
                  </a:lnTo>
                  <a:lnTo>
                    <a:pt x="32918" y="44983"/>
                  </a:lnTo>
                  <a:lnTo>
                    <a:pt x="20396" y="44983"/>
                  </a:lnTo>
                  <a:lnTo>
                    <a:pt x="10236" y="37604"/>
                  </a:lnTo>
                  <a:lnTo>
                    <a:pt x="6299" y="25679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68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01" y="27927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099" y="42710"/>
                  </a:lnTo>
                  <a:lnTo>
                    <a:pt x="17716" y="50292"/>
                  </a:lnTo>
                  <a:lnTo>
                    <a:pt x="19050" y="51219"/>
                  </a:lnTo>
                  <a:lnTo>
                    <a:pt x="20840" y="50914"/>
                  </a:lnTo>
                  <a:lnTo>
                    <a:pt x="35521" y="50838"/>
                  </a:lnTo>
                  <a:lnTo>
                    <a:pt x="36855" y="49504"/>
                  </a:lnTo>
                  <a:lnTo>
                    <a:pt x="47396" y="41783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4005918" y="4863965"/>
              <a:ext cx="186690" cy="156845"/>
            </a:xfrm>
            <a:custGeom>
              <a:avLst/>
              <a:gdLst/>
              <a:ahLst/>
              <a:cxnLst/>
              <a:rect l="l" t="t" r="r" b="b"/>
              <a:pathLst>
                <a:path w="186689" h="156845">
                  <a:moveTo>
                    <a:pt x="0" y="156311"/>
                  </a:moveTo>
                  <a:lnTo>
                    <a:pt x="4528" y="142569"/>
                  </a:lnTo>
                </a:path>
                <a:path w="186689" h="15684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4141851" y="485209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42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20"/>
                  </a:lnTo>
                  <a:lnTo>
                    <a:pt x="32918" y="44983"/>
                  </a:lnTo>
                  <a:lnTo>
                    <a:pt x="20396" y="44983"/>
                  </a:lnTo>
                  <a:lnTo>
                    <a:pt x="10236" y="37604"/>
                  </a:lnTo>
                  <a:lnTo>
                    <a:pt x="6311" y="25692"/>
                  </a:lnTo>
                  <a:lnTo>
                    <a:pt x="10248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27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68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4914" y="40297"/>
                  </a:lnTo>
                  <a:lnTo>
                    <a:pt x="5461" y="41859"/>
                  </a:lnTo>
                  <a:lnTo>
                    <a:pt x="7112" y="42710"/>
                  </a:lnTo>
                  <a:lnTo>
                    <a:pt x="17729" y="50292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21" y="50838"/>
                  </a:lnTo>
                  <a:lnTo>
                    <a:pt x="36855" y="49504"/>
                  </a:lnTo>
                  <a:lnTo>
                    <a:pt x="47396" y="41783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4187457" y="4877707"/>
              <a:ext cx="180340" cy="105410"/>
            </a:xfrm>
            <a:custGeom>
              <a:avLst/>
              <a:gdLst/>
              <a:ahLst/>
              <a:cxnLst/>
              <a:rect l="l" t="t" r="r" b="b"/>
              <a:pathLst>
                <a:path w="180339" h="105410">
                  <a:moveTo>
                    <a:pt x="0" y="13741"/>
                  </a:moveTo>
                  <a:lnTo>
                    <a:pt x="4528" y="0"/>
                  </a:lnTo>
                </a:path>
                <a:path w="180339" h="105410">
                  <a:moveTo>
                    <a:pt x="180211" y="105404"/>
                  </a:moveTo>
                  <a:lnTo>
                    <a:pt x="175683" y="91663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4317530" y="495750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408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408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66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62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4363140" y="4887389"/>
              <a:ext cx="186690" cy="109855"/>
            </a:xfrm>
            <a:custGeom>
              <a:avLst/>
              <a:gdLst/>
              <a:ahLst/>
              <a:cxnLst/>
              <a:rect l="l" t="t" r="r" b="b"/>
              <a:pathLst>
                <a:path w="186689" h="109854">
                  <a:moveTo>
                    <a:pt x="0" y="109464"/>
                  </a:moveTo>
                  <a:lnTo>
                    <a:pt x="4528" y="95723"/>
                  </a:lnTo>
                </a:path>
                <a:path w="186689" h="109854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4499076" y="487552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73" y="304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4544679" y="4901130"/>
              <a:ext cx="180340" cy="64769"/>
            </a:xfrm>
            <a:custGeom>
              <a:avLst/>
              <a:gdLst/>
              <a:ahLst/>
              <a:cxnLst/>
              <a:rect l="l" t="t" r="r" b="b"/>
              <a:pathLst>
                <a:path w="180339" h="64770">
                  <a:moveTo>
                    <a:pt x="0" y="13741"/>
                  </a:moveTo>
                  <a:lnTo>
                    <a:pt x="4528" y="0"/>
                  </a:lnTo>
                </a:path>
                <a:path w="180339" h="64770">
                  <a:moveTo>
                    <a:pt x="180211" y="64414"/>
                  </a:moveTo>
                  <a:lnTo>
                    <a:pt x="175683" y="50672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4674755" y="49399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04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25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01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4720363" y="4899100"/>
              <a:ext cx="186690" cy="80645"/>
            </a:xfrm>
            <a:custGeom>
              <a:avLst/>
              <a:gdLst/>
              <a:ahLst/>
              <a:cxnLst/>
              <a:rect l="l" t="t" r="r" b="b"/>
              <a:pathLst>
                <a:path w="186689" h="80645">
                  <a:moveTo>
                    <a:pt x="0" y="80185"/>
                  </a:moveTo>
                  <a:lnTo>
                    <a:pt x="4528" y="66444"/>
                  </a:lnTo>
                </a:path>
                <a:path w="186689" h="8064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4856302" y="488723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45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604"/>
                  </a:lnTo>
                  <a:lnTo>
                    <a:pt x="6299" y="25666"/>
                  </a:lnTo>
                  <a:lnTo>
                    <a:pt x="10236" y="13627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83" y="9448"/>
                  </a:lnTo>
                  <a:lnTo>
                    <a:pt x="35674" y="939"/>
                  </a:lnTo>
                  <a:lnTo>
                    <a:pt x="34353" y="0"/>
                  </a:lnTo>
                  <a:lnTo>
                    <a:pt x="32473" y="317"/>
                  </a:lnTo>
                  <a:lnTo>
                    <a:pt x="17792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73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74" y="27876"/>
                  </a:lnTo>
                  <a:lnTo>
                    <a:pt x="901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42" y="49504"/>
                  </a:lnTo>
                  <a:lnTo>
                    <a:pt x="47383" y="41770"/>
                  </a:lnTo>
                  <a:lnTo>
                    <a:pt x="48641" y="40830"/>
                  </a:lnTo>
                  <a:lnTo>
                    <a:pt x="48945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4901902" y="4912842"/>
              <a:ext cx="180340" cy="41275"/>
            </a:xfrm>
            <a:custGeom>
              <a:avLst/>
              <a:gdLst/>
              <a:ahLst/>
              <a:cxnLst/>
              <a:rect l="l" t="t" r="r" b="b"/>
              <a:pathLst>
                <a:path w="180339" h="41275">
                  <a:moveTo>
                    <a:pt x="0" y="13741"/>
                  </a:moveTo>
                  <a:lnTo>
                    <a:pt x="4528" y="0"/>
                  </a:lnTo>
                </a:path>
                <a:path w="180339" h="41275">
                  <a:moveTo>
                    <a:pt x="180211" y="40990"/>
                  </a:moveTo>
                  <a:lnTo>
                    <a:pt x="175683" y="27249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5031981" y="492823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50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36" y="13639"/>
                  </a:lnTo>
                  <a:lnTo>
                    <a:pt x="20396" y="6235"/>
                  </a:lnTo>
                  <a:lnTo>
                    <a:pt x="32918" y="6235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27"/>
                  </a:lnTo>
                  <a:lnTo>
                    <a:pt x="34353" y="0"/>
                  </a:lnTo>
                  <a:lnTo>
                    <a:pt x="32473" y="304"/>
                  </a:lnTo>
                  <a:lnTo>
                    <a:pt x="17805" y="381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774" y="27863"/>
                  </a:lnTo>
                  <a:lnTo>
                    <a:pt x="901" y="27914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710"/>
                  </a:lnTo>
                  <a:lnTo>
                    <a:pt x="7226" y="42672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5077585" y="4904956"/>
              <a:ext cx="186690" cy="62865"/>
            </a:xfrm>
            <a:custGeom>
              <a:avLst/>
              <a:gdLst/>
              <a:ahLst/>
              <a:cxnLst/>
              <a:rect l="l" t="t" r="r" b="b"/>
              <a:pathLst>
                <a:path w="186689" h="62864">
                  <a:moveTo>
                    <a:pt x="0" y="62618"/>
                  </a:moveTo>
                  <a:lnTo>
                    <a:pt x="4528" y="48876"/>
                  </a:lnTo>
                </a:path>
                <a:path w="186689" h="62864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5213515" y="489309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91" y="36385"/>
                  </a:lnTo>
                  <a:lnTo>
                    <a:pt x="45212" y="36068"/>
                  </a:lnTo>
                  <a:lnTo>
                    <a:pt x="43891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66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91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60" y="1714"/>
                  </a:lnTo>
                  <a:lnTo>
                    <a:pt x="6019" y="9448"/>
                  </a:lnTo>
                  <a:lnTo>
                    <a:pt x="4686" y="10464"/>
                  </a:lnTo>
                  <a:lnTo>
                    <a:pt x="4457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27" y="40284"/>
                  </a:lnTo>
                  <a:lnTo>
                    <a:pt x="5473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34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53" y="40830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5259124" y="4918698"/>
              <a:ext cx="180340" cy="29845"/>
            </a:xfrm>
            <a:custGeom>
              <a:avLst/>
              <a:gdLst/>
              <a:ahLst/>
              <a:cxnLst/>
              <a:rect l="l" t="t" r="r" b="b"/>
              <a:pathLst>
                <a:path w="180339" h="29845">
                  <a:moveTo>
                    <a:pt x="0" y="13741"/>
                  </a:moveTo>
                  <a:lnTo>
                    <a:pt x="4528" y="0"/>
                  </a:lnTo>
                </a:path>
                <a:path w="180339" h="29845">
                  <a:moveTo>
                    <a:pt x="180211" y="29279"/>
                  </a:moveTo>
                  <a:lnTo>
                    <a:pt x="175683" y="15537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5389207" y="492238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50"/>
                  </a:moveTo>
                  <a:lnTo>
                    <a:pt x="48018" y="37630"/>
                  </a:lnTo>
                  <a:lnTo>
                    <a:pt x="47078" y="36372"/>
                  </a:lnTo>
                  <a:lnTo>
                    <a:pt x="45199" y="36068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299" y="25666"/>
                  </a:lnTo>
                  <a:lnTo>
                    <a:pt x="10248" y="13627"/>
                  </a:lnTo>
                  <a:lnTo>
                    <a:pt x="20396" y="6235"/>
                  </a:lnTo>
                  <a:lnTo>
                    <a:pt x="32918" y="6235"/>
                  </a:lnTo>
                  <a:lnTo>
                    <a:pt x="43878" y="14198"/>
                  </a:lnTo>
                  <a:lnTo>
                    <a:pt x="47396" y="9436"/>
                  </a:lnTo>
                  <a:lnTo>
                    <a:pt x="35674" y="927"/>
                  </a:lnTo>
                  <a:lnTo>
                    <a:pt x="34353" y="0"/>
                  </a:lnTo>
                  <a:lnTo>
                    <a:pt x="32473" y="304"/>
                  </a:lnTo>
                  <a:lnTo>
                    <a:pt x="17792" y="381"/>
                  </a:lnTo>
                  <a:lnTo>
                    <a:pt x="16548" y="1714"/>
                  </a:lnTo>
                  <a:lnTo>
                    <a:pt x="6007" y="9436"/>
                  </a:lnTo>
                  <a:lnTo>
                    <a:pt x="4686" y="10452"/>
                  </a:lnTo>
                  <a:lnTo>
                    <a:pt x="4445" y="12255"/>
                  </a:lnTo>
                  <a:lnTo>
                    <a:pt x="0" y="26225"/>
                  </a:lnTo>
                  <a:lnTo>
                    <a:pt x="774" y="27863"/>
                  </a:lnTo>
                  <a:lnTo>
                    <a:pt x="901" y="27914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099" y="42697"/>
                  </a:lnTo>
                  <a:lnTo>
                    <a:pt x="17716" y="50279"/>
                  </a:lnTo>
                  <a:lnTo>
                    <a:pt x="19050" y="51219"/>
                  </a:lnTo>
                  <a:lnTo>
                    <a:pt x="20840" y="50901"/>
                  </a:lnTo>
                  <a:lnTo>
                    <a:pt x="35521" y="50825"/>
                  </a:lnTo>
                  <a:lnTo>
                    <a:pt x="36855" y="49491"/>
                  </a:lnTo>
                  <a:lnTo>
                    <a:pt x="47396" y="41770"/>
                  </a:lnTo>
                  <a:lnTo>
                    <a:pt x="48641" y="40830"/>
                  </a:lnTo>
                  <a:lnTo>
                    <a:pt x="48958" y="38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5434808" y="4910812"/>
              <a:ext cx="186690" cy="51435"/>
            </a:xfrm>
            <a:custGeom>
              <a:avLst/>
              <a:gdLst/>
              <a:ahLst/>
              <a:cxnLst/>
              <a:rect l="l" t="t" r="r" b="b"/>
              <a:pathLst>
                <a:path w="186689" h="51435">
                  <a:moveTo>
                    <a:pt x="0" y="50906"/>
                  </a:moveTo>
                  <a:lnTo>
                    <a:pt x="4528" y="37164"/>
                  </a:lnTo>
                </a:path>
                <a:path w="186689" h="51435">
                  <a:moveTo>
                    <a:pt x="186067" y="13741"/>
                  </a:moveTo>
                  <a:lnTo>
                    <a:pt x="181539" y="0"/>
                  </a:lnTo>
                </a:path>
              </a:pathLst>
            </a:custGeom>
            <a:ln w="58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5570740" y="489894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8958" y="38963"/>
                  </a:moveTo>
                  <a:lnTo>
                    <a:pt x="48018" y="37630"/>
                  </a:lnTo>
                  <a:lnTo>
                    <a:pt x="47078" y="36385"/>
                  </a:lnTo>
                  <a:lnTo>
                    <a:pt x="45212" y="36080"/>
                  </a:lnTo>
                  <a:lnTo>
                    <a:pt x="43878" y="37007"/>
                  </a:lnTo>
                  <a:lnTo>
                    <a:pt x="32918" y="44970"/>
                  </a:lnTo>
                  <a:lnTo>
                    <a:pt x="20396" y="44970"/>
                  </a:lnTo>
                  <a:lnTo>
                    <a:pt x="10236" y="37592"/>
                  </a:lnTo>
                  <a:lnTo>
                    <a:pt x="6311" y="25692"/>
                  </a:lnTo>
                  <a:lnTo>
                    <a:pt x="10236" y="13639"/>
                  </a:lnTo>
                  <a:lnTo>
                    <a:pt x="20396" y="6248"/>
                  </a:lnTo>
                  <a:lnTo>
                    <a:pt x="32918" y="6248"/>
                  </a:lnTo>
                  <a:lnTo>
                    <a:pt x="43878" y="14211"/>
                  </a:lnTo>
                  <a:lnTo>
                    <a:pt x="47396" y="9448"/>
                  </a:lnTo>
                  <a:lnTo>
                    <a:pt x="35687" y="939"/>
                  </a:lnTo>
                  <a:lnTo>
                    <a:pt x="34353" y="0"/>
                  </a:lnTo>
                  <a:lnTo>
                    <a:pt x="32486" y="317"/>
                  </a:lnTo>
                  <a:lnTo>
                    <a:pt x="17805" y="393"/>
                  </a:lnTo>
                  <a:lnTo>
                    <a:pt x="16548" y="1714"/>
                  </a:lnTo>
                  <a:lnTo>
                    <a:pt x="6007" y="9448"/>
                  </a:lnTo>
                  <a:lnTo>
                    <a:pt x="4686" y="10464"/>
                  </a:lnTo>
                  <a:lnTo>
                    <a:pt x="4445" y="12255"/>
                  </a:lnTo>
                  <a:lnTo>
                    <a:pt x="0" y="26238"/>
                  </a:lnTo>
                  <a:lnTo>
                    <a:pt x="787" y="27876"/>
                  </a:lnTo>
                  <a:lnTo>
                    <a:pt x="914" y="27927"/>
                  </a:lnTo>
                  <a:lnTo>
                    <a:pt x="4914" y="40284"/>
                  </a:lnTo>
                  <a:lnTo>
                    <a:pt x="5461" y="41846"/>
                  </a:lnTo>
                  <a:lnTo>
                    <a:pt x="7112" y="42710"/>
                  </a:lnTo>
                  <a:lnTo>
                    <a:pt x="7239" y="42672"/>
                  </a:lnTo>
                  <a:lnTo>
                    <a:pt x="17729" y="50279"/>
                  </a:lnTo>
                  <a:lnTo>
                    <a:pt x="19050" y="51219"/>
                  </a:lnTo>
                  <a:lnTo>
                    <a:pt x="20853" y="50914"/>
                  </a:lnTo>
                  <a:lnTo>
                    <a:pt x="35521" y="50825"/>
                  </a:lnTo>
                  <a:lnTo>
                    <a:pt x="36855" y="49504"/>
                  </a:lnTo>
                  <a:lnTo>
                    <a:pt x="47396" y="41770"/>
                  </a:lnTo>
                  <a:lnTo>
                    <a:pt x="48641" y="40843"/>
                  </a:lnTo>
                  <a:lnTo>
                    <a:pt x="48958" y="3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5616347" y="4924554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741"/>
                  </a:moveTo>
                  <a:lnTo>
                    <a:pt x="4528" y="0"/>
                  </a:lnTo>
                </a:path>
              </a:pathLst>
            </a:custGeom>
            <a:ln w="58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3683286" y="3972709"/>
              <a:ext cx="240029" cy="62865"/>
            </a:xfrm>
            <a:custGeom>
              <a:avLst/>
              <a:gdLst/>
              <a:ahLst/>
              <a:cxnLst/>
              <a:rect l="l" t="t" r="r" b="b"/>
              <a:pathLst>
                <a:path w="240029" h="62864">
                  <a:moveTo>
                    <a:pt x="37165" y="26546"/>
                  </a:moveTo>
                  <a:lnTo>
                    <a:pt x="22643" y="26546"/>
                  </a:lnTo>
                  <a:lnTo>
                    <a:pt x="21316" y="27795"/>
                  </a:lnTo>
                  <a:lnTo>
                    <a:pt x="16553" y="33104"/>
                  </a:lnTo>
                  <a:lnTo>
                    <a:pt x="0" y="52155"/>
                  </a:lnTo>
                  <a:lnTo>
                    <a:pt x="0" y="61290"/>
                  </a:lnTo>
                  <a:lnTo>
                    <a:pt x="39509" y="61290"/>
                  </a:lnTo>
                  <a:lnTo>
                    <a:pt x="39509" y="51297"/>
                  </a:lnTo>
                  <a:lnTo>
                    <a:pt x="15303" y="51297"/>
                  </a:lnTo>
                  <a:lnTo>
                    <a:pt x="21316" y="44816"/>
                  </a:lnTo>
                  <a:lnTo>
                    <a:pt x="37165" y="26546"/>
                  </a:lnTo>
                  <a:close/>
                </a:path>
                <a:path w="240029" h="62864">
                  <a:moveTo>
                    <a:pt x="39509" y="50984"/>
                  </a:moveTo>
                  <a:lnTo>
                    <a:pt x="20613" y="50984"/>
                  </a:lnTo>
                  <a:lnTo>
                    <a:pt x="18583" y="51140"/>
                  </a:lnTo>
                  <a:lnTo>
                    <a:pt x="15303" y="51297"/>
                  </a:lnTo>
                  <a:lnTo>
                    <a:pt x="39509" y="51297"/>
                  </a:lnTo>
                  <a:lnTo>
                    <a:pt x="39509" y="50984"/>
                  </a:lnTo>
                  <a:close/>
                </a:path>
                <a:path w="240029" h="62864">
                  <a:moveTo>
                    <a:pt x="38181" y="17099"/>
                  </a:moveTo>
                  <a:lnTo>
                    <a:pt x="1639" y="17099"/>
                  </a:lnTo>
                  <a:lnTo>
                    <a:pt x="1639" y="26780"/>
                  </a:lnTo>
                  <a:lnTo>
                    <a:pt x="17255" y="26702"/>
                  </a:lnTo>
                  <a:lnTo>
                    <a:pt x="19442" y="26624"/>
                  </a:lnTo>
                  <a:lnTo>
                    <a:pt x="21238" y="26624"/>
                  </a:lnTo>
                  <a:lnTo>
                    <a:pt x="22643" y="26546"/>
                  </a:lnTo>
                  <a:lnTo>
                    <a:pt x="37165" y="26546"/>
                  </a:lnTo>
                  <a:lnTo>
                    <a:pt x="38181" y="25375"/>
                  </a:lnTo>
                  <a:lnTo>
                    <a:pt x="38181" y="17099"/>
                  </a:lnTo>
                  <a:close/>
                </a:path>
                <a:path w="240029" h="62864">
                  <a:moveTo>
                    <a:pt x="88778" y="16552"/>
                  </a:moveTo>
                  <a:lnTo>
                    <a:pt x="46068" y="16552"/>
                  </a:lnTo>
                  <a:lnTo>
                    <a:pt x="46068" y="27327"/>
                  </a:lnTo>
                  <a:lnTo>
                    <a:pt x="88778" y="27327"/>
                  </a:lnTo>
                  <a:lnTo>
                    <a:pt x="88778" y="16552"/>
                  </a:lnTo>
                  <a:close/>
                </a:path>
                <a:path w="240029" h="62864">
                  <a:moveTo>
                    <a:pt x="88778" y="34978"/>
                  </a:moveTo>
                  <a:lnTo>
                    <a:pt x="46068" y="34978"/>
                  </a:lnTo>
                  <a:lnTo>
                    <a:pt x="46068" y="45831"/>
                  </a:lnTo>
                  <a:lnTo>
                    <a:pt x="88778" y="45831"/>
                  </a:lnTo>
                  <a:lnTo>
                    <a:pt x="88778" y="34978"/>
                  </a:lnTo>
                  <a:close/>
                </a:path>
                <a:path w="240029" h="62864">
                  <a:moveTo>
                    <a:pt x="121572" y="33339"/>
                  </a:moveTo>
                  <a:lnTo>
                    <a:pt x="98616" y="33339"/>
                  </a:lnTo>
                  <a:lnTo>
                    <a:pt x="98616" y="44972"/>
                  </a:lnTo>
                  <a:lnTo>
                    <a:pt x="121572" y="44972"/>
                  </a:lnTo>
                  <a:lnTo>
                    <a:pt x="121572" y="33339"/>
                  </a:lnTo>
                  <a:close/>
                </a:path>
                <a:path w="240029" h="62864">
                  <a:moveTo>
                    <a:pt x="152414" y="0"/>
                  </a:moveTo>
                  <a:lnTo>
                    <a:pt x="140546" y="0"/>
                  </a:lnTo>
                  <a:lnTo>
                    <a:pt x="135939" y="2108"/>
                  </a:lnTo>
                  <a:lnTo>
                    <a:pt x="126648" y="31074"/>
                  </a:lnTo>
                  <a:lnTo>
                    <a:pt x="126751" y="43255"/>
                  </a:lnTo>
                  <a:lnTo>
                    <a:pt x="128443" y="50906"/>
                  </a:lnTo>
                  <a:lnTo>
                    <a:pt x="135705" y="60041"/>
                  </a:lnTo>
                  <a:lnTo>
                    <a:pt x="140546" y="62305"/>
                  </a:lnTo>
                  <a:lnTo>
                    <a:pt x="152414" y="62305"/>
                  </a:lnTo>
                  <a:lnTo>
                    <a:pt x="157021" y="60275"/>
                  </a:lnTo>
                  <a:lnTo>
                    <a:pt x="160301" y="56059"/>
                  </a:lnTo>
                  <a:lnTo>
                    <a:pt x="162358" y="52624"/>
                  </a:lnTo>
                  <a:lnTo>
                    <a:pt x="145075" y="52624"/>
                  </a:lnTo>
                  <a:lnTo>
                    <a:pt x="143825" y="52155"/>
                  </a:lnTo>
                  <a:lnTo>
                    <a:pt x="142732" y="51297"/>
                  </a:lnTo>
                  <a:lnTo>
                    <a:pt x="141561" y="50438"/>
                  </a:lnTo>
                  <a:lnTo>
                    <a:pt x="140702" y="48642"/>
                  </a:lnTo>
                  <a:lnTo>
                    <a:pt x="139999" y="45909"/>
                  </a:lnTo>
                  <a:lnTo>
                    <a:pt x="139265" y="43411"/>
                  </a:lnTo>
                  <a:lnTo>
                    <a:pt x="139189" y="42786"/>
                  </a:lnTo>
                  <a:lnTo>
                    <a:pt x="138962" y="39216"/>
                  </a:lnTo>
                  <a:lnTo>
                    <a:pt x="138981" y="23067"/>
                  </a:lnTo>
                  <a:lnTo>
                    <a:pt x="139297" y="18894"/>
                  </a:lnTo>
                  <a:lnTo>
                    <a:pt x="140702" y="13585"/>
                  </a:lnTo>
                  <a:lnTo>
                    <a:pt x="141561" y="11945"/>
                  </a:lnTo>
                  <a:lnTo>
                    <a:pt x="142654" y="11087"/>
                  </a:lnTo>
                  <a:lnTo>
                    <a:pt x="143747" y="10150"/>
                  </a:lnTo>
                  <a:lnTo>
                    <a:pt x="145075" y="9681"/>
                  </a:lnTo>
                  <a:lnTo>
                    <a:pt x="162316" y="9681"/>
                  </a:lnTo>
                  <a:lnTo>
                    <a:pt x="160240" y="6246"/>
                  </a:lnTo>
                  <a:lnTo>
                    <a:pt x="157021" y="2108"/>
                  </a:lnTo>
                  <a:lnTo>
                    <a:pt x="152414" y="0"/>
                  </a:lnTo>
                  <a:close/>
                </a:path>
                <a:path w="240029" h="62864">
                  <a:moveTo>
                    <a:pt x="162316" y="9681"/>
                  </a:moveTo>
                  <a:lnTo>
                    <a:pt x="147886" y="9681"/>
                  </a:lnTo>
                  <a:lnTo>
                    <a:pt x="149135" y="10150"/>
                  </a:lnTo>
                  <a:lnTo>
                    <a:pt x="150228" y="11087"/>
                  </a:lnTo>
                  <a:lnTo>
                    <a:pt x="153986" y="39216"/>
                  </a:lnTo>
                  <a:lnTo>
                    <a:pt x="153664" y="43411"/>
                  </a:lnTo>
                  <a:lnTo>
                    <a:pt x="152805" y="46456"/>
                  </a:lnTo>
                  <a:lnTo>
                    <a:pt x="152258" y="48720"/>
                  </a:lnTo>
                  <a:lnTo>
                    <a:pt x="151399" y="50360"/>
                  </a:lnTo>
                  <a:lnTo>
                    <a:pt x="149135" y="52155"/>
                  </a:lnTo>
                  <a:lnTo>
                    <a:pt x="147886" y="52624"/>
                  </a:lnTo>
                  <a:lnTo>
                    <a:pt x="162358" y="52624"/>
                  </a:lnTo>
                  <a:lnTo>
                    <a:pt x="162920" y="51684"/>
                  </a:lnTo>
                  <a:lnTo>
                    <a:pt x="164800" y="46065"/>
                  </a:lnTo>
                  <a:lnTo>
                    <a:pt x="165933" y="39216"/>
                  </a:lnTo>
                  <a:lnTo>
                    <a:pt x="166309" y="31074"/>
                  </a:lnTo>
                  <a:lnTo>
                    <a:pt x="165928" y="23067"/>
                  </a:lnTo>
                  <a:lnTo>
                    <a:pt x="164794" y="16259"/>
                  </a:lnTo>
                  <a:lnTo>
                    <a:pt x="162900" y="10652"/>
                  </a:lnTo>
                  <a:lnTo>
                    <a:pt x="162316" y="9681"/>
                  </a:lnTo>
                  <a:close/>
                </a:path>
                <a:path w="240029" h="62864">
                  <a:moveTo>
                    <a:pt x="189737" y="49579"/>
                  </a:moveTo>
                  <a:lnTo>
                    <a:pt x="178025" y="49579"/>
                  </a:lnTo>
                  <a:lnTo>
                    <a:pt x="178025" y="61290"/>
                  </a:lnTo>
                  <a:lnTo>
                    <a:pt x="189737" y="61290"/>
                  </a:lnTo>
                  <a:lnTo>
                    <a:pt x="189737" y="49579"/>
                  </a:lnTo>
                  <a:close/>
                </a:path>
                <a:path w="240029" h="62864">
                  <a:moveTo>
                    <a:pt x="225421" y="0"/>
                  </a:moveTo>
                  <a:lnTo>
                    <a:pt x="213786" y="0"/>
                  </a:lnTo>
                  <a:lnTo>
                    <a:pt x="209258" y="1483"/>
                  </a:lnTo>
                  <a:lnTo>
                    <a:pt x="206056" y="4450"/>
                  </a:lnTo>
                  <a:lnTo>
                    <a:pt x="202933" y="7417"/>
                  </a:lnTo>
                  <a:lnTo>
                    <a:pt x="201293" y="11165"/>
                  </a:lnTo>
                  <a:lnTo>
                    <a:pt x="201339" y="18582"/>
                  </a:lnTo>
                  <a:lnTo>
                    <a:pt x="201996" y="20846"/>
                  </a:lnTo>
                  <a:lnTo>
                    <a:pt x="204729" y="25297"/>
                  </a:lnTo>
                  <a:lnTo>
                    <a:pt x="206915" y="27092"/>
                  </a:lnTo>
                  <a:lnTo>
                    <a:pt x="209960" y="28342"/>
                  </a:lnTo>
                  <a:lnTo>
                    <a:pt x="206447" y="29825"/>
                  </a:lnTo>
                  <a:lnTo>
                    <a:pt x="203870" y="32011"/>
                  </a:lnTo>
                  <a:lnTo>
                    <a:pt x="200591" y="37477"/>
                  </a:lnTo>
                  <a:lnTo>
                    <a:pt x="199754" y="40444"/>
                  </a:lnTo>
                  <a:lnTo>
                    <a:pt x="199732" y="49813"/>
                  </a:lnTo>
                  <a:lnTo>
                    <a:pt x="201918" y="54576"/>
                  </a:lnTo>
                  <a:lnTo>
                    <a:pt x="209960" y="60900"/>
                  </a:lnTo>
                  <a:lnTo>
                    <a:pt x="214645" y="62384"/>
                  </a:lnTo>
                  <a:lnTo>
                    <a:pt x="226123" y="62384"/>
                  </a:lnTo>
                  <a:lnTo>
                    <a:pt x="230886" y="60588"/>
                  </a:lnTo>
                  <a:lnTo>
                    <a:pt x="234478" y="57074"/>
                  </a:lnTo>
                  <a:lnTo>
                    <a:pt x="238148" y="53561"/>
                  </a:lnTo>
                  <a:lnTo>
                    <a:pt x="238391" y="52936"/>
                  </a:lnTo>
                  <a:lnTo>
                    <a:pt x="217456" y="52936"/>
                  </a:lnTo>
                  <a:lnTo>
                    <a:pt x="215426" y="52077"/>
                  </a:lnTo>
                  <a:lnTo>
                    <a:pt x="212147" y="48486"/>
                  </a:lnTo>
                  <a:lnTo>
                    <a:pt x="211366" y="46143"/>
                  </a:lnTo>
                  <a:lnTo>
                    <a:pt x="211288" y="40444"/>
                  </a:lnTo>
                  <a:lnTo>
                    <a:pt x="211991" y="38258"/>
                  </a:lnTo>
                  <a:lnTo>
                    <a:pt x="214801" y="34354"/>
                  </a:lnTo>
                  <a:lnTo>
                    <a:pt x="216910" y="33339"/>
                  </a:lnTo>
                  <a:lnTo>
                    <a:pt x="236636" y="33339"/>
                  </a:lnTo>
                  <a:lnTo>
                    <a:pt x="235493" y="31699"/>
                  </a:lnTo>
                  <a:lnTo>
                    <a:pt x="232916" y="29747"/>
                  </a:lnTo>
                  <a:lnTo>
                    <a:pt x="229559" y="28342"/>
                  </a:lnTo>
                  <a:lnTo>
                    <a:pt x="232214" y="27171"/>
                  </a:lnTo>
                  <a:lnTo>
                    <a:pt x="234244" y="25531"/>
                  </a:lnTo>
                  <a:lnTo>
                    <a:pt x="235267" y="23969"/>
                  </a:lnTo>
                  <a:lnTo>
                    <a:pt x="217456" y="23969"/>
                  </a:lnTo>
                  <a:lnTo>
                    <a:pt x="215660" y="23345"/>
                  </a:lnTo>
                  <a:lnTo>
                    <a:pt x="213006" y="20690"/>
                  </a:lnTo>
                  <a:lnTo>
                    <a:pt x="212381" y="18894"/>
                  </a:lnTo>
                  <a:lnTo>
                    <a:pt x="212381" y="14366"/>
                  </a:lnTo>
                  <a:lnTo>
                    <a:pt x="213084" y="12648"/>
                  </a:lnTo>
                  <a:lnTo>
                    <a:pt x="214489" y="11165"/>
                  </a:lnTo>
                  <a:lnTo>
                    <a:pt x="215738" y="9915"/>
                  </a:lnTo>
                  <a:lnTo>
                    <a:pt x="217534" y="9291"/>
                  </a:lnTo>
                  <a:lnTo>
                    <a:pt x="237133" y="9291"/>
                  </a:lnTo>
                  <a:lnTo>
                    <a:pt x="236352" y="7417"/>
                  </a:lnTo>
                  <a:lnTo>
                    <a:pt x="229949" y="1483"/>
                  </a:lnTo>
                  <a:lnTo>
                    <a:pt x="225421" y="0"/>
                  </a:lnTo>
                  <a:close/>
                </a:path>
                <a:path w="240029" h="62864">
                  <a:moveTo>
                    <a:pt x="236636" y="33339"/>
                  </a:moveTo>
                  <a:lnTo>
                    <a:pt x="222297" y="33339"/>
                  </a:lnTo>
                  <a:lnTo>
                    <a:pt x="224327" y="34198"/>
                  </a:lnTo>
                  <a:lnTo>
                    <a:pt x="227529" y="37711"/>
                  </a:lnTo>
                  <a:lnTo>
                    <a:pt x="228283" y="39897"/>
                  </a:lnTo>
                  <a:lnTo>
                    <a:pt x="228310" y="46143"/>
                  </a:lnTo>
                  <a:lnTo>
                    <a:pt x="227529" y="48642"/>
                  </a:lnTo>
                  <a:lnTo>
                    <a:pt x="224405" y="52077"/>
                  </a:lnTo>
                  <a:lnTo>
                    <a:pt x="222375" y="52936"/>
                  </a:lnTo>
                  <a:lnTo>
                    <a:pt x="238391" y="52936"/>
                  </a:lnTo>
                  <a:lnTo>
                    <a:pt x="239944" y="48954"/>
                  </a:lnTo>
                  <a:lnTo>
                    <a:pt x="239944" y="39897"/>
                  </a:lnTo>
                  <a:lnTo>
                    <a:pt x="239007" y="36930"/>
                  </a:lnTo>
                  <a:lnTo>
                    <a:pt x="237234" y="34198"/>
                  </a:lnTo>
                  <a:lnTo>
                    <a:pt x="236636" y="33339"/>
                  </a:lnTo>
                  <a:close/>
                </a:path>
                <a:path w="240029" h="62864">
                  <a:moveTo>
                    <a:pt x="237133" y="9291"/>
                  </a:moveTo>
                  <a:lnTo>
                    <a:pt x="221907" y="9291"/>
                  </a:lnTo>
                  <a:lnTo>
                    <a:pt x="223625" y="9915"/>
                  </a:lnTo>
                  <a:lnTo>
                    <a:pt x="226279" y="12570"/>
                  </a:lnTo>
                  <a:lnTo>
                    <a:pt x="226982" y="14366"/>
                  </a:lnTo>
                  <a:lnTo>
                    <a:pt x="226982" y="18894"/>
                  </a:lnTo>
                  <a:lnTo>
                    <a:pt x="226279" y="20690"/>
                  </a:lnTo>
                  <a:lnTo>
                    <a:pt x="223625" y="23345"/>
                  </a:lnTo>
                  <a:lnTo>
                    <a:pt x="221829" y="23969"/>
                  </a:lnTo>
                  <a:lnTo>
                    <a:pt x="235267" y="23969"/>
                  </a:lnTo>
                  <a:lnTo>
                    <a:pt x="237211" y="21080"/>
                  </a:lnTo>
                  <a:lnTo>
                    <a:pt x="237826" y="18894"/>
                  </a:lnTo>
                  <a:lnTo>
                    <a:pt x="237914" y="11165"/>
                  </a:lnTo>
                  <a:lnTo>
                    <a:pt x="237133" y="92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3434283" y="6045479"/>
              <a:ext cx="413384" cy="54610"/>
            </a:xfrm>
            <a:custGeom>
              <a:avLst/>
              <a:gdLst/>
              <a:ahLst/>
              <a:cxnLst/>
              <a:rect l="l" t="t" r="r" b="b"/>
              <a:pathLst>
                <a:path w="413385" h="54610">
                  <a:moveTo>
                    <a:pt x="34823" y="42532"/>
                  </a:moveTo>
                  <a:lnTo>
                    <a:pt x="34709" y="34391"/>
                  </a:lnTo>
                  <a:lnTo>
                    <a:pt x="33959" y="31915"/>
                  </a:lnTo>
                  <a:lnTo>
                    <a:pt x="32245" y="29565"/>
                  </a:lnTo>
                  <a:lnTo>
                    <a:pt x="30632" y="27254"/>
                  </a:lnTo>
                  <a:lnTo>
                    <a:pt x="28181" y="25552"/>
                  </a:lnTo>
                  <a:lnTo>
                    <a:pt x="28181" y="41160"/>
                  </a:lnTo>
                  <a:lnTo>
                    <a:pt x="27165" y="43700"/>
                  </a:lnTo>
                  <a:lnTo>
                    <a:pt x="23101" y="47688"/>
                  </a:lnTo>
                  <a:lnTo>
                    <a:pt x="20535" y="48691"/>
                  </a:lnTo>
                  <a:lnTo>
                    <a:pt x="15455" y="48691"/>
                  </a:lnTo>
                  <a:lnTo>
                    <a:pt x="6629" y="39712"/>
                  </a:lnTo>
                  <a:lnTo>
                    <a:pt x="6667" y="34734"/>
                  </a:lnTo>
                  <a:lnTo>
                    <a:pt x="7645" y="32308"/>
                  </a:lnTo>
                  <a:lnTo>
                    <a:pt x="9677" y="30276"/>
                  </a:lnTo>
                  <a:lnTo>
                    <a:pt x="11633" y="28270"/>
                  </a:lnTo>
                  <a:lnTo>
                    <a:pt x="14211" y="27254"/>
                  </a:lnTo>
                  <a:lnTo>
                    <a:pt x="20370" y="27254"/>
                  </a:lnTo>
                  <a:lnTo>
                    <a:pt x="22948" y="28270"/>
                  </a:lnTo>
                  <a:lnTo>
                    <a:pt x="27165" y="32372"/>
                  </a:lnTo>
                  <a:lnTo>
                    <a:pt x="28092" y="34734"/>
                  </a:lnTo>
                  <a:lnTo>
                    <a:pt x="28181" y="41160"/>
                  </a:lnTo>
                  <a:lnTo>
                    <a:pt x="28181" y="25552"/>
                  </a:lnTo>
                  <a:lnTo>
                    <a:pt x="24828" y="24434"/>
                  </a:lnTo>
                  <a:lnTo>
                    <a:pt x="27482" y="23444"/>
                  </a:lnTo>
                  <a:lnTo>
                    <a:pt x="32639" y="16281"/>
                  </a:lnTo>
                  <a:lnTo>
                    <a:pt x="32550" y="9804"/>
                  </a:lnTo>
                  <a:lnTo>
                    <a:pt x="31229" y="6705"/>
                  </a:lnTo>
                  <a:lnTo>
                    <a:pt x="29806" y="5346"/>
                  </a:lnTo>
                  <a:lnTo>
                    <a:pt x="25908" y="1638"/>
                  </a:lnTo>
                  <a:lnTo>
                    <a:pt x="25908" y="11214"/>
                  </a:lnTo>
                  <a:lnTo>
                    <a:pt x="25908" y="16281"/>
                  </a:lnTo>
                  <a:lnTo>
                    <a:pt x="25209" y="18008"/>
                  </a:lnTo>
                  <a:lnTo>
                    <a:pt x="23571" y="19583"/>
                  </a:lnTo>
                  <a:lnTo>
                    <a:pt x="22009" y="21158"/>
                  </a:lnTo>
                  <a:lnTo>
                    <a:pt x="19900" y="21945"/>
                  </a:lnTo>
                  <a:lnTo>
                    <a:pt x="14833" y="21945"/>
                  </a:lnTo>
                  <a:lnTo>
                    <a:pt x="12725" y="21158"/>
                  </a:lnTo>
                  <a:lnTo>
                    <a:pt x="11163" y="19570"/>
                  </a:lnTo>
                  <a:lnTo>
                    <a:pt x="9525" y="17970"/>
                  </a:lnTo>
                  <a:lnTo>
                    <a:pt x="8801" y="16078"/>
                  </a:lnTo>
                  <a:lnTo>
                    <a:pt x="8737" y="11214"/>
                  </a:lnTo>
                  <a:lnTo>
                    <a:pt x="9525" y="9321"/>
                  </a:lnTo>
                  <a:lnTo>
                    <a:pt x="12801" y="6134"/>
                  </a:lnTo>
                  <a:lnTo>
                    <a:pt x="14909" y="5346"/>
                  </a:lnTo>
                  <a:lnTo>
                    <a:pt x="19824" y="5346"/>
                  </a:lnTo>
                  <a:lnTo>
                    <a:pt x="21856" y="6159"/>
                  </a:lnTo>
                  <a:lnTo>
                    <a:pt x="25133" y="9398"/>
                  </a:lnTo>
                  <a:lnTo>
                    <a:pt x="25908" y="11214"/>
                  </a:lnTo>
                  <a:lnTo>
                    <a:pt x="25908" y="1638"/>
                  </a:lnTo>
                  <a:lnTo>
                    <a:pt x="25603" y="1346"/>
                  </a:lnTo>
                  <a:lnTo>
                    <a:pt x="21932" y="0"/>
                  </a:lnTo>
                  <a:lnTo>
                    <a:pt x="12725" y="0"/>
                  </a:lnTo>
                  <a:lnTo>
                    <a:pt x="8978" y="1320"/>
                  </a:lnTo>
                  <a:lnTo>
                    <a:pt x="6235" y="3937"/>
                  </a:lnTo>
                  <a:lnTo>
                    <a:pt x="3429" y="6565"/>
                  </a:lnTo>
                  <a:lnTo>
                    <a:pt x="2108" y="9804"/>
                  </a:lnTo>
                  <a:lnTo>
                    <a:pt x="2133" y="16281"/>
                  </a:lnTo>
                  <a:lnTo>
                    <a:pt x="2743" y="18415"/>
                  </a:lnTo>
                  <a:lnTo>
                    <a:pt x="4064" y="20231"/>
                  </a:lnTo>
                  <a:lnTo>
                    <a:pt x="5321" y="22047"/>
                  </a:lnTo>
                  <a:lnTo>
                    <a:pt x="7340" y="23444"/>
                  </a:lnTo>
                  <a:lnTo>
                    <a:pt x="9994" y="24434"/>
                  </a:lnTo>
                  <a:lnTo>
                    <a:pt x="6781" y="25273"/>
                  </a:lnTo>
                  <a:lnTo>
                    <a:pt x="4292" y="26860"/>
                  </a:lnTo>
                  <a:lnTo>
                    <a:pt x="850" y="31508"/>
                  </a:lnTo>
                  <a:lnTo>
                    <a:pt x="0" y="34391"/>
                  </a:lnTo>
                  <a:lnTo>
                    <a:pt x="25" y="42532"/>
                  </a:lnTo>
                  <a:lnTo>
                    <a:pt x="1562" y="46304"/>
                  </a:lnTo>
                  <a:lnTo>
                    <a:pt x="7962" y="52489"/>
                  </a:lnTo>
                  <a:lnTo>
                    <a:pt x="12179" y="54038"/>
                  </a:lnTo>
                  <a:lnTo>
                    <a:pt x="22644" y="54038"/>
                  </a:lnTo>
                  <a:lnTo>
                    <a:pt x="26860" y="52489"/>
                  </a:lnTo>
                  <a:lnTo>
                    <a:pt x="30797" y="48691"/>
                  </a:lnTo>
                  <a:lnTo>
                    <a:pt x="33261" y="46329"/>
                  </a:lnTo>
                  <a:lnTo>
                    <a:pt x="34823" y="42532"/>
                  </a:lnTo>
                  <a:close/>
                </a:path>
                <a:path w="413385" h="54610">
                  <a:moveTo>
                    <a:pt x="360654" y="0"/>
                  </a:moveTo>
                  <a:lnTo>
                    <a:pt x="356438" y="0"/>
                  </a:lnTo>
                  <a:lnTo>
                    <a:pt x="355346" y="2286"/>
                  </a:lnTo>
                  <a:lnTo>
                    <a:pt x="353390" y="4648"/>
                  </a:lnTo>
                  <a:lnTo>
                    <a:pt x="347929" y="9512"/>
                  </a:lnTo>
                  <a:lnTo>
                    <a:pt x="344805" y="11582"/>
                  </a:lnTo>
                  <a:lnTo>
                    <a:pt x="341249" y="13233"/>
                  </a:lnTo>
                  <a:lnTo>
                    <a:pt x="341134" y="19570"/>
                  </a:lnTo>
                  <a:lnTo>
                    <a:pt x="354177" y="11734"/>
                  </a:lnTo>
                  <a:lnTo>
                    <a:pt x="354177" y="53124"/>
                  </a:lnTo>
                  <a:lnTo>
                    <a:pt x="360654" y="53124"/>
                  </a:lnTo>
                  <a:lnTo>
                    <a:pt x="360654" y="11734"/>
                  </a:lnTo>
                  <a:lnTo>
                    <a:pt x="360654" y="0"/>
                  </a:lnTo>
                  <a:close/>
                </a:path>
                <a:path w="413385" h="54610">
                  <a:moveTo>
                    <a:pt x="412965" y="33235"/>
                  </a:moveTo>
                  <a:lnTo>
                    <a:pt x="406323" y="3759"/>
                  </a:lnTo>
                  <a:lnTo>
                    <a:pt x="406323" y="35725"/>
                  </a:lnTo>
                  <a:lnTo>
                    <a:pt x="405320" y="41465"/>
                  </a:lnTo>
                  <a:lnTo>
                    <a:pt x="401243" y="47256"/>
                  </a:lnTo>
                  <a:lnTo>
                    <a:pt x="398754" y="48691"/>
                  </a:lnTo>
                  <a:lnTo>
                    <a:pt x="392747" y="48691"/>
                  </a:lnTo>
                  <a:lnTo>
                    <a:pt x="390245" y="47244"/>
                  </a:lnTo>
                  <a:lnTo>
                    <a:pt x="386181" y="41503"/>
                  </a:lnTo>
                  <a:lnTo>
                    <a:pt x="385165" y="35725"/>
                  </a:lnTo>
                  <a:lnTo>
                    <a:pt x="385178" y="18326"/>
                  </a:lnTo>
                  <a:lnTo>
                    <a:pt x="386257" y="12395"/>
                  </a:lnTo>
                  <a:lnTo>
                    <a:pt x="390321" y="6642"/>
                  </a:lnTo>
                  <a:lnTo>
                    <a:pt x="392671" y="5384"/>
                  </a:lnTo>
                  <a:lnTo>
                    <a:pt x="398678" y="5384"/>
                  </a:lnTo>
                  <a:lnTo>
                    <a:pt x="401256" y="6807"/>
                  </a:lnTo>
                  <a:lnTo>
                    <a:pt x="405320" y="12547"/>
                  </a:lnTo>
                  <a:lnTo>
                    <a:pt x="406209" y="17627"/>
                  </a:lnTo>
                  <a:lnTo>
                    <a:pt x="406323" y="35725"/>
                  </a:lnTo>
                  <a:lnTo>
                    <a:pt x="406323" y="3759"/>
                  </a:lnTo>
                  <a:lnTo>
                    <a:pt x="405396" y="2857"/>
                  </a:lnTo>
                  <a:lnTo>
                    <a:pt x="403212" y="1714"/>
                  </a:lnTo>
                  <a:lnTo>
                    <a:pt x="401104" y="584"/>
                  </a:lnTo>
                  <a:lnTo>
                    <a:pt x="398602" y="0"/>
                  </a:lnTo>
                  <a:lnTo>
                    <a:pt x="391883" y="0"/>
                  </a:lnTo>
                  <a:lnTo>
                    <a:pt x="388683" y="1041"/>
                  </a:lnTo>
                  <a:lnTo>
                    <a:pt x="386181" y="3111"/>
                  </a:lnTo>
                  <a:lnTo>
                    <a:pt x="383603" y="5181"/>
                  </a:lnTo>
                  <a:lnTo>
                    <a:pt x="381736" y="8128"/>
                  </a:lnTo>
                  <a:lnTo>
                    <a:pt x="380212" y="12547"/>
                  </a:lnTo>
                  <a:lnTo>
                    <a:pt x="379158" y="15748"/>
                  </a:lnTo>
                  <a:lnTo>
                    <a:pt x="378536" y="20777"/>
                  </a:lnTo>
                  <a:lnTo>
                    <a:pt x="378536" y="36969"/>
                  </a:lnTo>
                  <a:lnTo>
                    <a:pt x="380250" y="44145"/>
                  </a:lnTo>
                  <a:lnTo>
                    <a:pt x="386651" y="52197"/>
                  </a:lnTo>
                  <a:lnTo>
                    <a:pt x="390639" y="54038"/>
                  </a:lnTo>
                  <a:lnTo>
                    <a:pt x="399618" y="54038"/>
                  </a:lnTo>
                  <a:lnTo>
                    <a:pt x="412343" y="38252"/>
                  </a:lnTo>
                  <a:lnTo>
                    <a:pt x="412965" y="3323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775421" y="4860454"/>
              <a:ext cx="2326005" cy="1363345"/>
            </a:xfrm>
            <a:custGeom>
              <a:avLst/>
              <a:gdLst/>
              <a:ahLst/>
              <a:cxnLst/>
              <a:rect l="l" t="t" r="r" b="b"/>
              <a:pathLst>
                <a:path w="2326004" h="1363345">
                  <a:moveTo>
                    <a:pt x="8623" y="172402"/>
                  </a:moveTo>
                  <a:lnTo>
                    <a:pt x="0" y="172402"/>
                  </a:lnTo>
                  <a:lnTo>
                    <a:pt x="0" y="179895"/>
                  </a:lnTo>
                  <a:lnTo>
                    <a:pt x="8623" y="179895"/>
                  </a:lnTo>
                  <a:lnTo>
                    <a:pt x="8623" y="172402"/>
                  </a:lnTo>
                  <a:close/>
                </a:path>
                <a:path w="2326004" h="1363345">
                  <a:moveTo>
                    <a:pt x="61048" y="328637"/>
                  </a:moveTo>
                  <a:lnTo>
                    <a:pt x="35979" y="338899"/>
                  </a:lnTo>
                  <a:lnTo>
                    <a:pt x="35979" y="347446"/>
                  </a:lnTo>
                  <a:lnTo>
                    <a:pt x="35979" y="368134"/>
                  </a:lnTo>
                  <a:lnTo>
                    <a:pt x="18072" y="361429"/>
                  </a:lnTo>
                  <a:lnTo>
                    <a:pt x="14211" y="360019"/>
                  </a:lnTo>
                  <a:lnTo>
                    <a:pt x="10325" y="358927"/>
                  </a:lnTo>
                  <a:lnTo>
                    <a:pt x="6413" y="358140"/>
                  </a:lnTo>
                  <a:lnTo>
                    <a:pt x="9715" y="357212"/>
                  </a:lnTo>
                  <a:lnTo>
                    <a:pt x="13944" y="355803"/>
                  </a:lnTo>
                  <a:lnTo>
                    <a:pt x="35979" y="347446"/>
                  </a:lnTo>
                  <a:lnTo>
                    <a:pt x="35979" y="338899"/>
                  </a:lnTo>
                  <a:lnTo>
                    <a:pt x="0" y="353618"/>
                  </a:lnTo>
                  <a:lnTo>
                    <a:pt x="0" y="362356"/>
                  </a:lnTo>
                  <a:lnTo>
                    <a:pt x="61048" y="385787"/>
                  </a:lnTo>
                  <a:lnTo>
                    <a:pt x="61048" y="377202"/>
                  </a:lnTo>
                  <a:lnTo>
                    <a:pt x="42557" y="370484"/>
                  </a:lnTo>
                  <a:lnTo>
                    <a:pt x="42557" y="368134"/>
                  </a:lnTo>
                  <a:lnTo>
                    <a:pt x="42557" y="347446"/>
                  </a:lnTo>
                  <a:lnTo>
                    <a:pt x="42557" y="344944"/>
                  </a:lnTo>
                  <a:lnTo>
                    <a:pt x="61048" y="337845"/>
                  </a:lnTo>
                  <a:lnTo>
                    <a:pt x="61048" y="328637"/>
                  </a:lnTo>
                  <a:close/>
                </a:path>
                <a:path w="2326004" h="1363345">
                  <a:moveTo>
                    <a:pt x="61048" y="261569"/>
                  </a:moveTo>
                  <a:lnTo>
                    <a:pt x="25641" y="261569"/>
                  </a:lnTo>
                  <a:lnTo>
                    <a:pt x="21894" y="262737"/>
                  </a:lnTo>
                  <a:lnTo>
                    <a:pt x="17043" y="267423"/>
                  </a:lnTo>
                  <a:lnTo>
                    <a:pt x="15824" y="270776"/>
                  </a:lnTo>
                  <a:lnTo>
                    <a:pt x="15824" y="280771"/>
                  </a:lnTo>
                  <a:lnTo>
                    <a:pt x="18402" y="285381"/>
                  </a:lnTo>
                  <a:lnTo>
                    <a:pt x="23571" y="288810"/>
                  </a:lnTo>
                  <a:lnTo>
                    <a:pt x="21132" y="289674"/>
                  </a:lnTo>
                  <a:lnTo>
                    <a:pt x="19227" y="291160"/>
                  </a:lnTo>
                  <a:lnTo>
                    <a:pt x="16510" y="295376"/>
                  </a:lnTo>
                  <a:lnTo>
                    <a:pt x="15824" y="298030"/>
                  </a:lnTo>
                  <a:lnTo>
                    <a:pt x="15824" y="304266"/>
                  </a:lnTo>
                  <a:lnTo>
                    <a:pt x="16484" y="306920"/>
                  </a:lnTo>
                  <a:lnTo>
                    <a:pt x="17805" y="309194"/>
                  </a:lnTo>
                  <a:lnTo>
                    <a:pt x="19126" y="311531"/>
                  </a:lnTo>
                  <a:lnTo>
                    <a:pt x="20866" y="313334"/>
                  </a:lnTo>
                  <a:lnTo>
                    <a:pt x="23025" y="314731"/>
                  </a:lnTo>
                  <a:lnTo>
                    <a:pt x="16814" y="314731"/>
                  </a:lnTo>
                  <a:lnTo>
                    <a:pt x="16814" y="321449"/>
                  </a:lnTo>
                  <a:lnTo>
                    <a:pt x="61048" y="321449"/>
                  </a:lnTo>
                  <a:lnTo>
                    <a:pt x="61048" y="313956"/>
                  </a:lnTo>
                  <a:lnTo>
                    <a:pt x="34074" y="313956"/>
                  </a:lnTo>
                  <a:lnTo>
                    <a:pt x="31000" y="313563"/>
                  </a:lnTo>
                  <a:lnTo>
                    <a:pt x="28854" y="312699"/>
                  </a:lnTo>
                  <a:lnTo>
                    <a:pt x="26720" y="311924"/>
                  </a:lnTo>
                  <a:lnTo>
                    <a:pt x="25095" y="310680"/>
                  </a:lnTo>
                  <a:lnTo>
                    <a:pt x="22872" y="307086"/>
                  </a:lnTo>
                  <a:lnTo>
                    <a:pt x="22313" y="305130"/>
                  </a:lnTo>
                  <a:lnTo>
                    <a:pt x="22313" y="300215"/>
                  </a:lnTo>
                  <a:lnTo>
                    <a:pt x="23152" y="298259"/>
                  </a:lnTo>
                  <a:lnTo>
                    <a:pt x="26492" y="295757"/>
                  </a:lnTo>
                  <a:lnTo>
                    <a:pt x="28981" y="295135"/>
                  </a:lnTo>
                  <a:lnTo>
                    <a:pt x="61048" y="295135"/>
                  </a:lnTo>
                  <a:lnTo>
                    <a:pt x="61048" y="287642"/>
                  </a:lnTo>
                  <a:lnTo>
                    <a:pt x="30810" y="287642"/>
                  </a:lnTo>
                  <a:lnTo>
                    <a:pt x="27495" y="286626"/>
                  </a:lnTo>
                  <a:lnTo>
                    <a:pt x="23355" y="282562"/>
                  </a:lnTo>
                  <a:lnTo>
                    <a:pt x="22313" y="279984"/>
                  </a:lnTo>
                  <a:lnTo>
                    <a:pt x="22313" y="275145"/>
                  </a:lnTo>
                  <a:lnTo>
                    <a:pt x="30187" y="268986"/>
                  </a:lnTo>
                  <a:lnTo>
                    <a:pt x="61048" y="268986"/>
                  </a:lnTo>
                  <a:lnTo>
                    <a:pt x="61048" y="261569"/>
                  </a:lnTo>
                  <a:close/>
                </a:path>
                <a:path w="2326004" h="1363345">
                  <a:moveTo>
                    <a:pt x="61048" y="192074"/>
                  </a:moveTo>
                  <a:lnTo>
                    <a:pt x="0" y="192074"/>
                  </a:lnTo>
                  <a:lnTo>
                    <a:pt x="0" y="199567"/>
                  </a:lnTo>
                  <a:lnTo>
                    <a:pt x="61048" y="199567"/>
                  </a:lnTo>
                  <a:lnTo>
                    <a:pt x="61048" y="192074"/>
                  </a:lnTo>
                  <a:close/>
                </a:path>
                <a:path w="2326004" h="1363345">
                  <a:moveTo>
                    <a:pt x="61048" y="172402"/>
                  </a:moveTo>
                  <a:lnTo>
                    <a:pt x="16814" y="172402"/>
                  </a:lnTo>
                  <a:lnTo>
                    <a:pt x="16814" y="179895"/>
                  </a:lnTo>
                  <a:lnTo>
                    <a:pt x="61048" y="179895"/>
                  </a:lnTo>
                  <a:lnTo>
                    <a:pt x="61048" y="172402"/>
                  </a:lnTo>
                  <a:close/>
                </a:path>
                <a:path w="2326004" h="1363345">
                  <a:moveTo>
                    <a:pt x="61582" y="146481"/>
                  </a:moveTo>
                  <a:lnTo>
                    <a:pt x="61417" y="145072"/>
                  </a:lnTo>
                  <a:lnTo>
                    <a:pt x="60972" y="142963"/>
                  </a:lnTo>
                  <a:lnTo>
                    <a:pt x="54343" y="143979"/>
                  </a:lnTo>
                  <a:lnTo>
                    <a:pt x="54546" y="145389"/>
                  </a:lnTo>
                  <a:lnTo>
                    <a:pt x="54635" y="148424"/>
                  </a:lnTo>
                  <a:lnTo>
                    <a:pt x="54457" y="149288"/>
                  </a:lnTo>
                  <a:lnTo>
                    <a:pt x="54102" y="149834"/>
                  </a:lnTo>
                  <a:lnTo>
                    <a:pt x="53733" y="150456"/>
                  </a:lnTo>
                  <a:lnTo>
                    <a:pt x="53238" y="150926"/>
                  </a:lnTo>
                  <a:lnTo>
                    <a:pt x="52031" y="151396"/>
                  </a:lnTo>
                  <a:lnTo>
                    <a:pt x="50647" y="151549"/>
                  </a:lnTo>
                  <a:lnTo>
                    <a:pt x="22656" y="151549"/>
                  </a:lnTo>
                  <a:lnTo>
                    <a:pt x="22656" y="143979"/>
                  </a:lnTo>
                  <a:lnTo>
                    <a:pt x="16814" y="143979"/>
                  </a:lnTo>
                  <a:lnTo>
                    <a:pt x="16814" y="151549"/>
                  </a:lnTo>
                  <a:lnTo>
                    <a:pt x="1371" y="151549"/>
                  </a:lnTo>
                  <a:lnTo>
                    <a:pt x="5867" y="158965"/>
                  </a:lnTo>
                  <a:lnTo>
                    <a:pt x="16814" y="158965"/>
                  </a:lnTo>
                  <a:lnTo>
                    <a:pt x="16814" y="164515"/>
                  </a:lnTo>
                  <a:lnTo>
                    <a:pt x="22656" y="164515"/>
                  </a:lnTo>
                  <a:lnTo>
                    <a:pt x="22656" y="158965"/>
                  </a:lnTo>
                  <a:lnTo>
                    <a:pt x="52590" y="158965"/>
                  </a:lnTo>
                  <a:lnTo>
                    <a:pt x="55537" y="158737"/>
                  </a:lnTo>
                  <a:lnTo>
                    <a:pt x="58356" y="157492"/>
                  </a:lnTo>
                  <a:lnTo>
                    <a:pt x="59474" y="156387"/>
                  </a:lnTo>
                  <a:lnTo>
                    <a:pt x="61201" y="153428"/>
                  </a:lnTo>
                  <a:lnTo>
                    <a:pt x="61582" y="151549"/>
                  </a:lnTo>
                  <a:lnTo>
                    <a:pt x="61582" y="146481"/>
                  </a:lnTo>
                  <a:close/>
                </a:path>
                <a:path w="2326004" h="1363345">
                  <a:moveTo>
                    <a:pt x="61925" y="14211"/>
                  </a:moveTo>
                  <a:lnTo>
                    <a:pt x="47764" y="241"/>
                  </a:lnTo>
                  <a:lnTo>
                    <a:pt x="46799" y="8051"/>
                  </a:lnTo>
                  <a:lnTo>
                    <a:pt x="49974" y="9144"/>
                  </a:lnTo>
                  <a:lnTo>
                    <a:pt x="52273" y="10706"/>
                  </a:lnTo>
                  <a:lnTo>
                    <a:pt x="55168" y="14605"/>
                  </a:lnTo>
                  <a:lnTo>
                    <a:pt x="55880" y="16941"/>
                  </a:lnTo>
                  <a:lnTo>
                    <a:pt x="55816" y="23507"/>
                  </a:lnTo>
                  <a:lnTo>
                    <a:pt x="54597" y="26466"/>
                  </a:lnTo>
                  <a:lnTo>
                    <a:pt x="52006" y="28892"/>
                  </a:lnTo>
                  <a:lnTo>
                    <a:pt x="49428" y="31394"/>
                  </a:lnTo>
                  <a:lnTo>
                    <a:pt x="45707" y="32791"/>
                  </a:lnTo>
                  <a:lnTo>
                    <a:pt x="40855" y="33032"/>
                  </a:lnTo>
                  <a:lnTo>
                    <a:pt x="40855" y="32639"/>
                  </a:lnTo>
                  <a:lnTo>
                    <a:pt x="40855" y="7962"/>
                  </a:lnTo>
                  <a:lnTo>
                    <a:pt x="40855" y="76"/>
                  </a:lnTo>
                  <a:lnTo>
                    <a:pt x="39966" y="0"/>
                  </a:lnTo>
                  <a:lnTo>
                    <a:pt x="34683" y="0"/>
                  </a:lnTo>
                  <a:lnTo>
                    <a:pt x="34683" y="7962"/>
                  </a:lnTo>
                  <a:lnTo>
                    <a:pt x="34683" y="32639"/>
                  </a:lnTo>
                  <a:lnTo>
                    <a:pt x="30822" y="32410"/>
                  </a:lnTo>
                  <a:lnTo>
                    <a:pt x="27749" y="31076"/>
                  </a:lnTo>
                  <a:lnTo>
                    <a:pt x="23139" y="26390"/>
                  </a:lnTo>
                  <a:lnTo>
                    <a:pt x="21983" y="23507"/>
                  </a:lnTo>
                  <a:lnTo>
                    <a:pt x="21983" y="16243"/>
                  </a:lnTo>
                  <a:lnTo>
                    <a:pt x="23431" y="13119"/>
                  </a:lnTo>
                  <a:lnTo>
                    <a:pt x="26403" y="10706"/>
                  </a:lnTo>
                  <a:lnTo>
                    <a:pt x="28181" y="9220"/>
                  </a:lnTo>
                  <a:lnTo>
                    <a:pt x="30962" y="8280"/>
                  </a:lnTo>
                  <a:lnTo>
                    <a:pt x="34683" y="7962"/>
                  </a:lnTo>
                  <a:lnTo>
                    <a:pt x="34683" y="0"/>
                  </a:lnTo>
                  <a:lnTo>
                    <a:pt x="31559" y="0"/>
                  </a:lnTo>
                  <a:lnTo>
                    <a:pt x="25882" y="1879"/>
                  </a:lnTo>
                  <a:lnTo>
                    <a:pt x="17830" y="9372"/>
                  </a:lnTo>
                  <a:lnTo>
                    <a:pt x="15824" y="14211"/>
                  </a:lnTo>
                  <a:lnTo>
                    <a:pt x="15913" y="26466"/>
                  </a:lnTo>
                  <a:lnTo>
                    <a:pt x="17881" y="31229"/>
                  </a:lnTo>
                  <a:lnTo>
                    <a:pt x="26098" y="38887"/>
                  </a:lnTo>
                  <a:lnTo>
                    <a:pt x="31877" y="40754"/>
                  </a:lnTo>
                  <a:lnTo>
                    <a:pt x="46494" y="40754"/>
                  </a:lnTo>
                  <a:lnTo>
                    <a:pt x="61925" y="26466"/>
                  </a:lnTo>
                  <a:lnTo>
                    <a:pt x="61925" y="14211"/>
                  </a:lnTo>
                  <a:close/>
                </a:path>
                <a:path w="2326004" h="1363345">
                  <a:moveTo>
                    <a:pt x="62039" y="115087"/>
                  </a:moveTo>
                  <a:lnTo>
                    <a:pt x="59550" y="110401"/>
                  </a:lnTo>
                  <a:lnTo>
                    <a:pt x="54546" y="106972"/>
                  </a:lnTo>
                  <a:lnTo>
                    <a:pt x="61048" y="106972"/>
                  </a:lnTo>
                  <a:lnTo>
                    <a:pt x="61048" y="100253"/>
                  </a:lnTo>
                  <a:lnTo>
                    <a:pt x="16814" y="100253"/>
                  </a:lnTo>
                  <a:lnTo>
                    <a:pt x="16814" y="107746"/>
                  </a:lnTo>
                  <a:lnTo>
                    <a:pt x="44297" y="107746"/>
                  </a:lnTo>
                  <a:lnTo>
                    <a:pt x="47167" y="108216"/>
                  </a:lnTo>
                  <a:lnTo>
                    <a:pt x="55600" y="117271"/>
                  </a:lnTo>
                  <a:lnTo>
                    <a:pt x="55600" y="121805"/>
                  </a:lnTo>
                  <a:lnTo>
                    <a:pt x="55029" y="123672"/>
                  </a:lnTo>
                  <a:lnTo>
                    <a:pt x="53911" y="125158"/>
                  </a:lnTo>
                  <a:lnTo>
                    <a:pt x="52781" y="126720"/>
                  </a:lnTo>
                  <a:lnTo>
                    <a:pt x="51231" y="127736"/>
                  </a:lnTo>
                  <a:lnTo>
                    <a:pt x="47904" y="128524"/>
                  </a:lnTo>
                  <a:lnTo>
                    <a:pt x="45262" y="128676"/>
                  </a:lnTo>
                  <a:lnTo>
                    <a:pt x="16814" y="128676"/>
                  </a:lnTo>
                  <a:lnTo>
                    <a:pt x="16814" y="136169"/>
                  </a:lnTo>
                  <a:lnTo>
                    <a:pt x="47421" y="136169"/>
                  </a:lnTo>
                  <a:lnTo>
                    <a:pt x="49745" y="136017"/>
                  </a:lnTo>
                  <a:lnTo>
                    <a:pt x="62039" y="123672"/>
                  </a:lnTo>
                  <a:lnTo>
                    <a:pt x="62039" y="115087"/>
                  </a:lnTo>
                  <a:close/>
                </a:path>
                <a:path w="2326004" h="1363345">
                  <a:moveTo>
                    <a:pt x="62039" y="65354"/>
                  </a:moveTo>
                  <a:lnTo>
                    <a:pt x="59855" y="61214"/>
                  </a:lnTo>
                  <a:lnTo>
                    <a:pt x="55880" y="58737"/>
                  </a:lnTo>
                  <a:lnTo>
                    <a:pt x="55880" y="66840"/>
                  </a:lnTo>
                  <a:lnTo>
                    <a:pt x="55880" y="73317"/>
                  </a:lnTo>
                  <a:lnTo>
                    <a:pt x="54483" y="76212"/>
                  </a:lnTo>
                  <a:lnTo>
                    <a:pt x="51676" y="78549"/>
                  </a:lnTo>
                  <a:lnTo>
                    <a:pt x="48869" y="80975"/>
                  </a:lnTo>
                  <a:lnTo>
                    <a:pt x="44640" y="82143"/>
                  </a:lnTo>
                  <a:lnTo>
                    <a:pt x="33121" y="82143"/>
                  </a:lnTo>
                  <a:lnTo>
                    <a:pt x="28829" y="81051"/>
                  </a:lnTo>
                  <a:lnTo>
                    <a:pt x="23380" y="76517"/>
                  </a:lnTo>
                  <a:lnTo>
                    <a:pt x="22021" y="73787"/>
                  </a:lnTo>
                  <a:lnTo>
                    <a:pt x="22110" y="66840"/>
                  </a:lnTo>
                  <a:lnTo>
                    <a:pt x="23444" y="64185"/>
                  </a:lnTo>
                  <a:lnTo>
                    <a:pt x="29108" y="59499"/>
                  </a:lnTo>
                  <a:lnTo>
                    <a:pt x="33553" y="58331"/>
                  </a:lnTo>
                  <a:lnTo>
                    <a:pt x="45097" y="58331"/>
                  </a:lnTo>
                  <a:lnTo>
                    <a:pt x="49187" y="59499"/>
                  </a:lnTo>
                  <a:lnTo>
                    <a:pt x="54546" y="64033"/>
                  </a:lnTo>
                  <a:lnTo>
                    <a:pt x="55880" y="66840"/>
                  </a:lnTo>
                  <a:lnTo>
                    <a:pt x="55880" y="58737"/>
                  </a:lnTo>
                  <a:lnTo>
                    <a:pt x="55473" y="58483"/>
                  </a:lnTo>
                  <a:lnTo>
                    <a:pt x="61048" y="58483"/>
                  </a:lnTo>
                  <a:lnTo>
                    <a:pt x="61048" y="58331"/>
                  </a:lnTo>
                  <a:lnTo>
                    <a:pt x="61048" y="51460"/>
                  </a:lnTo>
                  <a:lnTo>
                    <a:pt x="0" y="51460"/>
                  </a:lnTo>
                  <a:lnTo>
                    <a:pt x="0" y="58953"/>
                  </a:lnTo>
                  <a:lnTo>
                    <a:pt x="21907" y="58953"/>
                  </a:lnTo>
                  <a:lnTo>
                    <a:pt x="20104" y="60274"/>
                  </a:lnTo>
                  <a:lnTo>
                    <a:pt x="18630" y="61925"/>
                  </a:lnTo>
                  <a:lnTo>
                    <a:pt x="16383" y="66141"/>
                  </a:lnTo>
                  <a:lnTo>
                    <a:pt x="15824" y="68478"/>
                  </a:lnTo>
                  <a:lnTo>
                    <a:pt x="15824" y="74803"/>
                  </a:lnTo>
                  <a:lnTo>
                    <a:pt x="26962" y="87604"/>
                  </a:lnTo>
                  <a:lnTo>
                    <a:pt x="30556" y="89090"/>
                  </a:lnTo>
                  <a:lnTo>
                    <a:pt x="34556" y="89865"/>
                  </a:lnTo>
                  <a:lnTo>
                    <a:pt x="43497" y="89865"/>
                  </a:lnTo>
                  <a:lnTo>
                    <a:pt x="47510" y="89014"/>
                  </a:lnTo>
                  <a:lnTo>
                    <a:pt x="50990" y="87376"/>
                  </a:lnTo>
                  <a:lnTo>
                    <a:pt x="54483" y="85813"/>
                  </a:lnTo>
                  <a:lnTo>
                    <a:pt x="57188" y="83464"/>
                  </a:lnTo>
                  <a:lnTo>
                    <a:pt x="58051" y="82143"/>
                  </a:lnTo>
                  <a:lnTo>
                    <a:pt x="59131" y="80505"/>
                  </a:lnTo>
                  <a:lnTo>
                    <a:pt x="61074" y="77609"/>
                  </a:lnTo>
                  <a:lnTo>
                    <a:pt x="62039" y="74333"/>
                  </a:lnTo>
                  <a:lnTo>
                    <a:pt x="62039" y="65354"/>
                  </a:lnTo>
                  <a:close/>
                </a:path>
                <a:path w="2326004" h="1363345">
                  <a:moveTo>
                    <a:pt x="77990" y="240792"/>
                  </a:moveTo>
                  <a:lnTo>
                    <a:pt x="56464" y="240792"/>
                  </a:lnTo>
                  <a:lnTo>
                    <a:pt x="58077" y="239547"/>
                  </a:lnTo>
                  <a:lnTo>
                    <a:pt x="59410" y="237909"/>
                  </a:lnTo>
                  <a:lnTo>
                    <a:pt x="60553" y="235724"/>
                  </a:lnTo>
                  <a:lnTo>
                    <a:pt x="61518" y="233921"/>
                  </a:lnTo>
                  <a:lnTo>
                    <a:pt x="62039" y="231660"/>
                  </a:lnTo>
                  <a:lnTo>
                    <a:pt x="62039" y="225729"/>
                  </a:lnTo>
                  <a:lnTo>
                    <a:pt x="61087" y="222529"/>
                  </a:lnTo>
                  <a:lnTo>
                    <a:pt x="58000" y="217525"/>
                  </a:lnTo>
                  <a:lnTo>
                    <a:pt x="57226" y="216281"/>
                  </a:lnTo>
                  <a:lnTo>
                    <a:pt x="55880" y="215150"/>
                  </a:lnTo>
                  <a:lnTo>
                    <a:pt x="55880" y="232905"/>
                  </a:lnTo>
                  <a:lnTo>
                    <a:pt x="54521" y="235724"/>
                  </a:lnTo>
                  <a:lnTo>
                    <a:pt x="51803" y="238061"/>
                  </a:lnTo>
                  <a:lnTo>
                    <a:pt x="49085" y="240322"/>
                  </a:lnTo>
                  <a:lnTo>
                    <a:pt x="44869" y="241503"/>
                  </a:lnTo>
                  <a:lnTo>
                    <a:pt x="33502" y="241503"/>
                  </a:lnTo>
                  <a:lnTo>
                    <a:pt x="29159" y="240245"/>
                  </a:lnTo>
                  <a:lnTo>
                    <a:pt x="26174" y="237832"/>
                  </a:lnTo>
                  <a:lnTo>
                    <a:pt x="23190" y="235331"/>
                  </a:lnTo>
                  <a:lnTo>
                    <a:pt x="21691" y="232524"/>
                  </a:lnTo>
                  <a:lnTo>
                    <a:pt x="21691" y="226110"/>
                  </a:lnTo>
                  <a:lnTo>
                    <a:pt x="23101" y="223380"/>
                  </a:lnTo>
                  <a:lnTo>
                    <a:pt x="28702" y="218694"/>
                  </a:lnTo>
                  <a:lnTo>
                    <a:pt x="32931" y="217525"/>
                  </a:lnTo>
                  <a:lnTo>
                    <a:pt x="44475" y="217525"/>
                  </a:lnTo>
                  <a:lnTo>
                    <a:pt x="48844" y="218782"/>
                  </a:lnTo>
                  <a:lnTo>
                    <a:pt x="54483" y="223456"/>
                  </a:lnTo>
                  <a:lnTo>
                    <a:pt x="55765" y="226110"/>
                  </a:lnTo>
                  <a:lnTo>
                    <a:pt x="55880" y="232905"/>
                  </a:lnTo>
                  <a:lnTo>
                    <a:pt x="55880" y="215150"/>
                  </a:lnTo>
                  <a:lnTo>
                    <a:pt x="54444" y="213931"/>
                  </a:lnTo>
                  <a:lnTo>
                    <a:pt x="50825" y="212293"/>
                  </a:lnTo>
                  <a:lnTo>
                    <a:pt x="47205" y="210731"/>
                  </a:lnTo>
                  <a:lnTo>
                    <a:pt x="43129" y="209880"/>
                  </a:lnTo>
                  <a:lnTo>
                    <a:pt x="34378" y="209880"/>
                  </a:lnTo>
                  <a:lnTo>
                    <a:pt x="15824" y="224866"/>
                  </a:lnTo>
                  <a:lnTo>
                    <a:pt x="15849" y="231660"/>
                  </a:lnTo>
                  <a:lnTo>
                    <a:pt x="16383" y="233997"/>
                  </a:lnTo>
                  <a:lnTo>
                    <a:pt x="18630" y="238061"/>
                  </a:lnTo>
                  <a:lnTo>
                    <a:pt x="20320" y="239852"/>
                  </a:lnTo>
                  <a:lnTo>
                    <a:pt x="22567" y="241414"/>
                  </a:lnTo>
                  <a:lnTo>
                    <a:pt x="16814" y="241414"/>
                  </a:lnTo>
                  <a:lnTo>
                    <a:pt x="16814" y="248285"/>
                  </a:lnTo>
                  <a:lnTo>
                    <a:pt x="77990" y="248285"/>
                  </a:lnTo>
                  <a:lnTo>
                    <a:pt x="77990" y="241503"/>
                  </a:lnTo>
                  <a:lnTo>
                    <a:pt x="77990" y="240792"/>
                  </a:lnTo>
                  <a:close/>
                </a:path>
                <a:path w="2326004" h="1363345">
                  <a:moveTo>
                    <a:pt x="1778241" y="1284160"/>
                  </a:moveTo>
                  <a:lnTo>
                    <a:pt x="1729828" y="1284160"/>
                  </a:lnTo>
                  <a:lnTo>
                    <a:pt x="1729828" y="1291361"/>
                  </a:lnTo>
                  <a:lnTo>
                    <a:pt x="1749971" y="1291361"/>
                  </a:lnTo>
                  <a:lnTo>
                    <a:pt x="1749971" y="1345209"/>
                  </a:lnTo>
                  <a:lnTo>
                    <a:pt x="1758022" y="1345209"/>
                  </a:lnTo>
                  <a:lnTo>
                    <a:pt x="1758022" y="1291361"/>
                  </a:lnTo>
                  <a:lnTo>
                    <a:pt x="1778241" y="1291361"/>
                  </a:lnTo>
                  <a:lnTo>
                    <a:pt x="1778241" y="1284160"/>
                  </a:lnTo>
                  <a:close/>
                </a:path>
                <a:path w="2326004" h="1363345">
                  <a:moveTo>
                    <a:pt x="1791360" y="1300975"/>
                  </a:moveTo>
                  <a:lnTo>
                    <a:pt x="1783867" y="1300975"/>
                  </a:lnTo>
                  <a:lnTo>
                    <a:pt x="1783867" y="1345209"/>
                  </a:lnTo>
                  <a:lnTo>
                    <a:pt x="1791360" y="1345209"/>
                  </a:lnTo>
                  <a:lnTo>
                    <a:pt x="1791360" y="1300975"/>
                  </a:lnTo>
                  <a:close/>
                </a:path>
                <a:path w="2326004" h="1363345">
                  <a:moveTo>
                    <a:pt x="1791360" y="1284160"/>
                  </a:moveTo>
                  <a:lnTo>
                    <a:pt x="1783867" y="1284160"/>
                  </a:lnTo>
                  <a:lnTo>
                    <a:pt x="1783867" y="1292771"/>
                  </a:lnTo>
                  <a:lnTo>
                    <a:pt x="1791360" y="1292771"/>
                  </a:lnTo>
                  <a:lnTo>
                    <a:pt x="1791360" y="1284160"/>
                  </a:lnTo>
                  <a:close/>
                </a:path>
                <a:path w="2326004" h="1363345">
                  <a:moveTo>
                    <a:pt x="1863267" y="1345209"/>
                  </a:moveTo>
                  <a:lnTo>
                    <a:pt x="1862239" y="1306474"/>
                  </a:lnTo>
                  <a:lnTo>
                    <a:pt x="1854060" y="1299984"/>
                  </a:lnTo>
                  <a:lnTo>
                    <a:pt x="1844065" y="1299984"/>
                  </a:lnTo>
                  <a:lnTo>
                    <a:pt x="1839455" y="1302562"/>
                  </a:lnTo>
                  <a:lnTo>
                    <a:pt x="1836026" y="1307731"/>
                  </a:lnTo>
                  <a:lnTo>
                    <a:pt x="1835543" y="1306474"/>
                  </a:lnTo>
                  <a:lnTo>
                    <a:pt x="1835086" y="1305280"/>
                  </a:lnTo>
                  <a:lnTo>
                    <a:pt x="1833676" y="1303375"/>
                  </a:lnTo>
                  <a:lnTo>
                    <a:pt x="1829460" y="1300657"/>
                  </a:lnTo>
                  <a:lnTo>
                    <a:pt x="1826729" y="1299984"/>
                  </a:lnTo>
                  <a:lnTo>
                    <a:pt x="1820557" y="1299984"/>
                  </a:lnTo>
                  <a:lnTo>
                    <a:pt x="1817903" y="1300632"/>
                  </a:lnTo>
                  <a:lnTo>
                    <a:pt x="1815642" y="1301953"/>
                  </a:lnTo>
                  <a:lnTo>
                    <a:pt x="1813306" y="1303274"/>
                  </a:lnTo>
                  <a:lnTo>
                    <a:pt x="1811502" y="1305013"/>
                  </a:lnTo>
                  <a:lnTo>
                    <a:pt x="1810105" y="1307185"/>
                  </a:lnTo>
                  <a:lnTo>
                    <a:pt x="1810105" y="1300975"/>
                  </a:lnTo>
                  <a:lnTo>
                    <a:pt x="1803387" y="1300975"/>
                  </a:lnTo>
                  <a:lnTo>
                    <a:pt x="1803387" y="1345209"/>
                  </a:lnTo>
                  <a:lnTo>
                    <a:pt x="1810880" y="1345209"/>
                  </a:lnTo>
                  <a:lnTo>
                    <a:pt x="1810880" y="1318234"/>
                  </a:lnTo>
                  <a:lnTo>
                    <a:pt x="1811274" y="1315148"/>
                  </a:lnTo>
                  <a:lnTo>
                    <a:pt x="1812048" y="1313014"/>
                  </a:lnTo>
                  <a:lnTo>
                    <a:pt x="1812912" y="1310868"/>
                  </a:lnTo>
                  <a:lnTo>
                    <a:pt x="1814156" y="1309243"/>
                  </a:lnTo>
                  <a:lnTo>
                    <a:pt x="1817509" y="1307185"/>
                  </a:lnTo>
                  <a:lnTo>
                    <a:pt x="1817751" y="1307033"/>
                  </a:lnTo>
                  <a:lnTo>
                    <a:pt x="1819706" y="1306474"/>
                  </a:lnTo>
                  <a:lnTo>
                    <a:pt x="1824621" y="1306474"/>
                  </a:lnTo>
                  <a:lnTo>
                    <a:pt x="1826577" y="1307299"/>
                  </a:lnTo>
                  <a:lnTo>
                    <a:pt x="1829079" y="1310640"/>
                  </a:lnTo>
                  <a:lnTo>
                    <a:pt x="1829587" y="1313014"/>
                  </a:lnTo>
                  <a:lnTo>
                    <a:pt x="1829625" y="1345209"/>
                  </a:lnTo>
                  <a:lnTo>
                    <a:pt x="1837118" y="1345209"/>
                  </a:lnTo>
                  <a:lnTo>
                    <a:pt x="1837118" y="1314958"/>
                  </a:lnTo>
                  <a:lnTo>
                    <a:pt x="1838210" y="1311643"/>
                  </a:lnTo>
                  <a:lnTo>
                    <a:pt x="1842058" y="1307731"/>
                  </a:lnTo>
                  <a:lnTo>
                    <a:pt x="1842274" y="1307503"/>
                  </a:lnTo>
                  <a:lnTo>
                    <a:pt x="1844840" y="1306474"/>
                  </a:lnTo>
                  <a:lnTo>
                    <a:pt x="1849691" y="1306474"/>
                  </a:lnTo>
                  <a:lnTo>
                    <a:pt x="1855851" y="1314348"/>
                  </a:lnTo>
                  <a:lnTo>
                    <a:pt x="1855851" y="1345209"/>
                  </a:lnTo>
                  <a:lnTo>
                    <a:pt x="1863267" y="1345209"/>
                  </a:lnTo>
                  <a:close/>
                </a:path>
                <a:path w="2326004" h="1363345">
                  <a:moveTo>
                    <a:pt x="1914804" y="1315707"/>
                  </a:moveTo>
                  <a:lnTo>
                    <a:pt x="1912937" y="1310043"/>
                  </a:lnTo>
                  <a:lnTo>
                    <a:pt x="1909292" y="1306144"/>
                  </a:lnTo>
                  <a:lnTo>
                    <a:pt x="1906917" y="1303591"/>
                  </a:lnTo>
                  <a:lnTo>
                    <a:pt x="1906917" y="1318844"/>
                  </a:lnTo>
                  <a:lnTo>
                    <a:pt x="1882165" y="1318844"/>
                  </a:lnTo>
                  <a:lnTo>
                    <a:pt x="1904034" y="1310474"/>
                  </a:lnTo>
                  <a:lnTo>
                    <a:pt x="1905596" y="1312329"/>
                  </a:lnTo>
                  <a:lnTo>
                    <a:pt x="1906524" y="1315123"/>
                  </a:lnTo>
                  <a:lnTo>
                    <a:pt x="1906917" y="1318844"/>
                  </a:lnTo>
                  <a:lnTo>
                    <a:pt x="1906917" y="1303591"/>
                  </a:lnTo>
                  <a:lnTo>
                    <a:pt x="1905431" y="1301991"/>
                  </a:lnTo>
                  <a:lnTo>
                    <a:pt x="1900593" y="1299984"/>
                  </a:lnTo>
                  <a:lnTo>
                    <a:pt x="1888566" y="1299984"/>
                  </a:lnTo>
                  <a:lnTo>
                    <a:pt x="1883651" y="1302029"/>
                  </a:lnTo>
                  <a:lnTo>
                    <a:pt x="1879828" y="1306144"/>
                  </a:lnTo>
                  <a:lnTo>
                    <a:pt x="1875917" y="1310246"/>
                  </a:lnTo>
                  <a:lnTo>
                    <a:pt x="1874151" y="1315707"/>
                  </a:lnTo>
                  <a:lnTo>
                    <a:pt x="1874151" y="1330960"/>
                  </a:lnTo>
                  <a:lnTo>
                    <a:pt x="1875917" y="1336243"/>
                  </a:lnTo>
                  <a:lnTo>
                    <a:pt x="1879752" y="1340218"/>
                  </a:lnTo>
                  <a:lnTo>
                    <a:pt x="1883498" y="1344206"/>
                  </a:lnTo>
                  <a:lnTo>
                    <a:pt x="1888655" y="1346200"/>
                  </a:lnTo>
                  <a:lnTo>
                    <a:pt x="1900288" y="1346200"/>
                  </a:lnTo>
                  <a:lnTo>
                    <a:pt x="1914575" y="1331912"/>
                  </a:lnTo>
                  <a:lnTo>
                    <a:pt x="1906841" y="1330960"/>
                  </a:lnTo>
                  <a:lnTo>
                    <a:pt x="1905673" y="1334122"/>
                  </a:lnTo>
                  <a:lnTo>
                    <a:pt x="1904085" y="1336446"/>
                  </a:lnTo>
                  <a:lnTo>
                    <a:pt x="1902155" y="1337868"/>
                  </a:lnTo>
                  <a:lnTo>
                    <a:pt x="1900288" y="1339316"/>
                  </a:lnTo>
                  <a:lnTo>
                    <a:pt x="1897938" y="1340040"/>
                  </a:lnTo>
                  <a:lnTo>
                    <a:pt x="1891461" y="1340040"/>
                  </a:lnTo>
                  <a:lnTo>
                    <a:pt x="1888413" y="1338745"/>
                  </a:lnTo>
                  <a:lnTo>
                    <a:pt x="1883422" y="1333588"/>
                  </a:lnTo>
                  <a:lnTo>
                    <a:pt x="1882089" y="1329855"/>
                  </a:lnTo>
                  <a:lnTo>
                    <a:pt x="1881784" y="1325003"/>
                  </a:lnTo>
                  <a:lnTo>
                    <a:pt x="1914804" y="1325003"/>
                  </a:lnTo>
                  <a:lnTo>
                    <a:pt x="1914804" y="1318844"/>
                  </a:lnTo>
                  <a:lnTo>
                    <a:pt x="1914804" y="1315707"/>
                  </a:lnTo>
                  <a:close/>
                </a:path>
                <a:path w="2326004" h="1363345">
                  <a:moveTo>
                    <a:pt x="1969465" y="1283119"/>
                  </a:moveTo>
                  <a:lnTo>
                    <a:pt x="1964156" y="1283119"/>
                  </a:lnTo>
                  <a:lnTo>
                    <a:pt x="1958924" y="1290078"/>
                  </a:lnTo>
                  <a:lnTo>
                    <a:pt x="1955012" y="1297076"/>
                  </a:lnTo>
                  <a:lnTo>
                    <a:pt x="1952523" y="1304099"/>
                  </a:lnTo>
                  <a:lnTo>
                    <a:pt x="1950415" y="1310157"/>
                  </a:lnTo>
                  <a:lnTo>
                    <a:pt x="1949323" y="1316482"/>
                  </a:lnTo>
                  <a:lnTo>
                    <a:pt x="1949323" y="1330591"/>
                  </a:lnTo>
                  <a:lnTo>
                    <a:pt x="1964156" y="1363141"/>
                  </a:lnTo>
                  <a:lnTo>
                    <a:pt x="1969465" y="1363141"/>
                  </a:lnTo>
                  <a:lnTo>
                    <a:pt x="1964029" y="1353146"/>
                  </a:lnTo>
                  <a:lnTo>
                    <a:pt x="1960156" y="1343152"/>
                  </a:lnTo>
                  <a:lnTo>
                    <a:pt x="1957819" y="1333144"/>
                  </a:lnTo>
                  <a:lnTo>
                    <a:pt x="1957044" y="1323136"/>
                  </a:lnTo>
                  <a:lnTo>
                    <a:pt x="1957044" y="1317879"/>
                  </a:lnTo>
                  <a:lnTo>
                    <a:pt x="1966112" y="1288884"/>
                  </a:lnTo>
                  <a:lnTo>
                    <a:pt x="1969465" y="1283119"/>
                  </a:lnTo>
                  <a:close/>
                </a:path>
                <a:path w="2326004" h="1363345">
                  <a:moveTo>
                    <a:pt x="2012721" y="1329651"/>
                  </a:moveTo>
                  <a:lnTo>
                    <a:pt x="1991245" y="1317383"/>
                  </a:lnTo>
                  <a:lnTo>
                    <a:pt x="1989061" y="1316748"/>
                  </a:lnTo>
                  <a:lnTo>
                    <a:pt x="1988286" y="1316469"/>
                  </a:lnTo>
                  <a:lnTo>
                    <a:pt x="1987029" y="1315935"/>
                  </a:lnTo>
                  <a:lnTo>
                    <a:pt x="1986013" y="1315275"/>
                  </a:lnTo>
                  <a:lnTo>
                    <a:pt x="1985467" y="1314475"/>
                  </a:lnTo>
                  <a:lnTo>
                    <a:pt x="1984844" y="1313688"/>
                  </a:lnTo>
                  <a:lnTo>
                    <a:pt x="1984527" y="1312811"/>
                  </a:lnTo>
                  <a:lnTo>
                    <a:pt x="1984527" y="1310322"/>
                  </a:lnTo>
                  <a:lnTo>
                    <a:pt x="1985238" y="1308989"/>
                  </a:lnTo>
                  <a:lnTo>
                    <a:pt x="1988197" y="1306715"/>
                  </a:lnTo>
                  <a:lnTo>
                    <a:pt x="1990623" y="1306144"/>
                  </a:lnTo>
                  <a:lnTo>
                    <a:pt x="1997024" y="1306144"/>
                  </a:lnTo>
                  <a:lnTo>
                    <a:pt x="1999284" y="1306779"/>
                  </a:lnTo>
                  <a:lnTo>
                    <a:pt x="2000846" y="1308049"/>
                  </a:lnTo>
                  <a:lnTo>
                    <a:pt x="2002497" y="1309331"/>
                  </a:lnTo>
                  <a:lnTo>
                    <a:pt x="2003425" y="1311109"/>
                  </a:lnTo>
                  <a:lnTo>
                    <a:pt x="2003742" y="1313383"/>
                  </a:lnTo>
                  <a:lnTo>
                    <a:pt x="2011083" y="1312392"/>
                  </a:lnTo>
                  <a:lnTo>
                    <a:pt x="2010613" y="1309535"/>
                  </a:lnTo>
                  <a:lnTo>
                    <a:pt x="2009749" y="1307236"/>
                  </a:lnTo>
                  <a:lnTo>
                    <a:pt x="2008949" y="1306144"/>
                  </a:lnTo>
                  <a:lnTo>
                    <a:pt x="2007260" y="1303832"/>
                  </a:lnTo>
                  <a:lnTo>
                    <a:pt x="2005304" y="1302473"/>
                  </a:lnTo>
                  <a:lnTo>
                    <a:pt x="2002701" y="1301470"/>
                  </a:lnTo>
                  <a:lnTo>
                    <a:pt x="2000072" y="1300480"/>
                  </a:lnTo>
                  <a:lnTo>
                    <a:pt x="1997024" y="1299984"/>
                  </a:lnTo>
                  <a:lnTo>
                    <a:pt x="1991245" y="1299984"/>
                  </a:lnTo>
                  <a:lnTo>
                    <a:pt x="1977377" y="1310322"/>
                  </a:lnTo>
                  <a:lnTo>
                    <a:pt x="1977377" y="1315275"/>
                  </a:lnTo>
                  <a:lnTo>
                    <a:pt x="1999386" y="1327518"/>
                  </a:lnTo>
                  <a:lnTo>
                    <a:pt x="2001786" y="1328343"/>
                  </a:lnTo>
                  <a:lnTo>
                    <a:pt x="2002878" y="1329004"/>
                  </a:lnTo>
                  <a:lnTo>
                    <a:pt x="2004288" y="1329982"/>
                  </a:lnTo>
                  <a:lnTo>
                    <a:pt x="2005063" y="1331302"/>
                  </a:lnTo>
                  <a:lnTo>
                    <a:pt x="2005063" y="1334884"/>
                  </a:lnTo>
                  <a:lnTo>
                    <a:pt x="2004212" y="1336522"/>
                  </a:lnTo>
                  <a:lnTo>
                    <a:pt x="2002574" y="1337932"/>
                  </a:lnTo>
                  <a:lnTo>
                    <a:pt x="2000846" y="1339342"/>
                  </a:lnTo>
                  <a:lnTo>
                    <a:pt x="1998357" y="1340040"/>
                  </a:lnTo>
                  <a:lnTo>
                    <a:pt x="1991487" y="1340040"/>
                  </a:lnTo>
                  <a:lnTo>
                    <a:pt x="1988832" y="1339240"/>
                  </a:lnTo>
                  <a:lnTo>
                    <a:pt x="1986953" y="1337665"/>
                  </a:lnTo>
                  <a:lnTo>
                    <a:pt x="1984997" y="1336078"/>
                  </a:lnTo>
                  <a:lnTo>
                    <a:pt x="1983828" y="1333804"/>
                  </a:lnTo>
                  <a:lnTo>
                    <a:pt x="1983435" y="1330833"/>
                  </a:lnTo>
                  <a:lnTo>
                    <a:pt x="1976018" y="1332001"/>
                  </a:lnTo>
                  <a:lnTo>
                    <a:pt x="1976882" y="1336687"/>
                  </a:lnTo>
                  <a:lnTo>
                    <a:pt x="1978761" y="1340231"/>
                  </a:lnTo>
                  <a:lnTo>
                    <a:pt x="1981796" y="1342618"/>
                  </a:lnTo>
                  <a:lnTo>
                    <a:pt x="1984768" y="1345006"/>
                  </a:lnTo>
                  <a:lnTo>
                    <a:pt x="1989213" y="1346200"/>
                  </a:lnTo>
                  <a:lnTo>
                    <a:pt x="1998433" y="1346200"/>
                  </a:lnTo>
                  <a:lnTo>
                    <a:pt x="2010549" y="1339240"/>
                  </a:lnTo>
                  <a:lnTo>
                    <a:pt x="2012022" y="1337056"/>
                  </a:lnTo>
                  <a:lnTo>
                    <a:pt x="2012670" y="1334884"/>
                  </a:lnTo>
                  <a:lnTo>
                    <a:pt x="2012721" y="1329651"/>
                  </a:lnTo>
                  <a:close/>
                </a:path>
                <a:path w="2326004" h="1363345">
                  <a:moveTo>
                    <a:pt x="2061210" y="1315707"/>
                  </a:moveTo>
                  <a:lnTo>
                    <a:pt x="2059330" y="1310043"/>
                  </a:lnTo>
                  <a:lnTo>
                    <a:pt x="2055698" y="1306144"/>
                  </a:lnTo>
                  <a:lnTo>
                    <a:pt x="2053323" y="1303591"/>
                  </a:lnTo>
                  <a:lnTo>
                    <a:pt x="2053323" y="1318844"/>
                  </a:lnTo>
                  <a:lnTo>
                    <a:pt x="2028647" y="1318844"/>
                  </a:lnTo>
                  <a:lnTo>
                    <a:pt x="2053323" y="1318844"/>
                  </a:lnTo>
                  <a:lnTo>
                    <a:pt x="2053323" y="1303591"/>
                  </a:lnTo>
                  <a:lnTo>
                    <a:pt x="2051837" y="1301991"/>
                  </a:lnTo>
                  <a:lnTo>
                    <a:pt x="2046998" y="1299984"/>
                  </a:lnTo>
                  <a:lnTo>
                    <a:pt x="2034971" y="1299984"/>
                  </a:lnTo>
                  <a:lnTo>
                    <a:pt x="2030056" y="1302029"/>
                  </a:lnTo>
                  <a:lnTo>
                    <a:pt x="2022398" y="1310246"/>
                  </a:lnTo>
                  <a:lnTo>
                    <a:pt x="2020557" y="1315707"/>
                  </a:lnTo>
                  <a:lnTo>
                    <a:pt x="2020557" y="1330960"/>
                  </a:lnTo>
                  <a:lnTo>
                    <a:pt x="2022322" y="1336243"/>
                  </a:lnTo>
                  <a:lnTo>
                    <a:pt x="2026145" y="1340218"/>
                  </a:lnTo>
                  <a:lnTo>
                    <a:pt x="2029904" y="1344206"/>
                  </a:lnTo>
                  <a:lnTo>
                    <a:pt x="2035048" y="1346200"/>
                  </a:lnTo>
                  <a:lnTo>
                    <a:pt x="2046681" y="1346200"/>
                  </a:lnTo>
                  <a:lnTo>
                    <a:pt x="2060981" y="1331912"/>
                  </a:lnTo>
                  <a:lnTo>
                    <a:pt x="2053247" y="1330960"/>
                  </a:lnTo>
                  <a:lnTo>
                    <a:pt x="2052078" y="1334122"/>
                  </a:lnTo>
                  <a:lnTo>
                    <a:pt x="2050567" y="1336446"/>
                  </a:lnTo>
                  <a:lnTo>
                    <a:pt x="2046681" y="1339316"/>
                  </a:lnTo>
                  <a:lnTo>
                    <a:pt x="2044344" y="1340040"/>
                  </a:lnTo>
                  <a:lnTo>
                    <a:pt x="2037867" y="1340040"/>
                  </a:lnTo>
                  <a:lnTo>
                    <a:pt x="2034819" y="1338745"/>
                  </a:lnTo>
                  <a:lnTo>
                    <a:pt x="2029815" y="1333588"/>
                  </a:lnTo>
                  <a:lnTo>
                    <a:pt x="2028494" y="1329855"/>
                  </a:lnTo>
                  <a:lnTo>
                    <a:pt x="2028177" y="1325003"/>
                  </a:lnTo>
                  <a:lnTo>
                    <a:pt x="2061210" y="1325003"/>
                  </a:lnTo>
                  <a:lnTo>
                    <a:pt x="2061210" y="1318844"/>
                  </a:lnTo>
                  <a:lnTo>
                    <a:pt x="2061210" y="1315707"/>
                  </a:lnTo>
                  <a:close/>
                </a:path>
                <a:path w="2326004" h="1363345">
                  <a:moveTo>
                    <a:pt x="2108060" y="1329956"/>
                  </a:moveTo>
                  <a:lnTo>
                    <a:pt x="2100643" y="1329004"/>
                  </a:lnTo>
                  <a:lnTo>
                    <a:pt x="2100173" y="1332750"/>
                  </a:lnTo>
                  <a:lnTo>
                    <a:pt x="2098929" y="1335532"/>
                  </a:lnTo>
                  <a:lnTo>
                    <a:pt x="2096897" y="1337335"/>
                  </a:lnTo>
                  <a:lnTo>
                    <a:pt x="2094941" y="1339138"/>
                  </a:lnTo>
                  <a:lnTo>
                    <a:pt x="2092515" y="1340040"/>
                  </a:lnTo>
                  <a:lnTo>
                    <a:pt x="2085886" y="1340040"/>
                  </a:lnTo>
                  <a:lnTo>
                    <a:pt x="2082914" y="1338694"/>
                  </a:lnTo>
                  <a:lnTo>
                    <a:pt x="2078393" y="1333309"/>
                  </a:lnTo>
                  <a:lnTo>
                    <a:pt x="2077224" y="1329004"/>
                  </a:lnTo>
                  <a:lnTo>
                    <a:pt x="2077212" y="1317193"/>
                  </a:lnTo>
                  <a:lnTo>
                    <a:pt x="2078393" y="1312913"/>
                  </a:lnTo>
                  <a:lnTo>
                    <a:pt x="2080729" y="1310195"/>
                  </a:lnTo>
                  <a:lnTo>
                    <a:pt x="2083155" y="1307490"/>
                  </a:lnTo>
                  <a:lnTo>
                    <a:pt x="2086190" y="1306144"/>
                  </a:lnTo>
                  <a:lnTo>
                    <a:pt x="2092439" y="1306144"/>
                  </a:lnTo>
                  <a:lnTo>
                    <a:pt x="2094547" y="1306893"/>
                  </a:lnTo>
                  <a:lnTo>
                    <a:pt x="2098141" y="1309890"/>
                  </a:lnTo>
                  <a:lnTo>
                    <a:pt x="2099310" y="1312125"/>
                  </a:lnTo>
                  <a:lnTo>
                    <a:pt x="2100021" y="1315097"/>
                  </a:lnTo>
                  <a:lnTo>
                    <a:pt x="2107361" y="1313967"/>
                  </a:lnTo>
                  <a:lnTo>
                    <a:pt x="2106498" y="1309497"/>
                  </a:lnTo>
                  <a:lnTo>
                    <a:pt x="2104593" y="1306144"/>
                  </a:lnTo>
                  <a:lnTo>
                    <a:pt x="2101418" y="1303616"/>
                  </a:lnTo>
                  <a:lnTo>
                    <a:pt x="2098370" y="1301191"/>
                  </a:lnTo>
                  <a:lnTo>
                    <a:pt x="2094471" y="1299984"/>
                  </a:lnTo>
                  <a:lnTo>
                    <a:pt x="2085886" y="1299984"/>
                  </a:lnTo>
                  <a:lnTo>
                    <a:pt x="2071903" y="1310728"/>
                  </a:lnTo>
                  <a:lnTo>
                    <a:pt x="2070265" y="1314297"/>
                  </a:lnTo>
                  <a:lnTo>
                    <a:pt x="2069490" y="1318488"/>
                  </a:lnTo>
                  <a:lnTo>
                    <a:pt x="2069490" y="1330642"/>
                  </a:lnTo>
                  <a:lnTo>
                    <a:pt x="2071357" y="1336306"/>
                  </a:lnTo>
                  <a:lnTo>
                    <a:pt x="2078697" y="1344218"/>
                  </a:lnTo>
                  <a:lnTo>
                    <a:pt x="2083536" y="1346200"/>
                  </a:lnTo>
                  <a:lnTo>
                    <a:pt x="2094471" y="1346200"/>
                  </a:lnTo>
                  <a:lnTo>
                    <a:pt x="2098535" y="1344764"/>
                  </a:lnTo>
                  <a:lnTo>
                    <a:pt x="2101811" y="1341894"/>
                  </a:lnTo>
                  <a:lnTo>
                    <a:pt x="2103983" y="1340040"/>
                  </a:lnTo>
                  <a:lnTo>
                    <a:pt x="2105164" y="1339024"/>
                  </a:lnTo>
                  <a:lnTo>
                    <a:pt x="2107196" y="1335036"/>
                  </a:lnTo>
                  <a:lnTo>
                    <a:pt x="2108060" y="1329956"/>
                  </a:lnTo>
                  <a:close/>
                </a:path>
                <a:path w="2326004" h="1363345">
                  <a:moveTo>
                    <a:pt x="2154364" y="1315440"/>
                  </a:moveTo>
                  <a:lnTo>
                    <a:pt x="2152485" y="1309941"/>
                  </a:lnTo>
                  <a:lnTo>
                    <a:pt x="2148802" y="1306182"/>
                  </a:lnTo>
                  <a:lnTo>
                    <a:pt x="2146706" y="1304010"/>
                  </a:lnTo>
                  <a:lnTo>
                    <a:pt x="2146706" y="1317371"/>
                  </a:lnTo>
                  <a:lnTo>
                    <a:pt x="2146681" y="1328750"/>
                  </a:lnTo>
                  <a:lnTo>
                    <a:pt x="2145550" y="1332636"/>
                  </a:lnTo>
                  <a:lnTo>
                    <a:pt x="2145436" y="1332992"/>
                  </a:lnTo>
                  <a:lnTo>
                    <a:pt x="2140445" y="1338630"/>
                  </a:lnTo>
                  <a:lnTo>
                    <a:pt x="2137422" y="1340040"/>
                  </a:lnTo>
                  <a:lnTo>
                    <a:pt x="2129917" y="1340040"/>
                  </a:lnTo>
                  <a:lnTo>
                    <a:pt x="2126792" y="1338618"/>
                  </a:lnTo>
                  <a:lnTo>
                    <a:pt x="2124379" y="1335811"/>
                  </a:lnTo>
                  <a:lnTo>
                    <a:pt x="2121878" y="1332992"/>
                  </a:lnTo>
                  <a:lnTo>
                    <a:pt x="2120633" y="1328750"/>
                  </a:lnTo>
                  <a:lnTo>
                    <a:pt x="2120646" y="1317371"/>
                  </a:lnTo>
                  <a:lnTo>
                    <a:pt x="2121878" y="1313192"/>
                  </a:lnTo>
                  <a:lnTo>
                    <a:pt x="2124379" y="1310386"/>
                  </a:lnTo>
                  <a:lnTo>
                    <a:pt x="2126792" y="1307579"/>
                  </a:lnTo>
                  <a:lnTo>
                    <a:pt x="2129917" y="1306182"/>
                  </a:lnTo>
                  <a:lnTo>
                    <a:pt x="2137333" y="1306182"/>
                  </a:lnTo>
                  <a:lnTo>
                    <a:pt x="2140458" y="1307592"/>
                  </a:lnTo>
                  <a:lnTo>
                    <a:pt x="2145461" y="1313230"/>
                  </a:lnTo>
                  <a:lnTo>
                    <a:pt x="2146706" y="1317371"/>
                  </a:lnTo>
                  <a:lnTo>
                    <a:pt x="2146706" y="1304010"/>
                  </a:lnTo>
                  <a:lnTo>
                    <a:pt x="2144750" y="1301965"/>
                  </a:lnTo>
                  <a:lnTo>
                    <a:pt x="2139759" y="1299984"/>
                  </a:lnTo>
                  <a:lnTo>
                    <a:pt x="2128202" y="1299984"/>
                  </a:lnTo>
                  <a:lnTo>
                    <a:pt x="2123592" y="1301623"/>
                  </a:lnTo>
                  <a:lnTo>
                    <a:pt x="2119769" y="1304886"/>
                  </a:lnTo>
                  <a:lnTo>
                    <a:pt x="2115235" y="1308836"/>
                  </a:lnTo>
                  <a:lnTo>
                    <a:pt x="2112975" y="1314907"/>
                  </a:lnTo>
                  <a:lnTo>
                    <a:pt x="2112975" y="1330553"/>
                  </a:lnTo>
                  <a:lnTo>
                    <a:pt x="2114854" y="1336281"/>
                  </a:lnTo>
                  <a:lnTo>
                    <a:pt x="2122500" y="1344206"/>
                  </a:lnTo>
                  <a:lnTo>
                    <a:pt x="2127504" y="1346200"/>
                  </a:lnTo>
                  <a:lnTo>
                    <a:pt x="2137575" y="1346200"/>
                  </a:lnTo>
                  <a:lnTo>
                    <a:pt x="2141093" y="1345298"/>
                  </a:lnTo>
                  <a:lnTo>
                    <a:pt x="2147646" y="1341691"/>
                  </a:lnTo>
                  <a:lnTo>
                    <a:pt x="2149271" y="1340040"/>
                  </a:lnTo>
                  <a:lnTo>
                    <a:pt x="2150148" y="1339151"/>
                  </a:lnTo>
                  <a:lnTo>
                    <a:pt x="2151824" y="1335811"/>
                  </a:lnTo>
                  <a:lnTo>
                    <a:pt x="2153501" y="1332636"/>
                  </a:lnTo>
                  <a:lnTo>
                    <a:pt x="2154250" y="1328750"/>
                  </a:lnTo>
                  <a:lnTo>
                    <a:pt x="2154364" y="1315440"/>
                  </a:lnTo>
                  <a:close/>
                </a:path>
                <a:path w="2326004" h="1363345">
                  <a:moveTo>
                    <a:pt x="2200503" y="1345209"/>
                  </a:moveTo>
                  <a:lnTo>
                    <a:pt x="2198865" y="1306741"/>
                  </a:lnTo>
                  <a:lnTo>
                    <a:pt x="2198674" y="1306474"/>
                  </a:lnTo>
                  <a:lnTo>
                    <a:pt x="2196681" y="1303629"/>
                  </a:lnTo>
                  <a:lnTo>
                    <a:pt x="2194966" y="1302372"/>
                  </a:lnTo>
                  <a:lnTo>
                    <a:pt x="2190508" y="1300454"/>
                  </a:lnTo>
                  <a:lnTo>
                    <a:pt x="2188095" y="1299984"/>
                  </a:lnTo>
                  <a:lnTo>
                    <a:pt x="2179269" y="1299984"/>
                  </a:lnTo>
                  <a:lnTo>
                    <a:pt x="2174583" y="1302410"/>
                  </a:lnTo>
                  <a:lnTo>
                    <a:pt x="2171306" y="1307261"/>
                  </a:lnTo>
                  <a:lnTo>
                    <a:pt x="2171306" y="1300975"/>
                  </a:lnTo>
                  <a:lnTo>
                    <a:pt x="2164588" y="1300975"/>
                  </a:lnTo>
                  <a:lnTo>
                    <a:pt x="2164588" y="1345209"/>
                  </a:lnTo>
                  <a:lnTo>
                    <a:pt x="2172081" y="1345209"/>
                  </a:lnTo>
                  <a:lnTo>
                    <a:pt x="2172131" y="1315250"/>
                  </a:lnTo>
                  <a:lnTo>
                    <a:pt x="2173262" y="1311541"/>
                  </a:lnTo>
                  <a:lnTo>
                    <a:pt x="2175522" y="1309509"/>
                  </a:lnTo>
                  <a:lnTo>
                    <a:pt x="2177859" y="1307490"/>
                  </a:lnTo>
                  <a:lnTo>
                    <a:pt x="2178469" y="1307261"/>
                  </a:lnTo>
                  <a:lnTo>
                    <a:pt x="2180590" y="1306474"/>
                  </a:lnTo>
                  <a:lnTo>
                    <a:pt x="2185822" y="1306474"/>
                  </a:lnTo>
                  <a:lnTo>
                    <a:pt x="2193010" y="1345209"/>
                  </a:lnTo>
                  <a:lnTo>
                    <a:pt x="2200503" y="1345209"/>
                  </a:lnTo>
                  <a:close/>
                </a:path>
                <a:path w="2326004" h="1363345">
                  <a:moveTo>
                    <a:pt x="2249068" y="1284160"/>
                  </a:moveTo>
                  <a:lnTo>
                    <a:pt x="2242286" y="1284160"/>
                  </a:lnTo>
                  <a:lnTo>
                    <a:pt x="2242286" y="1329258"/>
                  </a:lnTo>
                  <a:lnTo>
                    <a:pt x="2241105" y="1333347"/>
                  </a:lnTo>
                  <a:lnTo>
                    <a:pt x="2238845" y="1336027"/>
                  </a:lnTo>
                  <a:lnTo>
                    <a:pt x="2236508" y="1338694"/>
                  </a:lnTo>
                  <a:lnTo>
                    <a:pt x="2233765" y="1340040"/>
                  </a:lnTo>
                  <a:lnTo>
                    <a:pt x="2227211" y="1340040"/>
                  </a:lnTo>
                  <a:lnTo>
                    <a:pt x="2224392" y="1338630"/>
                  </a:lnTo>
                  <a:lnTo>
                    <a:pt x="2221979" y="1335836"/>
                  </a:lnTo>
                  <a:lnTo>
                    <a:pt x="2219642" y="1333030"/>
                  </a:lnTo>
                  <a:lnTo>
                    <a:pt x="2218385" y="1328788"/>
                  </a:lnTo>
                  <a:lnTo>
                    <a:pt x="2218385" y="1317269"/>
                  </a:lnTo>
                  <a:lnTo>
                    <a:pt x="2226818" y="1306182"/>
                  </a:lnTo>
                  <a:lnTo>
                    <a:pt x="2233536" y="1306182"/>
                  </a:lnTo>
                  <a:lnTo>
                    <a:pt x="2236419" y="1307604"/>
                  </a:lnTo>
                  <a:lnTo>
                    <a:pt x="2241105" y="1313256"/>
                  </a:lnTo>
                  <a:lnTo>
                    <a:pt x="2242172" y="1317269"/>
                  </a:lnTo>
                  <a:lnTo>
                    <a:pt x="2242286" y="1329258"/>
                  </a:lnTo>
                  <a:lnTo>
                    <a:pt x="2242286" y="1284160"/>
                  </a:lnTo>
                  <a:lnTo>
                    <a:pt x="2241651" y="1284160"/>
                  </a:lnTo>
                  <a:lnTo>
                    <a:pt x="2241651" y="1306055"/>
                  </a:lnTo>
                  <a:lnTo>
                    <a:pt x="2240330" y="1304251"/>
                  </a:lnTo>
                  <a:lnTo>
                    <a:pt x="2238616" y="1302791"/>
                  </a:lnTo>
                  <a:lnTo>
                    <a:pt x="2236508" y="1301661"/>
                  </a:lnTo>
                  <a:lnTo>
                    <a:pt x="2234476" y="1300543"/>
                  </a:lnTo>
                  <a:lnTo>
                    <a:pt x="2232050" y="1299984"/>
                  </a:lnTo>
                  <a:lnTo>
                    <a:pt x="2225802" y="1299984"/>
                  </a:lnTo>
                  <a:lnTo>
                    <a:pt x="2210739" y="1318717"/>
                  </a:lnTo>
                  <a:lnTo>
                    <a:pt x="2210739" y="1327658"/>
                  </a:lnTo>
                  <a:lnTo>
                    <a:pt x="2226195" y="1346200"/>
                  </a:lnTo>
                  <a:lnTo>
                    <a:pt x="2235174" y="1346200"/>
                  </a:lnTo>
                  <a:lnTo>
                    <a:pt x="2239314" y="1344002"/>
                  </a:lnTo>
                  <a:lnTo>
                    <a:pt x="2241854" y="1340040"/>
                  </a:lnTo>
                  <a:lnTo>
                    <a:pt x="2242121" y="1339621"/>
                  </a:lnTo>
                  <a:lnTo>
                    <a:pt x="2242121" y="1345209"/>
                  </a:lnTo>
                  <a:lnTo>
                    <a:pt x="2249068" y="1345209"/>
                  </a:lnTo>
                  <a:lnTo>
                    <a:pt x="2249068" y="1339621"/>
                  </a:lnTo>
                  <a:lnTo>
                    <a:pt x="2249068" y="1306182"/>
                  </a:lnTo>
                  <a:lnTo>
                    <a:pt x="2249068" y="1306055"/>
                  </a:lnTo>
                  <a:lnTo>
                    <a:pt x="2249068" y="1284160"/>
                  </a:lnTo>
                  <a:close/>
                </a:path>
                <a:path w="2326004" h="1363345">
                  <a:moveTo>
                    <a:pt x="2295995" y="1329651"/>
                  </a:moveTo>
                  <a:lnTo>
                    <a:pt x="2274532" y="1317383"/>
                  </a:lnTo>
                  <a:lnTo>
                    <a:pt x="2272347" y="1316748"/>
                  </a:lnTo>
                  <a:lnTo>
                    <a:pt x="2267737" y="1312811"/>
                  </a:lnTo>
                  <a:lnTo>
                    <a:pt x="2267737" y="1310322"/>
                  </a:lnTo>
                  <a:lnTo>
                    <a:pt x="2268512" y="1308989"/>
                  </a:lnTo>
                  <a:lnTo>
                    <a:pt x="2271484" y="1306715"/>
                  </a:lnTo>
                  <a:lnTo>
                    <a:pt x="2273909" y="1306144"/>
                  </a:lnTo>
                  <a:lnTo>
                    <a:pt x="2280234" y="1306144"/>
                  </a:lnTo>
                  <a:lnTo>
                    <a:pt x="2287016" y="1313383"/>
                  </a:lnTo>
                  <a:lnTo>
                    <a:pt x="2294356" y="1312392"/>
                  </a:lnTo>
                  <a:lnTo>
                    <a:pt x="2293886" y="1309535"/>
                  </a:lnTo>
                  <a:lnTo>
                    <a:pt x="2293035" y="1307236"/>
                  </a:lnTo>
                  <a:lnTo>
                    <a:pt x="2292223" y="1306144"/>
                  </a:lnTo>
                  <a:lnTo>
                    <a:pt x="2290534" y="1303832"/>
                  </a:lnTo>
                  <a:lnTo>
                    <a:pt x="2288578" y="1302473"/>
                  </a:lnTo>
                  <a:lnTo>
                    <a:pt x="2285911" y="1301470"/>
                  </a:lnTo>
                  <a:lnTo>
                    <a:pt x="2283345" y="1300480"/>
                  </a:lnTo>
                  <a:lnTo>
                    <a:pt x="2280310" y="1299984"/>
                  </a:lnTo>
                  <a:lnTo>
                    <a:pt x="2274532" y="1299984"/>
                  </a:lnTo>
                  <a:lnTo>
                    <a:pt x="2260638" y="1310322"/>
                  </a:lnTo>
                  <a:lnTo>
                    <a:pt x="2260663" y="1315275"/>
                  </a:lnTo>
                  <a:lnTo>
                    <a:pt x="2261095" y="1316863"/>
                  </a:lnTo>
                  <a:lnTo>
                    <a:pt x="2263279" y="1320444"/>
                  </a:lnTo>
                  <a:lnTo>
                    <a:pt x="2264841" y="1321854"/>
                  </a:lnTo>
                  <a:lnTo>
                    <a:pt x="2267026" y="1322857"/>
                  </a:lnTo>
                  <a:lnTo>
                    <a:pt x="2269134" y="1323873"/>
                  </a:lnTo>
                  <a:lnTo>
                    <a:pt x="2272969" y="1325079"/>
                  </a:lnTo>
                  <a:lnTo>
                    <a:pt x="2282583" y="1327518"/>
                  </a:lnTo>
                  <a:lnTo>
                    <a:pt x="2285073" y="1328343"/>
                  </a:lnTo>
                  <a:lnTo>
                    <a:pt x="2287562" y="1329982"/>
                  </a:lnTo>
                  <a:lnTo>
                    <a:pt x="2288273" y="1331302"/>
                  </a:lnTo>
                  <a:lnTo>
                    <a:pt x="2288273" y="1334884"/>
                  </a:lnTo>
                  <a:lnTo>
                    <a:pt x="2287486" y="1336522"/>
                  </a:lnTo>
                  <a:lnTo>
                    <a:pt x="2285771" y="1337932"/>
                  </a:lnTo>
                  <a:lnTo>
                    <a:pt x="2284133" y="1339342"/>
                  </a:lnTo>
                  <a:lnTo>
                    <a:pt x="2281555" y="1340040"/>
                  </a:lnTo>
                  <a:lnTo>
                    <a:pt x="2274760" y="1340040"/>
                  </a:lnTo>
                  <a:lnTo>
                    <a:pt x="2272030" y="1339240"/>
                  </a:lnTo>
                  <a:lnTo>
                    <a:pt x="2268283" y="1336078"/>
                  </a:lnTo>
                  <a:lnTo>
                    <a:pt x="2267115" y="1333804"/>
                  </a:lnTo>
                  <a:lnTo>
                    <a:pt x="2266721" y="1330833"/>
                  </a:lnTo>
                  <a:lnTo>
                    <a:pt x="2259304" y="1332001"/>
                  </a:lnTo>
                  <a:lnTo>
                    <a:pt x="2260079" y="1336687"/>
                  </a:lnTo>
                  <a:lnTo>
                    <a:pt x="2262035" y="1340231"/>
                  </a:lnTo>
                  <a:lnTo>
                    <a:pt x="2265083" y="1342618"/>
                  </a:lnTo>
                  <a:lnTo>
                    <a:pt x="2268042" y="1345006"/>
                  </a:lnTo>
                  <a:lnTo>
                    <a:pt x="2272423" y="1346200"/>
                  </a:lnTo>
                  <a:lnTo>
                    <a:pt x="2281631" y="1346200"/>
                  </a:lnTo>
                  <a:lnTo>
                    <a:pt x="2295944" y="1334884"/>
                  </a:lnTo>
                  <a:lnTo>
                    <a:pt x="2295995" y="1329651"/>
                  </a:lnTo>
                  <a:close/>
                </a:path>
                <a:path w="2326004" h="1363345">
                  <a:moveTo>
                    <a:pt x="2325903" y="1316482"/>
                  </a:moveTo>
                  <a:lnTo>
                    <a:pt x="2311146" y="1283119"/>
                  </a:lnTo>
                  <a:lnTo>
                    <a:pt x="2305761" y="1283119"/>
                  </a:lnTo>
                  <a:lnTo>
                    <a:pt x="2309114" y="1288948"/>
                  </a:lnTo>
                  <a:lnTo>
                    <a:pt x="2311387" y="1293114"/>
                  </a:lnTo>
                  <a:lnTo>
                    <a:pt x="2312479" y="1295603"/>
                  </a:lnTo>
                  <a:lnTo>
                    <a:pt x="2314117" y="1299438"/>
                  </a:lnTo>
                  <a:lnTo>
                    <a:pt x="2315438" y="1303426"/>
                  </a:lnTo>
                  <a:lnTo>
                    <a:pt x="2316378" y="1307604"/>
                  </a:lnTo>
                  <a:lnTo>
                    <a:pt x="2317623" y="1312735"/>
                  </a:lnTo>
                  <a:lnTo>
                    <a:pt x="2318181" y="1317917"/>
                  </a:lnTo>
                  <a:lnTo>
                    <a:pt x="2318181" y="1323136"/>
                  </a:lnTo>
                  <a:lnTo>
                    <a:pt x="2317394" y="1333144"/>
                  </a:lnTo>
                  <a:lnTo>
                    <a:pt x="2315070" y="1343152"/>
                  </a:lnTo>
                  <a:lnTo>
                    <a:pt x="2311196" y="1353146"/>
                  </a:lnTo>
                  <a:lnTo>
                    <a:pt x="2305761" y="1363141"/>
                  </a:lnTo>
                  <a:lnTo>
                    <a:pt x="2311146" y="1363141"/>
                  </a:lnTo>
                  <a:lnTo>
                    <a:pt x="2315210" y="1357922"/>
                  </a:lnTo>
                  <a:lnTo>
                    <a:pt x="2318728" y="1351826"/>
                  </a:lnTo>
                  <a:lnTo>
                    <a:pt x="2324506" y="1337830"/>
                  </a:lnTo>
                  <a:lnTo>
                    <a:pt x="2325903" y="1330591"/>
                  </a:lnTo>
                  <a:lnTo>
                    <a:pt x="2325903" y="13164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37" name="object 137"/>
          <p:cNvGraphicFramePr>
            <a:graphicFrameLocks noGrp="1"/>
          </p:cNvGraphicFramePr>
          <p:nvPr/>
        </p:nvGraphicFramePr>
        <p:xfrm>
          <a:off x="6816458" y="4094042"/>
          <a:ext cx="3572510" cy="1889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6870"/>
                <a:gridCol w="356870"/>
                <a:gridCol w="356870"/>
                <a:gridCol w="356869"/>
                <a:gridCol w="356869"/>
                <a:gridCol w="356869"/>
                <a:gridCol w="356869"/>
                <a:gridCol w="356869"/>
                <a:gridCol w="356869"/>
                <a:gridCol w="356870"/>
              </a:tblGrid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314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38" name="object 138"/>
          <p:cNvSpPr/>
          <p:nvPr/>
        </p:nvSpPr>
        <p:spPr>
          <a:xfrm>
            <a:off x="7153848" y="6045475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59" h="53339">
                <a:moveTo>
                  <a:pt x="23502" y="0"/>
                </a:moveTo>
                <a:lnTo>
                  <a:pt x="13430" y="0"/>
                </a:lnTo>
                <a:lnTo>
                  <a:pt x="9369" y="1311"/>
                </a:lnTo>
                <a:lnTo>
                  <a:pt x="3435" y="6527"/>
                </a:lnTo>
                <a:lnTo>
                  <a:pt x="1717" y="10321"/>
                </a:lnTo>
                <a:lnTo>
                  <a:pt x="1249" y="15303"/>
                </a:lnTo>
                <a:lnTo>
                  <a:pt x="7964" y="15990"/>
                </a:lnTo>
                <a:lnTo>
                  <a:pt x="7964" y="12671"/>
                </a:lnTo>
                <a:lnTo>
                  <a:pt x="8901" y="10072"/>
                </a:lnTo>
                <a:lnTo>
                  <a:pt x="12649" y="6316"/>
                </a:lnTo>
                <a:lnTo>
                  <a:pt x="15147" y="5379"/>
                </a:lnTo>
                <a:lnTo>
                  <a:pt x="21238" y="5379"/>
                </a:lnTo>
                <a:lnTo>
                  <a:pt x="23658" y="6261"/>
                </a:lnTo>
                <a:lnTo>
                  <a:pt x="27328" y="9798"/>
                </a:lnTo>
                <a:lnTo>
                  <a:pt x="28265" y="11969"/>
                </a:lnTo>
                <a:lnTo>
                  <a:pt x="28265" y="16997"/>
                </a:lnTo>
                <a:lnTo>
                  <a:pt x="27250" y="19605"/>
                </a:lnTo>
                <a:lnTo>
                  <a:pt x="23190" y="25117"/>
                </a:lnTo>
                <a:lnTo>
                  <a:pt x="19286" y="28849"/>
                </a:lnTo>
                <a:lnTo>
                  <a:pt x="9838" y="36594"/>
                </a:lnTo>
                <a:lnTo>
                  <a:pt x="7027" y="39265"/>
                </a:lnTo>
                <a:lnTo>
                  <a:pt x="3123" y="43887"/>
                </a:lnTo>
                <a:lnTo>
                  <a:pt x="1639" y="46229"/>
                </a:lnTo>
                <a:lnTo>
                  <a:pt x="234" y="50055"/>
                </a:lnTo>
                <a:lnTo>
                  <a:pt x="0" y="51562"/>
                </a:lnTo>
                <a:lnTo>
                  <a:pt x="0" y="53124"/>
                </a:lnTo>
                <a:lnTo>
                  <a:pt x="34980" y="53124"/>
                </a:lnTo>
                <a:lnTo>
                  <a:pt x="34980" y="46885"/>
                </a:lnTo>
                <a:lnTo>
                  <a:pt x="9057" y="46885"/>
                </a:lnTo>
                <a:lnTo>
                  <a:pt x="9760" y="45706"/>
                </a:lnTo>
                <a:lnTo>
                  <a:pt x="10697" y="44527"/>
                </a:lnTo>
                <a:lnTo>
                  <a:pt x="12883" y="42193"/>
                </a:lnTo>
                <a:lnTo>
                  <a:pt x="15382" y="39975"/>
                </a:lnTo>
                <a:lnTo>
                  <a:pt x="23970" y="32761"/>
                </a:lnTo>
                <a:lnTo>
                  <a:pt x="27328" y="29653"/>
                </a:lnTo>
                <a:lnTo>
                  <a:pt x="31310" y="25133"/>
                </a:lnTo>
                <a:lnTo>
                  <a:pt x="32794" y="22978"/>
                </a:lnTo>
                <a:lnTo>
                  <a:pt x="34511" y="18886"/>
                </a:lnTo>
                <a:lnTo>
                  <a:pt x="34902" y="16810"/>
                </a:lnTo>
                <a:lnTo>
                  <a:pt x="34902" y="10532"/>
                </a:lnTo>
                <a:lnTo>
                  <a:pt x="33418" y="7042"/>
                </a:lnTo>
                <a:lnTo>
                  <a:pt x="27484" y="1413"/>
                </a:lnTo>
                <a:lnTo>
                  <a:pt x="23502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509196" y="6045694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436" y="40241"/>
                </a:moveTo>
                <a:lnTo>
                  <a:pt x="22955" y="40241"/>
                </a:lnTo>
                <a:lnTo>
                  <a:pt x="22955" y="52905"/>
                </a:lnTo>
                <a:lnTo>
                  <a:pt x="29436" y="52905"/>
                </a:lnTo>
                <a:lnTo>
                  <a:pt x="29436" y="40241"/>
                </a:lnTo>
                <a:close/>
              </a:path>
              <a:path w="36829" h="53339">
                <a:moveTo>
                  <a:pt x="29436" y="0"/>
                </a:moveTo>
                <a:lnTo>
                  <a:pt x="24127" y="0"/>
                </a:lnTo>
                <a:lnTo>
                  <a:pt x="0" y="34283"/>
                </a:lnTo>
                <a:lnTo>
                  <a:pt x="0" y="40241"/>
                </a:lnTo>
                <a:lnTo>
                  <a:pt x="36620" y="40241"/>
                </a:lnTo>
                <a:lnTo>
                  <a:pt x="36620" y="34283"/>
                </a:lnTo>
                <a:lnTo>
                  <a:pt x="6402" y="34283"/>
                </a:lnTo>
                <a:lnTo>
                  <a:pt x="22955" y="10431"/>
                </a:lnTo>
                <a:lnTo>
                  <a:pt x="29436" y="10431"/>
                </a:lnTo>
                <a:lnTo>
                  <a:pt x="29436" y="0"/>
                </a:lnTo>
                <a:close/>
              </a:path>
              <a:path w="36829" h="53339">
                <a:moveTo>
                  <a:pt x="29436" y="10431"/>
                </a:moveTo>
                <a:lnTo>
                  <a:pt x="22955" y="10431"/>
                </a:lnTo>
                <a:lnTo>
                  <a:pt x="22955" y="34283"/>
                </a:lnTo>
                <a:lnTo>
                  <a:pt x="29436" y="34283"/>
                </a:lnTo>
                <a:lnTo>
                  <a:pt x="29436" y="1043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867668" y="6045475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3190" y="0"/>
                </a:moveTo>
                <a:lnTo>
                  <a:pt x="13430" y="0"/>
                </a:lnTo>
                <a:lnTo>
                  <a:pt x="8979" y="2022"/>
                </a:lnTo>
                <a:lnTo>
                  <a:pt x="5699" y="6066"/>
                </a:lnTo>
                <a:lnTo>
                  <a:pt x="1873" y="10712"/>
                </a:lnTo>
                <a:lnTo>
                  <a:pt x="0" y="18145"/>
                </a:lnTo>
                <a:lnTo>
                  <a:pt x="0" y="37508"/>
                </a:lnTo>
                <a:lnTo>
                  <a:pt x="1717" y="44074"/>
                </a:lnTo>
                <a:lnTo>
                  <a:pt x="8588" y="52038"/>
                </a:lnTo>
                <a:lnTo>
                  <a:pt x="12961" y="54029"/>
                </a:lnTo>
                <a:lnTo>
                  <a:pt x="21550" y="54029"/>
                </a:lnTo>
                <a:lnTo>
                  <a:pt x="24439" y="53272"/>
                </a:lnTo>
                <a:lnTo>
                  <a:pt x="29436" y="50235"/>
                </a:lnTo>
                <a:lnTo>
                  <a:pt x="30822" y="48689"/>
                </a:lnTo>
                <a:lnTo>
                  <a:pt x="16397" y="48689"/>
                </a:lnTo>
                <a:lnTo>
                  <a:pt x="14601" y="48150"/>
                </a:lnTo>
                <a:lnTo>
                  <a:pt x="11165" y="46011"/>
                </a:lnTo>
                <a:lnTo>
                  <a:pt x="9838" y="44449"/>
                </a:lnTo>
                <a:lnTo>
                  <a:pt x="7964" y="40358"/>
                </a:lnTo>
                <a:lnTo>
                  <a:pt x="7495" y="38219"/>
                </a:lnTo>
                <a:lnTo>
                  <a:pt x="7495" y="32566"/>
                </a:lnTo>
                <a:lnTo>
                  <a:pt x="8510" y="29810"/>
                </a:lnTo>
                <a:lnTo>
                  <a:pt x="12330" y="25843"/>
                </a:lnTo>
                <a:lnTo>
                  <a:pt x="6480" y="25843"/>
                </a:lnTo>
                <a:lnTo>
                  <a:pt x="6578" y="20401"/>
                </a:lnTo>
                <a:lnTo>
                  <a:pt x="7105" y="16474"/>
                </a:lnTo>
                <a:lnTo>
                  <a:pt x="8354" y="13608"/>
                </a:lnTo>
                <a:lnTo>
                  <a:pt x="9548" y="10712"/>
                </a:lnTo>
                <a:lnTo>
                  <a:pt x="11087" y="8565"/>
                </a:lnTo>
                <a:lnTo>
                  <a:pt x="14679" y="5918"/>
                </a:lnTo>
                <a:lnTo>
                  <a:pt x="16553" y="5348"/>
                </a:lnTo>
                <a:lnTo>
                  <a:pt x="31297" y="5348"/>
                </a:lnTo>
                <a:lnTo>
                  <a:pt x="26547" y="1171"/>
                </a:lnTo>
                <a:lnTo>
                  <a:pt x="23190" y="0"/>
                </a:lnTo>
                <a:close/>
              </a:path>
              <a:path w="35559" h="54610">
                <a:moveTo>
                  <a:pt x="31284" y="24539"/>
                </a:moveTo>
                <a:lnTo>
                  <a:pt x="21003" y="24539"/>
                </a:lnTo>
                <a:lnTo>
                  <a:pt x="23424" y="25593"/>
                </a:lnTo>
                <a:lnTo>
                  <a:pt x="27328" y="29810"/>
                </a:lnTo>
                <a:lnTo>
                  <a:pt x="28299" y="32566"/>
                </a:lnTo>
                <a:lnTo>
                  <a:pt x="28272" y="40358"/>
                </a:lnTo>
                <a:lnTo>
                  <a:pt x="27328" y="43153"/>
                </a:lnTo>
                <a:lnTo>
                  <a:pt x="25376" y="45363"/>
                </a:lnTo>
                <a:lnTo>
                  <a:pt x="23346" y="47580"/>
                </a:lnTo>
                <a:lnTo>
                  <a:pt x="21003" y="48689"/>
                </a:lnTo>
                <a:lnTo>
                  <a:pt x="30822" y="48689"/>
                </a:lnTo>
                <a:lnTo>
                  <a:pt x="31388" y="48056"/>
                </a:lnTo>
                <a:lnTo>
                  <a:pt x="34199" y="42349"/>
                </a:lnTo>
                <a:lnTo>
                  <a:pt x="34980" y="39265"/>
                </a:lnTo>
                <a:lnTo>
                  <a:pt x="34980" y="30895"/>
                </a:lnTo>
                <a:lnTo>
                  <a:pt x="33418" y="26772"/>
                </a:lnTo>
                <a:lnTo>
                  <a:pt x="31284" y="24539"/>
                </a:lnTo>
                <a:close/>
              </a:path>
              <a:path w="35559" h="54610">
                <a:moveTo>
                  <a:pt x="23658" y="18808"/>
                </a:moveTo>
                <a:lnTo>
                  <a:pt x="16865" y="18808"/>
                </a:lnTo>
                <a:lnTo>
                  <a:pt x="14445" y="19378"/>
                </a:lnTo>
                <a:lnTo>
                  <a:pt x="9916" y="21689"/>
                </a:lnTo>
                <a:lnTo>
                  <a:pt x="8042" y="23462"/>
                </a:lnTo>
                <a:lnTo>
                  <a:pt x="6480" y="25843"/>
                </a:lnTo>
                <a:lnTo>
                  <a:pt x="12330" y="25843"/>
                </a:lnTo>
                <a:lnTo>
                  <a:pt x="12571" y="25593"/>
                </a:lnTo>
                <a:lnTo>
                  <a:pt x="15069" y="24539"/>
                </a:lnTo>
                <a:lnTo>
                  <a:pt x="31284" y="24539"/>
                </a:lnTo>
                <a:lnTo>
                  <a:pt x="27328" y="20401"/>
                </a:lnTo>
                <a:lnTo>
                  <a:pt x="23658" y="18808"/>
                </a:lnTo>
                <a:close/>
              </a:path>
              <a:path w="35559" h="54610">
                <a:moveTo>
                  <a:pt x="31297" y="5348"/>
                </a:moveTo>
                <a:lnTo>
                  <a:pt x="21160" y="5348"/>
                </a:lnTo>
                <a:lnTo>
                  <a:pt x="23346" y="6269"/>
                </a:lnTo>
                <a:lnTo>
                  <a:pt x="26157" y="9275"/>
                </a:lnTo>
                <a:lnTo>
                  <a:pt x="26938" y="11133"/>
                </a:lnTo>
                <a:lnTo>
                  <a:pt x="27562" y="13679"/>
                </a:lnTo>
                <a:lnTo>
                  <a:pt x="34043" y="13171"/>
                </a:lnTo>
                <a:lnTo>
                  <a:pt x="33496" y="9064"/>
                </a:lnTo>
                <a:lnTo>
                  <a:pt x="31857" y="5840"/>
                </a:lnTo>
                <a:lnTo>
                  <a:pt x="31297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278990" y="6045475"/>
            <a:ext cx="72390" cy="53340"/>
          </a:xfrm>
          <a:custGeom>
            <a:avLst/>
            <a:gdLst/>
            <a:ahLst/>
            <a:cxnLst/>
            <a:rect l="l" t="t" r="r" b="b"/>
            <a:pathLst>
              <a:path w="72390" h="53339">
                <a:moveTo>
                  <a:pt x="19520" y="11735"/>
                </a:moveTo>
                <a:lnTo>
                  <a:pt x="13039" y="11735"/>
                </a:lnTo>
                <a:lnTo>
                  <a:pt x="13039" y="53124"/>
                </a:lnTo>
                <a:lnTo>
                  <a:pt x="19520" y="53124"/>
                </a:lnTo>
                <a:lnTo>
                  <a:pt x="19520" y="11735"/>
                </a:lnTo>
                <a:close/>
              </a:path>
              <a:path w="72390" h="53339">
                <a:moveTo>
                  <a:pt x="19520" y="0"/>
                </a:moveTo>
                <a:lnTo>
                  <a:pt x="15303" y="0"/>
                </a:lnTo>
                <a:lnTo>
                  <a:pt x="14210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669" y="11578"/>
                </a:lnTo>
                <a:lnTo>
                  <a:pt x="117" y="13226"/>
                </a:lnTo>
                <a:lnTo>
                  <a:pt x="0" y="19566"/>
                </a:lnTo>
                <a:lnTo>
                  <a:pt x="13039" y="11735"/>
                </a:lnTo>
                <a:lnTo>
                  <a:pt x="19520" y="11735"/>
                </a:lnTo>
                <a:lnTo>
                  <a:pt x="19520" y="0"/>
                </a:lnTo>
                <a:close/>
              </a:path>
              <a:path w="72390" h="53339">
                <a:moveTo>
                  <a:pt x="64651" y="40459"/>
                </a:moveTo>
                <a:lnTo>
                  <a:pt x="58170" y="40459"/>
                </a:lnTo>
                <a:lnTo>
                  <a:pt x="58170" y="53124"/>
                </a:lnTo>
                <a:lnTo>
                  <a:pt x="64651" y="53124"/>
                </a:lnTo>
                <a:lnTo>
                  <a:pt x="64651" y="40459"/>
                </a:lnTo>
                <a:close/>
              </a:path>
              <a:path w="72390" h="53339">
                <a:moveTo>
                  <a:pt x="64651" y="218"/>
                </a:moveTo>
                <a:lnTo>
                  <a:pt x="59419" y="218"/>
                </a:lnTo>
                <a:lnTo>
                  <a:pt x="35214" y="34502"/>
                </a:lnTo>
                <a:lnTo>
                  <a:pt x="35214" y="40459"/>
                </a:lnTo>
                <a:lnTo>
                  <a:pt x="71834" y="40459"/>
                </a:lnTo>
                <a:lnTo>
                  <a:pt x="71834" y="34502"/>
                </a:lnTo>
                <a:lnTo>
                  <a:pt x="41617" y="34502"/>
                </a:lnTo>
                <a:lnTo>
                  <a:pt x="58170" y="10649"/>
                </a:lnTo>
                <a:lnTo>
                  <a:pt x="64651" y="10649"/>
                </a:lnTo>
                <a:lnTo>
                  <a:pt x="64651" y="218"/>
                </a:lnTo>
                <a:close/>
              </a:path>
              <a:path w="72390" h="53339">
                <a:moveTo>
                  <a:pt x="64651" y="10649"/>
                </a:moveTo>
                <a:lnTo>
                  <a:pt x="58170" y="10649"/>
                </a:lnTo>
                <a:lnTo>
                  <a:pt x="58170" y="34502"/>
                </a:lnTo>
                <a:lnTo>
                  <a:pt x="64651" y="34502"/>
                </a:lnTo>
                <a:lnTo>
                  <a:pt x="64651" y="1064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635666" y="6045475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442" y="11735"/>
                </a:moveTo>
                <a:lnTo>
                  <a:pt x="12961" y="11735"/>
                </a:lnTo>
                <a:lnTo>
                  <a:pt x="12961" y="53124"/>
                </a:lnTo>
                <a:lnTo>
                  <a:pt x="19442" y="53124"/>
                </a:lnTo>
                <a:lnTo>
                  <a:pt x="19442" y="11735"/>
                </a:lnTo>
                <a:close/>
              </a:path>
              <a:path w="72390" h="54610">
                <a:moveTo>
                  <a:pt x="19442" y="0"/>
                </a:moveTo>
                <a:lnTo>
                  <a:pt x="15303" y="0"/>
                </a:lnTo>
                <a:lnTo>
                  <a:pt x="14132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591" y="11578"/>
                </a:lnTo>
                <a:lnTo>
                  <a:pt x="115" y="13226"/>
                </a:lnTo>
                <a:lnTo>
                  <a:pt x="0" y="19566"/>
                </a:lnTo>
                <a:lnTo>
                  <a:pt x="2030" y="18816"/>
                </a:lnTo>
                <a:lnTo>
                  <a:pt x="4294" y="17700"/>
                </a:lnTo>
                <a:lnTo>
                  <a:pt x="6793" y="16208"/>
                </a:lnTo>
                <a:lnTo>
                  <a:pt x="9369" y="14717"/>
                </a:lnTo>
                <a:lnTo>
                  <a:pt x="11399" y="13226"/>
                </a:lnTo>
                <a:lnTo>
                  <a:pt x="12961" y="11735"/>
                </a:lnTo>
                <a:lnTo>
                  <a:pt x="19442" y="11735"/>
                </a:lnTo>
                <a:lnTo>
                  <a:pt x="19442" y="0"/>
                </a:lnTo>
                <a:close/>
              </a:path>
              <a:path w="72390" h="54610">
                <a:moveTo>
                  <a:pt x="60200" y="0"/>
                </a:moveTo>
                <a:lnTo>
                  <a:pt x="50440" y="0"/>
                </a:lnTo>
                <a:lnTo>
                  <a:pt x="45989" y="2022"/>
                </a:lnTo>
                <a:lnTo>
                  <a:pt x="38962" y="10712"/>
                </a:lnTo>
                <a:lnTo>
                  <a:pt x="37010" y="18145"/>
                </a:lnTo>
                <a:lnTo>
                  <a:pt x="37010" y="37508"/>
                </a:lnTo>
                <a:lnTo>
                  <a:pt x="38728" y="44074"/>
                </a:lnTo>
                <a:lnTo>
                  <a:pt x="45599" y="52038"/>
                </a:lnTo>
                <a:lnTo>
                  <a:pt x="49972" y="54029"/>
                </a:lnTo>
                <a:lnTo>
                  <a:pt x="58561" y="54029"/>
                </a:lnTo>
                <a:lnTo>
                  <a:pt x="61450" y="53272"/>
                </a:lnTo>
                <a:lnTo>
                  <a:pt x="66447" y="50235"/>
                </a:lnTo>
                <a:lnTo>
                  <a:pt x="67832" y="48689"/>
                </a:lnTo>
                <a:lnTo>
                  <a:pt x="53407" y="48689"/>
                </a:lnTo>
                <a:lnTo>
                  <a:pt x="51611" y="48150"/>
                </a:lnTo>
                <a:lnTo>
                  <a:pt x="44506" y="38219"/>
                </a:lnTo>
                <a:lnTo>
                  <a:pt x="44506" y="32566"/>
                </a:lnTo>
                <a:lnTo>
                  <a:pt x="45521" y="29810"/>
                </a:lnTo>
                <a:lnTo>
                  <a:pt x="47551" y="27701"/>
                </a:lnTo>
                <a:lnTo>
                  <a:pt x="49409" y="25843"/>
                </a:lnTo>
                <a:lnTo>
                  <a:pt x="43491" y="25843"/>
                </a:lnTo>
                <a:lnTo>
                  <a:pt x="50206" y="7073"/>
                </a:lnTo>
                <a:lnTo>
                  <a:pt x="51767" y="5918"/>
                </a:lnTo>
                <a:lnTo>
                  <a:pt x="53563" y="5348"/>
                </a:lnTo>
                <a:lnTo>
                  <a:pt x="68386" y="5348"/>
                </a:lnTo>
                <a:lnTo>
                  <a:pt x="66291" y="3505"/>
                </a:lnTo>
                <a:lnTo>
                  <a:pt x="63558" y="1171"/>
                </a:lnTo>
                <a:lnTo>
                  <a:pt x="60200" y="0"/>
                </a:lnTo>
                <a:close/>
              </a:path>
              <a:path w="72390" h="54610">
                <a:moveTo>
                  <a:pt x="68294" y="24539"/>
                </a:moveTo>
                <a:lnTo>
                  <a:pt x="58014" y="24539"/>
                </a:lnTo>
                <a:lnTo>
                  <a:pt x="60435" y="25593"/>
                </a:lnTo>
                <a:lnTo>
                  <a:pt x="64339" y="29810"/>
                </a:lnTo>
                <a:lnTo>
                  <a:pt x="65310" y="32566"/>
                </a:lnTo>
                <a:lnTo>
                  <a:pt x="65282" y="40358"/>
                </a:lnTo>
                <a:lnTo>
                  <a:pt x="64339" y="43153"/>
                </a:lnTo>
                <a:lnTo>
                  <a:pt x="60435" y="47580"/>
                </a:lnTo>
                <a:lnTo>
                  <a:pt x="58014" y="48689"/>
                </a:lnTo>
                <a:lnTo>
                  <a:pt x="67832" y="48689"/>
                </a:lnTo>
                <a:lnTo>
                  <a:pt x="68399" y="48056"/>
                </a:lnTo>
                <a:lnTo>
                  <a:pt x="69804" y="45206"/>
                </a:lnTo>
                <a:lnTo>
                  <a:pt x="71288" y="42349"/>
                </a:lnTo>
                <a:lnTo>
                  <a:pt x="71991" y="39265"/>
                </a:lnTo>
                <a:lnTo>
                  <a:pt x="71991" y="30895"/>
                </a:lnTo>
                <a:lnTo>
                  <a:pt x="70429" y="26772"/>
                </a:lnTo>
                <a:lnTo>
                  <a:pt x="68294" y="24539"/>
                </a:lnTo>
                <a:close/>
              </a:path>
              <a:path w="72390" h="54610">
                <a:moveTo>
                  <a:pt x="60669" y="18808"/>
                </a:moveTo>
                <a:lnTo>
                  <a:pt x="53876" y="18808"/>
                </a:lnTo>
                <a:lnTo>
                  <a:pt x="51533" y="19378"/>
                </a:lnTo>
                <a:lnTo>
                  <a:pt x="47005" y="21689"/>
                </a:lnTo>
                <a:lnTo>
                  <a:pt x="45052" y="23462"/>
                </a:lnTo>
                <a:lnTo>
                  <a:pt x="43491" y="25843"/>
                </a:lnTo>
                <a:lnTo>
                  <a:pt x="49409" y="25843"/>
                </a:lnTo>
                <a:lnTo>
                  <a:pt x="49659" y="25593"/>
                </a:lnTo>
                <a:lnTo>
                  <a:pt x="52080" y="24539"/>
                </a:lnTo>
                <a:lnTo>
                  <a:pt x="68294" y="24539"/>
                </a:lnTo>
                <a:lnTo>
                  <a:pt x="64339" y="20401"/>
                </a:lnTo>
                <a:lnTo>
                  <a:pt x="60669" y="18808"/>
                </a:lnTo>
                <a:close/>
              </a:path>
              <a:path w="72390" h="54610">
                <a:moveTo>
                  <a:pt x="68386" y="5348"/>
                </a:moveTo>
                <a:lnTo>
                  <a:pt x="58170" y="5348"/>
                </a:lnTo>
                <a:lnTo>
                  <a:pt x="60356" y="6269"/>
                </a:lnTo>
                <a:lnTo>
                  <a:pt x="62152" y="8120"/>
                </a:lnTo>
                <a:lnTo>
                  <a:pt x="63167" y="9275"/>
                </a:lnTo>
                <a:lnTo>
                  <a:pt x="64026" y="11133"/>
                </a:lnTo>
                <a:lnTo>
                  <a:pt x="64573" y="13679"/>
                </a:lnTo>
                <a:lnTo>
                  <a:pt x="71054" y="13171"/>
                </a:lnTo>
                <a:lnTo>
                  <a:pt x="70507" y="9064"/>
                </a:lnTo>
                <a:lnTo>
                  <a:pt x="68945" y="5840"/>
                </a:lnTo>
                <a:lnTo>
                  <a:pt x="68386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9992263" y="6045475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520" y="11735"/>
                </a:moveTo>
                <a:lnTo>
                  <a:pt x="13039" y="11735"/>
                </a:lnTo>
                <a:lnTo>
                  <a:pt x="13039" y="53124"/>
                </a:lnTo>
                <a:lnTo>
                  <a:pt x="19520" y="53124"/>
                </a:lnTo>
                <a:lnTo>
                  <a:pt x="19520" y="11735"/>
                </a:lnTo>
                <a:close/>
              </a:path>
              <a:path w="72390" h="54610">
                <a:moveTo>
                  <a:pt x="19520" y="0"/>
                </a:moveTo>
                <a:lnTo>
                  <a:pt x="15303" y="0"/>
                </a:lnTo>
                <a:lnTo>
                  <a:pt x="14210" y="2287"/>
                </a:lnTo>
                <a:lnTo>
                  <a:pt x="12258" y="4645"/>
                </a:lnTo>
                <a:lnTo>
                  <a:pt x="6793" y="9509"/>
                </a:lnTo>
                <a:lnTo>
                  <a:pt x="3669" y="11578"/>
                </a:lnTo>
                <a:lnTo>
                  <a:pt x="117" y="13226"/>
                </a:lnTo>
                <a:lnTo>
                  <a:pt x="0" y="19566"/>
                </a:lnTo>
                <a:lnTo>
                  <a:pt x="13039" y="11735"/>
                </a:lnTo>
                <a:lnTo>
                  <a:pt x="19520" y="11735"/>
                </a:lnTo>
                <a:lnTo>
                  <a:pt x="19520" y="0"/>
                </a:lnTo>
                <a:close/>
              </a:path>
              <a:path w="72390" h="54610">
                <a:moveTo>
                  <a:pt x="59263" y="0"/>
                </a:moveTo>
                <a:lnTo>
                  <a:pt x="50050" y="0"/>
                </a:lnTo>
                <a:lnTo>
                  <a:pt x="46380" y="1311"/>
                </a:lnTo>
                <a:lnTo>
                  <a:pt x="43569" y="3935"/>
                </a:lnTo>
                <a:lnTo>
                  <a:pt x="40836" y="6558"/>
                </a:lnTo>
                <a:lnTo>
                  <a:pt x="39431" y="9798"/>
                </a:lnTo>
                <a:lnTo>
                  <a:pt x="39455" y="16279"/>
                </a:lnTo>
                <a:lnTo>
                  <a:pt x="40072" y="18410"/>
                </a:lnTo>
                <a:lnTo>
                  <a:pt x="42721" y="22049"/>
                </a:lnTo>
                <a:lnTo>
                  <a:pt x="44662" y="23446"/>
                </a:lnTo>
                <a:lnTo>
                  <a:pt x="47395" y="24438"/>
                </a:lnTo>
                <a:lnTo>
                  <a:pt x="44115" y="25273"/>
                </a:lnTo>
                <a:lnTo>
                  <a:pt x="41695" y="26858"/>
                </a:lnTo>
                <a:lnTo>
                  <a:pt x="39899" y="29177"/>
                </a:lnTo>
                <a:lnTo>
                  <a:pt x="38181" y="31504"/>
                </a:lnTo>
                <a:lnTo>
                  <a:pt x="37322" y="34385"/>
                </a:lnTo>
                <a:lnTo>
                  <a:pt x="37357" y="42528"/>
                </a:lnTo>
                <a:lnTo>
                  <a:pt x="38884" y="46300"/>
                </a:lnTo>
                <a:lnTo>
                  <a:pt x="45287" y="52483"/>
                </a:lnTo>
                <a:lnTo>
                  <a:pt x="49503" y="54029"/>
                </a:lnTo>
                <a:lnTo>
                  <a:pt x="59966" y="54029"/>
                </a:lnTo>
                <a:lnTo>
                  <a:pt x="64182" y="52483"/>
                </a:lnTo>
                <a:lnTo>
                  <a:pt x="68131" y="48689"/>
                </a:lnTo>
                <a:lnTo>
                  <a:pt x="52783" y="48689"/>
                </a:lnTo>
                <a:lnTo>
                  <a:pt x="50909" y="48212"/>
                </a:lnTo>
                <a:lnTo>
                  <a:pt x="47465" y="46300"/>
                </a:lnTo>
                <a:lnTo>
                  <a:pt x="46146" y="44972"/>
                </a:lnTo>
                <a:lnTo>
                  <a:pt x="44428" y="41506"/>
                </a:lnTo>
                <a:lnTo>
                  <a:pt x="43959" y="39710"/>
                </a:lnTo>
                <a:lnTo>
                  <a:pt x="44000" y="34728"/>
                </a:lnTo>
                <a:lnTo>
                  <a:pt x="44974" y="32300"/>
                </a:lnTo>
                <a:lnTo>
                  <a:pt x="49035" y="28264"/>
                </a:lnTo>
                <a:lnTo>
                  <a:pt x="51533" y="27249"/>
                </a:lnTo>
                <a:lnTo>
                  <a:pt x="67964" y="27249"/>
                </a:lnTo>
                <a:lnTo>
                  <a:pt x="65432" y="25492"/>
                </a:lnTo>
                <a:lnTo>
                  <a:pt x="62230" y="24438"/>
                </a:lnTo>
                <a:lnTo>
                  <a:pt x="64807" y="23446"/>
                </a:lnTo>
                <a:lnTo>
                  <a:pt x="66759" y="22049"/>
                </a:lnTo>
                <a:lnTo>
                  <a:pt x="52158" y="21947"/>
                </a:lnTo>
                <a:lnTo>
                  <a:pt x="50128" y="21151"/>
                </a:lnTo>
                <a:lnTo>
                  <a:pt x="46848" y="17973"/>
                </a:lnTo>
                <a:lnTo>
                  <a:pt x="46124" y="16076"/>
                </a:lnTo>
                <a:lnTo>
                  <a:pt x="46068" y="11211"/>
                </a:lnTo>
                <a:lnTo>
                  <a:pt x="46848" y="9314"/>
                </a:lnTo>
                <a:lnTo>
                  <a:pt x="50128" y="6136"/>
                </a:lnTo>
                <a:lnTo>
                  <a:pt x="52236" y="5348"/>
                </a:lnTo>
                <a:lnTo>
                  <a:pt x="67131" y="5348"/>
                </a:lnTo>
                <a:lnTo>
                  <a:pt x="62933" y="1342"/>
                </a:lnTo>
                <a:lnTo>
                  <a:pt x="59263" y="0"/>
                </a:lnTo>
                <a:close/>
              </a:path>
              <a:path w="72390" h="54610">
                <a:moveTo>
                  <a:pt x="67964" y="27249"/>
                </a:moveTo>
                <a:lnTo>
                  <a:pt x="57702" y="27249"/>
                </a:lnTo>
                <a:lnTo>
                  <a:pt x="60278" y="28271"/>
                </a:lnTo>
                <a:lnTo>
                  <a:pt x="64495" y="32363"/>
                </a:lnTo>
                <a:lnTo>
                  <a:pt x="65424" y="34728"/>
                </a:lnTo>
                <a:lnTo>
                  <a:pt x="65510" y="41154"/>
                </a:lnTo>
                <a:lnTo>
                  <a:pt x="64495" y="43692"/>
                </a:lnTo>
                <a:lnTo>
                  <a:pt x="60435" y="47689"/>
                </a:lnTo>
                <a:lnTo>
                  <a:pt x="57936" y="48689"/>
                </a:lnTo>
                <a:lnTo>
                  <a:pt x="68131" y="48689"/>
                </a:lnTo>
                <a:lnTo>
                  <a:pt x="70585" y="46331"/>
                </a:lnTo>
                <a:lnTo>
                  <a:pt x="72147" y="42528"/>
                </a:lnTo>
                <a:lnTo>
                  <a:pt x="72042" y="34385"/>
                </a:lnTo>
                <a:lnTo>
                  <a:pt x="71288" y="31918"/>
                </a:lnTo>
                <a:lnTo>
                  <a:pt x="69648" y="29560"/>
                </a:lnTo>
                <a:lnTo>
                  <a:pt x="67964" y="27249"/>
                </a:lnTo>
                <a:close/>
              </a:path>
              <a:path w="72390" h="54610">
                <a:moveTo>
                  <a:pt x="67131" y="5348"/>
                </a:moveTo>
                <a:lnTo>
                  <a:pt x="57155" y="5348"/>
                </a:lnTo>
                <a:lnTo>
                  <a:pt x="59185" y="6160"/>
                </a:lnTo>
                <a:lnTo>
                  <a:pt x="62465" y="9400"/>
                </a:lnTo>
                <a:lnTo>
                  <a:pt x="63240" y="11211"/>
                </a:lnTo>
                <a:lnTo>
                  <a:pt x="63241" y="16279"/>
                </a:lnTo>
                <a:lnTo>
                  <a:pt x="62543" y="18004"/>
                </a:lnTo>
                <a:lnTo>
                  <a:pt x="60903" y="19581"/>
                </a:lnTo>
                <a:lnTo>
                  <a:pt x="59341" y="21159"/>
                </a:lnTo>
                <a:lnTo>
                  <a:pt x="57233" y="21947"/>
                </a:lnTo>
                <a:lnTo>
                  <a:pt x="66833" y="21947"/>
                </a:lnTo>
                <a:lnTo>
                  <a:pt x="68086" y="20229"/>
                </a:lnTo>
                <a:lnTo>
                  <a:pt x="69336" y="18410"/>
                </a:lnTo>
                <a:lnTo>
                  <a:pt x="69960" y="16279"/>
                </a:lnTo>
                <a:lnTo>
                  <a:pt x="69883" y="9798"/>
                </a:lnTo>
                <a:lnTo>
                  <a:pt x="68555" y="6706"/>
                </a:lnTo>
                <a:lnTo>
                  <a:pt x="67131" y="53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44" name="object 1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65739" y="3972709"/>
            <a:ext cx="3855035" cy="2250885"/>
          </a:xfrm>
          <a:prstGeom prst="rect">
            <a:avLst/>
          </a:prstGeom>
        </p:spPr>
      </p:pic>
      <p:sp>
        <p:nvSpPr>
          <p:cNvPr id="145" name="object 145"/>
          <p:cNvSpPr txBox="1"/>
          <p:nvPr/>
        </p:nvSpPr>
        <p:spPr>
          <a:xfrm>
            <a:off x="9403206" y="321310"/>
            <a:ext cx="1466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4">
                <a:latin typeface="Cambria Math"/>
                <a:cs typeface="Cambria Math"/>
              </a:rPr>
              <a:t>𝑛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9284334" y="200913"/>
            <a:ext cx="54038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7185" algn="l"/>
              </a:tabLst>
            </a:pP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9882378" y="387222"/>
            <a:ext cx="593090" cy="17145"/>
          </a:xfrm>
          <a:custGeom>
            <a:avLst/>
            <a:gdLst/>
            <a:ahLst/>
            <a:cxnLst/>
            <a:rect l="l" t="t" r="r" b="b"/>
            <a:pathLst>
              <a:path w="593090" h="17145">
                <a:moveTo>
                  <a:pt x="592835" y="0"/>
                </a:moveTo>
                <a:lnTo>
                  <a:pt x="0" y="0"/>
                </a:lnTo>
                <a:lnTo>
                  <a:pt x="0" y="16763"/>
                </a:lnTo>
                <a:lnTo>
                  <a:pt x="592835" y="16763"/>
                </a:lnTo>
                <a:lnTo>
                  <a:pt x="5928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 txBox="1"/>
          <p:nvPr/>
        </p:nvSpPr>
        <p:spPr>
          <a:xfrm>
            <a:off x="10096627" y="8889"/>
            <a:ext cx="16319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𝑏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10538714" y="277875"/>
            <a:ext cx="1137285" cy="236220"/>
          </a:xfrm>
          <a:custGeom>
            <a:avLst/>
            <a:gdLst/>
            <a:ahLst/>
            <a:cxnLst/>
            <a:rect l="l" t="t" r="r" b="b"/>
            <a:pathLst>
              <a:path w="1137284" h="236220">
                <a:moveTo>
                  <a:pt x="1061719" y="0"/>
                </a:moveTo>
                <a:lnTo>
                  <a:pt x="1058290" y="9525"/>
                </a:lnTo>
                <a:lnTo>
                  <a:pt x="1071985" y="15430"/>
                </a:lnTo>
                <a:lnTo>
                  <a:pt x="1083738" y="23622"/>
                </a:lnTo>
                <a:lnTo>
                  <a:pt x="1107545" y="61650"/>
                </a:lnTo>
                <a:lnTo>
                  <a:pt x="1115313" y="116586"/>
                </a:lnTo>
                <a:lnTo>
                  <a:pt x="1114452" y="137423"/>
                </a:lnTo>
                <a:lnTo>
                  <a:pt x="1101343" y="188340"/>
                </a:lnTo>
                <a:lnTo>
                  <a:pt x="1072126" y="220130"/>
                </a:lnTo>
                <a:lnTo>
                  <a:pt x="1058671" y="226060"/>
                </a:lnTo>
                <a:lnTo>
                  <a:pt x="1061719" y="235712"/>
                </a:lnTo>
                <a:lnTo>
                  <a:pt x="1106707" y="208887"/>
                </a:lnTo>
                <a:lnTo>
                  <a:pt x="1132046" y="159480"/>
                </a:lnTo>
                <a:lnTo>
                  <a:pt x="1136903" y="117856"/>
                </a:lnTo>
                <a:lnTo>
                  <a:pt x="1135687" y="96281"/>
                </a:lnTo>
                <a:lnTo>
                  <a:pt x="1125920" y="57991"/>
                </a:lnTo>
                <a:lnTo>
                  <a:pt x="1093724" y="15065"/>
                </a:lnTo>
                <a:lnTo>
                  <a:pt x="1078769" y="6145"/>
                </a:lnTo>
                <a:lnTo>
                  <a:pt x="1061719" y="0"/>
                </a:lnTo>
                <a:close/>
              </a:path>
              <a:path w="1137284" h="236220">
                <a:moveTo>
                  <a:pt x="75183" y="0"/>
                </a:moveTo>
                <a:lnTo>
                  <a:pt x="30214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4" y="139501"/>
                </a:lnTo>
                <a:lnTo>
                  <a:pt x="10929" y="177792"/>
                </a:lnTo>
                <a:lnTo>
                  <a:pt x="43068" y="220599"/>
                </a:lnTo>
                <a:lnTo>
                  <a:pt x="75183" y="235712"/>
                </a:lnTo>
                <a:lnTo>
                  <a:pt x="78231" y="226060"/>
                </a:lnTo>
                <a:lnTo>
                  <a:pt x="64777" y="220130"/>
                </a:lnTo>
                <a:lnTo>
                  <a:pt x="53181" y="211867"/>
                </a:lnTo>
                <a:lnTo>
                  <a:pt x="29392" y="173289"/>
                </a:lnTo>
                <a:lnTo>
                  <a:pt x="21462" y="116586"/>
                </a:lnTo>
                <a:lnTo>
                  <a:pt x="22344" y="96512"/>
                </a:lnTo>
                <a:lnTo>
                  <a:pt x="35559" y="46863"/>
                </a:lnTo>
                <a:lnTo>
                  <a:pt x="64992" y="15430"/>
                </a:lnTo>
                <a:lnTo>
                  <a:pt x="78612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 txBox="1"/>
          <p:nvPr/>
        </p:nvSpPr>
        <p:spPr>
          <a:xfrm>
            <a:off x="10584815" y="107950"/>
            <a:ext cx="103631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>
                <a:latin typeface="Cambria Math"/>
                <a:cs typeface="Cambria Math"/>
              </a:rPr>
              <a:t>1</a:t>
            </a:r>
            <a:r>
              <a:rPr dirty="0" baseline="-20833" sz="3000" spc="-44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−</a:t>
            </a:r>
            <a:r>
              <a:rPr dirty="0" baseline="-20833" sz="3000" spc="-37">
                <a:latin typeface="Cambria Math"/>
                <a:cs typeface="Cambria Math"/>
              </a:rPr>
              <a:t> </a:t>
            </a:r>
            <a:r>
              <a:rPr dirty="0" baseline="-20833" sz="3000" spc="75">
                <a:latin typeface="Cambria Math"/>
                <a:cs typeface="Cambria Math"/>
              </a:rPr>
              <a:t>𝑎</a:t>
            </a:r>
            <a:r>
              <a:rPr dirty="0" sz="1450" spc="50">
                <a:latin typeface="Cambria Math"/>
                <a:cs typeface="Cambria Math"/>
              </a:rPr>
              <a:t>𝑛+1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9343770" y="900811"/>
            <a:ext cx="1974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9224898" y="779729"/>
            <a:ext cx="58928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85445" algn="l"/>
              </a:tabLst>
            </a:pPr>
            <a:r>
              <a:rPr dirty="0" sz="2000" spc="5">
                <a:latin typeface="Cambria Math"/>
                <a:cs typeface="Cambria Math"/>
              </a:rPr>
              <a:t>𝑦</a:t>
            </a:r>
            <a:r>
              <a:rPr dirty="0" sz="2000" spc="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9870185" y="966342"/>
            <a:ext cx="593090" cy="17145"/>
          </a:xfrm>
          <a:custGeom>
            <a:avLst/>
            <a:gdLst/>
            <a:ahLst/>
            <a:cxnLst/>
            <a:rect l="l" t="t" r="r" b="b"/>
            <a:pathLst>
              <a:path w="593090" h="17144">
                <a:moveTo>
                  <a:pt x="592835" y="0"/>
                </a:moveTo>
                <a:lnTo>
                  <a:pt x="0" y="0"/>
                </a:lnTo>
                <a:lnTo>
                  <a:pt x="0" y="16763"/>
                </a:lnTo>
                <a:lnTo>
                  <a:pt x="592835" y="16763"/>
                </a:lnTo>
                <a:lnTo>
                  <a:pt x="5928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 txBox="1"/>
          <p:nvPr/>
        </p:nvSpPr>
        <p:spPr>
          <a:xfrm>
            <a:off x="9871075" y="371601"/>
            <a:ext cx="610870" cy="5473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ts val="205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endParaRPr sz="2000">
              <a:latin typeface="Cambria Math"/>
              <a:cs typeface="Cambria Math"/>
            </a:endParaRPr>
          </a:p>
          <a:p>
            <a:pPr algn="ctr" marR="13335">
              <a:lnSpc>
                <a:spcPts val="2050"/>
              </a:lnSpc>
            </a:pPr>
            <a:r>
              <a:rPr dirty="0" sz="2000">
                <a:latin typeface="Cambria Math"/>
                <a:cs typeface="Cambria Math"/>
              </a:rPr>
              <a:t>𝑏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858882" y="951102"/>
            <a:ext cx="61277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 txBox="1">
            <a:spLocks noGrp="1"/>
          </p:cNvSpPr>
          <p:nvPr>
            <p:ph type="title"/>
          </p:nvPr>
        </p:nvSpPr>
        <p:spPr>
          <a:xfrm>
            <a:off x="167436" y="125348"/>
            <a:ext cx="327025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primer</a:t>
            </a:r>
            <a:r>
              <a:rPr dirty="0" spc="-35"/>
              <a:t> </a:t>
            </a:r>
            <a:r>
              <a:rPr dirty="0" spc="-5"/>
              <a:t>orden</a:t>
            </a:r>
          </a:p>
        </p:txBody>
      </p:sp>
      <p:sp>
        <p:nvSpPr>
          <p:cNvPr id="158" name="object 158"/>
          <p:cNvSpPr/>
          <p:nvPr/>
        </p:nvSpPr>
        <p:spPr>
          <a:xfrm>
            <a:off x="0" y="719327"/>
            <a:ext cx="4907280" cy="410209"/>
          </a:xfrm>
          <a:custGeom>
            <a:avLst/>
            <a:gdLst/>
            <a:ahLst/>
            <a:cxnLst/>
            <a:rect l="l" t="t" r="r" b="b"/>
            <a:pathLst>
              <a:path w="4907280" h="410209">
                <a:moveTo>
                  <a:pt x="4907280" y="0"/>
                </a:moveTo>
                <a:lnTo>
                  <a:pt x="0" y="0"/>
                </a:lnTo>
                <a:lnTo>
                  <a:pt x="0" y="409956"/>
                </a:lnTo>
                <a:lnTo>
                  <a:pt x="4907280" y="409956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 txBox="1"/>
          <p:nvPr/>
        </p:nvSpPr>
        <p:spPr>
          <a:xfrm>
            <a:off x="347268" y="745997"/>
            <a:ext cx="392302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escalón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unitario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61" name="object 16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62" name="object 16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80948" y="1060064"/>
            <a:ext cx="10822305" cy="1081405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400"/>
              </a:spcBef>
            </a:pPr>
            <a:r>
              <a:rPr dirty="0" sz="2400" spc="-10" b="1">
                <a:latin typeface="Calibri"/>
                <a:cs typeface="Calibri"/>
              </a:rPr>
              <a:t>Intervalo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de</a:t>
            </a:r>
            <a:r>
              <a:rPr dirty="0" sz="2400" spc="-10" b="1">
                <a:latin typeface="Calibri"/>
                <a:cs typeface="Calibri"/>
              </a:rPr>
              <a:t> </a:t>
            </a:r>
            <a:r>
              <a:rPr dirty="0" sz="2400" spc="-15" b="1">
                <a:latin typeface="Calibri"/>
                <a:cs typeface="Calibri"/>
              </a:rPr>
              <a:t>constante </a:t>
            </a:r>
            <a:r>
              <a:rPr dirty="0" sz="2400" b="1">
                <a:latin typeface="Calibri"/>
                <a:cs typeface="Calibri"/>
              </a:rPr>
              <a:t>de</a:t>
            </a:r>
            <a:r>
              <a:rPr dirty="0" sz="2400" spc="-5" b="1">
                <a:latin typeface="Calibri"/>
                <a:cs typeface="Calibri"/>
              </a:rPr>
              <a:t> tiempo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(n</a:t>
            </a:r>
            <a:r>
              <a:rPr dirty="0" baseline="-20833" sz="2400" spc="-7" b="1">
                <a:latin typeface="Calibri"/>
                <a:cs typeface="Calibri"/>
              </a:rPr>
              <a:t>r</a:t>
            </a:r>
            <a:r>
              <a:rPr dirty="0" sz="2400" spc="-5" b="1"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  <a:p>
            <a:pPr marL="723265" marR="30480" indent="-228600">
              <a:lnSpc>
                <a:spcPts val="2300"/>
              </a:lnSpc>
              <a:spcBef>
                <a:spcPts val="56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100" spc="10">
                <a:latin typeface="Calibri"/>
                <a:cs typeface="Calibri"/>
              </a:rPr>
              <a:t>Número </a:t>
            </a:r>
            <a:r>
              <a:rPr dirty="0" sz="2100" spc="15">
                <a:latin typeface="Calibri"/>
                <a:cs typeface="Calibri"/>
              </a:rPr>
              <a:t>de periodos de </a:t>
            </a:r>
            <a:r>
              <a:rPr dirty="0" sz="2100" spc="10">
                <a:latin typeface="Calibri"/>
                <a:cs typeface="Calibri"/>
              </a:rPr>
              <a:t>muestreo </a:t>
            </a:r>
            <a:r>
              <a:rPr dirty="0" sz="2100" spc="15">
                <a:latin typeface="Calibri"/>
                <a:cs typeface="Calibri"/>
              </a:rPr>
              <a:t>que deben </a:t>
            </a:r>
            <a:r>
              <a:rPr dirty="0" sz="2100" spc="10">
                <a:latin typeface="Calibri"/>
                <a:cs typeface="Calibri"/>
              </a:rPr>
              <a:t>transcurrir </a:t>
            </a:r>
            <a:r>
              <a:rPr dirty="0" sz="2100">
                <a:latin typeface="Calibri"/>
                <a:cs typeface="Calibri"/>
              </a:rPr>
              <a:t>para </a:t>
            </a:r>
            <a:r>
              <a:rPr dirty="0" sz="2100" spc="20">
                <a:latin typeface="Calibri"/>
                <a:cs typeface="Calibri"/>
              </a:rPr>
              <a:t>que </a:t>
            </a:r>
            <a:r>
              <a:rPr dirty="0" sz="2100" spc="10">
                <a:latin typeface="Calibri"/>
                <a:cs typeface="Calibri"/>
              </a:rPr>
              <a:t>la salida sea igual </a:t>
            </a:r>
            <a:r>
              <a:rPr dirty="0" sz="2100" spc="15">
                <a:latin typeface="Calibri"/>
                <a:cs typeface="Calibri"/>
              </a:rPr>
              <a:t>a </a:t>
            </a:r>
            <a:r>
              <a:rPr dirty="0" sz="2100" spc="10">
                <a:latin typeface="Calibri"/>
                <a:cs typeface="Calibri"/>
              </a:rPr>
              <a:t>0,632 </a:t>
            </a:r>
            <a:r>
              <a:rPr dirty="0" sz="2100" spc="-459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el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valor </a:t>
            </a:r>
            <a:r>
              <a:rPr dirty="0" sz="2100" spc="10">
                <a:latin typeface="Calibri"/>
                <a:cs typeface="Calibri"/>
              </a:rPr>
              <a:t>permanente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80948" y="3336494"/>
            <a:ext cx="10737215" cy="107823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85"/>
              </a:spcBef>
            </a:pPr>
            <a:r>
              <a:rPr dirty="0" sz="2400" spc="-10" b="1">
                <a:latin typeface="Calibri"/>
                <a:cs typeface="Calibri"/>
              </a:rPr>
              <a:t>Intervalo</a:t>
            </a:r>
            <a:r>
              <a:rPr dirty="0" sz="2400" spc="-15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de</a:t>
            </a:r>
            <a:r>
              <a:rPr dirty="0" sz="2400" spc="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establecimiento</a:t>
            </a:r>
            <a:r>
              <a:rPr dirty="0" sz="2400" b="1">
                <a:latin typeface="Calibri"/>
                <a:cs typeface="Calibri"/>
              </a:rPr>
              <a:t> o</a:t>
            </a:r>
            <a:r>
              <a:rPr dirty="0" sz="2400" spc="-10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de </a:t>
            </a:r>
            <a:r>
              <a:rPr dirty="0" sz="2400" spc="-15" b="1">
                <a:latin typeface="Calibri"/>
                <a:cs typeface="Calibri"/>
              </a:rPr>
              <a:t>respuesta</a:t>
            </a:r>
            <a:r>
              <a:rPr dirty="0" sz="2400" spc="10" b="1">
                <a:latin typeface="Calibri"/>
                <a:cs typeface="Calibri"/>
              </a:rPr>
              <a:t> </a:t>
            </a:r>
            <a:r>
              <a:rPr dirty="0" sz="2400" spc="-15" b="1">
                <a:latin typeface="Calibri"/>
                <a:cs typeface="Calibri"/>
              </a:rPr>
              <a:t>(n</a:t>
            </a:r>
            <a:r>
              <a:rPr dirty="0" baseline="-20833" sz="2400" spc="-22" b="1">
                <a:latin typeface="Calibri"/>
                <a:cs typeface="Calibri"/>
              </a:rPr>
              <a:t>t</a:t>
            </a:r>
            <a:r>
              <a:rPr dirty="0" sz="2400" spc="-15" b="1"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  <a:p>
            <a:pPr marL="723265" marR="30480" indent="-228600">
              <a:lnSpc>
                <a:spcPts val="2300"/>
              </a:lnSpc>
              <a:spcBef>
                <a:spcPts val="55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100" spc="10">
                <a:latin typeface="Calibri"/>
                <a:cs typeface="Calibri"/>
              </a:rPr>
              <a:t>Número </a:t>
            </a:r>
            <a:r>
              <a:rPr dirty="0" sz="2100" spc="15">
                <a:latin typeface="Calibri"/>
                <a:cs typeface="Calibri"/>
              </a:rPr>
              <a:t>de periodos de </a:t>
            </a:r>
            <a:r>
              <a:rPr dirty="0" sz="2100" spc="10">
                <a:latin typeface="Calibri"/>
                <a:cs typeface="Calibri"/>
              </a:rPr>
              <a:t>muestreo </a:t>
            </a:r>
            <a:r>
              <a:rPr dirty="0" sz="2100" spc="15">
                <a:latin typeface="Calibri"/>
                <a:cs typeface="Calibri"/>
              </a:rPr>
              <a:t>que deben </a:t>
            </a:r>
            <a:r>
              <a:rPr dirty="0" sz="2100" spc="10">
                <a:latin typeface="Calibri"/>
                <a:cs typeface="Calibri"/>
              </a:rPr>
              <a:t>transcurrir </a:t>
            </a:r>
            <a:r>
              <a:rPr dirty="0" sz="2100">
                <a:latin typeface="Calibri"/>
                <a:cs typeface="Calibri"/>
              </a:rPr>
              <a:t>para </a:t>
            </a:r>
            <a:r>
              <a:rPr dirty="0" sz="2100" spc="20">
                <a:latin typeface="Calibri"/>
                <a:cs typeface="Calibri"/>
              </a:rPr>
              <a:t>que </a:t>
            </a:r>
            <a:r>
              <a:rPr dirty="0" sz="2100" spc="10">
                <a:latin typeface="Calibri"/>
                <a:cs typeface="Calibri"/>
              </a:rPr>
              <a:t>la salida sea igual al </a:t>
            </a:r>
            <a:r>
              <a:rPr dirty="0" sz="2100" spc="20">
                <a:latin typeface="Calibri"/>
                <a:cs typeface="Calibri"/>
              </a:rPr>
              <a:t>95% </a:t>
            </a:r>
            <a:r>
              <a:rPr dirty="0" sz="2100" spc="-459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(98%)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10">
                <a:latin typeface="Calibri"/>
                <a:cs typeface="Calibri"/>
              </a:rPr>
              <a:t> su </a:t>
            </a:r>
            <a:r>
              <a:rPr dirty="0" sz="2100" spc="5">
                <a:latin typeface="Calibri"/>
                <a:cs typeface="Calibri"/>
              </a:rPr>
              <a:t>valor</a:t>
            </a:r>
            <a:r>
              <a:rPr dirty="0" sz="2100" spc="10">
                <a:latin typeface="Calibri"/>
                <a:cs typeface="Calibri"/>
              </a:rPr>
              <a:t> permanente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91079" y="2749042"/>
            <a:ext cx="551815" cy="15240"/>
          </a:xfrm>
          <a:custGeom>
            <a:avLst/>
            <a:gdLst/>
            <a:ahLst/>
            <a:cxnLst/>
            <a:rect l="l" t="t" r="r" b="b"/>
            <a:pathLst>
              <a:path w="551814" h="15239">
                <a:moveTo>
                  <a:pt x="551688" y="0"/>
                </a:moveTo>
                <a:lnTo>
                  <a:pt x="0" y="0"/>
                </a:lnTo>
                <a:lnTo>
                  <a:pt x="0" y="15240"/>
                </a:lnTo>
                <a:lnTo>
                  <a:pt x="551688" y="15240"/>
                </a:lnTo>
                <a:lnTo>
                  <a:pt x="551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62048" y="2344343"/>
            <a:ext cx="1214755" cy="699135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algn="r" marR="240029">
              <a:lnSpc>
                <a:spcPct val="100000"/>
              </a:lnSpc>
              <a:spcBef>
                <a:spcPts val="525"/>
              </a:spcBef>
            </a:pPr>
            <a:r>
              <a:rPr dirty="0" sz="1850" spc="1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dirty="0" baseline="37537" sz="2775" spc="-37">
                <a:latin typeface="Cambria Math"/>
                <a:cs typeface="Cambria Math"/>
              </a:rPr>
              <a:t>𝑦</a:t>
            </a:r>
            <a:r>
              <a:rPr dirty="0" baseline="34979" sz="2025" spc="-37">
                <a:latin typeface="Cambria Math"/>
                <a:cs typeface="Cambria Math"/>
              </a:rPr>
              <a:t>∞</a:t>
            </a:r>
            <a:r>
              <a:rPr dirty="0" baseline="34979" sz="2025" spc="405">
                <a:latin typeface="Cambria Math"/>
                <a:cs typeface="Cambria Math"/>
              </a:rPr>
              <a:t> </a:t>
            </a: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 spc="13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31385" y="2526868"/>
            <a:ext cx="154305" cy="31115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850" spc="2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417059" y="2702432"/>
            <a:ext cx="763905" cy="15240"/>
          </a:xfrm>
          <a:custGeom>
            <a:avLst/>
            <a:gdLst/>
            <a:ahLst/>
            <a:cxnLst/>
            <a:rect l="l" t="t" r="r" b="b"/>
            <a:pathLst>
              <a:path w="763904" h="15239">
                <a:moveTo>
                  <a:pt x="763524" y="0"/>
                </a:moveTo>
                <a:lnTo>
                  <a:pt x="0" y="0"/>
                </a:lnTo>
                <a:lnTo>
                  <a:pt x="0" y="15239"/>
                </a:lnTo>
                <a:lnTo>
                  <a:pt x="763524" y="15239"/>
                </a:lnTo>
                <a:lnTo>
                  <a:pt x="763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379721" y="2348865"/>
            <a:ext cx="823594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25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25">
                <a:latin typeface="Cambria Math"/>
                <a:cs typeface="Cambria Math"/>
              </a:rPr>
              <a:t> </a:t>
            </a:r>
            <a:r>
              <a:rPr dirty="0" sz="1850" spc="90">
                <a:latin typeface="Cambria Math"/>
                <a:cs typeface="Cambria Math"/>
              </a:rPr>
              <a:t>𝑎</a:t>
            </a:r>
            <a:r>
              <a:rPr dirty="0" baseline="28806" sz="2025" spc="135">
                <a:latin typeface="Cambria Math"/>
                <a:cs typeface="Cambria Math"/>
              </a:rPr>
              <a:t>𝑛</a:t>
            </a:r>
            <a:r>
              <a:rPr dirty="0" baseline="20202" sz="1650" spc="135">
                <a:latin typeface="Cambria Math"/>
                <a:cs typeface="Cambria Math"/>
              </a:rPr>
              <a:t>𝑟</a:t>
            </a:r>
            <a:endParaRPr baseline="20202" sz="16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10278" y="2685364"/>
            <a:ext cx="572770" cy="31115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35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4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105652" y="2702432"/>
            <a:ext cx="551815" cy="15240"/>
          </a:xfrm>
          <a:custGeom>
            <a:avLst/>
            <a:gdLst/>
            <a:ahLst/>
            <a:cxnLst/>
            <a:rect l="l" t="t" r="r" b="b"/>
            <a:pathLst>
              <a:path w="551815" h="15239">
                <a:moveTo>
                  <a:pt x="551688" y="0"/>
                </a:moveTo>
                <a:lnTo>
                  <a:pt x="0" y="0"/>
                </a:lnTo>
                <a:lnTo>
                  <a:pt x="0" y="15239"/>
                </a:lnTo>
                <a:lnTo>
                  <a:pt x="551688" y="15239"/>
                </a:lnTo>
                <a:lnTo>
                  <a:pt x="551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208778" y="2348865"/>
            <a:ext cx="1483360" cy="489584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r" marR="240665">
              <a:lnSpc>
                <a:spcPts val="181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ts val="1810"/>
              </a:lnSpc>
            </a:pP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9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0,632</a:t>
            </a:r>
            <a:r>
              <a:rPr dirty="0" sz="1850" spc="-105">
                <a:latin typeface="Cambria Math"/>
                <a:cs typeface="Cambria Math"/>
              </a:rPr>
              <a:t> </a:t>
            </a:r>
            <a:r>
              <a:rPr dirty="0" baseline="-37537" sz="2775" spc="15">
                <a:latin typeface="Cambria Math"/>
                <a:cs typeface="Cambria Math"/>
              </a:rPr>
              <a:t>1</a:t>
            </a:r>
            <a:r>
              <a:rPr dirty="0" baseline="-37537" sz="2775" spc="-15">
                <a:latin typeface="Cambria Math"/>
                <a:cs typeface="Cambria Math"/>
              </a:rPr>
              <a:t> </a:t>
            </a:r>
            <a:r>
              <a:rPr dirty="0" baseline="-37537" sz="2775" spc="22">
                <a:latin typeface="Cambria Math"/>
                <a:cs typeface="Cambria Math"/>
              </a:rPr>
              <a:t>−</a:t>
            </a:r>
            <a:r>
              <a:rPr dirty="0" baseline="-37537" sz="2775" spc="-22">
                <a:latin typeface="Cambria Math"/>
                <a:cs typeface="Cambria Math"/>
              </a:rPr>
              <a:t> </a:t>
            </a:r>
            <a:r>
              <a:rPr dirty="0" baseline="-37537" sz="2775" spc="15">
                <a:latin typeface="Cambria Math"/>
                <a:cs typeface="Cambria Math"/>
              </a:rPr>
              <a:t>𝑎</a:t>
            </a:r>
            <a:endParaRPr baseline="-37537" sz="2775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776969" y="2694813"/>
            <a:ext cx="923925" cy="15240"/>
          </a:xfrm>
          <a:custGeom>
            <a:avLst/>
            <a:gdLst/>
            <a:ahLst/>
            <a:cxnLst/>
            <a:rect l="l" t="t" r="r" b="b"/>
            <a:pathLst>
              <a:path w="923925" h="15239">
                <a:moveTo>
                  <a:pt x="923544" y="0"/>
                </a:moveTo>
                <a:lnTo>
                  <a:pt x="0" y="0"/>
                </a:lnTo>
                <a:lnTo>
                  <a:pt x="0" y="15239"/>
                </a:lnTo>
                <a:lnTo>
                  <a:pt x="923544" y="15239"/>
                </a:lnTo>
                <a:lnTo>
                  <a:pt x="9235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8090916" y="2343911"/>
            <a:ext cx="1742439" cy="68897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2700" rIns="0" bIns="0" rtlCol="0" vert="horz">
            <a:spAutoFit/>
          </a:bodyPr>
          <a:lstStyle/>
          <a:p>
            <a:pPr marL="687070">
              <a:lnSpc>
                <a:spcPct val="100000"/>
              </a:lnSpc>
              <a:spcBef>
                <a:spcPts val="100"/>
              </a:spcBef>
            </a:pP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</a:t>
            </a:r>
            <a:r>
              <a:rPr dirty="0" sz="1850" spc="10">
                <a:latin typeface="Cambria Math"/>
                <a:cs typeface="Cambria Math"/>
              </a:rPr>
              <a:t>,</a:t>
            </a:r>
            <a:r>
              <a:rPr dirty="0" sz="1850" spc="5">
                <a:latin typeface="Cambria Math"/>
                <a:cs typeface="Cambria Math"/>
              </a:rPr>
              <a:t>368</a:t>
            </a:r>
            <a:endParaRPr sz="1850">
              <a:latin typeface="Cambria Math"/>
              <a:cs typeface="Cambria Math"/>
            </a:endParaRPr>
          </a:p>
          <a:p>
            <a:pPr marL="133985">
              <a:lnSpc>
                <a:spcPct val="100000"/>
              </a:lnSpc>
              <a:spcBef>
                <a:spcPts val="430"/>
              </a:spcBef>
              <a:tabLst>
                <a:tab pos="906144" algn="l"/>
              </a:tabLst>
            </a:pPr>
            <a:r>
              <a:rPr dirty="0" baseline="37537" sz="2775" spc="30">
                <a:latin typeface="Cambria Math"/>
                <a:cs typeface="Cambria Math"/>
              </a:rPr>
              <a:t>𝑛</a:t>
            </a:r>
            <a:r>
              <a:rPr dirty="0" baseline="34979" sz="2025" spc="262">
                <a:latin typeface="Cambria Math"/>
                <a:cs typeface="Cambria Math"/>
              </a:rPr>
              <a:t>𝑟</a:t>
            </a:r>
            <a:r>
              <a:rPr dirty="0" baseline="34979" sz="2025" spc="262">
                <a:latin typeface="Cambria Math"/>
                <a:cs typeface="Cambria Math"/>
              </a:rPr>
              <a:t> </a:t>
            </a:r>
            <a:r>
              <a:rPr dirty="0" baseline="34979" sz="2025" spc="52">
                <a:latin typeface="Cambria Math"/>
                <a:cs typeface="Cambria Math"/>
              </a:rPr>
              <a:t> </a:t>
            </a: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>
                <a:latin typeface="Cambria Math"/>
                <a:cs typeface="Cambria Math"/>
              </a:rPr>
              <a:t>	</a:t>
            </a: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329307" y="4950078"/>
            <a:ext cx="551815" cy="15240"/>
          </a:xfrm>
          <a:custGeom>
            <a:avLst/>
            <a:gdLst/>
            <a:ahLst/>
            <a:cxnLst/>
            <a:rect l="l" t="t" r="r" b="b"/>
            <a:pathLst>
              <a:path w="551814" h="15239">
                <a:moveTo>
                  <a:pt x="551688" y="0"/>
                </a:moveTo>
                <a:lnTo>
                  <a:pt x="0" y="0"/>
                </a:lnTo>
                <a:lnTo>
                  <a:pt x="0" y="15240"/>
                </a:lnTo>
                <a:lnTo>
                  <a:pt x="551688" y="15240"/>
                </a:lnTo>
                <a:lnTo>
                  <a:pt x="551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700148" y="4545751"/>
            <a:ext cx="1214755" cy="699770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algn="r" marR="240029">
              <a:lnSpc>
                <a:spcPct val="100000"/>
              </a:lnSpc>
              <a:spcBef>
                <a:spcPts val="525"/>
              </a:spcBef>
            </a:pPr>
            <a:r>
              <a:rPr dirty="0" sz="1850" spc="1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dirty="0" baseline="37537" sz="2775" spc="-37">
                <a:latin typeface="Cambria Math"/>
                <a:cs typeface="Cambria Math"/>
              </a:rPr>
              <a:t>𝑦</a:t>
            </a:r>
            <a:r>
              <a:rPr dirty="0" baseline="34979" sz="2025" spc="-37">
                <a:latin typeface="Cambria Math"/>
                <a:cs typeface="Cambria Math"/>
              </a:rPr>
              <a:t>∞</a:t>
            </a:r>
            <a:r>
              <a:rPr dirty="0" baseline="34979" sz="2025" spc="405">
                <a:latin typeface="Cambria Math"/>
                <a:cs typeface="Cambria Math"/>
              </a:rPr>
              <a:t> </a:t>
            </a: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 spc="13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1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57547" y="4761357"/>
            <a:ext cx="15367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2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441952" y="4935982"/>
            <a:ext cx="748665" cy="15240"/>
          </a:xfrm>
          <a:custGeom>
            <a:avLst/>
            <a:gdLst/>
            <a:ahLst/>
            <a:cxnLst/>
            <a:rect l="l" t="t" r="r" b="b"/>
            <a:pathLst>
              <a:path w="748664" h="15239">
                <a:moveTo>
                  <a:pt x="748284" y="0"/>
                </a:moveTo>
                <a:lnTo>
                  <a:pt x="0" y="0"/>
                </a:lnTo>
                <a:lnTo>
                  <a:pt x="0" y="15240"/>
                </a:lnTo>
                <a:lnTo>
                  <a:pt x="748284" y="15240"/>
                </a:lnTo>
                <a:lnTo>
                  <a:pt x="7482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4404359" y="4583048"/>
            <a:ext cx="812165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3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85">
                <a:latin typeface="Cambria Math"/>
                <a:cs typeface="Cambria Math"/>
              </a:rPr>
              <a:t>𝑎</a:t>
            </a:r>
            <a:r>
              <a:rPr dirty="0" baseline="28806" sz="2025" spc="127">
                <a:latin typeface="Cambria Math"/>
                <a:cs typeface="Cambria Math"/>
              </a:rPr>
              <a:t>𝑛</a:t>
            </a:r>
            <a:r>
              <a:rPr dirty="0" baseline="20202" sz="1650" spc="127">
                <a:latin typeface="Cambria Math"/>
                <a:cs typeface="Cambria Math"/>
              </a:rPr>
              <a:t>𝑡</a:t>
            </a:r>
            <a:endParaRPr baseline="20202" sz="16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984240" y="4935982"/>
            <a:ext cx="551815" cy="15240"/>
          </a:xfrm>
          <a:custGeom>
            <a:avLst/>
            <a:gdLst/>
            <a:ahLst/>
            <a:cxnLst/>
            <a:rect l="l" t="t" r="r" b="b"/>
            <a:pathLst>
              <a:path w="551815" h="15239">
                <a:moveTo>
                  <a:pt x="551688" y="0"/>
                </a:moveTo>
                <a:lnTo>
                  <a:pt x="0" y="0"/>
                </a:lnTo>
                <a:lnTo>
                  <a:pt x="0" y="15239"/>
                </a:lnTo>
                <a:lnTo>
                  <a:pt x="551688" y="15239"/>
                </a:lnTo>
                <a:lnTo>
                  <a:pt x="551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219953" y="4583048"/>
            <a:ext cx="1350645" cy="489584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r" marR="240665">
              <a:lnSpc>
                <a:spcPts val="181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ts val="1810"/>
              </a:lnSpc>
            </a:pP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11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</a:t>
            </a:r>
            <a:r>
              <a:rPr dirty="0" sz="1850">
                <a:latin typeface="Cambria Math"/>
                <a:cs typeface="Cambria Math"/>
              </a:rPr>
              <a:t>,</a:t>
            </a:r>
            <a:r>
              <a:rPr dirty="0" sz="1850" spc="5">
                <a:latin typeface="Cambria Math"/>
                <a:cs typeface="Cambria Math"/>
              </a:rPr>
              <a:t>9</a:t>
            </a:r>
            <a:r>
              <a:rPr dirty="0" sz="1850" spc="10">
                <a:latin typeface="Cambria Math"/>
                <a:cs typeface="Cambria Math"/>
              </a:rPr>
              <a:t>5</a:t>
            </a:r>
            <a:r>
              <a:rPr dirty="0" sz="1850" spc="-90">
                <a:latin typeface="Cambria Math"/>
                <a:cs typeface="Cambria Math"/>
              </a:rPr>
              <a:t> </a:t>
            </a:r>
            <a:r>
              <a:rPr dirty="0" baseline="-37537" sz="2775" spc="15">
                <a:latin typeface="Cambria Math"/>
                <a:cs typeface="Cambria Math"/>
              </a:rPr>
              <a:t>1</a:t>
            </a:r>
            <a:r>
              <a:rPr dirty="0" baseline="-37537" sz="2775" spc="7">
                <a:latin typeface="Cambria Math"/>
                <a:cs typeface="Cambria Math"/>
              </a:rPr>
              <a:t> </a:t>
            </a:r>
            <a:r>
              <a:rPr dirty="0" baseline="-37537" sz="2775" spc="22">
                <a:latin typeface="Cambria Math"/>
                <a:cs typeface="Cambria Math"/>
              </a:rPr>
              <a:t>−</a:t>
            </a:r>
            <a:r>
              <a:rPr dirty="0" baseline="-37537" sz="2775">
                <a:latin typeface="Cambria Math"/>
                <a:cs typeface="Cambria Math"/>
              </a:rPr>
              <a:t> </a:t>
            </a:r>
            <a:r>
              <a:rPr dirty="0" baseline="-37537" sz="2775" spc="30">
                <a:latin typeface="Cambria Math"/>
                <a:cs typeface="Cambria Math"/>
              </a:rPr>
              <a:t>𝑎</a:t>
            </a:r>
            <a:endParaRPr baseline="-37537" sz="2775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772779" y="4928361"/>
            <a:ext cx="792480" cy="15240"/>
          </a:xfrm>
          <a:custGeom>
            <a:avLst/>
            <a:gdLst/>
            <a:ahLst/>
            <a:cxnLst/>
            <a:rect l="l" t="t" r="r" b="b"/>
            <a:pathLst>
              <a:path w="792479" h="15239">
                <a:moveTo>
                  <a:pt x="792479" y="0"/>
                </a:moveTo>
                <a:lnTo>
                  <a:pt x="0" y="0"/>
                </a:lnTo>
                <a:lnTo>
                  <a:pt x="0" y="15239"/>
                </a:lnTo>
                <a:lnTo>
                  <a:pt x="792479" y="15239"/>
                </a:lnTo>
                <a:lnTo>
                  <a:pt x="792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8095488" y="4578096"/>
            <a:ext cx="1609725" cy="68770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2700" rIns="0" bIns="0" rtlCol="0" vert="horz">
            <a:spAutoFit/>
          </a:bodyPr>
          <a:lstStyle/>
          <a:p>
            <a:pPr marL="678180">
              <a:lnSpc>
                <a:spcPct val="100000"/>
              </a:lnSpc>
              <a:spcBef>
                <a:spcPts val="100"/>
              </a:spcBef>
            </a:pP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</a:t>
            </a:r>
            <a:r>
              <a:rPr dirty="0" sz="1850" spc="10">
                <a:latin typeface="Cambria Math"/>
                <a:cs typeface="Cambria Math"/>
              </a:rPr>
              <a:t>,</a:t>
            </a:r>
            <a:r>
              <a:rPr dirty="0" sz="1850" spc="5">
                <a:latin typeface="Cambria Math"/>
                <a:cs typeface="Cambria Math"/>
              </a:rPr>
              <a:t>05</a:t>
            </a:r>
            <a:endParaRPr sz="1850">
              <a:latin typeface="Cambria Math"/>
              <a:cs typeface="Cambria Math"/>
            </a:endParaRPr>
          </a:p>
          <a:p>
            <a:pPr marL="141605">
              <a:lnSpc>
                <a:spcPct val="100000"/>
              </a:lnSpc>
              <a:spcBef>
                <a:spcPts val="430"/>
              </a:spcBef>
              <a:tabLst>
                <a:tab pos="831850" algn="l"/>
              </a:tabLst>
            </a:pPr>
            <a:r>
              <a:rPr dirty="0" baseline="37537" sz="2775" spc="37">
                <a:latin typeface="Cambria Math"/>
                <a:cs typeface="Cambria Math"/>
              </a:rPr>
              <a:t>𝑛</a:t>
            </a:r>
            <a:r>
              <a:rPr dirty="0" baseline="34979" sz="2025" spc="262">
                <a:latin typeface="Cambria Math"/>
                <a:cs typeface="Cambria Math"/>
              </a:rPr>
              <a:t>𝑡</a:t>
            </a:r>
            <a:r>
              <a:rPr dirty="0" baseline="34979" sz="2025">
                <a:latin typeface="Cambria Math"/>
                <a:cs typeface="Cambria Math"/>
              </a:rPr>
              <a:t> </a:t>
            </a:r>
            <a:r>
              <a:rPr dirty="0" baseline="34979" sz="2025" spc="37">
                <a:latin typeface="Cambria Math"/>
                <a:cs typeface="Cambria Math"/>
              </a:rPr>
              <a:t> </a:t>
            </a: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>
                <a:latin typeface="Cambria Math"/>
                <a:cs typeface="Cambria Math"/>
              </a:rPr>
              <a:t>	</a:t>
            </a: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257547" y="5578855"/>
            <a:ext cx="15367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2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41952" y="5753227"/>
            <a:ext cx="748665" cy="15240"/>
          </a:xfrm>
          <a:custGeom>
            <a:avLst/>
            <a:gdLst/>
            <a:ahLst/>
            <a:cxnLst/>
            <a:rect l="l" t="t" r="r" b="b"/>
            <a:pathLst>
              <a:path w="748664" h="15239">
                <a:moveTo>
                  <a:pt x="748284" y="0"/>
                </a:moveTo>
                <a:lnTo>
                  <a:pt x="0" y="0"/>
                </a:lnTo>
                <a:lnTo>
                  <a:pt x="0" y="15240"/>
                </a:lnTo>
                <a:lnTo>
                  <a:pt x="748284" y="15240"/>
                </a:lnTo>
                <a:lnTo>
                  <a:pt x="7482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404359" y="4919548"/>
            <a:ext cx="812165" cy="7918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35255">
              <a:lnSpc>
                <a:spcPct val="100000"/>
              </a:lnSpc>
              <a:spcBef>
                <a:spcPts val="125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2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1565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3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85">
                <a:latin typeface="Cambria Math"/>
                <a:cs typeface="Cambria Math"/>
              </a:rPr>
              <a:t>𝑎</a:t>
            </a:r>
            <a:r>
              <a:rPr dirty="0" baseline="28806" sz="2025" spc="127">
                <a:latin typeface="Cambria Math"/>
                <a:cs typeface="Cambria Math"/>
              </a:rPr>
              <a:t>𝑛</a:t>
            </a:r>
            <a:r>
              <a:rPr dirty="0" baseline="20202" sz="1650" spc="127">
                <a:latin typeface="Cambria Math"/>
                <a:cs typeface="Cambria Math"/>
              </a:rPr>
              <a:t>𝑡</a:t>
            </a:r>
            <a:endParaRPr baseline="20202" sz="165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27296" y="5737352"/>
            <a:ext cx="574675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25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3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984240" y="5753227"/>
            <a:ext cx="551815" cy="15240"/>
          </a:xfrm>
          <a:custGeom>
            <a:avLst/>
            <a:gdLst/>
            <a:ahLst/>
            <a:cxnLst/>
            <a:rect l="l" t="t" r="r" b="b"/>
            <a:pathLst>
              <a:path w="551815" h="15239">
                <a:moveTo>
                  <a:pt x="551688" y="0"/>
                </a:moveTo>
                <a:lnTo>
                  <a:pt x="0" y="0"/>
                </a:lnTo>
                <a:lnTo>
                  <a:pt x="0" y="15240"/>
                </a:lnTo>
                <a:lnTo>
                  <a:pt x="551688" y="15240"/>
                </a:lnTo>
                <a:lnTo>
                  <a:pt x="551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5219953" y="5400547"/>
            <a:ext cx="1350645" cy="489584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r" marR="240029">
              <a:lnSpc>
                <a:spcPts val="1810"/>
              </a:lnSpc>
              <a:spcBef>
                <a:spcPts val="120"/>
              </a:spcBef>
            </a:pPr>
            <a:r>
              <a:rPr dirty="0" sz="1850" spc="10">
                <a:latin typeface="Cambria Math"/>
                <a:cs typeface="Cambria Math"/>
              </a:rPr>
              <a:t>𝑏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ts val="1810"/>
              </a:lnSpc>
            </a:pP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11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</a:t>
            </a:r>
            <a:r>
              <a:rPr dirty="0" sz="1850">
                <a:latin typeface="Cambria Math"/>
                <a:cs typeface="Cambria Math"/>
              </a:rPr>
              <a:t>,</a:t>
            </a:r>
            <a:r>
              <a:rPr dirty="0" sz="1850" spc="5">
                <a:latin typeface="Cambria Math"/>
                <a:cs typeface="Cambria Math"/>
              </a:rPr>
              <a:t>9</a:t>
            </a:r>
            <a:r>
              <a:rPr dirty="0" sz="1850" spc="10">
                <a:latin typeface="Cambria Math"/>
                <a:cs typeface="Cambria Math"/>
              </a:rPr>
              <a:t>8</a:t>
            </a:r>
            <a:r>
              <a:rPr dirty="0" sz="1850" spc="-90">
                <a:latin typeface="Cambria Math"/>
                <a:cs typeface="Cambria Math"/>
              </a:rPr>
              <a:t> </a:t>
            </a:r>
            <a:r>
              <a:rPr dirty="0" baseline="-37537" sz="2775" spc="15">
                <a:latin typeface="Cambria Math"/>
                <a:cs typeface="Cambria Math"/>
              </a:rPr>
              <a:t>1</a:t>
            </a:r>
            <a:r>
              <a:rPr dirty="0" baseline="-37537" sz="2775" spc="7">
                <a:latin typeface="Cambria Math"/>
                <a:cs typeface="Cambria Math"/>
              </a:rPr>
              <a:t> </a:t>
            </a:r>
            <a:r>
              <a:rPr dirty="0" baseline="-37537" sz="2775" spc="22">
                <a:latin typeface="Cambria Math"/>
                <a:cs typeface="Cambria Math"/>
              </a:rPr>
              <a:t>−</a:t>
            </a:r>
            <a:r>
              <a:rPr dirty="0" baseline="-37537" sz="2775" spc="7">
                <a:latin typeface="Cambria Math"/>
                <a:cs typeface="Cambria Math"/>
              </a:rPr>
              <a:t> </a:t>
            </a:r>
            <a:r>
              <a:rPr dirty="0" baseline="-37537" sz="2775" spc="30">
                <a:latin typeface="Cambria Math"/>
                <a:cs typeface="Cambria Math"/>
              </a:rPr>
              <a:t>𝑎</a:t>
            </a:r>
            <a:endParaRPr baseline="-37537" sz="2775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772779" y="5745607"/>
            <a:ext cx="792480" cy="15240"/>
          </a:xfrm>
          <a:custGeom>
            <a:avLst/>
            <a:gdLst/>
            <a:ahLst/>
            <a:cxnLst/>
            <a:rect l="l" t="t" r="r" b="b"/>
            <a:pathLst>
              <a:path w="792479" h="15239">
                <a:moveTo>
                  <a:pt x="792479" y="0"/>
                </a:moveTo>
                <a:lnTo>
                  <a:pt x="0" y="0"/>
                </a:lnTo>
                <a:lnTo>
                  <a:pt x="0" y="15240"/>
                </a:lnTo>
                <a:lnTo>
                  <a:pt x="792479" y="15240"/>
                </a:lnTo>
                <a:lnTo>
                  <a:pt x="792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8095488" y="5394959"/>
            <a:ext cx="1609725" cy="68770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3335" rIns="0" bIns="0" rtlCol="0" vert="horz">
            <a:spAutoFit/>
          </a:bodyPr>
          <a:lstStyle/>
          <a:p>
            <a:pPr marL="678180">
              <a:lnSpc>
                <a:spcPct val="100000"/>
              </a:lnSpc>
              <a:spcBef>
                <a:spcPts val="105"/>
              </a:spcBef>
            </a:pP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0</a:t>
            </a:r>
            <a:r>
              <a:rPr dirty="0" sz="1850" spc="10">
                <a:latin typeface="Cambria Math"/>
                <a:cs typeface="Cambria Math"/>
              </a:rPr>
              <a:t>,</a:t>
            </a:r>
            <a:r>
              <a:rPr dirty="0" sz="1850" spc="5">
                <a:latin typeface="Cambria Math"/>
                <a:cs typeface="Cambria Math"/>
              </a:rPr>
              <a:t>02</a:t>
            </a:r>
            <a:endParaRPr sz="1850">
              <a:latin typeface="Cambria Math"/>
              <a:cs typeface="Cambria Math"/>
            </a:endParaRPr>
          </a:p>
          <a:p>
            <a:pPr marL="141605">
              <a:lnSpc>
                <a:spcPct val="100000"/>
              </a:lnSpc>
              <a:spcBef>
                <a:spcPts val="430"/>
              </a:spcBef>
              <a:tabLst>
                <a:tab pos="831850" algn="l"/>
              </a:tabLst>
            </a:pPr>
            <a:r>
              <a:rPr dirty="0" baseline="37537" sz="2775" spc="37">
                <a:latin typeface="Cambria Math"/>
                <a:cs typeface="Cambria Math"/>
              </a:rPr>
              <a:t>𝑛</a:t>
            </a:r>
            <a:r>
              <a:rPr dirty="0" baseline="34979" sz="2025" spc="262">
                <a:latin typeface="Cambria Math"/>
                <a:cs typeface="Cambria Math"/>
              </a:rPr>
              <a:t>𝑡</a:t>
            </a:r>
            <a:r>
              <a:rPr dirty="0" baseline="34979" sz="2025">
                <a:latin typeface="Cambria Math"/>
                <a:cs typeface="Cambria Math"/>
              </a:rPr>
              <a:t> </a:t>
            </a:r>
            <a:r>
              <a:rPr dirty="0" baseline="34979" sz="2025" spc="37">
                <a:latin typeface="Cambria Math"/>
                <a:cs typeface="Cambria Math"/>
              </a:rPr>
              <a:t> </a:t>
            </a: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>
                <a:latin typeface="Cambria Math"/>
                <a:cs typeface="Cambria Math"/>
              </a:rPr>
              <a:t>	</a:t>
            </a:r>
            <a:r>
              <a:rPr dirty="0" sz="1850">
                <a:latin typeface="Cambria Math"/>
                <a:cs typeface="Cambria Math"/>
              </a:rPr>
              <a:t>lo</a:t>
            </a:r>
            <a:r>
              <a:rPr dirty="0" sz="1850" spc="10">
                <a:latin typeface="Cambria Math"/>
                <a:cs typeface="Cambria Math"/>
              </a:rPr>
              <a:t>g</a:t>
            </a:r>
            <a:r>
              <a:rPr dirty="0" sz="1850" spc="-100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𝑎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37615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Especificaciones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/>
              <a:t>los</a:t>
            </a:r>
            <a:r>
              <a:rPr dirty="0" spc="-5"/>
              <a:t> </a:t>
            </a:r>
            <a:r>
              <a:rPr dirty="0" spc="-10"/>
              <a:t>sistemas</a:t>
            </a:r>
            <a:r>
              <a:rPr dirty="0" spc="-5"/>
              <a:t> </a:t>
            </a:r>
            <a:r>
              <a:rPr dirty="0" spc="-10"/>
              <a:t>discretos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5"/>
              <a:t> primer</a:t>
            </a:r>
            <a:r>
              <a:rPr dirty="0" spc="-15"/>
              <a:t> </a:t>
            </a:r>
            <a:r>
              <a:rPr dirty="0" spc="-5"/>
              <a:t>orden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34899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segundo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76600" y="2465577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30">
                <a:moveTo>
                  <a:pt x="306197" y="0"/>
                </a:moveTo>
                <a:lnTo>
                  <a:pt x="301498" y="13335"/>
                </a:lnTo>
                <a:lnTo>
                  <a:pt x="320548" y="21595"/>
                </a:lnTo>
                <a:lnTo>
                  <a:pt x="336931" y="33035"/>
                </a:lnTo>
                <a:lnTo>
                  <a:pt x="361696" y="65405"/>
                </a:lnTo>
                <a:lnTo>
                  <a:pt x="376269" y="109108"/>
                </a:lnTo>
                <a:lnTo>
                  <a:pt x="381126" y="162813"/>
                </a:lnTo>
                <a:lnTo>
                  <a:pt x="379912" y="191789"/>
                </a:lnTo>
                <a:lnTo>
                  <a:pt x="370197" y="241788"/>
                </a:lnTo>
                <a:lnTo>
                  <a:pt x="350621" y="280838"/>
                </a:lnTo>
                <a:lnTo>
                  <a:pt x="320851" y="307179"/>
                </a:lnTo>
                <a:lnTo>
                  <a:pt x="302133" y="315468"/>
                </a:lnTo>
                <a:lnTo>
                  <a:pt x="306197" y="328802"/>
                </a:lnTo>
                <a:lnTo>
                  <a:pt x="351075" y="307816"/>
                </a:lnTo>
                <a:lnTo>
                  <a:pt x="384048" y="271399"/>
                </a:lnTo>
                <a:lnTo>
                  <a:pt x="404336" y="222599"/>
                </a:lnTo>
                <a:lnTo>
                  <a:pt x="411099" y="164464"/>
                </a:lnTo>
                <a:lnTo>
                  <a:pt x="409408" y="134346"/>
                </a:lnTo>
                <a:lnTo>
                  <a:pt x="395882" y="80918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30">
                <a:moveTo>
                  <a:pt x="104901" y="0"/>
                </a:moveTo>
                <a:lnTo>
                  <a:pt x="60182" y="21066"/>
                </a:lnTo>
                <a:lnTo>
                  <a:pt x="27177" y="57658"/>
                </a:lnTo>
                <a:lnTo>
                  <a:pt x="6826" y="106489"/>
                </a:lnTo>
                <a:lnTo>
                  <a:pt x="0" y="164464"/>
                </a:lnTo>
                <a:lnTo>
                  <a:pt x="1690" y="194710"/>
                </a:lnTo>
                <a:lnTo>
                  <a:pt x="15216" y="248154"/>
                </a:lnTo>
                <a:lnTo>
                  <a:pt x="42072" y="291548"/>
                </a:lnTo>
                <a:lnTo>
                  <a:pt x="81022" y="320226"/>
                </a:lnTo>
                <a:lnTo>
                  <a:pt x="104901" y="328802"/>
                </a:lnTo>
                <a:lnTo>
                  <a:pt x="109092" y="315468"/>
                </a:lnTo>
                <a:lnTo>
                  <a:pt x="90356" y="307179"/>
                </a:lnTo>
                <a:lnTo>
                  <a:pt x="74167" y="295640"/>
                </a:lnTo>
                <a:lnTo>
                  <a:pt x="49529" y="262763"/>
                </a:lnTo>
                <a:lnTo>
                  <a:pt x="34956" y="218122"/>
                </a:lnTo>
                <a:lnTo>
                  <a:pt x="30099" y="162813"/>
                </a:lnTo>
                <a:lnTo>
                  <a:pt x="31313" y="134717"/>
                </a:lnTo>
                <a:lnTo>
                  <a:pt x="41028" y="86000"/>
                </a:lnTo>
                <a:lnTo>
                  <a:pt x="60577" y="47642"/>
                </a:lnTo>
                <a:lnTo>
                  <a:pt x="90624" y="21595"/>
                </a:lnTo>
                <a:lnTo>
                  <a:pt x="109600" y="13335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661659" y="2465577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30">
                <a:moveTo>
                  <a:pt x="306197" y="0"/>
                </a:moveTo>
                <a:lnTo>
                  <a:pt x="301498" y="13335"/>
                </a:lnTo>
                <a:lnTo>
                  <a:pt x="320548" y="21595"/>
                </a:lnTo>
                <a:lnTo>
                  <a:pt x="336930" y="33035"/>
                </a:lnTo>
                <a:lnTo>
                  <a:pt x="361695" y="65405"/>
                </a:lnTo>
                <a:lnTo>
                  <a:pt x="376269" y="109108"/>
                </a:lnTo>
                <a:lnTo>
                  <a:pt x="381126" y="162813"/>
                </a:lnTo>
                <a:lnTo>
                  <a:pt x="379912" y="191789"/>
                </a:lnTo>
                <a:lnTo>
                  <a:pt x="370197" y="241788"/>
                </a:lnTo>
                <a:lnTo>
                  <a:pt x="350621" y="280838"/>
                </a:lnTo>
                <a:lnTo>
                  <a:pt x="320851" y="307179"/>
                </a:lnTo>
                <a:lnTo>
                  <a:pt x="302132" y="315468"/>
                </a:lnTo>
                <a:lnTo>
                  <a:pt x="306197" y="328802"/>
                </a:lnTo>
                <a:lnTo>
                  <a:pt x="351075" y="307816"/>
                </a:lnTo>
                <a:lnTo>
                  <a:pt x="384048" y="271399"/>
                </a:lnTo>
                <a:lnTo>
                  <a:pt x="404336" y="222599"/>
                </a:lnTo>
                <a:lnTo>
                  <a:pt x="411099" y="164464"/>
                </a:lnTo>
                <a:lnTo>
                  <a:pt x="409408" y="134346"/>
                </a:lnTo>
                <a:lnTo>
                  <a:pt x="395882" y="80918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30">
                <a:moveTo>
                  <a:pt x="104901" y="0"/>
                </a:moveTo>
                <a:lnTo>
                  <a:pt x="60182" y="21066"/>
                </a:lnTo>
                <a:lnTo>
                  <a:pt x="27177" y="57658"/>
                </a:lnTo>
                <a:lnTo>
                  <a:pt x="6826" y="106489"/>
                </a:lnTo>
                <a:lnTo>
                  <a:pt x="0" y="164464"/>
                </a:lnTo>
                <a:lnTo>
                  <a:pt x="1690" y="194710"/>
                </a:lnTo>
                <a:lnTo>
                  <a:pt x="15216" y="248154"/>
                </a:lnTo>
                <a:lnTo>
                  <a:pt x="42072" y="291548"/>
                </a:lnTo>
                <a:lnTo>
                  <a:pt x="81022" y="320226"/>
                </a:lnTo>
                <a:lnTo>
                  <a:pt x="104901" y="328802"/>
                </a:lnTo>
                <a:lnTo>
                  <a:pt x="109092" y="315468"/>
                </a:lnTo>
                <a:lnTo>
                  <a:pt x="90356" y="307179"/>
                </a:lnTo>
                <a:lnTo>
                  <a:pt x="74167" y="295640"/>
                </a:lnTo>
                <a:lnTo>
                  <a:pt x="49529" y="262763"/>
                </a:lnTo>
                <a:lnTo>
                  <a:pt x="34956" y="218122"/>
                </a:lnTo>
                <a:lnTo>
                  <a:pt x="30099" y="162813"/>
                </a:lnTo>
                <a:lnTo>
                  <a:pt x="31313" y="134717"/>
                </a:lnTo>
                <a:lnTo>
                  <a:pt x="41028" y="86000"/>
                </a:lnTo>
                <a:lnTo>
                  <a:pt x="60577" y="47642"/>
                </a:lnTo>
                <a:lnTo>
                  <a:pt x="90624" y="21595"/>
                </a:lnTo>
                <a:lnTo>
                  <a:pt x="109600" y="13335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040623" y="2465577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30">
                <a:moveTo>
                  <a:pt x="306197" y="0"/>
                </a:moveTo>
                <a:lnTo>
                  <a:pt x="301498" y="13335"/>
                </a:lnTo>
                <a:lnTo>
                  <a:pt x="320548" y="21595"/>
                </a:lnTo>
                <a:lnTo>
                  <a:pt x="336930" y="33035"/>
                </a:lnTo>
                <a:lnTo>
                  <a:pt x="361696" y="65405"/>
                </a:lnTo>
                <a:lnTo>
                  <a:pt x="376269" y="109108"/>
                </a:lnTo>
                <a:lnTo>
                  <a:pt x="381126" y="162813"/>
                </a:lnTo>
                <a:lnTo>
                  <a:pt x="379912" y="191789"/>
                </a:lnTo>
                <a:lnTo>
                  <a:pt x="370197" y="241788"/>
                </a:lnTo>
                <a:lnTo>
                  <a:pt x="350621" y="280838"/>
                </a:lnTo>
                <a:lnTo>
                  <a:pt x="320851" y="307179"/>
                </a:lnTo>
                <a:lnTo>
                  <a:pt x="302132" y="315468"/>
                </a:lnTo>
                <a:lnTo>
                  <a:pt x="306197" y="328802"/>
                </a:lnTo>
                <a:lnTo>
                  <a:pt x="351075" y="307816"/>
                </a:lnTo>
                <a:lnTo>
                  <a:pt x="384048" y="271399"/>
                </a:lnTo>
                <a:lnTo>
                  <a:pt x="404336" y="222599"/>
                </a:lnTo>
                <a:lnTo>
                  <a:pt x="411099" y="164464"/>
                </a:lnTo>
                <a:lnTo>
                  <a:pt x="409408" y="134346"/>
                </a:lnTo>
                <a:lnTo>
                  <a:pt x="395882" y="80918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30">
                <a:moveTo>
                  <a:pt x="104901" y="0"/>
                </a:moveTo>
                <a:lnTo>
                  <a:pt x="60182" y="21066"/>
                </a:lnTo>
                <a:lnTo>
                  <a:pt x="27177" y="57658"/>
                </a:lnTo>
                <a:lnTo>
                  <a:pt x="6826" y="106489"/>
                </a:lnTo>
                <a:lnTo>
                  <a:pt x="0" y="164464"/>
                </a:lnTo>
                <a:lnTo>
                  <a:pt x="1690" y="194710"/>
                </a:lnTo>
                <a:lnTo>
                  <a:pt x="15216" y="248154"/>
                </a:lnTo>
                <a:lnTo>
                  <a:pt x="42072" y="291548"/>
                </a:lnTo>
                <a:lnTo>
                  <a:pt x="81022" y="320226"/>
                </a:lnTo>
                <a:lnTo>
                  <a:pt x="104901" y="328802"/>
                </a:lnTo>
                <a:lnTo>
                  <a:pt x="109093" y="315468"/>
                </a:lnTo>
                <a:lnTo>
                  <a:pt x="90356" y="307179"/>
                </a:lnTo>
                <a:lnTo>
                  <a:pt x="74168" y="295640"/>
                </a:lnTo>
                <a:lnTo>
                  <a:pt x="49529" y="262763"/>
                </a:lnTo>
                <a:lnTo>
                  <a:pt x="34893" y="218122"/>
                </a:lnTo>
                <a:lnTo>
                  <a:pt x="29972" y="162813"/>
                </a:lnTo>
                <a:lnTo>
                  <a:pt x="31206" y="134717"/>
                </a:lnTo>
                <a:lnTo>
                  <a:pt x="41009" y="86000"/>
                </a:lnTo>
                <a:lnTo>
                  <a:pt x="60577" y="47642"/>
                </a:lnTo>
                <a:lnTo>
                  <a:pt x="90624" y="21595"/>
                </a:lnTo>
                <a:lnTo>
                  <a:pt x="109600" y="13335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645395" y="2465577"/>
            <a:ext cx="411480" cy="328930"/>
          </a:xfrm>
          <a:custGeom>
            <a:avLst/>
            <a:gdLst/>
            <a:ahLst/>
            <a:cxnLst/>
            <a:rect l="l" t="t" r="r" b="b"/>
            <a:pathLst>
              <a:path w="411479" h="328930">
                <a:moveTo>
                  <a:pt x="306197" y="0"/>
                </a:moveTo>
                <a:lnTo>
                  <a:pt x="301498" y="13335"/>
                </a:lnTo>
                <a:lnTo>
                  <a:pt x="320548" y="21595"/>
                </a:lnTo>
                <a:lnTo>
                  <a:pt x="336930" y="33035"/>
                </a:lnTo>
                <a:lnTo>
                  <a:pt x="361696" y="65405"/>
                </a:lnTo>
                <a:lnTo>
                  <a:pt x="376269" y="109108"/>
                </a:lnTo>
                <a:lnTo>
                  <a:pt x="381126" y="162813"/>
                </a:lnTo>
                <a:lnTo>
                  <a:pt x="379912" y="191789"/>
                </a:lnTo>
                <a:lnTo>
                  <a:pt x="370197" y="241788"/>
                </a:lnTo>
                <a:lnTo>
                  <a:pt x="350621" y="280838"/>
                </a:lnTo>
                <a:lnTo>
                  <a:pt x="320851" y="307179"/>
                </a:lnTo>
                <a:lnTo>
                  <a:pt x="302132" y="315468"/>
                </a:lnTo>
                <a:lnTo>
                  <a:pt x="306197" y="328802"/>
                </a:lnTo>
                <a:lnTo>
                  <a:pt x="351075" y="307816"/>
                </a:lnTo>
                <a:lnTo>
                  <a:pt x="384048" y="271399"/>
                </a:lnTo>
                <a:lnTo>
                  <a:pt x="404336" y="222599"/>
                </a:lnTo>
                <a:lnTo>
                  <a:pt x="411099" y="164464"/>
                </a:lnTo>
                <a:lnTo>
                  <a:pt x="409408" y="134346"/>
                </a:lnTo>
                <a:lnTo>
                  <a:pt x="395882" y="80918"/>
                </a:lnTo>
                <a:lnTo>
                  <a:pt x="368972" y="37415"/>
                </a:lnTo>
                <a:lnTo>
                  <a:pt x="330059" y="8598"/>
                </a:lnTo>
                <a:lnTo>
                  <a:pt x="306197" y="0"/>
                </a:lnTo>
                <a:close/>
              </a:path>
              <a:path w="411479" h="328930">
                <a:moveTo>
                  <a:pt x="104901" y="0"/>
                </a:moveTo>
                <a:lnTo>
                  <a:pt x="60182" y="21066"/>
                </a:lnTo>
                <a:lnTo>
                  <a:pt x="27177" y="57658"/>
                </a:lnTo>
                <a:lnTo>
                  <a:pt x="6826" y="106489"/>
                </a:lnTo>
                <a:lnTo>
                  <a:pt x="0" y="164464"/>
                </a:lnTo>
                <a:lnTo>
                  <a:pt x="1690" y="194710"/>
                </a:lnTo>
                <a:lnTo>
                  <a:pt x="15216" y="248154"/>
                </a:lnTo>
                <a:lnTo>
                  <a:pt x="42072" y="291548"/>
                </a:lnTo>
                <a:lnTo>
                  <a:pt x="81022" y="320226"/>
                </a:lnTo>
                <a:lnTo>
                  <a:pt x="104901" y="328802"/>
                </a:lnTo>
                <a:lnTo>
                  <a:pt x="109093" y="315468"/>
                </a:lnTo>
                <a:lnTo>
                  <a:pt x="90356" y="307179"/>
                </a:lnTo>
                <a:lnTo>
                  <a:pt x="74168" y="295640"/>
                </a:lnTo>
                <a:lnTo>
                  <a:pt x="49529" y="262763"/>
                </a:lnTo>
                <a:lnTo>
                  <a:pt x="34956" y="218122"/>
                </a:lnTo>
                <a:lnTo>
                  <a:pt x="30099" y="162813"/>
                </a:lnTo>
                <a:lnTo>
                  <a:pt x="31313" y="134717"/>
                </a:lnTo>
                <a:lnTo>
                  <a:pt x="41028" y="86000"/>
                </a:lnTo>
                <a:lnTo>
                  <a:pt x="60577" y="47642"/>
                </a:lnTo>
                <a:lnTo>
                  <a:pt x="90624" y="21595"/>
                </a:lnTo>
                <a:lnTo>
                  <a:pt x="109600" y="13335"/>
                </a:lnTo>
                <a:lnTo>
                  <a:pt x="104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10286" y="1763039"/>
            <a:ext cx="9676130" cy="105283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785"/>
              </a:spcBef>
            </a:pPr>
            <a:r>
              <a:rPr dirty="0" sz="2800" spc="-10">
                <a:latin typeface="Calibri"/>
                <a:cs typeface="Calibri"/>
              </a:rPr>
              <a:t>Ecuación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diferencias: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0">
                <a:latin typeface="Cambria Math"/>
                <a:cs typeface="Cambria Math"/>
              </a:rPr>
              <a:t>𝑦</a:t>
            </a:r>
            <a:r>
              <a:rPr dirty="0" baseline="-16260" sz="3075" spc="-75">
                <a:latin typeface="Cambria Math"/>
                <a:cs typeface="Cambria Math"/>
              </a:rPr>
              <a:t>𝑛</a:t>
            </a:r>
            <a:r>
              <a:rPr dirty="0" baseline="-16260" sz="3075" spc="472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+</a:t>
            </a:r>
            <a:r>
              <a:rPr dirty="0" sz="2800" spc="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r>
              <a:rPr dirty="0" sz="2800" spc="8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 </a:t>
            </a:r>
            <a:r>
              <a:rPr dirty="0" sz="2800" spc="20">
                <a:latin typeface="Cambria Math"/>
                <a:cs typeface="Cambria Math"/>
              </a:rPr>
              <a:t>𝑦</a:t>
            </a:r>
            <a:r>
              <a:rPr dirty="0" baseline="-16260" sz="3075" spc="30">
                <a:latin typeface="Cambria Math"/>
                <a:cs typeface="Cambria Math"/>
              </a:rPr>
              <a:t>𝑛−1</a:t>
            </a:r>
            <a:r>
              <a:rPr dirty="0" baseline="-16260" sz="3075" spc="434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+</a:t>
            </a:r>
            <a:r>
              <a:rPr dirty="0" sz="2800" spc="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𝑏</a:t>
            </a:r>
            <a:r>
              <a:rPr dirty="0" sz="2800" spc="7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 </a:t>
            </a:r>
            <a:r>
              <a:rPr dirty="0" sz="2800" spc="40">
                <a:latin typeface="Cambria Math"/>
                <a:cs typeface="Cambria Math"/>
              </a:rPr>
              <a:t>𝑦</a:t>
            </a:r>
            <a:r>
              <a:rPr dirty="0" baseline="-16260" sz="3075" spc="60">
                <a:latin typeface="Cambria Math"/>
                <a:cs typeface="Cambria Math"/>
              </a:rPr>
              <a:t>𝑛−2</a:t>
            </a:r>
            <a:r>
              <a:rPr dirty="0" sz="2800" spc="40">
                <a:latin typeface="Cambria Math"/>
                <a:cs typeface="Cambria Math"/>
              </a:rPr>
              <a:t>=</a:t>
            </a:r>
            <a:r>
              <a:rPr dirty="0" sz="2800" spc="165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𝑐</a:t>
            </a:r>
            <a:r>
              <a:rPr dirty="0" sz="2800" spc="10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 </a:t>
            </a:r>
            <a:r>
              <a:rPr dirty="0" sz="2800" spc="60">
                <a:latin typeface="Cambria Math"/>
                <a:cs typeface="Cambria Math"/>
              </a:rPr>
              <a:t>𝑥</a:t>
            </a:r>
            <a:r>
              <a:rPr dirty="0" baseline="-16260" sz="3075" spc="89">
                <a:latin typeface="Cambria Math"/>
                <a:cs typeface="Cambria Math"/>
              </a:rPr>
              <a:t>𝑛</a:t>
            </a:r>
            <a:endParaRPr baseline="-16260" sz="3075">
              <a:latin typeface="Cambria Math"/>
              <a:cs typeface="Cambria Math"/>
            </a:endParaRPr>
          </a:p>
          <a:p>
            <a:pPr marL="304800" indent="-228600">
              <a:lnSpc>
                <a:spcPct val="100000"/>
              </a:lnSpc>
              <a:spcBef>
                <a:spcPts val="680"/>
              </a:spcBef>
              <a:buFont typeface="Arial"/>
              <a:buChar char="•"/>
              <a:tabLst>
                <a:tab pos="304800" algn="l"/>
                <a:tab pos="3082925" algn="l"/>
                <a:tab pos="3486785" algn="l"/>
                <a:tab pos="5468620" algn="l"/>
                <a:tab pos="5872480" algn="l"/>
                <a:tab pos="7847330" algn="l"/>
                <a:tab pos="8271509" algn="l"/>
                <a:tab pos="9452610" algn="l"/>
              </a:tabLst>
            </a:pPr>
            <a:r>
              <a:rPr dirty="0" sz="2800" spc="-35">
                <a:latin typeface="Calibri"/>
                <a:cs typeface="Calibri"/>
              </a:rPr>
              <a:t>Transformada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Z: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𝑌	𝑧	+</a:t>
            </a:r>
            <a:r>
              <a:rPr dirty="0" sz="2800" spc="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𝑎</a:t>
            </a:r>
            <a:r>
              <a:rPr dirty="0" sz="2800" spc="8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40">
                <a:latin typeface="Cambria Math"/>
                <a:cs typeface="Cambria Math"/>
              </a:rPr>
              <a:t>𝑧</a:t>
            </a:r>
            <a:r>
              <a:rPr dirty="0" baseline="27100" sz="3075" spc="60">
                <a:latin typeface="Cambria Math"/>
                <a:cs typeface="Cambria Math"/>
              </a:rPr>
              <a:t>−1</a:t>
            </a:r>
            <a:r>
              <a:rPr dirty="0" baseline="27100" sz="3075" spc="45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𝑌	𝑧	+</a:t>
            </a:r>
            <a:r>
              <a:rPr dirty="0" sz="2800" spc="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𝑏</a:t>
            </a:r>
            <a:r>
              <a:rPr dirty="0" sz="2800" spc="7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15">
                <a:latin typeface="Cambria Math"/>
                <a:cs typeface="Cambria Math"/>
              </a:rPr>
              <a:t> </a:t>
            </a:r>
            <a:r>
              <a:rPr dirty="0" sz="2800" spc="40">
                <a:latin typeface="Cambria Math"/>
                <a:cs typeface="Cambria Math"/>
              </a:rPr>
              <a:t>𝑧</a:t>
            </a:r>
            <a:r>
              <a:rPr dirty="0" baseline="27100" sz="3075" spc="60">
                <a:latin typeface="Cambria Math"/>
                <a:cs typeface="Cambria Math"/>
              </a:rPr>
              <a:t>−2</a:t>
            </a:r>
            <a:r>
              <a:rPr dirty="0" baseline="27100" sz="3075" spc="434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𝑌	𝑧	=</a:t>
            </a:r>
            <a:r>
              <a:rPr dirty="0" sz="2800" spc="16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𝑐</a:t>
            </a:r>
            <a:r>
              <a:rPr dirty="0" sz="2800" spc="9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·</a:t>
            </a:r>
            <a:r>
              <a:rPr dirty="0" sz="2800" spc="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𝑋	𝑧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350384" y="3266185"/>
            <a:ext cx="542925" cy="22860"/>
          </a:xfrm>
          <a:custGeom>
            <a:avLst/>
            <a:gdLst/>
            <a:ahLst/>
            <a:cxnLst/>
            <a:rect l="l" t="t" r="r" b="b"/>
            <a:pathLst>
              <a:path w="542925" h="22860">
                <a:moveTo>
                  <a:pt x="542543" y="0"/>
                </a:moveTo>
                <a:lnTo>
                  <a:pt x="0" y="0"/>
                </a:lnTo>
                <a:lnTo>
                  <a:pt x="0" y="22860"/>
                </a:lnTo>
                <a:lnTo>
                  <a:pt x="542543" y="22860"/>
                </a:lnTo>
                <a:lnTo>
                  <a:pt x="5425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48386" y="3012186"/>
            <a:ext cx="494792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10">
                <a:latin typeface="Calibri"/>
                <a:cs typeface="Calibri"/>
              </a:rPr>
              <a:t>Función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transferencia:</a:t>
            </a:r>
            <a:r>
              <a:rPr dirty="0" sz="2800" spc="90">
                <a:latin typeface="Calibri"/>
                <a:cs typeface="Calibri"/>
              </a:rPr>
              <a:t> </a:t>
            </a:r>
            <a:r>
              <a:rPr dirty="0" baseline="44715" sz="3075" spc="75">
                <a:latin typeface="Cambria Math"/>
                <a:cs typeface="Cambria Math"/>
              </a:rPr>
              <a:t>𝑌(𝑧)</a:t>
            </a:r>
            <a:r>
              <a:rPr dirty="0" baseline="44715" sz="3075" spc="577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=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356225" y="3266185"/>
            <a:ext cx="1902460" cy="22860"/>
          </a:xfrm>
          <a:custGeom>
            <a:avLst/>
            <a:gdLst/>
            <a:ahLst/>
            <a:cxnLst/>
            <a:rect l="l" t="t" r="r" b="b"/>
            <a:pathLst>
              <a:path w="1902459" h="22860">
                <a:moveTo>
                  <a:pt x="1901952" y="0"/>
                </a:moveTo>
                <a:lnTo>
                  <a:pt x="0" y="0"/>
                </a:lnTo>
                <a:lnTo>
                  <a:pt x="0" y="22860"/>
                </a:lnTo>
                <a:lnTo>
                  <a:pt x="1901952" y="22860"/>
                </a:lnTo>
                <a:lnTo>
                  <a:pt x="19019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345426" y="3012186"/>
            <a:ext cx="29083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800" spc="-5">
                <a:latin typeface="Cambria Math"/>
                <a:cs typeface="Cambria Math"/>
              </a:rPr>
              <a:t>=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721472" y="3266185"/>
            <a:ext cx="1214755" cy="22860"/>
          </a:xfrm>
          <a:custGeom>
            <a:avLst/>
            <a:gdLst/>
            <a:ahLst/>
            <a:cxnLst/>
            <a:rect l="l" t="t" r="r" b="b"/>
            <a:pathLst>
              <a:path w="1214754" h="22860">
                <a:moveTo>
                  <a:pt x="1214627" y="0"/>
                </a:moveTo>
                <a:lnTo>
                  <a:pt x="0" y="0"/>
                </a:lnTo>
                <a:lnTo>
                  <a:pt x="0" y="22860"/>
                </a:lnTo>
                <a:lnTo>
                  <a:pt x="1214627" y="22860"/>
                </a:lnTo>
                <a:lnTo>
                  <a:pt x="12146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199885" y="2899410"/>
            <a:ext cx="2421255" cy="3365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  <a:tabLst>
                <a:tab pos="1877060" algn="l"/>
              </a:tabLst>
            </a:pPr>
            <a:r>
              <a:rPr dirty="0" sz="2050" spc="85">
                <a:latin typeface="Cambria Math"/>
                <a:cs typeface="Cambria Math"/>
              </a:rPr>
              <a:t>𝑐	</a:t>
            </a:r>
            <a:r>
              <a:rPr dirty="0" sz="2050" spc="110">
                <a:latin typeface="Cambria Math"/>
                <a:cs typeface="Cambria Math"/>
              </a:rPr>
              <a:t>𝑐·𝑧</a:t>
            </a:r>
            <a:r>
              <a:rPr dirty="0" baseline="25252" sz="2475" spc="165">
                <a:latin typeface="Cambria Math"/>
                <a:cs typeface="Cambria Math"/>
              </a:rPr>
              <a:t>2</a:t>
            </a:r>
            <a:endParaRPr baseline="25252" sz="2475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12920" y="3286505"/>
            <a:ext cx="4681855" cy="3365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  <a:tabLst>
                <a:tab pos="1043305" algn="l"/>
                <a:tab pos="3409315" algn="l"/>
              </a:tabLst>
            </a:pPr>
            <a:r>
              <a:rPr dirty="0" sz="2050" spc="60">
                <a:latin typeface="Cambria Math"/>
                <a:cs typeface="Cambria Math"/>
              </a:rPr>
              <a:t>𝑋(𝑧)	</a:t>
            </a:r>
            <a:r>
              <a:rPr dirty="0" sz="2050" spc="75">
                <a:latin typeface="Cambria Math"/>
                <a:cs typeface="Cambria Math"/>
              </a:rPr>
              <a:t>1+𝑎·𝑧</a:t>
            </a:r>
            <a:r>
              <a:rPr dirty="0" baseline="20202" sz="2475" spc="112">
                <a:latin typeface="Cambria Math"/>
                <a:cs typeface="Cambria Math"/>
              </a:rPr>
              <a:t>−1</a:t>
            </a:r>
            <a:r>
              <a:rPr dirty="0" sz="2050" spc="75">
                <a:latin typeface="Cambria Math"/>
                <a:cs typeface="Cambria Math"/>
              </a:rPr>
              <a:t>+𝑏·𝑧</a:t>
            </a:r>
            <a:r>
              <a:rPr dirty="0" baseline="20202" sz="2475" spc="112">
                <a:latin typeface="Cambria Math"/>
                <a:cs typeface="Cambria Math"/>
              </a:rPr>
              <a:t>−2	</a:t>
            </a:r>
            <a:r>
              <a:rPr dirty="0" sz="2050" spc="85">
                <a:latin typeface="Cambria Math"/>
                <a:cs typeface="Cambria Math"/>
              </a:rPr>
              <a:t>𝑧</a:t>
            </a:r>
            <a:r>
              <a:rPr dirty="0" baseline="20202" sz="2475" spc="127">
                <a:latin typeface="Cambria Math"/>
                <a:cs typeface="Cambria Math"/>
              </a:rPr>
              <a:t>2</a:t>
            </a:r>
            <a:r>
              <a:rPr dirty="0" sz="2050" spc="85">
                <a:latin typeface="Cambria Math"/>
                <a:cs typeface="Cambria Math"/>
              </a:rPr>
              <a:t>+𝑎·𝑧+𝑏</a:t>
            </a:r>
            <a:endParaRPr sz="20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3786" y="4122268"/>
            <a:ext cx="9874885" cy="12763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temporal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dependerá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tipo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y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ubicación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los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polos: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20">
                <a:latin typeface="Calibri"/>
                <a:cs typeface="Calibri"/>
              </a:rPr>
              <a:t>Polos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reales</a:t>
            </a:r>
            <a:r>
              <a:rPr dirty="0" sz="2400">
                <a:latin typeface="Calibri"/>
                <a:cs typeface="Calibri"/>
              </a:rPr>
              <a:t> o</a:t>
            </a:r>
            <a:r>
              <a:rPr dirty="0" sz="2400" spc="-10">
                <a:latin typeface="Calibri"/>
                <a:cs typeface="Calibri"/>
              </a:rPr>
              <a:t> polos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complejos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conjugados.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Ubicación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los</a:t>
            </a:r>
            <a:r>
              <a:rPr dirty="0" sz="2400" spc="-10">
                <a:latin typeface="Calibri"/>
                <a:cs typeface="Calibri"/>
              </a:rPr>
              <a:t> polos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">
                <a:latin typeface="Calibri"/>
                <a:cs typeface="Calibri"/>
              </a:rPr>
              <a:t>plano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Z.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47268" y="747521"/>
            <a:ext cx="35820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Modelo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segundo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orden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017252" y="943355"/>
            <a:ext cx="107442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034" rIns="0" bIns="0" rtlCol="0" vert="horz">
            <a:spAutoFit/>
          </a:bodyPr>
          <a:lstStyle/>
          <a:p>
            <a:pPr marL="262255">
              <a:lnSpc>
                <a:spcPct val="100000"/>
              </a:lnSpc>
              <a:spcBef>
                <a:spcPts val="204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9561321" y="1159510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7" y="31241"/>
                </a:lnTo>
                <a:lnTo>
                  <a:pt x="393446" y="43941"/>
                </a:lnTo>
                <a:lnTo>
                  <a:pt x="380778" y="44392"/>
                </a:lnTo>
                <a:lnTo>
                  <a:pt x="381888" y="76073"/>
                </a:lnTo>
                <a:lnTo>
                  <a:pt x="456692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7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1"/>
                </a:lnTo>
                <a:lnTo>
                  <a:pt x="392937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7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091418" y="1170432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1" y="0"/>
                </a:moveTo>
                <a:lnTo>
                  <a:pt x="411185" y="31706"/>
                </a:lnTo>
                <a:lnTo>
                  <a:pt x="423925" y="32130"/>
                </a:lnTo>
                <a:lnTo>
                  <a:pt x="423417" y="44830"/>
                </a:lnTo>
                <a:lnTo>
                  <a:pt x="410747" y="44830"/>
                </a:lnTo>
                <a:lnTo>
                  <a:pt x="409701" y="76200"/>
                </a:lnTo>
                <a:lnTo>
                  <a:pt x="478041" y="44830"/>
                </a:lnTo>
                <a:lnTo>
                  <a:pt x="423417" y="44830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39"/>
                </a:lnTo>
                <a:lnTo>
                  <a:pt x="412241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7" y="44830"/>
                </a:lnTo>
                <a:lnTo>
                  <a:pt x="423925" y="32130"/>
                </a:lnTo>
                <a:lnTo>
                  <a:pt x="411185" y="31706"/>
                </a:lnTo>
                <a:close/>
              </a:path>
              <a:path w="487679" h="76200">
                <a:moveTo>
                  <a:pt x="507" y="18033"/>
                </a:moveTo>
                <a:lnTo>
                  <a:pt x="0" y="30733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7" y="180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9292590" y="722122"/>
            <a:ext cx="540385" cy="431800"/>
          </a:xfrm>
          <a:prstGeom prst="rect"/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197208" y="722122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34899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segundo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orden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92378" y="2829814"/>
            <a:ext cx="463550" cy="20320"/>
          </a:xfrm>
          <a:custGeom>
            <a:avLst/>
            <a:gdLst/>
            <a:ahLst/>
            <a:cxnLst/>
            <a:rect l="l" t="t" r="r" b="b"/>
            <a:pathLst>
              <a:path w="463550" h="20319">
                <a:moveTo>
                  <a:pt x="463296" y="0"/>
                </a:moveTo>
                <a:lnTo>
                  <a:pt x="0" y="0"/>
                </a:lnTo>
                <a:lnTo>
                  <a:pt x="0" y="19812"/>
                </a:lnTo>
                <a:lnTo>
                  <a:pt x="463296" y="19812"/>
                </a:lnTo>
                <a:lnTo>
                  <a:pt x="463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53489" y="2829814"/>
            <a:ext cx="1042669" cy="20320"/>
          </a:xfrm>
          <a:custGeom>
            <a:avLst/>
            <a:gdLst/>
            <a:ahLst/>
            <a:cxnLst/>
            <a:rect l="l" t="t" r="r" b="b"/>
            <a:pathLst>
              <a:path w="1042669" h="20319">
                <a:moveTo>
                  <a:pt x="1042415" y="0"/>
                </a:moveTo>
                <a:lnTo>
                  <a:pt x="0" y="0"/>
                </a:lnTo>
                <a:lnTo>
                  <a:pt x="0" y="19812"/>
                </a:lnTo>
                <a:lnTo>
                  <a:pt x="1042415" y="19812"/>
                </a:lnTo>
                <a:lnTo>
                  <a:pt x="1042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35686" y="2512822"/>
            <a:ext cx="6888480" cy="624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62610">
              <a:lnSpc>
                <a:spcPts val="1425"/>
              </a:lnSpc>
              <a:spcBef>
                <a:spcPts val="100"/>
              </a:spcBef>
              <a:tabLst>
                <a:tab pos="1722755" algn="l"/>
              </a:tabLst>
            </a:pPr>
            <a:r>
              <a:rPr dirty="0" sz="1750" spc="45">
                <a:latin typeface="Cambria Math"/>
                <a:cs typeface="Cambria Math"/>
              </a:rPr>
              <a:t>𝑌(𝑧)	</a:t>
            </a:r>
            <a:r>
              <a:rPr dirty="0" sz="1750" spc="90">
                <a:latin typeface="Cambria Math"/>
                <a:cs typeface="Cambria Math"/>
              </a:rPr>
              <a:t>𝑐·𝑧</a:t>
            </a:r>
            <a:r>
              <a:rPr dirty="0" baseline="24904" sz="2175" spc="135">
                <a:latin typeface="Cambria Math"/>
                <a:cs typeface="Cambria Math"/>
              </a:rPr>
              <a:t>2</a:t>
            </a:r>
            <a:endParaRPr baseline="24904" sz="2175">
              <a:latin typeface="Cambria Math"/>
              <a:cs typeface="Cambria Math"/>
            </a:endParaRPr>
          </a:p>
          <a:p>
            <a:pPr marL="50800">
              <a:lnSpc>
                <a:spcPts val="1700"/>
              </a:lnSpc>
              <a:tabLst>
                <a:tab pos="1104900" algn="l"/>
                <a:tab pos="2527300" algn="l"/>
              </a:tabLst>
            </a:pPr>
            <a:r>
              <a:rPr dirty="0" sz="2400" spc="-5">
                <a:latin typeface="Calibri"/>
                <a:cs typeface="Calibri"/>
              </a:rPr>
              <a:t>Sea	</a:t>
            </a:r>
            <a:r>
              <a:rPr dirty="0" sz="2400">
                <a:latin typeface="Cambria Math"/>
                <a:cs typeface="Cambria Math"/>
              </a:rPr>
              <a:t>=	</a:t>
            </a:r>
            <a:r>
              <a:rPr dirty="0" sz="2400" spc="-5">
                <a:latin typeface="Calibri"/>
                <a:cs typeface="Calibri"/>
              </a:rPr>
              <a:t>donde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𝑃(𝑧)</a:t>
            </a:r>
            <a:r>
              <a:rPr dirty="0" sz="2400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tiene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dos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reales:</a:t>
            </a:r>
            <a:endParaRPr sz="2400">
              <a:latin typeface="Calibri"/>
              <a:cs typeface="Calibri"/>
            </a:endParaRPr>
          </a:p>
          <a:p>
            <a:pPr marL="556260">
              <a:lnSpc>
                <a:spcPts val="1590"/>
              </a:lnSpc>
              <a:tabLst>
                <a:tab pos="1417955" algn="l"/>
              </a:tabLst>
            </a:pPr>
            <a:r>
              <a:rPr dirty="0" sz="1750" spc="50">
                <a:latin typeface="Cambria Math"/>
                <a:cs typeface="Cambria Math"/>
              </a:rPr>
              <a:t>𝑋(𝑧)	</a:t>
            </a:r>
            <a:r>
              <a:rPr dirty="0" sz="1750" spc="75">
                <a:latin typeface="Cambria Math"/>
                <a:cs typeface="Cambria Math"/>
              </a:rPr>
              <a:t>𝑧</a:t>
            </a:r>
            <a:r>
              <a:rPr dirty="0" baseline="21072" sz="2175" spc="112">
                <a:latin typeface="Cambria Math"/>
                <a:cs typeface="Cambria Math"/>
              </a:rPr>
              <a:t>2</a:t>
            </a:r>
            <a:r>
              <a:rPr dirty="0" sz="1750" spc="75">
                <a:latin typeface="Cambria Math"/>
                <a:cs typeface="Cambria Math"/>
              </a:rPr>
              <a:t>+𝑎·𝑧+𝑏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66685" y="2698495"/>
            <a:ext cx="1017905" cy="282575"/>
          </a:xfrm>
          <a:custGeom>
            <a:avLst/>
            <a:gdLst/>
            <a:ahLst/>
            <a:cxnLst/>
            <a:rect l="l" t="t" r="r" b="b"/>
            <a:pathLst>
              <a:path w="1017904" h="282575">
                <a:moveTo>
                  <a:pt x="927735" y="0"/>
                </a:moveTo>
                <a:lnTo>
                  <a:pt x="923671" y="11429"/>
                </a:lnTo>
                <a:lnTo>
                  <a:pt x="940034" y="18577"/>
                </a:lnTo>
                <a:lnTo>
                  <a:pt x="954087" y="28416"/>
                </a:lnTo>
                <a:lnTo>
                  <a:pt x="982620" y="73908"/>
                </a:lnTo>
                <a:lnTo>
                  <a:pt x="990951" y="115679"/>
                </a:lnTo>
                <a:lnTo>
                  <a:pt x="991997" y="139826"/>
                </a:lnTo>
                <a:lnTo>
                  <a:pt x="990949" y="164689"/>
                </a:lnTo>
                <a:lnTo>
                  <a:pt x="982567" y="207603"/>
                </a:lnTo>
                <a:lnTo>
                  <a:pt x="954087" y="253857"/>
                </a:lnTo>
                <a:lnTo>
                  <a:pt x="924179" y="270890"/>
                </a:lnTo>
                <a:lnTo>
                  <a:pt x="927735" y="282320"/>
                </a:lnTo>
                <a:lnTo>
                  <a:pt x="966231" y="264302"/>
                </a:lnTo>
                <a:lnTo>
                  <a:pt x="994537" y="233044"/>
                </a:lnTo>
                <a:lnTo>
                  <a:pt x="1011967" y="191134"/>
                </a:lnTo>
                <a:lnTo>
                  <a:pt x="1017778" y="141224"/>
                </a:lnTo>
                <a:lnTo>
                  <a:pt x="1016323" y="115341"/>
                </a:lnTo>
                <a:lnTo>
                  <a:pt x="1004651" y="69482"/>
                </a:lnTo>
                <a:lnTo>
                  <a:pt x="981527" y="32146"/>
                </a:lnTo>
                <a:lnTo>
                  <a:pt x="948189" y="7381"/>
                </a:lnTo>
                <a:lnTo>
                  <a:pt x="927735" y="0"/>
                </a:lnTo>
                <a:close/>
              </a:path>
              <a:path w="1017904" h="282575">
                <a:moveTo>
                  <a:pt x="89916" y="0"/>
                </a:moveTo>
                <a:lnTo>
                  <a:pt x="51530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334"/>
                </a:lnTo>
                <a:lnTo>
                  <a:pt x="69441" y="274960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3"/>
                </a:lnTo>
                <a:lnTo>
                  <a:pt x="26701" y="164689"/>
                </a:lnTo>
                <a:lnTo>
                  <a:pt x="25654" y="139826"/>
                </a:lnTo>
                <a:lnTo>
                  <a:pt x="26701" y="115679"/>
                </a:lnTo>
                <a:lnTo>
                  <a:pt x="35083" y="73908"/>
                </a:lnTo>
                <a:lnTo>
                  <a:pt x="63674" y="28416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329169" y="2608529"/>
            <a:ext cx="88201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 spc="-15">
                <a:latin typeface="Cambria Math"/>
                <a:cs typeface="Cambria Math"/>
              </a:rPr>
              <a:t>𝑎</a:t>
            </a:r>
            <a:r>
              <a:rPr dirty="0" baseline="-15873" sz="2625" spc="-22">
                <a:latin typeface="Cambria Math"/>
                <a:cs typeface="Cambria Math"/>
              </a:rPr>
              <a:t>1</a:t>
            </a:r>
            <a:endParaRPr baseline="-15873" sz="2625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344154" y="2608529"/>
            <a:ext cx="136207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(𝑧</a:t>
            </a:r>
            <a:r>
              <a:rPr dirty="0" sz="2400" spc="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 spc="45">
                <a:latin typeface="Cambria Math"/>
                <a:cs typeface="Cambria Math"/>
              </a:rPr>
              <a:t>𝑎</a:t>
            </a:r>
            <a:r>
              <a:rPr dirty="0" baseline="-15873" sz="2625" spc="67">
                <a:latin typeface="Cambria Math"/>
                <a:cs typeface="Cambria Math"/>
              </a:rPr>
              <a:t>2</a:t>
            </a:r>
            <a:r>
              <a:rPr dirty="0" sz="2400" spc="45">
                <a:latin typeface="Cambria Math"/>
                <a:cs typeface="Cambria Math"/>
              </a:rPr>
              <a:t>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3770" y="3817747"/>
            <a:ext cx="17018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29">
                <a:latin typeface="Cambria Math"/>
                <a:cs typeface="Cambria Math"/>
              </a:rPr>
              <a:t>𝑛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3786" y="3672967"/>
            <a:ext cx="36188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3377565" algn="l"/>
              </a:tabLst>
            </a:pPr>
            <a:r>
              <a:rPr dirty="0" sz="2400" spc="-35">
                <a:latin typeface="Calibri"/>
                <a:cs typeface="Calibri"/>
              </a:rPr>
              <a:t>R</a:t>
            </a:r>
            <a:r>
              <a:rPr dirty="0" sz="2400">
                <a:latin typeface="Calibri"/>
                <a:cs typeface="Calibri"/>
              </a:rPr>
              <a:t>espu</a:t>
            </a:r>
            <a:r>
              <a:rPr dirty="0" sz="2400" spc="5">
                <a:latin typeface="Calibri"/>
                <a:cs typeface="Calibri"/>
              </a:rPr>
              <a:t>e</a:t>
            </a:r>
            <a:r>
              <a:rPr dirty="0" sz="2400" spc="-30">
                <a:latin typeface="Calibri"/>
                <a:cs typeface="Calibri"/>
              </a:rPr>
              <a:t>s</a:t>
            </a:r>
            <a:r>
              <a:rPr dirty="0" sz="2400" spc="-25">
                <a:latin typeface="Calibri"/>
                <a:cs typeface="Calibri"/>
              </a:rPr>
              <a:t>t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impulso: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𝑦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063872" y="3893565"/>
            <a:ext cx="581025" cy="20320"/>
          </a:xfrm>
          <a:custGeom>
            <a:avLst/>
            <a:gdLst/>
            <a:ahLst/>
            <a:cxnLst/>
            <a:rect l="l" t="t" r="r" b="b"/>
            <a:pathLst>
              <a:path w="581025" h="20320">
                <a:moveTo>
                  <a:pt x="580644" y="0"/>
                </a:moveTo>
                <a:lnTo>
                  <a:pt x="0" y="0"/>
                </a:lnTo>
                <a:lnTo>
                  <a:pt x="0" y="19812"/>
                </a:lnTo>
                <a:lnTo>
                  <a:pt x="580644" y="19812"/>
                </a:lnTo>
                <a:lnTo>
                  <a:pt x="5806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281932" y="3576954"/>
            <a:ext cx="13779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70">
                <a:latin typeface="Cambria Math"/>
                <a:cs typeface="Cambria Math"/>
              </a:rPr>
              <a:t>𝑐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26408" y="3909186"/>
            <a:ext cx="64579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50" spc="80">
                <a:latin typeface="Cambria Math"/>
                <a:cs typeface="Cambria Math"/>
              </a:rPr>
              <a:t>𝑎</a:t>
            </a:r>
            <a:r>
              <a:rPr dirty="0" baseline="-13409" sz="2175" spc="120">
                <a:latin typeface="Cambria Math"/>
                <a:cs typeface="Cambria Math"/>
              </a:rPr>
              <a:t>1</a:t>
            </a:r>
            <a:r>
              <a:rPr dirty="0" sz="1750" spc="80">
                <a:latin typeface="Cambria Math"/>
                <a:cs typeface="Cambria Math"/>
              </a:rPr>
              <a:t>·𝑎</a:t>
            </a:r>
            <a:r>
              <a:rPr dirty="0" baseline="-13409" sz="2175" spc="120">
                <a:latin typeface="Cambria Math"/>
                <a:cs typeface="Cambria Math"/>
              </a:rPr>
              <a:t>2</a:t>
            </a:r>
            <a:endParaRPr baseline="-13409" sz="2175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721605" y="3762247"/>
            <a:ext cx="1819910" cy="282575"/>
          </a:xfrm>
          <a:custGeom>
            <a:avLst/>
            <a:gdLst/>
            <a:ahLst/>
            <a:cxnLst/>
            <a:rect l="l" t="t" r="r" b="b"/>
            <a:pathLst>
              <a:path w="1819909" h="282575">
                <a:moveTo>
                  <a:pt x="1729359" y="0"/>
                </a:moveTo>
                <a:lnTo>
                  <a:pt x="1725295" y="11429"/>
                </a:lnTo>
                <a:lnTo>
                  <a:pt x="1741658" y="18577"/>
                </a:lnTo>
                <a:lnTo>
                  <a:pt x="1755711" y="28416"/>
                </a:lnTo>
                <a:lnTo>
                  <a:pt x="1784244" y="73908"/>
                </a:lnTo>
                <a:lnTo>
                  <a:pt x="1792575" y="115679"/>
                </a:lnTo>
                <a:lnTo>
                  <a:pt x="1793621" y="139826"/>
                </a:lnTo>
                <a:lnTo>
                  <a:pt x="1792573" y="164689"/>
                </a:lnTo>
                <a:lnTo>
                  <a:pt x="1784191" y="207603"/>
                </a:lnTo>
                <a:lnTo>
                  <a:pt x="1755711" y="253857"/>
                </a:lnTo>
                <a:lnTo>
                  <a:pt x="1725803" y="270890"/>
                </a:lnTo>
                <a:lnTo>
                  <a:pt x="1729359" y="282320"/>
                </a:lnTo>
                <a:lnTo>
                  <a:pt x="1767855" y="264302"/>
                </a:lnTo>
                <a:lnTo>
                  <a:pt x="1796161" y="233044"/>
                </a:lnTo>
                <a:lnTo>
                  <a:pt x="1813591" y="191134"/>
                </a:lnTo>
                <a:lnTo>
                  <a:pt x="1819402" y="141224"/>
                </a:lnTo>
                <a:lnTo>
                  <a:pt x="1817947" y="115341"/>
                </a:lnTo>
                <a:lnTo>
                  <a:pt x="1806275" y="69482"/>
                </a:lnTo>
                <a:lnTo>
                  <a:pt x="1783151" y="32146"/>
                </a:lnTo>
                <a:lnTo>
                  <a:pt x="1749813" y="7381"/>
                </a:lnTo>
                <a:lnTo>
                  <a:pt x="1729359" y="0"/>
                </a:lnTo>
                <a:close/>
              </a:path>
              <a:path w="1819909" h="282575">
                <a:moveTo>
                  <a:pt x="89916" y="0"/>
                </a:moveTo>
                <a:lnTo>
                  <a:pt x="51530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334"/>
                </a:lnTo>
                <a:lnTo>
                  <a:pt x="69441" y="274960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3"/>
                </a:lnTo>
                <a:lnTo>
                  <a:pt x="26701" y="164689"/>
                </a:lnTo>
                <a:lnTo>
                  <a:pt x="25654" y="139826"/>
                </a:lnTo>
                <a:lnTo>
                  <a:pt x="26701" y="115679"/>
                </a:lnTo>
                <a:lnTo>
                  <a:pt x="35083" y="73908"/>
                </a:lnTo>
                <a:lnTo>
                  <a:pt x="63674" y="28416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771135" y="3555619"/>
            <a:ext cx="1709420" cy="560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2495"/>
              </a:lnSpc>
              <a:spcBef>
                <a:spcPts val="100"/>
              </a:spcBef>
            </a:pPr>
            <a:r>
              <a:rPr dirty="0" baseline="-20833" sz="3600" spc="82">
                <a:latin typeface="Cambria Math"/>
                <a:cs typeface="Cambria Math"/>
              </a:rPr>
              <a:t>𝑎</a:t>
            </a:r>
            <a:r>
              <a:rPr dirty="0" sz="1750" spc="55">
                <a:latin typeface="Cambria Math"/>
                <a:cs typeface="Cambria Math"/>
              </a:rPr>
              <a:t>𝑛+1</a:t>
            </a:r>
            <a:r>
              <a:rPr dirty="0" sz="1750" spc="204">
                <a:latin typeface="Cambria Math"/>
                <a:cs typeface="Cambria Math"/>
              </a:rPr>
              <a:t> </a:t>
            </a:r>
            <a:r>
              <a:rPr dirty="0" baseline="-20833" sz="3600">
                <a:latin typeface="Cambria Math"/>
                <a:cs typeface="Cambria Math"/>
              </a:rPr>
              <a:t>−</a:t>
            </a:r>
            <a:r>
              <a:rPr dirty="0" baseline="-20833" sz="3600" spc="-60">
                <a:latin typeface="Cambria Math"/>
                <a:cs typeface="Cambria Math"/>
              </a:rPr>
              <a:t> </a:t>
            </a:r>
            <a:r>
              <a:rPr dirty="0" baseline="-20833" sz="3600" spc="82">
                <a:latin typeface="Cambria Math"/>
                <a:cs typeface="Cambria Math"/>
              </a:rPr>
              <a:t>𝑎</a:t>
            </a:r>
            <a:r>
              <a:rPr dirty="0" sz="1750" spc="55">
                <a:latin typeface="Cambria Math"/>
                <a:cs typeface="Cambria Math"/>
              </a:rPr>
              <a:t>𝑛+1</a:t>
            </a:r>
            <a:endParaRPr sz="1750">
              <a:latin typeface="Cambria Math"/>
              <a:cs typeface="Cambria Math"/>
            </a:endParaRPr>
          </a:p>
          <a:p>
            <a:pPr marL="212090">
              <a:lnSpc>
                <a:spcPts val="1714"/>
              </a:lnSpc>
              <a:tabLst>
                <a:tab pos="1210310" algn="l"/>
              </a:tabLst>
            </a:pPr>
            <a:r>
              <a:rPr dirty="0" sz="1750" spc="40">
                <a:latin typeface="Cambria Math"/>
                <a:cs typeface="Cambria Math"/>
              </a:rPr>
              <a:t>1	2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386" y="4820792"/>
            <a:ext cx="36322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5280" indent="-29718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34645" algn="l"/>
                <a:tab pos="335280" algn="l"/>
              </a:tabLst>
            </a:pPr>
            <a:r>
              <a:rPr dirty="0" sz="2400" spc="-10">
                <a:latin typeface="Calibri"/>
                <a:cs typeface="Calibri"/>
              </a:rPr>
              <a:t>Respuesta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escalón: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45">
                <a:latin typeface="Cambria Math"/>
                <a:cs typeface="Cambria Math"/>
              </a:rPr>
              <a:t>𝑦</a:t>
            </a:r>
            <a:r>
              <a:rPr dirty="0" baseline="-15873" sz="2625" spc="-67">
                <a:latin typeface="Cambria Math"/>
                <a:cs typeface="Cambria Math"/>
              </a:rPr>
              <a:t>𝑛</a:t>
            </a:r>
            <a:r>
              <a:rPr dirty="0" baseline="-15873" sz="2625" spc="7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13580" y="5041138"/>
            <a:ext cx="1515110" cy="20320"/>
          </a:xfrm>
          <a:custGeom>
            <a:avLst/>
            <a:gdLst/>
            <a:ahLst/>
            <a:cxnLst/>
            <a:rect l="l" t="t" r="r" b="b"/>
            <a:pathLst>
              <a:path w="1515110" h="20320">
                <a:moveTo>
                  <a:pt x="1514855" y="0"/>
                </a:moveTo>
                <a:lnTo>
                  <a:pt x="0" y="0"/>
                </a:lnTo>
                <a:lnTo>
                  <a:pt x="0" y="19812"/>
                </a:lnTo>
                <a:lnTo>
                  <a:pt x="1514855" y="19812"/>
                </a:lnTo>
                <a:lnTo>
                  <a:pt x="15148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4697984" y="4724780"/>
            <a:ext cx="13779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70">
                <a:latin typeface="Cambria Math"/>
                <a:cs typeface="Cambria Math"/>
              </a:rPr>
              <a:t>𝑐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76115" y="5057013"/>
            <a:ext cx="154368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(1−𝑎</a:t>
            </a:r>
            <a:r>
              <a:rPr dirty="0" baseline="-13409" sz="2175" spc="60">
                <a:latin typeface="Cambria Math"/>
                <a:cs typeface="Cambria Math"/>
              </a:rPr>
              <a:t>1</a:t>
            </a:r>
            <a:r>
              <a:rPr dirty="0" sz="1750" spc="40">
                <a:latin typeface="Cambria Math"/>
                <a:cs typeface="Cambria Math"/>
              </a:rPr>
              <a:t>)(1−𝑎</a:t>
            </a:r>
            <a:r>
              <a:rPr dirty="0" baseline="-13409" sz="2175" spc="60">
                <a:latin typeface="Cambria Math"/>
                <a:cs typeface="Cambria Math"/>
              </a:rPr>
              <a:t>2</a:t>
            </a:r>
            <a:r>
              <a:rPr dirty="0" sz="1750" spc="40">
                <a:latin typeface="Cambria Math"/>
                <a:cs typeface="Cambria Math"/>
              </a:rPr>
              <a:t>)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853684" y="5057013"/>
            <a:ext cx="167322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50" spc="50">
                <a:latin typeface="Cambria Math"/>
                <a:cs typeface="Cambria Math"/>
              </a:rPr>
              <a:t>(1−𝑎</a:t>
            </a:r>
            <a:r>
              <a:rPr dirty="0" baseline="-13409" sz="2175" spc="75">
                <a:latin typeface="Cambria Math"/>
                <a:cs typeface="Cambria Math"/>
              </a:rPr>
              <a:t>1</a:t>
            </a:r>
            <a:r>
              <a:rPr dirty="0" sz="1750" spc="50">
                <a:latin typeface="Cambria Math"/>
                <a:cs typeface="Cambria Math"/>
              </a:rPr>
              <a:t>)(𝑎</a:t>
            </a:r>
            <a:r>
              <a:rPr dirty="0" baseline="-13409" sz="2175" spc="75">
                <a:latin typeface="Cambria Math"/>
                <a:cs typeface="Cambria Math"/>
              </a:rPr>
              <a:t>1</a:t>
            </a:r>
            <a:r>
              <a:rPr dirty="0" sz="1750" spc="50">
                <a:latin typeface="Cambria Math"/>
                <a:cs typeface="Cambria Math"/>
              </a:rPr>
              <a:t>−𝑎</a:t>
            </a:r>
            <a:r>
              <a:rPr dirty="0" baseline="-13409" sz="2175" spc="75">
                <a:latin typeface="Cambria Math"/>
                <a:cs typeface="Cambria Math"/>
              </a:rPr>
              <a:t>2</a:t>
            </a:r>
            <a:r>
              <a:rPr dirty="0" sz="1750" spc="50">
                <a:latin typeface="Cambria Math"/>
                <a:cs typeface="Cambria Math"/>
              </a:rPr>
              <a:t>)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59552" y="4698872"/>
            <a:ext cx="4024629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120140" algn="l"/>
                <a:tab pos="1977389" algn="l"/>
                <a:tab pos="3129280" algn="l"/>
                <a:tab pos="3985895" algn="l"/>
              </a:tabLst>
            </a:pPr>
            <a:r>
              <a:rPr dirty="0" baseline="-21990" sz="3600">
                <a:latin typeface="Cambria Math"/>
                <a:cs typeface="Cambria Math"/>
              </a:rPr>
              <a:t>+</a:t>
            </a:r>
            <a:r>
              <a:rPr dirty="0" u="heavy" sz="2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heavy" sz="1450" spc="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r>
              <a:rPr dirty="0" baseline="-21990" sz="3600">
                <a:latin typeface="Cambria Math"/>
                <a:cs typeface="Cambria Math"/>
              </a:rPr>
              <a:t>+</a:t>
            </a:r>
            <a:r>
              <a:rPr dirty="0" u="heavy" sz="2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heavy" sz="1450" spc="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	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07582" y="4634865"/>
            <a:ext cx="281432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059305" algn="l"/>
              </a:tabLst>
            </a:pPr>
            <a:r>
              <a:rPr dirty="0" baseline="-22222" sz="2625" spc="127">
                <a:latin typeface="Cambria Math"/>
                <a:cs typeface="Cambria Math"/>
              </a:rPr>
              <a:t>𝑐·𝑎</a:t>
            </a:r>
            <a:r>
              <a:rPr dirty="0" sz="1450" spc="85">
                <a:latin typeface="Cambria Math"/>
                <a:cs typeface="Cambria Math"/>
              </a:rPr>
              <a:t>𝑛+2	</a:t>
            </a:r>
            <a:r>
              <a:rPr dirty="0" baseline="-22222" sz="2625" spc="127">
                <a:latin typeface="Cambria Math"/>
                <a:cs typeface="Cambria Math"/>
              </a:rPr>
              <a:t>𝑐·𝑎</a:t>
            </a:r>
            <a:r>
              <a:rPr dirty="0" sz="1450" spc="85">
                <a:latin typeface="Cambria Math"/>
                <a:cs typeface="Cambria Math"/>
              </a:rPr>
              <a:t>𝑛+2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862569" y="5057013"/>
            <a:ext cx="167195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50" spc="50">
                <a:latin typeface="Cambria Math"/>
                <a:cs typeface="Cambria Math"/>
              </a:rPr>
              <a:t>(1−𝑎</a:t>
            </a:r>
            <a:r>
              <a:rPr dirty="0" baseline="-13409" sz="2175" spc="75">
                <a:latin typeface="Cambria Math"/>
                <a:cs typeface="Cambria Math"/>
              </a:rPr>
              <a:t>2</a:t>
            </a:r>
            <a:r>
              <a:rPr dirty="0" sz="1750" spc="50">
                <a:latin typeface="Cambria Math"/>
                <a:cs typeface="Cambria Math"/>
              </a:rPr>
              <a:t>)(𝑎</a:t>
            </a:r>
            <a:r>
              <a:rPr dirty="0" baseline="-13409" sz="2175" spc="75">
                <a:latin typeface="Cambria Math"/>
                <a:cs typeface="Cambria Math"/>
              </a:rPr>
              <a:t>2</a:t>
            </a:r>
            <a:r>
              <a:rPr dirty="0" sz="1750" spc="50">
                <a:latin typeface="Cambria Math"/>
                <a:cs typeface="Cambria Math"/>
              </a:rPr>
              <a:t>−𝑎</a:t>
            </a:r>
            <a:r>
              <a:rPr dirty="0" baseline="-13409" sz="2175" spc="75">
                <a:latin typeface="Cambria Math"/>
                <a:cs typeface="Cambria Math"/>
              </a:rPr>
              <a:t>1</a:t>
            </a:r>
            <a:r>
              <a:rPr dirty="0" sz="1750" spc="50">
                <a:latin typeface="Cambria Math"/>
                <a:cs typeface="Cambria Math"/>
              </a:rPr>
              <a:t>)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347268" y="747521"/>
            <a:ext cx="29559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dos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reales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66359" y="1839467"/>
            <a:ext cx="1074420" cy="50165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034" rIns="0" bIns="0" rtlCol="0" vert="horz">
            <a:spAutoFit/>
          </a:bodyPr>
          <a:lstStyle/>
          <a:p>
            <a:pPr marL="261620">
              <a:lnSpc>
                <a:spcPct val="100000"/>
              </a:lnSpc>
              <a:spcBef>
                <a:spcPts val="204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710429" y="2055622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1"/>
                </a:moveTo>
                <a:lnTo>
                  <a:pt x="392938" y="31241"/>
                </a:lnTo>
                <a:lnTo>
                  <a:pt x="393446" y="43941"/>
                </a:lnTo>
                <a:lnTo>
                  <a:pt x="380778" y="44392"/>
                </a:lnTo>
                <a:lnTo>
                  <a:pt x="381889" y="76073"/>
                </a:lnTo>
                <a:lnTo>
                  <a:pt x="456692" y="35305"/>
                </a:lnTo>
                <a:lnTo>
                  <a:pt x="447774" y="31241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8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8" y="31241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1"/>
                </a:lnTo>
                <a:lnTo>
                  <a:pt x="392938" y="31241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8" y="31241"/>
                </a:lnTo>
                <a:lnTo>
                  <a:pt x="447774" y="31241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240526" y="2066544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2" y="0"/>
                </a:moveTo>
                <a:lnTo>
                  <a:pt x="411185" y="31706"/>
                </a:lnTo>
                <a:lnTo>
                  <a:pt x="423925" y="32130"/>
                </a:lnTo>
                <a:lnTo>
                  <a:pt x="423418" y="44830"/>
                </a:lnTo>
                <a:lnTo>
                  <a:pt x="410747" y="44830"/>
                </a:lnTo>
                <a:lnTo>
                  <a:pt x="409701" y="76200"/>
                </a:lnTo>
                <a:lnTo>
                  <a:pt x="478041" y="44830"/>
                </a:lnTo>
                <a:lnTo>
                  <a:pt x="423418" y="44830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39"/>
                </a:lnTo>
                <a:lnTo>
                  <a:pt x="412242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8" y="44830"/>
                </a:lnTo>
                <a:lnTo>
                  <a:pt x="423925" y="32130"/>
                </a:lnTo>
                <a:lnTo>
                  <a:pt x="411185" y="31706"/>
                </a:lnTo>
                <a:close/>
              </a:path>
              <a:path w="487679" h="76200">
                <a:moveTo>
                  <a:pt x="508" y="18033"/>
                </a:moveTo>
                <a:lnTo>
                  <a:pt x="0" y="30733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8" y="180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>
            <a:spLocks noGrp="1"/>
          </p:cNvSpPr>
          <p:nvPr>
            <p:ph type="title"/>
          </p:nvPr>
        </p:nvSpPr>
        <p:spPr>
          <a:xfrm>
            <a:off x="4441697" y="1618233"/>
            <a:ext cx="2433320" cy="431800"/>
          </a:xfrm>
          <a:prstGeom prst="rect"/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917064" algn="l"/>
              </a:tabLst>
            </a:pP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X(z</a:t>
            </a: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)</a:t>
            </a: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	</a:t>
            </a:r>
            <a:r>
              <a:rPr dirty="0" sz="2650" b="0">
                <a:solidFill>
                  <a:srgbClr val="000000"/>
                </a:solidFill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48996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segundo</a:t>
            </a:r>
            <a:r>
              <a:rPr dirty="0" spc="-15"/>
              <a:t> </a:t>
            </a:r>
            <a:r>
              <a:rPr dirty="0" spc="-5"/>
              <a:t>orden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9662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impulso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unitario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364855" y="6123171"/>
            <a:ext cx="34925" cy="52069"/>
          </a:xfrm>
          <a:custGeom>
            <a:avLst/>
            <a:gdLst/>
            <a:ahLst/>
            <a:cxnLst/>
            <a:rect l="l" t="t" r="r" b="b"/>
            <a:pathLst>
              <a:path w="34925" h="52070">
                <a:moveTo>
                  <a:pt x="31950" y="0"/>
                </a:moveTo>
                <a:lnTo>
                  <a:pt x="6191" y="0"/>
                </a:lnTo>
                <a:lnTo>
                  <a:pt x="1146" y="26594"/>
                </a:lnTo>
                <a:lnTo>
                  <a:pt x="7108" y="27374"/>
                </a:lnTo>
                <a:lnTo>
                  <a:pt x="8102" y="25891"/>
                </a:lnTo>
                <a:lnTo>
                  <a:pt x="9401" y="24684"/>
                </a:lnTo>
                <a:lnTo>
                  <a:pt x="12688" y="22819"/>
                </a:lnTo>
                <a:lnTo>
                  <a:pt x="14522" y="22353"/>
                </a:lnTo>
                <a:lnTo>
                  <a:pt x="19873" y="22353"/>
                </a:lnTo>
                <a:lnTo>
                  <a:pt x="22548" y="23408"/>
                </a:lnTo>
                <a:lnTo>
                  <a:pt x="26599" y="27596"/>
                </a:lnTo>
                <a:lnTo>
                  <a:pt x="27593" y="30454"/>
                </a:lnTo>
                <a:lnTo>
                  <a:pt x="27593" y="37897"/>
                </a:lnTo>
                <a:lnTo>
                  <a:pt x="26523" y="40962"/>
                </a:lnTo>
                <a:lnTo>
                  <a:pt x="22319" y="45578"/>
                </a:lnTo>
                <a:lnTo>
                  <a:pt x="19720" y="46732"/>
                </a:lnTo>
                <a:lnTo>
                  <a:pt x="14140" y="46732"/>
                </a:lnTo>
                <a:lnTo>
                  <a:pt x="11924" y="45914"/>
                </a:lnTo>
                <a:lnTo>
                  <a:pt x="8331" y="42635"/>
                </a:lnTo>
                <a:lnTo>
                  <a:pt x="7184" y="40198"/>
                </a:lnTo>
                <a:lnTo>
                  <a:pt x="6726" y="36942"/>
                </a:lnTo>
                <a:lnTo>
                  <a:pt x="0" y="37507"/>
                </a:lnTo>
                <a:lnTo>
                  <a:pt x="458" y="41864"/>
                </a:lnTo>
                <a:lnTo>
                  <a:pt x="2140" y="45364"/>
                </a:lnTo>
                <a:lnTo>
                  <a:pt x="8102" y="50637"/>
                </a:lnTo>
                <a:lnTo>
                  <a:pt x="11924" y="51959"/>
                </a:lnTo>
                <a:lnTo>
                  <a:pt x="22395" y="51959"/>
                </a:lnTo>
                <a:lnTo>
                  <a:pt x="26981" y="49865"/>
                </a:lnTo>
                <a:lnTo>
                  <a:pt x="33020" y="42253"/>
                </a:lnTo>
                <a:lnTo>
                  <a:pt x="34396" y="38203"/>
                </a:lnTo>
                <a:lnTo>
                  <a:pt x="34396" y="28597"/>
                </a:lnTo>
                <a:lnTo>
                  <a:pt x="32791" y="24569"/>
                </a:lnTo>
                <a:lnTo>
                  <a:pt x="26599" y="18303"/>
                </a:lnTo>
                <a:lnTo>
                  <a:pt x="22777" y="16744"/>
                </a:lnTo>
                <a:lnTo>
                  <a:pt x="14828" y="16744"/>
                </a:lnTo>
                <a:lnTo>
                  <a:pt x="11541" y="17821"/>
                </a:lnTo>
                <a:lnTo>
                  <a:pt x="8484" y="19992"/>
                </a:lnTo>
                <a:lnTo>
                  <a:pt x="11236" y="6075"/>
                </a:lnTo>
                <a:lnTo>
                  <a:pt x="31950" y="6075"/>
                </a:lnTo>
                <a:lnTo>
                  <a:pt x="3195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50400" y="6122246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19" h="53339">
                <a:moveTo>
                  <a:pt x="19032" y="11486"/>
                </a:moveTo>
                <a:lnTo>
                  <a:pt x="12688" y="11486"/>
                </a:lnTo>
                <a:lnTo>
                  <a:pt x="12688" y="51997"/>
                </a:lnTo>
                <a:lnTo>
                  <a:pt x="19032" y="51997"/>
                </a:lnTo>
                <a:lnTo>
                  <a:pt x="19032" y="11486"/>
                </a:lnTo>
                <a:close/>
              </a:path>
              <a:path w="71119" h="53339">
                <a:moveTo>
                  <a:pt x="19032" y="0"/>
                </a:moveTo>
                <a:lnTo>
                  <a:pt x="14981" y="0"/>
                </a:lnTo>
                <a:lnTo>
                  <a:pt x="13834" y="2239"/>
                </a:lnTo>
                <a:lnTo>
                  <a:pt x="11924" y="4547"/>
                </a:lnTo>
                <a:lnTo>
                  <a:pt x="9325" y="6923"/>
                </a:lnTo>
                <a:lnTo>
                  <a:pt x="6649" y="9308"/>
                </a:lnTo>
                <a:lnTo>
                  <a:pt x="3516" y="11333"/>
                </a:lnTo>
                <a:lnTo>
                  <a:pt x="112" y="12945"/>
                </a:lnTo>
                <a:lnTo>
                  <a:pt x="0" y="19151"/>
                </a:lnTo>
                <a:lnTo>
                  <a:pt x="1987" y="18417"/>
                </a:lnTo>
                <a:lnTo>
                  <a:pt x="4203" y="17324"/>
                </a:lnTo>
                <a:lnTo>
                  <a:pt x="6649" y="15865"/>
                </a:lnTo>
                <a:lnTo>
                  <a:pt x="9172" y="14405"/>
                </a:lnTo>
                <a:lnTo>
                  <a:pt x="11159" y="12945"/>
                </a:lnTo>
                <a:lnTo>
                  <a:pt x="12688" y="11486"/>
                </a:lnTo>
                <a:lnTo>
                  <a:pt x="19032" y="11486"/>
                </a:lnTo>
                <a:lnTo>
                  <a:pt x="19032" y="0"/>
                </a:lnTo>
                <a:close/>
              </a:path>
              <a:path w="71119" h="53339">
                <a:moveTo>
                  <a:pt x="43186" y="37867"/>
                </a:moveTo>
                <a:lnTo>
                  <a:pt x="36536" y="38432"/>
                </a:lnTo>
                <a:lnTo>
                  <a:pt x="36995" y="42788"/>
                </a:lnTo>
                <a:lnTo>
                  <a:pt x="38676" y="46288"/>
                </a:lnTo>
                <a:lnTo>
                  <a:pt x="44638" y="51561"/>
                </a:lnTo>
                <a:lnTo>
                  <a:pt x="48460" y="52884"/>
                </a:lnTo>
                <a:lnTo>
                  <a:pt x="58932" y="52884"/>
                </a:lnTo>
                <a:lnTo>
                  <a:pt x="63441" y="50790"/>
                </a:lnTo>
                <a:lnTo>
                  <a:pt x="65953" y="47656"/>
                </a:lnTo>
                <a:lnTo>
                  <a:pt x="50600" y="47656"/>
                </a:lnTo>
                <a:lnTo>
                  <a:pt x="48460" y="46839"/>
                </a:lnTo>
                <a:lnTo>
                  <a:pt x="46625" y="45196"/>
                </a:lnTo>
                <a:lnTo>
                  <a:pt x="44867" y="43560"/>
                </a:lnTo>
                <a:lnTo>
                  <a:pt x="43721" y="41122"/>
                </a:lnTo>
                <a:lnTo>
                  <a:pt x="43186" y="37867"/>
                </a:lnTo>
                <a:close/>
              </a:path>
              <a:path w="71119" h="53339">
                <a:moveTo>
                  <a:pt x="67110" y="23278"/>
                </a:moveTo>
                <a:lnTo>
                  <a:pt x="56333" y="23278"/>
                </a:lnTo>
                <a:lnTo>
                  <a:pt x="59008" y="24332"/>
                </a:lnTo>
                <a:lnTo>
                  <a:pt x="63136" y="28520"/>
                </a:lnTo>
                <a:lnTo>
                  <a:pt x="64129" y="31378"/>
                </a:lnTo>
                <a:lnTo>
                  <a:pt x="64023" y="39128"/>
                </a:lnTo>
                <a:lnTo>
                  <a:pt x="63059" y="41886"/>
                </a:lnTo>
                <a:lnTo>
                  <a:pt x="60919" y="44194"/>
                </a:lnTo>
                <a:lnTo>
                  <a:pt x="58855" y="46502"/>
                </a:lnTo>
                <a:lnTo>
                  <a:pt x="56256" y="47656"/>
                </a:lnTo>
                <a:lnTo>
                  <a:pt x="65953" y="47656"/>
                </a:lnTo>
                <a:lnTo>
                  <a:pt x="69480" y="43178"/>
                </a:lnTo>
                <a:lnTo>
                  <a:pt x="70856" y="39128"/>
                </a:lnTo>
                <a:lnTo>
                  <a:pt x="70856" y="29521"/>
                </a:lnTo>
                <a:lnTo>
                  <a:pt x="69327" y="25494"/>
                </a:lnTo>
                <a:lnTo>
                  <a:pt x="67110" y="23278"/>
                </a:lnTo>
                <a:close/>
              </a:path>
              <a:path w="71119" h="53339">
                <a:moveTo>
                  <a:pt x="68410" y="924"/>
                </a:moveTo>
                <a:lnTo>
                  <a:pt x="42651" y="924"/>
                </a:lnTo>
                <a:lnTo>
                  <a:pt x="37682" y="27519"/>
                </a:lnTo>
                <a:lnTo>
                  <a:pt x="43644" y="28299"/>
                </a:lnTo>
                <a:lnTo>
                  <a:pt x="44562" y="26816"/>
                </a:lnTo>
                <a:lnTo>
                  <a:pt x="45861" y="25609"/>
                </a:lnTo>
                <a:lnTo>
                  <a:pt x="47543" y="24676"/>
                </a:lnTo>
                <a:lnTo>
                  <a:pt x="49148" y="23744"/>
                </a:lnTo>
                <a:lnTo>
                  <a:pt x="51059" y="23278"/>
                </a:lnTo>
                <a:lnTo>
                  <a:pt x="67110" y="23278"/>
                </a:lnTo>
                <a:lnTo>
                  <a:pt x="64784" y="20916"/>
                </a:lnTo>
                <a:lnTo>
                  <a:pt x="44944" y="20916"/>
                </a:lnTo>
                <a:lnTo>
                  <a:pt x="47772" y="7000"/>
                </a:lnTo>
                <a:lnTo>
                  <a:pt x="68410" y="7000"/>
                </a:lnTo>
                <a:lnTo>
                  <a:pt x="68410" y="924"/>
                </a:lnTo>
                <a:close/>
              </a:path>
              <a:path w="71119" h="53339">
                <a:moveTo>
                  <a:pt x="59314" y="17668"/>
                </a:moveTo>
                <a:lnTo>
                  <a:pt x="51364" y="17668"/>
                </a:lnTo>
                <a:lnTo>
                  <a:pt x="48078" y="18746"/>
                </a:lnTo>
                <a:lnTo>
                  <a:pt x="44944" y="20916"/>
                </a:lnTo>
                <a:lnTo>
                  <a:pt x="64784" y="20916"/>
                </a:lnTo>
                <a:lnTo>
                  <a:pt x="63136" y="19227"/>
                </a:lnTo>
                <a:lnTo>
                  <a:pt x="59314" y="1766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5006" y="6122246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30998" y="5265"/>
                </a:moveTo>
                <a:lnTo>
                  <a:pt x="20790" y="5265"/>
                </a:lnTo>
                <a:lnTo>
                  <a:pt x="23160" y="6129"/>
                </a:lnTo>
                <a:lnTo>
                  <a:pt x="24918" y="7863"/>
                </a:lnTo>
                <a:lnTo>
                  <a:pt x="26752" y="9590"/>
                </a:lnTo>
                <a:lnTo>
                  <a:pt x="27669" y="11723"/>
                </a:lnTo>
                <a:lnTo>
                  <a:pt x="27669" y="16637"/>
                </a:lnTo>
                <a:lnTo>
                  <a:pt x="9630" y="35819"/>
                </a:lnTo>
                <a:lnTo>
                  <a:pt x="6879" y="38432"/>
                </a:lnTo>
                <a:lnTo>
                  <a:pt x="3057" y="42956"/>
                </a:lnTo>
                <a:lnTo>
                  <a:pt x="1605" y="45249"/>
                </a:lnTo>
                <a:lnTo>
                  <a:pt x="764" y="47580"/>
                </a:lnTo>
                <a:lnTo>
                  <a:pt x="229" y="48994"/>
                </a:lnTo>
                <a:lnTo>
                  <a:pt x="0" y="50469"/>
                </a:lnTo>
                <a:lnTo>
                  <a:pt x="0" y="51997"/>
                </a:lnTo>
                <a:lnTo>
                  <a:pt x="34243" y="51997"/>
                </a:lnTo>
                <a:lnTo>
                  <a:pt x="34243" y="45891"/>
                </a:lnTo>
                <a:lnTo>
                  <a:pt x="8866" y="45891"/>
                </a:lnTo>
                <a:lnTo>
                  <a:pt x="9554" y="44737"/>
                </a:lnTo>
                <a:lnTo>
                  <a:pt x="10471" y="43583"/>
                </a:lnTo>
                <a:lnTo>
                  <a:pt x="12611" y="41298"/>
                </a:lnTo>
                <a:lnTo>
                  <a:pt x="15057" y="39128"/>
                </a:lnTo>
                <a:lnTo>
                  <a:pt x="23465" y="32066"/>
                </a:lnTo>
                <a:lnTo>
                  <a:pt x="26752" y="29025"/>
                </a:lnTo>
                <a:lnTo>
                  <a:pt x="28663" y="26816"/>
                </a:lnTo>
                <a:lnTo>
                  <a:pt x="30660" y="24584"/>
                </a:lnTo>
                <a:lnTo>
                  <a:pt x="32026" y="22491"/>
                </a:lnTo>
                <a:lnTo>
                  <a:pt x="32943" y="20488"/>
                </a:lnTo>
                <a:lnTo>
                  <a:pt x="33784" y="18486"/>
                </a:lnTo>
                <a:lnTo>
                  <a:pt x="34132" y="16637"/>
                </a:lnTo>
                <a:lnTo>
                  <a:pt x="34079" y="10103"/>
                </a:lnTo>
                <a:lnTo>
                  <a:pt x="32714" y="6893"/>
                </a:lnTo>
                <a:lnTo>
                  <a:pt x="30998" y="5265"/>
                </a:lnTo>
                <a:close/>
              </a:path>
              <a:path w="76200" h="53339">
                <a:moveTo>
                  <a:pt x="23007" y="0"/>
                </a:moveTo>
                <a:lnTo>
                  <a:pt x="13146" y="0"/>
                </a:lnTo>
                <a:lnTo>
                  <a:pt x="9172" y="1283"/>
                </a:lnTo>
                <a:lnTo>
                  <a:pt x="3363" y="6388"/>
                </a:lnTo>
                <a:lnTo>
                  <a:pt x="1681" y="10103"/>
                </a:lnTo>
                <a:lnTo>
                  <a:pt x="1222" y="14978"/>
                </a:lnTo>
                <a:lnTo>
                  <a:pt x="7720" y="15651"/>
                </a:lnTo>
                <a:lnTo>
                  <a:pt x="7796" y="12403"/>
                </a:lnTo>
                <a:lnTo>
                  <a:pt x="8713" y="9858"/>
                </a:lnTo>
                <a:lnTo>
                  <a:pt x="12382" y="6182"/>
                </a:lnTo>
                <a:lnTo>
                  <a:pt x="14828" y="5265"/>
                </a:lnTo>
                <a:lnTo>
                  <a:pt x="30998" y="5265"/>
                </a:lnTo>
                <a:lnTo>
                  <a:pt x="26905" y="1383"/>
                </a:lnTo>
                <a:lnTo>
                  <a:pt x="23007" y="0"/>
                </a:lnTo>
                <a:close/>
              </a:path>
              <a:path w="76200" h="53339">
                <a:moveTo>
                  <a:pt x="61913" y="0"/>
                </a:moveTo>
                <a:lnTo>
                  <a:pt x="55416" y="0"/>
                </a:lnTo>
                <a:lnTo>
                  <a:pt x="52282" y="1016"/>
                </a:lnTo>
                <a:lnTo>
                  <a:pt x="49759" y="3041"/>
                </a:lnTo>
                <a:lnTo>
                  <a:pt x="47313" y="5066"/>
                </a:lnTo>
                <a:lnTo>
                  <a:pt x="45402" y="7947"/>
                </a:lnTo>
                <a:lnTo>
                  <a:pt x="43972" y="12273"/>
                </a:lnTo>
                <a:lnTo>
                  <a:pt x="42880" y="15406"/>
                </a:lnTo>
                <a:lnTo>
                  <a:pt x="42269" y="20335"/>
                </a:lnTo>
                <a:lnTo>
                  <a:pt x="42269" y="36185"/>
                </a:lnTo>
                <a:lnTo>
                  <a:pt x="43950" y="43201"/>
                </a:lnTo>
                <a:lnTo>
                  <a:pt x="50218" y="51095"/>
                </a:lnTo>
                <a:lnTo>
                  <a:pt x="54193" y="52884"/>
                </a:lnTo>
                <a:lnTo>
                  <a:pt x="62983" y="52884"/>
                </a:lnTo>
                <a:lnTo>
                  <a:pt x="66117" y="51860"/>
                </a:lnTo>
                <a:lnTo>
                  <a:pt x="68563" y="49827"/>
                </a:lnTo>
                <a:lnTo>
                  <a:pt x="71085" y="47786"/>
                </a:lnTo>
                <a:lnTo>
                  <a:pt x="71168" y="47656"/>
                </a:lnTo>
                <a:lnTo>
                  <a:pt x="56256" y="47656"/>
                </a:lnTo>
                <a:lnTo>
                  <a:pt x="53805" y="46243"/>
                </a:lnTo>
                <a:lnTo>
                  <a:pt x="49836" y="40618"/>
                </a:lnTo>
                <a:lnTo>
                  <a:pt x="48842" y="34963"/>
                </a:lnTo>
                <a:lnTo>
                  <a:pt x="48846" y="17936"/>
                </a:lnTo>
                <a:lnTo>
                  <a:pt x="49912" y="12128"/>
                </a:lnTo>
                <a:lnTo>
                  <a:pt x="52129" y="8971"/>
                </a:lnTo>
                <a:lnTo>
                  <a:pt x="53810" y="6503"/>
                </a:lnTo>
                <a:lnTo>
                  <a:pt x="56180" y="5265"/>
                </a:lnTo>
                <a:lnTo>
                  <a:pt x="70876" y="5265"/>
                </a:lnTo>
                <a:lnTo>
                  <a:pt x="70321" y="4417"/>
                </a:lnTo>
                <a:lnTo>
                  <a:pt x="68563" y="2797"/>
                </a:lnTo>
                <a:lnTo>
                  <a:pt x="66499" y="1681"/>
                </a:lnTo>
                <a:lnTo>
                  <a:pt x="64359" y="565"/>
                </a:lnTo>
                <a:lnTo>
                  <a:pt x="61913" y="0"/>
                </a:lnTo>
                <a:close/>
              </a:path>
              <a:path w="76200" h="53339">
                <a:moveTo>
                  <a:pt x="70876" y="5265"/>
                </a:moveTo>
                <a:lnTo>
                  <a:pt x="62066" y="5265"/>
                </a:lnTo>
                <a:lnTo>
                  <a:pt x="64511" y="6671"/>
                </a:lnTo>
                <a:lnTo>
                  <a:pt x="68486" y="12273"/>
                </a:lnTo>
                <a:lnTo>
                  <a:pt x="69359" y="17248"/>
                </a:lnTo>
                <a:lnTo>
                  <a:pt x="69476" y="34963"/>
                </a:lnTo>
                <a:lnTo>
                  <a:pt x="68486" y="40587"/>
                </a:lnTo>
                <a:lnTo>
                  <a:pt x="64498" y="46250"/>
                </a:lnTo>
                <a:lnTo>
                  <a:pt x="62066" y="47656"/>
                </a:lnTo>
                <a:lnTo>
                  <a:pt x="71168" y="47656"/>
                </a:lnTo>
                <a:lnTo>
                  <a:pt x="72919" y="44905"/>
                </a:lnTo>
                <a:lnTo>
                  <a:pt x="74347" y="40587"/>
                </a:lnTo>
                <a:lnTo>
                  <a:pt x="75442" y="37439"/>
                </a:lnTo>
                <a:lnTo>
                  <a:pt x="76053" y="32532"/>
                </a:lnTo>
                <a:lnTo>
                  <a:pt x="75960" y="20335"/>
                </a:lnTo>
                <a:lnTo>
                  <a:pt x="75671" y="17248"/>
                </a:lnTo>
                <a:lnTo>
                  <a:pt x="74907" y="14222"/>
                </a:lnTo>
                <a:lnTo>
                  <a:pt x="74066" y="11195"/>
                </a:lnTo>
                <a:lnTo>
                  <a:pt x="72996" y="8628"/>
                </a:lnTo>
                <a:lnTo>
                  <a:pt x="71686" y="6503"/>
                </a:lnTo>
                <a:lnTo>
                  <a:pt x="70876" y="52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832570" y="1489654"/>
          <a:ext cx="2207260" cy="45694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0545"/>
                <a:gridCol w="550545"/>
                <a:gridCol w="550545"/>
                <a:gridCol w="550544"/>
              </a:tblGrid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52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0" name="object 10"/>
          <p:cNvSpPr/>
          <p:nvPr/>
        </p:nvSpPr>
        <p:spPr>
          <a:xfrm>
            <a:off x="761034" y="6042964"/>
            <a:ext cx="87630" cy="132715"/>
          </a:xfrm>
          <a:custGeom>
            <a:avLst/>
            <a:gdLst/>
            <a:ahLst/>
            <a:cxnLst/>
            <a:rect l="l" t="t" r="r" b="b"/>
            <a:pathLst>
              <a:path w="87630" h="132714">
                <a:moveTo>
                  <a:pt x="33769" y="32537"/>
                </a:moveTo>
                <a:lnTo>
                  <a:pt x="27228" y="3683"/>
                </a:lnTo>
                <a:lnTo>
                  <a:pt x="27228" y="34963"/>
                </a:lnTo>
                <a:lnTo>
                  <a:pt x="26238" y="40589"/>
                </a:lnTo>
                <a:lnTo>
                  <a:pt x="22250" y="46253"/>
                </a:lnTo>
                <a:lnTo>
                  <a:pt x="19799" y="47663"/>
                </a:lnTo>
                <a:lnTo>
                  <a:pt x="13970" y="47663"/>
                </a:lnTo>
                <a:lnTo>
                  <a:pt x="11506" y="46240"/>
                </a:lnTo>
                <a:lnTo>
                  <a:pt x="7531" y="40614"/>
                </a:lnTo>
                <a:lnTo>
                  <a:pt x="6540" y="34963"/>
                </a:lnTo>
                <a:lnTo>
                  <a:pt x="6540" y="17932"/>
                </a:lnTo>
                <a:lnTo>
                  <a:pt x="7632" y="12128"/>
                </a:lnTo>
                <a:lnTo>
                  <a:pt x="9817" y="8966"/>
                </a:lnTo>
                <a:lnTo>
                  <a:pt x="11557" y="6502"/>
                </a:lnTo>
                <a:lnTo>
                  <a:pt x="13893" y="5270"/>
                </a:lnTo>
                <a:lnTo>
                  <a:pt x="19786" y="5270"/>
                </a:lnTo>
                <a:lnTo>
                  <a:pt x="22263" y="6667"/>
                </a:lnTo>
                <a:lnTo>
                  <a:pt x="26238" y="12268"/>
                </a:lnTo>
                <a:lnTo>
                  <a:pt x="27114" y="17246"/>
                </a:lnTo>
                <a:lnTo>
                  <a:pt x="27228" y="34963"/>
                </a:lnTo>
                <a:lnTo>
                  <a:pt x="27228" y="3683"/>
                </a:lnTo>
                <a:lnTo>
                  <a:pt x="26289" y="2794"/>
                </a:lnTo>
                <a:lnTo>
                  <a:pt x="22098" y="571"/>
                </a:lnTo>
                <a:lnTo>
                  <a:pt x="19659" y="0"/>
                </a:lnTo>
                <a:lnTo>
                  <a:pt x="13119" y="0"/>
                </a:lnTo>
                <a:lnTo>
                  <a:pt x="0" y="20332"/>
                </a:lnTo>
                <a:lnTo>
                  <a:pt x="0" y="36182"/>
                </a:lnTo>
                <a:lnTo>
                  <a:pt x="1701" y="43205"/>
                </a:lnTo>
                <a:lnTo>
                  <a:pt x="7975" y="51092"/>
                </a:lnTo>
                <a:lnTo>
                  <a:pt x="11899" y="52882"/>
                </a:lnTo>
                <a:lnTo>
                  <a:pt x="20675" y="52882"/>
                </a:lnTo>
                <a:lnTo>
                  <a:pt x="23812" y="51854"/>
                </a:lnTo>
                <a:lnTo>
                  <a:pt x="28790" y="47790"/>
                </a:lnTo>
                <a:lnTo>
                  <a:pt x="28867" y="47663"/>
                </a:lnTo>
                <a:lnTo>
                  <a:pt x="30657" y="44907"/>
                </a:lnTo>
                <a:lnTo>
                  <a:pt x="33147" y="37439"/>
                </a:lnTo>
                <a:lnTo>
                  <a:pt x="33769" y="32537"/>
                </a:lnTo>
                <a:close/>
              </a:path>
              <a:path w="87630" h="132714">
                <a:moveTo>
                  <a:pt x="87274" y="111823"/>
                </a:moveTo>
                <a:lnTo>
                  <a:pt x="80733" y="82969"/>
                </a:lnTo>
                <a:lnTo>
                  <a:pt x="80733" y="114249"/>
                </a:lnTo>
                <a:lnTo>
                  <a:pt x="79743" y="119875"/>
                </a:lnTo>
                <a:lnTo>
                  <a:pt x="75755" y="125539"/>
                </a:lnTo>
                <a:lnTo>
                  <a:pt x="73304" y="126949"/>
                </a:lnTo>
                <a:lnTo>
                  <a:pt x="67475" y="126949"/>
                </a:lnTo>
                <a:lnTo>
                  <a:pt x="65011" y="125526"/>
                </a:lnTo>
                <a:lnTo>
                  <a:pt x="61036" y="119900"/>
                </a:lnTo>
                <a:lnTo>
                  <a:pt x="60045" y="114249"/>
                </a:lnTo>
                <a:lnTo>
                  <a:pt x="60045" y="97218"/>
                </a:lnTo>
                <a:lnTo>
                  <a:pt x="61137" y="91414"/>
                </a:lnTo>
                <a:lnTo>
                  <a:pt x="63322" y="88265"/>
                </a:lnTo>
                <a:lnTo>
                  <a:pt x="65062" y="85788"/>
                </a:lnTo>
                <a:lnTo>
                  <a:pt x="67398" y="84556"/>
                </a:lnTo>
                <a:lnTo>
                  <a:pt x="73291" y="84556"/>
                </a:lnTo>
                <a:lnTo>
                  <a:pt x="75768" y="85966"/>
                </a:lnTo>
                <a:lnTo>
                  <a:pt x="79743" y="91567"/>
                </a:lnTo>
                <a:lnTo>
                  <a:pt x="80619" y="96532"/>
                </a:lnTo>
                <a:lnTo>
                  <a:pt x="80733" y="114249"/>
                </a:lnTo>
                <a:lnTo>
                  <a:pt x="80733" y="82969"/>
                </a:lnTo>
                <a:lnTo>
                  <a:pt x="79794" y="82080"/>
                </a:lnTo>
                <a:lnTo>
                  <a:pt x="75603" y="79857"/>
                </a:lnTo>
                <a:lnTo>
                  <a:pt x="73164" y="79286"/>
                </a:lnTo>
                <a:lnTo>
                  <a:pt x="66624" y="79286"/>
                </a:lnTo>
                <a:lnTo>
                  <a:pt x="53505" y="99618"/>
                </a:lnTo>
                <a:lnTo>
                  <a:pt x="53505" y="115468"/>
                </a:lnTo>
                <a:lnTo>
                  <a:pt x="55206" y="122491"/>
                </a:lnTo>
                <a:lnTo>
                  <a:pt x="61480" y="130378"/>
                </a:lnTo>
                <a:lnTo>
                  <a:pt x="65405" y="132168"/>
                </a:lnTo>
                <a:lnTo>
                  <a:pt x="74180" y="132168"/>
                </a:lnTo>
                <a:lnTo>
                  <a:pt x="77317" y="131152"/>
                </a:lnTo>
                <a:lnTo>
                  <a:pt x="82296" y="127076"/>
                </a:lnTo>
                <a:lnTo>
                  <a:pt x="82372" y="126949"/>
                </a:lnTo>
                <a:lnTo>
                  <a:pt x="84162" y="124193"/>
                </a:lnTo>
                <a:lnTo>
                  <a:pt x="86652" y="116725"/>
                </a:lnTo>
                <a:lnTo>
                  <a:pt x="87274" y="11182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97982" y="5389550"/>
            <a:ext cx="95885" cy="53340"/>
          </a:xfrm>
          <a:custGeom>
            <a:avLst/>
            <a:gdLst/>
            <a:ahLst/>
            <a:cxnLst/>
            <a:rect l="l" t="t" r="r" b="b"/>
            <a:pathLst>
              <a:path w="95884" h="53339">
                <a:moveTo>
                  <a:pt x="19659" y="0"/>
                </a:moveTo>
                <a:lnTo>
                  <a:pt x="13116" y="0"/>
                </a:lnTo>
                <a:lnTo>
                  <a:pt x="9990" y="993"/>
                </a:lnTo>
                <a:lnTo>
                  <a:pt x="7506" y="3056"/>
                </a:lnTo>
                <a:lnTo>
                  <a:pt x="5021" y="5043"/>
                </a:lnTo>
                <a:lnTo>
                  <a:pt x="3149" y="7947"/>
                </a:lnTo>
                <a:lnTo>
                  <a:pt x="626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04" y="43178"/>
                </a:lnTo>
                <a:lnTo>
                  <a:pt x="5303" y="47763"/>
                </a:lnTo>
                <a:lnTo>
                  <a:pt x="7972" y="51126"/>
                </a:lnTo>
                <a:lnTo>
                  <a:pt x="11893" y="52884"/>
                </a:lnTo>
                <a:lnTo>
                  <a:pt x="20675" y="52884"/>
                </a:lnTo>
                <a:lnTo>
                  <a:pt x="23817" y="51890"/>
                </a:lnTo>
                <a:lnTo>
                  <a:pt x="28785" y="47763"/>
                </a:lnTo>
                <a:lnTo>
                  <a:pt x="13964" y="47687"/>
                </a:lnTo>
                <a:lnTo>
                  <a:pt x="11511" y="46235"/>
                </a:lnTo>
                <a:lnTo>
                  <a:pt x="9516" y="43407"/>
                </a:lnTo>
                <a:lnTo>
                  <a:pt x="7528" y="40656"/>
                </a:lnTo>
                <a:lnTo>
                  <a:pt x="6535" y="34924"/>
                </a:lnTo>
                <a:lnTo>
                  <a:pt x="6535" y="17959"/>
                </a:lnTo>
                <a:lnTo>
                  <a:pt x="7628" y="12151"/>
                </a:lnTo>
                <a:lnTo>
                  <a:pt x="9814" y="8941"/>
                </a:lnTo>
                <a:lnTo>
                  <a:pt x="11557" y="6495"/>
                </a:lnTo>
                <a:lnTo>
                  <a:pt x="13896" y="5273"/>
                </a:lnTo>
                <a:lnTo>
                  <a:pt x="28578" y="5273"/>
                </a:lnTo>
                <a:lnTo>
                  <a:pt x="28021" y="4432"/>
                </a:lnTo>
                <a:lnTo>
                  <a:pt x="26293" y="2827"/>
                </a:lnTo>
                <a:lnTo>
                  <a:pt x="22097" y="534"/>
                </a:lnTo>
                <a:lnTo>
                  <a:pt x="19659" y="0"/>
                </a:lnTo>
                <a:close/>
              </a:path>
              <a:path w="95884" h="53339">
                <a:moveTo>
                  <a:pt x="28578" y="5273"/>
                </a:moveTo>
                <a:lnTo>
                  <a:pt x="19781" y="5273"/>
                </a:lnTo>
                <a:lnTo>
                  <a:pt x="22258" y="6648"/>
                </a:lnTo>
                <a:lnTo>
                  <a:pt x="26240" y="12303"/>
                </a:lnTo>
                <a:lnTo>
                  <a:pt x="27113" y="17271"/>
                </a:lnTo>
                <a:lnTo>
                  <a:pt x="27234" y="34924"/>
                </a:lnTo>
                <a:lnTo>
                  <a:pt x="26240" y="40580"/>
                </a:lnTo>
                <a:lnTo>
                  <a:pt x="22258" y="46235"/>
                </a:lnTo>
                <a:lnTo>
                  <a:pt x="19804" y="47687"/>
                </a:lnTo>
                <a:lnTo>
                  <a:pt x="28836" y="47687"/>
                </a:lnTo>
                <a:lnTo>
                  <a:pt x="30650" y="44936"/>
                </a:lnTo>
                <a:lnTo>
                  <a:pt x="33150" y="37446"/>
                </a:lnTo>
                <a:lnTo>
                  <a:pt x="33769" y="32555"/>
                </a:lnTo>
                <a:lnTo>
                  <a:pt x="33673" y="20328"/>
                </a:lnTo>
                <a:lnTo>
                  <a:pt x="33379" y="17271"/>
                </a:lnTo>
                <a:lnTo>
                  <a:pt x="31827" y="11157"/>
                </a:lnTo>
                <a:lnTo>
                  <a:pt x="30757" y="8635"/>
                </a:lnTo>
                <a:lnTo>
                  <a:pt x="29389" y="6495"/>
                </a:lnTo>
                <a:lnTo>
                  <a:pt x="28578" y="5273"/>
                </a:lnTo>
                <a:close/>
              </a:path>
              <a:path w="95884" h="53339">
                <a:moveTo>
                  <a:pt x="52251" y="44783"/>
                </a:moveTo>
                <a:lnTo>
                  <a:pt x="45005" y="44783"/>
                </a:lnTo>
                <a:lnTo>
                  <a:pt x="45005" y="51967"/>
                </a:lnTo>
                <a:lnTo>
                  <a:pt x="52251" y="51967"/>
                </a:lnTo>
                <a:lnTo>
                  <a:pt x="52251" y="44783"/>
                </a:lnTo>
                <a:close/>
              </a:path>
              <a:path w="95884" h="53339">
                <a:moveTo>
                  <a:pt x="92349" y="5273"/>
                </a:moveTo>
                <a:lnTo>
                  <a:pt x="82099" y="5273"/>
                </a:lnTo>
                <a:lnTo>
                  <a:pt x="84454" y="6113"/>
                </a:lnTo>
                <a:lnTo>
                  <a:pt x="88054" y="9629"/>
                </a:lnTo>
                <a:lnTo>
                  <a:pt x="88956" y="11692"/>
                </a:lnTo>
                <a:lnTo>
                  <a:pt x="88956" y="16660"/>
                </a:lnTo>
                <a:lnTo>
                  <a:pt x="87962" y="19181"/>
                </a:lnTo>
                <a:lnTo>
                  <a:pt x="85990" y="21856"/>
                </a:lnTo>
                <a:lnTo>
                  <a:pt x="84010" y="24607"/>
                </a:lnTo>
                <a:lnTo>
                  <a:pt x="80204" y="28276"/>
                </a:lnTo>
                <a:lnTo>
                  <a:pt x="70947" y="35841"/>
                </a:lnTo>
                <a:lnTo>
                  <a:pt x="68173" y="38440"/>
                </a:lnTo>
                <a:lnTo>
                  <a:pt x="66254" y="40732"/>
                </a:lnTo>
                <a:lnTo>
                  <a:pt x="64336" y="42949"/>
                </a:lnTo>
                <a:lnTo>
                  <a:pt x="62945" y="45241"/>
                </a:lnTo>
                <a:lnTo>
                  <a:pt x="62073" y="47610"/>
                </a:lnTo>
                <a:lnTo>
                  <a:pt x="61530" y="48986"/>
                </a:lnTo>
                <a:lnTo>
                  <a:pt x="61278" y="50438"/>
                </a:lnTo>
                <a:lnTo>
                  <a:pt x="61324" y="51967"/>
                </a:lnTo>
                <a:lnTo>
                  <a:pt x="95560" y="51967"/>
                </a:lnTo>
                <a:lnTo>
                  <a:pt x="95560" y="45853"/>
                </a:lnTo>
                <a:lnTo>
                  <a:pt x="70160" y="45853"/>
                </a:lnTo>
                <a:lnTo>
                  <a:pt x="70863" y="44706"/>
                </a:lnTo>
                <a:lnTo>
                  <a:pt x="71758" y="43560"/>
                </a:lnTo>
                <a:lnTo>
                  <a:pt x="73928" y="41267"/>
                </a:lnTo>
                <a:lnTo>
                  <a:pt x="76374" y="39128"/>
                </a:lnTo>
                <a:lnTo>
                  <a:pt x="84759" y="32097"/>
                </a:lnTo>
                <a:lnTo>
                  <a:pt x="88031" y="29040"/>
                </a:lnTo>
                <a:lnTo>
                  <a:pt x="91967" y="24607"/>
                </a:lnTo>
                <a:lnTo>
                  <a:pt x="93374" y="22468"/>
                </a:lnTo>
                <a:lnTo>
                  <a:pt x="95071" y="18494"/>
                </a:lnTo>
                <a:lnTo>
                  <a:pt x="95444" y="16660"/>
                </a:lnTo>
                <a:lnTo>
                  <a:pt x="95394" y="10087"/>
                </a:lnTo>
                <a:lnTo>
                  <a:pt x="94039" y="6877"/>
                </a:lnTo>
                <a:lnTo>
                  <a:pt x="92349" y="5273"/>
                </a:lnTo>
                <a:close/>
              </a:path>
              <a:path w="95884" h="53339">
                <a:moveTo>
                  <a:pt x="84316" y="0"/>
                </a:moveTo>
                <a:lnTo>
                  <a:pt x="74425" y="0"/>
                </a:lnTo>
                <a:lnTo>
                  <a:pt x="70504" y="1299"/>
                </a:lnTo>
                <a:lnTo>
                  <a:pt x="62532" y="14978"/>
                </a:lnTo>
                <a:lnTo>
                  <a:pt x="69067" y="15666"/>
                </a:lnTo>
                <a:lnTo>
                  <a:pt x="69090" y="12380"/>
                </a:lnTo>
                <a:lnTo>
                  <a:pt x="70015" y="9858"/>
                </a:lnTo>
                <a:lnTo>
                  <a:pt x="73691" y="6190"/>
                </a:lnTo>
                <a:lnTo>
                  <a:pt x="76145" y="5273"/>
                </a:lnTo>
                <a:lnTo>
                  <a:pt x="92349" y="5273"/>
                </a:lnTo>
                <a:lnTo>
                  <a:pt x="88245" y="1375"/>
                </a:lnTo>
                <a:lnTo>
                  <a:pt x="8431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97982" y="4736141"/>
            <a:ext cx="95885" cy="53340"/>
          </a:xfrm>
          <a:custGeom>
            <a:avLst/>
            <a:gdLst/>
            <a:ahLst/>
            <a:cxnLst/>
            <a:rect l="l" t="t" r="r" b="b"/>
            <a:pathLst>
              <a:path w="95884" h="53339">
                <a:moveTo>
                  <a:pt x="19659" y="0"/>
                </a:moveTo>
                <a:lnTo>
                  <a:pt x="13116" y="0"/>
                </a:lnTo>
                <a:lnTo>
                  <a:pt x="9990" y="993"/>
                </a:lnTo>
                <a:lnTo>
                  <a:pt x="7506" y="3056"/>
                </a:lnTo>
                <a:lnTo>
                  <a:pt x="5021" y="5043"/>
                </a:lnTo>
                <a:lnTo>
                  <a:pt x="3149" y="7947"/>
                </a:lnTo>
                <a:lnTo>
                  <a:pt x="626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04" y="43178"/>
                </a:lnTo>
                <a:lnTo>
                  <a:pt x="5303" y="47763"/>
                </a:lnTo>
                <a:lnTo>
                  <a:pt x="7972" y="51126"/>
                </a:lnTo>
                <a:lnTo>
                  <a:pt x="11893" y="52884"/>
                </a:lnTo>
                <a:lnTo>
                  <a:pt x="20675" y="52884"/>
                </a:lnTo>
                <a:lnTo>
                  <a:pt x="23817" y="51890"/>
                </a:lnTo>
                <a:lnTo>
                  <a:pt x="28785" y="47763"/>
                </a:lnTo>
                <a:lnTo>
                  <a:pt x="13964" y="47687"/>
                </a:lnTo>
                <a:lnTo>
                  <a:pt x="11511" y="46235"/>
                </a:lnTo>
                <a:lnTo>
                  <a:pt x="9516" y="43407"/>
                </a:lnTo>
                <a:lnTo>
                  <a:pt x="7528" y="40656"/>
                </a:lnTo>
                <a:lnTo>
                  <a:pt x="6535" y="34924"/>
                </a:lnTo>
                <a:lnTo>
                  <a:pt x="6535" y="17959"/>
                </a:lnTo>
                <a:lnTo>
                  <a:pt x="7628" y="12151"/>
                </a:lnTo>
                <a:lnTo>
                  <a:pt x="9814" y="8941"/>
                </a:lnTo>
                <a:lnTo>
                  <a:pt x="11557" y="6495"/>
                </a:lnTo>
                <a:lnTo>
                  <a:pt x="13896" y="5273"/>
                </a:lnTo>
                <a:lnTo>
                  <a:pt x="28578" y="5273"/>
                </a:lnTo>
                <a:lnTo>
                  <a:pt x="28021" y="4432"/>
                </a:lnTo>
                <a:lnTo>
                  <a:pt x="26293" y="2827"/>
                </a:lnTo>
                <a:lnTo>
                  <a:pt x="22097" y="534"/>
                </a:lnTo>
                <a:lnTo>
                  <a:pt x="19659" y="0"/>
                </a:lnTo>
                <a:close/>
              </a:path>
              <a:path w="95884" h="53339">
                <a:moveTo>
                  <a:pt x="28578" y="5273"/>
                </a:moveTo>
                <a:lnTo>
                  <a:pt x="19781" y="5273"/>
                </a:lnTo>
                <a:lnTo>
                  <a:pt x="22258" y="6648"/>
                </a:lnTo>
                <a:lnTo>
                  <a:pt x="26240" y="12303"/>
                </a:lnTo>
                <a:lnTo>
                  <a:pt x="27113" y="17271"/>
                </a:lnTo>
                <a:lnTo>
                  <a:pt x="27234" y="34924"/>
                </a:lnTo>
                <a:lnTo>
                  <a:pt x="26240" y="40580"/>
                </a:lnTo>
                <a:lnTo>
                  <a:pt x="22258" y="46235"/>
                </a:lnTo>
                <a:lnTo>
                  <a:pt x="19804" y="47687"/>
                </a:lnTo>
                <a:lnTo>
                  <a:pt x="28836" y="47687"/>
                </a:lnTo>
                <a:lnTo>
                  <a:pt x="30650" y="44936"/>
                </a:lnTo>
                <a:lnTo>
                  <a:pt x="33150" y="37446"/>
                </a:lnTo>
                <a:lnTo>
                  <a:pt x="33769" y="32555"/>
                </a:lnTo>
                <a:lnTo>
                  <a:pt x="33673" y="20328"/>
                </a:lnTo>
                <a:lnTo>
                  <a:pt x="33379" y="17271"/>
                </a:lnTo>
                <a:lnTo>
                  <a:pt x="31827" y="11157"/>
                </a:lnTo>
                <a:lnTo>
                  <a:pt x="30757" y="8635"/>
                </a:lnTo>
                <a:lnTo>
                  <a:pt x="29389" y="6495"/>
                </a:lnTo>
                <a:lnTo>
                  <a:pt x="28578" y="5273"/>
                </a:lnTo>
                <a:close/>
              </a:path>
              <a:path w="95884" h="53339">
                <a:moveTo>
                  <a:pt x="52251" y="44783"/>
                </a:moveTo>
                <a:lnTo>
                  <a:pt x="45005" y="44783"/>
                </a:lnTo>
                <a:lnTo>
                  <a:pt x="45005" y="51967"/>
                </a:lnTo>
                <a:lnTo>
                  <a:pt x="52251" y="51967"/>
                </a:lnTo>
                <a:lnTo>
                  <a:pt x="52251" y="44783"/>
                </a:lnTo>
                <a:close/>
              </a:path>
              <a:path w="95884" h="53339">
                <a:moveTo>
                  <a:pt x="88887" y="39586"/>
                </a:moveTo>
                <a:lnTo>
                  <a:pt x="82527" y="39586"/>
                </a:lnTo>
                <a:lnTo>
                  <a:pt x="82527" y="51967"/>
                </a:lnTo>
                <a:lnTo>
                  <a:pt x="88887" y="51967"/>
                </a:lnTo>
                <a:lnTo>
                  <a:pt x="88887" y="39586"/>
                </a:lnTo>
                <a:close/>
              </a:path>
              <a:path w="95884" h="53339">
                <a:moveTo>
                  <a:pt x="88887" y="229"/>
                </a:moveTo>
                <a:lnTo>
                  <a:pt x="83689" y="229"/>
                </a:lnTo>
                <a:lnTo>
                  <a:pt x="60055" y="33778"/>
                </a:lnTo>
                <a:lnTo>
                  <a:pt x="60055" y="39586"/>
                </a:lnTo>
                <a:lnTo>
                  <a:pt x="95881" y="39586"/>
                </a:lnTo>
                <a:lnTo>
                  <a:pt x="95881" y="33778"/>
                </a:lnTo>
                <a:lnTo>
                  <a:pt x="66308" y="33778"/>
                </a:lnTo>
                <a:lnTo>
                  <a:pt x="82527" y="10393"/>
                </a:lnTo>
                <a:lnTo>
                  <a:pt x="88887" y="10393"/>
                </a:lnTo>
                <a:lnTo>
                  <a:pt x="88887" y="229"/>
                </a:lnTo>
                <a:close/>
              </a:path>
              <a:path w="95884" h="53339">
                <a:moveTo>
                  <a:pt x="88887" y="10393"/>
                </a:moveTo>
                <a:lnTo>
                  <a:pt x="82527" y="10393"/>
                </a:lnTo>
                <a:lnTo>
                  <a:pt x="82527" y="33778"/>
                </a:lnTo>
                <a:lnTo>
                  <a:pt x="88887" y="33778"/>
                </a:lnTo>
                <a:lnTo>
                  <a:pt x="88887" y="1039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97982" y="4082732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659" y="0"/>
                </a:moveTo>
                <a:lnTo>
                  <a:pt x="13116" y="0"/>
                </a:lnTo>
                <a:lnTo>
                  <a:pt x="9990" y="993"/>
                </a:lnTo>
                <a:lnTo>
                  <a:pt x="7506" y="3056"/>
                </a:lnTo>
                <a:lnTo>
                  <a:pt x="5021" y="5043"/>
                </a:lnTo>
                <a:lnTo>
                  <a:pt x="3149" y="7947"/>
                </a:lnTo>
                <a:lnTo>
                  <a:pt x="626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04" y="43178"/>
                </a:lnTo>
                <a:lnTo>
                  <a:pt x="5303" y="47763"/>
                </a:lnTo>
                <a:lnTo>
                  <a:pt x="7972" y="51126"/>
                </a:lnTo>
                <a:lnTo>
                  <a:pt x="11893" y="52884"/>
                </a:lnTo>
                <a:lnTo>
                  <a:pt x="20675" y="52884"/>
                </a:lnTo>
                <a:lnTo>
                  <a:pt x="23817" y="51890"/>
                </a:lnTo>
                <a:lnTo>
                  <a:pt x="28785" y="47763"/>
                </a:lnTo>
                <a:lnTo>
                  <a:pt x="13964" y="47687"/>
                </a:lnTo>
                <a:lnTo>
                  <a:pt x="11511" y="46235"/>
                </a:lnTo>
                <a:lnTo>
                  <a:pt x="9516" y="43407"/>
                </a:lnTo>
                <a:lnTo>
                  <a:pt x="7528" y="40656"/>
                </a:lnTo>
                <a:lnTo>
                  <a:pt x="6535" y="34924"/>
                </a:lnTo>
                <a:lnTo>
                  <a:pt x="6535" y="17959"/>
                </a:lnTo>
                <a:lnTo>
                  <a:pt x="7628" y="12151"/>
                </a:lnTo>
                <a:lnTo>
                  <a:pt x="9814" y="8941"/>
                </a:lnTo>
                <a:lnTo>
                  <a:pt x="11557" y="6495"/>
                </a:lnTo>
                <a:lnTo>
                  <a:pt x="13896" y="5273"/>
                </a:lnTo>
                <a:lnTo>
                  <a:pt x="28578" y="5273"/>
                </a:lnTo>
                <a:lnTo>
                  <a:pt x="28021" y="4432"/>
                </a:lnTo>
                <a:lnTo>
                  <a:pt x="26293" y="2827"/>
                </a:lnTo>
                <a:lnTo>
                  <a:pt x="22097" y="534"/>
                </a:lnTo>
                <a:lnTo>
                  <a:pt x="19659" y="0"/>
                </a:lnTo>
                <a:close/>
              </a:path>
              <a:path w="96520" h="53339">
                <a:moveTo>
                  <a:pt x="28578" y="5273"/>
                </a:moveTo>
                <a:lnTo>
                  <a:pt x="19781" y="5273"/>
                </a:lnTo>
                <a:lnTo>
                  <a:pt x="22258" y="6648"/>
                </a:lnTo>
                <a:lnTo>
                  <a:pt x="26240" y="12303"/>
                </a:lnTo>
                <a:lnTo>
                  <a:pt x="27113" y="17271"/>
                </a:lnTo>
                <a:lnTo>
                  <a:pt x="27234" y="34924"/>
                </a:lnTo>
                <a:lnTo>
                  <a:pt x="26240" y="40580"/>
                </a:lnTo>
                <a:lnTo>
                  <a:pt x="22258" y="46235"/>
                </a:lnTo>
                <a:lnTo>
                  <a:pt x="19804" y="47687"/>
                </a:lnTo>
                <a:lnTo>
                  <a:pt x="28836" y="47687"/>
                </a:lnTo>
                <a:lnTo>
                  <a:pt x="30650" y="44936"/>
                </a:lnTo>
                <a:lnTo>
                  <a:pt x="33150" y="37446"/>
                </a:lnTo>
                <a:lnTo>
                  <a:pt x="33769" y="32555"/>
                </a:lnTo>
                <a:lnTo>
                  <a:pt x="33673" y="20328"/>
                </a:lnTo>
                <a:lnTo>
                  <a:pt x="33379" y="17271"/>
                </a:lnTo>
                <a:lnTo>
                  <a:pt x="31827" y="11157"/>
                </a:lnTo>
                <a:lnTo>
                  <a:pt x="30757" y="8635"/>
                </a:lnTo>
                <a:lnTo>
                  <a:pt x="29389" y="6495"/>
                </a:lnTo>
                <a:lnTo>
                  <a:pt x="28578" y="5273"/>
                </a:lnTo>
                <a:close/>
              </a:path>
              <a:path w="96520" h="53339">
                <a:moveTo>
                  <a:pt x="52251" y="44783"/>
                </a:moveTo>
                <a:lnTo>
                  <a:pt x="45005" y="44783"/>
                </a:lnTo>
                <a:lnTo>
                  <a:pt x="45005" y="51967"/>
                </a:lnTo>
                <a:lnTo>
                  <a:pt x="52251" y="51967"/>
                </a:lnTo>
                <a:lnTo>
                  <a:pt x="52251" y="44783"/>
                </a:lnTo>
                <a:close/>
              </a:path>
              <a:path w="96520" h="53339">
                <a:moveTo>
                  <a:pt x="84515" y="0"/>
                </a:moveTo>
                <a:lnTo>
                  <a:pt x="74976" y="0"/>
                </a:lnTo>
                <a:lnTo>
                  <a:pt x="70634" y="1986"/>
                </a:lnTo>
                <a:lnTo>
                  <a:pt x="63709" y="10469"/>
                </a:lnTo>
                <a:lnTo>
                  <a:pt x="61859" y="17729"/>
                </a:lnTo>
                <a:lnTo>
                  <a:pt x="61859" y="36682"/>
                </a:lnTo>
                <a:lnTo>
                  <a:pt x="63533" y="43102"/>
                </a:lnTo>
                <a:lnTo>
                  <a:pt x="70221" y="50897"/>
                </a:lnTo>
                <a:lnTo>
                  <a:pt x="74540" y="52884"/>
                </a:lnTo>
                <a:lnTo>
                  <a:pt x="82948" y="52884"/>
                </a:lnTo>
                <a:lnTo>
                  <a:pt x="85730" y="52119"/>
                </a:lnTo>
                <a:lnTo>
                  <a:pt x="88176" y="50667"/>
                </a:lnTo>
                <a:lnTo>
                  <a:pt x="90630" y="49139"/>
                </a:lnTo>
                <a:lnTo>
                  <a:pt x="91937" y="47687"/>
                </a:lnTo>
                <a:lnTo>
                  <a:pt x="77895" y="47687"/>
                </a:lnTo>
                <a:lnTo>
                  <a:pt x="76145" y="47152"/>
                </a:lnTo>
                <a:lnTo>
                  <a:pt x="72797" y="45012"/>
                </a:lnTo>
                <a:lnTo>
                  <a:pt x="71498" y="43484"/>
                </a:lnTo>
                <a:lnTo>
                  <a:pt x="69633" y="39510"/>
                </a:lnTo>
                <a:lnTo>
                  <a:pt x="69174" y="37446"/>
                </a:lnTo>
                <a:lnTo>
                  <a:pt x="69174" y="31868"/>
                </a:lnTo>
                <a:lnTo>
                  <a:pt x="70175" y="29193"/>
                </a:lnTo>
                <a:lnTo>
                  <a:pt x="73951" y="25295"/>
                </a:lnTo>
                <a:lnTo>
                  <a:pt x="68180" y="25295"/>
                </a:lnTo>
                <a:lnTo>
                  <a:pt x="74716" y="6954"/>
                </a:lnTo>
                <a:lnTo>
                  <a:pt x="76244" y="5808"/>
                </a:lnTo>
                <a:lnTo>
                  <a:pt x="78025" y="5196"/>
                </a:lnTo>
                <a:lnTo>
                  <a:pt x="92453" y="5196"/>
                </a:lnTo>
                <a:lnTo>
                  <a:pt x="87855" y="1146"/>
                </a:lnTo>
                <a:lnTo>
                  <a:pt x="84515" y="0"/>
                </a:lnTo>
                <a:close/>
              </a:path>
              <a:path w="96520" h="53339">
                <a:moveTo>
                  <a:pt x="92458" y="23996"/>
                </a:moveTo>
                <a:lnTo>
                  <a:pt x="82382" y="23996"/>
                </a:lnTo>
                <a:lnTo>
                  <a:pt x="84790" y="25066"/>
                </a:lnTo>
                <a:lnTo>
                  <a:pt x="88604" y="29193"/>
                </a:lnTo>
                <a:lnTo>
                  <a:pt x="89501" y="31868"/>
                </a:lnTo>
                <a:lnTo>
                  <a:pt x="89478" y="39510"/>
                </a:lnTo>
                <a:lnTo>
                  <a:pt x="88589" y="42261"/>
                </a:lnTo>
                <a:lnTo>
                  <a:pt x="84729" y="46541"/>
                </a:lnTo>
                <a:lnTo>
                  <a:pt x="82420" y="47687"/>
                </a:lnTo>
                <a:lnTo>
                  <a:pt x="91937" y="47687"/>
                </a:lnTo>
                <a:lnTo>
                  <a:pt x="92556" y="46999"/>
                </a:lnTo>
                <a:lnTo>
                  <a:pt x="93955" y="44248"/>
                </a:lnTo>
                <a:lnTo>
                  <a:pt x="95353" y="41420"/>
                </a:lnTo>
                <a:lnTo>
                  <a:pt x="96057" y="38440"/>
                </a:lnTo>
                <a:lnTo>
                  <a:pt x="96057" y="30263"/>
                </a:lnTo>
                <a:lnTo>
                  <a:pt x="94566" y="26212"/>
                </a:lnTo>
                <a:lnTo>
                  <a:pt x="92458" y="23996"/>
                </a:lnTo>
                <a:close/>
              </a:path>
              <a:path w="96520" h="53339">
                <a:moveTo>
                  <a:pt x="84996" y="18417"/>
                </a:moveTo>
                <a:lnTo>
                  <a:pt x="78331" y="18417"/>
                </a:lnTo>
                <a:lnTo>
                  <a:pt x="76015" y="18952"/>
                </a:lnTo>
                <a:lnTo>
                  <a:pt x="71582" y="21245"/>
                </a:lnTo>
                <a:lnTo>
                  <a:pt x="69709" y="22926"/>
                </a:lnTo>
                <a:lnTo>
                  <a:pt x="68180" y="25295"/>
                </a:lnTo>
                <a:lnTo>
                  <a:pt x="73951" y="25295"/>
                </a:lnTo>
                <a:lnTo>
                  <a:pt x="74173" y="25066"/>
                </a:lnTo>
                <a:lnTo>
                  <a:pt x="76611" y="23996"/>
                </a:lnTo>
                <a:lnTo>
                  <a:pt x="92458" y="23996"/>
                </a:lnTo>
                <a:lnTo>
                  <a:pt x="88604" y="19946"/>
                </a:lnTo>
                <a:lnTo>
                  <a:pt x="84996" y="18417"/>
                </a:lnTo>
                <a:close/>
              </a:path>
              <a:path w="96520" h="53339">
                <a:moveTo>
                  <a:pt x="92453" y="5196"/>
                </a:moveTo>
                <a:lnTo>
                  <a:pt x="82573" y="5196"/>
                </a:lnTo>
                <a:lnTo>
                  <a:pt x="84691" y="6113"/>
                </a:lnTo>
                <a:lnTo>
                  <a:pt x="86410" y="7947"/>
                </a:lnTo>
                <a:lnTo>
                  <a:pt x="87450" y="9094"/>
                </a:lnTo>
                <a:lnTo>
                  <a:pt x="88245" y="10928"/>
                </a:lnTo>
                <a:lnTo>
                  <a:pt x="88810" y="13373"/>
                </a:lnTo>
                <a:lnTo>
                  <a:pt x="95139" y="12915"/>
                </a:lnTo>
                <a:lnTo>
                  <a:pt x="94620" y="8864"/>
                </a:lnTo>
                <a:lnTo>
                  <a:pt x="93060" y="5731"/>
                </a:lnTo>
                <a:lnTo>
                  <a:pt x="92453" y="51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97982" y="3429323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659" y="0"/>
                </a:moveTo>
                <a:lnTo>
                  <a:pt x="13116" y="0"/>
                </a:lnTo>
                <a:lnTo>
                  <a:pt x="9990" y="993"/>
                </a:lnTo>
                <a:lnTo>
                  <a:pt x="7506" y="3056"/>
                </a:lnTo>
                <a:lnTo>
                  <a:pt x="5021" y="5043"/>
                </a:lnTo>
                <a:lnTo>
                  <a:pt x="3149" y="7947"/>
                </a:lnTo>
                <a:lnTo>
                  <a:pt x="626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04" y="43178"/>
                </a:lnTo>
                <a:lnTo>
                  <a:pt x="5303" y="47763"/>
                </a:lnTo>
                <a:lnTo>
                  <a:pt x="7972" y="51126"/>
                </a:lnTo>
                <a:lnTo>
                  <a:pt x="11893" y="52884"/>
                </a:lnTo>
                <a:lnTo>
                  <a:pt x="20675" y="52884"/>
                </a:lnTo>
                <a:lnTo>
                  <a:pt x="23817" y="51890"/>
                </a:lnTo>
                <a:lnTo>
                  <a:pt x="28785" y="47763"/>
                </a:lnTo>
                <a:lnTo>
                  <a:pt x="13964" y="47687"/>
                </a:lnTo>
                <a:lnTo>
                  <a:pt x="11511" y="46235"/>
                </a:lnTo>
                <a:lnTo>
                  <a:pt x="9516" y="43407"/>
                </a:lnTo>
                <a:lnTo>
                  <a:pt x="7528" y="40656"/>
                </a:lnTo>
                <a:lnTo>
                  <a:pt x="6535" y="34924"/>
                </a:lnTo>
                <a:lnTo>
                  <a:pt x="6535" y="17959"/>
                </a:lnTo>
                <a:lnTo>
                  <a:pt x="7628" y="12151"/>
                </a:lnTo>
                <a:lnTo>
                  <a:pt x="9814" y="8941"/>
                </a:lnTo>
                <a:lnTo>
                  <a:pt x="11557" y="6495"/>
                </a:lnTo>
                <a:lnTo>
                  <a:pt x="13896" y="5273"/>
                </a:lnTo>
                <a:lnTo>
                  <a:pt x="28578" y="5273"/>
                </a:lnTo>
                <a:lnTo>
                  <a:pt x="28021" y="4432"/>
                </a:lnTo>
                <a:lnTo>
                  <a:pt x="26293" y="2827"/>
                </a:lnTo>
                <a:lnTo>
                  <a:pt x="22097" y="534"/>
                </a:lnTo>
                <a:lnTo>
                  <a:pt x="19659" y="0"/>
                </a:lnTo>
                <a:close/>
              </a:path>
              <a:path w="96520" h="53339">
                <a:moveTo>
                  <a:pt x="28578" y="5273"/>
                </a:moveTo>
                <a:lnTo>
                  <a:pt x="19781" y="5273"/>
                </a:lnTo>
                <a:lnTo>
                  <a:pt x="22258" y="6648"/>
                </a:lnTo>
                <a:lnTo>
                  <a:pt x="26240" y="12303"/>
                </a:lnTo>
                <a:lnTo>
                  <a:pt x="27113" y="17271"/>
                </a:lnTo>
                <a:lnTo>
                  <a:pt x="27234" y="34924"/>
                </a:lnTo>
                <a:lnTo>
                  <a:pt x="26240" y="40580"/>
                </a:lnTo>
                <a:lnTo>
                  <a:pt x="22258" y="46235"/>
                </a:lnTo>
                <a:lnTo>
                  <a:pt x="19804" y="47687"/>
                </a:lnTo>
                <a:lnTo>
                  <a:pt x="28836" y="47687"/>
                </a:lnTo>
                <a:lnTo>
                  <a:pt x="30650" y="44936"/>
                </a:lnTo>
                <a:lnTo>
                  <a:pt x="33150" y="37446"/>
                </a:lnTo>
                <a:lnTo>
                  <a:pt x="33769" y="32555"/>
                </a:lnTo>
                <a:lnTo>
                  <a:pt x="33673" y="20328"/>
                </a:lnTo>
                <a:lnTo>
                  <a:pt x="33379" y="17271"/>
                </a:lnTo>
                <a:lnTo>
                  <a:pt x="31827" y="11157"/>
                </a:lnTo>
                <a:lnTo>
                  <a:pt x="30757" y="8635"/>
                </a:lnTo>
                <a:lnTo>
                  <a:pt x="29389" y="6495"/>
                </a:lnTo>
                <a:lnTo>
                  <a:pt x="28578" y="5273"/>
                </a:lnTo>
                <a:close/>
              </a:path>
              <a:path w="96520" h="53339">
                <a:moveTo>
                  <a:pt x="52251" y="44783"/>
                </a:moveTo>
                <a:lnTo>
                  <a:pt x="45005" y="44783"/>
                </a:lnTo>
                <a:lnTo>
                  <a:pt x="45005" y="51967"/>
                </a:lnTo>
                <a:lnTo>
                  <a:pt x="52251" y="51967"/>
                </a:lnTo>
                <a:lnTo>
                  <a:pt x="52251" y="44783"/>
                </a:lnTo>
                <a:close/>
              </a:path>
              <a:path w="96520" h="53339">
                <a:moveTo>
                  <a:pt x="83552" y="0"/>
                </a:moveTo>
                <a:lnTo>
                  <a:pt x="74532" y="0"/>
                </a:lnTo>
                <a:lnTo>
                  <a:pt x="70924" y="1299"/>
                </a:lnTo>
                <a:lnTo>
                  <a:pt x="68219" y="3821"/>
                </a:lnTo>
                <a:lnTo>
                  <a:pt x="65505" y="6419"/>
                </a:lnTo>
                <a:lnTo>
                  <a:pt x="64317" y="9170"/>
                </a:lnTo>
                <a:lnTo>
                  <a:pt x="64198" y="15972"/>
                </a:lnTo>
                <a:lnTo>
                  <a:pt x="64787" y="17959"/>
                </a:lnTo>
                <a:lnTo>
                  <a:pt x="66063" y="19793"/>
                </a:lnTo>
                <a:lnTo>
                  <a:pt x="67332" y="21551"/>
                </a:lnTo>
                <a:lnTo>
                  <a:pt x="69289" y="22926"/>
                </a:lnTo>
                <a:lnTo>
                  <a:pt x="71926" y="23920"/>
                </a:lnTo>
                <a:lnTo>
                  <a:pt x="68769" y="24760"/>
                </a:lnTo>
                <a:lnTo>
                  <a:pt x="66338" y="26289"/>
                </a:lnTo>
                <a:lnTo>
                  <a:pt x="64634" y="28581"/>
                </a:lnTo>
                <a:lnTo>
                  <a:pt x="62922" y="30798"/>
                </a:lnTo>
                <a:lnTo>
                  <a:pt x="62073" y="33625"/>
                </a:lnTo>
                <a:lnTo>
                  <a:pt x="62105" y="41650"/>
                </a:lnTo>
                <a:lnTo>
                  <a:pt x="63632" y="45318"/>
                </a:lnTo>
                <a:lnTo>
                  <a:pt x="66766" y="48375"/>
                </a:lnTo>
                <a:lnTo>
                  <a:pt x="69900" y="51355"/>
                </a:lnTo>
                <a:lnTo>
                  <a:pt x="74020" y="52884"/>
                </a:lnTo>
                <a:lnTo>
                  <a:pt x="84247" y="52884"/>
                </a:lnTo>
                <a:lnTo>
                  <a:pt x="88367" y="51355"/>
                </a:lnTo>
                <a:lnTo>
                  <a:pt x="92206" y="47687"/>
                </a:lnTo>
                <a:lnTo>
                  <a:pt x="77246" y="47687"/>
                </a:lnTo>
                <a:lnTo>
                  <a:pt x="75427" y="47152"/>
                </a:lnTo>
                <a:lnTo>
                  <a:pt x="72033" y="45318"/>
                </a:lnTo>
                <a:lnTo>
                  <a:pt x="70756" y="44019"/>
                </a:lnTo>
                <a:lnTo>
                  <a:pt x="69037" y="40656"/>
                </a:lnTo>
                <a:lnTo>
                  <a:pt x="68608" y="38898"/>
                </a:lnTo>
                <a:lnTo>
                  <a:pt x="68639" y="34007"/>
                </a:lnTo>
                <a:lnTo>
                  <a:pt x="69587" y="31638"/>
                </a:lnTo>
                <a:lnTo>
                  <a:pt x="73523" y="27664"/>
                </a:lnTo>
                <a:lnTo>
                  <a:pt x="76000" y="26671"/>
                </a:lnTo>
                <a:lnTo>
                  <a:pt x="92097" y="26671"/>
                </a:lnTo>
                <a:lnTo>
                  <a:pt x="89628" y="24990"/>
                </a:lnTo>
                <a:lnTo>
                  <a:pt x="86449" y="23920"/>
                </a:lnTo>
                <a:lnTo>
                  <a:pt x="89017" y="22926"/>
                </a:lnTo>
                <a:lnTo>
                  <a:pt x="90928" y="21551"/>
                </a:lnTo>
                <a:lnTo>
                  <a:pt x="76650" y="21474"/>
                </a:lnTo>
                <a:lnTo>
                  <a:pt x="74601" y="20710"/>
                </a:lnTo>
                <a:lnTo>
                  <a:pt x="73019" y="19181"/>
                </a:lnTo>
                <a:lnTo>
                  <a:pt x="71444" y="17577"/>
                </a:lnTo>
                <a:lnTo>
                  <a:pt x="70718" y="15742"/>
                </a:lnTo>
                <a:lnTo>
                  <a:pt x="70657" y="11004"/>
                </a:lnTo>
                <a:lnTo>
                  <a:pt x="71452" y="9094"/>
                </a:lnTo>
                <a:lnTo>
                  <a:pt x="74662" y="6037"/>
                </a:lnTo>
                <a:lnTo>
                  <a:pt x="76672" y="5196"/>
                </a:lnTo>
                <a:lnTo>
                  <a:pt x="91240" y="5196"/>
                </a:lnTo>
                <a:lnTo>
                  <a:pt x="89942" y="3973"/>
                </a:lnTo>
                <a:lnTo>
                  <a:pt x="87190" y="1299"/>
                </a:lnTo>
                <a:lnTo>
                  <a:pt x="83552" y="0"/>
                </a:lnTo>
                <a:close/>
              </a:path>
              <a:path w="96520" h="53339">
                <a:moveTo>
                  <a:pt x="92097" y="26671"/>
                </a:moveTo>
                <a:lnTo>
                  <a:pt x="82054" y="26671"/>
                </a:lnTo>
                <a:lnTo>
                  <a:pt x="84607" y="27664"/>
                </a:lnTo>
                <a:lnTo>
                  <a:pt x="88681" y="31638"/>
                </a:lnTo>
                <a:lnTo>
                  <a:pt x="89607" y="34007"/>
                </a:lnTo>
                <a:lnTo>
                  <a:pt x="89697" y="40274"/>
                </a:lnTo>
                <a:lnTo>
                  <a:pt x="88711" y="42796"/>
                </a:lnTo>
                <a:lnTo>
                  <a:pt x="86731" y="44706"/>
                </a:lnTo>
                <a:lnTo>
                  <a:pt x="84752" y="46693"/>
                </a:lnTo>
                <a:lnTo>
                  <a:pt x="82245" y="47687"/>
                </a:lnTo>
                <a:lnTo>
                  <a:pt x="92206" y="47687"/>
                </a:lnTo>
                <a:lnTo>
                  <a:pt x="94635" y="45318"/>
                </a:lnTo>
                <a:lnTo>
                  <a:pt x="96194" y="41650"/>
                </a:lnTo>
                <a:lnTo>
                  <a:pt x="96080" y="33625"/>
                </a:lnTo>
                <a:lnTo>
                  <a:pt x="95369" y="31256"/>
                </a:lnTo>
                <a:lnTo>
                  <a:pt x="93710" y="28963"/>
                </a:lnTo>
                <a:lnTo>
                  <a:pt x="92097" y="26671"/>
                </a:lnTo>
                <a:close/>
              </a:path>
              <a:path w="96520" h="53339">
                <a:moveTo>
                  <a:pt x="91240" y="5196"/>
                </a:moveTo>
                <a:lnTo>
                  <a:pt x="81503" y="5196"/>
                </a:lnTo>
                <a:lnTo>
                  <a:pt x="83506" y="6037"/>
                </a:lnTo>
                <a:lnTo>
                  <a:pt x="85119" y="7642"/>
                </a:lnTo>
                <a:lnTo>
                  <a:pt x="86731" y="9170"/>
                </a:lnTo>
                <a:lnTo>
                  <a:pt x="87479" y="11004"/>
                </a:lnTo>
                <a:lnTo>
                  <a:pt x="87448" y="15972"/>
                </a:lnTo>
                <a:lnTo>
                  <a:pt x="86762" y="17653"/>
                </a:lnTo>
                <a:lnTo>
                  <a:pt x="83628" y="20710"/>
                </a:lnTo>
                <a:lnTo>
                  <a:pt x="81618" y="21474"/>
                </a:lnTo>
                <a:lnTo>
                  <a:pt x="90983" y="21474"/>
                </a:lnTo>
                <a:lnTo>
                  <a:pt x="93450" y="18035"/>
                </a:lnTo>
                <a:lnTo>
                  <a:pt x="94077" y="15972"/>
                </a:lnTo>
                <a:lnTo>
                  <a:pt x="93979" y="9552"/>
                </a:lnTo>
                <a:lnTo>
                  <a:pt x="92701" y="6572"/>
                </a:lnTo>
                <a:lnTo>
                  <a:pt x="91240" y="51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2851" y="2122505"/>
            <a:ext cx="90805" cy="52069"/>
          </a:xfrm>
          <a:custGeom>
            <a:avLst/>
            <a:gdLst/>
            <a:ahLst/>
            <a:cxnLst/>
            <a:rect l="l" t="t" r="r" b="b"/>
            <a:pathLst>
              <a:path w="90804" h="52069">
                <a:moveTo>
                  <a:pt x="19078" y="11463"/>
                </a:moveTo>
                <a:lnTo>
                  <a:pt x="12718" y="11463"/>
                </a:lnTo>
                <a:lnTo>
                  <a:pt x="12718" y="51967"/>
                </a:lnTo>
                <a:lnTo>
                  <a:pt x="19078" y="51967"/>
                </a:lnTo>
                <a:lnTo>
                  <a:pt x="19078" y="11463"/>
                </a:lnTo>
                <a:close/>
              </a:path>
              <a:path w="90804" h="52069">
                <a:moveTo>
                  <a:pt x="19078" y="0"/>
                </a:moveTo>
                <a:lnTo>
                  <a:pt x="14981" y="0"/>
                </a:lnTo>
                <a:lnTo>
                  <a:pt x="13873" y="2216"/>
                </a:lnTo>
                <a:lnTo>
                  <a:pt x="11992" y="4585"/>
                </a:lnTo>
                <a:lnTo>
                  <a:pt x="6665" y="9323"/>
                </a:lnTo>
                <a:lnTo>
                  <a:pt x="3561" y="11310"/>
                </a:lnTo>
                <a:lnTo>
                  <a:pt x="0" y="12991"/>
                </a:lnTo>
                <a:lnTo>
                  <a:pt x="0" y="19181"/>
                </a:lnTo>
                <a:lnTo>
                  <a:pt x="12718" y="11463"/>
                </a:lnTo>
                <a:lnTo>
                  <a:pt x="19078" y="11463"/>
                </a:lnTo>
                <a:lnTo>
                  <a:pt x="19078" y="0"/>
                </a:lnTo>
                <a:close/>
              </a:path>
              <a:path w="90804" h="52069">
                <a:moveTo>
                  <a:pt x="47382" y="44783"/>
                </a:moveTo>
                <a:lnTo>
                  <a:pt x="40136" y="44783"/>
                </a:lnTo>
                <a:lnTo>
                  <a:pt x="40136" y="51967"/>
                </a:lnTo>
                <a:lnTo>
                  <a:pt x="47382" y="51967"/>
                </a:lnTo>
                <a:lnTo>
                  <a:pt x="47382" y="44783"/>
                </a:lnTo>
                <a:close/>
              </a:path>
              <a:path w="90804" h="52069">
                <a:moveTo>
                  <a:pt x="87480" y="5273"/>
                </a:moveTo>
                <a:lnTo>
                  <a:pt x="77230" y="5273"/>
                </a:lnTo>
                <a:lnTo>
                  <a:pt x="79585" y="6113"/>
                </a:lnTo>
                <a:lnTo>
                  <a:pt x="83185" y="9629"/>
                </a:lnTo>
                <a:lnTo>
                  <a:pt x="84087" y="11692"/>
                </a:lnTo>
                <a:lnTo>
                  <a:pt x="84087" y="16660"/>
                </a:lnTo>
                <a:lnTo>
                  <a:pt x="83093" y="19181"/>
                </a:lnTo>
                <a:lnTo>
                  <a:pt x="81121" y="21856"/>
                </a:lnTo>
                <a:lnTo>
                  <a:pt x="79141" y="24607"/>
                </a:lnTo>
                <a:lnTo>
                  <a:pt x="75335" y="28276"/>
                </a:lnTo>
                <a:lnTo>
                  <a:pt x="66078" y="35841"/>
                </a:lnTo>
                <a:lnTo>
                  <a:pt x="63304" y="38440"/>
                </a:lnTo>
                <a:lnTo>
                  <a:pt x="61385" y="40732"/>
                </a:lnTo>
                <a:lnTo>
                  <a:pt x="59467" y="42949"/>
                </a:lnTo>
                <a:lnTo>
                  <a:pt x="58076" y="45241"/>
                </a:lnTo>
                <a:lnTo>
                  <a:pt x="57204" y="47610"/>
                </a:lnTo>
                <a:lnTo>
                  <a:pt x="56662" y="48986"/>
                </a:lnTo>
                <a:lnTo>
                  <a:pt x="56409" y="50438"/>
                </a:lnTo>
                <a:lnTo>
                  <a:pt x="56455" y="51967"/>
                </a:lnTo>
                <a:lnTo>
                  <a:pt x="90691" y="51967"/>
                </a:lnTo>
                <a:lnTo>
                  <a:pt x="90691" y="45853"/>
                </a:lnTo>
                <a:lnTo>
                  <a:pt x="65291" y="45853"/>
                </a:lnTo>
                <a:lnTo>
                  <a:pt x="65994" y="44706"/>
                </a:lnTo>
                <a:lnTo>
                  <a:pt x="66889" y="43560"/>
                </a:lnTo>
                <a:lnTo>
                  <a:pt x="69059" y="41267"/>
                </a:lnTo>
                <a:lnTo>
                  <a:pt x="71505" y="39128"/>
                </a:lnTo>
                <a:lnTo>
                  <a:pt x="79890" y="32097"/>
                </a:lnTo>
                <a:lnTo>
                  <a:pt x="83162" y="29040"/>
                </a:lnTo>
                <a:lnTo>
                  <a:pt x="87098" y="24607"/>
                </a:lnTo>
                <a:lnTo>
                  <a:pt x="88505" y="22468"/>
                </a:lnTo>
                <a:lnTo>
                  <a:pt x="90202" y="18494"/>
                </a:lnTo>
                <a:lnTo>
                  <a:pt x="90575" y="16660"/>
                </a:lnTo>
                <a:lnTo>
                  <a:pt x="90525" y="10087"/>
                </a:lnTo>
                <a:lnTo>
                  <a:pt x="89170" y="6877"/>
                </a:lnTo>
                <a:lnTo>
                  <a:pt x="87480" y="5273"/>
                </a:lnTo>
                <a:close/>
              </a:path>
              <a:path w="90804" h="52069">
                <a:moveTo>
                  <a:pt x="79447" y="0"/>
                </a:moveTo>
                <a:lnTo>
                  <a:pt x="69556" y="0"/>
                </a:lnTo>
                <a:lnTo>
                  <a:pt x="65635" y="1299"/>
                </a:lnTo>
                <a:lnTo>
                  <a:pt x="57663" y="14978"/>
                </a:lnTo>
                <a:lnTo>
                  <a:pt x="64198" y="15666"/>
                </a:lnTo>
                <a:lnTo>
                  <a:pt x="64221" y="12380"/>
                </a:lnTo>
                <a:lnTo>
                  <a:pt x="65146" y="9858"/>
                </a:lnTo>
                <a:lnTo>
                  <a:pt x="68822" y="6190"/>
                </a:lnTo>
                <a:lnTo>
                  <a:pt x="71276" y="5273"/>
                </a:lnTo>
                <a:lnTo>
                  <a:pt x="87480" y="5273"/>
                </a:lnTo>
                <a:lnTo>
                  <a:pt x="83376" y="1375"/>
                </a:lnTo>
                <a:lnTo>
                  <a:pt x="7944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2851" y="1469096"/>
            <a:ext cx="91440" cy="52069"/>
          </a:xfrm>
          <a:custGeom>
            <a:avLst/>
            <a:gdLst/>
            <a:ahLst/>
            <a:cxnLst/>
            <a:rect l="l" t="t" r="r" b="b"/>
            <a:pathLst>
              <a:path w="91440" h="52069">
                <a:moveTo>
                  <a:pt x="19078" y="11463"/>
                </a:moveTo>
                <a:lnTo>
                  <a:pt x="12718" y="11463"/>
                </a:lnTo>
                <a:lnTo>
                  <a:pt x="12718" y="51967"/>
                </a:lnTo>
                <a:lnTo>
                  <a:pt x="19078" y="51967"/>
                </a:lnTo>
                <a:lnTo>
                  <a:pt x="19078" y="11463"/>
                </a:lnTo>
                <a:close/>
              </a:path>
              <a:path w="91440" h="52069">
                <a:moveTo>
                  <a:pt x="19078" y="0"/>
                </a:moveTo>
                <a:lnTo>
                  <a:pt x="14981" y="0"/>
                </a:lnTo>
                <a:lnTo>
                  <a:pt x="13873" y="2216"/>
                </a:lnTo>
                <a:lnTo>
                  <a:pt x="11992" y="4585"/>
                </a:lnTo>
                <a:lnTo>
                  <a:pt x="6665" y="9323"/>
                </a:lnTo>
                <a:lnTo>
                  <a:pt x="3561" y="11310"/>
                </a:lnTo>
                <a:lnTo>
                  <a:pt x="0" y="12991"/>
                </a:lnTo>
                <a:lnTo>
                  <a:pt x="0" y="19181"/>
                </a:lnTo>
                <a:lnTo>
                  <a:pt x="12718" y="11463"/>
                </a:lnTo>
                <a:lnTo>
                  <a:pt x="19078" y="11463"/>
                </a:lnTo>
                <a:lnTo>
                  <a:pt x="19078" y="0"/>
                </a:lnTo>
                <a:close/>
              </a:path>
              <a:path w="91440" h="52069">
                <a:moveTo>
                  <a:pt x="47382" y="44783"/>
                </a:moveTo>
                <a:lnTo>
                  <a:pt x="40136" y="44783"/>
                </a:lnTo>
                <a:lnTo>
                  <a:pt x="40136" y="51967"/>
                </a:lnTo>
                <a:lnTo>
                  <a:pt x="47382" y="51967"/>
                </a:lnTo>
                <a:lnTo>
                  <a:pt x="47382" y="44783"/>
                </a:lnTo>
                <a:close/>
              </a:path>
              <a:path w="91440" h="52069">
                <a:moveTo>
                  <a:pt x="84018" y="39586"/>
                </a:moveTo>
                <a:lnTo>
                  <a:pt x="77658" y="39586"/>
                </a:lnTo>
                <a:lnTo>
                  <a:pt x="77658" y="51967"/>
                </a:lnTo>
                <a:lnTo>
                  <a:pt x="84018" y="51967"/>
                </a:lnTo>
                <a:lnTo>
                  <a:pt x="84018" y="39586"/>
                </a:lnTo>
                <a:close/>
              </a:path>
              <a:path w="91440" h="52069">
                <a:moveTo>
                  <a:pt x="84018" y="229"/>
                </a:moveTo>
                <a:lnTo>
                  <a:pt x="78820" y="229"/>
                </a:lnTo>
                <a:lnTo>
                  <a:pt x="55186" y="33778"/>
                </a:lnTo>
                <a:lnTo>
                  <a:pt x="55186" y="39586"/>
                </a:lnTo>
                <a:lnTo>
                  <a:pt x="91012" y="39586"/>
                </a:lnTo>
                <a:lnTo>
                  <a:pt x="91012" y="33778"/>
                </a:lnTo>
                <a:lnTo>
                  <a:pt x="61439" y="33778"/>
                </a:lnTo>
                <a:lnTo>
                  <a:pt x="77658" y="10393"/>
                </a:lnTo>
                <a:lnTo>
                  <a:pt x="84018" y="10393"/>
                </a:lnTo>
                <a:lnTo>
                  <a:pt x="84018" y="229"/>
                </a:lnTo>
                <a:close/>
              </a:path>
              <a:path w="91440" h="52069">
                <a:moveTo>
                  <a:pt x="84018" y="10393"/>
                </a:moveTo>
                <a:lnTo>
                  <a:pt x="77658" y="10393"/>
                </a:lnTo>
                <a:lnTo>
                  <a:pt x="77658" y="33778"/>
                </a:lnTo>
                <a:lnTo>
                  <a:pt x="84018" y="33778"/>
                </a:lnTo>
                <a:lnTo>
                  <a:pt x="84018" y="1039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7" name="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65910" y="1796030"/>
            <a:ext cx="2298614" cy="4194113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85887" y="1368601"/>
            <a:ext cx="487203" cy="78332"/>
          </a:xfrm>
          <a:prstGeom prst="rect">
            <a:avLst/>
          </a:prstGeom>
        </p:spPr>
      </p:pic>
      <p:grpSp>
        <p:nvGrpSpPr>
          <p:cNvPr id="19" name="object 19"/>
          <p:cNvGrpSpPr/>
          <p:nvPr/>
        </p:nvGrpSpPr>
        <p:grpSpPr>
          <a:xfrm>
            <a:off x="1634751" y="6122246"/>
            <a:ext cx="583565" cy="174625"/>
            <a:chOff x="1634751" y="6122246"/>
            <a:chExt cx="583565" cy="174625"/>
          </a:xfrm>
        </p:grpSpPr>
        <p:sp>
          <p:nvSpPr>
            <p:cNvPr id="20" name="object 20"/>
            <p:cNvSpPr/>
            <p:nvPr/>
          </p:nvSpPr>
          <p:spPr>
            <a:xfrm>
              <a:off x="1900060" y="6122246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5" h="53339">
                  <a:moveTo>
                    <a:pt x="19032" y="11486"/>
                  </a:moveTo>
                  <a:lnTo>
                    <a:pt x="12688" y="11486"/>
                  </a:lnTo>
                  <a:lnTo>
                    <a:pt x="12688" y="51997"/>
                  </a:lnTo>
                  <a:lnTo>
                    <a:pt x="19032" y="51997"/>
                  </a:lnTo>
                  <a:lnTo>
                    <a:pt x="19032" y="11486"/>
                  </a:lnTo>
                  <a:close/>
                </a:path>
                <a:path w="70485" h="53339">
                  <a:moveTo>
                    <a:pt x="19032" y="0"/>
                  </a:moveTo>
                  <a:lnTo>
                    <a:pt x="14981" y="0"/>
                  </a:lnTo>
                  <a:lnTo>
                    <a:pt x="13834" y="2239"/>
                  </a:lnTo>
                  <a:lnTo>
                    <a:pt x="11924" y="4547"/>
                  </a:lnTo>
                  <a:lnTo>
                    <a:pt x="9325" y="6923"/>
                  </a:lnTo>
                  <a:lnTo>
                    <a:pt x="6649" y="9308"/>
                  </a:lnTo>
                  <a:lnTo>
                    <a:pt x="3516" y="11333"/>
                  </a:lnTo>
                  <a:lnTo>
                    <a:pt x="112" y="12945"/>
                  </a:lnTo>
                  <a:lnTo>
                    <a:pt x="0" y="19151"/>
                  </a:lnTo>
                  <a:lnTo>
                    <a:pt x="1987" y="18417"/>
                  </a:lnTo>
                  <a:lnTo>
                    <a:pt x="4203" y="17324"/>
                  </a:lnTo>
                  <a:lnTo>
                    <a:pt x="6649" y="15865"/>
                  </a:lnTo>
                  <a:lnTo>
                    <a:pt x="9172" y="14405"/>
                  </a:lnTo>
                  <a:lnTo>
                    <a:pt x="11159" y="12945"/>
                  </a:lnTo>
                  <a:lnTo>
                    <a:pt x="12688" y="11486"/>
                  </a:lnTo>
                  <a:lnTo>
                    <a:pt x="19032" y="11486"/>
                  </a:lnTo>
                  <a:lnTo>
                    <a:pt x="19032" y="0"/>
                  </a:lnTo>
                  <a:close/>
                </a:path>
                <a:path w="70485" h="53339">
                  <a:moveTo>
                    <a:pt x="56180" y="0"/>
                  </a:moveTo>
                  <a:lnTo>
                    <a:pt x="49683" y="0"/>
                  </a:lnTo>
                  <a:lnTo>
                    <a:pt x="46549" y="1016"/>
                  </a:lnTo>
                  <a:lnTo>
                    <a:pt x="44027" y="3041"/>
                  </a:lnTo>
                  <a:lnTo>
                    <a:pt x="41581" y="5066"/>
                  </a:lnTo>
                  <a:lnTo>
                    <a:pt x="39670" y="7947"/>
                  </a:lnTo>
                  <a:lnTo>
                    <a:pt x="38239" y="12273"/>
                  </a:lnTo>
                  <a:lnTo>
                    <a:pt x="37147" y="15406"/>
                  </a:lnTo>
                  <a:lnTo>
                    <a:pt x="36536" y="20335"/>
                  </a:lnTo>
                  <a:lnTo>
                    <a:pt x="36536" y="36185"/>
                  </a:lnTo>
                  <a:lnTo>
                    <a:pt x="38218" y="43201"/>
                  </a:lnTo>
                  <a:lnTo>
                    <a:pt x="44485" y="51095"/>
                  </a:lnTo>
                  <a:lnTo>
                    <a:pt x="48460" y="52884"/>
                  </a:lnTo>
                  <a:lnTo>
                    <a:pt x="57250" y="52884"/>
                  </a:lnTo>
                  <a:lnTo>
                    <a:pt x="60384" y="51860"/>
                  </a:lnTo>
                  <a:lnTo>
                    <a:pt x="62830" y="49827"/>
                  </a:lnTo>
                  <a:lnTo>
                    <a:pt x="65352" y="47786"/>
                  </a:lnTo>
                  <a:lnTo>
                    <a:pt x="65435" y="47656"/>
                  </a:lnTo>
                  <a:lnTo>
                    <a:pt x="50524" y="47656"/>
                  </a:lnTo>
                  <a:lnTo>
                    <a:pt x="48072" y="46243"/>
                  </a:lnTo>
                  <a:lnTo>
                    <a:pt x="44103" y="40618"/>
                  </a:lnTo>
                  <a:lnTo>
                    <a:pt x="43109" y="34963"/>
                  </a:lnTo>
                  <a:lnTo>
                    <a:pt x="43114" y="17936"/>
                  </a:lnTo>
                  <a:lnTo>
                    <a:pt x="44180" y="12128"/>
                  </a:lnTo>
                  <a:lnTo>
                    <a:pt x="46396" y="8971"/>
                  </a:lnTo>
                  <a:lnTo>
                    <a:pt x="48078" y="6503"/>
                  </a:lnTo>
                  <a:lnTo>
                    <a:pt x="50447" y="5265"/>
                  </a:lnTo>
                  <a:lnTo>
                    <a:pt x="65143" y="5265"/>
                  </a:lnTo>
                  <a:lnTo>
                    <a:pt x="64588" y="4417"/>
                  </a:lnTo>
                  <a:lnTo>
                    <a:pt x="62830" y="2797"/>
                  </a:lnTo>
                  <a:lnTo>
                    <a:pt x="60766" y="1681"/>
                  </a:lnTo>
                  <a:lnTo>
                    <a:pt x="58626" y="565"/>
                  </a:lnTo>
                  <a:lnTo>
                    <a:pt x="56180" y="0"/>
                  </a:lnTo>
                  <a:close/>
                </a:path>
                <a:path w="70485" h="53339">
                  <a:moveTo>
                    <a:pt x="65143" y="5265"/>
                  </a:moveTo>
                  <a:lnTo>
                    <a:pt x="56333" y="5265"/>
                  </a:lnTo>
                  <a:lnTo>
                    <a:pt x="58779" y="6671"/>
                  </a:lnTo>
                  <a:lnTo>
                    <a:pt x="62753" y="12273"/>
                  </a:lnTo>
                  <a:lnTo>
                    <a:pt x="63626" y="17248"/>
                  </a:lnTo>
                  <a:lnTo>
                    <a:pt x="63743" y="34963"/>
                  </a:lnTo>
                  <a:lnTo>
                    <a:pt x="62753" y="40587"/>
                  </a:lnTo>
                  <a:lnTo>
                    <a:pt x="58766" y="46250"/>
                  </a:lnTo>
                  <a:lnTo>
                    <a:pt x="56333" y="47656"/>
                  </a:lnTo>
                  <a:lnTo>
                    <a:pt x="65435" y="47656"/>
                  </a:lnTo>
                  <a:lnTo>
                    <a:pt x="67187" y="44905"/>
                  </a:lnTo>
                  <a:lnTo>
                    <a:pt x="68614" y="40587"/>
                  </a:lnTo>
                  <a:lnTo>
                    <a:pt x="69709" y="37439"/>
                  </a:lnTo>
                  <a:lnTo>
                    <a:pt x="70321" y="32532"/>
                  </a:lnTo>
                  <a:lnTo>
                    <a:pt x="70228" y="20335"/>
                  </a:lnTo>
                  <a:lnTo>
                    <a:pt x="69938" y="17248"/>
                  </a:lnTo>
                  <a:lnTo>
                    <a:pt x="69174" y="14222"/>
                  </a:lnTo>
                  <a:lnTo>
                    <a:pt x="68333" y="11195"/>
                  </a:lnTo>
                  <a:lnTo>
                    <a:pt x="67263" y="8628"/>
                  </a:lnTo>
                  <a:lnTo>
                    <a:pt x="65954" y="6503"/>
                  </a:lnTo>
                  <a:lnTo>
                    <a:pt x="65143" y="526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34751" y="6218255"/>
              <a:ext cx="583512" cy="78334"/>
            </a:xfrm>
            <a:prstGeom prst="rect">
              <a:avLst/>
            </a:prstGeom>
          </p:spPr>
        </p:pic>
      </p:grpSp>
      <p:sp>
        <p:nvSpPr>
          <p:cNvPr id="22" name="object 22"/>
          <p:cNvSpPr/>
          <p:nvPr/>
        </p:nvSpPr>
        <p:spPr>
          <a:xfrm>
            <a:off x="587097" y="3600355"/>
            <a:ext cx="76835" cy="377825"/>
          </a:xfrm>
          <a:custGeom>
            <a:avLst/>
            <a:gdLst/>
            <a:ahLst/>
            <a:cxnLst/>
            <a:rect l="l" t="t" r="r" b="b"/>
            <a:pathLst>
              <a:path w="76834" h="377825">
                <a:moveTo>
                  <a:pt x="59764" y="321660"/>
                </a:moveTo>
                <a:lnTo>
                  <a:pt x="0" y="346115"/>
                </a:lnTo>
                <a:lnTo>
                  <a:pt x="0" y="354598"/>
                </a:lnTo>
                <a:lnTo>
                  <a:pt x="59764" y="377601"/>
                </a:lnTo>
                <a:lnTo>
                  <a:pt x="59764" y="369195"/>
                </a:lnTo>
                <a:lnTo>
                  <a:pt x="41664" y="362622"/>
                </a:lnTo>
                <a:lnTo>
                  <a:pt x="41664" y="360330"/>
                </a:lnTo>
                <a:lnTo>
                  <a:pt x="35220" y="360330"/>
                </a:lnTo>
                <a:lnTo>
                  <a:pt x="17694" y="353757"/>
                </a:lnTo>
                <a:lnTo>
                  <a:pt x="13918" y="352382"/>
                </a:lnTo>
                <a:lnTo>
                  <a:pt x="10111" y="351312"/>
                </a:lnTo>
                <a:lnTo>
                  <a:pt x="6274" y="350548"/>
                </a:lnTo>
                <a:lnTo>
                  <a:pt x="9515" y="349631"/>
                </a:lnTo>
                <a:lnTo>
                  <a:pt x="13643" y="348255"/>
                </a:lnTo>
                <a:lnTo>
                  <a:pt x="35220" y="340078"/>
                </a:lnTo>
                <a:lnTo>
                  <a:pt x="41664" y="340078"/>
                </a:lnTo>
                <a:lnTo>
                  <a:pt x="41664" y="337632"/>
                </a:lnTo>
                <a:lnTo>
                  <a:pt x="59764" y="330678"/>
                </a:lnTo>
                <a:lnTo>
                  <a:pt x="59764" y="321660"/>
                </a:lnTo>
                <a:close/>
              </a:path>
              <a:path w="76834" h="377825">
                <a:moveTo>
                  <a:pt x="41664" y="340078"/>
                </a:moveTo>
                <a:lnTo>
                  <a:pt x="35220" y="340078"/>
                </a:lnTo>
                <a:lnTo>
                  <a:pt x="35220" y="360330"/>
                </a:lnTo>
                <a:lnTo>
                  <a:pt x="41664" y="360330"/>
                </a:lnTo>
                <a:lnTo>
                  <a:pt x="41664" y="340078"/>
                </a:lnTo>
                <a:close/>
              </a:path>
              <a:path w="76834" h="377825">
                <a:moveTo>
                  <a:pt x="59764" y="255937"/>
                </a:moveTo>
                <a:lnTo>
                  <a:pt x="25100" y="255937"/>
                </a:lnTo>
                <a:lnTo>
                  <a:pt x="21431" y="257083"/>
                </a:lnTo>
                <a:lnTo>
                  <a:pt x="19054" y="259453"/>
                </a:lnTo>
                <a:lnTo>
                  <a:pt x="16677" y="261745"/>
                </a:lnTo>
                <a:lnTo>
                  <a:pt x="15492" y="265031"/>
                </a:lnTo>
                <a:lnTo>
                  <a:pt x="15492" y="274813"/>
                </a:lnTo>
                <a:lnTo>
                  <a:pt x="18015" y="279246"/>
                </a:lnTo>
                <a:lnTo>
                  <a:pt x="23075" y="282685"/>
                </a:lnTo>
                <a:lnTo>
                  <a:pt x="20682" y="283525"/>
                </a:lnTo>
                <a:lnTo>
                  <a:pt x="18817" y="284977"/>
                </a:lnTo>
                <a:lnTo>
                  <a:pt x="16157" y="289104"/>
                </a:lnTo>
                <a:lnTo>
                  <a:pt x="15492" y="291703"/>
                </a:lnTo>
                <a:lnTo>
                  <a:pt x="15492" y="297816"/>
                </a:lnTo>
                <a:lnTo>
                  <a:pt x="22540" y="308057"/>
                </a:lnTo>
                <a:lnTo>
                  <a:pt x="16471" y="308057"/>
                </a:lnTo>
                <a:lnTo>
                  <a:pt x="16471" y="314629"/>
                </a:lnTo>
                <a:lnTo>
                  <a:pt x="59764" y="314629"/>
                </a:lnTo>
                <a:lnTo>
                  <a:pt x="59764" y="307293"/>
                </a:lnTo>
                <a:lnTo>
                  <a:pt x="33355" y="307293"/>
                </a:lnTo>
                <a:lnTo>
                  <a:pt x="30344" y="306911"/>
                </a:lnTo>
                <a:lnTo>
                  <a:pt x="28249" y="306070"/>
                </a:lnTo>
                <a:lnTo>
                  <a:pt x="26155" y="305306"/>
                </a:lnTo>
                <a:lnTo>
                  <a:pt x="24565" y="304007"/>
                </a:lnTo>
                <a:lnTo>
                  <a:pt x="22394" y="300491"/>
                </a:lnTo>
                <a:lnTo>
                  <a:pt x="21852" y="298657"/>
                </a:lnTo>
                <a:lnTo>
                  <a:pt x="21852" y="293842"/>
                </a:lnTo>
                <a:lnTo>
                  <a:pt x="22662" y="291855"/>
                </a:lnTo>
                <a:lnTo>
                  <a:pt x="24298" y="290709"/>
                </a:lnTo>
                <a:lnTo>
                  <a:pt x="25926" y="289486"/>
                </a:lnTo>
                <a:lnTo>
                  <a:pt x="28372" y="288875"/>
                </a:lnTo>
                <a:lnTo>
                  <a:pt x="59764" y="288875"/>
                </a:lnTo>
                <a:lnTo>
                  <a:pt x="59764" y="281538"/>
                </a:lnTo>
                <a:lnTo>
                  <a:pt x="30153" y="281538"/>
                </a:lnTo>
                <a:lnTo>
                  <a:pt x="26912" y="280545"/>
                </a:lnTo>
                <a:lnTo>
                  <a:pt x="24886" y="278558"/>
                </a:lnTo>
                <a:lnTo>
                  <a:pt x="22861" y="276495"/>
                </a:lnTo>
                <a:lnTo>
                  <a:pt x="21852" y="273973"/>
                </a:lnTo>
                <a:lnTo>
                  <a:pt x="21852" y="269311"/>
                </a:lnTo>
                <a:lnTo>
                  <a:pt x="29557" y="263274"/>
                </a:lnTo>
                <a:lnTo>
                  <a:pt x="59764" y="263274"/>
                </a:lnTo>
                <a:lnTo>
                  <a:pt x="59764" y="255937"/>
                </a:lnTo>
                <a:close/>
              </a:path>
              <a:path w="76834" h="377825">
                <a:moveTo>
                  <a:pt x="42222" y="205422"/>
                </a:moveTo>
                <a:lnTo>
                  <a:pt x="33661" y="205422"/>
                </a:lnTo>
                <a:lnTo>
                  <a:pt x="29862" y="206110"/>
                </a:lnTo>
                <a:lnTo>
                  <a:pt x="22930" y="209014"/>
                </a:lnTo>
                <a:lnTo>
                  <a:pt x="20247" y="211154"/>
                </a:lnTo>
                <a:lnTo>
                  <a:pt x="16440" y="216809"/>
                </a:lnTo>
                <a:lnTo>
                  <a:pt x="15492" y="220095"/>
                </a:lnTo>
                <a:lnTo>
                  <a:pt x="15528" y="226744"/>
                </a:lnTo>
                <a:lnTo>
                  <a:pt x="16043" y="228960"/>
                </a:lnTo>
                <a:lnTo>
                  <a:pt x="18244" y="232934"/>
                </a:lnTo>
                <a:lnTo>
                  <a:pt x="19895" y="234768"/>
                </a:lnTo>
                <a:lnTo>
                  <a:pt x="22096" y="236297"/>
                </a:lnTo>
                <a:lnTo>
                  <a:pt x="16471" y="236297"/>
                </a:lnTo>
                <a:lnTo>
                  <a:pt x="16471" y="243022"/>
                </a:lnTo>
                <a:lnTo>
                  <a:pt x="76351" y="243022"/>
                </a:lnTo>
                <a:lnTo>
                  <a:pt x="76351" y="236373"/>
                </a:lnTo>
                <a:lnTo>
                  <a:pt x="32790" y="236373"/>
                </a:lnTo>
                <a:lnTo>
                  <a:pt x="28540" y="235150"/>
                </a:lnTo>
                <a:lnTo>
                  <a:pt x="25620" y="232781"/>
                </a:lnTo>
                <a:lnTo>
                  <a:pt x="22700" y="230336"/>
                </a:lnTo>
                <a:lnTo>
                  <a:pt x="21240" y="227584"/>
                </a:lnTo>
                <a:lnTo>
                  <a:pt x="21240" y="221318"/>
                </a:lnTo>
                <a:lnTo>
                  <a:pt x="22609" y="218567"/>
                </a:lnTo>
                <a:lnTo>
                  <a:pt x="25353" y="216350"/>
                </a:lnTo>
                <a:lnTo>
                  <a:pt x="28097" y="214058"/>
                </a:lnTo>
                <a:lnTo>
                  <a:pt x="32232" y="212911"/>
                </a:lnTo>
                <a:lnTo>
                  <a:pt x="56774" y="212911"/>
                </a:lnTo>
                <a:lnTo>
                  <a:pt x="56019" y="211689"/>
                </a:lnTo>
                <a:lnTo>
                  <a:pt x="53298" y="209396"/>
                </a:lnTo>
                <a:lnTo>
                  <a:pt x="46204" y="206186"/>
                </a:lnTo>
                <a:lnTo>
                  <a:pt x="42222" y="205422"/>
                </a:lnTo>
                <a:close/>
              </a:path>
              <a:path w="76834" h="377825">
                <a:moveTo>
                  <a:pt x="56774" y="212911"/>
                </a:moveTo>
                <a:lnTo>
                  <a:pt x="43537" y="212911"/>
                </a:lnTo>
                <a:lnTo>
                  <a:pt x="47809" y="214058"/>
                </a:lnTo>
                <a:lnTo>
                  <a:pt x="50569" y="216427"/>
                </a:lnTo>
                <a:lnTo>
                  <a:pt x="53328" y="218720"/>
                </a:lnTo>
                <a:lnTo>
                  <a:pt x="54592" y="221318"/>
                </a:lnTo>
                <a:lnTo>
                  <a:pt x="54704" y="227967"/>
                </a:lnTo>
                <a:lnTo>
                  <a:pt x="53374" y="230718"/>
                </a:lnTo>
                <a:lnTo>
                  <a:pt x="50714" y="233010"/>
                </a:lnTo>
                <a:lnTo>
                  <a:pt x="48046" y="235227"/>
                </a:lnTo>
                <a:lnTo>
                  <a:pt x="43927" y="236373"/>
                </a:lnTo>
                <a:lnTo>
                  <a:pt x="76351" y="236373"/>
                </a:lnTo>
                <a:lnTo>
                  <a:pt x="76351" y="235685"/>
                </a:lnTo>
                <a:lnTo>
                  <a:pt x="55277" y="235685"/>
                </a:lnTo>
                <a:lnTo>
                  <a:pt x="56852" y="234386"/>
                </a:lnTo>
                <a:lnTo>
                  <a:pt x="58159" y="232781"/>
                </a:lnTo>
                <a:lnTo>
                  <a:pt x="60223" y="228960"/>
                </a:lnTo>
                <a:lnTo>
                  <a:pt x="60742" y="226744"/>
                </a:lnTo>
                <a:lnTo>
                  <a:pt x="60742" y="220936"/>
                </a:lnTo>
                <a:lnTo>
                  <a:pt x="59795" y="217726"/>
                </a:lnTo>
                <a:lnTo>
                  <a:pt x="57907" y="214746"/>
                </a:lnTo>
                <a:lnTo>
                  <a:pt x="56774" y="212911"/>
                </a:lnTo>
                <a:close/>
              </a:path>
              <a:path w="76834" h="377825">
                <a:moveTo>
                  <a:pt x="59764" y="187998"/>
                </a:moveTo>
                <a:lnTo>
                  <a:pt x="0" y="187998"/>
                </a:lnTo>
                <a:lnTo>
                  <a:pt x="0" y="195334"/>
                </a:lnTo>
                <a:lnTo>
                  <a:pt x="59764" y="195334"/>
                </a:lnTo>
                <a:lnTo>
                  <a:pt x="59764" y="187998"/>
                </a:lnTo>
                <a:close/>
              </a:path>
              <a:path w="76834" h="377825">
                <a:moveTo>
                  <a:pt x="8437" y="168663"/>
                </a:moveTo>
                <a:lnTo>
                  <a:pt x="0" y="168663"/>
                </a:lnTo>
                <a:lnTo>
                  <a:pt x="0" y="176000"/>
                </a:lnTo>
                <a:lnTo>
                  <a:pt x="8437" y="176000"/>
                </a:lnTo>
                <a:lnTo>
                  <a:pt x="8437" y="168663"/>
                </a:lnTo>
                <a:close/>
              </a:path>
              <a:path w="76834" h="377825">
                <a:moveTo>
                  <a:pt x="59764" y="168663"/>
                </a:moveTo>
                <a:lnTo>
                  <a:pt x="16471" y="168663"/>
                </a:lnTo>
                <a:lnTo>
                  <a:pt x="16471" y="176000"/>
                </a:lnTo>
                <a:lnTo>
                  <a:pt x="59764" y="176000"/>
                </a:lnTo>
                <a:lnTo>
                  <a:pt x="59764" y="168663"/>
                </a:lnTo>
                <a:close/>
              </a:path>
              <a:path w="76834" h="377825">
                <a:moveTo>
                  <a:pt x="22173" y="155595"/>
                </a:moveTo>
                <a:lnTo>
                  <a:pt x="16471" y="155595"/>
                </a:lnTo>
                <a:lnTo>
                  <a:pt x="16471" y="161021"/>
                </a:lnTo>
                <a:lnTo>
                  <a:pt x="22173" y="161021"/>
                </a:lnTo>
                <a:lnTo>
                  <a:pt x="22173" y="155595"/>
                </a:lnTo>
                <a:close/>
              </a:path>
              <a:path w="76834" h="377825">
                <a:moveTo>
                  <a:pt x="59680" y="139852"/>
                </a:moveTo>
                <a:lnTo>
                  <a:pt x="53198" y="140922"/>
                </a:lnTo>
                <a:lnTo>
                  <a:pt x="53389" y="142297"/>
                </a:lnTo>
                <a:lnTo>
                  <a:pt x="53481" y="145278"/>
                </a:lnTo>
                <a:lnTo>
                  <a:pt x="53305" y="146119"/>
                </a:lnTo>
                <a:lnTo>
                  <a:pt x="52954" y="146654"/>
                </a:lnTo>
                <a:lnTo>
                  <a:pt x="52602" y="147265"/>
                </a:lnTo>
                <a:lnTo>
                  <a:pt x="52120" y="147647"/>
                </a:lnTo>
                <a:lnTo>
                  <a:pt x="51524" y="147953"/>
                </a:lnTo>
                <a:lnTo>
                  <a:pt x="50928" y="148182"/>
                </a:lnTo>
                <a:lnTo>
                  <a:pt x="49583" y="148335"/>
                </a:lnTo>
                <a:lnTo>
                  <a:pt x="1345" y="148335"/>
                </a:lnTo>
                <a:lnTo>
                  <a:pt x="5747" y="155595"/>
                </a:lnTo>
                <a:lnTo>
                  <a:pt x="51486" y="155595"/>
                </a:lnTo>
                <a:lnTo>
                  <a:pt x="54375" y="155289"/>
                </a:lnTo>
                <a:lnTo>
                  <a:pt x="60283" y="148335"/>
                </a:lnTo>
                <a:lnTo>
                  <a:pt x="60158" y="142297"/>
                </a:lnTo>
                <a:lnTo>
                  <a:pt x="60116" y="141915"/>
                </a:lnTo>
                <a:lnTo>
                  <a:pt x="59680" y="139852"/>
                </a:lnTo>
                <a:close/>
              </a:path>
              <a:path w="76834" h="377825">
                <a:moveTo>
                  <a:pt x="22173" y="140922"/>
                </a:moveTo>
                <a:lnTo>
                  <a:pt x="16471" y="140922"/>
                </a:lnTo>
                <a:lnTo>
                  <a:pt x="16471" y="148335"/>
                </a:lnTo>
                <a:lnTo>
                  <a:pt x="22173" y="148335"/>
                </a:lnTo>
                <a:lnTo>
                  <a:pt x="22173" y="140922"/>
                </a:lnTo>
                <a:close/>
              </a:path>
              <a:path w="76834" h="377825">
                <a:moveTo>
                  <a:pt x="59764" y="98125"/>
                </a:moveTo>
                <a:lnTo>
                  <a:pt x="16471" y="98125"/>
                </a:lnTo>
                <a:lnTo>
                  <a:pt x="16471" y="105462"/>
                </a:lnTo>
                <a:lnTo>
                  <a:pt x="43361" y="105462"/>
                </a:lnTo>
                <a:lnTo>
                  <a:pt x="46181" y="105921"/>
                </a:lnTo>
                <a:lnTo>
                  <a:pt x="48123" y="106685"/>
                </a:lnTo>
                <a:lnTo>
                  <a:pt x="50064" y="107525"/>
                </a:lnTo>
                <a:lnTo>
                  <a:pt x="51601" y="108825"/>
                </a:lnTo>
                <a:lnTo>
                  <a:pt x="52732" y="110812"/>
                </a:lnTo>
                <a:lnTo>
                  <a:pt x="53856" y="112722"/>
                </a:lnTo>
                <a:lnTo>
                  <a:pt x="54421" y="114785"/>
                </a:lnTo>
                <a:lnTo>
                  <a:pt x="54421" y="119142"/>
                </a:lnTo>
                <a:lnTo>
                  <a:pt x="53871" y="121052"/>
                </a:lnTo>
                <a:lnTo>
                  <a:pt x="52770" y="122504"/>
                </a:lnTo>
                <a:lnTo>
                  <a:pt x="51669" y="124033"/>
                </a:lnTo>
                <a:lnTo>
                  <a:pt x="50156" y="125026"/>
                </a:lnTo>
                <a:lnTo>
                  <a:pt x="46892" y="125790"/>
                </a:lnTo>
                <a:lnTo>
                  <a:pt x="44309" y="125867"/>
                </a:lnTo>
                <a:lnTo>
                  <a:pt x="16471" y="125867"/>
                </a:lnTo>
                <a:lnTo>
                  <a:pt x="16471" y="133203"/>
                </a:lnTo>
                <a:lnTo>
                  <a:pt x="46418" y="133203"/>
                </a:lnTo>
                <a:lnTo>
                  <a:pt x="48696" y="133127"/>
                </a:lnTo>
                <a:lnTo>
                  <a:pt x="59275" y="125561"/>
                </a:lnTo>
                <a:lnTo>
                  <a:pt x="60253" y="123421"/>
                </a:lnTo>
                <a:lnTo>
                  <a:pt x="60727" y="121052"/>
                </a:lnTo>
                <a:lnTo>
                  <a:pt x="60742" y="112646"/>
                </a:lnTo>
                <a:lnTo>
                  <a:pt x="58296" y="108060"/>
                </a:lnTo>
                <a:lnTo>
                  <a:pt x="53405" y="104698"/>
                </a:lnTo>
                <a:lnTo>
                  <a:pt x="59764" y="104698"/>
                </a:lnTo>
                <a:lnTo>
                  <a:pt x="59764" y="98125"/>
                </a:lnTo>
                <a:close/>
              </a:path>
              <a:path w="76834" h="377825">
                <a:moveTo>
                  <a:pt x="59764" y="50362"/>
                </a:moveTo>
                <a:lnTo>
                  <a:pt x="0" y="50362"/>
                </a:lnTo>
                <a:lnTo>
                  <a:pt x="0" y="57698"/>
                </a:lnTo>
                <a:lnTo>
                  <a:pt x="21439" y="57698"/>
                </a:lnTo>
                <a:lnTo>
                  <a:pt x="19673" y="58921"/>
                </a:lnTo>
                <a:lnTo>
                  <a:pt x="18244" y="60602"/>
                </a:lnTo>
                <a:lnTo>
                  <a:pt x="17101" y="62742"/>
                </a:lnTo>
                <a:lnTo>
                  <a:pt x="16043" y="64653"/>
                </a:lnTo>
                <a:lnTo>
                  <a:pt x="15492" y="67022"/>
                </a:lnTo>
                <a:lnTo>
                  <a:pt x="15492" y="73212"/>
                </a:lnTo>
                <a:lnTo>
                  <a:pt x="16425" y="76422"/>
                </a:lnTo>
                <a:lnTo>
                  <a:pt x="18305" y="79249"/>
                </a:lnTo>
                <a:lnTo>
                  <a:pt x="20178" y="82153"/>
                </a:lnTo>
                <a:lnTo>
                  <a:pt x="22876" y="84293"/>
                </a:lnTo>
                <a:lnTo>
                  <a:pt x="29916" y="87197"/>
                </a:lnTo>
                <a:lnTo>
                  <a:pt x="33837" y="87885"/>
                </a:lnTo>
                <a:lnTo>
                  <a:pt x="42589" y="87885"/>
                </a:lnTo>
                <a:lnTo>
                  <a:pt x="46502" y="87121"/>
                </a:lnTo>
                <a:lnTo>
                  <a:pt x="53328" y="83911"/>
                </a:lnTo>
                <a:lnTo>
                  <a:pt x="55980" y="81695"/>
                </a:lnTo>
                <a:lnTo>
                  <a:pt x="56832" y="80396"/>
                </a:lnTo>
                <a:lnTo>
                  <a:pt x="32423" y="80396"/>
                </a:lnTo>
                <a:lnTo>
                  <a:pt x="28219" y="79249"/>
                </a:lnTo>
                <a:lnTo>
                  <a:pt x="25559" y="77109"/>
                </a:lnTo>
                <a:lnTo>
                  <a:pt x="22899" y="74893"/>
                </a:lnTo>
                <a:lnTo>
                  <a:pt x="21561" y="72218"/>
                </a:lnTo>
                <a:lnTo>
                  <a:pt x="21637" y="65417"/>
                </a:lnTo>
                <a:lnTo>
                  <a:pt x="22952" y="62742"/>
                </a:lnTo>
                <a:lnTo>
                  <a:pt x="25812" y="60449"/>
                </a:lnTo>
                <a:lnTo>
                  <a:pt x="28494" y="58233"/>
                </a:lnTo>
                <a:lnTo>
                  <a:pt x="32843" y="57087"/>
                </a:lnTo>
                <a:lnTo>
                  <a:pt x="59764" y="57087"/>
                </a:lnTo>
                <a:lnTo>
                  <a:pt x="59764" y="50362"/>
                </a:lnTo>
                <a:close/>
              </a:path>
              <a:path w="76834" h="377825">
                <a:moveTo>
                  <a:pt x="59764" y="57087"/>
                </a:moveTo>
                <a:lnTo>
                  <a:pt x="44148" y="57087"/>
                </a:lnTo>
                <a:lnTo>
                  <a:pt x="48146" y="58157"/>
                </a:lnTo>
                <a:lnTo>
                  <a:pt x="50956" y="60602"/>
                </a:lnTo>
                <a:lnTo>
                  <a:pt x="53397" y="62666"/>
                </a:lnTo>
                <a:lnTo>
                  <a:pt x="54704" y="65417"/>
                </a:lnTo>
                <a:lnTo>
                  <a:pt x="54704" y="71760"/>
                </a:lnTo>
                <a:lnTo>
                  <a:pt x="53336" y="74511"/>
                </a:lnTo>
                <a:lnTo>
                  <a:pt x="50592" y="76880"/>
                </a:lnTo>
                <a:lnTo>
                  <a:pt x="47840" y="79173"/>
                </a:lnTo>
                <a:lnTo>
                  <a:pt x="43697" y="80396"/>
                </a:lnTo>
                <a:lnTo>
                  <a:pt x="56832" y="80396"/>
                </a:lnTo>
                <a:lnTo>
                  <a:pt x="59787" y="75887"/>
                </a:lnTo>
                <a:lnTo>
                  <a:pt x="60742" y="72753"/>
                </a:lnTo>
                <a:lnTo>
                  <a:pt x="60742" y="63965"/>
                </a:lnTo>
                <a:lnTo>
                  <a:pt x="58595" y="59914"/>
                </a:lnTo>
                <a:lnTo>
                  <a:pt x="54299" y="57163"/>
                </a:lnTo>
                <a:lnTo>
                  <a:pt x="59764" y="57163"/>
                </a:lnTo>
                <a:close/>
              </a:path>
              <a:path w="76834" h="377825">
                <a:moveTo>
                  <a:pt x="39119" y="0"/>
                </a:moveTo>
                <a:lnTo>
                  <a:pt x="30887" y="0"/>
                </a:lnTo>
                <a:lnTo>
                  <a:pt x="25345" y="1834"/>
                </a:lnTo>
                <a:lnTo>
                  <a:pt x="17457" y="9170"/>
                </a:lnTo>
                <a:lnTo>
                  <a:pt x="15492" y="13908"/>
                </a:lnTo>
                <a:lnTo>
                  <a:pt x="15587" y="25907"/>
                </a:lnTo>
                <a:lnTo>
                  <a:pt x="17503" y="30568"/>
                </a:lnTo>
                <a:lnTo>
                  <a:pt x="25544" y="38058"/>
                </a:lnTo>
                <a:lnTo>
                  <a:pt x="31200" y="39892"/>
                </a:lnTo>
                <a:lnTo>
                  <a:pt x="45516" y="39892"/>
                </a:lnTo>
                <a:lnTo>
                  <a:pt x="50989" y="38058"/>
                </a:lnTo>
                <a:lnTo>
                  <a:pt x="54887" y="34313"/>
                </a:lnTo>
                <a:lnTo>
                  <a:pt x="56999" y="32326"/>
                </a:lnTo>
                <a:lnTo>
                  <a:pt x="39990" y="32326"/>
                </a:lnTo>
                <a:lnTo>
                  <a:pt x="39990" y="31944"/>
                </a:lnTo>
                <a:lnTo>
                  <a:pt x="33959" y="31944"/>
                </a:lnTo>
                <a:lnTo>
                  <a:pt x="30176" y="31638"/>
                </a:lnTo>
                <a:lnTo>
                  <a:pt x="27164" y="30415"/>
                </a:lnTo>
                <a:lnTo>
                  <a:pt x="22654" y="25830"/>
                </a:lnTo>
                <a:lnTo>
                  <a:pt x="21523" y="23003"/>
                </a:lnTo>
                <a:lnTo>
                  <a:pt x="21523" y="15895"/>
                </a:lnTo>
                <a:lnTo>
                  <a:pt x="22937" y="12838"/>
                </a:lnTo>
                <a:lnTo>
                  <a:pt x="25856" y="10469"/>
                </a:lnTo>
                <a:lnTo>
                  <a:pt x="27584" y="9017"/>
                </a:lnTo>
                <a:lnTo>
                  <a:pt x="30313" y="8100"/>
                </a:lnTo>
                <a:lnTo>
                  <a:pt x="33959" y="7718"/>
                </a:lnTo>
                <a:lnTo>
                  <a:pt x="39990" y="7718"/>
                </a:lnTo>
                <a:lnTo>
                  <a:pt x="39990" y="76"/>
                </a:lnTo>
                <a:lnTo>
                  <a:pt x="39119" y="0"/>
                </a:lnTo>
                <a:close/>
              </a:path>
              <a:path w="76834" h="377825">
                <a:moveTo>
                  <a:pt x="46755" y="229"/>
                </a:moveTo>
                <a:lnTo>
                  <a:pt x="45822" y="7795"/>
                </a:lnTo>
                <a:lnTo>
                  <a:pt x="48918" y="8941"/>
                </a:lnTo>
                <a:lnTo>
                  <a:pt x="51173" y="10469"/>
                </a:lnTo>
                <a:lnTo>
                  <a:pt x="54001" y="14290"/>
                </a:lnTo>
                <a:lnTo>
                  <a:pt x="54704" y="16583"/>
                </a:lnTo>
                <a:lnTo>
                  <a:pt x="54641" y="23003"/>
                </a:lnTo>
                <a:lnTo>
                  <a:pt x="53443" y="25907"/>
                </a:lnTo>
                <a:lnTo>
                  <a:pt x="50913" y="28276"/>
                </a:lnTo>
                <a:lnTo>
                  <a:pt x="48390" y="30721"/>
                </a:lnTo>
                <a:lnTo>
                  <a:pt x="44744" y="32020"/>
                </a:lnTo>
                <a:lnTo>
                  <a:pt x="39990" y="32326"/>
                </a:lnTo>
                <a:lnTo>
                  <a:pt x="56999" y="32326"/>
                </a:lnTo>
                <a:lnTo>
                  <a:pt x="58704" y="30721"/>
                </a:lnTo>
                <a:lnTo>
                  <a:pt x="58815" y="30568"/>
                </a:lnTo>
                <a:lnTo>
                  <a:pt x="60624" y="25907"/>
                </a:lnTo>
                <a:lnTo>
                  <a:pt x="60629" y="13908"/>
                </a:lnTo>
                <a:lnTo>
                  <a:pt x="59519" y="10164"/>
                </a:lnTo>
                <a:lnTo>
                  <a:pt x="57074" y="6877"/>
                </a:lnTo>
                <a:lnTo>
                  <a:pt x="54628" y="3668"/>
                </a:lnTo>
                <a:lnTo>
                  <a:pt x="51188" y="1452"/>
                </a:lnTo>
                <a:lnTo>
                  <a:pt x="46755" y="229"/>
                </a:lnTo>
                <a:close/>
              </a:path>
              <a:path w="76834" h="377825">
                <a:moveTo>
                  <a:pt x="39990" y="7718"/>
                </a:moveTo>
                <a:lnTo>
                  <a:pt x="33959" y="7718"/>
                </a:lnTo>
                <a:lnTo>
                  <a:pt x="33959" y="31944"/>
                </a:lnTo>
                <a:lnTo>
                  <a:pt x="39990" y="31944"/>
                </a:lnTo>
                <a:lnTo>
                  <a:pt x="39990" y="77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353045" y="6123171"/>
            <a:ext cx="34925" cy="52069"/>
          </a:xfrm>
          <a:custGeom>
            <a:avLst/>
            <a:gdLst/>
            <a:ahLst/>
            <a:cxnLst/>
            <a:rect l="l" t="t" r="r" b="b"/>
            <a:pathLst>
              <a:path w="34925" h="52070">
                <a:moveTo>
                  <a:pt x="31873" y="0"/>
                </a:moveTo>
                <a:lnTo>
                  <a:pt x="6191" y="0"/>
                </a:lnTo>
                <a:lnTo>
                  <a:pt x="1146" y="26594"/>
                </a:lnTo>
                <a:lnTo>
                  <a:pt x="7108" y="27374"/>
                </a:lnTo>
                <a:lnTo>
                  <a:pt x="8025" y="25891"/>
                </a:lnTo>
                <a:lnTo>
                  <a:pt x="9325" y="24684"/>
                </a:lnTo>
                <a:lnTo>
                  <a:pt x="12611" y="22819"/>
                </a:lnTo>
                <a:lnTo>
                  <a:pt x="14522" y="22353"/>
                </a:lnTo>
                <a:lnTo>
                  <a:pt x="19873" y="22353"/>
                </a:lnTo>
                <a:lnTo>
                  <a:pt x="22472" y="23408"/>
                </a:lnTo>
                <a:lnTo>
                  <a:pt x="26599" y="27596"/>
                </a:lnTo>
                <a:lnTo>
                  <a:pt x="27593" y="30454"/>
                </a:lnTo>
                <a:lnTo>
                  <a:pt x="27593" y="37897"/>
                </a:lnTo>
                <a:lnTo>
                  <a:pt x="26523" y="40962"/>
                </a:lnTo>
                <a:lnTo>
                  <a:pt x="22319" y="45578"/>
                </a:lnTo>
                <a:lnTo>
                  <a:pt x="19720" y="46732"/>
                </a:lnTo>
                <a:lnTo>
                  <a:pt x="14140" y="46732"/>
                </a:lnTo>
                <a:lnTo>
                  <a:pt x="11924" y="45914"/>
                </a:lnTo>
                <a:lnTo>
                  <a:pt x="8331" y="42635"/>
                </a:lnTo>
                <a:lnTo>
                  <a:pt x="7184" y="40198"/>
                </a:lnTo>
                <a:lnTo>
                  <a:pt x="6649" y="36942"/>
                </a:lnTo>
                <a:lnTo>
                  <a:pt x="0" y="37507"/>
                </a:lnTo>
                <a:lnTo>
                  <a:pt x="458" y="41864"/>
                </a:lnTo>
                <a:lnTo>
                  <a:pt x="2140" y="45364"/>
                </a:lnTo>
                <a:lnTo>
                  <a:pt x="8102" y="50637"/>
                </a:lnTo>
                <a:lnTo>
                  <a:pt x="11924" y="51959"/>
                </a:lnTo>
                <a:lnTo>
                  <a:pt x="22395" y="51959"/>
                </a:lnTo>
                <a:lnTo>
                  <a:pt x="26905" y="49865"/>
                </a:lnTo>
                <a:lnTo>
                  <a:pt x="32943" y="42253"/>
                </a:lnTo>
                <a:lnTo>
                  <a:pt x="34319" y="38203"/>
                </a:lnTo>
                <a:lnTo>
                  <a:pt x="34319" y="28597"/>
                </a:lnTo>
                <a:lnTo>
                  <a:pt x="32791" y="24569"/>
                </a:lnTo>
                <a:lnTo>
                  <a:pt x="26599" y="18303"/>
                </a:lnTo>
                <a:lnTo>
                  <a:pt x="22777" y="16744"/>
                </a:lnTo>
                <a:lnTo>
                  <a:pt x="14828" y="16744"/>
                </a:lnTo>
                <a:lnTo>
                  <a:pt x="11541" y="17821"/>
                </a:lnTo>
                <a:lnTo>
                  <a:pt x="8484" y="19992"/>
                </a:lnTo>
                <a:lnTo>
                  <a:pt x="11236" y="6075"/>
                </a:lnTo>
                <a:lnTo>
                  <a:pt x="31873" y="6075"/>
                </a:lnTo>
                <a:lnTo>
                  <a:pt x="3187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41417" y="6122246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20" h="53339">
                <a:moveTo>
                  <a:pt x="19032" y="11486"/>
                </a:moveTo>
                <a:lnTo>
                  <a:pt x="12688" y="11486"/>
                </a:lnTo>
                <a:lnTo>
                  <a:pt x="12688" y="51997"/>
                </a:lnTo>
                <a:lnTo>
                  <a:pt x="19032" y="51997"/>
                </a:lnTo>
                <a:lnTo>
                  <a:pt x="19032" y="11486"/>
                </a:lnTo>
                <a:close/>
              </a:path>
              <a:path w="71120" h="53339">
                <a:moveTo>
                  <a:pt x="19032" y="0"/>
                </a:moveTo>
                <a:lnTo>
                  <a:pt x="14981" y="0"/>
                </a:lnTo>
                <a:lnTo>
                  <a:pt x="13834" y="2239"/>
                </a:lnTo>
                <a:lnTo>
                  <a:pt x="12000" y="4547"/>
                </a:lnTo>
                <a:lnTo>
                  <a:pt x="6649" y="9308"/>
                </a:lnTo>
                <a:lnTo>
                  <a:pt x="3516" y="11333"/>
                </a:lnTo>
                <a:lnTo>
                  <a:pt x="112" y="12945"/>
                </a:lnTo>
                <a:lnTo>
                  <a:pt x="0" y="19151"/>
                </a:lnTo>
                <a:lnTo>
                  <a:pt x="1987" y="18417"/>
                </a:lnTo>
                <a:lnTo>
                  <a:pt x="4203" y="17324"/>
                </a:lnTo>
                <a:lnTo>
                  <a:pt x="6649" y="15865"/>
                </a:lnTo>
                <a:lnTo>
                  <a:pt x="9172" y="14405"/>
                </a:lnTo>
                <a:lnTo>
                  <a:pt x="11159" y="12945"/>
                </a:lnTo>
                <a:lnTo>
                  <a:pt x="12688" y="11486"/>
                </a:lnTo>
                <a:lnTo>
                  <a:pt x="19032" y="11486"/>
                </a:lnTo>
                <a:lnTo>
                  <a:pt x="19032" y="0"/>
                </a:lnTo>
                <a:close/>
              </a:path>
              <a:path w="71120" h="53339">
                <a:moveTo>
                  <a:pt x="43262" y="37867"/>
                </a:moveTo>
                <a:lnTo>
                  <a:pt x="36536" y="38432"/>
                </a:lnTo>
                <a:lnTo>
                  <a:pt x="36995" y="42788"/>
                </a:lnTo>
                <a:lnTo>
                  <a:pt x="38676" y="46288"/>
                </a:lnTo>
                <a:lnTo>
                  <a:pt x="44638" y="51561"/>
                </a:lnTo>
                <a:lnTo>
                  <a:pt x="48460" y="52884"/>
                </a:lnTo>
                <a:lnTo>
                  <a:pt x="58932" y="52884"/>
                </a:lnTo>
                <a:lnTo>
                  <a:pt x="63441" y="50790"/>
                </a:lnTo>
                <a:lnTo>
                  <a:pt x="65959" y="47656"/>
                </a:lnTo>
                <a:lnTo>
                  <a:pt x="50677" y="47656"/>
                </a:lnTo>
                <a:lnTo>
                  <a:pt x="48460" y="46839"/>
                </a:lnTo>
                <a:lnTo>
                  <a:pt x="46702" y="45196"/>
                </a:lnTo>
                <a:lnTo>
                  <a:pt x="44867" y="43560"/>
                </a:lnTo>
                <a:lnTo>
                  <a:pt x="43721" y="41122"/>
                </a:lnTo>
                <a:lnTo>
                  <a:pt x="43262" y="37867"/>
                </a:lnTo>
                <a:close/>
              </a:path>
              <a:path w="71120" h="53339">
                <a:moveTo>
                  <a:pt x="67164" y="23278"/>
                </a:moveTo>
                <a:lnTo>
                  <a:pt x="56409" y="23278"/>
                </a:lnTo>
                <a:lnTo>
                  <a:pt x="59085" y="24332"/>
                </a:lnTo>
                <a:lnTo>
                  <a:pt x="61072" y="26426"/>
                </a:lnTo>
                <a:lnTo>
                  <a:pt x="63136" y="28520"/>
                </a:lnTo>
                <a:lnTo>
                  <a:pt x="64129" y="31378"/>
                </a:lnTo>
                <a:lnTo>
                  <a:pt x="64023" y="39128"/>
                </a:lnTo>
                <a:lnTo>
                  <a:pt x="63059" y="41886"/>
                </a:lnTo>
                <a:lnTo>
                  <a:pt x="60995" y="44194"/>
                </a:lnTo>
                <a:lnTo>
                  <a:pt x="58855" y="46502"/>
                </a:lnTo>
                <a:lnTo>
                  <a:pt x="56256" y="47656"/>
                </a:lnTo>
                <a:lnTo>
                  <a:pt x="65959" y="47656"/>
                </a:lnTo>
                <a:lnTo>
                  <a:pt x="69556" y="43178"/>
                </a:lnTo>
                <a:lnTo>
                  <a:pt x="70932" y="39128"/>
                </a:lnTo>
                <a:lnTo>
                  <a:pt x="70932" y="29521"/>
                </a:lnTo>
                <a:lnTo>
                  <a:pt x="69327" y="25494"/>
                </a:lnTo>
                <a:lnTo>
                  <a:pt x="67164" y="23278"/>
                </a:lnTo>
                <a:close/>
              </a:path>
              <a:path w="71120" h="53339">
                <a:moveTo>
                  <a:pt x="68486" y="924"/>
                </a:moveTo>
                <a:lnTo>
                  <a:pt x="42727" y="924"/>
                </a:lnTo>
                <a:lnTo>
                  <a:pt x="37682" y="27519"/>
                </a:lnTo>
                <a:lnTo>
                  <a:pt x="43644" y="28299"/>
                </a:lnTo>
                <a:lnTo>
                  <a:pt x="44562" y="26816"/>
                </a:lnTo>
                <a:lnTo>
                  <a:pt x="45861" y="25609"/>
                </a:lnTo>
                <a:lnTo>
                  <a:pt x="49224" y="23744"/>
                </a:lnTo>
                <a:lnTo>
                  <a:pt x="51059" y="23278"/>
                </a:lnTo>
                <a:lnTo>
                  <a:pt x="67164" y="23278"/>
                </a:lnTo>
                <a:lnTo>
                  <a:pt x="64825" y="20916"/>
                </a:lnTo>
                <a:lnTo>
                  <a:pt x="45020" y="20916"/>
                </a:lnTo>
                <a:lnTo>
                  <a:pt x="47772" y="7000"/>
                </a:lnTo>
                <a:lnTo>
                  <a:pt x="68486" y="7000"/>
                </a:lnTo>
                <a:lnTo>
                  <a:pt x="68486" y="924"/>
                </a:lnTo>
                <a:close/>
              </a:path>
              <a:path w="71120" h="53339">
                <a:moveTo>
                  <a:pt x="59314" y="17668"/>
                </a:moveTo>
                <a:lnTo>
                  <a:pt x="51364" y="17668"/>
                </a:lnTo>
                <a:lnTo>
                  <a:pt x="48078" y="18746"/>
                </a:lnTo>
                <a:lnTo>
                  <a:pt x="45020" y="20916"/>
                </a:lnTo>
                <a:lnTo>
                  <a:pt x="64825" y="20916"/>
                </a:lnTo>
                <a:lnTo>
                  <a:pt x="63136" y="19227"/>
                </a:lnTo>
                <a:lnTo>
                  <a:pt x="59314" y="1766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987476" y="6122246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30998" y="5265"/>
                </a:moveTo>
                <a:lnTo>
                  <a:pt x="20790" y="5265"/>
                </a:lnTo>
                <a:lnTo>
                  <a:pt x="23160" y="6129"/>
                </a:lnTo>
                <a:lnTo>
                  <a:pt x="24918" y="7863"/>
                </a:lnTo>
                <a:lnTo>
                  <a:pt x="26752" y="9590"/>
                </a:lnTo>
                <a:lnTo>
                  <a:pt x="27669" y="11723"/>
                </a:lnTo>
                <a:lnTo>
                  <a:pt x="27669" y="16637"/>
                </a:lnTo>
                <a:lnTo>
                  <a:pt x="9630" y="35819"/>
                </a:lnTo>
                <a:lnTo>
                  <a:pt x="6879" y="38432"/>
                </a:lnTo>
                <a:lnTo>
                  <a:pt x="3057" y="42956"/>
                </a:lnTo>
                <a:lnTo>
                  <a:pt x="1605" y="45249"/>
                </a:lnTo>
                <a:lnTo>
                  <a:pt x="764" y="47580"/>
                </a:lnTo>
                <a:lnTo>
                  <a:pt x="229" y="48994"/>
                </a:lnTo>
                <a:lnTo>
                  <a:pt x="0" y="50469"/>
                </a:lnTo>
                <a:lnTo>
                  <a:pt x="0" y="51997"/>
                </a:lnTo>
                <a:lnTo>
                  <a:pt x="34243" y="51997"/>
                </a:lnTo>
                <a:lnTo>
                  <a:pt x="34243" y="45891"/>
                </a:lnTo>
                <a:lnTo>
                  <a:pt x="8866" y="45891"/>
                </a:lnTo>
                <a:lnTo>
                  <a:pt x="9554" y="44737"/>
                </a:lnTo>
                <a:lnTo>
                  <a:pt x="10471" y="43583"/>
                </a:lnTo>
                <a:lnTo>
                  <a:pt x="12611" y="41298"/>
                </a:lnTo>
                <a:lnTo>
                  <a:pt x="15057" y="39128"/>
                </a:lnTo>
                <a:lnTo>
                  <a:pt x="23465" y="32066"/>
                </a:lnTo>
                <a:lnTo>
                  <a:pt x="26752" y="29025"/>
                </a:lnTo>
                <a:lnTo>
                  <a:pt x="28663" y="26816"/>
                </a:lnTo>
                <a:lnTo>
                  <a:pt x="30660" y="24584"/>
                </a:lnTo>
                <a:lnTo>
                  <a:pt x="32026" y="22491"/>
                </a:lnTo>
                <a:lnTo>
                  <a:pt x="32943" y="20488"/>
                </a:lnTo>
                <a:lnTo>
                  <a:pt x="33784" y="18486"/>
                </a:lnTo>
                <a:lnTo>
                  <a:pt x="34132" y="16637"/>
                </a:lnTo>
                <a:lnTo>
                  <a:pt x="34079" y="10103"/>
                </a:lnTo>
                <a:lnTo>
                  <a:pt x="32714" y="6893"/>
                </a:lnTo>
                <a:lnTo>
                  <a:pt x="30998" y="5265"/>
                </a:lnTo>
                <a:close/>
              </a:path>
              <a:path w="76200" h="53339">
                <a:moveTo>
                  <a:pt x="23007" y="0"/>
                </a:moveTo>
                <a:lnTo>
                  <a:pt x="13146" y="0"/>
                </a:lnTo>
                <a:lnTo>
                  <a:pt x="9172" y="1283"/>
                </a:lnTo>
                <a:lnTo>
                  <a:pt x="3363" y="6388"/>
                </a:lnTo>
                <a:lnTo>
                  <a:pt x="1681" y="10103"/>
                </a:lnTo>
                <a:lnTo>
                  <a:pt x="1222" y="14978"/>
                </a:lnTo>
                <a:lnTo>
                  <a:pt x="7720" y="15651"/>
                </a:lnTo>
                <a:lnTo>
                  <a:pt x="7796" y="12403"/>
                </a:lnTo>
                <a:lnTo>
                  <a:pt x="8713" y="9858"/>
                </a:lnTo>
                <a:lnTo>
                  <a:pt x="12382" y="6182"/>
                </a:lnTo>
                <a:lnTo>
                  <a:pt x="14828" y="5265"/>
                </a:lnTo>
                <a:lnTo>
                  <a:pt x="30998" y="5265"/>
                </a:lnTo>
                <a:lnTo>
                  <a:pt x="26905" y="1383"/>
                </a:lnTo>
                <a:lnTo>
                  <a:pt x="23007" y="0"/>
                </a:lnTo>
                <a:close/>
              </a:path>
              <a:path w="76200" h="53339">
                <a:moveTo>
                  <a:pt x="61913" y="0"/>
                </a:moveTo>
                <a:lnTo>
                  <a:pt x="55416" y="0"/>
                </a:lnTo>
                <a:lnTo>
                  <a:pt x="52282" y="1016"/>
                </a:lnTo>
                <a:lnTo>
                  <a:pt x="49759" y="3041"/>
                </a:lnTo>
                <a:lnTo>
                  <a:pt x="47313" y="5066"/>
                </a:lnTo>
                <a:lnTo>
                  <a:pt x="45402" y="7947"/>
                </a:lnTo>
                <a:lnTo>
                  <a:pt x="43972" y="12273"/>
                </a:lnTo>
                <a:lnTo>
                  <a:pt x="42880" y="15406"/>
                </a:lnTo>
                <a:lnTo>
                  <a:pt x="42269" y="20335"/>
                </a:lnTo>
                <a:lnTo>
                  <a:pt x="42269" y="36185"/>
                </a:lnTo>
                <a:lnTo>
                  <a:pt x="43950" y="43201"/>
                </a:lnTo>
                <a:lnTo>
                  <a:pt x="50218" y="51095"/>
                </a:lnTo>
                <a:lnTo>
                  <a:pt x="54193" y="52884"/>
                </a:lnTo>
                <a:lnTo>
                  <a:pt x="62983" y="52884"/>
                </a:lnTo>
                <a:lnTo>
                  <a:pt x="66117" y="51860"/>
                </a:lnTo>
                <a:lnTo>
                  <a:pt x="68563" y="49827"/>
                </a:lnTo>
                <a:lnTo>
                  <a:pt x="71085" y="47786"/>
                </a:lnTo>
                <a:lnTo>
                  <a:pt x="71168" y="47656"/>
                </a:lnTo>
                <a:lnTo>
                  <a:pt x="56256" y="47656"/>
                </a:lnTo>
                <a:lnTo>
                  <a:pt x="53805" y="46243"/>
                </a:lnTo>
                <a:lnTo>
                  <a:pt x="49836" y="40618"/>
                </a:lnTo>
                <a:lnTo>
                  <a:pt x="48842" y="34963"/>
                </a:lnTo>
                <a:lnTo>
                  <a:pt x="48846" y="17936"/>
                </a:lnTo>
                <a:lnTo>
                  <a:pt x="49912" y="12128"/>
                </a:lnTo>
                <a:lnTo>
                  <a:pt x="52129" y="8971"/>
                </a:lnTo>
                <a:lnTo>
                  <a:pt x="53810" y="6503"/>
                </a:lnTo>
                <a:lnTo>
                  <a:pt x="56180" y="5265"/>
                </a:lnTo>
                <a:lnTo>
                  <a:pt x="70876" y="5265"/>
                </a:lnTo>
                <a:lnTo>
                  <a:pt x="70321" y="4417"/>
                </a:lnTo>
                <a:lnTo>
                  <a:pt x="68563" y="2797"/>
                </a:lnTo>
                <a:lnTo>
                  <a:pt x="66499" y="1681"/>
                </a:lnTo>
                <a:lnTo>
                  <a:pt x="64359" y="565"/>
                </a:lnTo>
                <a:lnTo>
                  <a:pt x="61913" y="0"/>
                </a:lnTo>
                <a:close/>
              </a:path>
              <a:path w="76200" h="53339">
                <a:moveTo>
                  <a:pt x="70876" y="5265"/>
                </a:moveTo>
                <a:lnTo>
                  <a:pt x="62066" y="5265"/>
                </a:lnTo>
                <a:lnTo>
                  <a:pt x="64511" y="6671"/>
                </a:lnTo>
                <a:lnTo>
                  <a:pt x="68486" y="12273"/>
                </a:lnTo>
                <a:lnTo>
                  <a:pt x="69359" y="17248"/>
                </a:lnTo>
                <a:lnTo>
                  <a:pt x="69476" y="34963"/>
                </a:lnTo>
                <a:lnTo>
                  <a:pt x="68486" y="40587"/>
                </a:lnTo>
                <a:lnTo>
                  <a:pt x="64498" y="46250"/>
                </a:lnTo>
                <a:lnTo>
                  <a:pt x="62066" y="47656"/>
                </a:lnTo>
                <a:lnTo>
                  <a:pt x="71168" y="47656"/>
                </a:lnTo>
                <a:lnTo>
                  <a:pt x="72919" y="44905"/>
                </a:lnTo>
                <a:lnTo>
                  <a:pt x="74347" y="40587"/>
                </a:lnTo>
                <a:lnTo>
                  <a:pt x="75442" y="37439"/>
                </a:lnTo>
                <a:lnTo>
                  <a:pt x="76053" y="32532"/>
                </a:lnTo>
                <a:lnTo>
                  <a:pt x="75960" y="20335"/>
                </a:lnTo>
                <a:lnTo>
                  <a:pt x="75671" y="17248"/>
                </a:lnTo>
                <a:lnTo>
                  <a:pt x="74907" y="14222"/>
                </a:lnTo>
                <a:lnTo>
                  <a:pt x="74066" y="11195"/>
                </a:lnTo>
                <a:lnTo>
                  <a:pt x="72996" y="8628"/>
                </a:lnTo>
                <a:lnTo>
                  <a:pt x="71686" y="6503"/>
                </a:lnTo>
                <a:lnTo>
                  <a:pt x="70876" y="52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47744" y="6042964"/>
            <a:ext cx="87630" cy="132715"/>
          </a:xfrm>
          <a:custGeom>
            <a:avLst/>
            <a:gdLst/>
            <a:ahLst/>
            <a:cxnLst/>
            <a:rect l="l" t="t" r="r" b="b"/>
            <a:pathLst>
              <a:path w="87629" h="132714">
                <a:moveTo>
                  <a:pt x="33782" y="32537"/>
                </a:moveTo>
                <a:lnTo>
                  <a:pt x="28600" y="5270"/>
                </a:lnTo>
                <a:lnTo>
                  <a:pt x="28054" y="4419"/>
                </a:lnTo>
                <a:lnTo>
                  <a:pt x="27279" y="3708"/>
                </a:lnTo>
                <a:lnTo>
                  <a:pt x="27279" y="34963"/>
                </a:lnTo>
                <a:lnTo>
                  <a:pt x="26289" y="40589"/>
                </a:lnTo>
                <a:lnTo>
                  <a:pt x="22301" y="46253"/>
                </a:lnTo>
                <a:lnTo>
                  <a:pt x="19799" y="47663"/>
                </a:lnTo>
                <a:lnTo>
                  <a:pt x="13982" y="47663"/>
                </a:lnTo>
                <a:lnTo>
                  <a:pt x="11531" y="46240"/>
                </a:lnTo>
                <a:lnTo>
                  <a:pt x="7569" y="40614"/>
                </a:lnTo>
                <a:lnTo>
                  <a:pt x="6565" y="34963"/>
                </a:lnTo>
                <a:lnTo>
                  <a:pt x="6578" y="17932"/>
                </a:lnTo>
                <a:lnTo>
                  <a:pt x="7645" y="12128"/>
                </a:lnTo>
                <a:lnTo>
                  <a:pt x="11620" y="6502"/>
                </a:lnTo>
                <a:lnTo>
                  <a:pt x="13906" y="5270"/>
                </a:lnTo>
                <a:lnTo>
                  <a:pt x="19799" y="5270"/>
                </a:lnTo>
                <a:lnTo>
                  <a:pt x="22313" y="6667"/>
                </a:lnTo>
                <a:lnTo>
                  <a:pt x="26289" y="12268"/>
                </a:lnTo>
                <a:lnTo>
                  <a:pt x="27165" y="17246"/>
                </a:lnTo>
                <a:lnTo>
                  <a:pt x="27279" y="34963"/>
                </a:lnTo>
                <a:lnTo>
                  <a:pt x="27279" y="3708"/>
                </a:lnTo>
                <a:lnTo>
                  <a:pt x="26289" y="2794"/>
                </a:lnTo>
                <a:lnTo>
                  <a:pt x="22161" y="571"/>
                </a:lnTo>
                <a:lnTo>
                  <a:pt x="19723" y="0"/>
                </a:lnTo>
                <a:lnTo>
                  <a:pt x="13144" y="0"/>
                </a:lnTo>
                <a:lnTo>
                  <a:pt x="10007" y="1016"/>
                </a:lnTo>
                <a:lnTo>
                  <a:pt x="7569" y="3048"/>
                </a:lnTo>
                <a:lnTo>
                  <a:pt x="5041" y="5067"/>
                </a:lnTo>
                <a:lnTo>
                  <a:pt x="3213" y="7950"/>
                </a:lnTo>
                <a:lnTo>
                  <a:pt x="1714" y="12268"/>
                </a:lnTo>
                <a:lnTo>
                  <a:pt x="685" y="15405"/>
                </a:lnTo>
                <a:lnTo>
                  <a:pt x="0" y="20332"/>
                </a:lnTo>
                <a:lnTo>
                  <a:pt x="0" y="36182"/>
                </a:lnTo>
                <a:lnTo>
                  <a:pt x="1752" y="43205"/>
                </a:lnTo>
                <a:lnTo>
                  <a:pt x="5346" y="47790"/>
                </a:lnTo>
                <a:lnTo>
                  <a:pt x="8026" y="51092"/>
                </a:lnTo>
                <a:lnTo>
                  <a:pt x="11925" y="52882"/>
                </a:lnTo>
                <a:lnTo>
                  <a:pt x="20713" y="52882"/>
                </a:lnTo>
                <a:lnTo>
                  <a:pt x="23850" y="51854"/>
                </a:lnTo>
                <a:lnTo>
                  <a:pt x="26289" y="49822"/>
                </a:lnTo>
                <a:lnTo>
                  <a:pt x="28816" y="47790"/>
                </a:lnTo>
                <a:lnTo>
                  <a:pt x="28892" y="47663"/>
                </a:lnTo>
                <a:lnTo>
                  <a:pt x="30645" y="44907"/>
                </a:lnTo>
                <a:lnTo>
                  <a:pt x="32143" y="40589"/>
                </a:lnTo>
                <a:lnTo>
                  <a:pt x="33172" y="37439"/>
                </a:lnTo>
                <a:lnTo>
                  <a:pt x="33782" y="32537"/>
                </a:lnTo>
                <a:close/>
              </a:path>
              <a:path w="87629" h="132714">
                <a:moveTo>
                  <a:pt x="87287" y="111823"/>
                </a:moveTo>
                <a:lnTo>
                  <a:pt x="82105" y="84556"/>
                </a:lnTo>
                <a:lnTo>
                  <a:pt x="81559" y="83705"/>
                </a:lnTo>
                <a:lnTo>
                  <a:pt x="80784" y="82994"/>
                </a:lnTo>
                <a:lnTo>
                  <a:pt x="80784" y="114249"/>
                </a:lnTo>
                <a:lnTo>
                  <a:pt x="79794" y="119875"/>
                </a:lnTo>
                <a:lnTo>
                  <a:pt x="75806" y="125539"/>
                </a:lnTo>
                <a:lnTo>
                  <a:pt x="73304" y="126949"/>
                </a:lnTo>
                <a:lnTo>
                  <a:pt x="67487" y="126949"/>
                </a:lnTo>
                <a:lnTo>
                  <a:pt x="65036" y="125526"/>
                </a:lnTo>
                <a:lnTo>
                  <a:pt x="61074" y="119900"/>
                </a:lnTo>
                <a:lnTo>
                  <a:pt x="60071" y="114249"/>
                </a:lnTo>
                <a:lnTo>
                  <a:pt x="60083" y="97218"/>
                </a:lnTo>
                <a:lnTo>
                  <a:pt x="61150" y="91414"/>
                </a:lnTo>
                <a:lnTo>
                  <a:pt x="65125" y="85788"/>
                </a:lnTo>
                <a:lnTo>
                  <a:pt x="67411" y="84556"/>
                </a:lnTo>
                <a:lnTo>
                  <a:pt x="73304" y="84556"/>
                </a:lnTo>
                <a:lnTo>
                  <a:pt x="75819" y="85966"/>
                </a:lnTo>
                <a:lnTo>
                  <a:pt x="79794" y="91567"/>
                </a:lnTo>
                <a:lnTo>
                  <a:pt x="80670" y="96532"/>
                </a:lnTo>
                <a:lnTo>
                  <a:pt x="80784" y="114249"/>
                </a:lnTo>
                <a:lnTo>
                  <a:pt x="80784" y="82994"/>
                </a:lnTo>
                <a:lnTo>
                  <a:pt x="79794" y="82080"/>
                </a:lnTo>
                <a:lnTo>
                  <a:pt x="75666" y="79857"/>
                </a:lnTo>
                <a:lnTo>
                  <a:pt x="73228" y="79286"/>
                </a:lnTo>
                <a:lnTo>
                  <a:pt x="66649" y="79286"/>
                </a:lnTo>
                <a:lnTo>
                  <a:pt x="63512" y="80302"/>
                </a:lnTo>
                <a:lnTo>
                  <a:pt x="61074" y="82334"/>
                </a:lnTo>
                <a:lnTo>
                  <a:pt x="58547" y="84353"/>
                </a:lnTo>
                <a:lnTo>
                  <a:pt x="56718" y="87236"/>
                </a:lnTo>
                <a:lnTo>
                  <a:pt x="55219" y="91567"/>
                </a:lnTo>
                <a:lnTo>
                  <a:pt x="54190" y="94691"/>
                </a:lnTo>
                <a:lnTo>
                  <a:pt x="53505" y="99618"/>
                </a:lnTo>
                <a:lnTo>
                  <a:pt x="53505" y="115468"/>
                </a:lnTo>
                <a:lnTo>
                  <a:pt x="55257" y="122491"/>
                </a:lnTo>
                <a:lnTo>
                  <a:pt x="58851" y="127076"/>
                </a:lnTo>
                <a:lnTo>
                  <a:pt x="61531" y="130378"/>
                </a:lnTo>
                <a:lnTo>
                  <a:pt x="65430" y="132168"/>
                </a:lnTo>
                <a:lnTo>
                  <a:pt x="74218" y="132168"/>
                </a:lnTo>
                <a:lnTo>
                  <a:pt x="77355" y="131152"/>
                </a:lnTo>
                <a:lnTo>
                  <a:pt x="79794" y="129120"/>
                </a:lnTo>
                <a:lnTo>
                  <a:pt x="82321" y="127076"/>
                </a:lnTo>
                <a:lnTo>
                  <a:pt x="82397" y="126949"/>
                </a:lnTo>
                <a:lnTo>
                  <a:pt x="84150" y="124193"/>
                </a:lnTo>
                <a:lnTo>
                  <a:pt x="85648" y="119875"/>
                </a:lnTo>
                <a:lnTo>
                  <a:pt x="86677" y="116725"/>
                </a:lnTo>
                <a:lnTo>
                  <a:pt x="87287" y="11182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84688" y="5585572"/>
            <a:ext cx="86360" cy="53340"/>
          </a:xfrm>
          <a:custGeom>
            <a:avLst/>
            <a:gdLst/>
            <a:ahLst/>
            <a:cxnLst/>
            <a:rect l="l" t="t" r="r" b="b"/>
            <a:pathLst>
              <a:path w="8636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5" y="12273"/>
                </a:lnTo>
                <a:lnTo>
                  <a:pt x="687" y="15406"/>
                </a:lnTo>
                <a:lnTo>
                  <a:pt x="0" y="20335"/>
                </a:lnTo>
                <a:lnTo>
                  <a:pt x="0" y="36185"/>
                </a:lnTo>
                <a:lnTo>
                  <a:pt x="1758" y="43201"/>
                </a:lnTo>
                <a:lnTo>
                  <a:pt x="5344" y="47786"/>
                </a:lnTo>
                <a:lnTo>
                  <a:pt x="8025" y="51095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67"/>
                </a:lnTo>
                <a:lnTo>
                  <a:pt x="26293" y="49827"/>
                </a:lnTo>
                <a:lnTo>
                  <a:pt x="28816" y="47786"/>
                </a:lnTo>
                <a:lnTo>
                  <a:pt x="28899" y="47656"/>
                </a:lnTo>
                <a:lnTo>
                  <a:pt x="13987" y="47656"/>
                </a:lnTo>
                <a:lnTo>
                  <a:pt x="11536" y="46243"/>
                </a:lnTo>
                <a:lnTo>
                  <a:pt x="7567" y="40618"/>
                </a:lnTo>
                <a:lnTo>
                  <a:pt x="6573" y="34963"/>
                </a:lnTo>
                <a:lnTo>
                  <a:pt x="6577" y="17936"/>
                </a:lnTo>
                <a:lnTo>
                  <a:pt x="7643" y="12128"/>
                </a:lnTo>
                <a:lnTo>
                  <a:pt x="9860" y="8941"/>
                </a:lnTo>
                <a:lnTo>
                  <a:pt x="11618" y="6495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8636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273"/>
                </a:lnTo>
                <a:lnTo>
                  <a:pt x="27166" y="17248"/>
                </a:lnTo>
                <a:lnTo>
                  <a:pt x="27283" y="34963"/>
                </a:lnTo>
                <a:lnTo>
                  <a:pt x="26293" y="40587"/>
                </a:lnTo>
                <a:lnTo>
                  <a:pt x="22305" y="46250"/>
                </a:lnTo>
                <a:lnTo>
                  <a:pt x="19796" y="47656"/>
                </a:lnTo>
                <a:lnTo>
                  <a:pt x="28899" y="47656"/>
                </a:lnTo>
                <a:lnTo>
                  <a:pt x="30650" y="44905"/>
                </a:lnTo>
                <a:lnTo>
                  <a:pt x="32142" y="40587"/>
                </a:lnTo>
                <a:lnTo>
                  <a:pt x="33173" y="37439"/>
                </a:lnTo>
                <a:lnTo>
                  <a:pt x="33784" y="32532"/>
                </a:lnTo>
                <a:lnTo>
                  <a:pt x="33691" y="20335"/>
                </a:lnTo>
                <a:lnTo>
                  <a:pt x="33402" y="17248"/>
                </a:lnTo>
                <a:lnTo>
                  <a:pt x="31873" y="11195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86360" h="53339">
                <a:moveTo>
                  <a:pt x="52282" y="44760"/>
                </a:moveTo>
                <a:lnTo>
                  <a:pt x="45020" y="44760"/>
                </a:lnTo>
                <a:lnTo>
                  <a:pt x="45020" y="51997"/>
                </a:lnTo>
                <a:lnTo>
                  <a:pt x="52282" y="51997"/>
                </a:lnTo>
                <a:lnTo>
                  <a:pt x="52282" y="44760"/>
                </a:lnTo>
                <a:close/>
              </a:path>
              <a:path w="86360" h="53339">
                <a:moveTo>
                  <a:pt x="86143" y="11486"/>
                </a:moveTo>
                <a:lnTo>
                  <a:pt x="79799" y="11486"/>
                </a:lnTo>
                <a:lnTo>
                  <a:pt x="79799" y="51997"/>
                </a:lnTo>
                <a:lnTo>
                  <a:pt x="86143" y="51997"/>
                </a:lnTo>
                <a:lnTo>
                  <a:pt x="86143" y="11486"/>
                </a:lnTo>
                <a:close/>
              </a:path>
              <a:path w="86360" h="53339">
                <a:moveTo>
                  <a:pt x="86143" y="0"/>
                </a:moveTo>
                <a:lnTo>
                  <a:pt x="82015" y="0"/>
                </a:lnTo>
                <a:lnTo>
                  <a:pt x="80945" y="2216"/>
                </a:lnTo>
                <a:lnTo>
                  <a:pt x="79034" y="4585"/>
                </a:lnTo>
                <a:lnTo>
                  <a:pt x="73684" y="9323"/>
                </a:lnTo>
                <a:lnTo>
                  <a:pt x="70626" y="11333"/>
                </a:lnTo>
                <a:lnTo>
                  <a:pt x="67149" y="12945"/>
                </a:lnTo>
                <a:lnTo>
                  <a:pt x="67034" y="19151"/>
                </a:lnTo>
                <a:lnTo>
                  <a:pt x="79799" y="11486"/>
                </a:lnTo>
                <a:lnTo>
                  <a:pt x="86143" y="11486"/>
                </a:lnTo>
                <a:lnTo>
                  <a:pt x="8614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84688" y="5128186"/>
            <a:ext cx="95885" cy="53340"/>
          </a:xfrm>
          <a:custGeom>
            <a:avLst/>
            <a:gdLst/>
            <a:ahLst/>
            <a:cxnLst/>
            <a:rect l="l" t="t" r="r" b="b"/>
            <a:pathLst>
              <a:path w="95885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5885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5885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5885" h="53339">
                <a:moveTo>
                  <a:pt x="92398" y="5273"/>
                </a:moveTo>
                <a:lnTo>
                  <a:pt x="82168" y="5273"/>
                </a:lnTo>
                <a:lnTo>
                  <a:pt x="84461" y="6113"/>
                </a:lnTo>
                <a:lnTo>
                  <a:pt x="86296" y="7871"/>
                </a:lnTo>
                <a:lnTo>
                  <a:pt x="88054" y="9629"/>
                </a:lnTo>
                <a:lnTo>
                  <a:pt x="88971" y="11692"/>
                </a:lnTo>
                <a:lnTo>
                  <a:pt x="88971" y="16660"/>
                </a:lnTo>
                <a:lnTo>
                  <a:pt x="87977" y="19181"/>
                </a:lnTo>
                <a:lnTo>
                  <a:pt x="85990" y="21856"/>
                </a:lnTo>
                <a:lnTo>
                  <a:pt x="84003" y="24607"/>
                </a:lnTo>
                <a:lnTo>
                  <a:pt x="80257" y="28276"/>
                </a:lnTo>
                <a:lnTo>
                  <a:pt x="74601" y="32861"/>
                </a:lnTo>
                <a:lnTo>
                  <a:pt x="71009" y="35841"/>
                </a:lnTo>
                <a:lnTo>
                  <a:pt x="68180" y="38440"/>
                </a:lnTo>
                <a:lnTo>
                  <a:pt x="66270" y="40732"/>
                </a:lnTo>
                <a:lnTo>
                  <a:pt x="64359" y="42949"/>
                </a:lnTo>
                <a:lnTo>
                  <a:pt x="62983" y="45241"/>
                </a:lnTo>
                <a:lnTo>
                  <a:pt x="61530" y="48986"/>
                </a:lnTo>
                <a:lnTo>
                  <a:pt x="61301" y="50438"/>
                </a:lnTo>
                <a:lnTo>
                  <a:pt x="61378" y="51967"/>
                </a:lnTo>
                <a:lnTo>
                  <a:pt x="95621" y="51967"/>
                </a:lnTo>
                <a:lnTo>
                  <a:pt x="95621" y="45853"/>
                </a:lnTo>
                <a:lnTo>
                  <a:pt x="70168" y="45853"/>
                </a:lnTo>
                <a:lnTo>
                  <a:pt x="70932" y="44706"/>
                </a:lnTo>
                <a:lnTo>
                  <a:pt x="84767" y="32097"/>
                </a:lnTo>
                <a:lnTo>
                  <a:pt x="88054" y="29040"/>
                </a:lnTo>
                <a:lnTo>
                  <a:pt x="92028" y="24607"/>
                </a:lnTo>
                <a:lnTo>
                  <a:pt x="93404" y="22468"/>
                </a:lnTo>
                <a:lnTo>
                  <a:pt x="95086" y="18494"/>
                </a:lnTo>
                <a:lnTo>
                  <a:pt x="95494" y="16660"/>
                </a:lnTo>
                <a:lnTo>
                  <a:pt x="95448" y="10087"/>
                </a:lnTo>
                <a:lnTo>
                  <a:pt x="94092" y="6877"/>
                </a:lnTo>
                <a:lnTo>
                  <a:pt x="92398" y="5273"/>
                </a:lnTo>
                <a:close/>
              </a:path>
              <a:path w="95885" h="53339">
                <a:moveTo>
                  <a:pt x="84308" y="0"/>
                </a:moveTo>
                <a:lnTo>
                  <a:pt x="74448" y="0"/>
                </a:lnTo>
                <a:lnTo>
                  <a:pt x="70550" y="1299"/>
                </a:lnTo>
                <a:lnTo>
                  <a:pt x="64664" y="6419"/>
                </a:lnTo>
                <a:lnTo>
                  <a:pt x="63088" y="9858"/>
                </a:lnTo>
                <a:lnTo>
                  <a:pt x="62961" y="10316"/>
                </a:lnTo>
                <a:lnTo>
                  <a:pt x="62524" y="14978"/>
                </a:lnTo>
                <a:lnTo>
                  <a:pt x="69098" y="15666"/>
                </a:lnTo>
                <a:lnTo>
                  <a:pt x="69098" y="12380"/>
                </a:lnTo>
                <a:lnTo>
                  <a:pt x="70015" y="9858"/>
                </a:lnTo>
                <a:lnTo>
                  <a:pt x="71849" y="8024"/>
                </a:lnTo>
                <a:lnTo>
                  <a:pt x="73760" y="6190"/>
                </a:lnTo>
                <a:lnTo>
                  <a:pt x="76206" y="5273"/>
                </a:lnTo>
                <a:lnTo>
                  <a:pt x="92398" y="5273"/>
                </a:lnTo>
                <a:lnTo>
                  <a:pt x="88283" y="1375"/>
                </a:lnTo>
                <a:lnTo>
                  <a:pt x="8430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684688" y="4670800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68563" y="37446"/>
                </a:moveTo>
                <a:lnTo>
                  <a:pt x="62218" y="38363"/>
                </a:lnTo>
                <a:lnTo>
                  <a:pt x="62601" y="42643"/>
                </a:lnTo>
                <a:lnTo>
                  <a:pt x="64359" y="46158"/>
                </a:lnTo>
                <a:lnTo>
                  <a:pt x="67340" y="48833"/>
                </a:lnTo>
                <a:lnTo>
                  <a:pt x="70321" y="51584"/>
                </a:lnTo>
                <a:lnTo>
                  <a:pt x="74142" y="52884"/>
                </a:lnTo>
                <a:lnTo>
                  <a:pt x="83697" y="52884"/>
                </a:lnTo>
                <a:lnTo>
                  <a:pt x="87901" y="51355"/>
                </a:lnTo>
                <a:lnTo>
                  <a:pt x="91749" y="47687"/>
                </a:lnTo>
                <a:lnTo>
                  <a:pt x="76206" y="47687"/>
                </a:lnTo>
                <a:lnTo>
                  <a:pt x="74066" y="46846"/>
                </a:lnTo>
                <a:lnTo>
                  <a:pt x="72308" y="45241"/>
                </a:lnTo>
                <a:lnTo>
                  <a:pt x="70550" y="43713"/>
                </a:lnTo>
                <a:lnTo>
                  <a:pt x="69327" y="41115"/>
                </a:lnTo>
                <a:lnTo>
                  <a:pt x="68563" y="37446"/>
                </a:lnTo>
                <a:close/>
              </a:path>
              <a:path w="96520" h="53339">
                <a:moveTo>
                  <a:pt x="92339" y="26747"/>
                </a:moveTo>
                <a:lnTo>
                  <a:pt x="82168" y="26747"/>
                </a:lnTo>
                <a:lnTo>
                  <a:pt x="84614" y="27741"/>
                </a:lnTo>
                <a:lnTo>
                  <a:pt x="86525" y="29651"/>
                </a:lnTo>
                <a:lnTo>
                  <a:pt x="88436" y="31485"/>
                </a:lnTo>
                <a:lnTo>
                  <a:pt x="89353" y="33931"/>
                </a:lnTo>
                <a:lnTo>
                  <a:pt x="89353" y="39892"/>
                </a:lnTo>
                <a:lnTo>
                  <a:pt x="88360" y="42490"/>
                </a:lnTo>
                <a:lnTo>
                  <a:pt x="84232" y="46617"/>
                </a:lnTo>
                <a:lnTo>
                  <a:pt x="81710" y="47687"/>
                </a:lnTo>
                <a:lnTo>
                  <a:pt x="91749" y="47687"/>
                </a:lnTo>
                <a:lnTo>
                  <a:pt x="94474" y="45089"/>
                </a:lnTo>
                <a:lnTo>
                  <a:pt x="96156" y="41191"/>
                </a:lnTo>
                <a:lnTo>
                  <a:pt x="96156" y="33396"/>
                </a:lnTo>
                <a:lnTo>
                  <a:pt x="95239" y="30568"/>
                </a:lnTo>
                <a:lnTo>
                  <a:pt x="92339" y="26747"/>
                </a:lnTo>
                <a:close/>
              </a:path>
              <a:path w="96520" h="53339">
                <a:moveTo>
                  <a:pt x="75900" y="21933"/>
                </a:moveTo>
                <a:lnTo>
                  <a:pt x="75442" y="21933"/>
                </a:lnTo>
                <a:lnTo>
                  <a:pt x="74754" y="27511"/>
                </a:lnTo>
                <a:lnTo>
                  <a:pt x="76512" y="26976"/>
                </a:lnTo>
                <a:lnTo>
                  <a:pt x="78041" y="26747"/>
                </a:lnTo>
                <a:lnTo>
                  <a:pt x="92339" y="26747"/>
                </a:lnTo>
                <a:lnTo>
                  <a:pt x="91876" y="26136"/>
                </a:lnTo>
                <a:lnTo>
                  <a:pt x="89506" y="24684"/>
                </a:lnTo>
                <a:lnTo>
                  <a:pt x="86449" y="23920"/>
                </a:lnTo>
                <a:lnTo>
                  <a:pt x="88818" y="22850"/>
                </a:lnTo>
                <a:lnTo>
                  <a:pt x="89836" y="22009"/>
                </a:lnTo>
                <a:lnTo>
                  <a:pt x="76206" y="22009"/>
                </a:lnTo>
                <a:lnTo>
                  <a:pt x="75900" y="21933"/>
                </a:lnTo>
                <a:close/>
              </a:path>
              <a:path w="96520" h="53339">
                <a:moveTo>
                  <a:pt x="90748" y="5196"/>
                </a:moveTo>
                <a:lnTo>
                  <a:pt x="81098" y="5196"/>
                </a:lnTo>
                <a:lnTo>
                  <a:pt x="83085" y="5960"/>
                </a:lnTo>
                <a:lnTo>
                  <a:pt x="84691" y="7489"/>
                </a:lnTo>
                <a:lnTo>
                  <a:pt x="86219" y="9094"/>
                </a:lnTo>
                <a:lnTo>
                  <a:pt x="87060" y="11004"/>
                </a:lnTo>
                <a:lnTo>
                  <a:pt x="87060" y="16277"/>
                </a:lnTo>
                <a:lnTo>
                  <a:pt x="85990" y="18417"/>
                </a:lnTo>
                <a:lnTo>
                  <a:pt x="81633" y="21245"/>
                </a:lnTo>
                <a:lnTo>
                  <a:pt x="79187" y="22009"/>
                </a:lnTo>
                <a:lnTo>
                  <a:pt x="89836" y="22009"/>
                </a:lnTo>
                <a:lnTo>
                  <a:pt x="90576" y="21398"/>
                </a:lnTo>
                <a:lnTo>
                  <a:pt x="91799" y="19564"/>
                </a:lnTo>
                <a:lnTo>
                  <a:pt x="92946" y="17729"/>
                </a:lnTo>
                <a:lnTo>
                  <a:pt x="93557" y="15666"/>
                </a:lnTo>
                <a:lnTo>
                  <a:pt x="93536" y="11004"/>
                </a:lnTo>
                <a:lnTo>
                  <a:pt x="92946" y="8864"/>
                </a:lnTo>
                <a:lnTo>
                  <a:pt x="90748" y="5196"/>
                </a:lnTo>
                <a:close/>
              </a:path>
              <a:path w="96520" h="53339">
                <a:moveTo>
                  <a:pt x="81251" y="0"/>
                </a:moveTo>
                <a:lnTo>
                  <a:pt x="74295" y="0"/>
                </a:lnTo>
                <a:lnTo>
                  <a:pt x="70932" y="1146"/>
                </a:lnTo>
                <a:lnTo>
                  <a:pt x="68104" y="3515"/>
                </a:lnTo>
                <a:lnTo>
                  <a:pt x="65352" y="5884"/>
                </a:lnTo>
                <a:lnTo>
                  <a:pt x="63594" y="9170"/>
                </a:lnTo>
                <a:lnTo>
                  <a:pt x="62830" y="13450"/>
                </a:lnTo>
                <a:lnTo>
                  <a:pt x="69174" y="14520"/>
                </a:lnTo>
                <a:lnTo>
                  <a:pt x="69709" y="11463"/>
                </a:lnTo>
                <a:lnTo>
                  <a:pt x="70703" y="9094"/>
                </a:lnTo>
                <a:lnTo>
                  <a:pt x="74066" y="6037"/>
                </a:lnTo>
                <a:lnTo>
                  <a:pt x="76053" y="5196"/>
                </a:lnTo>
                <a:lnTo>
                  <a:pt x="90748" y="5196"/>
                </a:lnTo>
                <a:lnTo>
                  <a:pt x="90423" y="4661"/>
                </a:lnTo>
                <a:lnTo>
                  <a:pt x="88589" y="3056"/>
                </a:lnTo>
                <a:lnTo>
                  <a:pt x="83850" y="611"/>
                </a:lnTo>
                <a:lnTo>
                  <a:pt x="8125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684688" y="4213413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88895" y="39586"/>
                </a:moveTo>
                <a:lnTo>
                  <a:pt x="82550" y="39586"/>
                </a:lnTo>
                <a:lnTo>
                  <a:pt x="82550" y="51967"/>
                </a:lnTo>
                <a:lnTo>
                  <a:pt x="88895" y="51967"/>
                </a:lnTo>
                <a:lnTo>
                  <a:pt x="88895" y="39586"/>
                </a:lnTo>
                <a:close/>
              </a:path>
              <a:path w="96520" h="53339">
                <a:moveTo>
                  <a:pt x="88895" y="229"/>
                </a:moveTo>
                <a:lnTo>
                  <a:pt x="83697" y="229"/>
                </a:lnTo>
                <a:lnTo>
                  <a:pt x="60078" y="33778"/>
                </a:lnTo>
                <a:lnTo>
                  <a:pt x="60078" y="39586"/>
                </a:lnTo>
                <a:lnTo>
                  <a:pt x="95927" y="39586"/>
                </a:lnTo>
                <a:lnTo>
                  <a:pt x="95927" y="33778"/>
                </a:lnTo>
                <a:lnTo>
                  <a:pt x="66346" y="33778"/>
                </a:lnTo>
                <a:lnTo>
                  <a:pt x="82550" y="10393"/>
                </a:lnTo>
                <a:lnTo>
                  <a:pt x="88895" y="10393"/>
                </a:lnTo>
                <a:lnTo>
                  <a:pt x="88895" y="229"/>
                </a:lnTo>
                <a:close/>
              </a:path>
              <a:path w="96520" h="53339">
                <a:moveTo>
                  <a:pt x="88895" y="10393"/>
                </a:moveTo>
                <a:lnTo>
                  <a:pt x="82550" y="10393"/>
                </a:lnTo>
                <a:lnTo>
                  <a:pt x="82550" y="33778"/>
                </a:lnTo>
                <a:lnTo>
                  <a:pt x="88895" y="33778"/>
                </a:lnTo>
                <a:lnTo>
                  <a:pt x="88895" y="1039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684688" y="3298641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84538" y="0"/>
                </a:moveTo>
                <a:lnTo>
                  <a:pt x="74983" y="0"/>
                </a:lnTo>
                <a:lnTo>
                  <a:pt x="70626" y="1986"/>
                </a:lnTo>
                <a:lnTo>
                  <a:pt x="63747" y="10469"/>
                </a:lnTo>
                <a:lnTo>
                  <a:pt x="61913" y="17729"/>
                </a:lnTo>
                <a:lnTo>
                  <a:pt x="61913" y="36682"/>
                </a:lnTo>
                <a:lnTo>
                  <a:pt x="63594" y="43102"/>
                </a:lnTo>
                <a:lnTo>
                  <a:pt x="66881" y="46999"/>
                </a:lnTo>
                <a:lnTo>
                  <a:pt x="70244" y="50897"/>
                </a:lnTo>
                <a:lnTo>
                  <a:pt x="74601" y="52884"/>
                </a:lnTo>
                <a:lnTo>
                  <a:pt x="83009" y="52884"/>
                </a:lnTo>
                <a:lnTo>
                  <a:pt x="85761" y="52119"/>
                </a:lnTo>
                <a:lnTo>
                  <a:pt x="88207" y="50667"/>
                </a:lnTo>
                <a:lnTo>
                  <a:pt x="90653" y="49139"/>
                </a:lnTo>
                <a:lnTo>
                  <a:pt x="91949" y="47687"/>
                </a:lnTo>
                <a:lnTo>
                  <a:pt x="77964" y="47687"/>
                </a:lnTo>
                <a:lnTo>
                  <a:pt x="76206" y="47152"/>
                </a:lnTo>
                <a:lnTo>
                  <a:pt x="72843" y="45012"/>
                </a:lnTo>
                <a:lnTo>
                  <a:pt x="71544" y="43484"/>
                </a:lnTo>
                <a:lnTo>
                  <a:pt x="70588" y="41420"/>
                </a:lnTo>
                <a:lnTo>
                  <a:pt x="69633" y="39510"/>
                </a:lnTo>
                <a:lnTo>
                  <a:pt x="69174" y="37446"/>
                </a:lnTo>
                <a:lnTo>
                  <a:pt x="69174" y="31868"/>
                </a:lnTo>
                <a:lnTo>
                  <a:pt x="70168" y="29193"/>
                </a:lnTo>
                <a:lnTo>
                  <a:pt x="72232" y="27129"/>
                </a:lnTo>
                <a:lnTo>
                  <a:pt x="73998" y="25295"/>
                </a:lnTo>
                <a:lnTo>
                  <a:pt x="68180" y="25295"/>
                </a:lnTo>
                <a:lnTo>
                  <a:pt x="68280" y="19946"/>
                </a:lnTo>
                <a:lnTo>
                  <a:pt x="74754" y="6954"/>
                </a:lnTo>
                <a:lnTo>
                  <a:pt x="76283" y="5808"/>
                </a:lnTo>
                <a:lnTo>
                  <a:pt x="78041" y="5196"/>
                </a:lnTo>
                <a:lnTo>
                  <a:pt x="92492" y="5196"/>
                </a:lnTo>
                <a:lnTo>
                  <a:pt x="87901" y="1146"/>
                </a:lnTo>
                <a:lnTo>
                  <a:pt x="84538" y="0"/>
                </a:lnTo>
                <a:close/>
              </a:path>
              <a:path w="96520" h="53339">
                <a:moveTo>
                  <a:pt x="92519" y="23996"/>
                </a:moveTo>
                <a:lnTo>
                  <a:pt x="82398" y="23996"/>
                </a:lnTo>
                <a:lnTo>
                  <a:pt x="84843" y="25066"/>
                </a:lnTo>
                <a:lnTo>
                  <a:pt x="88665" y="29193"/>
                </a:lnTo>
                <a:lnTo>
                  <a:pt x="89533" y="31868"/>
                </a:lnTo>
                <a:lnTo>
                  <a:pt x="89506" y="39510"/>
                </a:lnTo>
                <a:lnTo>
                  <a:pt x="88589" y="42261"/>
                </a:lnTo>
                <a:lnTo>
                  <a:pt x="84767" y="46541"/>
                </a:lnTo>
                <a:lnTo>
                  <a:pt x="82474" y="47687"/>
                </a:lnTo>
                <a:lnTo>
                  <a:pt x="91949" y="47687"/>
                </a:lnTo>
                <a:lnTo>
                  <a:pt x="92564" y="46999"/>
                </a:lnTo>
                <a:lnTo>
                  <a:pt x="94016" y="44248"/>
                </a:lnTo>
                <a:lnTo>
                  <a:pt x="95392" y="41420"/>
                </a:lnTo>
                <a:lnTo>
                  <a:pt x="96080" y="38440"/>
                </a:lnTo>
                <a:lnTo>
                  <a:pt x="96080" y="30263"/>
                </a:lnTo>
                <a:lnTo>
                  <a:pt x="94627" y="26212"/>
                </a:lnTo>
                <a:lnTo>
                  <a:pt x="92519" y="23996"/>
                </a:lnTo>
                <a:close/>
              </a:path>
              <a:path w="96520" h="53339">
                <a:moveTo>
                  <a:pt x="84996" y="18417"/>
                </a:moveTo>
                <a:lnTo>
                  <a:pt x="78346" y="18417"/>
                </a:lnTo>
                <a:lnTo>
                  <a:pt x="76053" y="18952"/>
                </a:lnTo>
                <a:lnTo>
                  <a:pt x="71620" y="21245"/>
                </a:lnTo>
                <a:lnTo>
                  <a:pt x="69709" y="22926"/>
                </a:lnTo>
                <a:lnTo>
                  <a:pt x="68180" y="25295"/>
                </a:lnTo>
                <a:lnTo>
                  <a:pt x="73998" y="25295"/>
                </a:lnTo>
                <a:lnTo>
                  <a:pt x="74219" y="25066"/>
                </a:lnTo>
                <a:lnTo>
                  <a:pt x="76665" y="23996"/>
                </a:lnTo>
                <a:lnTo>
                  <a:pt x="92519" y="23996"/>
                </a:lnTo>
                <a:lnTo>
                  <a:pt x="88665" y="19946"/>
                </a:lnTo>
                <a:lnTo>
                  <a:pt x="84996" y="18417"/>
                </a:lnTo>
                <a:close/>
              </a:path>
              <a:path w="96520" h="53339">
                <a:moveTo>
                  <a:pt x="92492" y="5196"/>
                </a:moveTo>
                <a:lnTo>
                  <a:pt x="82627" y="5196"/>
                </a:lnTo>
                <a:lnTo>
                  <a:pt x="84691" y="6113"/>
                </a:lnTo>
                <a:lnTo>
                  <a:pt x="86449" y="7947"/>
                </a:lnTo>
                <a:lnTo>
                  <a:pt x="87442" y="9094"/>
                </a:lnTo>
                <a:lnTo>
                  <a:pt x="88283" y="10928"/>
                </a:lnTo>
                <a:lnTo>
                  <a:pt x="88818" y="13373"/>
                </a:lnTo>
                <a:lnTo>
                  <a:pt x="95162" y="12915"/>
                </a:lnTo>
                <a:lnTo>
                  <a:pt x="94627" y="8864"/>
                </a:lnTo>
                <a:lnTo>
                  <a:pt x="93099" y="5731"/>
                </a:lnTo>
                <a:lnTo>
                  <a:pt x="92492" y="51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684688" y="2841255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96156" y="917"/>
                </a:moveTo>
                <a:lnTo>
                  <a:pt x="62601" y="917"/>
                </a:lnTo>
                <a:lnTo>
                  <a:pt x="62601" y="7030"/>
                </a:lnTo>
                <a:lnTo>
                  <a:pt x="87977" y="7030"/>
                </a:lnTo>
                <a:lnTo>
                  <a:pt x="84767" y="10699"/>
                </a:lnTo>
                <a:lnTo>
                  <a:pt x="69938" y="47916"/>
                </a:lnTo>
                <a:lnTo>
                  <a:pt x="69862" y="51967"/>
                </a:lnTo>
                <a:lnTo>
                  <a:pt x="76359" y="51967"/>
                </a:lnTo>
                <a:lnTo>
                  <a:pt x="76741" y="46846"/>
                </a:lnTo>
                <a:lnTo>
                  <a:pt x="77506" y="42108"/>
                </a:lnTo>
                <a:lnTo>
                  <a:pt x="78805" y="37752"/>
                </a:lnTo>
                <a:lnTo>
                  <a:pt x="80563" y="31638"/>
                </a:lnTo>
                <a:lnTo>
                  <a:pt x="83085" y="25601"/>
                </a:lnTo>
                <a:lnTo>
                  <a:pt x="86296" y="19793"/>
                </a:lnTo>
                <a:lnTo>
                  <a:pt x="89582" y="13985"/>
                </a:lnTo>
                <a:lnTo>
                  <a:pt x="92793" y="9323"/>
                </a:lnTo>
                <a:lnTo>
                  <a:pt x="96156" y="5808"/>
                </a:lnTo>
                <a:lnTo>
                  <a:pt x="96156" y="91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684688" y="2383868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83544" y="0"/>
                </a:moveTo>
                <a:lnTo>
                  <a:pt x="74525" y="0"/>
                </a:lnTo>
                <a:lnTo>
                  <a:pt x="70932" y="1299"/>
                </a:lnTo>
                <a:lnTo>
                  <a:pt x="65505" y="6419"/>
                </a:lnTo>
                <a:lnTo>
                  <a:pt x="64364" y="9170"/>
                </a:lnTo>
                <a:lnTo>
                  <a:pt x="64249" y="15972"/>
                </a:lnTo>
                <a:lnTo>
                  <a:pt x="64817" y="17959"/>
                </a:lnTo>
                <a:lnTo>
                  <a:pt x="67340" y="21551"/>
                </a:lnTo>
                <a:lnTo>
                  <a:pt x="69327" y="22926"/>
                </a:lnTo>
                <a:lnTo>
                  <a:pt x="71926" y="23920"/>
                </a:lnTo>
                <a:lnTo>
                  <a:pt x="68792" y="24760"/>
                </a:lnTo>
                <a:lnTo>
                  <a:pt x="66346" y="26289"/>
                </a:lnTo>
                <a:lnTo>
                  <a:pt x="64664" y="28581"/>
                </a:lnTo>
                <a:lnTo>
                  <a:pt x="62983" y="30798"/>
                </a:lnTo>
                <a:lnTo>
                  <a:pt x="62066" y="33625"/>
                </a:lnTo>
                <a:lnTo>
                  <a:pt x="62098" y="41650"/>
                </a:lnTo>
                <a:lnTo>
                  <a:pt x="63671" y="45318"/>
                </a:lnTo>
                <a:lnTo>
                  <a:pt x="66805" y="48375"/>
                </a:lnTo>
                <a:lnTo>
                  <a:pt x="69938" y="51355"/>
                </a:lnTo>
                <a:lnTo>
                  <a:pt x="74066" y="52884"/>
                </a:lnTo>
                <a:lnTo>
                  <a:pt x="84308" y="52884"/>
                </a:lnTo>
                <a:lnTo>
                  <a:pt x="88360" y="51355"/>
                </a:lnTo>
                <a:lnTo>
                  <a:pt x="92199" y="47687"/>
                </a:lnTo>
                <a:lnTo>
                  <a:pt x="77276" y="47687"/>
                </a:lnTo>
                <a:lnTo>
                  <a:pt x="75442" y="47152"/>
                </a:lnTo>
                <a:lnTo>
                  <a:pt x="72079" y="45318"/>
                </a:lnTo>
                <a:lnTo>
                  <a:pt x="70779" y="44019"/>
                </a:lnTo>
                <a:lnTo>
                  <a:pt x="69098" y="40656"/>
                </a:lnTo>
                <a:lnTo>
                  <a:pt x="68639" y="38898"/>
                </a:lnTo>
                <a:lnTo>
                  <a:pt x="68670" y="34007"/>
                </a:lnTo>
                <a:lnTo>
                  <a:pt x="69633" y="31638"/>
                </a:lnTo>
                <a:lnTo>
                  <a:pt x="71620" y="29651"/>
                </a:lnTo>
                <a:lnTo>
                  <a:pt x="73531" y="27664"/>
                </a:lnTo>
                <a:lnTo>
                  <a:pt x="76053" y="26671"/>
                </a:lnTo>
                <a:lnTo>
                  <a:pt x="92157" y="26671"/>
                </a:lnTo>
                <a:lnTo>
                  <a:pt x="89659" y="24990"/>
                </a:lnTo>
                <a:lnTo>
                  <a:pt x="86449" y="23920"/>
                </a:lnTo>
                <a:lnTo>
                  <a:pt x="89047" y="22926"/>
                </a:lnTo>
                <a:lnTo>
                  <a:pt x="90958" y="21551"/>
                </a:lnTo>
                <a:lnTo>
                  <a:pt x="76665" y="21474"/>
                </a:lnTo>
                <a:lnTo>
                  <a:pt x="74601" y="20710"/>
                </a:lnTo>
                <a:lnTo>
                  <a:pt x="71467" y="17577"/>
                </a:lnTo>
                <a:lnTo>
                  <a:pt x="70762" y="15742"/>
                </a:lnTo>
                <a:lnTo>
                  <a:pt x="70703" y="11004"/>
                </a:lnTo>
                <a:lnTo>
                  <a:pt x="71467" y="9094"/>
                </a:lnTo>
                <a:lnTo>
                  <a:pt x="74677" y="6037"/>
                </a:lnTo>
                <a:lnTo>
                  <a:pt x="76665" y="5196"/>
                </a:lnTo>
                <a:lnTo>
                  <a:pt x="91260" y="5196"/>
                </a:lnTo>
                <a:lnTo>
                  <a:pt x="89965" y="3973"/>
                </a:lnTo>
                <a:lnTo>
                  <a:pt x="87213" y="1299"/>
                </a:lnTo>
                <a:lnTo>
                  <a:pt x="83544" y="0"/>
                </a:lnTo>
                <a:close/>
              </a:path>
              <a:path w="96520" h="53339">
                <a:moveTo>
                  <a:pt x="92157" y="26671"/>
                </a:moveTo>
                <a:lnTo>
                  <a:pt x="82092" y="26671"/>
                </a:lnTo>
                <a:lnTo>
                  <a:pt x="84614" y="27664"/>
                </a:lnTo>
                <a:lnTo>
                  <a:pt x="88742" y="31638"/>
                </a:lnTo>
                <a:lnTo>
                  <a:pt x="89648" y="34007"/>
                </a:lnTo>
                <a:lnTo>
                  <a:pt x="89735" y="40274"/>
                </a:lnTo>
                <a:lnTo>
                  <a:pt x="88742" y="42796"/>
                </a:lnTo>
                <a:lnTo>
                  <a:pt x="86754" y="44706"/>
                </a:lnTo>
                <a:lnTo>
                  <a:pt x="84767" y="46693"/>
                </a:lnTo>
                <a:lnTo>
                  <a:pt x="82245" y="47687"/>
                </a:lnTo>
                <a:lnTo>
                  <a:pt x="92199" y="47687"/>
                </a:lnTo>
                <a:lnTo>
                  <a:pt x="94627" y="45318"/>
                </a:lnTo>
                <a:lnTo>
                  <a:pt x="96232" y="41650"/>
                </a:lnTo>
                <a:lnTo>
                  <a:pt x="96116" y="33625"/>
                </a:lnTo>
                <a:lnTo>
                  <a:pt x="95392" y="31256"/>
                </a:lnTo>
                <a:lnTo>
                  <a:pt x="93710" y="28963"/>
                </a:lnTo>
                <a:lnTo>
                  <a:pt x="92157" y="26671"/>
                </a:lnTo>
                <a:close/>
              </a:path>
              <a:path w="96520" h="53339">
                <a:moveTo>
                  <a:pt x="91260" y="5196"/>
                </a:moveTo>
                <a:lnTo>
                  <a:pt x="81557" y="5196"/>
                </a:lnTo>
                <a:lnTo>
                  <a:pt x="83544" y="6037"/>
                </a:lnTo>
                <a:lnTo>
                  <a:pt x="85149" y="7642"/>
                </a:lnTo>
                <a:lnTo>
                  <a:pt x="86754" y="9170"/>
                </a:lnTo>
                <a:lnTo>
                  <a:pt x="87530" y="11004"/>
                </a:lnTo>
                <a:lnTo>
                  <a:pt x="87494" y="15972"/>
                </a:lnTo>
                <a:lnTo>
                  <a:pt x="86754" y="17653"/>
                </a:lnTo>
                <a:lnTo>
                  <a:pt x="85226" y="19181"/>
                </a:lnTo>
                <a:lnTo>
                  <a:pt x="83620" y="20710"/>
                </a:lnTo>
                <a:lnTo>
                  <a:pt x="81633" y="21474"/>
                </a:lnTo>
                <a:lnTo>
                  <a:pt x="91012" y="21474"/>
                </a:lnTo>
                <a:lnTo>
                  <a:pt x="92181" y="19793"/>
                </a:lnTo>
                <a:lnTo>
                  <a:pt x="93481" y="18035"/>
                </a:lnTo>
                <a:lnTo>
                  <a:pt x="94092" y="15972"/>
                </a:lnTo>
                <a:lnTo>
                  <a:pt x="93994" y="9552"/>
                </a:lnTo>
                <a:lnTo>
                  <a:pt x="92716" y="6572"/>
                </a:lnTo>
                <a:lnTo>
                  <a:pt x="91260" y="51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684688" y="1926482"/>
            <a:ext cx="96520" cy="53340"/>
          </a:xfrm>
          <a:custGeom>
            <a:avLst/>
            <a:gdLst/>
            <a:ahLst/>
            <a:cxnLst/>
            <a:rect l="l" t="t" r="r" b="b"/>
            <a:pathLst>
              <a:path w="96520" h="53339">
                <a:moveTo>
                  <a:pt x="19720" y="0"/>
                </a:moveTo>
                <a:lnTo>
                  <a:pt x="13146" y="0"/>
                </a:lnTo>
                <a:lnTo>
                  <a:pt x="10013" y="993"/>
                </a:lnTo>
                <a:lnTo>
                  <a:pt x="7567" y="3056"/>
                </a:lnTo>
                <a:lnTo>
                  <a:pt x="5044" y="5043"/>
                </a:lnTo>
                <a:lnTo>
                  <a:pt x="3210" y="7947"/>
                </a:lnTo>
                <a:lnTo>
                  <a:pt x="1711" y="12303"/>
                </a:lnTo>
                <a:lnTo>
                  <a:pt x="687" y="15437"/>
                </a:lnTo>
                <a:lnTo>
                  <a:pt x="0" y="20328"/>
                </a:lnTo>
                <a:lnTo>
                  <a:pt x="0" y="36224"/>
                </a:lnTo>
                <a:lnTo>
                  <a:pt x="1758" y="43178"/>
                </a:lnTo>
                <a:lnTo>
                  <a:pt x="5306" y="47763"/>
                </a:lnTo>
                <a:lnTo>
                  <a:pt x="8025" y="51126"/>
                </a:lnTo>
                <a:lnTo>
                  <a:pt x="11924" y="52884"/>
                </a:lnTo>
                <a:lnTo>
                  <a:pt x="20714" y="52884"/>
                </a:lnTo>
                <a:lnTo>
                  <a:pt x="23848" y="51890"/>
                </a:lnTo>
                <a:lnTo>
                  <a:pt x="26293" y="49827"/>
                </a:lnTo>
                <a:lnTo>
                  <a:pt x="28816" y="47763"/>
                </a:lnTo>
                <a:lnTo>
                  <a:pt x="13987" y="47687"/>
                </a:lnTo>
                <a:lnTo>
                  <a:pt x="11541" y="46235"/>
                </a:lnTo>
                <a:lnTo>
                  <a:pt x="9554" y="43407"/>
                </a:lnTo>
                <a:lnTo>
                  <a:pt x="7567" y="40656"/>
                </a:lnTo>
                <a:lnTo>
                  <a:pt x="6573" y="34924"/>
                </a:lnTo>
                <a:lnTo>
                  <a:pt x="13911" y="5273"/>
                </a:lnTo>
                <a:lnTo>
                  <a:pt x="28612" y="5273"/>
                </a:lnTo>
                <a:lnTo>
                  <a:pt x="28052" y="4432"/>
                </a:lnTo>
                <a:lnTo>
                  <a:pt x="26293" y="2827"/>
                </a:lnTo>
                <a:lnTo>
                  <a:pt x="22166" y="534"/>
                </a:lnTo>
                <a:lnTo>
                  <a:pt x="19720" y="0"/>
                </a:lnTo>
                <a:close/>
              </a:path>
              <a:path w="96520" h="53339">
                <a:moveTo>
                  <a:pt x="28612" y="5273"/>
                </a:moveTo>
                <a:lnTo>
                  <a:pt x="19796" y="5273"/>
                </a:lnTo>
                <a:lnTo>
                  <a:pt x="22319" y="6648"/>
                </a:lnTo>
                <a:lnTo>
                  <a:pt x="26293" y="12303"/>
                </a:lnTo>
                <a:lnTo>
                  <a:pt x="27166" y="17271"/>
                </a:lnTo>
                <a:lnTo>
                  <a:pt x="27287" y="34924"/>
                </a:lnTo>
                <a:lnTo>
                  <a:pt x="26293" y="40580"/>
                </a:lnTo>
                <a:lnTo>
                  <a:pt x="22319" y="46235"/>
                </a:lnTo>
                <a:lnTo>
                  <a:pt x="19796" y="47687"/>
                </a:lnTo>
                <a:lnTo>
                  <a:pt x="28865" y="47687"/>
                </a:lnTo>
                <a:lnTo>
                  <a:pt x="30650" y="44936"/>
                </a:lnTo>
                <a:lnTo>
                  <a:pt x="32149" y="40580"/>
                </a:lnTo>
                <a:lnTo>
                  <a:pt x="33173" y="37446"/>
                </a:lnTo>
                <a:lnTo>
                  <a:pt x="33784" y="32555"/>
                </a:lnTo>
                <a:lnTo>
                  <a:pt x="33690" y="20328"/>
                </a:lnTo>
                <a:lnTo>
                  <a:pt x="33402" y="17271"/>
                </a:lnTo>
                <a:lnTo>
                  <a:pt x="31873" y="11157"/>
                </a:lnTo>
                <a:lnTo>
                  <a:pt x="30803" y="8635"/>
                </a:lnTo>
                <a:lnTo>
                  <a:pt x="29427" y="6495"/>
                </a:lnTo>
                <a:lnTo>
                  <a:pt x="28612" y="5273"/>
                </a:lnTo>
                <a:close/>
              </a:path>
              <a:path w="96520" h="53339">
                <a:moveTo>
                  <a:pt x="52282" y="44783"/>
                </a:moveTo>
                <a:lnTo>
                  <a:pt x="45020" y="44783"/>
                </a:lnTo>
                <a:lnTo>
                  <a:pt x="45020" y="51967"/>
                </a:lnTo>
                <a:lnTo>
                  <a:pt x="52282" y="51967"/>
                </a:lnTo>
                <a:lnTo>
                  <a:pt x="52282" y="44783"/>
                </a:lnTo>
                <a:close/>
              </a:path>
              <a:path w="96520" h="53339">
                <a:moveTo>
                  <a:pt x="69251" y="39433"/>
                </a:moveTo>
                <a:lnTo>
                  <a:pt x="63136" y="40045"/>
                </a:lnTo>
                <a:lnTo>
                  <a:pt x="63671" y="44095"/>
                </a:lnTo>
                <a:lnTo>
                  <a:pt x="65199" y="47228"/>
                </a:lnTo>
                <a:lnTo>
                  <a:pt x="67722" y="49521"/>
                </a:lnTo>
                <a:lnTo>
                  <a:pt x="70321" y="51737"/>
                </a:lnTo>
                <a:lnTo>
                  <a:pt x="73607" y="52884"/>
                </a:lnTo>
                <a:lnTo>
                  <a:pt x="81480" y="52884"/>
                </a:lnTo>
                <a:lnTo>
                  <a:pt x="84843" y="51890"/>
                </a:lnTo>
                <a:lnTo>
                  <a:pt x="90500" y="47763"/>
                </a:lnTo>
                <a:lnTo>
                  <a:pt x="75518" y="47687"/>
                </a:lnTo>
                <a:lnTo>
                  <a:pt x="73684" y="46999"/>
                </a:lnTo>
                <a:lnTo>
                  <a:pt x="70779" y="44401"/>
                </a:lnTo>
                <a:lnTo>
                  <a:pt x="69786" y="42337"/>
                </a:lnTo>
                <a:lnTo>
                  <a:pt x="69251" y="39433"/>
                </a:lnTo>
                <a:close/>
              </a:path>
              <a:path w="96520" h="53339">
                <a:moveTo>
                  <a:pt x="96232" y="27664"/>
                </a:moveTo>
                <a:lnTo>
                  <a:pt x="89888" y="27664"/>
                </a:lnTo>
                <a:lnTo>
                  <a:pt x="89771" y="32555"/>
                </a:lnTo>
                <a:lnTo>
                  <a:pt x="89627" y="33778"/>
                </a:lnTo>
                <a:lnTo>
                  <a:pt x="82933" y="46311"/>
                </a:lnTo>
                <a:lnTo>
                  <a:pt x="81480" y="47228"/>
                </a:lnTo>
                <a:lnTo>
                  <a:pt x="79799" y="47687"/>
                </a:lnTo>
                <a:lnTo>
                  <a:pt x="90555" y="47687"/>
                </a:lnTo>
                <a:lnTo>
                  <a:pt x="92640" y="44783"/>
                </a:lnTo>
                <a:lnTo>
                  <a:pt x="95545" y="36911"/>
                </a:lnTo>
                <a:lnTo>
                  <a:pt x="96113" y="32555"/>
                </a:lnTo>
                <a:lnTo>
                  <a:pt x="96232" y="27664"/>
                </a:lnTo>
                <a:close/>
              </a:path>
              <a:path w="96520" h="53339">
                <a:moveTo>
                  <a:pt x="81862" y="0"/>
                </a:moveTo>
                <a:lnTo>
                  <a:pt x="73760" y="0"/>
                </a:lnTo>
                <a:lnTo>
                  <a:pt x="69938" y="1604"/>
                </a:lnTo>
                <a:lnTo>
                  <a:pt x="66805" y="4814"/>
                </a:lnTo>
                <a:lnTo>
                  <a:pt x="63747" y="8024"/>
                </a:lnTo>
                <a:lnTo>
                  <a:pt x="62142" y="12227"/>
                </a:lnTo>
                <a:lnTo>
                  <a:pt x="62142" y="22544"/>
                </a:lnTo>
                <a:lnTo>
                  <a:pt x="63671" y="26671"/>
                </a:lnTo>
                <a:lnTo>
                  <a:pt x="69556" y="32861"/>
                </a:lnTo>
                <a:lnTo>
                  <a:pt x="73225" y="34466"/>
                </a:lnTo>
                <a:lnTo>
                  <a:pt x="80104" y="34466"/>
                </a:lnTo>
                <a:lnTo>
                  <a:pt x="89139" y="28811"/>
                </a:lnTo>
                <a:lnTo>
                  <a:pt x="76130" y="28811"/>
                </a:lnTo>
                <a:lnTo>
                  <a:pt x="73684" y="27817"/>
                </a:lnTo>
                <a:lnTo>
                  <a:pt x="69709" y="23690"/>
                </a:lnTo>
                <a:lnTo>
                  <a:pt x="68715" y="21016"/>
                </a:lnTo>
                <a:lnTo>
                  <a:pt x="68796" y="13832"/>
                </a:lnTo>
                <a:lnTo>
                  <a:pt x="69786" y="11004"/>
                </a:lnTo>
                <a:lnTo>
                  <a:pt x="73913" y="6419"/>
                </a:lnTo>
                <a:lnTo>
                  <a:pt x="76436" y="5273"/>
                </a:lnTo>
                <a:lnTo>
                  <a:pt x="91129" y="5273"/>
                </a:lnTo>
                <a:lnTo>
                  <a:pt x="90500" y="4508"/>
                </a:lnTo>
                <a:lnTo>
                  <a:pt x="87672" y="2751"/>
                </a:lnTo>
                <a:lnTo>
                  <a:pt x="84920" y="917"/>
                </a:lnTo>
                <a:lnTo>
                  <a:pt x="81862" y="0"/>
                </a:lnTo>
                <a:close/>
              </a:path>
              <a:path w="96520" h="53339">
                <a:moveTo>
                  <a:pt x="91129" y="5273"/>
                </a:moveTo>
                <a:lnTo>
                  <a:pt x="81939" y="5273"/>
                </a:lnTo>
                <a:lnTo>
                  <a:pt x="84308" y="6343"/>
                </a:lnTo>
                <a:lnTo>
                  <a:pt x="86219" y="8482"/>
                </a:lnTo>
                <a:lnTo>
                  <a:pt x="88207" y="10622"/>
                </a:lnTo>
                <a:lnTo>
                  <a:pt x="89200" y="13526"/>
                </a:lnTo>
                <a:lnTo>
                  <a:pt x="89122" y="21016"/>
                </a:lnTo>
                <a:lnTo>
                  <a:pt x="88207" y="23690"/>
                </a:lnTo>
                <a:lnTo>
                  <a:pt x="84385" y="27817"/>
                </a:lnTo>
                <a:lnTo>
                  <a:pt x="82015" y="28811"/>
                </a:lnTo>
                <a:lnTo>
                  <a:pt x="89139" y="28811"/>
                </a:lnTo>
                <a:lnTo>
                  <a:pt x="89888" y="27664"/>
                </a:lnTo>
                <a:lnTo>
                  <a:pt x="96232" y="27664"/>
                </a:lnTo>
                <a:lnTo>
                  <a:pt x="96232" y="18723"/>
                </a:lnTo>
                <a:lnTo>
                  <a:pt x="95468" y="13832"/>
                </a:lnTo>
                <a:lnTo>
                  <a:pt x="94092" y="10469"/>
                </a:lnTo>
                <a:lnTo>
                  <a:pt x="92640" y="7107"/>
                </a:lnTo>
                <a:lnTo>
                  <a:pt x="91129" y="527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752640" y="1469096"/>
            <a:ext cx="19685" cy="52069"/>
          </a:xfrm>
          <a:custGeom>
            <a:avLst/>
            <a:gdLst/>
            <a:ahLst/>
            <a:cxnLst/>
            <a:rect l="l" t="t" r="r" b="b"/>
            <a:pathLst>
              <a:path w="19685" h="52069">
                <a:moveTo>
                  <a:pt x="19109" y="0"/>
                </a:moveTo>
                <a:lnTo>
                  <a:pt x="14981" y="0"/>
                </a:lnTo>
                <a:lnTo>
                  <a:pt x="13911" y="2216"/>
                </a:lnTo>
                <a:lnTo>
                  <a:pt x="12000" y="4585"/>
                </a:lnTo>
                <a:lnTo>
                  <a:pt x="6649" y="9323"/>
                </a:lnTo>
                <a:lnTo>
                  <a:pt x="3592" y="11310"/>
                </a:lnTo>
                <a:lnTo>
                  <a:pt x="0" y="12991"/>
                </a:lnTo>
                <a:lnTo>
                  <a:pt x="0" y="19181"/>
                </a:lnTo>
                <a:lnTo>
                  <a:pt x="12764" y="11463"/>
                </a:lnTo>
                <a:lnTo>
                  <a:pt x="12764" y="51967"/>
                </a:lnTo>
                <a:lnTo>
                  <a:pt x="19109" y="51967"/>
                </a:lnTo>
                <a:lnTo>
                  <a:pt x="19109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6" name="object 36"/>
          <p:cNvGrpSpPr/>
          <p:nvPr/>
        </p:nvGrpSpPr>
        <p:grpSpPr>
          <a:xfrm>
            <a:off x="3797966" y="1463594"/>
            <a:ext cx="52069" cy="50165"/>
            <a:chOff x="3797966" y="1463594"/>
            <a:chExt cx="52069" cy="50165"/>
          </a:xfrm>
        </p:grpSpPr>
        <p:sp>
          <p:nvSpPr>
            <p:cNvPr id="37" name="object 37"/>
            <p:cNvSpPr/>
            <p:nvPr/>
          </p:nvSpPr>
          <p:spPr>
            <a:xfrm>
              <a:off x="3842605" y="1475210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4433" y="13450"/>
                  </a:moveTo>
                  <a:lnTo>
                    <a:pt x="0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97960" y="1463598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60" h="50165">
                  <a:moveTo>
                    <a:pt x="47929" y="38138"/>
                  </a:moveTo>
                  <a:lnTo>
                    <a:pt x="47002" y="36842"/>
                  </a:lnTo>
                  <a:lnTo>
                    <a:pt x="46088" y="35610"/>
                  </a:lnTo>
                  <a:lnTo>
                    <a:pt x="44259" y="35306"/>
                  </a:lnTo>
                  <a:lnTo>
                    <a:pt x="42951" y="36220"/>
                  </a:lnTo>
                  <a:lnTo>
                    <a:pt x="32219" y="44018"/>
                  </a:lnTo>
                  <a:lnTo>
                    <a:pt x="19977" y="44018"/>
                  </a:lnTo>
                  <a:lnTo>
                    <a:pt x="10007" y="36791"/>
                  </a:lnTo>
                  <a:lnTo>
                    <a:pt x="6172" y="25133"/>
                  </a:lnTo>
                  <a:lnTo>
                    <a:pt x="10020" y="13347"/>
                  </a:lnTo>
                  <a:lnTo>
                    <a:pt x="19951" y="6121"/>
                  </a:lnTo>
                  <a:lnTo>
                    <a:pt x="32245" y="6121"/>
                  </a:lnTo>
                  <a:lnTo>
                    <a:pt x="42951" y="13906"/>
                  </a:lnTo>
                  <a:lnTo>
                    <a:pt x="46316" y="9245"/>
                  </a:lnTo>
                  <a:lnTo>
                    <a:pt x="34848" y="914"/>
                  </a:lnTo>
                  <a:lnTo>
                    <a:pt x="33629" y="0"/>
                  </a:lnTo>
                  <a:lnTo>
                    <a:pt x="31800" y="304"/>
                  </a:lnTo>
                  <a:lnTo>
                    <a:pt x="17424" y="381"/>
                  </a:lnTo>
                  <a:lnTo>
                    <a:pt x="16129" y="1689"/>
                  </a:lnTo>
                  <a:lnTo>
                    <a:pt x="5880" y="9245"/>
                  </a:lnTo>
                  <a:lnTo>
                    <a:pt x="4584" y="10236"/>
                  </a:lnTo>
                  <a:lnTo>
                    <a:pt x="4279" y="12001"/>
                  </a:lnTo>
                  <a:lnTo>
                    <a:pt x="0" y="25679"/>
                  </a:lnTo>
                  <a:lnTo>
                    <a:pt x="762" y="27279"/>
                  </a:lnTo>
                  <a:lnTo>
                    <a:pt x="889" y="27330"/>
                  </a:lnTo>
                  <a:lnTo>
                    <a:pt x="4813" y="39433"/>
                  </a:lnTo>
                  <a:lnTo>
                    <a:pt x="5346" y="40970"/>
                  </a:lnTo>
                  <a:lnTo>
                    <a:pt x="6959" y="41808"/>
                  </a:lnTo>
                  <a:lnTo>
                    <a:pt x="7086" y="41770"/>
                  </a:lnTo>
                  <a:lnTo>
                    <a:pt x="17348" y="49212"/>
                  </a:lnTo>
                  <a:lnTo>
                    <a:pt x="18656" y="50139"/>
                  </a:lnTo>
                  <a:lnTo>
                    <a:pt x="20408" y="49834"/>
                  </a:lnTo>
                  <a:lnTo>
                    <a:pt x="34772" y="49758"/>
                  </a:lnTo>
                  <a:lnTo>
                    <a:pt x="36080" y="48450"/>
                  </a:lnTo>
                  <a:lnTo>
                    <a:pt x="36080" y="48323"/>
                  </a:lnTo>
                  <a:lnTo>
                    <a:pt x="46316" y="40881"/>
                  </a:lnTo>
                  <a:lnTo>
                    <a:pt x="47625" y="39966"/>
                  </a:lnTo>
                  <a:lnTo>
                    <a:pt x="47929" y="381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842605" y="1488660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0" y="13450"/>
                  </a:moveTo>
                  <a:lnTo>
                    <a:pt x="4433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0" name="object 4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24730" y="4168936"/>
            <a:ext cx="1932263" cy="1918645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3906887" y="6037479"/>
            <a:ext cx="52069" cy="50165"/>
            <a:chOff x="3906887" y="6037479"/>
            <a:chExt cx="52069" cy="50165"/>
          </a:xfrm>
        </p:grpSpPr>
        <p:sp>
          <p:nvSpPr>
            <p:cNvPr id="42" name="object 42"/>
            <p:cNvSpPr/>
            <p:nvPr/>
          </p:nvSpPr>
          <p:spPr>
            <a:xfrm>
              <a:off x="3951526" y="604905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4433" y="13473"/>
                  </a:moveTo>
                  <a:lnTo>
                    <a:pt x="0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906875" y="6037491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60" h="50164">
                  <a:moveTo>
                    <a:pt x="46329" y="9245"/>
                  </a:moveTo>
                  <a:lnTo>
                    <a:pt x="34861" y="927"/>
                  </a:lnTo>
                  <a:lnTo>
                    <a:pt x="33642" y="0"/>
                  </a:lnTo>
                  <a:lnTo>
                    <a:pt x="31800" y="279"/>
                  </a:lnTo>
                  <a:lnTo>
                    <a:pt x="17437" y="381"/>
                  </a:lnTo>
                  <a:lnTo>
                    <a:pt x="16129" y="1663"/>
                  </a:lnTo>
                  <a:lnTo>
                    <a:pt x="16129" y="1828"/>
                  </a:lnTo>
                  <a:lnTo>
                    <a:pt x="4597" y="10185"/>
                  </a:lnTo>
                  <a:lnTo>
                    <a:pt x="4292" y="11976"/>
                  </a:lnTo>
                  <a:lnTo>
                    <a:pt x="469" y="24155"/>
                  </a:lnTo>
                  <a:lnTo>
                    <a:pt x="0" y="25666"/>
                  </a:lnTo>
                  <a:lnTo>
                    <a:pt x="774" y="27279"/>
                  </a:lnTo>
                  <a:lnTo>
                    <a:pt x="914" y="27330"/>
                  </a:lnTo>
                  <a:lnTo>
                    <a:pt x="4826" y="39408"/>
                  </a:lnTo>
                  <a:lnTo>
                    <a:pt x="5359" y="40906"/>
                  </a:lnTo>
                  <a:lnTo>
                    <a:pt x="6959" y="41732"/>
                  </a:lnTo>
                  <a:lnTo>
                    <a:pt x="18656" y="50101"/>
                  </a:lnTo>
                  <a:lnTo>
                    <a:pt x="20408" y="49809"/>
                  </a:lnTo>
                  <a:lnTo>
                    <a:pt x="21336" y="48539"/>
                  </a:lnTo>
                  <a:lnTo>
                    <a:pt x="22326" y="47256"/>
                  </a:lnTo>
                  <a:lnTo>
                    <a:pt x="22021" y="45466"/>
                  </a:lnTo>
                  <a:lnTo>
                    <a:pt x="10033" y="36779"/>
                  </a:lnTo>
                  <a:lnTo>
                    <a:pt x="6184" y="25057"/>
                  </a:lnTo>
                  <a:lnTo>
                    <a:pt x="10045" y="13309"/>
                  </a:lnTo>
                  <a:lnTo>
                    <a:pt x="19951" y="6108"/>
                  </a:lnTo>
                  <a:lnTo>
                    <a:pt x="32245" y="6108"/>
                  </a:lnTo>
                  <a:lnTo>
                    <a:pt x="42964" y="13893"/>
                  </a:lnTo>
                  <a:lnTo>
                    <a:pt x="46329" y="9245"/>
                  </a:lnTo>
                  <a:close/>
                </a:path>
                <a:path w="48260" h="50164">
                  <a:moveTo>
                    <a:pt x="47929" y="38125"/>
                  </a:moveTo>
                  <a:lnTo>
                    <a:pt x="46101" y="35560"/>
                  </a:lnTo>
                  <a:lnTo>
                    <a:pt x="44259" y="35267"/>
                  </a:lnTo>
                  <a:lnTo>
                    <a:pt x="31496" y="44538"/>
                  </a:lnTo>
                  <a:lnTo>
                    <a:pt x="34861" y="49174"/>
                  </a:lnTo>
                  <a:lnTo>
                    <a:pt x="47625" y="39916"/>
                  </a:lnTo>
                  <a:lnTo>
                    <a:pt x="47929" y="38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951526" y="6062530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480"/>
                  </a:moveTo>
                  <a:lnTo>
                    <a:pt x="4433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3819292" y="1489654"/>
          <a:ext cx="2212975" cy="4571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0489"/>
                <a:gridCol w="110489"/>
                <a:gridCol w="110489"/>
                <a:gridCol w="220980"/>
                <a:gridCol w="551815"/>
                <a:gridCol w="551815"/>
                <a:gridCol w="551815"/>
              </a:tblGrid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7432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18224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6" name="object 46"/>
          <p:cNvGrpSpPr/>
          <p:nvPr/>
        </p:nvGrpSpPr>
        <p:grpSpPr>
          <a:xfrm>
            <a:off x="4015809" y="3114311"/>
            <a:ext cx="52069" cy="50165"/>
            <a:chOff x="4015809" y="3114311"/>
            <a:chExt cx="52069" cy="50165"/>
          </a:xfrm>
        </p:grpSpPr>
        <p:sp>
          <p:nvSpPr>
            <p:cNvPr id="47" name="object 47"/>
            <p:cNvSpPr/>
            <p:nvPr/>
          </p:nvSpPr>
          <p:spPr>
            <a:xfrm>
              <a:off x="4060448" y="312592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4433" y="13450"/>
                  </a:moveTo>
                  <a:lnTo>
                    <a:pt x="0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4015803" y="3114319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60" h="50164">
                  <a:moveTo>
                    <a:pt x="46316" y="9245"/>
                  </a:moveTo>
                  <a:lnTo>
                    <a:pt x="34848" y="914"/>
                  </a:lnTo>
                  <a:lnTo>
                    <a:pt x="33629" y="0"/>
                  </a:lnTo>
                  <a:lnTo>
                    <a:pt x="31800" y="304"/>
                  </a:lnTo>
                  <a:lnTo>
                    <a:pt x="29959" y="2908"/>
                  </a:lnTo>
                  <a:lnTo>
                    <a:pt x="30264" y="4660"/>
                  </a:lnTo>
                  <a:lnTo>
                    <a:pt x="31496" y="5575"/>
                  </a:lnTo>
                  <a:lnTo>
                    <a:pt x="42951" y="13906"/>
                  </a:lnTo>
                  <a:lnTo>
                    <a:pt x="46316" y="9245"/>
                  </a:lnTo>
                  <a:close/>
                </a:path>
                <a:path w="48260" h="50164">
                  <a:moveTo>
                    <a:pt x="47929" y="38138"/>
                  </a:moveTo>
                  <a:lnTo>
                    <a:pt x="47002" y="36830"/>
                  </a:lnTo>
                  <a:lnTo>
                    <a:pt x="46088" y="35610"/>
                  </a:lnTo>
                  <a:lnTo>
                    <a:pt x="44259" y="35306"/>
                  </a:lnTo>
                  <a:lnTo>
                    <a:pt x="42951" y="36220"/>
                  </a:lnTo>
                  <a:lnTo>
                    <a:pt x="32219" y="44018"/>
                  </a:lnTo>
                  <a:lnTo>
                    <a:pt x="19977" y="44018"/>
                  </a:lnTo>
                  <a:lnTo>
                    <a:pt x="10007" y="36791"/>
                  </a:lnTo>
                  <a:lnTo>
                    <a:pt x="6172" y="25133"/>
                  </a:lnTo>
                  <a:lnTo>
                    <a:pt x="10020" y="13347"/>
                  </a:lnTo>
                  <a:lnTo>
                    <a:pt x="20713" y="5575"/>
                  </a:lnTo>
                  <a:lnTo>
                    <a:pt x="17348" y="914"/>
                  </a:lnTo>
                  <a:lnTo>
                    <a:pt x="5880" y="9245"/>
                  </a:lnTo>
                  <a:lnTo>
                    <a:pt x="4584" y="10236"/>
                  </a:lnTo>
                  <a:lnTo>
                    <a:pt x="4279" y="12001"/>
                  </a:lnTo>
                  <a:lnTo>
                    <a:pt x="0" y="25679"/>
                  </a:lnTo>
                  <a:lnTo>
                    <a:pt x="762" y="27279"/>
                  </a:lnTo>
                  <a:lnTo>
                    <a:pt x="889" y="27330"/>
                  </a:lnTo>
                  <a:lnTo>
                    <a:pt x="4813" y="39433"/>
                  </a:lnTo>
                  <a:lnTo>
                    <a:pt x="5346" y="40957"/>
                  </a:lnTo>
                  <a:lnTo>
                    <a:pt x="6959" y="41795"/>
                  </a:lnTo>
                  <a:lnTo>
                    <a:pt x="17348" y="49212"/>
                  </a:lnTo>
                  <a:lnTo>
                    <a:pt x="18643" y="50126"/>
                  </a:lnTo>
                  <a:lnTo>
                    <a:pt x="20408" y="49822"/>
                  </a:lnTo>
                  <a:lnTo>
                    <a:pt x="34772" y="49745"/>
                  </a:lnTo>
                  <a:lnTo>
                    <a:pt x="36080" y="48450"/>
                  </a:lnTo>
                  <a:lnTo>
                    <a:pt x="36080" y="48323"/>
                  </a:lnTo>
                  <a:lnTo>
                    <a:pt x="46316" y="40881"/>
                  </a:lnTo>
                  <a:lnTo>
                    <a:pt x="47625" y="39966"/>
                  </a:lnTo>
                  <a:lnTo>
                    <a:pt x="47929" y="381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4060448" y="313937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0" y="13450"/>
                  </a:moveTo>
                  <a:lnTo>
                    <a:pt x="4433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61158" y="1368601"/>
            <a:ext cx="508834" cy="78332"/>
          </a:xfrm>
          <a:prstGeom prst="rect">
            <a:avLst/>
          </a:prstGeom>
        </p:spPr>
      </p:pic>
      <p:grpSp>
        <p:nvGrpSpPr>
          <p:cNvPr id="51" name="object 51"/>
          <p:cNvGrpSpPr/>
          <p:nvPr/>
        </p:nvGrpSpPr>
        <p:grpSpPr>
          <a:xfrm>
            <a:off x="4621488" y="6122246"/>
            <a:ext cx="583565" cy="174625"/>
            <a:chOff x="4621488" y="6122246"/>
            <a:chExt cx="583565" cy="174625"/>
          </a:xfrm>
        </p:grpSpPr>
        <p:sp>
          <p:nvSpPr>
            <p:cNvPr id="52" name="object 52"/>
            <p:cNvSpPr/>
            <p:nvPr/>
          </p:nvSpPr>
          <p:spPr>
            <a:xfrm>
              <a:off x="4889625" y="6122246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5" h="53339">
                  <a:moveTo>
                    <a:pt x="19109" y="11486"/>
                  </a:moveTo>
                  <a:lnTo>
                    <a:pt x="12764" y="11486"/>
                  </a:lnTo>
                  <a:lnTo>
                    <a:pt x="12764" y="51997"/>
                  </a:lnTo>
                  <a:lnTo>
                    <a:pt x="19109" y="51997"/>
                  </a:lnTo>
                  <a:lnTo>
                    <a:pt x="19109" y="11486"/>
                  </a:lnTo>
                  <a:close/>
                </a:path>
                <a:path w="70485" h="53339">
                  <a:moveTo>
                    <a:pt x="19109" y="0"/>
                  </a:moveTo>
                  <a:lnTo>
                    <a:pt x="14981" y="0"/>
                  </a:lnTo>
                  <a:lnTo>
                    <a:pt x="13911" y="2239"/>
                  </a:lnTo>
                  <a:lnTo>
                    <a:pt x="12000" y="4547"/>
                  </a:lnTo>
                  <a:lnTo>
                    <a:pt x="6649" y="9308"/>
                  </a:lnTo>
                  <a:lnTo>
                    <a:pt x="3592" y="11333"/>
                  </a:lnTo>
                  <a:lnTo>
                    <a:pt x="115" y="12945"/>
                  </a:lnTo>
                  <a:lnTo>
                    <a:pt x="0" y="19151"/>
                  </a:lnTo>
                  <a:lnTo>
                    <a:pt x="12764" y="11486"/>
                  </a:lnTo>
                  <a:lnTo>
                    <a:pt x="19109" y="11486"/>
                  </a:lnTo>
                  <a:lnTo>
                    <a:pt x="19109" y="0"/>
                  </a:lnTo>
                  <a:close/>
                </a:path>
                <a:path w="70485" h="53339">
                  <a:moveTo>
                    <a:pt x="56256" y="0"/>
                  </a:moveTo>
                  <a:lnTo>
                    <a:pt x="49683" y="0"/>
                  </a:lnTo>
                  <a:lnTo>
                    <a:pt x="46549" y="1016"/>
                  </a:lnTo>
                  <a:lnTo>
                    <a:pt x="44103" y="3041"/>
                  </a:lnTo>
                  <a:lnTo>
                    <a:pt x="41581" y="5066"/>
                  </a:lnTo>
                  <a:lnTo>
                    <a:pt x="39746" y="7947"/>
                  </a:lnTo>
                  <a:lnTo>
                    <a:pt x="38251" y="12273"/>
                  </a:lnTo>
                  <a:lnTo>
                    <a:pt x="37224" y="15406"/>
                  </a:lnTo>
                  <a:lnTo>
                    <a:pt x="36612" y="20335"/>
                  </a:lnTo>
                  <a:lnTo>
                    <a:pt x="36612" y="36185"/>
                  </a:lnTo>
                  <a:lnTo>
                    <a:pt x="38294" y="43201"/>
                  </a:lnTo>
                  <a:lnTo>
                    <a:pt x="44562" y="51095"/>
                  </a:lnTo>
                  <a:lnTo>
                    <a:pt x="48460" y="52884"/>
                  </a:lnTo>
                  <a:lnTo>
                    <a:pt x="57250" y="52884"/>
                  </a:lnTo>
                  <a:lnTo>
                    <a:pt x="60384" y="51860"/>
                  </a:lnTo>
                  <a:lnTo>
                    <a:pt x="62906" y="49827"/>
                  </a:lnTo>
                  <a:lnTo>
                    <a:pt x="65352" y="47786"/>
                  </a:lnTo>
                  <a:lnTo>
                    <a:pt x="65438" y="47656"/>
                  </a:lnTo>
                  <a:lnTo>
                    <a:pt x="50524" y="47656"/>
                  </a:lnTo>
                  <a:lnTo>
                    <a:pt x="48072" y="46243"/>
                  </a:lnTo>
                  <a:lnTo>
                    <a:pt x="44103" y="40618"/>
                  </a:lnTo>
                  <a:lnTo>
                    <a:pt x="43109" y="34963"/>
                  </a:lnTo>
                  <a:lnTo>
                    <a:pt x="43114" y="17936"/>
                  </a:lnTo>
                  <a:lnTo>
                    <a:pt x="44180" y="12128"/>
                  </a:lnTo>
                  <a:lnTo>
                    <a:pt x="48154" y="6503"/>
                  </a:lnTo>
                  <a:lnTo>
                    <a:pt x="50447" y="5265"/>
                  </a:lnTo>
                  <a:lnTo>
                    <a:pt x="65142" y="5265"/>
                  </a:lnTo>
                  <a:lnTo>
                    <a:pt x="64588" y="4417"/>
                  </a:lnTo>
                  <a:lnTo>
                    <a:pt x="62906" y="2797"/>
                  </a:lnTo>
                  <a:lnTo>
                    <a:pt x="60766" y="1681"/>
                  </a:lnTo>
                  <a:lnTo>
                    <a:pt x="58702" y="565"/>
                  </a:lnTo>
                  <a:lnTo>
                    <a:pt x="56256" y="0"/>
                  </a:lnTo>
                  <a:close/>
                </a:path>
                <a:path w="70485" h="53339">
                  <a:moveTo>
                    <a:pt x="65142" y="5265"/>
                  </a:moveTo>
                  <a:lnTo>
                    <a:pt x="56333" y="5265"/>
                  </a:lnTo>
                  <a:lnTo>
                    <a:pt x="58855" y="6671"/>
                  </a:lnTo>
                  <a:lnTo>
                    <a:pt x="62830" y="12273"/>
                  </a:lnTo>
                  <a:lnTo>
                    <a:pt x="63703" y="17248"/>
                  </a:lnTo>
                  <a:lnTo>
                    <a:pt x="63820" y="34963"/>
                  </a:lnTo>
                  <a:lnTo>
                    <a:pt x="62830" y="40587"/>
                  </a:lnTo>
                  <a:lnTo>
                    <a:pt x="58842" y="46250"/>
                  </a:lnTo>
                  <a:lnTo>
                    <a:pt x="56409" y="47656"/>
                  </a:lnTo>
                  <a:lnTo>
                    <a:pt x="65438" y="47656"/>
                  </a:lnTo>
                  <a:lnTo>
                    <a:pt x="67263" y="44905"/>
                  </a:lnTo>
                  <a:lnTo>
                    <a:pt x="69709" y="37439"/>
                  </a:lnTo>
                  <a:lnTo>
                    <a:pt x="70321" y="32532"/>
                  </a:lnTo>
                  <a:lnTo>
                    <a:pt x="70228" y="20335"/>
                  </a:lnTo>
                  <a:lnTo>
                    <a:pt x="69938" y="17248"/>
                  </a:lnTo>
                  <a:lnTo>
                    <a:pt x="68410" y="11195"/>
                  </a:lnTo>
                  <a:lnTo>
                    <a:pt x="67340" y="8628"/>
                  </a:lnTo>
                  <a:lnTo>
                    <a:pt x="65142" y="526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21488" y="6218255"/>
              <a:ext cx="583512" cy="78334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3573856" y="3600355"/>
            <a:ext cx="207645" cy="377825"/>
            <a:chOff x="3573856" y="3600355"/>
            <a:chExt cx="207645" cy="377825"/>
          </a:xfrm>
        </p:grpSpPr>
        <p:sp>
          <p:nvSpPr>
            <p:cNvPr id="55" name="object 55"/>
            <p:cNvSpPr/>
            <p:nvPr/>
          </p:nvSpPr>
          <p:spPr>
            <a:xfrm>
              <a:off x="3684688" y="3756027"/>
              <a:ext cx="97155" cy="53340"/>
            </a:xfrm>
            <a:custGeom>
              <a:avLst/>
              <a:gdLst/>
              <a:ahLst/>
              <a:cxnLst/>
              <a:rect l="l" t="t" r="r" b="b"/>
              <a:pathLst>
                <a:path w="97154" h="53339">
                  <a:moveTo>
                    <a:pt x="19720" y="0"/>
                  </a:moveTo>
                  <a:lnTo>
                    <a:pt x="13146" y="0"/>
                  </a:lnTo>
                  <a:lnTo>
                    <a:pt x="10013" y="993"/>
                  </a:lnTo>
                  <a:lnTo>
                    <a:pt x="7567" y="3056"/>
                  </a:lnTo>
                  <a:lnTo>
                    <a:pt x="5044" y="5043"/>
                  </a:lnTo>
                  <a:lnTo>
                    <a:pt x="3210" y="7947"/>
                  </a:lnTo>
                  <a:lnTo>
                    <a:pt x="1711" y="12303"/>
                  </a:lnTo>
                  <a:lnTo>
                    <a:pt x="687" y="15437"/>
                  </a:lnTo>
                  <a:lnTo>
                    <a:pt x="0" y="20328"/>
                  </a:lnTo>
                  <a:lnTo>
                    <a:pt x="0" y="36224"/>
                  </a:lnTo>
                  <a:lnTo>
                    <a:pt x="1758" y="43178"/>
                  </a:lnTo>
                  <a:lnTo>
                    <a:pt x="5306" y="47763"/>
                  </a:lnTo>
                  <a:lnTo>
                    <a:pt x="8025" y="51126"/>
                  </a:lnTo>
                  <a:lnTo>
                    <a:pt x="11924" y="52884"/>
                  </a:lnTo>
                  <a:lnTo>
                    <a:pt x="20714" y="52884"/>
                  </a:lnTo>
                  <a:lnTo>
                    <a:pt x="23848" y="51890"/>
                  </a:lnTo>
                  <a:lnTo>
                    <a:pt x="26293" y="49827"/>
                  </a:lnTo>
                  <a:lnTo>
                    <a:pt x="28816" y="47763"/>
                  </a:lnTo>
                  <a:lnTo>
                    <a:pt x="13987" y="47687"/>
                  </a:lnTo>
                  <a:lnTo>
                    <a:pt x="11541" y="46235"/>
                  </a:lnTo>
                  <a:lnTo>
                    <a:pt x="9554" y="43407"/>
                  </a:lnTo>
                  <a:lnTo>
                    <a:pt x="7567" y="40656"/>
                  </a:lnTo>
                  <a:lnTo>
                    <a:pt x="6573" y="34924"/>
                  </a:lnTo>
                  <a:lnTo>
                    <a:pt x="13911" y="5273"/>
                  </a:lnTo>
                  <a:lnTo>
                    <a:pt x="28612" y="5273"/>
                  </a:lnTo>
                  <a:lnTo>
                    <a:pt x="28052" y="4432"/>
                  </a:lnTo>
                  <a:lnTo>
                    <a:pt x="26293" y="2827"/>
                  </a:lnTo>
                  <a:lnTo>
                    <a:pt x="22166" y="534"/>
                  </a:lnTo>
                  <a:lnTo>
                    <a:pt x="19720" y="0"/>
                  </a:lnTo>
                  <a:close/>
                </a:path>
                <a:path w="97154" h="53339">
                  <a:moveTo>
                    <a:pt x="28612" y="5273"/>
                  </a:moveTo>
                  <a:lnTo>
                    <a:pt x="19796" y="5273"/>
                  </a:lnTo>
                  <a:lnTo>
                    <a:pt x="22319" y="6648"/>
                  </a:lnTo>
                  <a:lnTo>
                    <a:pt x="26293" y="12303"/>
                  </a:lnTo>
                  <a:lnTo>
                    <a:pt x="27166" y="17271"/>
                  </a:lnTo>
                  <a:lnTo>
                    <a:pt x="27287" y="34924"/>
                  </a:lnTo>
                  <a:lnTo>
                    <a:pt x="26293" y="40580"/>
                  </a:lnTo>
                  <a:lnTo>
                    <a:pt x="22319" y="46235"/>
                  </a:lnTo>
                  <a:lnTo>
                    <a:pt x="19796" y="47687"/>
                  </a:lnTo>
                  <a:lnTo>
                    <a:pt x="28865" y="47687"/>
                  </a:lnTo>
                  <a:lnTo>
                    <a:pt x="30650" y="44936"/>
                  </a:lnTo>
                  <a:lnTo>
                    <a:pt x="32149" y="40580"/>
                  </a:lnTo>
                  <a:lnTo>
                    <a:pt x="33173" y="37446"/>
                  </a:lnTo>
                  <a:lnTo>
                    <a:pt x="33784" y="32555"/>
                  </a:lnTo>
                  <a:lnTo>
                    <a:pt x="33690" y="20328"/>
                  </a:lnTo>
                  <a:lnTo>
                    <a:pt x="33402" y="17271"/>
                  </a:lnTo>
                  <a:lnTo>
                    <a:pt x="31873" y="11157"/>
                  </a:lnTo>
                  <a:lnTo>
                    <a:pt x="30803" y="8635"/>
                  </a:lnTo>
                  <a:lnTo>
                    <a:pt x="29427" y="6495"/>
                  </a:lnTo>
                  <a:lnTo>
                    <a:pt x="28612" y="5273"/>
                  </a:lnTo>
                  <a:close/>
                </a:path>
                <a:path w="97154" h="53339">
                  <a:moveTo>
                    <a:pt x="52282" y="44783"/>
                  </a:moveTo>
                  <a:lnTo>
                    <a:pt x="45020" y="44783"/>
                  </a:lnTo>
                  <a:lnTo>
                    <a:pt x="45020" y="51967"/>
                  </a:lnTo>
                  <a:lnTo>
                    <a:pt x="52282" y="51967"/>
                  </a:lnTo>
                  <a:lnTo>
                    <a:pt x="52282" y="44783"/>
                  </a:lnTo>
                  <a:close/>
                </a:path>
                <a:path w="97154" h="53339">
                  <a:moveTo>
                    <a:pt x="68868" y="37905"/>
                  </a:moveTo>
                  <a:lnTo>
                    <a:pt x="62142" y="38440"/>
                  </a:lnTo>
                  <a:lnTo>
                    <a:pt x="62601" y="42796"/>
                  </a:lnTo>
                  <a:lnTo>
                    <a:pt x="64282" y="46311"/>
                  </a:lnTo>
                  <a:lnTo>
                    <a:pt x="67263" y="48910"/>
                  </a:lnTo>
                  <a:lnTo>
                    <a:pt x="70244" y="51584"/>
                  </a:lnTo>
                  <a:lnTo>
                    <a:pt x="74066" y="52884"/>
                  </a:lnTo>
                  <a:lnTo>
                    <a:pt x="84538" y="52884"/>
                  </a:lnTo>
                  <a:lnTo>
                    <a:pt x="89124" y="50820"/>
                  </a:lnTo>
                  <a:lnTo>
                    <a:pt x="91574" y="47687"/>
                  </a:lnTo>
                  <a:lnTo>
                    <a:pt x="76283" y="47687"/>
                  </a:lnTo>
                  <a:lnTo>
                    <a:pt x="74066" y="46846"/>
                  </a:lnTo>
                  <a:lnTo>
                    <a:pt x="72308" y="45165"/>
                  </a:lnTo>
                  <a:lnTo>
                    <a:pt x="70473" y="43560"/>
                  </a:lnTo>
                  <a:lnTo>
                    <a:pt x="69327" y="41115"/>
                  </a:lnTo>
                  <a:lnTo>
                    <a:pt x="68868" y="37905"/>
                  </a:lnTo>
                  <a:close/>
                </a:path>
                <a:path w="97154" h="53339">
                  <a:moveTo>
                    <a:pt x="92770" y="23308"/>
                  </a:moveTo>
                  <a:lnTo>
                    <a:pt x="82015" y="23308"/>
                  </a:lnTo>
                  <a:lnTo>
                    <a:pt x="84691" y="24302"/>
                  </a:lnTo>
                  <a:lnTo>
                    <a:pt x="86678" y="26442"/>
                  </a:lnTo>
                  <a:lnTo>
                    <a:pt x="88742" y="28505"/>
                  </a:lnTo>
                  <a:lnTo>
                    <a:pt x="89735" y="31409"/>
                  </a:lnTo>
                  <a:lnTo>
                    <a:pt x="89628" y="39128"/>
                  </a:lnTo>
                  <a:lnTo>
                    <a:pt x="88665" y="41879"/>
                  </a:lnTo>
                  <a:lnTo>
                    <a:pt x="86601" y="44171"/>
                  </a:lnTo>
                  <a:lnTo>
                    <a:pt x="84461" y="46464"/>
                  </a:lnTo>
                  <a:lnTo>
                    <a:pt x="81862" y="47687"/>
                  </a:lnTo>
                  <a:lnTo>
                    <a:pt x="91574" y="47687"/>
                  </a:lnTo>
                  <a:lnTo>
                    <a:pt x="95162" y="43178"/>
                  </a:lnTo>
                  <a:lnTo>
                    <a:pt x="96538" y="39128"/>
                  </a:lnTo>
                  <a:lnTo>
                    <a:pt x="96538" y="29498"/>
                  </a:lnTo>
                  <a:lnTo>
                    <a:pt x="94933" y="25524"/>
                  </a:lnTo>
                  <a:lnTo>
                    <a:pt x="92770" y="23308"/>
                  </a:lnTo>
                  <a:close/>
                </a:path>
                <a:path w="97154" h="53339">
                  <a:moveTo>
                    <a:pt x="94092" y="917"/>
                  </a:moveTo>
                  <a:lnTo>
                    <a:pt x="68333" y="917"/>
                  </a:lnTo>
                  <a:lnTo>
                    <a:pt x="63289" y="27511"/>
                  </a:lnTo>
                  <a:lnTo>
                    <a:pt x="69251" y="28276"/>
                  </a:lnTo>
                  <a:lnTo>
                    <a:pt x="70244" y="26824"/>
                  </a:lnTo>
                  <a:lnTo>
                    <a:pt x="71544" y="25601"/>
                  </a:lnTo>
                  <a:lnTo>
                    <a:pt x="73149" y="24684"/>
                  </a:lnTo>
                  <a:lnTo>
                    <a:pt x="74830" y="23767"/>
                  </a:lnTo>
                  <a:lnTo>
                    <a:pt x="76665" y="23308"/>
                  </a:lnTo>
                  <a:lnTo>
                    <a:pt x="92770" y="23308"/>
                  </a:lnTo>
                  <a:lnTo>
                    <a:pt x="90423" y="20939"/>
                  </a:lnTo>
                  <a:lnTo>
                    <a:pt x="70626" y="20939"/>
                  </a:lnTo>
                  <a:lnTo>
                    <a:pt x="73378" y="7030"/>
                  </a:lnTo>
                  <a:lnTo>
                    <a:pt x="94092" y="7030"/>
                  </a:lnTo>
                  <a:lnTo>
                    <a:pt x="94092" y="917"/>
                  </a:lnTo>
                  <a:close/>
                </a:path>
                <a:path w="97154" h="53339">
                  <a:moveTo>
                    <a:pt x="84920" y="17653"/>
                  </a:moveTo>
                  <a:lnTo>
                    <a:pt x="76971" y="17653"/>
                  </a:lnTo>
                  <a:lnTo>
                    <a:pt x="73760" y="18723"/>
                  </a:lnTo>
                  <a:lnTo>
                    <a:pt x="70626" y="20939"/>
                  </a:lnTo>
                  <a:lnTo>
                    <a:pt x="90423" y="20939"/>
                  </a:lnTo>
                  <a:lnTo>
                    <a:pt x="88742" y="19258"/>
                  </a:lnTo>
                  <a:lnTo>
                    <a:pt x="84920" y="1765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3573856" y="3600355"/>
              <a:ext cx="76835" cy="377825"/>
            </a:xfrm>
            <a:custGeom>
              <a:avLst/>
              <a:gdLst/>
              <a:ahLst/>
              <a:cxnLst/>
              <a:rect l="l" t="t" r="r" b="b"/>
              <a:pathLst>
                <a:path w="76835" h="377825">
                  <a:moveTo>
                    <a:pt x="59772" y="321660"/>
                  </a:moveTo>
                  <a:lnTo>
                    <a:pt x="0" y="346115"/>
                  </a:lnTo>
                  <a:lnTo>
                    <a:pt x="0" y="354598"/>
                  </a:lnTo>
                  <a:lnTo>
                    <a:pt x="59772" y="377601"/>
                  </a:lnTo>
                  <a:lnTo>
                    <a:pt x="59772" y="369195"/>
                  </a:lnTo>
                  <a:lnTo>
                    <a:pt x="41657" y="362622"/>
                  </a:lnTo>
                  <a:lnTo>
                    <a:pt x="41657" y="360330"/>
                  </a:lnTo>
                  <a:lnTo>
                    <a:pt x="35160" y="360330"/>
                  </a:lnTo>
                  <a:lnTo>
                    <a:pt x="13911" y="352382"/>
                  </a:lnTo>
                  <a:lnTo>
                    <a:pt x="10089" y="351312"/>
                  </a:lnTo>
                  <a:lnTo>
                    <a:pt x="6267" y="350548"/>
                  </a:lnTo>
                  <a:lnTo>
                    <a:pt x="9478" y="349631"/>
                  </a:lnTo>
                  <a:lnTo>
                    <a:pt x="13605" y="348255"/>
                  </a:lnTo>
                  <a:lnTo>
                    <a:pt x="35160" y="340078"/>
                  </a:lnTo>
                  <a:lnTo>
                    <a:pt x="41657" y="340078"/>
                  </a:lnTo>
                  <a:lnTo>
                    <a:pt x="41657" y="337632"/>
                  </a:lnTo>
                  <a:lnTo>
                    <a:pt x="59772" y="330678"/>
                  </a:lnTo>
                  <a:lnTo>
                    <a:pt x="59772" y="321660"/>
                  </a:lnTo>
                  <a:close/>
                </a:path>
                <a:path w="76835" h="377825">
                  <a:moveTo>
                    <a:pt x="41657" y="340078"/>
                  </a:moveTo>
                  <a:lnTo>
                    <a:pt x="35160" y="340078"/>
                  </a:lnTo>
                  <a:lnTo>
                    <a:pt x="35160" y="360330"/>
                  </a:lnTo>
                  <a:lnTo>
                    <a:pt x="41657" y="360330"/>
                  </a:lnTo>
                  <a:lnTo>
                    <a:pt x="41657" y="340078"/>
                  </a:lnTo>
                  <a:close/>
                </a:path>
                <a:path w="76835" h="377825">
                  <a:moveTo>
                    <a:pt x="59772" y="255937"/>
                  </a:moveTo>
                  <a:lnTo>
                    <a:pt x="25071" y="255937"/>
                  </a:lnTo>
                  <a:lnTo>
                    <a:pt x="21402" y="257083"/>
                  </a:lnTo>
                  <a:lnTo>
                    <a:pt x="19032" y="259453"/>
                  </a:lnTo>
                  <a:lnTo>
                    <a:pt x="16663" y="261745"/>
                  </a:lnTo>
                  <a:lnTo>
                    <a:pt x="15440" y="265031"/>
                  </a:lnTo>
                  <a:lnTo>
                    <a:pt x="15440" y="274813"/>
                  </a:lnTo>
                  <a:lnTo>
                    <a:pt x="17962" y="279246"/>
                  </a:lnTo>
                  <a:lnTo>
                    <a:pt x="23083" y="282685"/>
                  </a:lnTo>
                  <a:lnTo>
                    <a:pt x="20637" y="283525"/>
                  </a:lnTo>
                  <a:lnTo>
                    <a:pt x="18803" y="284977"/>
                  </a:lnTo>
                  <a:lnTo>
                    <a:pt x="17503" y="287041"/>
                  </a:lnTo>
                  <a:lnTo>
                    <a:pt x="16127" y="289104"/>
                  </a:lnTo>
                  <a:lnTo>
                    <a:pt x="15440" y="291703"/>
                  </a:lnTo>
                  <a:lnTo>
                    <a:pt x="15440" y="297816"/>
                  </a:lnTo>
                  <a:lnTo>
                    <a:pt x="22548" y="308057"/>
                  </a:lnTo>
                  <a:lnTo>
                    <a:pt x="16433" y="308057"/>
                  </a:lnTo>
                  <a:lnTo>
                    <a:pt x="16433" y="314629"/>
                  </a:lnTo>
                  <a:lnTo>
                    <a:pt x="59772" y="314629"/>
                  </a:lnTo>
                  <a:lnTo>
                    <a:pt x="59772" y="307293"/>
                  </a:lnTo>
                  <a:lnTo>
                    <a:pt x="33326" y="307293"/>
                  </a:lnTo>
                  <a:lnTo>
                    <a:pt x="30345" y="306911"/>
                  </a:lnTo>
                  <a:lnTo>
                    <a:pt x="28204" y="306070"/>
                  </a:lnTo>
                  <a:lnTo>
                    <a:pt x="26141" y="305306"/>
                  </a:lnTo>
                  <a:lnTo>
                    <a:pt x="24535" y="304007"/>
                  </a:lnTo>
                  <a:lnTo>
                    <a:pt x="22395" y="300491"/>
                  </a:lnTo>
                  <a:lnTo>
                    <a:pt x="21860" y="298657"/>
                  </a:lnTo>
                  <a:lnTo>
                    <a:pt x="21860" y="293842"/>
                  </a:lnTo>
                  <a:lnTo>
                    <a:pt x="22625" y="291855"/>
                  </a:lnTo>
                  <a:lnTo>
                    <a:pt x="24306" y="290709"/>
                  </a:lnTo>
                  <a:lnTo>
                    <a:pt x="25911" y="289486"/>
                  </a:lnTo>
                  <a:lnTo>
                    <a:pt x="28357" y="288875"/>
                  </a:lnTo>
                  <a:lnTo>
                    <a:pt x="59772" y="288875"/>
                  </a:lnTo>
                  <a:lnTo>
                    <a:pt x="59772" y="281538"/>
                  </a:lnTo>
                  <a:lnTo>
                    <a:pt x="30115" y="281538"/>
                  </a:lnTo>
                  <a:lnTo>
                    <a:pt x="26905" y="280545"/>
                  </a:lnTo>
                  <a:lnTo>
                    <a:pt x="24841" y="278558"/>
                  </a:lnTo>
                  <a:lnTo>
                    <a:pt x="22854" y="276495"/>
                  </a:lnTo>
                  <a:lnTo>
                    <a:pt x="21860" y="273973"/>
                  </a:lnTo>
                  <a:lnTo>
                    <a:pt x="21860" y="269311"/>
                  </a:lnTo>
                  <a:lnTo>
                    <a:pt x="29504" y="263274"/>
                  </a:lnTo>
                  <a:lnTo>
                    <a:pt x="59772" y="263274"/>
                  </a:lnTo>
                  <a:lnTo>
                    <a:pt x="59772" y="255937"/>
                  </a:lnTo>
                  <a:close/>
                </a:path>
                <a:path w="76835" h="377825">
                  <a:moveTo>
                    <a:pt x="42192" y="205422"/>
                  </a:moveTo>
                  <a:lnTo>
                    <a:pt x="33631" y="205422"/>
                  </a:lnTo>
                  <a:lnTo>
                    <a:pt x="29810" y="206110"/>
                  </a:lnTo>
                  <a:lnTo>
                    <a:pt x="22930" y="209014"/>
                  </a:lnTo>
                  <a:lnTo>
                    <a:pt x="20255" y="211154"/>
                  </a:lnTo>
                  <a:lnTo>
                    <a:pt x="16433" y="216809"/>
                  </a:lnTo>
                  <a:lnTo>
                    <a:pt x="15440" y="220095"/>
                  </a:lnTo>
                  <a:lnTo>
                    <a:pt x="15479" y="226744"/>
                  </a:lnTo>
                  <a:lnTo>
                    <a:pt x="16051" y="228960"/>
                  </a:lnTo>
                  <a:lnTo>
                    <a:pt x="18191" y="232934"/>
                  </a:lnTo>
                  <a:lnTo>
                    <a:pt x="19873" y="234768"/>
                  </a:lnTo>
                  <a:lnTo>
                    <a:pt x="22090" y="236297"/>
                  </a:lnTo>
                  <a:lnTo>
                    <a:pt x="16433" y="236297"/>
                  </a:lnTo>
                  <a:lnTo>
                    <a:pt x="16433" y="243022"/>
                  </a:lnTo>
                  <a:lnTo>
                    <a:pt x="76359" y="243022"/>
                  </a:lnTo>
                  <a:lnTo>
                    <a:pt x="76359" y="236373"/>
                  </a:lnTo>
                  <a:lnTo>
                    <a:pt x="32791" y="236373"/>
                  </a:lnTo>
                  <a:lnTo>
                    <a:pt x="28510" y="235150"/>
                  </a:lnTo>
                  <a:lnTo>
                    <a:pt x="25606" y="232781"/>
                  </a:lnTo>
                  <a:lnTo>
                    <a:pt x="22701" y="230336"/>
                  </a:lnTo>
                  <a:lnTo>
                    <a:pt x="21249" y="227584"/>
                  </a:lnTo>
                  <a:lnTo>
                    <a:pt x="21249" y="221318"/>
                  </a:lnTo>
                  <a:lnTo>
                    <a:pt x="22625" y="218567"/>
                  </a:lnTo>
                  <a:lnTo>
                    <a:pt x="28052" y="214058"/>
                  </a:lnTo>
                  <a:lnTo>
                    <a:pt x="32179" y="212911"/>
                  </a:lnTo>
                  <a:lnTo>
                    <a:pt x="56761" y="212911"/>
                  </a:lnTo>
                  <a:lnTo>
                    <a:pt x="56027" y="211689"/>
                  </a:lnTo>
                  <a:lnTo>
                    <a:pt x="53275" y="209396"/>
                  </a:lnTo>
                  <a:lnTo>
                    <a:pt x="46167" y="206186"/>
                  </a:lnTo>
                  <a:lnTo>
                    <a:pt x="42192" y="205422"/>
                  </a:lnTo>
                  <a:close/>
                </a:path>
                <a:path w="76835" h="377825">
                  <a:moveTo>
                    <a:pt x="56761" y="212911"/>
                  </a:moveTo>
                  <a:lnTo>
                    <a:pt x="43492" y="212911"/>
                  </a:lnTo>
                  <a:lnTo>
                    <a:pt x="47772" y="214058"/>
                  </a:lnTo>
                  <a:lnTo>
                    <a:pt x="50524" y="216427"/>
                  </a:lnTo>
                  <a:lnTo>
                    <a:pt x="53275" y="218720"/>
                  </a:lnTo>
                  <a:lnTo>
                    <a:pt x="54540" y="221318"/>
                  </a:lnTo>
                  <a:lnTo>
                    <a:pt x="54651" y="227967"/>
                  </a:lnTo>
                  <a:lnTo>
                    <a:pt x="53352" y="230718"/>
                  </a:lnTo>
                  <a:lnTo>
                    <a:pt x="50677" y="233010"/>
                  </a:lnTo>
                  <a:lnTo>
                    <a:pt x="48001" y="235227"/>
                  </a:lnTo>
                  <a:lnTo>
                    <a:pt x="43874" y="236373"/>
                  </a:lnTo>
                  <a:lnTo>
                    <a:pt x="76359" y="236373"/>
                  </a:lnTo>
                  <a:lnTo>
                    <a:pt x="76359" y="235685"/>
                  </a:lnTo>
                  <a:lnTo>
                    <a:pt x="55263" y="235685"/>
                  </a:lnTo>
                  <a:lnTo>
                    <a:pt x="56868" y="234386"/>
                  </a:lnTo>
                  <a:lnTo>
                    <a:pt x="58167" y="232781"/>
                  </a:lnTo>
                  <a:lnTo>
                    <a:pt x="59247" y="230718"/>
                  </a:lnTo>
                  <a:lnTo>
                    <a:pt x="60231" y="228960"/>
                  </a:lnTo>
                  <a:lnTo>
                    <a:pt x="60690" y="226744"/>
                  </a:lnTo>
                  <a:lnTo>
                    <a:pt x="60690" y="220936"/>
                  </a:lnTo>
                  <a:lnTo>
                    <a:pt x="59772" y="217726"/>
                  </a:lnTo>
                  <a:lnTo>
                    <a:pt x="57862" y="214746"/>
                  </a:lnTo>
                  <a:lnTo>
                    <a:pt x="56761" y="212911"/>
                  </a:lnTo>
                  <a:close/>
                </a:path>
                <a:path w="76835" h="377825">
                  <a:moveTo>
                    <a:pt x="59772" y="187998"/>
                  </a:moveTo>
                  <a:lnTo>
                    <a:pt x="0" y="187998"/>
                  </a:lnTo>
                  <a:lnTo>
                    <a:pt x="0" y="195334"/>
                  </a:lnTo>
                  <a:lnTo>
                    <a:pt x="59772" y="195334"/>
                  </a:lnTo>
                  <a:lnTo>
                    <a:pt x="59772" y="187998"/>
                  </a:lnTo>
                  <a:close/>
                </a:path>
                <a:path w="76835" h="377825">
                  <a:moveTo>
                    <a:pt x="8407" y="168663"/>
                  </a:moveTo>
                  <a:lnTo>
                    <a:pt x="0" y="168663"/>
                  </a:lnTo>
                  <a:lnTo>
                    <a:pt x="0" y="176000"/>
                  </a:lnTo>
                  <a:lnTo>
                    <a:pt x="8407" y="176000"/>
                  </a:lnTo>
                  <a:lnTo>
                    <a:pt x="8407" y="168663"/>
                  </a:lnTo>
                  <a:close/>
                </a:path>
                <a:path w="76835" h="377825">
                  <a:moveTo>
                    <a:pt x="59772" y="168663"/>
                  </a:moveTo>
                  <a:lnTo>
                    <a:pt x="16433" y="168663"/>
                  </a:lnTo>
                  <a:lnTo>
                    <a:pt x="16433" y="176000"/>
                  </a:lnTo>
                  <a:lnTo>
                    <a:pt x="59772" y="176000"/>
                  </a:lnTo>
                  <a:lnTo>
                    <a:pt x="59772" y="168663"/>
                  </a:lnTo>
                  <a:close/>
                </a:path>
                <a:path w="76835" h="377825">
                  <a:moveTo>
                    <a:pt x="22166" y="155595"/>
                  </a:moveTo>
                  <a:lnTo>
                    <a:pt x="16433" y="155595"/>
                  </a:lnTo>
                  <a:lnTo>
                    <a:pt x="16433" y="161021"/>
                  </a:lnTo>
                  <a:lnTo>
                    <a:pt x="22166" y="161021"/>
                  </a:lnTo>
                  <a:lnTo>
                    <a:pt x="22166" y="155595"/>
                  </a:lnTo>
                  <a:close/>
                </a:path>
                <a:path w="76835" h="377825">
                  <a:moveTo>
                    <a:pt x="59620" y="139852"/>
                  </a:moveTo>
                  <a:lnTo>
                    <a:pt x="53199" y="140922"/>
                  </a:lnTo>
                  <a:lnTo>
                    <a:pt x="53309" y="141915"/>
                  </a:lnTo>
                  <a:lnTo>
                    <a:pt x="53428" y="145278"/>
                  </a:lnTo>
                  <a:lnTo>
                    <a:pt x="53275" y="146119"/>
                  </a:lnTo>
                  <a:lnTo>
                    <a:pt x="52893" y="146654"/>
                  </a:lnTo>
                  <a:lnTo>
                    <a:pt x="52587" y="147265"/>
                  </a:lnTo>
                  <a:lnTo>
                    <a:pt x="52129" y="147647"/>
                  </a:lnTo>
                  <a:lnTo>
                    <a:pt x="51517" y="147953"/>
                  </a:lnTo>
                  <a:lnTo>
                    <a:pt x="50906" y="148182"/>
                  </a:lnTo>
                  <a:lnTo>
                    <a:pt x="49530" y="148335"/>
                  </a:lnTo>
                  <a:lnTo>
                    <a:pt x="1299" y="148335"/>
                  </a:lnTo>
                  <a:lnTo>
                    <a:pt x="5732" y="155595"/>
                  </a:lnTo>
                  <a:lnTo>
                    <a:pt x="51441" y="155595"/>
                  </a:lnTo>
                  <a:lnTo>
                    <a:pt x="54346" y="155289"/>
                  </a:lnTo>
                  <a:lnTo>
                    <a:pt x="55721" y="154754"/>
                  </a:lnTo>
                  <a:lnTo>
                    <a:pt x="57097" y="154143"/>
                  </a:lnTo>
                  <a:lnTo>
                    <a:pt x="58167" y="153073"/>
                  </a:lnTo>
                  <a:lnTo>
                    <a:pt x="59008" y="151621"/>
                  </a:lnTo>
                  <a:lnTo>
                    <a:pt x="59925" y="150169"/>
                  </a:lnTo>
                  <a:lnTo>
                    <a:pt x="60265" y="148335"/>
                  </a:lnTo>
                  <a:lnTo>
                    <a:pt x="60252" y="143367"/>
                  </a:lnTo>
                  <a:lnTo>
                    <a:pt x="60078" y="141915"/>
                  </a:lnTo>
                  <a:lnTo>
                    <a:pt x="59620" y="139852"/>
                  </a:lnTo>
                  <a:close/>
                </a:path>
                <a:path w="76835" h="377825">
                  <a:moveTo>
                    <a:pt x="22166" y="140922"/>
                  </a:moveTo>
                  <a:lnTo>
                    <a:pt x="16433" y="140922"/>
                  </a:lnTo>
                  <a:lnTo>
                    <a:pt x="16433" y="148335"/>
                  </a:lnTo>
                  <a:lnTo>
                    <a:pt x="22166" y="148335"/>
                  </a:lnTo>
                  <a:lnTo>
                    <a:pt x="22166" y="140922"/>
                  </a:lnTo>
                  <a:close/>
                </a:path>
                <a:path w="76835" h="377825">
                  <a:moveTo>
                    <a:pt x="59772" y="98125"/>
                  </a:moveTo>
                  <a:lnTo>
                    <a:pt x="16433" y="98125"/>
                  </a:lnTo>
                  <a:lnTo>
                    <a:pt x="16433" y="105462"/>
                  </a:lnTo>
                  <a:lnTo>
                    <a:pt x="43339" y="105462"/>
                  </a:lnTo>
                  <a:lnTo>
                    <a:pt x="46167" y="105921"/>
                  </a:lnTo>
                  <a:lnTo>
                    <a:pt x="54422" y="114785"/>
                  </a:lnTo>
                  <a:lnTo>
                    <a:pt x="54422" y="119142"/>
                  </a:lnTo>
                  <a:lnTo>
                    <a:pt x="53810" y="121052"/>
                  </a:lnTo>
                  <a:lnTo>
                    <a:pt x="52740" y="122504"/>
                  </a:lnTo>
                  <a:lnTo>
                    <a:pt x="51670" y="124033"/>
                  </a:lnTo>
                  <a:lnTo>
                    <a:pt x="50142" y="125026"/>
                  </a:lnTo>
                  <a:lnTo>
                    <a:pt x="48231" y="125485"/>
                  </a:lnTo>
                  <a:lnTo>
                    <a:pt x="46855" y="125790"/>
                  </a:lnTo>
                  <a:lnTo>
                    <a:pt x="44256" y="125867"/>
                  </a:lnTo>
                  <a:lnTo>
                    <a:pt x="16433" y="125867"/>
                  </a:lnTo>
                  <a:lnTo>
                    <a:pt x="16433" y="133203"/>
                  </a:lnTo>
                  <a:lnTo>
                    <a:pt x="46396" y="133203"/>
                  </a:lnTo>
                  <a:lnTo>
                    <a:pt x="48689" y="133127"/>
                  </a:lnTo>
                  <a:lnTo>
                    <a:pt x="59273" y="125485"/>
                  </a:lnTo>
                  <a:lnTo>
                    <a:pt x="60231" y="123421"/>
                  </a:lnTo>
                  <a:lnTo>
                    <a:pt x="60675" y="121052"/>
                  </a:lnTo>
                  <a:lnTo>
                    <a:pt x="60690" y="112646"/>
                  </a:lnTo>
                  <a:lnTo>
                    <a:pt x="58244" y="108060"/>
                  </a:lnTo>
                  <a:lnTo>
                    <a:pt x="53352" y="104698"/>
                  </a:lnTo>
                  <a:lnTo>
                    <a:pt x="59772" y="104698"/>
                  </a:lnTo>
                  <a:lnTo>
                    <a:pt x="59772" y="98125"/>
                  </a:lnTo>
                  <a:close/>
                </a:path>
                <a:path w="76835" h="377825">
                  <a:moveTo>
                    <a:pt x="59772" y="50362"/>
                  </a:moveTo>
                  <a:lnTo>
                    <a:pt x="0" y="50362"/>
                  </a:lnTo>
                  <a:lnTo>
                    <a:pt x="0" y="57698"/>
                  </a:lnTo>
                  <a:lnTo>
                    <a:pt x="21402" y="57698"/>
                  </a:lnTo>
                  <a:lnTo>
                    <a:pt x="19644" y="58921"/>
                  </a:lnTo>
                  <a:lnTo>
                    <a:pt x="18191" y="60602"/>
                  </a:lnTo>
                  <a:lnTo>
                    <a:pt x="17080" y="62742"/>
                  </a:lnTo>
                  <a:lnTo>
                    <a:pt x="16051" y="64653"/>
                  </a:lnTo>
                  <a:lnTo>
                    <a:pt x="15440" y="67022"/>
                  </a:lnTo>
                  <a:lnTo>
                    <a:pt x="15440" y="73212"/>
                  </a:lnTo>
                  <a:lnTo>
                    <a:pt x="33784" y="87885"/>
                  </a:lnTo>
                  <a:lnTo>
                    <a:pt x="42574" y="87885"/>
                  </a:lnTo>
                  <a:lnTo>
                    <a:pt x="56806" y="80396"/>
                  </a:lnTo>
                  <a:lnTo>
                    <a:pt x="32408" y="80396"/>
                  </a:lnTo>
                  <a:lnTo>
                    <a:pt x="28204" y="79249"/>
                  </a:lnTo>
                  <a:lnTo>
                    <a:pt x="25529" y="77109"/>
                  </a:lnTo>
                  <a:lnTo>
                    <a:pt x="22854" y="74893"/>
                  </a:lnTo>
                  <a:lnTo>
                    <a:pt x="21554" y="72218"/>
                  </a:lnTo>
                  <a:lnTo>
                    <a:pt x="21629" y="65417"/>
                  </a:lnTo>
                  <a:lnTo>
                    <a:pt x="22930" y="62742"/>
                  </a:lnTo>
                  <a:lnTo>
                    <a:pt x="25774" y="60449"/>
                  </a:lnTo>
                  <a:lnTo>
                    <a:pt x="28434" y="58233"/>
                  </a:lnTo>
                  <a:lnTo>
                    <a:pt x="32791" y="57087"/>
                  </a:lnTo>
                  <a:lnTo>
                    <a:pt x="59772" y="57087"/>
                  </a:lnTo>
                  <a:lnTo>
                    <a:pt x="59772" y="50362"/>
                  </a:lnTo>
                  <a:close/>
                </a:path>
                <a:path w="76835" h="377825">
                  <a:moveTo>
                    <a:pt x="59772" y="57087"/>
                  </a:moveTo>
                  <a:lnTo>
                    <a:pt x="44103" y="57087"/>
                  </a:lnTo>
                  <a:lnTo>
                    <a:pt x="48154" y="58157"/>
                  </a:lnTo>
                  <a:lnTo>
                    <a:pt x="50932" y="60602"/>
                  </a:lnTo>
                  <a:lnTo>
                    <a:pt x="53352" y="62666"/>
                  </a:lnTo>
                  <a:lnTo>
                    <a:pt x="54651" y="65417"/>
                  </a:lnTo>
                  <a:lnTo>
                    <a:pt x="54651" y="71760"/>
                  </a:lnTo>
                  <a:lnTo>
                    <a:pt x="53275" y="74511"/>
                  </a:lnTo>
                  <a:lnTo>
                    <a:pt x="50600" y="76880"/>
                  </a:lnTo>
                  <a:lnTo>
                    <a:pt x="47848" y="79173"/>
                  </a:lnTo>
                  <a:lnTo>
                    <a:pt x="43644" y="80396"/>
                  </a:lnTo>
                  <a:lnTo>
                    <a:pt x="56806" y="80396"/>
                  </a:lnTo>
                  <a:lnTo>
                    <a:pt x="59772" y="75887"/>
                  </a:lnTo>
                  <a:lnTo>
                    <a:pt x="60690" y="72753"/>
                  </a:lnTo>
                  <a:lnTo>
                    <a:pt x="60690" y="63965"/>
                  </a:lnTo>
                  <a:lnTo>
                    <a:pt x="58549" y="59914"/>
                  </a:lnTo>
                  <a:lnTo>
                    <a:pt x="54269" y="57163"/>
                  </a:lnTo>
                  <a:lnTo>
                    <a:pt x="59772" y="57163"/>
                  </a:lnTo>
                  <a:close/>
                </a:path>
                <a:path w="76835" h="377825">
                  <a:moveTo>
                    <a:pt x="39135" y="0"/>
                  </a:moveTo>
                  <a:lnTo>
                    <a:pt x="30880" y="0"/>
                  </a:lnTo>
                  <a:lnTo>
                    <a:pt x="25300" y="1834"/>
                  </a:lnTo>
                  <a:lnTo>
                    <a:pt x="21402" y="5502"/>
                  </a:lnTo>
                  <a:lnTo>
                    <a:pt x="17427" y="9170"/>
                  </a:lnTo>
                  <a:lnTo>
                    <a:pt x="15440" y="13908"/>
                  </a:lnTo>
                  <a:lnTo>
                    <a:pt x="15536" y="25907"/>
                  </a:lnTo>
                  <a:lnTo>
                    <a:pt x="17503" y="30568"/>
                  </a:lnTo>
                  <a:lnTo>
                    <a:pt x="21478" y="34313"/>
                  </a:lnTo>
                  <a:lnTo>
                    <a:pt x="25529" y="38058"/>
                  </a:lnTo>
                  <a:lnTo>
                    <a:pt x="31185" y="39892"/>
                  </a:lnTo>
                  <a:lnTo>
                    <a:pt x="45479" y="39892"/>
                  </a:lnTo>
                  <a:lnTo>
                    <a:pt x="50982" y="38058"/>
                  </a:lnTo>
                  <a:lnTo>
                    <a:pt x="54881" y="34313"/>
                  </a:lnTo>
                  <a:lnTo>
                    <a:pt x="56992" y="32326"/>
                  </a:lnTo>
                  <a:lnTo>
                    <a:pt x="39976" y="32326"/>
                  </a:lnTo>
                  <a:lnTo>
                    <a:pt x="39976" y="31944"/>
                  </a:lnTo>
                  <a:lnTo>
                    <a:pt x="33937" y="31944"/>
                  </a:lnTo>
                  <a:lnTo>
                    <a:pt x="30192" y="31638"/>
                  </a:lnTo>
                  <a:lnTo>
                    <a:pt x="27134" y="30415"/>
                  </a:lnTo>
                  <a:lnTo>
                    <a:pt x="24918" y="28123"/>
                  </a:lnTo>
                  <a:lnTo>
                    <a:pt x="22625" y="25830"/>
                  </a:lnTo>
                  <a:lnTo>
                    <a:pt x="21478" y="23003"/>
                  </a:lnTo>
                  <a:lnTo>
                    <a:pt x="21478" y="15895"/>
                  </a:lnTo>
                  <a:lnTo>
                    <a:pt x="22930" y="12838"/>
                  </a:lnTo>
                  <a:lnTo>
                    <a:pt x="25850" y="10469"/>
                  </a:lnTo>
                  <a:lnTo>
                    <a:pt x="27593" y="9017"/>
                  </a:lnTo>
                  <a:lnTo>
                    <a:pt x="30268" y="8100"/>
                  </a:lnTo>
                  <a:lnTo>
                    <a:pt x="33937" y="7718"/>
                  </a:lnTo>
                  <a:lnTo>
                    <a:pt x="39976" y="7718"/>
                  </a:lnTo>
                  <a:lnTo>
                    <a:pt x="39976" y="76"/>
                  </a:lnTo>
                  <a:lnTo>
                    <a:pt x="39135" y="0"/>
                  </a:lnTo>
                  <a:close/>
                </a:path>
                <a:path w="76835" h="377825">
                  <a:moveTo>
                    <a:pt x="46702" y="229"/>
                  </a:moveTo>
                  <a:lnTo>
                    <a:pt x="45785" y="7795"/>
                  </a:lnTo>
                  <a:lnTo>
                    <a:pt x="48919" y="8941"/>
                  </a:lnTo>
                  <a:lnTo>
                    <a:pt x="51135" y="10469"/>
                  </a:lnTo>
                  <a:lnTo>
                    <a:pt x="52587" y="12380"/>
                  </a:lnTo>
                  <a:lnTo>
                    <a:pt x="53963" y="14290"/>
                  </a:lnTo>
                  <a:lnTo>
                    <a:pt x="54651" y="16583"/>
                  </a:lnTo>
                  <a:lnTo>
                    <a:pt x="54590" y="23003"/>
                  </a:lnTo>
                  <a:lnTo>
                    <a:pt x="53428" y="25907"/>
                  </a:lnTo>
                  <a:lnTo>
                    <a:pt x="50906" y="28276"/>
                  </a:lnTo>
                  <a:lnTo>
                    <a:pt x="48383" y="30721"/>
                  </a:lnTo>
                  <a:lnTo>
                    <a:pt x="44715" y="32020"/>
                  </a:lnTo>
                  <a:lnTo>
                    <a:pt x="39976" y="32326"/>
                  </a:lnTo>
                  <a:lnTo>
                    <a:pt x="56992" y="32326"/>
                  </a:lnTo>
                  <a:lnTo>
                    <a:pt x="58698" y="30721"/>
                  </a:lnTo>
                  <a:lnTo>
                    <a:pt x="58808" y="30568"/>
                  </a:lnTo>
                  <a:lnTo>
                    <a:pt x="60574" y="25907"/>
                  </a:lnTo>
                  <a:lnTo>
                    <a:pt x="60576" y="13908"/>
                  </a:lnTo>
                  <a:lnTo>
                    <a:pt x="59467" y="10164"/>
                  </a:lnTo>
                  <a:lnTo>
                    <a:pt x="57021" y="6877"/>
                  </a:lnTo>
                  <a:lnTo>
                    <a:pt x="54575" y="3668"/>
                  </a:lnTo>
                  <a:lnTo>
                    <a:pt x="51135" y="1452"/>
                  </a:lnTo>
                  <a:lnTo>
                    <a:pt x="46702" y="229"/>
                  </a:lnTo>
                  <a:close/>
                </a:path>
                <a:path w="76835" h="377825">
                  <a:moveTo>
                    <a:pt x="39976" y="7718"/>
                  </a:moveTo>
                  <a:lnTo>
                    <a:pt x="33937" y="7718"/>
                  </a:lnTo>
                  <a:lnTo>
                    <a:pt x="33937" y="31944"/>
                  </a:lnTo>
                  <a:lnTo>
                    <a:pt x="39976" y="31944"/>
                  </a:lnTo>
                  <a:lnTo>
                    <a:pt x="39976" y="77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/>
          <p:nvPr/>
        </p:nvSpPr>
        <p:spPr>
          <a:xfrm>
            <a:off x="7344062" y="6123171"/>
            <a:ext cx="34925" cy="52069"/>
          </a:xfrm>
          <a:custGeom>
            <a:avLst/>
            <a:gdLst/>
            <a:ahLst/>
            <a:cxnLst/>
            <a:rect l="l" t="t" r="r" b="b"/>
            <a:pathLst>
              <a:path w="34925" h="52070">
                <a:moveTo>
                  <a:pt x="31950" y="0"/>
                </a:moveTo>
                <a:lnTo>
                  <a:pt x="6191" y="0"/>
                </a:lnTo>
                <a:lnTo>
                  <a:pt x="1146" y="26594"/>
                </a:lnTo>
                <a:lnTo>
                  <a:pt x="7108" y="27374"/>
                </a:lnTo>
                <a:lnTo>
                  <a:pt x="8102" y="25891"/>
                </a:lnTo>
                <a:lnTo>
                  <a:pt x="9401" y="24684"/>
                </a:lnTo>
                <a:lnTo>
                  <a:pt x="12688" y="22819"/>
                </a:lnTo>
                <a:lnTo>
                  <a:pt x="14522" y="22361"/>
                </a:lnTo>
                <a:lnTo>
                  <a:pt x="19873" y="22361"/>
                </a:lnTo>
                <a:lnTo>
                  <a:pt x="22548" y="23408"/>
                </a:lnTo>
                <a:lnTo>
                  <a:pt x="26599" y="27596"/>
                </a:lnTo>
                <a:lnTo>
                  <a:pt x="27593" y="30461"/>
                </a:lnTo>
                <a:lnTo>
                  <a:pt x="27593" y="37897"/>
                </a:lnTo>
                <a:lnTo>
                  <a:pt x="26523" y="40962"/>
                </a:lnTo>
                <a:lnTo>
                  <a:pt x="22319" y="45578"/>
                </a:lnTo>
                <a:lnTo>
                  <a:pt x="19720" y="46732"/>
                </a:lnTo>
                <a:lnTo>
                  <a:pt x="14140" y="46732"/>
                </a:lnTo>
                <a:lnTo>
                  <a:pt x="11924" y="45914"/>
                </a:lnTo>
                <a:lnTo>
                  <a:pt x="8331" y="42635"/>
                </a:lnTo>
                <a:lnTo>
                  <a:pt x="7184" y="40198"/>
                </a:lnTo>
                <a:lnTo>
                  <a:pt x="6726" y="36942"/>
                </a:lnTo>
                <a:lnTo>
                  <a:pt x="0" y="37507"/>
                </a:lnTo>
                <a:lnTo>
                  <a:pt x="458" y="41864"/>
                </a:lnTo>
                <a:lnTo>
                  <a:pt x="2140" y="45364"/>
                </a:lnTo>
                <a:lnTo>
                  <a:pt x="8102" y="50637"/>
                </a:lnTo>
                <a:lnTo>
                  <a:pt x="11924" y="51959"/>
                </a:lnTo>
                <a:lnTo>
                  <a:pt x="22395" y="51959"/>
                </a:lnTo>
                <a:lnTo>
                  <a:pt x="26981" y="49865"/>
                </a:lnTo>
                <a:lnTo>
                  <a:pt x="33020" y="42253"/>
                </a:lnTo>
                <a:lnTo>
                  <a:pt x="34396" y="38203"/>
                </a:lnTo>
                <a:lnTo>
                  <a:pt x="34396" y="28597"/>
                </a:lnTo>
                <a:lnTo>
                  <a:pt x="32791" y="24569"/>
                </a:lnTo>
                <a:lnTo>
                  <a:pt x="26599" y="18310"/>
                </a:lnTo>
                <a:lnTo>
                  <a:pt x="22777" y="16744"/>
                </a:lnTo>
                <a:lnTo>
                  <a:pt x="14828" y="16744"/>
                </a:lnTo>
                <a:lnTo>
                  <a:pt x="11541" y="17821"/>
                </a:lnTo>
                <a:lnTo>
                  <a:pt x="8484" y="19992"/>
                </a:lnTo>
                <a:lnTo>
                  <a:pt x="11236" y="6075"/>
                </a:lnTo>
                <a:lnTo>
                  <a:pt x="31950" y="6075"/>
                </a:lnTo>
                <a:lnTo>
                  <a:pt x="3195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429606" y="6122254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20" h="53339">
                <a:moveTo>
                  <a:pt x="19032" y="11478"/>
                </a:moveTo>
                <a:lnTo>
                  <a:pt x="12688" y="11478"/>
                </a:lnTo>
                <a:lnTo>
                  <a:pt x="12688" y="51989"/>
                </a:lnTo>
                <a:lnTo>
                  <a:pt x="19032" y="51989"/>
                </a:lnTo>
                <a:lnTo>
                  <a:pt x="19032" y="11478"/>
                </a:lnTo>
                <a:close/>
              </a:path>
              <a:path w="71120" h="53339">
                <a:moveTo>
                  <a:pt x="19032" y="0"/>
                </a:moveTo>
                <a:lnTo>
                  <a:pt x="14981" y="0"/>
                </a:lnTo>
                <a:lnTo>
                  <a:pt x="13834" y="2231"/>
                </a:lnTo>
                <a:lnTo>
                  <a:pt x="11924" y="4539"/>
                </a:lnTo>
                <a:lnTo>
                  <a:pt x="9325" y="6916"/>
                </a:lnTo>
                <a:lnTo>
                  <a:pt x="6649" y="9300"/>
                </a:lnTo>
                <a:lnTo>
                  <a:pt x="3516" y="11325"/>
                </a:lnTo>
                <a:lnTo>
                  <a:pt x="112" y="12938"/>
                </a:lnTo>
                <a:lnTo>
                  <a:pt x="0" y="19143"/>
                </a:lnTo>
                <a:lnTo>
                  <a:pt x="1987" y="18410"/>
                </a:lnTo>
                <a:lnTo>
                  <a:pt x="4203" y="17317"/>
                </a:lnTo>
                <a:lnTo>
                  <a:pt x="6649" y="15857"/>
                </a:lnTo>
                <a:lnTo>
                  <a:pt x="9172" y="14397"/>
                </a:lnTo>
                <a:lnTo>
                  <a:pt x="11159" y="12938"/>
                </a:lnTo>
                <a:lnTo>
                  <a:pt x="12688" y="11478"/>
                </a:lnTo>
                <a:lnTo>
                  <a:pt x="19032" y="11478"/>
                </a:lnTo>
                <a:lnTo>
                  <a:pt x="19032" y="0"/>
                </a:lnTo>
                <a:close/>
              </a:path>
              <a:path w="71120" h="53339">
                <a:moveTo>
                  <a:pt x="43186" y="37859"/>
                </a:moveTo>
                <a:lnTo>
                  <a:pt x="36536" y="38425"/>
                </a:lnTo>
                <a:lnTo>
                  <a:pt x="36995" y="42781"/>
                </a:lnTo>
                <a:lnTo>
                  <a:pt x="38676" y="46281"/>
                </a:lnTo>
                <a:lnTo>
                  <a:pt x="44638" y="51554"/>
                </a:lnTo>
                <a:lnTo>
                  <a:pt x="48460" y="52876"/>
                </a:lnTo>
                <a:lnTo>
                  <a:pt x="58932" y="52876"/>
                </a:lnTo>
                <a:lnTo>
                  <a:pt x="63441" y="50782"/>
                </a:lnTo>
                <a:lnTo>
                  <a:pt x="65953" y="47649"/>
                </a:lnTo>
                <a:lnTo>
                  <a:pt x="50600" y="47649"/>
                </a:lnTo>
                <a:lnTo>
                  <a:pt x="48460" y="46831"/>
                </a:lnTo>
                <a:lnTo>
                  <a:pt x="46625" y="45188"/>
                </a:lnTo>
                <a:lnTo>
                  <a:pt x="44867" y="43552"/>
                </a:lnTo>
                <a:lnTo>
                  <a:pt x="43721" y="41115"/>
                </a:lnTo>
                <a:lnTo>
                  <a:pt x="43186" y="37859"/>
                </a:lnTo>
                <a:close/>
              </a:path>
              <a:path w="71120" h="53339">
                <a:moveTo>
                  <a:pt x="67118" y="23278"/>
                </a:moveTo>
                <a:lnTo>
                  <a:pt x="56333" y="23278"/>
                </a:lnTo>
                <a:lnTo>
                  <a:pt x="59008" y="24325"/>
                </a:lnTo>
                <a:lnTo>
                  <a:pt x="63136" y="28513"/>
                </a:lnTo>
                <a:lnTo>
                  <a:pt x="64129" y="31378"/>
                </a:lnTo>
                <a:lnTo>
                  <a:pt x="64023" y="39120"/>
                </a:lnTo>
                <a:lnTo>
                  <a:pt x="63059" y="41879"/>
                </a:lnTo>
                <a:lnTo>
                  <a:pt x="60919" y="44187"/>
                </a:lnTo>
                <a:lnTo>
                  <a:pt x="58855" y="46495"/>
                </a:lnTo>
                <a:lnTo>
                  <a:pt x="56256" y="47649"/>
                </a:lnTo>
                <a:lnTo>
                  <a:pt x="65953" y="47649"/>
                </a:lnTo>
                <a:lnTo>
                  <a:pt x="69480" y="43170"/>
                </a:lnTo>
                <a:lnTo>
                  <a:pt x="70856" y="39120"/>
                </a:lnTo>
                <a:lnTo>
                  <a:pt x="70856" y="29514"/>
                </a:lnTo>
                <a:lnTo>
                  <a:pt x="69327" y="25486"/>
                </a:lnTo>
                <a:lnTo>
                  <a:pt x="67118" y="23278"/>
                </a:lnTo>
                <a:close/>
              </a:path>
              <a:path w="71120" h="53339">
                <a:moveTo>
                  <a:pt x="68410" y="917"/>
                </a:moveTo>
                <a:lnTo>
                  <a:pt x="42651" y="917"/>
                </a:lnTo>
                <a:lnTo>
                  <a:pt x="37682" y="27511"/>
                </a:lnTo>
                <a:lnTo>
                  <a:pt x="43644" y="28291"/>
                </a:lnTo>
                <a:lnTo>
                  <a:pt x="44562" y="26808"/>
                </a:lnTo>
                <a:lnTo>
                  <a:pt x="45861" y="25601"/>
                </a:lnTo>
                <a:lnTo>
                  <a:pt x="47543" y="24669"/>
                </a:lnTo>
                <a:lnTo>
                  <a:pt x="49148" y="23736"/>
                </a:lnTo>
                <a:lnTo>
                  <a:pt x="51059" y="23278"/>
                </a:lnTo>
                <a:lnTo>
                  <a:pt x="67118" y="23278"/>
                </a:lnTo>
                <a:lnTo>
                  <a:pt x="64780" y="20909"/>
                </a:lnTo>
                <a:lnTo>
                  <a:pt x="44944" y="20909"/>
                </a:lnTo>
                <a:lnTo>
                  <a:pt x="47772" y="6992"/>
                </a:lnTo>
                <a:lnTo>
                  <a:pt x="68410" y="6992"/>
                </a:lnTo>
                <a:lnTo>
                  <a:pt x="68410" y="917"/>
                </a:lnTo>
                <a:close/>
              </a:path>
              <a:path w="71120" h="53339">
                <a:moveTo>
                  <a:pt x="59314" y="17661"/>
                </a:moveTo>
                <a:lnTo>
                  <a:pt x="51364" y="17661"/>
                </a:lnTo>
                <a:lnTo>
                  <a:pt x="48078" y="18738"/>
                </a:lnTo>
                <a:lnTo>
                  <a:pt x="44944" y="20909"/>
                </a:lnTo>
                <a:lnTo>
                  <a:pt x="64780" y="20909"/>
                </a:lnTo>
                <a:lnTo>
                  <a:pt x="63136" y="19227"/>
                </a:lnTo>
                <a:lnTo>
                  <a:pt x="59314" y="1766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974212" y="6122254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30998" y="5257"/>
                </a:moveTo>
                <a:lnTo>
                  <a:pt x="20790" y="5257"/>
                </a:lnTo>
                <a:lnTo>
                  <a:pt x="23160" y="6121"/>
                </a:lnTo>
                <a:lnTo>
                  <a:pt x="24918" y="7856"/>
                </a:lnTo>
                <a:lnTo>
                  <a:pt x="26752" y="9583"/>
                </a:lnTo>
                <a:lnTo>
                  <a:pt x="27669" y="11715"/>
                </a:lnTo>
                <a:lnTo>
                  <a:pt x="27669" y="16637"/>
                </a:lnTo>
                <a:lnTo>
                  <a:pt x="9630" y="35811"/>
                </a:lnTo>
                <a:lnTo>
                  <a:pt x="6879" y="38425"/>
                </a:lnTo>
                <a:lnTo>
                  <a:pt x="3057" y="42949"/>
                </a:lnTo>
                <a:lnTo>
                  <a:pt x="1605" y="45241"/>
                </a:lnTo>
                <a:lnTo>
                  <a:pt x="764" y="47572"/>
                </a:lnTo>
                <a:lnTo>
                  <a:pt x="229" y="48986"/>
                </a:lnTo>
                <a:lnTo>
                  <a:pt x="0" y="50461"/>
                </a:lnTo>
                <a:lnTo>
                  <a:pt x="0" y="51989"/>
                </a:lnTo>
                <a:lnTo>
                  <a:pt x="34243" y="51989"/>
                </a:lnTo>
                <a:lnTo>
                  <a:pt x="34243" y="45883"/>
                </a:lnTo>
                <a:lnTo>
                  <a:pt x="8866" y="45883"/>
                </a:lnTo>
                <a:lnTo>
                  <a:pt x="9554" y="44729"/>
                </a:lnTo>
                <a:lnTo>
                  <a:pt x="10471" y="43575"/>
                </a:lnTo>
                <a:lnTo>
                  <a:pt x="12611" y="41298"/>
                </a:lnTo>
                <a:lnTo>
                  <a:pt x="15057" y="39120"/>
                </a:lnTo>
                <a:lnTo>
                  <a:pt x="23465" y="32059"/>
                </a:lnTo>
                <a:lnTo>
                  <a:pt x="26752" y="29017"/>
                </a:lnTo>
                <a:lnTo>
                  <a:pt x="28663" y="26808"/>
                </a:lnTo>
                <a:lnTo>
                  <a:pt x="30660" y="24577"/>
                </a:lnTo>
                <a:lnTo>
                  <a:pt x="32026" y="22483"/>
                </a:lnTo>
                <a:lnTo>
                  <a:pt x="32943" y="20481"/>
                </a:lnTo>
                <a:lnTo>
                  <a:pt x="33784" y="18478"/>
                </a:lnTo>
                <a:lnTo>
                  <a:pt x="34130" y="16637"/>
                </a:lnTo>
                <a:lnTo>
                  <a:pt x="34079" y="10095"/>
                </a:lnTo>
                <a:lnTo>
                  <a:pt x="32714" y="6885"/>
                </a:lnTo>
                <a:lnTo>
                  <a:pt x="30998" y="5257"/>
                </a:lnTo>
                <a:close/>
              </a:path>
              <a:path w="76200" h="53339">
                <a:moveTo>
                  <a:pt x="23007" y="0"/>
                </a:moveTo>
                <a:lnTo>
                  <a:pt x="13146" y="0"/>
                </a:lnTo>
                <a:lnTo>
                  <a:pt x="9172" y="1276"/>
                </a:lnTo>
                <a:lnTo>
                  <a:pt x="3363" y="6381"/>
                </a:lnTo>
                <a:lnTo>
                  <a:pt x="1681" y="10095"/>
                </a:lnTo>
                <a:lnTo>
                  <a:pt x="1222" y="14971"/>
                </a:lnTo>
                <a:lnTo>
                  <a:pt x="7720" y="15643"/>
                </a:lnTo>
                <a:lnTo>
                  <a:pt x="7796" y="12395"/>
                </a:lnTo>
                <a:lnTo>
                  <a:pt x="8713" y="9850"/>
                </a:lnTo>
                <a:lnTo>
                  <a:pt x="12382" y="6174"/>
                </a:lnTo>
                <a:lnTo>
                  <a:pt x="14828" y="5257"/>
                </a:lnTo>
                <a:lnTo>
                  <a:pt x="30998" y="5257"/>
                </a:lnTo>
                <a:lnTo>
                  <a:pt x="26905" y="1375"/>
                </a:lnTo>
                <a:lnTo>
                  <a:pt x="23007" y="0"/>
                </a:lnTo>
                <a:close/>
              </a:path>
              <a:path w="76200" h="53339">
                <a:moveTo>
                  <a:pt x="61913" y="0"/>
                </a:moveTo>
                <a:lnTo>
                  <a:pt x="55416" y="0"/>
                </a:lnTo>
                <a:lnTo>
                  <a:pt x="52282" y="1008"/>
                </a:lnTo>
                <a:lnTo>
                  <a:pt x="49759" y="3033"/>
                </a:lnTo>
                <a:lnTo>
                  <a:pt x="47313" y="5059"/>
                </a:lnTo>
                <a:lnTo>
                  <a:pt x="45402" y="7940"/>
                </a:lnTo>
                <a:lnTo>
                  <a:pt x="43972" y="12265"/>
                </a:lnTo>
                <a:lnTo>
                  <a:pt x="42880" y="15406"/>
                </a:lnTo>
                <a:lnTo>
                  <a:pt x="42269" y="20328"/>
                </a:lnTo>
                <a:lnTo>
                  <a:pt x="42269" y="36178"/>
                </a:lnTo>
                <a:lnTo>
                  <a:pt x="43950" y="43193"/>
                </a:lnTo>
                <a:lnTo>
                  <a:pt x="50218" y="51088"/>
                </a:lnTo>
                <a:lnTo>
                  <a:pt x="54193" y="52876"/>
                </a:lnTo>
                <a:lnTo>
                  <a:pt x="62983" y="52876"/>
                </a:lnTo>
                <a:lnTo>
                  <a:pt x="66117" y="51860"/>
                </a:lnTo>
                <a:lnTo>
                  <a:pt x="68563" y="49819"/>
                </a:lnTo>
                <a:lnTo>
                  <a:pt x="71085" y="47779"/>
                </a:lnTo>
                <a:lnTo>
                  <a:pt x="71168" y="47649"/>
                </a:lnTo>
                <a:lnTo>
                  <a:pt x="56256" y="47649"/>
                </a:lnTo>
                <a:lnTo>
                  <a:pt x="53805" y="46235"/>
                </a:lnTo>
                <a:lnTo>
                  <a:pt x="49836" y="40610"/>
                </a:lnTo>
                <a:lnTo>
                  <a:pt x="48842" y="34955"/>
                </a:lnTo>
                <a:lnTo>
                  <a:pt x="48846" y="17928"/>
                </a:lnTo>
                <a:lnTo>
                  <a:pt x="49912" y="12120"/>
                </a:lnTo>
                <a:lnTo>
                  <a:pt x="52129" y="8971"/>
                </a:lnTo>
                <a:lnTo>
                  <a:pt x="53810" y="6495"/>
                </a:lnTo>
                <a:lnTo>
                  <a:pt x="56180" y="5257"/>
                </a:lnTo>
                <a:lnTo>
                  <a:pt x="70876" y="5257"/>
                </a:lnTo>
                <a:lnTo>
                  <a:pt x="70321" y="4409"/>
                </a:lnTo>
                <a:lnTo>
                  <a:pt x="68563" y="2789"/>
                </a:lnTo>
                <a:lnTo>
                  <a:pt x="66499" y="1673"/>
                </a:lnTo>
                <a:lnTo>
                  <a:pt x="64359" y="557"/>
                </a:lnTo>
                <a:lnTo>
                  <a:pt x="61913" y="0"/>
                </a:lnTo>
                <a:close/>
              </a:path>
              <a:path w="76200" h="53339">
                <a:moveTo>
                  <a:pt x="70876" y="5257"/>
                </a:moveTo>
                <a:lnTo>
                  <a:pt x="62066" y="5257"/>
                </a:lnTo>
                <a:lnTo>
                  <a:pt x="64511" y="6664"/>
                </a:lnTo>
                <a:lnTo>
                  <a:pt x="68486" y="12265"/>
                </a:lnTo>
                <a:lnTo>
                  <a:pt x="69359" y="17240"/>
                </a:lnTo>
                <a:lnTo>
                  <a:pt x="69476" y="34955"/>
                </a:lnTo>
                <a:lnTo>
                  <a:pt x="68486" y="40580"/>
                </a:lnTo>
                <a:lnTo>
                  <a:pt x="64498" y="46243"/>
                </a:lnTo>
                <a:lnTo>
                  <a:pt x="62066" y="47649"/>
                </a:lnTo>
                <a:lnTo>
                  <a:pt x="71168" y="47649"/>
                </a:lnTo>
                <a:lnTo>
                  <a:pt x="72919" y="44897"/>
                </a:lnTo>
                <a:lnTo>
                  <a:pt x="74347" y="40580"/>
                </a:lnTo>
                <a:lnTo>
                  <a:pt x="75442" y="37431"/>
                </a:lnTo>
                <a:lnTo>
                  <a:pt x="76053" y="32532"/>
                </a:lnTo>
                <a:lnTo>
                  <a:pt x="75960" y="20328"/>
                </a:lnTo>
                <a:lnTo>
                  <a:pt x="75671" y="17240"/>
                </a:lnTo>
                <a:lnTo>
                  <a:pt x="74907" y="14214"/>
                </a:lnTo>
                <a:lnTo>
                  <a:pt x="74066" y="11188"/>
                </a:lnTo>
                <a:lnTo>
                  <a:pt x="72996" y="8620"/>
                </a:lnTo>
                <a:lnTo>
                  <a:pt x="71686" y="6495"/>
                </a:lnTo>
                <a:lnTo>
                  <a:pt x="70876" y="525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0" name="object 60"/>
          <p:cNvGrpSpPr/>
          <p:nvPr/>
        </p:nvGrpSpPr>
        <p:grpSpPr>
          <a:xfrm>
            <a:off x="6543395" y="1368601"/>
            <a:ext cx="2500630" cy="4928235"/>
            <a:chOff x="6543395" y="1368601"/>
            <a:chExt cx="2500630" cy="4928235"/>
          </a:xfrm>
        </p:grpSpPr>
        <p:sp>
          <p:nvSpPr>
            <p:cNvPr id="61" name="object 61"/>
            <p:cNvSpPr/>
            <p:nvPr/>
          </p:nvSpPr>
          <p:spPr>
            <a:xfrm>
              <a:off x="6813672" y="1491564"/>
              <a:ext cx="2201545" cy="4573905"/>
            </a:xfrm>
            <a:custGeom>
              <a:avLst/>
              <a:gdLst/>
              <a:ahLst/>
              <a:cxnLst/>
              <a:rect l="l" t="t" r="r" b="b"/>
              <a:pathLst>
                <a:path w="2201545" h="4573905">
                  <a:moveTo>
                    <a:pt x="0" y="4573831"/>
                  </a:moveTo>
                  <a:lnTo>
                    <a:pt x="0" y="0"/>
                  </a:lnTo>
                </a:path>
                <a:path w="2201545" h="4573905">
                  <a:moveTo>
                    <a:pt x="550339" y="4573831"/>
                  </a:moveTo>
                  <a:lnTo>
                    <a:pt x="550339" y="0"/>
                  </a:lnTo>
                </a:path>
                <a:path w="2201545" h="4573905">
                  <a:moveTo>
                    <a:pt x="1100678" y="4573831"/>
                  </a:moveTo>
                  <a:lnTo>
                    <a:pt x="1100678" y="0"/>
                  </a:lnTo>
                </a:path>
                <a:path w="2201545" h="4573905">
                  <a:moveTo>
                    <a:pt x="1651017" y="4573831"/>
                  </a:moveTo>
                  <a:lnTo>
                    <a:pt x="1651017" y="0"/>
                  </a:lnTo>
                </a:path>
                <a:path w="2201545" h="4573905">
                  <a:moveTo>
                    <a:pt x="2201356" y="4573831"/>
                  </a:moveTo>
                  <a:lnTo>
                    <a:pt x="2201356" y="0"/>
                  </a:lnTo>
                </a:path>
                <a:path w="2201545" h="4573905">
                  <a:moveTo>
                    <a:pt x="2201356" y="4573831"/>
                  </a:moveTo>
                  <a:lnTo>
                    <a:pt x="0" y="4573831"/>
                  </a:lnTo>
                </a:path>
                <a:path w="2201545" h="4573905">
                  <a:moveTo>
                    <a:pt x="2201356" y="3811551"/>
                  </a:moveTo>
                  <a:lnTo>
                    <a:pt x="0" y="3811551"/>
                  </a:lnTo>
                </a:path>
                <a:path w="2201545" h="4573905">
                  <a:moveTo>
                    <a:pt x="2201356" y="3049241"/>
                  </a:moveTo>
                  <a:lnTo>
                    <a:pt x="0" y="3049241"/>
                  </a:lnTo>
                </a:path>
                <a:path w="2201545" h="4573905">
                  <a:moveTo>
                    <a:pt x="2201356" y="2286931"/>
                  </a:moveTo>
                  <a:lnTo>
                    <a:pt x="0" y="2286931"/>
                  </a:lnTo>
                </a:path>
                <a:path w="2201545" h="4573905">
                  <a:moveTo>
                    <a:pt x="2201356" y="1524620"/>
                  </a:moveTo>
                  <a:lnTo>
                    <a:pt x="0" y="1524620"/>
                  </a:lnTo>
                </a:path>
                <a:path w="2201545" h="4573905">
                  <a:moveTo>
                    <a:pt x="2201356" y="762310"/>
                  </a:moveTo>
                  <a:lnTo>
                    <a:pt x="0" y="762310"/>
                  </a:lnTo>
                </a:path>
                <a:path w="2201545" h="4573905">
                  <a:moveTo>
                    <a:pt x="2201356" y="0"/>
                  </a:moveTo>
                  <a:lnTo>
                    <a:pt x="0" y="0"/>
                  </a:lnTo>
                </a:path>
              </a:pathLst>
            </a:custGeom>
            <a:ln w="3821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6811759" y="1489633"/>
              <a:ext cx="2205355" cy="4577715"/>
            </a:xfrm>
            <a:custGeom>
              <a:avLst/>
              <a:gdLst/>
              <a:ahLst/>
              <a:cxnLst/>
              <a:rect l="l" t="t" r="r" b="b"/>
              <a:pathLst>
                <a:path w="2205354" h="4577715">
                  <a:moveTo>
                    <a:pt x="2205177" y="0"/>
                  </a:moveTo>
                  <a:lnTo>
                    <a:pt x="2201354" y="0"/>
                  </a:lnTo>
                  <a:lnTo>
                    <a:pt x="2201354" y="3848"/>
                  </a:lnTo>
                  <a:lnTo>
                    <a:pt x="2201354" y="49542"/>
                  </a:lnTo>
                  <a:lnTo>
                    <a:pt x="2201354" y="4528121"/>
                  </a:lnTo>
                  <a:lnTo>
                    <a:pt x="2201354" y="4573854"/>
                  </a:lnTo>
                  <a:lnTo>
                    <a:pt x="1654835" y="4573854"/>
                  </a:lnTo>
                  <a:lnTo>
                    <a:pt x="1654835" y="4528121"/>
                  </a:lnTo>
                  <a:lnTo>
                    <a:pt x="1651012" y="4528121"/>
                  </a:lnTo>
                  <a:lnTo>
                    <a:pt x="1651012" y="4573854"/>
                  </a:lnTo>
                  <a:lnTo>
                    <a:pt x="1104493" y="4573854"/>
                  </a:lnTo>
                  <a:lnTo>
                    <a:pt x="1104493" y="4528121"/>
                  </a:lnTo>
                  <a:lnTo>
                    <a:pt x="1100670" y="4528121"/>
                  </a:lnTo>
                  <a:lnTo>
                    <a:pt x="1100670" y="4573854"/>
                  </a:lnTo>
                  <a:lnTo>
                    <a:pt x="554151" y="4573854"/>
                  </a:lnTo>
                  <a:lnTo>
                    <a:pt x="554151" y="4528121"/>
                  </a:lnTo>
                  <a:lnTo>
                    <a:pt x="550329" y="4528121"/>
                  </a:lnTo>
                  <a:lnTo>
                    <a:pt x="550329" y="4573854"/>
                  </a:lnTo>
                  <a:lnTo>
                    <a:pt x="49568" y="4573854"/>
                  </a:lnTo>
                  <a:lnTo>
                    <a:pt x="3822" y="4573854"/>
                  </a:lnTo>
                  <a:lnTo>
                    <a:pt x="3822" y="4528121"/>
                  </a:lnTo>
                  <a:lnTo>
                    <a:pt x="3822" y="3815397"/>
                  </a:lnTo>
                  <a:lnTo>
                    <a:pt x="49568" y="3815397"/>
                  </a:lnTo>
                  <a:lnTo>
                    <a:pt x="49568" y="3811574"/>
                  </a:lnTo>
                  <a:lnTo>
                    <a:pt x="3822" y="3811574"/>
                  </a:lnTo>
                  <a:lnTo>
                    <a:pt x="3822" y="3053092"/>
                  </a:lnTo>
                  <a:lnTo>
                    <a:pt x="49568" y="3053092"/>
                  </a:lnTo>
                  <a:lnTo>
                    <a:pt x="49568" y="3049270"/>
                  </a:lnTo>
                  <a:lnTo>
                    <a:pt x="3822" y="3049270"/>
                  </a:lnTo>
                  <a:lnTo>
                    <a:pt x="3822" y="49542"/>
                  </a:lnTo>
                  <a:lnTo>
                    <a:pt x="3822" y="3848"/>
                  </a:lnTo>
                  <a:lnTo>
                    <a:pt x="550329" y="3848"/>
                  </a:lnTo>
                  <a:lnTo>
                    <a:pt x="550329" y="49542"/>
                  </a:lnTo>
                  <a:lnTo>
                    <a:pt x="554151" y="49542"/>
                  </a:lnTo>
                  <a:lnTo>
                    <a:pt x="554151" y="3848"/>
                  </a:lnTo>
                  <a:lnTo>
                    <a:pt x="1100670" y="3848"/>
                  </a:lnTo>
                  <a:lnTo>
                    <a:pt x="1100670" y="49542"/>
                  </a:lnTo>
                  <a:lnTo>
                    <a:pt x="1104493" y="49542"/>
                  </a:lnTo>
                  <a:lnTo>
                    <a:pt x="1104493" y="3848"/>
                  </a:lnTo>
                  <a:lnTo>
                    <a:pt x="1651012" y="3848"/>
                  </a:lnTo>
                  <a:lnTo>
                    <a:pt x="1651012" y="49542"/>
                  </a:lnTo>
                  <a:lnTo>
                    <a:pt x="1654835" y="49542"/>
                  </a:lnTo>
                  <a:lnTo>
                    <a:pt x="1654835" y="3848"/>
                  </a:lnTo>
                  <a:lnTo>
                    <a:pt x="2201354" y="3848"/>
                  </a:lnTo>
                  <a:lnTo>
                    <a:pt x="2201354" y="25"/>
                  </a:lnTo>
                  <a:lnTo>
                    <a:pt x="3822" y="25"/>
                  </a:lnTo>
                  <a:lnTo>
                    <a:pt x="0" y="0"/>
                  </a:lnTo>
                  <a:lnTo>
                    <a:pt x="0" y="1905"/>
                  </a:lnTo>
                  <a:lnTo>
                    <a:pt x="0" y="49542"/>
                  </a:lnTo>
                  <a:lnTo>
                    <a:pt x="0" y="4528121"/>
                  </a:lnTo>
                  <a:lnTo>
                    <a:pt x="0" y="4575772"/>
                  </a:lnTo>
                  <a:lnTo>
                    <a:pt x="1905" y="4575772"/>
                  </a:lnTo>
                  <a:lnTo>
                    <a:pt x="1905" y="4577677"/>
                  </a:lnTo>
                  <a:lnTo>
                    <a:pt x="49568" y="4577677"/>
                  </a:lnTo>
                  <a:lnTo>
                    <a:pt x="2205177" y="4577677"/>
                  </a:lnTo>
                  <a:lnTo>
                    <a:pt x="2205177" y="2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6813443" y="3778495"/>
              <a:ext cx="2202180" cy="0"/>
            </a:xfrm>
            <a:custGeom>
              <a:avLst/>
              <a:gdLst/>
              <a:ahLst/>
              <a:cxnLst/>
              <a:rect l="l" t="t" r="r" b="b"/>
              <a:pathLst>
                <a:path w="2202179" h="0">
                  <a:moveTo>
                    <a:pt x="0" y="0"/>
                  </a:moveTo>
                  <a:lnTo>
                    <a:pt x="2201815" y="0"/>
                  </a:lnTo>
                </a:path>
              </a:pathLst>
            </a:custGeom>
            <a:ln w="3821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6653530" y="1469097"/>
              <a:ext cx="2361565" cy="4706620"/>
            </a:xfrm>
            <a:custGeom>
              <a:avLst/>
              <a:gdLst/>
              <a:ahLst/>
              <a:cxnLst/>
              <a:rect l="l" t="t" r="r" b="b"/>
              <a:pathLst>
                <a:path w="2361565" h="4706620">
                  <a:moveTo>
                    <a:pt x="19570" y="4603928"/>
                  </a:moveTo>
                  <a:lnTo>
                    <a:pt x="0" y="4603928"/>
                  </a:lnTo>
                  <a:lnTo>
                    <a:pt x="0" y="4610328"/>
                  </a:lnTo>
                  <a:lnTo>
                    <a:pt x="19570" y="4610328"/>
                  </a:lnTo>
                  <a:lnTo>
                    <a:pt x="19570" y="4603928"/>
                  </a:lnTo>
                  <a:close/>
                </a:path>
                <a:path w="2361565" h="4706620">
                  <a:moveTo>
                    <a:pt x="19570" y="3079280"/>
                  </a:moveTo>
                  <a:lnTo>
                    <a:pt x="0" y="3079280"/>
                  </a:lnTo>
                  <a:lnTo>
                    <a:pt x="0" y="3085693"/>
                  </a:lnTo>
                  <a:lnTo>
                    <a:pt x="19570" y="3085693"/>
                  </a:lnTo>
                  <a:lnTo>
                    <a:pt x="19570" y="3079280"/>
                  </a:lnTo>
                  <a:close/>
                </a:path>
                <a:path w="2361565" h="4706620">
                  <a:moveTo>
                    <a:pt x="47625" y="0"/>
                  </a:moveTo>
                  <a:lnTo>
                    <a:pt x="43497" y="0"/>
                  </a:lnTo>
                  <a:lnTo>
                    <a:pt x="42430" y="2222"/>
                  </a:lnTo>
                  <a:lnTo>
                    <a:pt x="40513" y="4584"/>
                  </a:lnTo>
                  <a:lnTo>
                    <a:pt x="35166" y="9334"/>
                  </a:lnTo>
                  <a:lnTo>
                    <a:pt x="32105" y="11315"/>
                  </a:lnTo>
                  <a:lnTo>
                    <a:pt x="28511" y="12992"/>
                  </a:lnTo>
                  <a:lnTo>
                    <a:pt x="28511" y="19189"/>
                  </a:lnTo>
                  <a:lnTo>
                    <a:pt x="41275" y="11468"/>
                  </a:lnTo>
                  <a:lnTo>
                    <a:pt x="41275" y="51968"/>
                  </a:lnTo>
                  <a:lnTo>
                    <a:pt x="47625" y="51968"/>
                  </a:lnTo>
                  <a:lnTo>
                    <a:pt x="47625" y="11468"/>
                  </a:lnTo>
                  <a:lnTo>
                    <a:pt x="47625" y="0"/>
                  </a:lnTo>
                  <a:close/>
                </a:path>
                <a:path w="2361565" h="4706620">
                  <a:moveTo>
                    <a:pt x="49453" y="4573867"/>
                  </a:moveTo>
                  <a:lnTo>
                    <a:pt x="45402" y="4573867"/>
                  </a:lnTo>
                  <a:lnTo>
                    <a:pt x="44259" y="4576102"/>
                  </a:lnTo>
                  <a:lnTo>
                    <a:pt x="42354" y="4578413"/>
                  </a:lnTo>
                  <a:lnTo>
                    <a:pt x="39751" y="4580788"/>
                  </a:lnTo>
                  <a:lnTo>
                    <a:pt x="37071" y="4583176"/>
                  </a:lnTo>
                  <a:lnTo>
                    <a:pt x="33934" y="4585195"/>
                  </a:lnTo>
                  <a:lnTo>
                    <a:pt x="30530" y="4586808"/>
                  </a:lnTo>
                  <a:lnTo>
                    <a:pt x="30429" y="4593018"/>
                  </a:lnTo>
                  <a:lnTo>
                    <a:pt x="32334" y="4592282"/>
                  </a:lnTo>
                  <a:lnTo>
                    <a:pt x="34632" y="4591189"/>
                  </a:lnTo>
                  <a:lnTo>
                    <a:pt x="37071" y="4589729"/>
                  </a:lnTo>
                  <a:lnTo>
                    <a:pt x="39598" y="4588268"/>
                  </a:lnTo>
                  <a:lnTo>
                    <a:pt x="41579" y="4586808"/>
                  </a:lnTo>
                  <a:lnTo>
                    <a:pt x="43116" y="4585347"/>
                  </a:lnTo>
                  <a:lnTo>
                    <a:pt x="43116" y="4625860"/>
                  </a:lnTo>
                  <a:lnTo>
                    <a:pt x="49453" y="4625860"/>
                  </a:lnTo>
                  <a:lnTo>
                    <a:pt x="49453" y="4585347"/>
                  </a:lnTo>
                  <a:lnTo>
                    <a:pt x="49453" y="4573867"/>
                  </a:lnTo>
                  <a:close/>
                </a:path>
                <a:path w="2361565" h="4706620">
                  <a:moveTo>
                    <a:pt x="57404" y="1557185"/>
                  </a:moveTo>
                  <a:lnTo>
                    <a:pt x="50914" y="1528368"/>
                  </a:lnTo>
                  <a:lnTo>
                    <a:pt x="50914" y="1559547"/>
                  </a:lnTo>
                  <a:lnTo>
                    <a:pt x="49911" y="1565211"/>
                  </a:lnTo>
                  <a:lnTo>
                    <a:pt x="45935" y="1570863"/>
                  </a:lnTo>
                  <a:lnTo>
                    <a:pt x="43421" y="1572310"/>
                  </a:lnTo>
                  <a:lnTo>
                    <a:pt x="37604" y="1572310"/>
                  </a:lnTo>
                  <a:lnTo>
                    <a:pt x="35166" y="1570863"/>
                  </a:lnTo>
                  <a:lnTo>
                    <a:pt x="33172" y="1568030"/>
                  </a:lnTo>
                  <a:lnTo>
                    <a:pt x="31191" y="1565287"/>
                  </a:lnTo>
                  <a:lnTo>
                    <a:pt x="30200" y="1559547"/>
                  </a:lnTo>
                  <a:lnTo>
                    <a:pt x="30327" y="1541894"/>
                  </a:lnTo>
                  <a:lnTo>
                    <a:pt x="31267" y="1536776"/>
                  </a:lnTo>
                  <a:lnTo>
                    <a:pt x="33477" y="1533563"/>
                  </a:lnTo>
                  <a:lnTo>
                    <a:pt x="35242" y="1531124"/>
                  </a:lnTo>
                  <a:lnTo>
                    <a:pt x="37528" y="1529892"/>
                  </a:lnTo>
                  <a:lnTo>
                    <a:pt x="43421" y="1529892"/>
                  </a:lnTo>
                  <a:lnTo>
                    <a:pt x="45935" y="1531277"/>
                  </a:lnTo>
                  <a:lnTo>
                    <a:pt x="49911" y="1536928"/>
                  </a:lnTo>
                  <a:lnTo>
                    <a:pt x="50787" y="1541894"/>
                  </a:lnTo>
                  <a:lnTo>
                    <a:pt x="50914" y="1559547"/>
                  </a:lnTo>
                  <a:lnTo>
                    <a:pt x="50914" y="1528368"/>
                  </a:lnTo>
                  <a:lnTo>
                    <a:pt x="49911" y="1527454"/>
                  </a:lnTo>
                  <a:lnTo>
                    <a:pt x="45783" y="1525155"/>
                  </a:lnTo>
                  <a:lnTo>
                    <a:pt x="43345" y="1524622"/>
                  </a:lnTo>
                  <a:lnTo>
                    <a:pt x="36766" y="1524622"/>
                  </a:lnTo>
                  <a:lnTo>
                    <a:pt x="33629" y="1525612"/>
                  </a:lnTo>
                  <a:lnTo>
                    <a:pt x="31191" y="1527683"/>
                  </a:lnTo>
                  <a:lnTo>
                    <a:pt x="28663" y="1529664"/>
                  </a:lnTo>
                  <a:lnTo>
                    <a:pt x="26835" y="1532572"/>
                  </a:lnTo>
                  <a:lnTo>
                    <a:pt x="25336" y="1536928"/>
                  </a:lnTo>
                  <a:lnTo>
                    <a:pt x="24307" y="1540065"/>
                  </a:lnTo>
                  <a:lnTo>
                    <a:pt x="23622" y="1544955"/>
                  </a:lnTo>
                  <a:lnTo>
                    <a:pt x="23622" y="1560855"/>
                  </a:lnTo>
                  <a:lnTo>
                    <a:pt x="25374" y="1567802"/>
                  </a:lnTo>
                  <a:lnTo>
                    <a:pt x="28930" y="1572387"/>
                  </a:lnTo>
                  <a:lnTo>
                    <a:pt x="31648" y="1575752"/>
                  </a:lnTo>
                  <a:lnTo>
                    <a:pt x="35547" y="1577505"/>
                  </a:lnTo>
                  <a:lnTo>
                    <a:pt x="44335" y="1577505"/>
                  </a:lnTo>
                  <a:lnTo>
                    <a:pt x="47472" y="1576514"/>
                  </a:lnTo>
                  <a:lnTo>
                    <a:pt x="49911" y="1574457"/>
                  </a:lnTo>
                  <a:lnTo>
                    <a:pt x="52438" y="1572387"/>
                  </a:lnTo>
                  <a:lnTo>
                    <a:pt x="54267" y="1569567"/>
                  </a:lnTo>
                  <a:lnTo>
                    <a:pt x="55765" y="1565211"/>
                  </a:lnTo>
                  <a:lnTo>
                    <a:pt x="56794" y="1562074"/>
                  </a:lnTo>
                  <a:lnTo>
                    <a:pt x="57404" y="1557185"/>
                  </a:lnTo>
                  <a:close/>
                </a:path>
                <a:path w="2361565" h="4706620">
                  <a:moveTo>
                    <a:pt x="59321" y="3081807"/>
                  </a:moveTo>
                  <a:lnTo>
                    <a:pt x="59220" y="3069577"/>
                  </a:lnTo>
                  <a:lnTo>
                    <a:pt x="58940" y="3066516"/>
                  </a:lnTo>
                  <a:lnTo>
                    <a:pt x="58089" y="3063456"/>
                  </a:lnTo>
                  <a:lnTo>
                    <a:pt x="57327" y="3060408"/>
                  </a:lnTo>
                  <a:lnTo>
                    <a:pt x="56261" y="3057880"/>
                  </a:lnTo>
                  <a:lnTo>
                    <a:pt x="54889" y="3055747"/>
                  </a:lnTo>
                  <a:lnTo>
                    <a:pt x="54063" y="3054515"/>
                  </a:lnTo>
                  <a:lnTo>
                    <a:pt x="53505" y="3053677"/>
                  </a:lnTo>
                  <a:lnTo>
                    <a:pt x="52743" y="3052953"/>
                  </a:lnTo>
                  <a:lnTo>
                    <a:pt x="52743" y="3084169"/>
                  </a:lnTo>
                  <a:lnTo>
                    <a:pt x="51752" y="3089821"/>
                  </a:lnTo>
                  <a:lnTo>
                    <a:pt x="47777" y="3095485"/>
                  </a:lnTo>
                  <a:lnTo>
                    <a:pt x="45326" y="3096933"/>
                  </a:lnTo>
                  <a:lnTo>
                    <a:pt x="39522" y="3096933"/>
                  </a:lnTo>
                  <a:lnTo>
                    <a:pt x="36995" y="3095485"/>
                  </a:lnTo>
                  <a:lnTo>
                    <a:pt x="35013" y="3092653"/>
                  </a:lnTo>
                  <a:lnTo>
                    <a:pt x="33020" y="3089897"/>
                  </a:lnTo>
                  <a:lnTo>
                    <a:pt x="32029" y="3084169"/>
                  </a:lnTo>
                  <a:lnTo>
                    <a:pt x="32029" y="3067202"/>
                  </a:lnTo>
                  <a:lnTo>
                    <a:pt x="33172" y="3061398"/>
                  </a:lnTo>
                  <a:lnTo>
                    <a:pt x="35318" y="3058185"/>
                  </a:lnTo>
                  <a:lnTo>
                    <a:pt x="37071" y="3055747"/>
                  </a:lnTo>
                  <a:lnTo>
                    <a:pt x="39446" y="3054515"/>
                  </a:lnTo>
                  <a:lnTo>
                    <a:pt x="45326" y="3054515"/>
                  </a:lnTo>
                  <a:lnTo>
                    <a:pt x="47777" y="3055899"/>
                  </a:lnTo>
                  <a:lnTo>
                    <a:pt x="51752" y="3061551"/>
                  </a:lnTo>
                  <a:lnTo>
                    <a:pt x="52628" y="3066516"/>
                  </a:lnTo>
                  <a:lnTo>
                    <a:pt x="52743" y="3084169"/>
                  </a:lnTo>
                  <a:lnTo>
                    <a:pt x="52743" y="3052953"/>
                  </a:lnTo>
                  <a:lnTo>
                    <a:pt x="51828" y="3052076"/>
                  </a:lnTo>
                  <a:lnTo>
                    <a:pt x="49682" y="3050933"/>
                  </a:lnTo>
                  <a:lnTo>
                    <a:pt x="47625" y="3049778"/>
                  </a:lnTo>
                  <a:lnTo>
                    <a:pt x="45173" y="3049244"/>
                  </a:lnTo>
                  <a:lnTo>
                    <a:pt x="38608" y="3049244"/>
                  </a:lnTo>
                  <a:lnTo>
                    <a:pt x="35547" y="3050235"/>
                  </a:lnTo>
                  <a:lnTo>
                    <a:pt x="30581" y="3054286"/>
                  </a:lnTo>
                  <a:lnTo>
                    <a:pt x="28663" y="3057194"/>
                  </a:lnTo>
                  <a:lnTo>
                    <a:pt x="27228" y="3061551"/>
                  </a:lnTo>
                  <a:lnTo>
                    <a:pt x="26149" y="3064687"/>
                  </a:lnTo>
                  <a:lnTo>
                    <a:pt x="25527" y="3069577"/>
                  </a:lnTo>
                  <a:lnTo>
                    <a:pt x="25527" y="3085465"/>
                  </a:lnTo>
                  <a:lnTo>
                    <a:pt x="27216" y="3092424"/>
                  </a:lnTo>
                  <a:lnTo>
                    <a:pt x="33477" y="3100374"/>
                  </a:lnTo>
                  <a:lnTo>
                    <a:pt x="37376" y="3102127"/>
                  </a:lnTo>
                  <a:lnTo>
                    <a:pt x="46164" y="3102127"/>
                  </a:lnTo>
                  <a:lnTo>
                    <a:pt x="49301" y="3101136"/>
                  </a:lnTo>
                  <a:lnTo>
                    <a:pt x="51828" y="3099079"/>
                  </a:lnTo>
                  <a:lnTo>
                    <a:pt x="54267" y="3097009"/>
                  </a:lnTo>
                  <a:lnTo>
                    <a:pt x="56184" y="3094177"/>
                  </a:lnTo>
                  <a:lnTo>
                    <a:pt x="57619" y="3089821"/>
                  </a:lnTo>
                  <a:lnTo>
                    <a:pt x="58699" y="3086697"/>
                  </a:lnTo>
                  <a:lnTo>
                    <a:pt x="59321" y="3081807"/>
                  </a:lnTo>
                  <a:close/>
                </a:path>
                <a:path w="2361565" h="4706620">
                  <a:moveTo>
                    <a:pt x="75907" y="1569415"/>
                  </a:moveTo>
                  <a:lnTo>
                    <a:pt x="68643" y="1569415"/>
                  </a:lnTo>
                  <a:lnTo>
                    <a:pt x="68643" y="1576590"/>
                  </a:lnTo>
                  <a:lnTo>
                    <a:pt x="75907" y="1576590"/>
                  </a:lnTo>
                  <a:lnTo>
                    <a:pt x="75907" y="1569415"/>
                  </a:lnTo>
                  <a:close/>
                </a:path>
                <a:path w="2361565" h="4706620">
                  <a:moveTo>
                    <a:pt x="75907" y="44792"/>
                  </a:moveTo>
                  <a:lnTo>
                    <a:pt x="68643" y="44792"/>
                  </a:lnTo>
                  <a:lnTo>
                    <a:pt x="68643" y="51968"/>
                  </a:lnTo>
                  <a:lnTo>
                    <a:pt x="75907" y="51968"/>
                  </a:lnTo>
                  <a:lnTo>
                    <a:pt x="75907" y="44792"/>
                  </a:lnTo>
                  <a:close/>
                </a:path>
                <a:path w="2361565" h="4706620">
                  <a:moveTo>
                    <a:pt x="77736" y="4618621"/>
                  </a:moveTo>
                  <a:lnTo>
                    <a:pt x="70548" y="4618621"/>
                  </a:lnTo>
                  <a:lnTo>
                    <a:pt x="70548" y="4625860"/>
                  </a:lnTo>
                  <a:lnTo>
                    <a:pt x="77736" y="4625860"/>
                  </a:lnTo>
                  <a:lnTo>
                    <a:pt x="77736" y="4618621"/>
                  </a:lnTo>
                  <a:close/>
                </a:path>
                <a:path w="2361565" h="4706620">
                  <a:moveTo>
                    <a:pt x="77736" y="3094024"/>
                  </a:moveTo>
                  <a:lnTo>
                    <a:pt x="70548" y="3094024"/>
                  </a:lnTo>
                  <a:lnTo>
                    <a:pt x="70548" y="3101213"/>
                  </a:lnTo>
                  <a:lnTo>
                    <a:pt x="77736" y="3101213"/>
                  </a:lnTo>
                  <a:lnTo>
                    <a:pt x="77736" y="3094024"/>
                  </a:lnTo>
                  <a:close/>
                </a:path>
                <a:path w="2361565" h="4706620">
                  <a:moveTo>
                    <a:pt x="82626" y="3841585"/>
                  </a:moveTo>
                  <a:lnTo>
                    <a:pt x="63068" y="3841585"/>
                  </a:lnTo>
                  <a:lnTo>
                    <a:pt x="63068" y="3848011"/>
                  </a:lnTo>
                  <a:lnTo>
                    <a:pt x="82626" y="3848011"/>
                  </a:lnTo>
                  <a:lnTo>
                    <a:pt x="82626" y="3841585"/>
                  </a:lnTo>
                  <a:close/>
                </a:path>
                <a:path w="2361565" h="4706620">
                  <a:moveTo>
                    <a:pt x="110680" y="762317"/>
                  </a:moveTo>
                  <a:lnTo>
                    <a:pt x="106553" y="762317"/>
                  </a:lnTo>
                  <a:lnTo>
                    <a:pt x="105486" y="764527"/>
                  </a:lnTo>
                  <a:lnTo>
                    <a:pt x="103568" y="766902"/>
                  </a:lnTo>
                  <a:lnTo>
                    <a:pt x="98221" y="771639"/>
                  </a:lnTo>
                  <a:lnTo>
                    <a:pt x="95161" y="773620"/>
                  </a:lnTo>
                  <a:lnTo>
                    <a:pt x="91567" y="775309"/>
                  </a:lnTo>
                  <a:lnTo>
                    <a:pt x="91567" y="781494"/>
                  </a:lnTo>
                  <a:lnTo>
                    <a:pt x="104343" y="773772"/>
                  </a:lnTo>
                  <a:lnTo>
                    <a:pt x="104343" y="814285"/>
                  </a:lnTo>
                  <a:lnTo>
                    <a:pt x="110680" y="814285"/>
                  </a:lnTo>
                  <a:lnTo>
                    <a:pt x="110680" y="762317"/>
                  </a:lnTo>
                  <a:close/>
                </a:path>
                <a:path w="2361565" h="4706620">
                  <a:moveTo>
                    <a:pt x="112522" y="3811562"/>
                  </a:moveTo>
                  <a:lnTo>
                    <a:pt x="108470" y="3811562"/>
                  </a:lnTo>
                  <a:lnTo>
                    <a:pt x="107315" y="3813772"/>
                  </a:lnTo>
                  <a:lnTo>
                    <a:pt x="105410" y="3816146"/>
                  </a:lnTo>
                  <a:lnTo>
                    <a:pt x="102806" y="3818509"/>
                  </a:lnTo>
                  <a:lnTo>
                    <a:pt x="100139" y="3820884"/>
                  </a:lnTo>
                  <a:lnTo>
                    <a:pt x="97002" y="3822865"/>
                  </a:lnTo>
                  <a:lnTo>
                    <a:pt x="93484" y="3824554"/>
                  </a:lnTo>
                  <a:lnTo>
                    <a:pt x="93484" y="3830739"/>
                  </a:lnTo>
                  <a:lnTo>
                    <a:pt x="106172" y="3823017"/>
                  </a:lnTo>
                  <a:lnTo>
                    <a:pt x="106172" y="3863517"/>
                  </a:lnTo>
                  <a:lnTo>
                    <a:pt x="112522" y="3863517"/>
                  </a:lnTo>
                  <a:lnTo>
                    <a:pt x="112522" y="3823017"/>
                  </a:lnTo>
                  <a:lnTo>
                    <a:pt x="112522" y="3811562"/>
                  </a:lnTo>
                  <a:close/>
                </a:path>
                <a:path w="2361565" h="4706620">
                  <a:moveTo>
                    <a:pt x="120154" y="1554124"/>
                  </a:moveTo>
                  <a:lnTo>
                    <a:pt x="108546" y="1542275"/>
                  </a:lnTo>
                  <a:lnTo>
                    <a:pt x="100596" y="1542275"/>
                  </a:lnTo>
                  <a:lnTo>
                    <a:pt x="97383" y="1543354"/>
                  </a:lnTo>
                  <a:lnTo>
                    <a:pt x="94246" y="1545564"/>
                  </a:lnTo>
                  <a:lnTo>
                    <a:pt x="97002" y="1531658"/>
                  </a:lnTo>
                  <a:lnTo>
                    <a:pt x="117716" y="1531658"/>
                  </a:lnTo>
                  <a:lnTo>
                    <a:pt x="117716" y="1525536"/>
                  </a:lnTo>
                  <a:lnTo>
                    <a:pt x="91960" y="1525536"/>
                  </a:lnTo>
                  <a:lnTo>
                    <a:pt x="86906" y="1552143"/>
                  </a:lnTo>
                  <a:lnTo>
                    <a:pt x="92875" y="1552905"/>
                  </a:lnTo>
                  <a:lnTo>
                    <a:pt x="93865" y="1551444"/>
                  </a:lnTo>
                  <a:lnTo>
                    <a:pt x="95161" y="1550225"/>
                  </a:lnTo>
                  <a:lnTo>
                    <a:pt x="96774" y="1549311"/>
                  </a:lnTo>
                  <a:lnTo>
                    <a:pt x="98450" y="1548396"/>
                  </a:lnTo>
                  <a:lnTo>
                    <a:pt x="100291" y="1547939"/>
                  </a:lnTo>
                  <a:lnTo>
                    <a:pt x="105638" y="1547939"/>
                  </a:lnTo>
                  <a:lnTo>
                    <a:pt x="108318" y="1548930"/>
                  </a:lnTo>
                  <a:lnTo>
                    <a:pt x="110299" y="1551063"/>
                  </a:lnTo>
                  <a:lnTo>
                    <a:pt x="112369" y="1553133"/>
                  </a:lnTo>
                  <a:lnTo>
                    <a:pt x="113360" y="1556029"/>
                  </a:lnTo>
                  <a:lnTo>
                    <a:pt x="113245" y="1563751"/>
                  </a:lnTo>
                  <a:lnTo>
                    <a:pt x="112293" y="1566506"/>
                  </a:lnTo>
                  <a:lnTo>
                    <a:pt x="110223" y="1568792"/>
                  </a:lnTo>
                  <a:lnTo>
                    <a:pt x="108077" y="1571091"/>
                  </a:lnTo>
                  <a:lnTo>
                    <a:pt x="105486" y="1572310"/>
                  </a:lnTo>
                  <a:lnTo>
                    <a:pt x="99910" y="1572310"/>
                  </a:lnTo>
                  <a:lnTo>
                    <a:pt x="97688" y="1571472"/>
                  </a:lnTo>
                  <a:lnTo>
                    <a:pt x="95935" y="1569796"/>
                  </a:lnTo>
                  <a:lnTo>
                    <a:pt x="94094" y="1568183"/>
                  </a:lnTo>
                  <a:lnTo>
                    <a:pt x="92951" y="1565744"/>
                  </a:lnTo>
                  <a:lnTo>
                    <a:pt x="92494" y="1562531"/>
                  </a:lnTo>
                  <a:lnTo>
                    <a:pt x="85763" y="1563065"/>
                  </a:lnTo>
                  <a:lnTo>
                    <a:pt x="86220" y="1567421"/>
                  </a:lnTo>
                  <a:lnTo>
                    <a:pt x="87909" y="1570939"/>
                  </a:lnTo>
                  <a:lnTo>
                    <a:pt x="90881" y="1573530"/>
                  </a:lnTo>
                  <a:lnTo>
                    <a:pt x="93865" y="1576209"/>
                  </a:lnTo>
                  <a:lnTo>
                    <a:pt x="97688" y="1577505"/>
                  </a:lnTo>
                  <a:lnTo>
                    <a:pt x="108165" y="1577505"/>
                  </a:lnTo>
                  <a:lnTo>
                    <a:pt x="112750" y="1575447"/>
                  </a:lnTo>
                  <a:lnTo>
                    <a:pt x="115201" y="1572310"/>
                  </a:lnTo>
                  <a:lnTo>
                    <a:pt x="118783" y="1567802"/>
                  </a:lnTo>
                  <a:lnTo>
                    <a:pt x="120154" y="1563751"/>
                  </a:lnTo>
                  <a:lnTo>
                    <a:pt x="120154" y="1554124"/>
                  </a:lnTo>
                  <a:close/>
                </a:path>
                <a:path w="2361565" h="4706620">
                  <a:moveTo>
                    <a:pt x="120154" y="29502"/>
                  </a:moveTo>
                  <a:lnTo>
                    <a:pt x="108546" y="17653"/>
                  </a:lnTo>
                  <a:lnTo>
                    <a:pt x="100596" y="17653"/>
                  </a:lnTo>
                  <a:lnTo>
                    <a:pt x="97383" y="18732"/>
                  </a:lnTo>
                  <a:lnTo>
                    <a:pt x="94246" y="20942"/>
                  </a:lnTo>
                  <a:lnTo>
                    <a:pt x="97002" y="7035"/>
                  </a:lnTo>
                  <a:lnTo>
                    <a:pt x="117716" y="7035"/>
                  </a:lnTo>
                  <a:lnTo>
                    <a:pt x="117716" y="927"/>
                  </a:lnTo>
                  <a:lnTo>
                    <a:pt x="91960" y="927"/>
                  </a:lnTo>
                  <a:lnTo>
                    <a:pt x="86906" y="27520"/>
                  </a:lnTo>
                  <a:lnTo>
                    <a:pt x="92875" y="28282"/>
                  </a:lnTo>
                  <a:lnTo>
                    <a:pt x="93865" y="26835"/>
                  </a:lnTo>
                  <a:lnTo>
                    <a:pt x="95161" y="25603"/>
                  </a:lnTo>
                  <a:lnTo>
                    <a:pt x="96774" y="24688"/>
                  </a:lnTo>
                  <a:lnTo>
                    <a:pt x="98450" y="23774"/>
                  </a:lnTo>
                  <a:lnTo>
                    <a:pt x="100291" y="23317"/>
                  </a:lnTo>
                  <a:lnTo>
                    <a:pt x="105638" y="23317"/>
                  </a:lnTo>
                  <a:lnTo>
                    <a:pt x="108318" y="24307"/>
                  </a:lnTo>
                  <a:lnTo>
                    <a:pt x="110299" y="26441"/>
                  </a:lnTo>
                  <a:lnTo>
                    <a:pt x="112369" y="28511"/>
                  </a:lnTo>
                  <a:lnTo>
                    <a:pt x="113360" y="31419"/>
                  </a:lnTo>
                  <a:lnTo>
                    <a:pt x="113245" y="39128"/>
                  </a:lnTo>
                  <a:lnTo>
                    <a:pt x="112293" y="41884"/>
                  </a:lnTo>
                  <a:lnTo>
                    <a:pt x="110223" y="44170"/>
                  </a:lnTo>
                  <a:lnTo>
                    <a:pt x="108077" y="46469"/>
                  </a:lnTo>
                  <a:lnTo>
                    <a:pt x="105486" y="47688"/>
                  </a:lnTo>
                  <a:lnTo>
                    <a:pt x="99910" y="47688"/>
                  </a:lnTo>
                  <a:lnTo>
                    <a:pt x="97688" y="46850"/>
                  </a:lnTo>
                  <a:lnTo>
                    <a:pt x="95935" y="45173"/>
                  </a:lnTo>
                  <a:lnTo>
                    <a:pt x="94094" y="43561"/>
                  </a:lnTo>
                  <a:lnTo>
                    <a:pt x="92951" y="41122"/>
                  </a:lnTo>
                  <a:lnTo>
                    <a:pt x="92494" y="37909"/>
                  </a:lnTo>
                  <a:lnTo>
                    <a:pt x="85763" y="38442"/>
                  </a:lnTo>
                  <a:lnTo>
                    <a:pt x="86220" y="42799"/>
                  </a:lnTo>
                  <a:lnTo>
                    <a:pt x="87909" y="46316"/>
                  </a:lnTo>
                  <a:lnTo>
                    <a:pt x="90881" y="48920"/>
                  </a:lnTo>
                  <a:lnTo>
                    <a:pt x="93865" y="51587"/>
                  </a:lnTo>
                  <a:lnTo>
                    <a:pt x="97688" y="52882"/>
                  </a:lnTo>
                  <a:lnTo>
                    <a:pt x="108165" y="52882"/>
                  </a:lnTo>
                  <a:lnTo>
                    <a:pt x="112750" y="50825"/>
                  </a:lnTo>
                  <a:lnTo>
                    <a:pt x="115201" y="47688"/>
                  </a:lnTo>
                  <a:lnTo>
                    <a:pt x="118783" y="43180"/>
                  </a:lnTo>
                  <a:lnTo>
                    <a:pt x="120154" y="39128"/>
                  </a:lnTo>
                  <a:lnTo>
                    <a:pt x="120154" y="29502"/>
                  </a:lnTo>
                  <a:close/>
                </a:path>
                <a:path w="2361565" h="4706620">
                  <a:moveTo>
                    <a:pt x="120459" y="2319490"/>
                  </a:moveTo>
                  <a:lnTo>
                    <a:pt x="115290" y="2292210"/>
                  </a:lnTo>
                  <a:lnTo>
                    <a:pt x="114731" y="2291372"/>
                  </a:lnTo>
                  <a:lnTo>
                    <a:pt x="113969" y="2290673"/>
                  </a:lnTo>
                  <a:lnTo>
                    <a:pt x="113969" y="2321864"/>
                  </a:lnTo>
                  <a:lnTo>
                    <a:pt x="112979" y="2327516"/>
                  </a:lnTo>
                  <a:lnTo>
                    <a:pt x="109004" y="2333167"/>
                  </a:lnTo>
                  <a:lnTo>
                    <a:pt x="106476" y="2334628"/>
                  </a:lnTo>
                  <a:lnTo>
                    <a:pt x="100672" y="2334628"/>
                  </a:lnTo>
                  <a:lnTo>
                    <a:pt x="98221" y="2333167"/>
                  </a:lnTo>
                  <a:lnTo>
                    <a:pt x="96240" y="2330348"/>
                  </a:lnTo>
                  <a:lnTo>
                    <a:pt x="94246" y="2327592"/>
                  </a:lnTo>
                  <a:lnTo>
                    <a:pt x="93256" y="2321864"/>
                  </a:lnTo>
                  <a:lnTo>
                    <a:pt x="93383" y="2304211"/>
                  </a:lnTo>
                  <a:lnTo>
                    <a:pt x="94322" y="2299081"/>
                  </a:lnTo>
                  <a:lnTo>
                    <a:pt x="96545" y="2295880"/>
                  </a:lnTo>
                  <a:lnTo>
                    <a:pt x="98298" y="2293429"/>
                  </a:lnTo>
                  <a:lnTo>
                    <a:pt x="100596" y="2292210"/>
                  </a:lnTo>
                  <a:lnTo>
                    <a:pt x="106476" y="2292210"/>
                  </a:lnTo>
                  <a:lnTo>
                    <a:pt x="109004" y="2293582"/>
                  </a:lnTo>
                  <a:lnTo>
                    <a:pt x="112979" y="2299246"/>
                  </a:lnTo>
                  <a:lnTo>
                    <a:pt x="113842" y="2304211"/>
                  </a:lnTo>
                  <a:lnTo>
                    <a:pt x="113969" y="2321864"/>
                  </a:lnTo>
                  <a:lnTo>
                    <a:pt x="113969" y="2290673"/>
                  </a:lnTo>
                  <a:lnTo>
                    <a:pt x="112979" y="2289759"/>
                  </a:lnTo>
                  <a:lnTo>
                    <a:pt x="108851" y="2287473"/>
                  </a:lnTo>
                  <a:lnTo>
                    <a:pt x="106400" y="2286939"/>
                  </a:lnTo>
                  <a:lnTo>
                    <a:pt x="99822" y="2286939"/>
                  </a:lnTo>
                  <a:lnTo>
                    <a:pt x="96697" y="2287930"/>
                  </a:lnTo>
                  <a:lnTo>
                    <a:pt x="94246" y="2289987"/>
                  </a:lnTo>
                  <a:lnTo>
                    <a:pt x="91732" y="2291981"/>
                  </a:lnTo>
                  <a:lnTo>
                    <a:pt x="89890" y="2294890"/>
                  </a:lnTo>
                  <a:lnTo>
                    <a:pt x="88392" y="2299246"/>
                  </a:lnTo>
                  <a:lnTo>
                    <a:pt x="87363" y="2302370"/>
                  </a:lnTo>
                  <a:lnTo>
                    <a:pt x="86677" y="2307259"/>
                  </a:lnTo>
                  <a:lnTo>
                    <a:pt x="86677" y="2323160"/>
                  </a:lnTo>
                  <a:lnTo>
                    <a:pt x="88442" y="2330119"/>
                  </a:lnTo>
                  <a:lnTo>
                    <a:pt x="91986" y="2334704"/>
                  </a:lnTo>
                  <a:lnTo>
                    <a:pt x="94703" y="2338057"/>
                  </a:lnTo>
                  <a:lnTo>
                    <a:pt x="98602" y="2339822"/>
                  </a:lnTo>
                  <a:lnTo>
                    <a:pt x="107391" y="2339822"/>
                  </a:lnTo>
                  <a:lnTo>
                    <a:pt x="110528" y="2338832"/>
                  </a:lnTo>
                  <a:lnTo>
                    <a:pt x="112979" y="2336762"/>
                  </a:lnTo>
                  <a:lnTo>
                    <a:pt x="115493" y="2334704"/>
                  </a:lnTo>
                  <a:lnTo>
                    <a:pt x="117335" y="2331872"/>
                  </a:lnTo>
                  <a:lnTo>
                    <a:pt x="118833" y="2327516"/>
                  </a:lnTo>
                  <a:lnTo>
                    <a:pt x="119849" y="2324379"/>
                  </a:lnTo>
                  <a:lnTo>
                    <a:pt x="120459" y="2319490"/>
                  </a:lnTo>
                  <a:close/>
                </a:path>
                <a:path w="2361565" h="4706620">
                  <a:moveTo>
                    <a:pt x="121996" y="4603394"/>
                  </a:moveTo>
                  <a:lnTo>
                    <a:pt x="120459" y="4599356"/>
                  </a:lnTo>
                  <a:lnTo>
                    <a:pt x="118249" y="4597146"/>
                  </a:lnTo>
                  <a:lnTo>
                    <a:pt x="115887" y="4594784"/>
                  </a:lnTo>
                  <a:lnTo>
                    <a:pt x="114198" y="4593094"/>
                  </a:lnTo>
                  <a:lnTo>
                    <a:pt x="110451" y="4591532"/>
                  </a:lnTo>
                  <a:lnTo>
                    <a:pt x="102501" y="4591532"/>
                  </a:lnTo>
                  <a:lnTo>
                    <a:pt x="99212" y="4592612"/>
                  </a:lnTo>
                  <a:lnTo>
                    <a:pt x="96088" y="4594784"/>
                  </a:lnTo>
                  <a:lnTo>
                    <a:pt x="98907" y="4580864"/>
                  </a:lnTo>
                  <a:lnTo>
                    <a:pt x="119545" y="4580864"/>
                  </a:lnTo>
                  <a:lnTo>
                    <a:pt x="119545" y="4574794"/>
                  </a:lnTo>
                  <a:lnTo>
                    <a:pt x="93789" y="4574794"/>
                  </a:lnTo>
                  <a:lnTo>
                    <a:pt x="88823" y="4601388"/>
                  </a:lnTo>
                  <a:lnTo>
                    <a:pt x="94780" y="4602162"/>
                  </a:lnTo>
                  <a:lnTo>
                    <a:pt x="95694" y="4600689"/>
                  </a:lnTo>
                  <a:lnTo>
                    <a:pt x="97002" y="4599470"/>
                  </a:lnTo>
                  <a:lnTo>
                    <a:pt x="98679" y="4598543"/>
                  </a:lnTo>
                  <a:lnTo>
                    <a:pt x="100291" y="4597616"/>
                  </a:lnTo>
                  <a:lnTo>
                    <a:pt x="102120" y="4597146"/>
                  </a:lnTo>
                  <a:lnTo>
                    <a:pt x="107467" y="4597146"/>
                  </a:lnTo>
                  <a:lnTo>
                    <a:pt x="110147" y="4598200"/>
                  </a:lnTo>
                  <a:lnTo>
                    <a:pt x="112204" y="4600295"/>
                  </a:lnTo>
                  <a:lnTo>
                    <a:pt x="114198" y="4602391"/>
                  </a:lnTo>
                  <a:lnTo>
                    <a:pt x="115265" y="4605248"/>
                  </a:lnTo>
                  <a:lnTo>
                    <a:pt x="115163" y="4612995"/>
                  </a:lnTo>
                  <a:lnTo>
                    <a:pt x="114198" y="4615751"/>
                  </a:lnTo>
                  <a:lnTo>
                    <a:pt x="109918" y="4620374"/>
                  </a:lnTo>
                  <a:lnTo>
                    <a:pt x="107391" y="4621530"/>
                  </a:lnTo>
                  <a:lnTo>
                    <a:pt x="101739" y="4621530"/>
                  </a:lnTo>
                  <a:lnTo>
                    <a:pt x="94322" y="4611738"/>
                  </a:lnTo>
                  <a:lnTo>
                    <a:pt x="87680" y="4612297"/>
                  </a:lnTo>
                  <a:lnTo>
                    <a:pt x="88061" y="4616653"/>
                  </a:lnTo>
                  <a:lnTo>
                    <a:pt x="89814" y="4620158"/>
                  </a:lnTo>
                  <a:lnTo>
                    <a:pt x="95770" y="4625429"/>
                  </a:lnTo>
                  <a:lnTo>
                    <a:pt x="99593" y="4626749"/>
                  </a:lnTo>
                  <a:lnTo>
                    <a:pt x="110070" y="4626749"/>
                  </a:lnTo>
                  <a:lnTo>
                    <a:pt x="114579" y="4624654"/>
                  </a:lnTo>
                  <a:lnTo>
                    <a:pt x="117030" y="4621530"/>
                  </a:lnTo>
                  <a:lnTo>
                    <a:pt x="117944" y="4620374"/>
                  </a:lnTo>
                  <a:lnTo>
                    <a:pt x="120624" y="4617047"/>
                  </a:lnTo>
                  <a:lnTo>
                    <a:pt x="121996" y="4612995"/>
                  </a:lnTo>
                  <a:lnTo>
                    <a:pt x="121996" y="4603394"/>
                  </a:lnTo>
                  <a:close/>
                </a:path>
                <a:path w="2361565" h="4706620">
                  <a:moveTo>
                    <a:pt x="121996" y="3078746"/>
                  </a:moveTo>
                  <a:lnTo>
                    <a:pt x="120459" y="3074771"/>
                  </a:lnTo>
                  <a:lnTo>
                    <a:pt x="118249" y="3072549"/>
                  </a:lnTo>
                  <a:lnTo>
                    <a:pt x="115874" y="3070187"/>
                  </a:lnTo>
                  <a:lnTo>
                    <a:pt x="114198" y="3068510"/>
                  </a:lnTo>
                  <a:lnTo>
                    <a:pt x="110451" y="3066897"/>
                  </a:lnTo>
                  <a:lnTo>
                    <a:pt x="102501" y="3066897"/>
                  </a:lnTo>
                  <a:lnTo>
                    <a:pt x="99212" y="3067964"/>
                  </a:lnTo>
                  <a:lnTo>
                    <a:pt x="96088" y="3070187"/>
                  </a:lnTo>
                  <a:lnTo>
                    <a:pt x="98907" y="3056280"/>
                  </a:lnTo>
                  <a:lnTo>
                    <a:pt x="119545" y="3056280"/>
                  </a:lnTo>
                  <a:lnTo>
                    <a:pt x="119545" y="3050159"/>
                  </a:lnTo>
                  <a:lnTo>
                    <a:pt x="93789" y="3050159"/>
                  </a:lnTo>
                  <a:lnTo>
                    <a:pt x="88823" y="3076752"/>
                  </a:lnTo>
                  <a:lnTo>
                    <a:pt x="94780" y="3077527"/>
                  </a:lnTo>
                  <a:lnTo>
                    <a:pt x="95694" y="3076067"/>
                  </a:lnTo>
                  <a:lnTo>
                    <a:pt x="97002" y="3074847"/>
                  </a:lnTo>
                  <a:lnTo>
                    <a:pt x="98679" y="3073933"/>
                  </a:lnTo>
                  <a:lnTo>
                    <a:pt x="100291" y="3073019"/>
                  </a:lnTo>
                  <a:lnTo>
                    <a:pt x="102120" y="3072549"/>
                  </a:lnTo>
                  <a:lnTo>
                    <a:pt x="107467" y="3072549"/>
                  </a:lnTo>
                  <a:lnTo>
                    <a:pt x="110147" y="3073552"/>
                  </a:lnTo>
                  <a:lnTo>
                    <a:pt x="114198" y="3077756"/>
                  </a:lnTo>
                  <a:lnTo>
                    <a:pt x="115265" y="3080651"/>
                  </a:lnTo>
                  <a:lnTo>
                    <a:pt x="115163" y="3088373"/>
                  </a:lnTo>
                  <a:lnTo>
                    <a:pt x="114198" y="3091129"/>
                  </a:lnTo>
                  <a:lnTo>
                    <a:pt x="109918" y="3095714"/>
                  </a:lnTo>
                  <a:lnTo>
                    <a:pt x="107391" y="3096933"/>
                  </a:lnTo>
                  <a:lnTo>
                    <a:pt x="101739" y="3096933"/>
                  </a:lnTo>
                  <a:lnTo>
                    <a:pt x="99593" y="3096095"/>
                  </a:lnTo>
                  <a:lnTo>
                    <a:pt x="96012" y="3092805"/>
                  </a:lnTo>
                  <a:lnTo>
                    <a:pt x="94856" y="3090367"/>
                  </a:lnTo>
                  <a:lnTo>
                    <a:pt x="94322" y="3087154"/>
                  </a:lnTo>
                  <a:lnTo>
                    <a:pt x="87680" y="3087687"/>
                  </a:lnTo>
                  <a:lnTo>
                    <a:pt x="88061" y="3092043"/>
                  </a:lnTo>
                  <a:lnTo>
                    <a:pt x="89814" y="3095561"/>
                  </a:lnTo>
                  <a:lnTo>
                    <a:pt x="92798" y="3098152"/>
                  </a:lnTo>
                  <a:lnTo>
                    <a:pt x="95770" y="3100832"/>
                  </a:lnTo>
                  <a:lnTo>
                    <a:pt x="99593" y="3102127"/>
                  </a:lnTo>
                  <a:lnTo>
                    <a:pt x="110070" y="3102127"/>
                  </a:lnTo>
                  <a:lnTo>
                    <a:pt x="114579" y="3100070"/>
                  </a:lnTo>
                  <a:lnTo>
                    <a:pt x="117030" y="3096933"/>
                  </a:lnTo>
                  <a:lnTo>
                    <a:pt x="120624" y="3092424"/>
                  </a:lnTo>
                  <a:lnTo>
                    <a:pt x="121996" y="3088373"/>
                  </a:lnTo>
                  <a:lnTo>
                    <a:pt x="121996" y="3078746"/>
                  </a:lnTo>
                  <a:close/>
                </a:path>
                <a:path w="2361565" h="4706620">
                  <a:moveTo>
                    <a:pt x="173977" y="4685690"/>
                  </a:moveTo>
                  <a:lnTo>
                    <a:pt x="167474" y="4656874"/>
                  </a:lnTo>
                  <a:lnTo>
                    <a:pt x="167474" y="4688116"/>
                  </a:lnTo>
                  <a:lnTo>
                    <a:pt x="166484" y="4693742"/>
                  </a:lnTo>
                  <a:lnTo>
                    <a:pt x="162496" y="4699406"/>
                  </a:lnTo>
                  <a:lnTo>
                    <a:pt x="159981" y="4700816"/>
                  </a:lnTo>
                  <a:lnTo>
                    <a:pt x="154178" y="4700816"/>
                  </a:lnTo>
                  <a:lnTo>
                    <a:pt x="151726" y="4699393"/>
                  </a:lnTo>
                  <a:lnTo>
                    <a:pt x="147751" y="4693767"/>
                  </a:lnTo>
                  <a:lnTo>
                    <a:pt x="146761" y="4688116"/>
                  </a:lnTo>
                  <a:lnTo>
                    <a:pt x="146761" y="4671085"/>
                  </a:lnTo>
                  <a:lnTo>
                    <a:pt x="147828" y="4665281"/>
                  </a:lnTo>
                  <a:lnTo>
                    <a:pt x="151803" y="4659655"/>
                  </a:lnTo>
                  <a:lnTo>
                    <a:pt x="154101" y="4658423"/>
                  </a:lnTo>
                  <a:lnTo>
                    <a:pt x="159981" y="4658423"/>
                  </a:lnTo>
                  <a:lnTo>
                    <a:pt x="162509" y="4659833"/>
                  </a:lnTo>
                  <a:lnTo>
                    <a:pt x="166484" y="4665434"/>
                  </a:lnTo>
                  <a:lnTo>
                    <a:pt x="167347" y="4670399"/>
                  </a:lnTo>
                  <a:lnTo>
                    <a:pt x="167474" y="4688116"/>
                  </a:lnTo>
                  <a:lnTo>
                    <a:pt x="167474" y="4656874"/>
                  </a:lnTo>
                  <a:lnTo>
                    <a:pt x="166484" y="4655947"/>
                  </a:lnTo>
                  <a:lnTo>
                    <a:pt x="162356" y="4653724"/>
                  </a:lnTo>
                  <a:lnTo>
                    <a:pt x="159905" y="4653165"/>
                  </a:lnTo>
                  <a:lnTo>
                    <a:pt x="153327" y="4653165"/>
                  </a:lnTo>
                  <a:lnTo>
                    <a:pt x="150202" y="4654169"/>
                  </a:lnTo>
                  <a:lnTo>
                    <a:pt x="147751" y="4656201"/>
                  </a:lnTo>
                  <a:lnTo>
                    <a:pt x="145237" y="4658220"/>
                  </a:lnTo>
                  <a:lnTo>
                    <a:pt x="143395" y="4661103"/>
                  </a:lnTo>
                  <a:lnTo>
                    <a:pt x="141897" y="4665434"/>
                  </a:lnTo>
                  <a:lnTo>
                    <a:pt x="140868" y="4668571"/>
                  </a:lnTo>
                  <a:lnTo>
                    <a:pt x="140182" y="4673485"/>
                  </a:lnTo>
                  <a:lnTo>
                    <a:pt x="140182" y="4689335"/>
                  </a:lnTo>
                  <a:lnTo>
                    <a:pt x="141947" y="4696358"/>
                  </a:lnTo>
                  <a:lnTo>
                    <a:pt x="145529" y="4700943"/>
                  </a:lnTo>
                  <a:lnTo>
                    <a:pt x="148209" y="4704245"/>
                  </a:lnTo>
                  <a:lnTo>
                    <a:pt x="152107" y="4706036"/>
                  </a:lnTo>
                  <a:lnTo>
                    <a:pt x="160896" y="4706036"/>
                  </a:lnTo>
                  <a:lnTo>
                    <a:pt x="164033" y="4705020"/>
                  </a:lnTo>
                  <a:lnTo>
                    <a:pt x="166484" y="4702988"/>
                  </a:lnTo>
                  <a:lnTo>
                    <a:pt x="168998" y="4700943"/>
                  </a:lnTo>
                  <a:lnTo>
                    <a:pt x="169087" y="4700816"/>
                  </a:lnTo>
                  <a:lnTo>
                    <a:pt x="170840" y="4698060"/>
                  </a:lnTo>
                  <a:lnTo>
                    <a:pt x="172326" y="4693742"/>
                  </a:lnTo>
                  <a:lnTo>
                    <a:pt x="173355" y="4690592"/>
                  </a:lnTo>
                  <a:lnTo>
                    <a:pt x="173977" y="4685690"/>
                  </a:lnTo>
                  <a:close/>
                </a:path>
                <a:path w="2361565" h="4706620">
                  <a:moveTo>
                    <a:pt x="207797" y="1545183"/>
                  </a:moveTo>
                  <a:lnTo>
                    <a:pt x="160134" y="1545183"/>
                  </a:lnTo>
                  <a:lnTo>
                    <a:pt x="160134" y="1549006"/>
                  </a:lnTo>
                  <a:lnTo>
                    <a:pt x="207797" y="1549006"/>
                  </a:lnTo>
                  <a:lnTo>
                    <a:pt x="207797" y="1545183"/>
                  </a:lnTo>
                  <a:close/>
                </a:path>
                <a:path w="2361565" h="4706620">
                  <a:moveTo>
                    <a:pt x="207797" y="782878"/>
                  </a:moveTo>
                  <a:lnTo>
                    <a:pt x="160134" y="782878"/>
                  </a:lnTo>
                  <a:lnTo>
                    <a:pt x="160134" y="786688"/>
                  </a:lnTo>
                  <a:lnTo>
                    <a:pt x="207797" y="786688"/>
                  </a:lnTo>
                  <a:lnTo>
                    <a:pt x="207797" y="782878"/>
                  </a:lnTo>
                  <a:close/>
                </a:path>
                <a:path w="2361565" h="4706620">
                  <a:moveTo>
                    <a:pt x="207797" y="20561"/>
                  </a:moveTo>
                  <a:lnTo>
                    <a:pt x="160134" y="20561"/>
                  </a:lnTo>
                  <a:lnTo>
                    <a:pt x="160134" y="24384"/>
                  </a:lnTo>
                  <a:lnTo>
                    <a:pt x="207797" y="24384"/>
                  </a:lnTo>
                  <a:lnTo>
                    <a:pt x="207797" y="20561"/>
                  </a:lnTo>
                  <a:close/>
                </a:path>
                <a:path w="2361565" h="4706620">
                  <a:moveTo>
                    <a:pt x="2361527" y="4594390"/>
                  </a:moveTo>
                  <a:lnTo>
                    <a:pt x="2313876" y="4594390"/>
                  </a:lnTo>
                  <a:lnTo>
                    <a:pt x="2313876" y="4598213"/>
                  </a:lnTo>
                  <a:lnTo>
                    <a:pt x="2361527" y="4598213"/>
                  </a:lnTo>
                  <a:lnTo>
                    <a:pt x="2361527" y="4594390"/>
                  </a:lnTo>
                  <a:close/>
                </a:path>
                <a:path w="2361565" h="4706620">
                  <a:moveTo>
                    <a:pt x="2361527" y="3832110"/>
                  </a:moveTo>
                  <a:lnTo>
                    <a:pt x="2313876" y="3832110"/>
                  </a:lnTo>
                  <a:lnTo>
                    <a:pt x="2313876" y="3835933"/>
                  </a:lnTo>
                  <a:lnTo>
                    <a:pt x="2361527" y="3835933"/>
                  </a:lnTo>
                  <a:lnTo>
                    <a:pt x="2361527" y="3832110"/>
                  </a:lnTo>
                  <a:close/>
                </a:path>
                <a:path w="2361565" h="4706620">
                  <a:moveTo>
                    <a:pt x="2361527" y="3069806"/>
                  </a:moveTo>
                  <a:lnTo>
                    <a:pt x="2313876" y="3069806"/>
                  </a:lnTo>
                  <a:lnTo>
                    <a:pt x="2313876" y="3073628"/>
                  </a:lnTo>
                  <a:lnTo>
                    <a:pt x="2361527" y="3073628"/>
                  </a:lnTo>
                  <a:lnTo>
                    <a:pt x="2361527" y="3069806"/>
                  </a:lnTo>
                  <a:close/>
                </a:path>
                <a:path w="2361565" h="4706620">
                  <a:moveTo>
                    <a:pt x="2361527" y="1545183"/>
                  </a:moveTo>
                  <a:lnTo>
                    <a:pt x="2313876" y="1545183"/>
                  </a:lnTo>
                  <a:lnTo>
                    <a:pt x="2313876" y="1549006"/>
                  </a:lnTo>
                  <a:lnTo>
                    <a:pt x="2361527" y="1549006"/>
                  </a:lnTo>
                  <a:lnTo>
                    <a:pt x="2361527" y="1545183"/>
                  </a:lnTo>
                  <a:close/>
                </a:path>
                <a:path w="2361565" h="4706620">
                  <a:moveTo>
                    <a:pt x="2361527" y="782878"/>
                  </a:moveTo>
                  <a:lnTo>
                    <a:pt x="2313876" y="782878"/>
                  </a:lnTo>
                  <a:lnTo>
                    <a:pt x="2313876" y="786688"/>
                  </a:lnTo>
                  <a:lnTo>
                    <a:pt x="2361527" y="786688"/>
                  </a:lnTo>
                  <a:lnTo>
                    <a:pt x="2361527" y="782878"/>
                  </a:lnTo>
                  <a:close/>
                </a:path>
                <a:path w="2361565" h="4706620">
                  <a:moveTo>
                    <a:pt x="2361527" y="20561"/>
                  </a:moveTo>
                  <a:lnTo>
                    <a:pt x="2313876" y="20561"/>
                  </a:lnTo>
                  <a:lnTo>
                    <a:pt x="2313876" y="24384"/>
                  </a:lnTo>
                  <a:lnTo>
                    <a:pt x="2361527" y="24384"/>
                  </a:lnTo>
                  <a:lnTo>
                    <a:pt x="2361527" y="20561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921817" y="1809660"/>
              <a:ext cx="554355" cy="3953510"/>
            </a:xfrm>
            <a:custGeom>
              <a:avLst/>
              <a:gdLst/>
              <a:ahLst/>
              <a:cxnLst/>
              <a:rect l="l" t="t" r="r" b="b"/>
              <a:pathLst>
                <a:path w="554354" h="3953510">
                  <a:moveTo>
                    <a:pt x="554164" y="942251"/>
                  </a:moveTo>
                  <a:lnTo>
                    <a:pt x="550341" y="942251"/>
                  </a:lnTo>
                  <a:lnTo>
                    <a:pt x="550341" y="3219158"/>
                  </a:lnTo>
                  <a:lnTo>
                    <a:pt x="444093" y="3219158"/>
                  </a:lnTo>
                  <a:lnTo>
                    <a:pt x="444093" y="463511"/>
                  </a:lnTo>
                  <a:lnTo>
                    <a:pt x="444093" y="462330"/>
                  </a:lnTo>
                  <a:lnTo>
                    <a:pt x="444093" y="460971"/>
                  </a:lnTo>
                  <a:lnTo>
                    <a:pt x="333730" y="460971"/>
                  </a:lnTo>
                  <a:lnTo>
                    <a:pt x="333184" y="460425"/>
                  </a:lnTo>
                  <a:lnTo>
                    <a:pt x="331050" y="460425"/>
                  </a:lnTo>
                  <a:lnTo>
                    <a:pt x="330212" y="461264"/>
                  </a:lnTo>
                  <a:lnTo>
                    <a:pt x="330212" y="3730917"/>
                  </a:lnTo>
                  <a:lnTo>
                    <a:pt x="223964" y="3730917"/>
                  </a:lnTo>
                  <a:lnTo>
                    <a:pt x="223964" y="2540"/>
                  </a:lnTo>
                  <a:lnTo>
                    <a:pt x="223964" y="1270"/>
                  </a:lnTo>
                  <a:lnTo>
                    <a:pt x="223621" y="1270"/>
                  </a:lnTo>
                  <a:lnTo>
                    <a:pt x="223621" y="0"/>
                  </a:lnTo>
                  <a:lnTo>
                    <a:pt x="113563" y="0"/>
                  </a:lnTo>
                  <a:lnTo>
                    <a:pt x="111988" y="0"/>
                  </a:lnTo>
                  <a:lnTo>
                    <a:pt x="110413" y="0"/>
                  </a:lnTo>
                  <a:lnTo>
                    <a:pt x="110413" y="1270"/>
                  </a:lnTo>
                  <a:lnTo>
                    <a:pt x="110070" y="1270"/>
                  </a:lnTo>
                  <a:lnTo>
                    <a:pt x="110070" y="3949344"/>
                  </a:lnTo>
                  <a:lnTo>
                    <a:pt x="3822" y="3949344"/>
                  </a:lnTo>
                  <a:lnTo>
                    <a:pt x="3822" y="444461"/>
                  </a:lnTo>
                  <a:lnTo>
                    <a:pt x="0" y="444461"/>
                  </a:lnTo>
                  <a:lnTo>
                    <a:pt x="0" y="3951884"/>
                  </a:lnTo>
                  <a:lnTo>
                    <a:pt x="635" y="3951884"/>
                  </a:lnTo>
                  <a:lnTo>
                    <a:pt x="635" y="3953154"/>
                  </a:lnTo>
                  <a:lnTo>
                    <a:pt x="1917" y="3953154"/>
                  </a:lnTo>
                  <a:lnTo>
                    <a:pt x="3200" y="3953154"/>
                  </a:lnTo>
                  <a:lnTo>
                    <a:pt x="113258" y="3953154"/>
                  </a:lnTo>
                  <a:lnTo>
                    <a:pt x="113258" y="3951884"/>
                  </a:lnTo>
                  <a:lnTo>
                    <a:pt x="113893" y="3951884"/>
                  </a:lnTo>
                  <a:lnTo>
                    <a:pt x="113893" y="3950614"/>
                  </a:lnTo>
                  <a:lnTo>
                    <a:pt x="113893" y="3949344"/>
                  </a:lnTo>
                  <a:lnTo>
                    <a:pt x="113893" y="3810"/>
                  </a:lnTo>
                  <a:lnTo>
                    <a:pt x="220141" y="3810"/>
                  </a:lnTo>
                  <a:lnTo>
                    <a:pt x="220141" y="3733457"/>
                  </a:lnTo>
                  <a:lnTo>
                    <a:pt x="220357" y="3733457"/>
                  </a:lnTo>
                  <a:lnTo>
                    <a:pt x="220357" y="3734727"/>
                  </a:lnTo>
                  <a:lnTo>
                    <a:pt x="222046" y="3734727"/>
                  </a:lnTo>
                  <a:lnTo>
                    <a:pt x="223748" y="3734727"/>
                  </a:lnTo>
                  <a:lnTo>
                    <a:pt x="333819" y="3734727"/>
                  </a:lnTo>
                  <a:lnTo>
                    <a:pt x="333819" y="3733457"/>
                  </a:lnTo>
                  <a:lnTo>
                    <a:pt x="334035" y="3733457"/>
                  </a:lnTo>
                  <a:lnTo>
                    <a:pt x="334035" y="3732822"/>
                  </a:lnTo>
                  <a:lnTo>
                    <a:pt x="334035" y="3732187"/>
                  </a:lnTo>
                  <a:lnTo>
                    <a:pt x="334035" y="464781"/>
                  </a:lnTo>
                  <a:lnTo>
                    <a:pt x="440270" y="464781"/>
                  </a:lnTo>
                  <a:lnTo>
                    <a:pt x="440270" y="3222701"/>
                  </a:lnTo>
                  <a:lnTo>
                    <a:pt x="441121" y="3223539"/>
                  </a:lnTo>
                  <a:lnTo>
                    <a:pt x="443255" y="3223539"/>
                  </a:lnTo>
                  <a:lnTo>
                    <a:pt x="443826" y="3222968"/>
                  </a:lnTo>
                  <a:lnTo>
                    <a:pt x="554164" y="3222968"/>
                  </a:lnTo>
                  <a:lnTo>
                    <a:pt x="554164" y="3221698"/>
                  </a:lnTo>
                  <a:lnTo>
                    <a:pt x="554164" y="3220428"/>
                  </a:lnTo>
                  <a:lnTo>
                    <a:pt x="554164" y="9422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813672" y="2253875"/>
              <a:ext cx="110489" cy="0"/>
            </a:xfrm>
            <a:custGeom>
              <a:avLst/>
              <a:gdLst/>
              <a:ahLst/>
              <a:cxnLst/>
              <a:rect l="l" t="t" r="r" b="b"/>
              <a:pathLst>
                <a:path w="110490" h="0">
                  <a:moveTo>
                    <a:pt x="0" y="0"/>
                  </a:moveTo>
                  <a:lnTo>
                    <a:pt x="110067" y="0"/>
                  </a:lnTo>
                </a:path>
              </a:pathLst>
            </a:custGeom>
            <a:ln w="3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6835075" y="2237520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4433" y="13450"/>
                  </a:moveTo>
                  <a:lnTo>
                    <a:pt x="0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6790423" y="2225916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929" y="38125"/>
                  </a:moveTo>
                  <a:lnTo>
                    <a:pt x="47015" y="36830"/>
                  </a:lnTo>
                  <a:lnTo>
                    <a:pt x="46101" y="35610"/>
                  </a:lnTo>
                  <a:lnTo>
                    <a:pt x="44259" y="35306"/>
                  </a:lnTo>
                  <a:lnTo>
                    <a:pt x="42964" y="36220"/>
                  </a:lnTo>
                  <a:lnTo>
                    <a:pt x="32219" y="44018"/>
                  </a:lnTo>
                  <a:lnTo>
                    <a:pt x="19989" y="44018"/>
                  </a:lnTo>
                  <a:lnTo>
                    <a:pt x="10033" y="36791"/>
                  </a:lnTo>
                  <a:lnTo>
                    <a:pt x="6184" y="25120"/>
                  </a:lnTo>
                  <a:lnTo>
                    <a:pt x="10020" y="13347"/>
                  </a:lnTo>
                  <a:lnTo>
                    <a:pt x="19989" y="6108"/>
                  </a:lnTo>
                  <a:lnTo>
                    <a:pt x="32219" y="6108"/>
                  </a:lnTo>
                  <a:lnTo>
                    <a:pt x="42964" y="13906"/>
                  </a:lnTo>
                  <a:lnTo>
                    <a:pt x="46329" y="9245"/>
                  </a:lnTo>
                  <a:lnTo>
                    <a:pt x="34861" y="914"/>
                  </a:lnTo>
                  <a:lnTo>
                    <a:pt x="33642" y="0"/>
                  </a:lnTo>
                  <a:lnTo>
                    <a:pt x="31800" y="304"/>
                  </a:lnTo>
                  <a:lnTo>
                    <a:pt x="17437" y="381"/>
                  </a:lnTo>
                  <a:lnTo>
                    <a:pt x="16129" y="1676"/>
                  </a:lnTo>
                  <a:lnTo>
                    <a:pt x="16129" y="1816"/>
                  </a:lnTo>
                  <a:lnTo>
                    <a:pt x="5892" y="9245"/>
                  </a:lnTo>
                  <a:lnTo>
                    <a:pt x="4597" y="10236"/>
                  </a:lnTo>
                  <a:lnTo>
                    <a:pt x="4292" y="11988"/>
                  </a:lnTo>
                  <a:lnTo>
                    <a:pt x="0" y="25666"/>
                  </a:lnTo>
                  <a:lnTo>
                    <a:pt x="774" y="27279"/>
                  </a:lnTo>
                  <a:lnTo>
                    <a:pt x="901" y="27330"/>
                  </a:lnTo>
                  <a:lnTo>
                    <a:pt x="4826" y="39433"/>
                  </a:lnTo>
                  <a:lnTo>
                    <a:pt x="5359" y="40957"/>
                  </a:lnTo>
                  <a:lnTo>
                    <a:pt x="6959" y="41795"/>
                  </a:lnTo>
                  <a:lnTo>
                    <a:pt x="7086" y="41757"/>
                  </a:lnTo>
                  <a:lnTo>
                    <a:pt x="17360" y="49212"/>
                  </a:lnTo>
                  <a:lnTo>
                    <a:pt x="18656" y="50126"/>
                  </a:lnTo>
                  <a:lnTo>
                    <a:pt x="20408" y="49822"/>
                  </a:lnTo>
                  <a:lnTo>
                    <a:pt x="34785" y="49745"/>
                  </a:lnTo>
                  <a:lnTo>
                    <a:pt x="36080" y="48450"/>
                  </a:lnTo>
                  <a:lnTo>
                    <a:pt x="46329" y="40881"/>
                  </a:lnTo>
                  <a:lnTo>
                    <a:pt x="47625" y="39966"/>
                  </a:lnTo>
                  <a:lnTo>
                    <a:pt x="47929" y="38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835075" y="2250970"/>
              <a:ext cx="113664" cy="3508375"/>
            </a:xfrm>
            <a:custGeom>
              <a:avLst/>
              <a:gdLst/>
              <a:ahLst/>
              <a:cxnLst/>
              <a:rect l="l" t="t" r="r" b="b"/>
              <a:pathLst>
                <a:path w="113665" h="3508375">
                  <a:moveTo>
                    <a:pt x="0" y="13450"/>
                  </a:moveTo>
                  <a:lnTo>
                    <a:pt x="4433" y="0"/>
                  </a:lnTo>
                </a:path>
                <a:path w="113665" h="3508375">
                  <a:moveTo>
                    <a:pt x="113354" y="3507781"/>
                  </a:moveTo>
                  <a:lnTo>
                    <a:pt x="108921" y="3494308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6899351" y="5733706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929" y="38125"/>
                  </a:moveTo>
                  <a:lnTo>
                    <a:pt x="46088" y="35572"/>
                  </a:lnTo>
                  <a:lnTo>
                    <a:pt x="44259" y="35280"/>
                  </a:lnTo>
                  <a:lnTo>
                    <a:pt x="32245" y="43992"/>
                  </a:lnTo>
                  <a:lnTo>
                    <a:pt x="19964" y="43992"/>
                  </a:lnTo>
                  <a:lnTo>
                    <a:pt x="10020" y="36779"/>
                  </a:lnTo>
                  <a:lnTo>
                    <a:pt x="6159" y="25057"/>
                  </a:lnTo>
                  <a:lnTo>
                    <a:pt x="10033" y="13309"/>
                  </a:lnTo>
                  <a:lnTo>
                    <a:pt x="19951" y="6108"/>
                  </a:lnTo>
                  <a:lnTo>
                    <a:pt x="32245" y="6108"/>
                  </a:lnTo>
                  <a:lnTo>
                    <a:pt x="42951" y="13893"/>
                  </a:lnTo>
                  <a:lnTo>
                    <a:pt x="46316" y="9258"/>
                  </a:lnTo>
                  <a:lnTo>
                    <a:pt x="34848" y="927"/>
                  </a:lnTo>
                  <a:lnTo>
                    <a:pt x="33629" y="0"/>
                  </a:lnTo>
                  <a:lnTo>
                    <a:pt x="31800" y="279"/>
                  </a:lnTo>
                  <a:lnTo>
                    <a:pt x="17424" y="381"/>
                  </a:lnTo>
                  <a:lnTo>
                    <a:pt x="16129" y="1663"/>
                  </a:lnTo>
                  <a:lnTo>
                    <a:pt x="16129" y="1816"/>
                  </a:lnTo>
                  <a:lnTo>
                    <a:pt x="4584" y="10185"/>
                  </a:lnTo>
                  <a:lnTo>
                    <a:pt x="4279" y="11988"/>
                  </a:lnTo>
                  <a:lnTo>
                    <a:pt x="457" y="24168"/>
                  </a:lnTo>
                  <a:lnTo>
                    <a:pt x="0" y="25666"/>
                  </a:lnTo>
                  <a:lnTo>
                    <a:pt x="762" y="27292"/>
                  </a:lnTo>
                  <a:lnTo>
                    <a:pt x="901" y="27343"/>
                  </a:lnTo>
                  <a:lnTo>
                    <a:pt x="4813" y="39408"/>
                  </a:lnTo>
                  <a:lnTo>
                    <a:pt x="5346" y="40919"/>
                  </a:lnTo>
                  <a:lnTo>
                    <a:pt x="6959" y="41744"/>
                  </a:lnTo>
                  <a:lnTo>
                    <a:pt x="18656" y="50101"/>
                  </a:lnTo>
                  <a:lnTo>
                    <a:pt x="20408" y="49822"/>
                  </a:lnTo>
                  <a:lnTo>
                    <a:pt x="34772" y="49720"/>
                  </a:lnTo>
                  <a:lnTo>
                    <a:pt x="36080" y="48437"/>
                  </a:lnTo>
                  <a:lnTo>
                    <a:pt x="36080" y="48285"/>
                  </a:lnTo>
                  <a:lnTo>
                    <a:pt x="47625" y="39916"/>
                  </a:lnTo>
                  <a:lnTo>
                    <a:pt x="47929" y="38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943996" y="1796183"/>
              <a:ext cx="113664" cy="3976370"/>
            </a:xfrm>
            <a:custGeom>
              <a:avLst/>
              <a:gdLst/>
              <a:ahLst/>
              <a:cxnLst/>
              <a:rect l="l" t="t" r="r" b="b"/>
              <a:pathLst>
                <a:path w="113665" h="3976370">
                  <a:moveTo>
                    <a:pt x="0" y="3976050"/>
                  </a:moveTo>
                  <a:lnTo>
                    <a:pt x="4433" y="3962569"/>
                  </a:lnTo>
                </a:path>
                <a:path w="113665" h="3976370">
                  <a:moveTo>
                    <a:pt x="113354" y="13450"/>
                  </a:moveTo>
                  <a:lnTo>
                    <a:pt x="108921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7008266" y="1784578"/>
              <a:ext cx="46355" cy="41910"/>
            </a:xfrm>
            <a:custGeom>
              <a:avLst/>
              <a:gdLst/>
              <a:ahLst/>
              <a:cxnLst/>
              <a:rect l="l" t="t" r="r" b="b"/>
              <a:pathLst>
                <a:path w="46354" h="41910">
                  <a:moveTo>
                    <a:pt x="46329" y="9245"/>
                  </a:moveTo>
                  <a:lnTo>
                    <a:pt x="34861" y="914"/>
                  </a:lnTo>
                  <a:lnTo>
                    <a:pt x="33642" y="0"/>
                  </a:lnTo>
                  <a:lnTo>
                    <a:pt x="31800" y="304"/>
                  </a:lnTo>
                  <a:lnTo>
                    <a:pt x="17437" y="381"/>
                  </a:lnTo>
                  <a:lnTo>
                    <a:pt x="16129" y="1676"/>
                  </a:lnTo>
                  <a:lnTo>
                    <a:pt x="16129" y="1816"/>
                  </a:lnTo>
                  <a:lnTo>
                    <a:pt x="5892" y="9245"/>
                  </a:lnTo>
                  <a:lnTo>
                    <a:pt x="4597" y="10236"/>
                  </a:lnTo>
                  <a:lnTo>
                    <a:pt x="4279" y="11988"/>
                  </a:lnTo>
                  <a:lnTo>
                    <a:pt x="4368" y="12115"/>
                  </a:lnTo>
                  <a:lnTo>
                    <a:pt x="0" y="25666"/>
                  </a:lnTo>
                  <a:lnTo>
                    <a:pt x="774" y="27279"/>
                  </a:lnTo>
                  <a:lnTo>
                    <a:pt x="901" y="27330"/>
                  </a:lnTo>
                  <a:lnTo>
                    <a:pt x="4826" y="39433"/>
                  </a:lnTo>
                  <a:lnTo>
                    <a:pt x="5359" y="40957"/>
                  </a:lnTo>
                  <a:lnTo>
                    <a:pt x="6959" y="41795"/>
                  </a:lnTo>
                  <a:lnTo>
                    <a:pt x="8496" y="41262"/>
                  </a:lnTo>
                  <a:lnTo>
                    <a:pt x="9944" y="40805"/>
                  </a:lnTo>
                  <a:lnTo>
                    <a:pt x="10782" y="39204"/>
                  </a:lnTo>
                  <a:lnTo>
                    <a:pt x="10325" y="37668"/>
                  </a:lnTo>
                  <a:lnTo>
                    <a:pt x="6184" y="25120"/>
                  </a:lnTo>
                  <a:lnTo>
                    <a:pt x="10020" y="13347"/>
                  </a:lnTo>
                  <a:lnTo>
                    <a:pt x="19977" y="6108"/>
                  </a:lnTo>
                  <a:lnTo>
                    <a:pt x="32219" y="6108"/>
                  </a:lnTo>
                  <a:lnTo>
                    <a:pt x="42964" y="13906"/>
                  </a:lnTo>
                  <a:lnTo>
                    <a:pt x="46329" y="92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9696" y="2724558"/>
              <a:ext cx="1594034" cy="1912921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7014159" y="1819884"/>
              <a:ext cx="42545" cy="15240"/>
            </a:xfrm>
            <a:custGeom>
              <a:avLst/>
              <a:gdLst/>
              <a:ahLst/>
              <a:cxnLst/>
              <a:rect l="l" t="t" r="r" b="b"/>
              <a:pathLst>
                <a:path w="42545" h="15239">
                  <a:moveTo>
                    <a:pt x="42037" y="2819"/>
                  </a:moveTo>
                  <a:lnTo>
                    <a:pt x="41122" y="1524"/>
                  </a:lnTo>
                  <a:lnTo>
                    <a:pt x="40208" y="304"/>
                  </a:lnTo>
                  <a:lnTo>
                    <a:pt x="38366" y="0"/>
                  </a:lnTo>
                  <a:lnTo>
                    <a:pt x="37071" y="914"/>
                  </a:lnTo>
                  <a:lnTo>
                    <a:pt x="26327" y="8712"/>
                  </a:lnTo>
                  <a:lnTo>
                    <a:pt x="14084" y="8712"/>
                  </a:lnTo>
                  <a:lnTo>
                    <a:pt x="3365" y="914"/>
                  </a:lnTo>
                  <a:lnTo>
                    <a:pt x="0" y="5575"/>
                  </a:lnTo>
                  <a:lnTo>
                    <a:pt x="11468" y="13906"/>
                  </a:lnTo>
                  <a:lnTo>
                    <a:pt x="12763" y="14820"/>
                  </a:lnTo>
                  <a:lnTo>
                    <a:pt x="14516" y="14516"/>
                  </a:lnTo>
                  <a:lnTo>
                    <a:pt x="28892" y="14439"/>
                  </a:lnTo>
                  <a:lnTo>
                    <a:pt x="30187" y="13144"/>
                  </a:lnTo>
                  <a:lnTo>
                    <a:pt x="40436" y="5575"/>
                  </a:lnTo>
                  <a:lnTo>
                    <a:pt x="41732" y="4660"/>
                  </a:lnTo>
                  <a:lnTo>
                    <a:pt x="42037" y="2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7052917" y="1809633"/>
              <a:ext cx="113664" cy="3731895"/>
            </a:xfrm>
            <a:custGeom>
              <a:avLst/>
              <a:gdLst/>
              <a:ahLst/>
              <a:cxnLst/>
              <a:rect l="l" t="t" r="r" b="b"/>
              <a:pathLst>
                <a:path w="113665" h="3731895">
                  <a:moveTo>
                    <a:pt x="0" y="13450"/>
                  </a:moveTo>
                  <a:lnTo>
                    <a:pt x="4433" y="0"/>
                  </a:lnTo>
                </a:path>
                <a:path w="113665" h="3731895">
                  <a:moveTo>
                    <a:pt x="113354" y="3731308"/>
                  </a:moveTo>
                  <a:lnTo>
                    <a:pt x="108921" y="3717858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117194" y="5515876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929" y="38138"/>
                  </a:moveTo>
                  <a:lnTo>
                    <a:pt x="47002" y="36842"/>
                  </a:lnTo>
                  <a:lnTo>
                    <a:pt x="46088" y="35623"/>
                  </a:lnTo>
                  <a:lnTo>
                    <a:pt x="44259" y="35306"/>
                  </a:lnTo>
                  <a:lnTo>
                    <a:pt x="42951" y="36233"/>
                  </a:lnTo>
                  <a:lnTo>
                    <a:pt x="32245" y="44018"/>
                  </a:lnTo>
                  <a:lnTo>
                    <a:pt x="19951" y="44018"/>
                  </a:lnTo>
                  <a:lnTo>
                    <a:pt x="10020" y="36804"/>
                  </a:lnTo>
                  <a:lnTo>
                    <a:pt x="6172" y="25133"/>
                  </a:lnTo>
                  <a:lnTo>
                    <a:pt x="10007" y="13360"/>
                  </a:lnTo>
                  <a:lnTo>
                    <a:pt x="19977" y="6121"/>
                  </a:lnTo>
                  <a:lnTo>
                    <a:pt x="32219" y="6121"/>
                  </a:lnTo>
                  <a:lnTo>
                    <a:pt x="42951" y="13919"/>
                  </a:lnTo>
                  <a:lnTo>
                    <a:pt x="46316" y="9258"/>
                  </a:lnTo>
                  <a:lnTo>
                    <a:pt x="34848" y="927"/>
                  </a:lnTo>
                  <a:lnTo>
                    <a:pt x="33629" y="0"/>
                  </a:lnTo>
                  <a:lnTo>
                    <a:pt x="31800" y="304"/>
                  </a:lnTo>
                  <a:lnTo>
                    <a:pt x="17424" y="393"/>
                  </a:lnTo>
                  <a:lnTo>
                    <a:pt x="16129" y="1689"/>
                  </a:lnTo>
                  <a:lnTo>
                    <a:pt x="16129" y="1816"/>
                  </a:lnTo>
                  <a:lnTo>
                    <a:pt x="5880" y="9258"/>
                  </a:lnTo>
                  <a:lnTo>
                    <a:pt x="4584" y="10248"/>
                  </a:lnTo>
                  <a:lnTo>
                    <a:pt x="4279" y="12001"/>
                  </a:lnTo>
                  <a:lnTo>
                    <a:pt x="0" y="25679"/>
                  </a:lnTo>
                  <a:lnTo>
                    <a:pt x="762" y="27292"/>
                  </a:lnTo>
                  <a:lnTo>
                    <a:pt x="889" y="27343"/>
                  </a:lnTo>
                  <a:lnTo>
                    <a:pt x="4813" y="39433"/>
                  </a:lnTo>
                  <a:lnTo>
                    <a:pt x="5346" y="40970"/>
                  </a:lnTo>
                  <a:lnTo>
                    <a:pt x="6959" y="41808"/>
                  </a:lnTo>
                  <a:lnTo>
                    <a:pt x="17348" y="49225"/>
                  </a:lnTo>
                  <a:lnTo>
                    <a:pt x="18643" y="50139"/>
                  </a:lnTo>
                  <a:lnTo>
                    <a:pt x="20408" y="49834"/>
                  </a:lnTo>
                  <a:lnTo>
                    <a:pt x="34772" y="49758"/>
                  </a:lnTo>
                  <a:lnTo>
                    <a:pt x="36080" y="48463"/>
                  </a:lnTo>
                  <a:lnTo>
                    <a:pt x="36080" y="48336"/>
                  </a:lnTo>
                  <a:lnTo>
                    <a:pt x="46316" y="40894"/>
                  </a:lnTo>
                  <a:lnTo>
                    <a:pt x="47625" y="39979"/>
                  </a:lnTo>
                  <a:lnTo>
                    <a:pt x="47929" y="381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161838" y="2260447"/>
              <a:ext cx="113664" cy="3294379"/>
            </a:xfrm>
            <a:custGeom>
              <a:avLst/>
              <a:gdLst/>
              <a:ahLst/>
              <a:cxnLst/>
              <a:rect l="l" t="t" r="r" b="b"/>
              <a:pathLst>
                <a:path w="113665" h="3294379">
                  <a:moveTo>
                    <a:pt x="0" y="3293945"/>
                  </a:moveTo>
                  <a:lnTo>
                    <a:pt x="4433" y="3280494"/>
                  </a:lnTo>
                </a:path>
                <a:path w="113665" h="3294379">
                  <a:moveTo>
                    <a:pt x="113354" y="13450"/>
                  </a:moveTo>
                  <a:lnTo>
                    <a:pt x="108921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226109" y="2248839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929" y="38138"/>
                  </a:moveTo>
                  <a:lnTo>
                    <a:pt x="47015" y="36830"/>
                  </a:lnTo>
                  <a:lnTo>
                    <a:pt x="46101" y="35610"/>
                  </a:lnTo>
                  <a:lnTo>
                    <a:pt x="44259" y="35306"/>
                  </a:lnTo>
                  <a:lnTo>
                    <a:pt x="42964" y="36220"/>
                  </a:lnTo>
                  <a:lnTo>
                    <a:pt x="32219" y="44018"/>
                  </a:lnTo>
                  <a:lnTo>
                    <a:pt x="19977" y="44018"/>
                  </a:lnTo>
                  <a:lnTo>
                    <a:pt x="10020" y="36791"/>
                  </a:lnTo>
                  <a:lnTo>
                    <a:pt x="6184" y="25133"/>
                  </a:lnTo>
                  <a:lnTo>
                    <a:pt x="10033" y="13347"/>
                  </a:lnTo>
                  <a:lnTo>
                    <a:pt x="19977" y="6108"/>
                  </a:lnTo>
                  <a:lnTo>
                    <a:pt x="32219" y="6108"/>
                  </a:lnTo>
                  <a:lnTo>
                    <a:pt x="42964" y="13906"/>
                  </a:lnTo>
                  <a:lnTo>
                    <a:pt x="46329" y="9245"/>
                  </a:lnTo>
                  <a:lnTo>
                    <a:pt x="34861" y="914"/>
                  </a:lnTo>
                  <a:lnTo>
                    <a:pt x="33642" y="0"/>
                  </a:lnTo>
                  <a:lnTo>
                    <a:pt x="31800" y="304"/>
                  </a:lnTo>
                  <a:lnTo>
                    <a:pt x="17437" y="381"/>
                  </a:lnTo>
                  <a:lnTo>
                    <a:pt x="16129" y="1676"/>
                  </a:lnTo>
                  <a:lnTo>
                    <a:pt x="16129" y="1816"/>
                  </a:lnTo>
                  <a:lnTo>
                    <a:pt x="5892" y="9245"/>
                  </a:lnTo>
                  <a:lnTo>
                    <a:pt x="4597" y="10236"/>
                  </a:lnTo>
                  <a:lnTo>
                    <a:pt x="4279" y="12001"/>
                  </a:lnTo>
                  <a:lnTo>
                    <a:pt x="0" y="25679"/>
                  </a:lnTo>
                  <a:lnTo>
                    <a:pt x="774" y="27279"/>
                  </a:lnTo>
                  <a:lnTo>
                    <a:pt x="901" y="27330"/>
                  </a:lnTo>
                  <a:lnTo>
                    <a:pt x="4826" y="39433"/>
                  </a:lnTo>
                  <a:lnTo>
                    <a:pt x="5359" y="40957"/>
                  </a:lnTo>
                  <a:lnTo>
                    <a:pt x="6959" y="41795"/>
                  </a:lnTo>
                  <a:lnTo>
                    <a:pt x="7086" y="41757"/>
                  </a:lnTo>
                  <a:lnTo>
                    <a:pt x="17360" y="49212"/>
                  </a:lnTo>
                  <a:lnTo>
                    <a:pt x="18656" y="50126"/>
                  </a:lnTo>
                  <a:lnTo>
                    <a:pt x="20408" y="49822"/>
                  </a:lnTo>
                  <a:lnTo>
                    <a:pt x="34785" y="49745"/>
                  </a:lnTo>
                  <a:lnTo>
                    <a:pt x="36080" y="48450"/>
                  </a:lnTo>
                  <a:lnTo>
                    <a:pt x="46329" y="40881"/>
                  </a:lnTo>
                  <a:lnTo>
                    <a:pt x="47625" y="39966"/>
                  </a:lnTo>
                  <a:lnTo>
                    <a:pt x="47929" y="381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7270760" y="2273897"/>
              <a:ext cx="119380" cy="2757170"/>
            </a:xfrm>
            <a:custGeom>
              <a:avLst/>
              <a:gdLst/>
              <a:ahLst/>
              <a:cxnLst/>
              <a:rect l="l" t="t" r="r" b="b"/>
              <a:pathLst>
                <a:path w="119379" h="2757170">
                  <a:moveTo>
                    <a:pt x="0" y="13450"/>
                  </a:moveTo>
                  <a:lnTo>
                    <a:pt x="4433" y="0"/>
                  </a:lnTo>
                </a:path>
                <a:path w="119379" h="2757170">
                  <a:moveTo>
                    <a:pt x="119087" y="2756927"/>
                  </a:moveTo>
                  <a:lnTo>
                    <a:pt x="114654" y="2743476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7340765" y="5005768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929" y="38125"/>
                  </a:moveTo>
                  <a:lnTo>
                    <a:pt x="47015" y="36830"/>
                  </a:lnTo>
                  <a:lnTo>
                    <a:pt x="46088" y="35610"/>
                  </a:lnTo>
                  <a:lnTo>
                    <a:pt x="44259" y="35306"/>
                  </a:lnTo>
                  <a:lnTo>
                    <a:pt x="42964" y="36220"/>
                  </a:lnTo>
                  <a:lnTo>
                    <a:pt x="32219" y="44018"/>
                  </a:lnTo>
                  <a:lnTo>
                    <a:pt x="19977" y="44018"/>
                  </a:lnTo>
                  <a:lnTo>
                    <a:pt x="10020" y="36791"/>
                  </a:lnTo>
                  <a:lnTo>
                    <a:pt x="6184" y="25133"/>
                  </a:lnTo>
                  <a:lnTo>
                    <a:pt x="10033" y="13347"/>
                  </a:lnTo>
                  <a:lnTo>
                    <a:pt x="19977" y="6108"/>
                  </a:lnTo>
                  <a:lnTo>
                    <a:pt x="32219" y="6108"/>
                  </a:lnTo>
                  <a:lnTo>
                    <a:pt x="42964" y="13906"/>
                  </a:lnTo>
                  <a:lnTo>
                    <a:pt x="46329" y="9245"/>
                  </a:lnTo>
                  <a:lnTo>
                    <a:pt x="34861" y="914"/>
                  </a:lnTo>
                  <a:lnTo>
                    <a:pt x="33629" y="0"/>
                  </a:lnTo>
                  <a:lnTo>
                    <a:pt x="31800" y="304"/>
                  </a:lnTo>
                  <a:lnTo>
                    <a:pt x="17437" y="381"/>
                  </a:lnTo>
                  <a:lnTo>
                    <a:pt x="16129" y="1676"/>
                  </a:lnTo>
                  <a:lnTo>
                    <a:pt x="16129" y="1816"/>
                  </a:lnTo>
                  <a:lnTo>
                    <a:pt x="5892" y="9245"/>
                  </a:lnTo>
                  <a:lnTo>
                    <a:pt x="4584" y="10236"/>
                  </a:lnTo>
                  <a:lnTo>
                    <a:pt x="4279" y="11988"/>
                  </a:lnTo>
                  <a:lnTo>
                    <a:pt x="0" y="25679"/>
                  </a:lnTo>
                  <a:lnTo>
                    <a:pt x="762" y="27279"/>
                  </a:lnTo>
                  <a:lnTo>
                    <a:pt x="889" y="27330"/>
                  </a:lnTo>
                  <a:lnTo>
                    <a:pt x="4813" y="39433"/>
                  </a:lnTo>
                  <a:lnTo>
                    <a:pt x="5359" y="40957"/>
                  </a:lnTo>
                  <a:lnTo>
                    <a:pt x="6959" y="41795"/>
                  </a:lnTo>
                  <a:lnTo>
                    <a:pt x="7086" y="41757"/>
                  </a:lnTo>
                  <a:lnTo>
                    <a:pt x="17360" y="49212"/>
                  </a:lnTo>
                  <a:lnTo>
                    <a:pt x="18656" y="50126"/>
                  </a:lnTo>
                  <a:lnTo>
                    <a:pt x="20408" y="49822"/>
                  </a:lnTo>
                  <a:lnTo>
                    <a:pt x="34785" y="49745"/>
                  </a:lnTo>
                  <a:lnTo>
                    <a:pt x="36080" y="48450"/>
                  </a:lnTo>
                  <a:lnTo>
                    <a:pt x="46329" y="40881"/>
                  </a:lnTo>
                  <a:lnTo>
                    <a:pt x="47625" y="39966"/>
                  </a:lnTo>
                  <a:lnTo>
                    <a:pt x="47929" y="38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7385414" y="5030824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450"/>
                  </a:moveTo>
                  <a:lnTo>
                    <a:pt x="4433" y="0"/>
                  </a:lnTo>
                </a:path>
              </a:pathLst>
            </a:custGeom>
            <a:ln w="57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" name="object 8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642162" y="1368601"/>
              <a:ext cx="530465" cy="78332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7879267" y="6122254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4" h="53339">
                  <a:moveTo>
                    <a:pt x="19032" y="11478"/>
                  </a:moveTo>
                  <a:lnTo>
                    <a:pt x="12688" y="11478"/>
                  </a:lnTo>
                  <a:lnTo>
                    <a:pt x="12688" y="51989"/>
                  </a:lnTo>
                  <a:lnTo>
                    <a:pt x="19032" y="51989"/>
                  </a:lnTo>
                  <a:lnTo>
                    <a:pt x="19032" y="11478"/>
                  </a:lnTo>
                  <a:close/>
                </a:path>
                <a:path w="70484" h="53339">
                  <a:moveTo>
                    <a:pt x="19032" y="0"/>
                  </a:moveTo>
                  <a:lnTo>
                    <a:pt x="14981" y="0"/>
                  </a:lnTo>
                  <a:lnTo>
                    <a:pt x="13834" y="2231"/>
                  </a:lnTo>
                  <a:lnTo>
                    <a:pt x="11924" y="4539"/>
                  </a:lnTo>
                  <a:lnTo>
                    <a:pt x="9325" y="6916"/>
                  </a:lnTo>
                  <a:lnTo>
                    <a:pt x="6649" y="9300"/>
                  </a:lnTo>
                  <a:lnTo>
                    <a:pt x="3516" y="11325"/>
                  </a:lnTo>
                  <a:lnTo>
                    <a:pt x="112" y="12938"/>
                  </a:lnTo>
                  <a:lnTo>
                    <a:pt x="0" y="19143"/>
                  </a:lnTo>
                  <a:lnTo>
                    <a:pt x="1987" y="18410"/>
                  </a:lnTo>
                  <a:lnTo>
                    <a:pt x="4203" y="17317"/>
                  </a:lnTo>
                  <a:lnTo>
                    <a:pt x="6649" y="15857"/>
                  </a:lnTo>
                  <a:lnTo>
                    <a:pt x="9172" y="14397"/>
                  </a:lnTo>
                  <a:lnTo>
                    <a:pt x="11159" y="12938"/>
                  </a:lnTo>
                  <a:lnTo>
                    <a:pt x="12688" y="11478"/>
                  </a:lnTo>
                  <a:lnTo>
                    <a:pt x="19032" y="11478"/>
                  </a:lnTo>
                  <a:lnTo>
                    <a:pt x="19032" y="0"/>
                  </a:lnTo>
                  <a:close/>
                </a:path>
                <a:path w="70484" h="53339">
                  <a:moveTo>
                    <a:pt x="56180" y="0"/>
                  </a:moveTo>
                  <a:lnTo>
                    <a:pt x="49683" y="0"/>
                  </a:lnTo>
                  <a:lnTo>
                    <a:pt x="46549" y="1008"/>
                  </a:lnTo>
                  <a:lnTo>
                    <a:pt x="44027" y="3033"/>
                  </a:lnTo>
                  <a:lnTo>
                    <a:pt x="41581" y="5059"/>
                  </a:lnTo>
                  <a:lnTo>
                    <a:pt x="39670" y="7940"/>
                  </a:lnTo>
                  <a:lnTo>
                    <a:pt x="38240" y="12265"/>
                  </a:lnTo>
                  <a:lnTo>
                    <a:pt x="37147" y="15406"/>
                  </a:lnTo>
                  <a:lnTo>
                    <a:pt x="36536" y="20328"/>
                  </a:lnTo>
                  <a:lnTo>
                    <a:pt x="36536" y="36178"/>
                  </a:lnTo>
                  <a:lnTo>
                    <a:pt x="38218" y="43193"/>
                  </a:lnTo>
                  <a:lnTo>
                    <a:pt x="44485" y="51088"/>
                  </a:lnTo>
                  <a:lnTo>
                    <a:pt x="48460" y="52876"/>
                  </a:lnTo>
                  <a:lnTo>
                    <a:pt x="57250" y="52876"/>
                  </a:lnTo>
                  <a:lnTo>
                    <a:pt x="60384" y="51860"/>
                  </a:lnTo>
                  <a:lnTo>
                    <a:pt x="62830" y="49819"/>
                  </a:lnTo>
                  <a:lnTo>
                    <a:pt x="65352" y="47779"/>
                  </a:lnTo>
                  <a:lnTo>
                    <a:pt x="65435" y="47649"/>
                  </a:lnTo>
                  <a:lnTo>
                    <a:pt x="50524" y="47649"/>
                  </a:lnTo>
                  <a:lnTo>
                    <a:pt x="48072" y="46235"/>
                  </a:lnTo>
                  <a:lnTo>
                    <a:pt x="44103" y="40610"/>
                  </a:lnTo>
                  <a:lnTo>
                    <a:pt x="43109" y="34955"/>
                  </a:lnTo>
                  <a:lnTo>
                    <a:pt x="43114" y="17928"/>
                  </a:lnTo>
                  <a:lnTo>
                    <a:pt x="44180" y="12120"/>
                  </a:lnTo>
                  <a:lnTo>
                    <a:pt x="46396" y="8971"/>
                  </a:lnTo>
                  <a:lnTo>
                    <a:pt x="48078" y="6495"/>
                  </a:lnTo>
                  <a:lnTo>
                    <a:pt x="50447" y="5257"/>
                  </a:lnTo>
                  <a:lnTo>
                    <a:pt x="65143" y="5257"/>
                  </a:lnTo>
                  <a:lnTo>
                    <a:pt x="64588" y="4409"/>
                  </a:lnTo>
                  <a:lnTo>
                    <a:pt x="62830" y="2789"/>
                  </a:lnTo>
                  <a:lnTo>
                    <a:pt x="60766" y="1673"/>
                  </a:lnTo>
                  <a:lnTo>
                    <a:pt x="58626" y="557"/>
                  </a:lnTo>
                  <a:lnTo>
                    <a:pt x="56180" y="0"/>
                  </a:lnTo>
                  <a:close/>
                </a:path>
                <a:path w="70484" h="53339">
                  <a:moveTo>
                    <a:pt x="65143" y="5257"/>
                  </a:moveTo>
                  <a:lnTo>
                    <a:pt x="56333" y="5257"/>
                  </a:lnTo>
                  <a:lnTo>
                    <a:pt x="58779" y="6664"/>
                  </a:lnTo>
                  <a:lnTo>
                    <a:pt x="62753" y="12265"/>
                  </a:lnTo>
                  <a:lnTo>
                    <a:pt x="63626" y="17240"/>
                  </a:lnTo>
                  <a:lnTo>
                    <a:pt x="63743" y="34955"/>
                  </a:lnTo>
                  <a:lnTo>
                    <a:pt x="62753" y="40580"/>
                  </a:lnTo>
                  <a:lnTo>
                    <a:pt x="58766" y="46243"/>
                  </a:lnTo>
                  <a:lnTo>
                    <a:pt x="56333" y="47649"/>
                  </a:lnTo>
                  <a:lnTo>
                    <a:pt x="65435" y="47649"/>
                  </a:lnTo>
                  <a:lnTo>
                    <a:pt x="67187" y="44897"/>
                  </a:lnTo>
                  <a:lnTo>
                    <a:pt x="68614" y="40580"/>
                  </a:lnTo>
                  <a:lnTo>
                    <a:pt x="69709" y="37431"/>
                  </a:lnTo>
                  <a:lnTo>
                    <a:pt x="70321" y="32532"/>
                  </a:lnTo>
                  <a:lnTo>
                    <a:pt x="70228" y="20328"/>
                  </a:lnTo>
                  <a:lnTo>
                    <a:pt x="69938" y="17240"/>
                  </a:lnTo>
                  <a:lnTo>
                    <a:pt x="69174" y="14214"/>
                  </a:lnTo>
                  <a:lnTo>
                    <a:pt x="68333" y="11188"/>
                  </a:lnTo>
                  <a:lnTo>
                    <a:pt x="67263" y="8620"/>
                  </a:lnTo>
                  <a:lnTo>
                    <a:pt x="65954" y="6495"/>
                  </a:lnTo>
                  <a:lnTo>
                    <a:pt x="65143" y="5257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4" name="object 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613957" y="6218255"/>
              <a:ext cx="583512" cy="78334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6543395" y="3600355"/>
              <a:ext cx="76835" cy="377825"/>
            </a:xfrm>
            <a:custGeom>
              <a:avLst/>
              <a:gdLst/>
              <a:ahLst/>
              <a:cxnLst/>
              <a:rect l="l" t="t" r="r" b="b"/>
              <a:pathLst>
                <a:path w="76834" h="377825">
                  <a:moveTo>
                    <a:pt x="59772" y="321660"/>
                  </a:moveTo>
                  <a:lnTo>
                    <a:pt x="0" y="346115"/>
                  </a:lnTo>
                  <a:lnTo>
                    <a:pt x="0" y="354598"/>
                  </a:lnTo>
                  <a:lnTo>
                    <a:pt x="59772" y="377601"/>
                  </a:lnTo>
                  <a:lnTo>
                    <a:pt x="59772" y="369195"/>
                  </a:lnTo>
                  <a:lnTo>
                    <a:pt x="41657" y="362622"/>
                  </a:lnTo>
                  <a:lnTo>
                    <a:pt x="41657" y="360330"/>
                  </a:lnTo>
                  <a:lnTo>
                    <a:pt x="35160" y="360330"/>
                  </a:lnTo>
                  <a:lnTo>
                    <a:pt x="13911" y="352382"/>
                  </a:lnTo>
                  <a:lnTo>
                    <a:pt x="10089" y="351312"/>
                  </a:lnTo>
                  <a:lnTo>
                    <a:pt x="6267" y="350548"/>
                  </a:lnTo>
                  <a:lnTo>
                    <a:pt x="9478" y="349631"/>
                  </a:lnTo>
                  <a:lnTo>
                    <a:pt x="13605" y="348255"/>
                  </a:lnTo>
                  <a:lnTo>
                    <a:pt x="35160" y="340078"/>
                  </a:lnTo>
                  <a:lnTo>
                    <a:pt x="41657" y="340078"/>
                  </a:lnTo>
                  <a:lnTo>
                    <a:pt x="41657" y="337632"/>
                  </a:lnTo>
                  <a:lnTo>
                    <a:pt x="59772" y="330678"/>
                  </a:lnTo>
                  <a:lnTo>
                    <a:pt x="59772" y="321660"/>
                  </a:lnTo>
                  <a:close/>
                </a:path>
                <a:path w="76834" h="377825">
                  <a:moveTo>
                    <a:pt x="41657" y="340078"/>
                  </a:moveTo>
                  <a:lnTo>
                    <a:pt x="35160" y="340078"/>
                  </a:lnTo>
                  <a:lnTo>
                    <a:pt x="35160" y="360330"/>
                  </a:lnTo>
                  <a:lnTo>
                    <a:pt x="41657" y="360330"/>
                  </a:lnTo>
                  <a:lnTo>
                    <a:pt x="41657" y="340078"/>
                  </a:lnTo>
                  <a:close/>
                </a:path>
                <a:path w="76834" h="377825">
                  <a:moveTo>
                    <a:pt x="59772" y="255937"/>
                  </a:moveTo>
                  <a:lnTo>
                    <a:pt x="25071" y="255937"/>
                  </a:lnTo>
                  <a:lnTo>
                    <a:pt x="21402" y="257083"/>
                  </a:lnTo>
                  <a:lnTo>
                    <a:pt x="19032" y="259453"/>
                  </a:lnTo>
                  <a:lnTo>
                    <a:pt x="16663" y="261745"/>
                  </a:lnTo>
                  <a:lnTo>
                    <a:pt x="15440" y="265031"/>
                  </a:lnTo>
                  <a:lnTo>
                    <a:pt x="15440" y="274813"/>
                  </a:lnTo>
                  <a:lnTo>
                    <a:pt x="17962" y="279246"/>
                  </a:lnTo>
                  <a:lnTo>
                    <a:pt x="23083" y="282685"/>
                  </a:lnTo>
                  <a:lnTo>
                    <a:pt x="20637" y="283525"/>
                  </a:lnTo>
                  <a:lnTo>
                    <a:pt x="18803" y="284977"/>
                  </a:lnTo>
                  <a:lnTo>
                    <a:pt x="17427" y="287041"/>
                  </a:lnTo>
                  <a:lnTo>
                    <a:pt x="16127" y="289104"/>
                  </a:lnTo>
                  <a:lnTo>
                    <a:pt x="15440" y="291703"/>
                  </a:lnTo>
                  <a:lnTo>
                    <a:pt x="15440" y="297816"/>
                  </a:lnTo>
                  <a:lnTo>
                    <a:pt x="22548" y="308057"/>
                  </a:lnTo>
                  <a:lnTo>
                    <a:pt x="16433" y="308057"/>
                  </a:lnTo>
                  <a:lnTo>
                    <a:pt x="16433" y="314629"/>
                  </a:lnTo>
                  <a:lnTo>
                    <a:pt x="59772" y="314629"/>
                  </a:lnTo>
                  <a:lnTo>
                    <a:pt x="59772" y="307293"/>
                  </a:lnTo>
                  <a:lnTo>
                    <a:pt x="33326" y="307293"/>
                  </a:lnTo>
                  <a:lnTo>
                    <a:pt x="30345" y="306911"/>
                  </a:lnTo>
                  <a:lnTo>
                    <a:pt x="28204" y="306070"/>
                  </a:lnTo>
                  <a:lnTo>
                    <a:pt x="26141" y="305306"/>
                  </a:lnTo>
                  <a:lnTo>
                    <a:pt x="24535" y="304007"/>
                  </a:lnTo>
                  <a:lnTo>
                    <a:pt x="22395" y="300491"/>
                  </a:lnTo>
                  <a:lnTo>
                    <a:pt x="21860" y="298657"/>
                  </a:lnTo>
                  <a:lnTo>
                    <a:pt x="21860" y="293842"/>
                  </a:lnTo>
                  <a:lnTo>
                    <a:pt x="22625" y="291855"/>
                  </a:lnTo>
                  <a:lnTo>
                    <a:pt x="24306" y="290709"/>
                  </a:lnTo>
                  <a:lnTo>
                    <a:pt x="25911" y="289486"/>
                  </a:lnTo>
                  <a:lnTo>
                    <a:pt x="28357" y="288875"/>
                  </a:lnTo>
                  <a:lnTo>
                    <a:pt x="59772" y="288875"/>
                  </a:lnTo>
                  <a:lnTo>
                    <a:pt x="59772" y="281538"/>
                  </a:lnTo>
                  <a:lnTo>
                    <a:pt x="30115" y="281538"/>
                  </a:lnTo>
                  <a:lnTo>
                    <a:pt x="26905" y="280545"/>
                  </a:lnTo>
                  <a:lnTo>
                    <a:pt x="24841" y="278558"/>
                  </a:lnTo>
                  <a:lnTo>
                    <a:pt x="22854" y="276495"/>
                  </a:lnTo>
                  <a:lnTo>
                    <a:pt x="21860" y="273973"/>
                  </a:lnTo>
                  <a:lnTo>
                    <a:pt x="21860" y="269311"/>
                  </a:lnTo>
                  <a:lnTo>
                    <a:pt x="29504" y="263274"/>
                  </a:lnTo>
                  <a:lnTo>
                    <a:pt x="59772" y="263274"/>
                  </a:lnTo>
                  <a:lnTo>
                    <a:pt x="59772" y="255937"/>
                  </a:lnTo>
                  <a:close/>
                </a:path>
                <a:path w="76834" h="377825">
                  <a:moveTo>
                    <a:pt x="42192" y="205422"/>
                  </a:moveTo>
                  <a:lnTo>
                    <a:pt x="33631" y="205422"/>
                  </a:lnTo>
                  <a:lnTo>
                    <a:pt x="29810" y="206110"/>
                  </a:lnTo>
                  <a:lnTo>
                    <a:pt x="22930" y="209014"/>
                  </a:lnTo>
                  <a:lnTo>
                    <a:pt x="20255" y="211154"/>
                  </a:lnTo>
                  <a:lnTo>
                    <a:pt x="16433" y="216809"/>
                  </a:lnTo>
                  <a:lnTo>
                    <a:pt x="15440" y="220095"/>
                  </a:lnTo>
                  <a:lnTo>
                    <a:pt x="15479" y="226744"/>
                  </a:lnTo>
                  <a:lnTo>
                    <a:pt x="16051" y="228960"/>
                  </a:lnTo>
                  <a:lnTo>
                    <a:pt x="18191" y="232934"/>
                  </a:lnTo>
                  <a:lnTo>
                    <a:pt x="19873" y="234768"/>
                  </a:lnTo>
                  <a:lnTo>
                    <a:pt x="22090" y="236297"/>
                  </a:lnTo>
                  <a:lnTo>
                    <a:pt x="16433" y="236297"/>
                  </a:lnTo>
                  <a:lnTo>
                    <a:pt x="16433" y="243022"/>
                  </a:lnTo>
                  <a:lnTo>
                    <a:pt x="76359" y="243022"/>
                  </a:lnTo>
                  <a:lnTo>
                    <a:pt x="76359" y="236373"/>
                  </a:lnTo>
                  <a:lnTo>
                    <a:pt x="32791" y="236373"/>
                  </a:lnTo>
                  <a:lnTo>
                    <a:pt x="28510" y="235150"/>
                  </a:lnTo>
                  <a:lnTo>
                    <a:pt x="25606" y="232781"/>
                  </a:lnTo>
                  <a:lnTo>
                    <a:pt x="22701" y="230336"/>
                  </a:lnTo>
                  <a:lnTo>
                    <a:pt x="21249" y="227584"/>
                  </a:lnTo>
                  <a:lnTo>
                    <a:pt x="21249" y="221318"/>
                  </a:lnTo>
                  <a:lnTo>
                    <a:pt x="22625" y="218567"/>
                  </a:lnTo>
                  <a:lnTo>
                    <a:pt x="28052" y="214058"/>
                  </a:lnTo>
                  <a:lnTo>
                    <a:pt x="32179" y="212911"/>
                  </a:lnTo>
                  <a:lnTo>
                    <a:pt x="56761" y="212911"/>
                  </a:lnTo>
                  <a:lnTo>
                    <a:pt x="56027" y="211689"/>
                  </a:lnTo>
                  <a:lnTo>
                    <a:pt x="53275" y="209396"/>
                  </a:lnTo>
                  <a:lnTo>
                    <a:pt x="46167" y="206186"/>
                  </a:lnTo>
                  <a:lnTo>
                    <a:pt x="42192" y="205422"/>
                  </a:lnTo>
                  <a:close/>
                </a:path>
                <a:path w="76834" h="377825">
                  <a:moveTo>
                    <a:pt x="56761" y="212911"/>
                  </a:moveTo>
                  <a:lnTo>
                    <a:pt x="43492" y="212911"/>
                  </a:lnTo>
                  <a:lnTo>
                    <a:pt x="47772" y="214058"/>
                  </a:lnTo>
                  <a:lnTo>
                    <a:pt x="50524" y="216427"/>
                  </a:lnTo>
                  <a:lnTo>
                    <a:pt x="53275" y="218720"/>
                  </a:lnTo>
                  <a:lnTo>
                    <a:pt x="54540" y="221318"/>
                  </a:lnTo>
                  <a:lnTo>
                    <a:pt x="54651" y="227967"/>
                  </a:lnTo>
                  <a:lnTo>
                    <a:pt x="53352" y="230718"/>
                  </a:lnTo>
                  <a:lnTo>
                    <a:pt x="50677" y="233010"/>
                  </a:lnTo>
                  <a:lnTo>
                    <a:pt x="48001" y="235227"/>
                  </a:lnTo>
                  <a:lnTo>
                    <a:pt x="43874" y="236373"/>
                  </a:lnTo>
                  <a:lnTo>
                    <a:pt x="76359" y="236373"/>
                  </a:lnTo>
                  <a:lnTo>
                    <a:pt x="76359" y="235685"/>
                  </a:lnTo>
                  <a:lnTo>
                    <a:pt x="55263" y="235685"/>
                  </a:lnTo>
                  <a:lnTo>
                    <a:pt x="56868" y="234386"/>
                  </a:lnTo>
                  <a:lnTo>
                    <a:pt x="58167" y="232781"/>
                  </a:lnTo>
                  <a:lnTo>
                    <a:pt x="59247" y="230718"/>
                  </a:lnTo>
                  <a:lnTo>
                    <a:pt x="60231" y="228960"/>
                  </a:lnTo>
                  <a:lnTo>
                    <a:pt x="60690" y="226744"/>
                  </a:lnTo>
                  <a:lnTo>
                    <a:pt x="60690" y="220936"/>
                  </a:lnTo>
                  <a:lnTo>
                    <a:pt x="59772" y="217726"/>
                  </a:lnTo>
                  <a:lnTo>
                    <a:pt x="57862" y="214746"/>
                  </a:lnTo>
                  <a:lnTo>
                    <a:pt x="56761" y="212911"/>
                  </a:lnTo>
                  <a:close/>
                </a:path>
                <a:path w="76834" h="377825">
                  <a:moveTo>
                    <a:pt x="59772" y="187998"/>
                  </a:moveTo>
                  <a:lnTo>
                    <a:pt x="0" y="187998"/>
                  </a:lnTo>
                  <a:lnTo>
                    <a:pt x="0" y="195334"/>
                  </a:lnTo>
                  <a:lnTo>
                    <a:pt x="59772" y="195334"/>
                  </a:lnTo>
                  <a:lnTo>
                    <a:pt x="59772" y="187998"/>
                  </a:lnTo>
                  <a:close/>
                </a:path>
                <a:path w="76834" h="377825">
                  <a:moveTo>
                    <a:pt x="8407" y="168663"/>
                  </a:moveTo>
                  <a:lnTo>
                    <a:pt x="0" y="168663"/>
                  </a:lnTo>
                  <a:lnTo>
                    <a:pt x="0" y="176000"/>
                  </a:lnTo>
                  <a:lnTo>
                    <a:pt x="8407" y="176000"/>
                  </a:lnTo>
                  <a:lnTo>
                    <a:pt x="8407" y="168663"/>
                  </a:lnTo>
                  <a:close/>
                </a:path>
                <a:path w="76834" h="377825">
                  <a:moveTo>
                    <a:pt x="59772" y="168663"/>
                  </a:moveTo>
                  <a:lnTo>
                    <a:pt x="16433" y="168663"/>
                  </a:lnTo>
                  <a:lnTo>
                    <a:pt x="16433" y="176000"/>
                  </a:lnTo>
                  <a:lnTo>
                    <a:pt x="59772" y="176000"/>
                  </a:lnTo>
                  <a:lnTo>
                    <a:pt x="59772" y="168663"/>
                  </a:lnTo>
                  <a:close/>
                </a:path>
                <a:path w="76834" h="377825">
                  <a:moveTo>
                    <a:pt x="22166" y="155595"/>
                  </a:moveTo>
                  <a:lnTo>
                    <a:pt x="16433" y="155595"/>
                  </a:lnTo>
                  <a:lnTo>
                    <a:pt x="16433" y="161021"/>
                  </a:lnTo>
                  <a:lnTo>
                    <a:pt x="22166" y="161021"/>
                  </a:lnTo>
                  <a:lnTo>
                    <a:pt x="22166" y="155595"/>
                  </a:lnTo>
                  <a:close/>
                </a:path>
                <a:path w="76834" h="377825">
                  <a:moveTo>
                    <a:pt x="59620" y="139852"/>
                  </a:moveTo>
                  <a:lnTo>
                    <a:pt x="53199" y="140922"/>
                  </a:lnTo>
                  <a:lnTo>
                    <a:pt x="53309" y="141915"/>
                  </a:lnTo>
                  <a:lnTo>
                    <a:pt x="53428" y="145278"/>
                  </a:lnTo>
                  <a:lnTo>
                    <a:pt x="53275" y="146119"/>
                  </a:lnTo>
                  <a:lnTo>
                    <a:pt x="52893" y="146654"/>
                  </a:lnTo>
                  <a:lnTo>
                    <a:pt x="52587" y="147265"/>
                  </a:lnTo>
                  <a:lnTo>
                    <a:pt x="52129" y="147647"/>
                  </a:lnTo>
                  <a:lnTo>
                    <a:pt x="51517" y="147953"/>
                  </a:lnTo>
                  <a:lnTo>
                    <a:pt x="50906" y="148182"/>
                  </a:lnTo>
                  <a:lnTo>
                    <a:pt x="49530" y="148335"/>
                  </a:lnTo>
                  <a:lnTo>
                    <a:pt x="1299" y="148335"/>
                  </a:lnTo>
                  <a:lnTo>
                    <a:pt x="5732" y="155595"/>
                  </a:lnTo>
                  <a:lnTo>
                    <a:pt x="51441" y="155595"/>
                  </a:lnTo>
                  <a:lnTo>
                    <a:pt x="54346" y="155289"/>
                  </a:lnTo>
                  <a:lnTo>
                    <a:pt x="55721" y="154754"/>
                  </a:lnTo>
                  <a:lnTo>
                    <a:pt x="57097" y="154143"/>
                  </a:lnTo>
                  <a:lnTo>
                    <a:pt x="58167" y="153073"/>
                  </a:lnTo>
                  <a:lnTo>
                    <a:pt x="59008" y="151621"/>
                  </a:lnTo>
                  <a:lnTo>
                    <a:pt x="59925" y="150169"/>
                  </a:lnTo>
                  <a:lnTo>
                    <a:pt x="60265" y="148335"/>
                  </a:lnTo>
                  <a:lnTo>
                    <a:pt x="60252" y="143367"/>
                  </a:lnTo>
                  <a:lnTo>
                    <a:pt x="60078" y="141915"/>
                  </a:lnTo>
                  <a:lnTo>
                    <a:pt x="59620" y="139852"/>
                  </a:lnTo>
                  <a:close/>
                </a:path>
                <a:path w="76834" h="377825">
                  <a:moveTo>
                    <a:pt x="22166" y="140922"/>
                  </a:moveTo>
                  <a:lnTo>
                    <a:pt x="16433" y="140922"/>
                  </a:lnTo>
                  <a:lnTo>
                    <a:pt x="16433" y="148335"/>
                  </a:lnTo>
                  <a:lnTo>
                    <a:pt x="22166" y="148335"/>
                  </a:lnTo>
                  <a:lnTo>
                    <a:pt x="22166" y="140922"/>
                  </a:lnTo>
                  <a:close/>
                </a:path>
                <a:path w="76834" h="377825">
                  <a:moveTo>
                    <a:pt x="59772" y="98125"/>
                  </a:moveTo>
                  <a:lnTo>
                    <a:pt x="16433" y="98125"/>
                  </a:lnTo>
                  <a:lnTo>
                    <a:pt x="16433" y="105462"/>
                  </a:lnTo>
                  <a:lnTo>
                    <a:pt x="43339" y="105462"/>
                  </a:lnTo>
                  <a:lnTo>
                    <a:pt x="46167" y="105921"/>
                  </a:lnTo>
                  <a:lnTo>
                    <a:pt x="54422" y="114785"/>
                  </a:lnTo>
                  <a:lnTo>
                    <a:pt x="54422" y="119142"/>
                  </a:lnTo>
                  <a:lnTo>
                    <a:pt x="53810" y="121052"/>
                  </a:lnTo>
                  <a:lnTo>
                    <a:pt x="52740" y="122504"/>
                  </a:lnTo>
                  <a:lnTo>
                    <a:pt x="51670" y="124033"/>
                  </a:lnTo>
                  <a:lnTo>
                    <a:pt x="50142" y="125026"/>
                  </a:lnTo>
                  <a:lnTo>
                    <a:pt x="48231" y="125485"/>
                  </a:lnTo>
                  <a:lnTo>
                    <a:pt x="46855" y="125790"/>
                  </a:lnTo>
                  <a:lnTo>
                    <a:pt x="44256" y="125867"/>
                  </a:lnTo>
                  <a:lnTo>
                    <a:pt x="16433" y="125867"/>
                  </a:lnTo>
                  <a:lnTo>
                    <a:pt x="16433" y="133203"/>
                  </a:lnTo>
                  <a:lnTo>
                    <a:pt x="46396" y="133203"/>
                  </a:lnTo>
                  <a:lnTo>
                    <a:pt x="48689" y="133127"/>
                  </a:lnTo>
                  <a:lnTo>
                    <a:pt x="59273" y="125485"/>
                  </a:lnTo>
                  <a:lnTo>
                    <a:pt x="60231" y="123421"/>
                  </a:lnTo>
                  <a:lnTo>
                    <a:pt x="60675" y="121052"/>
                  </a:lnTo>
                  <a:lnTo>
                    <a:pt x="60690" y="112646"/>
                  </a:lnTo>
                  <a:lnTo>
                    <a:pt x="58244" y="108060"/>
                  </a:lnTo>
                  <a:lnTo>
                    <a:pt x="53352" y="104698"/>
                  </a:lnTo>
                  <a:lnTo>
                    <a:pt x="59772" y="104698"/>
                  </a:lnTo>
                  <a:lnTo>
                    <a:pt x="59772" y="98125"/>
                  </a:lnTo>
                  <a:close/>
                </a:path>
                <a:path w="76834" h="377825">
                  <a:moveTo>
                    <a:pt x="59772" y="50362"/>
                  </a:moveTo>
                  <a:lnTo>
                    <a:pt x="0" y="50362"/>
                  </a:lnTo>
                  <a:lnTo>
                    <a:pt x="0" y="57698"/>
                  </a:lnTo>
                  <a:lnTo>
                    <a:pt x="21402" y="57698"/>
                  </a:lnTo>
                  <a:lnTo>
                    <a:pt x="19644" y="58921"/>
                  </a:lnTo>
                  <a:lnTo>
                    <a:pt x="18191" y="60602"/>
                  </a:lnTo>
                  <a:lnTo>
                    <a:pt x="17080" y="62742"/>
                  </a:lnTo>
                  <a:lnTo>
                    <a:pt x="16051" y="64653"/>
                  </a:lnTo>
                  <a:lnTo>
                    <a:pt x="15440" y="67022"/>
                  </a:lnTo>
                  <a:lnTo>
                    <a:pt x="15440" y="73212"/>
                  </a:lnTo>
                  <a:lnTo>
                    <a:pt x="33784" y="87885"/>
                  </a:lnTo>
                  <a:lnTo>
                    <a:pt x="42574" y="87885"/>
                  </a:lnTo>
                  <a:lnTo>
                    <a:pt x="56806" y="80396"/>
                  </a:lnTo>
                  <a:lnTo>
                    <a:pt x="32408" y="80396"/>
                  </a:lnTo>
                  <a:lnTo>
                    <a:pt x="28204" y="79249"/>
                  </a:lnTo>
                  <a:lnTo>
                    <a:pt x="25529" y="77109"/>
                  </a:lnTo>
                  <a:lnTo>
                    <a:pt x="22854" y="74893"/>
                  </a:lnTo>
                  <a:lnTo>
                    <a:pt x="21554" y="72218"/>
                  </a:lnTo>
                  <a:lnTo>
                    <a:pt x="21629" y="65417"/>
                  </a:lnTo>
                  <a:lnTo>
                    <a:pt x="22930" y="62742"/>
                  </a:lnTo>
                  <a:lnTo>
                    <a:pt x="25774" y="60449"/>
                  </a:lnTo>
                  <a:lnTo>
                    <a:pt x="28434" y="58233"/>
                  </a:lnTo>
                  <a:lnTo>
                    <a:pt x="32791" y="57087"/>
                  </a:lnTo>
                  <a:lnTo>
                    <a:pt x="59772" y="57087"/>
                  </a:lnTo>
                  <a:lnTo>
                    <a:pt x="59772" y="50362"/>
                  </a:lnTo>
                  <a:close/>
                </a:path>
                <a:path w="76834" h="377825">
                  <a:moveTo>
                    <a:pt x="59772" y="57087"/>
                  </a:moveTo>
                  <a:lnTo>
                    <a:pt x="44103" y="57087"/>
                  </a:lnTo>
                  <a:lnTo>
                    <a:pt x="48154" y="58157"/>
                  </a:lnTo>
                  <a:lnTo>
                    <a:pt x="50932" y="60602"/>
                  </a:lnTo>
                  <a:lnTo>
                    <a:pt x="53352" y="62666"/>
                  </a:lnTo>
                  <a:lnTo>
                    <a:pt x="54651" y="65417"/>
                  </a:lnTo>
                  <a:lnTo>
                    <a:pt x="54651" y="71760"/>
                  </a:lnTo>
                  <a:lnTo>
                    <a:pt x="53275" y="74511"/>
                  </a:lnTo>
                  <a:lnTo>
                    <a:pt x="50600" y="76880"/>
                  </a:lnTo>
                  <a:lnTo>
                    <a:pt x="47848" y="79173"/>
                  </a:lnTo>
                  <a:lnTo>
                    <a:pt x="43644" y="80396"/>
                  </a:lnTo>
                  <a:lnTo>
                    <a:pt x="56806" y="80396"/>
                  </a:lnTo>
                  <a:lnTo>
                    <a:pt x="59772" y="75887"/>
                  </a:lnTo>
                  <a:lnTo>
                    <a:pt x="60690" y="72753"/>
                  </a:lnTo>
                  <a:lnTo>
                    <a:pt x="60690" y="63965"/>
                  </a:lnTo>
                  <a:lnTo>
                    <a:pt x="58549" y="59914"/>
                  </a:lnTo>
                  <a:lnTo>
                    <a:pt x="54269" y="57163"/>
                  </a:lnTo>
                  <a:lnTo>
                    <a:pt x="59772" y="57163"/>
                  </a:lnTo>
                  <a:close/>
                </a:path>
                <a:path w="76834" h="377825">
                  <a:moveTo>
                    <a:pt x="39135" y="0"/>
                  </a:moveTo>
                  <a:lnTo>
                    <a:pt x="30880" y="0"/>
                  </a:lnTo>
                  <a:lnTo>
                    <a:pt x="25300" y="1834"/>
                  </a:lnTo>
                  <a:lnTo>
                    <a:pt x="21402" y="5502"/>
                  </a:lnTo>
                  <a:lnTo>
                    <a:pt x="17427" y="9170"/>
                  </a:lnTo>
                  <a:lnTo>
                    <a:pt x="15440" y="13908"/>
                  </a:lnTo>
                  <a:lnTo>
                    <a:pt x="15536" y="25907"/>
                  </a:lnTo>
                  <a:lnTo>
                    <a:pt x="17503" y="30568"/>
                  </a:lnTo>
                  <a:lnTo>
                    <a:pt x="21478" y="34313"/>
                  </a:lnTo>
                  <a:lnTo>
                    <a:pt x="25529" y="38058"/>
                  </a:lnTo>
                  <a:lnTo>
                    <a:pt x="31185" y="39892"/>
                  </a:lnTo>
                  <a:lnTo>
                    <a:pt x="45479" y="39892"/>
                  </a:lnTo>
                  <a:lnTo>
                    <a:pt x="50982" y="38058"/>
                  </a:lnTo>
                  <a:lnTo>
                    <a:pt x="54881" y="34313"/>
                  </a:lnTo>
                  <a:lnTo>
                    <a:pt x="56992" y="32326"/>
                  </a:lnTo>
                  <a:lnTo>
                    <a:pt x="39976" y="32326"/>
                  </a:lnTo>
                  <a:lnTo>
                    <a:pt x="39976" y="31944"/>
                  </a:lnTo>
                  <a:lnTo>
                    <a:pt x="33937" y="31944"/>
                  </a:lnTo>
                  <a:lnTo>
                    <a:pt x="30192" y="31638"/>
                  </a:lnTo>
                  <a:lnTo>
                    <a:pt x="27134" y="30415"/>
                  </a:lnTo>
                  <a:lnTo>
                    <a:pt x="24918" y="28123"/>
                  </a:lnTo>
                  <a:lnTo>
                    <a:pt x="22625" y="25830"/>
                  </a:lnTo>
                  <a:lnTo>
                    <a:pt x="21478" y="23003"/>
                  </a:lnTo>
                  <a:lnTo>
                    <a:pt x="21478" y="15895"/>
                  </a:lnTo>
                  <a:lnTo>
                    <a:pt x="22930" y="12838"/>
                  </a:lnTo>
                  <a:lnTo>
                    <a:pt x="25850" y="10469"/>
                  </a:lnTo>
                  <a:lnTo>
                    <a:pt x="27593" y="9017"/>
                  </a:lnTo>
                  <a:lnTo>
                    <a:pt x="30268" y="8100"/>
                  </a:lnTo>
                  <a:lnTo>
                    <a:pt x="33937" y="7718"/>
                  </a:lnTo>
                  <a:lnTo>
                    <a:pt x="39976" y="7718"/>
                  </a:lnTo>
                  <a:lnTo>
                    <a:pt x="39976" y="76"/>
                  </a:lnTo>
                  <a:lnTo>
                    <a:pt x="39135" y="0"/>
                  </a:lnTo>
                  <a:close/>
                </a:path>
                <a:path w="76834" h="377825">
                  <a:moveTo>
                    <a:pt x="46702" y="229"/>
                  </a:moveTo>
                  <a:lnTo>
                    <a:pt x="45785" y="7795"/>
                  </a:lnTo>
                  <a:lnTo>
                    <a:pt x="48919" y="8941"/>
                  </a:lnTo>
                  <a:lnTo>
                    <a:pt x="51135" y="10469"/>
                  </a:lnTo>
                  <a:lnTo>
                    <a:pt x="52587" y="12380"/>
                  </a:lnTo>
                  <a:lnTo>
                    <a:pt x="53963" y="14290"/>
                  </a:lnTo>
                  <a:lnTo>
                    <a:pt x="54651" y="16583"/>
                  </a:lnTo>
                  <a:lnTo>
                    <a:pt x="54590" y="23003"/>
                  </a:lnTo>
                  <a:lnTo>
                    <a:pt x="53428" y="25907"/>
                  </a:lnTo>
                  <a:lnTo>
                    <a:pt x="50906" y="28276"/>
                  </a:lnTo>
                  <a:lnTo>
                    <a:pt x="48383" y="30721"/>
                  </a:lnTo>
                  <a:lnTo>
                    <a:pt x="44715" y="32020"/>
                  </a:lnTo>
                  <a:lnTo>
                    <a:pt x="39976" y="32326"/>
                  </a:lnTo>
                  <a:lnTo>
                    <a:pt x="56992" y="32326"/>
                  </a:lnTo>
                  <a:lnTo>
                    <a:pt x="58698" y="30721"/>
                  </a:lnTo>
                  <a:lnTo>
                    <a:pt x="58808" y="30568"/>
                  </a:lnTo>
                  <a:lnTo>
                    <a:pt x="60574" y="25907"/>
                  </a:lnTo>
                  <a:lnTo>
                    <a:pt x="60576" y="13908"/>
                  </a:lnTo>
                  <a:lnTo>
                    <a:pt x="59467" y="10164"/>
                  </a:lnTo>
                  <a:lnTo>
                    <a:pt x="57021" y="6877"/>
                  </a:lnTo>
                  <a:lnTo>
                    <a:pt x="54575" y="3668"/>
                  </a:lnTo>
                  <a:lnTo>
                    <a:pt x="51135" y="1452"/>
                  </a:lnTo>
                  <a:lnTo>
                    <a:pt x="46702" y="229"/>
                  </a:lnTo>
                  <a:close/>
                </a:path>
                <a:path w="76834" h="377825">
                  <a:moveTo>
                    <a:pt x="39976" y="7718"/>
                  </a:moveTo>
                  <a:lnTo>
                    <a:pt x="33937" y="7718"/>
                  </a:lnTo>
                  <a:lnTo>
                    <a:pt x="33937" y="31944"/>
                  </a:lnTo>
                  <a:lnTo>
                    <a:pt x="39976" y="31944"/>
                  </a:lnTo>
                  <a:lnTo>
                    <a:pt x="39976" y="77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" name="object 86"/>
          <p:cNvSpPr txBox="1"/>
          <p:nvPr/>
        </p:nvSpPr>
        <p:spPr>
          <a:xfrm>
            <a:off x="9189084" y="426211"/>
            <a:ext cx="5397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25">
                <a:latin typeface="Cambria Math"/>
                <a:cs typeface="Cambria Math"/>
              </a:rPr>
              <a:t>𝑦</a:t>
            </a:r>
            <a:r>
              <a:rPr dirty="0" baseline="-14957" sz="1950" spc="-37">
                <a:latin typeface="Cambria Math"/>
                <a:cs typeface="Cambria Math"/>
              </a:rPr>
              <a:t>𝑛</a:t>
            </a:r>
            <a:r>
              <a:rPr dirty="0" baseline="-14957" sz="1950" spc="35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9753218" y="594233"/>
            <a:ext cx="623570" cy="15240"/>
          </a:xfrm>
          <a:custGeom>
            <a:avLst/>
            <a:gdLst/>
            <a:ahLst/>
            <a:cxnLst/>
            <a:rect l="l" t="t" r="r" b="b"/>
            <a:pathLst>
              <a:path w="623570" h="15240">
                <a:moveTo>
                  <a:pt x="623316" y="0"/>
                </a:moveTo>
                <a:lnTo>
                  <a:pt x="0" y="0"/>
                </a:lnTo>
                <a:lnTo>
                  <a:pt x="0" y="15239"/>
                </a:lnTo>
                <a:lnTo>
                  <a:pt x="623316" y="15239"/>
                </a:lnTo>
                <a:lnTo>
                  <a:pt x="6233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9996296" y="252476"/>
            <a:ext cx="130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𝑐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9716389" y="578611"/>
            <a:ext cx="6915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𝑎</a:t>
            </a:r>
            <a:r>
              <a:rPr dirty="0" baseline="-14957" sz="1950">
                <a:latin typeface="Cambria Math"/>
                <a:cs typeface="Cambria Math"/>
              </a:rPr>
              <a:t>1</a:t>
            </a:r>
            <a:r>
              <a:rPr dirty="0" baseline="-14957" sz="1950" spc="20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𝑎</a:t>
            </a:r>
            <a:r>
              <a:rPr dirty="0" baseline="-14957" sz="1950">
                <a:latin typeface="Cambria Math"/>
                <a:cs typeface="Cambria Math"/>
              </a:rPr>
              <a:t>1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0434701" y="496951"/>
            <a:ext cx="1363980" cy="212090"/>
          </a:xfrm>
          <a:custGeom>
            <a:avLst/>
            <a:gdLst/>
            <a:ahLst/>
            <a:cxnLst/>
            <a:rect l="l" t="t" r="r" b="b"/>
            <a:pathLst>
              <a:path w="1363979" h="212090">
                <a:moveTo>
                  <a:pt x="1296289" y="0"/>
                </a:moveTo>
                <a:lnTo>
                  <a:pt x="1293241" y="8509"/>
                </a:lnTo>
                <a:lnTo>
                  <a:pt x="1305526" y="13819"/>
                </a:lnTo>
                <a:lnTo>
                  <a:pt x="1316085" y="21177"/>
                </a:lnTo>
                <a:lnTo>
                  <a:pt x="1337476" y="55322"/>
                </a:lnTo>
                <a:lnTo>
                  <a:pt x="1344549" y="104775"/>
                </a:lnTo>
                <a:lnTo>
                  <a:pt x="1343763" y="123444"/>
                </a:lnTo>
                <a:lnTo>
                  <a:pt x="1331976" y="169163"/>
                </a:lnTo>
                <a:lnTo>
                  <a:pt x="1305669" y="197738"/>
                </a:lnTo>
                <a:lnTo>
                  <a:pt x="1293622" y="203073"/>
                </a:lnTo>
                <a:lnTo>
                  <a:pt x="1296289" y="211709"/>
                </a:lnTo>
                <a:lnTo>
                  <a:pt x="1336758" y="187652"/>
                </a:lnTo>
                <a:lnTo>
                  <a:pt x="1359487" y="143271"/>
                </a:lnTo>
                <a:lnTo>
                  <a:pt x="1363852" y="105918"/>
                </a:lnTo>
                <a:lnTo>
                  <a:pt x="1362757" y="86465"/>
                </a:lnTo>
                <a:lnTo>
                  <a:pt x="1346327" y="37084"/>
                </a:lnTo>
                <a:lnTo>
                  <a:pt x="1311644" y="5526"/>
                </a:lnTo>
                <a:lnTo>
                  <a:pt x="1296289" y="0"/>
                </a:lnTo>
                <a:close/>
              </a:path>
              <a:path w="1363979" h="212090">
                <a:moveTo>
                  <a:pt x="67564" y="0"/>
                </a:moveTo>
                <a:lnTo>
                  <a:pt x="27166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9" y="174625"/>
                </a:lnTo>
                <a:lnTo>
                  <a:pt x="52153" y="206182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19"/>
                </a:lnTo>
                <a:lnTo>
                  <a:pt x="70612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 txBox="1"/>
          <p:nvPr/>
        </p:nvSpPr>
        <p:spPr>
          <a:xfrm>
            <a:off x="10459593" y="337820"/>
            <a:ext cx="1307465" cy="427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1880"/>
              </a:lnSpc>
              <a:spcBef>
                <a:spcPts val="100"/>
              </a:spcBef>
            </a:pPr>
            <a:r>
              <a:rPr dirty="0" baseline="-21604" sz="2700" spc="67">
                <a:latin typeface="Cambria Math"/>
                <a:cs typeface="Cambria Math"/>
              </a:rPr>
              <a:t>𝑎</a:t>
            </a:r>
            <a:r>
              <a:rPr dirty="0" sz="1300" spc="45">
                <a:latin typeface="Cambria Math"/>
                <a:cs typeface="Cambria Math"/>
              </a:rPr>
              <a:t>𝑛+1</a:t>
            </a:r>
            <a:r>
              <a:rPr dirty="0" sz="1300" spc="145">
                <a:latin typeface="Cambria Math"/>
                <a:cs typeface="Cambria Math"/>
              </a:rPr>
              <a:t> </a:t>
            </a:r>
            <a:r>
              <a:rPr dirty="0" baseline="-21604" sz="2700">
                <a:latin typeface="Cambria Math"/>
                <a:cs typeface="Cambria Math"/>
              </a:rPr>
              <a:t>−</a:t>
            </a:r>
            <a:r>
              <a:rPr dirty="0" baseline="-21604" sz="2700" spc="-7">
                <a:latin typeface="Cambria Math"/>
                <a:cs typeface="Cambria Math"/>
              </a:rPr>
              <a:t> </a:t>
            </a:r>
            <a:r>
              <a:rPr dirty="0" baseline="-21604" sz="2700" spc="60">
                <a:latin typeface="Cambria Math"/>
                <a:cs typeface="Cambria Math"/>
              </a:rPr>
              <a:t>𝑎</a:t>
            </a:r>
            <a:r>
              <a:rPr dirty="0" sz="1300" spc="40">
                <a:latin typeface="Cambria Math"/>
                <a:cs typeface="Cambria Math"/>
              </a:rPr>
              <a:t>𝑛+1</a:t>
            </a:r>
            <a:endParaRPr sz="1300">
              <a:latin typeface="Cambria Math"/>
              <a:cs typeface="Cambria Math"/>
            </a:endParaRPr>
          </a:p>
          <a:p>
            <a:pPr marL="173990">
              <a:lnSpc>
                <a:spcPts val="1280"/>
              </a:lnSpc>
              <a:tabLst>
                <a:tab pos="922655" algn="l"/>
              </a:tabLst>
            </a:pPr>
            <a:r>
              <a:rPr dirty="0" sz="1300" spc="40">
                <a:latin typeface="Cambria Math"/>
                <a:cs typeface="Cambria Math"/>
              </a:rPr>
              <a:t>1	2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92" name="object 9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076306" y="1868607"/>
            <a:ext cx="1248656" cy="951588"/>
          </a:xfrm>
          <a:prstGeom prst="rect">
            <a:avLst/>
          </a:prstGeom>
        </p:spPr>
      </p:pic>
      <p:sp>
        <p:nvSpPr>
          <p:cNvPr id="93" name="object 93"/>
          <p:cNvSpPr txBox="1"/>
          <p:nvPr/>
        </p:nvSpPr>
        <p:spPr>
          <a:xfrm>
            <a:off x="10732389" y="2198370"/>
            <a:ext cx="29273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1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4" name="object 9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047351" y="3333072"/>
            <a:ext cx="1248656" cy="950240"/>
          </a:xfrm>
          <a:prstGeom prst="rect">
            <a:avLst/>
          </a:prstGeom>
        </p:spPr>
      </p:pic>
      <p:sp>
        <p:nvSpPr>
          <p:cNvPr id="95" name="object 95"/>
          <p:cNvSpPr txBox="1"/>
          <p:nvPr/>
        </p:nvSpPr>
        <p:spPr>
          <a:xfrm>
            <a:off x="10346563" y="3662934"/>
            <a:ext cx="6483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8000" algn="l"/>
              </a:tabLst>
            </a:pPr>
            <a:r>
              <a:rPr dirty="0" sz="20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	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96" name="object 9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059543" y="4735251"/>
            <a:ext cx="1248656" cy="951588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10283190" y="5066538"/>
            <a:ext cx="2921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1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8" name="object 9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9" name="object 9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0" name="object 10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48996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segundo</a:t>
            </a:r>
            <a:r>
              <a:rPr dirty="0" spc="-15"/>
              <a:t> </a:t>
            </a:r>
            <a:r>
              <a:rPr dirty="0" spc="-5"/>
              <a:t>orden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92302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escalón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unitario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37458" y="6226306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90" h="53339">
                <a:moveTo>
                  <a:pt x="19625" y="0"/>
                </a:moveTo>
                <a:lnTo>
                  <a:pt x="13096" y="0"/>
                </a:lnTo>
                <a:lnTo>
                  <a:pt x="9976" y="1014"/>
                </a:lnTo>
                <a:lnTo>
                  <a:pt x="5011" y="5057"/>
                </a:lnTo>
                <a:lnTo>
                  <a:pt x="3142" y="7933"/>
                </a:lnTo>
                <a:lnTo>
                  <a:pt x="633" y="15378"/>
                </a:lnTo>
                <a:lnTo>
                  <a:pt x="0" y="20299"/>
                </a:lnTo>
                <a:lnTo>
                  <a:pt x="0" y="36120"/>
                </a:lnTo>
                <a:lnTo>
                  <a:pt x="1708" y="43123"/>
                </a:lnTo>
                <a:lnTo>
                  <a:pt x="7955" y="51003"/>
                </a:lnTo>
                <a:lnTo>
                  <a:pt x="11868" y="52788"/>
                </a:lnTo>
                <a:lnTo>
                  <a:pt x="20640" y="52788"/>
                </a:lnTo>
                <a:lnTo>
                  <a:pt x="23767" y="51766"/>
                </a:lnTo>
                <a:lnTo>
                  <a:pt x="28725" y="47700"/>
                </a:lnTo>
                <a:lnTo>
                  <a:pt x="28809" y="47570"/>
                </a:lnTo>
                <a:lnTo>
                  <a:pt x="13935" y="47570"/>
                </a:lnTo>
                <a:lnTo>
                  <a:pt x="11481" y="46159"/>
                </a:lnTo>
                <a:lnTo>
                  <a:pt x="7520" y="40545"/>
                </a:lnTo>
                <a:lnTo>
                  <a:pt x="6521" y="34900"/>
                </a:lnTo>
                <a:lnTo>
                  <a:pt x="6525" y="17903"/>
                </a:lnTo>
                <a:lnTo>
                  <a:pt x="7619" y="12106"/>
                </a:lnTo>
                <a:lnTo>
                  <a:pt x="9801" y="8955"/>
                </a:lnTo>
                <a:lnTo>
                  <a:pt x="11540" y="6491"/>
                </a:lnTo>
                <a:lnTo>
                  <a:pt x="13866" y="5255"/>
                </a:lnTo>
                <a:lnTo>
                  <a:pt x="28520" y="5255"/>
                </a:lnTo>
                <a:lnTo>
                  <a:pt x="27970" y="4409"/>
                </a:lnTo>
                <a:lnTo>
                  <a:pt x="26246" y="2792"/>
                </a:lnTo>
                <a:lnTo>
                  <a:pt x="22058" y="564"/>
                </a:lnTo>
                <a:lnTo>
                  <a:pt x="19625" y="0"/>
                </a:lnTo>
                <a:close/>
              </a:path>
              <a:path w="34290" h="53339">
                <a:moveTo>
                  <a:pt x="28520" y="5255"/>
                </a:moveTo>
                <a:lnTo>
                  <a:pt x="19747" y="5255"/>
                </a:lnTo>
                <a:lnTo>
                  <a:pt x="22219" y="6659"/>
                </a:lnTo>
                <a:lnTo>
                  <a:pt x="26193" y="12251"/>
                </a:lnTo>
                <a:lnTo>
                  <a:pt x="27064" y="17217"/>
                </a:lnTo>
                <a:lnTo>
                  <a:pt x="27180" y="34900"/>
                </a:lnTo>
                <a:lnTo>
                  <a:pt x="26193" y="40514"/>
                </a:lnTo>
                <a:lnTo>
                  <a:pt x="22205" y="46167"/>
                </a:lnTo>
                <a:lnTo>
                  <a:pt x="19770" y="47570"/>
                </a:lnTo>
                <a:lnTo>
                  <a:pt x="28809" y="47570"/>
                </a:lnTo>
                <a:lnTo>
                  <a:pt x="30594" y="44824"/>
                </a:lnTo>
                <a:lnTo>
                  <a:pt x="33080" y="37371"/>
                </a:lnTo>
                <a:lnTo>
                  <a:pt x="33706" y="32474"/>
                </a:lnTo>
                <a:lnTo>
                  <a:pt x="33611" y="20299"/>
                </a:lnTo>
                <a:lnTo>
                  <a:pt x="33317" y="17217"/>
                </a:lnTo>
                <a:lnTo>
                  <a:pt x="31768" y="11175"/>
                </a:lnTo>
                <a:lnTo>
                  <a:pt x="30701" y="8612"/>
                </a:lnTo>
                <a:lnTo>
                  <a:pt x="28520" y="525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386651" y="6227229"/>
            <a:ext cx="34290" cy="52069"/>
          </a:xfrm>
          <a:custGeom>
            <a:avLst/>
            <a:gdLst/>
            <a:ahLst/>
            <a:cxnLst/>
            <a:rect l="l" t="t" r="r" b="b"/>
            <a:pathLst>
              <a:path w="34290" h="52070">
                <a:moveTo>
                  <a:pt x="31807" y="0"/>
                </a:moveTo>
                <a:lnTo>
                  <a:pt x="6102" y="0"/>
                </a:lnTo>
                <a:lnTo>
                  <a:pt x="1144" y="26546"/>
                </a:lnTo>
                <a:lnTo>
                  <a:pt x="7093" y="27325"/>
                </a:lnTo>
                <a:lnTo>
                  <a:pt x="8008" y="25845"/>
                </a:lnTo>
                <a:lnTo>
                  <a:pt x="9305" y="24639"/>
                </a:lnTo>
                <a:lnTo>
                  <a:pt x="12585" y="22778"/>
                </a:lnTo>
                <a:lnTo>
                  <a:pt x="14416" y="22313"/>
                </a:lnTo>
                <a:lnTo>
                  <a:pt x="19755" y="22313"/>
                </a:lnTo>
                <a:lnTo>
                  <a:pt x="22425" y="23365"/>
                </a:lnTo>
                <a:lnTo>
                  <a:pt x="26543" y="27546"/>
                </a:lnTo>
                <a:lnTo>
                  <a:pt x="27535" y="30399"/>
                </a:lnTo>
                <a:lnTo>
                  <a:pt x="27535" y="37829"/>
                </a:lnTo>
                <a:lnTo>
                  <a:pt x="26467" y="40888"/>
                </a:lnTo>
                <a:lnTo>
                  <a:pt x="22272" y="45496"/>
                </a:lnTo>
                <a:lnTo>
                  <a:pt x="19679" y="46647"/>
                </a:lnTo>
                <a:lnTo>
                  <a:pt x="14034" y="46647"/>
                </a:lnTo>
                <a:lnTo>
                  <a:pt x="11899" y="45831"/>
                </a:lnTo>
                <a:lnTo>
                  <a:pt x="8314" y="42559"/>
                </a:lnTo>
                <a:lnTo>
                  <a:pt x="7169" y="40125"/>
                </a:lnTo>
                <a:lnTo>
                  <a:pt x="6635" y="36875"/>
                </a:lnTo>
                <a:lnTo>
                  <a:pt x="0" y="37440"/>
                </a:lnTo>
                <a:lnTo>
                  <a:pt x="381" y="41788"/>
                </a:lnTo>
                <a:lnTo>
                  <a:pt x="2135" y="45282"/>
                </a:lnTo>
                <a:lnTo>
                  <a:pt x="8085" y="50546"/>
                </a:lnTo>
                <a:lnTo>
                  <a:pt x="11899" y="51865"/>
                </a:lnTo>
                <a:lnTo>
                  <a:pt x="22348" y="51865"/>
                </a:lnTo>
                <a:lnTo>
                  <a:pt x="26849" y="49775"/>
                </a:lnTo>
                <a:lnTo>
                  <a:pt x="32874" y="42177"/>
                </a:lnTo>
                <a:lnTo>
                  <a:pt x="34247" y="38134"/>
                </a:lnTo>
                <a:lnTo>
                  <a:pt x="34247" y="28545"/>
                </a:lnTo>
                <a:lnTo>
                  <a:pt x="32722" y="24525"/>
                </a:lnTo>
                <a:lnTo>
                  <a:pt x="26543" y="18270"/>
                </a:lnTo>
                <a:lnTo>
                  <a:pt x="22730" y="16713"/>
                </a:lnTo>
                <a:lnTo>
                  <a:pt x="14797" y="16713"/>
                </a:lnTo>
                <a:lnTo>
                  <a:pt x="11517" y="17789"/>
                </a:lnTo>
                <a:lnTo>
                  <a:pt x="8390" y="19956"/>
                </a:lnTo>
                <a:lnTo>
                  <a:pt x="11212" y="6064"/>
                </a:lnTo>
                <a:lnTo>
                  <a:pt x="31807" y="6064"/>
                </a:lnTo>
                <a:lnTo>
                  <a:pt x="3180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69844" y="6226306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19" h="53339">
                <a:moveTo>
                  <a:pt x="19068" y="11465"/>
                </a:moveTo>
                <a:lnTo>
                  <a:pt x="12738" y="11465"/>
                </a:lnTo>
                <a:lnTo>
                  <a:pt x="12738" y="51903"/>
                </a:lnTo>
                <a:lnTo>
                  <a:pt x="19068" y="51903"/>
                </a:lnTo>
                <a:lnTo>
                  <a:pt x="19068" y="11465"/>
                </a:lnTo>
                <a:close/>
              </a:path>
              <a:path w="71119" h="53339">
                <a:moveTo>
                  <a:pt x="19068" y="0"/>
                </a:moveTo>
                <a:lnTo>
                  <a:pt x="14950" y="0"/>
                </a:lnTo>
                <a:lnTo>
                  <a:pt x="13882" y="2235"/>
                </a:lnTo>
                <a:lnTo>
                  <a:pt x="11975" y="4538"/>
                </a:lnTo>
                <a:lnTo>
                  <a:pt x="6635" y="9291"/>
                </a:lnTo>
                <a:lnTo>
                  <a:pt x="3584" y="11312"/>
                </a:lnTo>
                <a:lnTo>
                  <a:pt x="115" y="12922"/>
                </a:lnTo>
                <a:lnTo>
                  <a:pt x="0" y="19116"/>
                </a:lnTo>
                <a:lnTo>
                  <a:pt x="12738" y="11465"/>
                </a:lnTo>
                <a:lnTo>
                  <a:pt x="19068" y="11465"/>
                </a:lnTo>
                <a:lnTo>
                  <a:pt x="19068" y="0"/>
                </a:lnTo>
                <a:close/>
              </a:path>
              <a:path w="71119" h="53339">
                <a:moveTo>
                  <a:pt x="43172" y="37798"/>
                </a:moveTo>
                <a:lnTo>
                  <a:pt x="36536" y="38363"/>
                </a:lnTo>
                <a:lnTo>
                  <a:pt x="36917" y="42711"/>
                </a:lnTo>
                <a:lnTo>
                  <a:pt x="38595" y="46205"/>
                </a:lnTo>
                <a:lnTo>
                  <a:pt x="44545" y="51469"/>
                </a:lnTo>
                <a:lnTo>
                  <a:pt x="48435" y="52788"/>
                </a:lnTo>
                <a:lnTo>
                  <a:pt x="58808" y="52788"/>
                </a:lnTo>
                <a:lnTo>
                  <a:pt x="63385" y="50698"/>
                </a:lnTo>
                <a:lnTo>
                  <a:pt x="65834" y="47570"/>
                </a:lnTo>
                <a:lnTo>
                  <a:pt x="50570" y="47570"/>
                </a:lnTo>
                <a:lnTo>
                  <a:pt x="48435" y="46754"/>
                </a:lnTo>
                <a:lnTo>
                  <a:pt x="44773" y="43482"/>
                </a:lnTo>
                <a:lnTo>
                  <a:pt x="43629" y="41048"/>
                </a:lnTo>
                <a:lnTo>
                  <a:pt x="43172" y="37798"/>
                </a:lnTo>
                <a:close/>
              </a:path>
              <a:path w="71119" h="53339">
                <a:moveTo>
                  <a:pt x="67046" y="23236"/>
                </a:moveTo>
                <a:lnTo>
                  <a:pt x="56291" y="23236"/>
                </a:lnTo>
                <a:lnTo>
                  <a:pt x="58961" y="24288"/>
                </a:lnTo>
                <a:lnTo>
                  <a:pt x="61020" y="26379"/>
                </a:lnTo>
                <a:lnTo>
                  <a:pt x="63003" y="28469"/>
                </a:lnTo>
                <a:lnTo>
                  <a:pt x="64071" y="31322"/>
                </a:lnTo>
                <a:lnTo>
                  <a:pt x="63965" y="39057"/>
                </a:lnTo>
                <a:lnTo>
                  <a:pt x="63003" y="41811"/>
                </a:lnTo>
                <a:lnTo>
                  <a:pt x="58732" y="46419"/>
                </a:lnTo>
                <a:lnTo>
                  <a:pt x="56138" y="47570"/>
                </a:lnTo>
                <a:lnTo>
                  <a:pt x="65834" y="47570"/>
                </a:lnTo>
                <a:lnTo>
                  <a:pt x="66738" y="46419"/>
                </a:lnTo>
                <a:lnTo>
                  <a:pt x="69410" y="43100"/>
                </a:lnTo>
                <a:lnTo>
                  <a:pt x="70783" y="39057"/>
                </a:lnTo>
                <a:lnTo>
                  <a:pt x="70783" y="29468"/>
                </a:lnTo>
                <a:lnTo>
                  <a:pt x="69258" y="25448"/>
                </a:lnTo>
                <a:lnTo>
                  <a:pt x="67046" y="23236"/>
                </a:lnTo>
                <a:close/>
              </a:path>
              <a:path w="71119" h="53339">
                <a:moveTo>
                  <a:pt x="68343" y="923"/>
                </a:moveTo>
                <a:lnTo>
                  <a:pt x="42638" y="923"/>
                </a:lnTo>
                <a:lnTo>
                  <a:pt x="37603" y="27470"/>
                </a:lnTo>
                <a:lnTo>
                  <a:pt x="43553" y="28248"/>
                </a:lnTo>
                <a:lnTo>
                  <a:pt x="44545" y="26768"/>
                </a:lnTo>
                <a:lnTo>
                  <a:pt x="45841" y="25562"/>
                </a:lnTo>
                <a:lnTo>
                  <a:pt x="47443" y="24632"/>
                </a:lnTo>
                <a:lnTo>
                  <a:pt x="49121" y="23701"/>
                </a:lnTo>
                <a:lnTo>
                  <a:pt x="50952" y="23236"/>
                </a:lnTo>
                <a:lnTo>
                  <a:pt x="67046" y="23236"/>
                </a:lnTo>
                <a:lnTo>
                  <a:pt x="64689" y="20879"/>
                </a:lnTo>
                <a:lnTo>
                  <a:pt x="44926" y="20879"/>
                </a:lnTo>
                <a:lnTo>
                  <a:pt x="47748" y="6987"/>
                </a:lnTo>
                <a:lnTo>
                  <a:pt x="68343" y="6987"/>
                </a:lnTo>
                <a:lnTo>
                  <a:pt x="68343" y="923"/>
                </a:lnTo>
                <a:close/>
              </a:path>
              <a:path w="71119" h="53339">
                <a:moveTo>
                  <a:pt x="59190" y="17636"/>
                </a:moveTo>
                <a:lnTo>
                  <a:pt x="51257" y="17636"/>
                </a:lnTo>
                <a:lnTo>
                  <a:pt x="48053" y="18712"/>
                </a:lnTo>
                <a:lnTo>
                  <a:pt x="44926" y="20879"/>
                </a:lnTo>
                <a:lnTo>
                  <a:pt x="64689" y="20879"/>
                </a:lnTo>
                <a:lnTo>
                  <a:pt x="63003" y="19193"/>
                </a:lnTo>
                <a:lnTo>
                  <a:pt x="59190" y="1763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13309" y="6226306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31009" y="5255"/>
                </a:moveTo>
                <a:lnTo>
                  <a:pt x="20823" y="5255"/>
                </a:lnTo>
                <a:lnTo>
                  <a:pt x="23111" y="6118"/>
                </a:lnTo>
                <a:lnTo>
                  <a:pt x="24942" y="7849"/>
                </a:lnTo>
                <a:lnTo>
                  <a:pt x="26696" y="9573"/>
                </a:lnTo>
                <a:lnTo>
                  <a:pt x="27611" y="11702"/>
                </a:lnTo>
                <a:lnTo>
                  <a:pt x="27611" y="16607"/>
                </a:lnTo>
                <a:lnTo>
                  <a:pt x="26620" y="19155"/>
                </a:lnTo>
                <a:lnTo>
                  <a:pt x="24637" y="21847"/>
                </a:lnTo>
                <a:lnTo>
                  <a:pt x="22714" y="24555"/>
                </a:lnTo>
                <a:lnTo>
                  <a:pt x="18916" y="28187"/>
                </a:lnTo>
                <a:lnTo>
                  <a:pt x="9571" y="35861"/>
                </a:lnTo>
                <a:lnTo>
                  <a:pt x="6864" y="38363"/>
                </a:lnTo>
                <a:lnTo>
                  <a:pt x="3051" y="42879"/>
                </a:lnTo>
                <a:lnTo>
                  <a:pt x="1678" y="45168"/>
                </a:lnTo>
                <a:lnTo>
                  <a:pt x="228" y="48905"/>
                </a:lnTo>
                <a:lnTo>
                  <a:pt x="0" y="50378"/>
                </a:lnTo>
                <a:lnTo>
                  <a:pt x="76" y="51903"/>
                </a:lnTo>
                <a:lnTo>
                  <a:pt x="34247" y="51903"/>
                </a:lnTo>
                <a:lnTo>
                  <a:pt x="34247" y="45808"/>
                </a:lnTo>
                <a:lnTo>
                  <a:pt x="8847" y="45808"/>
                </a:lnTo>
                <a:lnTo>
                  <a:pt x="9610" y="44656"/>
                </a:lnTo>
                <a:lnTo>
                  <a:pt x="19041" y="35754"/>
                </a:lnTo>
                <a:lnTo>
                  <a:pt x="23416" y="32008"/>
                </a:lnTo>
                <a:lnTo>
                  <a:pt x="34130" y="16607"/>
                </a:lnTo>
                <a:lnTo>
                  <a:pt x="34084" y="10084"/>
                </a:lnTo>
                <a:lnTo>
                  <a:pt x="32722" y="6880"/>
                </a:lnTo>
                <a:lnTo>
                  <a:pt x="31009" y="5255"/>
                </a:lnTo>
                <a:close/>
              </a:path>
              <a:path w="76200" h="53339">
                <a:moveTo>
                  <a:pt x="23035" y="0"/>
                </a:moveTo>
                <a:lnTo>
                  <a:pt x="13119" y="0"/>
                </a:lnTo>
                <a:lnTo>
                  <a:pt x="9229" y="1281"/>
                </a:lnTo>
                <a:lnTo>
                  <a:pt x="6330" y="3829"/>
                </a:lnTo>
                <a:lnTo>
                  <a:pt x="3356" y="6377"/>
                </a:lnTo>
                <a:lnTo>
                  <a:pt x="1678" y="10084"/>
                </a:lnTo>
                <a:lnTo>
                  <a:pt x="1296" y="14951"/>
                </a:lnTo>
                <a:lnTo>
                  <a:pt x="7780" y="15623"/>
                </a:lnTo>
                <a:lnTo>
                  <a:pt x="7780" y="12380"/>
                </a:lnTo>
                <a:lnTo>
                  <a:pt x="8695" y="9840"/>
                </a:lnTo>
                <a:lnTo>
                  <a:pt x="10602" y="8009"/>
                </a:lnTo>
                <a:lnTo>
                  <a:pt x="12432" y="6171"/>
                </a:lnTo>
                <a:lnTo>
                  <a:pt x="14873" y="5255"/>
                </a:lnTo>
                <a:lnTo>
                  <a:pt x="31009" y="5255"/>
                </a:lnTo>
                <a:lnTo>
                  <a:pt x="26925" y="1380"/>
                </a:lnTo>
                <a:lnTo>
                  <a:pt x="23035" y="0"/>
                </a:lnTo>
                <a:close/>
              </a:path>
              <a:path w="76200" h="53339">
                <a:moveTo>
                  <a:pt x="61859" y="0"/>
                </a:moveTo>
                <a:lnTo>
                  <a:pt x="55299" y="0"/>
                </a:lnTo>
                <a:lnTo>
                  <a:pt x="52172" y="1014"/>
                </a:lnTo>
                <a:lnTo>
                  <a:pt x="49731" y="3036"/>
                </a:lnTo>
                <a:lnTo>
                  <a:pt x="47214" y="5057"/>
                </a:lnTo>
                <a:lnTo>
                  <a:pt x="45384" y="7933"/>
                </a:lnTo>
                <a:lnTo>
                  <a:pt x="43892" y="12251"/>
                </a:lnTo>
                <a:lnTo>
                  <a:pt x="42867" y="15378"/>
                </a:lnTo>
                <a:lnTo>
                  <a:pt x="42256" y="20299"/>
                </a:lnTo>
                <a:lnTo>
                  <a:pt x="42256" y="36120"/>
                </a:lnTo>
                <a:lnTo>
                  <a:pt x="43934" y="43123"/>
                </a:lnTo>
                <a:lnTo>
                  <a:pt x="50189" y="51003"/>
                </a:lnTo>
                <a:lnTo>
                  <a:pt x="54079" y="52788"/>
                </a:lnTo>
                <a:lnTo>
                  <a:pt x="62851" y="52788"/>
                </a:lnTo>
                <a:lnTo>
                  <a:pt x="65978" y="51766"/>
                </a:lnTo>
                <a:lnTo>
                  <a:pt x="68495" y="49737"/>
                </a:lnTo>
                <a:lnTo>
                  <a:pt x="70936" y="47700"/>
                </a:lnTo>
                <a:lnTo>
                  <a:pt x="71022" y="47570"/>
                </a:lnTo>
                <a:lnTo>
                  <a:pt x="56138" y="47570"/>
                </a:lnTo>
                <a:lnTo>
                  <a:pt x="53692" y="46159"/>
                </a:lnTo>
                <a:lnTo>
                  <a:pt x="49731" y="40545"/>
                </a:lnTo>
                <a:lnTo>
                  <a:pt x="48740" y="34900"/>
                </a:lnTo>
                <a:lnTo>
                  <a:pt x="48744" y="17903"/>
                </a:lnTo>
                <a:lnTo>
                  <a:pt x="49808" y="12106"/>
                </a:lnTo>
                <a:lnTo>
                  <a:pt x="53774" y="6491"/>
                </a:lnTo>
                <a:lnTo>
                  <a:pt x="56062" y="5255"/>
                </a:lnTo>
                <a:lnTo>
                  <a:pt x="70726" y="5255"/>
                </a:lnTo>
                <a:lnTo>
                  <a:pt x="70173" y="4409"/>
                </a:lnTo>
                <a:lnTo>
                  <a:pt x="68495" y="2792"/>
                </a:lnTo>
                <a:lnTo>
                  <a:pt x="66359" y="1678"/>
                </a:lnTo>
                <a:lnTo>
                  <a:pt x="64300" y="564"/>
                </a:lnTo>
                <a:lnTo>
                  <a:pt x="61859" y="0"/>
                </a:lnTo>
                <a:close/>
              </a:path>
              <a:path w="76200" h="53339">
                <a:moveTo>
                  <a:pt x="70726" y="5255"/>
                </a:moveTo>
                <a:lnTo>
                  <a:pt x="61935" y="5255"/>
                </a:lnTo>
                <a:lnTo>
                  <a:pt x="64453" y="6659"/>
                </a:lnTo>
                <a:lnTo>
                  <a:pt x="68419" y="12251"/>
                </a:lnTo>
                <a:lnTo>
                  <a:pt x="69290" y="17217"/>
                </a:lnTo>
                <a:lnTo>
                  <a:pt x="69406" y="34900"/>
                </a:lnTo>
                <a:lnTo>
                  <a:pt x="68419" y="40514"/>
                </a:lnTo>
                <a:lnTo>
                  <a:pt x="64439" y="46167"/>
                </a:lnTo>
                <a:lnTo>
                  <a:pt x="62012" y="47570"/>
                </a:lnTo>
                <a:lnTo>
                  <a:pt x="71022" y="47570"/>
                </a:lnTo>
                <a:lnTo>
                  <a:pt x="72843" y="44824"/>
                </a:lnTo>
                <a:lnTo>
                  <a:pt x="75284" y="37371"/>
                </a:lnTo>
                <a:lnTo>
                  <a:pt x="75894" y="32474"/>
                </a:lnTo>
                <a:lnTo>
                  <a:pt x="75801" y="20299"/>
                </a:lnTo>
                <a:lnTo>
                  <a:pt x="75513" y="17217"/>
                </a:lnTo>
                <a:lnTo>
                  <a:pt x="73987" y="11175"/>
                </a:lnTo>
                <a:lnTo>
                  <a:pt x="72919" y="8612"/>
                </a:lnTo>
                <a:lnTo>
                  <a:pt x="70726" y="525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83211" y="5639869"/>
            <a:ext cx="34290" cy="52069"/>
          </a:xfrm>
          <a:custGeom>
            <a:avLst/>
            <a:gdLst/>
            <a:ahLst/>
            <a:cxnLst/>
            <a:rect l="l" t="t" r="r" b="b"/>
            <a:pathLst>
              <a:path w="34290" h="52070">
                <a:moveTo>
                  <a:pt x="22981" y="0"/>
                </a:moveTo>
                <a:lnTo>
                  <a:pt x="13111" y="0"/>
                </a:lnTo>
                <a:lnTo>
                  <a:pt x="9198" y="1296"/>
                </a:lnTo>
                <a:lnTo>
                  <a:pt x="3371" y="6407"/>
                </a:lnTo>
                <a:lnTo>
                  <a:pt x="1693" y="10069"/>
                </a:lnTo>
                <a:lnTo>
                  <a:pt x="1243" y="14951"/>
                </a:lnTo>
                <a:lnTo>
                  <a:pt x="7764" y="15638"/>
                </a:lnTo>
                <a:lnTo>
                  <a:pt x="7787" y="12358"/>
                </a:lnTo>
                <a:lnTo>
                  <a:pt x="8718" y="9840"/>
                </a:lnTo>
                <a:lnTo>
                  <a:pt x="12387" y="6179"/>
                </a:lnTo>
                <a:lnTo>
                  <a:pt x="14828" y="5263"/>
                </a:lnTo>
                <a:lnTo>
                  <a:pt x="20777" y="5263"/>
                </a:lnTo>
                <a:lnTo>
                  <a:pt x="23119" y="6102"/>
                </a:lnTo>
                <a:lnTo>
                  <a:pt x="26719" y="9611"/>
                </a:lnTo>
                <a:lnTo>
                  <a:pt x="27611" y="11671"/>
                </a:lnTo>
                <a:lnTo>
                  <a:pt x="27611" y="16630"/>
                </a:lnTo>
                <a:lnTo>
                  <a:pt x="26627" y="19147"/>
                </a:lnTo>
                <a:lnTo>
                  <a:pt x="22676" y="24563"/>
                </a:lnTo>
                <a:lnTo>
                  <a:pt x="18885" y="28225"/>
                </a:lnTo>
                <a:lnTo>
                  <a:pt x="9648" y="35777"/>
                </a:lnTo>
                <a:lnTo>
                  <a:pt x="6880" y="38371"/>
                </a:lnTo>
                <a:lnTo>
                  <a:pt x="3051" y="42871"/>
                </a:lnTo>
                <a:lnTo>
                  <a:pt x="1655" y="45160"/>
                </a:lnTo>
                <a:lnTo>
                  <a:pt x="244" y="48898"/>
                </a:lnTo>
                <a:lnTo>
                  <a:pt x="0" y="50347"/>
                </a:lnTo>
                <a:lnTo>
                  <a:pt x="45" y="51873"/>
                </a:lnTo>
                <a:lnTo>
                  <a:pt x="34209" y="51873"/>
                </a:lnTo>
                <a:lnTo>
                  <a:pt x="34209" y="45770"/>
                </a:lnTo>
                <a:lnTo>
                  <a:pt x="8855" y="45770"/>
                </a:lnTo>
                <a:lnTo>
                  <a:pt x="9564" y="44626"/>
                </a:lnTo>
                <a:lnTo>
                  <a:pt x="10457" y="43482"/>
                </a:lnTo>
                <a:lnTo>
                  <a:pt x="12616" y="41193"/>
                </a:lnTo>
                <a:lnTo>
                  <a:pt x="23431" y="32039"/>
                </a:lnTo>
                <a:lnTo>
                  <a:pt x="26688" y="28988"/>
                </a:lnTo>
                <a:lnTo>
                  <a:pt x="30617" y="24563"/>
                </a:lnTo>
                <a:lnTo>
                  <a:pt x="32020" y="22427"/>
                </a:lnTo>
                <a:lnTo>
                  <a:pt x="33713" y="18460"/>
                </a:lnTo>
                <a:lnTo>
                  <a:pt x="34133" y="16401"/>
                </a:lnTo>
                <a:lnTo>
                  <a:pt x="34133" y="10298"/>
                </a:lnTo>
                <a:lnTo>
                  <a:pt x="32691" y="6865"/>
                </a:lnTo>
                <a:lnTo>
                  <a:pt x="26910" y="1373"/>
                </a:lnTo>
                <a:lnTo>
                  <a:pt x="2298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84103" y="5132578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90" h="53339">
                <a:moveTo>
                  <a:pt x="19000" y="0"/>
                </a:moveTo>
                <a:lnTo>
                  <a:pt x="12089" y="0"/>
                </a:lnTo>
                <a:lnTo>
                  <a:pt x="8672" y="1144"/>
                </a:lnTo>
                <a:lnTo>
                  <a:pt x="3173" y="5873"/>
                </a:lnTo>
                <a:lnTo>
                  <a:pt x="1411" y="9154"/>
                </a:lnTo>
                <a:lnTo>
                  <a:pt x="633" y="13426"/>
                </a:lnTo>
                <a:lnTo>
                  <a:pt x="6979" y="14494"/>
                </a:lnTo>
                <a:lnTo>
                  <a:pt x="7452" y="11442"/>
                </a:lnTo>
                <a:lnTo>
                  <a:pt x="8504" y="9077"/>
                </a:lnTo>
                <a:lnTo>
                  <a:pt x="11799" y="6026"/>
                </a:lnTo>
                <a:lnTo>
                  <a:pt x="13851" y="5187"/>
                </a:lnTo>
                <a:lnTo>
                  <a:pt x="18817" y="5187"/>
                </a:lnTo>
                <a:lnTo>
                  <a:pt x="20846" y="5950"/>
                </a:lnTo>
                <a:lnTo>
                  <a:pt x="23996" y="9077"/>
                </a:lnTo>
                <a:lnTo>
                  <a:pt x="24782" y="10984"/>
                </a:lnTo>
                <a:lnTo>
                  <a:pt x="24782" y="16248"/>
                </a:lnTo>
                <a:lnTo>
                  <a:pt x="23698" y="18384"/>
                </a:lnTo>
                <a:lnTo>
                  <a:pt x="19374" y="21207"/>
                </a:lnTo>
                <a:lnTo>
                  <a:pt x="16948" y="21969"/>
                </a:lnTo>
                <a:lnTo>
                  <a:pt x="14240" y="21969"/>
                </a:lnTo>
                <a:lnTo>
                  <a:pt x="13218" y="21893"/>
                </a:lnTo>
                <a:lnTo>
                  <a:pt x="12516" y="27462"/>
                </a:lnTo>
                <a:lnTo>
                  <a:pt x="14301" y="26928"/>
                </a:lnTo>
                <a:lnTo>
                  <a:pt x="15796" y="26699"/>
                </a:lnTo>
                <a:lnTo>
                  <a:pt x="19930" y="26699"/>
                </a:lnTo>
                <a:lnTo>
                  <a:pt x="22348" y="27691"/>
                </a:lnTo>
                <a:lnTo>
                  <a:pt x="26154" y="31429"/>
                </a:lnTo>
                <a:lnTo>
                  <a:pt x="27108" y="33870"/>
                </a:lnTo>
                <a:lnTo>
                  <a:pt x="27108" y="39820"/>
                </a:lnTo>
                <a:lnTo>
                  <a:pt x="26078" y="42414"/>
                </a:lnTo>
                <a:lnTo>
                  <a:pt x="21967" y="46533"/>
                </a:lnTo>
                <a:lnTo>
                  <a:pt x="19450" y="47601"/>
                </a:lnTo>
                <a:lnTo>
                  <a:pt x="13950" y="47601"/>
                </a:lnTo>
                <a:lnTo>
                  <a:pt x="11815" y="46762"/>
                </a:lnTo>
                <a:lnTo>
                  <a:pt x="8314" y="43634"/>
                </a:lnTo>
                <a:lnTo>
                  <a:pt x="7070" y="41041"/>
                </a:lnTo>
                <a:lnTo>
                  <a:pt x="6346" y="37379"/>
                </a:lnTo>
                <a:lnTo>
                  <a:pt x="0" y="38294"/>
                </a:lnTo>
                <a:lnTo>
                  <a:pt x="419" y="42566"/>
                </a:lnTo>
                <a:lnTo>
                  <a:pt x="2128" y="46075"/>
                </a:lnTo>
                <a:lnTo>
                  <a:pt x="8123" y="51491"/>
                </a:lnTo>
                <a:lnTo>
                  <a:pt x="11891" y="52788"/>
                </a:lnTo>
                <a:lnTo>
                  <a:pt x="21456" y="52788"/>
                </a:lnTo>
                <a:lnTo>
                  <a:pt x="25621" y="51263"/>
                </a:lnTo>
                <a:lnTo>
                  <a:pt x="32196" y="45007"/>
                </a:lnTo>
                <a:lnTo>
                  <a:pt x="33843" y="41117"/>
                </a:lnTo>
                <a:lnTo>
                  <a:pt x="33843" y="33336"/>
                </a:lnTo>
                <a:lnTo>
                  <a:pt x="32996" y="30513"/>
                </a:lnTo>
                <a:lnTo>
                  <a:pt x="29610" y="26089"/>
                </a:lnTo>
                <a:lnTo>
                  <a:pt x="27238" y="24639"/>
                </a:lnTo>
                <a:lnTo>
                  <a:pt x="24187" y="23877"/>
                </a:lnTo>
                <a:lnTo>
                  <a:pt x="26536" y="22809"/>
                </a:lnTo>
                <a:lnTo>
                  <a:pt x="28305" y="21359"/>
                </a:lnTo>
                <a:lnTo>
                  <a:pt x="30708" y="17697"/>
                </a:lnTo>
                <a:lnTo>
                  <a:pt x="31303" y="15638"/>
                </a:lnTo>
                <a:lnTo>
                  <a:pt x="31303" y="11061"/>
                </a:lnTo>
                <a:lnTo>
                  <a:pt x="30678" y="8848"/>
                </a:lnTo>
                <a:lnTo>
                  <a:pt x="28161" y="4653"/>
                </a:lnTo>
                <a:lnTo>
                  <a:pt x="26345" y="3051"/>
                </a:lnTo>
                <a:lnTo>
                  <a:pt x="21601" y="610"/>
                </a:lnTo>
                <a:lnTo>
                  <a:pt x="1900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81990" y="4625515"/>
            <a:ext cx="36195" cy="52069"/>
          </a:xfrm>
          <a:custGeom>
            <a:avLst/>
            <a:gdLst/>
            <a:ahLst/>
            <a:cxnLst/>
            <a:rect l="l" t="t" r="r" b="b"/>
            <a:pathLst>
              <a:path w="36194" h="52070">
                <a:moveTo>
                  <a:pt x="28763" y="39286"/>
                </a:moveTo>
                <a:lnTo>
                  <a:pt x="22417" y="39286"/>
                </a:lnTo>
                <a:lnTo>
                  <a:pt x="22417" y="51644"/>
                </a:lnTo>
                <a:lnTo>
                  <a:pt x="28763" y="51644"/>
                </a:lnTo>
                <a:lnTo>
                  <a:pt x="28763" y="39286"/>
                </a:lnTo>
                <a:close/>
              </a:path>
              <a:path w="36194" h="52070">
                <a:moveTo>
                  <a:pt x="28763" y="0"/>
                </a:moveTo>
                <a:lnTo>
                  <a:pt x="23584" y="0"/>
                </a:lnTo>
                <a:lnTo>
                  <a:pt x="0" y="33488"/>
                </a:lnTo>
                <a:lnTo>
                  <a:pt x="0" y="39286"/>
                </a:lnTo>
                <a:lnTo>
                  <a:pt x="35742" y="39286"/>
                </a:lnTo>
                <a:lnTo>
                  <a:pt x="35742" y="33488"/>
                </a:lnTo>
                <a:lnTo>
                  <a:pt x="6239" y="33488"/>
                </a:lnTo>
                <a:lnTo>
                  <a:pt x="22417" y="10145"/>
                </a:lnTo>
                <a:lnTo>
                  <a:pt x="28763" y="10145"/>
                </a:lnTo>
                <a:lnTo>
                  <a:pt x="28763" y="0"/>
                </a:lnTo>
                <a:close/>
              </a:path>
              <a:path w="36194" h="52070">
                <a:moveTo>
                  <a:pt x="28763" y="10145"/>
                </a:moveTo>
                <a:lnTo>
                  <a:pt x="22417" y="10145"/>
                </a:lnTo>
                <a:lnTo>
                  <a:pt x="22417" y="33488"/>
                </a:lnTo>
                <a:lnTo>
                  <a:pt x="28763" y="33488"/>
                </a:lnTo>
                <a:lnTo>
                  <a:pt x="28763" y="1014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84065" y="4118910"/>
            <a:ext cx="34290" cy="52069"/>
          </a:xfrm>
          <a:custGeom>
            <a:avLst/>
            <a:gdLst/>
            <a:ahLst/>
            <a:cxnLst/>
            <a:rect l="l" t="t" r="r" b="b"/>
            <a:pathLst>
              <a:path w="34290" h="52070">
                <a:moveTo>
                  <a:pt x="31837" y="0"/>
                </a:moveTo>
                <a:lnTo>
                  <a:pt x="6132" y="0"/>
                </a:lnTo>
                <a:lnTo>
                  <a:pt x="1128" y="26546"/>
                </a:lnTo>
                <a:lnTo>
                  <a:pt x="7086" y="27309"/>
                </a:lnTo>
                <a:lnTo>
                  <a:pt x="8031" y="25860"/>
                </a:lnTo>
                <a:lnTo>
                  <a:pt x="9320" y="24639"/>
                </a:lnTo>
                <a:lnTo>
                  <a:pt x="12608" y="22809"/>
                </a:lnTo>
                <a:lnTo>
                  <a:pt x="14454" y="22351"/>
                </a:lnTo>
                <a:lnTo>
                  <a:pt x="19793" y="22351"/>
                </a:lnTo>
                <a:lnTo>
                  <a:pt x="22455" y="23343"/>
                </a:lnTo>
                <a:lnTo>
                  <a:pt x="26521" y="27538"/>
                </a:lnTo>
                <a:lnTo>
                  <a:pt x="27535" y="30437"/>
                </a:lnTo>
                <a:lnTo>
                  <a:pt x="27535" y="37837"/>
                </a:lnTo>
                <a:lnTo>
                  <a:pt x="26475" y="40888"/>
                </a:lnTo>
                <a:lnTo>
                  <a:pt x="22249" y="45465"/>
                </a:lnTo>
                <a:lnTo>
                  <a:pt x="19663" y="46686"/>
                </a:lnTo>
                <a:lnTo>
                  <a:pt x="14065" y="46686"/>
                </a:lnTo>
                <a:lnTo>
                  <a:pt x="11899" y="45846"/>
                </a:lnTo>
                <a:lnTo>
                  <a:pt x="8306" y="42566"/>
                </a:lnTo>
                <a:lnTo>
                  <a:pt x="7162" y="40125"/>
                </a:lnTo>
                <a:lnTo>
                  <a:pt x="6666" y="36921"/>
                </a:lnTo>
                <a:lnTo>
                  <a:pt x="0" y="37455"/>
                </a:lnTo>
                <a:lnTo>
                  <a:pt x="427" y="41803"/>
                </a:lnTo>
                <a:lnTo>
                  <a:pt x="2120" y="45312"/>
                </a:lnTo>
                <a:lnTo>
                  <a:pt x="8069" y="50576"/>
                </a:lnTo>
                <a:lnTo>
                  <a:pt x="11906" y="51873"/>
                </a:lnTo>
                <a:lnTo>
                  <a:pt x="22341" y="51873"/>
                </a:lnTo>
                <a:lnTo>
                  <a:pt x="26864" y="49813"/>
                </a:lnTo>
                <a:lnTo>
                  <a:pt x="32905" y="42185"/>
                </a:lnTo>
                <a:lnTo>
                  <a:pt x="34270" y="38142"/>
                </a:lnTo>
                <a:lnTo>
                  <a:pt x="34270" y="28530"/>
                </a:lnTo>
                <a:lnTo>
                  <a:pt x="32722" y="24563"/>
                </a:lnTo>
                <a:lnTo>
                  <a:pt x="26513" y="18308"/>
                </a:lnTo>
                <a:lnTo>
                  <a:pt x="22707" y="16706"/>
                </a:lnTo>
                <a:lnTo>
                  <a:pt x="14782" y="16706"/>
                </a:lnTo>
                <a:lnTo>
                  <a:pt x="11532" y="17774"/>
                </a:lnTo>
                <a:lnTo>
                  <a:pt x="8428" y="19986"/>
                </a:lnTo>
                <a:lnTo>
                  <a:pt x="11212" y="6102"/>
                </a:lnTo>
                <a:lnTo>
                  <a:pt x="31837" y="6102"/>
                </a:lnTo>
                <a:lnTo>
                  <a:pt x="3183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83783" y="3610704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90" h="53339">
                <a:moveTo>
                  <a:pt x="22615" y="0"/>
                </a:moveTo>
                <a:lnTo>
                  <a:pt x="13096" y="0"/>
                </a:lnTo>
                <a:lnTo>
                  <a:pt x="8756" y="1983"/>
                </a:lnTo>
                <a:lnTo>
                  <a:pt x="5412" y="6102"/>
                </a:lnTo>
                <a:lnTo>
                  <a:pt x="1845" y="10450"/>
                </a:lnTo>
                <a:lnTo>
                  <a:pt x="0" y="17697"/>
                </a:lnTo>
                <a:lnTo>
                  <a:pt x="0" y="36616"/>
                </a:lnTo>
                <a:lnTo>
                  <a:pt x="1670" y="43024"/>
                </a:lnTo>
                <a:lnTo>
                  <a:pt x="8344" y="50805"/>
                </a:lnTo>
                <a:lnTo>
                  <a:pt x="12661" y="52788"/>
                </a:lnTo>
                <a:lnTo>
                  <a:pt x="21052" y="52788"/>
                </a:lnTo>
                <a:lnTo>
                  <a:pt x="23820" y="52025"/>
                </a:lnTo>
                <a:lnTo>
                  <a:pt x="26269" y="50576"/>
                </a:lnTo>
                <a:lnTo>
                  <a:pt x="28710" y="49050"/>
                </a:lnTo>
                <a:lnTo>
                  <a:pt x="30014" y="47601"/>
                </a:lnTo>
                <a:lnTo>
                  <a:pt x="16010" y="47601"/>
                </a:lnTo>
                <a:lnTo>
                  <a:pt x="14255" y="47067"/>
                </a:lnTo>
                <a:lnTo>
                  <a:pt x="10922" y="44931"/>
                </a:lnTo>
                <a:lnTo>
                  <a:pt x="9618" y="43405"/>
                </a:lnTo>
                <a:lnTo>
                  <a:pt x="7764" y="39439"/>
                </a:lnTo>
                <a:lnTo>
                  <a:pt x="7299" y="37379"/>
                </a:lnTo>
                <a:lnTo>
                  <a:pt x="7299" y="31810"/>
                </a:lnTo>
                <a:lnTo>
                  <a:pt x="8298" y="29140"/>
                </a:lnTo>
                <a:lnTo>
                  <a:pt x="12073" y="25250"/>
                </a:lnTo>
                <a:lnTo>
                  <a:pt x="6315" y="25250"/>
                </a:lnTo>
                <a:lnTo>
                  <a:pt x="12837" y="6941"/>
                </a:lnTo>
                <a:lnTo>
                  <a:pt x="14362" y="5797"/>
                </a:lnTo>
                <a:lnTo>
                  <a:pt x="16139" y="5187"/>
                </a:lnTo>
                <a:lnTo>
                  <a:pt x="30529" y="5187"/>
                </a:lnTo>
                <a:lnTo>
                  <a:pt x="25941" y="1144"/>
                </a:lnTo>
                <a:lnTo>
                  <a:pt x="22615" y="0"/>
                </a:lnTo>
                <a:close/>
              </a:path>
              <a:path w="34290" h="53339">
                <a:moveTo>
                  <a:pt x="30541" y="23953"/>
                </a:moveTo>
                <a:lnTo>
                  <a:pt x="20487" y="23953"/>
                </a:lnTo>
                <a:lnTo>
                  <a:pt x="22882" y="25021"/>
                </a:lnTo>
                <a:lnTo>
                  <a:pt x="26688" y="29140"/>
                </a:lnTo>
                <a:lnTo>
                  <a:pt x="27590" y="31810"/>
                </a:lnTo>
                <a:lnTo>
                  <a:pt x="27568" y="39439"/>
                </a:lnTo>
                <a:lnTo>
                  <a:pt x="26681" y="42185"/>
                </a:lnTo>
                <a:lnTo>
                  <a:pt x="22821" y="46457"/>
                </a:lnTo>
                <a:lnTo>
                  <a:pt x="20518" y="47601"/>
                </a:lnTo>
                <a:lnTo>
                  <a:pt x="30014" y="47601"/>
                </a:lnTo>
                <a:lnTo>
                  <a:pt x="30632" y="46914"/>
                </a:lnTo>
                <a:lnTo>
                  <a:pt x="32028" y="44168"/>
                </a:lnTo>
                <a:lnTo>
                  <a:pt x="33431" y="41346"/>
                </a:lnTo>
                <a:lnTo>
                  <a:pt x="34125" y="38371"/>
                </a:lnTo>
                <a:lnTo>
                  <a:pt x="34125" y="30208"/>
                </a:lnTo>
                <a:lnTo>
                  <a:pt x="32646" y="26165"/>
                </a:lnTo>
                <a:lnTo>
                  <a:pt x="30541" y="23953"/>
                </a:lnTo>
                <a:close/>
              </a:path>
              <a:path w="34290" h="53339">
                <a:moveTo>
                  <a:pt x="23096" y="18384"/>
                </a:moveTo>
                <a:lnTo>
                  <a:pt x="16445" y="18384"/>
                </a:lnTo>
                <a:lnTo>
                  <a:pt x="14126" y="18918"/>
                </a:lnTo>
                <a:lnTo>
                  <a:pt x="9709" y="21207"/>
                </a:lnTo>
                <a:lnTo>
                  <a:pt x="7841" y="22885"/>
                </a:lnTo>
                <a:lnTo>
                  <a:pt x="6315" y="25250"/>
                </a:lnTo>
                <a:lnTo>
                  <a:pt x="12073" y="25250"/>
                </a:lnTo>
                <a:lnTo>
                  <a:pt x="12295" y="25021"/>
                </a:lnTo>
                <a:lnTo>
                  <a:pt x="14728" y="23953"/>
                </a:lnTo>
                <a:lnTo>
                  <a:pt x="30541" y="23953"/>
                </a:lnTo>
                <a:lnTo>
                  <a:pt x="26696" y="19910"/>
                </a:lnTo>
                <a:lnTo>
                  <a:pt x="23096" y="18384"/>
                </a:lnTo>
                <a:close/>
              </a:path>
              <a:path w="34290" h="53339">
                <a:moveTo>
                  <a:pt x="30529" y="5187"/>
                </a:moveTo>
                <a:lnTo>
                  <a:pt x="20670" y="5187"/>
                </a:lnTo>
                <a:lnTo>
                  <a:pt x="22791" y="6102"/>
                </a:lnTo>
                <a:lnTo>
                  <a:pt x="24507" y="7933"/>
                </a:lnTo>
                <a:lnTo>
                  <a:pt x="25537" y="9077"/>
                </a:lnTo>
                <a:lnTo>
                  <a:pt x="26338" y="10908"/>
                </a:lnTo>
                <a:lnTo>
                  <a:pt x="26902" y="13349"/>
                </a:lnTo>
                <a:lnTo>
                  <a:pt x="33210" y="12892"/>
                </a:lnTo>
                <a:lnTo>
                  <a:pt x="32691" y="8848"/>
                </a:lnTo>
                <a:lnTo>
                  <a:pt x="31135" y="5721"/>
                </a:lnTo>
                <a:lnTo>
                  <a:pt x="30529" y="518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84492" y="3104327"/>
            <a:ext cx="33655" cy="51435"/>
          </a:xfrm>
          <a:custGeom>
            <a:avLst/>
            <a:gdLst/>
            <a:ahLst/>
            <a:cxnLst/>
            <a:rect l="l" t="t" r="r" b="b"/>
            <a:pathLst>
              <a:path w="33655" h="51435">
                <a:moveTo>
                  <a:pt x="33454" y="0"/>
                </a:moveTo>
                <a:lnTo>
                  <a:pt x="0" y="0"/>
                </a:lnTo>
                <a:lnTo>
                  <a:pt x="0" y="6102"/>
                </a:lnTo>
                <a:lnTo>
                  <a:pt x="25308" y="6102"/>
                </a:lnTo>
                <a:lnTo>
                  <a:pt x="22089" y="9764"/>
                </a:lnTo>
                <a:lnTo>
                  <a:pt x="7291" y="46914"/>
                </a:lnTo>
                <a:lnTo>
                  <a:pt x="7223" y="50958"/>
                </a:lnTo>
                <a:lnTo>
                  <a:pt x="13744" y="50958"/>
                </a:lnTo>
                <a:lnTo>
                  <a:pt x="14103" y="45846"/>
                </a:lnTo>
                <a:lnTo>
                  <a:pt x="14911" y="41117"/>
                </a:lnTo>
                <a:lnTo>
                  <a:pt x="33454" y="4882"/>
                </a:lnTo>
                <a:lnTo>
                  <a:pt x="3345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83996" y="2596120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90" h="53339">
                <a:moveTo>
                  <a:pt x="21433" y="0"/>
                </a:moveTo>
                <a:lnTo>
                  <a:pt x="12432" y="0"/>
                </a:lnTo>
                <a:lnTo>
                  <a:pt x="8840" y="1296"/>
                </a:lnTo>
                <a:lnTo>
                  <a:pt x="6132" y="3814"/>
                </a:lnTo>
                <a:lnTo>
                  <a:pt x="3432" y="6407"/>
                </a:lnTo>
                <a:lnTo>
                  <a:pt x="2246" y="9154"/>
                </a:lnTo>
                <a:lnTo>
                  <a:pt x="2127" y="15943"/>
                </a:lnTo>
                <a:lnTo>
                  <a:pt x="2715" y="17926"/>
                </a:lnTo>
                <a:lnTo>
                  <a:pt x="3981" y="19757"/>
                </a:lnTo>
                <a:lnTo>
                  <a:pt x="5255" y="21512"/>
                </a:lnTo>
                <a:lnTo>
                  <a:pt x="7200" y="22885"/>
                </a:lnTo>
                <a:lnTo>
                  <a:pt x="9839" y="23877"/>
                </a:lnTo>
                <a:lnTo>
                  <a:pt x="6689" y="24716"/>
                </a:lnTo>
                <a:lnTo>
                  <a:pt x="4256" y="26241"/>
                </a:lnTo>
                <a:lnTo>
                  <a:pt x="2555" y="28530"/>
                </a:lnTo>
                <a:lnTo>
                  <a:pt x="854" y="30742"/>
                </a:lnTo>
                <a:lnTo>
                  <a:pt x="0" y="33565"/>
                </a:lnTo>
                <a:lnTo>
                  <a:pt x="31" y="41575"/>
                </a:lnTo>
                <a:lnTo>
                  <a:pt x="1563" y="45236"/>
                </a:lnTo>
                <a:lnTo>
                  <a:pt x="4690" y="48288"/>
                </a:lnTo>
                <a:lnTo>
                  <a:pt x="7818" y="51263"/>
                </a:lnTo>
                <a:lnTo>
                  <a:pt x="11929" y="52788"/>
                </a:lnTo>
                <a:lnTo>
                  <a:pt x="22127" y="52788"/>
                </a:lnTo>
                <a:lnTo>
                  <a:pt x="26238" y="51263"/>
                </a:lnTo>
                <a:lnTo>
                  <a:pt x="30069" y="47601"/>
                </a:lnTo>
                <a:lnTo>
                  <a:pt x="15148" y="47601"/>
                </a:lnTo>
                <a:lnTo>
                  <a:pt x="13325" y="47067"/>
                </a:lnTo>
                <a:lnTo>
                  <a:pt x="9938" y="45236"/>
                </a:lnTo>
                <a:lnTo>
                  <a:pt x="8664" y="43939"/>
                </a:lnTo>
                <a:lnTo>
                  <a:pt x="6948" y="40583"/>
                </a:lnTo>
                <a:lnTo>
                  <a:pt x="6521" y="38828"/>
                </a:lnTo>
                <a:lnTo>
                  <a:pt x="6552" y="33946"/>
                </a:lnTo>
                <a:lnTo>
                  <a:pt x="7505" y="31581"/>
                </a:lnTo>
                <a:lnTo>
                  <a:pt x="11426" y="27614"/>
                </a:lnTo>
                <a:lnTo>
                  <a:pt x="13905" y="26623"/>
                </a:lnTo>
                <a:lnTo>
                  <a:pt x="29968" y="26623"/>
                </a:lnTo>
                <a:lnTo>
                  <a:pt x="27497" y="24945"/>
                </a:lnTo>
                <a:lnTo>
                  <a:pt x="24324" y="23877"/>
                </a:lnTo>
                <a:lnTo>
                  <a:pt x="26887" y="22885"/>
                </a:lnTo>
                <a:lnTo>
                  <a:pt x="28794" y="21512"/>
                </a:lnTo>
                <a:lnTo>
                  <a:pt x="14545" y="21435"/>
                </a:lnTo>
                <a:lnTo>
                  <a:pt x="12501" y="20673"/>
                </a:lnTo>
                <a:lnTo>
                  <a:pt x="10930" y="19147"/>
                </a:lnTo>
                <a:lnTo>
                  <a:pt x="9351" y="17545"/>
                </a:lnTo>
                <a:lnTo>
                  <a:pt x="8626" y="15714"/>
                </a:lnTo>
                <a:lnTo>
                  <a:pt x="8565" y="10984"/>
                </a:lnTo>
                <a:lnTo>
                  <a:pt x="9366" y="9077"/>
                </a:lnTo>
                <a:lnTo>
                  <a:pt x="12562" y="6026"/>
                </a:lnTo>
                <a:lnTo>
                  <a:pt x="14568" y="5187"/>
                </a:lnTo>
                <a:lnTo>
                  <a:pt x="29109" y="5187"/>
                </a:lnTo>
                <a:lnTo>
                  <a:pt x="27817" y="3966"/>
                </a:lnTo>
                <a:lnTo>
                  <a:pt x="25064" y="1296"/>
                </a:lnTo>
                <a:lnTo>
                  <a:pt x="21433" y="0"/>
                </a:lnTo>
                <a:close/>
              </a:path>
              <a:path w="34290" h="53339">
                <a:moveTo>
                  <a:pt x="29968" y="26623"/>
                </a:moveTo>
                <a:lnTo>
                  <a:pt x="19946" y="26623"/>
                </a:lnTo>
                <a:lnTo>
                  <a:pt x="22486" y="27614"/>
                </a:lnTo>
                <a:lnTo>
                  <a:pt x="24522" y="29598"/>
                </a:lnTo>
                <a:lnTo>
                  <a:pt x="26551" y="31658"/>
                </a:lnTo>
                <a:lnTo>
                  <a:pt x="27473" y="33946"/>
                </a:lnTo>
                <a:lnTo>
                  <a:pt x="27566" y="40201"/>
                </a:lnTo>
                <a:lnTo>
                  <a:pt x="26582" y="42719"/>
                </a:lnTo>
                <a:lnTo>
                  <a:pt x="24606" y="44626"/>
                </a:lnTo>
                <a:lnTo>
                  <a:pt x="22631" y="46609"/>
                </a:lnTo>
                <a:lnTo>
                  <a:pt x="20129" y="47601"/>
                </a:lnTo>
                <a:lnTo>
                  <a:pt x="30069" y="47601"/>
                </a:lnTo>
                <a:lnTo>
                  <a:pt x="32493" y="45236"/>
                </a:lnTo>
                <a:lnTo>
                  <a:pt x="34057" y="41575"/>
                </a:lnTo>
                <a:lnTo>
                  <a:pt x="33941" y="33565"/>
                </a:lnTo>
                <a:lnTo>
                  <a:pt x="33225" y="31200"/>
                </a:lnTo>
                <a:lnTo>
                  <a:pt x="31570" y="28911"/>
                </a:lnTo>
                <a:lnTo>
                  <a:pt x="29968" y="26623"/>
                </a:lnTo>
                <a:close/>
              </a:path>
              <a:path w="34290" h="53339">
                <a:moveTo>
                  <a:pt x="29109" y="5187"/>
                </a:moveTo>
                <a:lnTo>
                  <a:pt x="19389" y="5187"/>
                </a:lnTo>
                <a:lnTo>
                  <a:pt x="21395" y="6026"/>
                </a:lnTo>
                <a:lnTo>
                  <a:pt x="23004" y="7628"/>
                </a:lnTo>
                <a:lnTo>
                  <a:pt x="24614" y="9154"/>
                </a:lnTo>
                <a:lnTo>
                  <a:pt x="25360" y="10984"/>
                </a:lnTo>
                <a:lnTo>
                  <a:pt x="25328" y="15943"/>
                </a:lnTo>
                <a:lnTo>
                  <a:pt x="24637" y="17621"/>
                </a:lnTo>
                <a:lnTo>
                  <a:pt x="21509" y="20673"/>
                </a:lnTo>
                <a:lnTo>
                  <a:pt x="19511" y="21435"/>
                </a:lnTo>
                <a:lnTo>
                  <a:pt x="28848" y="21435"/>
                </a:lnTo>
                <a:lnTo>
                  <a:pt x="31311" y="18003"/>
                </a:lnTo>
                <a:lnTo>
                  <a:pt x="31944" y="15943"/>
                </a:lnTo>
                <a:lnTo>
                  <a:pt x="31845" y="9535"/>
                </a:lnTo>
                <a:lnTo>
                  <a:pt x="30563" y="6560"/>
                </a:lnTo>
                <a:lnTo>
                  <a:pt x="29109" y="518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84065" y="2088829"/>
            <a:ext cx="34290" cy="53340"/>
          </a:xfrm>
          <a:custGeom>
            <a:avLst/>
            <a:gdLst/>
            <a:ahLst/>
            <a:cxnLst/>
            <a:rect l="l" t="t" r="r" b="b"/>
            <a:pathLst>
              <a:path w="34290" h="53339">
                <a:moveTo>
                  <a:pt x="7055" y="39362"/>
                </a:moveTo>
                <a:lnTo>
                  <a:pt x="953" y="39973"/>
                </a:lnTo>
                <a:lnTo>
                  <a:pt x="1472" y="44016"/>
                </a:lnTo>
                <a:lnTo>
                  <a:pt x="3012" y="47143"/>
                </a:lnTo>
                <a:lnTo>
                  <a:pt x="5575" y="49432"/>
                </a:lnTo>
                <a:lnTo>
                  <a:pt x="8131" y="51644"/>
                </a:lnTo>
                <a:lnTo>
                  <a:pt x="11433" y="52788"/>
                </a:lnTo>
                <a:lnTo>
                  <a:pt x="19290" y="52788"/>
                </a:lnTo>
                <a:lnTo>
                  <a:pt x="22608" y="51797"/>
                </a:lnTo>
                <a:lnTo>
                  <a:pt x="28267" y="47677"/>
                </a:lnTo>
                <a:lnTo>
                  <a:pt x="13340" y="47601"/>
                </a:lnTo>
                <a:lnTo>
                  <a:pt x="11471" y="46914"/>
                </a:lnTo>
                <a:lnTo>
                  <a:pt x="8558" y="44321"/>
                </a:lnTo>
                <a:lnTo>
                  <a:pt x="7566" y="42261"/>
                </a:lnTo>
                <a:lnTo>
                  <a:pt x="7055" y="39362"/>
                </a:lnTo>
                <a:close/>
              </a:path>
              <a:path w="34290" h="53339">
                <a:moveTo>
                  <a:pt x="33988" y="27614"/>
                </a:moveTo>
                <a:lnTo>
                  <a:pt x="27642" y="27614"/>
                </a:lnTo>
                <a:lnTo>
                  <a:pt x="27557" y="32497"/>
                </a:lnTo>
                <a:lnTo>
                  <a:pt x="27407" y="33717"/>
                </a:lnTo>
                <a:lnTo>
                  <a:pt x="27283" y="34404"/>
                </a:lnTo>
                <a:lnTo>
                  <a:pt x="26093" y="39133"/>
                </a:lnTo>
                <a:lnTo>
                  <a:pt x="25300" y="41193"/>
                </a:lnTo>
                <a:lnTo>
                  <a:pt x="24362" y="42642"/>
                </a:lnTo>
                <a:lnTo>
                  <a:pt x="23424" y="44168"/>
                </a:lnTo>
                <a:lnTo>
                  <a:pt x="22219" y="45312"/>
                </a:lnTo>
                <a:lnTo>
                  <a:pt x="19282" y="47143"/>
                </a:lnTo>
                <a:lnTo>
                  <a:pt x="17573" y="47601"/>
                </a:lnTo>
                <a:lnTo>
                  <a:pt x="28322" y="47601"/>
                </a:lnTo>
                <a:lnTo>
                  <a:pt x="30403" y="44702"/>
                </a:lnTo>
                <a:lnTo>
                  <a:pt x="33271" y="36845"/>
                </a:lnTo>
                <a:lnTo>
                  <a:pt x="33863" y="32497"/>
                </a:lnTo>
                <a:lnTo>
                  <a:pt x="33988" y="27614"/>
                </a:lnTo>
                <a:close/>
              </a:path>
              <a:path w="34290" h="53339">
                <a:moveTo>
                  <a:pt x="19618" y="0"/>
                </a:moveTo>
                <a:lnTo>
                  <a:pt x="11601" y="0"/>
                </a:lnTo>
                <a:lnTo>
                  <a:pt x="7726" y="1601"/>
                </a:lnTo>
                <a:lnTo>
                  <a:pt x="1548" y="8009"/>
                </a:lnTo>
                <a:lnTo>
                  <a:pt x="0" y="12205"/>
                </a:lnTo>
                <a:lnTo>
                  <a:pt x="0" y="22503"/>
                </a:lnTo>
                <a:lnTo>
                  <a:pt x="1479" y="26623"/>
                </a:lnTo>
                <a:lnTo>
                  <a:pt x="4446" y="29750"/>
                </a:lnTo>
                <a:lnTo>
                  <a:pt x="7406" y="32802"/>
                </a:lnTo>
                <a:lnTo>
                  <a:pt x="11021" y="34404"/>
                </a:lnTo>
                <a:lnTo>
                  <a:pt x="17863" y="34404"/>
                </a:lnTo>
                <a:lnTo>
                  <a:pt x="26911" y="28759"/>
                </a:lnTo>
                <a:lnTo>
                  <a:pt x="13935" y="28759"/>
                </a:lnTo>
                <a:lnTo>
                  <a:pt x="11487" y="27767"/>
                </a:lnTo>
                <a:lnTo>
                  <a:pt x="7520" y="23648"/>
                </a:lnTo>
                <a:lnTo>
                  <a:pt x="6521" y="20978"/>
                </a:lnTo>
                <a:lnTo>
                  <a:pt x="6599" y="13807"/>
                </a:lnTo>
                <a:lnTo>
                  <a:pt x="7566" y="10984"/>
                </a:lnTo>
                <a:lnTo>
                  <a:pt x="11754" y="6407"/>
                </a:lnTo>
                <a:lnTo>
                  <a:pt x="14210" y="5263"/>
                </a:lnTo>
                <a:lnTo>
                  <a:pt x="28881" y="5263"/>
                </a:lnTo>
                <a:lnTo>
                  <a:pt x="28260" y="4500"/>
                </a:lnTo>
                <a:lnTo>
                  <a:pt x="25476" y="2746"/>
                </a:lnTo>
                <a:lnTo>
                  <a:pt x="22692" y="915"/>
                </a:lnTo>
                <a:lnTo>
                  <a:pt x="19618" y="0"/>
                </a:lnTo>
                <a:close/>
              </a:path>
              <a:path w="34290" h="53339">
                <a:moveTo>
                  <a:pt x="28881" y="5263"/>
                </a:moveTo>
                <a:lnTo>
                  <a:pt x="19755" y="5263"/>
                </a:lnTo>
                <a:lnTo>
                  <a:pt x="22089" y="6331"/>
                </a:lnTo>
                <a:lnTo>
                  <a:pt x="25964" y="10603"/>
                </a:lnTo>
                <a:lnTo>
                  <a:pt x="26940" y="13502"/>
                </a:lnTo>
                <a:lnTo>
                  <a:pt x="26865" y="20978"/>
                </a:lnTo>
                <a:lnTo>
                  <a:pt x="25987" y="23648"/>
                </a:lnTo>
                <a:lnTo>
                  <a:pt x="22203" y="27767"/>
                </a:lnTo>
                <a:lnTo>
                  <a:pt x="19793" y="28759"/>
                </a:lnTo>
                <a:lnTo>
                  <a:pt x="26911" y="28759"/>
                </a:lnTo>
                <a:lnTo>
                  <a:pt x="27642" y="27614"/>
                </a:lnTo>
                <a:lnTo>
                  <a:pt x="33988" y="27614"/>
                </a:lnTo>
                <a:lnTo>
                  <a:pt x="33988" y="18689"/>
                </a:lnTo>
                <a:lnTo>
                  <a:pt x="33263" y="13807"/>
                </a:lnTo>
                <a:lnTo>
                  <a:pt x="30373" y="7094"/>
                </a:lnTo>
                <a:lnTo>
                  <a:pt x="28881" y="526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48887" y="1581537"/>
            <a:ext cx="70485" cy="53340"/>
          </a:xfrm>
          <a:custGeom>
            <a:avLst/>
            <a:gdLst/>
            <a:ahLst/>
            <a:cxnLst/>
            <a:rect l="l" t="t" r="r" b="b"/>
            <a:pathLst>
              <a:path w="70484" h="53339">
                <a:moveTo>
                  <a:pt x="19038" y="11442"/>
                </a:moveTo>
                <a:lnTo>
                  <a:pt x="12692" y="11442"/>
                </a:lnTo>
                <a:lnTo>
                  <a:pt x="12692" y="51873"/>
                </a:lnTo>
                <a:lnTo>
                  <a:pt x="19038" y="51873"/>
                </a:lnTo>
                <a:lnTo>
                  <a:pt x="19038" y="11442"/>
                </a:lnTo>
                <a:close/>
              </a:path>
              <a:path w="70484" h="53339">
                <a:moveTo>
                  <a:pt x="19038" y="0"/>
                </a:moveTo>
                <a:lnTo>
                  <a:pt x="14950" y="0"/>
                </a:lnTo>
                <a:lnTo>
                  <a:pt x="13844" y="2212"/>
                </a:lnTo>
                <a:lnTo>
                  <a:pt x="11967" y="4577"/>
                </a:lnTo>
                <a:lnTo>
                  <a:pt x="6651" y="9306"/>
                </a:lnTo>
                <a:lnTo>
                  <a:pt x="3546" y="11290"/>
                </a:lnTo>
                <a:lnTo>
                  <a:pt x="0" y="12968"/>
                </a:lnTo>
                <a:lnTo>
                  <a:pt x="0" y="19147"/>
                </a:lnTo>
                <a:lnTo>
                  <a:pt x="12692" y="11442"/>
                </a:lnTo>
                <a:lnTo>
                  <a:pt x="19038" y="11442"/>
                </a:lnTo>
                <a:lnTo>
                  <a:pt x="19038" y="0"/>
                </a:lnTo>
                <a:close/>
              </a:path>
              <a:path w="70484" h="53339">
                <a:moveTo>
                  <a:pt x="56116" y="0"/>
                </a:moveTo>
                <a:lnTo>
                  <a:pt x="49579" y="0"/>
                </a:lnTo>
                <a:lnTo>
                  <a:pt x="46459" y="991"/>
                </a:lnTo>
                <a:lnTo>
                  <a:pt x="43980" y="3051"/>
                </a:lnTo>
                <a:lnTo>
                  <a:pt x="41501" y="5034"/>
                </a:lnTo>
                <a:lnTo>
                  <a:pt x="39632" y="7933"/>
                </a:lnTo>
                <a:lnTo>
                  <a:pt x="37115" y="15409"/>
                </a:lnTo>
                <a:lnTo>
                  <a:pt x="36490" y="20291"/>
                </a:lnTo>
                <a:lnTo>
                  <a:pt x="36490" y="36158"/>
                </a:lnTo>
                <a:lnTo>
                  <a:pt x="38191" y="43100"/>
                </a:lnTo>
                <a:lnTo>
                  <a:pt x="41782" y="47677"/>
                </a:lnTo>
                <a:lnTo>
                  <a:pt x="44445" y="51034"/>
                </a:lnTo>
                <a:lnTo>
                  <a:pt x="48358" y="52788"/>
                </a:lnTo>
                <a:lnTo>
                  <a:pt x="57122" y="52788"/>
                </a:lnTo>
                <a:lnTo>
                  <a:pt x="60257" y="51797"/>
                </a:lnTo>
                <a:lnTo>
                  <a:pt x="65215" y="47677"/>
                </a:lnTo>
                <a:lnTo>
                  <a:pt x="50425" y="47601"/>
                </a:lnTo>
                <a:lnTo>
                  <a:pt x="47977" y="46152"/>
                </a:lnTo>
                <a:lnTo>
                  <a:pt x="45994" y="43329"/>
                </a:lnTo>
                <a:lnTo>
                  <a:pt x="44003" y="40583"/>
                </a:lnTo>
                <a:lnTo>
                  <a:pt x="43011" y="34861"/>
                </a:lnTo>
                <a:lnTo>
                  <a:pt x="43011" y="17926"/>
                </a:lnTo>
                <a:lnTo>
                  <a:pt x="44102" y="12129"/>
                </a:lnTo>
                <a:lnTo>
                  <a:pt x="46291" y="8925"/>
                </a:lnTo>
                <a:lnTo>
                  <a:pt x="48030" y="6484"/>
                </a:lnTo>
                <a:lnTo>
                  <a:pt x="50357" y="5263"/>
                </a:lnTo>
                <a:lnTo>
                  <a:pt x="65016" y="5263"/>
                </a:lnTo>
                <a:lnTo>
                  <a:pt x="64460" y="4424"/>
                </a:lnTo>
                <a:lnTo>
                  <a:pt x="62729" y="2822"/>
                </a:lnTo>
                <a:lnTo>
                  <a:pt x="58549" y="533"/>
                </a:lnTo>
                <a:lnTo>
                  <a:pt x="56116" y="0"/>
                </a:lnTo>
                <a:close/>
              </a:path>
              <a:path w="70484" h="53339">
                <a:moveTo>
                  <a:pt x="65016" y="5263"/>
                </a:moveTo>
                <a:lnTo>
                  <a:pt x="56230" y="5263"/>
                </a:lnTo>
                <a:lnTo>
                  <a:pt x="58709" y="6636"/>
                </a:lnTo>
                <a:lnTo>
                  <a:pt x="62675" y="12281"/>
                </a:lnTo>
                <a:lnTo>
                  <a:pt x="63553" y="17240"/>
                </a:lnTo>
                <a:lnTo>
                  <a:pt x="63675" y="34861"/>
                </a:lnTo>
                <a:lnTo>
                  <a:pt x="62675" y="40507"/>
                </a:lnTo>
                <a:lnTo>
                  <a:pt x="58709" y="46152"/>
                </a:lnTo>
                <a:lnTo>
                  <a:pt x="56253" y="47601"/>
                </a:lnTo>
                <a:lnTo>
                  <a:pt x="65266" y="47601"/>
                </a:lnTo>
                <a:lnTo>
                  <a:pt x="67076" y="44855"/>
                </a:lnTo>
                <a:lnTo>
                  <a:pt x="69571" y="37379"/>
                </a:lnTo>
                <a:lnTo>
                  <a:pt x="70196" y="32497"/>
                </a:lnTo>
                <a:lnTo>
                  <a:pt x="70101" y="20291"/>
                </a:lnTo>
                <a:lnTo>
                  <a:pt x="69807" y="17240"/>
                </a:lnTo>
                <a:lnTo>
                  <a:pt x="68251" y="11137"/>
                </a:lnTo>
                <a:lnTo>
                  <a:pt x="67183" y="8620"/>
                </a:lnTo>
                <a:lnTo>
                  <a:pt x="65826" y="6484"/>
                </a:lnTo>
                <a:lnTo>
                  <a:pt x="65016" y="526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855451" y="1602058"/>
          <a:ext cx="2202815" cy="45605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9275"/>
                <a:gridCol w="549275"/>
                <a:gridCol w="549275"/>
                <a:gridCol w="549275"/>
              </a:tblGrid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067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88931" y="1481223"/>
            <a:ext cx="2293750" cy="4717841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1655905" y="6226306"/>
            <a:ext cx="582295" cy="174625"/>
            <a:chOff x="1655905" y="6226306"/>
            <a:chExt cx="582295" cy="174625"/>
          </a:xfrm>
        </p:grpSpPr>
        <p:sp>
          <p:nvSpPr>
            <p:cNvPr id="22" name="object 22"/>
            <p:cNvSpPr/>
            <p:nvPr/>
          </p:nvSpPr>
          <p:spPr>
            <a:xfrm>
              <a:off x="1920658" y="6226306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5" h="53339">
                  <a:moveTo>
                    <a:pt x="19068" y="11465"/>
                  </a:moveTo>
                  <a:lnTo>
                    <a:pt x="12738" y="11465"/>
                  </a:lnTo>
                  <a:lnTo>
                    <a:pt x="12738" y="51903"/>
                  </a:lnTo>
                  <a:lnTo>
                    <a:pt x="19068" y="51903"/>
                  </a:lnTo>
                  <a:lnTo>
                    <a:pt x="19068" y="11465"/>
                  </a:lnTo>
                  <a:close/>
                </a:path>
                <a:path w="70485" h="53339">
                  <a:moveTo>
                    <a:pt x="19068" y="0"/>
                  </a:moveTo>
                  <a:lnTo>
                    <a:pt x="14950" y="0"/>
                  </a:lnTo>
                  <a:lnTo>
                    <a:pt x="13882" y="2235"/>
                  </a:lnTo>
                  <a:lnTo>
                    <a:pt x="11975" y="4538"/>
                  </a:lnTo>
                  <a:lnTo>
                    <a:pt x="6635" y="9291"/>
                  </a:lnTo>
                  <a:lnTo>
                    <a:pt x="3584" y="11312"/>
                  </a:lnTo>
                  <a:lnTo>
                    <a:pt x="115" y="12922"/>
                  </a:lnTo>
                  <a:lnTo>
                    <a:pt x="0" y="19116"/>
                  </a:lnTo>
                  <a:lnTo>
                    <a:pt x="12738" y="11465"/>
                  </a:lnTo>
                  <a:lnTo>
                    <a:pt x="19068" y="11465"/>
                  </a:lnTo>
                  <a:lnTo>
                    <a:pt x="19068" y="0"/>
                  </a:lnTo>
                  <a:close/>
                </a:path>
                <a:path w="70485" h="53339">
                  <a:moveTo>
                    <a:pt x="56138" y="0"/>
                  </a:moveTo>
                  <a:lnTo>
                    <a:pt x="49579" y="0"/>
                  </a:lnTo>
                  <a:lnTo>
                    <a:pt x="46451" y="1014"/>
                  </a:lnTo>
                  <a:lnTo>
                    <a:pt x="44011" y="3036"/>
                  </a:lnTo>
                  <a:lnTo>
                    <a:pt x="41494" y="5057"/>
                  </a:lnTo>
                  <a:lnTo>
                    <a:pt x="39663" y="7933"/>
                  </a:lnTo>
                  <a:lnTo>
                    <a:pt x="38171" y="12251"/>
                  </a:lnTo>
                  <a:lnTo>
                    <a:pt x="37146" y="15378"/>
                  </a:lnTo>
                  <a:lnTo>
                    <a:pt x="36536" y="20299"/>
                  </a:lnTo>
                  <a:lnTo>
                    <a:pt x="36536" y="36120"/>
                  </a:lnTo>
                  <a:lnTo>
                    <a:pt x="38214" y="43123"/>
                  </a:lnTo>
                  <a:lnTo>
                    <a:pt x="44468" y="51003"/>
                  </a:lnTo>
                  <a:lnTo>
                    <a:pt x="48358" y="52788"/>
                  </a:lnTo>
                  <a:lnTo>
                    <a:pt x="57130" y="52788"/>
                  </a:lnTo>
                  <a:lnTo>
                    <a:pt x="60257" y="51766"/>
                  </a:lnTo>
                  <a:lnTo>
                    <a:pt x="62774" y="49737"/>
                  </a:lnTo>
                  <a:lnTo>
                    <a:pt x="65215" y="47700"/>
                  </a:lnTo>
                  <a:lnTo>
                    <a:pt x="65301" y="47570"/>
                  </a:lnTo>
                  <a:lnTo>
                    <a:pt x="50418" y="47570"/>
                  </a:lnTo>
                  <a:lnTo>
                    <a:pt x="47972" y="46159"/>
                  </a:lnTo>
                  <a:lnTo>
                    <a:pt x="44011" y="40545"/>
                  </a:lnTo>
                  <a:lnTo>
                    <a:pt x="43019" y="34900"/>
                  </a:lnTo>
                  <a:lnTo>
                    <a:pt x="43023" y="17903"/>
                  </a:lnTo>
                  <a:lnTo>
                    <a:pt x="44087" y="12106"/>
                  </a:lnTo>
                  <a:lnTo>
                    <a:pt x="48053" y="6491"/>
                  </a:lnTo>
                  <a:lnTo>
                    <a:pt x="50342" y="5255"/>
                  </a:lnTo>
                  <a:lnTo>
                    <a:pt x="65006" y="5255"/>
                  </a:lnTo>
                  <a:lnTo>
                    <a:pt x="64453" y="4409"/>
                  </a:lnTo>
                  <a:lnTo>
                    <a:pt x="62774" y="2792"/>
                  </a:lnTo>
                  <a:lnTo>
                    <a:pt x="60639" y="1678"/>
                  </a:lnTo>
                  <a:lnTo>
                    <a:pt x="58579" y="564"/>
                  </a:lnTo>
                  <a:lnTo>
                    <a:pt x="56138" y="0"/>
                  </a:lnTo>
                  <a:close/>
                </a:path>
                <a:path w="70485" h="53339">
                  <a:moveTo>
                    <a:pt x="65006" y="5255"/>
                  </a:moveTo>
                  <a:lnTo>
                    <a:pt x="56215" y="5255"/>
                  </a:lnTo>
                  <a:lnTo>
                    <a:pt x="58732" y="6659"/>
                  </a:lnTo>
                  <a:lnTo>
                    <a:pt x="62698" y="12251"/>
                  </a:lnTo>
                  <a:lnTo>
                    <a:pt x="63569" y="17217"/>
                  </a:lnTo>
                  <a:lnTo>
                    <a:pt x="63686" y="34900"/>
                  </a:lnTo>
                  <a:lnTo>
                    <a:pt x="62698" y="40514"/>
                  </a:lnTo>
                  <a:lnTo>
                    <a:pt x="58719" y="46167"/>
                  </a:lnTo>
                  <a:lnTo>
                    <a:pt x="56291" y="47570"/>
                  </a:lnTo>
                  <a:lnTo>
                    <a:pt x="65301" y="47570"/>
                  </a:lnTo>
                  <a:lnTo>
                    <a:pt x="67122" y="44824"/>
                  </a:lnTo>
                  <a:lnTo>
                    <a:pt x="69563" y="37371"/>
                  </a:lnTo>
                  <a:lnTo>
                    <a:pt x="70173" y="32474"/>
                  </a:lnTo>
                  <a:lnTo>
                    <a:pt x="70080" y="20299"/>
                  </a:lnTo>
                  <a:lnTo>
                    <a:pt x="69792" y="17217"/>
                  </a:lnTo>
                  <a:lnTo>
                    <a:pt x="68266" y="11175"/>
                  </a:lnTo>
                  <a:lnTo>
                    <a:pt x="67198" y="8612"/>
                  </a:lnTo>
                  <a:lnTo>
                    <a:pt x="65006" y="5255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5905" y="6322142"/>
              <a:ext cx="582289" cy="78193"/>
            </a:xfrm>
            <a:prstGeom prst="rect">
              <a:avLst/>
            </a:prstGeom>
          </p:spPr>
        </p:pic>
      </p:grpSp>
      <p:sp>
        <p:nvSpPr>
          <p:cNvPr id="24" name="object 24"/>
          <p:cNvSpPr/>
          <p:nvPr/>
        </p:nvSpPr>
        <p:spPr>
          <a:xfrm>
            <a:off x="633373" y="3708958"/>
            <a:ext cx="76200" cy="377190"/>
          </a:xfrm>
          <a:custGeom>
            <a:avLst/>
            <a:gdLst/>
            <a:ahLst/>
            <a:cxnLst/>
            <a:rect l="l" t="t" r="r" b="b"/>
            <a:pathLst>
              <a:path w="76200" h="377189">
                <a:moveTo>
                  <a:pt x="59633" y="321081"/>
                </a:moveTo>
                <a:lnTo>
                  <a:pt x="0" y="345492"/>
                </a:lnTo>
                <a:lnTo>
                  <a:pt x="0" y="353959"/>
                </a:lnTo>
                <a:lnTo>
                  <a:pt x="59633" y="376921"/>
                </a:lnTo>
                <a:lnTo>
                  <a:pt x="59633" y="368530"/>
                </a:lnTo>
                <a:lnTo>
                  <a:pt x="41571" y="361969"/>
                </a:lnTo>
                <a:lnTo>
                  <a:pt x="41571" y="359681"/>
                </a:lnTo>
                <a:lnTo>
                  <a:pt x="35149" y="359681"/>
                </a:lnTo>
                <a:lnTo>
                  <a:pt x="17654" y="353120"/>
                </a:lnTo>
                <a:lnTo>
                  <a:pt x="13885" y="351747"/>
                </a:lnTo>
                <a:lnTo>
                  <a:pt x="10089" y="350679"/>
                </a:lnTo>
                <a:lnTo>
                  <a:pt x="6264" y="349916"/>
                </a:lnTo>
                <a:lnTo>
                  <a:pt x="9491" y="349001"/>
                </a:lnTo>
                <a:lnTo>
                  <a:pt x="13614" y="347628"/>
                </a:lnTo>
                <a:lnTo>
                  <a:pt x="35149" y="339465"/>
                </a:lnTo>
                <a:lnTo>
                  <a:pt x="41571" y="339465"/>
                </a:lnTo>
                <a:lnTo>
                  <a:pt x="41571" y="337024"/>
                </a:lnTo>
                <a:lnTo>
                  <a:pt x="59633" y="330082"/>
                </a:lnTo>
                <a:lnTo>
                  <a:pt x="59633" y="321081"/>
                </a:lnTo>
                <a:close/>
              </a:path>
              <a:path w="76200" h="377189">
                <a:moveTo>
                  <a:pt x="41571" y="339465"/>
                </a:moveTo>
                <a:lnTo>
                  <a:pt x="35149" y="339465"/>
                </a:lnTo>
                <a:lnTo>
                  <a:pt x="35149" y="359681"/>
                </a:lnTo>
                <a:lnTo>
                  <a:pt x="41571" y="359681"/>
                </a:lnTo>
                <a:lnTo>
                  <a:pt x="41571" y="339465"/>
                </a:lnTo>
                <a:close/>
              </a:path>
              <a:path w="76200" h="377189">
                <a:moveTo>
                  <a:pt x="59633" y="255476"/>
                </a:moveTo>
                <a:lnTo>
                  <a:pt x="25042" y="255476"/>
                </a:lnTo>
                <a:lnTo>
                  <a:pt x="21390" y="256620"/>
                </a:lnTo>
                <a:lnTo>
                  <a:pt x="19017" y="258985"/>
                </a:lnTo>
                <a:lnTo>
                  <a:pt x="16644" y="261274"/>
                </a:lnTo>
                <a:lnTo>
                  <a:pt x="15458" y="264554"/>
                </a:lnTo>
                <a:lnTo>
                  <a:pt x="15458" y="274318"/>
                </a:lnTo>
                <a:lnTo>
                  <a:pt x="17980" y="278743"/>
                </a:lnTo>
                <a:lnTo>
                  <a:pt x="23021" y="282176"/>
                </a:lnTo>
                <a:lnTo>
                  <a:pt x="20637" y="283015"/>
                </a:lnTo>
                <a:lnTo>
                  <a:pt x="18780" y="284464"/>
                </a:lnTo>
                <a:lnTo>
                  <a:pt x="16123" y="288584"/>
                </a:lnTo>
                <a:lnTo>
                  <a:pt x="15458" y="291177"/>
                </a:lnTo>
                <a:lnTo>
                  <a:pt x="15458" y="297280"/>
                </a:lnTo>
                <a:lnTo>
                  <a:pt x="22495" y="307502"/>
                </a:lnTo>
                <a:lnTo>
                  <a:pt x="16434" y="307502"/>
                </a:lnTo>
                <a:lnTo>
                  <a:pt x="16434" y="314063"/>
                </a:lnTo>
                <a:lnTo>
                  <a:pt x="59633" y="314063"/>
                </a:lnTo>
                <a:lnTo>
                  <a:pt x="59633" y="306739"/>
                </a:lnTo>
                <a:lnTo>
                  <a:pt x="33288" y="306739"/>
                </a:lnTo>
                <a:lnTo>
                  <a:pt x="30275" y="306358"/>
                </a:lnTo>
                <a:lnTo>
                  <a:pt x="28193" y="305519"/>
                </a:lnTo>
                <a:lnTo>
                  <a:pt x="26103" y="304756"/>
                </a:lnTo>
                <a:lnTo>
                  <a:pt x="24516" y="303459"/>
                </a:lnTo>
                <a:lnTo>
                  <a:pt x="22350" y="299950"/>
                </a:lnTo>
                <a:lnTo>
                  <a:pt x="21804" y="298119"/>
                </a:lnTo>
                <a:lnTo>
                  <a:pt x="21804" y="293313"/>
                </a:lnTo>
                <a:lnTo>
                  <a:pt x="22617" y="291330"/>
                </a:lnTo>
                <a:lnTo>
                  <a:pt x="24241" y="290185"/>
                </a:lnTo>
                <a:lnTo>
                  <a:pt x="25874" y="288965"/>
                </a:lnTo>
                <a:lnTo>
                  <a:pt x="28315" y="288355"/>
                </a:lnTo>
                <a:lnTo>
                  <a:pt x="59633" y="288355"/>
                </a:lnTo>
                <a:lnTo>
                  <a:pt x="59633" y="281031"/>
                </a:lnTo>
                <a:lnTo>
                  <a:pt x="30092" y="281031"/>
                </a:lnTo>
                <a:lnTo>
                  <a:pt x="26858" y="280040"/>
                </a:lnTo>
                <a:lnTo>
                  <a:pt x="24836" y="278056"/>
                </a:lnTo>
                <a:lnTo>
                  <a:pt x="22815" y="275997"/>
                </a:lnTo>
                <a:lnTo>
                  <a:pt x="21804" y="273479"/>
                </a:lnTo>
                <a:lnTo>
                  <a:pt x="21804" y="268826"/>
                </a:lnTo>
                <a:lnTo>
                  <a:pt x="29489" y="262799"/>
                </a:lnTo>
                <a:lnTo>
                  <a:pt x="59633" y="262799"/>
                </a:lnTo>
                <a:lnTo>
                  <a:pt x="59633" y="255476"/>
                </a:lnTo>
                <a:close/>
              </a:path>
              <a:path w="76200" h="377189">
                <a:moveTo>
                  <a:pt x="42128" y="205052"/>
                </a:moveTo>
                <a:lnTo>
                  <a:pt x="33585" y="205052"/>
                </a:lnTo>
                <a:lnTo>
                  <a:pt x="29794" y="205739"/>
                </a:lnTo>
                <a:lnTo>
                  <a:pt x="22884" y="208637"/>
                </a:lnTo>
                <a:lnTo>
                  <a:pt x="20203" y="210773"/>
                </a:lnTo>
                <a:lnTo>
                  <a:pt x="16407" y="216418"/>
                </a:lnTo>
                <a:lnTo>
                  <a:pt x="15458" y="219699"/>
                </a:lnTo>
                <a:lnTo>
                  <a:pt x="15493" y="226335"/>
                </a:lnTo>
                <a:lnTo>
                  <a:pt x="16007" y="228548"/>
                </a:lnTo>
                <a:lnTo>
                  <a:pt x="18203" y="232514"/>
                </a:lnTo>
                <a:lnTo>
                  <a:pt x="19851" y="234345"/>
                </a:lnTo>
                <a:lnTo>
                  <a:pt x="22045" y="235871"/>
                </a:lnTo>
                <a:lnTo>
                  <a:pt x="16434" y="235871"/>
                </a:lnTo>
                <a:lnTo>
                  <a:pt x="16434" y="242584"/>
                </a:lnTo>
                <a:lnTo>
                  <a:pt x="76193" y="242584"/>
                </a:lnTo>
                <a:lnTo>
                  <a:pt x="76193" y="235947"/>
                </a:lnTo>
                <a:lnTo>
                  <a:pt x="32716" y="235947"/>
                </a:lnTo>
                <a:lnTo>
                  <a:pt x="28482" y="234727"/>
                </a:lnTo>
                <a:lnTo>
                  <a:pt x="25569" y="232362"/>
                </a:lnTo>
                <a:lnTo>
                  <a:pt x="22655" y="229921"/>
                </a:lnTo>
                <a:lnTo>
                  <a:pt x="21193" y="227175"/>
                </a:lnTo>
                <a:lnTo>
                  <a:pt x="21193" y="220919"/>
                </a:lnTo>
                <a:lnTo>
                  <a:pt x="22563" y="218173"/>
                </a:lnTo>
                <a:lnTo>
                  <a:pt x="25302" y="215961"/>
                </a:lnTo>
                <a:lnTo>
                  <a:pt x="28040" y="213672"/>
                </a:lnTo>
                <a:lnTo>
                  <a:pt x="32167" y="212528"/>
                </a:lnTo>
                <a:lnTo>
                  <a:pt x="56657" y="212528"/>
                </a:lnTo>
                <a:lnTo>
                  <a:pt x="55904" y="211307"/>
                </a:lnTo>
                <a:lnTo>
                  <a:pt x="53188" y="209019"/>
                </a:lnTo>
                <a:lnTo>
                  <a:pt x="46110" y="205815"/>
                </a:lnTo>
                <a:lnTo>
                  <a:pt x="42128" y="205052"/>
                </a:lnTo>
                <a:close/>
              </a:path>
              <a:path w="76200" h="377189">
                <a:moveTo>
                  <a:pt x="56657" y="212528"/>
                </a:moveTo>
                <a:lnTo>
                  <a:pt x="43448" y="212528"/>
                </a:lnTo>
                <a:lnTo>
                  <a:pt x="47712" y="213672"/>
                </a:lnTo>
                <a:lnTo>
                  <a:pt x="50465" y="216037"/>
                </a:lnTo>
                <a:lnTo>
                  <a:pt x="53219" y="218326"/>
                </a:lnTo>
                <a:lnTo>
                  <a:pt x="54480" y="220919"/>
                </a:lnTo>
                <a:lnTo>
                  <a:pt x="54592" y="227556"/>
                </a:lnTo>
                <a:lnTo>
                  <a:pt x="53264" y="230302"/>
                </a:lnTo>
                <a:lnTo>
                  <a:pt x="50602" y="232591"/>
                </a:lnTo>
                <a:lnTo>
                  <a:pt x="47948" y="234803"/>
                </a:lnTo>
                <a:lnTo>
                  <a:pt x="43837" y="235947"/>
                </a:lnTo>
                <a:lnTo>
                  <a:pt x="76193" y="235947"/>
                </a:lnTo>
                <a:lnTo>
                  <a:pt x="76193" y="235261"/>
                </a:lnTo>
                <a:lnTo>
                  <a:pt x="55164" y="235261"/>
                </a:lnTo>
                <a:lnTo>
                  <a:pt x="56735" y="233964"/>
                </a:lnTo>
                <a:lnTo>
                  <a:pt x="58032" y="232362"/>
                </a:lnTo>
                <a:lnTo>
                  <a:pt x="60099" y="228548"/>
                </a:lnTo>
                <a:lnTo>
                  <a:pt x="60610" y="226335"/>
                </a:lnTo>
                <a:lnTo>
                  <a:pt x="60610" y="220538"/>
                </a:lnTo>
                <a:lnTo>
                  <a:pt x="59672" y="217334"/>
                </a:lnTo>
                <a:lnTo>
                  <a:pt x="57788" y="214359"/>
                </a:lnTo>
                <a:lnTo>
                  <a:pt x="56657" y="212528"/>
                </a:lnTo>
                <a:close/>
              </a:path>
              <a:path w="76200" h="377189">
                <a:moveTo>
                  <a:pt x="59633" y="187659"/>
                </a:moveTo>
                <a:lnTo>
                  <a:pt x="0" y="187659"/>
                </a:lnTo>
                <a:lnTo>
                  <a:pt x="0" y="194983"/>
                </a:lnTo>
                <a:lnTo>
                  <a:pt x="59633" y="194983"/>
                </a:lnTo>
                <a:lnTo>
                  <a:pt x="59633" y="187659"/>
                </a:lnTo>
                <a:close/>
              </a:path>
              <a:path w="76200" h="377189">
                <a:moveTo>
                  <a:pt x="8420" y="168359"/>
                </a:moveTo>
                <a:lnTo>
                  <a:pt x="0" y="168359"/>
                </a:lnTo>
                <a:lnTo>
                  <a:pt x="0" y="175683"/>
                </a:lnTo>
                <a:lnTo>
                  <a:pt x="8420" y="175683"/>
                </a:lnTo>
                <a:lnTo>
                  <a:pt x="8420" y="168359"/>
                </a:lnTo>
                <a:close/>
              </a:path>
              <a:path w="76200" h="377189">
                <a:moveTo>
                  <a:pt x="59633" y="168359"/>
                </a:moveTo>
                <a:lnTo>
                  <a:pt x="16434" y="168359"/>
                </a:lnTo>
                <a:lnTo>
                  <a:pt x="16434" y="175683"/>
                </a:lnTo>
                <a:lnTo>
                  <a:pt x="59633" y="175683"/>
                </a:lnTo>
                <a:lnTo>
                  <a:pt x="59633" y="168359"/>
                </a:lnTo>
                <a:close/>
              </a:path>
              <a:path w="76200" h="377189">
                <a:moveTo>
                  <a:pt x="22129" y="155315"/>
                </a:moveTo>
                <a:lnTo>
                  <a:pt x="16434" y="155315"/>
                </a:lnTo>
                <a:lnTo>
                  <a:pt x="16434" y="160731"/>
                </a:lnTo>
                <a:lnTo>
                  <a:pt x="22129" y="160731"/>
                </a:lnTo>
                <a:lnTo>
                  <a:pt x="22129" y="155315"/>
                </a:lnTo>
                <a:close/>
              </a:path>
              <a:path w="76200" h="377189">
                <a:moveTo>
                  <a:pt x="59557" y="139600"/>
                </a:moveTo>
                <a:lnTo>
                  <a:pt x="53089" y="140668"/>
                </a:lnTo>
                <a:lnTo>
                  <a:pt x="53280" y="142041"/>
                </a:lnTo>
                <a:lnTo>
                  <a:pt x="53371" y="145016"/>
                </a:lnTo>
                <a:lnTo>
                  <a:pt x="53196" y="145855"/>
                </a:lnTo>
                <a:lnTo>
                  <a:pt x="52845" y="146389"/>
                </a:lnTo>
                <a:lnTo>
                  <a:pt x="52486" y="147000"/>
                </a:lnTo>
                <a:lnTo>
                  <a:pt x="52013" y="147381"/>
                </a:lnTo>
                <a:lnTo>
                  <a:pt x="51419" y="147686"/>
                </a:lnTo>
                <a:lnTo>
                  <a:pt x="50824" y="147915"/>
                </a:lnTo>
                <a:lnTo>
                  <a:pt x="49481" y="148068"/>
                </a:lnTo>
                <a:lnTo>
                  <a:pt x="1342" y="148068"/>
                </a:lnTo>
                <a:lnTo>
                  <a:pt x="5735" y="155315"/>
                </a:lnTo>
                <a:lnTo>
                  <a:pt x="51380" y="155315"/>
                </a:lnTo>
                <a:lnTo>
                  <a:pt x="54256" y="155009"/>
                </a:lnTo>
                <a:lnTo>
                  <a:pt x="60159" y="148068"/>
                </a:lnTo>
                <a:lnTo>
                  <a:pt x="60152" y="143109"/>
                </a:lnTo>
                <a:lnTo>
                  <a:pt x="59984" y="141660"/>
                </a:lnTo>
                <a:lnTo>
                  <a:pt x="59557" y="139600"/>
                </a:lnTo>
                <a:close/>
              </a:path>
              <a:path w="76200" h="377189">
                <a:moveTo>
                  <a:pt x="22129" y="140668"/>
                </a:moveTo>
                <a:lnTo>
                  <a:pt x="16434" y="140668"/>
                </a:lnTo>
                <a:lnTo>
                  <a:pt x="16434" y="148068"/>
                </a:lnTo>
                <a:lnTo>
                  <a:pt x="22129" y="148068"/>
                </a:lnTo>
                <a:lnTo>
                  <a:pt x="22129" y="140668"/>
                </a:lnTo>
                <a:close/>
              </a:path>
              <a:path w="76200" h="377189">
                <a:moveTo>
                  <a:pt x="59633" y="97949"/>
                </a:moveTo>
                <a:lnTo>
                  <a:pt x="16434" y="97949"/>
                </a:lnTo>
                <a:lnTo>
                  <a:pt x="16434" y="105272"/>
                </a:lnTo>
                <a:lnTo>
                  <a:pt x="43272" y="105272"/>
                </a:lnTo>
                <a:lnTo>
                  <a:pt x="46079" y="105730"/>
                </a:lnTo>
                <a:lnTo>
                  <a:pt x="48024" y="106493"/>
                </a:lnTo>
                <a:lnTo>
                  <a:pt x="49962" y="107332"/>
                </a:lnTo>
                <a:lnTo>
                  <a:pt x="51495" y="108629"/>
                </a:lnTo>
                <a:lnTo>
                  <a:pt x="52616" y="110612"/>
                </a:lnTo>
                <a:lnTo>
                  <a:pt x="53745" y="112519"/>
                </a:lnTo>
                <a:lnTo>
                  <a:pt x="54309" y="114579"/>
                </a:lnTo>
                <a:lnTo>
                  <a:pt x="54309" y="118927"/>
                </a:lnTo>
                <a:lnTo>
                  <a:pt x="53760" y="120834"/>
                </a:lnTo>
                <a:lnTo>
                  <a:pt x="52662" y="122283"/>
                </a:lnTo>
                <a:lnTo>
                  <a:pt x="51563" y="123809"/>
                </a:lnTo>
                <a:lnTo>
                  <a:pt x="50046" y="124801"/>
                </a:lnTo>
                <a:lnTo>
                  <a:pt x="46796" y="125564"/>
                </a:lnTo>
                <a:lnTo>
                  <a:pt x="44218" y="125640"/>
                </a:lnTo>
                <a:lnTo>
                  <a:pt x="16434" y="125640"/>
                </a:lnTo>
                <a:lnTo>
                  <a:pt x="16434" y="132963"/>
                </a:lnTo>
                <a:lnTo>
                  <a:pt x="46323" y="132963"/>
                </a:lnTo>
                <a:lnTo>
                  <a:pt x="48596" y="132887"/>
                </a:lnTo>
                <a:lnTo>
                  <a:pt x="59145" y="125335"/>
                </a:lnTo>
                <a:lnTo>
                  <a:pt x="60122" y="123199"/>
                </a:lnTo>
                <a:lnTo>
                  <a:pt x="60595" y="120834"/>
                </a:lnTo>
                <a:lnTo>
                  <a:pt x="60610" y="112443"/>
                </a:lnTo>
                <a:lnTo>
                  <a:pt x="58169" y="107866"/>
                </a:lnTo>
                <a:lnTo>
                  <a:pt x="53287" y="104509"/>
                </a:lnTo>
                <a:lnTo>
                  <a:pt x="59633" y="104509"/>
                </a:lnTo>
                <a:lnTo>
                  <a:pt x="59633" y="97949"/>
                </a:lnTo>
                <a:close/>
              </a:path>
              <a:path w="76200" h="377189">
                <a:moveTo>
                  <a:pt x="59633" y="50271"/>
                </a:moveTo>
                <a:lnTo>
                  <a:pt x="0" y="50271"/>
                </a:lnTo>
                <a:lnTo>
                  <a:pt x="0" y="57594"/>
                </a:lnTo>
                <a:lnTo>
                  <a:pt x="21397" y="57594"/>
                </a:lnTo>
                <a:lnTo>
                  <a:pt x="19634" y="58815"/>
                </a:lnTo>
                <a:lnTo>
                  <a:pt x="18203" y="60493"/>
                </a:lnTo>
                <a:lnTo>
                  <a:pt x="17063" y="62629"/>
                </a:lnTo>
                <a:lnTo>
                  <a:pt x="16007" y="64536"/>
                </a:lnTo>
                <a:lnTo>
                  <a:pt x="15458" y="66901"/>
                </a:lnTo>
                <a:lnTo>
                  <a:pt x="15458" y="73080"/>
                </a:lnTo>
                <a:lnTo>
                  <a:pt x="16393" y="76284"/>
                </a:lnTo>
                <a:lnTo>
                  <a:pt x="18265" y="79106"/>
                </a:lnTo>
                <a:lnTo>
                  <a:pt x="20136" y="82005"/>
                </a:lnTo>
                <a:lnTo>
                  <a:pt x="22830" y="84141"/>
                </a:lnTo>
                <a:lnTo>
                  <a:pt x="29848" y="87040"/>
                </a:lnTo>
                <a:lnTo>
                  <a:pt x="33761" y="87727"/>
                </a:lnTo>
                <a:lnTo>
                  <a:pt x="42494" y="87727"/>
                </a:lnTo>
                <a:lnTo>
                  <a:pt x="46407" y="86964"/>
                </a:lnTo>
                <a:lnTo>
                  <a:pt x="53219" y="83760"/>
                </a:lnTo>
                <a:lnTo>
                  <a:pt x="55865" y="81548"/>
                </a:lnTo>
                <a:lnTo>
                  <a:pt x="56715" y="80251"/>
                </a:lnTo>
                <a:lnTo>
                  <a:pt x="32350" y="80251"/>
                </a:lnTo>
                <a:lnTo>
                  <a:pt x="28162" y="79106"/>
                </a:lnTo>
                <a:lnTo>
                  <a:pt x="25508" y="76970"/>
                </a:lnTo>
                <a:lnTo>
                  <a:pt x="22846" y="74758"/>
                </a:lnTo>
                <a:lnTo>
                  <a:pt x="21519" y="72088"/>
                </a:lnTo>
                <a:lnTo>
                  <a:pt x="21594" y="65299"/>
                </a:lnTo>
                <a:lnTo>
                  <a:pt x="22899" y="62629"/>
                </a:lnTo>
                <a:lnTo>
                  <a:pt x="25760" y="60340"/>
                </a:lnTo>
                <a:lnTo>
                  <a:pt x="28437" y="58128"/>
                </a:lnTo>
                <a:lnTo>
                  <a:pt x="32777" y="56984"/>
                </a:lnTo>
                <a:lnTo>
                  <a:pt x="59633" y="56984"/>
                </a:lnTo>
                <a:lnTo>
                  <a:pt x="59633" y="50271"/>
                </a:lnTo>
                <a:close/>
              </a:path>
              <a:path w="76200" h="377189">
                <a:moveTo>
                  <a:pt x="59633" y="56984"/>
                </a:moveTo>
                <a:lnTo>
                  <a:pt x="44058" y="56984"/>
                </a:lnTo>
                <a:lnTo>
                  <a:pt x="48047" y="58052"/>
                </a:lnTo>
                <a:lnTo>
                  <a:pt x="50844" y="60493"/>
                </a:lnTo>
                <a:lnTo>
                  <a:pt x="53280" y="62553"/>
                </a:lnTo>
                <a:lnTo>
                  <a:pt x="54592" y="65299"/>
                </a:lnTo>
                <a:lnTo>
                  <a:pt x="54592" y="71631"/>
                </a:lnTo>
                <a:lnTo>
                  <a:pt x="53219" y="74377"/>
                </a:lnTo>
                <a:lnTo>
                  <a:pt x="50480" y="76742"/>
                </a:lnTo>
                <a:lnTo>
                  <a:pt x="47742" y="79030"/>
                </a:lnTo>
                <a:lnTo>
                  <a:pt x="43608" y="80251"/>
                </a:lnTo>
                <a:lnTo>
                  <a:pt x="56715" y="80251"/>
                </a:lnTo>
                <a:lnTo>
                  <a:pt x="59664" y="75750"/>
                </a:lnTo>
                <a:lnTo>
                  <a:pt x="60610" y="72622"/>
                </a:lnTo>
                <a:lnTo>
                  <a:pt x="60610" y="63850"/>
                </a:lnTo>
                <a:lnTo>
                  <a:pt x="58466" y="59806"/>
                </a:lnTo>
                <a:lnTo>
                  <a:pt x="54187" y="57060"/>
                </a:lnTo>
                <a:lnTo>
                  <a:pt x="59633" y="57060"/>
                </a:lnTo>
                <a:close/>
              </a:path>
              <a:path w="76200" h="377189">
                <a:moveTo>
                  <a:pt x="39039" y="0"/>
                </a:moveTo>
                <a:lnTo>
                  <a:pt x="30824" y="0"/>
                </a:lnTo>
                <a:lnTo>
                  <a:pt x="25286" y="1830"/>
                </a:lnTo>
                <a:lnTo>
                  <a:pt x="17424" y="9154"/>
                </a:lnTo>
                <a:lnTo>
                  <a:pt x="15458" y="13883"/>
                </a:lnTo>
                <a:lnTo>
                  <a:pt x="15552" y="25860"/>
                </a:lnTo>
                <a:lnTo>
                  <a:pt x="17464" y="30513"/>
                </a:lnTo>
                <a:lnTo>
                  <a:pt x="25492" y="37989"/>
                </a:lnTo>
                <a:lnTo>
                  <a:pt x="31129" y="39820"/>
                </a:lnTo>
                <a:lnTo>
                  <a:pt x="45423" y="39820"/>
                </a:lnTo>
                <a:lnTo>
                  <a:pt x="50885" y="37989"/>
                </a:lnTo>
                <a:lnTo>
                  <a:pt x="54775" y="34251"/>
                </a:lnTo>
                <a:lnTo>
                  <a:pt x="56882" y="32268"/>
                </a:lnTo>
                <a:lnTo>
                  <a:pt x="39909" y="32268"/>
                </a:lnTo>
                <a:lnTo>
                  <a:pt x="39909" y="31886"/>
                </a:lnTo>
                <a:lnTo>
                  <a:pt x="33883" y="31886"/>
                </a:lnTo>
                <a:lnTo>
                  <a:pt x="30115" y="31581"/>
                </a:lnTo>
                <a:lnTo>
                  <a:pt x="27109" y="30361"/>
                </a:lnTo>
                <a:lnTo>
                  <a:pt x="22602" y="25784"/>
                </a:lnTo>
                <a:lnTo>
                  <a:pt x="21479" y="22961"/>
                </a:lnTo>
                <a:lnTo>
                  <a:pt x="21479" y="15867"/>
                </a:lnTo>
                <a:lnTo>
                  <a:pt x="22891" y="12815"/>
                </a:lnTo>
                <a:lnTo>
                  <a:pt x="25797" y="10450"/>
                </a:lnTo>
                <a:lnTo>
                  <a:pt x="27529" y="9001"/>
                </a:lnTo>
                <a:lnTo>
                  <a:pt x="30252" y="8086"/>
                </a:lnTo>
                <a:lnTo>
                  <a:pt x="33883" y="7704"/>
                </a:lnTo>
                <a:lnTo>
                  <a:pt x="39909" y="7704"/>
                </a:lnTo>
                <a:lnTo>
                  <a:pt x="39909" y="76"/>
                </a:lnTo>
                <a:lnTo>
                  <a:pt x="39039" y="0"/>
                </a:lnTo>
                <a:close/>
              </a:path>
              <a:path w="76200" h="377189">
                <a:moveTo>
                  <a:pt x="46659" y="228"/>
                </a:moveTo>
                <a:lnTo>
                  <a:pt x="45721" y="7781"/>
                </a:lnTo>
                <a:lnTo>
                  <a:pt x="48818" y="8925"/>
                </a:lnTo>
                <a:lnTo>
                  <a:pt x="51068" y="10450"/>
                </a:lnTo>
                <a:lnTo>
                  <a:pt x="53890" y="14265"/>
                </a:lnTo>
                <a:lnTo>
                  <a:pt x="54592" y="16553"/>
                </a:lnTo>
                <a:lnTo>
                  <a:pt x="54529" y="22961"/>
                </a:lnTo>
                <a:lnTo>
                  <a:pt x="53333" y="25860"/>
                </a:lnTo>
                <a:lnTo>
                  <a:pt x="50808" y="28225"/>
                </a:lnTo>
                <a:lnTo>
                  <a:pt x="48284" y="30666"/>
                </a:lnTo>
                <a:lnTo>
                  <a:pt x="44653" y="31963"/>
                </a:lnTo>
                <a:lnTo>
                  <a:pt x="39909" y="32268"/>
                </a:lnTo>
                <a:lnTo>
                  <a:pt x="56882" y="32268"/>
                </a:lnTo>
                <a:lnTo>
                  <a:pt x="58584" y="30666"/>
                </a:lnTo>
                <a:lnTo>
                  <a:pt x="58694" y="30513"/>
                </a:lnTo>
                <a:lnTo>
                  <a:pt x="60492" y="25860"/>
                </a:lnTo>
                <a:lnTo>
                  <a:pt x="60497" y="13883"/>
                </a:lnTo>
                <a:lnTo>
                  <a:pt x="59389" y="10145"/>
                </a:lnTo>
                <a:lnTo>
                  <a:pt x="56949" y="6865"/>
                </a:lnTo>
                <a:lnTo>
                  <a:pt x="54508" y="3661"/>
                </a:lnTo>
                <a:lnTo>
                  <a:pt x="51083" y="1449"/>
                </a:lnTo>
                <a:lnTo>
                  <a:pt x="46659" y="228"/>
                </a:lnTo>
                <a:close/>
              </a:path>
              <a:path w="76200" h="377189">
                <a:moveTo>
                  <a:pt x="39909" y="7704"/>
                </a:moveTo>
                <a:lnTo>
                  <a:pt x="33883" y="7704"/>
                </a:lnTo>
                <a:lnTo>
                  <a:pt x="33883" y="31886"/>
                </a:lnTo>
                <a:lnTo>
                  <a:pt x="39909" y="31886"/>
                </a:lnTo>
                <a:lnTo>
                  <a:pt x="39909" y="7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" name="object 25"/>
          <p:cNvGrpSpPr/>
          <p:nvPr/>
        </p:nvGrpSpPr>
        <p:grpSpPr>
          <a:xfrm>
            <a:off x="3590946" y="1481223"/>
            <a:ext cx="2484755" cy="4919345"/>
            <a:chOff x="3590946" y="1481223"/>
            <a:chExt cx="2484755" cy="4919345"/>
          </a:xfrm>
        </p:grpSpPr>
        <p:sp>
          <p:nvSpPr>
            <p:cNvPr id="26" name="object 26"/>
            <p:cNvSpPr/>
            <p:nvPr/>
          </p:nvSpPr>
          <p:spPr>
            <a:xfrm>
              <a:off x="3837851" y="1603965"/>
              <a:ext cx="2202815" cy="4565650"/>
            </a:xfrm>
            <a:custGeom>
              <a:avLst/>
              <a:gdLst/>
              <a:ahLst/>
              <a:cxnLst/>
              <a:rect l="l" t="t" r="r" b="b"/>
              <a:pathLst>
                <a:path w="2202815" h="4565650">
                  <a:moveTo>
                    <a:pt x="0" y="4565593"/>
                  </a:moveTo>
                  <a:lnTo>
                    <a:pt x="0" y="0"/>
                  </a:lnTo>
                </a:path>
                <a:path w="2202815" h="4565650">
                  <a:moveTo>
                    <a:pt x="550635" y="4565593"/>
                  </a:moveTo>
                  <a:lnTo>
                    <a:pt x="550635" y="0"/>
                  </a:lnTo>
                </a:path>
                <a:path w="2202815" h="4565650">
                  <a:moveTo>
                    <a:pt x="1101193" y="4565593"/>
                  </a:moveTo>
                  <a:lnTo>
                    <a:pt x="1101193" y="0"/>
                  </a:lnTo>
                </a:path>
                <a:path w="2202815" h="4565650">
                  <a:moveTo>
                    <a:pt x="1651828" y="4565593"/>
                  </a:moveTo>
                  <a:lnTo>
                    <a:pt x="1651828" y="0"/>
                  </a:lnTo>
                </a:path>
                <a:path w="2202815" h="4565650">
                  <a:moveTo>
                    <a:pt x="2202463" y="4565593"/>
                  </a:moveTo>
                  <a:lnTo>
                    <a:pt x="2202463" y="0"/>
                  </a:lnTo>
                </a:path>
                <a:path w="2202815" h="4565650">
                  <a:moveTo>
                    <a:pt x="2202463" y="4565593"/>
                  </a:moveTo>
                  <a:lnTo>
                    <a:pt x="0" y="4565593"/>
                  </a:lnTo>
                </a:path>
                <a:path w="2202815" h="4565650">
                  <a:moveTo>
                    <a:pt x="2202463" y="4058332"/>
                  </a:moveTo>
                  <a:lnTo>
                    <a:pt x="0" y="4058332"/>
                  </a:lnTo>
                </a:path>
                <a:path w="2202815" h="4565650">
                  <a:moveTo>
                    <a:pt x="2202463" y="3551040"/>
                  </a:moveTo>
                  <a:lnTo>
                    <a:pt x="0" y="3551040"/>
                  </a:lnTo>
                </a:path>
                <a:path w="2202815" h="4565650">
                  <a:moveTo>
                    <a:pt x="2202463" y="3043749"/>
                  </a:moveTo>
                  <a:lnTo>
                    <a:pt x="0" y="3043749"/>
                  </a:lnTo>
                </a:path>
                <a:path w="2202815" h="4565650">
                  <a:moveTo>
                    <a:pt x="2202463" y="2536457"/>
                  </a:moveTo>
                  <a:lnTo>
                    <a:pt x="0" y="2536457"/>
                  </a:lnTo>
                </a:path>
                <a:path w="2202815" h="4565650">
                  <a:moveTo>
                    <a:pt x="2202463" y="2029166"/>
                  </a:moveTo>
                  <a:lnTo>
                    <a:pt x="0" y="2029166"/>
                  </a:lnTo>
                </a:path>
                <a:path w="2202815" h="4565650">
                  <a:moveTo>
                    <a:pt x="2202463" y="1521874"/>
                  </a:moveTo>
                  <a:lnTo>
                    <a:pt x="0" y="1521874"/>
                  </a:lnTo>
                </a:path>
                <a:path w="2202815" h="4565650">
                  <a:moveTo>
                    <a:pt x="2202463" y="1014583"/>
                  </a:moveTo>
                  <a:lnTo>
                    <a:pt x="0" y="1014583"/>
                  </a:lnTo>
                </a:path>
                <a:path w="2202815" h="4565650">
                  <a:moveTo>
                    <a:pt x="2202463" y="507291"/>
                  </a:moveTo>
                  <a:lnTo>
                    <a:pt x="0" y="507291"/>
                  </a:lnTo>
                </a:path>
                <a:path w="2202815" h="4565650">
                  <a:moveTo>
                    <a:pt x="2202463" y="0"/>
                  </a:moveTo>
                  <a:lnTo>
                    <a:pt x="0" y="0"/>
                  </a:lnTo>
                </a:path>
              </a:pathLst>
            </a:custGeom>
            <a:ln w="3814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700780" y="1581543"/>
              <a:ext cx="2341880" cy="4590415"/>
            </a:xfrm>
            <a:custGeom>
              <a:avLst/>
              <a:gdLst/>
              <a:ahLst/>
              <a:cxnLst/>
              <a:rect l="l" t="t" r="r" b="b"/>
              <a:pathLst>
                <a:path w="2341879" h="4590415">
                  <a:moveTo>
                    <a:pt x="24714" y="4058335"/>
                  </a:moveTo>
                  <a:lnTo>
                    <a:pt x="20662" y="4058335"/>
                  </a:lnTo>
                  <a:lnTo>
                    <a:pt x="19519" y="4060545"/>
                  </a:lnTo>
                  <a:lnTo>
                    <a:pt x="17691" y="4062907"/>
                  </a:lnTo>
                  <a:lnTo>
                    <a:pt x="12357" y="4067645"/>
                  </a:lnTo>
                  <a:lnTo>
                    <a:pt x="9220" y="4069626"/>
                  </a:lnTo>
                  <a:lnTo>
                    <a:pt x="5715" y="4071302"/>
                  </a:lnTo>
                  <a:lnTo>
                    <a:pt x="5715" y="4077474"/>
                  </a:lnTo>
                  <a:lnTo>
                    <a:pt x="18376" y="4069778"/>
                  </a:lnTo>
                  <a:lnTo>
                    <a:pt x="18376" y="4110202"/>
                  </a:lnTo>
                  <a:lnTo>
                    <a:pt x="24714" y="4110202"/>
                  </a:lnTo>
                  <a:lnTo>
                    <a:pt x="24714" y="4069778"/>
                  </a:lnTo>
                  <a:lnTo>
                    <a:pt x="24714" y="4058335"/>
                  </a:lnTo>
                  <a:close/>
                </a:path>
                <a:path w="2341879" h="4590415">
                  <a:moveTo>
                    <a:pt x="24714" y="3551047"/>
                  </a:moveTo>
                  <a:lnTo>
                    <a:pt x="20662" y="3551047"/>
                  </a:lnTo>
                  <a:lnTo>
                    <a:pt x="19519" y="3553256"/>
                  </a:lnTo>
                  <a:lnTo>
                    <a:pt x="17691" y="3555619"/>
                  </a:lnTo>
                  <a:lnTo>
                    <a:pt x="12357" y="3560343"/>
                  </a:lnTo>
                  <a:lnTo>
                    <a:pt x="9220" y="3562337"/>
                  </a:lnTo>
                  <a:lnTo>
                    <a:pt x="5715" y="3564013"/>
                  </a:lnTo>
                  <a:lnTo>
                    <a:pt x="5715" y="3570186"/>
                  </a:lnTo>
                  <a:lnTo>
                    <a:pt x="18376" y="3562489"/>
                  </a:lnTo>
                  <a:lnTo>
                    <a:pt x="18376" y="3602913"/>
                  </a:lnTo>
                  <a:lnTo>
                    <a:pt x="24714" y="3602913"/>
                  </a:lnTo>
                  <a:lnTo>
                    <a:pt x="24714" y="3562489"/>
                  </a:lnTo>
                  <a:lnTo>
                    <a:pt x="24714" y="3551047"/>
                  </a:lnTo>
                  <a:close/>
                </a:path>
                <a:path w="2341879" h="4590415">
                  <a:moveTo>
                    <a:pt x="24714" y="3043745"/>
                  </a:moveTo>
                  <a:lnTo>
                    <a:pt x="20662" y="3043745"/>
                  </a:lnTo>
                  <a:lnTo>
                    <a:pt x="19519" y="3045968"/>
                  </a:lnTo>
                  <a:lnTo>
                    <a:pt x="17691" y="3048330"/>
                  </a:lnTo>
                  <a:lnTo>
                    <a:pt x="12357" y="3053054"/>
                  </a:lnTo>
                  <a:lnTo>
                    <a:pt x="9220" y="3055035"/>
                  </a:lnTo>
                  <a:lnTo>
                    <a:pt x="5715" y="3056712"/>
                  </a:lnTo>
                  <a:lnTo>
                    <a:pt x="5715" y="3062897"/>
                  </a:lnTo>
                  <a:lnTo>
                    <a:pt x="18376" y="3055188"/>
                  </a:lnTo>
                  <a:lnTo>
                    <a:pt x="18376" y="3095625"/>
                  </a:lnTo>
                  <a:lnTo>
                    <a:pt x="24714" y="3095625"/>
                  </a:lnTo>
                  <a:lnTo>
                    <a:pt x="24714" y="3055188"/>
                  </a:lnTo>
                  <a:lnTo>
                    <a:pt x="24714" y="3043745"/>
                  </a:lnTo>
                  <a:close/>
                </a:path>
                <a:path w="2341879" h="4590415">
                  <a:moveTo>
                    <a:pt x="24714" y="2536456"/>
                  </a:moveTo>
                  <a:lnTo>
                    <a:pt x="20662" y="2536456"/>
                  </a:lnTo>
                  <a:lnTo>
                    <a:pt x="19519" y="2538666"/>
                  </a:lnTo>
                  <a:lnTo>
                    <a:pt x="17691" y="2541028"/>
                  </a:lnTo>
                  <a:lnTo>
                    <a:pt x="12357" y="2545765"/>
                  </a:lnTo>
                  <a:lnTo>
                    <a:pt x="9220" y="2547747"/>
                  </a:lnTo>
                  <a:lnTo>
                    <a:pt x="5715" y="2549423"/>
                  </a:lnTo>
                  <a:lnTo>
                    <a:pt x="5715" y="2555608"/>
                  </a:lnTo>
                  <a:lnTo>
                    <a:pt x="18376" y="2547899"/>
                  </a:lnTo>
                  <a:lnTo>
                    <a:pt x="18376" y="2588336"/>
                  </a:lnTo>
                  <a:lnTo>
                    <a:pt x="24714" y="2588336"/>
                  </a:lnTo>
                  <a:lnTo>
                    <a:pt x="24714" y="2547899"/>
                  </a:lnTo>
                  <a:lnTo>
                    <a:pt x="24714" y="2536456"/>
                  </a:lnTo>
                  <a:close/>
                </a:path>
                <a:path w="2341879" h="4590415">
                  <a:moveTo>
                    <a:pt x="34163" y="1567649"/>
                  </a:moveTo>
                  <a:lnTo>
                    <a:pt x="8839" y="1567649"/>
                  </a:lnTo>
                  <a:lnTo>
                    <a:pt x="9537" y="1566506"/>
                  </a:lnTo>
                  <a:lnTo>
                    <a:pt x="10452" y="1565351"/>
                  </a:lnTo>
                  <a:lnTo>
                    <a:pt x="12585" y="1563065"/>
                  </a:lnTo>
                  <a:lnTo>
                    <a:pt x="15024" y="1560931"/>
                  </a:lnTo>
                  <a:lnTo>
                    <a:pt x="23418" y="1553908"/>
                  </a:lnTo>
                  <a:lnTo>
                    <a:pt x="26695" y="1550860"/>
                  </a:lnTo>
                  <a:lnTo>
                    <a:pt x="28600" y="1548650"/>
                  </a:lnTo>
                  <a:lnTo>
                    <a:pt x="30581" y="1546440"/>
                  </a:lnTo>
                  <a:lnTo>
                    <a:pt x="32029" y="1544307"/>
                  </a:lnTo>
                  <a:lnTo>
                    <a:pt x="33705" y="1540332"/>
                  </a:lnTo>
                  <a:lnTo>
                    <a:pt x="34048" y="1538503"/>
                  </a:lnTo>
                  <a:lnTo>
                    <a:pt x="33997" y="1531950"/>
                  </a:lnTo>
                  <a:lnTo>
                    <a:pt x="32639" y="1528737"/>
                  </a:lnTo>
                  <a:lnTo>
                    <a:pt x="30949" y="1527136"/>
                  </a:lnTo>
                  <a:lnTo>
                    <a:pt x="26847" y="1523250"/>
                  </a:lnTo>
                  <a:lnTo>
                    <a:pt x="22961" y="1521879"/>
                  </a:lnTo>
                  <a:lnTo>
                    <a:pt x="13119" y="1521879"/>
                  </a:lnTo>
                  <a:lnTo>
                    <a:pt x="1219" y="1536827"/>
                  </a:lnTo>
                  <a:lnTo>
                    <a:pt x="7772" y="1537512"/>
                  </a:lnTo>
                  <a:lnTo>
                    <a:pt x="7772" y="1534236"/>
                  </a:lnTo>
                  <a:lnTo>
                    <a:pt x="8686" y="1531721"/>
                  </a:lnTo>
                  <a:lnTo>
                    <a:pt x="12357" y="1528051"/>
                  </a:lnTo>
                  <a:lnTo>
                    <a:pt x="14795" y="1527136"/>
                  </a:lnTo>
                  <a:lnTo>
                    <a:pt x="20739" y="1527136"/>
                  </a:lnTo>
                  <a:lnTo>
                    <a:pt x="23114" y="1527975"/>
                  </a:lnTo>
                  <a:lnTo>
                    <a:pt x="24866" y="1529727"/>
                  </a:lnTo>
                  <a:lnTo>
                    <a:pt x="26695" y="1531493"/>
                  </a:lnTo>
                  <a:lnTo>
                    <a:pt x="27609" y="1533550"/>
                  </a:lnTo>
                  <a:lnTo>
                    <a:pt x="27609" y="1538503"/>
                  </a:lnTo>
                  <a:lnTo>
                    <a:pt x="26619" y="1541018"/>
                  </a:lnTo>
                  <a:lnTo>
                    <a:pt x="24638" y="1543697"/>
                  </a:lnTo>
                  <a:lnTo>
                    <a:pt x="22656" y="1546440"/>
                  </a:lnTo>
                  <a:lnTo>
                    <a:pt x="18834" y="1550098"/>
                  </a:lnTo>
                  <a:lnTo>
                    <a:pt x="9613" y="1557655"/>
                  </a:lnTo>
                  <a:lnTo>
                    <a:pt x="6858" y="1560245"/>
                  </a:lnTo>
                  <a:lnTo>
                    <a:pt x="4953" y="1562531"/>
                  </a:lnTo>
                  <a:lnTo>
                    <a:pt x="3048" y="1564741"/>
                  </a:lnTo>
                  <a:lnTo>
                    <a:pt x="1600" y="1567040"/>
                  </a:lnTo>
                  <a:lnTo>
                    <a:pt x="762" y="1569402"/>
                  </a:lnTo>
                  <a:lnTo>
                    <a:pt x="228" y="1570774"/>
                  </a:lnTo>
                  <a:lnTo>
                    <a:pt x="0" y="1572221"/>
                  </a:lnTo>
                  <a:lnTo>
                    <a:pt x="0" y="1573745"/>
                  </a:lnTo>
                  <a:lnTo>
                    <a:pt x="34163" y="1573745"/>
                  </a:lnTo>
                  <a:lnTo>
                    <a:pt x="34163" y="1567649"/>
                  </a:lnTo>
                  <a:close/>
                </a:path>
                <a:path w="2341879" h="4590415">
                  <a:moveTo>
                    <a:pt x="34163" y="1060348"/>
                  </a:moveTo>
                  <a:lnTo>
                    <a:pt x="8839" y="1060348"/>
                  </a:lnTo>
                  <a:lnTo>
                    <a:pt x="9537" y="1059205"/>
                  </a:lnTo>
                  <a:lnTo>
                    <a:pt x="10452" y="1058062"/>
                  </a:lnTo>
                  <a:lnTo>
                    <a:pt x="12585" y="1055776"/>
                  </a:lnTo>
                  <a:lnTo>
                    <a:pt x="15024" y="1053642"/>
                  </a:lnTo>
                  <a:lnTo>
                    <a:pt x="23418" y="1046619"/>
                  </a:lnTo>
                  <a:lnTo>
                    <a:pt x="26695" y="1043571"/>
                  </a:lnTo>
                  <a:lnTo>
                    <a:pt x="28600" y="1041361"/>
                  </a:lnTo>
                  <a:lnTo>
                    <a:pt x="30581" y="1039152"/>
                  </a:lnTo>
                  <a:lnTo>
                    <a:pt x="32029" y="1037005"/>
                  </a:lnTo>
                  <a:lnTo>
                    <a:pt x="33705" y="1033043"/>
                  </a:lnTo>
                  <a:lnTo>
                    <a:pt x="34048" y="1031214"/>
                  </a:lnTo>
                  <a:lnTo>
                    <a:pt x="33997" y="1024648"/>
                  </a:lnTo>
                  <a:lnTo>
                    <a:pt x="32639" y="1021448"/>
                  </a:lnTo>
                  <a:lnTo>
                    <a:pt x="30949" y="1019848"/>
                  </a:lnTo>
                  <a:lnTo>
                    <a:pt x="26847" y="1015961"/>
                  </a:lnTo>
                  <a:lnTo>
                    <a:pt x="22961" y="1014577"/>
                  </a:lnTo>
                  <a:lnTo>
                    <a:pt x="13119" y="1014577"/>
                  </a:lnTo>
                  <a:lnTo>
                    <a:pt x="1219" y="1029538"/>
                  </a:lnTo>
                  <a:lnTo>
                    <a:pt x="7772" y="1030224"/>
                  </a:lnTo>
                  <a:lnTo>
                    <a:pt x="7772" y="1026947"/>
                  </a:lnTo>
                  <a:lnTo>
                    <a:pt x="8686" y="1024420"/>
                  </a:lnTo>
                  <a:lnTo>
                    <a:pt x="12357" y="1020762"/>
                  </a:lnTo>
                  <a:lnTo>
                    <a:pt x="14795" y="1019848"/>
                  </a:lnTo>
                  <a:lnTo>
                    <a:pt x="20739" y="1019848"/>
                  </a:lnTo>
                  <a:lnTo>
                    <a:pt x="23114" y="1020686"/>
                  </a:lnTo>
                  <a:lnTo>
                    <a:pt x="24866" y="1022438"/>
                  </a:lnTo>
                  <a:lnTo>
                    <a:pt x="26695" y="1024191"/>
                  </a:lnTo>
                  <a:lnTo>
                    <a:pt x="27609" y="1026248"/>
                  </a:lnTo>
                  <a:lnTo>
                    <a:pt x="27609" y="1031214"/>
                  </a:lnTo>
                  <a:lnTo>
                    <a:pt x="26619" y="1033729"/>
                  </a:lnTo>
                  <a:lnTo>
                    <a:pt x="24638" y="1036396"/>
                  </a:lnTo>
                  <a:lnTo>
                    <a:pt x="22656" y="1039152"/>
                  </a:lnTo>
                  <a:lnTo>
                    <a:pt x="18834" y="1042809"/>
                  </a:lnTo>
                  <a:lnTo>
                    <a:pt x="9613" y="1050366"/>
                  </a:lnTo>
                  <a:lnTo>
                    <a:pt x="6858" y="1052957"/>
                  </a:lnTo>
                  <a:lnTo>
                    <a:pt x="4953" y="1055243"/>
                  </a:lnTo>
                  <a:lnTo>
                    <a:pt x="3048" y="1057452"/>
                  </a:lnTo>
                  <a:lnTo>
                    <a:pt x="1600" y="1059738"/>
                  </a:lnTo>
                  <a:lnTo>
                    <a:pt x="762" y="1062113"/>
                  </a:lnTo>
                  <a:lnTo>
                    <a:pt x="228" y="1063485"/>
                  </a:lnTo>
                  <a:lnTo>
                    <a:pt x="0" y="1064933"/>
                  </a:lnTo>
                  <a:lnTo>
                    <a:pt x="0" y="1066457"/>
                  </a:lnTo>
                  <a:lnTo>
                    <a:pt x="34163" y="1066457"/>
                  </a:lnTo>
                  <a:lnTo>
                    <a:pt x="34163" y="1060348"/>
                  </a:lnTo>
                  <a:close/>
                </a:path>
                <a:path w="2341879" h="4590415">
                  <a:moveTo>
                    <a:pt x="34163" y="553059"/>
                  </a:moveTo>
                  <a:lnTo>
                    <a:pt x="8839" y="553059"/>
                  </a:lnTo>
                  <a:lnTo>
                    <a:pt x="9537" y="551916"/>
                  </a:lnTo>
                  <a:lnTo>
                    <a:pt x="10452" y="550773"/>
                  </a:lnTo>
                  <a:lnTo>
                    <a:pt x="12585" y="548487"/>
                  </a:lnTo>
                  <a:lnTo>
                    <a:pt x="15024" y="546354"/>
                  </a:lnTo>
                  <a:lnTo>
                    <a:pt x="23418" y="539330"/>
                  </a:lnTo>
                  <a:lnTo>
                    <a:pt x="26695" y="536282"/>
                  </a:lnTo>
                  <a:lnTo>
                    <a:pt x="28600" y="534073"/>
                  </a:lnTo>
                  <a:lnTo>
                    <a:pt x="30581" y="531850"/>
                  </a:lnTo>
                  <a:lnTo>
                    <a:pt x="32029" y="529717"/>
                  </a:lnTo>
                  <a:lnTo>
                    <a:pt x="33705" y="525754"/>
                  </a:lnTo>
                  <a:lnTo>
                    <a:pt x="34048" y="523925"/>
                  </a:lnTo>
                  <a:lnTo>
                    <a:pt x="33997" y="517359"/>
                  </a:lnTo>
                  <a:lnTo>
                    <a:pt x="32639" y="514159"/>
                  </a:lnTo>
                  <a:lnTo>
                    <a:pt x="30949" y="512559"/>
                  </a:lnTo>
                  <a:lnTo>
                    <a:pt x="26847" y="508660"/>
                  </a:lnTo>
                  <a:lnTo>
                    <a:pt x="22961" y="507288"/>
                  </a:lnTo>
                  <a:lnTo>
                    <a:pt x="13119" y="507288"/>
                  </a:lnTo>
                  <a:lnTo>
                    <a:pt x="1219" y="522249"/>
                  </a:lnTo>
                  <a:lnTo>
                    <a:pt x="7772" y="522935"/>
                  </a:lnTo>
                  <a:lnTo>
                    <a:pt x="7772" y="519645"/>
                  </a:lnTo>
                  <a:lnTo>
                    <a:pt x="8686" y="517131"/>
                  </a:lnTo>
                  <a:lnTo>
                    <a:pt x="12357" y="513473"/>
                  </a:lnTo>
                  <a:lnTo>
                    <a:pt x="14795" y="512559"/>
                  </a:lnTo>
                  <a:lnTo>
                    <a:pt x="20739" y="512559"/>
                  </a:lnTo>
                  <a:lnTo>
                    <a:pt x="23114" y="513397"/>
                  </a:lnTo>
                  <a:lnTo>
                    <a:pt x="24866" y="515150"/>
                  </a:lnTo>
                  <a:lnTo>
                    <a:pt x="26695" y="516902"/>
                  </a:lnTo>
                  <a:lnTo>
                    <a:pt x="27609" y="518960"/>
                  </a:lnTo>
                  <a:lnTo>
                    <a:pt x="27609" y="523925"/>
                  </a:lnTo>
                  <a:lnTo>
                    <a:pt x="26619" y="526440"/>
                  </a:lnTo>
                  <a:lnTo>
                    <a:pt x="24638" y="529107"/>
                  </a:lnTo>
                  <a:lnTo>
                    <a:pt x="22656" y="531850"/>
                  </a:lnTo>
                  <a:lnTo>
                    <a:pt x="18834" y="535520"/>
                  </a:lnTo>
                  <a:lnTo>
                    <a:pt x="9613" y="543064"/>
                  </a:lnTo>
                  <a:lnTo>
                    <a:pt x="6858" y="545668"/>
                  </a:lnTo>
                  <a:lnTo>
                    <a:pt x="4953" y="547954"/>
                  </a:lnTo>
                  <a:lnTo>
                    <a:pt x="3048" y="550164"/>
                  </a:lnTo>
                  <a:lnTo>
                    <a:pt x="1600" y="552450"/>
                  </a:lnTo>
                  <a:lnTo>
                    <a:pt x="762" y="554812"/>
                  </a:lnTo>
                  <a:lnTo>
                    <a:pt x="228" y="556196"/>
                  </a:lnTo>
                  <a:lnTo>
                    <a:pt x="0" y="557644"/>
                  </a:lnTo>
                  <a:lnTo>
                    <a:pt x="0" y="559168"/>
                  </a:lnTo>
                  <a:lnTo>
                    <a:pt x="34163" y="559168"/>
                  </a:lnTo>
                  <a:lnTo>
                    <a:pt x="34163" y="553059"/>
                  </a:lnTo>
                  <a:close/>
                </a:path>
                <a:path w="2341879" h="4590415">
                  <a:moveTo>
                    <a:pt x="34163" y="45770"/>
                  </a:moveTo>
                  <a:lnTo>
                    <a:pt x="8839" y="45770"/>
                  </a:lnTo>
                  <a:lnTo>
                    <a:pt x="9537" y="44627"/>
                  </a:lnTo>
                  <a:lnTo>
                    <a:pt x="10452" y="43484"/>
                  </a:lnTo>
                  <a:lnTo>
                    <a:pt x="12585" y="41198"/>
                  </a:lnTo>
                  <a:lnTo>
                    <a:pt x="15024" y="39052"/>
                  </a:lnTo>
                  <a:lnTo>
                    <a:pt x="23418" y="32042"/>
                  </a:lnTo>
                  <a:lnTo>
                    <a:pt x="26695" y="28994"/>
                  </a:lnTo>
                  <a:lnTo>
                    <a:pt x="28600" y="26771"/>
                  </a:lnTo>
                  <a:lnTo>
                    <a:pt x="30581" y="24561"/>
                  </a:lnTo>
                  <a:lnTo>
                    <a:pt x="32029" y="22428"/>
                  </a:lnTo>
                  <a:lnTo>
                    <a:pt x="33705" y="18465"/>
                  </a:lnTo>
                  <a:lnTo>
                    <a:pt x="34048" y="16624"/>
                  </a:lnTo>
                  <a:lnTo>
                    <a:pt x="33997" y="10071"/>
                  </a:lnTo>
                  <a:lnTo>
                    <a:pt x="32639" y="6870"/>
                  </a:lnTo>
                  <a:lnTo>
                    <a:pt x="30949" y="5257"/>
                  </a:lnTo>
                  <a:lnTo>
                    <a:pt x="26847" y="1371"/>
                  </a:lnTo>
                  <a:lnTo>
                    <a:pt x="22961" y="0"/>
                  </a:lnTo>
                  <a:lnTo>
                    <a:pt x="13119" y="0"/>
                  </a:lnTo>
                  <a:lnTo>
                    <a:pt x="1219" y="14947"/>
                  </a:lnTo>
                  <a:lnTo>
                    <a:pt x="7772" y="15633"/>
                  </a:lnTo>
                  <a:lnTo>
                    <a:pt x="7772" y="12357"/>
                  </a:lnTo>
                  <a:lnTo>
                    <a:pt x="8686" y="9842"/>
                  </a:lnTo>
                  <a:lnTo>
                    <a:pt x="12357" y="6184"/>
                  </a:lnTo>
                  <a:lnTo>
                    <a:pt x="14795" y="5257"/>
                  </a:lnTo>
                  <a:lnTo>
                    <a:pt x="20739" y="5257"/>
                  </a:lnTo>
                  <a:lnTo>
                    <a:pt x="23114" y="6108"/>
                  </a:lnTo>
                  <a:lnTo>
                    <a:pt x="24866" y="7861"/>
                  </a:lnTo>
                  <a:lnTo>
                    <a:pt x="26695" y="9613"/>
                  </a:lnTo>
                  <a:lnTo>
                    <a:pt x="27609" y="11671"/>
                  </a:lnTo>
                  <a:lnTo>
                    <a:pt x="27609" y="16624"/>
                  </a:lnTo>
                  <a:lnTo>
                    <a:pt x="26619" y="19151"/>
                  </a:lnTo>
                  <a:lnTo>
                    <a:pt x="24638" y="21818"/>
                  </a:lnTo>
                  <a:lnTo>
                    <a:pt x="22656" y="24561"/>
                  </a:lnTo>
                  <a:lnTo>
                    <a:pt x="18834" y="28219"/>
                  </a:lnTo>
                  <a:lnTo>
                    <a:pt x="9613" y="35775"/>
                  </a:lnTo>
                  <a:lnTo>
                    <a:pt x="6858" y="38366"/>
                  </a:lnTo>
                  <a:lnTo>
                    <a:pt x="4953" y="40665"/>
                  </a:lnTo>
                  <a:lnTo>
                    <a:pt x="3048" y="42875"/>
                  </a:lnTo>
                  <a:lnTo>
                    <a:pt x="1600" y="45161"/>
                  </a:lnTo>
                  <a:lnTo>
                    <a:pt x="762" y="47523"/>
                  </a:lnTo>
                  <a:lnTo>
                    <a:pt x="228" y="48895"/>
                  </a:lnTo>
                  <a:lnTo>
                    <a:pt x="0" y="50342"/>
                  </a:lnTo>
                  <a:lnTo>
                    <a:pt x="0" y="51879"/>
                  </a:lnTo>
                  <a:lnTo>
                    <a:pt x="34163" y="51879"/>
                  </a:lnTo>
                  <a:lnTo>
                    <a:pt x="34163" y="45770"/>
                  </a:lnTo>
                  <a:close/>
                </a:path>
                <a:path w="2341879" h="4590415">
                  <a:moveTo>
                    <a:pt x="53009" y="4103039"/>
                  </a:moveTo>
                  <a:lnTo>
                    <a:pt x="45758" y="4103039"/>
                  </a:lnTo>
                  <a:lnTo>
                    <a:pt x="45758" y="4110202"/>
                  </a:lnTo>
                  <a:lnTo>
                    <a:pt x="53009" y="4110202"/>
                  </a:lnTo>
                  <a:lnTo>
                    <a:pt x="53009" y="4103039"/>
                  </a:lnTo>
                  <a:close/>
                </a:path>
                <a:path w="2341879" h="4590415">
                  <a:moveTo>
                    <a:pt x="53009" y="3595738"/>
                  </a:moveTo>
                  <a:lnTo>
                    <a:pt x="45758" y="3595738"/>
                  </a:lnTo>
                  <a:lnTo>
                    <a:pt x="45758" y="3602913"/>
                  </a:lnTo>
                  <a:lnTo>
                    <a:pt x="53009" y="3602913"/>
                  </a:lnTo>
                  <a:lnTo>
                    <a:pt x="53009" y="3595738"/>
                  </a:lnTo>
                  <a:close/>
                </a:path>
                <a:path w="2341879" h="4590415">
                  <a:moveTo>
                    <a:pt x="53009" y="3088449"/>
                  </a:moveTo>
                  <a:lnTo>
                    <a:pt x="45758" y="3088449"/>
                  </a:lnTo>
                  <a:lnTo>
                    <a:pt x="45758" y="3095625"/>
                  </a:lnTo>
                  <a:lnTo>
                    <a:pt x="53009" y="3095625"/>
                  </a:lnTo>
                  <a:lnTo>
                    <a:pt x="53009" y="3088449"/>
                  </a:lnTo>
                  <a:close/>
                </a:path>
                <a:path w="2341879" h="4590415">
                  <a:moveTo>
                    <a:pt x="53009" y="2581160"/>
                  </a:moveTo>
                  <a:lnTo>
                    <a:pt x="45758" y="2581160"/>
                  </a:lnTo>
                  <a:lnTo>
                    <a:pt x="45758" y="2588336"/>
                  </a:lnTo>
                  <a:lnTo>
                    <a:pt x="53009" y="2588336"/>
                  </a:lnTo>
                  <a:lnTo>
                    <a:pt x="53009" y="2581160"/>
                  </a:lnTo>
                  <a:close/>
                </a:path>
                <a:path w="2341879" h="4590415">
                  <a:moveTo>
                    <a:pt x="53009" y="1566583"/>
                  </a:moveTo>
                  <a:lnTo>
                    <a:pt x="45758" y="1566583"/>
                  </a:lnTo>
                  <a:lnTo>
                    <a:pt x="45758" y="1573745"/>
                  </a:lnTo>
                  <a:lnTo>
                    <a:pt x="53009" y="1573745"/>
                  </a:lnTo>
                  <a:lnTo>
                    <a:pt x="53009" y="1566583"/>
                  </a:lnTo>
                  <a:close/>
                </a:path>
                <a:path w="2341879" h="4590415">
                  <a:moveTo>
                    <a:pt x="53009" y="1059281"/>
                  </a:moveTo>
                  <a:lnTo>
                    <a:pt x="45758" y="1059281"/>
                  </a:lnTo>
                  <a:lnTo>
                    <a:pt x="45758" y="1066457"/>
                  </a:lnTo>
                  <a:lnTo>
                    <a:pt x="53009" y="1066457"/>
                  </a:lnTo>
                  <a:lnTo>
                    <a:pt x="53009" y="1059281"/>
                  </a:lnTo>
                  <a:close/>
                </a:path>
                <a:path w="2341879" h="4590415">
                  <a:moveTo>
                    <a:pt x="53009" y="551992"/>
                  </a:moveTo>
                  <a:lnTo>
                    <a:pt x="45758" y="551992"/>
                  </a:lnTo>
                  <a:lnTo>
                    <a:pt x="45758" y="559168"/>
                  </a:lnTo>
                  <a:lnTo>
                    <a:pt x="53009" y="559168"/>
                  </a:lnTo>
                  <a:lnTo>
                    <a:pt x="53009" y="551992"/>
                  </a:lnTo>
                  <a:close/>
                </a:path>
                <a:path w="2341879" h="4590415">
                  <a:moveTo>
                    <a:pt x="53009" y="44704"/>
                  </a:moveTo>
                  <a:lnTo>
                    <a:pt x="45758" y="44704"/>
                  </a:lnTo>
                  <a:lnTo>
                    <a:pt x="45758" y="51879"/>
                  </a:lnTo>
                  <a:lnTo>
                    <a:pt x="53009" y="51879"/>
                  </a:lnTo>
                  <a:lnTo>
                    <a:pt x="53009" y="44704"/>
                  </a:lnTo>
                  <a:close/>
                </a:path>
                <a:path w="2341879" h="4590415">
                  <a:moveTo>
                    <a:pt x="96177" y="4104106"/>
                  </a:moveTo>
                  <a:lnTo>
                    <a:pt x="70853" y="4104106"/>
                  </a:lnTo>
                  <a:lnTo>
                    <a:pt x="71539" y="4102963"/>
                  </a:lnTo>
                  <a:lnTo>
                    <a:pt x="72453" y="4101820"/>
                  </a:lnTo>
                  <a:lnTo>
                    <a:pt x="74599" y="4099522"/>
                  </a:lnTo>
                  <a:lnTo>
                    <a:pt x="77038" y="4097388"/>
                  </a:lnTo>
                  <a:lnTo>
                    <a:pt x="85420" y="4090378"/>
                  </a:lnTo>
                  <a:lnTo>
                    <a:pt x="88709" y="4087317"/>
                  </a:lnTo>
                  <a:lnTo>
                    <a:pt x="90614" y="4085107"/>
                  </a:lnTo>
                  <a:lnTo>
                    <a:pt x="92595" y="4082897"/>
                  </a:lnTo>
                  <a:lnTo>
                    <a:pt x="94043" y="4080764"/>
                  </a:lnTo>
                  <a:lnTo>
                    <a:pt x="95719" y="4076789"/>
                  </a:lnTo>
                  <a:lnTo>
                    <a:pt x="96062" y="4074960"/>
                  </a:lnTo>
                  <a:lnTo>
                    <a:pt x="96012" y="4068407"/>
                  </a:lnTo>
                  <a:lnTo>
                    <a:pt x="94653" y="4065193"/>
                  </a:lnTo>
                  <a:lnTo>
                    <a:pt x="92964" y="4063593"/>
                  </a:lnTo>
                  <a:lnTo>
                    <a:pt x="91757" y="4062450"/>
                  </a:lnTo>
                  <a:lnTo>
                    <a:pt x="88938" y="4059707"/>
                  </a:lnTo>
                  <a:lnTo>
                    <a:pt x="84963" y="4058335"/>
                  </a:lnTo>
                  <a:lnTo>
                    <a:pt x="75133" y="4058335"/>
                  </a:lnTo>
                  <a:lnTo>
                    <a:pt x="63233" y="4073283"/>
                  </a:lnTo>
                  <a:lnTo>
                    <a:pt x="69786" y="4073969"/>
                  </a:lnTo>
                  <a:lnTo>
                    <a:pt x="69786" y="4070693"/>
                  </a:lnTo>
                  <a:lnTo>
                    <a:pt x="70700" y="4068178"/>
                  </a:lnTo>
                  <a:lnTo>
                    <a:pt x="74371" y="4064508"/>
                  </a:lnTo>
                  <a:lnTo>
                    <a:pt x="76809" y="4063593"/>
                  </a:lnTo>
                  <a:lnTo>
                    <a:pt x="82753" y="4063593"/>
                  </a:lnTo>
                  <a:lnTo>
                    <a:pt x="85115" y="4064431"/>
                  </a:lnTo>
                  <a:lnTo>
                    <a:pt x="86880" y="4066184"/>
                  </a:lnTo>
                  <a:lnTo>
                    <a:pt x="88709" y="4067949"/>
                  </a:lnTo>
                  <a:lnTo>
                    <a:pt x="89623" y="4070007"/>
                  </a:lnTo>
                  <a:lnTo>
                    <a:pt x="89623" y="4074960"/>
                  </a:lnTo>
                  <a:lnTo>
                    <a:pt x="88633" y="4077474"/>
                  </a:lnTo>
                  <a:lnTo>
                    <a:pt x="86652" y="4080154"/>
                  </a:lnTo>
                  <a:lnTo>
                    <a:pt x="84658" y="4082897"/>
                  </a:lnTo>
                  <a:lnTo>
                    <a:pt x="80848" y="4086555"/>
                  </a:lnTo>
                  <a:lnTo>
                    <a:pt x="71615" y="4094111"/>
                  </a:lnTo>
                  <a:lnTo>
                    <a:pt x="68872" y="4096702"/>
                  </a:lnTo>
                  <a:lnTo>
                    <a:pt x="66967" y="4098988"/>
                  </a:lnTo>
                  <a:lnTo>
                    <a:pt x="65062" y="4101198"/>
                  </a:lnTo>
                  <a:lnTo>
                    <a:pt x="63614" y="4103497"/>
                  </a:lnTo>
                  <a:lnTo>
                    <a:pt x="62776" y="4105859"/>
                  </a:lnTo>
                  <a:lnTo>
                    <a:pt x="62242" y="4107230"/>
                  </a:lnTo>
                  <a:lnTo>
                    <a:pt x="62014" y="4108678"/>
                  </a:lnTo>
                  <a:lnTo>
                    <a:pt x="62014" y="4110202"/>
                  </a:lnTo>
                  <a:lnTo>
                    <a:pt x="96177" y="4110202"/>
                  </a:lnTo>
                  <a:lnTo>
                    <a:pt x="96177" y="4104106"/>
                  </a:lnTo>
                  <a:close/>
                </a:path>
                <a:path w="2341879" h="4590415">
                  <a:moveTo>
                    <a:pt x="96177" y="1567649"/>
                  </a:moveTo>
                  <a:lnTo>
                    <a:pt x="70853" y="1567649"/>
                  </a:lnTo>
                  <a:lnTo>
                    <a:pt x="71539" y="1566506"/>
                  </a:lnTo>
                  <a:lnTo>
                    <a:pt x="72453" y="1565351"/>
                  </a:lnTo>
                  <a:lnTo>
                    <a:pt x="74599" y="1563065"/>
                  </a:lnTo>
                  <a:lnTo>
                    <a:pt x="77038" y="1560931"/>
                  </a:lnTo>
                  <a:lnTo>
                    <a:pt x="85420" y="1553908"/>
                  </a:lnTo>
                  <a:lnTo>
                    <a:pt x="88709" y="1550860"/>
                  </a:lnTo>
                  <a:lnTo>
                    <a:pt x="90614" y="1548650"/>
                  </a:lnTo>
                  <a:lnTo>
                    <a:pt x="92595" y="1546440"/>
                  </a:lnTo>
                  <a:lnTo>
                    <a:pt x="94043" y="1544307"/>
                  </a:lnTo>
                  <a:lnTo>
                    <a:pt x="95719" y="1540332"/>
                  </a:lnTo>
                  <a:lnTo>
                    <a:pt x="96062" y="1538503"/>
                  </a:lnTo>
                  <a:lnTo>
                    <a:pt x="96012" y="1531950"/>
                  </a:lnTo>
                  <a:lnTo>
                    <a:pt x="94653" y="1528737"/>
                  </a:lnTo>
                  <a:lnTo>
                    <a:pt x="92964" y="1527136"/>
                  </a:lnTo>
                  <a:lnTo>
                    <a:pt x="91757" y="1525993"/>
                  </a:lnTo>
                  <a:lnTo>
                    <a:pt x="88938" y="1523250"/>
                  </a:lnTo>
                  <a:lnTo>
                    <a:pt x="84963" y="1521879"/>
                  </a:lnTo>
                  <a:lnTo>
                    <a:pt x="75133" y="1521879"/>
                  </a:lnTo>
                  <a:lnTo>
                    <a:pt x="63233" y="1536827"/>
                  </a:lnTo>
                  <a:lnTo>
                    <a:pt x="69786" y="1537512"/>
                  </a:lnTo>
                  <a:lnTo>
                    <a:pt x="69786" y="1534236"/>
                  </a:lnTo>
                  <a:lnTo>
                    <a:pt x="70700" y="1531721"/>
                  </a:lnTo>
                  <a:lnTo>
                    <a:pt x="74371" y="1528051"/>
                  </a:lnTo>
                  <a:lnTo>
                    <a:pt x="76809" y="1527136"/>
                  </a:lnTo>
                  <a:lnTo>
                    <a:pt x="82753" y="1527136"/>
                  </a:lnTo>
                  <a:lnTo>
                    <a:pt x="85115" y="1527975"/>
                  </a:lnTo>
                  <a:lnTo>
                    <a:pt x="86880" y="1529727"/>
                  </a:lnTo>
                  <a:lnTo>
                    <a:pt x="88709" y="1531493"/>
                  </a:lnTo>
                  <a:lnTo>
                    <a:pt x="89623" y="1533550"/>
                  </a:lnTo>
                  <a:lnTo>
                    <a:pt x="89623" y="1538503"/>
                  </a:lnTo>
                  <a:lnTo>
                    <a:pt x="88633" y="1541018"/>
                  </a:lnTo>
                  <a:lnTo>
                    <a:pt x="86652" y="1543697"/>
                  </a:lnTo>
                  <a:lnTo>
                    <a:pt x="84658" y="1546440"/>
                  </a:lnTo>
                  <a:lnTo>
                    <a:pt x="80848" y="1550098"/>
                  </a:lnTo>
                  <a:lnTo>
                    <a:pt x="71615" y="1557655"/>
                  </a:lnTo>
                  <a:lnTo>
                    <a:pt x="68872" y="1560245"/>
                  </a:lnTo>
                  <a:lnTo>
                    <a:pt x="66967" y="1562531"/>
                  </a:lnTo>
                  <a:lnTo>
                    <a:pt x="65062" y="1564741"/>
                  </a:lnTo>
                  <a:lnTo>
                    <a:pt x="63614" y="1567040"/>
                  </a:lnTo>
                  <a:lnTo>
                    <a:pt x="62776" y="1569402"/>
                  </a:lnTo>
                  <a:lnTo>
                    <a:pt x="62242" y="1570774"/>
                  </a:lnTo>
                  <a:lnTo>
                    <a:pt x="62014" y="1572221"/>
                  </a:lnTo>
                  <a:lnTo>
                    <a:pt x="62014" y="1573745"/>
                  </a:lnTo>
                  <a:lnTo>
                    <a:pt x="96177" y="1573745"/>
                  </a:lnTo>
                  <a:lnTo>
                    <a:pt x="96177" y="1567649"/>
                  </a:lnTo>
                  <a:close/>
                </a:path>
                <a:path w="2341879" h="4590415">
                  <a:moveTo>
                    <a:pt x="96481" y="3584752"/>
                  </a:moveTo>
                  <a:lnTo>
                    <a:pt x="89547" y="3584752"/>
                  </a:lnTo>
                  <a:lnTo>
                    <a:pt x="89547" y="3561410"/>
                  </a:lnTo>
                  <a:lnTo>
                    <a:pt x="89547" y="3551275"/>
                  </a:lnTo>
                  <a:lnTo>
                    <a:pt x="84353" y="3551275"/>
                  </a:lnTo>
                  <a:lnTo>
                    <a:pt x="83210" y="3552901"/>
                  </a:lnTo>
                  <a:lnTo>
                    <a:pt x="83210" y="3561410"/>
                  </a:lnTo>
                  <a:lnTo>
                    <a:pt x="83210" y="3584752"/>
                  </a:lnTo>
                  <a:lnTo>
                    <a:pt x="66967" y="3584752"/>
                  </a:lnTo>
                  <a:lnTo>
                    <a:pt x="83210" y="3561410"/>
                  </a:lnTo>
                  <a:lnTo>
                    <a:pt x="83210" y="3552901"/>
                  </a:lnTo>
                  <a:lnTo>
                    <a:pt x="60794" y="3584752"/>
                  </a:lnTo>
                  <a:lnTo>
                    <a:pt x="60794" y="3590556"/>
                  </a:lnTo>
                  <a:lnTo>
                    <a:pt x="83210" y="3590556"/>
                  </a:lnTo>
                  <a:lnTo>
                    <a:pt x="83210" y="3602913"/>
                  </a:lnTo>
                  <a:lnTo>
                    <a:pt x="89547" y="3602913"/>
                  </a:lnTo>
                  <a:lnTo>
                    <a:pt x="89547" y="3590556"/>
                  </a:lnTo>
                  <a:lnTo>
                    <a:pt x="96481" y="3590556"/>
                  </a:lnTo>
                  <a:lnTo>
                    <a:pt x="96481" y="3584752"/>
                  </a:lnTo>
                  <a:close/>
                </a:path>
                <a:path w="2341879" h="4590415">
                  <a:moveTo>
                    <a:pt x="96481" y="1048296"/>
                  </a:moveTo>
                  <a:lnTo>
                    <a:pt x="89547" y="1048296"/>
                  </a:lnTo>
                  <a:lnTo>
                    <a:pt x="89547" y="1024953"/>
                  </a:lnTo>
                  <a:lnTo>
                    <a:pt x="89547" y="1014806"/>
                  </a:lnTo>
                  <a:lnTo>
                    <a:pt x="84353" y="1014806"/>
                  </a:lnTo>
                  <a:lnTo>
                    <a:pt x="83210" y="1016431"/>
                  </a:lnTo>
                  <a:lnTo>
                    <a:pt x="83210" y="1024953"/>
                  </a:lnTo>
                  <a:lnTo>
                    <a:pt x="83210" y="1048296"/>
                  </a:lnTo>
                  <a:lnTo>
                    <a:pt x="66967" y="1048296"/>
                  </a:lnTo>
                  <a:lnTo>
                    <a:pt x="83210" y="1024953"/>
                  </a:lnTo>
                  <a:lnTo>
                    <a:pt x="83210" y="1016431"/>
                  </a:lnTo>
                  <a:lnTo>
                    <a:pt x="60794" y="1048296"/>
                  </a:lnTo>
                  <a:lnTo>
                    <a:pt x="60794" y="1054100"/>
                  </a:lnTo>
                  <a:lnTo>
                    <a:pt x="83210" y="1054100"/>
                  </a:lnTo>
                  <a:lnTo>
                    <a:pt x="83210" y="1066457"/>
                  </a:lnTo>
                  <a:lnTo>
                    <a:pt x="89547" y="1066457"/>
                  </a:lnTo>
                  <a:lnTo>
                    <a:pt x="89547" y="1054100"/>
                  </a:lnTo>
                  <a:lnTo>
                    <a:pt x="96481" y="1054100"/>
                  </a:lnTo>
                  <a:lnTo>
                    <a:pt x="96481" y="1048296"/>
                  </a:lnTo>
                  <a:close/>
                </a:path>
                <a:path w="2341879" h="4590415">
                  <a:moveTo>
                    <a:pt x="96710" y="3073958"/>
                  </a:moveTo>
                  <a:lnTo>
                    <a:pt x="95186" y="3069920"/>
                  </a:lnTo>
                  <a:lnTo>
                    <a:pt x="93091" y="3067697"/>
                  </a:lnTo>
                  <a:lnTo>
                    <a:pt x="90182" y="3064649"/>
                  </a:lnTo>
                  <a:lnTo>
                    <a:pt x="90182" y="3075559"/>
                  </a:lnTo>
                  <a:lnTo>
                    <a:pt x="90157" y="3083191"/>
                  </a:lnTo>
                  <a:lnTo>
                    <a:pt x="89242" y="3085935"/>
                  </a:lnTo>
                  <a:lnTo>
                    <a:pt x="87337" y="3088068"/>
                  </a:lnTo>
                  <a:lnTo>
                    <a:pt x="85344" y="3090202"/>
                  </a:lnTo>
                  <a:lnTo>
                    <a:pt x="83058" y="3091345"/>
                  </a:lnTo>
                  <a:lnTo>
                    <a:pt x="78562" y="3091345"/>
                  </a:lnTo>
                  <a:lnTo>
                    <a:pt x="69862" y="3081134"/>
                  </a:lnTo>
                  <a:lnTo>
                    <a:pt x="69862" y="3075559"/>
                  </a:lnTo>
                  <a:lnTo>
                    <a:pt x="70853" y="3072892"/>
                  </a:lnTo>
                  <a:lnTo>
                    <a:pt x="74599" y="3069005"/>
                  </a:lnTo>
                  <a:lnTo>
                    <a:pt x="74828" y="3068764"/>
                  </a:lnTo>
                  <a:lnTo>
                    <a:pt x="77266" y="3067697"/>
                  </a:lnTo>
                  <a:lnTo>
                    <a:pt x="83058" y="3067697"/>
                  </a:lnTo>
                  <a:lnTo>
                    <a:pt x="85420" y="3068764"/>
                  </a:lnTo>
                  <a:lnTo>
                    <a:pt x="89242" y="3072892"/>
                  </a:lnTo>
                  <a:lnTo>
                    <a:pt x="90182" y="3075559"/>
                  </a:lnTo>
                  <a:lnTo>
                    <a:pt x="90182" y="3064649"/>
                  </a:lnTo>
                  <a:lnTo>
                    <a:pt x="89242" y="3063659"/>
                  </a:lnTo>
                  <a:lnTo>
                    <a:pt x="85648" y="3062135"/>
                  </a:lnTo>
                  <a:lnTo>
                    <a:pt x="79019" y="3062135"/>
                  </a:lnTo>
                  <a:lnTo>
                    <a:pt x="68872" y="3069005"/>
                  </a:lnTo>
                  <a:lnTo>
                    <a:pt x="68973" y="3063659"/>
                  </a:lnTo>
                  <a:lnTo>
                    <a:pt x="69481" y="3059849"/>
                  </a:lnTo>
                  <a:lnTo>
                    <a:pt x="70700" y="3057017"/>
                  </a:lnTo>
                  <a:lnTo>
                    <a:pt x="71843" y="3054273"/>
                  </a:lnTo>
                  <a:lnTo>
                    <a:pt x="73380" y="3052140"/>
                  </a:lnTo>
                  <a:lnTo>
                    <a:pt x="76962" y="3049549"/>
                  </a:lnTo>
                  <a:lnTo>
                    <a:pt x="78714" y="3048939"/>
                  </a:lnTo>
                  <a:lnTo>
                    <a:pt x="83210" y="3048939"/>
                  </a:lnTo>
                  <a:lnTo>
                    <a:pt x="85344" y="3049854"/>
                  </a:lnTo>
                  <a:lnTo>
                    <a:pt x="88099" y="3052826"/>
                  </a:lnTo>
                  <a:lnTo>
                    <a:pt x="88938" y="3054654"/>
                  </a:lnTo>
                  <a:lnTo>
                    <a:pt x="89471" y="3057093"/>
                  </a:lnTo>
                  <a:lnTo>
                    <a:pt x="95796" y="3056636"/>
                  </a:lnTo>
                  <a:lnTo>
                    <a:pt x="95262" y="3052597"/>
                  </a:lnTo>
                  <a:lnTo>
                    <a:pt x="93662" y="3049473"/>
                  </a:lnTo>
                  <a:lnTo>
                    <a:pt x="93052" y="3048939"/>
                  </a:lnTo>
                  <a:lnTo>
                    <a:pt x="88480" y="3044888"/>
                  </a:lnTo>
                  <a:lnTo>
                    <a:pt x="85191" y="3043745"/>
                  </a:lnTo>
                  <a:lnTo>
                    <a:pt x="75666" y="3043745"/>
                  </a:lnTo>
                  <a:lnTo>
                    <a:pt x="71310" y="3045726"/>
                  </a:lnTo>
                  <a:lnTo>
                    <a:pt x="67983" y="3049854"/>
                  </a:lnTo>
                  <a:lnTo>
                    <a:pt x="64376" y="3054197"/>
                  </a:lnTo>
                  <a:lnTo>
                    <a:pt x="62547" y="3061449"/>
                  </a:lnTo>
                  <a:lnTo>
                    <a:pt x="62547" y="3080372"/>
                  </a:lnTo>
                  <a:lnTo>
                    <a:pt x="64223" y="3086773"/>
                  </a:lnTo>
                  <a:lnTo>
                    <a:pt x="70929" y="3094558"/>
                  </a:lnTo>
                  <a:lnTo>
                    <a:pt x="75209" y="3096539"/>
                  </a:lnTo>
                  <a:lnTo>
                    <a:pt x="83591" y="3096539"/>
                  </a:lnTo>
                  <a:lnTo>
                    <a:pt x="86423" y="3095777"/>
                  </a:lnTo>
                  <a:lnTo>
                    <a:pt x="88861" y="3094329"/>
                  </a:lnTo>
                  <a:lnTo>
                    <a:pt x="91300" y="3092805"/>
                  </a:lnTo>
                  <a:lnTo>
                    <a:pt x="92595" y="3091345"/>
                  </a:lnTo>
                  <a:lnTo>
                    <a:pt x="93205" y="3090659"/>
                  </a:lnTo>
                  <a:lnTo>
                    <a:pt x="94576" y="3087916"/>
                  </a:lnTo>
                  <a:lnTo>
                    <a:pt x="95948" y="3085096"/>
                  </a:lnTo>
                  <a:lnTo>
                    <a:pt x="96710" y="3082125"/>
                  </a:lnTo>
                  <a:lnTo>
                    <a:pt x="96710" y="3073958"/>
                  </a:lnTo>
                  <a:close/>
                </a:path>
                <a:path w="2341879" h="4590415">
                  <a:moveTo>
                    <a:pt x="96710" y="537502"/>
                  </a:moveTo>
                  <a:lnTo>
                    <a:pt x="95186" y="533463"/>
                  </a:lnTo>
                  <a:lnTo>
                    <a:pt x="93091" y="531241"/>
                  </a:lnTo>
                  <a:lnTo>
                    <a:pt x="90182" y="528193"/>
                  </a:lnTo>
                  <a:lnTo>
                    <a:pt x="90182" y="539102"/>
                  </a:lnTo>
                  <a:lnTo>
                    <a:pt x="90157" y="546735"/>
                  </a:lnTo>
                  <a:lnTo>
                    <a:pt x="89242" y="549478"/>
                  </a:lnTo>
                  <a:lnTo>
                    <a:pt x="87337" y="551611"/>
                  </a:lnTo>
                  <a:lnTo>
                    <a:pt x="85344" y="553745"/>
                  </a:lnTo>
                  <a:lnTo>
                    <a:pt x="83058" y="554888"/>
                  </a:lnTo>
                  <a:lnTo>
                    <a:pt x="78562" y="554888"/>
                  </a:lnTo>
                  <a:lnTo>
                    <a:pt x="69862" y="544677"/>
                  </a:lnTo>
                  <a:lnTo>
                    <a:pt x="69862" y="539102"/>
                  </a:lnTo>
                  <a:lnTo>
                    <a:pt x="70853" y="536435"/>
                  </a:lnTo>
                  <a:lnTo>
                    <a:pt x="74599" y="532536"/>
                  </a:lnTo>
                  <a:lnTo>
                    <a:pt x="74828" y="532307"/>
                  </a:lnTo>
                  <a:lnTo>
                    <a:pt x="77266" y="531241"/>
                  </a:lnTo>
                  <a:lnTo>
                    <a:pt x="83058" y="531241"/>
                  </a:lnTo>
                  <a:lnTo>
                    <a:pt x="85420" y="532307"/>
                  </a:lnTo>
                  <a:lnTo>
                    <a:pt x="89242" y="536435"/>
                  </a:lnTo>
                  <a:lnTo>
                    <a:pt x="90182" y="539102"/>
                  </a:lnTo>
                  <a:lnTo>
                    <a:pt x="90182" y="528193"/>
                  </a:lnTo>
                  <a:lnTo>
                    <a:pt x="89242" y="527202"/>
                  </a:lnTo>
                  <a:lnTo>
                    <a:pt x="85648" y="525678"/>
                  </a:lnTo>
                  <a:lnTo>
                    <a:pt x="79019" y="525678"/>
                  </a:lnTo>
                  <a:lnTo>
                    <a:pt x="68872" y="532536"/>
                  </a:lnTo>
                  <a:lnTo>
                    <a:pt x="68973" y="527202"/>
                  </a:lnTo>
                  <a:lnTo>
                    <a:pt x="69481" y="523392"/>
                  </a:lnTo>
                  <a:lnTo>
                    <a:pt x="70700" y="520560"/>
                  </a:lnTo>
                  <a:lnTo>
                    <a:pt x="71843" y="517817"/>
                  </a:lnTo>
                  <a:lnTo>
                    <a:pt x="73380" y="515683"/>
                  </a:lnTo>
                  <a:lnTo>
                    <a:pt x="76962" y="513092"/>
                  </a:lnTo>
                  <a:lnTo>
                    <a:pt x="78714" y="512483"/>
                  </a:lnTo>
                  <a:lnTo>
                    <a:pt x="83210" y="512483"/>
                  </a:lnTo>
                  <a:lnTo>
                    <a:pt x="85344" y="513397"/>
                  </a:lnTo>
                  <a:lnTo>
                    <a:pt x="88099" y="516369"/>
                  </a:lnTo>
                  <a:lnTo>
                    <a:pt x="88938" y="518198"/>
                  </a:lnTo>
                  <a:lnTo>
                    <a:pt x="89471" y="520636"/>
                  </a:lnTo>
                  <a:lnTo>
                    <a:pt x="95796" y="520179"/>
                  </a:lnTo>
                  <a:lnTo>
                    <a:pt x="95262" y="516140"/>
                  </a:lnTo>
                  <a:lnTo>
                    <a:pt x="93662" y="513016"/>
                  </a:lnTo>
                  <a:lnTo>
                    <a:pt x="93052" y="512483"/>
                  </a:lnTo>
                  <a:lnTo>
                    <a:pt x="88480" y="508431"/>
                  </a:lnTo>
                  <a:lnTo>
                    <a:pt x="85191" y="507288"/>
                  </a:lnTo>
                  <a:lnTo>
                    <a:pt x="75666" y="507288"/>
                  </a:lnTo>
                  <a:lnTo>
                    <a:pt x="71310" y="509270"/>
                  </a:lnTo>
                  <a:lnTo>
                    <a:pt x="67983" y="513397"/>
                  </a:lnTo>
                  <a:lnTo>
                    <a:pt x="64376" y="517740"/>
                  </a:lnTo>
                  <a:lnTo>
                    <a:pt x="62547" y="524992"/>
                  </a:lnTo>
                  <a:lnTo>
                    <a:pt x="62547" y="543902"/>
                  </a:lnTo>
                  <a:lnTo>
                    <a:pt x="64223" y="550316"/>
                  </a:lnTo>
                  <a:lnTo>
                    <a:pt x="70929" y="558101"/>
                  </a:lnTo>
                  <a:lnTo>
                    <a:pt x="75209" y="560082"/>
                  </a:lnTo>
                  <a:lnTo>
                    <a:pt x="83591" y="560082"/>
                  </a:lnTo>
                  <a:lnTo>
                    <a:pt x="86423" y="559320"/>
                  </a:lnTo>
                  <a:lnTo>
                    <a:pt x="88861" y="557872"/>
                  </a:lnTo>
                  <a:lnTo>
                    <a:pt x="91300" y="556348"/>
                  </a:lnTo>
                  <a:lnTo>
                    <a:pt x="92595" y="554888"/>
                  </a:lnTo>
                  <a:lnTo>
                    <a:pt x="93205" y="554202"/>
                  </a:lnTo>
                  <a:lnTo>
                    <a:pt x="94576" y="551459"/>
                  </a:lnTo>
                  <a:lnTo>
                    <a:pt x="95948" y="548640"/>
                  </a:lnTo>
                  <a:lnTo>
                    <a:pt x="96710" y="545668"/>
                  </a:lnTo>
                  <a:lnTo>
                    <a:pt x="96710" y="537502"/>
                  </a:lnTo>
                  <a:close/>
                </a:path>
                <a:path w="2341879" h="4590415">
                  <a:moveTo>
                    <a:pt x="96862" y="2578036"/>
                  </a:moveTo>
                  <a:lnTo>
                    <a:pt x="96748" y="2570022"/>
                  </a:lnTo>
                  <a:lnTo>
                    <a:pt x="96024" y="2567660"/>
                  </a:lnTo>
                  <a:lnTo>
                    <a:pt x="94348" y="2565374"/>
                  </a:lnTo>
                  <a:lnTo>
                    <a:pt x="92722" y="2563076"/>
                  </a:lnTo>
                  <a:lnTo>
                    <a:pt x="90309" y="2561399"/>
                  </a:lnTo>
                  <a:lnTo>
                    <a:pt x="90309" y="2576665"/>
                  </a:lnTo>
                  <a:lnTo>
                    <a:pt x="89395" y="2579179"/>
                  </a:lnTo>
                  <a:lnTo>
                    <a:pt x="87414" y="2581084"/>
                  </a:lnTo>
                  <a:lnTo>
                    <a:pt x="85420" y="2583065"/>
                  </a:lnTo>
                  <a:lnTo>
                    <a:pt x="82905" y="2584056"/>
                  </a:lnTo>
                  <a:lnTo>
                    <a:pt x="77952" y="2584056"/>
                  </a:lnTo>
                  <a:lnTo>
                    <a:pt x="76123" y="2583523"/>
                  </a:lnTo>
                  <a:lnTo>
                    <a:pt x="74447" y="2582608"/>
                  </a:lnTo>
                  <a:lnTo>
                    <a:pt x="72682" y="2581694"/>
                  </a:lnTo>
                  <a:lnTo>
                    <a:pt x="71462" y="2580398"/>
                  </a:lnTo>
                  <a:lnTo>
                    <a:pt x="70548" y="2578722"/>
                  </a:lnTo>
                  <a:lnTo>
                    <a:pt x="69710" y="2577046"/>
                  </a:lnTo>
                  <a:lnTo>
                    <a:pt x="69329" y="2575280"/>
                  </a:lnTo>
                  <a:lnTo>
                    <a:pt x="69354" y="2570403"/>
                  </a:lnTo>
                  <a:lnTo>
                    <a:pt x="70243" y="2568041"/>
                  </a:lnTo>
                  <a:lnTo>
                    <a:pt x="74218" y="2564079"/>
                  </a:lnTo>
                  <a:lnTo>
                    <a:pt x="76657" y="2563076"/>
                  </a:lnTo>
                  <a:lnTo>
                    <a:pt x="82677" y="2563076"/>
                  </a:lnTo>
                  <a:lnTo>
                    <a:pt x="85267" y="2564079"/>
                  </a:lnTo>
                  <a:lnTo>
                    <a:pt x="89319" y="2568117"/>
                  </a:lnTo>
                  <a:lnTo>
                    <a:pt x="90220" y="2570403"/>
                  </a:lnTo>
                  <a:lnTo>
                    <a:pt x="90309" y="2576665"/>
                  </a:lnTo>
                  <a:lnTo>
                    <a:pt x="90309" y="2561399"/>
                  </a:lnTo>
                  <a:lnTo>
                    <a:pt x="87109" y="2560332"/>
                  </a:lnTo>
                  <a:lnTo>
                    <a:pt x="89700" y="2559342"/>
                  </a:lnTo>
                  <a:lnTo>
                    <a:pt x="91605" y="2557970"/>
                  </a:lnTo>
                  <a:lnTo>
                    <a:pt x="92824" y="2556218"/>
                  </a:lnTo>
                  <a:lnTo>
                    <a:pt x="94119" y="2554465"/>
                  </a:lnTo>
                  <a:lnTo>
                    <a:pt x="94729" y="2552395"/>
                  </a:lnTo>
                  <a:lnTo>
                    <a:pt x="94627" y="2545994"/>
                  </a:lnTo>
                  <a:lnTo>
                    <a:pt x="93357" y="2543022"/>
                  </a:lnTo>
                  <a:lnTo>
                    <a:pt x="91909" y="2541651"/>
                  </a:lnTo>
                  <a:lnTo>
                    <a:pt x="90614" y="2540419"/>
                  </a:lnTo>
                  <a:lnTo>
                    <a:pt x="88112" y="2537993"/>
                  </a:lnTo>
                  <a:lnTo>
                    <a:pt x="88112" y="2547442"/>
                  </a:lnTo>
                  <a:lnTo>
                    <a:pt x="88074" y="2552395"/>
                  </a:lnTo>
                  <a:lnTo>
                    <a:pt x="87414" y="2554084"/>
                  </a:lnTo>
                  <a:lnTo>
                    <a:pt x="85877" y="2555608"/>
                  </a:lnTo>
                  <a:lnTo>
                    <a:pt x="84277" y="2557132"/>
                  </a:lnTo>
                  <a:lnTo>
                    <a:pt x="82296" y="2557894"/>
                  </a:lnTo>
                  <a:lnTo>
                    <a:pt x="77343" y="2557894"/>
                  </a:lnTo>
                  <a:lnTo>
                    <a:pt x="71310" y="2547442"/>
                  </a:lnTo>
                  <a:lnTo>
                    <a:pt x="72148" y="2545537"/>
                  </a:lnTo>
                  <a:lnTo>
                    <a:pt x="75361" y="2542489"/>
                  </a:lnTo>
                  <a:lnTo>
                    <a:pt x="77343" y="2541651"/>
                  </a:lnTo>
                  <a:lnTo>
                    <a:pt x="82143" y="2541651"/>
                  </a:lnTo>
                  <a:lnTo>
                    <a:pt x="84201" y="2542489"/>
                  </a:lnTo>
                  <a:lnTo>
                    <a:pt x="85801" y="2544089"/>
                  </a:lnTo>
                  <a:lnTo>
                    <a:pt x="87414" y="2545613"/>
                  </a:lnTo>
                  <a:lnTo>
                    <a:pt x="88112" y="2547442"/>
                  </a:lnTo>
                  <a:lnTo>
                    <a:pt x="88112" y="2537993"/>
                  </a:lnTo>
                  <a:lnTo>
                    <a:pt x="87871" y="2537752"/>
                  </a:lnTo>
                  <a:lnTo>
                    <a:pt x="84201" y="2536456"/>
                  </a:lnTo>
                  <a:lnTo>
                    <a:pt x="75209" y="2536456"/>
                  </a:lnTo>
                  <a:lnTo>
                    <a:pt x="64884" y="2552395"/>
                  </a:lnTo>
                  <a:lnTo>
                    <a:pt x="65519" y="2554389"/>
                  </a:lnTo>
                  <a:lnTo>
                    <a:pt x="66738" y="2556218"/>
                  </a:lnTo>
                  <a:lnTo>
                    <a:pt x="68033" y="2557970"/>
                  </a:lnTo>
                  <a:lnTo>
                    <a:pt x="69938" y="2559342"/>
                  </a:lnTo>
                  <a:lnTo>
                    <a:pt x="72605" y="2560332"/>
                  </a:lnTo>
                  <a:lnTo>
                    <a:pt x="69481" y="2561171"/>
                  </a:lnTo>
                  <a:lnTo>
                    <a:pt x="67043" y="2562695"/>
                  </a:lnTo>
                  <a:lnTo>
                    <a:pt x="65366" y="2564993"/>
                  </a:lnTo>
                  <a:lnTo>
                    <a:pt x="63614" y="2567203"/>
                  </a:lnTo>
                  <a:lnTo>
                    <a:pt x="62776" y="2570022"/>
                  </a:lnTo>
                  <a:lnTo>
                    <a:pt x="62801" y="2578036"/>
                  </a:lnTo>
                  <a:lnTo>
                    <a:pt x="64376" y="2581694"/>
                  </a:lnTo>
                  <a:lnTo>
                    <a:pt x="67424" y="2584742"/>
                  </a:lnTo>
                  <a:lnTo>
                    <a:pt x="70548" y="2587726"/>
                  </a:lnTo>
                  <a:lnTo>
                    <a:pt x="74676" y="2589250"/>
                  </a:lnTo>
                  <a:lnTo>
                    <a:pt x="84886" y="2589250"/>
                  </a:lnTo>
                  <a:lnTo>
                    <a:pt x="89014" y="2587726"/>
                  </a:lnTo>
                  <a:lnTo>
                    <a:pt x="92837" y="2584056"/>
                  </a:lnTo>
                  <a:lnTo>
                    <a:pt x="95262" y="2581694"/>
                  </a:lnTo>
                  <a:lnTo>
                    <a:pt x="96862" y="2578036"/>
                  </a:lnTo>
                  <a:close/>
                </a:path>
                <a:path w="2341879" h="4590415">
                  <a:moveTo>
                    <a:pt x="96862" y="41579"/>
                  </a:moveTo>
                  <a:lnTo>
                    <a:pt x="96748" y="33566"/>
                  </a:lnTo>
                  <a:lnTo>
                    <a:pt x="96024" y="31203"/>
                  </a:lnTo>
                  <a:lnTo>
                    <a:pt x="94348" y="28917"/>
                  </a:lnTo>
                  <a:lnTo>
                    <a:pt x="92722" y="26619"/>
                  </a:lnTo>
                  <a:lnTo>
                    <a:pt x="90309" y="24942"/>
                  </a:lnTo>
                  <a:lnTo>
                    <a:pt x="90309" y="40208"/>
                  </a:lnTo>
                  <a:lnTo>
                    <a:pt x="89395" y="42722"/>
                  </a:lnTo>
                  <a:lnTo>
                    <a:pt x="87414" y="44627"/>
                  </a:lnTo>
                  <a:lnTo>
                    <a:pt x="85420" y="46609"/>
                  </a:lnTo>
                  <a:lnTo>
                    <a:pt x="82905" y="47599"/>
                  </a:lnTo>
                  <a:lnTo>
                    <a:pt x="77952" y="47599"/>
                  </a:lnTo>
                  <a:lnTo>
                    <a:pt x="76123" y="47066"/>
                  </a:lnTo>
                  <a:lnTo>
                    <a:pt x="74447" y="46151"/>
                  </a:lnTo>
                  <a:lnTo>
                    <a:pt x="72682" y="45237"/>
                  </a:lnTo>
                  <a:lnTo>
                    <a:pt x="71462" y="43942"/>
                  </a:lnTo>
                  <a:lnTo>
                    <a:pt x="70548" y="42265"/>
                  </a:lnTo>
                  <a:lnTo>
                    <a:pt x="69710" y="40589"/>
                  </a:lnTo>
                  <a:lnTo>
                    <a:pt x="69329" y="38823"/>
                  </a:lnTo>
                  <a:lnTo>
                    <a:pt x="69354" y="33947"/>
                  </a:lnTo>
                  <a:lnTo>
                    <a:pt x="70243" y="31584"/>
                  </a:lnTo>
                  <a:lnTo>
                    <a:pt x="74218" y="27609"/>
                  </a:lnTo>
                  <a:lnTo>
                    <a:pt x="76657" y="26619"/>
                  </a:lnTo>
                  <a:lnTo>
                    <a:pt x="82677" y="26619"/>
                  </a:lnTo>
                  <a:lnTo>
                    <a:pt x="85267" y="27609"/>
                  </a:lnTo>
                  <a:lnTo>
                    <a:pt x="89319" y="31661"/>
                  </a:lnTo>
                  <a:lnTo>
                    <a:pt x="90220" y="33947"/>
                  </a:lnTo>
                  <a:lnTo>
                    <a:pt x="90309" y="40208"/>
                  </a:lnTo>
                  <a:lnTo>
                    <a:pt x="90309" y="24942"/>
                  </a:lnTo>
                  <a:lnTo>
                    <a:pt x="87109" y="23876"/>
                  </a:lnTo>
                  <a:lnTo>
                    <a:pt x="89700" y="22885"/>
                  </a:lnTo>
                  <a:lnTo>
                    <a:pt x="91605" y="21513"/>
                  </a:lnTo>
                  <a:lnTo>
                    <a:pt x="92824" y="19761"/>
                  </a:lnTo>
                  <a:lnTo>
                    <a:pt x="94119" y="18008"/>
                  </a:lnTo>
                  <a:lnTo>
                    <a:pt x="94729" y="15938"/>
                  </a:lnTo>
                  <a:lnTo>
                    <a:pt x="94627" y="9537"/>
                  </a:lnTo>
                  <a:lnTo>
                    <a:pt x="93357" y="6565"/>
                  </a:lnTo>
                  <a:lnTo>
                    <a:pt x="91909" y="5181"/>
                  </a:lnTo>
                  <a:lnTo>
                    <a:pt x="90614" y="3962"/>
                  </a:lnTo>
                  <a:lnTo>
                    <a:pt x="88112" y="1536"/>
                  </a:lnTo>
                  <a:lnTo>
                    <a:pt x="88112" y="10985"/>
                  </a:lnTo>
                  <a:lnTo>
                    <a:pt x="88074" y="15938"/>
                  </a:lnTo>
                  <a:lnTo>
                    <a:pt x="87414" y="17627"/>
                  </a:lnTo>
                  <a:lnTo>
                    <a:pt x="85877" y="19151"/>
                  </a:lnTo>
                  <a:lnTo>
                    <a:pt x="84277" y="20675"/>
                  </a:lnTo>
                  <a:lnTo>
                    <a:pt x="82296" y="21437"/>
                  </a:lnTo>
                  <a:lnTo>
                    <a:pt x="77343" y="21437"/>
                  </a:lnTo>
                  <a:lnTo>
                    <a:pt x="71310" y="10985"/>
                  </a:lnTo>
                  <a:lnTo>
                    <a:pt x="72148" y="9080"/>
                  </a:lnTo>
                  <a:lnTo>
                    <a:pt x="85801" y="7632"/>
                  </a:lnTo>
                  <a:lnTo>
                    <a:pt x="87414" y="9156"/>
                  </a:lnTo>
                  <a:lnTo>
                    <a:pt x="88112" y="10985"/>
                  </a:lnTo>
                  <a:lnTo>
                    <a:pt x="88112" y="1536"/>
                  </a:lnTo>
                  <a:lnTo>
                    <a:pt x="87871" y="1295"/>
                  </a:lnTo>
                  <a:lnTo>
                    <a:pt x="84201" y="0"/>
                  </a:lnTo>
                  <a:lnTo>
                    <a:pt x="75209" y="0"/>
                  </a:lnTo>
                  <a:lnTo>
                    <a:pt x="64884" y="15938"/>
                  </a:lnTo>
                  <a:lnTo>
                    <a:pt x="65519" y="17932"/>
                  </a:lnTo>
                  <a:lnTo>
                    <a:pt x="66738" y="19761"/>
                  </a:lnTo>
                  <a:lnTo>
                    <a:pt x="68033" y="21513"/>
                  </a:lnTo>
                  <a:lnTo>
                    <a:pt x="69938" y="22885"/>
                  </a:lnTo>
                  <a:lnTo>
                    <a:pt x="72605" y="23876"/>
                  </a:lnTo>
                  <a:lnTo>
                    <a:pt x="69481" y="24714"/>
                  </a:lnTo>
                  <a:lnTo>
                    <a:pt x="67043" y="26238"/>
                  </a:lnTo>
                  <a:lnTo>
                    <a:pt x="65366" y="28536"/>
                  </a:lnTo>
                  <a:lnTo>
                    <a:pt x="63614" y="30746"/>
                  </a:lnTo>
                  <a:lnTo>
                    <a:pt x="62776" y="33566"/>
                  </a:lnTo>
                  <a:lnTo>
                    <a:pt x="62801" y="41579"/>
                  </a:lnTo>
                  <a:lnTo>
                    <a:pt x="64376" y="45237"/>
                  </a:lnTo>
                  <a:lnTo>
                    <a:pt x="67424" y="48285"/>
                  </a:lnTo>
                  <a:lnTo>
                    <a:pt x="70548" y="51269"/>
                  </a:lnTo>
                  <a:lnTo>
                    <a:pt x="74676" y="52793"/>
                  </a:lnTo>
                  <a:lnTo>
                    <a:pt x="84886" y="52793"/>
                  </a:lnTo>
                  <a:lnTo>
                    <a:pt x="89014" y="51269"/>
                  </a:lnTo>
                  <a:lnTo>
                    <a:pt x="92837" y="47599"/>
                  </a:lnTo>
                  <a:lnTo>
                    <a:pt x="95262" y="45237"/>
                  </a:lnTo>
                  <a:lnTo>
                    <a:pt x="96862" y="41579"/>
                  </a:lnTo>
                  <a:close/>
                </a:path>
                <a:path w="2341879" h="4590415">
                  <a:moveTo>
                    <a:pt x="97091" y="2074938"/>
                  </a:moveTo>
                  <a:lnTo>
                    <a:pt x="71767" y="2074938"/>
                  </a:lnTo>
                  <a:lnTo>
                    <a:pt x="72453" y="2073795"/>
                  </a:lnTo>
                  <a:lnTo>
                    <a:pt x="73380" y="2072652"/>
                  </a:lnTo>
                  <a:lnTo>
                    <a:pt x="75514" y="2070354"/>
                  </a:lnTo>
                  <a:lnTo>
                    <a:pt x="77952" y="2068220"/>
                  </a:lnTo>
                  <a:lnTo>
                    <a:pt x="86347" y="2061210"/>
                  </a:lnTo>
                  <a:lnTo>
                    <a:pt x="89623" y="2058149"/>
                  </a:lnTo>
                  <a:lnTo>
                    <a:pt x="93510" y="2053729"/>
                  </a:lnTo>
                  <a:lnTo>
                    <a:pt x="94957" y="2051596"/>
                  </a:lnTo>
                  <a:lnTo>
                    <a:pt x="96634" y="2047621"/>
                  </a:lnTo>
                  <a:lnTo>
                    <a:pt x="97015" y="2045563"/>
                  </a:lnTo>
                  <a:lnTo>
                    <a:pt x="97015" y="2039467"/>
                  </a:lnTo>
                  <a:lnTo>
                    <a:pt x="95567" y="2036025"/>
                  </a:lnTo>
                  <a:lnTo>
                    <a:pt x="89776" y="2030539"/>
                  </a:lnTo>
                  <a:lnTo>
                    <a:pt x="85877" y="2029167"/>
                  </a:lnTo>
                  <a:lnTo>
                    <a:pt x="76047" y="2029167"/>
                  </a:lnTo>
                  <a:lnTo>
                    <a:pt x="72072" y="2030463"/>
                  </a:lnTo>
                  <a:lnTo>
                    <a:pt x="66281" y="2035568"/>
                  </a:lnTo>
                  <a:lnTo>
                    <a:pt x="64604" y="2039239"/>
                  </a:lnTo>
                  <a:lnTo>
                    <a:pt x="64147" y="2044115"/>
                  </a:lnTo>
                  <a:lnTo>
                    <a:pt x="70700" y="2044801"/>
                  </a:lnTo>
                  <a:lnTo>
                    <a:pt x="70700" y="2041525"/>
                  </a:lnTo>
                  <a:lnTo>
                    <a:pt x="71615" y="2039010"/>
                  </a:lnTo>
                  <a:lnTo>
                    <a:pt x="75285" y="2035340"/>
                  </a:lnTo>
                  <a:lnTo>
                    <a:pt x="77724" y="2034425"/>
                  </a:lnTo>
                  <a:lnTo>
                    <a:pt x="83667" y="2034425"/>
                  </a:lnTo>
                  <a:lnTo>
                    <a:pt x="86042" y="2035263"/>
                  </a:lnTo>
                  <a:lnTo>
                    <a:pt x="89623" y="2038781"/>
                  </a:lnTo>
                  <a:lnTo>
                    <a:pt x="90538" y="2040839"/>
                  </a:lnTo>
                  <a:lnTo>
                    <a:pt x="90538" y="2045792"/>
                  </a:lnTo>
                  <a:lnTo>
                    <a:pt x="89547" y="2048319"/>
                  </a:lnTo>
                  <a:lnTo>
                    <a:pt x="85572" y="2053729"/>
                  </a:lnTo>
                  <a:lnTo>
                    <a:pt x="81762" y="2057387"/>
                  </a:lnTo>
                  <a:lnTo>
                    <a:pt x="72529" y="2064943"/>
                  </a:lnTo>
                  <a:lnTo>
                    <a:pt x="69786" y="2067534"/>
                  </a:lnTo>
                  <a:lnTo>
                    <a:pt x="65976" y="2072043"/>
                  </a:lnTo>
                  <a:lnTo>
                    <a:pt x="64528" y="2074329"/>
                  </a:lnTo>
                  <a:lnTo>
                    <a:pt x="63157" y="2078062"/>
                  </a:lnTo>
                  <a:lnTo>
                    <a:pt x="62928" y="2079510"/>
                  </a:lnTo>
                  <a:lnTo>
                    <a:pt x="62928" y="2081034"/>
                  </a:lnTo>
                  <a:lnTo>
                    <a:pt x="97091" y="2081034"/>
                  </a:lnTo>
                  <a:lnTo>
                    <a:pt x="97091" y="2074938"/>
                  </a:lnTo>
                  <a:close/>
                </a:path>
                <a:path w="2341879" h="4590415">
                  <a:moveTo>
                    <a:pt x="2341435" y="20485"/>
                  </a:moveTo>
                  <a:lnTo>
                    <a:pt x="2337625" y="20485"/>
                  </a:lnTo>
                  <a:lnTo>
                    <a:pt x="2337625" y="24333"/>
                  </a:lnTo>
                  <a:lnTo>
                    <a:pt x="2337625" y="69951"/>
                  </a:lnTo>
                  <a:lnTo>
                    <a:pt x="2337625" y="527812"/>
                  </a:lnTo>
                  <a:lnTo>
                    <a:pt x="2291931" y="527812"/>
                  </a:lnTo>
                  <a:lnTo>
                    <a:pt x="2291931" y="531622"/>
                  </a:lnTo>
                  <a:lnTo>
                    <a:pt x="2337625" y="531622"/>
                  </a:lnTo>
                  <a:lnTo>
                    <a:pt x="2337625" y="1035100"/>
                  </a:lnTo>
                  <a:lnTo>
                    <a:pt x="2291931" y="1035100"/>
                  </a:lnTo>
                  <a:lnTo>
                    <a:pt x="2291931" y="1038923"/>
                  </a:lnTo>
                  <a:lnTo>
                    <a:pt x="2337625" y="1038923"/>
                  </a:lnTo>
                  <a:lnTo>
                    <a:pt x="2337625" y="1542389"/>
                  </a:lnTo>
                  <a:lnTo>
                    <a:pt x="2291931" y="1542389"/>
                  </a:lnTo>
                  <a:lnTo>
                    <a:pt x="2291931" y="1546212"/>
                  </a:lnTo>
                  <a:lnTo>
                    <a:pt x="2337625" y="1546212"/>
                  </a:lnTo>
                  <a:lnTo>
                    <a:pt x="2337625" y="2049691"/>
                  </a:lnTo>
                  <a:lnTo>
                    <a:pt x="2291931" y="2049691"/>
                  </a:lnTo>
                  <a:lnTo>
                    <a:pt x="2291931" y="2053501"/>
                  </a:lnTo>
                  <a:lnTo>
                    <a:pt x="2337625" y="2053501"/>
                  </a:lnTo>
                  <a:lnTo>
                    <a:pt x="2337625" y="2556980"/>
                  </a:lnTo>
                  <a:lnTo>
                    <a:pt x="2291931" y="2556980"/>
                  </a:lnTo>
                  <a:lnTo>
                    <a:pt x="2291931" y="2560790"/>
                  </a:lnTo>
                  <a:lnTo>
                    <a:pt x="2337625" y="2560790"/>
                  </a:lnTo>
                  <a:lnTo>
                    <a:pt x="2337625" y="3064268"/>
                  </a:lnTo>
                  <a:lnTo>
                    <a:pt x="2291931" y="3064268"/>
                  </a:lnTo>
                  <a:lnTo>
                    <a:pt x="2291931" y="3068078"/>
                  </a:lnTo>
                  <a:lnTo>
                    <a:pt x="2337625" y="3068078"/>
                  </a:lnTo>
                  <a:lnTo>
                    <a:pt x="2337625" y="3571557"/>
                  </a:lnTo>
                  <a:lnTo>
                    <a:pt x="2291931" y="3571557"/>
                  </a:lnTo>
                  <a:lnTo>
                    <a:pt x="2291931" y="3575380"/>
                  </a:lnTo>
                  <a:lnTo>
                    <a:pt x="2337625" y="3575380"/>
                  </a:lnTo>
                  <a:lnTo>
                    <a:pt x="2337625" y="4078846"/>
                  </a:lnTo>
                  <a:lnTo>
                    <a:pt x="2291931" y="4078846"/>
                  </a:lnTo>
                  <a:lnTo>
                    <a:pt x="2291931" y="4082669"/>
                  </a:lnTo>
                  <a:lnTo>
                    <a:pt x="2337625" y="4082669"/>
                  </a:lnTo>
                  <a:lnTo>
                    <a:pt x="2337625" y="4540453"/>
                  </a:lnTo>
                  <a:lnTo>
                    <a:pt x="2337625" y="4586109"/>
                  </a:lnTo>
                  <a:lnTo>
                    <a:pt x="2291931" y="4586109"/>
                  </a:lnTo>
                  <a:lnTo>
                    <a:pt x="1790801" y="4586109"/>
                  </a:lnTo>
                  <a:lnTo>
                    <a:pt x="1790801" y="4540453"/>
                  </a:lnTo>
                  <a:lnTo>
                    <a:pt x="1786991" y="4540453"/>
                  </a:lnTo>
                  <a:lnTo>
                    <a:pt x="1786991" y="4586109"/>
                  </a:lnTo>
                  <a:lnTo>
                    <a:pt x="1240167" y="4586109"/>
                  </a:lnTo>
                  <a:lnTo>
                    <a:pt x="1240167" y="4540453"/>
                  </a:lnTo>
                  <a:lnTo>
                    <a:pt x="1236357" y="4540453"/>
                  </a:lnTo>
                  <a:lnTo>
                    <a:pt x="1236357" y="4586109"/>
                  </a:lnTo>
                  <a:lnTo>
                    <a:pt x="689610" y="4586109"/>
                  </a:lnTo>
                  <a:lnTo>
                    <a:pt x="689610" y="4540453"/>
                  </a:lnTo>
                  <a:lnTo>
                    <a:pt x="685787" y="4540453"/>
                  </a:lnTo>
                  <a:lnTo>
                    <a:pt x="685787" y="4586109"/>
                  </a:lnTo>
                  <a:lnTo>
                    <a:pt x="138976" y="4586109"/>
                  </a:lnTo>
                  <a:lnTo>
                    <a:pt x="138976" y="4540453"/>
                  </a:lnTo>
                  <a:lnTo>
                    <a:pt x="138976" y="4082669"/>
                  </a:lnTo>
                  <a:lnTo>
                    <a:pt x="184619" y="4082669"/>
                  </a:lnTo>
                  <a:lnTo>
                    <a:pt x="184619" y="4078846"/>
                  </a:lnTo>
                  <a:lnTo>
                    <a:pt x="138976" y="4078846"/>
                  </a:lnTo>
                  <a:lnTo>
                    <a:pt x="138976" y="3575380"/>
                  </a:lnTo>
                  <a:lnTo>
                    <a:pt x="184619" y="3575380"/>
                  </a:lnTo>
                  <a:lnTo>
                    <a:pt x="184619" y="3571557"/>
                  </a:lnTo>
                  <a:lnTo>
                    <a:pt x="138976" y="3571557"/>
                  </a:lnTo>
                  <a:lnTo>
                    <a:pt x="138976" y="3068078"/>
                  </a:lnTo>
                  <a:lnTo>
                    <a:pt x="184619" y="3068078"/>
                  </a:lnTo>
                  <a:lnTo>
                    <a:pt x="184619" y="3064268"/>
                  </a:lnTo>
                  <a:lnTo>
                    <a:pt x="138976" y="3064268"/>
                  </a:lnTo>
                  <a:lnTo>
                    <a:pt x="138976" y="2560790"/>
                  </a:lnTo>
                  <a:lnTo>
                    <a:pt x="184619" y="2560790"/>
                  </a:lnTo>
                  <a:lnTo>
                    <a:pt x="184619" y="2556980"/>
                  </a:lnTo>
                  <a:lnTo>
                    <a:pt x="138976" y="2556980"/>
                  </a:lnTo>
                  <a:lnTo>
                    <a:pt x="138976" y="2053501"/>
                  </a:lnTo>
                  <a:lnTo>
                    <a:pt x="184619" y="2053501"/>
                  </a:lnTo>
                  <a:lnTo>
                    <a:pt x="184619" y="2049691"/>
                  </a:lnTo>
                  <a:lnTo>
                    <a:pt x="138976" y="2049691"/>
                  </a:lnTo>
                  <a:lnTo>
                    <a:pt x="138976" y="1546212"/>
                  </a:lnTo>
                  <a:lnTo>
                    <a:pt x="184619" y="1546212"/>
                  </a:lnTo>
                  <a:lnTo>
                    <a:pt x="184619" y="1542389"/>
                  </a:lnTo>
                  <a:lnTo>
                    <a:pt x="138976" y="1542389"/>
                  </a:lnTo>
                  <a:lnTo>
                    <a:pt x="138976" y="1038923"/>
                  </a:lnTo>
                  <a:lnTo>
                    <a:pt x="184619" y="1038923"/>
                  </a:lnTo>
                  <a:lnTo>
                    <a:pt x="184619" y="1035100"/>
                  </a:lnTo>
                  <a:lnTo>
                    <a:pt x="138976" y="1035100"/>
                  </a:lnTo>
                  <a:lnTo>
                    <a:pt x="138976" y="531622"/>
                  </a:lnTo>
                  <a:lnTo>
                    <a:pt x="184619" y="531622"/>
                  </a:lnTo>
                  <a:lnTo>
                    <a:pt x="184619" y="527812"/>
                  </a:lnTo>
                  <a:lnTo>
                    <a:pt x="138976" y="527812"/>
                  </a:lnTo>
                  <a:lnTo>
                    <a:pt x="138976" y="69951"/>
                  </a:lnTo>
                  <a:lnTo>
                    <a:pt x="138976" y="24333"/>
                  </a:lnTo>
                  <a:lnTo>
                    <a:pt x="184619" y="24333"/>
                  </a:lnTo>
                  <a:lnTo>
                    <a:pt x="685787" y="24333"/>
                  </a:lnTo>
                  <a:lnTo>
                    <a:pt x="685787" y="69951"/>
                  </a:lnTo>
                  <a:lnTo>
                    <a:pt x="689610" y="69951"/>
                  </a:lnTo>
                  <a:lnTo>
                    <a:pt x="689610" y="24333"/>
                  </a:lnTo>
                  <a:lnTo>
                    <a:pt x="1236357" y="24333"/>
                  </a:lnTo>
                  <a:lnTo>
                    <a:pt x="1236357" y="69951"/>
                  </a:lnTo>
                  <a:lnTo>
                    <a:pt x="1240167" y="69951"/>
                  </a:lnTo>
                  <a:lnTo>
                    <a:pt x="1240167" y="24333"/>
                  </a:lnTo>
                  <a:lnTo>
                    <a:pt x="1786991" y="24333"/>
                  </a:lnTo>
                  <a:lnTo>
                    <a:pt x="1786991" y="69951"/>
                  </a:lnTo>
                  <a:lnTo>
                    <a:pt x="1790801" y="69951"/>
                  </a:lnTo>
                  <a:lnTo>
                    <a:pt x="1790801" y="24333"/>
                  </a:lnTo>
                  <a:lnTo>
                    <a:pt x="2291931" y="24333"/>
                  </a:lnTo>
                  <a:lnTo>
                    <a:pt x="2337625" y="24333"/>
                  </a:lnTo>
                  <a:lnTo>
                    <a:pt x="2337625" y="20523"/>
                  </a:lnTo>
                  <a:lnTo>
                    <a:pt x="2291931" y="20523"/>
                  </a:lnTo>
                  <a:lnTo>
                    <a:pt x="184619" y="20523"/>
                  </a:lnTo>
                  <a:lnTo>
                    <a:pt x="138976" y="20523"/>
                  </a:lnTo>
                  <a:lnTo>
                    <a:pt x="135153" y="20485"/>
                  </a:lnTo>
                  <a:lnTo>
                    <a:pt x="135153" y="22390"/>
                  </a:lnTo>
                  <a:lnTo>
                    <a:pt x="135153" y="69951"/>
                  </a:lnTo>
                  <a:lnTo>
                    <a:pt x="135153" y="4540453"/>
                  </a:lnTo>
                  <a:lnTo>
                    <a:pt x="135153" y="4588027"/>
                  </a:lnTo>
                  <a:lnTo>
                    <a:pt x="137058" y="4588027"/>
                  </a:lnTo>
                  <a:lnTo>
                    <a:pt x="137058" y="4589932"/>
                  </a:lnTo>
                  <a:lnTo>
                    <a:pt x="2291931" y="4589932"/>
                  </a:lnTo>
                  <a:lnTo>
                    <a:pt x="2339492" y="4589932"/>
                  </a:lnTo>
                  <a:lnTo>
                    <a:pt x="2341435" y="4589932"/>
                  </a:lnTo>
                  <a:lnTo>
                    <a:pt x="2341435" y="4588027"/>
                  </a:lnTo>
                  <a:lnTo>
                    <a:pt x="2341435" y="4586109"/>
                  </a:lnTo>
                  <a:lnTo>
                    <a:pt x="2341435" y="2052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837609" y="1658441"/>
              <a:ext cx="1604010" cy="3810"/>
            </a:xfrm>
            <a:custGeom>
              <a:avLst/>
              <a:gdLst/>
              <a:ahLst/>
              <a:cxnLst/>
              <a:rect l="l" t="t" r="r" b="b"/>
              <a:pathLst>
                <a:path w="1604010" h="3810">
                  <a:moveTo>
                    <a:pt x="5956" y="0"/>
                  </a:moveTo>
                  <a:lnTo>
                    <a:pt x="228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228" y="3810"/>
                  </a:lnTo>
                  <a:lnTo>
                    <a:pt x="5956" y="3810"/>
                  </a:lnTo>
                  <a:lnTo>
                    <a:pt x="5956" y="0"/>
                  </a:lnTo>
                  <a:close/>
                </a:path>
                <a:path w="1604010" h="3810">
                  <a:moveTo>
                    <a:pt x="28841" y="0"/>
                  </a:moveTo>
                  <a:lnTo>
                    <a:pt x="23114" y="0"/>
                  </a:lnTo>
                  <a:lnTo>
                    <a:pt x="23114" y="3810"/>
                  </a:lnTo>
                  <a:lnTo>
                    <a:pt x="28841" y="3810"/>
                  </a:lnTo>
                  <a:lnTo>
                    <a:pt x="28841" y="0"/>
                  </a:lnTo>
                  <a:close/>
                </a:path>
                <a:path w="1604010" h="3810">
                  <a:moveTo>
                    <a:pt x="51727" y="0"/>
                  </a:moveTo>
                  <a:lnTo>
                    <a:pt x="45999" y="0"/>
                  </a:lnTo>
                  <a:lnTo>
                    <a:pt x="45999" y="3810"/>
                  </a:lnTo>
                  <a:lnTo>
                    <a:pt x="51727" y="3810"/>
                  </a:lnTo>
                  <a:lnTo>
                    <a:pt x="51727" y="0"/>
                  </a:lnTo>
                  <a:close/>
                </a:path>
                <a:path w="1604010" h="3810">
                  <a:moveTo>
                    <a:pt x="74599" y="0"/>
                  </a:moveTo>
                  <a:lnTo>
                    <a:pt x="68884" y="0"/>
                  </a:lnTo>
                  <a:lnTo>
                    <a:pt x="68884" y="3810"/>
                  </a:lnTo>
                  <a:lnTo>
                    <a:pt x="74599" y="3810"/>
                  </a:lnTo>
                  <a:lnTo>
                    <a:pt x="74599" y="0"/>
                  </a:lnTo>
                  <a:close/>
                </a:path>
                <a:path w="1604010" h="3810">
                  <a:moveTo>
                    <a:pt x="97485" y="0"/>
                  </a:moveTo>
                  <a:lnTo>
                    <a:pt x="91770" y="0"/>
                  </a:lnTo>
                  <a:lnTo>
                    <a:pt x="91770" y="3810"/>
                  </a:lnTo>
                  <a:lnTo>
                    <a:pt x="97485" y="3810"/>
                  </a:lnTo>
                  <a:lnTo>
                    <a:pt x="97485" y="0"/>
                  </a:lnTo>
                  <a:close/>
                </a:path>
                <a:path w="1604010" h="3810">
                  <a:moveTo>
                    <a:pt x="138976" y="0"/>
                  </a:moveTo>
                  <a:lnTo>
                    <a:pt x="133261" y="0"/>
                  </a:lnTo>
                  <a:lnTo>
                    <a:pt x="133261" y="3810"/>
                  </a:lnTo>
                  <a:lnTo>
                    <a:pt x="138976" y="3810"/>
                  </a:lnTo>
                  <a:lnTo>
                    <a:pt x="138976" y="0"/>
                  </a:lnTo>
                  <a:close/>
                </a:path>
                <a:path w="1604010" h="3810">
                  <a:moveTo>
                    <a:pt x="161861" y="0"/>
                  </a:moveTo>
                  <a:lnTo>
                    <a:pt x="156146" y="0"/>
                  </a:lnTo>
                  <a:lnTo>
                    <a:pt x="156146" y="3810"/>
                  </a:lnTo>
                  <a:lnTo>
                    <a:pt x="161861" y="3810"/>
                  </a:lnTo>
                  <a:lnTo>
                    <a:pt x="161861" y="0"/>
                  </a:lnTo>
                  <a:close/>
                </a:path>
                <a:path w="1604010" h="3810">
                  <a:moveTo>
                    <a:pt x="184746" y="0"/>
                  </a:moveTo>
                  <a:lnTo>
                    <a:pt x="179019" y="0"/>
                  </a:lnTo>
                  <a:lnTo>
                    <a:pt x="179019" y="3810"/>
                  </a:lnTo>
                  <a:lnTo>
                    <a:pt x="184746" y="3810"/>
                  </a:lnTo>
                  <a:lnTo>
                    <a:pt x="184746" y="0"/>
                  </a:lnTo>
                  <a:close/>
                </a:path>
                <a:path w="1604010" h="3810">
                  <a:moveTo>
                    <a:pt x="207632" y="0"/>
                  </a:moveTo>
                  <a:lnTo>
                    <a:pt x="201904" y="0"/>
                  </a:lnTo>
                  <a:lnTo>
                    <a:pt x="201904" y="3810"/>
                  </a:lnTo>
                  <a:lnTo>
                    <a:pt x="207632" y="3810"/>
                  </a:lnTo>
                  <a:lnTo>
                    <a:pt x="207632" y="0"/>
                  </a:lnTo>
                  <a:close/>
                </a:path>
                <a:path w="1604010" h="3810">
                  <a:moveTo>
                    <a:pt x="230517" y="0"/>
                  </a:moveTo>
                  <a:lnTo>
                    <a:pt x="224790" y="0"/>
                  </a:lnTo>
                  <a:lnTo>
                    <a:pt x="224790" y="3810"/>
                  </a:lnTo>
                  <a:lnTo>
                    <a:pt x="230517" y="3810"/>
                  </a:lnTo>
                  <a:lnTo>
                    <a:pt x="230517" y="0"/>
                  </a:lnTo>
                  <a:close/>
                </a:path>
                <a:path w="1604010" h="3810">
                  <a:moveTo>
                    <a:pt x="253390" y="0"/>
                  </a:moveTo>
                  <a:lnTo>
                    <a:pt x="247675" y="0"/>
                  </a:lnTo>
                  <a:lnTo>
                    <a:pt x="247675" y="3810"/>
                  </a:lnTo>
                  <a:lnTo>
                    <a:pt x="253390" y="3810"/>
                  </a:lnTo>
                  <a:lnTo>
                    <a:pt x="253390" y="0"/>
                  </a:lnTo>
                  <a:close/>
                </a:path>
                <a:path w="1604010" h="3810">
                  <a:moveTo>
                    <a:pt x="276275" y="0"/>
                  </a:moveTo>
                  <a:lnTo>
                    <a:pt x="270560" y="0"/>
                  </a:lnTo>
                  <a:lnTo>
                    <a:pt x="270560" y="3810"/>
                  </a:lnTo>
                  <a:lnTo>
                    <a:pt x="276275" y="3810"/>
                  </a:lnTo>
                  <a:lnTo>
                    <a:pt x="276275" y="0"/>
                  </a:lnTo>
                  <a:close/>
                </a:path>
                <a:path w="1604010" h="3810">
                  <a:moveTo>
                    <a:pt x="299161" y="0"/>
                  </a:moveTo>
                  <a:lnTo>
                    <a:pt x="293433" y="0"/>
                  </a:lnTo>
                  <a:lnTo>
                    <a:pt x="293433" y="3810"/>
                  </a:lnTo>
                  <a:lnTo>
                    <a:pt x="299161" y="3810"/>
                  </a:lnTo>
                  <a:lnTo>
                    <a:pt x="299161" y="0"/>
                  </a:lnTo>
                  <a:close/>
                </a:path>
                <a:path w="1604010" h="3810">
                  <a:moveTo>
                    <a:pt x="322046" y="0"/>
                  </a:moveTo>
                  <a:lnTo>
                    <a:pt x="316318" y="0"/>
                  </a:lnTo>
                  <a:lnTo>
                    <a:pt x="316318" y="3810"/>
                  </a:lnTo>
                  <a:lnTo>
                    <a:pt x="322046" y="3810"/>
                  </a:lnTo>
                  <a:lnTo>
                    <a:pt x="322046" y="0"/>
                  </a:lnTo>
                  <a:close/>
                </a:path>
                <a:path w="1604010" h="3810">
                  <a:moveTo>
                    <a:pt x="344919" y="0"/>
                  </a:moveTo>
                  <a:lnTo>
                    <a:pt x="339204" y="0"/>
                  </a:lnTo>
                  <a:lnTo>
                    <a:pt x="339204" y="3810"/>
                  </a:lnTo>
                  <a:lnTo>
                    <a:pt x="344919" y="3810"/>
                  </a:lnTo>
                  <a:lnTo>
                    <a:pt x="344919" y="0"/>
                  </a:lnTo>
                  <a:close/>
                </a:path>
                <a:path w="1604010" h="3810">
                  <a:moveTo>
                    <a:pt x="367804" y="0"/>
                  </a:moveTo>
                  <a:lnTo>
                    <a:pt x="362089" y="0"/>
                  </a:lnTo>
                  <a:lnTo>
                    <a:pt x="362089" y="3810"/>
                  </a:lnTo>
                  <a:lnTo>
                    <a:pt x="367804" y="3810"/>
                  </a:lnTo>
                  <a:lnTo>
                    <a:pt x="367804" y="0"/>
                  </a:lnTo>
                  <a:close/>
                </a:path>
                <a:path w="1604010" h="3810">
                  <a:moveTo>
                    <a:pt x="390690" y="0"/>
                  </a:moveTo>
                  <a:lnTo>
                    <a:pt x="384975" y="0"/>
                  </a:lnTo>
                  <a:lnTo>
                    <a:pt x="384975" y="3810"/>
                  </a:lnTo>
                  <a:lnTo>
                    <a:pt x="390690" y="3810"/>
                  </a:lnTo>
                  <a:lnTo>
                    <a:pt x="390690" y="0"/>
                  </a:lnTo>
                  <a:close/>
                </a:path>
                <a:path w="1604010" h="3810">
                  <a:moveTo>
                    <a:pt x="413575" y="0"/>
                  </a:moveTo>
                  <a:lnTo>
                    <a:pt x="407847" y="0"/>
                  </a:lnTo>
                  <a:lnTo>
                    <a:pt x="407847" y="3810"/>
                  </a:lnTo>
                  <a:lnTo>
                    <a:pt x="413575" y="3810"/>
                  </a:lnTo>
                  <a:lnTo>
                    <a:pt x="413575" y="0"/>
                  </a:lnTo>
                  <a:close/>
                </a:path>
                <a:path w="1604010" h="3810">
                  <a:moveTo>
                    <a:pt x="436460" y="0"/>
                  </a:moveTo>
                  <a:lnTo>
                    <a:pt x="430733" y="0"/>
                  </a:lnTo>
                  <a:lnTo>
                    <a:pt x="430733" y="3810"/>
                  </a:lnTo>
                  <a:lnTo>
                    <a:pt x="436460" y="3810"/>
                  </a:lnTo>
                  <a:lnTo>
                    <a:pt x="436460" y="0"/>
                  </a:lnTo>
                  <a:close/>
                </a:path>
                <a:path w="1604010" h="3810">
                  <a:moveTo>
                    <a:pt x="459333" y="0"/>
                  </a:moveTo>
                  <a:lnTo>
                    <a:pt x="453618" y="0"/>
                  </a:lnTo>
                  <a:lnTo>
                    <a:pt x="453618" y="3810"/>
                  </a:lnTo>
                  <a:lnTo>
                    <a:pt x="459333" y="3810"/>
                  </a:lnTo>
                  <a:lnTo>
                    <a:pt x="459333" y="0"/>
                  </a:lnTo>
                  <a:close/>
                </a:path>
                <a:path w="1604010" h="3810">
                  <a:moveTo>
                    <a:pt x="482219" y="0"/>
                  </a:moveTo>
                  <a:lnTo>
                    <a:pt x="476504" y="0"/>
                  </a:lnTo>
                  <a:lnTo>
                    <a:pt x="476504" y="3810"/>
                  </a:lnTo>
                  <a:lnTo>
                    <a:pt x="482219" y="3810"/>
                  </a:lnTo>
                  <a:lnTo>
                    <a:pt x="482219" y="0"/>
                  </a:lnTo>
                  <a:close/>
                </a:path>
                <a:path w="1604010" h="3810">
                  <a:moveTo>
                    <a:pt x="505104" y="0"/>
                  </a:moveTo>
                  <a:lnTo>
                    <a:pt x="499389" y="0"/>
                  </a:lnTo>
                  <a:lnTo>
                    <a:pt x="499389" y="3810"/>
                  </a:lnTo>
                  <a:lnTo>
                    <a:pt x="505104" y="3810"/>
                  </a:lnTo>
                  <a:lnTo>
                    <a:pt x="505104" y="0"/>
                  </a:lnTo>
                  <a:close/>
                </a:path>
                <a:path w="1604010" h="3810">
                  <a:moveTo>
                    <a:pt x="527989" y="0"/>
                  </a:moveTo>
                  <a:lnTo>
                    <a:pt x="522262" y="0"/>
                  </a:lnTo>
                  <a:lnTo>
                    <a:pt x="522262" y="3810"/>
                  </a:lnTo>
                  <a:lnTo>
                    <a:pt x="527989" y="3810"/>
                  </a:lnTo>
                  <a:lnTo>
                    <a:pt x="527989" y="0"/>
                  </a:lnTo>
                  <a:close/>
                </a:path>
                <a:path w="1604010" h="3810">
                  <a:moveTo>
                    <a:pt x="550875" y="0"/>
                  </a:moveTo>
                  <a:lnTo>
                    <a:pt x="545147" y="0"/>
                  </a:lnTo>
                  <a:lnTo>
                    <a:pt x="545147" y="3810"/>
                  </a:lnTo>
                  <a:lnTo>
                    <a:pt x="550875" y="3810"/>
                  </a:lnTo>
                  <a:lnTo>
                    <a:pt x="550875" y="0"/>
                  </a:lnTo>
                  <a:close/>
                </a:path>
                <a:path w="1604010" h="3810">
                  <a:moveTo>
                    <a:pt x="573747" y="0"/>
                  </a:moveTo>
                  <a:lnTo>
                    <a:pt x="568032" y="0"/>
                  </a:lnTo>
                  <a:lnTo>
                    <a:pt x="568032" y="3810"/>
                  </a:lnTo>
                  <a:lnTo>
                    <a:pt x="573747" y="3810"/>
                  </a:lnTo>
                  <a:lnTo>
                    <a:pt x="573747" y="0"/>
                  </a:lnTo>
                  <a:close/>
                </a:path>
                <a:path w="1604010" h="3810">
                  <a:moveTo>
                    <a:pt x="596633" y="0"/>
                  </a:moveTo>
                  <a:lnTo>
                    <a:pt x="590918" y="0"/>
                  </a:lnTo>
                  <a:lnTo>
                    <a:pt x="590918" y="3810"/>
                  </a:lnTo>
                  <a:lnTo>
                    <a:pt x="596633" y="3810"/>
                  </a:lnTo>
                  <a:lnTo>
                    <a:pt x="596633" y="0"/>
                  </a:lnTo>
                  <a:close/>
                </a:path>
                <a:path w="1604010" h="3810">
                  <a:moveTo>
                    <a:pt x="619518" y="0"/>
                  </a:moveTo>
                  <a:lnTo>
                    <a:pt x="613803" y="0"/>
                  </a:lnTo>
                  <a:lnTo>
                    <a:pt x="613803" y="3810"/>
                  </a:lnTo>
                  <a:lnTo>
                    <a:pt x="619518" y="3810"/>
                  </a:lnTo>
                  <a:lnTo>
                    <a:pt x="619518" y="0"/>
                  </a:lnTo>
                  <a:close/>
                </a:path>
                <a:path w="1604010" h="3810">
                  <a:moveTo>
                    <a:pt x="642404" y="0"/>
                  </a:moveTo>
                  <a:lnTo>
                    <a:pt x="636676" y="0"/>
                  </a:lnTo>
                  <a:lnTo>
                    <a:pt x="636676" y="3810"/>
                  </a:lnTo>
                  <a:lnTo>
                    <a:pt x="642404" y="3810"/>
                  </a:lnTo>
                  <a:lnTo>
                    <a:pt x="642404" y="0"/>
                  </a:lnTo>
                  <a:close/>
                </a:path>
                <a:path w="1604010" h="3810">
                  <a:moveTo>
                    <a:pt x="665289" y="0"/>
                  </a:moveTo>
                  <a:lnTo>
                    <a:pt x="659561" y="0"/>
                  </a:lnTo>
                  <a:lnTo>
                    <a:pt x="659561" y="3810"/>
                  </a:lnTo>
                  <a:lnTo>
                    <a:pt x="665289" y="3810"/>
                  </a:lnTo>
                  <a:lnTo>
                    <a:pt x="665289" y="0"/>
                  </a:lnTo>
                  <a:close/>
                </a:path>
                <a:path w="1604010" h="3810">
                  <a:moveTo>
                    <a:pt x="688162" y="0"/>
                  </a:moveTo>
                  <a:lnTo>
                    <a:pt x="682447" y="0"/>
                  </a:lnTo>
                  <a:lnTo>
                    <a:pt x="682447" y="3810"/>
                  </a:lnTo>
                  <a:lnTo>
                    <a:pt x="688162" y="3810"/>
                  </a:lnTo>
                  <a:lnTo>
                    <a:pt x="688162" y="0"/>
                  </a:lnTo>
                  <a:close/>
                </a:path>
                <a:path w="1604010" h="3810">
                  <a:moveTo>
                    <a:pt x="711047" y="0"/>
                  </a:moveTo>
                  <a:lnTo>
                    <a:pt x="705332" y="0"/>
                  </a:lnTo>
                  <a:lnTo>
                    <a:pt x="705332" y="3810"/>
                  </a:lnTo>
                  <a:lnTo>
                    <a:pt x="711047" y="3810"/>
                  </a:lnTo>
                  <a:lnTo>
                    <a:pt x="711047" y="0"/>
                  </a:lnTo>
                  <a:close/>
                </a:path>
                <a:path w="1604010" h="3810">
                  <a:moveTo>
                    <a:pt x="733933" y="0"/>
                  </a:moveTo>
                  <a:lnTo>
                    <a:pt x="728205" y="0"/>
                  </a:lnTo>
                  <a:lnTo>
                    <a:pt x="728205" y="3810"/>
                  </a:lnTo>
                  <a:lnTo>
                    <a:pt x="733933" y="3810"/>
                  </a:lnTo>
                  <a:lnTo>
                    <a:pt x="733933" y="0"/>
                  </a:lnTo>
                  <a:close/>
                </a:path>
                <a:path w="1604010" h="3810">
                  <a:moveTo>
                    <a:pt x="756818" y="0"/>
                  </a:moveTo>
                  <a:lnTo>
                    <a:pt x="751090" y="0"/>
                  </a:lnTo>
                  <a:lnTo>
                    <a:pt x="751090" y="3810"/>
                  </a:lnTo>
                  <a:lnTo>
                    <a:pt x="756818" y="3810"/>
                  </a:lnTo>
                  <a:lnTo>
                    <a:pt x="756818" y="0"/>
                  </a:lnTo>
                  <a:close/>
                </a:path>
                <a:path w="1604010" h="3810">
                  <a:moveTo>
                    <a:pt x="779691" y="0"/>
                  </a:moveTo>
                  <a:lnTo>
                    <a:pt x="773976" y="0"/>
                  </a:lnTo>
                  <a:lnTo>
                    <a:pt x="773976" y="3810"/>
                  </a:lnTo>
                  <a:lnTo>
                    <a:pt x="779691" y="3810"/>
                  </a:lnTo>
                  <a:lnTo>
                    <a:pt x="779691" y="0"/>
                  </a:lnTo>
                  <a:close/>
                </a:path>
                <a:path w="1604010" h="3810">
                  <a:moveTo>
                    <a:pt x="802576" y="0"/>
                  </a:moveTo>
                  <a:lnTo>
                    <a:pt x="796861" y="0"/>
                  </a:lnTo>
                  <a:lnTo>
                    <a:pt x="796861" y="3810"/>
                  </a:lnTo>
                  <a:lnTo>
                    <a:pt x="802576" y="3810"/>
                  </a:lnTo>
                  <a:lnTo>
                    <a:pt x="802576" y="0"/>
                  </a:lnTo>
                  <a:close/>
                </a:path>
                <a:path w="1604010" h="3810">
                  <a:moveTo>
                    <a:pt x="825461" y="0"/>
                  </a:moveTo>
                  <a:lnTo>
                    <a:pt x="819746" y="0"/>
                  </a:lnTo>
                  <a:lnTo>
                    <a:pt x="819746" y="3810"/>
                  </a:lnTo>
                  <a:lnTo>
                    <a:pt x="825461" y="3810"/>
                  </a:lnTo>
                  <a:lnTo>
                    <a:pt x="825461" y="0"/>
                  </a:lnTo>
                  <a:close/>
                </a:path>
                <a:path w="1604010" h="3810">
                  <a:moveTo>
                    <a:pt x="848347" y="0"/>
                  </a:moveTo>
                  <a:lnTo>
                    <a:pt x="842619" y="0"/>
                  </a:lnTo>
                  <a:lnTo>
                    <a:pt x="842619" y="3810"/>
                  </a:lnTo>
                  <a:lnTo>
                    <a:pt x="848347" y="3810"/>
                  </a:lnTo>
                  <a:lnTo>
                    <a:pt x="848347" y="0"/>
                  </a:lnTo>
                  <a:close/>
                </a:path>
                <a:path w="1604010" h="3810">
                  <a:moveTo>
                    <a:pt x="871232" y="0"/>
                  </a:moveTo>
                  <a:lnTo>
                    <a:pt x="865505" y="0"/>
                  </a:lnTo>
                  <a:lnTo>
                    <a:pt x="865505" y="3810"/>
                  </a:lnTo>
                  <a:lnTo>
                    <a:pt x="871232" y="3810"/>
                  </a:lnTo>
                  <a:lnTo>
                    <a:pt x="871232" y="0"/>
                  </a:lnTo>
                  <a:close/>
                </a:path>
                <a:path w="1604010" h="3810">
                  <a:moveTo>
                    <a:pt x="894105" y="0"/>
                  </a:moveTo>
                  <a:lnTo>
                    <a:pt x="888390" y="0"/>
                  </a:lnTo>
                  <a:lnTo>
                    <a:pt x="888390" y="3810"/>
                  </a:lnTo>
                  <a:lnTo>
                    <a:pt x="894105" y="3810"/>
                  </a:lnTo>
                  <a:lnTo>
                    <a:pt x="894105" y="0"/>
                  </a:lnTo>
                  <a:close/>
                </a:path>
                <a:path w="1604010" h="3810">
                  <a:moveTo>
                    <a:pt x="916990" y="0"/>
                  </a:moveTo>
                  <a:lnTo>
                    <a:pt x="911275" y="0"/>
                  </a:lnTo>
                  <a:lnTo>
                    <a:pt x="911275" y="3810"/>
                  </a:lnTo>
                  <a:lnTo>
                    <a:pt x="916990" y="3810"/>
                  </a:lnTo>
                  <a:lnTo>
                    <a:pt x="916990" y="0"/>
                  </a:lnTo>
                  <a:close/>
                </a:path>
                <a:path w="1604010" h="3810">
                  <a:moveTo>
                    <a:pt x="939876" y="0"/>
                  </a:moveTo>
                  <a:lnTo>
                    <a:pt x="934161" y="0"/>
                  </a:lnTo>
                  <a:lnTo>
                    <a:pt x="934161" y="3810"/>
                  </a:lnTo>
                  <a:lnTo>
                    <a:pt x="939876" y="3810"/>
                  </a:lnTo>
                  <a:lnTo>
                    <a:pt x="939876" y="0"/>
                  </a:lnTo>
                  <a:close/>
                </a:path>
                <a:path w="1604010" h="3810">
                  <a:moveTo>
                    <a:pt x="962761" y="0"/>
                  </a:moveTo>
                  <a:lnTo>
                    <a:pt x="957033" y="0"/>
                  </a:lnTo>
                  <a:lnTo>
                    <a:pt x="957033" y="3810"/>
                  </a:lnTo>
                  <a:lnTo>
                    <a:pt x="962761" y="3810"/>
                  </a:lnTo>
                  <a:lnTo>
                    <a:pt x="962761" y="0"/>
                  </a:lnTo>
                  <a:close/>
                </a:path>
                <a:path w="1604010" h="3810">
                  <a:moveTo>
                    <a:pt x="985647" y="0"/>
                  </a:moveTo>
                  <a:lnTo>
                    <a:pt x="979919" y="0"/>
                  </a:lnTo>
                  <a:lnTo>
                    <a:pt x="979919" y="3810"/>
                  </a:lnTo>
                  <a:lnTo>
                    <a:pt x="985647" y="3810"/>
                  </a:lnTo>
                  <a:lnTo>
                    <a:pt x="985647" y="0"/>
                  </a:lnTo>
                  <a:close/>
                </a:path>
                <a:path w="1604010" h="3810">
                  <a:moveTo>
                    <a:pt x="1008519" y="0"/>
                  </a:moveTo>
                  <a:lnTo>
                    <a:pt x="1002804" y="0"/>
                  </a:lnTo>
                  <a:lnTo>
                    <a:pt x="1002804" y="3810"/>
                  </a:lnTo>
                  <a:lnTo>
                    <a:pt x="1008519" y="3810"/>
                  </a:lnTo>
                  <a:lnTo>
                    <a:pt x="1008519" y="0"/>
                  </a:lnTo>
                  <a:close/>
                </a:path>
                <a:path w="1604010" h="3810">
                  <a:moveTo>
                    <a:pt x="1031405" y="0"/>
                  </a:moveTo>
                  <a:lnTo>
                    <a:pt x="1025690" y="0"/>
                  </a:lnTo>
                  <a:lnTo>
                    <a:pt x="1025690" y="3810"/>
                  </a:lnTo>
                  <a:lnTo>
                    <a:pt x="1031405" y="3810"/>
                  </a:lnTo>
                  <a:lnTo>
                    <a:pt x="1031405" y="0"/>
                  </a:lnTo>
                  <a:close/>
                </a:path>
                <a:path w="1604010" h="3810">
                  <a:moveTo>
                    <a:pt x="1054290" y="0"/>
                  </a:moveTo>
                  <a:lnTo>
                    <a:pt x="1048575" y="0"/>
                  </a:lnTo>
                  <a:lnTo>
                    <a:pt x="1048575" y="3810"/>
                  </a:lnTo>
                  <a:lnTo>
                    <a:pt x="1054290" y="3810"/>
                  </a:lnTo>
                  <a:lnTo>
                    <a:pt x="1054290" y="0"/>
                  </a:lnTo>
                  <a:close/>
                </a:path>
                <a:path w="1604010" h="3810">
                  <a:moveTo>
                    <a:pt x="1077175" y="0"/>
                  </a:moveTo>
                  <a:lnTo>
                    <a:pt x="1071448" y="0"/>
                  </a:lnTo>
                  <a:lnTo>
                    <a:pt x="1071448" y="3810"/>
                  </a:lnTo>
                  <a:lnTo>
                    <a:pt x="1077175" y="3810"/>
                  </a:lnTo>
                  <a:lnTo>
                    <a:pt x="1077175" y="0"/>
                  </a:lnTo>
                  <a:close/>
                </a:path>
                <a:path w="1604010" h="3810">
                  <a:moveTo>
                    <a:pt x="1100061" y="0"/>
                  </a:moveTo>
                  <a:lnTo>
                    <a:pt x="1094333" y="0"/>
                  </a:lnTo>
                  <a:lnTo>
                    <a:pt x="1094333" y="3810"/>
                  </a:lnTo>
                  <a:lnTo>
                    <a:pt x="1100061" y="3810"/>
                  </a:lnTo>
                  <a:lnTo>
                    <a:pt x="1100061" y="0"/>
                  </a:lnTo>
                  <a:close/>
                </a:path>
                <a:path w="1604010" h="3810">
                  <a:moveTo>
                    <a:pt x="1122934" y="0"/>
                  </a:moveTo>
                  <a:lnTo>
                    <a:pt x="1117219" y="0"/>
                  </a:lnTo>
                  <a:lnTo>
                    <a:pt x="1117219" y="3810"/>
                  </a:lnTo>
                  <a:lnTo>
                    <a:pt x="1122934" y="3810"/>
                  </a:lnTo>
                  <a:lnTo>
                    <a:pt x="1122934" y="0"/>
                  </a:lnTo>
                  <a:close/>
                </a:path>
                <a:path w="1604010" h="3810">
                  <a:moveTo>
                    <a:pt x="1145819" y="0"/>
                  </a:moveTo>
                  <a:lnTo>
                    <a:pt x="1140104" y="0"/>
                  </a:lnTo>
                  <a:lnTo>
                    <a:pt x="1140104" y="3810"/>
                  </a:lnTo>
                  <a:lnTo>
                    <a:pt x="1145819" y="3810"/>
                  </a:lnTo>
                  <a:lnTo>
                    <a:pt x="1145819" y="0"/>
                  </a:lnTo>
                  <a:close/>
                </a:path>
                <a:path w="1604010" h="3810">
                  <a:moveTo>
                    <a:pt x="1168704" y="0"/>
                  </a:moveTo>
                  <a:lnTo>
                    <a:pt x="1162977" y="0"/>
                  </a:lnTo>
                  <a:lnTo>
                    <a:pt x="1162977" y="3810"/>
                  </a:lnTo>
                  <a:lnTo>
                    <a:pt x="1168704" y="3810"/>
                  </a:lnTo>
                  <a:lnTo>
                    <a:pt x="1168704" y="0"/>
                  </a:lnTo>
                  <a:close/>
                </a:path>
                <a:path w="1604010" h="3810">
                  <a:moveTo>
                    <a:pt x="1191590" y="0"/>
                  </a:moveTo>
                  <a:lnTo>
                    <a:pt x="1185862" y="0"/>
                  </a:lnTo>
                  <a:lnTo>
                    <a:pt x="1185862" y="3810"/>
                  </a:lnTo>
                  <a:lnTo>
                    <a:pt x="1191590" y="3810"/>
                  </a:lnTo>
                  <a:lnTo>
                    <a:pt x="1191590" y="0"/>
                  </a:lnTo>
                  <a:close/>
                </a:path>
                <a:path w="1604010" h="3810">
                  <a:moveTo>
                    <a:pt x="1214475" y="0"/>
                  </a:moveTo>
                  <a:lnTo>
                    <a:pt x="1208747" y="0"/>
                  </a:lnTo>
                  <a:lnTo>
                    <a:pt x="1208747" y="3810"/>
                  </a:lnTo>
                  <a:lnTo>
                    <a:pt x="1214475" y="3810"/>
                  </a:lnTo>
                  <a:lnTo>
                    <a:pt x="1214475" y="0"/>
                  </a:lnTo>
                  <a:close/>
                </a:path>
                <a:path w="1604010" h="3810">
                  <a:moveTo>
                    <a:pt x="1237348" y="0"/>
                  </a:moveTo>
                  <a:lnTo>
                    <a:pt x="1231633" y="0"/>
                  </a:lnTo>
                  <a:lnTo>
                    <a:pt x="1231633" y="3810"/>
                  </a:lnTo>
                  <a:lnTo>
                    <a:pt x="1237348" y="3810"/>
                  </a:lnTo>
                  <a:lnTo>
                    <a:pt x="1237348" y="0"/>
                  </a:lnTo>
                  <a:close/>
                </a:path>
                <a:path w="1604010" h="3810">
                  <a:moveTo>
                    <a:pt x="1260233" y="0"/>
                  </a:moveTo>
                  <a:lnTo>
                    <a:pt x="1254518" y="0"/>
                  </a:lnTo>
                  <a:lnTo>
                    <a:pt x="1254518" y="3810"/>
                  </a:lnTo>
                  <a:lnTo>
                    <a:pt x="1260233" y="3810"/>
                  </a:lnTo>
                  <a:lnTo>
                    <a:pt x="1260233" y="0"/>
                  </a:lnTo>
                  <a:close/>
                </a:path>
                <a:path w="1604010" h="3810">
                  <a:moveTo>
                    <a:pt x="1283119" y="0"/>
                  </a:moveTo>
                  <a:lnTo>
                    <a:pt x="1277391" y="0"/>
                  </a:lnTo>
                  <a:lnTo>
                    <a:pt x="1277391" y="3810"/>
                  </a:lnTo>
                  <a:lnTo>
                    <a:pt x="1283119" y="3810"/>
                  </a:lnTo>
                  <a:lnTo>
                    <a:pt x="1283119" y="0"/>
                  </a:lnTo>
                  <a:close/>
                </a:path>
                <a:path w="1604010" h="3810">
                  <a:moveTo>
                    <a:pt x="1306004" y="0"/>
                  </a:moveTo>
                  <a:lnTo>
                    <a:pt x="1300276" y="0"/>
                  </a:lnTo>
                  <a:lnTo>
                    <a:pt x="1300276" y="3810"/>
                  </a:lnTo>
                  <a:lnTo>
                    <a:pt x="1306004" y="3810"/>
                  </a:lnTo>
                  <a:lnTo>
                    <a:pt x="1306004" y="0"/>
                  </a:lnTo>
                  <a:close/>
                </a:path>
                <a:path w="1604010" h="3810">
                  <a:moveTo>
                    <a:pt x="1328877" y="0"/>
                  </a:moveTo>
                  <a:lnTo>
                    <a:pt x="1323162" y="0"/>
                  </a:lnTo>
                  <a:lnTo>
                    <a:pt x="1323162" y="3810"/>
                  </a:lnTo>
                  <a:lnTo>
                    <a:pt x="1328877" y="3810"/>
                  </a:lnTo>
                  <a:lnTo>
                    <a:pt x="1328877" y="0"/>
                  </a:lnTo>
                  <a:close/>
                </a:path>
                <a:path w="1604010" h="3810">
                  <a:moveTo>
                    <a:pt x="1351762" y="0"/>
                  </a:moveTo>
                  <a:lnTo>
                    <a:pt x="1346047" y="0"/>
                  </a:lnTo>
                  <a:lnTo>
                    <a:pt x="1346047" y="3810"/>
                  </a:lnTo>
                  <a:lnTo>
                    <a:pt x="1351762" y="3810"/>
                  </a:lnTo>
                  <a:lnTo>
                    <a:pt x="1351762" y="0"/>
                  </a:lnTo>
                  <a:close/>
                </a:path>
                <a:path w="1604010" h="3810">
                  <a:moveTo>
                    <a:pt x="1374648" y="0"/>
                  </a:moveTo>
                  <a:lnTo>
                    <a:pt x="1368933" y="0"/>
                  </a:lnTo>
                  <a:lnTo>
                    <a:pt x="1368933" y="3810"/>
                  </a:lnTo>
                  <a:lnTo>
                    <a:pt x="1374648" y="3810"/>
                  </a:lnTo>
                  <a:lnTo>
                    <a:pt x="1374648" y="0"/>
                  </a:lnTo>
                  <a:close/>
                </a:path>
                <a:path w="1604010" h="3810">
                  <a:moveTo>
                    <a:pt x="1397533" y="0"/>
                  </a:moveTo>
                  <a:lnTo>
                    <a:pt x="1391805" y="0"/>
                  </a:lnTo>
                  <a:lnTo>
                    <a:pt x="1391805" y="3810"/>
                  </a:lnTo>
                  <a:lnTo>
                    <a:pt x="1397533" y="3810"/>
                  </a:lnTo>
                  <a:lnTo>
                    <a:pt x="1397533" y="0"/>
                  </a:lnTo>
                  <a:close/>
                </a:path>
                <a:path w="1604010" h="3810">
                  <a:moveTo>
                    <a:pt x="1420418" y="0"/>
                  </a:moveTo>
                  <a:lnTo>
                    <a:pt x="1414691" y="0"/>
                  </a:lnTo>
                  <a:lnTo>
                    <a:pt x="1414691" y="3810"/>
                  </a:lnTo>
                  <a:lnTo>
                    <a:pt x="1420418" y="3810"/>
                  </a:lnTo>
                  <a:lnTo>
                    <a:pt x="1420418" y="0"/>
                  </a:lnTo>
                  <a:close/>
                </a:path>
                <a:path w="1604010" h="3810">
                  <a:moveTo>
                    <a:pt x="1443291" y="0"/>
                  </a:moveTo>
                  <a:lnTo>
                    <a:pt x="1437576" y="0"/>
                  </a:lnTo>
                  <a:lnTo>
                    <a:pt x="1437576" y="3810"/>
                  </a:lnTo>
                  <a:lnTo>
                    <a:pt x="1443291" y="3810"/>
                  </a:lnTo>
                  <a:lnTo>
                    <a:pt x="1443291" y="0"/>
                  </a:lnTo>
                  <a:close/>
                </a:path>
                <a:path w="1604010" h="3810">
                  <a:moveTo>
                    <a:pt x="1466176" y="0"/>
                  </a:moveTo>
                  <a:lnTo>
                    <a:pt x="1460461" y="0"/>
                  </a:lnTo>
                  <a:lnTo>
                    <a:pt x="1460461" y="3810"/>
                  </a:lnTo>
                  <a:lnTo>
                    <a:pt x="1466176" y="3810"/>
                  </a:lnTo>
                  <a:lnTo>
                    <a:pt x="1466176" y="0"/>
                  </a:lnTo>
                  <a:close/>
                </a:path>
                <a:path w="1604010" h="3810">
                  <a:moveTo>
                    <a:pt x="1489062" y="0"/>
                  </a:moveTo>
                  <a:lnTo>
                    <a:pt x="1483347" y="0"/>
                  </a:lnTo>
                  <a:lnTo>
                    <a:pt x="1483347" y="3810"/>
                  </a:lnTo>
                  <a:lnTo>
                    <a:pt x="1489062" y="3810"/>
                  </a:lnTo>
                  <a:lnTo>
                    <a:pt x="1489062" y="0"/>
                  </a:lnTo>
                  <a:close/>
                </a:path>
                <a:path w="1604010" h="3810">
                  <a:moveTo>
                    <a:pt x="1511947" y="0"/>
                  </a:moveTo>
                  <a:lnTo>
                    <a:pt x="1506220" y="0"/>
                  </a:lnTo>
                  <a:lnTo>
                    <a:pt x="1506220" y="3810"/>
                  </a:lnTo>
                  <a:lnTo>
                    <a:pt x="1511947" y="3810"/>
                  </a:lnTo>
                  <a:lnTo>
                    <a:pt x="1511947" y="0"/>
                  </a:lnTo>
                  <a:close/>
                </a:path>
                <a:path w="1604010" h="3810">
                  <a:moveTo>
                    <a:pt x="1534833" y="0"/>
                  </a:moveTo>
                  <a:lnTo>
                    <a:pt x="1529105" y="0"/>
                  </a:lnTo>
                  <a:lnTo>
                    <a:pt x="1529105" y="3810"/>
                  </a:lnTo>
                  <a:lnTo>
                    <a:pt x="1534833" y="3810"/>
                  </a:lnTo>
                  <a:lnTo>
                    <a:pt x="1534833" y="0"/>
                  </a:lnTo>
                  <a:close/>
                </a:path>
                <a:path w="1604010" h="3810">
                  <a:moveTo>
                    <a:pt x="1557705" y="0"/>
                  </a:moveTo>
                  <a:lnTo>
                    <a:pt x="1551990" y="0"/>
                  </a:lnTo>
                  <a:lnTo>
                    <a:pt x="1551990" y="3810"/>
                  </a:lnTo>
                  <a:lnTo>
                    <a:pt x="1557705" y="3810"/>
                  </a:lnTo>
                  <a:lnTo>
                    <a:pt x="1557705" y="0"/>
                  </a:lnTo>
                  <a:close/>
                </a:path>
                <a:path w="1604010" h="3810">
                  <a:moveTo>
                    <a:pt x="1580591" y="0"/>
                  </a:moveTo>
                  <a:lnTo>
                    <a:pt x="1574876" y="0"/>
                  </a:lnTo>
                  <a:lnTo>
                    <a:pt x="1574876" y="3810"/>
                  </a:lnTo>
                  <a:lnTo>
                    <a:pt x="1580591" y="3810"/>
                  </a:lnTo>
                  <a:lnTo>
                    <a:pt x="1580591" y="0"/>
                  </a:lnTo>
                  <a:close/>
                </a:path>
                <a:path w="1604010" h="3810">
                  <a:moveTo>
                    <a:pt x="1603476" y="0"/>
                  </a:moveTo>
                  <a:lnTo>
                    <a:pt x="1597748" y="0"/>
                  </a:lnTo>
                  <a:lnTo>
                    <a:pt x="1597748" y="3810"/>
                  </a:lnTo>
                  <a:lnTo>
                    <a:pt x="1603476" y="3810"/>
                  </a:lnTo>
                  <a:lnTo>
                    <a:pt x="16034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947985" y="1658441"/>
              <a:ext cx="1767839" cy="3810"/>
            </a:xfrm>
            <a:custGeom>
              <a:avLst/>
              <a:gdLst/>
              <a:ahLst/>
              <a:cxnLst/>
              <a:rect l="l" t="t" r="r" b="b"/>
              <a:pathLst>
                <a:path w="1767839" h="3810">
                  <a:moveTo>
                    <a:pt x="5727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727" y="3810"/>
                  </a:lnTo>
                  <a:lnTo>
                    <a:pt x="5727" y="0"/>
                  </a:lnTo>
                  <a:close/>
                </a:path>
                <a:path w="1767839" h="3810">
                  <a:moveTo>
                    <a:pt x="1493100" y="0"/>
                  </a:moveTo>
                  <a:lnTo>
                    <a:pt x="1487373" y="0"/>
                  </a:lnTo>
                  <a:lnTo>
                    <a:pt x="1487373" y="3810"/>
                  </a:lnTo>
                  <a:lnTo>
                    <a:pt x="1493100" y="3810"/>
                  </a:lnTo>
                  <a:lnTo>
                    <a:pt x="1493100" y="0"/>
                  </a:lnTo>
                  <a:close/>
                </a:path>
                <a:path w="1767839" h="3810">
                  <a:moveTo>
                    <a:pt x="1515986" y="0"/>
                  </a:moveTo>
                  <a:lnTo>
                    <a:pt x="1510258" y="0"/>
                  </a:lnTo>
                  <a:lnTo>
                    <a:pt x="1510258" y="3810"/>
                  </a:lnTo>
                  <a:lnTo>
                    <a:pt x="1515986" y="3810"/>
                  </a:lnTo>
                  <a:lnTo>
                    <a:pt x="1515986" y="0"/>
                  </a:lnTo>
                  <a:close/>
                </a:path>
                <a:path w="1767839" h="3810">
                  <a:moveTo>
                    <a:pt x="1538871" y="0"/>
                  </a:moveTo>
                  <a:lnTo>
                    <a:pt x="1533144" y="0"/>
                  </a:lnTo>
                  <a:lnTo>
                    <a:pt x="1533144" y="3810"/>
                  </a:lnTo>
                  <a:lnTo>
                    <a:pt x="1538871" y="3810"/>
                  </a:lnTo>
                  <a:lnTo>
                    <a:pt x="1538871" y="0"/>
                  </a:lnTo>
                  <a:close/>
                </a:path>
                <a:path w="1767839" h="3810">
                  <a:moveTo>
                    <a:pt x="1561744" y="0"/>
                  </a:moveTo>
                  <a:lnTo>
                    <a:pt x="1556029" y="0"/>
                  </a:lnTo>
                  <a:lnTo>
                    <a:pt x="1556029" y="3810"/>
                  </a:lnTo>
                  <a:lnTo>
                    <a:pt x="1561744" y="3810"/>
                  </a:lnTo>
                  <a:lnTo>
                    <a:pt x="1561744" y="0"/>
                  </a:lnTo>
                  <a:close/>
                </a:path>
                <a:path w="1767839" h="3810">
                  <a:moveTo>
                    <a:pt x="1584629" y="0"/>
                  </a:moveTo>
                  <a:lnTo>
                    <a:pt x="1578914" y="0"/>
                  </a:lnTo>
                  <a:lnTo>
                    <a:pt x="1578914" y="3810"/>
                  </a:lnTo>
                  <a:lnTo>
                    <a:pt x="1584629" y="3810"/>
                  </a:lnTo>
                  <a:lnTo>
                    <a:pt x="1584629" y="0"/>
                  </a:lnTo>
                  <a:close/>
                </a:path>
                <a:path w="1767839" h="3810">
                  <a:moveTo>
                    <a:pt x="1607515" y="0"/>
                  </a:moveTo>
                  <a:lnTo>
                    <a:pt x="1601787" y="0"/>
                  </a:lnTo>
                  <a:lnTo>
                    <a:pt x="1601787" y="3810"/>
                  </a:lnTo>
                  <a:lnTo>
                    <a:pt x="1607515" y="3810"/>
                  </a:lnTo>
                  <a:lnTo>
                    <a:pt x="1607515" y="0"/>
                  </a:lnTo>
                  <a:close/>
                </a:path>
                <a:path w="1767839" h="3810">
                  <a:moveTo>
                    <a:pt x="1630400" y="0"/>
                  </a:moveTo>
                  <a:lnTo>
                    <a:pt x="1624672" y="0"/>
                  </a:lnTo>
                  <a:lnTo>
                    <a:pt x="1624672" y="3810"/>
                  </a:lnTo>
                  <a:lnTo>
                    <a:pt x="1630400" y="3810"/>
                  </a:lnTo>
                  <a:lnTo>
                    <a:pt x="1630400" y="0"/>
                  </a:lnTo>
                  <a:close/>
                </a:path>
                <a:path w="1767839" h="3810">
                  <a:moveTo>
                    <a:pt x="1653273" y="0"/>
                  </a:moveTo>
                  <a:lnTo>
                    <a:pt x="1647558" y="0"/>
                  </a:lnTo>
                  <a:lnTo>
                    <a:pt x="1647558" y="3810"/>
                  </a:lnTo>
                  <a:lnTo>
                    <a:pt x="1653273" y="3810"/>
                  </a:lnTo>
                  <a:lnTo>
                    <a:pt x="1653273" y="0"/>
                  </a:lnTo>
                  <a:close/>
                </a:path>
                <a:path w="1767839" h="3810">
                  <a:moveTo>
                    <a:pt x="1676158" y="0"/>
                  </a:moveTo>
                  <a:lnTo>
                    <a:pt x="1670443" y="0"/>
                  </a:lnTo>
                  <a:lnTo>
                    <a:pt x="1670443" y="3810"/>
                  </a:lnTo>
                  <a:lnTo>
                    <a:pt x="1676158" y="3810"/>
                  </a:lnTo>
                  <a:lnTo>
                    <a:pt x="1676158" y="0"/>
                  </a:lnTo>
                  <a:close/>
                </a:path>
                <a:path w="1767839" h="3810">
                  <a:moveTo>
                    <a:pt x="1699044" y="0"/>
                  </a:moveTo>
                  <a:lnTo>
                    <a:pt x="1693329" y="0"/>
                  </a:lnTo>
                  <a:lnTo>
                    <a:pt x="1693329" y="3810"/>
                  </a:lnTo>
                  <a:lnTo>
                    <a:pt x="1699044" y="3810"/>
                  </a:lnTo>
                  <a:lnTo>
                    <a:pt x="1699044" y="0"/>
                  </a:lnTo>
                  <a:close/>
                </a:path>
                <a:path w="1767839" h="3810">
                  <a:moveTo>
                    <a:pt x="1721929" y="0"/>
                  </a:moveTo>
                  <a:lnTo>
                    <a:pt x="1716201" y="0"/>
                  </a:lnTo>
                  <a:lnTo>
                    <a:pt x="1716201" y="3810"/>
                  </a:lnTo>
                  <a:lnTo>
                    <a:pt x="1721929" y="3810"/>
                  </a:lnTo>
                  <a:lnTo>
                    <a:pt x="1721929" y="0"/>
                  </a:lnTo>
                  <a:close/>
                </a:path>
                <a:path w="1767839" h="3810">
                  <a:moveTo>
                    <a:pt x="1744814" y="0"/>
                  </a:moveTo>
                  <a:lnTo>
                    <a:pt x="1739087" y="0"/>
                  </a:lnTo>
                  <a:lnTo>
                    <a:pt x="1739087" y="3810"/>
                  </a:lnTo>
                  <a:lnTo>
                    <a:pt x="1744814" y="3810"/>
                  </a:lnTo>
                  <a:lnTo>
                    <a:pt x="1744814" y="0"/>
                  </a:lnTo>
                  <a:close/>
                </a:path>
                <a:path w="1767839" h="3810">
                  <a:moveTo>
                    <a:pt x="1767687" y="0"/>
                  </a:moveTo>
                  <a:lnTo>
                    <a:pt x="1761972" y="0"/>
                  </a:lnTo>
                  <a:lnTo>
                    <a:pt x="1761972" y="3810"/>
                  </a:lnTo>
                  <a:lnTo>
                    <a:pt x="1767687" y="3810"/>
                  </a:lnTo>
                  <a:lnTo>
                    <a:pt x="1767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817937" y="6226314"/>
              <a:ext cx="2258060" cy="53340"/>
            </a:xfrm>
            <a:custGeom>
              <a:avLst/>
              <a:gdLst/>
              <a:ahLst/>
              <a:cxnLst/>
              <a:rect l="l" t="t" r="r" b="b"/>
              <a:pathLst>
                <a:path w="2258060" h="53339">
                  <a:moveTo>
                    <a:pt x="33718" y="32473"/>
                  </a:moveTo>
                  <a:lnTo>
                    <a:pt x="29273" y="6489"/>
                  </a:lnTo>
                  <a:lnTo>
                    <a:pt x="28511" y="5257"/>
                  </a:lnTo>
                  <a:lnTo>
                    <a:pt x="27990" y="4406"/>
                  </a:lnTo>
                  <a:lnTo>
                    <a:pt x="27152" y="3644"/>
                  </a:lnTo>
                  <a:lnTo>
                    <a:pt x="27152" y="34899"/>
                  </a:lnTo>
                  <a:lnTo>
                    <a:pt x="26162" y="40513"/>
                  </a:lnTo>
                  <a:lnTo>
                    <a:pt x="22186" y="46164"/>
                  </a:lnTo>
                  <a:lnTo>
                    <a:pt x="19748" y="47574"/>
                  </a:lnTo>
                  <a:lnTo>
                    <a:pt x="13957" y="47574"/>
                  </a:lnTo>
                  <a:lnTo>
                    <a:pt x="11506" y="46151"/>
                  </a:lnTo>
                  <a:lnTo>
                    <a:pt x="9461" y="43345"/>
                  </a:lnTo>
                  <a:lnTo>
                    <a:pt x="7480" y="40538"/>
                  </a:lnTo>
                  <a:lnTo>
                    <a:pt x="6477" y="34899"/>
                  </a:lnTo>
                  <a:lnTo>
                    <a:pt x="6489" y="17907"/>
                  </a:lnTo>
                  <a:lnTo>
                    <a:pt x="7632" y="12103"/>
                  </a:lnTo>
                  <a:lnTo>
                    <a:pt x="9766" y="8953"/>
                  </a:lnTo>
                  <a:lnTo>
                    <a:pt x="11518" y="6489"/>
                  </a:lnTo>
                  <a:lnTo>
                    <a:pt x="13881" y="5257"/>
                  </a:lnTo>
                  <a:lnTo>
                    <a:pt x="19748" y="5257"/>
                  </a:lnTo>
                  <a:lnTo>
                    <a:pt x="22199" y="6654"/>
                  </a:lnTo>
                  <a:lnTo>
                    <a:pt x="26162" y="12255"/>
                  </a:lnTo>
                  <a:lnTo>
                    <a:pt x="27038" y="17221"/>
                  </a:lnTo>
                  <a:lnTo>
                    <a:pt x="27152" y="34899"/>
                  </a:lnTo>
                  <a:lnTo>
                    <a:pt x="27152" y="3644"/>
                  </a:lnTo>
                  <a:lnTo>
                    <a:pt x="26238" y="2794"/>
                  </a:lnTo>
                  <a:lnTo>
                    <a:pt x="24180" y="1676"/>
                  </a:lnTo>
                  <a:lnTo>
                    <a:pt x="22047" y="558"/>
                  </a:lnTo>
                  <a:lnTo>
                    <a:pt x="19596" y="0"/>
                  </a:lnTo>
                  <a:lnTo>
                    <a:pt x="13119" y="0"/>
                  </a:lnTo>
                  <a:lnTo>
                    <a:pt x="1701" y="12255"/>
                  </a:lnTo>
                  <a:lnTo>
                    <a:pt x="609" y="15379"/>
                  </a:lnTo>
                  <a:lnTo>
                    <a:pt x="0" y="20294"/>
                  </a:lnTo>
                  <a:lnTo>
                    <a:pt x="0" y="36118"/>
                  </a:lnTo>
                  <a:lnTo>
                    <a:pt x="1676" y="43116"/>
                  </a:lnTo>
                  <a:lnTo>
                    <a:pt x="7937" y="51003"/>
                  </a:lnTo>
                  <a:lnTo>
                    <a:pt x="11899" y="52781"/>
                  </a:lnTo>
                  <a:lnTo>
                    <a:pt x="20599" y="52781"/>
                  </a:lnTo>
                  <a:lnTo>
                    <a:pt x="23799" y="51765"/>
                  </a:lnTo>
                  <a:lnTo>
                    <a:pt x="26238" y="49733"/>
                  </a:lnTo>
                  <a:lnTo>
                    <a:pt x="28752" y="47701"/>
                  </a:lnTo>
                  <a:lnTo>
                    <a:pt x="28841" y="47574"/>
                  </a:lnTo>
                  <a:lnTo>
                    <a:pt x="30581" y="44818"/>
                  </a:lnTo>
                  <a:lnTo>
                    <a:pt x="32016" y="40513"/>
                  </a:lnTo>
                  <a:lnTo>
                    <a:pt x="33108" y="37376"/>
                  </a:lnTo>
                  <a:lnTo>
                    <a:pt x="33718" y="32473"/>
                  </a:lnTo>
                  <a:close/>
                </a:path>
                <a:path w="2258060" h="53339">
                  <a:moveTo>
                    <a:pt x="584885" y="29464"/>
                  </a:moveTo>
                  <a:lnTo>
                    <a:pt x="583361" y="25450"/>
                  </a:lnTo>
                  <a:lnTo>
                    <a:pt x="577100" y="19189"/>
                  </a:lnTo>
                  <a:lnTo>
                    <a:pt x="573290" y="17640"/>
                  </a:lnTo>
                  <a:lnTo>
                    <a:pt x="565353" y="17640"/>
                  </a:lnTo>
                  <a:lnTo>
                    <a:pt x="562152" y="18707"/>
                  </a:lnTo>
                  <a:lnTo>
                    <a:pt x="559028" y="20878"/>
                  </a:lnTo>
                  <a:lnTo>
                    <a:pt x="561848" y="6985"/>
                  </a:lnTo>
                  <a:lnTo>
                    <a:pt x="582447" y="6985"/>
                  </a:lnTo>
                  <a:lnTo>
                    <a:pt x="582447" y="927"/>
                  </a:lnTo>
                  <a:lnTo>
                    <a:pt x="556742" y="927"/>
                  </a:lnTo>
                  <a:lnTo>
                    <a:pt x="551700" y="27470"/>
                  </a:lnTo>
                  <a:lnTo>
                    <a:pt x="557733" y="28244"/>
                  </a:lnTo>
                  <a:lnTo>
                    <a:pt x="558647" y="26771"/>
                  </a:lnTo>
                  <a:lnTo>
                    <a:pt x="559943" y="25565"/>
                  </a:lnTo>
                  <a:lnTo>
                    <a:pt x="563219" y="23698"/>
                  </a:lnTo>
                  <a:lnTo>
                    <a:pt x="565048" y="23228"/>
                  </a:lnTo>
                  <a:lnTo>
                    <a:pt x="570395" y="23228"/>
                  </a:lnTo>
                  <a:lnTo>
                    <a:pt x="573062" y="24282"/>
                  </a:lnTo>
                  <a:lnTo>
                    <a:pt x="577100" y="28473"/>
                  </a:lnTo>
                  <a:lnTo>
                    <a:pt x="578167" y="31318"/>
                  </a:lnTo>
                  <a:lnTo>
                    <a:pt x="578167" y="38747"/>
                  </a:lnTo>
                  <a:lnTo>
                    <a:pt x="577100" y="41808"/>
                  </a:lnTo>
                  <a:lnTo>
                    <a:pt x="572833" y="46418"/>
                  </a:lnTo>
                  <a:lnTo>
                    <a:pt x="570242" y="47574"/>
                  </a:lnTo>
                  <a:lnTo>
                    <a:pt x="564667" y="47574"/>
                  </a:lnTo>
                  <a:lnTo>
                    <a:pt x="562533" y="46748"/>
                  </a:lnTo>
                  <a:lnTo>
                    <a:pt x="558952" y="43484"/>
                  </a:lnTo>
                  <a:lnTo>
                    <a:pt x="557733" y="41046"/>
                  </a:lnTo>
                  <a:lnTo>
                    <a:pt x="557276" y="37795"/>
                  </a:lnTo>
                  <a:lnTo>
                    <a:pt x="550633" y="38366"/>
                  </a:lnTo>
                  <a:lnTo>
                    <a:pt x="551014" y="42710"/>
                  </a:lnTo>
                  <a:lnTo>
                    <a:pt x="552691" y="46202"/>
                  </a:lnTo>
                  <a:lnTo>
                    <a:pt x="558647" y="51473"/>
                  </a:lnTo>
                  <a:lnTo>
                    <a:pt x="562533" y="52781"/>
                  </a:lnTo>
                  <a:lnTo>
                    <a:pt x="572985" y="52781"/>
                  </a:lnTo>
                  <a:lnTo>
                    <a:pt x="577481" y="50698"/>
                  </a:lnTo>
                  <a:lnTo>
                    <a:pt x="583514" y="43103"/>
                  </a:lnTo>
                  <a:lnTo>
                    <a:pt x="584885" y="39052"/>
                  </a:lnTo>
                  <a:lnTo>
                    <a:pt x="584885" y="29464"/>
                  </a:lnTo>
                  <a:close/>
                </a:path>
                <a:path w="2258060" h="53339">
                  <a:moveTo>
                    <a:pt x="1105077" y="0"/>
                  </a:moveTo>
                  <a:lnTo>
                    <a:pt x="1101039" y="0"/>
                  </a:lnTo>
                  <a:lnTo>
                    <a:pt x="1099896" y="2235"/>
                  </a:lnTo>
                  <a:lnTo>
                    <a:pt x="1098067" y="4533"/>
                  </a:lnTo>
                  <a:lnTo>
                    <a:pt x="1092720" y="9283"/>
                  </a:lnTo>
                  <a:lnTo>
                    <a:pt x="1089596" y="11315"/>
                  </a:lnTo>
                  <a:lnTo>
                    <a:pt x="1086205" y="12915"/>
                  </a:lnTo>
                  <a:lnTo>
                    <a:pt x="1086091" y="19113"/>
                  </a:lnTo>
                  <a:lnTo>
                    <a:pt x="1088072" y="18376"/>
                  </a:lnTo>
                  <a:lnTo>
                    <a:pt x="1090282" y="17297"/>
                  </a:lnTo>
                  <a:lnTo>
                    <a:pt x="1092720" y="15836"/>
                  </a:lnTo>
                  <a:lnTo>
                    <a:pt x="1095248" y="14376"/>
                  </a:lnTo>
                  <a:lnTo>
                    <a:pt x="1097229" y="12915"/>
                  </a:lnTo>
                  <a:lnTo>
                    <a:pt x="1098753" y="11468"/>
                  </a:lnTo>
                  <a:lnTo>
                    <a:pt x="1098753" y="51904"/>
                  </a:lnTo>
                  <a:lnTo>
                    <a:pt x="1105077" y="51904"/>
                  </a:lnTo>
                  <a:lnTo>
                    <a:pt x="1105077" y="11468"/>
                  </a:lnTo>
                  <a:lnTo>
                    <a:pt x="1105077" y="0"/>
                  </a:lnTo>
                  <a:close/>
                </a:path>
                <a:path w="2258060" h="53339">
                  <a:moveTo>
                    <a:pt x="1156258" y="32473"/>
                  </a:moveTo>
                  <a:lnTo>
                    <a:pt x="1149705" y="3644"/>
                  </a:lnTo>
                  <a:lnTo>
                    <a:pt x="1149705" y="34899"/>
                  </a:lnTo>
                  <a:lnTo>
                    <a:pt x="1148715" y="40513"/>
                  </a:lnTo>
                  <a:lnTo>
                    <a:pt x="1144727" y="46164"/>
                  </a:lnTo>
                  <a:lnTo>
                    <a:pt x="1142301" y="47574"/>
                  </a:lnTo>
                  <a:lnTo>
                    <a:pt x="1136510" y="47574"/>
                  </a:lnTo>
                  <a:lnTo>
                    <a:pt x="1134059" y="46151"/>
                  </a:lnTo>
                  <a:lnTo>
                    <a:pt x="1130096" y="40538"/>
                  </a:lnTo>
                  <a:lnTo>
                    <a:pt x="1129106" y="34899"/>
                  </a:lnTo>
                  <a:lnTo>
                    <a:pt x="1129118" y="17907"/>
                  </a:lnTo>
                  <a:lnTo>
                    <a:pt x="1130173" y="12103"/>
                  </a:lnTo>
                  <a:lnTo>
                    <a:pt x="1132395" y="8953"/>
                  </a:lnTo>
                  <a:lnTo>
                    <a:pt x="1134071" y="6489"/>
                  </a:lnTo>
                  <a:lnTo>
                    <a:pt x="1136434" y="5257"/>
                  </a:lnTo>
                  <a:lnTo>
                    <a:pt x="1142301" y="5257"/>
                  </a:lnTo>
                  <a:lnTo>
                    <a:pt x="1144752" y="6654"/>
                  </a:lnTo>
                  <a:lnTo>
                    <a:pt x="1148715" y="12255"/>
                  </a:lnTo>
                  <a:lnTo>
                    <a:pt x="1149578" y="17221"/>
                  </a:lnTo>
                  <a:lnTo>
                    <a:pt x="1149705" y="34899"/>
                  </a:lnTo>
                  <a:lnTo>
                    <a:pt x="1149705" y="3644"/>
                  </a:lnTo>
                  <a:lnTo>
                    <a:pt x="1148791" y="2794"/>
                  </a:lnTo>
                  <a:lnTo>
                    <a:pt x="1146733" y="1676"/>
                  </a:lnTo>
                  <a:lnTo>
                    <a:pt x="1144587" y="558"/>
                  </a:lnTo>
                  <a:lnTo>
                    <a:pt x="1142149" y="0"/>
                  </a:lnTo>
                  <a:lnTo>
                    <a:pt x="1135672" y="0"/>
                  </a:lnTo>
                  <a:lnTo>
                    <a:pt x="1124254" y="12255"/>
                  </a:lnTo>
                  <a:lnTo>
                    <a:pt x="1123162" y="15379"/>
                  </a:lnTo>
                  <a:lnTo>
                    <a:pt x="1122553" y="20294"/>
                  </a:lnTo>
                  <a:lnTo>
                    <a:pt x="1122553" y="36118"/>
                  </a:lnTo>
                  <a:lnTo>
                    <a:pt x="1124229" y="43116"/>
                  </a:lnTo>
                  <a:lnTo>
                    <a:pt x="1130477" y="51003"/>
                  </a:lnTo>
                  <a:lnTo>
                    <a:pt x="1134452" y="52781"/>
                  </a:lnTo>
                  <a:lnTo>
                    <a:pt x="1143215" y="52781"/>
                  </a:lnTo>
                  <a:lnTo>
                    <a:pt x="1146352" y="51765"/>
                  </a:lnTo>
                  <a:lnTo>
                    <a:pt x="1148791" y="49733"/>
                  </a:lnTo>
                  <a:lnTo>
                    <a:pt x="1151305" y="47701"/>
                  </a:lnTo>
                  <a:lnTo>
                    <a:pt x="1151394" y="47574"/>
                  </a:lnTo>
                  <a:lnTo>
                    <a:pt x="1153134" y="44818"/>
                  </a:lnTo>
                  <a:lnTo>
                    <a:pt x="1154557" y="40513"/>
                  </a:lnTo>
                  <a:lnTo>
                    <a:pt x="1155649" y="37376"/>
                  </a:lnTo>
                  <a:lnTo>
                    <a:pt x="1156258" y="32473"/>
                  </a:lnTo>
                  <a:close/>
                </a:path>
                <a:path w="2258060" h="53339">
                  <a:moveTo>
                    <a:pt x="1655711" y="0"/>
                  </a:moveTo>
                  <a:lnTo>
                    <a:pt x="1651596" y="0"/>
                  </a:lnTo>
                  <a:lnTo>
                    <a:pt x="1650530" y="2235"/>
                  </a:lnTo>
                  <a:lnTo>
                    <a:pt x="1648625" y="4533"/>
                  </a:lnTo>
                  <a:lnTo>
                    <a:pt x="1645958" y="6908"/>
                  </a:lnTo>
                  <a:lnTo>
                    <a:pt x="1643367" y="9283"/>
                  </a:lnTo>
                  <a:lnTo>
                    <a:pt x="1640230" y="11315"/>
                  </a:lnTo>
                  <a:lnTo>
                    <a:pt x="1636763" y="12915"/>
                  </a:lnTo>
                  <a:lnTo>
                    <a:pt x="1636649" y="19113"/>
                  </a:lnTo>
                  <a:lnTo>
                    <a:pt x="1638630" y="18376"/>
                  </a:lnTo>
                  <a:lnTo>
                    <a:pt x="1640916" y="17297"/>
                  </a:lnTo>
                  <a:lnTo>
                    <a:pt x="1643367" y="15836"/>
                  </a:lnTo>
                  <a:lnTo>
                    <a:pt x="1645881" y="14376"/>
                  </a:lnTo>
                  <a:lnTo>
                    <a:pt x="1647863" y="12915"/>
                  </a:lnTo>
                  <a:lnTo>
                    <a:pt x="1649387" y="11468"/>
                  </a:lnTo>
                  <a:lnTo>
                    <a:pt x="1649387" y="51904"/>
                  </a:lnTo>
                  <a:lnTo>
                    <a:pt x="1655711" y="51904"/>
                  </a:lnTo>
                  <a:lnTo>
                    <a:pt x="1655711" y="11468"/>
                  </a:lnTo>
                  <a:lnTo>
                    <a:pt x="1655711" y="0"/>
                  </a:lnTo>
                  <a:close/>
                </a:path>
                <a:path w="2258060" h="53339">
                  <a:moveTo>
                    <a:pt x="1707438" y="29464"/>
                  </a:moveTo>
                  <a:lnTo>
                    <a:pt x="1705902" y="25450"/>
                  </a:lnTo>
                  <a:lnTo>
                    <a:pt x="1703692" y="23228"/>
                  </a:lnTo>
                  <a:lnTo>
                    <a:pt x="1701342" y="20878"/>
                  </a:lnTo>
                  <a:lnTo>
                    <a:pt x="1699653" y="19189"/>
                  </a:lnTo>
                  <a:lnTo>
                    <a:pt x="1695919" y="17640"/>
                  </a:lnTo>
                  <a:lnTo>
                    <a:pt x="1687982" y="17640"/>
                  </a:lnTo>
                  <a:lnTo>
                    <a:pt x="1684705" y="18707"/>
                  </a:lnTo>
                  <a:lnTo>
                    <a:pt x="1681581" y="20878"/>
                  </a:lnTo>
                  <a:lnTo>
                    <a:pt x="1684401" y="6985"/>
                  </a:lnTo>
                  <a:lnTo>
                    <a:pt x="1704987" y="6985"/>
                  </a:lnTo>
                  <a:lnTo>
                    <a:pt x="1704987" y="927"/>
                  </a:lnTo>
                  <a:lnTo>
                    <a:pt x="1679282" y="927"/>
                  </a:lnTo>
                  <a:lnTo>
                    <a:pt x="1674329" y="27470"/>
                  </a:lnTo>
                  <a:lnTo>
                    <a:pt x="1680273" y="28244"/>
                  </a:lnTo>
                  <a:lnTo>
                    <a:pt x="1681187" y="26771"/>
                  </a:lnTo>
                  <a:lnTo>
                    <a:pt x="1682496" y="25565"/>
                  </a:lnTo>
                  <a:lnTo>
                    <a:pt x="1684172" y="24625"/>
                  </a:lnTo>
                  <a:lnTo>
                    <a:pt x="1685772" y="23698"/>
                  </a:lnTo>
                  <a:lnTo>
                    <a:pt x="1687601" y="23228"/>
                  </a:lnTo>
                  <a:lnTo>
                    <a:pt x="1692935" y="23228"/>
                  </a:lnTo>
                  <a:lnTo>
                    <a:pt x="1695615" y="24282"/>
                  </a:lnTo>
                  <a:lnTo>
                    <a:pt x="1697672" y="26377"/>
                  </a:lnTo>
                  <a:lnTo>
                    <a:pt x="1699653" y="28473"/>
                  </a:lnTo>
                  <a:lnTo>
                    <a:pt x="1700720" y="31318"/>
                  </a:lnTo>
                  <a:lnTo>
                    <a:pt x="1700618" y="39052"/>
                  </a:lnTo>
                  <a:lnTo>
                    <a:pt x="1699653" y="41808"/>
                  </a:lnTo>
                  <a:lnTo>
                    <a:pt x="1695386" y="46418"/>
                  </a:lnTo>
                  <a:lnTo>
                    <a:pt x="1692859" y="47574"/>
                  </a:lnTo>
                  <a:lnTo>
                    <a:pt x="1687220" y="47574"/>
                  </a:lnTo>
                  <a:lnTo>
                    <a:pt x="1679816" y="37795"/>
                  </a:lnTo>
                  <a:lnTo>
                    <a:pt x="1673186" y="38366"/>
                  </a:lnTo>
                  <a:lnTo>
                    <a:pt x="1673567" y="42710"/>
                  </a:lnTo>
                  <a:lnTo>
                    <a:pt x="1675320" y="46202"/>
                  </a:lnTo>
                  <a:lnTo>
                    <a:pt x="1681264" y="51473"/>
                  </a:lnTo>
                  <a:lnTo>
                    <a:pt x="1685086" y="52781"/>
                  </a:lnTo>
                  <a:lnTo>
                    <a:pt x="1695538" y="52781"/>
                  </a:lnTo>
                  <a:lnTo>
                    <a:pt x="1700034" y="50698"/>
                  </a:lnTo>
                  <a:lnTo>
                    <a:pt x="1702485" y="47574"/>
                  </a:lnTo>
                  <a:lnTo>
                    <a:pt x="1703387" y="46418"/>
                  </a:lnTo>
                  <a:lnTo>
                    <a:pt x="1706054" y="43103"/>
                  </a:lnTo>
                  <a:lnTo>
                    <a:pt x="1707438" y="39052"/>
                  </a:lnTo>
                  <a:lnTo>
                    <a:pt x="1707438" y="29464"/>
                  </a:lnTo>
                  <a:close/>
                </a:path>
                <a:path w="2258060" h="53339">
                  <a:moveTo>
                    <a:pt x="2215807" y="45808"/>
                  </a:moveTo>
                  <a:lnTo>
                    <a:pt x="2190407" y="45808"/>
                  </a:lnTo>
                  <a:lnTo>
                    <a:pt x="2191169" y="44653"/>
                  </a:lnTo>
                  <a:lnTo>
                    <a:pt x="2200605" y="35750"/>
                  </a:lnTo>
                  <a:lnTo>
                    <a:pt x="2204974" y="32004"/>
                  </a:lnTo>
                  <a:lnTo>
                    <a:pt x="2215692" y="16598"/>
                  </a:lnTo>
                  <a:lnTo>
                    <a:pt x="2215642" y="10083"/>
                  </a:lnTo>
                  <a:lnTo>
                    <a:pt x="2214283" y="6883"/>
                  </a:lnTo>
                  <a:lnTo>
                    <a:pt x="2212568" y="5257"/>
                  </a:lnTo>
                  <a:lnTo>
                    <a:pt x="2208492" y="1384"/>
                  </a:lnTo>
                  <a:lnTo>
                    <a:pt x="2204593" y="0"/>
                  </a:lnTo>
                  <a:lnTo>
                    <a:pt x="2194687" y="0"/>
                  </a:lnTo>
                  <a:lnTo>
                    <a:pt x="2190788" y="1282"/>
                  </a:lnTo>
                  <a:lnTo>
                    <a:pt x="2187892" y="3822"/>
                  </a:lnTo>
                  <a:lnTo>
                    <a:pt x="2184920" y="6375"/>
                  </a:lnTo>
                  <a:lnTo>
                    <a:pt x="2183244" y="10083"/>
                  </a:lnTo>
                  <a:lnTo>
                    <a:pt x="2182863" y="14947"/>
                  </a:lnTo>
                  <a:lnTo>
                    <a:pt x="2189340" y="15621"/>
                  </a:lnTo>
                  <a:lnTo>
                    <a:pt x="2189340" y="12382"/>
                  </a:lnTo>
                  <a:lnTo>
                    <a:pt x="2190254" y="9842"/>
                  </a:lnTo>
                  <a:lnTo>
                    <a:pt x="2192159" y="8013"/>
                  </a:lnTo>
                  <a:lnTo>
                    <a:pt x="2194001" y="6172"/>
                  </a:lnTo>
                  <a:lnTo>
                    <a:pt x="2196439" y="5257"/>
                  </a:lnTo>
                  <a:lnTo>
                    <a:pt x="2202383" y="5257"/>
                  </a:lnTo>
                  <a:lnTo>
                    <a:pt x="2204669" y="6121"/>
                  </a:lnTo>
                  <a:lnTo>
                    <a:pt x="2206510" y="7848"/>
                  </a:lnTo>
                  <a:lnTo>
                    <a:pt x="2208263" y="9575"/>
                  </a:lnTo>
                  <a:lnTo>
                    <a:pt x="2209177" y="11696"/>
                  </a:lnTo>
                  <a:lnTo>
                    <a:pt x="2209177" y="16598"/>
                  </a:lnTo>
                  <a:lnTo>
                    <a:pt x="2208187" y="19151"/>
                  </a:lnTo>
                  <a:lnTo>
                    <a:pt x="2206206" y="21844"/>
                  </a:lnTo>
                  <a:lnTo>
                    <a:pt x="2204275" y="24549"/>
                  </a:lnTo>
                  <a:lnTo>
                    <a:pt x="2200478" y="28181"/>
                  </a:lnTo>
                  <a:lnTo>
                    <a:pt x="2191131" y="35864"/>
                  </a:lnTo>
                  <a:lnTo>
                    <a:pt x="2188426" y="38366"/>
                  </a:lnTo>
                  <a:lnTo>
                    <a:pt x="2184616" y="42875"/>
                  </a:lnTo>
                  <a:lnTo>
                    <a:pt x="2183244" y="45161"/>
                  </a:lnTo>
                  <a:lnTo>
                    <a:pt x="2181796" y="48907"/>
                  </a:lnTo>
                  <a:lnTo>
                    <a:pt x="2181568" y="50380"/>
                  </a:lnTo>
                  <a:lnTo>
                    <a:pt x="2181644" y="51904"/>
                  </a:lnTo>
                  <a:lnTo>
                    <a:pt x="2215807" y="51904"/>
                  </a:lnTo>
                  <a:lnTo>
                    <a:pt x="2215807" y="45808"/>
                  </a:lnTo>
                  <a:close/>
                </a:path>
                <a:path w="2258060" h="53339">
                  <a:moveTo>
                    <a:pt x="2257463" y="32473"/>
                  </a:moveTo>
                  <a:lnTo>
                    <a:pt x="2250973" y="3683"/>
                  </a:lnTo>
                  <a:lnTo>
                    <a:pt x="2250973" y="34899"/>
                  </a:lnTo>
                  <a:lnTo>
                    <a:pt x="2249982" y="40513"/>
                  </a:lnTo>
                  <a:lnTo>
                    <a:pt x="2246007" y="46164"/>
                  </a:lnTo>
                  <a:lnTo>
                    <a:pt x="2243569" y="47574"/>
                  </a:lnTo>
                  <a:lnTo>
                    <a:pt x="2237702" y="47574"/>
                  </a:lnTo>
                  <a:lnTo>
                    <a:pt x="2235250" y="46151"/>
                  </a:lnTo>
                  <a:lnTo>
                    <a:pt x="2231301" y="40538"/>
                  </a:lnTo>
                  <a:lnTo>
                    <a:pt x="2230297" y="34899"/>
                  </a:lnTo>
                  <a:lnTo>
                    <a:pt x="2230310" y="17907"/>
                  </a:lnTo>
                  <a:lnTo>
                    <a:pt x="2231377" y="12103"/>
                  </a:lnTo>
                  <a:lnTo>
                    <a:pt x="2235339" y="6489"/>
                  </a:lnTo>
                  <a:lnTo>
                    <a:pt x="2237625" y="5257"/>
                  </a:lnTo>
                  <a:lnTo>
                    <a:pt x="2243493" y="5257"/>
                  </a:lnTo>
                  <a:lnTo>
                    <a:pt x="2246020" y="6654"/>
                  </a:lnTo>
                  <a:lnTo>
                    <a:pt x="2249982" y="12255"/>
                  </a:lnTo>
                  <a:lnTo>
                    <a:pt x="2250859" y="17221"/>
                  </a:lnTo>
                  <a:lnTo>
                    <a:pt x="2250973" y="34899"/>
                  </a:lnTo>
                  <a:lnTo>
                    <a:pt x="2250973" y="3683"/>
                  </a:lnTo>
                  <a:lnTo>
                    <a:pt x="2250059" y="2794"/>
                  </a:lnTo>
                  <a:lnTo>
                    <a:pt x="2247925" y="1676"/>
                  </a:lnTo>
                  <a:lnTo>
                    <a:pt x="2245868" y="558"/>
                  </a:lnTo>
                  <a:lnTo>
                    <a:pt x="2243417" y="0"/>
                  </a:lnTo>
                  <a:lnTo>
                    <a:pt x="2236863" y="0"/>
                  </a:lnTo>
                  <a:lnTo>
                    <a:pt x="2233739" y="1016"/>
                  </a:lnTo>
                  <a:lnTo>
                    <a:pt x="2231301" y="3035"/>
                  </a:lnTo>
                  <a:lnTo>
                    <a:pt x="2228773" y="5054"/>
                  </a:lnTo>
                  <a:lnTo>
                    <a:pt x="2226945" y="7937"/>
                  </a:lnTo>
                  <a:lnTo>
                    <a:pt x="2225459" y="12255"/>
                  </a:lnTo>
                  <a:lnTo>
                    <a:pt x="2224430" y="15379"/>
                  </a:lnTo>
                  <a:lnTo>
                    <a:pt x="2223820" y="20294"/>
                  </a:lnTo>
                  <a:lnTo>
                    <a:pt x="2223820" y="36118"/>
                  </a:lnTo>
                  <a:lnTo>
                    <a:pt x="2225497" y="43116"/>
                  </a:lnTo>
                  <a:lnTo>
                    <a:pt x="2231758" y="51003"/>
                  </a:lnTo>
                  <a:lnTo>
                    <a:pt x="2235644" y="52781"/>
                  </a:lnTo>
                  <a:lnTo>
                    <a:pt x="2244420" y="52781"/>
                  </a:lnTo>
                  <a:lnTo>
                    <a:pt x="2256853" y="37376"/>
                  </a:lnTo>
                  <a:lnTo>
                    <a:pt x="2257463" y="3247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69431" y="1658432"/>
              <a:ext cx="2299448" cy="4540632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75969" y="1481223"/>
              <a:ext cx="507844" cy="7819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36382" y="6322142"/>
              <a:ext cx="582289" cy="78193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3590946" y="3708958"/>
              <a:ext cx="76200" cy="377190"/>
            </a:xfrm>
            <a:custGeom>
              <a:avLst/>
              <a:gdLst/>
              <a:ahLst/>
              <a:cxnLst/>
              <a:rect l="l" t="t" r="r" b="b"/>
              <a:pathLst>
                <a:path w="76200" h="377189">
                  <a:moveTo>
                    <a:pt x="59647" y="321081"/>
                  </a:moveTo>
                  <a:lnTo>
                    <a:pt x="0" y="345492"/>
                  </a:lnTo>
                  <a:lnTo>
                    <a:pt x="0" y="353959"/>
                  </a:lnTo>
                  <a:lnTo>
                    <a:pt x="59647" y="376921"/>
                  </a:lnTo>
                  <a:lnTo>
                    <a:pt x="59647" y="368530"/>
                  </a:lnTo>
                  <a:lnTo>
                    <a:pt x="41570" y="361969"/>
                  </a:lnTo>
                  <a:lnTo>
                    <a:pt x="41570" y="359681"/>
                  </a:lnTo>
                  <a:lnTo>
                    <a:pt x="35163" y="359681"/>
                  </a:lnTo>
                  <a:lnTo>
                    <a:pt x="17695" y="353120"/>
                  </a:lnTo>
                  <a:lnTo>
                    <a:pt x="13882" y="351747"/>
                  </a:lnTo>
                  <a:lnTo>
                    <a:pt x="10144" y="350679"/>
                  </a:lnTo>
                  <a:lnTo>
                    <a:pt x="6254" y="349916"/>
                  </a:lnTo>
                  <a:lnTo>
                    <a:pt x="9534" y="349001"/>
                  </a:lnTo>
                  <a:lnTo>
                    <a:pt x="13653" y="347628"/>
                  </a:lnTo>
                  <a:lnTo>
                    <a:pt x="35163" y="339465"/>
                  </a:lnTo>
                  <a:lnTo>
                    <a:pt x="41570" y="339465"/>
                  </a:lnTo>
                  <a:lnTo>
                    <a:pt x="41570" y="337024"/>
                  </a:lnTo>
                  <a:lnTo>
                    <a:pt x="59647" y="330082"/>
                  </a:lnTo>
                  <a:lnTo>
                    <a:pt x="59647" y="321081"/>
                  </a:lnTo>
                  <a:close/>
                </a:path>
                <a:path w="76200" h="377189">
                  <a:moveTo>
                    <a:pt x="41570" y="339465"/>
                  </a:moveTo>
                  <a:lnTo>
                    <a:pt x="35163" y="339465"/>
                  </a:lnTo>
                  <a:lnTo>
                    <a:pt x="35163" y="359681"/>
                  </a:lnTo>
                  <a:lnTo>
                    <a:pt x="41570" y="359681"/>
                  </a:lnTo>
                  <a:lnTo>
                    <a:pt x="41570" y="339465"/>
                  </a:lnTo>
                  <a:close/>
                </a:path>
                <a:path w="76200" h="377189">
                  <a:moveTo>
                    <a:pt x="59647" y="255476"/>
                  </a:moveTo>
                  <a:lnTo>
                    <a:pt x="25094" y="255476"/>
                  </a:lnTo>
                  <a:lnTo>
                    <a:pt x="21433" y="256620"/>
                  </a:lnTo>
                  <a:lnTo>
                    <a:pt x="19068" y="258985"/>
                  </a:lnTo>
                  <a:lnTo>
                    <a:pt x="16628" y="261274"/>
                  </a:lnTo>
                  <a:lnTo>
                    <a:pt x="15483" y="264554"/>
                  </a:lnTo>
                  <a:lnTo>
                    <a:pt x="15483" y="274318"/>
                  </a:lnTo>
                  <a:lnTo>
                    <a:pt x="18001" y="278743"/>
                  </a:lnTo>
                  <a:lnTo>
                    <a:pt x="23035" y="282176"/>
                  </a:lnTo>
                  <a:lnTo>
                    <a:pt x="20670" y="283015"/>
                  </a:lnTo>
                  <a:lnTo>
                    <a:pt x="18763" y="284464"/>
                  </a:lnTo>
                  <a:lnTo>
                    <a:pt x="16170" y="288584"/>
                  </a:lnTo>
                  <a:lnTo>
                    <a:pt x="15483" y="291177"/>
                  </a:lnTo>
                  <a:lnTo>
                    <a:pt x="15483" y="297280"/>
                  </a:lnTo>
                  <a:lnTo>
                    <a:pt x="22501" y="307502"/>
                  </a:lnTo>
                  <a:lnTo>
                    <a:pt x="16475" y="307502"/>
                  </a:lnTo>
                  <a:lnTo>
                    <a:pt x="16475" y="314063"/>
                  </a:lnTo>
                  <a:lnTo>
                    <a:pt x="59647" y="314063"/>
                  </a:lnTo>
                  <a:lnTo>
                    <a:pt x="59647" y="306739"/>
                  </a:lnTo>
                  <a:lnTo>
                    <a:pt x="33332" y="306739"/>
                  </a:lnTo>
                  <a:lnTo>
                    <a:pt x="30281" y="306358"/>
                  </a:lnTo>
                  <a:lnTo>
                    <a:pt x="28222" y="305519"/>
                  </a:lnTo>
                  <a:lnTo>
                    <a:pt x="26086" y="304756"/>
                  </a:lnTo>
                  <a:lnTo>
                    <a:pt x="24560" y="303459"/>
                  </a:lnTo>
                  <a:lnTo>
                    <a:pt x="23416" y="301704"/>
                  </a:lnTo>
                  <a:lnTo>
                    <a:pt x="22348" y="299950"/>
                  </a:lnTo>
                  <a:lnTo>
                    <a:pt x="21814" y="298119"/>
                  </a:lnTo>
                  <a:lnTo>
                    <a:pt x="21814" y="293313"/>
                  </a:lnTo>
                  <a:lnTo>
                    <a:pt x="22653" y="291330"/>
                  </a:lnTo>
                  <a:lnTo>
                    <a:pt x="24255" y="290185"/>
                  </a:lnTo>
                  <a:lnTo>
                    <a:pt x="25857" y="288965"/>
                  </a:lnTo>
                  <a:lnTo>
                    <a:pt x="28298" y="288355"/>
                  </a:lnTo>
                  <a:lnTo>
                    <a:pt x="59647" y="288355"/>
                  </a:lnTo>
                  <a:lnTo>
                    <a:pt x="59647" y="281031"/>
                  </a:lnTo>
                  <a:lnTo>
                    <a:pt x="30128" y="281031"/>
                  </a:lnTo>
                  <a:lnTo>
                    <a:pt x="26849" y="280040"/>
                  </a:lnTo>
                  <a:lnTo>
                    <a:pt x="22806" y="275997"/>
                  </a:lnTo>
                  <a:lnTo>
                    <a:pt x="21814" y="273479"/>
                  </a:lnTo>
                  <a:lnTo>
                    <a:pt x="21814" y="268826"/>
                  </a:lnTo>
                  <a:lnTo>
                    <a:pt x="22196" y="267300"/>
                  </a:lnTo>
                  <a:lnTo>
                    <a:pt x="23035" y="266080"/>
                  </a:lnTo>
                  <a:lnTo>
                    <a:pt x="23798" y="264859"/>
                  </a:lnTo>
                  <a:lnTo>
                    <a:pt x="24865" y="263944"/>
                  </a:lnTo>
                  <a:lnTo>
                    <a:pt x="26086" y="263486"/>
                  </a:lnTo>
                  <a:lnTo>
                    <a:pt x="27383" y="263028"/>
                  </a:lnTo>
                  <a:lnTo>
                    <a:pt x="29518" y="262799"/>
                  </a:lnTo>
                  <a:lnTo>
                    <a:pt x="59647" y="262799"/>
                  </a:lnTo>
                  <a:lnTo>
                    <a:pt x="59647" y="255476"/>
                  </a:lnTo>
                  <a:close/>
                </a:path>
                <a:path w="76200" h="377189">
                  <a:moveTo>
                    <a:pt x="42180" y="205052"/>
                  </a:moveTo>
                  <a:lnTo>
                    <a:pt x="33637" y="205052"/>
                  </a:lnTo>
                  <a:lnTo>
                    <a:pt x="29823" y="205739"/>
                  </a:lnTo>
                  <a:lnTo>
                    <a:pt x="22882" y="208637"/>
                  </a:lnTo>
                  <a:lnTo>
                    <a:pt x="20213" y="210773"/>
                  </a:lnTo>
                  <a:lnTo>
                    <a:pt x="16399" y="216418"/>
                  </a:lnTo>
                  <a:lnTo>
                    <a:pt x="15483" y="219699"/>
                  </a:lnTo>
                  <a:lnTo>
                    <a:pt x="15518" y="226335"/>
                  </a:lnTo>
                  <a:lnTo>
                    <a:pt x="16017" y="228548"/>
                  </a:lnTo>
                  <a:lnTo>
                    <a:pt x="17162" y="230531"/>
                  </a:lnTo>
                  <a:lnTo>
                    <a:pt x="18229" y="232514"/>
                  </a:lnTo>
                  <a:lnTo>
                    <a:pt x="19907" y="234345"/>
                  </a:lnTo>
                  <a:lnTo>
                    <a:pt x="22043" y="235871"/>
                  </a:lnTo>
                  <a:lnTo>
                    <a:pt x="16475" y="235871"/>
                  </a:lnTo>
                  <a:lnTo>
                    <a:pt x="16475" y="242584"/>
                  </a:lnTo>
                  <a:lnTo>
                    <a:pt x="76199" y="242584"/>
                  </a:lnTo>
                  <a:lnTo>
                    <a:pt x="76199" y="235947"/>
                  </a:lnTo>
                  <a:lnTo>
                    <a:pt x="32722" y="235947"/>
                  </a:lnTo>
                  <a:lnTo>
                    <a:pt x="28527" y="234727"/>
                  </a:lnTo>
                  <a:lnTo>
                    <a:pt x="25552" y="232362"/>
                  </a:lnTo>
                  <a:lnTo>
                    <a:pt x="22653" y="229921"/>
                  </a:lnTo>
                  <a:lnTo>
                    <a:pt x="21204" y="227175"/>
                  </a:lnTo>
                  <a:lnTo>
                    <a:pt x="21204" y="220919"/>
                  </a:lnTo>
                  <a:lnTo>
                    <a:pt x="22577" y="218173"/>
                  </a:lnTo>
                  <a:lnTo>
                    <a:pt x="25323" y="215961"/>
                  </a:lnTo>
                  <a:lnTo>
                    <a:pt x="28069" y="213672"/>
                  </a:lnTo>
                  <a:lnTo>
                    <a:pt x="32188" y="212528"/>
                  </a:lnTo>
                  <a:lnTo>
                    <a:pt x="56672" y="212528"/>
                  </a:lnTo>
                  <a:lnTo>
                    <a:pt x="55910" y="211307"/>
                  </a:lnTo>
                  <a:lnTo>
                    <a:pt x="53240" y="209019"/>
                  </a:lnTo>
                  <a:lnTo>
                    <a:pt x="46146" y="205815"/>
                  </a:lnTo>
                  <a:lnTo>
                    <a:pt x="42180" y="205052"/>
                  </a:lnTo>
                  <a:close/>
                </a:path>
                <a:path w="76200" h="377189">
                  <a:moveTo>
                    <a:pt x="56672" y="212528"/>
                  </a:moveTo>
                  <a:lnTo>
                    <a:pt x="43477" y="212528"/>
                  </a:lnTo>
                  <a:lnTo>
                    <a:pt x="47748" y="213672"/>
                  </a:lnTo>
                  <a:lnTo>
                    <a:pt x="50494" y="216037"/>
                  </a:lnTo>
                  <a:lnTo>
                    <a:pt x="53240" y="218326"/>
                  </a:lnTo>
                  <a:lnTo>
                    <a:pt x="54502" y="220919"/>
                  </a:lnTo>
                  <a:lnTo>
                    <a:pt x="54613" y="227556"/>
                  </a:lnTo>
                  <a:lnTo>
                    <a:pt x="53316" y="230302"/>
                  </a:lnTo>
                  <a:lnTo>
                    <a:pt x="50647" y="232591"/>
                  </a:lnTo>
                  <a:lnTo>
                    <a:pt x="47977" y="234803"/>
                  </a:lnTo>
                  <a:lnTo>
                    <a:pt x="43858" y="235947"/>
                  </a:lnTo>
                  <a:lnTo>
                    <a:pt x="76199" y="235947"/>
                  </a:lnTo>
                  <a:lnTo>
                    <a:pt x="76199" y="235261"/>
                  </a:lnTo>
                  <a:lnTo>
                    <a:pt x="55147" y="235261"/>
                  </a:lnTo>
                  <a:lnTo>
                    <a:pt x="56749" y="233964"/>
                  </a:lnTo>
                  <a:lnTo>
                    <a:pt x="58045" y="232362"/>
                  </a:lnTo>
                  <a:lnTo>
                    <a:pt x="59193" y="230302"/>
                  </a:lnTo>
                  <a:lnTo>
                    <a:pt x="60105" y="228548"/>
                  </a:lnTo>
                  <a:lnTo>
                    <a:pt x="60639" y="226335"/>
                  </a:lnTo>
                  <a:lnTo>
                    <a:pt x="60639" y="220538"/>
                  </a:lnTo>
                  <a:lnTo>
                    <a:pt x="59723" y="217334"/>
                  </a:lnTo>
                  <a:lnTo>
                    <a:pt x="57817" y="214359"/>
                  </a:lnTo>
                  <a:lnTo>
                    <a:pt x="56672" y="212528"/>
                  </a:lnTo>
                  <a:close/>
                </a:path>
                <a:path w="76200" h="377189">
                  <a:moveTo>
                    <a:pt x="59647" y="187659"/>
                  </a:moveTo>
                  <a:lnTo>
                    <a:pt x="0" y="187659"/>
                  </a:lnTo>
                  <a:lnTo>
                    <a:pt x="0" y="194983"/>
                  </a:lnTo>
                  <a:lnTo>
                    <a:pt x="59647" y="194983"/>
                  </a:lnTo>
                  <a:lnTo>
                    <a:pt x="59647" y="187659"/>
                  </a:lnTo>
                  <a:close/>
                </a:path>
                <a:path w="76200" h="377189">
                  <a:moveTo>
                    <a:pt x="8466" y="168359"/>
                  </a:moveTo>
                  <a:lnTo>
                    <a:pt x="0" y="168359"/>
                  </a:lnTo>
                  <a:lnTo>
                    <a:pt x="0" y="175683"/>
                  </a:lnTo>
                  <a:lnTo>
                    <a:pt x="8466" y="175683"/>
                  </a:lnTo>
                  <a:lnTo>
                    <a:pt x="8466" y="168359"/>
                  </a:lnTo>
                  <a:close/>
                </a:path>
                <a:path w="76200" h="377189">
                  <a:moveTo>
                    <a:pt x="59647" y="168359"/>
                  </a:moveTo>
                  <a:lnTo>
                    <a:pt x="16475" y="168359"/>
                  </a:lnTo>
                  <a:lnTo>
                    <a:pt x="16475" y="175683"/>
                  </a:lnTo>
                  <a:lnTo>
                    <a:pt x="59647" y="175683"/>
                  </a:lnTo>
                  <a:lnTo>
                    <a:pt x="59647" y="168359"/>
                  </a:lnTo>
                  <a:close/>
                </a:path>
                <a:path w="76200" h="377189">
                  <a:moveTo>
                    <a:pt x="22119" y="155315"/>
                  </a:moveTo>
                  <a:lnTo>
                    <a:pt x="16475" y="155315"/>
                  </a:lnTo>
                  <a:lnTo>
                    <a:pt x="16475" y="160731"/>
                  </a:lnTo>
                  <a:lnTo>
                    <a:pt x="22119" y="160731"/>
                  </a:lnTo>
                  <a:lnTo>
                    <a:pt x="22119" y="155315"/>
                  </a:lnTo>
                  <a:close/>
                </a:path>
                <a:path w="76200" h="377189">
                  <a:moveTo>
                    <a:pt x="59571" y="139600"/>
                  </a:moveTo>
                  <a:lnTo>
                    <a:pt x="53087" y="140668"/>
                  </a:lnTo>
                  <a:lnTo>
                    <a:pt x="53316" y="142041"/>
                  </a:lnTo>
                  <a:lnTo>
                    <a:pt x="53393" y="145016"/>
                  </a:lnTo>
                  <a:lnTo>
                    <a:pt x="53240" y="145855"/>
                  </a:lnTo>
                  <a:lnTo>
                    <a:pt x="52859" y="146389"/>
                  </a:lnTo>
                  <a:lnTo>
                    <a:pt x="52477" y="147000"/>
                  </a:lnTo>
                  <a:lnTo>
                    <a:pt x="52020" y="147381"/>
                  </a:lnTo>
                  <a:lnTo>
                    <a:pt x="51409" y="147686"/>
                  </a:lnTo>
                  <a:lnTo>
                    <a:pt x="50875" y="147915"/>
                  </a:lnTo>
                  <a:lnTo>
                    <a:pt x="49502" y="148068"/>
                  </a:lnTo>
                  <a:lnTo>
                    <a:pt x="1372" y="148068"/>
                  </a:lnTo>
                  <a:lnTo>
                    <a:pt x="5720" y="155315"/>
                  </a:lnTo>
                  <a:lnTo>
                    <a:pt x="51409" y="155315"/>
                  </a:lnTo>
                  <a:lnTo>
                    <a:pt x="54308" y="155009"/>
                  </a:lnTo>
                  <a:lnTo>
                    <a:pt x="60207" y="148068"/>
                  </a:lnTo>
                  <a:lnTo>
                    <a:pt x="60202" y="143109"/>
                  </a:lnTo>
                  <a:lnTo>
                    <a:pt x="60029" y="141660"/>
                  </a:lnTo>
                  <a:lnTo>
                    <a:pt x="59571" y="139600"/>
                  </a:lnTo>
                  <a:close/>
                </a:path>
                <a:path w="76200" h="377189">
                  <a:moveTo>
                    <a:pt x="22119" y="140668"/>
                  </a:moveTo>
                  <a:lnTo>
                    <a:pt x="16475" y="140668"/>
                  </a:lnTo>
                  <a:lnTo>
                    <a:pt x="16475" y="148068"/>
                  </a:lnTo>
                  <a:lnTo>
                    <a:pt x="22119" y="148068"/>
                  </a:lnTo>
                  <a:lnTo>
                    <a:pt x="22119" y="140668"/>
                  </a:lnTo>
                  <a:close/>
                </a:path>
                <a:path w="76200" h="377189">
                  <a:moveTo>
                    <a:pt x="59647" y="97949"/>
                  </a:moveTo>
                  <a:lnTo>
                    <a:pt x="16475" y="97949"/>
                  </a:lnTo>
                  <a:lnTo>
                    <a:pt x="16475" y="105272"/>
                  </a:lnTo>
                  <a:lnTo>
                    <a:pt x="43324" y="105272"/>
                  </a:lnTo>
                  <a:lnTo>
                    <a:pt x="46070" y="105730"/>
                  </a:lnTo>
                  <a:lnTo>
                    <a:pt x="48053" y="106493"/>
                  </a:lnTo>
                  <a:lnTo>
                    <a:pt x="49960" y="107332"/>
                  </a:lnTo>
                  <a:lnTo>
                    <a:pt x="51486" y="108629"/>
                  </a:lnTo>
                  <a:lnTo>
                    <a:pt x="52630" y="110612"/>
                  </a:lnTo>
                  <a:lnTo>
                    <a:pt x="53774" y="112519"/>
                  </a:lnTo>
                  <a:lnTo>
                    <a:pt x="54308" y="114579"/>
                  </a:lnTo>
                  <a:lnTo>
                    <a:pt x="54308" y="118927"/>
                  </a:lnTo>
                  <a:lnTo>
                    <a:pt x="44239" y="125640"/>
                  </a:lnTo>
                  <a:lnTo>
                    <a:pt x="16475" y="125640"/>
                  </a:lnTo>
                  <a:lnTo>
                    <a:pt x="16475" y="132963"/>
                  </a:lnTo>
                  <a:lnTo>
                    <a:pt x="46375" y="132963"/>
                  </a:lnTo>
                  <a:lnTo>
                    <a:pt x="48587" y="132887"/>
                  </a:lnTo>
                  <a:lnTo>
                    <a:pt x="52172" y="132124"/>
                  </a:lnTo>
                  <a:lnTo>
                    <a:pt x="54003" y="131361"/>
                  </a:lnTo>
                  <a:lnTo>
                    <a:pt x="55452" y="130293"/>
                  </a:lnTo>
                  <a:lnTo>
                    <a:pt x="56978" y="129225"/>
                  </a:lnTo>
                  <a:lnTo>
                    <a:pt x="58198" y="127547"/>
                  </a:lnTo>
                  <a:lnTo>
                    <a:pt x="59190" y="125335"/>
                  </a:lnTo>
                  <a:lnTo>
                    <a:pt x="60181" y="123199"/>
                  </a:lnTo>
                  <a:lnTo>
                    <a:pt x="60624" y="120834"/>
                  </a:lnTo>
                  <a:lnTo>
                    <a:pt x="60639" y="112443"/>
                  </a:lnTo>
                  <a:lnTo>
                    <a:pt x="58198" y="107866"/>
                  </a:lnTo>
                  <a:lnTo>
                    <a:pt x="53316" y="104509"/>
                  </a:lnTo>
                  <a:lnTo>
                    <a:pt x="59647" y="104509"/>
                  </a:lnTo>
                  <a:lnTo>
                    <a:pt x="59647" y="97949"/>
                  </a:lnTo>
                  <a:close/>
                </a:path>
                <a:path w="76200" h="377189">
                  <a:moveTo>
                    <a:pt x="59647" y="50271"/>
                  </a:moveTo>
                  <a:lnTo>
                    <a:pt x="0" y="50271"/>
                  </a:lnTo>
                  <a:lnTo>
                    <a:pt x="0" y="57594"/>
                  </a:lnTo>
                  <a:lnTo>
                    <a:pt x="21433" y="57594"/>
                  </a:lnTo>
                  <a:lnTo>
                    <a:pt x="19679" y="58815"/>
                  </a:lnTo>
                  <a:lnTo>
                    <a:pt x="18229" y="60493"/>
                  </a:lnTo>
                  <a:lnTo>
                    <a:pt x="17118" y="62629"/>
                  </a:lnTo>
                  <a:lnTo>
                    <a:pt x="16017" y="64536"/>
                  </a:lnTo>
                  <a:lnTo>
                    <a:pt x="15483" y="66901"/>
                  </a:lnTo>
                  <a:lnTo>
                    <a:pt x="15483" y="73080"/>
                  </a:lnTo>
                  <a:lnTo>
                    <a:pt x="16399" y="76284"/>
                  </a:lnTo>
                  <a:lnTo>
                    <a:pt x="18306" y="79106"/>
                  </a:lnTo>
                  <a:lnTo>
                    <a:pt x="20136" y="82005"/>
                  </a:lnTo>
                  <a:lnTo>
                    <a:pt x="22882" y="84141"/>
                  </a:lnTo>
                  <a:lnTo>
                    <a:pt x="29900" y="87040"/>
                  </a:lnTo>
                  <a:lnTo>
                    <a:pt x="33790" y="87727"/>
                  </a:lnTo>
                  <a:lnTo>
                    <a:pt x="42485" y="87727"/>
                  </a:lnTo>
                  <a:lnTo>
                    <a:pt x="46451" y="86964"/>
                  </a:lnTo>
                  <a:lnTo>
                    <a:pt x="49808" y="85362"/>
                  </a:lnTo>
                  <a:lnTo>
                    <a:pt x="53240" y="83760"/>
                  </a:lnTo>
                  <a:lnTo>
                    <a:pt x="55910" y="81548"/>
                  </a:lnTo>
                  <a:lnTo>
                    <a:pt x="56763" y="80251"/>
                  </a:lnTo>
                  <a:lnTo>
                    <a:pt x="32340" y="80251"/>
                  </a:lnTo>
                  <a:lnTo>
                    <a:pt x="28222" y="79106"/>
                  </a:lnTo>
                  <a:lnTo>
                    <a:pt x="25552" y="76970"/>
                  </a:lnTo>
                  <a:lnTo>
                    <a:pt x="22882" y="74758"/>
                  </a:lnTo>
                  <a:lnTo>
                    <a:pt x="21509" y="72088"/>
                  </a:lnTo>
                  <a:lnTo>
                    <a:pt x="21588" y="65299"/>
                  </a:lnTo>
                  <a:lnTo>
                    <a:pt x="22959" y="62629"/>
                  </a:lnTo>
                  <a:lnTo>
                    <a:pt x="25704" y="60417"/>
                  </a:lnTo>
                  <a:lnTo>
                    <a:pt x="28450" y="58128"/>
                  </a:lnTo>
                  <a:lnTo>
                    <a:pt x="32798" y="56984"/>
                  </a:lnTo>
                  <a:lnTo>
                    <a:pt x="59647" y="56984"/>
                  </a:lnTo>
                  <a:lnTo>
                    <a:pt x="59647" y="50271"/>
                  </a:lnTo>
                  <a:close/>
                </a:path>
                <a:path w="76200" h="377189">
                  <a:moveTo>
                    <a:pt x="59647" y="56984"/>
                  </a:moveTo>
                  <a:lnTo>
                    <a:pt x="44087" y="56984"/>
                  </a:lnTo>
                  <a:lnTo>
                    <a:pt x="48053" y="58052"/>
                  </a:lnTo>
                  <a:lnTo>
                    <a:pt x="53316" y="62553"/>
                  </a:lnTo>
                  <a:lnTo>
                    <a:pt x="54613" y="65299"/>
                  </a:lnTo>
                  <a:lnTo>
                    <a:pt x="54613" y="71631"/>
                  </a:lnTo>
                  <a:lnTo>
                    <a:pt x="53240" y="74377"/>
                  </a:lnTo>
                  <a:lnTo>
                    <a:pt x="50494" y="76742"/>
                  </a:lnTo>
                  <a:lnTo>
                    <a:pt x="47748" y="79030"/>
                  </a:lnTo>
                  <a:lnTo>
                    <a:pt x="43629" y="80251"/>
                  </a:lnTo>
                  <a:lnTo>
                    <a:pt x="56763" y="80251"/>
                  </a:lnTo>
                  <a:lnTo>
                    <a:pt x="57817" y="78649"/>
                  </a:lnTo>
                  <a:lnTo>
                    <a:pt x="59647" y="75750"/>
                  </a:lnTo>
                  <a:lnTo>
                    <a:pt x="60639" y="72622"/>
                  </a:lnTo>
                  <a:lnTo>
                    <a:pt x="60639" y="63850"/>
                  </a:lnTo>
                  <a:lnTo>
                    <a:pt x="58503" y="59806"/>
                  </a:lnTo>
                  <a:lnTo>
                    <a:pt x="54232" y="57060"/>
                  </a:lnTo>
                  <a:lnTo>
                    <a:pt x="59647" y="57060"/>
                  </a:lnTo>
                  <a:close/>
                </a:path>
                <a:path w="76200" h="377189">
                  <a:moveTo>
                    <a:pt x="39053" y="0"/>
                  </a:moveTo>
                  <a:lnTo>
                    <a:pt x="30815" y="0"/>
                  </a:lnTo>
                  <a:lnTo>
                    <a:pt x="25323" y="1830"/>
                  </a:lnTo>
                  <a:lnTo>
                    <a:pt x="21357" y="5492"/>
                  </a:lnTo>
                  <a:lnTo>
                    <a:pt x="17467" y="9154"/>
                  </a:lnTo>
                  <a:lnTo>
                    <a:pt x="15483" y="13883"/>
                  </a:lnTo>
                  <a:lnTo>
                    <a:pt x="15576" y="25860"/>
                  </a:lnTo>
                  <a:lnTo>
                    <a:pt x="17467" y="30513"/>
                  </a:lnTo>
                  <a:lnTo>
                    <a:pt x="21509" y="34251"/>
                  </a:lnTo>
                  <a:lnTo>
                    <a:pt x="25476" y="37989"/>
                  </a:lnTo>
                  <a:lnTo>
                    <a:pt x="31120" y="39820"/>
                  </a:lnTo>
                  <a:lnTo>
                    <a:pt x="45460" y="39820"/>
                  </a:lnTo>
                  <a:lnTo>
                    <a:pt x="50875" y="37989"/>
                  </a:lnTo>
                  <a:lnTo>
                    <a:pt x="54766" y="34251"/>
                  </a:lnTo>
                  <a:lnTo>
                    <a:pt x="56873" y="32268"/>
                  </a:lnTo>
                  <a:lnTo>
                    <a:pt x="39892" y="32268"/>
                  </a:lnTo>
                  <a:lnTo>
                    <a:pt x="39892" y="31886"/>
                  </a:lnTo>
                  <a:lnTo>
                    <a:pt x="33942" y="31886"/>
                  </a:lnTo>
                  <a:lnTo>
                    <a:pt x="21509" y="22961"/>
                  </a:lnTo>
                  <a:lnTo>
                    <a:pt x="21509" y="15867"/>
                  </a:lnTo>
                  <a:lnTo>
                    <a:pt x="22882" y="12815"/>
                  </a:lnTo>
                  <a:lnTo>
                    <a:pt x="25796" y="10450"/>
                  </a:lnTo>
                  <a:lnTo>
                    <a:pt x="27535" y="9001"/>
                  </a:lnTo>
                  <a:lnTo>
                    <a:pt x="30281" y="8086"/>
                  </a:lnTo>
                  <a:lnTo>
                    <a:pt x="33942" y="7704"/>
                  </a:lnTo>
                  <a:lnTo>
                    <a:pt x="39892" y="7704"/>
                  </a:lnTo>
                  <a:lnTo>
                    <a:pt x="39892" y="76"/>
                  </a:lnTo>
                  <a:lnTo>
                    <a:pt x="39053" y="0"/>
                  </a:lnTo>
                  <a:close/>
                </a:path>
                <a:path w="76200" h="377189">
                  <a:moveTo>
                    <a:pt x="46680" y="228"/>
                  </a:moveTo>
                  <a:lnTo>
                    <a:pt x="45765" y="7781"/>
                  </a:lnTo>
                  <a:lnTo>
                    <a:pt x="48816" y="8925"/>
                  </a:lnTo>
                  <a:lnTo>
                    <a:pt x="51104" y="10450"/>
                  </a:lnTo>
                  <a:lnTo>
                    <a:pt x="52477" y="12358"/>
                  </a:lnTo>
                  <a:lnTo>
                    <a:pt x="53926" y="14265"/>
                  </a:lnTo>
                  <a:lnTo>
                    <a:pt x="54613" y="16553"/>
                  </a:lnTo>
                  <a:lnTo>
                    <a:pt x="54548" y="22961"/>
                  </a:lnTo>
                  <a:lnTo>
                    <a:pt x="53316" y="25860"/>
                  </a:lnTo>
                  <a:lnTo>
                    <a:pt x="50799" y="28225"/>
                  </a:lnTo>
                  <a:lnTo>
                    <a:pt x="48282" y="30666"/>
                  </a:lnTo>
                  <a:lnTo>
                    <a:pt x="44697" y="31963"/>
                  </a:lnTo>
                  <a:lnTo>
                    <a:pt x="39892" y="32268"/>
                  </a:lnTo>
                  <a:lnTo>
                    <a:pt x="56873" y="32268"/>
                  </a:lnTo>
                  <a:lnTo>
                    <a:pt x="58575" y="30666"/>
                  </a:lnTo>
                  <a:lnTo>
                    <a:pt x="58686" y="30513"/>
                  </a:lnTo>
                  <a:lnTo>
                    <a:pt x="60519" y="25860"/>
                  </a:lnTo>
                  <a:lnTo>
                    <a:pt x="60526" y="13883"/>
                  </a:lnTo>
                  <a:lnTo>
                    <a:pt x="59418" y="10145"/>
                  </a:lnTo>
                  <a:lnTo>
                    <a:pt x="56978" y="6865"/>
                  </a:lnTo>
                  <a:lnTo>
                    <a:pt x="54537" y="3661"/>
                  </a:lnTo>
                  <a:lnTo>
                    <a:pt x="51104" y="1449"/>
                  </a:lnTo>
                  <a:lnTo>
                    <a:pt x="46680" y="228"/>
                  </a:lnTo>
                  <a:close/>
                </a:path>
                <a:path w="76200" h="377189">
                  <a:moveTo>
                    <a:pt x="39892" y="7704"/>
                  </a:moveTo>
                  <a:lnTo>
                    <a:pt x="33942" y="7704"/>
                  </a:lnTo>
                  <a:lnTo>
                    <a:pt x="33942" y="31886"/>
                  </a:lnTo>
                  <a:lnTo>
                    <a:pt x="39892" y="31886"/>
                  </a:lnTo>
                  <a:lnTo>
                    <a:pt x="39892" y="77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/>
          <p:nvPr/>
        </p:nvSpPr>
        <p:spPr>
          <a:xfrm>
            <a:off x="7353327" y="6227229"/>
            <a:ext cx="34290" cy="52069"/>
          </a:xfrm>
          <a:custGeom>
            <a:avLst/>
            <a:gdLst/>
            <a:ahLst/>
            <a:cxnLst/>
            <a:rect l="l" t="t" r="r" b="b"/>
            <a:pathLst>
              <a:path w="34290" h="52070">
                <a:moveTo>
                  <a:pt x="31807" y="0"/>
                </a:moveTo>
                <a:lnTo>
                  <a:pt x="6102" y="0"/>
                </a:lnTo>
                <a:lnTo>
                  <a:pt x="1144" y="26546"/>
                </a:lnTo>
                <a:lnTo>
                  <a:pt x="7093" y="27325"/>
                </a:lnTo>
                <a:lnTo>
                  <a:pt x="8008" y="25845"/>
                </a:lnTo>
                <a:lnTo>
                  <a:pt x="9305" y="24639"/>
                </a:lnTo>
                <a:lnTo>
                  <a:pt x="12585" y="22778"/>
                </a:lnTo>
                <a:lnTo>
                  <a:pt x="14416" y="22320"/>
                </a:lnTo>
                <a:lnTo>
                  <a:pt x="19755" y="22320"/>
                </a:lnTo>
                <a:lnTo>
                  <a:pt x="22425" y="23365"/>
                </a:lnTo>
                <a:lnTo>
                  <a:pt x="26543" y="27546"/>
                </a:lnTo>
                <a:lnTo>
                  <a:pt x="27535" y="30406"/>
                </a:lnTo>
                <a:lnTo>
                  <a:pt x="27535" y="37829"/>
                </a:lnTo>
                <a:lnTo>
                  <a:pt x="26467" y="40888"/>
                </a:lnTo>
                <a:lnTo>
                  <a:pt x="22272" y="45496"/>
                </a:lnTo>
                <a:lnTo>
                  <a:pt x="19679" y="46647"/>
                </a:lnTo>
                <a:lnTo>
                  <a:pt x="14034" y="46647"/>
                </a:lnTo>
                <a:lnTo>
                  <a:pt x="11899" y="45831"/>
                </a:lnTo>
                <a:lnTo>
                  <a:pt x="8314" y="42559"/>
                </a:lnTo>
                <a:lnTo>
                  <a:pt x="7169" y="40125"/>
                </a:lnTo>
                <a:lnTo>
                  <a:pt x="6635" y="36875"/>
                </a:lnTo>
                <a:lnTo>
                  <a:pt x="0" y="37440"/>
                </a:lnTo>
                <a:lnTo>
                  <a:pt x="381" y="41788"/>
                </a:lnTo>
                <a:lnTo>
                  <a:pt x="2135" y="45282"/>
                </a:lnTo>
                <a:lnTo>
                  <a:pt x="8085" y="50546"/>
                </a:lnTo>
                <a:lnTo>
                  <a:pt x="11899" y="51865"/>
                </a:lnTo>
                <a:lnTo>
                  <a:pt x="22348" y="51865"/>
                </a:lnTo>
                <a:lnTo>
                  <a:pt x="26849" y="49775"/>
                </a:lnTo>
                <a:lnTo>
                  <a:pt x="32874" y="42177"/>
                </a:lnTo>
                <a:lnTo>
                  <a:pt x="34247" y="38134"/>
                </a:lnTo>
                <a:lnTo>
                  <a:pt x="34247" y="28545"/>
                </a:lnTo>
                <a:lnTo>
                  <a:pt x="32722" y="24525"/>
                </a:lnTo>
                <a:lnTo>
                  <a:pt x="26467" y="18277"/>
                </a:lnTo>
                <a:lnTo>
                  <a:pt x="22730" y="16713"/>
                </a:lnTo>
                <a:lnTo>
                  <a:pt x="14797" y="16713"/>
                </a:lnTo>
                <a:lnTo>
                  <a:pt x="11517" y="17789"/>
                </a:lnTo>
                <a:lnTo>
                  <a:pt x="8390" y="19956"/>
                </a:lnTo>
                <a:lnTo>
                  <a:pt x="11212" y="6064"/>
                </a:lnTo>
                <a:lnTo>
                  <a:pt x="31807" y="6064"/>
                </a:lnTo>
                <a:lnTo>
                  <a:pt x="3180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8436519" y="6226314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20" h="53339">
                <a:moveTo>
                  <a:pt x="19068" y="11457"/>
                </a:moveTo>
                <a:lnTo>
                  <a:pt x="12738" y="11457"/>
                </a:lnTo>
                <a:lnTo>
                  <a:pt x="12738" y="51896"/>
                </a:lnTo>
                <a:lnTo>
                  <a:pt x="19068" y="51896"/>
                </a:lnTo>
                <a:lnTo>
                  <a:pt x="19068" y="11457"/>
                </a:lnTo>
                <a:close/>
              </a:path>
              <a:path w="71120" h="53339">
                <a:moveTo>
                  <a:pt x="19068" y="0"/>
                </a:moveTo>
                <a:lnTo>
                  <a:pt x="14950" y="0"/>
                </a:lnTo>
                <a:lnTo>
                  <a:pt x="13882" y="2227"/>
                </a:lnTo>
                <a:lnTo>
                  <a:pt x="11975" y="4531"/>
                </a:lnTo>
                <a:lnTo>
                  <a:pt x="6635" y="9283"/>
                </a:lnTo>
                <a:lnTo>
                  <a:pt x="3584" y="11305"/>
                </a:lnTo>
                <a:lnTo>
                  <a:pt x="115" y="12914"/>
                </a:lnTo>
                <a:lnTo>
                  <a:pt x="0" y="19109"/>
                </a:lnTo>
                <a:lnTo>
                  <a:pt x="12738" y="11457"/>
                </a:lnTo>
                <a:lnTo>
                  <a:pt x="19068" y="11457"/>
                </a:lnTo>
                <a:lnTo>
                  <a:pt x="19068" y="0"/>
                </a:lnTo>
                <a:close/>
              </a:path>
              <a:path w="71120" h="53339">
                <a:moveTo>
                  <a:pt x="43172" y="37791"/>
                </a:moveTo>
                <a:lnTo>
                  <a:pt x="36536" y="38355"/>
                </a:lnTo>
                <a:lnTo>
                  <a:pt x="36917" y="42704"/>
                </a:lnTo>
                <a:lnTo>
                  <a:pt x="38595" y="46197"/>
                </a:lnTo>
                <a:lnTo>
                  <a:pt x="44545" y="51461"/>
                </a:lnTo>
                <a:lnTo>
                  <a:pt x="48435" y="52781"/>
                </a:lnTo>
                <a:lnTo>
                  <a:pt x="58808" y="52781"/>
                </a:lnTo>
                <a:lnTo>
                  <a:pt x="63385" y="50691"/>
                </a:lnTo>
                <a:lnTo>
                  <a:pt x="65834" y="47563"/>
                </a:lnTo>
                <a:lnTo>
                  <a:pt x="50570" y="47563"/>
                </a:lnTo>
                <a:lnTo>
                  <a:pt x="48435" y="46747"/>
                </a:lnTo>
                <a:lnTo>
                  <a:pt x="44773" y="43474"/>
                </a:lnTo>
                <a:lnTo>
                  <a:pt x="43629" y="41041"/>
                </a:lnTo>
                <a:lnTo>
                  <a:pt x="43172" y="37791"/>
                </a:lnTo>
                <a:close/>
              </a:path>
              <a:path w="71120" h="53339">
                <a:moveTo>
                  <a:pt x="67051" y="23236"/>
                </a:moveTo>
                <a:lnTo>
                  <a:pt x="56291" y="23236"/>
                </a:lnTo>
                <a:lnTo>
                  <a:pt x="58961" y="24281"/>
                </a:lnTo>
                <a:lnTo>
                  <a:pt x="61020" y="26371"/>
                </a:lnTo>
                <a:lnTo>
                  <a:pt x="63003" y="28461"/>
                </a:lnTo>
                <a:lnTo>
                  <a:pt x="64071" y="31322"/>
                </a:lnTo>
                <a:lnTo>
                  <a:pt x="63965" y="39050"/>
                </a:lnTo>
                <a:lnTo>
                  <a:pt x="63003" y="41803"/>
                </a:lnTo>
                <a:lnTo>
                  <a:pt x="58732" y="46411"/>
                </a:lnTo>
                <a:lnTo>
                  <a:pt x="56138" y="47563"/>
                </a:lnTo>
                <a:lnTo>
                  <a:pt x="65834" y="47563"/>
                </a:lnTo>
                <a:lnTo>
                  <a:pt x="66738" y="46411"/>
                </a:lnTo>
                <a:lnTo>
                  <a:pt x="69410" y="43093"/>
                </a:lnTo>
                <a:lnTo>
                  <a:pt x="70783" y="39050"/>
                </a:lnTo>
                <a:lnTo>
                  <a:pt x="70783" y="29461"/>
                </a:lnTo>
                <a:lnTo>
                  <a:pt x="69258" y="25440"/>
                </a:lnTo>
                <a:lnTo>
                  <a:pt x="67051" y="23236"/>
                </a:lnTo>
                <a:close/>
              </a:path>
              <a:path w="71120" h="53339">
                <a:moveTo>
                  <a:pt x="68343" y="915"/>
                </a:moveTo>
                <a:lnTo>
                  <a:pt x="42638" y="915"/>
                </a:lnTo>
                <a:lnTo>
                  <a:pt x="37603" y="27462"/>
                </a:lnTo>
                <a:lnTo>
                  <a:pt x="43553" y="28240"/>
                </a:lnTo>
                <a:lnTo>
                  <a:pt x="44545" y="26760"/>
                </a:lnTo>
                <a:lnTo>
                  <a:pt x="45841" y="25555"/>
                </a:lnTo>
                <a:lnTo>
                  <a:pt x="47443" y="24624"/>
                </a:lnTo>
                <a:lnTo>
                  <a:pt x="49121" y="23693"/>
                </a:lnTo>
                <a:lnTo>
                  <a:pt x="50952" y="23236"/>
                </a:lnTo>
                <a:lnTo>
                  <a:pt x="67051" y="23236"/>
                </a:lnTo>
                <a:lnTo>
                  <a:pt x="64683" y="20871"/>
                </a:lnTo>
                <a:lnTo>
                  <a:pt x="44926" y="20871"/>
                </a:lnTo>
                <a:lnTo>
                  <a:pt x="47748" y="6980"/>
                </a:lnTo>
                <a:lnTo>
                  <a:pt x="68343" y="6980"/>
                </a:lnTo>
                <a:lnTo>
                  <a:pt x="68343" y="915"/>
                </a:lnTo>
                <a:close/>
              </a:path>
              <a:path w="71120" h="53339">
                <a:moveTo>
                  <a:pt x="59190" y="17629"/>
                </a:moveTo>
                <a:lnTo>
                  <a:pt x="51257" y="17629"/>
                </a:lnTo>
                <a:lnTo>
                  <a:pt x="48053" y="18704"/>
                </a:lnTo>
                <a:lnTo>
                  <a:pt x="44926" y="20871"/>
                </a:lnTo>
                <a:lnTo>
                  <a:pt x="64683" y="20871"/>
                </a:lnTo>
                <a:lnTo>
                  <a:pt x="63003" y="19193"/>
                </a:lnTo>
                <a:lnTo>
                  <a:pt x="59190" y="1762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979984" y="6226314"/>
            <a:ext cx="76200" cy="53340"/>
          </a:xfrm>
          <a:custGeom>
            <a:avLst/>
            <a:gdLst/>
            <a:ahLst/>
            <a:cxnLst/>
            <a:rect l="l" t="t" r="r" b="b"/>
            <a:pathLst>
              <a:path w="76200" h="53339">
                <a:moveTo>
                  <a:pt x="31009" y="5248"/>
                </a:moveTo>
                <a:lnTo>
                  <a:pt x="20823" y="5248"/>
                </a:lnTo>
                <a:lnTo>
                  <a:pt x="23111" y="6110"/>
                </a:lnTo>
                <a:lnTo>
                  <a:pt x="24942" y="7842"/>
                </a:lnTo>
                <a:lnTo>
                  <a:pt x="26696" y="9566"/>
                </a:lnTo>
                <a:lnTo>
                  <a:pt x="27611" y="11694"/>
                </a:lnTo>
                <a:lnTo>
                  <a:pt x="27611" y="16607"/>
                </a:lnTo>
                <a:lnTo>
                  <a:pt x="26620" y="19147"/>
                </a:lnTo>
                <a:lnTo>
                  <a:pt x="24637" y="21840"/>
                </a:lnTo>
                <a:lnTo>
                  <a:pt x="22714" y="24548"/>
                </a:lnTo>
                <a:lnTo>
                  <a:pt x="18916" y="28179"/>
                </a:lnTo>
                <a:lnTo>
                  <a:pt x="9571" y="35853"/>
                </a:lnTo>
                <a:lnTo>
                  <a:pt x="6864" y="38355"/>
                </a:lnTo>
                <a:lnTo>
                  <a:pt x="3051" y="42871"/>
                </a:lnTo>
                <a:lnTo>
                  <a:pt x="1678" y="45160"/>
                </a:lnTo>
                <a:lnTo>
                  <a:pt x="228" y="48898"/>
                </a:lnTo>
                <a:lnTo>
                  <a:pt x="0" y="50370"/>
                </a:lnTo>
                <a:lnTo>
                  <a:pt x="76" y="51896"/>
                </a:lnTo>
                <a:lnTo>
                  <a:pt x="34247" y="51896"/>
                </a:lnTo>
                <a:lnTo>
                  <a:pt x="34247" y="45801"/>
                </a:lnTo>
                <a:lnTo>
                  <a:pt x="8847" y="45801"/>
                </a:lnTo>
                <a:lnTo>
                  <a:pt x="9610" y="44649"/>
                </a:lnTo>
                <a:lnTo>
                  <a:pt x="19041" y="35746"/>
                </a:lnTo>
                <a:lnTo>
                  <a:pt x="23416" y="32001"/>
                </a:lnTo>
                <a:lnTo>
                  <a:pt x="34128" y="16607"/>
                </a:lnTo>
                <a:lnTo>
                  <a:pt x="34084" y="10077"/>
                </a:lnTo>
                <a:lnTo>
                  <a:pt x="32722" y="6873"/>
                </a:lnTo>
                <a:lnTo>
                  <a:pt x="31009" y="5248"/>
                </a:lnTo>
                <a:close/>
              </a:path>
              <a:path w="76200" h="53339">
                <a:moveTo>
                  <a:pt x="23035" y="0"/>
                </a:moveTo>
                <a:lnTo>
                  <a:pt x="13119" y="0"/>
                </a:lnTo>
                <a:lnTo>
                  <a:pt x="9229" y="1273"/>
                </a:lnTo>
                <a:lnTo>
                  <a:pt x="6330" y="3821"/>
                </a:lnTo>
                <a:lnTo>
                  <a:pt x="3356" y="6369"/>
                </a:lnTo>
                <a:lnTo>
                  <a:pt x="1678" y="10077"/>
                </a:lnTo>
                <a:lnTo>
                  <a:pt x="1220" y="14944"/>
                </a:lnTo>
                <a:lnTo>
                  <a:pt x="7780" y="15615"/>
                </a:lnTo>
                <a:lnTo>
                  <a:pt x="7780" y="12373"/>
                </a:lnTo>
                <a:lnTo>
                  <a:pt x="8695" y="9833"/>
                </a:lnTo>
                <a:lnTo>
                  <a:pt x="10602" y="8002"/>
                </a:lnTo>
                <a:lnTo>
                  <a:pt x="12432" y="6163"/>
                </a:lnTo>
                <a:lnTo>
                  <a:pt x="14873" y="5248"/>
                </a:lnTo>
                <a:lnTo>
                  <a:pt x="31009" y="5248"/>
                </a:lnTo>
                <a:lnTo>
                  <a:pt x="26925" y="1373"/>
                </a:lnTo>
                <a:lnTo>
                  <a:pt x="23035" y="0"/>
                </a:lnTo>
                <a:close/>
              </a:path>
              <a:path w="76200" h="53339">
                <a:moveTo>
                  <a:pt x="61859" y="0"/>
                </a:moveTo>
                <a:lnTo>
                  <a:pt x="55299" y="0"/>
                </a:lnTo>
                <a:lnTo>
                  <a:pt x="52172" y="1006"/>
                </a:lnTo>
                <a:lnTo>
                  <a:pt x="49731" y="3028"/>
                </a:lnTo>
                <a:lnTo>
                  <a:pt x="47214" y="5050"/>
                </a:lnTo>
                <a:lnTo>
                  <a:pt x="45384" y="7925"/>
                </a:lnTo>
                <a:lnTo>
                  <a:pt x="43892" y="12243"/>
                </a:lnTo>
                <a:lnTo>
                  <a:pt x="42867" y="15378"/>
                </a:lnTo>
                <a:lnTo>
                  <a:pt x="42256" y="20291"/>
                </a:lnTo>
                <a:lnTo>
                  <a:pt x="42256" y="36113"/>
                </a:lnTo>
                <a:lnTo>
                  <a:pt x="43934" y="43115"/>
                </a:lnTo>
                <a:lnTo>
                  <a:pt x="50189" y="50996"/>
                </a:lnTo>
                <a:lnTo>
                  <a:pt x="54079" y="52781"/>
                </a:lnTo>
                <a:lnTo>
                  <a:pt x="62851" y="52781"/>
                </a:lnTo>
                <a:lnTo>
                  <a:pt x="65978" y="51766"/>
                </a:lnTo>
                <a:lnTo>
                  <a:pt x="68495" y="49729"/>
                </a:lnTo>
                <a:lnTo>
                  <a:pt x="70936" y="47693"/>
                </a:lnTo>
                <a:lnTo>
                  <a:pt x="71022" y="47563"/>
                </a:lnTo>
                <a:lnTo>
                  <a:pt x="56138" y="47563"/>
                </a:lnTo>
                <a:lnTo>
                  <a:pt x="53692" y="46152"/>
                </a:lnTo>
                <a:lnTo>
                  <a:pt x="49731" y="40537"/>
                </a:lnTo>
                <a:lnTo>
                  <a:pt x="48740" y="34892"/>
                </a:lnTo>
                <a:lnTo>
                  <a:pt x="48744" y="17896"/>
                </a:lnTo>
                <a:lnTo>
                  <a:pt x="49808" y="12098"/>
                </a:lnTo>
                <a:lnTo>
                  <a:pt x="53774" y="6484"/>
                </a:lnTo>
                <a:lnTo>
                  <a:pt x="56062" y="5248"/>
                </a:lnTo>
                <a:lnTo>
                  <a:pt x="70726" y="5248"/>
                </a:lnTo>
                <a:lnTo>
                  <a:pt x="70173" y="4401"/>
                </a:lnTo>
                <a:lnTo>
                  <a:pt x="68495" y="2784"/>
                </a:lnTo>
                <a:lnTo>
                  <a:pt x="66359" y="1670"/>
                </a:lnTo>
                <a:lnTo>
                  <a:pt x="64300" y="556"/>
                </a:lnTo>
                <a:lnTo>
                  <a:pt x="61859" y="0"/>
                </a:lnTo>
                <a:close/>
              </a:path>
              <a:path w="76200" h="53339">
                <a:moveTo>
                  <a:pt x="70726" y="5248"/>
                </a:moveTo>
                <a:lnTo>
                  <a:pt x="61935" y="5248"/>
                </a:lnTo>
                <a:lnTo>
                  <a:pt x="64453" y="6652"/>
                </a:lnTo>
                <a:lnTo>
                  <a:pt x="68419" y="12243"/>
                </a:lnTo>
                <a:lnTo>
                  <a:pt x="69290" y="17209"/>
                </a:lnTo>
                <a:lnTo>
                  <a:pt x="69406" y="34892"/>
                </a:lnTo>
                <a:lnTo>
                  <a:pt x="68419" y="40507"/>
                </a:lnTo>
                <a:lnTo>
                  <a:pt x="64439" y="46159"/>
                </a:lnTo>
                <a:lnTo>
                  <a:pt x="62012" y="47563"/>
                </a:lnTo>
                <a:lnTo>
                  <a:pt x="71022" y="47563"/>
                </a:lnTo>
                <a:lnTo>
                  <a:pt x="72843" y="44817"/>
                </a:lnTo>
                <a:lnTo>
                  <a:pt x="75284" y="37364"/>
                </a:lnTo>
                <a:lnTo>
                  <a:pt x="75894" y="32474"/>
                </a:lnTo>
                <a:lnTo>
                  <a:pt x="75801" y="20291"/>
                </a:lnTo>
                <a:lnTo>
                  <a:pt x="75513" y="17209"/>
                </a:lnTo>
                <a:lnTo>
                  <a:pt x="73987" y="11168"/>
                </a:lnTo>
                <a:lnTo>
                  <a:pt x="72919" y="8604"/>
                </a:lnTo>
                <a:lnTo>
                  <a:pt x="70726" y="5248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" name="object 38"/>
          <p:cNvGrpSpPr/>
          <p:nvPr/>
        </p:nvGrpSpPr>
        <p:grpSpPr>
          <a:xfrm>
            <a:off x="6554261" y="1481223"/>
            <a:ext cx="2495550" cy="4919345"/>
            <a:chOff x="6554261" y="1481223"/>
            <a:chExt cx="2495550" cy="4919345"/>
          </a:xfrm>
        </p:grpSpPr>
        <p:sp>
          <p:nvSpPr>
            <p:cNvPr id="39" name="object 39"/>
            <p:cNvSpPr/>
            <p:nvPr/>
          </p:nvSpPr>
          <p:spPr>
            <a:xfrm>
              <a:off x="6824048" y="1603965"/>
              <a:ext cx="2197100" cy="4565650"/>
            </a:xfrm>
            <a:custGeom>
              <a:avLst/>
              <a:gdLst/>
              <a:ahLst/>
              <a:cxnLst/>
              <a:rect l="l" t="t" r="r" b="b"/>
              <a:pathLst>
                <a:path w="2197100" h="4565650">
                  <a:moveTo>
                    <a:pt x="0" y="4565593"/>
                  </a:moveTo>
                  <a:lnTo>
                    <a:pt x="0" y="0"/>
                  </a:lnTo>
                </a:path>
                <a:path w="2197100" h="4565650">
                  <a:moveTo>
                    <a:pt x="549185" y="4565593"/>
                  </a:moveTo>
                  <a:lnTo>
                    <a:pt x="549185" y="0"/>
                  </a:lnTo>
                </a:path>
                <a:path w="2197100" h="4565650">
                  <a:moveTo>
                    <a:pt x="1098371" y="4565593"/>
                  </a:moveTo>
                  <a:lnTo>
                    <a:pt x="1098371" y="0"/>
                  </a:lnTo>
                </a:path>
                <a:path w="2197100" h="4565650">
                  <a:moveTo>
                    <a:pt x="1647557" y="4565593"/>
                  </a:moveTo>
                  <a:lnTo>
                    <a:pt x="1647557" y="0"/>
                  </a:lnTo>
                </a:path>
                <a:path w="2197100" h="4565650">
                  <a:moveTo>
                    <a:pt x="2196743" y="4565593"/>
                  </a:moveTo>
                  <a:lnTo>
                    <a:pt x="2196743" y="0"/>
                  </a:lnTo>
                </a:path>
                <a:path w="2197100" h="4565650">
                  <a:moveTo>
                    <a:pt x="2196743" y="4565593"/>
                  </a:moveTo>
                  <a:lnTo>
                    <a:pt x="0" y="4565593"/>
                  </a:lnTo>
                </a:path>
                <a:path w="2197100" h="4565650">
                  <a:moveTo>
                    <a:pt x="2196743" y="3913391"/>
                  </a:moveTo>
                  <a:lnTo>
                    <a:pt x="0" y="3913391"/>
                  </a:lnTo>
                </a:path>
                <a:path w="2197100" h="4565650">
                  <a:moveTo>
                    <a:pt x="2196743" y="3261159"/>
                  </a:moveTo>
                  <a:lnTo>
                    <a:pt x="0" y="3261159"/>
                  </a:lnTo>
                </a:path>
                <a:path w="2197100" h="4565650">
                  <a:moveTo>
                    <a:pt x="2196743" y="2608927"/>
                  </a:moveTo>
                  <a:lnTo>
                    <a:pt x="0" y="2608927"/>
                  </a:lnTo>
                </a:path>
                <a:path w="2197100" h="4565650">
                  <a:moveTo>
                    <a:pt x="2196743" y="1956695"/>
                  </a:moveTo>
                  <a:lnTo>
                    <a:pt x="0" y="1956695"/>
                  </a:lnTo>
                </a:path>
                <a:path w="2197100" h="4565650">
                  <a:moveTo>
                    <a:pt x="2196743" y="1304463"/>
                  </a:moveTo>
                  <a:lnTo>
                    <a:pt x="0" y="1304463"/>
                  </a:lnTo>
                </a:path>
                <a:path w="2197100" h="4565650">
                  <a:moveTo>
                    <a:pt x="2196743" y="652231"/>
                  </a:moveTo>
                  <a:lnTo>
                    <a:pt x="0" y="652231"/>
                  </a:lnTo>
                </a:path>
                <a:path w="2197100" h="4565650">
                  <a:moveTo>
                    <a:pt x="2196743" y="0"/>
                  </a:moveTo>
                  <a:lnTo>
                    <a:pt x="0" y="0"/>
                  </a:lnTo>
                </a:path>
              </a:pathLst>
            </a:custGeom>
            <a:ln w="3814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664248" y="1581543"/>
              <a:ext cx="2359025" cy="4697730"/>
            </a:xfrm>
            <a:custGeom>
              <a:avLst/>
              <a:gdLst/>
              <a:ahLst/>
              <a:cxnLst/>
              <a:rect l="l" t="t" r="r" b="b"/>
              <a:pathLst>
                <a:path w="2359025" h="4697730">
                  <a:moveTo>
                    <a:pt x="19443" y="4595634"/>
                  </a:moveTo>
                  <a:lnTo>
                    <a:pt x="0" y="4595634"/>
                  </a:lnTo>
                  <a:lnTo>
                    <a:pt x="0" y="4602023"/>
                  </a:lnTo>
                  <a:lnTo>
                    <a:pt x="19443" y="4602023"/>
                  </a:lnTo>
                  <a:lnTo>
                    <a:pt x="19443" y="4595634"/>
                  </a:lnTo>
                  <a:close/>
                </a:path>
                <a:path w="2359025" h="4697730">
                  <a:moveTo>
                    <a:pt x="19443" y="3943375"/>
                  </a:moveTo>
                  <a:lnTo>
                    <a:pt x="0" y="3943375"/>
                  </a:lnTo>
                  <a:lnTo>
                    <a:pt x="0" y="3949776"/>
                  </a:lnTo>
                  <a:lnTo>
                    <a:pt x="19443" y="3949776"/>
                  </a:lnTo>
                  <a:lnTo>
                    <a:pt x="19443" y="3943375"/>
                  </a:lnTo>
                  <a:close/>
                </a:path>
                <a:path w="2359025" h="4697730">
                  <a:moveTo>
                    <a:pt x="57277" y="2641422"/>
                  </a:moveTo>
                  <a:lnTo>
                    <a:pt x="52095" y="2614193"/>
                  </a:lnTo>
                  <a:lnTo>
                    <a:pt x="51562" y="2613355"/>
                  </a:lnTo>
                  <a:lnTo>
                    <a:pt x="50723" y="2612593"/>
                  </a:lnTo>
                  <a:lnTo>
                    <a:pt x="50723" y="2643784"/>
                  </a:lnTo>
                  <a:lnTo>
                    <a:pt x="49733" y="2649436"/>
                  </a:lnTo>
                  <a:lnTo>
                    <a:pt x="45758" y="2655074"/>
                  </a:lnTo>
                  <a:lnTo>
                    <a:pt x="43319" y="2656535"/>
                  </a:lnTo>
                  <a:lnTo>
                    <a:pt x="37528" y="2656535"/>
                  </a:lnTo>
                  <a:lnTo>
                    <a:pt x="35077" y="2655074"/>
                  </a:lnTo>
                  <a:lnTo>
                    <a:pt x="31038" y="2649512"/>
                  </a:lnTo>
                  <a:lnTo>
                    <a:pt x="30048" y="2643784"/>
                  </a:lnTo>
                  <a:lnTo>
                    <a:pt x="30048" y="2626855"/>
                  </a:lnTo>
                  <a:lnTo>
                    <a:pt x="31191" y="2621051"/>
                  </a:lnTo>
                  <a:lnTo>
                    <a:pt x="33324" y="2617851"/>
                  </a:lnTo>
                  <a:lnTo>
                    <a:pt x="35077" y="2615412"/>
                  </a:lnTo>
                  <a:lnTo>
                    <a:pt x="37452" y="2614193"/>
                  </a:lnTo>
                  <a:lnTo>
                    <a:pt x="43319" y="2614193"/>
                  </a:lnTo>
                  <a:lnTo>
                    <a:pt x="45758" y="2615565"/>
                  </a:lnTo>
                  <a:lnTo>
                    <a:pt x="49733" y="2621203"/>
                  </a:lnTo>
                  <a:lnTo>
                    <a:pt x="50596" y="2626169"/>
                  </a:lnTo>
                  <a:lnTo>
                    <a:pt x="50723" y="2643784"/>
                  </a:lnTo>
                  <a:lnTo>
                    <a:pt x="50723" y="2612593"/>
                  </a:lnTo>
                  <a:lnTo>
                    <a:pt x="49809" y="2611755"/>
                  </a:lnTo>
                  <a:lnTo>
                    <a:pt x="47739" y="2610612"/>
                  </a:lnTo>
                  <a:lnTo>
                    <a:pt x="45605" y="2609456"/>
                  </a:lnTo>
                  <a:lnTo>
                    <a:pt x="43167" y="2608923"/>
                  </a:lnTo>
                  <a:lnTo>
                    <a:pt x="36690" y="2608923"/>
                  </a:lnTo>
                  <a:lnTo>
                    <a:pt x="33553" y="2609926"/>
                  </a:lnTo>
                  <a:lnTo>
                    <a:pt x="28600" y="2613964"/>
                  </a:lnTo>
                  <a:lnTo>
                    <a:pt x="26695" y="2616860"/>
                  </a:lnTo>
                  <a:lnTo>
                    <a:pt x="25260" y="2621203"/>
                  </a:lnTo>
                  <a:lnTo>
                    <a:pt x="24180" y="2624340"/>
                  </a:lnTo>
                  <a:lnTo>
                    <a:pt x="23571" y="2629217"/>
                  </a:lnTo>
                  <a:lnTo>
                    <a:pt x="23571" y="2645092"/>
                  </a:lnTo>
                  <a:lnTo>
                    <a:pt x="25247" y="2652026"/>
                  </a:lnTo>
                  <a:lnTo>
                    <a:pt x="31496" y="2659964"/>
                  </a:lnTo>
                  <a:lnTo>
                    <a:pt x="35458" y="2661716"/>
                  </a:lnTo>
                  <a:lnTo>
                    <a:pt x="44157" y="2661716"/>
                  </a:lnTo>
                  <a:lnTo>
                    <a:pt x="47358" y="2660726"/>
                  </a:lnTo>
                  <a:lnTo>
                    <a:pt x="49809" y="2658668"/>
                  </a:lnTo>
                  <a:lnTo>
                    <a:pt x="52324" y="2656611"/>
                  </a:lnTo>
                  <a:lnTo>
                    <a:pt x="54152" y="2653779"/>
                  </a:lnTo>
                  <a:lnTo>
                    <a:pt x="55587" y="2649436"/>
                  </a:lnTo>
                  <a:lnTo>
                    <a:pt x="56667" y="2646311"/>
                  </a:lnTo>
                  <a:lnTo>
                    <a:pt x="57277" y="2641422"/>
                  </a:lnTo>
                  <a:close/>
                </a:path>
                <a:path w="2359025" h="4697730">
                  <a:moveTo>
                    <a:pt x="57277" y="1989188"/>
                  </a:moveTo>
                  <a:lnTo>
                    <a:pt x="52095" y="1961959"/>
                  </a:lnTo>
                  <a:lnTo>
                    <a:pt x="51562" y="1961121"/>
                  </a:lnTo>
                  <a:lnTo>
                    <a:pt x="50723" y="1960359"/>
                  </a:lnTo>
                  <a:lnTo>
                    <a:pt x="50723" y="1991563"/>
                  </a:lnTo>
                  <a:lnTo>
                    <a:pt x="49733" y="1997202"/>
                  </a:lnTo>
                  <a:lnTo>
                    <a:pt x="45758" y="2002853"/>
                  </a:lnTo>
                  <a:lnTo>
                    <a:pt x="43319" y="2004301"/>
                  </a:lnTo>
                  <a:lnTo>
                    <a:pt x="37528" y="2004301"/>
                  </a:lnTo>
                  <a:lnTo>
                    <a:pt x="35077" y="2002853"/>
                  </a:lnTo>
                  <a:lnTo>
                    <a:pt x="31038" y="1997278"/>
                  </a:lnTo>
                  <a:lnTo>
                    <a:pt x="30048" y="1991563"/>
                  </a:lnTo>
                  <a:lnTo>
                    <a:pt x="30048" y="1974621"/>
                  </a:lnTo>
                  <a:lnTo>
                    <a:pt x="31191" y="1968830"/>
                  </a:lnTo>
                  <a:lnTo>
                    <a:pt x="33324" y="1965617"/>
                  </a:lnTo>
                  <a:lnTo>
                    <a:pt x="35077" y="1963178"/>
                  </a:lnTo>
                  <a:lnTo>
                    <a:pt x="37452" y="1961959"/>
                  </a:lnTo>
                  <a:lnTo>
                    <a:pt x="43319" y="1961959"/>
                  </a:lnTo>
                  <a:lnTo>
                    <a:pt x="45758" y="1963331"/>
                  </a:lnTo>
                  <a:lnTo>
                    <a:pt x="49733" y="1968982"/>
                  </a:lnTo>
                  <a:lnTo>
                    <a:pt x="50596" y="1973935"/>
                  </a:lnTo>
                  <a:lnTo>
                    <a:pt x="50723" y="1991563"/>
                  </a:lnTo>
                  <a:lnTo>
                    <a:pt x="50723" y="1960359"/>
                  </a:lnTo>
                  <a:lnTo>
                    <a:pt x="49809" y="1959521"/>
                  </a:lnTo>
                  <a:lnTo>
                    <a:pt x="47739" y="1958378"/>
                  </a:lnTo>
                  <a:lnTo>
                    <a:pt x="45605" y="1957235"/>
                  </a:lnTo>
                  <a:lnTo>
                    <a:pt x="43167" y="1956701"/>
                  </a:lnTo>
                  <a:lnTo>
                    <a:pt x="36690" y="1956701"/>
                  </a:lnTo>
                  <a:lnTo>
                    <a:pt x="33553" y="1957692"/>
                  </a:lnTo>
                  <a:lnTo>
                    <a:pt x="28600" y="1961730"/>
                  </a:lnTo>
                  <a:lnTo>
                    <a:pt x="26695" y="1964626"/>
                  </a:lnTo>
                  <a:lnTo>
                    <a:pt x="25260" y="1968982"/>
                  </a:lnTo>
                  <a:lnTo>
                    <a:pt x="24180" y="1972106"/>
                  </a:lnTo>
                  <a:lnTo>
                    <a:pt x="23571" y="1976983"/>
                  </a:lnTo>
                  <a:lnTo>
                    <a:pt x="23571" y="1992858"/>
                  </a:lnTo>
                  <a:lnTo>
                    <a:pt x="25247" y="1999792"/>
                  </a:lnTo>
                  <a:lnTo>
                    <a:pt x="31496" y="2007730"/>
                  </a:lnTo>
                  <a:lnTo>
                    <a:pt x="35458" y="2009482"/>
                  </a:lnTo>
                  <a:lnTo>
                    <a:pt x="44157" y="2009482"/>
                  </a:lnTo>
                  <a:lnTo>
                    <a:pt x="47358" y="2008492"/>
                  </a:lnTo>
                  <a:lnTo>
                    <a:pt x="49809" y="2006434"/>
                  </a:lnTo>
                  <a:lnTo>
                    <a:pt x="52324" y="2004377"/>
                  </a:lnTo>
                  <a:lnTo>
                    <a:pt x="54152" y="2001545"/>
                  </a:lnTo>
                  <a:lnTo>
                    <a:pt x="55587" y="1997202"/>
                  </a:lnTo>
                  <a:lnTo>
                    <a:pt x="56667" y="1994077"/>
                  </a:lnTo>
                  <a:lnTo>
                    <a:pt x="57277" y="1989188"/>
                  </a:lnTo>
                  <a:close/>
                </a:path>
                <a:path w="2359025" h="4697730">
                  <a:moveTo>
                    <a:pt x="57277" y="1336967"/>
                  </a:moveTo>
                  <a:lnTo>
                    <a:pt x="52095" y="1309725"/>
                  </a:lnTo>
                  <a:lnTo>
                    <a:pt x="51562" y="1308887"/>
                  </a:lnTo>
                  <a:lnTo>
                    <a:pt x="50723" y="1308125"/>
                  </a:lnTo>
                  <a:lnTo>
                    <a:pt x="50723" y="1339329"/>
                  </a:lnTo>
                  <a:lnTo>
                    <a:pt x="49733" y="1344968"/>
                  </a:lnTo>
                  <a:lnTo>
                    <a:pt x="45758" y="1350619"/>
                  </a:lnTo>
                  <a:lnTo>
                    <a:pt x="43319" y="1352067"/>
                  </a:lnTo>
                  <a:lnTo>
                    <a:pt x="37528" y="1352067"/>
                  </a:lnTo>
                  <a:lnTo>
                    <a:pt x="35077" y="1350619"/>
                  </a:lnTo>
                  <a:lnTo>
                    <a:pt x="31038" y="1345044"/>
                  </a:lnTo>
                  <a:lnTo>
                    <a:pt x="30048" y="1339329"/>
                  </a:lnTo>
                  <a:lnTo>
                    <a:pt x="30048" y="1322387"/>
                  </a:lnTo>
                  <a:lnTo>
                    <a:pt x="31191" y="1316596"/>
                  </a:lnTo>
                  <a:lnTo>
                    <a:pt x="33324" y="1313395"/>
                  </a:lnTo>
                  <a:lnTo>
                    <a:pt x="35077" y="1310944"/>
                  </a:lnTo>
                  <a:lnTo>
                    <a:pt x="37452" y="1309725"/>
                  </a:lnTo>
                  <a:lnTo>
                    <a:pt x="43319" y="1309725"/>
                  </a:lnTo>
                  <a:lnTo>
                    <a:pt x="45758" y="1311097"/>
                  </a:lnTo>
                  <a:lnTo>
                    <a:pt x="49733" y="1316748"/>
                  </a:lnTo>
                  <a:lnTo>
                    <a:pt x="50596" y="1321701"/>
                  </a:lnTo>
                  <a:lnTo>
                    <a:pt x="50723" y="1339329"/>
                  </a:lnTo>
                  <a:lnTo>
                    <a:pt x="50723" y="1308125"/>
                  </a:lnTo>
                  <a:lnTo>
                    <a:pt x="49809" y="1307287"/>
                  </a:lnTo>
                  <a:lnTo>
                    <a:pt x="47739" y="1306144"/>
                  </a:lnTo>
                  <a:lnTo>
                    <a:pt x="45605" y="1305001"/>
                  </a:lnTo>
                  <a:lnTo>
                    <a:pt x="43167" y="1304467"/>
                  </a:lnTo>
                  <a:lnTo>
                    <a:pt x="36690" y="1304467"/>
                  </a:lnTo>
                  <a:lnTo>
                    <a:pt x="33553" y="1305458"/>
                  </a:lnTo>
                  <a:lnTo>
                    <a:pt x="28600" y="1309497"/>
                  </a:lnTo>
                  <a:lnTo>
                    <a:pt x="26695" y="1312392"/>
                  </a:lnTo>
                  <a:lnTo>
                    <a:pt x="25260" y="1316748"/>
                  </a:lnTo>
                  <a:lnTo>
                    <a:pt x="24180" y="1319872"/>
                  </a:lnTo>
                  <a:lnTo>
                    <a:pt x="23571" y="1324749"/>
                  </a:lnTo>
                  <a:lnTo>
                    <a:pt x="23571" y="1340624"/>
                  </a:lnTo>
                  <a:lnTo>
                    <a:pt x="25247" y="1347558"/>
                  </a:lnTo>
                  <a:lnTo>
                    <a:pt x="31496" y="1355496"/>
                  </a:lnTo>
                  <a:lnTo>
                    <a:pt x="35458" y="1357249"/>
                  </a:lnTo>
                  <a:lnTo>
                    <a:pt x="44157" y="1357249"/>
                  </a:lnTo>
                  <a:lnTo>
                    <a:pt x="47358" y="1356258"/>
                  </a:lnTo>
                  <a:lnTo>
                    <a:pt x="49809" y="1354201"/>
                  </a:lnTo>
                  <a:lnTo>
                    <a:pt x="52324" y="1352143"/>
                  </a:lnTo>
                  <a:lnTo>
                    <a:pt x="54152" y="1349324"/>
                  </a:lnTo>
                  <a:lnTo>
                    <a:pt x="55587" y="1344968"/>
                  </a:lnTo>
                  <a:lnTo>
                    <a:pt x="56667" y="1341843"/>
                  </a:lnTo>
                  <a:lnTo>
                    <a:pt x="57277" y="1336967"/>
                  </a:lnTo>
                  <a:close/>
                </a:path>
                <a:path w="2359025" h="4697730">
                  <a:moveTo>
                    <a:pt x="57277" y="684733"/>
                  </a:moveTo>
                  <a:lnTo>
                    <a:pt x="50723" y="655891"/>
                  </a:lnTo>
                  <a:lnTo>
                    <a:pt x="50723" y="687095"/>
                  </a:lnTo>
                  <a:lnTo>
                    <a:pt x="49733" y="692734"/>
                  </a:lnTo>
                  <a:lnTo>
                    <a:pt x="45758" y="698385"/>
                  </a:lnTo>
                  <a:lnTo>
                    <a:pt x="43319" y="699833"/>
                  </a:lnTo>
                  <a:lnTo>
                    <a:pt x="37528" y="699833"/>
                  </a:lnTo>
                  <a:lnTo>
                    <a:pt x="35077" y="698385"/>
                  </a:lnTo>
                  <a:lnTo>
                    <a:pt x="31038" y="692810"/>
                  </a:lnTo>
                  <a:lnTo>
                    <a:pt x="30048" y="687095"/>
                  </a:lnTo>
                  <a:lnTo>
                    <a:pt x="30048" y="670153"/>
                  </a:lnTo>
                  <a:lnTo>
                    <a:pt x="31191" y="664362"/>
                  </a:lnTo>
                  <a:lnTo>
                    <a:pt x="33324" y="661162"/>
                  </a:lnTo>
                  <a:lnTo>
                    <a:pt x="35077" y="658710"/>
                  </a:lnTo>
                  <a:lnTo>
                    <a:pt x="37452" y="657491"/>
                  </a:lnTo>
                  <a:lnTo>
                    <a:pt x="43319" y="657491"/>
                  </a:lnTo>
                  <a:lnTo>
                    <a:pt x="45758" y="658863"/>
                  </a:lnTo>
                  <a:lnTo>
                    <a:pt x="49733" y="664514"/>
                  </a:lnTo>
                  <a:lnTo>
                    <a:pt x="50596" y="669467"/>
                  </a:lnTo>
                  <a:lnTo>
                    <a:pt x="50723" y="687095"/>
                  </a:lnTo>
                  <a:lnTo>
                    <a:pt x="50723" y="655891"/>
                  </a:lnTo>
                  <a:lnTo>
                    <a:pt x="49809" y="655053"/>
                  </a:lnTo>
                  <a:lnTo>
                    <a:pt x="47739" y="653910"/>
                  </a:lnTo>
                  <a:lnTo>
                    <a:pt x="45605" y="652767"/>
                  </a:lnTo>
                  <a:lnTo>
                    <a:pt x="43167" y="652233"/>
                  </a:lnTo>
                  <a:lnTo>
                    <a:pt x="36690" y="652233"/>
                  </a:lnTo>
                  <a:lnTo>
                    <a:pt x="33553" y="653224"/>
                  </a:lnTo>
                  <a:lnTo>
                    <a:pt x="28600" y="657263"/>
                  </a:lnTo>
                  <a:lnTo>
                    <a:pt x="26695" y="660171"/>
                  </a:lnTo>
                  <a:lnTo>
                    <a:pt x="25260" y="664514"/>
                  </a:lnTo>
                  <a:lnTo>
                    <a:pt x="24180" y="667639"/>
                  </a:lnTo>
                  <a:lnTo>
                    <a:pt x="23571" y="672528"/>
                  </a:lnTo>
                  <a:lnTo>
                    <a:pt x="23571" y="688390"/>
                  </a:lnTo>
                  <a:lnTo>
                    <a:pt x="25247" y="695337"/>
                  </a:lnTo>
                  <a:lnTo>
                    <a:pt x="31496" y="703262"/>
                  </a:lnTo>
                  <a:lnTo>
                    <a:pt x="35458" y="705015"/>
                  </a:lnTo>
                  <a:lnTo>
                    <a:pt x="44157" y="705015"/>
                  </a:lnTo>
                  <a:lnTo>
                    <a:pt x="47358" y="704024"/>
                  </a:lnTo>
                  <a:lnTo>
                    <a:pt x="49809" y="701967"/>
                  </a:lnTo>
                  <a:lnTo>
                    <a:pt x="52324" y="699909"/>
                  </a:lnTo>
                  <a:lnTo>
                    <a:pt x="54152" y="697090"/>
                  </a:lnTo>
                  <a:lnTo>
                    <a:pt x="55587" y="692734"/>
                  </a:lnTo>
                  <a:lnTo>
                    <a:pt x="56667" y="689610"/>
                  </a:lnTo>
                  <a:lnTo>
                    <a:pt x="57277" y="684733"/>
                  </a:lnTo>
                  <a:close/>
                </a:path>
                <a:path w="2359025" h="4697730">
                  <a:moveTo>
                    <a:pt x="59105" y="4598098"/>
                  </a:moveTo>
                  <a:lnTo>
                    <a:pt x="53936" y="4570882"/>
                  </a:lnTo>
                  <a:lnTo>
                    <a:pt x="53390" y="4570031"/>
                  </a:lnTo>
                  <a:lnTo>
                    <a:pt x="52616" y="4569320"/>
                  </a:lnTo>
                  <a:lnTo>
                    <a:pt x="52616" y="4600524"/>
                  </a:lnTo>
                  <a:lnTo>
                    <a:pt x="51638" y="4606137"/>
                  </a:lnTo>
                  <a:lnTo>
                    <a:pt x="47650" y="4611789"/>
                  </a:lnTo>
                  <a:lnTo>
                    <a:pt x="45224" y="4613199"/>
                  </a:lnTo>
                  <a:lnTo>
                    <a:pt x="39357" y="4613199"/>
                  </a:lnTo>
                  <a:lnTo>
                    <a:pt x="36906" y="4611789"/>
                  </a:lnTo>
                  <a:lnTo>
                    <a:pt x="32943" y="4606163"/>
                  </a:lnTo>
                  <a:lnTo>
                    <a:pt x="31953" y="4600524"/>
                  </a:lnTo>
                  <a:lnTo>
                    <a:pt x="31953" y="4583531"/>
                  </a:lnTo>
                  <a:lnTo>
                    <a:pt x="33020" y="4577727"/>
                  </a:lnTo>
                  <a:lnTo>
                    <a:pt x="36995" y="4572114"/>
                  </a:lnTo>
                  <a:lnTo>
                    <a:pt x="39281" y="4570882"/>
                  </a:lnTo>
                  <a:lnTo>
                    <a:pt x="45148" y="4570882"/>
                  </a:lnTo>
                  <a:lnTo>
                    <a:pt x="47663" y="4572279"/>
                  </a:lnTo>
                  <a:lnTo>
                    <a:pt x="51638" y="4577880"/>
                  </a:lnTo>
                  <a:lnTo>
                    <a:pt x="52501" y="4582846"/>
                  </a:lnTo>
                  <a:lnTo>
                    <a:pt x="52616" y="4600524"/>
                  </a:lnTo>
                  <a:lnTo>
                    <a:pt x="52616" y="4569320"/>
                  </a:lnTo>
                  <a:lnTo>
                    <a:pt x="51638" y="4568418"/>
                  </a:lnTo>
                  <a:lnTo>
                    <a:pt x="47510" y="4566183"/>
                  </a:lnTo>
                  <a:lnTo>
                    <a:pt x="45072" y="4565624"/>
                  </a:lnTo>
                  <a:lnTo>
                    <a:pt x="38519" y="4565624"/>
                  </a:lnTo>
                  <a:lnTo>
                    <a:pt x="35382" y="4566640"/>
                  </a:lnTo>
                  <a:lnTo>
                    <a:pt x="32943" y="4568660"/>
                  </a:lnTo>
                  <a:lnTo>
                    <a:pt x="30429" y="4570679"/>
                  </a:lnTo>
                  <a:lnTo>
                    <a:pt x="28600" y="4573562"/>
                  </a:lnTo>
                  <a:lnTo>
                    <a:pt x="27101" y="4577880"/>
                  </a:lnTo>
                  <a:lnTo>
                    <a:pt x="26085" y="4581004"/>
                  </a:lnTo>
                  <a:lnTo>
                    <a:pt x="25400" y="4585919"/>
                  </a:lnTo>
                  <a:lnTo>
                    <a:pt x="25400" y="4601743"/>
                  </a:lnTo>
                  <a:lnTo>
                    <a:pt x="27152" y="4608754"/>
                  </a:lnTo>
                  <a:lnTo>
                    <a:pt x="30734" y="4613326"/>
                  </a:lnTo>
                  <a:lnTo>
                    <a:pt x="33401" y="4616628"/>
                  </a:lnTo>
                  <a:lnTo>
                    <a:pt x="37299" y="4618418"/>
                  </a:lnTo>
                  <a:lnTo>
                    <a:pt x="46062" y="4618418"/>
                  </a:lnTo>
                  <a:lnTo>
                    <a:pt x="49199" y="4617390"/>
                  </a:lnTo>
                  <a:lnTo>
                    <a:pt x="51638" y="4615358"/>
                  </a:lnTo>
                  <a:lnTo>
                    <a:pt x="54152" y="4613326"/>
                  </a:lnTo>
                  <a:lnTo>
                    <a:pt x="54229" y="4613199"/>
                  </a:lnTo>
                  <a:lnTo>
                    <a:pt x="55981" y="4610443"/>
                  </a:lnTo>
                  <a:lnTo>
                    <a:pt x="57467" y="4606137"/>
                  </a:lnTo>
                  <a:lnTo>
                    <a:pt x="58496" y="4603000"/>
                  </a:lnTo>
                  <a:lnTo>
                    <a:pt x="59105" y="4598098"/>
                  </a:lnTo>
                  <a:close/>
                </a:path>
                <a:path w="2359025" h="4697730">
                  <a:moveTo>
                    <a:pt x="59105" y="3945890"/>
                  </a:moveTo>
                  <a:lnTo>
                    <a:pt x="53949" y="3918661"/>
                  </a:lnTo>
                  <a:lnTo>
                    <a:pt x="53390" y="3917810"/>
                  </a:lnTo>
                  <a:lnTo>
                    <a:pt x="52628" y="3917124"/>
                  </a:lnTo>
                  <a:lnTo>
                    <a:pt x="52628" y="3948252"/>
                  </a:lnTo>
                  <a:lnTo>
                    <a:pt x="51638" y="3953903"/>
                  </a:lnTo>
                  <a:lnTo>
                    <a:pt x="47663" y="3959542"/>
                  </a:lnTo>
                  <a:lnTo>
                    <a:pt x="45224" y="3960990"/>
                  </a:lnTo>
                  <a:lnTo>
                    <a:pt x="39357" y="3960990"/>
                  </a:lnTo>
                  <a:lnTo>
                    <a:pt x="36918" y="3959542"/>
                  </a:lnTo>
                  <a:lnTo>
                    <a:pt x="34925" y="3956723"/>
                  </a:lnTo>
                  <a:lnTo>
                    <a:pt x="32943" y="3953980"/>
                  </a:lnTo>
                  <a:lnTo>
                    <a:pt x="31953" y="3948252"/>
                  </a:lnTo>
                  <a:lnTo>
                    <a:pt x="32080" y="3930637"/>
                  </a:lnTo>
                  <a:lnTo>
                    <a:pt x="33020" y="3925519"/>
                  </a:lnTo>
                  <a:lnTo>
                    <a:pt x="35229" y="3922318"/>
                  </a:lnTo>
                  <a:lnTo>
                    <a:pt x="36995" y="3919880"/>
                  </a:lnTo>
                  <a:lnTo>
                    <a:pt x="39281" y="3918661"/>
                  </a:lnTo>
                  <a:lnTo>
                    <a:pt x="45148" y="3918661"/>
                  </a:lnTo>
                  <a:lnTo>
                    <a:pt x="47663" y="3920032"/>
                  </a:lnTo>
                  <a:lnTo>
                    <a:pt x="51638" y="3925671"/>
                  </a:lnTo>
                  <a:lnTo>
                    <a:pt x="52501" y="3930637"/>
                  </a:lnTo>
                  <a:lnTo>
                    <a:pt x="52628" y="3948252"/>
                  </a:lnTo>
                  <a:lnTo>
                    <a:pt x="52628" y="3917124"/>
                  </a:lnTo>
                  <a:lnTo>
                    <a:pt x="51638" y="3916210"/>
                  </a:lnTo>
                  <a:lnTo>
                    <a:pt x="47510" y="3913924"/>
                  </a:lnTo>
                  <a:lnTo>
                    <a:pt x="45072" y="3913390"/>
                  </a:lnTo>
                  <a:lnTo>
                    <a:pt x="38519" y="3913390"/>
                  </a:lnTo>
                  <a:lnTo>
                    <a:pt x="35382" y="3914381"/>
                  </a:lnTo>
                  <a:lnTo>
                    <a:pt x="32943" y="3916438"/>
                  </a:lnTo>
                  <a:lnTo>
                    <a:pt x="30429" y="3918432"/>
                  </a:lnTo>
                  <a:lnTo>
                    <a:pt x="28600" y="3921328"/>
                  </a:lnTo>
                  <a:lnTo>
                    <a:pt x="27101" y="3925671"/>
                  </a:lnTo>
                  <a:lnTo>
                    <a:pt x="26085" y="3928795"/>
                  </a:lnTo>
                  <a:lnTo>
                    <a:pt x="25400" y="3933685"/>
                  </a:lnTo>
                  <a:lnTo>
                    <a:pt x="25400" y="3949547"/>
                  </a:lnTo>
                  <a:lnTo>
                    <a:pt x="27152" y="3956494"/>
                  </a:lnTo>
                  <a:lnTo>
                    <a:pt x="30695" y="3961066"/>
                  </a:lnTo>
                  <a:lnTo>
                    <a:pt x="33401" y="3964432"/>
                  </a:lnTo>
                  <a:lnTo>
                    <a:pt x="37299" y="3966184"/>
                  </a:lnTo>
                  <a:lnTo>
                    <a:pt x="46062" y="3966184"/>
                  </a:lnTo>
                  <a:lnTo>
                    <a:pt x="49199" y="3965194"/>
                  </a:lnTo>
                  <a:lnTo>
                    <a:pt x="51638" y="3963124"/>
                  </a:lnTo>
                  <a:lnTo>
                    <a:pt x="54152" y="3961066"/>
                  </a:lnTo>
                  <a:lnTo>
                    <a:pt x="55981" y="3958247"/>
                  </a:lnTo>
                  <a:lnTo>
                    <a:pt x="57480" y="3953903"/>
                  </a:lnTo>
                  <a:lnTo>
                    <a:pt x="58496" y="3950766"/>
                  </a:lnTo>
                  <a:lnTo>
                    <a:pt x="59105" y="3945890"/>
                  </a:lnTo>
                  <a:close/>
                </a:path>
                <a:path w="2359025" h="4697730">
                  <a:moveTo>
                    <a:pt x="75742" y="2653627"/>
                  </a:moveTo>
                  <a:lnTo>
                    <a:pt x="68491" y="2653627"/>
                  </a:lnTo>
                  <a:lnTo>
                    <a:pt x="68491" y="2660802"/>
                  </a:lnTo>
                  <a:lnTo>
                    <a:pt x="75742" y="2660802"/>
                  </a:lnTo>
                  <a:lnTo>
                    <a:pt x="75742" y="2653627"/>
                  </a:lnTo>
                  <a:close/>
                </a:path>
                <a:path w="2359025" h="4697730">
                  <a:moveTo>
                    <a:pt x="75742" y="2001393"/>
                  </a:moveTo>
                  <a:lnTo>
                    <a:pt x="68491" y="2001393"/>
                  </a:lnTo>
                  <a:lnTo>
                    <a:pt x="68491" y="2008568"/>
                  </a:lnTo>
                  <a:lnTo>
                    <a:pt x="75742" y="2008568"/>
                  </a:lnTo>
                  <a:lnTo>
                    <a:pt x="75742" y="2001393"/>
                  </a:lnTo>
                  <a:close/>
                </a:path>
                <a:path w="2359025" h="4697730">
                  <a:moveTo>
                    <a:pt x="75742" y="1349171"/>
                  </a:moveTo>
                  <a:lnTo>
                    <a:pt x="68491" y="1349171"/>
                  </a:lnTo>
                  <a:lnTo>
                    <a:pt x="68491" y="1356334"/>
                  </a:lnTo>
                  <a:lnTo>
                    <a:pt x="75742" y="1356334"/>
                  </a:lnTo>
                  <a:lnTo>
                    <a:pt x="75742" y="1349171"/>
                  </a:lnTo>
                  <a:close/>
                </a:path>
                <a:path w="2359025" h="4697730">
                  <a:moveTo>
                    <a:pt x="75742" y="696937"/>
                  </a:moveTo>
                  <a:lnTo>
                    <a:pt x="68491" y="696937"/>
                  </a:lnTo>
                  <a:lnTo>
                    <a:pt x="68491" y="704100"/>
                  </a:lnTo>
                  <a:lnTo>
                    <a:pt x="75742" y="704100"/>
                  </a:lnTo>
                  <a:lnTo>
                    <a:pt x="75742" y="696937"/>
                  </a:lnTo>
                  <a:close/>
                </a:path>
                <a:path w="2359025" h="4697730">
                  <a:moveTo>
                    <a:pt x="77571" y="4610303"/>
                  </a:moveTo>
                  <a:lnTo>
                    <a:pt x="70319" y="4610303"/>
                  </a:lnTo>
                  <a:lnTo>
                    <a:pt x="70319" y="4617529"/>
                  </a:lnTo>
                  <a:lnTo>
                    <a:pt x="77571" y="4617529"/>
                  </a:lnTo>
                  <a:lnTo>
                    <a:pt x="77571" y="4610303"/>
                  </a:lnTo>
                  <a:close/>
                </a:path>
                <a:path w="2359025" h="4697730">
                  <a:moveTo>
                    <a:pt x="77571" y="3958094"/>
                  </a:moveTo>
                  <a:lnTo>
                    <a:pt x="70319" y="3958094"/>
                  </a:lnTo>
                  <a:lnTo>
                    <a:pt x="70319" y="3965270"/>
                  </a:lnTo>
                  <a:lnTo>
                    <a:pt x="77571" y="3965270"/>
                  </a:lnTo>
                  <a:lnTo>
                    <a:pt x="77571" y="3958094"/>
                  </a:lnTo>
                  <a:close/>
                </a:path>
                <a:path w="2359025" h="4697730">
                  <a:moveTo>
                    <a:pt x="110363" y="0"/>
                  </a:moveTo>
                  <a:lnTo>
                    <a:pt x="106324" y="0"/>
                  </a:lnTo>
                  <a:lnTo>
                    <a:pt x="105181" y="2209"/>
                  </a:lnTo>
                  <a:lnTo>
                    <a:pt x="103352" y="4572"/>
                  </a:lnTo>
                  <a:lnTo>
                    <a:pt x="98005" y="9309"/>
                  </a:lnTo>
                  <a:lnTo>
                    <a:pt x="94881" y="11290"/>
                  </a:lnTo>
                  <a:lnTo>
                    <a:pt x="91376" y="12966"/>
                  </a:lnTo>
                  <a:lnTo>
                    <a:pt x="91376" y="19151"/>
                  </a:lnTo>
                  <a:lnTo>
                    <a:pt x="104038" y="11442"/>
                  </a:lnTo>
                  <a:lnTo>
                    <a:pt x="104038" y="51879"/>
                  </a:lnTo>
                  <a:lnTo>
                    <a:pt x="110363" y="51879"/>
                  </a:lnTo>
                  <a:lnTo>
                    <a:pt x="110363" y="0"/>
                  </a:lnTo>
                  <a:close/>
                </a:path>
                <a:path w="2359025" h="4697730">
                  <a:moveTo>
                    <a:pt x="118910" y="2654693"/>
                  </a:moveTo>
                  <a:lnTo>
                    <a:pt x="93586" y="2654693"/>
                  </a:lnTo>
                  <a:lnTo>
                    <a:pt x="94272" y="2653550"/>
                  </a:lnTo>
                  <a:lnTo>
                    <a:pt x="95186" y="2652407"/>
                  </a:lnTo>
                  <a:lnTo>
                    <a:pt x="97320" y="2650121"/>
                  </a:lnTo>
                  <a:lnTo>
                    <a:pt x="99758" y="2647988"/>
                  </a:lnTo>
                  <a:lnTo>
                    <a:pt x="108153" y="2640965"/>
                  </a:lnTo>
                  <a:lnTo>
                    <a:pt x="111429" y="2637917"/>
                  </a:lnTo>
                  <a:lnTo>
                    <a:pt x="113347" y="2635707"/>
                  </a:lnTo>
                  <a:lnTo>
                    <a:pt x="115328" y="2633497"/>
                  </a:lnTo>
                  <a:lnTo>
                    <a:pt x="116776" y="2631351"/>
                  </a:lnTo>
                  <a:lnTo>
                    <a:pt x="118452" y="2627388"/>
                  </a:lnTo>
                  <a:lnTo>
                    <a:pt x="118795" y="2625560"/>
                  </a:lnTo>
                  <a:lnTo>
                    <a:pt x="118732" y="2618994"/>
                  </a:lnTo>
                  <a:lnTo>
                    <a:pt x="117386" y="2615793"/>
                  </a:lnTo>
                  <a:lnTo>
                    <a:pt x="115697" y="2614193"/>
                  </a:lnTo>
                  <a:lnTo>
                    <a:pt x="114490" y="2613050"/>
                  </a:lnTo>
                  <a:lnTo>
                    <a:pt x="111658" y="2610307"/>
                  </a:lnTo>
                  <a:lnTo>
                    <a:pt x="107696" y="2608923"/>
                  </a:lnTo>
                  <a:lnTo>
                    <a:pt x="97853" y="2608923"/>
                  </a:lnTo>
                  <a:lnTo>
                    <a:pt x="85953" y="2623883"/>
                  </a:lnTo>
                  <a:lnTo>
                    <a:pt x="92519" y="2624569"/>
                  </a:lnTo>
                  <a:lnTo>
                    <a:pt x="92519" y="2621280"/>
                  </a:lnTo>
                  <a:lnTo>
                    <a:pt x="93433" y="2618765"/>
                  </a:lnTo>
                  <a:lnTo>
                    <a:pt x="97091" y="2615107"/>
                  </a:lnTo>
                  <a:lnTo>
                    <a:pt x="99529" y="2614193"/>
                  </a:lnTo>
                  <a:lnTo>
                    <a:pt x="105486" y="2614193"/>
                  </a:lnTo>
                  <a:lnTo>
                    <a:pt x="107848" y="2615031"/>
                  </a:lnTo>
                  <a:lnTo>
                    <a:pt x="109601" y="2616784"/>
                  </a:lnTo>
                  <a:lnTo>
                    <a:pt x="111429" y="2618536"/>
                  </a:lnTo>
                  <a:lnTo>
                    <a:pt x="112344" y="2620594"/>
                  </a:lnTo>
                  <a:lnTo>
                    <a:pt x="112344" y="2625560"/>
                  </a:lnTo>
                  <a:lnTo>
                    <a:pt x="111353" y="2628074"/>
                  </a:lnTo>
                  <a:lnTo>
                    <a:pt x="109372" y="2630741"/>
                  </a:lnTo>
                  <a:lnTo>
                    <a:pt x="107391" y="2633497"/>
                  </a:lnTo>
                  <a:lnTo>
                    <a:pt x="103581" y="2637155"/>
                  </a:lnTo>
                  <a:lnTo>
                    <a:pt x="94348" y="2644711"/>
                  </a:lnTo>
                  <a:lnTo>
                    <a:pt x="91605" y="2647302"/>
                  </a:lnTo>
                  <a:lnTo>
                    <a:pt x="89700" y="2649588"/>
                  </a:lnTo>
                  <a:lnTo>
                    <a:pt x="87795" y="2651798"/>
                  </a:lnTo>
                  <a:lnTo>
                    <a:pt x="86334" y="2654084"/>
                  </a:lnTo>
                  <a:lnTo>
                    <a:pt x="85496" y="2656459"/>
                  </a:lnTo>
                  <a:lnTo>
                    <a:pt x="84963" y="2657830"/>
                  </a:lnTo>
                  <a:lnTo>
                    <a:pt x="84734" y="2659278"/>
                  </a:lnTo>
                  <a:lnTo>
                    <a:pt x="84734" y="2660802"/>
                  </a:lnTo>
                  <a:lnTo>
                    <a:pt x="118910" y="2660802"/>
                  </a:lnTo>
                  <a:lnTo>
                    <a:pt x="118910" y="2654693"/>
                  </a:lnTo>
                  <a:close/>
                </a:path>
                <a:path w="2359025" h="4697730">
                  <a:moveTo>
                    <a:pt x="119214" y="1990420"/>
                  </a:moveTo>
                  <a:lnTo>
                    <a:pt x="112268" y="1990420"/>
                  </a:lnTo>
                  <a:lnTo>
                    <a:pt x="112268" y="1967064"/>
                  </a:lnTo>
                  <a:lnTo>
                    <a:pt x="112268" y="1956930"/>
                  </a:lnTo>
                  <a:lnTo>
                    <a:pt x="107086" y="1956930"/>
                  </a:lnTo>
                  <a:lnTo>
                    <a:pt x="105943" y="1958555"/>
                  </a:lnTo>
                  <a:lnTo>
                    <a:pt x="105943" y="1967064"/>
                  </a:lnTo>
                  <a:lnTo>
                    <a:pt x="105943" y="1990420"/>
                  </a:lnTo>
                  <a:lnTo>
                    <a:pt x="89700" y="1990420"/>
                  </a:lnTo>
                  <a:lnTo>
                    <a:pt x="105943" y="1967064"/>
                  </a:lnTo>
                  <a:lnTo>
                    <a:pt x="105943" y="1958555"/>
                  </a:lnTo>
                  <a:lnTo>
                    <a:pt x="83515" y="1990420"/>
                  </a:lnTo>
                  <a:lnTo>
                    <a:pt x="83515" y="1996211"/>
                  </a:lnTo>
                  <a:lnTo>
                    <a:pt x="105943" y="1996211"/>
                  </a:lnTo>
                  <a:lnTo>
                    <a:pt x="105943" y="2008568"/>
                  </a:lnTo>
                  <a:lnTo>
                    <a:pt x="112268" y="2008568"/>
                  </a:lnTo>
                  <a:lnTo>
                    <a:pt x="112268" y="1996211"/>
                  </a:lnTo>
                  <a:lnTo>
                    <a:pt x="119214" y="1996211"/>
                  </a:lnTo>
                  <a:lnTo>
                    <a:pt x="119214" y="1990420"/>
                  </a:lnTo>
                  <a:close/>
                </a:path>
                <a:path w="2359025" h="4697730">
                  <a:moveTo>
                    <a:pt x="119443" y="1334668"/>
                  </a:moveTo>
                  <a:lnTo>
                    <a:pt x="117919" y="1330629"/>
                  </a:lnTo>
                  <a:lnTo>
                    <a:pt x="115811" y="1328420"/>
                  </a:lnTo>
                  <a:lnTo>
                    <a:pt x="112903" y="1325359"/>
                  </a:lnTo>
                  <a:lnTo>
                    <a:pt x="112903" y="1336281"/>
                  </a:lnTo>
                  <a:lnTo>
                    <a:pt x="112877" y="1343901"/>
                  </a:lnTo>
                  <a:lnTo>
                    <a:pt x="111963" y="1346644"/>
                  </a:lnTo>
                  <a:lnTo>
                    <a:pt x="110058" y="1348790"/>
                  </a:lnTo>
                  <a:lnTo>
                    <a:pt x="108077" y="1350924"/>
                  </a:lnTo>
                  <a:lnTo>
                    <a:pt x="105791" y="1352067"/>
                  </a:lnTo>
                  <a:lnTo>
                    <a:pt x="101295" y="1352067"/>
                  </a:lnTo>
                  <a:lnTo>
                    <a:pt x="92595" y="1341843"/>
                  </a:lnTo>
                  <a:lnTo>
                    <a:pt x="92595" y="1336281"/>
                  </a:lnTo>
                  <a:lnTo>
                    <a:pt x="93586" y="1333601"/>
                  </a:lnTo>
                  <a:lnTo>
                    <a:pt x="97332" y="1329715"/>
                  </a:lnTo>
                  <a:lnTo>
                    <a:pt x="97548" y="1329486"/>
                  </a:lnTo>
                  <a:lnTo>
                    <a:pt x="99987" y="1328420"/>
                  </a:lnTo>
                  <a:lnTo>
                    <a:pt x="105791" y="1328420"/>
                  </a:lnTo>
                  <a:lnTo>
                    <a:pt x="108153" y="1329486"/>
                  </a:lnTo>
                  <a:lnTo>
                    <a:pt x="111963" y="1333601"/>
                  </a:lnTo>
                  <a:lnTo>
                    <a:pt x="112903" y="1336281"/>
                  </a:lnTo>
                  <a:lnTo>
                    <a:pt x="112903" y="1325359"/>
                  </a:lnTo>
                  <a:lnTo>
                    <a:pt x="111963" y="1324368"/>
                  </a:lnTo>
                  <a:lnTo>
                    <a:pt x="108381" y="1322844"/>
                  </a:lnTo>
                  <a:lnTo>
                    <a:pt x="101752" y="1322844"/>
                  </a:lnTo>
                  <a:lnTo>
                    <a:pt x="99377" y="1323378"/>
                  </a:lnTo>
                  <a:lnTo>
                    <a:pt x="94957" y="1325676"/>
                  </a:lnTo>
                  <a:lnTo>
                    <a:pt x="93129" y="1327353"/>
                  </a:lnTo>
                  <a:lnTo>
                    <a:pt x="91605" y="1329715"/>
                  </a:lnTo>
                  <a:lnTo>
                    <a:pt x="91694" y="1324368"/>
                  </a:lnTo>
                  <a:lnTo>
                    <a:pt x="92214" y="1320558"/>
                  </a:lnTo>
                  <a:lnTo>
                    <a:pt x="93433" y="1317739"/>
                  </a:lnTo>
                  <a:lnTo>
                    <a:pt x="94576" y="1314996"/>
                  </a:lnTo>
                  <a:lnTo>
                    <a:pt x="96100" y="1312849"/>
                  </a:lnTo>
                  <a:lnTo>
                    <a:pt x="99682" y="1310259"/>
                  </a:lnTo>
                  <a:lnTo>
                    <a:pt x="101447" y="1309649"/>
                  </a:lnTo>
                  <a:lnTo>
                    <a:pt x="105943" y="1309649"/>
                  </a:lnTo>
                  <a:lnTo>
                    <a:pt x="108077" y="1310563"/>
                  </a:lnTo>
                  <a:lnTo>
                    <a:pt x="110820" y="1313548"/>
                  </a:lnTo>
                  <a:lnTo>
                    <a:pt x="111658" y="1315377"/>
                  </a:lnTo>
                  <a:lnTo>
                    <a:pt x="112191" y="1317815"/>
                  </a:lnTo>
                  <a:lnTo>
                    <a:pt x="118529" y="1317358"/>
                  </a:lnTo>
                  <a:lnTo>
                    <a:pt x="117995" y="1313307"/>
                  </a:lnTo>
                  <a:lnTo>
                    <a:pt x="116395" y="1310182"/>
                  </a:lnTo>
                  <a:lnTo>
                    <a:pt x="115785" y="1309649"/>
                  </a:lnTo>
                  <a:lnTo>
                    <a:pt x="111201" y="1305610"/>
                  </a:lnTo>
                  <a:lnTo>
                    <a:pt x="107924" y="1304467"/>
                  </a:lnTo>
                  <a:lnTo>
                    <a:pt x="98386" y="1304467"/>
                  </a:lnTo>
                  <a:lnTo>
                    <a:pt x="94043" y="1306449"/>
                  </a:lnTo>
                  <a:lnTo>
                    <a:pt x="90716" y="1310563"/>
                  </a:lnTo>
                  <a:lnTo>
                    <a:pt x="87096" y="1314919"/>
                  </a:lnTo>
                  <a:lnTo>
                    <a:pt x="85267" y="1322158"/>
                  </a:lnTo>
                  <a:lnTo>
                    <a:pt x="85267" y="1341081"/>
                  </a:lnTo>
                  <a:lnTo>
                    <a:pt x="86944" y="1347482"/>
                  </a:lnTo>
                  <a:lnTo>
                    <a:pt x="93662" y="1355267"/>
                  </a:lnTo>
                  <a:lnTo>
                    <a:pt x="97929" y="1357249"/>
                  </a:lnTo>
                  <a:lnTo>
                    <a:pt x="106324" y="1357249"/>
                  </a:lnTo>
                  <a:lnTo>
                    <a:pt x="109143" y="1356487"/>
                  </a:lnTo>
                  <a:lnTo>
                    <a:pt x="111582" y="1355039"/>
                  </a:lnTo>
                  <a:lnTo>
                    <a:pt x="114033" y="1353515"/>
                  </a:lnTo>
                  <a:lnTo>
                    <a:pt x="115316" y="1352067"/>
                  </a:lnTo>
                  <a:lnTo>
                    <a:pt x="115938" y="1351381"/>
                  </a:lnTo>
                  <a:lnTo>
                    <a:pt x="117309" y="1348638"/>
                  </a:lnTo>
                  <a:lnTo>
                    <a:pt x="118681" y="1345806"/>
                  </a:lnTo>
                  <a:lnTo>
                    <a:pt x="119443" y="1342834"/>
                  </a:lnTo>
                  <a:lnTo>
                    <a:pt x="119443" y="1334668"/>
                  </a:lnTo>
                  <a:close/>
                </a:path>
                <a:path w="2359025" h="4697730">
                  <a:moveTo>
                    <a:pt x="119595" y="693813"/>
                  </a:moveTo>
                  <a:lnTo>
                    <a:pt x="119481" y="685800"/>
                  </a:lnTo>
                  <a:lnTo>
                    <a:pt x="118757" y="683437"/>
                  </a:lnTo>
                  <a:lnTo>
                    <a:pt x="117081" y="681139"/>
                  </a:lnTo>
                  <a:lnTo>
                    <a:pt x="115455" y="678853"/>
                  </a:lnTo>
                  <a:lnTo>
                    <a:pt x="113042" y="677176"/>
                  </a:lnTo>
                  <a:lnTo>
                    <a:pt x="113042" y="692429"/>
                  </a:lnTo>
                  <a:lnTo>
                    <a:pt x="112115" y="694956"/>
                  </a:lnTo>
                  <a:lnTo>
                    <a:pt x="110134" y="696861"/>
                  </a:lnTo>
                  <a:lnTo>
                    <a:pt x="108153" y="698842"/>
                  </a:lnTo>
                  <a:lnTo>
                    <a:pt x="105638" y="699833"/>
                  </a:lnTo>
                  <a:lnTo>
                    <a:pt x="100685" y="699833"/>
                  </a:lnTo>
                  <a:lnTo>
                    <a:pt x="98844" y="699300"/>
                  </a:lnTo>
                  <a:lnTo>
                    <a:pt x="97167" y="698385"/>
                  </a:lnTo>
                  <a:lnTo>
                    <a:pt x="95415" y="697471"/>
                  </a:lnTo>
                  <a:lnTo>
                    <a:pt x="94195" y="696175"/>
                  </a:lnTo>
                  <a:lnTo>
                    <a:pt x="93281" y="694499"/>
                  </a:lnTo>
                  <a:lnTo>
                    <a:pt x="92443" y="692810"/>
                  </a:lnTo>
                  <a:lnTo>
                    <a:pt x="92062" y="691057"/>
                  </a:lnTo>
                  <a:lnTo>
                    <a:pt x="92087" y="686181"/>
                  </a:lnTo>
                  <a:lnTo>
                    <a:pt x="92976" y="683818"/>
                  </a:lnTo>
                  <a:lnTo>
                    <a:pt x="96939" y="679843"/>
                  </a:lnTo>
                  <a:lnTo>
                    <a:pt x="99377" y="678853"/>
                  </a:lnTo>
                  <a:lnTo>
                    <a:pt x="105410" y="678853"/>
                  </a:lnTo>
                  <a:lnTo>
                    <a:pt x="108000" y="679843"/>
                  </a:lnTo>
                  <a:lnTo>
                    <a:pt x="112039" y="683895"/>
                  </a:lnTo>
                  <a:lnTo>
                    <a:pt x="112941" y="686181"/>
                  </a:lnTo>
                  <a:lnTo>
                    <a:pt x="113042" y="692429"/>
                  </a:lnTo>
                  <a:lnTo>
                    <a:pt x="113042" y="677176"/>
                  </a:lnTo>
                  <a:lnTo>
                    <a:pt x="109829" y="676109"/>
                  </a:lnTo>
                  <a:lnTo>
                    <a:pt x="112420" y="675119"/>
                  </a:lnTo>
                  <a:lnTo>
                    <a:pt x="114338" y="673747"/>
                  </a:lnTo>
                  <a:lnTo>
                    <a:pt x="115557" y="671995"/>
                  </a:lnTo>
                  <a:lnTo>
                    <a:pt x="116852" y="670229"/>
                  </a:lnTo>
                  <a:lnTo>
                    <a:pt x="117462" y="668172"/>
                  </a:lnTo>
                  <a:lnTo>
                    <a:pt x="117360" y="661771"/>
                  </a:lnTo>
                  <a:lnTo>
                    <a:pt x="116090" y="658787"/>
                  </a:lnTo>
                  <a:lnTo>
                    <a:pt x="114630" y="657415"/>
                  </a:lnTo>
                  <a:lnTo>
                    <a:pt x="113347" y="656196"/>
                  </a:lnTo>
                  <a:lnTo>
                    <a:pt x="110845" y="653783"/>
                  </a:lnTo>
                  <a:lnTo>
                    <a:pt x="110845" y="663219"/>
                  </a:lnTo>
                  <a:lnTo>
                    <a:pt x="110807" y="668172"/>
                  </a:lnTo>
                  <a:lnTo>
                    <a:pt x="110134" y="669848"/>
                  </a:lnTo>
                  <a:lnTo>
                    <a:pt x="108610" y="671385"/>
                  </a:lnTo>
                  <a:lnTo>
                    <a:pt x="107010" y="672909"/>
                  </a:lnTo>
                  <a:lnTo>
                    <a:pt x="105029" y="673671"/>
                  </a:lnTo>
                  <a:lnTo>
                    <a:pt x="100063" y="673671"/>
                  </a:lnTo>
                  <a:lnTo>
                    <a:pt x="94043" y="663219"/>
                  </a:lnTo>
                  <a:lnTo>
                    <a:pt x="94881" y="661314"/>
                  </a:lnTo>
                  <a:lnTo>
                    <a:pt x="98082" y="658253"/>
                  </a:lnTo>
                  <a:lnTo>
                    <a:pt x="100063" y="657415"/>
                  </a:lnTo>
                  <a:lnTo>
                    <a:pt x="104876" y="657415"/>
                  </a:lnTo>
                  <a:lnTo>
                    <a:pt x="106857" y="658253"/>
                  </a:lnTo>
                  <a:lnTo>
                    <a:pt x="110134" y="661390"/>
                  </a:lnTo>
                  <a:lnTo>
                    <a:pt x="110845" y="663219"/>
                  </a:lnTo>
                  <a:lnTo>
                    <a:pt x="110845" y="653783"/>
                  </a:lnTo>
                  <a:lnTo>
                    <a:pt x="110591" y="653529"/>
                  </a:lnTo>
                  <a:lnTo>
                    <a:pt x="106934" y="652233"/>
                  </a:lnTo>
                  <a:lnTo>
                    <a:pt x="97929" y="652233"/>
                  </a:lnTo>
                  <a:lnTo>
                    <a:pt x="87604" y="668172"/>
                  </a:lnTo>
                  <a:lnTo>
                    <a:pt x="88252" y="670153"/>
                  </a:lnTo>
                  <a:lnTo>
                    <a:pt x="89471" y="671995"/>
                  </a:lnTo>
                  <a:lnTo>
                    <a:pt x="90766" y="673747"/>
                  </a:lnTo>
                  <a:lnTo>
                    <a:pt x="92671" y="675119"/>
                  </a:lnTo>
                  <a:lnTo>
                    <a:pt x="95338" y="676109"/>
                  </a:lnTo>
                  <a:lnTo>
                    <a:pt x="92214" y="676948"/>
                  </a:lnTo>
                  <a:lnTo>
                    <a:pt x="89776" y="678472"/>
                  </a:lnTo>
                  <a:lnTo>
                    <a:pt x="88099" y="680758"/>
                  </a:lnTo>
                  <a:lnTo>
                    <a:pt x="86334" y="682980"/>
                  </a:lnTo>
                  <a:lnTo>
                    <a:pt x="85496" y="685800"/>
                  </a:lnTo>
                  <a:lnTo>
                    <a:pt x="85534" y="693813"/>
                  </a:lnTo>
                  <a:lnTo>
                    <a:pt x="87096" y="697471"/>
                  </a:lnTo>
                  <a:lnTo>
                    <a:pt x="90157" y="700519"/>
                  </a:lnTo>
                  <a:lnTo>
                    <a:pt x="93281" y="703491"/>
                  </a:lnTo>
                  <a:lnTo>
                    <a:pt x="97396" y="705015"/>
                  </a:lnTo>
                  <a:lnTo>
                    <a:pt x="107619" y="705015"/>
                  </a:lnTo>
                  <a:lnTo>
                    <a:pt x="111734" y="703491"/>
                  </a:lnTo>
                  <a:lnTo>
                    <a:pt x="115570" y="699833"/>
                  </a:lnTo>
                  <a:lnTo>
                    <a:pt x="117995" y="697471"/>
                  </a:lnTo>
                  <a:lnTo>
                    <a:pt x="119595" y="693813"/>
                  </a:lnTo>
                  <a:close/>
                </a:path>
                <a:path w="2359025" h="4697730">
                  <a:moveTo>
                    <a:pt x="120205" y="3293656"/>
                  </a:moveTo>
                  <a:lnTo>
                    <a:pt x="115023" y="3266427"/>
                  </a:lnTo>
                  <a:lnTo>
                    <a:pt x="114490" y="3265589"/>
                  </a:lnTo>
                  <a:lnTo>
                    <a:pt x="113652" y="3264839"/>
                  </a:lnTo>
                  <a:lnTo>
                    <a:pt x="113652" y="3296018"/>
                  </a:lnTo>
                  <a:lnTo>
                    <a:pt x="112649" y="3301669"/>
                  </a:lnTo>
                  <a:lnTo>
                    <a:pt x="108686" y="3307308"/>
                  </a:lnTo>
                  <a:lnTo>
                    <a:pt x="106248" y="3308756"/>
                  </a:lnTo>
                  <a:lnTo>
                    <a:pt x="100457" y="3308756"/>
                  </a:lnTo>
                  <a:lnTo>
                    <a:pt x="98005" y="3307308"/>
                  </a:lnTo>
                  <a:lnTo>
                    <a:pt x="93967" y="3301746"/>
                  </a:lnTo>
                  <a:lnTo>
                    <a:pt x="92976" y="3296018"/>
                  </a:lnTo>
                  <a:lnTo>
                    <a:pt x="92976" y="3279089"/>
                  </a:lnTo>
                  <a:lnTo>
                    <a:pt x="94119" y="3273285"/>
                  </a:lnTo>
                  <a:lnTo>
                    <a:pt x="96253" y="3270085"/>
                  </a:lnTo>
                  <a:lnTo>
                    <a:pt x="98005" y="3267646"/>
                  </a:lnTo>
                  <a:lnTo>
                    <a:pt x="100380" y="3266427"/>
                  </a:lnTo>
                  <a:lnTo>
                    <a:pt x="106248" y="3266427"/>
                  </a:lnTo>
                  <a:lnTo>
                    <a:pt x="108686" y="3267799"/>
                  </a:lnTo>
                  <a:lnTo>
                    <a:pt x="112649" y="3273437"/>
                  </a:lnTo>
                  <a:lnTo>
                    <a:pt x="113525" y="3278403"/>
                  </a:lnTo>
                  <a:lnTo>
                    <a:pt x="113652" y="3296018"/>
                  </a:lnTo>
                  <a:lnTo>
                    <a:pt x="113652" y="3264839"/>
                  </a:lnTo>
                  <a:lnTo>
                    <a:pt x="112725" y="3263989"/>
                  </a:lnTo>
                  <a:lnTo>
                    <a:pt x="110667" y="3262833"/>
                  </a:lnTo>
                  <a:lnTo>
                    <a:pt x="108534" y="3261690"/>
                  </a:lnTo>
                  <a:lnTo>
                    <a:pt x="106095" y="3261156"/>
                  </a:lnTo>
                  <a:lnTo>
                    <a:pt x="99606" y="3261156"/>
                  </a:lnTo>
                  <a:lnTo>
                    <a:pt x="96481" y="3262147"/>
                  </a:lnTo>
                  <a:lnTo>
                    <a:pt x="91528" y="3266198"/>
                  </a:lnTo>
                  <a:lnTo>
                    <a:pt x="89623" y="3269094"/>
                  </a:lnTo>
                  <a:lnTo>
                    <a:pt x="88188" y="3273437"/>
                  </a:lnTo>
                  <a:lnTo>
                    <a:pt x="87096" y="3276574"/>
                  </a:lnTo>
                  <a:lnTo>
                    <a:pt x="86487" y="3281451"/>
                  </a:lnTo>
                  <a:lnTo>
                    <a:pt x="86487" y="3297313"/>
                  </a:lnTo>
                  <a:lnTo>
                    <a:pt x="88176" y="3304260"/>
                  </a:lnTo>
                  <a:lnTo>
                    <a:pt x="94424" y="3312198"/>
                  </a:lnTo>
                  <a:lnTo>
                    <a:pt x="98386" y="3313950"/>
                  </a:lnTo>
                  <a:lnTo>
                    <a:pt x="107086" y="3313950"/>
                  </a:lnTo>
                  <a:lnTo>
                    <a:pt x="110286" y="3312960"/>
                  </a:lnTo>
                  <a:lnTo>
                    <a:pt x="112725" y="3310902"/>
                  </a:lnTo>
                  <a:lnTo>
                    <a:pt x="115252" y="3308832"/>
                  </a:lnTo>
                  <a:lnTo>
                    <a:pt x="117081" y="3306013"/>
                  </a:lnTo>
                  <a:lnTo>
                    <a:pt x="118516" y="3301669"/>
                  </a:lnTo>
                  <a:lnTo>
                    <a:pt x="119595" y="3298545"/>
                  </a:lnTo>
                  <a:lnTo>
                    <a:pt x="120205" y="3293656"/>
                  </a:lnTo>
                  <a:close/>
                </a:path>
                <a:path w="2359025" h="4697730">
                  <a:moveTo>
                    <a:pt x="120815" y="3959161"/>
                  </a:moveTo>
                  <a:lnTo>
                    <a:pt x="95415" y="3959161"/>
                  </a:lnTo>
                  <a:lnTo>
                    <a:pt x="96177" y="3958018"/>
                  </a:lnTo>
                  <a:lnTo>
                    <a:pt x="109982" y="3945432"/>
                  </a:lnTo>
                  <a:lnTo>
                    <a:pt x="113271" y="3942384"/>
                  </a:lnTo>
                  <a:lnTo>
                    <a:pt x="117233" y="3937952"/>
                  </a:lnTo>
                  <a:lnTo>
                    <a:pt x="118605" y="3935819"/>
                  </a:lnTo>
                  <a:lnTo>
                    <a:pt x="120281" y="3931856"/>
                  </a:lnTo>
                  <a:lnTo>
                    <a:pt x="120688" y="3930027"/>
                  </a:lnTo>
                  <a:lnTo>
                    <a:pt x="120637" y="3923461"/>
                  </a:lnTo>
                  <a:lnTo>
                    <a:pt x="119291" y="3920261"/>
                  </a:lnTo>
                  <a:lnTo>
                    <a:pt x="117602" y="3918661"/>
                  </a:lnTo>
                  <a:lnTo>
                    <a:pt x="113499" y="3914762"/>
                  </a:lnTo>
                  <a:lnTo>
                    <a:pt x="109601" y="3913390"/>
                  </a:lnTo>
                  <a:lnTo>
                    <a:pt x="99682" y="3913390"/>
                  </a:lnTo>
                  <a:lnTo>
                    <a:pt x="87795" y="3928338"/>
                  </a:lnTo>
                  <a:lnTo>
                    <a:pt x="94348" y="3929024"/>
                  </a:lnTo>
                  <a:lnTo>
                    <a:pt x="94348" y="3925747"/>
                  </a:lnTo>
                  <a:lnTo>
                    <a:pt x="95262" y="3923233"/>
                  </a:lnTo>
                  <a:lnTo>
                    <a:pt x="97167" y="3921404"/>
                  </a:lnTo>
                  <a:lnTo>
                    <a:pt x="98996" y="3919575"/>
                  </a:lnTo>
                  <a:lnTo>
                    <a:pt x="101447" y="3918661"/>
                  </a:lnTo>
                  <a:lnTo>
                    <a:pt x="107391" y="3918661"/>
                  </a:lnTo>
                  <a:lnTo>
                    <a:pt x="109677" y="3919499"/>
                  </a:lnTo>
                  <a:lnTo>
                    <a:pt x="111506" y="3921252"/>
                  </a:lnTo>
                  <a:lnTo>
                    <a:pt x="113271" y="3923004"/>
                  </a:lnTo>
                  <a:lnTo>
                    <a:pt x="114185" y="3925062"/>
                  </a:lnTo>
                  <a:lnTo>
                    <a:pt x="114185" y="3930027"/>
                  </a:lnTo>
                  <a:lnTo>
                    <a:pt x="113195" y="3932542"/>
                  </a:lnTo>
                  <a:lnTo>
                    <a:pt x="111201" y="3935209"/>
                  </a:lnTo>
                  <a:lnTo>
                    <a:pt x="109296" y="3937952"/>
                  </a:lnTo>
                  <a:lnTo>
                    <a:pt x="105486" y="3941622"/>
                  </a:lnTo>
                  <a:lnTo>
                    <a:pt x="99834" y="3946194"/>
                  </a:lnTo>
                  <a:lnTo>
                    <a:pt x="96253" y="3949166"/>
                  </a:lnTo>
                  <a:lnTo>
                    <a:pt x="93433" y="3951757"/>
                  </a:lnTo>
                  <a:lnTo>
                    <a:pt x="91528" y="3954056"/>
                  </a:lnTo>
                  <a:lnTo>
                    <a:pt x="89623" y="3956266"/>
                  </a:lnTo>
                  <a:lnTo>
                    <a:pt x="88252" y="3958552"/>
                  </a:lnTo>
                  <a:lnTo>
                    <a:pt x="86791" y="3962285"/>
                  </a:lnTo>
                  <a:lnTo>
                    <a:pt x="86563" y="3963733"/>
                  </a:lnTo>
                  <a:lnTo>
                    <a:pt x="86639" y="3965270"/>
                  </a:lnTo>
                  <a:lnTo>
                    <a:pt x="120815" y="3965270"/>
                  </a:lnTo>
                  <a:lnTo>
                    <a:pt x="120815" y="3959161"/>
                  </a:lnTo>
                  <a:close/>
                </a:path>
                <a:path w="2359025" h="4697730">
                  <a:moveTo>
                    <a:pt x="121119" y="4599330"/>
                  </a:moveTo>
                  <a:lnTo>
                    <a:pt x="114109" y="4599330"/>
                  </a:lnTo>
                  <a:lnTo>
                    <a:pt x="114109" y="4576026"/>
                  </a:lnTo>
                  <a:lnTo>
                    <a:pt x="114109" y="4565840"/>
                  </a:lnTo>
                  <a:lnTo>
                    <a:pt x="108915" y="4565840"/>
                  </a:lnTo>
                  <a:lnTo>
                    <a:pt x="107772" y="4567466"/>
                  </a:lnTo>
                  <a:lnTo>
                    <a:pt x="107772" y="4576026"/>
                  </a:lnTo>
                  <a:lnTo>
                    <a:pt x="107772" y="4599330"/>
                  </a:lnTo>
                  <a:lnTo>
                    <a:pt x="91605" y="4599330"/>
                  </a:lnTo>
                  <a:lnTo>
                    <a:pt x="107772" y="4576026"/>
                  </a:lnTo>
                  <a:lnTo>
                    <a:pt x="107772" y="4567466"/>
                  </a:lnTo>
                  <a:lnTo>
                    <a:pt x="85344" y="4599330"/>
                  </a:lnTo>
                  <a:lnTo>
                    <a:pt x="85344" y="4605159"/>
                  </a:lnTo>
                  <a:lnTo>
                    <a:pt x="107772" y="4605159"/>
                  </a:lnTo>
                  <a:lnTo>
                    <a:pt x="107772" y="4617529"/>
                  </a:lnTo>
                  <a:lnTo>
                    <a:pt x="114109" y="4617529"/>
                  </a:lnTo>
                  <a:lnTo>
                    <a:pt x="114109" y="4605159"/>
                  </a:lnTo>
                  <a:lnTo>
                    <a:pt x="121119" y="4605159"/>
                  </a:lnTo>
                  <a:lnTo>
                    <a:pt x="121119" y="4599330"/>
                  </a:lnTo>
                  <a:close/>
                </a:path>
                <a:path w="2359025" h="4697730">
                  <a:moveTo>
                    <a:pt x="173596" y="4677245"/>
                  </a:moveTo>
                  <a:lnTo>
                    <a:pt x="169164" y="4651260"/>
                  </a:lnTo>
                  <a:lnTo>
                    <a:pt x="168402" y="4650029"/>
                  </a:lnTo>
                  <a:lnTo>
                    <a:pt x="167881" y="4649178"/>
                  </a:lnTo>
                  <a:lnTo>
                    <a:pt x="167030" y="4648403"/>
                  </a:lnTo>
                  <a:lnTo>
                    <a:pt x="167030" y="4679670"/>
                  </a:lnTo>
                  <a:lnTo>
                    <a:pt x="166052" y="4685284"/>
                  </a:lnTo>
                  <a:lnTo>
                    <a:pt x="162064" y="4690935"/>
                  </a:lnTo>
                  <a:lnTo>
                    <a:pt x="159639" y="4692345"/>
                  </a:lnTo>
                  <a:lnTo>
                    <a:pt x="153847" y="4692345"/>
                  </a:lnTo>
                  <a:lnTo>
                    <a:pt x="151396" y="4690923"/>
                  </a:lnTo>
                  <a:lnTo>
                    <a:pt x="149339" y="4688116"/>
                  </a:lnTo>
                  <a:lnTo>
                    <a:pt x="147358" y="4685309"/>
                  </a:lnTo>
                  <a:lnTo>
                    <a:pt x="146367" y="4679670"/>
                  </a:lnTo>
                  <a:lnTo>
                    <a:pt x="146367" y="4662678"/>
                  </a:lnTo>
                  <a:lnTo>
                    <a:pt x="147510" y="4656874"/>
                  </a:lnTo>
                  <a:lnTo>
                    <a:pt x="149644" y="4653737"/>
                  </a:lnTo>
                  <a:lnTo>
                    <a:pt x="151409" y="4651260"/>
                  </a:lnTo>
                  <a:lnTo>
                    <a:pt x="153771" y="4650029"/>
                  </a:lnTo>
                  <a:lnTo>
                    <a:pt x="159639" y="4650029"/>
                  </a:lnTo>
                  <a:lnTo>
                    <a:pt x="162077" y="4651426"/>
                  </a:lnTo>
                  <a:lnTo>
                    <a:pt x="166052" y="4657026"/>
                  </a:lnTo>
                  <a:lnTo>
                    <a:pt x="166916" y="4661992"/>
                  </a:lnTo>
                  <a:lnTo>
                    <a:pt x="167030" y="4679670"/>
                  </a:lnTo>
                  <a:lnTo>
                    <a:pt x="167030" y="4648403"/>
                  </a:lnTo>
                  <a:lnTo>
                    <a:pt x="166128" y="4647565"/>
                  </a:lnTo>
                  <a:lnTo>
                    <a:pt x="164058" y="4646447"/>
                  </a:lnTo>
                  <a:lnTo>
                    <a:pt x="161925" y="4645330"/>
                  </a:lnTo>
                  <a:lnTo>
                    <a:pt x="159486" y="4644771"/>
                  </a:lnTo>
                  <a:lnTo>
                    <a:pt x="153009" y="4644771"/>
                  </a:lnTo>
                  <a:lnTo>
                    <a:pt x="141579" y="4657026"/>
                  </a:lnTo>
                  <a:lnTo>
                    <a:pt x="140500" y="4660150"/>
                  </a:lnTo>
                  <a:lnTo>
                    <a:pt x="139890" y="4665065"/>
                  </a:lnTo>
                  <a:lnTo>
                    <a:pt x="139890" y="4680890"/>
                  </a:lnTo>
                  <a:lnTo>
                    <a:pt x="141566" y="4687887"/>
                  </a:lnTo>
                  <a:lnTo>
                    <a:pt x="147815" y="4695774"/>
                  </a:lnTo>
                  <a:lnTo>
                    <a:pt x="151790" y="4697552"/>
                  </a:lnTo>
                  <a:lnTo>
                    <a:pt x="160477" y="4697552"/>
                  </a:lnTo>
                  <a:lnTo>
                    <a:pt x="163677" y="4696549"/>
                  </a:lnTo>
                  <a:lnTo>
                    <a:pt x="166128" y="4694504"/>
                  </a:lnTo>
                  <a:lnTo>
                    <a:pt x="168643" y="4692472"/>
                  </a:lnTo>
                  <a:lnTo>
                    <a:pt x="168719" y="4692345"/>
                  </a:lnTo>
                  <a:lnTo>
                    <a:pt x="170472" y="4689589"/>
                  </a:lnTo>
                  <a:lnTo>
                    <a:pt x="171894" y="4685284"/>
                  </a:lnTo>
                  <a:lnTo>
                    <a:pt x="172986" y="4682147"/>
                  </a:lnTo>
                  <a:lnTo>
                    <a:pt x="173596" y="4677245"/>
                  </a:lnTo>
                  <a:close/>
                </a:path>
                <a:path w="2359025" h="4697730">
                  <a:moveTo>
                    <a:pt x="2358440" y="20485"/>
                  </a:moveTo>
                  <a:lnTo>
                    <a:pt x="2354630" y="20485"/>
                  </a:lnTo>
                  <a:lnTo>
                    <a:pt x="2354630" y="24333"/>
                  </a:lnTo>
                  <a:lnTo>
                    <a:pt x="2354630" y="69951"/>
                  </a:lnTo>
                  <a:lnTo>
                    <a:pt x="2354630" y="672757"/>
                  </a:lnTo>
                  <a:lnTo>
                    <a:pt x="2308936" y="672757"/>
                  </a:lnTo>
                  <a:lnTo>
                    <a:pt x="2308936" y="676567"/>
                  </a:lnTo>
                  <a:lnTo>
                    <a:pt x="2354630" y="676567"/>
                  </a:lnTo>
                  <a:lnTo>
                    <a:pt x="2354630" y="1324991"/>
                  </a:lnTo>
                  <a:lnTo>
                    <a:pt x="2308936" y="1324991"/>
                  </a:lnTo>
                  <a:lnTo>
                    <a:pt x="2308936" y="1328801"/>
                  </a:lnTo>
                  <a:lnTo>
                    <a:pt x="2354630" y="1328801"/>
                  </a:lnTo>
                  <a:lnTo>
                    <a:pt x="2354630" y="1977212"/>
                  </a:lnTo>
                  <a:lnTo>
                    <a:pt x="2308936" y="1977212"/>
                  </a:lnTo>
                  <a:lnTo>
                    <a:pt x="2308936" y="1981034"/>
                  </a:lnTo>
                  <a:lnTo>
                    <a:pt x="2354630" y="1981034"/>
                  </a:lnTo>
                  <a:lnTo>
                    <a:pt x="2354630" y="2629446"/>
                  </a:lnTo>
                  <a:lnTo>
                    <a:pt x="2308936" y="2629446"/>
                  </a:lnTo>
                  <a:lnTo>
                    <a:pt x="2308936" y="2633268"/>
                  </a:lnTo>
                  <a:lnTo>
                    <a:pt x="2354630" y="2633268"/>
                  </a:lnTo>
                  <a:lnTo>
                    <a:pt x="2354630" y="3281680"/>
                  </a:lnTo>
                  <a:lnTo>
                    <a:pt x="2308936" y="3281680"/>
                  </a:lnTo>
                  <a:lnTo>
                    <a:pt x="2308936" y="3285490"/>
                  </a:lnTo>
                  <a:lnTo>
                    <a:pt x="2354630" y="3285490"/>
                  </a:lnTo>
                  <a:lnTo>
                    <a:pt x="2354630" y="3933914"/>
                  </a:lnTo>
                  <a:lnTo>
                    <a:pt x="2308936" y="3933914"/>
                  </a:lnTo>
                  <a:lnTo>
                    <a:pt x="2308936" y="3937724"/>
                  </a:lnTo>
                  <a:lnTo>
                    <a:pt x="2354630" y="3937724"/>
                  </a:lnTo>
                  <a:lnTo>
                    <a:pt x="2354630" y="4540453"/>
                  </a:lnTo>
                  <a:lnTo>
                    <a:pt x="2354630" y="4586109"/>
                  </a:lnTo>
                  <a:lnTo>
                    <a:pt x="2308936" y="4586109"/>
                  </a:lnTo>
                  <a:lnTo>
                    <a:pt x="1809254" y="4586109"/>
                  </a:lnTo>
                  <a:lnTo>
                    <a:pt x="1809254" y="4540453"/>
                  </a:lnTo>
                  <a:lnTo>
                    <a:pt x="1805444" y="4540453"/>
                  </a:lnTo>
                  <a:lnTo>
                    <a:pt x="1805444" y="4586109"/>
                  </a:lnTo>
                  <a:lnTo>
                    <a:pt x="1260068" y="4586109"/>
                  </a:lnTo>
                  <a:lnTo>
                    <a:pt x="1260068" y="4540453"/>
                  </a:lnTo>
                  <a:lnTo>
                    <a:pt x="1256258" y="4540453"/>
                  </a:lnTo>
                  <a:lnTo>
                    <a:pt x="1256258" y="4586109"/>
                  </a:lnTo>
                  <a:lnTo>
                    <a:pt x="710882" y="4586109"/>
                  </a:lnTo>
                  <a:lnTo>
                    <a:pt x="710882" y="4540453"/>
                  </a:lnTo>
                  <a:lnTo>
                    <a:pt x="707072" y="4540453"/>
                  </a:lnTo>
                  <a:lnTo>
                    <a:pt x="707072" y="4586109"/>
                  </a:lnTo>
                  <a:lnTo>
                    <a:pt x="207352" y="4586109"/>
                  </a:lnTo>
                  <a:lnTo>
                    <a:pt x="161696" y="4586109"/>
                  </a:lnTo>
                  <a:lnTo>
                    <a:pt x="161696" y="4540453"/>
                  </a:lnTo>
                  <a:lnTo>
                    <a:pt x="161696" y="3937724"/>
                  </a:lnTo>
                  <a:lnTo>
                    <a:pt x="207352" y="3937724"/>
                  </a:lnTo>
                  <a:lnTo>
                    <a:pt x="207352" y="3933914"/>
                  </a:lnTo>
                  <a:lnTo>
                    <a:pt x="161696" y="3933914"/>
                  </a:lnTo>
                  <a:lnTo>
                    <a:pt x="161696" y="3285490"/>
                  </a:lnTo>
                  <a:lnTo>
                    <a:pt x="207352" y="3285490"/>
                  </a:lnTo>
                  <a:lnTo>
                    <a:pt x="207352" y="3281680"/>
                  </a:lnTo>
                  <a:lnTo>
                    <a:pt x="161696" y="3281680"/>
                  </a:lnTo>
                  <a:lnTo>
                    <a:pt x="161696" y="2633268"/>
                  </a:lnTo>
                  <a:lnTo>
                    <a:pt x="207352" y="2633268"/>
                  </a:lnTo>
                  <a:lnTo>
                    <a:pt x="207352" y="2629446"/>
                  </a:lnTo>
                  <a:lnTo>
                    <a:pt x="161696" y="2629446"/>
                  </a:lnTo>
                  <a:lnTo>
                    <a:pt x="161696" y="1981034"/>
                  </a:lnTo>
                  <a:lnTo>
                    <a:pt x="207352" y="1981034"/>
                  </a:lnTo>
                  <a:lnTo>
                    <a:pt x="207352" y="1977212"/>
                  </a:lnTo>
                  <a:lnTo>
                    <a:pt x="161696" y="1977212"/>
                  </a:lnTo>
                  <a:lnTo>
                    <a:pt x="161696" y="1328801"/>
                  </a:lnTo>
                  <a:lnTo>
                    <a:pt x="207352" y="1328801"/>
                  </a:lnTo>
                  <a:lnTo>
                    <a:pt x="207352" y="1324991"/>
                  </a:lnTo>
                  <a:lnTo>
                    <a:pt x="161696" y="1324991"/>
                  </a:lnTo>
                  <a:lnTo>
                    <a:pt x="161696" y="676567"/>
                  </a:lnTo>
                  <a:lnTo>
                    <a:pt x="207352" y="676567"/>
                  </a:lnTo>
                  <a:lnTo>
                    <a:pt x="207352" y="672757"/>
                  </a:lnTo>
                  <a:lnTo>
                    <a:pt x="161696" y="672757"/>
                  </a:lnTo>
                  <a:lnTo>
                    <a:pt x="161696" y="69951"/>
                  </a:lnTo>
                  <a:lnTo>
                    <a:pt x="161696" y="24333"/>
                  </a:lnTo>
                  <a:lnTo>
                    <a:pt x="207352" y="24333"/>
                  </a:lnTo>
                  <a:lnTo>
                    <a:pt x="707072" y="24333"/>
                  </a:lnTo>
                  <a:lnTo>
                    <a:pt x="707072" y="69951"/>
                  </a:lnTo>
                  <a:lnTo>
                    <a:pt x="710882" y="69951"/>
                  </a:lnTo>
                  <a:lnTo>
                    <a:pt x="710882" y="24333"/>
                  </a:lnTo>
                  <a:lnTo>
                    <a:pt x="1256258" y="24333"/>
                  </a:lnTo>
                  <a:lnTo>
                    <a:pt x="1256258" y="69951"/>
                  </a:lnTo>
                  <a:lnTo>
                    <a:pt x="1260068" y="69951"/>
                  </a:lnTo>
                  <a:lnTo>
                    <a:pt x="1260068" y="24333"/>
                  </a:lnTo>
                  <a:lnTo>
                    <a:pt x="1805444" y="24333"/>
                  </a:lnTo>
                  <a:lnTo>
                    <a:pt x="1805444" y="69951"/>
                  </a:lnTo>
                  <a:lnTo>
                    <a:pt x="1809254" y="69951"/>
                  </a:lnTo>
                  <a:lnTo>
                    <a:pt x="1809254" y="24333"/>
                  </a:lnTo>
                  <a:lnTo>
                    <a:pt x="2308936" y="24333"/>
                  </a:lnTo>
                  <a:lnTo>
                    <a:pt x="2354630" y="24333"/>
                  </a:lnTo>
                  <a:lnTo>
                    <a:pt x="2354630" y="20523"/>
                  </a:lnTo>
                  <a:lnTo>
                    <a:pt x="2308936" y="20523"/>
                  </a:lnTo>
                  <a:lnTo>
                    <a:pt x="207352" y="20523"/>
                  </a:lnTo>
                  <a:lnTo>
                    <a:pt x="161696" y="20523"/>
                  </a:lnTo>
                  <a:lnTo>
                    <a:pt x="157886" y="20485"/>
                  </a:lnTo>
                  <a:lnTo>
                    <a:pt x="157886" y="22390"/>
                  </a:lnTo>
                  <a:lnTo>
                    <a:pt x="157886" y="69951"/>
                  </a:lnTo>
                  <a:lnTo>
                    <a:pt x="157886" y="4540453"/>
                  </a:lnTo>
                  <a:lnTo>
                    <a:pt x="157886" y="4588027"/>
                  </a:lnTo>
                  <a:lnTo>
                    <a:pt x="159791" y="4588027"/>
                  </a:lnTo>
                  <a:lnTo>
                    <a:pt x="159791" y="4589932"/>
                  </a:lnTo>
                  <a:lnTo>
                    <a:pt x="207352" y="4589932"/>
                  </a:lnTo>
                  <a:lnTo>
                    <a:pt x="2308936" y="4589932"/>
                  </a:lnTo>
                  <a:lnTo>
                    <a:pt x="2356497" y="4589932"/>
                  </a:lnTo>
                  <a:lnTo>
                    <a:pt x="2358440" y="4589932"/>
                  </a:lnTo>
                  <a:lnTo>
                    <a:pt x="2358440" y="4588027"/>
                  </a:lnTo>
                  <a:lnTo>
                    <a:pt x="2358440" y="2052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823819" y="3657237"/>
              <a:ext cx="2197735" cy="0"/>
            </a:xfrm>
            <a:custGeom>
              <a:avLst/>
              <a:gdLst/>
              <a:ahLst/>
              <a:cxnLst/>
              <a:rect l="l" t="t" r="r" b="b"/>
              <a:pathLst>
                <a:path w="2197734" h="0">
                  <a:moveTo>
                    <a:pt x="0" y="0"/>
                  </a:moveTo>
                  <a:lnTo>
                    <a:pt x="2197200" y="0"/>
                  </a:lnTo>
                </a:path>
              </a:pathLst>
            </a:custGeom>
            <a:ln w="381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931977" y="1603971"/>
              <a:ext cx="553085" cy="4241800"/>
            </a:xfrm>
            <a:custGeom>
              <a:avLst/>
              <a:gdLst/>
              <a:ahLst/>
              <a:cxnLst/>
              <a:rect l="l" t="t" r="r" b="b"/>
              <a:pathLst>
                <a:path w="553084" h="4241800">
                  <a:moveTo>
                    <a:pt x="552996" y="1067371"/>
                  </a:moveTo>
                  <a:lnTo>
                    <a:pt x="552157" y="1066457"/>
                  </a:lnTo>
                  <a:lnTo>
                    <a:pt x="550024" y="1066457"/>
                  </a:lnTo>
                  <a:lnTo>
                    <a:pt x="549186" y="1067371"/>
                  </a:lnTo>
                  <a:lnTo>
                    <a:pt x="549186" y="3261563"/>
                  </a:lnTo>
                  <a:lnTo>
                    <a:pt x="443153" y="3261563"/>
                  </a:lnTo>
                  <a:lnTo>
                    <a:pt x="443153" y="584250"/>
                  </a:lnTo>
                  <a:lnTo>
                    <a:pt x="443153" y="582980"/>
                  </a:lnTo>
                  <a:lnTo>
                    <a:pt x="443153" y="581710"/>
                  </a:lnTo>
                  <a:lnTo>
                    <a:pt x="333324" y="581710"/>
                  </a:lnTo>
                  <a:lnTo>
                    <a:pt x="331419" y="581710"/>
                  </a:lnTo>
                  <a:lnTo>
                    <a:pt x="329501" y="581710"/>
                  </a:lnTo>
                  <a:lnTo>
                    <a:pt x="329501" y="582980"/>
                  </a:lnTo>
                  <a:lnTo>
                    <a:pt x="329501" y="3803891"/>
                  </a:lnTo>
                  <a:lnTo>
                    <a:pt x="223481" y="3803891"/>
                  </a:lnTo>
                  <a:lnTo>
                    <a:pt x="223481" y="33045"/>
                  </a:lnTo>
                  <a:lnTo>
                    <a:pt x="223481" y="31775"/>
                  </a:lnTo>
                  <a:lnTo>
                    <a:pt x="223113" y="31775"/>
                  </a:lnTo>
                  <a:lnTo>
                    <a:pt x="223113" y="30505"/>
                  </a:lnTo>
                  <a:lnTo>
                    <a:pt x="113284" y="30505"/>
                  </a:lnTo>
                  <a:lnTo>
                    <a:pt x="111734" y="30505"/>
                  </a:lnTo>
                  <a:lnTo>
                    <a:pt x="110197" y="30505"/>
                  </a:lnTo>
                  <a:lnTo>
                    <a:pt x="110197" y="31775"/>
                  </a:lnTo>
                  <a:lnTo>
                    <a:pt x="109829" y="31775"/>
                  </a:lnTo>
                  <a:lnTo>
                    <a:pt x="109829" y="4236986"/>
                  </a:lnTo>
                  <a:lnTo>
                    <a:pt x="3810" y="4236986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240530"/>
                  </a:lnTo>
                  <a:lnTo>
                    <a:pt x="838" y="4241381"/>
                  </a:lnTo>
                  <a:lnTo>
                    <a:pt x="2971" y="4241381"/>
                  </a:lnTo>
                  <a:lnTo>
                    <a:pt x="3543" y="4240796"/>
                  </a:lnTo>
                  <a:lnTo>
                    <a:pt x="113652" y="4240796"/>
                  </a:lnTo>
                  <a:lnTo>
                    <a:pt x="113652" y="4239526"/>
                  </a:lnTo>
                  <a:lnTo>
                    <a:pt x="113652" y="4238256"/>
                  </a:lnTo>
                  <a:lnTo>
                    <a:pt x="113652" y="34315"/>
                  </a:lnTo>
                  <a:lnTo>
                    <a:pt x="219671" y="34315"/>
                  </a:lnTo>
                  <a:lnTo>
                    <a:pt x="219671" y="3806431"/>
                  </a:lnTo>
                  <a:lnTo>
                    <a:pt x="219913" y="3806431"/>
                  </a:lnTo>
                  <a:lnTo>
                    <a:pt x="219913" y="3807701"/>
                  </a:lnTo>
                  <a:lnTo>
                    <a:pt x="221576" y="3807701"/>
                  </a:lnTo>
                  <a:lnTo>
                    <a:pt x="223240" y="3807701"/>
                  </a:lnTo>
                  <a:lnTo>
                    <a:pt x="333082" y="3807701"/>
                  </a:lnTo>
                  <a:lnTo>
                    <a:pt x="333082" y="3806431"/>
                  </a:lnTo>
                  <a:lnTo>
                    <a:pt x="333324" y="3806431"/>
                  </a:lnTo>
                  <a:lnTo>
                    <a:pt x="333324" y="3805161"/>
                  </a:lnTo>
                  <a:lnTo>
                    <a:pt x="333324" y="585520"/>
                  </a:lnTo>
                  <a:lnTo>
                    <a:pt x="439343" y="585520"/>
                  </a:lnTo>
                  <a:lnTo>
                    <a:pt x="439343" y="3264103"/>
                  </a:lnTo>
                  <a:lnTo>
                    <a:pt x="439826" y="3264103"/>
                  </a:lnTo>
                  <a:lnTo>
                    <a:pt x="439826" y="3265373"/>
                  </a:lnTo>
                  <a:lnTo>
                    <a:pt x="441248" y="3265373"/>
                  </a:lnTo>
                  <a:lnTo>
                    <a:pt x="442671" y="3265373"/>
                  </a:lnTo>
                  <a:lnTo>
                    <a:pt x="552500" y="3265373"/>
                  </a:lnTo>
                  <a:lnTo>
                    <a:pt x="552500" y="3264103"/>
                  </a:lnTo>
                  <a:lnTo>
                    <a:pt x="552996" y="3264103"/>
                  </a:lnTo>
                  <a:lnTo>
                    <a:pt x="552996" y="3263214"/>
                  </a:lnTo>
                  <a:lnTo>
                    <a:pt x="552996" y="3261563"/>
                  </a:lnTo>
                  <a:lnTo>
                    <a:pt x="552996" y="10673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824048" y="1603965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 h="0">
                  <a:moveTo>
                    <a:pt x="0" y="0"/>
                  </a:moveTo>
                  <a:lnTo>
                    <a:pt x="109837" y="0"/>
                  </a:lnTo>
                </a:path>
              </a:pathLst>
            </a:custGeom>
            <a:ln w="38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845406" y="1587640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4347" y="13426"/>
                  </a:moveTo>
                  <a:lnTo>
                    <a:pt x="0" y="0"/>
                  </a:lnTo>
                </a:path>
              </a:pathLst>
            </a:custGeom>
            <a:ln w="5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800773" y="1576057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828" y="38061"/>
                  </a:moveTo>
                  <a:lnTo>
                    <a:pt x="46913" y="36766"/>
                  </a:lnTo>
                  <a:lnTo>
                    <a:pt x="45999" y="35547"/>
                  </a:lnTo>
                  <a:lnTo>
                    <a:pt x="44246" y="35242"/>
                  </a:lnTo>
                  <a:lnTo>
                    <a:pt x="42951" y="36156"/>
                  </a:lnTo>
                  <a:lnTo>
                    <a:pt x="32232" y="43929"/>
                  </a:lnTo>
                  <a:lnTo>
                    <a:pt x="20015" y="43929"/>
                  </a:lnTo>
                  <a:lnTo>
                    <a:pt x="9982" y="36652"/>
                  </a:lnTo>
                  <a:lnTo>
                    <a:pt x="6235" y="25069"/>
                  </a:lnTo>
                  <a:lnTo>
                    <a:pt x="9982" y="13385"/>
                  </a:lnTo>
                  <a:lnTo>
                    <a:pt x="20015" y="6096"/>
                  </a:lnTo>
                  <a:lnTo>
                    <a:pt x="32232" y="6096"/>
                  </a:lnTo>
                  <a:lnTo>
                    <a:pt x="42951" y="13881"/>
                  </a:lnTo>
                  <a:lnTo>
                    <a:pt x="46304" y="9220"/>
                  </a:lnTo>
                  <a:lnTo>
                    <a:pt x="34861" y="914"/>
                  </a:lnTo>
                  <a:lnTo>
                    <a:pt x="33566" y="0"/>
                  </a:lnTo>
                  <a:lnTo>
                    <a:pt x="31813" y="304"/>
                  </a:lnTo>
                  <a:lnTo>
                    <a:pt x="17475" y="381"/>
                  </a:lnTo>
                  <a:lnTo>
                    <a:pt x="16179" y="1676"/>
                  </a:lnTo>
                  <a:lnTo>
                    <a:pt x="16179" y="1803"/>
                  </a:lnTo>
                  <a:lnTo>
                    <a:pt x="5956" y="9220"/>
                  </a:lnTo>
                  <a:lnTo>
                    <a:pt x="4660" y="10210"/>
                  </a:lnTo>
                  <a:lnTo>
                    <a:pt x="4356" y="11976"/>
                  </a:lnTo>
                  <a:lnTo>
                    <a:pt x="533" y="24180"/>
                  </a:lnTo>
                  <a:lnTo>
                    <a:pt x="0" y="25628"/>
                  </a:lnTo>
                  <a:lnTo>
                    <a:pt x="838" y="27228"/>
                  </a:lnTo>
                  <a:lnTo>
                    <a:pt x="965" y="27279"/>
                  </a:lnTo>
                  <a:lnTo>
                    <a:pt x="4889" y="39357"/>
                  </a:lnTo>
                  <a:lnTo>
                    <a:pt x="5346" y="40881"/>
                  </a:lnTo>
                  <a:lnTo>
                    <a:pt x="6946" y="41719"/>
                  </a:lnTo>
                  <a:lnTo>
                    <a:pt x="7124" y="41668"/>
                  </a:lnTo>
                  <a:lnTo>
                    <a:pt x="17399" y="49123"/>
                  </a:lnTo>
                  <a:lnTo>
                    <a:pt x="18618" y="50038"/>
                  </a:lnTo>
                  <a:lnTo>
                    <a:pt x="20447" y="49733"/>
                  </a:lnTo>
                  <a:lnTo>
                    <a:pt x="34785" y="49657"/>
                  </a:lnTo>
                  <a:lnTo>
                    <a:pt x="36004" y="48361"/>
                  </a:lnTo>
                  <a:lnTo>
                    <a:pt x="46304" y="40805"/>
                  </a:lnTo>
                  <a:lnTo>
                    <a:pt x="47599" y="39890"/>
                  </a:lnTo>
                  <a:lnTo>
                    <a:pt x="47828" y="38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845406" y="1601066"/>
              <a:ext cx="113664" cy="4245610"/>
            </a:xfrm>
            <a:custGeom>
              <a:avLst/>
              <a:gdLst/>
              <a:ahLst/>
              <a:cxnLst/>
              <a:rect l="l" t="t" r="r" b="b"/>
              <a:pathLst>
                <a:path w="113665" h="4245610">
                  <a:moveTo>
                    <a:pt x="0" y="13426"/>
                  </a:moveTo>
                  <a:lnTo>
                    <a:pt x="4347" y="0"/>
                  </a:lnTo>
                </a:path>
                <a:path w="113665" h="4245610">
                  <a:moveTo>
                    <a:pt x="113040" y="4245236"/>
                  </a:moveTo>
                  <a:lnTo>
                    <a:pt x="108693" y="4231787"/>
                  </a:lnTo>
                </a:path>
              </a:pathLst>
            </a:custGeom>
            <a:ln w="5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909473" y="5821298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828" y="38061"/>
                  </a:moveTo>
                  <a:lnTo>
                    <a:pt x="45986" y="35509"/>
                  </a:lnTo>
                  <a:lnTo>
                    <a:pt x="44234" y="35217"/>
                  </a:lnTo>
                  <a:lnTo>
                    <a:pt x="32245" y="43916"/>
                  </a:lnTo>
                  <a:lnTo>
                    <a:pt x="19977" y="43916"/>
                  </a:lnTo>
                  <a:lnTo>
                    <a:pt x="9994" y="36652"/>
                  </a:lnTo>
                  <a:lnTo>
                    <a:pt x="6223" y="25019"/>
                  </a:lnTo>
                  <a:lnTo>
                    <a:pt x="9994" y="13360"/>
                  </a:lnTo>
                  <a:lnTo>
                    <a:pt x="19977" y="6108"/>
                  </a:lnTo>
                  <a:lnTo>
                    <a:pt x="32232" y="6108"/>
                  </a:lnTo>
                  <a:lnTo>
                    <a:pt x="42938" y="13868"/>
                  </a:lnTo>
                  <a:lnTo>
                    <a:pt x="46291" y="9245"/>
                  </a:lnTo>
                  <a:lnTo>
                    <a:pt x="33553" y="0"/>
                  </a:lnTo>
                  <a:lnTo>
                    <a:pt x="31800" y="292"/>
                  </a:lnTo>
                  <a:lnTo>
                    <a:pt x="17462" y="381"/>
                  </a:lnTo>
                  <a:lnTo>
                    <a:pt x="16167" y="1663"/>
                  </a:lnTo>
                  <a:lnTo>
                    <a:pt x="16167" y="1828"/>
                  </a:lnTo>
                  <a:lnTo>
                    <a:pt x="4648" y="10172"/>
                  </a:lnTo>
                  <a:lnTo>
                    <a:pt x="4343" y="11963"/>
                  </a:lnTo>
                  <a:lnTo>
                    <a:pt x="4419" y="12090"/>
                  </a:lnTo>
                  <a:lnTo>
                    <a:pt x="533" y="24130"/>
                  </a:lnTo>
                  <a:lnTo>
                    <a:pt x="0" y="25628"/>
                  </a:lnTo>
                  <a:lnTo>
                    <a:pt x="838" y="27241"/>
                  </a:lnTo>
                  <a:lnTo>
                    <a:pt x="977" y="27292"/>
                  </a:lnTo>
                  <a:lnTo>
                    <a:pt x="4876" y="39344"/>
                  </a:lnTo>
                  <a:lnTo>
                    <a:pt x="5334" y="40843"/>
                  </a:lnTo>
                  <a:lnTo>
                    <a:pt x="6934" y="41668"/>
                  </a:lnTo>
                  <a:lnTo>
                    <a:pt x="7086" y="41617"/>
                  </a:lnTo>
                  <a:lnTo>
                    <a:pt x="17386" y="49098"/>
                  </a:lnTo>
                  <a:lnTo>
                    <a:pt x="18605" y="50012"/>
                  </a:lnTo>
                  <a:lnTo>
                    <a:pt x="20434" y="49733"/>
                  </a:lnTo>
                  <a:lnTo>
                    <a:pt x="34785" y="49631"/>
                  </a:lnTo>
                  <a:lnTo>
                    <a:pt x="36004" y="48348"/>
                  </a:lnTo>
                  <a:lnTo>
                    <a:pt x="47599" y="39852"/>
                  </a:lnTo>
                  <a:lnTo>
                    <a:pt x="47828" y="38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954099" y="1621968"/>
              <a:ext cx="113664" cy="4237990"/>
            </a:xfrm>
            <a:custGeom>
              <a:avLst/>
              <a:gdLst/>
              <a:ahLst/>
              <a:cxnLst/>
              <a:rect l="l" t="t" r="r" b="b"/>
              <a:pathLst>
                <a:path w="113665" h="4237990">
                  <a:moveTo>
                    <a:pt x="0" y="4237791"/>
                  </a:moveTo>
                  <a:lnTo>
                    <a:pt x="4347" y="4224334"/>
                  </a:lnTo>
                </a:path>
                <a:path w="113665" h="4237990">
                  <a:moveTo>
                    <a:pt x="113040" y="13426"/>
                  </a:moveTo>
                  <a:lnTo>
                    <a:pt x="108693" y="0"/>
                  </a:lnTo>
                </a:path>
              </a:pathLst>
            </a:custGeom>
            <a:ln w="5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7018159" y="1610385"/>
              <a:ext cx="46355" cy="50165"/>
            </a:xfrm>
            <a:custGeom>
              <a:avLst/>
              <a:gdLst/>
              <a:ahLst/>
              <a:cxnLst/>
              <a:rect l="l" t="t" r="r" b="b"/>
              <a:pathLst>
                <a:path w="46354" h="50164">
                  <a:moveTo>
                    <a:pt x="46304" y="9220"/>
                  </a:moveTo>
                  <a:lnTo>
                    <a:pt x="34861" y="914"/>
                  </a:lnTo>
                  <a:lnTo>
                    <a:pt x="33566" y="0"/>
                  </a:lnTo>
                  <a:lnTo>
                    <a:pt x="31813" y="304"/>
                  </a:lnTo>
                  <a:lnTo>
                    <a:pt x="17475" y="381"/>
                  </a:lnTo>
                  <a:lnTo>
                    <a:pt x="16179" y="1676"/>
                  </a:lnTo>
                  <a:lnTo>
                    <a:pt x="16179" y="1803"/>
                  </a:lnTo>
                  <a:lnTo>
                    <a:pt x="5956" y="9220"/>
                  </a:lnTo>
                  <a:lnTo>
                    <a:pt x="4660" y="10210"/>
                  </a:lnTo>
                  <a:lnTo>
                    <a:pt x="4356" y="11976"/>
                  </a:lnTo>
                  <a:lnTo>
                    <a:pt x="533" y="24180"/>
                  </a:lnTo>
                  <a:lnTo>
                    <a:pt x="0" y="25628"/>
                  </a:lnTo>
                  <a:lnTo>
                    <a:pt x="838" y="27228"/>
                  </a:lnTo>
                  <a:lnTo>
                    <a:pt x="965" y="27279"/>
                  </a:lnTo>
                  <a:lnTo>
                    <a:pt x="4889" y="39357"/>
                  </a:lnTo>
                  <a:lnTo>
                    <a:pt x="5346" y="40881"/>
                  </a:lnTo>
                  <a:lnTo>
                    <a:pt x="6946" y="41719"/>
                  </a:lnTo>
                  <a:lnTo>
                    <a:pt x="7124" y="41668"/>
                  </a:lnTo>
                  <a:lnTo>
                    <a:pt x="17399" y="49123"/>
                  </a:lnTo>
                  <a:lnTo>
                    <a:pt x="18618" y="50038"/>
                  </a:lnTo>
                  <a:lnTo>
                    <a:pt x="20447" y="49733"/>
                  </a:lnTo>
                  <a:lnTo>
                    <a:pt x="34785" y="49657"/>
                  </a:lnTo>
                  <a:lnTo>
                    <a:pt x="36004" y="48361"/>
                  </a:lnTo>
                  <a:lnTo>
                    <a:pt x="36004" y="45224"/>
                  </a:lnTo>
                  <a:lnTo>
                    <a:pt x="34785" y="43929"/>
                  </a:lnTo>
                  <a:lnTo>
                    <a:pt x="20015" y="43929"/>
                  </a:lnTo>
                  <a:lnTo>
                    <a:pt x="9982" y="36652"/>
                  </a:lnTo>
                  <a:lnTo>
                    <a:pt x="6235" y="25069"/>
                  </a:lnTo>
                  <a:lnTo>
                    <a:pt x="9982" y="13385"/>
                  </a:lnTo>
                  <a:lnTo>
                    <a:pt x="20015" y="6096"/>
                  </a:lnTo>
                  <a:lnTo>
                    <a:pt x="32232" y="6096"/>
                  </a:lnTo>
                  <a:lnTo>
                    <a:pt x="42951" y="13881"/>
                  </a:lnTo>
                  <a:lnTo>
                    <a:pt x="46304" y="9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58663" y="2645934"/>
              <a:ext cx="1590693" cy="183509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049672" y="1645616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09" h="13969">
                  <a:moveTo>
                    <a:pt x="12738" y="0"/>
                  </a:moveTo>
                  <a:lnTo>
                    <a:pt x="11441" y="915"/>
                  </a:lnTo>
                  <a:lnTo>
                    <a:pt x="0" y="9230"/>
                  </a:lnTo>
                  <a:lnTo>
                    <a:pt x="3356" y="13883"/>
                  </a:lnTo>
                  <a:lnTo>
                    <a:pt x="14797" y="5568"/>
                  </a:lnTo>
                  <a:lnTo>
                    <a:pt x="16094" y="4653"/>
                  </a:lnTo>
                  <a:lnTo>
                    <a:pt x="16323" y="2822"/>
                  </a:lnTo>
                  <a:lnTo>
                    <a:pt x="15407" y="1525"/>
                  </a:lnTo>
                  <a:lnTo>
                    <a:pt x="14492" y="305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062792" y="1635394"/>
              <a:ext cx="113664" cy="3776345"/>
            </a:xfrm>
            <a:custGeom>
              <a:avLst/>
              <a:gdLst/>
              <a:ahLst/>
              <a:cxnLst/>
              <a:rect l="l" t="t" r="r" b="b"/>
              <a:pathLst>
                <a:path w="113665" h="3776345">
                  <a:moveTo>
                    <a:pt x="0" y="13426"/>
                  </a:moveTo>
                  <a:lnTo>
                    <a:pt x="4347" y="0"/>
                  </a:lnTo>
                </a:path>
                <a:path w="113665" h="3776345">
                  <a:moveTo>
                    <a:pt x="113040" y="3776079"/>
                  </a:moveTo>
                  <a:lnTo>
                    <a:pt x="108693" y="3762653"/>
                  </a:lnTo>
                </a:path>
              </a:pathLst>
            </a:custGeom>
            <a:ln w="5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126859" y="5386463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828" y="38061"/>
                  </a:moveTo>
                  <a:lnTo>
                    <a:pt x="46913" y="36766"/>
                  </a:lnTo>
                  <a:lnTo>
                    <a:pt x="45986" y="35547"/>
                  </a:lnTo>
                  <a:lnTo>
                    <a:pt x="44234" y="35242"/>
                  </a:lnTo>
                  <a:lnTo>
                    <a:pt x="42938" y="36156"/>
                  </a:lnTo>
                  <a:lnTo>
                    <a:pt x="32245" y="43929"/>
                  </a:lnTo>
                  <a:lnTo>
                    <a:pt x="19977" y="43929"/>
                  </a:lnTo>
                  <a:lnTo>
                    <a:pt x="9982" y="36664"/>
                  </a:lnTo>
                  <a:lnTo>
                    <a:pt x="6223" y="25069"/>
                  </a:lnTo>
                  <a:lnTo>
                    <a:pt x="9982" y="13385"/>
                  </a:lnTo>
                  <a:lnTo>
                    <a:pt x="20002" y="6096"/>
                  </a:lnTo>
                  <a:lnTo>
                    <a:pt x="32219" y="6096"/>
                  </a:lnTo>
                  <a:lnTo>
                    <a:pt x="42938" y="13881"/>
                  </a:lnTo>
                  <a:lnTo>
                    <a:pt x="46291" y="9220"/>
                  </a:lnTo>
                  <a:lnTo>
                    <a:pt x="34861" y="914"/>
                  </a:lnTo>
                  <a:lnTo>
                    <a:pt x="33553" y="0"/>
                  </a:lnTo>
                  <a:lnTo>
                    <a:pt x="31800" y="304"/>
                  </a:lnTo>
                  <a:lnTo>
                    <a:pt x="17462" y="381"/>
                  </a:lnTo>
                  <a:lnTo>
                    <a:pt x="16167" y="1676"/>
                  </a:lnTo>
                  <a:lnTo>
                    <a:pt x="16167" y="1803"/>
                  </a:lnTo>
                  <a:lnTo>
                    <a:pt x="5943" y="9220"/>
                  </a:lnTo>
                  <a:lnTo>
                    <a:pt x="4648" y="10223"/>
                  </a:lnTo>
                  <a:lnTo>
                    <a:pt x="4343" y="11976"/>
                  </a:lnTo>
                  <a:lnTo>
                    <a:pt x="533" y="24180"/>
                  </a:lnTo>
                  <a:lnTo>
                    <a:pt x="0" y="25628"/>
                  </a:lnTo>
                  <a:lnTo>
                    <a:pt x="838" y="27228"/>
                  </a:lnTo>
                  <a:lnTo>
                    <a:pt x="965" y="27279"/>
                  </a:lnTo>
                  <a:lnTo>
                    <a:pt x="4876" y="39357"/>
                  </a:lnTo>
                  <a:lnTo>
                    <a:pt x="5334" y="40881"/>
                  </a:lnTo>
                  <a:lnTo>
                    <a:pt x="6934" y="41719"/>
                  </a:lnTo>
                  <a:lnTo>
                    <a:pt x="7112" y="41668"/>
                  </a:lnTo>
                  <a:lnTo>
                    <a:pt x="17386" y="49123"/>
                  </a:lnTo>
                  <a:lnTo>
                    <a:pt x="18605" y="50038"/>
                  </a:lnTo>
                  <a:lnTo>
                    <a:pt x="20434" y="49733"/>
                  </a:lnTo>
                  <a:lnTo>
                    <a:pt x="34785" y="49657"/>
                  </a:lnTo>
                  <a:lnTo>
                    <a:pt x="36004" y="48361"/>
                  </a:lnTo>
                  <a:lnTo>
                    <a:pt x="46291" y="40805"/>
                  </a:lnTo>
                  <a:lnTo>
                    <a:pt x="47599" y="39890"/>
                  </a:lnTo>
                  <a:lnTo>
                    <a:pt x="47828" y="38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171485" y="2171216"/>
              <a:ext cx="113664" cy="3253740"/>
            </a:xfrm>
            <a:custGeom>
              <a:avLst/>
              <a:gdLst/>
              <a:ahLst/>
              <a:cxnLst/>
              <a:rect l="l" t="t" r="r" b="b"/>
              <a:pathLst>
                <a:path w="113665" h="3253740">
                  <a:moveTo>
                    <a:pt x="0" y="3253683"/>
                  </a:moveTo>
                  <a:lnTo>
                    <a:pt x="4347" y="3240257"/>
                  </a:lnTo>
                </a:path>
                <a:path w="113665" h="3253740">
                  <a:moveTo>
                    <a:pt x="113040" y="13426"/>
                  </a:moveTo>
                  <a:lnTo>
                    <a:pt x="108693" y="0"/>
                  </a:lnTo>
                </a:path>
              </a:pathLst>
            </a:custGeom>
            <a:ln w="5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235545" y="2159622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828" y="38074"/>
                  </a:moveTo>
                  <a:lnTo>
                    <a:pt x="46913" y="36779"/>
                  </a:lnTo>
                  <a:lnTo>
                    <a:pt x="45999" y="35560"/>
                  </a:lnTo>
                  <a:lnTo>
                    <a:pt x="44246" y="35242"/>
                  </a:lnTo>
                  <a:lnTo>
                    <a:pt x="42951" y="36169"/>
                  </a:lnTo>
                  <a:lnTo>
                    <a:pt x="32232" y="43942"/>
                  </a:lnTo>
                  <a:lnTo>
                    <a:pt x="20015" y="43942"/>
                  </a:lnTo>
                  <a:lnTo>
                    <a:pt x="9982" y="36664"/>
                  </a:lnTo>
                  <a:lnTo>
                    <a:pt x="6235" y="25082"/>
                  </a:lnTo>
                  <a:lnTo>
                    <a:pt x="9982" y="13411"/>
                  </a:lnTo>
                  <a:lnTo>
                    <a:pt x="20015" y="6108"/>
                  </a:lnTo>
                  <a:lnTo>
                    <a:pt x="32232" y="6108"/>
                  </a:lnTo>
                  <a:lnTo>
                    <a:pt x="42951" y="13893"/>
                  </a:lnTo>
                  <a:lnTo>
                    <a:pt x="46304" y="9232"/>
                  </a:lnTo>
                  <a:lnTo>
                    <a:pt x="34861" y="914"/>
                  </a:lnTo>
                  <a:lnTo>
                    <a:pt x="33566" y="0"/>
                  </a:lnTo>
                  <a:lnTo>
                    <a:pt x="31813" y="304"/>
                  </a:lnTo>
                  <a:lnTo>
                    <a:pt x="17475" y="381"/>
                  </a:lnTo>
                  <a:lnTo>
                    <a:pt x="16179" y="1689"/>
                  </a:lnTo>
                  <a:lnTo>
                    <a:pt x="5956" y="9232"/>
                  </a:lnTo>
                  <a:lnTo>
                    <a:pt x="4660" y="10223"/>
                  </a:lnTo>
                  <a:lnTo>
                    <a:pt x="4356" y="11976"/>
                  </a:lnTo>
                  <a:lnTo>
                    <a:pt x="533" y="24193"/>
                  </a:lnTo>
                  <a:lnTo>
                    <a:pt x="0" y="25641"/>
                  </a:lnTo>
                  <a:lnTo>
                    <a:pt x="838" y="27241"/>
                  </a:lnTo>
                  <a:lnTo>
                    <a:pt x="965" y="27292"/>
                  </a:lnTo>
                  <a:lnTo>
                    <a:pt x="4889" y="39370"/>
                  </a:lnTo>
                  <a:lnTo>
                    <a:pt x="5346" y="40894"/>
                  </a:lnTo>
                  <a:lnTo>
                    <a:pt x="6946" y="41732"/>
                  </a:lnTo>
                  <a:lnTo>
                    <a:pt x="7124" y="41681"/>
                  </a:lnTo>
                  <a:lnTo>
                    <a:pt x="17399" y="49136"/>
                  </a:lnTo>
                  <a:lnTo>
                    <a:pt x="18618" y="50050"/>
                  </a:lnTo>
                  <a:lnTo>
                    <a:pt x="20447" y="49745"/>
                  </a:lnTo>
                  <a:lnTo>
                    <a:pt x="34785" y="49669"/>
                  </a:lnTo>
                  <a:lnTo>
                    <a:pt x="36004" y="48374"/>
                  </a:lnTo>
                  <a:lnTo>
                    <a:pt x="46304" y="40817"/>
                  </a:lnTo>
                  <a:lnTo>
                    <a:pt x="47599" y="39903"/>
                  </a:lnTo>
                  <a:lnTo>
                    <a:pt x="47828" y="38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280178" y="2184642"/>
              <a:ext cx="119380" cy="2683510"/>
            </a:xfrm>
            <a:custGeom>
              <a:avLst/>
              <a:gdLst/>
              <a:ahLst/>
              <a:cxnLst/>
              <a:rect l="l" t="t" r="r" b="b"/>
              <a:pathLst>
                <a:path w="119379" h="2683510">
                  <a:moveTo>
                    <a:pt x="0" y="13426"/>
                  </a:moveTo>
                  <a:lnTo>
                    <a:pt x="4347" y="0"/>
                  </a:lnTo>
                </a:path>
                <a:path w="119379" h="2683510">
                  <a:moveTo>
                    <a:pt x="118761" y="2683305"/>
                  </a:moveTo>
                  <a:lnTo>
                    <a:pt x="114413" y="2669878"/>
                  </a:lnTo>
                </a:path>
              </a:pathLst>
            </a:custGeom>
            <a:ln w="5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7349959" y="4842929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59" h="50164">
                  <a:moveTo>
                    <a:pt x="47828" y="38074"/>
                  </a:moveTo>
                  <a:lnTo>
                    <a:pt x="46913" y="36766"/>
                  </a:lnTo>
                  <a:lnTo>
                    <a:pt x="45999" y="35547"/>
                  </a:lnTo>
                  <a:lnTo>
                    <a:pt x="44246" y="35242"/>
                  </a:lnTo>
                  <a:lnTo>
                    <a:pt x="42951" y="36156"/>
                  </a:lnTo>
                  <a:lnTo>
                    <a:pt x="32232" y="43942"/>
                  </a:lnTo>
                  <a:lnTo>
                    <a:pt x="20015" y="43942"/>
                  </a:lnTo>
                  <a:lnTo>
                    <a:pt x="9982" y="36652"/>
                  </a:lnTo>
                  <a:lnTo>
                    <a:pt x="6235" y="25069"/>
                  </a:lnTo>
                  <a:lnTo>
                    <a:pt x="9982" y="13385"/>
                  </a:lnTo>
                  <a:lnTo>
                    <a:pt x="20015" y="6108"/>
                  </a:lnTo>
                  <a:lnTo>
                    <a:pt x="32232" y="6108"/>
                  </a:lnTo>
                  <a:lnTo>
                    <a:pt x="42951" y="13881"/>
                  </a:lnTo>
                  <a:lnTo>
                    <a:pt x="46304" y="9232"/>
                  </a:lnTo>
                  <a:lnTo>
                    <a:pt x="34861" y="914"/>
                  </a:lnTo>
                  <a:lnTo>
                    <a:pt x="33566" y="0"/>
                  </a:lnTo>
                  <a:lnTo>
                    <a:pt x="31813" y="304"/>
                  </a:lnTo>
                  <a:lnTo>
                    <a:pt x="17475" y="381"/>
                  </a:lnTo>
                  <a:lnTo>
                    <a:pt x="16179" y="1676"/>
                  </a:lnTo>
                  <a:lnTo>
                    <a:pt x="16179" y="1803"/>
                  </a:lnTo>
                  <a:lnTo>
                    <a:pt x="5956" y="9232"/>
                  </a:lnTo>
                  <a:lnTo>
                    <a:pt x="4660" y="10223"/>
                  </a:lnTo>
                  <a:lnTo>
                    <a:pt x="4356" y="11976"/>
                  </a:lnTo>
                  <a:lnTo>
                    <a:pt x="533" y="24180"/>
                  </a:lnTo>
                  <a:lnTo>
                    <a:pt x="0" y="25641"/>
                  </a:lnTo>
                  <a:lnTo>
                    <a:pt x="838" y="27241"/>
                  </a:lnTo>
                  <a:lnTo>
                    <a:pt x="965" y="27292"/>
                  </a:lnTo>
                  <a:lnTo>
                    <a:pt x="4889" y="39370"/>
                  </a:lnTo>
                  <a:lnTo>
                    <a:pt x="5346" y="40894"/>
                  </a:lnTo>
                  <a:lnTo>
                    <a:pt x="6946" y="41732"/>
                  </a:lnTo>
                  <a:lnTo>
                    <a:pt x="7124" y="41681"/>
                  </a:lnTo>
                  <a:lnTo>
                    <a:pt x="17399" y="49136"/>
                  </a:lnTo>
                  <a:lnTo>
                    <a:pt x="18618" y="50050"/>
                  </a:lnTo>
                  <a:lnTo>
                    <a:pt x="20447" y="49745"/>
                  </a:lnTo>
                  <a:lnTo>
                    <a:pt x="34785" y="49669"/>
                  </a:lnTo>
                  <a:lnTo>
                    <a:pt x="36004" y="48361"/>
                  </a:lnTo>
                  <a:lnTo>
                    <a:pt x="46304" y="40817"/>
                  </a:lnTo>
                  <a:lnTo>
                    <a:pt x="47599" y="39903"/>
                  </a:lnTo>
                  <a:lnTo>
                    <a:pt x="47828" y="38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7394591" y="486794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426"/>
                  </a:moveTo>
                  <a:lnTo>
                    <a:pt x="4347" y="0"/>
                  </a:lnTo>
                </a:path>
              </a:pathLst>
            </a:custGeom>
            <a:ln w="5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" name="object 5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50725" y="1481223"/>
              <a:ext cx="529354" cy="78191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7887333" y="6226314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4" h="53339">
                  <a:moveTo>
                    <a:pt x="19068" y="11457"/>
                  </a:moveTo>
                  <a:lnTo>
                    <a:pt x="12738" y="11457"/>
                  </a:lnTo>
                  <a:lnTo>
                    <a:pt x="12738" y="51896"/>
                  </a:lnTo>
                  <a:lnTo>
                    <a:pt x="19068" y="51896"/>
                  </a:lnTo>
                  <a:lnTo>
                    <a:pt x="19068" y="11457"/>
                  </a:lnTo>
                  <a:close/>
                </a:path>
                <a:path w="70484" h="53339">
                  <a:moveTo>
                    <a:pt x="19068" y="0"/>
                  </a:moveTo>
                  <a:lnTo>
                    <a:pt x="14950" y="0"/>
                  </a:lnTo>
                  <a:lnTo>
                    <a:pt x="13882" y="2227"/>
                  </a:lnTo>
                  <a:lnTo>
                    <a:pt x="11975" y="4531"/>
                  </a:lnTo>
                  <a:lnTo>
                    <a:pt x="6635" y="9283"/>
                  </a:lnTo>
                  <a:lnTo>
                    <a:pt x="3584" y="11305"/>
                  </a:lnTo>
                  <a:lnTo>
                    <a:pt x="115" y="12914"/>
                  </a:lnTo>
                  <a:lnTo>
                    <a:pt x="0" y="19109"/>
                  </a:lnTo>
                  <a:lnTo>
                    <a:pt x="12738" y="11457"/>
                  </a:lnTo>
                  <a:lnTo>
                    <a:pt x="19068" y="11457"/>
                  </a:lnTo>
                  <a:lnTo>
                    <a:pt x="19068" y="0"/>
                  </a:lnTo>
                  <a:close/>
                </a:path>
                <a:path w="70484" h="53339">
                  <a:moveTo>
                    <a:pt x="56138" y="0"/>
                  </a:moveTo>
                  <a:lnTo>
                    <a:pt x="49579" y="0"/>
                  </a:lnTo>
                  <a:lnTo>
                    <a:pt x="46451" y="1006"/>
                  </a:lnTo>
                  <a:lnTo>
                    <a:pt x="44011" y="3028"/>
                  </a:lnTo>
                  <a:lnTo>
                    <a:pt x="41494" y="5050"/>
                  </a:lnTo>
                  <a:lnTo>
                    <a:pt x="39663" y="7925"/>
                  </a:lnTo>
                  <a:lnTo>
                    <a:pt x="38172" y="12243"/>
                  </a:lnTo>
                  <a:lnTo>
                    <a:pt x="37146" y="15378"/>
                  </a:lnTo>
                  <a:lnTo>
                    <a:pt x="36536" y="20291"/>
                  </a:lnTo>
                  <a:lnTo>
                    <a:pt x="36536" y="36113"/>
                  </a:lnTo>
                  <a:lnTo>
                    <a:pt x="38214" y="43115"/>
                  </a:lnTo>
                  <a:lnTo>
                    <a:pt x="44468" y="50996"/>
                  </a:lnTo>
                  <a:lnTo>
                    <a:pt x="48358" y="52781"/>
                  </a:lnTo>
                  <a:lnTo>
                    <a:pt x="57130" y="52781"/>
                  </a:lnTo>
                  <a:lnTo>
                    <a:pt x="60257" y="51766"/>
                  </a:lnTo>
                  <a:lnTo>
                    <a:pt x="62774" y="49729"/>
                  </a:lnTo>
                  <a:lnTo>
                    <a:pt x="65215" y="47693"/>
                  </a:lnTo>
                  <a:lnTo>
                    <a:pt x="65301" y="47563"/>
                  </a:lnTo>
                  <a:lnTo>
                    <a:pt x="50418" y="47563"/>
                  </a:lnTo>
                  <a:lnTo>
                    <a:pt x="47972" y="46152"/>
                  </a:lnTo>
                  <a:lnTo>
                    <a:pt x="44011" y="40537"/>
                  </a:lnTo>
                  <a:lnTo>
                    <a:pt x="43019" y="34892"/>
                  </a:lnTo>
                  <a:lnTo>
                    <a:pt x="43023" y="17896"/>
                  </a:lnTo>
                  <a:lnTo>
                    <a:pt x="44087" y="12098"/>
                  </a:lnTo>
                  <a:lnTo>
                    <a:pt x="48053" y="6484"/>
                  </a:lnTo>
                  <a:lnTo>
                    <a:pt x="50342" y="5248"/>
                  </a:lnTo>
                  <a:lnTo>
                    <a:pt x="65006" y="5248"/>
                  </a:lnTo>
                  <a:lnTo>
                    <a:pt x="64453" y="4401"/>
                  </a:lnTo>
                  <a:lnTo>
                    <a:pt x="62774" y="2784"/>
                  </a:lnTo>
                  <a:lnTo>
                    <a:pt x="60639" y="1670"/>
                  </a:lnTo>
                  <a:lnTo>
                    <a:pt x="58579" y="556"/>
                  </a:lnTo>
                  <a:lnTo>
                    <a:pt x="56138" y="0"/>
                  </a:lnTo>
                  <a:close/>
                </a:path>
                <a:path w="70484" h="53339">
                  <a:moveTo>
                    <a:pt x="65006" y="5248"/>
                  </a:moveTo>
                  <a:lnTo>
                    <a:pt x="56215" y="5248"/>
                  </a:lnTo>
                  <a:lnTo>
                    <a:pt x="58732" y="6652"/>
                  </a:lnTo>
                  <a:lnTo>
                    <a:pt x="62698" y="12243"/>
                  </a:lnTo>
                  <a:lnTo>
                    <a:pt x="63569" y="17209"/>
                  </a:lnTo>
                  <a:lnTo>
                    <a:pt x="63686" y="34892"/>
                  </a:lnTo>
                  <a:lnTo>
                    <a:pt x="62698" y="40507"/>
                  </a:lnTo>
                  <a:lnTo>
                    <a:pt x="58719" y="46159"/>
                  </a:lnTo>
                  <a:lnTo>
                    <a:pt x="56291" y="47563"/>
                  </a:lnTo>
                  <a:lnTo>
                    <a:pt x="65301" y="47563"/>
                  </a:lnTo>
                  <a:lnTo>
                    <a:pt x="67122" y="44817"/>
                  </a:lnTo>
                  <a:lnTo>
                    <a:pt x="69563" y="37364"/>
                  </a:lnTo>
                  <a:lnTo>
                    <a:pt x="70173" y="32474"/>
                  </a:lnTo>
                  <a:lnTo>
                    <a:pt x="70080" y="20291"/>
                  </a:lnTo>
                  <a:lnTo>
                    <a:pt x="69792" y="17209"/>
                  </a:lnTo>
                  <a:lnTo>
                    <a:pt x="68266" y="11168"/>
                  </a:lnTo>
                  <a:lnTo>
                    <a:pt x="67198" y="8604"/>
                  </a:lnTo>
                  <a:lnTo>
                    <a:pt x="65006" y="524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1" name="object 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622580" y="6322142"/>
              <a:ext cx="582289" cy="7819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554261" y="3708958"/>
              <a:ext cx="76200" cy="377190"/>
            </a:xfrm>
            <a:custGeom>
              <a:avLst/>
              <a:gdLst/>
              <a:ahLst/>
              <a:cxnLst/>
              <a:rect l="l" t="t" r="r" b="b"/>
              <a:pathLst>
                <a:path w="76200" h="377189">
                  <a:moveTo>
                    <a:pt x="59647" y="321081"/>
                  </a:moveTo>
                  <a:lnTo>
                    <a:pt x="0" y="345492"/>
                  </a:lnTo>
                  <a:lnTo>
                    <a:pt x="0" y="353959"/>
                  </a:lnTo>
                  <a:lnTo>
                    <a:pt x="59647" y="376921"/>
                  </a:lnTo>
                  <a:lnTo>
                    <a:pt x="59647" y="368530"/>
                  </a:lnTo>
                  <a:lnTo>
                    <a:pt x="41570" y="361969"/>
                  </a:lnTo>
                  <a:lnTo>
                    <a:pt x="41570" y="359681"/>
                  </a:lnTo>
                  <a:lnTo>
                    <a:pt x="35163" y="359681"/>
                  </a:lnTo>
                  <a:lnTo>
                    <a:pt x="17695" y="353120"/>
                  </a:lnTo>
                  <a:lnTo>
                    <a:pt x="13882" y="351747"/>
                  </a:lnTo>
                  <a:lnTo>
                    <a:pt x="10144" y="350679"/>
                  </a:lnTo>
                  <a:lnTo>
                    <a:pt x="6254" y="349916"/>
                  </a:lnTo>
                  <a:lnTo>
                    <a:pt x="9534" y="349001"/>
                  </a:lnTo>
                  <a:lnTo>
                    <a:pt x="13653" y="347628"/>
                  </a:lnTo>
                  <a:lnTo>
                    <a:pt x="35163" y="339465"/>
                  </a:lnTo>
                  <a:lnTo>
                    <a:pt x="41570" y="339465"/>
                  </a:lnTo>
                  <a:lnTo>
                    <a:pt x="41570" y="337024"/>
                  </a:lnTo>
                  <a:lnTo>
                    <a:pt x="59647" y="330082"/>
                  </a:lnTo>
                  <a:lnTo>
                    <a:pt x="59647" y="321081"/>
                  </a:lnTo>
                  <a:close/>
                </a:path>
                <a:path w="76200" h="377189">
                  <a:moveTo>
                    <a:pt x="41570" y="339465"/>
                  </a:moveTo>
                  <a:lnTo>
                    <a:pt x="35163" y="339465"/>
                  </a:lnTo>
                  <a:lnTo>
                    <a:pt x="35163" y="359681"/>
                  </a:lnTo>
                  <a:lnTo>
                    <a:pt x="41570" y="359681"/>
                  </a:lnTo>
                  <a:lnTo>
                    <a:pt x="41570" y="339465"/>
                  </a:lnTo>
                  <a:close/>
                </a:path>
                <a:path w="76200" h="377189">
                  <a:moveTo>
                    <a:pt x="59647" y="255476"/>
                  </a:moveTo>
                  <a:lnTo>
                    <a:pt x="25094" y="255476"/>
                  </a:lnTo>
                  <a:lnTo>
                    <a:pt x="21433" y="256620"/>
                  </a:lnTo>
                  <a:lnTo>
                    <a:pt x="19068" y="258985"/>
                  </a:lnTo>
                  <a:lnTo>
                    <a:pt x="16628" y="261274"/>
                  </a:lnTo>
                  <a:lnTo>
                    <a:pt x="15483" y="264554"/>
                  </a:lnTo>
                  <a:lnTo>
                    <a:pt x="15483" y="274318"/>
                  </a:lnTo>
                  <a:lnTo>
                    <a:pt x="18001" y="278743"/>
                  </a:lnTo>
                  <a:lnTo>
                    <a:pt x="23035" y="282176"/>
                  </a:lnTo>
                  <a:lnTo>
                    <a:pt x="20670" y="283015"/>
                  </a:lnTo>
                  <a:lnTo>
                    <a:pt x="18763" y="284464"/>
                  </a:lnTo>
                  <a:lnTo>
                    <a:pt x="16170" y="288584"/>
                  </a:lnTo>
                  <a:lnTo>
                    <a:pt x="15483" y="291177"/>
                  </a:lnTo>
                  <a:lnTo>
                    <a:pt x="15483" y="297280"/>
                  </a:lnTo>
                  <a:lnTo>
                    <a:pt x="22501" y="307502"/>
                  </a:lnTo>
                  <a:lnTo>
                    <a:pt x="16475" y="307502"/>
                  </a:lnTo>
                  <a:lnTo>
                    <a:pt x="16475" y="314063"/>
                  </a:lnTo>
                  <a:lnTo>
                    <a:pt x="59647" y="314063"/>
                  </a:lnTo>
                  <a:lnTo>
                    <a:pt x="59647" y="306739"/>
                  </a:lnTo>
                  <a:lnTo>
                    <a:pt x="33332" y="306739"/>
                  </a:lnTo>
                  <a:lnTo>
                    <a:pt x="30281" y="306358"/>
                  </a:lnTo>
                  <a:lnTo>
                    <a:pt x="28222" y="305519"/>
                  </a:lnTo>
                  <a:lnTo>
                    <a:pt x="26086" y="304756"/>
                  </a:lnTo>
                  <a:lnTo>
                    <a:pt x="24560" y="303459"/>
                  </a:lnTo>
                  <a:lnTo>
                    <a:pt x="23416" y="301704"/>
                  </a:lnTo>
                  <a:lnTo>
                    <a:pt x="22348" y="299950"/>
                  </a:lnTo>
                  <a:lnTo>
                    <a:pt x="21814" y="298119"/>
                  </a:lnTo>
                  <a:lnTo>
                    <a:pt x="21814" y="293313"/>
                  </a:lnTo>
                  <a:lnTo>
                    <a:pt x="22653" y="291330"/>
                  </a:lnTo>
                  <a:lnTo>
                    <a:pt x="24255" y="290185"/>
                  </a:lnTo>
                  <a:lnTo>
                    <a:pt x="25857" y="288965"/>
                  </a:lnTo>
                  <a:lnTo>
                    <a:pt x="28298" y="288355"/>
                  </a:lnTo>
                  <a:lnTo>
                    <a:pt x="59647" y="288355"/>
                  </a:lnTo>
                  <a:lnTo>
                    <a:pt x="59647" y="281031"/>
                  </a:lnTo>
                  <a:lnTo>
                    <a:pt x="30128" y="281031"/>
                  </a:lnTo>
                  <a:lnTo>
                    <a:pt x="26849" y="280040"/>
                  </a:lnTo>
                  <a:lnTo>
                    <a:pt x="22806" y="275997"/>
                  </a:lnTo>
                  <a:lnTo>
                    <a:pt x="21814" y="273479"/>
                  </a:lnTo>
                  <a:lnTo>
                    <a:pt x="21814" y="268826"/>
                  </a:lnTo>
                  <a:lnTo>
                    <a:pt x="22196" y="267300"/>
                  </a:lnTo>
                  <a:lnTo>
                    <a:pt x="23035" y="266080"/>
                  </a:lnTo>
                  <a:lnTo>
                    <a:pt x="23798" y="264859"/>
                  </a:lnTo>
                  <a:lnTo>
                    <a:pt x="24865" y="263944"/>
                  </a:lnTo>
                  <a:lnTo>
                    <a:pt x="26086" y="263486"/>
                  </a:lnTo>
                  <a:lnTo>
                    <a:pt x="27383" y="263028"/>
                  </a:lnTo>
                  <a:lnTo>
                    <a:pt x="29518" y="262799"/>
                  </a:lnTo>
                  <a:lnTo>
                    <a:pt x="59647" y="262799"/>
                  </a:lnTo>
                  <a:lnTo>
                    <a:pt x="59647" y="255476"/>
                  </a:lnTo>
                  <a:close/>
                </a:path>
                <a:path w="76200" h="377189">
                  <a:moveTo>
                    <a:pt x="42180" y="205052"/>
                  </a:moveTo>
                  <a:lnTo>
                    <a:pt x="33637" y="205052"/>
                  </a:lnTo>
                  <a:lnTo>
                    <a:pt x="29823" y="205739"/>
                  </a:lnTo>
                  <a:lnTo>
                    <a:pt x="22882" y="208637"/>
                  </a:lnTo>
                  <a:lnTo>
                    <a:pt x="20213" y="210773"/>
                  </a:lnTo>
                  <a:lnTo>
                    <a:pt x="16399" y="216418"/>
                  </a:lnTo>
                  <a:lnTo>
                    <a:pt x="15483" y="219699"/>
                  </a:lnTo>
                  <a:lnTo>
                    <a:pt x="15518" y="226335"/>
                  </a:lnTo>
                  <a:lnTo>
                    <a:pt x="16017" y="228548"/>
                  </a:lnTo>
                  <a:lnTo>
                    <a:pt x="17162" y="230531"/>
                  </a:lnTo>
                  <a:lnTo>
                    <a:pt x="18229" y="232514"/>
                  </a:lnTo>
                  <a:lnTo>
                    <a:pt x="19907" y="234345"/>
                  </a:lnTo>
                  <a:lnTo>
                    <a:pt x="22043" y="235871"/>
                  </a:lnTo>
                  <a:lnTo>
                    <a:pt x="16475" y="235871"/>
                  </a:lnTo>
                  <a:lnTo>
                    <a:pt x="16475" y="242584"/>
                  </a:lnTo>
                  <a:lnTo>
                    <a:pt x="76199" y="242584"/>
                  </a:lnTo>
                  <a:lnTo>
                    <a:pt x="76199" y="235947"/>
                  </a:lnTo>
                  <a:lnTo>
                    <a:pt x="32722" y="235947"/>
                  </a:lnTo>
                  <a:lnTo>
                    <a:pt x="28527" y="234727"/>
                  </a:lnTo>
                  <a:lnTo>
                    <a:pt x="25552" y="232362"/>
                  </a:lnTo>
                  <a:lnTo>
                    <a:pt x="22653" y="229921"/>
                  </a:lnTo>
                  <a:lnTo>
                    <a:pt x="21204" y="227175"/>
                  </a:lnTo>
                  <a:lnTo>
                    <a:pt x="21204" y="220919"/>
                  </a:lnTo>
                  <a:lnTo>
                    <a:pt x="22577" y="218173"/>
                  </a:lnTo>
                  <a:lnTo>
                    <a:pt x="25323" y="215961"/>
                  </a:lnTo>
                  <a:lnTo>
                    <a:pt x="28069" y="213672"/>
                  </a:lnTo>
                  <a:lnTo>
                    <a:pt x="32188" y="212528"/>
                  </a:lnTo>
                  <a:lnTo>
                    <a:pt x="56672" y="212528"/>
                  </a:lnTo>
                  <a:lnTo>
                    <a:pt x="55910" y="211307"/>
                  </a:lnTo>
                  <a:lnTo>
                    <a:pt x="53240" y="209019"/>
                  </a:lnTo>
                  <a:lnTo>
                    <a:pt x="46146" y="205815"/>
                  </a:lnTo>
                  <a:lnTo>
                    <a:pt x="42180" y="205052"/>
                  </a:lnTo>
                  <a:close/>
                </a:path>
                <a:path w="76200" h="377189">
                  <a:moveTo>
                    <a:pt x="56672" y="212528"/>
                  </a:moveTo>
                  <a:lnTo>
                    <a:pt x="43477" y="212528"/>
                  </a:lnTo>
                  <a:lnTo>
                    <a:pt x="47748" y="213672"/>
                  </a:lnTo>
                  <a:lnTo>
                    <a:pt x="50494" y="216037"/>
                  </a:lnTo>
                  <a:lnTo>
                    <a:pt x="53240" y="218326"/>
                  </a:lnTo>
                  <a:lnTo>
                    <a:pt x="54502" y="220919"/>
                  </a:lnTo>
                  <a:lnTo>
                    <a:pt x="54613" y="227556"/>
                  </a:lnTo>
                  <a:lnTo>
                    <a:pt x="53316" y="230302"/>
                  </a:lnTo>
                  <a:lnTo>
                    <a:pt x="50647" y="232591"/>
                  </a:lnTo>
                  <a:lnTo>
                    <a:pt x="47977" y="234803"/>
                  </a:lnTo>
                  <a:lnTo>
                    <a:pt x="43858" y="235947"/>
                  </a:lnTo>
                  <a:lnTo>
                    <a:pt x="76199" y="235947"/>
                  </a:lnTo>
                  <a:lnTo>
                    <a:pt x="76199" y="235261"/>
                  </a:lnTo>
                  <a:lnTo>
                    <a:pt x="55147" y="235261"/>
                  </a:lnTo>
                  <a:lnTo>
                    <a:pt x="56749" y="233964"/>
                  </a:lnTo>
                  <a:lnTo>
                    <a:pt x="58045" y="232362"/>
                  </a:lnTo>
                  <a:lnTo>
                    <a:pt x="59193" y="230302"/>
                  </a:lnTo>
                  <a:lnTo>
                    <a:pt x="60105" y="228548"/>
                  </a:lnTo>
                  <a:lnTo>
                    <a:pt x="60639" y="226335"/>
                  </a:lnTo>
                  <a:lnTo>
                    <a:pt x="60639" y="220538"/>
                  </a:lnTo>
                  <a:lnTo>
                    <a:pt x="59723" y="217334"/>
                  </a:lnTo>
                  <a:lnTo>
                    <a:pt x="57817" y="214359"/>
                  </a:lnTo>
                  <a:lnTo>
                    <a:pt x="56672" y="212528"/>
                  </a:lnTo>
                  <a:close/>
                </a:path>
                <a:path w="76200" h="377189">
                  <a:moveTo>
                    <a:pt x="59647" y="187659"/>
                  </a:moveTo>
                  <a:lnTo>
                    <a:pt x="0" y="187659"/>
                  </a:lnTo>
                  <a:lnTo>
                    <a:pt x="0" y="194983"/>
                  </a:lnTo>
                  <a:lnTo>
                    <a:pt x="59647" y="194983"/>
                  </a:lnTo>
                  <a:lnTo>
                    <a:pt x="59647" y="187659"/>
                  </a:lnTo>
                  <a:close/>
                </a:path>
                <a:path w="76200" h="377189">
                  <a:moveTo>
                    <a:pt x="8466" y="168359"/>
                  </a:moveTo>
                  <a:lnTo>
                    <a:pt x="0" y="168359"/>
                  </a:lnTo>
                  <a:lnTo>
                    <a:pt x="0" y="175683"/>
                  </a:lnTo>
                  <a:lnTo>
                    <a:pt x="8466" y="175683"/>
                  </a:lnTo>
                  <a:lnTo>
                    <a:pt x="8466" y="168359"/>
                  </a:lnTo>
                  <a:close/>
                </a:path>
                <a:path w="76200" h="377189">
                  <a:moveTo>
                    <a:pt x="59647" y="168359"/>
                  </a:moveTo>
                  <a:lnTo>
                    <a:pt x="16475" y="168359"/>
                  </a:lnTo>
                  <a:lnTo>
                    <a:pt x="16475" y="175683"/>
                  </a:lnTo>
                  <a:lnTo>
                    <a:pt x="59647" y="175683"/>
                  </a:lnTo>
                  <a:lnTo>
                    <a:pt x="59647" y="168359"/>
                  </a:lnTo>
                  <a:close/>
                </a:path>
                <a:path w="76200" h="377189">
                  <a:moveTo>
                    <a:pt x="22119" y="155315"/>
                  </a:moveTo>
                  <a:lnTo>
                    <a:pt x="16475" y="155315"/>
                  </a:lnTo>
                  <a:lnTo>
                    <a:pt x="16475" y="160731"/>
                  </a:lnTo>
                  <a:lnTo>
                    <a:pt x="22119" y="160731"/>
                  </a:lnTo>
                  <a:lnTo>
                    <a:pt x="22119" y="155315"/>
                  </a:lnTo>
                  <a:close/>
                </a:path>
                <a:path w="76200" h="377189">
                  <a:moveTo>
                    <a:pt x="59571" y="139600"/>
                  </a:moveTo>
                  <a:lnTo>
                    <a:pt x="53087" y="140668"/>
                  </a:lnTo>
                  <a:lnTo>
                    <a:pt x="53316" y="142041"/>
                  </a:lnTo>
                  <a:lnTo>
                    <a:pt x="53393" y="145016"/>
                  </a:lnTo>
                  <a:lnTo>
                    <a:pt x="53240" y="145855"/>
                  </a:lnTo>
                  <a:lnTo>
                    <a:pt x="52859" y="146389"/>
                  </a:lnTo>
                  <a:lnTo>
                    <a:pt x="52477" y="147000"/>
                  </a:lnTo>
                  <a:lnTo>
                    <a:pt x="52020" y="147381"/>
                  </a:lnTo>
                  <a:lnTo>
                    <a:pt x="51409" y="147686"/>
                  </a:lnTo>
                  <a:lnTo>
                    <a:pt x="50875" y="147915"/>
                  </a:lnTo>
                  <a:lnTo>
                    <a:pt x="49502" y="148068"/>
                  </a:lnTo>
                  <a:lnTo>
                    <a:pt x="1372" y="148068"/>
                  </a:lnTo>
                  <a:lnTo>
                    <a:pt x="5720" y="155315"/>
                  </a:lnTo>
                  <a:lnTo>
                    <a:pt x="51409" y="155315"/>
                  </a:lnTo>
                  <a:lnTo>
                    <a:pt x="54308" y="155009"/>
                  </a:lnTo>
                  <a:lnTo>
                    <a:pt x="60207" y="148068"/>
                  </a:lnTo>
                  <a:lnTo>
                    <a:pt x="60202" y="143109"/>
                  </a:lnTo>
                  <a:lnTo>
                    <a:pt x="60029" y="141660"/>
                  </a:lnTo>
                  <a:lnTo>
                    <a:pt x="59571" y="139600"/>
                  </a:lnTo>
                  <a:close/>
                </a:path>
                <a:path w="76200" h="377189">
                  <a:moveTo>
                    <a:pt x="22119" y="140668"/>
                  </a:moveTo>
                  <a:lnTo>
                    <a:pt x="16475" y="140668"/>
                  </a:lnTo>
                  <a:lnTo>
                    <a:pt x="16475" y="148068"/>
                  </a:lnTo>
                  <a:lnTo>
                    <a:pt x="22119" y="148068"/>
                  </a:lnTo>
                  <a:lnTo>
                    <a:pt x="22119" y="140668"/>
                  </a:lnTo>
                  <a:close/>
                </a:path>
                <a:path w="76200" h="377189">
                  <a:moveTo>
                    <a:pt x="59647" y="97949"/>
                  </a:moveTo>
                  <a:lnTo>
                    <a:pt x="16475" y="97949"/>
                  </a:lnTo>
                  <a:lnTo>
                    <a:pt x="16475" y="105272"/>
                  </a:lnTo>
                  <a:lnTo>
                    <a:pt x="43324" y="105272"/>
                  </a:lnTo>
                  <a:lnTo>
                    <a:pt x="46070" y="105730"/>
                  </a:lnTo>
                  <a:lnTo>
                    <a:pt x="48053" y="106493"/>
                  </a:lnTo>
                  <a:lnTo>
                    <a:pt x="49960" y="107332"/>
                  </a:lnTo>
                  <a:lnTo>
                    <a:pt x="51486" y="108629"/>
                  </a:lnTo>
                  <a:lnTo>
                    <a:pt x="52630" y="110612"/>
                  </a:lnTo>
                  <a:lnTo>
                    <a:pt x="53774" y="112519"/>
                  </a:lnTo>
                  <a:lnTo>
                    <a:pt x="54308" y="114579"/>
                  </a:lnTo>
                  <a:lnTo>
                    <a:pt x="54308" y="118927"/>
                  </a:lnTo>
                  <a:lnTo>
                    <a:pt x="44239" y="125640"/>
                  </a:lnTo>
                  <a:lnTo>
                    <a:pt x="16475" y="125640"/>
                  </a:lnTo>
                  <a:lnTo>
                    <a:pt x="16475" y="132963"/>
                  </a:lnTo>
                  <a:lnTo>
                    <a:pt x="46375" y="132963"/>
                  </a:lnTo>
                  <a:lnTo>
                    <a:pt x="48587" y="132887"/>
                  </a:lnTo>
                  <a:lnTo>
                    <a:pt x="52172" y="132124"/>
                  </a:lnTo>
                  <a:lnTo>
                    <a:pt x="54003" y="131361"/>
                  </a:lnTo>
                  <a:lnTo>
                    <a:pt x="55452" y="130293"/>
                  </a:lnTo>
                  <a:lnTo>
                    <a:pt x="56978" y="129225"/>
                  </a:lnTo>
                  <a:lnTo>
                    <a:pt x="58198" y="127547"/>
                  </a:lnTo>
                  <a:lnTo>
                    <a:pt x="59190" y="125335"/>
                  </a:lnTo>
                  <a:lnTo>
                    <a:pt x="60181" y="123199"/>
                  </a:lnTo>
                  <a:lnTo>
                    <a:pt x="60624" y="120834"/>
                  </a:lnTo>
                  <a:lnTo>
                    <a:pt x="60639" y="112443"/>
                  </a:lnTo>
                  <a:lnTo>
                    <a:pt x="58198" y="107866"/>
                  </a:lnTo>
                  <a:lnTo>
                    <a:pt x="53316" y="104509"/>
                  </a:lnTo>
                  <a:lnTo>
                    <a:pt x="59647" y="104509"/>
                  </a:lnTo>
                  <a:lnTo>
                    <a:pt x="59647" y="97949"/>
                  </a:lnTo>
                  <a:close/>
                </a:path>
                <a:path w="76200" h="377189">
                  <a:moveTo>
                    <a:pt x="59647" y="50271"/>
                  </a:moveTo>
                  <a:lnTo>
                    <a:pt x="0" y="50271"/>
                  </a:lnTo>
                  <a:lnTo>
                    <a:pt x="0" y="57594"/>
                  </a:lnTo>
                  <a:lnTo>
                    <a:pt x="21433" y="57594"/>
                  </a:lnTo>
                  <a:lnTo>
                    <a:pt x="19679" y="58815"/>
                  </a:lnTo>
                  <a:lnTo>
                    <a:pt x="18229" y="60493"/>
                  </a:lnTo>
                  <a:lnTo>
                    <a:pt x="17118" y="62629"/>
                  </a:lnTo>
                  <a:lnTo>
                    <a:pt x="16017" y="64536"/>
                  </a:lnTo>
                  <a:lnTo>
                    <a:pt x="15483" y="66901"/>
                  </a:lnTo>
                  <a:lnTo>
                    <a:pt x="15483" y="73080"/>
                  </a:lnTo>
                  <a:lnTo>
                    <a:pt x="16399" y="76284"/>
                  </a:lnTo>
                  <a:lnTo>
                    <a:pt x="18306" y="79106"/>
                  </a:lnTo>
                  <a:lnTo>
                    <a:pt x="20136" y="82005"/>
                  </a:lnTo>
                  <a:lnTo>
                    <a:pt x="22882" y="84141"/>
                  </a:lnTo>
                  <a:lnTo>
                    <a:pt x="29900" y="87040"/>
                  </a:lnTo>
                  <a:lnTo>
                    <a:pt x="33790" y="87727"/>
                  </a:lnTo>
                  <a:lnTo>
                    <a:pt x="42485" y="87727"/>
                  </a:lnTo>
                  <a:lnTo>
                    <a:pt x="46451" y="86964"/>
                  </a:lnTo>
                  <a:lnTo>
                    <a:pt x="49808" y="85362"/>
                  </a:lnTo>
                  <a:lnTo>
                    <a:pt x="53240" y="83760"/>
                  </a:lnTo>
                  <a:lnTo>
                    <a:pt x="55910" y="81548"/>
                  </a:lnTo>
                  <a:lnTo>
                    <a:pt x="56763" y="80251"/>
                  </a:lnTo>
                  <a:lnTo>
                    <a:pt x="32340" y="80251"/>
                  </a:lnTo>
                  <a:lnTo>
                    <a:pt x="28222" y="79106"/>
                  </a:lnTo>
                  <a:lnTo>
                    <a:pt x="25552" y="76970"/>
                  </a:lnTo>
                  <a:lnTo>
                    <a:pt x="22882" y="74758"/>
                  </a:lnTo>
                  <a:lnTo>
                    <a:pt x="21509" y="72088"/>
                  </a:lnTo>
                  <a:lnTo>
                    <a:pt x="21588" y="65299"/>
                  </a:lnTo>
                  <a:lnTo>
                    <a:pt x="22959" y="62629"/>
                  </a:lnTo>
                  <a:lnTo>
                    <a:pt x="25704" y="60417"/>
                  </a:lnTo>
                  <a:lnTo>
                    <a:pt x="28450" y="58128"/>
                  </a:lnTo>
                  <a:lnTo>
                    <a:pt x="32798" y="56984"/>
                  </a:lnTo>
                  <a:lnTo>
                    <a:pt x="59647" y="56984"/>
                  </a:lnTo>
                  <a:lnTo>
                    <a:pt x="59647" y="50271"/>
                  </a:lnTo>
                  <a:close/>
                </a:path>
                <a:path w="76200" h="377189">
                  <a:moveTo>
                    <a:pt x="59647" y="56984"/>
                  </a:moveTo>
                  <a:lnTo>
                    <a:pt x="44087" y="56984"/>
                  </a:lnTo>
                  <a:lnTo>
                    <a:pt x="48053" y="58052"/>
                  </a:lnTo>
                  <a:lnTo>
                    <a:pt x="53316" y="62553"/>
                  </a:lnTo>
                  <a:lnTo>
                    <a:pt x="54613" y="65299"/>
                  </a:lnTo>
                  <a:lnTo>
                    <a:pt x="54613" y="71631"/>
                  </a:lnTo>
                  <a:lnTo>
                    <a:pt x="53240" y="74377"/>
                  </a:lnTo>
                  <a:lnTo>
                    <a:pt x="50494" y="76742"/>
                  </a:lnTo>
                  <a:lnTo>
                    <a:pt x="47748" y="79030"/>
                  </a:lnTo>
                  <a:lnTo>
                    <a:pt x="43629" y="80251"/>
                  </a:lnTo>
                  <a:lnTo>
                    <a:pt x="56763" y="80251"/>
                  </a:lnTo>
                  <a:lnTo>
                    <a:pt x="57817" y="78649"/>
                  </a:lnTo>
                  <a:lnTo>
                    <a:pt x="59647" y="75750"/>
                  </a:lnTo>
                  <a:lnTo>
                    <a:pt x="60639" y="72622"/>
                  </a:lnTo>
                  <a:lnTo>
                    <a:pt x="60639" y="63850"/>
                  </a:lnTo>
                  <a:lnTo>
                    <a:pt x="58503" y="59806"/>
                  </a:lnTo>
                  <a:lnTo>
                    <a:pt x="54232" y="57060"/>
                  </a:lnTo>
                  <a:lnTo>
                    <a:pt x="59647" y="57060"/>
                  </a:lnTo>
                  <a:close/>
                </a:path>
                <a:path w="76200" h="377189">
                  <a:moveTo>
                    <a:pt x="39053" y="0"/>
                  </a:moveTo>
                  <a:lnTo>
                    <a:pt x="30815" y="0"/>
                  </a:lnTo>
                  <a:lnTo>
                    <a:pt x="25323" y="1830"/>
                  </a:lnTo>
                  <a:lnTo>
                    <a:pt x="21357" y="5492"/>
                  </a:lnTo>
                  <a:lnTo>
                    <a:pt x="17467" y="9154"/>
                  </a:lnTo>
                  <a:lnTo>
                    <a:pt x="15483" y="13883"/>
                  </a:lnTo>
                  <a:lnTo>
                    <a:pt x="15576" y="25860"/>
                  </a:lnTo>
                  <a:lnTo>
                    <a:pt x="17467" y="30513"/>
                  </a:lnTo>
                  <a:lnTo>
                    <a:pt x="21509" y="34251"/>
                  </a:lnTo>
                  <a:lnTo>
                    <a:pt x="25476" y="37989"/>
                  </a:lnTo>
                  <a:lnTo>
                    <a:pt x="31120" y="39820"/>
                  </a:lnTo>
                  <a:lnTo>
                    <a:pt x="45460" y="39820"/>
                  </a:lnTo>
                  <a:lnTo>
                    <a:pt x="50875" y="37989"/>
                  </a:lnTo>
                  <a:lnTo>
                    <a:pt x="54766" y="34251"/>
                  </a:lnTo>
                  <a:lnTo>
                    <a:pt x="56873" y="32268"/>
                  </a:lnTo>
                  <a:lnTo>
                    <a:pt x="39892" y="32268"/>
                  </a:lnTo>
                  <a:lnTo>
                    <a:pt x="39892" y="31886"/>
                  </a:lnTo>
                  <a:lnTo>
                    <a:pt x="33942" y="31886"/>
                  </a:lnTo>
                  <a:lnTo>
                    <a:pt x="21509" y="22961"/>
                  </a:lnTo>
                  <a:lnTo>
                    <a:pt x="21509" y="15867"/>
                  </a:lnTo>
                  <a:lnTo>
                    <a:pt x="22882" y="12815"/>
                  </a:lnTo>
                  <a:lnTo>
                    <a:pt x="25796" y="10450"/>
                  </a:lnTo>
                  <a:lnTo>
                    <a:pt x="27535" y="9001"/>
                  </a:lnTo>
                  <a:lnTo>
                    <a:pt x="30281" y="8086"/>
                  </a:lnTo>
                  <a:lnTo>
                    <a:pt x="33942" y="7704"/>
                  </a:lnTo>
                  <a:lnTo>
                    <a:pt x="39892" y="7704"/>
                  </a:lnTo>
                  <a:lnTo>
                    <a:pt x="39892" y="76"/>
                  </a:lnTo>
                  <a:lnTo>
                    <a:pt x="39053" y="0"/>
                  </a:lnTo>
                  <a:close/>
                </a:path>
                <a:path w="76200" h="377189">
                  <a:moveTo>
                    <a:pt x="46680" y="228"/>
                  </a:moveTo>
                  <a:lnTo>
                    <a:pt x="45765" y="7781"/>
                  </a:lnTo>
                  <a:lnTo>
                    <a:pt x="48816" y="8925"/>
                  </a:lnTo>
                  <a:lnTo>
                    <a:pt x="51104" y="10450"/>
                  </a:lnTo>
                  <a:lnTo>
                    <a:pt x="52477" y="12358"/>
                  </a:lnTo>
                  <a:lnTo>
                    <a:pt x="53926" y="14265"/>
                  </a:lnTo>
                  <a:lnTo>
                    <a:pt x="54613" y="16553"/>
                  </a:lnTo>
                  <a:lnTo>
                    <a:pt x="54548" y="22961"/>
                  </a:lnTo>
                  <a:lnTo>
                    <a:pt x="53316" y="25860"/>
                  </a:lnTo>
                  <a:lnTo>
                    <a:pt x="50799" y="28225"/>
                  </a:lnTo>
                  <a:lnTo>
                    <a:pt x="48282" y="30666"/>
                  </a:lnTo>
                  <a:lnTo>
                    <a:pt x="44697" y="31963"/>
                  </a:lnTo>
                  <a:lnTo>
                    <a:pt x="39892" y="32268"/>
                  </a:lnTo>
                  <a:lnTo>
                    <a:pt x="56873" y="32268"/>
                  </a:lnTo>
                  <a:lnTo>
                    <a:pt x="58575" y="30666"/>
                  </a:lnTo>
                  <a:lnTo>
                    <a:pt x="58686" y="30513"/>
                  </a:lnTo>
                  <a:lnTo>
                    <a:pt x="60519" y="25860"/>
                  </a:lnTo>
                  <a:lnTo>
                    <a:pt x="60526" y="13883"/>
                  </a:lnTo>
                  <a:lnTo>
                    <a:pt x="59418" y="10145"/>
                  </a:lnTo>
                  <a:lnTo>
                    <a:pt x="56978" y="6865"/>
                  </a:lnTo>
                  <a:lnTo>
                    <a:pt x="54537" y="3661"/>
                  </a:lnTo>
                  <a:lnTo>
                    <a:pt x="51104" y="1449"/>
                  </a:lnTo>
                  <a:lnTo>
                    <a:pt x="46680" y="228"/>
                  </a:lnTo>
                  <a:close/>
                </a:path>
                <a:path w="76200" h="377189">
                  <a:moveTo>
                    <a:pt x="39892" y="7704"/>
                  </a:moveTo>
                  <a:lnTo>
                    <a:pt x="33942" y="7704"/>
                  </a:lnTo>
                  <a:lnTo>
                    <a:pt x="33942" y="31886"/>
                  </a:lnTo>
                  <a:lnTo>
                    <a:pt x="39892" y="31886"/>
                  </a:lnTo>
                  <a:lnTo>
                    <a:pt x="39892" y="77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" name="object 63"/>
          <p:cNvSpPr txBox="1"/>
          <p:nvPr/>
        </p:nvSpPr>
        <p:spPr>
          <a:xfrm>
            <a:off x="5527675" y="1013206"/>
            <a:ext cx="13462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90">
                <a:latin typeface="Cambria Math"/>
                <a:cs typeface="Cambria Math"/>
              </a:rPr>
              <a:t>𝑛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419471" y="905002"/>
            <a:ext cx="4889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4800" algn="l"/>
              </a:tabLst>
            </a:pPr>
            <a:r>
              <a:rPr dirty="0" sz="1800">
                <a:latin typeface="Cambria Math"/>
                <a:cs typeface="Cambria Math"/>
              </a:rPr>
              <a:t>𝑦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958585" y="1072896"/>
            <a:ext cx="1693545" cy="15240"/>
          </a:xfrm>
          <a:custGeom>
            <a:avLst/>
            <a:gdLst/>
            <a:ahLst/>
            <a:cxnLst/>
            <a:rect l="l" t="t" r="r" b="b"/>
            <a:pathLst>
              <a:path w="1693545" h="15240">
                <a:moveTo>
                  <a:pt x="1693164" y="0"/>
                </a:moveTo>
                <a:lnTo>
                  <a:pt x="0" y="0"/>
                </a:lnTo>
                <a:lnTo>
                  <a:pt x="0" y="15239"/>
                </a:lnTo>
                <a:lnTo>
                  <a:pt x="1693164" y="15239"/>
                </a:lnTo>
                <a:lnTo>
                  <a:pt x="16931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6736206" y="731265"/>
            <a:ext cx="130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𝑐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921375" y="1057402"/>
            <a:ext cx="172021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(1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 spc="10">
                <a:latin typeface="Cambria Math"/>
                <a:cs typeface="Cambria Math"/>
              </a:rPr>
              <a:t>𝑎</a:t>
            </a:r>
            <a:r>
              <a:rPr dirty="0" baseline="-14957" sz="1950" spc="15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)(1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 spc="40">
                <a:latin typeface="Cambria Math"/>
                <a:cs typeface="Cambria Math"/>
              </a:rPr>
              <a:t>𝑎</a:t>
            </a:r>
            <a:r>
              <a:rPr dirty="0" baseline="-14957" sz="1950" spc="60">
                <a:latin typeface="Cambria Math"/>
                <a:cs typeface="Cambria Math"/>
              </a:rPr>
              <a:t>2</a:t>
            </a:r>
            <a:r>
              <a:rPr dirty="0" sz="1800" spc="4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641208" y="731265"/>
            <a:ext cx="4215130" cy="6261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84480">
              <a:lnSpc>
                <a:spcPts val="1285"/>
              </a:lnSpc>
              <a:spcBef>
                <a:spcPts val="100"/>
              </a:spcBef>
              <a:tabLst>
                <a:tab pos="2350770" algn="l"/>
                <a:tab pos="2992755" algn="l"/>
              </a:tabLst>
            </a:pPr>
            <a:r>
              <a:rPr dirty="0" u="heavy" baseline="-17094" sz="1950" spc="7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baseline="-17094" sz="1950" spc="7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                   </a:t>
            </a:r>
            <a:r>
              <a:rPr dirty="0" u="heavy" baseline="-17094" sz="1950" spc="89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sz="1800">
                <a:latin typeface="Cambria Math"/>
                <a:cs typeface="Cambria Math"/>
              </a:rPr>
              <a:t>𝑐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45">
                <a:latin typeface="Cambria Math"/>
                <a:cs typeface="Cambria Math"/>
              </a:rPr>
              <a:t>𝑎</a:t>
            </a:r>
            <a:r>
              <a:rPr dirty="0" baseline="29914" sz="1950" spc="67">
                <a:latin typeface="Cambria Math"/>
                <a:cs typeface="Cambria Math"/>
              </a:rPr>
              <a:t>2	</a:t>
            </a:r>
            <a:r>
              <a:rPr dirty="0" u="heavy" baseline="-17094" sz="1950" spc="7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baseline="-17094" sz="1950" spc="67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	</a:t>
            </a:r>
            <a:r>
              <a:rPr dirty="0" sz="1800">
                <a:latin typeface="Cambria Math"/>
                <a:cs typeface="Cambria Math"/>
              </a:rPr>
              <a:t>𝑐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45">
                <a:latin typeface="Cambria Math"/>
                <a:cs typeface="Cambria Math"/>
              </a:rPr>
              <a:t>𝑎</a:t>
            </a:r>
            <a:r>
              <a:rPr dirty="0" baseline="29914" sz="1950" spc="67">
                <a:latin typeface="Cambria Math"/>
                <a:cs typeface="Cambria Math"/>
              </a:rPr>
              <a:t>2</a:t>
            </a:r>
            <a:endParaRPr baseline="29914" sz="1950">
              <a:latin typeface="Cambria Math"/>
              <a:cs typeface="Cambria Math"/>
            </a:endParaRPr>
          </a:p>
          <a:p>
            <a:pPr algn="r" marR="55880">
              <a:lnSpc>
                <a:spcPts val="1285"/>
              </a:lnSpc>
              <a:tabLst>
                <a:tab pos="1261745" algn="l"/>
                <a:tab pos="2014855" algn="l"/>
                <a:tab pos="3336290" algn="l"/>
                <a:tab pos="4087495" algn="l"/>
              </a:tabLst>
            </a:pPr>
            <a:r>
              <a:rPr dirty="0" baseline="-29320" sz="2700">
                <a:latin typeface="Cambria Math"/>
                <a:cs typeface="Cambria Math"/>
              </a:rPr>
              <a:t>+	</a:t>
            </a:r>
            <a:r>
              <a:rPr dirty="0" u="heavy" sz="1300" spc="4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r>
              <a:rPr dirty="0" baseline="-29320" sz="2700">
                <a:latin typeface="Cambria Math"/>
                <a:cs typeface="Cambria Math"/>
              </a:rPr>
              <a:t>+	</a:t>
            </a:r>
            <a:r>
              <a:rPr dirty="0" u="heavy" sz="1300" spc="4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	</a:t>
            </a:r>
            <a:endParaRPr sz="1300">
              <a:latin typeface="Cambria Math"/>
              <a:cs typeface="Cambria Math"/>
            </a:endParaRPr>
          </a:p>
          <a:p>
            <a:pPr algn="r" marR="104139">
              <a:lnSpc>
                <a:spcPct val="100000"/>
              </a:lnSpc>
              <a:tabLst>
                <a:tab pos="2066289" algn="l"/>
              </a:tabLst>
            </a:pPr>
            <a:r>
              <a:rPr dirty="0" sz="1800" spc="-5">
                <a:latin typeface="Cambria Math"/>
                <a:cs typeface="Cambria Math"/>
              </a:rPr>
              <a:t>(1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 spc="10">
                <a:latin typeface="Cambria Math"/>
                <a:cs typeface="Cambria Math"/>
              </a:rPr>
              <a:t>𝑎</a:t>
            </a:r>
            <a:r>
              <a:rPr dirty="0" baseline="-14957" sz="1950" spc="15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)(𝑎</a:t>
            </a:r>
            <a:r>
              <a:rPr dirty="0" baseline="-14957" sz="1950" spc="15">
                <a:latin typeface="Cambria Math"/>
                <a:cs typeface="Cambria Math"/>
              </a:rPr>
              <a:t>1</a:t>
            </a:r>
            <a:r>
              <a:rPr dirty="0" baseline="-14957" sz="1950" spc="26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40">
                <a:latin typeface="Cambria Math"/>
                <a:cs typeface="Cambria Math"/>
              </a:rPr>
              <a:t>𝑎</a:t>
            </a:r>
            <a:r>
              <a:rPr dirty="0" baseline="-14957" sz="1950" spc="60">
                <a:latin typeface="Cambria Math"/>
                <a:cs typeface="Cambria Math"/>
              </a:rPr>
              <a:t>2</a:t>
            </a:r>
            <a:r>
              <a:rPr dirty="0" sz="1800" spc="40">
                <a:latin typeface="Cambria Math"/>
                <a:cs typeface="Cambria Math"/>
              </a:rPr>
              <a:t>)	</a:t>
            </a:r>
            <a:r>
              <a:rPr dirty="0" sz="1800">
                <a:latin typeface="Cambria Math"/>
                <a:cs typeface="Cambria Math"/>
              </a:rPr>
              <a:t>(1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𝑎</a:t>
            </a:r>
            <a:r>
              <a:rPr dirty="0" baseline="-14957" sz="1950" spc="37">
                <a:latin typeface="Cambria Math"/>
                <a:cs typeface="Cambria Math"/>
              </a:rPr>
              <a:t>2</a:t>
            </a:r>
            <a:r>
              <a:rPr dirty="0" sz="1800" spc="25">
                <a:latin typeface="Cambria Math"/>
                <a:cs typeface="Cambria Math"/>
              </a:rPr>
              <a:t>)(𝑎</a:t>
            </a:r>
            <a:r>
              <a:rPr dirty="0" baseline="-14957" sz="1950" spc="37">
                <a:latin typeface="Cambria Math"/>
                <a:cs typeface="Cambria Math"/>
              </a:rPr>
              <a:t>2</a:t>
            </a:r>
            <a:r>
              <a:rPr dirty="0" baseline="-14957" sz="1950" spc="2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𝑎</a:t>
            </a:r>
            <a:r>
              <a:rPr dirty="0" baseline="-14957" sz="1950" spc="37">
                <a:latin typeface="Cambria Math"/>
                <a:cs typeface="Cambria Math"/>
              </a:rPr>
              <a:t>1</a:t>
            </a:r>
            <a:r>
              <a:rPr dirty="0" sz="1800" spc="25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69" name="object 6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059543" y="1903659"/>
            <a:ext cx="1248656" cy="951588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10714735" y="2233371"/>
            <a:ext cx="29273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1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71" name="object 7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029063" y="3368223"/>
            <a:ext cx="1248656" cy="951588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0328909" y="3698494"/>
            <a:ext cx="6483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8000" algn="l"/>
              </a:tabLst>
            </a:pPr>
            <a:r>
              <a:rPr dirty="0" sz="20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	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73" name="object 7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041255" y="4771728"/>
            <a:ext cx="1248656" cy="950240"/>
          </a:xfrm>
          <a:prstGeom prst="rect">
            <a:avLst/>
          </a:prstGeom>
        </p:spPr>
      </p:pic>
      <p:sp>
        <p:nvSpPr>
          <p:cNvPr id="74" name="object 74"/>
          <p:cNvSpPr txBox="1"/>
          <p:nvPr/>
        </p:nvSpPr>
        <p:spPr>
          <a:xfrm>
            <a:off x="10265409" y="5101539"/>
            <a:ext cx="29273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100" b="1">
                <a:latin typeface="Calibri"/>
                <a:cs typeface="Calibri"/>
              </a:rPr>
              <a:t>*</a:t>
            </a: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6" name="object 7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7" name="object 7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452372" y="2034539"/>
            <a:ext cx="5558155" cy="3474720"/>
            <a:chOff x="1452372" y="2034539"/>
            <a:chExt cx="5558155" cy="347472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47256" y="2255669"/>
              <a:ext cx="971885" cy="39746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452372" y="2034539"/>
              <a:ext cx="5558155" cy="3474720"/>
            </a:xfrm>
            <a:custGeom>
              <a:avLst/>
              <a:gdLst/>
              <a:ahLst/>
              <a:cxnLst/>
              <a:rect l="l" t="t" r="r" b="b"/>
              <a:pathLst>
                <a:path w="5558155" h="3474720">
                  <a:moveTo>
                    <a:pt x="4978908" y="0"/>
                  </a:moveTo>
                  <a:lnTo>
                    <a:pt x="579120" y="0"/>
                  </a:lnTo>
                  <a:lnTo>
                    <a:pt x="531630" y="1920"/>
                  </a:lnTo>
                  <a:lnTo>
                    <a:pt x="485196" y="7581"/>
                  </a:lnTo>
                  <a:lnTo>
                    <a:pt x="439968" y="16833"/>
                  </a:lnTo>
                  <a:lnTo>
                    <a:pt x="396093" y="29529"/>
                  </a:lnTo>
                  <a:lnTo>
                    <a:pt x="353722" y="45517"/>
                  </a:lnTo>
                  <a:lnTo>
                    <a:pt x="313004" y="64650"/>
                  </a:lnTo>
                  <a:lnTo>
                    <a:pt x="274087" y="86778"/>
                  </a:lnTo>
                  <a:lnTo>
                    <a:pt x="237122" y="111751"/>
                  </a:lnTo>
                  <a:lnTo>
                    <a:pt x="202256" y="139422"/>
                  </a:lnTo>
                  <a:lnTo>
                    <a:pt x="169640" y="169640"/>
                  </a:lnTo>
                  <a:lnTo>
                    <a:pt x="139422" y="202256"/>
                  </a:lnTo>
                  <a:lnTo>
                    <a:pt x="111751" y="237122"/>
                  </a:lnTo>
                  <a:lnTo>
                    <a:pt x="86778" y="274087"/>
                  </a:lnTo>
                  <a:lnTo>
                    <a:pt x="64650" y="313004"/>
                  </a:lnTo>
                  <a:lnTo>
                    <a:pt x="45517" y="353722"/>
                  </a:lnTo>
                  <a:lnTo>
                    <a:pt x="29529" y="396093"/>
                  </a:lnTo>
                  <a:lnTo>
                    <a:pt x="16833" y="439968"/>
                  </a:lnTo>
                  <a:lnTo>
                    <a:pt x="7581" y="485196"/>
                  </a:lnTo>
                  <a:lnTo>
                    <a:pt x="1920" y="531630"/>
                  </a:lnTo>
                  <a:lnTo>
                    <a:pt x="0" y="579120"/>
                  </a:lnTo>
                  <a:lnTo>
                    <a:pt x="0" y="2895600"/>
                  </a:lnTo>
                  <a:lnTo>
                    <a:pt x="1920" y="2943089"/>
                  </a:lnTo>
                  <a:lnTo>
                    <a:pt x="7581" y="2989523"/>
                  </a:lnTo>
                  <a:lnTo>
                    <a:pt x="16833" y="3034751"/>
                  </a:lnTo>
                  <a:lnTo>
                    <a:pt x="29529" y="3078626"/>
                  </a:lnTo>
                  <a:lnTo>
                    <a:pt x="45517" y="3120997"/>
                  </a:lnTo>
                  <a:lnTo>
                    <a:pt x="64650" y="3161715"/>
                  </a:lnTo>
                  <a:lnTo>
                    <a:pt x="86778" y="3200632"/>
                  </a:lnTo>
                  <a:lnTo>
                    <a:pt x="111751" y="3237597"/>
                  </a:lnTo>
                  <a:lnTo>
                    <a:pt x="139422" y="3272463"/>
                  </a:lnTo>
                  <a:lnTo>
                    <a:pt x="169640" y="3305079"/>
                  </a:lnTo>
                  <a:lnTo>
                    <a:pt x="202256" y="3335297"/>
                  </a:lnTo>
                  <a:lnTo>
                    <a:pt x="237122" y="3362968"/>
                  </a:lnTo>
                  <a:lnTo>
                    <a:pt x="274087" y="3387941"/>
                  </a:lnTo>
                  <a:lnTo>
                    <a:pt x="313004" y="3410069"/>
                  </a:lnTo>
                  <a:lnTo>
                    <a:pt x="353722" y="3429202"/>
                  </a:lnTo>
                  <a:lnTo>
                    <a:pt x="396093" y="3445190"/>
                  </a:lnTo>
                  <a:lnTo>
                    <a:pt x="439968" y="3457886"/>
                  </a:lnTo>
                  <a:lnTo>
                    <a:pt x="485196" y="3467138"/>
                  </a:lnTo>
                  <a:lnTo>
                    <a:pt x="531630" y="3472799"/>
                  </a:lnTo>
                  <a:lnTo>
                    <a:pt x="579120" y="3474720"/>
                  </a:lnTo>
                  <a:lnTo>
                    <a:pt x="4978908" y="3474720"/>
                  </a:lnTo>
                  <a:lnTo>
                    <a:pt x="5026397" y="3472799"/>
                  </a:lnTo>
                  <a:lnTo>
                    <a:pt x="5072831" y="3467138"/>
                  </a:lnTo>
                  <a:lnTo>
                    <a:pt x="5118059" y="3457886"/>
                  </a:lnTo>
                  <a:lnTo>
                    <a:pt x="5161934" y="3445190"/>
                  </a:lnTo>
                  <a:lnTo>
                    <a:pt x="5204305" y="3429202"/>
                  </a:lnTo>
                  <a:lnTo>
                    <a:pt x="5245023" y="3410069"/>
                  </a:lnTo>
                  <a:lnTo>
                    <a:pt x="5283940" y="3387941"/>
                  </a:lnTo>
                  <a:lnTo>
                    <a:pt x="5320905" y="3362968"/>
                  </a:lnTo>
                  <a:lnTo>
                    <a:pt x="5355771" y="3335297"/>
                  </a:lnTo>
                  <a:lnTo>
                    <a:pt x="5388387" y="3305079"/>
                  </a:lnTo>
                  <a:lnTo>
                    <a:pt x="5418605" y="3272463"/>
                  </a:lnTo>
                  <a:lnTo>
                    <a:pt x="5446276" y="3237597"/>
                  </a:lnTo>
                  <a:lnTo>
                    <a:pt x="5471249" y="3200632"/>
                  </a:lnTo>
                  <a:lnTo>
                    <a:pt x="5493377" y="3161715"/>
                  </a:lnTo>
                  <a:lnTo>
                    <a:pt x="5512510" y="3120997"/>
                  </a:lnTo>
                  <a:lnTo>
                    <a:pt x="5528498" y="3078626"/>
                  </a:lnTo>
                  <a:lnTo>
                    <a:pt x="5541194" y="3034751"/>
                  </a:lnTo>
                  <a:lnTo>
                    <a:pt x="5550446" y="2989523"/>
                  </a:lnTo>
                  <a:lnTo>
                    <a:pt x="5556107" y="2943089"/>
                  </a:lnTo>
                  <a:lnTo>
                    <a:pt x="5558028" y="2895600"/>
                  </a:lnTo>
                  <a:lnTo>
                    <a:pt x="5558028" y="579120"/>
                  </a:lnTo>
                  <a:lnTo>
                    <a:pt x="5556107" y="531630"/>
                  </a:lnTo>
                  <a:lnTo>
                    <a:pt x="5550446" y="485196"/>
                  </a:lnTo>
                  <a:lnTo>
                    <a:pt x="5541194" y="439968"/>
                  </a:lnTo>
                  <a:lnTo>
                    <a:pt x="5528498" y="396093"/>
                  </a:lnTo>
                  <a:lnTo>
                    <a:pt x="5512510" y="353722"/>
                  </a:lnTo>
                  <a:lnTo>
                    <a:pt x="5493377" y="313004"/>
                  </a:lnTo>
                  <a:lnTo>
                    <a:pt x="5471249" y="274087"/>
                  </a:lnTo>
                  <a:lnTo>
                    <a:pt x="5446276" y="237122"/>
                  </a:lnTo>
                  <a:lnTo>
                    <a:pt x="5418605" y="202256"/>
                  </a:lnTo>
                  <a:lnTo>
                    <a:pt x="5388387" y="169640"/>
                  </a:lnTo>
                  <a:lnTo>
                    <a:pt x="5355771" y="139422"/>
                  </a:lnTo>
                  <a:lnTo>
                    <a:pt x="5320905" y="111751"/>
                  </a:lnTo>
                  <a:lnTo>
                    <a:pt x="5283940" y="86778"/>
                  </a:lnTo>
                  <a:lnTo>
                    <a:pt x="5245023" y="64650"/>
                  </a:lnTo>
                  <a:lnTo>
                    <a:pt x="5204305" y="45517"/>
                  </a:lnTo>
                  <a:lnTo>
                    <a:pt x="5161934" y="29529"/>
                  </a:lnTo>
                  <a:lnTo>
                    <a:pt x="5118059" y="16833"/>
                  </a:lnTo>
                  <a:lnTo>
                    <a:pt x="5072831" y="7581"/>
                  </a:lnTo>
                  <a:lnTo>
                    <a:pt x="5026397" y="1920"/>
                  </a:lnTo>
                  <a:lnTo>
                    <a:pt x="4978908" y="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3296158" y="2218690"/>
            <a:ext cx="1870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7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digital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67255" y="2723388"/>
            <a:ext cx="3860800" cy="1242060"/>
          </a:xfrm>
          <a:custGeom>
            <a:avLst/>
            <a:gdLst/>
            <a:ahLst/>
            <a:cxnLst/>
            <a:rect l="l" t="t" r="r" b="b"/>
            <a:pathLst>
              <a:path w="3860800" h="1242060">
                <a:moveTo>
                  <a:pt x="3653281" y="0"/>
                </a:moveTo>
                <a:lnTo>
                  <a:pt x="207010" y="0"/>
                </a:lnTo>
                <a:lnTo>
                  <a:pt x="159553" y="5468"/>
                </a:lnTo>
                <a:lnTo>
                  <a:pt x="115984" y="21045"/>
                </a:lnTo>
                <a:lnTo>
                  <a:pt x="77547" y="45486"/>
                </a:lnTo>
                <a:lnTo>
                  <a:pt x="45486" y="77547"/>
                </a:lnTo>
                <a:lnTo>
                  <a:pt x="21045" y="115984"/>
                </a:lnTo>
                <a:lnTo>
                  <a:pt x="5468" y="159553"/>
                </a:lnTo>
                <a:lnTo>
                  <a:pt x="0" y="207010"/>
                </a:lnTo>
                <a:lnTo>
                  <a:pt x="0" y="1035050"/>
                </a:lnTo>
                <a:lnTo>
                  <a:pt x="5468" y="1082506"/>
                </a:lnTo>
                <a:lnTo>
                  <a:pt x="21045" y="1126075"/>
                </a:lnTo>
                <a:lnTo>
                  <a:pt x="45486" y="1164512"/>
                </a:lnTo>
                <a:lnTo>
                  <a:pt x="77547" y="1196573"/>
                </a:lnTo>
                <a:lnTo>
                  <a:pt x="115984" y="1221014"/>
                </a:lnTo>
                <a:lnTo>
                  <a:pt x="159553" y="1236591"/>
                </a:lnTo>
                <a:lnTo>
                  <a:pt x="207010" y="1242060"/>
                </a:lnTo>
                <a:lnTo>
                  <a:pt x="3653281" y="1242060"/>
                </a:lnTo>
                <a:lnTo>
                  <a:pt x="3700738" y="1236591"/>
                </a:lnTo>
                <a:lnTo>
                  <a:pt x="3744307" y="1221014"/>
                </a:lnTo>
                <a:lnTo>
                  <a:pt x="3782744" y="1196573"/>
                </a:lnTo>
                <a:lnTo>
                  <a:pt x="3814805" y="1164512"/>
                </a:lnTo>
                <a:lnTo>
                  <a:pt x="3839246" y="1126075"/>
                </a:lnTo>
                <a:lnTo>
                  <a:pt x="3854823" y="1082506"/>
                </a:lnTo>
                <a:lnTo>
                  <a:pt x="3860292" y="1035050"/>
                </a:lnTo>
                <a:lnTo>
                  <a:pt x="3860292" y="207010"/>
                </a:lnTo>
                <a:lnTo>
                  <a:pt x="3854823" y="159553"/>
                </a:lnTo>
                <a:lnTo>
                  <a:pt x="3839246" y="115984"/>
                </a:lnTo>
                <a:lnTo>
                  <a:pt x="3814805" y="77547"/>
                </a:lnTo>
                <a:lnTo>
                  <a:pt x="3782744" y="45486"/>
                </a:lnTo>
                <a:lnTo>
                  <a:pt x="3744307" y="21045"/>
                </a:lnTo>
                <a:lnTo>
                  <a:pt x="3700738" y="5468"/>
                </a:lnTo>
                <a:lnTo>
                  <a:pt x="3653281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791205" y="2801569"/>
            <a:ext cx="161226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49045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5"/>
              <a:t>adquisición, </a:t>
            </a:r>
            <a:r>
              <a:rPr dirty="0" spc="-10"/>
              <a:t>conversión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5"/>
              <a:t> </a:t>
            </a:r>
            <a:r>
              <a:rPr dirty="0" spc="-10"/>
              <a:t>distribución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15"/>
              <a:t>datos</a:t>
            </a:r>
          </a:p>
        </p:txBody>
      </p:sp>
      <p:sp>
        <p:nvSpPr>
          <p:cNvPr id="10" name="object 1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47268" y="784097"/>
            <a:ext cx="404304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Estructura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4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4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r>
              <a:rPr dirty="0" sz="14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control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(I)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729990" y="3277361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3" y="504444"/>
                </a:lnTo>
                <a:lnTo>
                  <a:pt x="1152143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095750" y="3347720"/>
            <a:ext cx="41973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R</a:t>
            </a:r>
            <a:r>
              <a:rPr dirty="0" sz="2000" spc="5">
                <a:latin typeface="Calibri"/>
                <a:cs typeface="Calibri"/>
              </a:rPr>
              <a:t>(</a:t>
            </a:r>
            <a:r>
              <a:rPr dirty="0" sz="2000">
                <a:latin typeface="Calibri"/>
                <a:cs typeface="Calibri"/>
              </a:rPr>
              <a:t>z)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4330" y="3277361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4" y="504444"/>
                </a:lnTo>
                <a:lnTo>
                  <a:pt x="1152144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287893" y="3314192"/>
            <a:ext cx="5219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G(s)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120645" y="3304413"/>
            <a:ext cx="7015480" cy="1731010"/>
            <a:chOff x="2120645" y="3304413"/>
            <a:chExt cx="7015480" cy="1731010"/>
          </a:xfrm>
        </p:grpSpPr>
        <p:sp>
          <p:nvSpPr>
            <p:cNvPr id="17" name="object 17"/>
            <p:cNvSpPr/>
            <p:nvPr/>
          </p:nvSpPr>
          <p:spPr>
            <a:xfrm>
              <a:off x="2626613" y="3313938"/>
              <a:ext cx="433070" cy="431800"/>
            </a:xfrm>
            <a:custGeom>
              <a:avLst/>
              <a:gdLst/>
              <a:ahLst/>
              <a:cxnLst/>
              <a:rect l="l" t="t" r="r" b="b"/>
              <a:pathLst>
                <a:path w="433069" h="431800">
                  <a:moveTo>
                    <a:pt x="0" y="215646"/>
                  </a:moveTo>
                  <a:lnTo>
                    <a:pt x="5716" y="166191"/>
                  </a:lnTo>
                  <a:lnTo>
                    <a:pt x="21998" y="120798"/>
                  </a:lnTo>
                  <a:lnTo>
                    <a:pt x="47546" y="80758"/>
                  </a:lnTo>
                  <a:lnTo>
                    <a:pt x="81060" y="47366"/>
                  </a:lnTo>
                  <a:lnTo>
                    <a:pt x="121242" y="21913"/>
                  </a:lnTo>
                  <a:lnTo>
                    <a:pt x="166791" y="5693"/>
                  </a:lnTo>
                  <a:lnTo>
                    <a:pt x="216408" y="0"/>
                  </a:lnTo>
                  <a:lnTo>
                    <a:pt x="266024" y="5693"/>
                  </a:lnTo>
                  <a:lnTo>
                    <a:pt x="311573" y="21913"/>
                  </a:lnTo>
                  <a:lnTo>
                    <a:pt x="351755" y="47366"/>
                  </a:lnTo>
                  <a:lnTo>
                    <a:pt x="385269" y="80758"/>
                  </a:lnTo>
                  <a:lnTo>
                    <a:pt x="410817" y="120798"/>
                  </a:lnTo>
                  <a:lnTo>
                    <a:pt x="427099" y="166191"/>
                  </a:lnTo>
                  <a:lnTo>
                    <a:pt x="432816" y="215646"/>
                  </a:lnTo>
                  <a:lnTo>
                    <a:pt x="427099" y="265100"/>
                  </a:lnTo>
                  <a:lnTo>
                    <a:pt x="410817" y="310493"/>
                  </a:lnTo>
                  <a:lnTo>
                    <a:pt x="385269" y="350533"/>
                  </a:lnTo>
                  <a:lnTo>
                    <a:pt x="351755" y="383925"/>
                  </a:lnTo>
                  <a:lnTo>
                    <a:pt x="311573" y="409378"/>
                  </a:lnTo>
                  <a:lnTo>
                    <a:pt x="266024" y="425598"/>
                  </a:lnTo>
                  <a:lnTo>
                    <a:pt x="216408" y="431292"/>
                  </a:lnTo>
                  <a:lnTo>
                    <a:pt x="166791" y="425598"/>
                  </a:lnTo>
                  <a:lnTo>
                    <a:pt x="121242" y="409378"/>
                  </a:lnTo>
                  <a:lnTo>
                    <a:pt x="81060" y="383925"/>
                  </a:lnTo>
                  <a:lnTo>
                    <a:pt x="47546" y="350533"/>
                  </a:lnTo>
                  <a:lnTo>
                    <a:pt x="21998" y="310493"/>
                  </a:lnTo>
                  <a:lnTo>
                    <a:pt x="5716" y="265100"/>
                  </a:lnTo>
                  <a:lnTo>
                    <a:pt x="0" y="215646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2120646" y="3490721"/>
              <a:ext cx="3586479" cy="76200"/>
            </a:xfrm>
            <a:custGeom>
              <a:avLst/>
              <a:gdLst/>
              <a:ahLst/>
              <a:cxnLst/>
              <a:rect l="l" t="t" r="r" b="b"/>
              <a:pathLst>
                <a:path w="3586479" h="76200">
                  <a:moveTo>
                    <a:pt x="506603" y="38100"/>
                  </a:moveTo>
                  <a:lnTo>
                    <a:pt x="487553" y="28575"/>
                  </a:lnTo>
                  <a:lnTo>
                    <a:pt x="430403" y="0"/>
                  </a:lnTo>
                  <a:lnTo>
                    <a:pt x="430403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430403" y="47625"/>
                  </a:lnTo>
                  <a:lnTo>
                    <a:pt x="430403" y="76200"/>
                  </a:lnTo>
                  <a:lnTo>
                    <a:pt x="487553" y="47625"/>
                  </a:lnTo>
                  <a:lnTo>
                    <a:pt x="506603" y="38100"/>
                  </a:lnTo>
                  <a:close/>
                </a:path>
                <a:path w="3586479" h="76200">
                  <a:moveTo>
                    <a:pt x="3586226" y="38100"/>
                  </a:moveTo>
                  <a:lnTo>
                    <a:pt x="3567176" y="28575"/>
                  </a:lnTo>
                  <a:lnTo>
                    <a:pt x="3510026" y="0"/>
                  </a:lnTo>
                  <a:lnTo>
                    <a:pt x="3510026" y="28575"/>
                  </a:lnTo>
                  <a:lnTo>
                    <a:pt x="2761488" y="28575"/>
                  </a:lnTo>
                  <a:lnTo>
                    <a:pt x="2761488" y="47625"/>
                  </a:lnTo>
                  <a:lnTo>
                    <a:pt x="3510026" y="47625"/>
                  </a:lnTo>
                  <a:lnTo>
                    <a:pt x="3510026" y="76200"/>
                  </a:lnTo>
                  <a:lnTo>
                    <a:pt x="3567176" y="47625"/>
                  </a:lnTo>
                  <a:lnTo>
                    <a:pt x="35862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74330" y="4522470"/>
              <a:ext cx="1152525" cy="502920"/>
            </a:xfrm>
            <a:custGeom>
              <a:avLst/>
              <a:gdLst/>
              <a:ahLst/>
              <a:cxnLst/>
              <a:rect l="l" t="t" r="r" b="b"/>
              <a:pathLst>
                <a:path w="1152525" h="502920">
                  <a:moveTo>
                    <a:pt x="0" y="502919"/>
                  </a:moveTo>
                  <a:lnTo>
                    <a:pt x="1152144" y="502919"/>
                  </a:lnTo>
                  <a:lnTo>
                    <a:pt x="1152144" y="0"/>
                  </a:lnTo>
                  <a:lnTo>
                    <a:pt x="0" y="0"/>
                  </a:lnTo>
                  <a:lnTo>
                    <a:pt x="0" y="502919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8289417" y="4559045"/>
            <a:ext cx="5207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H</a:t>
            </a:r>
            <a:r>
              <a:rPr dirty="0" sz="2400" spc="5">
                <a:latin typeface="Calibri"/>
                <a:cs typeface="Calibri"/>
              </a:rPr>
              <a:t>(</a:t>
            </a:r>
            <a:r>
              <a:rPr dirty="0" sz="2400" spc="-5">
                <a:latin typeface="Calibri"/>
                <a:cs typeface="Calibri"/>
              </a:rPr>
              <a:t>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804922" y="3490721"/>
            <a:ext cx="6560184" cy="1321435"/>
            <a:chOff x="2804922" y="3490721"/>
            <a:chExt cx="6560184" cy="1321435"/>
          </a:xfrm>
        </p:grpSpPr>
        <p:sp>
          <p:nvSpPr>
            <p:cNvPr id="22" name="object 22"/>
            <p:cNvSpPr/>
            <p:nvPr/>
          </p:nvSpPr>
          <p:spPr>
            <a:xfrm>
              <a:off x="3059430" y="3490721"/>
              <a:ext cx="671195" cy="76200"/>
            </a:xfrm>
            <a:custGeom>
              <a:avLst/>
              <a:gdLst/>
              <a:ahLst/>
              <a:cxnLst/>
              <a:rect l="l" t="t" r="r" b="b"/>
              <a:pathLst>
                <a:path w="671195" h="76200">
                  <a:moveTo>
                    <a:pt x="594741" y="0"/>
                  </a:moveTo>
                  <a:lnTo>
                    <a:pt x="594741" y="76200"/>
                  </a:lnTo>
                  <a:lnTo>
                    <a:pt x="651891" y="47625"/>
                  </a:lnTo>
                  <a:lnTo>
                    <a:pt x="607441" y="47625"/>
                  </a:lnTo>
                  <a:lnTo>
                    <a:pt x="607441" y="28575"/>
                  </a:lnTo>
                  <a:lnTo>
                    <a:pt x="651891" y="28575"/>
                  </a:lnTo>
                  <a:lnTo>
                    <a:pt x="594741" y="0"/>
                  </a:lnTo>
                  <a:close/>
                </a:path>
                <a:path w="671195" h="76200">
                  <a:moveTo>
                    <a:pt x="59474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594741" y="47625"/>
                  </a:lnTo>
                  <a:lnTo>
                    <a:pt x="594741" y="28575"/>
                  </a:lnTo>
                  <a:close/>
                </a:path>
                <a:path w="671195" h="76200">
                  <a:moveTo>
                    <a:pt x="651891" y="28575"/>
                  </a:moveTo>
                  <a:lnTo>
                    <a:pt x="607441" y="28575"/>
                  </a:lnTo>
                  <a:lnTo>
                    <a:pt x="607441" y="47625"/>
                  </a:lnTo>
                  <a:lnTo>
                    <a:pt x="651891" y="47625"/>
                  </a:lnTo>
                  <a:lnTo>
                    <a:pt x="670941" y="38100"/>
                  </a:lnTo>
                  <a:lnTo>
                    <a:pt x="65189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246113" y="4633721"/>
              <a:ext cx="392430" cy="140335"/>
            </a:xfrm>
            <a:custGeom>
              <a:avLst/>
              <a:gdLst/>
              <a:ahLst/>
              <a:cxnLst/>
              <a:rect l="l" t="t" r="r" b="b"/>
              <a:pathLst>
                <a:path w="392429" h="140335">
                  <a:moveTo>
                    <a:pt x="392303" y="139953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804922" y="3519296"/>
              <a:ext cx="6560184" cy="1292860"/>
            </a:xfrm>
            <a:custGeom>
              <a:avLst/>
              <a:gdLst/>
              <a:ahLst/>
              <a:cxnLst/>
              <a:rect l="l" t="t" r="r" b="b"/>
              <a:pathLst>
                <a:path w="6560184" h="1292860">
                  <a:moveTo>
                    <a:pt x="3401695" y="1244981"/>
                  </a:moveTo>
                  <a:lnTo>
                    <a:pt x="47625" y="1244981"/>
                  </a:lnTo>
                  <a:lnTo>
                    <a:pt x="47625" y="302133"/>
                  </a:lnTo>
                  <a:lnTo>
                    <a:pt x="76200" y="302133"/>
                  </a:lnTo>
                  <a:lnTo>
                    <a:pt x="69850" y="289433"/>
                  </a:lnTo>
                  <a:lnTo>
                    <a:pt x="38100" y="225933"/>
                  </a:lnTo>
                  <a:lnTo>
                    <a:pt x="0" y="302133"/>
                  </a:lnTo>
                  <a:lnTo>
                    <a:pt x="28575" y="302133"/>
                  </a:lnTo>
                  <a:lnTo>
                    <a:pt x="28575" y="1264031"/>
                  </a:lnTo>
                  <a:lnTo>
                    <a:pt x="3401695" y="1264031"/>
                  </a:lnTo>
                  <a:lnTo>
                    <a:pt x="3401695" y="1254506"/>
                  </a:lnTo>
                  <a:lnTo>
                    <a:pt x="3401695" y="1244981"/>
                  </a:lnTo>
                  <a:close/>
                </a:path>
                <a:path w="6560184" h="1292860">
                  <a:moveTo>
                    <a:pt x="5169281" y="1245108"/>
                  </a:moveTo>
                  <a:lnTo>
                    <a:pt x="3910584" y="1245108"/>
                  </a:lnTo>
                  <a:lnTo>
                    <a:pt x="3910584" y="1216533"/>
                  </a:lnTo>
                  <a:lnTo>
                    <a:pt x="3834384" y="1254633"/>
                  </a:lnTo>
                  <a:lnTo>
                    <a:pt x="3910584" y="1292733"/>
                  </a:lnTo>
                  <a:lnTo>
                    <a:pt x="3910584" y="1264158"/>
                  </a:lnTo>
                  <a:lnTo>
                    <a:pt x="5169281" y="1264158"/>
                  </a:lnTo>
                  <a:lnTo>
                    <a:pt x="5169281" y="1245108"/>
                  </a:lnTo>
                  <a:close/>
                </a:path>
                <a:path w="6560184" h="1292860">
                  <a:moveTo>
                    <a:pt x="6559677" y="0"/>
                  </a:moveTo>
                  <a:lnTo>
                    <a:pt x="6321552" y="0"/>
                  </a:lnTo>
                  <a:lnTo>
                    <a:pt x="6321552" y="19050"/>
                  </a:lnTo>
                  <a:lnTo>
                    <a:pt x="6540627" y="19050"/>
                  </a:lnTo>
                  <a:lnTo>
                    <a:pt x="6540627" y="1244600"/>
                  </a:lnTo>
                  <a:lnTo>
                    <a:pt x="6410452" y="1244600"/>
                  </a:lnTo>
                  <a:lnTo>
                    <a:pt x="6410452" y="1216025"/>
                  </a:lnTo>
                  <a:lnTo>
                    <a:pt x="6334252" y="1254125"/>
                  </a:lnTo>
                  <a:lnTo>
                    <a:pt x="6410452" y="1292225"/>
                  </a:lnTo>
                  <a:lnTo>
                    <a:pt x="6410452" y="1263650"/>
                  </a:lnTo>
                  <a:lnTo>
                    <a:pt x="6559677" y="1263650"/>
                  </a:lnTo>
                  <a:lnTo>
                    <a:pt x="6559677" y="1254125"/>
                  </a:lnTo>
                  <a:lnTo>
                    <a:pt x="6559677" y="1244600"/>
                  </a:lnTo>
                  <a:lnTo>
                    <a:pt x="6559677" y="19050"/>
                  </a:lnTo>
                  <a:lnTo>
                    <a:pt x="6559677" y="9525"/>
                  </a:lnTo>
                  <a:lnTo>
                    <a:pt x="65596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5706617" y="3277361"/>
            <a:ext cx="1152525" cy="5048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3810" rIns="0" bIns="0" rtlCol="0" vert="horz">
            <a:spAutoFit/>
          </a:bodyPr>
          <a:lstStyle/>
          <a:p>
            <a:pPr marL="410845" marR="146685" indent="-256540">
              <a:lnSpc>
                <a:spcPts val="1920"/>
              </a:lnSpc>
              <a:spcBef>
                <a:spcPts val="30"/>
              </a:spcBef>
            </a:pP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enci</a:t>
            </a:r>
            <a:r>
              <a:rPr dirty="0" sz="160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858761" y="3490721"/>
            <a:ext cx="1115060" cy="76200"/>
          </a:xfrm>
          <a:custGeom>
            <a:avLst/>
            <a:gdLst/>
            <a:ahLst/>
            <a:cxnLst/>
            <a:rect l="l" t="t" r="r" b="b"/>
            <a:pathLst>
              <a:path w="1115059" h="76200">
                <a:moveTo>
                  <a:pt x="1038352" y="0"/>
                </a:moveTo>
                <a:lnTo>
                  <a:pt x="1038352" y="76200"/>
                </a:lnTo>
                <a:lnTo>
                  <a:pt x="1095502" y="47625"/>
                </a:lnTo>
                <a:lnTo>
                  <a:pt x="1051052" y="47625"/>
                </a:lnTo>
                <a:lnTo>
                  <a:pt x="1051052" y="28575"/>
                </a:lnTo>
                <a:lnTo>
                  <a:pt x="1095502" y="28575"/>
                </a:lnTo>
                <a:lnTo>
                  <a:pt x="1038352" y="0"/>
                </a:lnTo>
                <a:close/>
              </a:path>
              <a:path w="1115059" h="76200">
                <a:moveTo>
                  <a:pt x="103835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38352" y="47625"/>
                </a:lnTo>
                <a:lnTo>
                  <a:pt x="1038352" y="28575"/>
                </a:lnTo>
                <a:close/>
              </a:path>
              <a:path w="1115059" h="76200">
                <a:moveTo>
                  <a:pt x="1095502" y="28575"/>
                </a:moveTo>
                <a:lnTo>
                  <a:pt x="1051052" y="28575"/>
                </a:lnTo>
                <a:lnTo>
                  <a:pt x="1051052" y="47625"/>
                </a:lnTo>
                <a:lnTo>
                  <a:pt x="1095502" y="47625"/>
                </a:lnTo>
                <a:lnTo>
                  <a:pt x="1114552" y="38100"/>
                </a:lnTo>
                <a:lnTo>
                  <a:pt x="109550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931923" y="3147821"/>
            <a:ext cx="4775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129788" y="3147821"/>
            <a:ext cx="49275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93004" y="3147821"/>
            <a:ext cx="49910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01258" y="4852873"/>
            <a:ext cx="843280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Muestreo</a:t>
            </a:r>
            <a:endParaRPr sz="1600">
              <a:latin typeface="Calibri"/>
              <a:cs typeface="Calibri"/>
            </a:endParaRPr>
          </a:p>
          <a:p>
            <a:pPr algn="ctr" marL="44450">
              <a:lnSpc>
                <a:spcPct val="100000"/>
              </a:lnSpc>
              <a:spcBef>
                <a:spcPts val="5"/>
              </a:spcBef>
            </a:pP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600" spc="-35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83220" y="3131311"/>
            <a:ext cx="3994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346438" y="3147821"/>
            <a:ext cx="3644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88385" y="4385894"/>
            <a:ext cx="48260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625089" y="3619246"/>
            <a:ext cx="1035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 i="1">
                <a:latin typeface="Calibri"/>
                <a:cs typeface="Calibri"/>
              </a:rPr>
              <a:t>-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7098792" y="1979676"/>
            <a:ext cx="2988945" cy="3474720"/>
            <a:chOff x="7098792" y="1979676"/>
            <a:chExt cx="2988945" cy="3474720"/>
          </a:xfrm>
        </p:grpSpPr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08647" y="2660920"/>
              <a:ext cx="990491" cy="403762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098792" y="1979676"/>
              <a:ext cx="2988945" cy="3474720"/>
            </a:xfrm>
            <a:custGeom>
              <a:avLst/>
              <a:gdLst/>
              <a:ahLst/>
              <a:cxnLst/>
              <a:rect l="l" t="t" r="r" b="b"/>
              <a:pathLst>
                <a:path w="2988945" h="3474720">
                  <a:moveTo>
                    <a:pt x="2490469" y="0"/>
                  </a:moveTo>
                  <a:lnTo>
                    <a:pt x="498093" y="0"/>
                  </a:lnTo>
                  <a:lnTo>
                    <a:pt x="450125" y="2280"/>
                  </a:lnTo>
                  <a:lnTo>
                    <a:pt x="403446" y="8981"/>
                  </a:lnTo>
                  <a:lnTo>
                    <a:pt x="358266" y="19895"/>
                  </a:lnTo>
                  <a:lnTo>
                    <a:pt x="314793" y="34813"/>
                  </a:lnTo>
                  <a:lnTo>
                    <a:pt x="273236" y="53525"/>
                  </a:lnTo>
                  <a:lnTo>
                    <a:pt x="233804" y="75824"/>
                  </a:lnTo>
                  <a:lnTo>
                    <a:pt x="196706" y="101500"/>
                  </a:lnTo>
                  <a:lnTo>
                    <a:pt x="162150" y="130345"/>
                  </a:lnTo>
                  <a:lnTo>
                    <a:pt x="130345" y="162150"/>
                  </a:lnTo>
                  <a:lnTo>
                    <a:pt x="101500" y="196706"/>
                  </a:lnTo>
                  <a:lnTo>
                    <a:pt x="75824" y="233804"/>
                  </a:lnTo>
                  <a:lnTo>
                    <a:pt x="53525" y="273236"/>
                  </a:lnTo>
                  <a:lnTo>
                    <a:pt x="34813" y="314793"/>
                  </a:lnTo>
                  <a:lnTo>
                    <a:pt x="19895" y="358266"/>
                  </a:lnTo>
                  <a:lnTo>
                    <a:pt x="8981" y="403446"/>
                  </a:lnTo>
                  <a:lnTo>
                    <a:pt x="2280" y="450125"/>
                  </a:lnTo>
                  <a:lnTo>
                    <a:pt x="0" y="498094"/>
                  </a:lnTo>
                  <a:lnTo>
                    <a:pt x="0" y="2976626"/>
                  </a:lnTo>
                  <a:lnTo>
                    <a:pt x="2280" y="3024594"/>
                  </a:lnTo>
                  <a:lnTo>
                    <a:pt x="8981" y="3071273"/>
                  </a:lnTo>
                  <a:lnTo>
                    <a:pt x="19895" y="3116453"/>
                  </a:lnTo>
                  <a:lnTo>
                    <a:pt x="34813" y="3159926"/>
                  </a:lnTo>
                  <a:lnTo>
                    <a:pt x="53525" y="3201483"/>
                  </a:lnTo>
                  <a:lnTo>
                    <a:pt x="75824" y="3240915"/>
                  </a:lnTo>
                  <a:lnTo>
                    <a:pt x="101500" y="3278013"/>
                  </a:lnTo>
                  <a:lnTo>
                    <a:pt x="130345" y="3312569"/>
                  </a:lnTo>
                  <a:lnTo>
                    <a:pt x="162150" y="3344374"/>
                  </a:lnTo>
                  <a:lnTo>
                    <a:pt x="196706" y="3373219"/>
                  </a:lnTo>
                  <a:lnTo>
                    <a:pt x="233804" y="3398895"/>
                  </a:lnTo>
                  <a:lnTo>
                    <a:pt x="273236" y="3421194"/>
                  </a:lnTo>
                  <a:lnTo>
                    <a:pt x="314793" y="3439906"/>
                  </a:lnTo>
                  <a:lnTo>
                    <a:pt x="358266" y="3454824"/>
                  </a:lnTo>
                  <a:lnTo>
                    <a:pt x="403446" y="3465738"/>
                  </a:lnTo>
                  <a:lnTo>
                    <a:pt x="450125" y="3472439"/>
                  </a:lnTo>
                  <a:lnTo>
                    <a:pt x="498093" y="3474720"/>
                  </a:lnTo>
                  <a:lnTo>
                    <a:pt x="2490469" y="3474720"/>
                  </a:lnTo>
                  <a:lnTo>
                    <a:pt x="2538438" y="3472439"/>
                  </a:lnTo>
                  <a:lnTo>
                    <a:pt x="2585117" y="3465738"/>
                  </a:lnTo>
                  <a:lnTo>
                    <a:pt x="2630297" y="3454824"/>
                  </a:lnTo>
                  <a:lnTo>
                    <a:pt x="2673770" y="3439906"/>
                  </a:lnTo>
                  <a:lnTo>
                    <a:pt x="2715327" y="3421194"/>
                  </a:lnTo>
                  <a:lnTo>
                    <a:pt x="2754759" y="3398895"/>
                  </a:lnTo>
                  <a:lnTo>
                    <a:pt x="2791857" y="3373219"/>
                  </a:lnTo>
                  <a:lnTo>
                    <a:pt x="2826413" y="3344374"/>
                  </a:lnTo>
                  <a:lnTo>
                    <a:pt x="2858218" y="3312569"/>
                  </a:lnTo>
                  <a:lnTo>
                    <a:pt x="2887063" y="3278013"/>
                  </a:lnTo>
                  <a:lnTo>
                    <a:pt x="2912739" y="3240915"/>
                  </a:lnTo>
                  <a:lnTo>
                    <a:pt x="2935038" y="3201483"/>
                  </a:lnTo>
                  <a:lnTo>
                    <a:pt x="2953750" y="3159926"/>
                  </a:lnTo>
                  <a:lnTo>
                    <a:pt x="2968668" y="3116453"/>
                  </a:lnTo>
                  <a:lnTo>
                    <a:pt x="2979582" y="3071273"/>
                  </a:lnTo>
                  <a:lnTo>
                    <a:pt x="2986283" y="3024594"/>
                  </a:lnTo>
                  <a:lnTo>
                    <a:pt x="2988563" y="2976626"/>
                  </a:lnTo>
                  <a:lnTo>
                    <a:pt x="2988563" y="498094"/>
                  </a:lnTo>
                  <a:lnTo>
                    <a:pt x="2986283" y="450125"/>
                  </a:lnTo>
                  <a:lnTo>
                    <a:pt x="2979582" y="403446"/>
                  </a:lnTo>
                  <a:lnTo>
                    <a:pt x="2968668" y="358266"/>
                  </a:lnTo>
                  <a:lnTo>
                    <a:pt x="2953750" y="314793"/>
                  </a:lnTo>
                  <a:lnTo>
                    <a:pt x="2935038" y="273236"/>
                  </a:lnTo>
                  <a:lnTo>
                    <a:pt x="2912739" y="233804"/>
                  </a:lnTo>
                  <a:lnTo>
                    <a:pt x="2887063" y="196706"/>
                  </a:lnTo>
                  <a:lnTo>
                    <a:pt x="2858218" y="162150"/>
                  </a:lnTo>
                  <a:lnTo>
                    <a:pt x="2826413" y="130345"/>
                  </a:lnTo>
                  <a:lnTo>
                    <a:pt x="2791857" y="101500"/>
                  </a:lnTo>
                  <a:lnTo>
                    <a:pt x="2754759" y="75824"/>
                  </a:lnTo>
                  <a:lnTo>
                    <a:pt x="2715327" y="53525"/>
                  </a:lnTo>
                  <a:lnTo>
                    <a:pt x="2673770" y="34813"/>
                  </a:lnTo>
                  <a:lnTo>
                    <a:pt x="2630297" y="19895"/>
                  </a:lnTo>
                  <a:lnTo>
                    <a:pt x="2585117" y="8981"/>
                  </a:lnTo>
                  <a:lnTo>
                    <a:pt x="2538438" y="2280"/>
                  </a:lnTo>
                  <a:lnTo>
                    <a:pt x="2490469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7720965" y="2138934"/>
            <a:ext cx="1743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físico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48996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segundo</a:t>
            </a:r>
            <a:r>
              <a:rPr dirty="0" spc="-15"/>
              <a:t> </a:t>
            </a:r>
            <a:r>
              <a:rPr dirty="0" spc="-5"/>
              <a:t>orden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92937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segundo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orden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</a:t>
            </a:r>
            <a:r>
              <a:rPr dirty="0" sz="18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cc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055352" y="573023"/>
            <a:ext cx="1074420" cy="50292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26670" rIns="0" bIns="0" rtlCol="0" vert="horz">
            <a:spAutoFit/>
          </a:bodyPr>
          <a:lstStyle/>
          <a:p>
            <a:pPr marL="262255">
              <a:lnSpc>
                <a:spcPct val="100000"/>
              </a:lnSpc>
              <a:spcBef>
                <a:spcPts val="210"/>
              </a:spcBef>
            </a:pPr>
            <a:r>
              <a:rPr dirty="0" sz="2650" spc="5">
                <a:latin typeface="Calibri"/>
                <a:cs typeface="Calibri"/>
              </a:rPr>
              <a:t>G(z)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599421" y="789177"/>
            <a:ext cx="457200" cy="76200"/>
          </a:xfrm>
          <a:custGeom>
            <a:avLst/>
            <a:gdLst/>
            <a:ahLst/>
            <a:cxnLst/>
            <a:rect l="l" t="t" r="r" b="b"/>
            <a:pathLst>
              <a:path w="457200" h="76200">
                <a:moveTo>
                  <a:pt x="447774" y="31242"/>
                </a:moveTo>
                <a:lnTo>
                  <a:pt x="392937" y="31242"/>
                </a:lnTo>
                <a:lnTo>
                  <a:pt x="393446" y="43942"/>
                </a:lnTo>
                <a:lnTo>
                  <a:pt x="380778" y="44392"/>
                </a:lnTo>
                <a:lnTo>
                  <a:pt x="381888" y="76073"/>
                </a:lnTo>
                <a:lnTo>
                  <a:pt x="456692" y="35306"/>
                </a:lnTo>
                <a:lnTo>
                  <a:pt x="447774" y="31242"/>
                </a:lnTo>
                <a:close/>
              </a:path>
              <a:path w="457200" h="76200">
                <a:moveTo>
                  <a:pt x="380333" y="31690"/>
                </a:moveTo>
                <a:lnTo>
                  <a:pt x="0" y="45212"/>
                </a:lnTo>
                <a:lnTo>
                  <a:pt x="507" y="57912"/>
                </a:lnTo>
                <a:lnTo>
                  <a:pt x="380778" y="44392"/>
                </a:lnTo>
                <a:lnTo>
                  <a:pt x="380333" y="31690"/>
                </a:lnTo>
                <a:close/>
              </a:path>
              <a:path w="457200" h="76200">
                <a:moveTo>
                  <a:pt x="392937" y="31242"/>
                </a:moveTo>
                <a:lnTo>
                  <a:pt x="380333" y="31690"/>
                </a:lnTo>
                <a:lnTo>
                  <a:pt x="380778" y="44392"/>
                </a:lnTo>
                <a:lnTo>
                  <a:pt x="393446" y="43942"/>
                </a:lnTo>
                <a:lnTo>
                  <a:pt x="392937" y="31242"/>
                </a:lnTo>
                <a:close/>
              </a:path>
              <a:path w="457200" h="76200">
                <a:moveTo>
                  <a:pt x="379222" y="0"/>
                </a:moveTo>
                <a:lnTo>
                  <a:pt x="380333" y="31690"/>
                </a:lnTo>
                <a:lnTo>
                  <a:pt x="392937" y="31242"/>
                </a:lnTo>
                <a:lnTo>
                  <a:pt x="447774" y="31242"/>
                </a:lnTo>
                <a:lnTo>
                  <a:pt x="379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1129518" y="800100"/>
            <a:ext cx="487680" cy="76200"/>
          </a:xfrm>
          <a:custGeom>
            <a:avLst/>
            <a:gdLst/>
            <a:ahLst/>
            <a:cxnLst/>
            <a:rect l="l" t="t" r="r" b="b"/>
            <a:pathLst>
              <a:path w="487679" h="76200">
                <a:moveTo>
                  <a:pt x="412241" y="0"/>
                </a:moveTo>
                <a:lnTo>
                  <a:pt x="411185" y="31706"/>
                </a:lnTo>
                <a:lnTo>
                  <a:pt x="423925" y="32130"/>
                </a:lnTo>
                <a:lnTo>
                  <a:pt x="423417" y="44830"/>
                </a:lnTo>
                <a:lnTo>
                  <a:pt x="410747" y="44830"/>
                </a:lnTo>
                <a:lnTo>
                  <a:pt x="409701" y="76200"/>
                </a:lnTo>
                <a:lnTo>
                  <a:pt x="478041" y="44830"/>
                </a:lnTo>
                <a:lnTo>
                  <a:pt x="423417" y="44830"/>
                </a:lnTo>
                <a:lnTo>
                  <a:pt x="410761" y="44409"/>
                </a:lnTo>
                <a:lnTo>
                  <a:pt x="478959" y="44409"/>
                </a:lnTo>
                <a:lnTo>
                  <a:pt x="487172" y="40639"/>
                </a:lnTo>
                <a:lnTo>
                  <a:pt x="412241" y="0"/>
                </a:lnTo>
                <a:close/>
              </a:path>
              <a:path w="487679" h="76200">
                <a:moveTo>
                  <a:pt x="411185" y="31706"/>
                </a:moveTo>
                <a:lnTo>
                  <a:pt x="410761" y="44409"/>
                </a:lnTo>
                <a:lnTo>
                  <a:pt x="423417" y="44830"/>
                </a:lnTo>
                <a:lnTo>
                  <a:pt x="423925" y="32130"/>
                </a:lnTo>
                <a:lnTo>
                  <a:pt x="411185" y="31706"/>
                </a:lnTo>
                <a:close/>
              </a:path>
              <a:path w="487679" h="76200">
                <a:moveTo>
                  <a:pt x="507" y="18034"/>
                </a:moveTo>
                <a:lnTo>
                  <a:pt x="0" y="30734"/>
                </a:lnTo>
                <a:lnTo>
                  <a:pt x="410761" y="44409"/>
                </a:lnTo>
                <a:lnTo>
                  <a:pt x="411185" y="31706"/>
                </a:lnTo>
                <a:lnTo>
                  <a:pt x="507" y="18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9330943" y="352425"/>
            <a:ext cx="54038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X(z)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235690" y="352425"/>
            <a:ext cx="528955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>
                <a:latin typeface="Calibri"/>
                <a:cs typeface="Calibri"/>
              </a:rPr>
              <a:t>Y(z)</a:t>
            </a:r>
            <a:endParaRPr sz="2650">
              <a:latin typeface="Calibri"/>
              <a:cs typeface="Calibri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963018" y="2979439"/>
            <a:ext cx="2675704" cy="318666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73786" y="1467992"/>
            <a:ext cx="37211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libri"/>
                <a:cs typeface="Calibri"/>
              </a:rPr>
              <a:t>Sea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42086" y="1644776"/>
            <a:ext cx="368935" cy="15240"/>
          </a:xfrm>
          <a:custGeom>
            <a:avLst/>
            <a:gdLst/>
            <a:ahLst/>
            <a:cxnLst/>
            <a:rect l="l" t="t" r="r" b="b"/>
            <a:pathLst>
              <a:path w="368934" h="15239">
                <a:moveTo>
                  <a:pt x="368808" y="0"/>
                </a:moveTo>
                <a:lnTo>
                  <a:pt x="0" y="0"/>
                </a:lnTo>
                <a:lnTo>
                  <a:pt x="0" y="15239"/>
                </a:lnTo>
                <a:lnTo>
                  <a:pt x="368808" y="15239"/>
                </a:lnTo>
                <a:lnTo>
                  <a:pt x="3688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524888" y="1644776"/>
            <a:ext cx="822960" cy="15240"/>
          </a:xfrm>
          <a:custGeom>
            <a:avLst/>
            <a:gdLst/>
            <a:ahLst/>
            <a:cxnLst/>
            <a:rect l="l" t="t" r="r" b="b"/>
            <a:pathLst>
              <a:path w="822960" h="15239">
                <a:moveTo>
                  <a:pt x="822960" y="0"/>
                </a:moveTo>
                <a:lnTo>
                  <a:pt x="0" y="0"/>
                </a:lnTo>
                <a:lnTo>
                  <a:pt x="0" y="15239"/>
                </a:lnTo>
                <a:lnTo>
                  <a:pt x="822960" y="15239"/>
                </a:lnTo>
                <a:lnTo>
                  <a:pt x="8229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91362" y="1273077"/>
            <a:ext cx="1856739" cy="616585"/>
          </a:xfrm>
          <a:prstGeom prst="rect">
            <a:avLst/>
          </a:prstGeom>
        </p:spPr>
        <p:txBody>
          <a:bodyPr wrap="square" lIns="0" tIns="65404" rIns="0" bIns="0" rtlCol="0" vert="horz">
            <a:spAutoFit/>
          </a:bodyPr>
          <a:lstStyle/>
          <a:p>
            <a:pPr marL="56515">
              <a:lnSpc>
                <a:spcPct val="100000"/>
              </a:lnSpc>
              <a:spcBef>
                <a:spcPts val="515"/>
              </a:spcBef>
              <a:tabLst>
                <a:tab pos="974090" algn="l"/>
                <a:tab pos="1624965" algn="l"/>
              </a:tabLst>
            </a:pPr>
            <a:r>
              <a:rPr dirty="0" sz="1350" spc="50">
                <a:latin typeface="Cambria Math"/>
                <a:cs typeface="Cambria Math"/>
              </a:rPr>
              <a:t>𝑌(𝑧)</a:t>
            </a:r>
            <a:r>
              <a:rPr dirty="0" sz="1350" spc="280">
                <a:latin typeface="Cambria Math"/>
                <a:cs typeface="Cambria Math"/>
              </a:rPr>
              <a:t> </a:t>
            </a:r>
            <a:r>
              <a:rPr dirty="0" baseline="-32163" sz="2850" spc="-7">
                <a:latin typeface="Cambria Math"/>
                <a:cs typeface="Cambria Math"/>
              </a:rPr>
              <a:t>=	</a:t>
            </a:r>
            <a:r>
              <a:rPr dirty="0" sz="1350" spc="80">
                <a:latin typeface="Cambria Math"/>
                <a:cs typeface="Cambria Math"/>
              </a:rPr>
              <a:t>𝑐·𝑧</a:t>
            </a:r>
            <a:r>
              <a:rPr dirty="0" baseline="24154" sz="1725" spc="120">
                <a:latin typeface="Cambria Math"/>
                <a:cs typeface="Cambria Math"/>
              </a:rPr>
              <a:t>2	</a:t>
            </a:r>
            <a:r>
              <a:rPr dirty="0" baseline="-32163" sz="2850" spc="-7">
                <a:latin typeface="Cambria Math"/>
                <a:cs typeface="Cambria Math"/>
              </a:rPr>
              <a:t>=</a:t>
            </a:r>
            <a:endParaRPr baseline="-32163" sz="285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330"/>
              </a:spcBef>
              <a:tabLst>
                <a:tab pos="733425" algn="l"/>
              </a:tabLst>
            </a:pPr>
            <a:r>
              <a:rPr dirty="0" sz="1350" spc="60">
                <a:latin typeface="Cambria Math"/>
                <a:cs typeface="Cambria Math"/>
              </a:rPr>
              <a:t>𝑋(𝑧)	</a:t>
            </a:r>
            <a:r>
              <a:rPr dirty="0" sz="1350" spc="75">
                <a:latin typeface="Cambria Math"/>
                <a:cs typeface="Cambria Math"/>
              </a:rPr>
              <a:t>𝑧</a:t>
            </a:r>
            <a:r>
              <a:rPr dirty="0" baseline="19323" sz="1725" spc="112">
                <a:latin typeface="Cambria Math"/>
                <a:cs typeface="Cambria Math"/>
              </a:rPr>
              <a:t>2</a:t>
            </a:r>
            <a:r>
              <a:rPr dirty="0" sz="1350" spc="75">
                <a:latin typeface="Cambria Math"/>
                <a:cs typeface="Cambria Math"/>
              </a:rPr>
              <a:t>+𝑎·𝑧+𝑏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63317" y="1644776"/>
            <a:ext cx="1614170" cy="15240"/>
          </a:xfrm>
          <a:custGeom>
            <a:avLst/>
            <a:gdLst/>
            <a:ahLst/>
            <a:cxnLst/>
            <a:rect l="l" t="t" r="r" b="b"/>
            <a:pathLst>
              <a:path w="1614170" h="15239">
                <a:moveTo>
                  <a:pt x="1613916" y="0"/>
                </a:moveTo>
                <a:lnTo>
                  <a:pt x="0" y="0"/>
                </a:lnTo>
                <a:lnTo>
                  <a:pt x="0" y="15239"/>
                </a:lnTo>
                <a:lnTo>
                  <a:pt x="1613916" y="15239"/>
                </a:lnTo>
                <a:lnTo>
                  <a:pt x="1613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391661" y="1391793"/>
            <a:ext cx="15176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70">
                <a:latin typeface="Cambria Math"/>
                <a:cs typeface="Cambria Math"/>
              </a:rPr>
              <a:t>𝐾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678684" y="1710181"/>
            <a:ext cx="1583055" cy="162560"/>
          </a:xfrm>
          <a:custGeom>
            <a:avLst/>
            <a:gdLst/>
            <a:ahLst/>
            <a:cxnLst/>
            <a:rect l="l" t="t" r="r" b="b"/>
            <a:pathLst>
              <a:path w="1583054" h="162560">
                <a:moveTo>
                  <a:pt x="54102" y="6604"/>
                </a:moveTo>
                <a:lnTo>
                  <a:pt x="51816" y="0"/>
                </a:lnTo>
                <a:lnTo>
                  <a:pt x="39992" y="4216"/>
                </a:lnTo>
                <a:lnTo>
                  <a:pt x="29667" y="10375"/>
                </a:lnTo>
                <a:lnTo>
                  <a:pt x="3327" y="52565"/>
                </a:lnTo>
                <a:lnTo>
                  <a:pt x="0" y="81153"/>
                </a:lnTo>
                <a:lnTo>
                  <a:pt x="825" y="96088"/>
                </a:lnTo>
                <a:lnTo>
                  <a:pt x="13335" y="133985"/>
                </a:lnTo>
                <a:lnTo>
                  <a:pt x="51816" y="162306"/>
                </a:lnTo>
                <a:lnTo>
                  <a:pt x="53848" y="155702"/>
                </a:lnTo>
                <a:lnTo>
                  <a:pt x="44577" y="151638"/>
                </a:lnTo>
                <a:lnTo>
                  <a:pt x="36588" y="145923"/>
                </a:lnTo>
                <a:lnTo>
                  <a:pt x="17170" y="107657"/>
                </a:lnTo>
                <a:lnTo>
                  <a:pt x="14732" y="80391"/>
                </a:lnTo>
                <a:lnTo>
                  <a:pt x="15341" y="66535"/>
                </a:lnTo>
                <a:lnTo>
                  <a:pt x="29883" y="23507"/>
                </a:lnTo>
                <a:lnTo>
                  <a:pt x="44742" y="10655"/>
                </a:lnTo>
                <a:lnTo>
                  <a:pt x="54102" y="6604"/>
                </a:lnTo>
                <a:close/>
              </a:path>
              <a:path w="1583054" h="162560">
                <a:moveTo>
                  <a:pt x="776478" y="81153"/>
                </a:moveTo>
                <a:lnTo>
                  <a:pt x="768972" y="39954"/>
                </a:lnTo>
                <a:lnTo>
                  <a:pt x="736473" y="4216"/>
                </a:lnTo>
                <a:lnTo>
                  <a:pt x="724662" y="0"/>
                </a:lnTo>
                <a:lnTo>
                  <a:pt x="722376" y="6604"/>
                </a:lnTo>
                <a:lnTo>
                  <a:pt x="731799" y="10655"/>
                </a:lnTo>
                <a:lnTo>
                  <a:pt x="739902" y="16294"/>
                </a:lnTo>
                <a:lnTo>
                  <a:pt x="759231" y="53898"/>
                </a:lnTo>
                <a:lnTo>
                  <a:pt x="761619" y="80391"/>
                </a:lnTo>
                <a:lnTo>
                  <a:pt x="761022" y="94691"/>
                </a:lnTo>
                <a:lnTo>
                  <a:pt x="746607" y="138595"/>
                </a:lnTo>
                <a:lnTo>
                  <a:pt x="722630" y="155702"/>
                </a:lnTo>
                <a:lnTo>
                  <a:pt x="724662" y="162306"/>
                </a:lnTo>
                <a:lnTo>
                  <a:pt x="763143" y="133985"/>
                </a:lnTo>
                <a:lnTo>
                  <a:pt x="775639" y="96088"/>
                </a:lnTo>
                <a:lnTo>
                  <a:pt x="776478" y="81153"/>
                </a:lnTo>
                <a:close/>
              </a:path>
              <a:path w="1583054" h="162560">
                <a:moveTo>
                  <a:pt x="861822" y="6604"/>
                </a:moveTo>
                <a:lnTo>
                  <a:pt x="859536" y="0"/>
                </a:lnTo>
                <a:lnTo>
                  <a:pt x="847712" y="4216"/>
                </a:lnTo>
                <a:lnTo>
                  <a:pt x="837387" y="10375"/>
                </a:lnTo>
                <a:lnTo>
                  <a:pt x="811047" y="52565"/>
                </a:lnTo>
                <a:lnTo>
                  <a:pt x="807720" y="81153"/>
                </a:lnTo>
                <a:lnTo>
                  <a:pt x="808545" y="96088"/>
                </a:lnTo>
                <a:lnTo>
                  <a:pt x="821055" y="133985"/>
                </a:lnTo>
                <a:lnTo>
                  <a:pt x="859536" y="162306"/>
                </a:lnTo>
                <a:lnTo>
                  <a:pt x="861568" y="155702"/>
                </a:lnTo>
                <a:lnTo>
                  <a:pt x="852297" y="151638"/>
                </a:lnTo>
                <a:lnTo>
                  <a:pt x="844308" y="145923"/>
                </a:lnTo>
                <a:lnTo>
                  <a:pt x="824890" y="107657"/>
                </a:lnTo>
                <a:lnTo>
                  <a:pt x="822452" y="80391"/>
                </a:lnTo>
                <a:lnTo>
                  <a:pt x="823061" y="66535"/>
                </a:lnTo>
                <a:lnTo>
                  <a:pt x="837603" y="23507"/>
                </a:lnTo>
                <a:lnTo>
                  <a:pt x="852462" y="10655"/>
                </a:lnTo>
                <a:lnTo>
                  <a:pt x="861822" y="6604"/>
                </a:lnTo>
                <a:close/>
              </a:path>
              <a:path w="1583054" h="162560">
                <a:moveTo>
                  <a:pt x="1582674" y="81153"/>
                </a:moveTo>
                <a:lnTo>
                  <a:pt x="1575168" y="39954"/>
                </a:lnTo>
                <a:lnTo>
                  <a:pt x="1542669" y="4216"/>
                </a:lnTo>
                <a:lnTo>
                  <a:pt x="1530858" y="0"/>
                </a:lnTo>
                <a:lnTo>
                  <a:pt x="1528572" y="6604"/>
                </a:lnTo>
                <a:lnTo>
                  <a:pt x="1537995" y="10655"/>
                </a:lnTo>
                <a:lnTo>
                  <a:pt x="1546085" y="16294"/>
                </a:lnTo>
                <a:lnTo>
                  <a:pt x="1565427" y="53898"/>
                </a:lnTo>
                <a:lnTo>
                  <a:pt x="1567815" y="80391"/>
                </a:lnTo>
                <a:lnTo>
                  <a:pt x="1567218" y="94691"/>
                </a:lnTo>
                <a:lnTo>
                  <a:pt x="1552803" y="138595"/>
                </a:lnTo>
                <a:lnTo>
                  <a:pt x="1528826" y="155702"/>
                </a:lnTo>
                <a:lnTo>
                  <a:pt x="1530858" y="162306"/>
                </a:lnTo>
                <a:lnTo>
                  <a:pt x="1569339" y="133985"/>
                </a:lnTo>
                <a:lnTo>
                  <a:pt x="1581835" y="96088"/>
                </a:lnTo>
                <a:lnTo>
                  <a:pt x="1582674" y="81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724150" y="1653920"/>
            <a:ext cx="148907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819785" algn="l"/>
              </a:tabLst>
            </a:pP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10">
                <a:latin typeface="Cambria Math"/>
                <a:cs typeface="Cambria Math"/>
              </a:rPr>
              <a:t>+</a:t>
            </a:r>
            <a:r>
              <a:rPr dirty="0" sz="1350" spc="220">
                <a:latin typeface="Cambria Math"/>
                <a:cs typeface="Cambria Math"/>
              </a:rPr>
              <a:t>𝑎</a:t>
            </a:r>
            <a:r>
              <a:rPr dirty="0" sz="1350" spc="10">
                <a:latin typeface="Cambria Math"/>
                <a:cs typeface="Cambria Math"/>
              </a:rPr>
              <a:t>+</a:t>
            </a:r>
            <a:r>
              <a:rPr dirty="0" sz="1350" spc="290">
                <a:latin typeface="Cambria Math"/>
                <a:cs typeface="Cambria Math"/>
              </a:rPr>
              <a:t>𝑗𝑏</a:t>
            </a:r>
            <a:r>
              <a:rPr dirty="0" sz="1350">
                <a:latin typeface="Cambria Math"/>
                <a:cs typeface="Cambria Math"/>
              </a:rPr>
              <a:t>	</a:t>
            </a: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-5">
                <a:latin typeface="Cambria Math"/>
                <a:cs typeface="Cambria Math"/>
              </a:rPr>
              <a:t>−</a:t>
            </a:r>
            <a:r>
              <a:rPr dirty="0" sz="1350" spc="229">
                <a:latin typeface="Cambria Math"/>
                <a:cs typeface="Cambria Math"/>
              </a:rPr>
              <a:t>𝑎</a:t>
            </a:r>
            <a:r>
              <a:rPr dirty="0" sz="1350">
                <a:latin typeface="Cambria Math"/>
                <a:cs typeface="Cambria Math"/>
              </a:rPr>
              <a:t>+</a:t>
            </a:r>
            <a:r>
              <a:rPr dirty="0" sz="1350" spc="290">
                <a:latin typeface="Cambria Math"/>
                <a:cs typeface="Cambria Math"/>
              </a:rPr>
              <a:t>𝑗𝑏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73371" y="1467992"/>
            <a:ext cx="601027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10">
                <a:latin typeface="Calibri"/>
                <a:cs typeface="Calibri"/>
              </a:rPr>
              <a:t>donde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10">
                <a:latin typeface="Cambria Math"/>
                <a:cs typeface="Cambria Math"/>
              </a:rPr>
              <a:t>𝑃(𝑧) </a:t>
            </a:r>
            <a:r>
              <a:rPr dirty="0" sz="1900" spc="-5">
                <a:latin typeface="Calibri"/>
                <a:cs typeface="Calibri"/>
              </a:rPr>
              <a:t>tiene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un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polo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complejo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conjugado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en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𝑧</a:t>
            </a:r>
            <a:r>
              <a:rPr dirty="0" sz="1900" spc="15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r>
              <a:rPr dirty="0" sz="1900" spc="12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𝑎</a:t>
            </a:r>
            <a:r>
              <a:rPr dirty="0" sz="1900" spc="6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±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𝑗𝑏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86410" y="2496692"/>
            <a:ext cx="368935" cy="15240"/>
          </a:xfrm>
          <a:custGeom>
            <a:avLst/>
            <a:gdLst/>
            <a:ahLst/>
            <a:cxnLst/>
            <a:rect l="l" t="t" r="r" b="b"/>
            <a:pathLst>
              <a:path w="368934" h="15239">
                <a:moveTo>
                  <a:pt x="368807" y="0"/>
                </a:moveTo>
                <a:lnTo>
                  <a:pt x="0" y="0"/>
                </a:lnTo>
                <a:lnTo>
                  <a:pt x="0" y="15239"/>
                </a:lnTo>
                <a:lnTo>
                  <a:pt x="368807" y="15239"/>
                </a:lnTo>
                <a:lnTo>
                  <a:pt x="3688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79882" y="2243404"/>
            <a:ext cx="38227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00">
                <a:latin typeface="Cambria Math"/>
                <a:cs typeface="Cambria Math"/>
              </a:rPr>
              <a:t>𝑌</a:t>
            </a:r>
            <a:r>
              <a:rPr dirty="0" sz="1350" spc="10">
                <a:latin typeface="Cambria Math"/>
                <a:cs typeface="Cambria Math"/>
              </a:rPr>
              <a:t>(</a:t>
            </a: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10">
                <a:latin typeface="Cambria Math"/>
                <a:cs typeface="Cambria Math"/>
              </a:rPr>
              <a:t>)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3786" y="2506218"/>
            <a:ext cx="39433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50">
                <a:latin typeface="Cambria Math"/>
                <a:cs typeface="Cambria Math"/>
              </a:rPr>
              <a:t>𝑋</a:t>
            </a:r>
            <a:r>
              <a:rPr dirty="0" sz="1350" spc="10">
                <a:latin typeface="Cambria Math"/>
                <a:cs typeface="Cambria Math"/>
              </a:rPr>
              <a:t>(</a:t>
            </a: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10">
                <a:latin typeface="Cambria Math"/>
                <a:cs typeface="Cambria Math"/>
              </a:rPr>
              <a:t>)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7750" y="2320289"/>
            <a:ext cx="241300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libri"/>
                <a:cs typeface="Calibri"/>
              </a:rPr>
              <a:t>se</a:t>
            </a:r>
            <a:r>
              <a:rPr dirty="0" sz="1900" spc="-3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puede expresar</a:t>
            </a:r>
            <a:r>
              <a:rPr dirty="0" sz="1900" spc="-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como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56736" y="2496692"/>
            <a:ext cx="368935" cy="15240"/>
          </a:xfrm>
          <a:custGeom>
            <a:avLst/>
            <a:gdLst/>
            <a:ahLst/>
            <a:cxnLst/>
            <a:rect l="l" t="t" r="r" b="b"/>
            <a:pathLst>
              <a:path w="368935" h="15239">
                <a:moveTo>
                  <a:pt x="368808" y="0"/>
                </a:moveTo>
                <a:lnTo>
                  <a:pt x="0" y="0"/>
                </a:lnTo>
                <a:lnTo>
                  <a:pt x="0" y="15239"/>
                </a:lnTo>
                <a:lnTo>
                  <a:pt x="368808" y="15239"/>
                </a:lnTo>
                <a:lnTo>
                  <a:pt x="3688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3350514" y="2243404"/>
            <a:ext cx="38227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00">
                <a:latin typeface="Cambria Math"/>
                <a:cs typeface="Cambria Math"/>
              </a:rPr>
              <a:t>𝑌</a:t>
            </a:r>
            <a:r>
              <a:rPr dirty="0" sz="1350" spc="10">
                <a:latin typeface="Cambria Math"/>
                <a:cs typeface="Cambria Math"/>
              </a:rPr>
              <a:t>(</a:t>
            </a: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10">
                <a:latin typeface="Cambria Math"/>
                <a:cs typeface="Cambria Math"/>
              </a:rPr>
              <a:t>)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344417" y="2506218"/>
            <a:ext cx="39433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50">
                <a:latin typeface="Cambria Math"/>
                <a:cs typeface="Cambria Math"/>
              </a:rPr>
              <a:t>𝑋</a:t>
            </a:r>
            <a:r>
              <a:rPr dirty="0" sz="1350" spc="10">
                <a:latin typeface="Cambria Math"/>
                <a:cs typeface="Cambria Math"/>
              </a:rPr>
              <a:t>(</a:t>
            </a:r>
            <a:r>
              <a:rPr dirty="0" sz="1350" spc="195">
                <a:latin typeface="Cambria Math"/>
                <a:cs typeface="Cambria Math"/>
              </a:rPr>
              <a:t>𝑧</a:t>
            </a:r>
            <a:r>
              <a:rPr dirty="0" sz="1350" spc="10">
                <a:latin typeface="Cambria Math"/>
                <a:cs typeface="Cambria Math"/>
              </a:rPr>
              <a:t>)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092828" y="2496692"/>
            <a:ext cx="1807845" cy="15240"/>
          </a:xfrm>
          <a:custGeom>
            <a:avLst/>
            <a:gdLst/>
            <a:ahLst/>
            <a:cxnLst/>
            <a:rect l="l" t="t" r="r" b="b"/>
            <a:pathLst>
              <a:path w="1807845" h="15239">
                <a:moveTo>
                  <a:pt x="1807464" y="0"/>
                </a:moveTo>
                <a:lnTo>
                  <a:pt x="0" y="0"/>
                </a:lnTo>
                <a:lnTo>
                  <a:pt x="0" y="15239"/>
                </a:lnTo>
                <a:lnTo>
                  <a:pt x="1807464" y="15239"/>
                </a:lnTo>
                <a:lnTo>
                  <a:pt x="1807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4917440" y="2243404"/>
            <a:ext cx="1524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75">
                <a:latin typeface="Cambria Math"/>
                <a:cs typeface="Cambria Math"/>
              </a:rPr>
              <a:t>𝐾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06697" y="2320289"/>
            <a:ext cx="6694170" cy="421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ts val="1889"/>
              </a:lnSpc>
              <a:spcBef>
                <a:spcPts val="95"/>
              </a:spcBef>
              <a:tabLst>
                <a:tab pos="2148840" algn="l"/>
              </a:tabLst>
            </a:pPr>
            <a:r>
              <a:rPr dirty="0" sz="1900" spc="-5">
                <a:latin typeface="Cambria Math"/>
                <a:cs typeface="Cambria Math"/>
              </a:rPr>
              <a:t>=	</a:t>
            </a:r>
            <a:r>
              <a:rPr dirty="0" sz="1900" spc="-10">
                <a:latin typeface="Calibri"/>
                <a:cs typeface="Calibri"/>
              </a:rPr>
              <a:t>donde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los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ángulos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relacionan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 </a:t>
            </a:r>
            <a:r>
              <a:rPr dirty="0" sz="1900" spc="-5">
                <a:latin typeface="Calibri"/>
                <a:cs typeface="Calibri"/>
              </a:rPr>
              <a:t>los</a:t>
            </a:r>
            <a:r>
              <a:rPr dirty="0" sz="1900" spc="-10">
                <a:latin typeface="Calibri"/>
                <a:cs typeface="Calibri"/>
              </a:rPr>
              <a:t> polos:</a:t>
            </a:r>
            <a:endParaRPr sz="1900">
              <a:latin typeface="Calibri"/>
              <a:cs typeface="Calibri"/>
            </a:endParaRPr>
          </a:p>
          <a:p>
            <a:pPr marL="286385">
              <a:lnSpc>
                <a:spcPts val="1230"/>
              </a:lnSpc>
            </a:pPr>
            <a:r>
              <a:rPr dirty="0" sz="1350" spc="85">
                <a:latin typeface="Cambria Math"/>
                <a:cs typeface="Cambria Math"/>
              </a:rPr>
              <a:t>𝑧</a:t>
            </a:r>
            <a:r>
              <a:rPr dirty="0" baseline="19323" sz="1725" spc="127">
                <a:latin typeface="Cambria Math"/>
                <a:cs typeface="Cambria Math"/>
              </a:rPr>
              <a:t>2</a:t>
            </a:r>
            <a:r>
              <a:rPr dirty="0" sz="1350" spc="85">
                <a:latin typeface="Cambria Math"/>
                <a:cs typeface="Cambria Math"/>
              </a:rPr>
              <a:t>+𝑒</a:t>
            </a:r>
            <a:r>
              <a:rPr dirty="0" baseline="19323" sz="1725" spc="127">
                <a:latin typeface="Cambria Math"/>
                <a:cs typeface="Cambria Math"/>
              </a:rPr>
              <a:t>−𝜎 </a:t>
            </a:r>
            <a:r>
              <a:rPr dirty="0" sz="1350" spc="100">
                <a:latin typeface="Cambria Math"/>
                <a:cs typeface="Cambria Math"/>
              </a:rPr>
              <a:t>cos</a:t>
            </a:r>
            <a:r>
              <a:rPr dirty="0" sz="1350" spc="5">
                <a:latin typeface="Cambria Math"/>
                <a:cs typeface="Cambria Math"/>
              </a:rPr>
              <a:t> </a:t>
            </a:r>
            <a:r>
              <a:rPr dirty="0" sz="1350" spc="75">
                <a:latin typeface="Cambria Math"/>
                <a:cs typeface="Cambria Math"/>
              </a:rPr>
              <a:t>𝜃·𝑧+𝑒</a:t>
            </a:r>
            <a:r>
              <a:rPr dirty="0" baseline="19323" sz="1725" spc="112">
                <a:latin typeface="Cambria Math"/>
                <a:cs typeface="Cambria Math"/>
              </a:rPr>
              <a:t>−2𝜎</a:t>
            </a:r>
            <a:endParaRPr baseline="19323" sz="1725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83234" y="3892677"/>
            <a:ext cx="1102360" cy="13970"/>
          </a:xfrm>
          <a:custGeom>
            <a:avLst/>
            <a:gdLst/>
            <a:ahLst/>
            <a:cxnLst/>
            <a:rect l="l" t="t" r="r" b="b"/>
            <a:pathLst>
              <a:path w="1102360" h="13970">
                <a:moveTo>
                  <a:pt x="1101852" y="0"/>
                </a:moveTo>
                <a:lnTo>
                  <a:pt x="0" y="0"/>
                </a:lnTo>
                <a:lnTo>
                  <a:pt x="0" y="13716"/>
                </a:lnTo>
                <a:lnTo>
                  <a:pt x="1101852" y="13716"/>
                </a:lnTo>
                <a:lnTo>
                  <a:pt x="11018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348386" y="3023399"/>
            <a:ext cx="2369820" cy="752475"/>
          </a:xfrm>
          <a:prstGeom prst="rect">
            <a:avLst/>
          </a:prstGeom>
        </p:spPr>
        <p:txBody>
          <a:bodyPr wrap="square" lIns="0" tIns="10604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83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900" spc="-15">
                <a:latin typeface="Calibri"/>
                <a:cs typeface="Calibri"/>
              </a:rPr>
              <a:t>Respuesta</a:t>
            </a:r>
            <a:r>
              <a:rPr dirty="0" sz="1900" spc="-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a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impulso:</a:t>
            </a:r>
            <a:endParaRPr sz="1900">
              <a:latin typeface="Calibri"/>
              <a:cs typeface="Calibri"/>
            </a:endParaRPr>
          </a:p>
          <a:p>
            <a:pPr marL="534670">
              <a:lnSpc>
                <a:spcPct val="100000"/>
              </a:lnSpc>
              <a:spcBef>
                <a:spcPts val="665"/>
              </a:spcBef>
            </a:pPr>
            <a:r>
              <a:rPr dirty="0" baseline="-21241" sz="2550">
                <a:latin typeface="Cambria Math"/>
                <a:cs typeface="Cambria Math"/>
              </a:rPr>
              <a:t>𝐾</a:t>
            </a:r>
            <a:r>
              <a:rPr dirty="0" baseline="-21241" sz="2550" spc="37">
                <a:latin typeface="Cambria Math"/>
                <a:cs typeface="Cambria Math"/>
              </a:rPr>
              <a:t> </a:t>
            </a:r>
            <a:r>
              <a:rPr dirty="0" baseline="-21241" sz="2550">
                <a:latin typeface="Cambria Math"/>
                <a:cs typeface="Cambria Math"/>
              </a:rPr>
              <a:t>·</a:t>
            </a:r>
            <a:r>
              <a:rPr dirty="0" baseline="-21241" sz="2550" spc="-37">
                <a:latin typeface="Cambria Math"/>
                <a:cs typeface="Cambria Math"/>
              </a:rPr>
              <a:t> </a:t>
            </a:r>
            <a:r>
              <a:rPr dirty="0" baseline="-21241" sz="2550" spc="37">
                <a:latin typeface="Cambria Math"/>
                <a:cs typeface="Cambria Math"/>
              </a:rPr>
              <a:t>𝑒</a:t>
            </a:r>
            <a:r>
              <a:rPr dirty="0" sz="1250" spc="25">
                <a:latin typeface="Cambria Math"/>
                <a:cs typeface="Cambria Math"/>
              </a:rPr>
              <a:t>−(𝑛−2)𝜎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202842" y="3878071"/>
            <a:ext cx="45656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s</a:t>
            </a:r>
            <a:r>
              <a:rPr dirty="0" sz="1700" spc="-10">
                <a:latin typeface="Cambria Math"/>
                <a:cs typeface="Cambria Math"/>
              </a:rPr>
              <a:t>i</a:t>
            </a:r>
            <a:r>
              <a:rPr dirty="0" sz="1700">
                <a:latin typeface="Cambria Math"/>
                <a:cs typeface="Cambria Math"/>
              </a:rPr>
              <a:t>n</a:t>
            </a:r>
            <a:r>
              <a:rPr dirty="0" sz="1700" spc="-9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𝜃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433828" y="3768851"/>
            <a:ext cx="1124585" cy="261620"/>
          </a:xfrm>
          <a:custGeom>
            <a:avLst/>
            <a:gdLst/>
            <a:ahLst/>
            <a:cxnLst/>
            <a:rect l="l" t="t" r="r" b="b"/>
            <a:pathLst>
              <a:path w="1124585" h="261620">
                <a:moveTo>
                  <a:pt x="71374" y="8636"/>
                </a:moveTo>
                <a:lnTo>
                  <a:pt x="68707" y="0"/>
                </a:lnTo>
                <a:lnTo>
                  <a:pt x="53174" y="6032"/>
                </a:lnTo>
                <a:lnTo>
                  <a:pt x="39535" y="15519"/>
                </a:lnTo>
                <a:lnTo>
                  <a:pt x="10071" y="63792"/>
                </a:lnTo>
                <a:lnTo>
                  <a:pt x="1117" y="106743"/>
                </a:lnTo>
                <a:lnTo>
                  <a:pt x="0" y="130810"/>
                </a:lnTo>
                <a:lnTo>
                  <a:pt x="1117" y="154622"/>
                </a:lnTo>
                <a:lnTo>
                  <a:pt x="10071" y="197485"/>
                </a:lnTo>
                <a:lnTo>
                  <a:pt x="27787" y="232854"/>
                </a:lnTo>
                <a:lnTo>
                  <a:pt x="68707" y="261366"/>
                </a:lnTo>
                <a:lnTo>
                  <a:pt x="71374" y="252730"/>
                </a:lnTo>
                <a:lnTo>
                  <a:pt x="59372" y="246468"/>
                </a:lnTo>
                <a:lnTo>
                  <a:pt x="48907" y="237401"/>
                </a:lnTo>
                <a:lnTo>
                  <a:pt x="26873" y="193687"/>
                </a:lnTo>
                <a:lnTo>
                  <a:pt x="20256" y="153670"/>
                </a:lnTo>
                <a:lnTo>
                  <a:pt x="19431" y="130683"/>
                </a:lnTo>
                <a:lnTo>
                  <a:pt x="20256" y="107810"/>
                </a:lnTo>
                <a:lnTo>
                  <a:pt x="26873" y="67703"/>
                </a:lnTo>
                <a:lnTo>
                  <a:pt x="48907" y="23888"/>
                </a:lnTo>
                <a:lnTo>
                  <a:pt x="59372" y="14833"/>
                </a:lnTo>
                <a:lnTo>
                  <a:pt x="71374" y="8636"/>
                </a:lnTo>
                <a:close/>
              </a:path>
              <a:path w="1124585" h="261620">
                <a:moveTo>
                  <a:pt x="164338" y="38735"/>
                </a:moveTo>
                <a:lnTo>
                  <a:pt x="161544" y="30607"/>
                </a:lnTo>
                <a:lnTo>
                  <a:pt x="146989" y="35877"/>
                </a:lnTo>
                <a:lnTo>
                  <a:pt x="134239" y="43484"/>
                </a:lnTo>
                <a:lnTo>
                  <a:pt x="106908" y="80010"/>
                </a:lnTo>
                <a:lnTo>
                  <a:pt x="97536" y="130937"/>
                </a:lnTo>
                <a:lnTo>
                  <a:pt x="98577" y="149377"/>
                </a:lnTo>
                <a:lnTo>
                  <a:pt x="114046" y="196088"/>
                </a:lnTo>
                <a:lnTo>
                  <a:pt x="146939" y="225882"/>
                </a:lnTo>
                <a:lnTo>
                  <a:pt x="161544" y="231140"/>
                </a:lnTo>
                <a:lnTo>
                  <a:pt x="164084" y="222885"/>
                </a:lnTo>
                <a:lnTo>
                  <a:pt x="152654" y="217868"/>
                </a:lnTo>
                <a:lnTo>
                  <a:pt x="142773" y="210845"/>
                </a:lnTo>
                <a:lnTo>
                  <a:pt x="122516" y="178079"/>
                </a:lnTo>
                <a:lnTo>
                  <a:pt x="115824" y="129794"/>
                </a:lnTo>
                <a:lnTo>
                  <a:pt x="116560" y="112725"/>
                </a:lnTo>
                <a:lnTo>
                  <a:pt x="127762" y="70485"/>
                </a:lnTo>
                <a:lnTo>
                  <a:pt x="152755" y="43789"/>
                </a:lnTo>
                <a:lnTo>
                  <a:pt x="164338" y="38735"/>
                </a:lnTo>
                <a:close/>
              </a:path>
              <a:path w="1124585" h="261620">
                <a:moveTo>
                  <a:pt x="743712" y="130937"/>
                </a:moveTo>
                <a:lnTo>
                  <a:pt x="734441" y="80010"/>
                </a:lnTo>
                <a:lnTo>
                  <a:pt x="707085" y="43484"/>
                </a:lnTo>
                <a:lnTo>
                  <a:pt x="679831" y="30607"/>
                </a:lnTo>
                <a:lnTo>
                  <a:pt x="676910" y="38735"/>
                </a:lnTo>
                <a:lnTo>
                  <a:pt x="688555" y="43789"/>
                </a:lnTo>
                <a:lnTo>
                  <a:pt x="698538" y="50761"/>
                </a:lnTo>
                <a:lnTo>
                  <a:pt x="718769" y="83058"/>
                </a:lnTo>
                <a:lnTo>
                  <a:pt x="725424" y="129794"/>
                </a:lnTo>
                <a:lnTo>
                  <a:pt x="724674" y="147548"/>
                </a:lnTo>
                <a:lnTo>
                  <a:pt x="713486" y="190881"/>
                </a:lnTo>
                <a:lnTo>
                  <a:pt x="677291" y="222885"/>
                </a:lnTo>
                <a:lnTo>
                  <a:pt x="679831" y="231140"/>
                </a:lnTo>
                <a:lnTo>
                  <a:pt x="718083" y="208356"/>
                </a:lnTo>
                <a:lnTo>
                  <a:pt x="739597" y="166370"/>
                </a:lnTo>
                <a:lnTo>
                  <a:pt x="742683" y="149377"/>
                </a:lnTo>
                <a:lnTo>
                  <a:pt x="743712" y="130937"/>
                </a:lnTo>
                <a:close/>
              </a:path>
              <a:path w="1124585" h="261620">
                <a:moveTo>
                  <a:pt x="1124458" y="130683"/>
                </a:moveTo>
                <a:lnTo>
                  <a:pt x="1119987" y="84429"/>
                </a:lnTo>
                <a:lnTo>
                  <a:pt x="1106678" y="44831"/>
                </a:lnTo>
                <a:lnTo>
                  <a:pt x="1071346" y="6032"/>
                </a:lnTo>
                <a:lnTo>
                  <a:pt x="1055751" y="0"/>
                </a:lnTo>
                <a:lnTo>
                  <a:pt x="1053211" y="8636"/>
                </a:lnTo>
                <a:lnTo>
                  <a:pt x="1065199" y="14833"/>
                </a:lnTo>
                <a:lnTo>
                  <a:pt x="1075664" y="23876"/>
                </a:lnTo>
                <a:lnTo>
                  <a:pt x="1097686" y="67703"/>
                </a:lnTo>
                <a:lnTo>
                  <a:pt x="1104214" y="107810"/>
                </a:lnTo>
                <a:lnTo>
                  <a:pt x="1105027" y="130810"/>
                </a:lnTo>
                <a:lnTo>
                  <a:pt x="1104214" y="153670"/>
                </a:lnTo>
                <a:lnTo>
                  <a:pt x="1097686" y="193675"/>
                </a:lnTo>
                <a:lnTo>
                  <a:pt x="1075664" y="237401"/>
                </a:lnTo>
                <a:lnTo>
                  <a:pt x="1053211" y="252730"/>
                </a:lnTo>
                <a:lnTo>
                  <a:pt x="1055751" y="261366"/>
                </a:lnTo>
                <a:lnTo>
                  <a:pt x="1096784" y="232854"/>
                </a:lnTo>
                <a:lnTo>
                  <a:pt x="1114437" y="197485"/>
                </a:lnTo>
                <a:lnTo>
                  <a:pt x="1123340" y="154622"/>
                </a:lnTo>
                <a:lnTo>
                  <a:pt x="1124458" y="130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310286" y="3733291"/>
            <a:ext cx="320230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  <a:tabLst>
                <a:tab pos="1723389" algn="l"/>
                <a:tab pos="2292350" algn="l"/>
                <a:tab pos="2933700" algn="l"/>
              </a:tabLst>
            </a:pPr>
            <a:r>
              <a:rPr dirty="0" sz="1700" spc="-30">
                <a:latin typeface="Cambria Math"/>
                <a:cs typeface="Cambria Math"/>
              </a:rPr>
              <a:t>𝑦</a:t>
            </a:r>
            <a:r>
              <a:rPr dirty="0" baseline="-15555" sz="1875" spc="-44">
                <a:latin typeface="Cambria Math"/>
                <a:cs typeface="Cambria Math"/>
              </a:rPr>
              <a:t>𝑛</a:t>
            </a:r>
            <a:r>
              <a:rPr dirty="0" baseline="-15555" sz="1875" spc="40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=	· </a:t>
            </a:r>
            <a:r>
              <a:rPr dirty="0" sz="1700" spc="-5">
                <a:latin typeface="Cambria Math"/>
                <a:cs typeface="Cambria Math"/>
              </a:rPr>
              <a:t>sin	</a:t>
            </a:r>
            <a:r>
              <a:rPr dirty="0" sz="1700">
                <a:latin typeface="Cambria Math"/>
                <a:cs typeface="Cambria Math"/>
              </a:rPr>
              <a:t>𝑛</a:t>
            </a:r>
            <a:r>
              <a:rPr dirty="0" sz="1700" spc="2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−</a:t>
            </a:r>
            <a:r>
              <a:rPr dirty="0" sz="1700" spc="-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	·</a:t>
            </a:r>
            <a:r>
              <a:rPr dirty="0" sz="1700" spc="-5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𝜃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75894" y="5531916"/>
            <a:ext cx="12890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160">
                <a:latin typeface="Cambria Math"/>
                <a:cs typeface="Cambria Math"/>
              </a:rPr>
              <a:t>𝑛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73786" y="5429808"/>
            <a:ext cx="46164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6385" algn="l"/>
              </a:tabLst>
            </a:pPr>
            <a:r>
              <a:rPr dirty="0" sz="1700">
                <a:latin typeface="Cambria Math"/>
                <a:cs typeface="Cambria Math"/>
              </a:rPr>
              <a:t>𝑦</a:t>
            </a:r>
            <a:r>
              <a:rPr dirty="0" sz="1700">
                <a:latin typeface="Cambria Math"/>
                <a:cs typeface="Cambria Math"/>
              </a:rPr>
              <a:t>	</a:t>
            </a:r>
            <a:r>
              <a:rPr dirty="0" sz="1700">
                <a:latin typeface="Cambria Math"/>
                <a:cs typeface="Cambria Math"/>
              </a:rPr>
              <a:t>=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83234" y="5588952"/>
            <a:ext cx="2045335" cy="13970"/>
          </a:xfrm>
          <a:custGeom>
            <a:avLst/>
            <a:gdLst/>
            <a:ahLst/>
            <a:cxnLst/>
            <a:rect l="l" t="t" r="r" b="b"/>
            <a:pathLst>
              <a:path w="2045335" h="13970">
                <a:moveTo>
                  <a:pt x="2045208" y="0"/>
                </a:moveTo>
                <a:lnTo>
                  <a:pt x="0" y="0"/>
                </a:lnTo>
                <a:lnTo>
                  <a:pt x="0" y="13716"/>
                </a:lnTo>
                <a:lnTo>
                  <a:pt x="2045208" y="13716"/>
                </a:lnTo>
                <a:lnTo>
                  <a:pt x="20452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373786" y="4728533"/>
            <a:ext cx="2282190" cy="823594"/>
          </a:xfrm>
          <a:prstGeom prst="rect">
            <a:avLst/>
          </a:prstGeom>
        </p:spPr>
        <p:txBody>
          <a:bodyPr wrap="square" lIns="0" tIns="14351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13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900" spc="-15">
                <a:latin typeface="Calibri"/>
                <a:cs typeface="Calibri"/>
              </a:rPr>
              <a:t>Respuesta</a:t>
            </a:r>
            <a:r>
              <a:rPr dirty="0" sz="1900" spc="-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a</a:t>
            </a:r>
            <a:r>
              <a:rPr dirty="0" sz="1900" spc="-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escalón:</a:t>
            </a:r>
            <a:endParaRPr sz="1900">
              <a:latin typeface="Calibri"/>
              <a:cs typeface="Calibri"/>
            </a:endParaRPr>
          </a:p>
          <a:p>
            <a:pPr marL="1452880">
              <a:lnSpc>
                <a:spcPct val="100000"/>
              </a:lnSpc>
              <a:spcBef>
                <a:spcPts val="930"/>
              </a:spcBef>
            </a:pPr>
            <a:r>
              <a:rPr dirty="0" sz="1700">
                <a:latin typeface="Cambria Math"/>
                <a:cs typeface="Cambria Math"/>
              </a:rPr>
              <a:t>𝐾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45210" y="5574588"/>
            <a:ext cx="21094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1</a:t>
            </a:r>
            <a:r>
              <a:rPr dirty="0" sz="170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−</a:t>
            </a:r>
            <a:r>
              <a:rPr dirty="0" sz="1700" spc="-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2</a:t>
            </a:r>
            <a:r>
              <a:rPr dirty="0" sz="1700" spc="90">
                <a:latin typeface="Cambria Math"/>
                <a:cs typeface="Cambria Math"/>
              </a:rPr>
              <a:t>𝑒</a:t>
            </a:r>
            <a:r>
              <a:rPr dirty="0" baseline="22222" sz="1875" spc="-60">
                <a:latin typeface="Cambria Math"/>
                <a:cs typeface="Cambria Math"/>
              </a:rPr>
              <a:t>−</a:t>
            </a:r>
            <a:r>
              <a:rPr dirty="0" baseline="22222" sz="1875" spc="202">
                <a:latin typeface="Cambria Math"/>
                <a:cs typeface="Cambria Math"/>
              </a:rPr>
              <a:t>𝜎</a:t>
            </a:r>
            <a:r>
              <a:rPr dirty="0" baseline="22222" sz="1875" spc="15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cos</a:t>
            </a:r>
            <a:r>
              <a:rPr dirty="0" sz="1700" spc="-10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𝜃</a:t>
            </a:r>
            <a:r>
              <a:rPr dirty="0" sz="1700" spc="5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5">
                <a:latin typeface="Cambria Math"/>
                <a:cs typeface="Cambria Math"/>
              </a:rPr>
              <a:t> </a:t>
            </a:r>
            <a:r>
              <a:rPr dirty="0" sz="1700" spc="90">
                <a:latin typeface="Cambria Math"/>
                <a:cs typeface="Cambria Math"/>
              </a:rPr>
              <a:t>𝑒</a:t>
            </a:r>
            <a:r>
              <a:rPr dirty="0" baseline="22222" sz="1875" spc="-60">
                <a:latin typeface="Cambria Math"/>
                <a:cs typeface="Cambria Math"/>
              </a:rPr>
              <a:t>−</a:t>
            </a:r>
            <a:r>
              <a:rPr dirty="0" baseline="22222" sz="1875" spc="22">
                <a:latin typeface="Cambria Math"/>
                <a:cs typeface="Cambria Math"/>
              </a:rPr>
              <a:t>2</a:t>
            </a:r>
            <a:r>
              <a:rPr dirty="0" baseline="22222" sz="1875" spc="202">
                <a:latin typeface="Cambria Math"/>
                <a:cs typeface="Cambria Math"/>
              </a:rPr>
              <a:t>𝜎</a:t>
            </a:r>
            <a:endParaRPr baseline="22222" sz="1875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64942" y="5429808"/>
            <a:ext cx="18732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+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186048" y="5588952"/>
            <a:ext cx="1460500" cy="13970"/>
          </a:xfrm>
          <a:custGeom>
            <a:avLst/>
            <a:gdLst/>
            <a:ahLst/>
            <a:cxnLst/>
            <a:rect l="l" t="t" r="r" b="b"/>
            <a:pathLst>
              <a:path w="1460500" h="13970">
                <a:moveTo>
                  <a:pt x="1459991" y="0"/>
                </a:moveTo>
                <a:lnTo>
                  <a:pt x="0" y="0"/>
                </a:lnTo>
                <a:lnTo>
                  <a:pt x="0" y="13716"/>
                </a:lnTo>
                <a:lnTo>
                  <a:pt x="1459991" y="13716"/>
                </a:lnTo>
                <a:lnTo>
                  <a:pt x="1459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3824478" y="5266690"/>
            <a:ext cx="17653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𝐾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212084" y="5641962"/>
            <a:ext cx="586740" cy="196850"/>
          </a:xfrm>
          <a:custGeom>
            <a:avLst/>
            <a:gdLst/>
            <a:ahLst/>
            <a:cxnLst/>
            <a:rect l="l" t="t" r="r" b="b"/>
            <a:pathLst>
              <a:path w="586739" h="196850">
                <a:moveTo>
                  <a:pt x="16256" y="0"/>
                </a:moveTo>
                <a:lnTo>
                  <a:pt x="0" y="0"/>
                </a:lnTo>
                <a:lnTo>
                  <a:pt x="0" y="196646"/>
                </a:lnTo>
                <a:lnTo>
                  <a:pt x="16256" y="196646"/>
                </a:lnTo>
                <a:lnTo>
                  <a:pt x="16256" y="0"/>
                </a:lnTo>
                <a:close/>
              </a:path>
              <a:path w="586739" h="196850">
                <a:moveTo>
                  <a:pt x="586232" y="0"/>
                </a:moveTo>
                <a:lnTo>
                  <a:pt x="569976" y="0"/>
                </a:lnTo>
                <a:lnTo>
                  <a:pt x="569976" y="196646"/>
                </a:lnTo>
                <a:lnTo>
                  <a:pt x="586232" y="196646"/>
                </a:lnTo>
                <a:lnTo>
                  <a:pt x="5862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3216910" y="5574588"/>
            <a:ext cx="14617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𝑝</a:t>
            </a:r>
            <a:r>
              <a:rPr dirty="0" sz="1700" spc="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−</a:t>
            </a:r>
            <a:r>
              <a:rPr dirty="0" sz="1700" spc="-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r>
              <a:rPr dirty="0" sz="1700" spc="170">
                <a:latin typeface="Cambria Math"/>
                <a:cs typeface="Cambria Math"/>
              </a:rPr>
              <a:t> </a:t>
            </a:r>
            <a:r>
              <a:rPr dirty="0" sz="1700" spc="90">
                <a:latin typeface="Cambria Math"/>
                <a:cs typeface="Cambria Math"/>
              </a:rPr>
              <a:t>𝑒</a:t>
            </a:r>
            <a:r>
              <a:rPr dirty="0" baseline="22222" sz="1875" spc="-60">
                <a:latin typeface="Cambria Math"/>
                <a:cs typeface="Cambria Math"/>
              </a:rPr>
              <a:t>−</a:t>
            </a:r>
            <a:r>
              <a:rPr dirty="0" baseline="22222" sz="1875" spc="202">
                <a:latin typeface="Cambria Math"/>
                <a:cs typeface="Cambria Math"/>
              </a:rPr>
              <a:t>𝜎</a:t>
            </a:r>
            <a:r>
              <a:rPr dirty="0" baseline="22222" sz="1875" spc="142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s</a:t>
            </a:r>
            <a:r>
              <a:rPr dirty="0" sz="1700" spc="-10">
                <a:latin typeface="Cambria Math"/>
                <a:cs typeface="Cambria Math"/>
              </a:rPr>
              <a:t>i</a:t>
            </a:r>
            <a:r>
              <a:rPr dirty="0" sz="1700">
                <a:latin typeface="Cambria Math"/>
                <a:cs typeface="Cambria Math"/>
              </a:rPr>
              <a:t>n</a:t>
            </a:r>
            <a:r>
              <a:rPr dirty="0" sz="1700" spc="-9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𝜃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582411" y="5495671"/>
            <a:ext cx="931544" cy="200660"/>
          </a:xfrm>
          <a:custGeom>
            <a:avLst/>
            <a:gdLst/>
            <a:ahLst/>
            <a:cxnLst/>
            <a:rect l="l" t="t" r="r" b="b"/>
            <a:pathLst>
              <a:path w="931545" h="200660">
                <a:moveTo>
                  <a:pt x="867283" y="0"/>
                </a:moveTo>
                <a:lnTo>
                  <a:pt x="864362" y="8127"/>
                </a:lnTo>
                <a:lnTo>
                  <a:pt x="876008" y="13178"/>
                </a:lnTo>
                <a:lnTo>
                  <a:pt x="885999" y="20145"/>
                </a:lnTo>
                <a:lnTo>
                  <a:pt x="906232" y="52450"/>
                </a:lnTo>
                <a:lnTo>
                  <a:pt x="912876" y="99250"/>
                </a:lnTo>
                <a:lnTo>
                  <a:pt x="912135" y="116926"/>
                </a:lnTo>
                <a:lnTo>
                  <a:pt x="900938" y="160223"/>
                </a:lnTo>
                <a:lnTo>
                  <a:pt x="864742" y="192341"/>
                </a:lnTo>
                <a:lnTo>
                  <a:pt x="867283" y="200482"/>
                </a:lnTo>
                <a:lnTo>
                  <a:pt x="905537" y="177720"/>
                </a:lnTo>
                <a:lnTo>
                  <a:pt x="927052" y="135716"/>
                </a:lnTo>
                <a:lnTo>
                  <a:pt x="931163" y="100304"/>
                </a:lnTo>
                <a:lnTo>
                  <a:pt x="930138" y="81959"/>
                </a:lnTo>
                <a:lnTo>
                  <a:pt x="914653" y="35178"/>
                </a:lnTo>
                <a:lnTo>
                  <a:pt x="881810" y="5264"/>
                </a:lnTo>
                <a:lnTo>
                  <a:pt x="867283" y="0"/>
                </a:lnTo>
                <a:close/>
              </a:path>
              <a:path w="931545" h="200660">
                <a:moveTo>
                  <a:pt x="64008" y="0"/>
                </a:moveTo>
                <a:lnTo>
                  <a:pt x="25753" y="22842"/>
                </a:lnTo>
                <a:lnTo>
                  <a:pt x="4175" y="64989"/>
                </a:lnTo>
                <a:lnTo>
                  <a:pt x="0" y="100304"/>
                </a:lnTo>
                <a:lnTo>
                  <a:pt x="1043" y="118720"/>
                </a:lnTo>
                <a:lnTo>
                  <a:pt x="16510" y="165442"/>
                </a:lnTo>
                <a:lnTo>
                  <a:pt x="49406" y="195241"/>
                </a:lnTo>
                <a:lnTo>
                  <a:pt x="64008" y="200482"/>
                </a:lnTo>
                <a:lnTo>
                  <a:pt x="66548" y="192341"/>
                </a:lnTo>
                <a:lnTo>
                  <a:pt x="55121" y="187283"/>
                </a:lnTo>
                <a:lnTo>
                  <a:pt x="45243" y="180244"/>
                </a:lnTo>
                <a:lnTo>
                  <a:pt x="24985" y="147411"/>
                </a:lnTo>
                <a:lnTo>
                  <a:pt x="18287" y="99250"/>
                </a:lnTo>
                <a:lnTo>
                  <a:pt x="19028" y="82142"/>
                </a:lnTo>
                <a:lnTo>
                  <a:pt x="30225" y="39877"/>
                </a:lnTo>
                <a:lnTo>
                  <a:pt x="66801" y="8127"/>
                </a:lnTo>
                <a:lnTo>
                  <a:pt x="64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645152" y="5429808"/>
            <a:ext cx="18300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00" spc="55">
                <a:latin typeface="Cambria Math"/>
                <a:cs typeface="Cambria Math"/>
              </a:rPr>
              <a:t>𝑒</a:t>
            </a:r>
            <a:r>
              <a:rPr dirty="0" baseline="26666" sz="1875" spc="82">
                <a:latin typeface="Cambria Math"/>
                <a:cs typeface="Cambria Math"/>
              </a:rPr>
              <a:t>−𝑛𝜎</a:t>
            </a:r>
            <a:r>
              <a:rPr dirty="0" baseline="26666" sz="1875" spc="284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·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 spc="-5">
                <a:latin typeface="Cambria Math"/>
                <a:cs typeface="Cambria Math"/>
              </a:rPr>
              <a:t>sin</a:t>
            </a:r>
            <a:r>
              <a:rPr dirty="0" sz="1700" spc="3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𝑛</a:t>
            </a:r>
            <a:r>
              <a:rPr dirty="0" sz="1700" spc="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·</a:t>
            </a:r>
            <a:r>
              <a:rPr dirty="0" sz="1700" spc="-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𝜃</a:t>
            </a:r>
            <a:r>
              <a:rPr dirty="0" sz="1700" spc="4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𝛾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9" name="object 4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0" name="object 5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48996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segundo</a:t>
            </a:r>
            <a:r>
              <a:rPr dirty="0" spc="-15"/>
              <a:t> </a:t>
            </a:r>
            <a:r>
              <a:rPr dirty="0" spc="-5"/>
              <a:t>orden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28924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Respuesta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impulso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escalón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34223" y="3341474"/>
            <a:ext cx="19685" cy="53340"/>
          </a:xfrm>
          <a:custGeom>
            <a:avLst/>
            <a:gdLst/>
            <a:ahLst/>
            <a:cxnLst/>
            <a:rect l="l" t="t" r="r" b="b"/>
            <a:pathLst>
              <a:path w="19685" h="53339">
                <a:moveTo>
                  <a:pt x="19553" y="0"/>
                </a:moveTo>
                <a:lnTo>
                  <a:pt x="15354" y="0"/>
                </a:lnTo>
                <a:lnTo>
                  <a:pt x="14218" y="2271"/>
                </a:lnTo>
                <a:lnTo>
                  <a:pt x="12291" y="4621"/>
                </a:lnTo>
                <a:lnTo>
                  <a:pt x="6831" y="9477"/>
                </a:lnTo>
                <a:lnTo>
                  <a:pt x="3650" y="11592"/>
                </a:lnTo>
                <a:lnTo>
                  <a:pt x="0" y="13315"/>
                </a:lnTo>
                <a:lnTo>
                  <a:pt x="0" y="19581"/>
                </a:lnTo>
                <a:lnTo>
                  <a:pt x="13035" y="11748"/>
                </a:lnTo>
                <a:lnTo>
                  <a:pt x="13035" y="53261"/>
                </a:lnTo>
                <a:lnTo>
                  <a:pt x="19553" y="53261"/>
                </a:lnTo>
                <a:lnTo>
                  <a:pt x="1955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686165" y="3341474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80" y="0"/>
                </a:moveTo>
                <a:lnTo>
                  <a:pt x="13474" y="0"/>
                </a:lnTo>
                <a:lnTo>
                  <a:pt x="9479" y="1253"/>
                </a:lnTo>
                <a:lnTo>
                  <a:pt x="3446" y="6501"/>
                </a:lnTo>
                <a:lnTo>
                  <a:pt x="1723" y="10339"/>
                </a:lnTo>
                <a:lnTo>
                  <a:pt x="1253" y="15351"/>
                </a:lnTo>
                <a:lnTo>
                  <a:pt x="7990" y="15978"/>
                </a:lnTo>
                <a:lnTo>
                  <a:pt x="7990" y="12688"/>
                </a:lnTo>
                <a:lnTo>
                  <a:pt x="8930" y="10104"/>
                </a:lnTo>
                <a:lnTo>
                  <a:pt x="12691" y="6266"/>
                </a:lnTo>
                <a:lnTo>
                  <a:pt x="15197" y="5326"/>
                </a:lnTo>
                <a:lnTo>
                  <a:pt x="21308" y="5326"/>
                </a:lnTo>
                <a:lnTo>
                  <a:pt x="23736" y="6266"/>
                </a:lnTo>
                <a:lnTo>
                  <a:pt x="25617" y="7989"/>
                </a:lnTo>
                <a:lnTo>
                  <a:pt x="27418" y="9790"/>
                </a:lnTo>
                <a:lnTo>
                  <a:pt x="28358" y="11983"/>
                </a:lnTo>
                <a:lnTo>
                  <a:pt x="28358" y="16996"/>
                </a:lnTo>
                <a:lnTo>
                  <a:pt x="27340" y="19659"/>
                </a:lnTo>
                <a:lnTo>
                  <a:pt x="23266" y="25142"/>
                </a:lnTo>
                <a:lnTo>
                  <a:pt x="19428" y="28902"/>
                </a:lnTo>
                <a:lnTo>
                  <a:pt x="9949" y="36656"/>
                </a:lnTo>
                <a:lnTo>
                  <a:pt x="7050" y="39319"/>
                </a:lnTo>
                <a:lnTo>
                  <a:pt x="3133" y="44019"/>
                </a:lnTo>
                <a:lnTo>
                  <a:pt x="1723" y="46368"/>
                </a:lnTo>
                <a:lnTo>
                  <a:pt x="235" y="50206"/>
                </a:lnTo>
                <a:lnTo>
                  <a:pt x="0" y="51695"/>
                </a:lnTo>
                <a:lnTo>
                  <a:pt x="78" y="53261"/>
                </a:lnTo>
                <a:lnTo>
                  <a:pt x="35174" y="53261"/>
                </a:lnTo>
                <a:lnTo>
                  <a:pt x="35174" y="46995"/>
                </a:lnTo>
                <a:lnTo>
                  <a:pt x="9087" y="46995"/>
                </a:lnTo>
                <a:lnTo>
                  <a:pt x="9792" y="45820"/>
                </a:lnTo>
                <a:lnTo>
                  <a:pt x="10732" y="44645"/>
                </a:lnTo>
                <a:lnTo>
                  <a:pt x="12926" y="42295"/>
                </a:lnTo>
                <a:lnTo>
                  <a:pt x="24050" y="32818"/>
                </a:lnTo>
                <a:lnTo>
                  <a:pt x="27418" y="29685"/>
                </a:lnTo>
                <a:lnTo>
                  <a:pt x="31414" y="25142"/>
                </a:lnTo>
                <a:lnTo>
                  <a:pt x="32902" y="23027"/>
                </a:lnTo>
                <a:lnTo>
                  <a:pt x="34626" y="18876"/>
                </a:lnTo>
                <a:lnTo>
                  <a:pt x="35096" y="16840"/>
                </a:lnTo>
                <a:lnTo>
                  <a:pt x="35096" y="10495"/>
                </a:lnTo>
                <a:lnTo>
                  <a:pt x="33607" y="7049"/>
                </a:lnTo>
                <a:lnTo>
                  <a:pt x="27653" y="1409"/>
                </a:lnTo>
                <a:lnTo>
                  <a:pt x="2358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44882" y="3341474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19506" y="0"/>
                </a:moveTo>
                <a:lnTo>
                  <a:pt x="12456" y="0"/>
                </a:lnTo>
                <a:lnTo>
                  <a:pt x="8930" y="1174"/>
                </a:lnTo>
                <a:lnTo>
                  <a:pt x="3290" y="5952"/>
                </a:lnTo>
                <a:lnTo>
                  <a:pt x="1488" y="9320"/>
                </a:lnTo>
                <a:lnTo>
                  <a:pt x="705" y="13707"/>
                </a:lnTo>
                <a:lnTo>
                  <a:pt x="7207" y="14881"/>
                </a:lnTo>
                <a:lnTo>
                  <a:pt x="7677" y="11670"/>
                </a:lnTo>
                <a:lnTo>
                  <a:pt x="8774" y="9320"/>
                </a:lnTo>
                <a:lnTo>
                  <a:pt x="10419" y="7675"/>
                </a:lnTo>
                <a:lnTo>
                  <a:pt x="12142" y="6109"/>
                </a:lnTo>
                <a:lnTo>
                  <a:pt x="14257" y="5326"/>
                </a:lnTo>
                <a:lnTo>
                  <a:pt x="19349" y="5326"/>
                </a:lnTo>
                <a:lnTo>
                  <a:pt x="21465" y="6109"/>
                </a:lnTo>
                <a:lnTo>
                  <a:pt x="24677" y="9242"/>
                </a:lnTo>
                <a:lnTo>
                  <a:pt x="25460" y="11200"/>
                </a:lnTo>
                <a:lnTo>
                  <a:pt x="25460" y="16605"/>
                </a:lnTo>
                <a:lnTo>
                  <a:pt x="24363" y="18876"/>
                </a:lnTo>
                <a:lnTo>
                  <a:pt x="19898" y="21774"/>
                </a:lnTo>
                <a:lnTo>
                  <a:pt x="17391" y="22479"/>
                </a:lnTo>
                <a:lnTo>
                  <a:pt x="14649" y="22479"/>
                </a:lnTo>
                <a:lnTo>
                  <a:pt x="13631" y="22401"/>
                </a:lnTo>
                <a:lnTo>
                  <a:pt x="12847" y="28118"/>
                </a:lnTo>
                <a:lnTo>
                  <a:pt x="14727" y="27649"/>
                </a:lnTo>
                <a:lnTo>
                  <a:pt x="16216" y="27414"/>
                </a:lnTo>
                <a:lnTo>
                  <a:pt x="20525" y="27414"/>
                </a:lnTo>
                <a:lnTo>
                  <a:pt x="22953" y="28353"/>
                </a:lnTo>
                <a:lnTo>
                  <a:pt x="26870" y="32270"/>
                </a:lnTo>
                <a:lnTo>
                  <a:pt x="27888" y="34698"/>
                </a:lnTo>
                <a:lnTo>
                  <a:pt x="27888" y="40886"/>
                </a:lnTo>
                <a:lnTo>
                  <a:pt x="26792" y="43470"/>
                </a:lnTo>
                <a:lnTo>
                  <a:pt x="22561" y="47778"/>
                </a:lnTo>
                <a:lnTo>
                  <a:pt x="19976" y="48797"/>
                </a:lnTo>
                <a:lnTo>
                  <a:pt x="14336" y="48797"/>
                </a:lnTo>
                <a:lnTo>
                  <a:pt x="12142" y="48013"/>
                </a:lnTo>
                <a:lnTo>
                  <a:pt x="8539" y="44724"/>
                </a:lnTo>
                <a:lnTo>
                  <a:pt x="7285" y="42060"/>
                </a:lnTo>
                <a:lnTo>
                  <a:pt x="6502" y="38379"/>
                </a:lnTo>
                <a:lnTo>
                  <a:pt x="0" y="39241"/>
                </a:lnTo>
                <a:lnTo>
                  <a:pt x="12220" y="54201"/>
                </a:lnTo>
                <a:lnTo>
                  <a:pt x="22091" y="54201"/>
                </a:lnTo>
                <a:lnTo>
                  <a:pt x="26322" y="52556"/>
                </a:lnTo>
                <a:lnTo>
                  <a:pt x="33059" y="46133"/>
                </a:lnTo>
                <a:lnTo>
                  <a:pt x="34782" y="42217"/>
                </a:lnTo>
                <a:lnTo>
                  <a:pt x="34782" y="34150"/>
                </a:lnTo>
                <a:lnTo>
                  <a:pt x="24833" y="24515"/>
                </a:lnTo>
                <a:lnTo>
                  <a:pt x="27262" y="23419"/>
                </a:lnTo>
                <a:lnTo>
                  <a:pt x="29064" y="21931"/>
                </a:lnTo>
                <a:lnTo>
                  <a:pt x="31570" y="18171"/>
                </a:lnTo>
                <a:lnTo>
                  <a:pt x="32197" y="16056"/>
                </a:lnTo>
                <a:lnTo>
                  <a:pt x="32197" y="11357"/>
                </a:lnTo>
                <a:lnTo>
                  <a:pt x="31492" y="9085"/>
                </a:lnTo>
                <a:lnTo>
                  <a:pt x="28907" y="4777"/>
                </a:lnTo>
                <a:lnTo>
                  <a:pt x="27105" y="3054"/>
                </a:lnTo>
                <a:lnTo>
                  <a:pt x="22170" y="548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00545" y="3341630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534" y="40416"/>
                </a:moveTo>
                <a:lnTo>
                  <a:pt x="23031" y="40416"/>
                </a:lnTo>
                <a:lnTo>
                  <a:pt x="23031" y="53104"/>
                </a:lnTo>
                <a:lnTo>
                  <a:pt x="29534" y="53104"/>
                </a:lnTo>
                <a:lnTo>
                  <a:pt x="29534" y="40416"/>
                </a:lnTo>
                <a:close/>
              </a:path>
              <a:path w="36829" h="53339">
                <a:moveTo>
                  <a:pt x="29534" y="0"/>
                </a:moveTo>
                <a:lnTo>
                  <a:pt x="24206" y="0"/>
                </a:lnTo>
                <a:lnTo>
                  <a:pt x="0" y="34385"/>
                </a:lnTo>
                <a:lnTo>
                  <a:pt x="0" y="40416"/>
                </a:lnTo>
                <a:lnTo>
                  <a:pt x="36741" y="40416"/>
                </a:lnTo>
                <a:lnTo>
                  <a:pt x="36741" y="34385"/>
                </a:lnTo>
                <a:lnTo>
                  <a:pt x="6423" y="34385"/>
                </a:lnTo>
                <a:lnTo>
                  <a:pt x="23031" y="10495"/>
                </a:lnTo>
                <a:lnTo>
                  <a:pt x="29534" y="10495"/>
                </a:lnTo>
                <a:lnTo>
                  <a:pt x="29534" y="0"/>
                </a:lnTo>
                <a:close/>
              </a:path>
              <a:path w="36829" h="53339">
                <a:moveTo>
                  <a:pt x="29534" y="10495"/>
                </a:moveTo>
                <a:lnTo>
                  <a:pt x="23031" y="10495"/>
                </a:lnTo>
                <a:lnTo>
                  <a:pt x="23031" y="34385"/>
                </a:lnTo>
                <a:lnTo>
                  <a:pt x="29534" y="34385"/>
                </a:lnTo>
                <a:lnTo>
                  <a:pt x="29534" y="1049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18058" y="3341474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3188" y="0"/>
                </a:moveTo>
                <a:lnTo>
                  <a:pt x="13396" y="0"/>
                </a:lnTo>
                <a:lnTo>
                  <a:pt x="8930" y="1958"/>
                </a:lnTo>
                <a:lnTo>
                  <a:pt x="1880" y="10730"/>
                </a:lnTo>
                <a:lnTo>
                  <a:pt x="0" y="18171"/>
                </a:lnTo>
                <a:lnTo>
                  <a:pt x="0" y="37596"/>
                </a:lnTo>
                <a:lnTo>
                  <a:pt x="1645" y="44175"/>
                </a:lnTo>
                <a:lnTo>
                  <a:pt x="8539" y="52165"/>
                </a:lnTo>
                <a:lnTo>
                  <a:pt x="12926" y="54123"/>
                </a:lnTo>
                <a:lnTo>
                  <a:pt x="21621" y="54123"/>
                </a:lnTo>
                <a:lnTo>
                  <a:pt x="24441" y="53418"/>
                </a:lnTo>
                <a:lnTo>
                  <a:pt x="26948" y="51851"/>
                </a:lnTo>
                <a:lnTo>
                  <a:pt x="29455" y="50363"/>
                </a:lnTo>
                <a:lnTo>
                  <a:pt x="30854" y="48797"/>
                </a:lnTo>
                <a:lnTo>
                  <a:pt x="16373" y="48797"/>
                </a:lnTo>
                <a:lnTo>
                  <a:pt x="14571" y="48248"/>
                </a:lnTo>
                <a:lnTo>
                  <a:pt x="11202" y="46133"/>
                </a:lnTo>
                <a:lnTo>
                  <a:pt x="9870" y="44567"/>
                </a:lnTo>
                <a:lnTo>
                  <a:pt x="8893" y="42452"/>
                </a:lnTo>
                <a:lnTo>
                  <a:pt x="7912" y="40416"/>
                </a:lnTo>
                <a:lnTo>
                  <a:pt x="7442" y="38301"/>
                </a:lnTo>
                <a:lnTo>
                  <a:pt x="7442" y="32661"/>
                </a:lnTo>
                <a:lnTo>
                  <a:pt x="8460" y="29842"/>
                </a:lnTo>
                <a:lnTo>
                  <a:pt x="10575" y="27727"/>
                </a:lnTo>
                <a:lnTo>
                  <a:pt x="12386" y="25847"/>
                </a:lnTo>
                <a:lnTo>
                  <a:pt x="6423" y="25847"/>
                </a:lnTo>
                <a:lnTo>
                  <a:pt x="6525" y="20443"/>
                </a:lnTo>
                <a:lnTo>
                  <a:pt x="7128" y="16448"/>
                </a:lnTo>
                <a:lnTo>
                  <a:pt x="8304" y="13628"/>
                </a:lnTo>
                <a:lnTo>
                  <a:pt x="9479" y="10730"/>
                </a:lnTo>
                <a:lnTo>
                  <a:pt x="11124" y="8537"/>
                </a:lnTo>
                <a:lnTo>
                  <a:pt x="13161" y="7049"/>
                </a:lnTo>
                <a:lnTo>
                  <a:pt x="14727" y="5874"/>
                </a:lnTo>
                <a:lnTo>
                  <a:pt x="16529" y="5326"/>
                </a:lnTo>
                <a:lnTo>
                  <a:pt x="31429" y="5326"/>
                </a:lnTo>
                <a:lnTo>
                  <a:pt x="26635" y="1096"/>
                </a:lnTo>
                <a:lnTo>
                  <a:pt x="23188" y="0"/>
                </a:lnTo>
                <a:close/>
              </a:path>
              <a:path w="35560" h="54610">
                <a:moveTo>
                  <a:pt x="31365" y="24594"/>
                </a:moveTo>
                <a:lnTo>
                  <a:pt x="20995" y="24594"/>
                </a:lnTo>
                <a:lnTo>
                  <a:pt x="23501" y="25612"/>
                </a:lnTo>
                <a:lnTo>
                  <a:pt x="25382" y="27727"/>
                </a:lnTo>
                <a:lnTo>
                  <a:pt x="27340" y="29842"/>
                </a:lnTo>
                <a:lnTo>
                  <a:pt x="28331" y="32661"/>
                </a:lnTo>
                <a:lnTo>
                  <a:pt x="28305" y="40416"/>
                </a:lnTo>
                <a:lnTo>
                  <a:pt x="27340" y="43235"/>
                </a:lnTo>
                <a:lnTo>
                  <a:pt x="25382" y="45507"/>
                </a:lnTo>
                <a:lnTo>
                  <a:pt x="23423" y="47700"/>
                </a:lnTo>
                <a:lnTo>
                  <a:pt x="21073" y="48797"/>
                </a:lnTo>
                <a:lnTo>
                  <a:pt x="30854" y="48797"/>
                </a:lnTo>
                <a:lnTo>
                  <a:pt x="31414" y="48170"/>
                </a:lnTo>
                <a:lnTo>
                  <a:pt x="32824" y="45272"/>
                </a:lnTo>
                <a:lnTo>
                  <a:pt x="34312" y="42452"/>
                </a:lnTo>
                <a:lnTo>
                  <a:pt x="35017" y="39319"/>
                </a:lnTo>
                <a:lnTo>
                  <a:pt x="35017" y="30938"/>
                </a:lnTo>
                <a:lnTo>
                  <a:pt x="33451" y="26787"/>
                </a:lnTo>
                <a:lnTo>
                  <a:pt x="31365" y="24594"/>
                </a:lnTo>
                <a:close/>
              </a:path>
              <a:path w="35560" h="54610">
                <a:moveTo>
                  <a:pt x="23658" y="18798"/>
                </a:moveTo>
                <a:lnTo>
                  <a:pt x="16843" y="18798"/>
                </a:lnTo>
                <a:lnTo>
                  <a:pt x="14492" y="19424"/>
                </a:lnTo>
                <a:lnTo>
                  <a:pt x="12220" y="20599"/>
                </a:lnTo>
                <a:lnTo>
                  <a:pt x="9949" y="21696"/>
                </a:lnTo>
                <a:lnTo>
                  <a:pt x="7990" y="23497"/>
                </a:lnTo>
                <a:lnTo>
                  <a:pt x="6423" y="25847"/>
                </a:lnTo>
                <a:lnTo>
                  <a:pt x="12386" y="25847"/>
                </a:lnTo>
                <a:lnTo>
                  <a:pt x="12612" y="25612"/>
                </a:lnTo>
                <a:lnTo>
                  <a:pt x="15119" y="24594"/>
                </a:lnTo>
                <a:lnTo>
                  <a:pt x="31365" y="24594"/>
                </a:lnTo>
                <a:lnTo>
                  <a:pt x="27418" y="20443"/>
                </a:lnTo>
                <a:lnTo>
                  <a:pt x="23658" y="18798"/>
                </a:lnTo>
                <a:close/>
              </a:path>
              <a:path w="35560" h="54610">
                <a:moveTo>
                  <a:pt x="31429" y="5326"/>
                </a:moveTo>
                <a:lnTo>
                  <a:pt x="21230" y="5326"/>
                </a:lnTo>
                <a:lnTo>
                  <a:pt x="23345" y="6266"/>
                </a:lnTo>
                <a:lnTo>
                  <a:pt x="25147" y="8145"/>
                </a:lnTo>
                <a:lnTo>
                  <a:pt x="26165" y="9242"/>
                </a:lnTo>
                <a:lnTo>
                  <a:pt x="27027" y="11122"/>
                </a:lnTo>
                <a:lnTo>
                  <a:pt x="27575" y="13707"/>
                </a:lnTo>
                <a:lnTo>
                  <a:pt x="34077" y="13158"/>
                </a:lnTo>
                <a:lnTo>
                  <a:pt x="33529" y="9085"/>
                </a:lnTo>
                <a:lnTo>
                  <a:pt x="31962" y="5796"/>
                </a:lnTo>
                <a:lnTo>
                  <a:pt x="31429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76541" y="3342335"/>
            <a:ext cx="34925" cy="52705"/>
          </a:xfrm>
          <a:custGeom>
            <a:avLst/>
            <a:gdLst/>
            <a:ahLst/>
            <a:cxnLst/>
            <a:rect l="l" t="t" r="r" b="b"/>
            <a:pathLst>
              <a:path w="34925" h="52704">
                <a:moveTo>
                  <a:pt x="34391" y="0"/>
                </a:moveTo>
                <a:lnTo>
                  <a:pt x="0" y="0"/>
                </a:lnTo>
                <a:lnTo>
                  <a:pt x="0" y="6266"/>
                </a:lnTo>
                <a:lnTo>
                  <a:pt x="26008" y="6266"/>
                </a:lnTo>
                <a:lnTo>
                  <a:pt x="22718" y="10025"/>
                </a:lnTo>
                <a:lnTo>
                  <a:pt x="7520" y="48248"/>
                </a:lnTo>
                <a:lnTo>
                  <a:pt x="7442" y="52400"/>
                </a:lnTo>
                <a:lnTo>
                  <a:pt x="14179" y="52400"/>
                </a:lnTo>
                <a:lnTo>
                  <a:pt x="14492" y="47073"/>
                </a:lnTo>
                <a:lnTo>
                  <a:pt x="15354" y="42217"/>
                </a:lnTo>
                <a:lnTo>
                  <a:pt x="34391" y="5091"/>
                </a:lnTo>
                <a:lnTo>
                  <a:pt x="3439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833848" y="3341474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2013" y="0"/>
                </a:moveTo>
                <a:lnTo>
                  <a:pt x="12769" y="0"/>
                </a:lnTo>
                <a:lnTo>
                  <a:pt x="9087" y="1253"/>
                </a:lnTo>
                <a:lnTo>
                  <a:pt x="6345" y="3916"/>
                </a:lnTo>
                <a:lnTo>
                  <a:pt x="3525" y="6579"/>
                </a:lnTo>
                <a:lnTo>
                  <a:pt x="2193" y="9790"/>
                </a:lnTo>
                <a:lnTo>
                  <a:pt x="2215" y="16291"/>
                </a:lnTo>
                <a:lnTo>
                  <a:pt x="2820" y="18406"/>
                </a:lnTo>
                <a:lnTo>
                  <a:pt x="4152" y="20208"/>
                </a:lnTo>
                <a:lnTo>
                  <a:pt x="5405" y="22087"/>
                </a:lnTo>
                <a:lnTo>
                  <a:pt x="7442" y="23497"/>
                </a:lnTo>
                <a:lnTo>
                  <a:pt x="10105" y="24437"/>
                </a:lnTo>
                <a:lnTo>
                  <a:pt x="6893" y="25299"/>
                </a:lnTo>
                <a:lnTo>
                  <a:pt x="4387" y="26944"/>
                </a:lnTo>
                <a:lnTo>
                  <a:pt x="2663" y="29215"/>
                </a:lnTo>
                <a:lnTo>
                  <a:pt x="940" y="31565"/>
                </a:lnTo>
                <a:lnTo>
                  <a:pt x="0" y="34463"/>
                </a:lnTo>
                <a:lnTo>
                  <a:pt x="33" y="42609"/>
                </a:lnTo>
                <a:lnTo>
                  <a:pt x="1645" y="46368"/>
                </a:lnTo>
                <a:lnTo>
                  <a:pt x="8068" y="52634"/>
                </a:lnTo>
                <a:lnTo>
                  <a:pt x="12299" y="54123"/>
                </a:lnTo>
                <a:lnTo>
                  <a:pt x="22718" y="54123"/>
                </a:lnTo>
                <a:lnTo>
                  <a:pt x="26948" y="52634"/>
                </a:lnTo>
                <a:lnTo>
                  <a:pt x="30902" y="48797"/>
                </a:lnTo>
                <a:lnTo>
                  <a:pt x="15589" y="48797"/>
                </a:lnTo>
                <a:lnTo>
                  <a:pt x="13709" y="48327"/>
                </a:lnTo>
                <a:lnTo>
                  <a:pt x="10262" y="46447"/>
                </a:lnTo>
                <a:lnTo>
                  <a:pt x="8930" y="45037"/>
                </a:lnTo>
                <a:lnTo>
                  <a:pt x="8068" y="43314"/>
                </a:lnTo>
                <a:lnTo>
                  <a:pt x="7128" y="41591"/>
                </a:lnTo>
                <a:lnTo>
                  <a:pt x="6737" y="39789"/>
                </a:lnTo>
                <a:lnTo>
                  <a:pt x="6798" y="34776"/>
                </a:lnTo>
                <a:lnTo>
                  <a:pt x="7755" y="32348"/>
                </a:lnTo>
                <a:lnTo>
                  <a:pt x="9714" y="30312"/>
                </a:lnTo>
                <a:lnTo>
                  <a:pt x="11750" y="28275"/>
                </a:lnTo>
                <a:lnTo>
                  <a:pt x="14336" y="27335"/>
                </a:lnTo>
                <a:lnTo>
                  <a:pt x="30842" y="27335"/>
                </a:lnTo>
                <a:lnTo>
                  <a:pt x="28280" y="25534"/>
                </a:lnTo>
                <a:lnTo>
                  <a:pt x="24990" y="24437"/>
                </a:lnTo>
                <a:lnTo>
                  <a:pt x="27653" y="23497"/>
                </a:lnTo>
                <a:lnTo>
                  <a:pt x="29612" y="22087"/>
                </a:lnTo>
                <a:lnTo>
                  <a:pt x="14962" y="22009"/>
                </a:lnTo>
                <a:lnTo>
                  <a:pt x="12847" y="21147"/>
                </a:lnTo>
                <a:lnTo>
                  <a:pt x="11280" y="19581"/>
                </a:lnTo>
                <a:lnTo>
                  <a:pt x="9635" y="18014"/>
                </a:lnTo>
                <a:lnTo>
                  <a:pt x="8972" y="16291"/>
                </a:lnTo>
                <a:lnTo>
                  <a:pt x="14962" y="5326"/>
                </a:lnTo>
                <a:lnTo>
                  <a:pt x="30004" y="5326"/>
                </a:lnTo>
                <a:lnTo>
                  <a:pt x="25773" y="1331"/>
                </a:lnTo>
                <a:lnTo>
                  <a:pt x="22013" y="0"/>
                </a:lnTo>
                <a:close/>
              </a:path>
              <a:path w="35560" h="54610">
                <a:moveTo>
                  <a:pt x="30842" y="27335"/>
                </a:moveTo>
                <a:lnTo>
                  <a:pt x="20525" y="27335"/>
                </a:lnTo>
                <a:lnTo>
                  <a:pt x="23110" y="28353"/>
                </a:lnTo>
                <a:lnTo>
                  <a:pt x="25225" y="30390"/>
                </a:lnTo>
                <a:lnTo>
                  <a:pt x="27262" y="32426"/>
                </a:lnTo>
                <a:lnTo>
                  <a:pt x="28259" y="34776"/>
                </a:lnTo>
                <a:lnTo>
                  <a:pt x="28358" y="41277"/>
                </a:lnTo>
                <a:lnTo>
                  <a:pt x="27340" y="43784"/>
                </a:lnTo>
                <a:lnTo>
                  <a:pt x="24651" y="46447"/>
                </a:lnTo>
                <a:lnTo>
                  <a:pt x="23266" y="47778"/>
                </a:lnTo>
                <a:lnTo>
                  <a:pt x="20681" y="48797"/>
                </a:lnTo>
                <a:lnTo>
                  <a:pt x="30902" y="48797"/>
                </a:lnTo>
                <a:lnTo>
                  <a:pt x="33372" y="46447"/>
                </a:lnTo>
                <a:lnTo>
                  <a:pt x="35017" y="42609"/>
                </a:lnTo>
                <a:lnTo>
                  <a:pt x="34922" y="34463"/>
                </a:lnTo>
                <a:lnTo>
                  <a:pt x="34156" y="31956"/>
                </a:lnTo>
                <a:lnTo>
                  <a:pt x="32432" y="29607"/>
                </a:lnTo>
                <a:lnTo>
                  <a:pt x="30842" y="27335"/>
                </a:lnTo>
                <a:close/>
              </a:path>
              <a:path w="35560" h="54610">
                <a:moveTo>
                  <a:pt x="30004" y="5326"/>
                </a:moveTo>
                <a:lnTo>
                  <a:pt x="19976" y="5326"/>
                </a:lnTo>
                <a:lnTo>
                  <a:pt x="22013" y="6109"/>
                </a:lnTo>
                <a:lnTo>
                  <a:pt x="25303" y="9399"/>
                </a:lnTo>
                <a:lnTo>
                  <a:pt x="26066" y="11200"/>
                </a:lnTo>
                <a:lnTo>
                  <a:pt x="26062" y="16291"/>
                </a:lnTo>
                <a:lnTo>
                  <a:pt x="25303" y="18014"/>
                </a:lnTo>
                <a:lnTo>
                  <a:pt x="23736" y="19581"/>
                </a:lnTo>
                <a:lnTo>
                  <a:pt x="22091" y="21147"/>
                </a:lnTo>
                <a:lnTo>
                  <a:pt x="20054" y="22009"/>
                </a:lnTo>
                <a:lnTo>
                  <a:pt x="29667" y="22009"/>
                </a:lnTo>
                <a:lnTo>
                  <a:pt x="32197" y="18406"/>
                </a:lnTo>
                <a:lnTo>
                  <a:pt x="32824" y="16291"/>
                </a:lnTo>
                <a:lnTo>
                  <a:pt x="32757" y="9790"/>
                </a:lnTo>
                <a:lnTo>
                  <a:pt x="31414" y="6657"/>
                </a:lnTo>
                <a:lnTo>
                  <a:pt x="30004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91783" y="3341474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7207" y="40416"/>
                </a:moveTo>
                <a:lnTo>
                  <a:pt x="940" y="40964"/>
                </a:lnTo>
                <a:lnTo>
                  <a:pt x="1488" y="45194"/>
                </a:lnTo>
                <a:lnTo>
                  <a:pt x="3055" y="48405"/>
                </a:lnTo>
                <a:lnTo>
                  <a:pt x="5718" y="50676"/>
                </a:lnTo>
                <a:lnTo>
                  <a:pt x="8304" y="53026"/>
                </a:lnTo>
                <a:lnTo>
                  <a:pt x="11750" y="54123"/>
                </a:lnTo>
                <a:lnTo>
                  <a:pt x="19819" y="54123"/>
                </a:lnTo>
                <a:lnTo>
                  <a:pt x="23188" y="53104"/>
                </a:lnTo>
                <a:lnTo>
                  <a:pt x="28985" y="48875"/>
                </a:lnTo>
                <a:lnTo>
                  <a:pt x="13709" y="48797"/>
                </a:lnTo>
                <a:lnTo>
                  <a:pt x="11750" y="48170"/>
                </a:lnTo>
                <a:lnTo>
                  <a:pt x="8774" y="45507"/>
                </a:lnTo>
                <a:lnTo>
                  <a:pt x="7755" y="43314"/>
                </a:lnTo>
                <a:lnTo>
                  <a:pt x="7207" y="40416"/>
                </a:lnTo>
                <a:close/>
              </a:path>
              <a:path w="34925" h="54610">
                <a:moveTo>
                  <a:pt x="34861" y="28275"/>
                </a:moveTo>
                <a:lnTo>
                  <a:pt x="28358" y="28275"/>
                </a:lnTo>
                <a:lnTo>
                  <a:pt x="28414" y="32426"/>
                </a:lnTo>
                <a:lnTo>
                  <a:pt x="28091" y="34620"/>
                </a:lnTo>
                <a:lnTo>
                  <a:pt x="18018" y="48797"/>
                </a:lnTo>
                <a:lnTo>
                  <a:pt x="29041" y="48797"/>
                </a:lnTo>
                <a:lnTo>
                  <a:pt x="31179" y="45820"/>
                </a:lnTo>
                <a:lnTo>
                  <a:pt x="34156" y="37831"/>
                </a:lnTo>
                <a:lnTo>
                  <a:pt x="34748" y="33288"/>
                </a:lnTo>
                <a:lnTo>
                  <a:pt x="34861" y="28275"/>
                </a:lnTo>
                <a:close/>
              </a:path>
              <a:path w="34925" h="54610">
                <a:moveTo>
                  <a:pt x="20133" y="0"/>
                </a:moveTo>
                <a:lnTo>
                  <a:pt x="11907" y="0"/>
                </a:lnTo>
                <a:lnTo>
                  <a:pt x="7912" y="1644"/>
                </a:lnTo>
                <a:lnTo>
                  <a:pt x="1566" y="8145"/>
                </a:lnTo>
                <a:lnTo>
                  <a:pt x="0" y="12532"/>
                </a:lnTo>
                <a:lnTo>
                  <a:pt x="0" y="23106"/>
                </a:lnTo>
                <a:lnTo>
                  <a:pt x="1488" y="27335"/>
                </a:lnTo>
                <a:lnTo>
                  <a:pt x="4543" y="30468"/>
                </a:lnTo>
                <a:lnTo>
                  <a:pt x="7598" y="33680"/>
                </a:lnTo>
                <a:lnTo>
                  <a:pt x="11280" y="35246"/>
                </a:lnTo>
                <a:lnTo>
                  <a:pt x="18331" y="35246"/>
                </a:lnTo>
                <a:lnTo>
                  <a:pt x="20760" y="34620"/>
                </a:lnTo>
                <a:lnTo>
                  <a:pt x="23031" y="33288"/>
                </a:lnTo>
                <a:lnTo>
                  <a:pt x="25303" y="32035"/>
                </a:lnTo>
                <a:lnTo>
                  <a:pt x="27027" y="30312"/>
                </a:lnTo>
                <a:lnTo>
                  <a:pt x="27539" y="29528"/>
                </a:lnTo>
                <a:lnTo>
                  <a:pt x="14257" y="29528"/>
                </a:lnTo>
                <a:lnTo>
                  <a:pt x="11750" y="28432"/>
                </a:lnTo>
                <a:lnTo>
                  <a:pt x="7677" y="24202"/>
                </a:lnTo>
                <a:lnTo>
                  <a:pt x="6658" y="21461"/>
                </a:lnTo>
                <a:lnTo>
                  <a:pt x="6715" y="14176"/>
                </a:lnTo>
                <a:lnTo>
                  <a:pt x="7755" y="11278"/>
                </a:lnTo>
                <a:lnTo>
                  <a:pt x="9870" y="8929"/>
                </a:lnTo>
                <a:lnTo>
                  <a:pt x="12064" y="6579"/>
                </a:lnTo>
                <a:lnTo>
                  <a:pt x="14571" y="5326"/>
                </a:lnTo>
                <a:lnTo>
                  <a:pt x="29566" y="5326"/>
                </a:lnTo>
                <a:lnTo>
                  <a:pt x="28985" y="4621"/>
                </a:lnTo>
                <a:lnTo>
                  <a:pt x="26165" y="2741"/>
                </a:lnTo>
                <a:lnTo>
                  <a:pt x="23266" y="861"/>
                </a:lnTo>
                <a:lnTo>
                  <a:pt x="20133" y="0"/>
                </a:lnTo>
                <a:close/>
              </a:path>
              <a:path w="34925" h="54610">
                <a:moveTo>
                  <a:pt x="29566" y="5326"/>
                </a:moveTo>
                <a:lnTo>
                  <a:pt x="20289" y="5326"/>
                </a:lnTo>
                <a:lnTo>
                  <a:pt x="22640" y="6422"/>
                </a:lnTo>
                <a:lnTo>
                  <a:pt x="24677" y="8615"/>
                </a:lnTo>
                <a:lnTo>
                  <a:pt x="26635" y="10887"/>
                </a:lnTo>
                <a:lnTo>
                  <a:pt x="27653" y="13785"/>
                </a:lnTo>
                <a:lnTo>
                  <a:pt x="27598" y="21461"/>
                </a:lnTo>
                <a:lnTo>
                  <a:pt x="26635" y="24202"/>
                </a:lnTo>
                <a:lnTo>
                  <a:pt x="24755" y="26317"/>
                </a:lnTo>
                <a:lnTo>
                  <a:pt x="22796" y="28432"/>
                </a:lnTo>
                <a:lnTo>
                  <a:pt x="20289" y="29528"/>
                </a:lnTo>
                <a:lnTo>
                  <a:pt x="27539" y="29528"/>
                </a:lnTo>
                <a:lnTo>
                  <a:pt x="28358" y="28275"/>
                </a:lnTo>
                <a:lnTo>
                  <a:pt x="34861" y="28275"/>
                </a:lnTo>
                <a:lnTo>
                  <a:pt x="34861" y="19111"/>
                </a:lnTo>
                <a:lnTo>
                  <a:pt x="34156" y="14176"/>
                </a:lnTo>
                <a:lnTo>
                  <a:pt x="31179" y="7284"/>
                </a:lnTo>
                <a:lnTo>
                  <a:pt x="29566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534049" y="3341474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506" y="11748"/>
                </a:moveTo>
                <a:lnTo>
                  <a:pt x="13004" y="11748"/>
                </a:lnTo>
                <a:lnTo>
                  <a:pt x="13004" y="53261"/>
                </a:lnTo>
                <a:lnTo>
                  <a:pt x="19506" y="53261"/>
                </a:lnTo>
                <a:lnTo>
                  <a:pt x="19506" y="11748"/>
                </a:lnTo>
                <a:close/>
              </a:path>
              <a:path w="72389" h="54610">
                <a:moveTo>
                  <a:pt x="19506" y="0"/>
                </a:moveTo>
                <a:lnTo>
                  <a:pt x="15354" y="0"/>
                </a:lnTo>
                <a:lnTo>
                  <a:pt x="14179" y="2271"/>
                </a:lnTo>
                <a:lnTo>
                  <a:pt x="12220" y="4621"/>
                </a:lnTo>
                <a:lnTo>
                  <a:pt x="9557" y="7049"/>
                </a:lnTo>
                <a:lnTo>
                  <a:pt x="6815" y="9477"/>
                </a:lnTo>
                <a:lnTo>
                  <a:pt x="3603" y="11592"/>
                </a:lnTo>
                <a:lnTo>
                  <a:pt x="0" y="13315"/>
                </a:lnTo>
                <a:lnTo>
                  <a:pt x="0" y="19581"/>
                </a:lnTo>
                <a:lnTo>
                  <a:pt x="1958" y="18876"/>
                </a:lnTo>
                <a:lnTo>
                  <a:pt x="4308" y="17701"/>
                </a:lnTo>
                <a:lnTo>
                  <a:pt x="6815" y="16213"/>
                </a:lnTo>
                <a:lnTo>
                  <a:pt x="9400" y="14725"/>
                </a:lnTo>
                <a:lnTo>
                  <a:pt x="11437" y="13237"/>
                </a:lnTo>
                <a:lnTo>
                  <a:pt x="13004" y="11748"/>
                </a:lnTo>
                <a:lnTo>
                  <a:pt x="19506" y="11748"/>
                </a:lnTo>
                <a:lnTo>
                  <a:pt x="19506" y="0"/>
                </a:lnTo>
                <a:close/>
              </a:path>
              <a:path w="72389" h="54610">
                <a:moveTo>
                  <a:pt x="57579" y="0"/>
                </a:moveTo>
                <a:lnTo>
                  <a:pt x="50920" y="0"/>
                </a:lnTo>
                <a:lnTo>
                  <a:pt x="47708" y="1018"/>
                </a:lnTo>
                <a:lnTo>
                  <a:pt x="45123" y="3054"/>
                </a:lnTo>
                <a:lnTo>
                  <a:pt x="42616" y="5169"/>
                </a:lnTo>
                <a:lnTo>
                  <a:pt x="40658" y="8067"/>
                </a:lnTo>
                <a:lnTo>
                  <a:pt x="39187" y="12532"/>
                </a:lnTo>
                <a:lnTo>
                  <a:pt x="38073" y="15743"/>
                </a:lnTo>
                <a:lnTo>
                  <a:pt x="37446" y="20834"/>
                </a:lnTo>
                <a:lnTo>
                  <a:pt x="37446" y="37048"/>
                </a:lnTo>
                <a:lnTo>
                  <a:pt x="39169" y="44254"/>
                </a:lnTo>
                <a:lnTo>
                  <a:pt x="42941" y="48953"/>
                </a:lnTo>
                <a:lnTo>
                  <a:pt x="45593" y="52321"/>
                </a:lnTo>
                <a:lnTo>
                  <a:pt x="49667" y="54123"/>
                </a:lnTo>
                <a:lnTo>
                  <a:pt x="58598" y="54123"/>
                </a:lnTo>
                <a:lnTo>
                  <a:pt x="61888" y="53104"/>
                </a:lnTo>
                <a:lnTo>
                  <a:pt x="64395" y="50990"/>
                </a:lnTo>
                <a:lnTo>
                  <a:pt x="66980" y="48953"/>
                </a:lnTo>
                <a:lnTo>
                  <a:pt x="67079" y="48797"/>
                </a:lnTo>
                <a:lnTo>
                  <a:pt x="51782" y="48797"/>
                </a:lnTo>
                <a:lnTo>
                  <a:pt x="49275" y="47387"/>
                </a:lnTo>
                <a:lnTo>
                  <a:pt x="47160" y="44489"/>
                </a:lnTo>
                <a:lnTo>
                  <a:pt x="45123" y="41591"/>
                </a:lnTo>
                <a:lnTo>
                  <a:pt x="44105" y="35794"/>
                </a:lnTo>
                <a:lnTo>
                  <a:pt x="44120" y="18328"/>
                </a:lnTo>
                <a:lnTo>
                  <a:pt x="45280" y="12375"/>
                </a:lnTo>
                <a:lnTo>
                  <a:pt x="47473" y="9164"/>
                </a:lnTo>
                <a:lnTo>
                  <a:pt x="49275" y="6657"/>
                </a:lnTo>
                <a:lnTo>
                  <a:pt x="51704" y="5326"/>
                </a:lnTo>
                <a:lnTo>
                  <a:pt x="66720" y="5326"/>
                </a:lnTo>
                <a:lnTo>
                  <a:pt x="66197" y="4464"/>
                </a:lnTo>
                <a:lnTo>
                  <a:pt x="64395" y="2819"/>
                </a:lnTo>
                <a:lnTo>
                  <a:pt x="62280" y="1723"/>
                </a:lnTo>
                <a:lnTo>
                  <a:pt x="60086" y="548"/>
                </a:lnTo>
                <a:lnTo>
                  <a:pt x="57579" y="0"/>
                </a:lnTo>
                <a:close/>
              </a:path>
              <a:path w="72389" h="54610">
                <a:moveTo>
                  <a:pt x="66720" y="5326"/>
                </a:moveTo>
                <a:lnTo>
                  <a:pt x="57736" y="5326"/>
                </a:lnTo>
                <a:lnTo>
                  <a:pt x="60243" y="6814"/>
                </a:lnTo>
                <a:lnTo>
                  <a:pt x="62280" y="9634"/>
                </a:lnTo>
                <a:lnTo>
                  <a:pt x="64316" y="12532"/>
                </a:lnTo>
                <a:lnTo>
                  <a:pt x="65211" y="17623"/>
                </a:lnTo>
                <a:lnTo>
                  <a:pt x="65335" y="35794"/>
                </a:lnTo>
                <a:lnTo>
                  <a:pt x="64316" y="41591"/>
                </a:lnTo>
                <a:lnTo>
                  <a:pt x="60243" y="47387"/>
                </a:lnTo>
                <a:lnTo>
                  <a:pt x="57736" y="48797"/>
                </a:lnTo>
                <a:lnTo>
                  <a:pt x="67079" y="48797"/>
                </a:lnTo>
                <a:lnTo>
                  <a:pt x="68860" y="45977"/>
                </a:lnTo>
                <a:lnTo>
                  <a:pt x="70114" y="42139"/>
                </a:lnTo>
                <a:lnTo>
                  <a:pt x="71445" y="38301"/>
                </a:lnTo>
                <a:lnTo>
                  <a:pt x="72072" y="33288"/>
                </a:lnTo>
                <a:lnTo>
                  <a:pt x="71978" y="20834"/>
                </a:lnTo>
                <a:lnTo>
                  <a:pt x="71680" y="17623"/>
                </a:lnTo>
                <a:lnTo>
                  <a:pt x="70897" y="14568"/>
                </a:lnTo>
                <a:lnTo>
                  <a:pt x="70035" y="11435"/>
                </a:lnTo>
                <a:lnTo>
                  <a:pt x="68938" y="8772"/>
                </a:lnTo>
                <a:lnTo>
                  <a:pt x="67528" y="6657"/>
                </a:lnTo>
                <a:lnTo>
                  <a:pt x="66720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5" name="object 15"/>
          <p:cNvGrpSpPr/>
          <p:nvPr/>
        </p:nvGrpSpPr>
        <p:grpSpPr>
          <a:xfrm>
            <a:off x="1714800" y="1261295"/>
            <a:ext cx="3884929" cy="2259330"/>
            <a:chOff x="1714800" y="1261295"/>
            <a:chExt cx="3884929" cy="2259330"/>
          </a:xfrm>
        </p:grpSpPr>
        <p:sp>
          <p:nvSpPr>
            <p:cNvPr id="16" name="object 16"/>
            <p:cNvSpPr/>
            <p:nvPr/>
          </p:nvSpPr>
          <p:spPr>
            <a:xfrm>
              <a:off x="1991847" y="1391630"/>
              <a:ext cx="3578225" cy="1891664"/>
            </a:xfrm>
            <a:custGeom>
              <a:avLst/>
              <a:gdLst/>
              <a:ahLst/>
              <a:cxnLst/>
              <a:rect l="l" t="t" r="r" b="b"/>
              <a:pathLst>
                <a:path w="3578225" h="1891664">
                  <a:moveTo>
                    <a:pt x="0" y="1891569"/>
                  </a:moveTo>
                  <a:lnTo>
                    <a:pt x="0" y="0"/>
                  </a:lnTo>
                </a:path>
                <a:path w="3578225" h="1891664">
                  <a:moveTo>
                    <a:pt x="357816" y="1891569"/>
                  </a:moveTo>
                  <a:lnTo>
                    <a:pt x="357816" y="0"/>
                  </a:lnTo>
                </a:path>
                <a:path w="3578225" h="1891664">
                  <a:moveTo>
                    <a:pt x="715625" y="1891569"/>
                  </a:moveTo>
                  <a:lnTo>
                    <a:pt x="715625" y="0"/>
                  </a:lnTo>
                </a:path>
                <a:path w="3578225" h="1891664">
                  <a:moveTo>
                    <a:pt x="1073481" y="1891569"/>
                  </a:moveTo>
                  <a:lnTo>
                    <a:pt x="1073481" y="0"/>
                  </a:lnTo>
                </a:path>
                <a:path w="3578225" h="1891664">
                  <a:moveTo>
                    <a:pt x="1431259" y="1891569"/>
                  </a:moveTo>
                  <a:lnTo>
                    <a:pt x="1431259" y="0"/>
                  </a:lnTo>
                </a:path>
                <a:path w="3578225" h="1891664">
                  <a:moveTo>
                    <a:pt x="1789114" y="1891569"/>
                  </a:moveTo>
                  <a:lnTo>
                    <a:pt x="1789114" y="0"/>
                  </a:lnTo>
                </a:path>
                <a:path w="3578225" h="1891664">
                  <a:moveTo>
                    <a:pt x="2146892" y="1891569"/>
                  </a:moveTo>
                  <a:lnTo>
                    <a:pt x="2146892" y="0"/>
                  </a:lnTo>
                </a:path>
                <a:path w="3578225" h="1891664">
                  <a:moveTo>
                    <a:pt x="2504748" y="1891569"/>
                  </a:moveTo>
                  <a:lnTo>
                    <a:pt x="2504748" y="0"/>
                  </a:lnTo>
                </a:path>
                <a:path w="3578225" h="1891664">
                  <a:moveTo>
                    <a:pt x="2862526" y="1891569"/>
                  </a:moveTo>
                  <a:lnTo>
                    <a:pt x="2862526" y="0"/>
                  </a:lnTo>
                </a:path>
                <a:path w="3578225" h="1891664">
                  <a:moveTo>
                    <a:pt x="3220381" y="1891569"/>
                  </a:moveTo>
                  <a:lnTo>
                    <a:pt x="3220381" y="0"/>
                  </a:lnTo>
                </a:path>
                <a:path w="3578225" h="1891664">
                  <a:moveTo>
                    <a:pt x="3578159" y="1891569"/>
                  </a:moveTo>
                  <a:lnTo>
                    <a:pt x="3578159" y="0"/>
                  </a:lnTo>
                </a:path>
                <a:path w="3578225" h="1891664">
                  <a:moveTo>
                    <a:pt x="3578159" y="1891569"/>
                  </a:moveTo>
                  <a:lnTo>
                    <a:pt x="0" y="1891569"/>
                  </a:lnTo>
                </a:path>
                <a:path w="3578225" h="1891664">
                  <a:moveTo>
                    <a:pt x="3578159" y="1261046"/>
                  </a:moveTo>
                  <a:lnTo>
                    <a:pt x="0" y="1261046"/>
                  </a:lnTo>
                </a:path>
                <a:path w="3578225" h="1891664">
                  <a:moveTo>
                    <a:pt x="3578159" y="630523"/>
                  </a:moveTo>
                  <a:lnTo>
                    <a:pt x="0" y="630523"/>
                  </a:lnTo>
                </a:path>
                <a:path w="3578225" h="1891664">
                  <a:moveTo>
                    <a:pt x="3578159" y="0"/>
                  </a:moveTo>
                  <a:lnTo>
                    <a:pt x="0" y="0"/>
                  </a:lnTo>
                </a:path>
              </a:pathLst>
            </a:custGeom>
            <a:ln w="391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989886" y="1389671"/>
              <a:ext cx="3582670" cy="1896110"/>
            </a:xfrm>
            <a:custGeom>
              <a:avLst/>
              <a:gdLst/>
              <a:ahLst/>
              <a:cxnLst/>
              <a:rect l="l" t="t" r="r" b="b"/>
              <a:pathLst>
                <a:path w="3582670" h="1896110">
                  <a:moveTo>
                    <a:pt x="3582085" y="0"/>
                  </a:moveTo>
                  <a:lnTo>
                    <a:pt x="3578161" y="0"/>
                  </a:lnTo>
                  <a:lnTo>
                    <a:pt x="3578161" y="3924"/>
                  </a:lnTo>
                  <a:lnTo>
                    <a:pt x="3578161" y="39636"/>
                  </a:lnTo>
                  <a:lnTo>
                    <a:pt x="3578161" y="1855800"/>
                  </a:lnTo>
                  <a:lnTo>
                    <a:pt x="3578161" y="1891576"/>
                  </a:lnTo>
                  <a:lnTo>
                    <a:pt x="3224288" y="1891576"/>
                  </a:lnTo>
                  <a:lnTo>
                    <a:pt x="3224288" y="1855800"/>
                  </a:lnTo>
                  <a:lnTo>
                    <a:pt x="3220377" y="1855800"/>
                  </a:lnTo>
                  <a:lnTo>
                    <a:pt x="3220377" y="1891576"/>
                  </a:lnTo>
                  <a:lnTo>
                    <a:pt x="2866440" y="1891576"/>
                  </a:lnTo>
                  <a:lnTo>
                    <a:pt x="2866440" y="1855800"/>
                  </a:lnTo>
                  <a:lnTo>
                    <a:pt x="2862516" y="1855800"/>
                  </a:lnTo>
                  <a:lnTo>
                    <a:pt x="2862516" y="1891576"/>
                  </a:lnTo>
                  <a:lnTo>
                    <a:pt x="2508656" y="1891576"/>
                  </a:lnTo>
                  <a:lnTo>
                    <a:pt x="2508656" y="1855800"/>
                  </a:lnTo>
                  <a:lnTo>
                    <a:pt x="2504744" y="1855800"/>
                  </a:lnTo>
                  <a:lnTo>
                    <a:pt x="2504744" y="1891576"/>
                  </a:lnTo>
                  <a:lnTo>
                    <a:pt x="2150808" y="1891576"/>
                  </a:lnTo>
                  <a:lnTo>
                    <a:pt x="2150808" y="1855800"/>
                  </a:lnTo>
                  <a:lnTo>
                    <a:pt x="2146884" y="1855800"/>
                  </a:lnTo>
                  <a:lnTo>
                    <a:pt x="2146884" y="1891576"/>
                  </a:lnTo>
                  <a:lnTo>
                    <a:pt x="1793024" y="1891576"/>
                  </a:lnTo>
                  <a:lnTo>
                    <a:pt x="1793024" y="1855800"/>
                  </a:lnTo>
                  <a:lnTo>
                    <a:pt x="1789112" y="1855800"/>
                  </a:lnTo>
                  <a:lnTo>
                    <a:pt x="1789112" y="1891576"/>
                  </a:lnTo>
                  <a:lnTo>
                    <a:pt x="1435176" y="1891576"/>
                  </a:lnTo>
                  <a:lnTo>
                    <a:pt x="1435176" y="1855800"/>
                  </a:lnTo>
                  <a:lnTo>
                    <a:pt x="1431251" y="1855800"/>
                  </a:lnTo>
                  <a:lnTo>
                    <a:pt x="1431251" y="1891576"/>
                  </a:lnTo>
                  <a:lnTo>
                    <a:pt x="1077391" y="1891576"/>
                  </a:lnTo>
                  <a:lnTo>
                    <a:pt x="1077391" y="1855800"/>
                  </a:lnTo>
                  <a:lnTo>
                    <a:pt x="1073480" y="1855800"/>
                  </a:lnTo>
                  <a:lnTo>
                    <a:pt x="1073480" y="1891576"/>
                  </a:lnTo>
                  <a:lnTo>
                    <a:pt x="719543" y="1891576"/>
                  </a:lnTo>
                  <a:lnTo>
                    <a:pt x="719543" y="1855800"/>
                  </a:lnTo>
                  <a:lnTo>
                    <a:pt x="715619" y="1855800"/>
                  </a:lnTo>
                  <a:lnTo>
                    <a:pt x="715619" y="1891576"/>
                  </a:lnTo>
                  <a:lnTo>
                    <a:pt x="361734" y="1891576"/>
                  </a:lnTo>
                  <a:lnTo>
                    <a:pt x="361734" y="1855800"/>
                  </a:lnTo>
                  <a:lnTo>
                    <a:pt x="357809" y="1855800"/>
                  </a:lnTo>
                  <a:lnTo>
                    <a:pt x="357809" y="1891576"/>
                  </a:lnTo>
                  <a:lnTo>
                    <a:pt x="39700" y="1891576"/>
                  </a:lnTo>
                  <a:lnTo>
                    <a:pt x="3911" y="1891576"/>
                  </a:lnTo>
                  <a:lnTo>
                    <a:pt x="3911" y="1855800"/>
                  </a:lnTo>
                  <a:lnTo>
                    <a:pt x="3911" y="39636"/>
                  </a:lnTo>
                  <a:lnTo>
                    <a:pt x="3911" y="3924"/>
                  </a:lnTo>
                  <a:lnTo>
                    <a:pt x="357809" y="3924"/>
                  </a:lnTo>
                  <a:lnTo>
                    <a:pt x="357809" y="39636"/>
                  </a:lnTo>
                  <a:lnTo>
                    <a:pt x="361734" y="39636"/>
                  </a:lnTo>
                  <a:lnTo>
                    <a:pt x="361734" y="3924"/>
                  </a:lnTo>
                  <a:lnTo>
                    <a:pt x="715619" y="3924"/>
                  </a:lnTo>
                  <a:lnTo>
                    <a:pt x="715619" y="39636"/>
                  </a:lnTo>
                  <a:lnTo>
                    <a:pt x="719543" y="39636"/>
                  </a:lnTo>
                  <a:lnTo>
                    <a:pt x="719543" y="3924"/>
                  </a:lnTo>
                  <a:lnTo>
                    <a:pt x="1073480" y="3924"/>
                  </a:lnTo>
                  <a:lnTo>
                    <a:pt x="1073480" y="39636"/>
                  </a:lnTo>
                  <a:lnTo>
                    <a:pt x="1077391" y="39636"/>
                  </a:lnTo>
                  <a:lnTo>
                    <a:pt x="1077391" y="3924"/>
                  </a:lnTo>
                  <a:lnTo>
                    <a:pt x="1431251" y="3924"/>
                  </a:lnTo>
                  <a:lnTo>
                    <a:pt x="1431251" y="39636"/>
                  </a:lnTo>
                  <a:lnTo>
                    <a:pt x="1435176" y="39636"/>
                  </a:lnTo>
                  <a:lnTo>
                    <a:pt x="1435176" y="3924"/>
                  </a:lnTo>
                  <a:lnTo>
                    <a:pt x="1789112" y="3924"/>
                  </a:lnTo>
                  <a:lnTo>
                    <a:pt x="1789112" y="39636"/>
                  </a:lnTo>
                  <a:lnTo>
                    <a:pt x="1793024" y="39636"/>
                  </a:lnTo>
                  <a:lnTo>
                    <a:pt x="1793024" y="3924"/>
                  </a:lnTo>
                  <a:lnTo>
                    <a:pt x="2146884" y="3924"/>
                  </a:lnTo>
                  <a:lnTo>
                    <a:pt x="2146884" y="39636"/>
                  </a:lnTo>
                  <a:lnTo>
                    <a:pt x="2150808" y="39636"/>
                  </a:lnTo>
                  <a:lnTo>
                    <a:pt x="2150808" y="3924"/>
                  </a:lnTo>
                  <a:lnTo>
                    <a:pt x="2504744" y="3924"/>
                  </a:lnTo>
                  <a:lnTo>
                    <a:pt x="2504744" y="39636"/>
                  </a:lnTo>
                  <a:lnTo>
                    <a:pt x="2508656" y="39636"/>
                  </a:lnTo>
                  <a:lnTo>
                    <a:pt x="2508656" y="3924"/>
                  </a:lnTo>
                  <a:lnTo>
                    <a:pt x="2862516" y="3924"/>
                  </a:lnTo>
                  <a:lnTo>
                    <a:pt x="2862516" y="39636"/>
                  </a:lnTo>
                  <a:lnTo>
                    <a:pt x="2866440" y="39636"/>
                  </a:lnTo>
                  <a:lnTo>
                    <a:pt x="2866440" y="3924"/>
                  </a:lnTo>
                  <a:lnTo>
                    <a:pt x="3220377" y="3924"/>
                  </a:lnTo>
                  <a:lnTo>
                    <a:pt x="3220377" y="39636"/>
                  </a:lnTo>
                  <a:lnTo>
                    <a:pt x="3224288" y="39636"/>
                  </a:lnTo>
                  <a:lnTo>
                    <a:pt x="3224288" y="3924"/>
                  </a:lnTo>
                  <a:lnTo>
                    <a:pt x="3578161" y="3924"/>
                  </a:lnTo>
                  <a:lnTo>
                    <a:pt x="3578161" y="0"/>
                  </a:lnTo>
                  <a:lnTo>
                    <a:pt x="3911" y="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905"/>
                  </a:lnTo>
                  <a:lnTo>
                    <a:pt x="0" y="39636"/>
                  </a:lnTo>
                  <a:lnTo>
                    <a:pt x="0" y="1855800"/>
                  </a:lnTo>
                  <a:lnTo>
                    <a:pt x="0" y="1893531"/>
                  </a:lnTo>
                  <a:lnTo>
                    <a:pt x="1955" y="1893531"/>
                  </a:lnTo>
                  <a:lnTo>
                    <a:pt x="1955" y="1895487"/>
                  </a:lnTo>
                  <a:lnTo>
                    <a:pt x="39700" y="1895487"/>
                  </a:lnTo>
                  <a:lnTo>
                    <a:pt x="3582085" y="1895487"/>
                  </a:lnTo>
                  <a:lnTo>
                    <a:pt x="3582085" y="1891576"/>
                  </a:lnTo>
                  <a:lnTo>
                    <a:pt x="3582073" y="1855800"/>
                  </a:lnTo>
                  <a:lnTo>
                    <a:pt x="3582073" y="39636"/>
                  </a:lnTo>
                  <a:lnTo>
                    <a:pt x="3582073" y="3924"/>
                  </a:lnTo>
                  <a:lnTo>
                    <a:pt x="3582085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991495" y="2652676"/>
              <a:ext cx="3579495" cy="0"/>
            </a:xfrm>
            <a:custGeom>
              <a:avLst/>
              <a:gdLst/>
              <a:ahLst/>
              <a:cxnLst/>
              <a:rect l="l" t="t" r="r" b="b"/>
              <a:pathLst>
                <a:path w="3579495" h="0">
                  <a:moveTo>
                    <a:pt x="0" y="0"/>
                  </a:moveTo>
                  <a:lnTo>
                    <a:pt x="3578903" y="0"/>
                  </a:lnTo>
                </a:path>
              </a:pathLst>
            </a:custGeom>
            <a:ln w="3916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827707" y="1368602"/>
              <a:ext cx="3742690" cy="2027555"/>
            </a:xfrm>
            <a:custGeom>
              <a:avLst/>
              <a:gdLst/>
              <a:ahLst/>
              <a:cxnLst/>
              <a:rect l="l" t="t" r="r" b="b"/>
              <a:pathLst>
                <a:path w="3742690" h="2027554">
                  <a:moveTo>
                    <a:pt x="20027" y="1922360"/>
                  </a:moveTo>
                  <a:lnTo>
                    <a:pt x="0" y="1922360"/>
                  </a:lnTo>
                  <a:lnTo>
                    <a:pt x="0" y="1928939"/>
                  </a:lnTo>
                  <a:lnTo>
                    <a:pt x="20027" y="1928939"/>
                  </a:lnTo>
                  <a:lnTo>
                    <a:pt x="20027" y="1922360"/>
                  </a:lnTo>
                  <a:close/>
                </a:path>
                <a:path w="3742690" h="2027554">
                  <a:moveTo>
                    <a:pt x="58839" y="663892"/>
                  </a:moveTo>
                  <a:lnTo>
                    <a:pt x="52146" y="634326"/>
                  </a:lnTo>
                  <a:lnTo>
                    <a:pt x="52146" y="666318"/>
                  </a:lnTo>
                  <a:lnTo>
                    <a:pt x="51130" y="672122"/>
                  </a:lnTo>
                  <a:lnTo>
                    <a:pt x="47040" y="677913"/>
                  </a:lnTo>
                  <a:lnTo>
                    <a:pt x="44526" y="679399"/>
                  </a:lnTo>
                  <a:lnTo>
                    <a:pt x="38544" y="679399"/>
                  </a:lnTo>
                  <a:lnTo>
                    <a:pt x="36029" y="677913"/>
                  </a:lnTo>
                  <a:lnTo>
                    <a:pt x="33985" y="675017"/>
                  </a:lnTo>
                  <a:lnTo>
                    <a:pt x="31953" y="672198"/>
                  </a:lnTo>
                  <a:lnTo>
                    <a:pt x="30937" y="666318"/>
                  </a:lnTo>
                  <a:lnTo>
                    <a:pt x="30937" y="648931"/>
                  </a:lnTo>
                  <a:lnTo>
                    <a:pt x="32054" y="642988"/>
                  </a:lnTo>
                  <a:lnTo>
                    <a:pt x="34302" y="639699"/>
                  </a:lnTo>
                  <a:lnTo>
                    <a:pt x="36093" y="637184"/>
                  </a:lnTo>
                  <a:lnTo>
                    <a:pt x="38481" y="635927"/>
                  </a:lnTo>
                  <a:lnTo>
                    <a:pt x="44513" y="635927"/>
                  </a:lnTo>
                  <a:lnTo>
                    <a:pt x="47040" y="637349"/>
                  </a:lnTo>
                  <a:lnTo>
                    <a:pt x="51130" y="643140"/>
                  </a:lnTo>
                  <a:lnTo>
                    <a:pt x="52019" y="648233"/>
                  </a:lnTo>
                  <a:lnTo>
                    <a:pt x="52146" y="666318"/>
                  </a:lnTo>
                  <a:lnTo>
                    <a:pt x="52146" y="634326"/>
                  </a:lnTo>
                  <a:lnTo>
                    <a:pt x="51181" y="633425"/>
                  </a:lnTo>
                  <a:lnTo>
                    <a:pt x="46888" y="631075"/>
                  </a:lnTo>
                  <a:lnTo>
                    <a:pt x="44386" y="630529"/>
                  </a:lnTo>
                  <a:lnTo>
                    <a:pt x="37680" y="630529"/>
                  </a:lnTo>
                  <a:lnTo>
                    <a:pt x="34467" y="631545"/>
                  </a:lnTo>
                  <a:lnTo>
                    <a:pt x="31927" y="633666"/>
                  </a:lnTo>
                  <a:lnTo>
                    <a:pt x="29387" y="635698"/>
                  </a:lnTo>
                  <a:lnTo>
                    <a:pt x="27457" y="638670"/>
                  </a:lnTo>
                  <a:lnTo>
                    <a:pt x="24879" y="646353"/>
                  </a:lnTo>
                  <a:lnTo>
                    <a:pt x="24231" y="651357"/>
                  </a:lnTo>
                  <a:lnTo>
                    <a:pt x="24231" y="667651"/>
                  </a:lnTo>
                  <a:lnTo>
                    <a:pt x="25984" y="674789"/>
                  </a:lnTo>
                  <a:lnTo>
                    <a:pt x="29667" y="679488"/>
                  </a:lnTo>
                  <a:lnTo>
                    <a:pt x="32410" y="682929"/>
                  </a:lnTo>
                  <a:lnTo>
                    <a:pt x="36423" y="684733"/>
                  </a:lnTo>
                  <a:lnTo>
                    <a:pt x="45427" y="684733"/>
                  </a:lnTo>
                  <a:lnTo>
                    <a:pt x="48641" y="683717"/>
                  </a:lnTo>
                  <a:lnTo>
                    <a:pt x="53733" y="679488"/>
                  </a:lnTo>
                  <a:lnTo>
                    <a:pt x="55651" y="676579"/>
                  </a:lnTo>
                  <a:lnTo>
                    <a:pt x="58216" y="668909"/>
                  </a:lnTo>
                  <a:lnTo>
                    <a:pt x="58839" y="663892"/>
                  </a:lnTo>
                  <a:close/>
                </a:path>
                <a:path w="3742690" h="2027554">
                  <a:moveTo>
                    <a:pt x="60769" y="1924939"/>
                  </a:moveTo>
                  <a:lnTo>
                    <a:pt x="55448" y="1896986"/>
                  </a:lnTo>
                  <a:lnTo>
                    <a:pt x="54876" y="1896122"/>
                  </a:lnTo>
                  <a:lnTo>
                    <a:pt x="54063" y="1895373"/>
                  </a:lnTo>
                  <a:lnTo>
                    <a:pt x="54063" y="1927364"/>
                  </a:lnTo>
                  <a:lnTo>
                    <a:pt x="53047" y="1933168"/>
                  </a:lnTo>
                  <a:lnTo>
                    <a:pt x="48971" y="1938959"/>
                  </a:lnTo>
                  <a:lnTo>
                    <a:pt x="46456" y="1940445"/>
                  </a:lnTo>
                  <a:lnTo>
                    <a:pt x="40462" y="1940445"/>
                  </a:lnTo>
                  <a:lnTo>
                    <a:pt x="37947" y="1938959"/>
                  </a:lnTo>
                  <a:lnTo>
                    <a:pt x="35902" y="1936064"/>
                  </a:lnTo>
                  <a:lnTo>
                    <a:pt x="33870" y="1933244"/>
                  </a:lnTo>
                  <a:lnTo>
                    <a:pt x="32842" y="1927364"/>
                  </a:lnTo>
                  <a:lnTo>
                    <a:pt x="32842" y="1909978"/>
                  </a:lnTo>
                  <a:lnTo>
                    <a:pt x="33972" y="1904034"/>
                  </a:lnTo>
                  <a:lnTo>
                    <a:pt x="36207" y="1900745"/>
                  </a:lnTo>
                  <a:lnTo>
                    <a:pt x="37998" y="1898230"/>
                  </a:lnTo>
                  <a:lnTo>
                    <a:pt x="40386" y="1896986"/>
                  </a:lnTo>
                  <a:lnTo>
                    <a:pt x="46431" y="1896986"/>
                  </a:lnTo>
                  <a:lnTo>
                    <a:pt x="48971" y="1898396"/>
                  </a:lnTo>
                  <a:lnTo>
                    <a:pt x="53047" y="1904187"/>
                  </a:lnTo>
                  <a:lnTo>
                    <a:pt x="53936" y="1909279"/>
                  </a:lnTo>
                  <a:lnTo>
                    <a:pt x="54063" y="1927364"/>
                  </a:lnTo>
                  <a:lnTo>
                    <a:pt x="54063" y="1895373"/>
                  </a:lnTo>
                  <a:lnTo>
                    <a:pt x="53098" y="1894471"/>
                  </a:lnTo>
                  <a:lnTo>
                    <a:pt x="48806" y="1892122"/>
                  </a:lnTo>
                  <a:lnTo>
                    <a:pt x="46304" y="1891576"/>
                  </a:lnTo>
                  <a:lnTo>
                    <a:pt x="39598" y="1891576"/>
                  </a:lnTo>
                  <a:lnTo>
                    <a:pt x="36398" y="1892592"/>
                  </a:lnTo>
                  <a:lnTo>
                    <a:pt x="33845" y="1894713"/>
                  </a:lnTo>
                  <a:lnTo>
                    <a:pt x="31292" y="1896745"/>
                  </a:lnTo>
                  <a:lnTo>
                    <a:pt x="29375" y="1899716"/>
                  </a:lnTo>
                  <a:lnTo>
                    <a:pt x="26797" y="1907400"/>
                  </a:lnTo>
                  <a:lnTo>
                    <a:pt x="26149" y="1912404"/>
                  </a:lnTo>
                  <a:lnTo>
                    <a:pt x="26149" y="1928698"/>
                  </a:lnTo>
                  <a:lnTo>
                    <a:pt x="27901" y="1935835"/>
                  </a:lnTo>
                  <a:lnTo>
                    <a:pt x="34315" y="1943976"/>
                  </a:lnTo>
                  <a:lnTo>
                    <a:pt x="38341" y="1945779"/>
                  </a:lnTo>
                  <a:lnTo>
                    <a:pt x="47345" y="1945779"/>
                  </a:lnTo>
                  <a:lnTo>
                    <a:pt x="50558" y="1944763"/>
                  </a:lnTo>
                  <a:lnTo>
                    <a:pt x="55651" y="1940534"/>
                  </a:lnTo>
                  <a:lnTo>
                    <a:pt x="57569" y="1937626"/>
                  </a:lnTo>
                  <a:lnTo>
                    <a:pt x="60121" y="1929955"/>
                  </a:lnTo>
                  <a:lnTo>
                    <a:pt x="60769" y="1924939"/>
                  </a:lnTo>
                  <a:close/>
                </a:path>
                <a:path w="3742690" h="2027554">
                  <a:moveTo>
                    <a:pt x="77787" y="676427"/>
                  </a:moveTo>
                  <a:lnTo>
                    <a:pt x="70358" y="676427"/>
                  </a:lnTo>
                  <a:lnTo>
                    <a:pt x="70358" y="683793"/>
                  </a:lnTo>
                  <a:lnTo>
                    <a:pt x="77787" y="683793"/>
                  </a:lnTo>
                  <a:lnTo>
                    <a:pt x="77787" y="676427"/>
                  </a:lnTo>
                  <a:close/>
                </a:path>
                <a:path w="3742690" h="2027554">
                  <a:moveTo>
                    <a:pt x="79705" y="1937473"/>
                  </a:moveTo>
                  <a:lnTo>
                    <a:pt x="72275" y="1937473"/>
                  </a:lnTo>
                  <a:lnTo>
                    <a:pt x="72275" y="1944839"/>
                  </a:lnTo>
                  <a:lnTo>
                    <a:pt x="79705" y="1944839"/>
                  </a:lnTo>
                  <a:lnTo>
                    <a:pt x="79705" y="1937473"/>
                  </a:lnTo>
                  <a:close/>
                </a:path>
                <a:path w="3742690" h="2027554">
                  <a:moveTo>
                    <a:pt x="113411" y="0"/>
                  </a:moveTo>
                  <a:lnTo>
                    <a:pt x="109207" y="0"/>
                  </a:lnTo>
                  <a:lnTo>
                    <a:pt x="108077" y="2273"/>
                  </a:lnTo>
                  <a:lnTo>
                    <a:pt x="106146" y="4711"/>
                  </a:lnTo>
                  <a:lnTo>
                    <a:pt x="100685" y="9563"/>
                  </a:lnTo>
                  <a:lnTo>
                    <a:pt x="97510" y="11595"/>
                  </a:lnTo>
                  <a:lnTo>
                    <a:pt x="93853" y="13322"/>
                  </a:lnTo>
                  <a:lnTo>
                    <a:pt x="93853" y="19659"/>
                  </a:lnTo>
                  <a:lnTo>
                    <a:pt x="106895" y="11760"/>
                  </a:lnTo>
                  <a:lnTo>
                    <a:pt x="106895" y="53263"/>
                  </a:lnTo>
                  <a:lnTo>
                    <a:pt x="113411" y="53263"/>
                  </a:lnTo>
                  <a:lnTo>
                    <a:pt x="113411" y="0"/>
                  </a:lnTo>
                  <a:close/>
                </a:path>
                <a:path w="3742690" h="2027554">
                  <a:moveTo>
                    <a:pt x="123126" y="660768"/>
                  </a:moveTo>
                  <a:lnTo>
                    <a:pt x="121526" y="656691"/>
                  </a:lnTo>
                  <a:lnTo>
                    <a:pt x="119278" y="654418"/>
                  </a:lnTo>
                  <a:lnTo>
                    <a:pt x="116865" y="651992"/>
                  </a:lnTo>
                  <a:lnTo>
                    <a:pt x="115150" y="650265"/>
                  </a:lnTo>
                  <a:lnTo>
                    <a:pt x="111239" y="648627"/>
                  </a:lnTo>
                  <a:lnTo>
                    <a:pt x="103111" y="648627"/>
                  </a:lnTo>
                  <a:lnTo>
                    <a:pt x="99758" y="649719"/>
                  </a:lnTo>
                  <a:lnTo>
                    <a:pt x="96583" y="651992"/>
                  </a:lnTo>
                  <a:lnTo>
                    <a:pt x="99441" y="637730"/>
                  </a:lnTo>
                  <a:lnTo>
                    <a:pt x="120624" y="637730"/>
                  </a:lnTo>
                  <a:lnTo>
                    <a:pt x="120624" y="631469"/>
                  </a:lnTo>
                  <a:lnTo>
                    <a:pt x="94221" y="631469"/>
                  </a:lnTo>
                  <a:lnTo>
                    <a:pt x="89090" y="658723"/>
                  </a:lnTo>
                  <a:lnTo>
                    <a:pt x="95199" y="659511"/>
                  </a:lnTo>
                  <a:lnTo>
                    <a:pt x="96164" y="658025"/>
                  </a:lnTo>
                  <a:lnTo>
                    <a:pt x="97497" y="656767"/>
                  </a:lnTo>
                  <a:lnTo>
                    <a:pt x="100876" y="654888"/>
                  </a:lnTo>
                  <a:lnTo>
                    <a:pt x="102768" y="654418"/>
                  </a:lnTo>
                  <a:lnTo>
                    <a:pt x="108242" y="654418"/>
                  </a:lnTo>
                  <a:lnTo>
                    <a:pt x="110985" y="655434"/>
                  </a:lnTo>
                  <a:lnTo>
                    <a:pt x="113068" y="657631"/>
                  </a:lnTo>
                  <a:lnTo>
                    <a:pt x="115150" y="659739"/>
                  </a:lnTo>
                  <a:lnTo>
                    <a:pt x="116205" y="662724"/>
                  </a:lnTo>
                  <a:lnTo>
                    <a:pt x="116090" y="670636"/>
                  </a:lnTo>
                  <a:lnTo>
                    <a:pt x="115112" y="673455"/>
                  </a:lnTo>
                  <a:lnTo>
                    <a:pt x="110769" y="678154"/>
                  </a:lnTo>
                  <a:lnTo>
                    <a:pt x="108115" y="679399"/>
                  </a:lnTo>
                  <a:lnTo>
                    <a:pt x="102374" y="679399"/>
                  </a:lnTo>
                  <a:lnTo>
                    <a:pt x="100139" y="678548"/>
                  </a:lnTo>
                  <a:lnTo>
                    <a:pt x="98298" y="676821"/>
                  </a:lnTo>
                  <a:lnTo>
                    <a:pt x="96443" y="675170"/>
                  </a:lnTo>
                  <a:lnTo>
                    <a:pt x="95275" y="672668"/>
                  </a:lnTo>
                  <a:lnTo>
                    <a:pt x="94767" y="669378"/>
                  </a:lnTo>
                  <a:lnTo>
                    <a:pt x="87922" y="669925"/>
                  </a:lnTo>
                  <a:lnTo>
                    <a:pt x="88353" y="674395"/>
                  </a:lnTo>
                  <a:lnTo>
                    <a:pt x="90106" y="677989"/>
                  </a:lnTo>
                  <a:lnTo>
                    <a:pt x="93154" y="680656"/>
                  </a:lnTo>
                  <a:lnTo>
                    <a:pt x="96215" y="683399"/>
                  </a:lnTo>
                  <a:lnTo>
                    <a:pt x="100152" y="684733"/>
                  </a:lnTo>
                  <a:lnTo>
                    <a:pt x="110871" y="684733"/>
                  </a:lnTo>
                  <a:lnTo>
                    <a:pt x="115519" y="682612"/>
                  </a:lnTo>
                  <a:lnTo>
                    <a:pt x="118059" y="679399"/>
                  </a:lnTo>
                  <a:lnTo>
                    <a:pt x="121716" y="674789"/>
                  </a:lnTo>
                  <a:lnTo>
                    <a:pt x="123126" y="670636"/>
                  </a:lnTo>
                  <a:lnTo>
                    <a:pt x="123126" y="660768"/>
                  </a:lnTo>
                  <a:close/>
                </a:path>
                <a:path w="3742690" h="2027554">
                  <a:moveTo>
                    <a:pt x="123469" y="1294422"/>
                  </a:moveTo>
                  <a:lnTo>
                    <a:pt x="116776" y="1264856"/>
                  </a:lnTo>
                  <a:lnTo>
                    <a:pt x="116776" y="1296847"/>
                  </a:lnTo>
                  <a:lnTo>
                    <a:pt x="115760" y="1302639"/>
                  </a:lnTo>
                  <a:lnTo>
                    <a:pt x="111671" y="1308442"/>
                  </a:lnTo>
                  <a:lnTo>
                    <a:pt x="109156" y="1309928"/>
                  </a:lnTo>
                  <a:lnTo>
                    <a:pt x="103174" y="1309928"/>
                  </a:lnTo>
                  <a:lnTo>
                    <a:pt x="100660" y="1308442"/>
                  </a:lnTo>
                  <a:lnTo>
                    <a:pt x="98615" y="1305547"/>
                  </a:lnTo>
                  <a:lnTo>
                    <a:pt x="96583" y="1302727"/>
                  </a:lnTo>
                  <a:lnTo>
                    <a:pt x="95567" y="1296847"/>
                  </a:lnTo>
                  <a:lnTo>
                    <a:pt x="95567" y="1279461"/>
                  </a:lnTo>
                  <a:lnTo>
                    <a:pt x="96685" y="1273505"/>
                  </a:lnTo>
                  <a:lnTo>
                    <a:pt x="98933" y="1270215"/>
                  </a:lnTo>
                  <a:lnTo>
                    <a:pt x="100723" y="1267714"/>
                  </a:lnTo>
                  <a:lnTo>
                    <a:pt x="103111" y="1266456"/>
                  </a:lnTo>
                  <a:lnTo>
                    <a:pt x="109143" y="1266456"/>
                  </a:lnTo>
                  <a:lnTo>
                    <a:pt x="111671" y="1267866"/>
                  </a:lnTo>
                  <a:lnTo>
                    <a:pt x="115760" y="1273657"/>
                  </a:lnTo>
                  <a:lnTo>
                    <a:pt x="116649" y="1278750"/>
                  </a:lnTo>
                  <a:lnTo>
                    <a:pt x="116776" y="1296847"/>
                  </a:lnTo>
                  <a:lnTo>
                    <a:pt x="116776" y="1264856"/>
                  </a:lnTo>
                  <a:lnTo>
                    <a:pt x="115811" y="1263954"/>
                  </a:lnTo>
                  <a:lnTo>
                    <a:pt x="111518" y="1261605"/>
                  </a:lnTo>
                  <a:lnTo>
                    <a:pt x="109016" y="1261046"/>
                  </a:lnTo>
                  <a:lnTo>
                    <a:pt x="102311" y="1261046"/>
                  </a:lnTo>
                  <a:lnTo>
                    <a:pt x="99098" y="1262075"/>
                  </a:lnTo>
                  <a:lnTo>
                    <a:pt x="96558" y="1264183"/>
                  </a:lnTo>
                  <a:lnTo>
                    <a:pt x="94005" y="1266215"/>
                  </a:lnTo>
                  <a:lnTo>
                    <a:pt x="92087" y="1269199"/>
                  </a:lnTo>
                  <a:lnTo>
                    <a:pt x="89509" y="1276870"/>
                  </a:lnTo>
                  <a:lnTo>
                    <a:pt x="88861" y="1281887"/>
                  </a:lnTo>
                  <a:lnTo>
                    <a:pt x="88861" y="1298181"/>
                  </a:lnTo>
                  <a:lnTo>
                    <a:pt x="90614" y="1305306"/>
                  </a:lnTo>
                  <a:lnTo>
                    <a:pt x="94297" y="1310005"/>
                  </a:lnTo>
                  <a:lnTo>
                    <a:pt x="97040" y="1313446"/>
                  </a:lnTo>
                  <a:lnTo>
                    <a:pt x="101053" y="1315250"/>
                  </a:lnTo>
                  <a:lnTo>
                    <a:pt x="110058" y="1315250"/>
                  </a:lnTo>
                  <a:lnTo>
                    <a:pt x="122847" y="1299425"/>
                  </a:lnTo>
                  <a:lnTo>
                    <a:pt x="123469" y="1294422"/>
                  </a:lnTo>
                  <a:close/>
                </a:path>
                <a:path w="3742690" h="2027554">
                  <a:moveTo>
                    <a:pt x="125031" y="1921814"/>
                  </a:moveTo>
                  <a:lnTo>
                    <a:pt x="123444" y="1917738"/>
                  </a:lnTo>
                  <a:lnTo>
                    <a:pt x="121183" y="1915464"/>
                  </a:lnTo>
                  <a:lnTo>
                    <a:pt x="118783" y="1913039"/>
                  </a:lnTo>
                  <a:lnTo>
                    <a:pt x="117068" y="1911311"/>
                  </a:lnTo>
                  <a:lnTo>
                    <a:pt x="113157" y="1909673"/>
                  </a:lnTo>
                  <a:lnTo>
                    <a:pt x="105029" y="1909673"/>
                  </a:lnTo>
                  <a:lnTo>
                    <a:pt x="101676" y="1910765"/>
                  </a:lnTo>
                  <a:lnTo>
                    <a:pt x="98488" y="1913039"/>
                  </a:lnTo>
                  <a:lnTo>
                    <a:pt x="101346" y="1898777"/>
                  </a:lnTo>
                  <a:lnTo>
                    <a:pt x="122529" y="1898777"/>
                  </a:lnTo>
                  <a:lnTo>
                    <a:pt x="122529" y="1892515"/>
                  </a:lnTo>
                  <a:lnTo>
                    <a:pt x="96139" y="1892515"/>
                  </a:lnTo>
                  <a:lnTo>
                    <a:pt x="90995" y="1919770"/>
                  </a:lnTo>
                  <a:lnTo>
                    <a:pt x="97116" y="1920557"/>
                  </a:lnTo>
                  <a:lnTo>
                    <a:pt x="98082" y="1919071"/>
                  </a:lnTo>
                  <a:lnTo>
                    <a:pt x="99415" y="1917814"/>
                  </a:lnTo>
                  <a:lnTo>
                    <a:pt x="102793" y="1915934"/>
                  </a:lnTo>
                  <a:lnTo>
                    <a:pt x="104686" y="1915464"/>
                  </a:lnTo>
                  <a:lnTo>
                    <a:pt x="110159" y="1915464"/>
                  </a:lnTo>
                  <a:lnTo>
                    <a:pt x="112903" y="1916480"/>
                  </a:lnTo>
                  <a:lnTo>
                    <a:pt x="114985" y="1918677"/>
                  </a:lnTo>
                  <a:lnTo>
                    <a:pt x="117081" y="1920786"/>
                  </a:lnTo>
                  <a:lnTo>
                    <a:pt x="118122" y="1923770"/>
                  </a:lnTo>
                  <a:lnTo>
                    <a:pt x="118008" y="1931682"/>
                  </a:lnTo>
                  <a:lnTo>
                    <a:pt x="117030" y="1934502"/>
                  </a:lnTo>
                  <a:lnTo>
                    <a:pt x="112687" y="1939201"/>
                  </a:lnTo>
                  <a:lnTo>
                    <a:pt x="110032" y="1940445"/>
                  </a:lnTo>
                  <a:lnTo>
                    <a:pt x="104292" y="1940445"/>
                  </a:lnTo>
                  <a:lnTo>
                    <a:pt x="102069" y="1939594"/>
                  </a:lnTo>
                  <a:lnTo>
                    <a:pt x="100215" y="1937867"/>
                  </a:lnTo>
                  <a:lnTo>
                    <a:pt x="98361" y="1936216"/>
                  </a:lnTo>
                  <a:lnTo>
                    <a:pt x="97193" y="1933714"/>
                  </a:lnTo>
                  <a:lnTo>
                    <a:pt x="96685" y="1930425"/>
                  </a:lnTo>
                  <a:lnTo>
                    <a:pt x="89839" y="1930971"/>
                  </a:lnTo>
                  <a:lnTo>
                    <a:pt x="90271" y="1935441"/>
                  </a:lnTo>
                  <a:lnTo>
                    <a:pt x="92024" y="1939036"/>
                  </a:lnTo>
                  <a:lnTo>
                    <a:pt x="95072" y="1941703"/>
                  </a:lnTo>
                  <a:lnTo>
                    <a:pt x="98120" y="1944446"/>
                  </a:lnTo>
                  <a:lnTo>
                    <a:pt x="102069" y="1945779"/>
                  </a:lnTo>
                  <a:lnTo>
                    <a:pt x="112776" y="1945779"/>
                  </a:lnTo>
                  <a:lnTo>
                    <a:pt x="117436" y="1943658"/>
                  </a:lnTo>
                  <a:lnTo>
                    <a:pt x="119976" y="1940445"/>
                  </a:lnTo>
                  <a:lnTo>
                    <a:pt x="123634" y="1935835"/>
                  </a:lnTo>
                  <a:lnTo>
                    <a:pt x="125031" y="1931682"/>
                  </a:lnTo>
                  <a:lnTo>
                    <a:pt x="125031" y="1921814"/>
                  </a:lnTo>
                  <a:close/>
                </a:path>
                <a:path w="3742690" h="2027554">
                  <a:moveTo>
                    <a:pt x="178308" y="2006168"/>
                  </a:moveTo>
                  <a:lnTo>
                    <a:pt x="173824" y="1979536"/>
                  </a:lnTo>
                  <a:lnTo>
                    <a:pt x="172974" y="1978202"/>
                  </a:lnTo>
                  <a:lnTo>
                    <a:pt x="172427" y="1977339"/>
                  </a:lnTo>
                  <a:lnTo>
                    <a:pt x="171615" y="1976602"/>
                  </a:lnTo>
                  <a:lnTo>
                    <a:pt x="171615" y="2008670"/>
                  </a:lnTo>
                  <a:lnTo>
                    <a:pt x="170599" y="2014474"/>
                  </a:lnTo>
                  <a:lnTo>
                    <a:pt x="166509" y="2020265"/>
                  </a:lnTo>
                  <a:lnTo>
                    <a:pt x="163995" y="2021674"/>
                  </a:lnTo>
                  <a:lnTo>
                    <a:pt x="158013" y="2021674"/>
                  </a:lnTo>
                  <a:lnTo>
                    <a:pt x="155498" y="2020265"/>
                  </a:lnTo>
                  <a:lnTo>
                    <a:pt x="151422" y="2014474"/>
                  </a:lnTo>
                  <a:lnTo>
                    <a:pt x="150406" y="2008670"/>
                  </a:lnTo>
                  <a:lnTo>
                    <a:pt x="150418" y="1991207"/>
                  </a:lnTo>
                  <a:lnTo>
                    <a:pt x="151523" y="1985251"/>
                  </a:lnTo>
                  <a:lnTo>
                    <a:pt x="153771" y="1982038"/>
                  </a:lnTo>
                  <a:lnTo>
                    <a:pt x="155549" y="1979536"/>
                  </a:lnTo>
                  <a:lnTo>
                    <a:pt x="157949" y="1978202"/>
                  </a:lnTo>
                  <a:lnTo>
                    <a:pt x="163982" y="1978202"/>
                  </a:lnTo>
                  <a:lnTo>
                    <a:pt x="171615" y="2008670"/>
                  </a:lnTo>
                  <a:lnTo>
                    <a:pt x="171615" y="1976602"/>
                  </a:lnTo>
                  <a:lnTo>
                    <a:pt x="170649" y="1975700"/>
                  </a:lnTo>
                  <a:lnTo>
                    <a:pt x="168503" y="1974596"/>
                  </a:lnTo>
                  <a:lnTo>
                    <a:pt x="166344" y="1973427"/>
                  </a:lnTo>
                  <a:lnTo>
                    <a:pt x="163855" y="1972881"/>
                  </a:lnTo>
                  <a:lnTo>
                    <a:pt x="157149" y="1972881"/>
                  </a:lnTo>
                  <a:lnTo>
                    <a:pt x="143700" y="1993709"/>
                  </a:lnTo>
                  <a:lnTo>
                    <a:pt x="143700" y="2009927"/>
                  </a:lnTo>
                  <a:lnTo>
                    <a:pt x="145453" y="2017128"/>
                  </a:lnTo>
                  <a:lnTo>
                    <a:pt x="151879" y="2025205"/>
                  </a:lnTo>
                  <a:lnTo>
                    <a:pt x="155892" y="2026996"/>
                  </a:lnTo>
                  <a:lnTo>
                    <a:pt x="164896" y="2026996"/>
                  </a:lnTo>
                  <a:lnTo>
                    <a:pt x="168109" y="2025980"/>
                  </a:lnTo>
                  <a:lnTo>
                    <a:pt x="170662" y="2023872"/>
                  </a:lnTo>
                  <a:lnTo>
                    <a:pt x="173202" y="2021827"/>
                  </a:lnTo>
                  <a:lnTo>
                    <a:pt x="173304" y="2021674"/>
                  </a:lnTo>
                  <a:lnTo>
                    <a:pt x="175120" y="2018855"/>
                  </a:lnTo>
                  <a:lnTo>
                    <a:pt x="177673" y="2011184"/>
                  </a:lnTo>
                  <a:lnTo>
                    <a:pt x="178308" y="2006168"/>
                  </a:lnTo>
                  <a:close/>
                </a:path>
                <a:path w="3742690" h="2027554">
                  <a:moveTo>
                    <a:pt x="201879" y="651598"/>
                  </a:moveTo>
                  <a:lnTo>
                    <a:pt x="164134" y="651598"/>
                  </a:lnTo>
                  <a:lnTo>
                    <a:pt x="164134" y="655510"/>
                  </a:lnTo>
                  <a:lnTo>
                    <a:pt x="201879" y="655510"/>
                  </a:lnTo>
                  <a:lnTo>
                    <a:pt x="201879" y="651598"/>
                  </a:lnTo>
                  <a:close/>
                </a:path>
                <a:path w="3742690" h="2027554">
                  <a:moveTo>
                    <a:pt x="201879" y="21069"/>
                  </a:moveTo>
                  <a:lnTo>
                    <a:pt x="164134" y="21069"/>
                  </a:lnTo>
                  <a:lnTo>
                    <a:pt x="164134" y="24993"/>
                  </a:lnTo>
                  <a:lnTo>
                    <a:pt x="201879" y="24993"/>
                  </a:lnTo>
                  <a:lnTo>
                    <a:pt x="201879" y="21069"/>
                  </a:lnTo>
                  <a:close/>
                </a:path>
                <a:path w="3742690" h="2027554">
                  <a:moveTo>
                    <a:pt x="3742271" y="1912645"/>
                  </a:moveTo>
                  <a:lnTo>
                    <a:pt x="3704539" y="1912645"/>
                  </a:lnTo>
                  <a:lnTo>
                    <a:pt x="3704539" y="1916557"/>
                  </a:lnTo>
                  <a:lnTo>
                    <a:pt x="3742271" y="1916557"/>
                  </a:lnTo>
                  <a:lnTo>
                    <a:pt x="3742271" y="1912645"/>
                  </a:lnTo>
                  <a:close/>
                </a:path>
                <a:path w="3742690" h="2027554">
                  <a:moveTo>
                    <a:pt x="3742271" y="651598"/>
                  </a:moveTo>
                  <a:lnTo>
                    <a:pt x="3704539" y="651598"/>
                  </a:lnTo>
                  <a:lnTo>
                    <a:pt x="3704539" y="655510"/>
                  </a:lnTo>
                  <a:lnTo>
                    <a:pt x="3742271" y="655510"/>
                  </a:lnTo>
                  <a:lnTo>
                    <a:pt x="3742271" y="651598"/>
                  </a:lnTo>
                  <a:close/>
                </a:path>
                <a:path w="3742690" h="2027554">
                  <a:moveTo>
                    <a:pt x="3742271" y="21069"/>
                  </a:moveTo>
                  <a:lnTo>
                    <a:pt x="3704539" y="21069"/>
                  </a:lnTo>
                  <a:lnTo>
                    <a:pt x="3704539" y="24993"/>
                  </a:lnTo>
                  <a:lnTo>
                    <a:pt x="3742271" y="24993"/>
                  </a:lnTo>
                  <a:lnTo>
                    <a:pt x="3742271" y="2106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2347696" y="1391640"/>
              <a:ext cx="3224530" cy="1271270"/>
            </a:xfrm>
            <a:custGeom>
              <a:avLst/>
              <a:gdLst/>
              <a:ahLst/>
              <a:cxnLst/>
              <a:rect l="l" t="t" r="r" b="b"/>
              <a:pathLst>
                <a:path w="3224529" h="1271270">
                  <a:moveTo>
                    <a:pt x="3224263" y="1259687"/>
                  </a:moveTo>
                  <a:lnTo>
                    <a:pt x="3223450" y="1259687"/>
                  </a:lnTo>
                  <a:lnTo>
                    <a:pt x="3223450" y="1258417"/>
                  </a:lnTo>
                  <a:lnTo>
                    <a:pt x="2865602" y="1258417"/>
                  </a:lnTo>
                  <a:lnTo>
                    <a:pt x="2864523" y="1258417"/>
                  </a:lnTo>
                  <a:lnTo>
                    <a:pt x="2506675" y="1258417"/>
                  </a:lnTo>
                  <a:lnTo>
                    <a:pt x="2506675" y="1259001"/>
                  </a:lnTo>
                  <a:lnTo>
                    <a:pt x="2505570" y="1259001"/>
                  </a:lnTo>
                  <a:lnTo>
                    <a:pt x="2504884" y="1259687"/>
                  </a:lnTo>
                  <a:lnTo>
                    <a:pt x="2150580" y="1259687"/>
                  </a:lnTo>
                  <a:lnTo>
                    <a:pt x="2149906" y="1259078"/>
                  </a:lnTo>
                  <a:lnTo>
                    <a:pt x="2147798" y="1259078"/>
                  </a:lnTo>
                  <a:lnTo>
                    <a:pt x="2147189" y="1259687"/>
                  </a:lnTo>
                  <a:lnTo>
                    <a:pt x="1791042" y="1259687"/>
                  </a:lnTo>
                  <a:lnTo>
                    <a:pt x="1789938" y="1259713"/>
                  </a:lnTo>
                  <a:lnTo>
                    <a:pt x="1789074" y="1260576"/>
                  </a:lnTo>
                  <a:lnTo>
                    <a:pt x="1789074" y="1262227"/>
                  </a:lnTo>
                  <a:lnTo>
                    <a:pt x="1433258" y="1262227"/>
                  </a:lnTo>
                  <a:lnTo>
                    <a:pt x="1432166" y="1262291"/>
                  </a:lnTo>
                  <a:lnTo>
                    <a:pt x="1431302" y="1263154"/>
                  </a:lnTo>
                  <a:lnTo>
                    <a:pt x="1431302" y="1267307"/>
                  </a:lnTo>
                  <a:lnTo>
                    <a:pt x="1077366" y="1267307"/>
                  </a:lnTo>
                  <a:lnTo>
                    <a:pt x="1077366" y="1262227"/>
                  </a:lnTo>
                  <a:lnTo>
                    <a:pt x="1077366" y="1261046"/>
                  </a:lnTo>
                  <a:lnTo>
                    <a:pt x="1077366" y="1259687"/>
                  </a:lnTo>
                  <a:lnTo>
                    <a:pt x="719582" y="1259687"/>
                  </a:lnTo>
                  <a:lnTo>
                    <a:pt x="719582" y="1160640"/>
                  </a:lnTo>
                  <a:lnTo>
                    <a:pt x="719582" y="1159370"/>
                  </a:lnTo>
                  <a:lnTo>
                    <a:pt x="719226" y="1159370"/>
                  </a:lnTo>
                  <a:lnTo>
                    <a:pt x="719226" y="1158100"/>
                  </a:lnTo>
                  <a:lnTo>
                    <a:pt x="361734" y="1158100"/>
                  </a:lnTo>
                  <a:lnTo>
                    <a:pt x="361734" y="758088"/>
                  </a:lnTo>
                  <a:lnTo>
                    <a:pt x="361734" y="756818"/>
                  </a:lnTo>
                  <a:lnTo>
                    <a:pt x="361734" y="755548"/>
                  </a:lnTo>
                  <a:lnTo>
                    <a:pt x="361111" y="755548"/>
                  </a:lnTo>
                  <a:lnTo>
                    <a:pt x="361111" y="754278"/>
                  </a:lnTo>
                  <a:lnTo>
                    <a:pt x="3924" y="754278"/>
                  </a:lnTo>
                  <a:lnTo>
                    <a:pt x="3924" y="0"/>
                  </a:lnTo>
                  <a:lnTo>
                    <a:pt x="0" y="0"/>
                  </a:lnTo>
                  <a:lnTo>
                    <a:pt x="0" y="757643"/>
                  </a:lnTo>
                  <a:lnTo>
                    <a:pt x="876" y="758583"/>
                  </a:lnTo>
                  <a:lnTo>
                    <a:pt x="3048" y="758583"/>
                  </a:lnTo>
                  <a:lnTo>
                    <a:pt x="3505" y="758088"/>
                  </a:lnTo>
                  <a:lnTo>
                    <a:pt x="357809" y="758088"/>
                  </a:lnTo>
                  <a:lnTo>
                    <a:pt x="357809" y="1160640"/>
                  </a:lnTo>
                  <a:lnTo>
                    <a:pt x="357898" y="1161910"/>
                  </a:lnTo>
                  <a:lnTo>
                    <a:pt x="359765" y="1161910"/>
                  </a:lnTo>
                  <a:lnTo>
                    <a:pt x="361632" y="1161910"/>
                  </a:lnTo>
                  <a:lnTo>
                    <a:pt x="715670" y="1161910"/>
                  </a:lnTo>
                  <a:lnTo>
                    <a:pt x="715670" y="1262227"/>
                  </a:lnTo>
                  <a:lnTo>
                    <a:pt x="716407" y="1262227"/>
                  </a:lnTo>
                  <a:lnTo>
                    <a:pt x="716407" y="1263497"/>
                  </a:lnTo>
                  <a:lnTo>
                    <a:pt x="717626" y="1263497"/>
                  </a:lnTo>
                  <a:lnTo>
                    <a:pt x="718781" y="1263497"/>
                  </a:lnTo>
                  <a:lnTo>
                    <a:pt x="1073442" y="1263497"/>
                  </a:lnTo>
                  <a:lnTo>
                    <a:pt x="1073442" y="1270127"/>
                  </a:lnTo>
                  <a:lnTo>
                    <a:pt x="1074305" y="1271066"/>
                  </a:lnTo>
                  <a:lnTo>
                    <a:pt x="1075397" y="1271066"/>
                  </a:lnTo>
                  <a:lnTo>
                    <a:pt x="1434858" y="1271117"/>
                  </a:lnTo>
                  <a:lnTo>
                    <a:pt x="1434858" y="1269847"/>
                  </a:lnTo>
                  <a:lnTo>
                    <a:pt x="1435214" y="1269847"/>
                  </a:lnTo>
                  <a:lnTo>
                    <a:pt x="1435214" y="1269111"/>
                  </a:lnTo>
                  <a:lnTo>
                    <a:pt x="1435214" y="1268577"/>
                  </a:lnTo>
                  <a:lnTo>
                    <a:pt x="1435214" y="1266037"/>
                  </a:lnTo>
                  <a:lnTo>
                    <a:pt x="1792935" y="1266037"/>
                  </a:lnTo>
                  <a:lnTo>
                    <a:pt x="1792935" y="1264767"/>
                  </a:lnTo>
                  <a:lnTo>
                    <a:pt x="1792998" y="1264259"/>
                  </a:lnTo>
                  <a:lnTo>
                    <a:pt x="1792998" y="1263497"/>
                  </a:lnTo>
                  <a:lnTo>
                    <a:pt x="2148890" y="1263497"/>
                  </a:lnTo>
                  <a:lnTo>
                    <a:pt x="2150745" y="1263497"/>
                  </a:lnTo>
                  <a:lnTo>
                    <a:pt x="3223450" y="1263497"/>
                  </a:lnTo>
                  <a:lnTo>
                    <a:pt x="3223450" y="1262227"/>
                  </a:lnTo>
                  <a:lnTo>
                    <a:pt x="3224263" y="1262227"/>
                  </a:lnTo>
                  <a:lnTo>
                    <a:pt x="3224263" y="12596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991847" y="1391630"/>
              <a:ext cx="3578225" cy="1261110"/>
            </a:xfrm>
            <a:custGeom>
              <a:avLst/>
              <a:gdLst/>
              <a:ahLst/>
              <a:cxnLst/>
              <a:rect l="l" t="t" r="r" b="b"/>
              <a:pathLst>
                <a:path w="3578225" h="1261110">
                  <a:moveTo>
                    <a:pt x="3578159" y="1260968"/>
                  </a:moveTo>
                  <a:lnTo>
                    <a:pt x="3578159" y="1261046"/>
                  </a:lnTo>
                </a:path>
                <a:path w="3578225" h="1261110">
                  <a:moveTo>
                    <a:pt x="0" y="0"/>
                  </a:moveTo>
                  <a:lnTo>
                    <a:pt x="357816" y="0"/>
                  </a:lnTo>
                </a:path>
              </a:pathLst>
            </a:custGeom>
            <a:ln w="39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013798" y="1374868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69">
                  <a:moveTo>
                    <a:pt x="4488" y="13785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967992" y="136296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4">
                  <a:moveTo>
                    <a:pt x="49123" y="39090"/>
                  </a:moveTo>
                  <a:lnTo>
                    <a:pt x="48183" y="37757"/>
                  </a:lnTo>
                  <a:lnTo>
                    <a:pt x="47231" y="36499"/>
                  </a:lnTo>
                  <a:lnTo>
                    <a:pt x="45389" y="36195"/>
                  </a:lnTo>
                  <a:lnTo>
                    <a:pt x="33070" y="45123"/>
                  </a:lnTo>
                  <a:lnTo>
                    <a:pt x="20510" y="45123"/>
                  </a:lnTo>
                  <a:lnTo>
                    <a:pt x="10261" y="37693"/>
                  </a:lnTo>
                  <a:lnTo>
                    <a:pt x="6362" y="25692"/>
                  </a:lnTo>
                  <a:lnTo>
                    <a:pt x="10261" y="13703"/>
                  </a:lnTo>
                  <a:lnTo>
                    <a:pt x="20497" y="6273"/>
                  </a:lnTo>
                  <a:lnTo>
                    <a:pt x="33058" y="6273"/>
                  </a:lnTo>
                  <a:lnTo>
                    <a:pt x="44081" y="14262"/>
                  </a:lnTo>
                  <a:lnTo>
                    <a:pt x="47536" y="9486"/>
                  </a:lnTo>
                  <a:lnTo>
                    <a:pt x="34467" y="0"/>
                  </a:lnTo>
                  <a:lnTo>
                    <a:pt x="32626" y="317"/>
                  </a:lnTo>
                  <a:lnTo>
                    <a:pt x="17907" y="393"/>
                  </a:lnTo>
                  <a:lnTo>
                    <a:pt x="16586" y="1727"/>
                  </a:lnTo>
                  <a:lnTo>
                    <a:pt x="6045" y="9486"/>
                  </a:lnTo>
                  <a:lnTo>
                    <a:pt x="4737" y="10502"/>
                  </a:lnTo>
                  <a:lnTo>
                    <a:pt x="4445" y="12306"/>
                  </a:lnTo>
                  <a:lnTo>
                    <a:pt x="0" y="26327"/>
                  </a:lnTo>
                  <a:lnTo>
                    <a:pt x="838" y="27965"/>
                  </a:lnTo>
                  <a:lnTo>
                    <a:pt x="5486" y="41986"/>
                  </a:lnTo>
                  <a:lnTo>
                    <a:pt x="7137" y="42849"/>
                  </a:lnTo>
                  <a:lnTo>
                    <a:pt x="7264" y="42811"/>
                  </a:lnTo>
                  <a:lnTo>
                    <a:pt x="19113" y="51384"/>
                  </a:lnTo>
                  <a:lnTo>
                    <a:pt x="20955" y="51079"/>
                  </a:lnTo>
                  <a:lnTo>
                    <a:pt x="35674" y="50990"/>
                  </a:lnTo>
                  <a:lnTo>
                    <a:pt x="36982" y="49669"/>
                  </a:lnTo>
                  <a:lnTo>
                    <a:pt x="48844" y="40970"/>
                  </a:lnTo>
                  <a:lnTo>
                    <a:pt x="49123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013798" y="1388653"/>
              <a:ext cx="357505" cy="758190"/>
            </a:xfrm>
            <a:custGeom>
              <a:avLst/>
              <a:gdLst/>
              <a:ahLst/>
              <a:cxnLst/>
              <a:rect l="l" t="t" r="r" b="b"/>
              <a:pathLst>
                <a:path w="357505" h="758189">
                  <a:moveTo>
                    <a:pt x="0" y="13785"/>
                  </a:moveTo>
                  <a:lnTo>
                    <a:pt x="4488" y="0"/>
                  </a:lnTo>
                </a:path>
                <a:path w="357505" h="758189">
                  <a:moveTo>
                    <a:pt x="357017" y="757802"/>
                  </a:moveTo>
                  <a:lnTo>
                    <a:pt x="352528" y="744017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320518" y="212077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36" y="39077"/>
                  </a:moveTo>
                  <a:lnTo>
                    <a:pt x="48183" y="37757"/>
                  </a:lnTo>
                  <a:lnTo>
                    <a:pt x="47231" y="36499"/>
                  </a:lnTo>
                  <a:lnTo>
                    <a:pt x="45389" y="36182"/>
                  </a:lnTo>
                  <a:lnTo>
                    <a:pt x="33096" y="45110"/>
                  </a:lnTo>
                  <a:lnTo>
                    <a:pt x="20497" y="45110"/>
                  </a:lnTo>
                  <a:lnTo>
                    <a:pt x="10248" y="37668"/>
                  </a:lnTo>
                  <a:lnTo>
                    <a:pt x="6362" y="25717"/>
                  </a:lnTo>
                  <a:lnTo>
                    <a:pt x="10274" y="13677"/>
                  </a:lnTo>
                  <a:lnTo>
                    <a:pt x="20497" y="6261"/>
                  </a:lnTo>
                  <a:lnTo>
                    <a:pt x="33058" y="6261"/>
                  </a:lnTo>
                  <a:lnTo>
                    <a:pt x="44081" y="14249"/>
                  </a:lnTo>
                  <a:lnTo>
                    <a:pt x="47536" y="9474"/>
                  </a:lnTo>
                  <a:lnTo>
                    <a:pt x="34467" y="0"/>
                  </a:lnTo>
                  <a:lnTo>
                    <a:pt x="32639" y="317"/>
                  </a:lnTo>
                  <a:lnTo>
                    <a:pt x="17907" y="393"/>
                  </a:lnTo>
                  <a:lnTo>
                    <a:pt x="16586" y="1727"/>
                  </a:lnTo>
                  <a:lnTo>
                    <a:pt x="6057" y="9474"/>
                  </a:lnTo>
                  <a:lnTo>
                    <a:pt x="4737" y="10490"/>
                  </a:lnTo>
                  <a:lnTo>
                    <a:pt x="4445" y="12293"/>
                  </a:lnTo>
                  <a:lnTo>
                    <a:pt x="0" y="26314"/>
                  </a:lnTo>
                  <a:lnTo>
                    <a:pt x="838" y="27965"/>
                  </a:lnTo>
                  <a:lnTo>
                    <a:pt x="5486" y="41986"/>
                  </a:lnTo>
                  <a:lnTo>
                    <a:pt x="7137" y="42837"/>
                  </a:lnTo>
                  <a:lnTo>
                    <a:pt x="7277" y="42799"/>
                  </a:lnTo>
                  <a:lnTo>
                    <a:pt x="19113" y="51384"/>
                  </a:lnTo>
                  <a:lnTo>
                    <a:pt x="20955" y="51066"/>
                  </a:lnTo>
                  <a:lnTo>
                    <a:pt x="35674" y="50990"/>
                  </a:lnTo>
                  <a:lnTo>
                    <a:pt x="36995" y="49657"/>
                  </a:lnTo>
                  <a:lnTo>
                    <a:pt x="48844" y="40957"/>
                  </a:lnTo>
                  <a:lnTo>
                    <a:pt x="49136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366327" y="2146456"/>
              <a:ext cx="363220" cy="405765"/>
            </a:xfrm>
            <a:custGeom>
              <a:avLst/>
              <a:gdLst/>
              <a:ahLst/>
              <a:cxnLst/>
              <a:rect l="l" t="t" r="r" b="b"/>
              <a:pathLst>
                <a:path w="363219" h="405764">
                  <a:moveTo>
                    <a:pt x="0" y="13785"/>
                  </a:moveTo>
                  <a:lnTo>
                    <a:pt x="4488" y="0"/>
                  </a:lnTo>
                </a:path>
                <a:path w="363219" h="405764">
                  <a:moveTo>
                    <a:pt x="362924" y="405336"/>
                  </a:moveTo>
                  <a:lnTo>
                    <a:pt x="358380" y="39155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678950" y="252610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23" y="39090"/>
                  </a:moveTo>
                  <a:lnTo>
                    <a:pt x="48183" y="37757"/>
                  </a:lnTo>
                  <a:lnTo>
                    <a:pt x="47155" y="36499"/>
                  </a:lnTo>
                  <a:lnTo>
                    <a:pt x="45364" y="36195"/>
                  </a:lnTo>
                  <a:lnTo>
                    <a:pt x="44030" y="37134"/>
                  </a:lnTo>
                  <a:lnTo>
                    <a:pt x="33020" y="45123"/>
                  </a:lnTo>
                  <a:lnTo>
                    <a:pt x="20472" y="45123"/>
                  </a:lnTo>
                  <a:lnTo>
                    <a:pt x="10274" y="37731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59" y="6273"/>
                  </a:lnTo>
                  <a:lnTo>
                    <a:pt x="33032" y="6273"/>
                  </a:lnTo>
                  <a:lnTo>
                    <a:pt x="44030" y="14262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17"/>
                  </a:lnTo>
                  <a:lnTo>
                    <a:pt x="17856" y="393"/>
                  </a:lnTo>
                  <a:lnTo>
                    <a:pt x="16535" y="1727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502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40" y="40424"/>
                  </a:lnTo>
                  <a:lnTo>
                    <a:pt x="5486" y="41986"/>
                  </a:lnTo>
                  <a:lnTo>
                    <a:pt x="7124" y="42849"/>
                  </a:lnTo>
                  <a:lnTo>
                    <a:pt x="7251" y="42811"/>
                  </a:lnTo>
                  <a:lnTo>
                    <a:pt x="17780" y="50444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47472" y="41910"/>
                  </a:lnTo>
                  <a:lnTo>
                    <a:pt x="48806" y="40970"/>
                  </a:lnTo>
                  <a:lnTo>
                    <a:pt x="49123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724708" y="2551793"/>
              <a:ext cx="363220" cy="100330"/>
            </a:xfrm>
            <a:custGeom>
              <a:avLst/>
              <a:gdLst/>
              <a:ahLst/>
              <a:cxnLst/>
              <a:rect l="l" t="t" r="r" b="b"/>
              <a:pathLst>
                <a:path w="363219" h="100330">
                  <a:moveTo>
                    <a:pt x="0" y="13785"/>
                  </a:moveTo>
                  <a:lnTo>
                    <a:pt x="4543" y="0"/>
                  </a:lnTo>
                </a:path>
                <a:path w="363219" h="100330">
                  <a:moveTo>
                    <a:pt x="362947" y="99865"/>
                  </a:moveTo>
                  <a:lnTo>
                    <a:pt x="358404" y="8608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037357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27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083112" y="2649622"/>
              <a:ext cx="363220" cy="15875"/>
            </a:xfrm>
            <a:custGeom>
              <a:avLst/>
              <a:gdLst/>
              <a:ahLst/>
              <a:cxnLst/>
              <a:rect l="l" t="t" r="r" b="b"/>
              <a:pathLst>
                <a:path w="363220" h="15875">
                  <a:moveTo>
                    <a:pt x="0" y="15821"/>
                  </a:moveTo>
                  <a:lnTo>
                    <a:pt x="4543" y="2036"/>
                  </a:lnTo>
                </a:path>
                <a:path w="363220" h="15875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395764" y="263772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93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01" y="28003"/>
                  </a:lnTo>
                  <a:lnTo>
                    <a:pt x="4927" y="40411"/>
                  </a:lnTo>
                  <a:lnTo>
                    <a:pt x="5473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3441516" y="2643747"/>
              <a:ext cx="363220" cy="33655"/>
            </a:xfrm>
            <a:custGeom>
              <a:avLst/>
              <a:gdLst/>
              <a:ahLst/>
              <a:cxnLst/>
              <a:rect l="l" t="t" r="r" b="b"/>
              <a:pathLst>
                <a:path w="363220" h="33655">
                  <a:moveTo>
                    <a:pt x="0" y="33445"/>
                  </a:moveTo>
                  <a:lnTo>
                    <a:pt x="4543" y="19659"/>
                  </a:lnTo>
                </a:path>
                <a:path w="363220" h="33655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754158" y="263184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90"/>
                  </a:moveTo>
                  <a:lnTo>
                    <a:pt x="48183" y="37757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23"/>
                  </a:lnTo>
                  <a:lnTo>
                    <a:pt x="20472" y="45123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74" y="13690"/>
                  </a:lnTo>
                  <a:lnTo>
                    <a:pt x="20459" y="6273"/>
                  </a:lnTo>
                  <a:lnTo>
                    <a:pt x="33045" y="6273"/>
                  </a:lnTo>
                  <a:lnTo>
                    <a:pt x="44030" y="14262"/>
                  </a:lnTo>
                  <a:lnTo>
                    <a:pt x="47485" y="9474"/>
                  </a:lnTo>
                  <a:lnTo>
                    <a:pt x="35725" y="939"/>
                  </a:lnTo>
                  <a:lnTo>
                    <a:pt x="34480" y="0"/>
                  </a:lnTo>
                  <a:lnTo>
                    <a:pt x="32600" y="317"/>
                  </a:lnTo>
                  <a:lnTo>
                    <a:pt x="17868" y="393"/>
                  </a:lnTo>
                  <a:lnTo>
                    <a:pt x="16535" y="1727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711" y="10502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40" y="40424"/>
                  </a:lnTo>
                  <a:lnTo>
                    <a:pt x="5486" y="41986"/>
                  </a:lnTo>
                  <a:lnTo>
                    <a:pt x="7137" y="42849"/>
                  </a:lnTo>
                  <a:lnTo>
                    <a:pt x="17792" y="50444"/>
                  </a:lnTo>
                  <a:lnTo>
                    <a:pt x="19126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47485" y="41910"/>
                  </a:lnTo>
                  <a:lnTo>
                    <a:pt x="48806" y="40970"/>
                  </a:lnTo>
                  <a:lnTo>
                    <a:pt x="49123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799920" y="2637873"/>
              <a:ext cx="363220" cy="33655"/>
            </a:xfrm>
            <a:custGeom>
              <a:avLst/>
              <a:gdLst/>
              <a:ahLst/>
              <a:cxnLst/>
              <a:rect l="l" t="t" r="r" b="b"/>
              <a:pathLst>
                <a:path w="363220" h="33655">
                  <a:moveTo>
                    <a:pt x="0" y="33445"/>
                  </a:moveTo>
                  <a:lnTo>
                    <a:pt x="4543" y="19659"/>
                  </a:lnTo>
                </a:path>
                <a:path w="363220" h="33655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112565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158325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4470971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516729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829378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875133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5187785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01" y="28003"/>
                  </a:lnTo>
                  <a:lnTo>
                    <a:pt x="4927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233538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546191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11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19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01" y="28003"/>
                  </a:lnTo>
                  <a:lnTo>
                    <a:pt x="4927" y="40411"/>
                  </a:lnTo>
                  <a:lnTo>
                    <a:pt x="5473" y="41973"/>
                  </a:lnTo>
                  <a:lnTo>
                    <a:pt x="7124" y="42837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793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591942" y="2651658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0" y="13785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3491027" y="1261295"/>
              <a:ext cx="568325" cy="80645"/>
            </a:xfrm>
            <a:custGeom>
              <a:avLst/>
              <a:gdLst/>
              <a:ahLst/>
              <a:cxnLst/>
              <a:rect l="l" t="t" r="r" b="b"/>
              <a:pathLst>
                <a:path w="568325" h="80644">
                  <a:moveTo>
                    <a:pt x="21230" y="0"/>
                  </a:moveTo>
                  <a:lnTo>
                    <a:pt x="13239" y="0"/>
                  </a:lnTo>
                  <a:lnTo>
                    <a:pt x="9557" y="5247"/>
                  </a:lnTo>
                  <a:lnTo>
                    <a:pt x="6502" y="10965"/>
                  </a:lnTo>
                  <a:lnTo>
                    <a:pt x="4152" y="17231"/>
                  </a:lnTo>
                  <a:lnTo>
                    <a:pt x="1331" y="24437"/>
                  </a:lnTo>
                  <a:lnTo>
                    <a:pt x="0" y="32035"/>
                  </a:lnTo>
                  <a:lnTo>
                    <a:pt x="0" y="46603"/>
                  </a:lnTo>
                  <a:lnTo>
                    <a:pt x="1096" y="53261"/>
                  </a:lnTo>
                  <a:lnTo>
                    <a:pt x="3368" y="60232"/>
                  </a:lnTo>
                  <a:lnTo>
                    <a:pt x="5562" y="67125"/>
                  </a:lnTo>
                  <a:lnTo>
                    <a:pt x="8774" y="73861"/>
                  </a:lnTo>
                  <a:lnTo>
                    <a:pt x="13082" y="80284"/>
                  </a:lnTo>
                  <a:lnTo>
                    <a:pt x="21151" y="80284"/>
                  </a:lnTo>
                  <a:lnTo>
                    <a:pt x="18644" y="74957"/>
                  </a:lnTo>
                  <a:lnTo>
                    <a:pt x="16999" y="70884"/>
                  </a:lnTo>
                  <a:lnTo>
                    <a:pt x="15981" y="68065"/>
                  </a:lnTo>
                  <a:lnTo>
                    <a:pt x="14492" y="63678"/>
                  </a:lnTo>
                  <a:lnTo>
                    <a:pt x="13317" y="59136"/>
                  </a:lnTo>
                  <a:lnTo>
                    <a:pt x="12534" y="54358"/>
                  </a:lnTo>
                  <a:lnTo>
                    <a:pt x="11672" y="49580"/>
                  </a:lnTo>
                  <a:lnTo>
                    <a:pt x="11202" y="44880"/>
                  </a:lnTo>
                  <a:lnTo>
                    <a:pt x="11202" y="33680"/>
                  </a:lnTo>
                  <a:lnTo>
                    <a:pt x="11985" y="27414"/>
                  </a:lnTo>
                  <a:lnTo>
                    <a:pt x="14806" y="15586"/>
                  </a:lnTo>
                  <a:lnTo>
                    <a:pt x="17469" y="8459"/>
                  </a:lnTo>
                  <a:lnTo>
                    <a:pt x="21230" y="0"/>
                  </a:lnTo>
                  <a:close/>
                </a:path>
                <a:path w="568325" h="80644">
                  <a:moveTo>
                    <a:pt x="63532" y="27414"/>
                  </a:moveTo>
                  <a:lnTo>
                    <a:pt x="48962" y="27414"/>
                  </a:lnTo>
                  <a:lnTo>
                    <a:pt x="47630" y="28667"/>
                  </a:lnTo>
                  <a:lnTo>
                    <a:pt x="45593" y="30938"/>
                  </a:lnTo>
                  <a:lnTo>
                    <a:pt x="26243" y="53104"/>
                  </a:lnTo>
                  <a:lnTo>
                    <a:pt x="26243" y="62269"/>
                  </a:lnTo>
                  <a:lnTo>
                    <a:pt x="65883" y="62269"/>
                  </a:lnTo>
                  <a:lnTo>
                    <a:pt x="65883" y="52243"/>
                  </a:lnTo>
                  <a:lnTo>
                    <a:pt x="41676" y="52243"/>
                  </a:lnTo>
                  <a:lnTo>
                    <a:pt x="47630" y="45742"/>
                  </a:lnTo>
                  <a:lnTo>
                    <a:pt x="63532" y="27414"/>
                  </a:lnTo>
                  <a:close/>
                </a:path>
                <a:path w="568325" h="80644">
                  <a:moveTo>
                    <a:pt x="65883" y="51930"/>
                  </a:moveTo>
                  <a:lnTo>
                    <a:pt x="46925" y="51930"/>
                  </a:lnTo>
                  <a:lnTo>
                    <a:pt x="44888" y="52086"/>
                  </a:lnTo>
                  <a:lnTo>
                    <a:pt x="41676" y="52243"/>
                  </a:lnTo>
                  <a:lnTo>
                    <a:pt x="65883" y="52243"/>
                  </a:lnTo>
                  <a:lnTo>
                    <a:pt x="65883" y="51930"/>
                  </a:lnTo>
                  <a:close/>
                </a:path>
                <a:path w="568325" h="80644">
                  <a:moveTo>
                    <a:pt x="64551" y="17936"/>
                  </a:moveTo>
                  <a:lnTo>
                    <a:pt x="27888" y="17936"/>
                  </a:lnTo>
                  <a:lnTo>
                    <a:pt x="27888" y="27649"/>
                  </a:lnTo>
                  <a:lnTo>
                    <a:pt x="43556" y="27570"/>
                  </a:lnTo>
                  <a:lnTo>
                    <a:pt x="45828" y="27492"/>
                  </a:lnTo>
                  <a:lnTo>
                    <a:pt x="47630" y="27492"/>
                  </a:lnTo>
                  <a:lnTo>
                    <a:pt x="48962" y="27414"/>
                  </a:lnTo>
                  <a:lnTo>
                    <a:pt x="63532" y="27414"/>
                  </a:lnTo>
                  <a:lnTo>
                    <a:pt x="64551" y="26239"/>
                  </a:lnTo>
                  <a:lnTo>
                    <a:pt x="64551" y="17936"/>
                  </a:lnTo>
                  <a:close/>
                </a:path>
                <a:path w="568325" h="80644">
                  <a:moveTo>
                    <a:pt x="139758" y="17388"/>
                  </a:moveTo>
                  <a:lnTo>
                    <a:pt x="96984" y="17388"/>
                  </a:lnTo>
                  <a:lnTo>
                    <a:pt x="96984" y="28197"/>
                  </a:lnTo>
                  <a:lnTo>
                    <a:pt x="139758" y="28197"/>
                  </a:lnTo>
                  <a:lnTo>
                    <a:pt x="139758" y="17388"/>
                  </a:lnTo>
                  <a:close/>
                </a:path>
                <a:path w="568325" h="80644">
                  <a:moveTo>
                    <a:pt x="139758" y="35873"/>
                  </a:moveTo>
                  <a:lnTo>
                    <a:pt x="96984" y="35873"/>
                  </a:lnTo>
                  <a:lnTo>
                    <a:pt x="96984" y="46760"/>
                  </a:lnTo>
                  <a:lnTo>
                    <a:pt x="139758" y="46760"/>
                  </a:lnTo>
                  <a:lnTo>
                    <a:pt x="139758" y="35873"/>
                  </a:lnTo>
                  <a:close/>
                </a:path>
                <a:path w="568325" h="80644">
                  <a:moveTo>
                    <a:pt x="198747" y="783"/>
                  </a:moveTo>
                  <a:lnTo>
                    <a:pt x="186918" y="783"/>
                  </a:lnTo>
                  <a:lnTo>
                    <a:pt x="182296" y="2898"/>
                  </a:lnTo>
                  <a:lnTo>
                    <a:pt x="172974" y="31956"/>
                  </a:lnTo>
                  <a:lnTo>
                    <a:pt x="173078" y="44175"/>
                  </a:lnTo>
                  <a:lnTo>
                    <a:pt x="174775" y="51851"/>
                  </a:lnTo>
                  <a:lnTo>
                    <a:pt x="182061" y="61015"/>
                  </a:lnTo>
                  <a:lnTo>
                    <a:pt x="186918" y="63287"/>
                  </a:lnTo>
                  <a:lnTo>
                    <a:pt x="198747" y="63287"/>
                  </a:lnTo>
                  <a:lnTo>
                    <a:pt x="203369" y="61250"/>
                  </a:lnTo>
                  <a:lnTo>
                    <a:pt x="206738" y="57021"/>
                  </a:lnTo>
                  <a:lnTo>
                    <a:pt x="208802" y="53574"/>
                  </a:lnTo>
                  <a:lnTo>
                    <a:pt x="191462" y="53574"/>
                  </a:lnTo>
                  <a:lnTo>
                    <a:pt x="190130" y="53104"/>
                  </a:lnTo>
                  <a:lnTo>
                    <a:pt x="185329" y="40124"/>
                  </a:lnTo>
                  <a:lnTo>
                    <a:pt x="185348" y="23923"/>
                  </a:lnTo>
                  <a:lnTo>
                    <a:pt x="185665" y="19738"/>
                  </a:lnTo>
                  <a:lnTo>
                    <a:pt x="187075" y="14411"/>
                  </a:lnTo>
                  <a:lnTo>
                    <a:pt x="187937" y="12767"/>
                  </a:lnTo>
                  <a:lnTo>
                    <a:pt x="189033" y="11905"/>
                  </a:lnTo>
                  <a:lnTo>
                    <a:pt x="190130" y="10965"/>
                  </a:lnTo>
                  <a:lnTo>
                    <a:pt x="191462" y="10495"/>
                  </a:lnTo>
                  <a:lnTo>
                    <a:pt x="208761" y="10495"/>
                  </a:lnTo>
                  <a:lnTo>
                    <a:pt x="206677" y="7049"/>
                  </a:lnTo>
                  <a:lnTo>
                    <a:pt x="203448" y="2898"/>
                  </a:lnTo>
                  <a:lnTo>
                    <a:pt x="198747" y="783"/>
                  </a:lnTo>
                  <a:close/>
                </a:path>
                <a:path w="568325" h="80644">
                  <a:moveTo>
                    <a:pt x="208761" y="10495"/>
                  </a:moveTo>
                  <a:lnTo>
                    <a:pt x="194282" y="10495"/>
                  </a:lnTo>
                  <a:lnTo>
                    <a:pt x="195535" y="10965"/>
                  </a:lnTo>
                  <a:lnTo>
                    <a:pt x="196632" y="11905"/>
                  </a:lnTo>
                  <a:lnTo>
                    <a:pt x="200403" y="40124"/>
                  </a:lnTo>
                  <a:lnTo>
                    <a:pt x="200079" y="44332"/>
                  </a:lnTo>
                  <a:lnTo>
                    <a:pt x="194282" y="53574"/>
                  </a:lnTo>
                  <a:lnTo>
                    <a:pt x="208802" y="53574"/>
                  </a:lnTo>
                  <a:lnTo>
                    <a:pt x="209366" y="52632"/>
                  </a:lnTo>
                  <a:lnTo>
                    <a:pt x="211252" y="46995"/>
                  </a:lnTo>
                  <a:lnTo>
                    <a:pt x="212390" y="40124"/>
                  </a:lnTo>
                  <a:lnTo>
                    <a:pt x="212767" y="31956"/>
                  </a:lnTo>
                  <a:lnTo>
                    <a:pt x="212384" y="23923"/>
                  </a:lnTo>
                  <a:lnTo>
                    <a:pt x="211246" y="17094"/>
                  </a:lnTo>
                  <a:lnTo>
                    <a:pt x="209346" y="11469"/>
                  </a:lnTo>
                  <a:lnTo>
                    <a:pt x="208761" y="10495"/>
                  </a:lnTo>
                  <a:close/>
                </a:path>
                <a:path w="568325" h="80644">
                  <a:moveTo>
                    <a:pt x="236272" y="50520"/>
                  </a:moveTo>
                  <a:lnTo>
                    <a:pt x="224521" y="50520"/>
                  </a:lnTo>
                  <a:lnTo>
                    <a:pt x="224521" y="62269"/>
                  </a:lnTo>
                  <a:lnTo>
                    <a:pt x="236272" y="62269"/>
                  </a:lnTo>
                  <a:lnTo>
                    <a:pt x="236272" y="50520"/>
                  </a:lnTo>
                  <a:close/>
                </a:path>
                <a:path w="568325" h="80644">
                  <a:moveTo>
                    <a:pt x="285114" y="10495"/>
                  </a:moveTo>
                  <a:lnTo>
                    <a:pt x="268861" y="10495"/>
                  </a:lnTo>
                  <a:lnTo>
                    <a:pt x="270820" y="11200"/>
                  </a:lnTo>
                  <a:lnTo>
                    <a:pt x="273640" y="14020"/>
                  </a:lnTo>
                  <a:lnTo>
                    <a:pt x="274345" y="16056"/>
                  </a:lnTo>
                  <a:lnTo>
                    <a:pt x="274345" y="20991"/>
                  </a:lnTo>
                  <a:lnTo>
                    <a:pt x="273562" y="23419"/>
                  </a:lnTo>
                  <a:lnTo>
                    <a:pt x="270742" y="27570"/>
                  </a:lnTo>
                  <a:lnTo>
                    <a:pt x="267530" y="30938"/>
                  </a:lnTo>
                  <a:lnTo>
                    <a:pt x="255622" y="41982"/>
                  </a:lnTo>
                  <a:lnTo>
                    <a:pt x="251235" y="46838"/>
                  </a:lnTo>
                  <a:lnTo>
                    <a:pt x="248963" y="50520"/>
                  </a:lnTo>
                  <a:lnTo>
                    <a:pt x="246770" y="54279"/>
                  </a:lnTo>
                  <a:lnTo>
                    <a:pt x="245438" y="58117"/>
                  </a:lnTo>
                  <a:lnTo>
                    <a:pt x="244968" y="62269"/>
                  </a:lnTo>
                  <a:lnTo>
                    <a:pt x="286175" y="62269"/>
                  </a:lnTo>
                  <a:lnTo>
                    <a:pt x="286175" y="51381"/>
                  </a:lnTo>
                  <a:lnTo>
                    <a:pt x="262829" y="51381"/>
                  </a:lnTo>
                  <a:lnTo>
                    <a:pt x="263456" y="50285"/>
                  </a:lnTo>
                  <a:lnTo>
                    <a:pt x="264239" y="49188"/>
                  </a:lnTo>
                  <a:lnTo>
                    <a:pt x="265258" y="48092"/>
                  </a:lnTo>
                  <a:lnTo>
                    <a:pt x="266198" y="46995"/>
                  </a:lnTo>
                  <a:lnTo>
                    <a:pt x="268548" y="44724"/>
                  </a:lnTo>
                  <a:lnTo>
                    <a:pt x="272308" y="41356"/>
                  </a:lnTo>
                  <a:lnTo>
                    <a:pt x="275990" y="37909"/>
                  </a:lnTo>
                  <a:lnTo>
                    <a:pt x="286175" y="13002"/>
                  </a:lnTo>
                  <a:lnTo>
                    <a:pt x="285114" y="10495"/>
                  </a:lnTo>
                  <a:close/>
                </a:path>
                <a:path w="568325" h="80644">
                  <a:moveTo>
                    <a:pt x="272778" y="783"/>
                  </a:moveTo>
                  <a:lnTo>
                    <a:pt x="261184" y="783"/>
                  </a:lnTo>
                  <a:lnTo>
                    <a:pt x="256640" y="2193"/>
                  </a:lnTo>
                  <a:lnTo>
                    <a:pt x="249277" y="7832"/>
                  </a:lnTo>
                  <a:lnTo>
                    <a:pt x="247083" y="12453"/>
                  </a:lnTo>
                  <a:lnTo>
                    <a:pt x="246378" y="18876"/>
                  </a:lnTo>
                  <a:lnTo>
                    <a:pt x="258051" y="20051"/>
                  </a:lnTo>
                  <a:lnTo>
                    <a:pt x="258286" y="16683"/>
                  </a:lnTo>
                  <a:lnTo>
                    <a:pt x="259147" y="14176"/>
                  </a:lnTo>
                  <a:lnTo>
                    <a:pt x="260557" y="12688"/>
                  </a:lnTo>
                  <a:lnTo>
                    <a:pt x="262046" y="11278"/>
                  </a:lnTo>
                  <a:lnTo>
                    <a:pt x="264004" y="10495"/>
                  </a:lnTo>
                  <a:lnTo>
                    <a:pt x="285114" y="10495"/>
                  </a:lnTo>
                  <a:lnTo>
                    <a:pt x="284451" y="8929"/>
                  </a:lnTo>
                  <a:lnTo>
                    <a:pt x="277479" y="2428"/>
                  </a:lnTo>
                  <a:lnTo>
                    <a:pt x="272778" y="783"/>
                  </a:lnTo>
                  <a:close/>
                </a:path>
                <a:path w="568325" h="80644">
                  <a:moveTo>
                    <a:pt x="322132" y="37518"/>
                  </a:moveTo>
                  <a:lnTo>
                    <a:pt x="311478" y="37518"/>
                  </a:lnTo>
                  <a:lnTo>
                    <a:pt x="311478" y="53418"/>
                  </a:lnTo>
                  <a:lnTo>
                    <a:pt x="322132" y="53418"/>
                  </a:lnTo>
                  <a:lnTo>
                    <a:pt x="322132" y="37518"/>
                  </a:lnTo>
                  <a:close/>
                </a:path>
                <a:path w="568325" h="80644">
                  <a:moveTo>
                    <a:pt x="338270" y="26552"/>
                  </a:moveTo>
                  <a:lnTo>
                    <a:pt x="295419" y="26552"/>
                  </a:lnTo>
                  <a:lnTo>
                    <a:pt x="295419" y="37518"/>
                  </a:lnTo>
                  <a:lnTo>
                    <a:pt x="338270" y="37518"/>
                  </a:lnTo>
                  <a:lnTo>
                    <a:pt x="338270" y="26552"/>
                  </a:lnTo>
                  <a:close/>
                </a:path>
                <a:path w="568325" h="80644">
                  <a:moveTo>
                    <a:pt x="322132" y="10652"/>
                  </a:moveTo>
                  <a:lnTo>
                    <a:pt x="311478" y="10652"/>
                  </a:lnTo>
                  <a:lnTo>
                    <a:pt x="311478" y="26552"/>
                  </a:lnTo>
                  <a:lnTo>
                    <a:pt x="322132" y="26552"/>
                  </a:lnTo>
                  <a:lnTo>
                    <a:pt x="322132" y="10652"/>
                  </a:lnTo>
                  <a:close/>
                </a:path>
                <a:path w="568325" h="80644">
                  <a:moveTo>
                    <a:pt x="367178" y="0"/>
                  </a:moveTo>
                  <a:lnTo>
                    <a:pt x="358404" y="0"/>
                  </a:lnTo>
                  <a:lnTo>
                    <a:pt x="343206" y="63287"/>
                  </a:lnTo>
                  <a:lnTo>
                    <a:pt x="351823" y="63287"/>
                  </a:lnTo>
                  <a:lnTo>
                    <a:pt x="367178" y="0"/>
                  </a:lnTo>
                  <a:close/>
                </a:path>
                <a:path w="568325" h="80644">
                  <a:moveTo>
                    <a:pt x="395693" y="34228"/>
                  </a:moveTo>
                  <a:lnTo>
                    <a:pt x="372662" y="34228"/>
                  </a:lnTo>
                  <a:lnTo>
                    <a:pt x="372662" y="45898"/>
                  </a:lnTo>
                  <a:lnTo>
                    <a:pt x="395693" y="45898"/>
                  </a:lnTo>
                  <a:lnTo>
                    <a:pt x="395693" y="34228"/>
                  </a:lnTo>
                  <a:close/>
                </a:path>
                <a:path w="568325" h="80644">
                  <a:moveTo>
                    <a:pt x="426559" y="783"/>
                  </a:moveTo>
                  <a:lnTo>
                    <a:pt x="414730" y="783"/>
                  </a:lnTo>
                  <a:lnTo>
                    <a:pt x="410108" y="2898"/>
                  </a:lnTo>
                  <a:lnTo>
                    <a:pt x="400707" y="31956"/>
                  </a:lnTo>
                  <a:lnTo>
                    <a:pt x="400816" y="44175"/>
                  </a:lnTo>
                  <a:lnTo>
                    <a:pt x="402587" y="51851"/>
                  </a:lnTo>
                  <a:lnTo>
                    <a:pt x="406191" y="56472"/>
                  </a:lnTo>
                  <a:lnTo>
                    <a:pt x="409873" y="61015"/>
                  </a:lnTo>
                  <a:lnTo>
                    <a:pt x="414652" y="63287"/>
                  </a:lnTo>
                  <a:lnTo>
                    <a:pt x="426559" y="63287"/>
                  </a:lnTo>
                  <a:lnTo>
                    <a:pt x="431181" y="61250"/>
                  </a:lnTo>
                  <a:lnTo>
                    <a:pt x="434472" y="57021"/>
                  </a:lnTo>
                  <a:lnTo>
                    <a:pt x="436561" y="53574"/>
                  </a:lnTo>
                  <a:lnTo>
                    <a:pt x="419195" y="53574"/>
                  </a:lnTo>
                  <a:lnTo>
                    <a:pt x="417942" y="53104"/>
                  </a:lnTo>
                  <a:lnTo>
                    <a:pt x="413077" y="40124"/>
                  </a:lnTo>
                  <a:lnTo>
                    <a:pt x="413081" y="23923"/>
                  </a:lnTo>
                  <a:lnTo>
                    <a:pt x="413398" y="19738"/>
                  </a:lnTo>
                  <a:lnTo>
                    <a:pt x="414260" y="16761"/>
                  </a:lnTo>
                  <a:lnTo>
                    <a:pt x="414887" y="14411"/>
                  </a:lnTo>
                  <a:lnTo>
                    <a:pt x="415748" y="12767"/>
                  </a:lnTo>
                  <a:lnTo>
                    <a:pt x="416845" y="11905"/>
                  </a:lnTo>
                  <a:lnTo>
                    <a:pt x="417942" y="10965"/>
                  </a:lnTo>
                  <a:lnTo>
                    <a:pt x="419195" y="10495"/>
                  </a:lnTo>
                  <a:lnTo>
                    <a:pt x="436563" y="10495"/>
                  </a:lnTo>
                  <a:lnTo>
                    <a:pt x="434550" y="7127"/>
                  </a:lnTo>
                  <a:lnTo>
                    <a:pt x="431181" y="2898"/>
                  </a:lnTo>
                  <a:lnTo>
                    <a:pt x="426559" y="783"/>
                  </a:lnTo>
                  <a:close/>
                </a:path>
                <a:path w="568325" h="80644">
                  <a:moveTo>
                    <a:pt x="436563" y="10495"/>
                  </a:moveTo>
                  <a:lnTo>
                    <a:pt x="422016" y="10495"/>
                  </a:lnTo>
                  <a:lnTo>
                    <a:pt x="423347" y="10965"/>
                  </a:lnTo>
                  <a:lnTo>
                    <a:pt x="424444" y="11905"/>
                  </a:lnTo>
                  <a:lnTo>
                    <a:pt x="428142" y="23923"/>
                  </a:lnTo>
                  <a:lnTo>
                    <a:pt x="428137" y="40124"/>
                  </a:lnTo>
                  <a:lnTo>
                    <a:pt x="422016" y="53574"/>
                  </a:lnTo>
                  <a:lnTo>
                    <a:pt x="436561" y="53574"/>
                  </a:lnTo>
                  <a:lnTo>
                    <a:pt x="437133" y="52632"/>
                  </a:lnTo>
                  <a:lnTo>
                    <a:pt x="439015" y="46995"/>
                  </a:lnTo>
                  <a:lnTo>
                    <a:pt x="440134" y="40124"/>
                  </a:lnTo>
                  <a:lnTo>
                    <a:pt x="440500" y="31956"/>
                  </a:lnTo>
                  <a:lnTo>
                    <a:pt x="440130" y="23923"/>
                  </a:lnTo>
                  <a:lnTo>
                    <a:pt x="439019" y="17094"/>
                  </a:lnTo>
                  <a:lnTo>
                    <a:pt x="437145" y="11469"/>
                  </a:lnTo>
                  <a:lnTo>
                    <a:pt x="436563" y="10495"/>
                  </a:lnTo>
                  <a:close/>
                </a:path>
                <a:path w="568325" h="80644">
                  <a:moveTo>
                    <a:pt x="464006" y="50520"/>
                  </a:moveTo>
                  <a:lnTo>
                    <a:pt x="452333" y="50520"/>
                  </a:lnTo>
                  <a:lnTo>
                    <a:pt x="452333" y="62269"/>
                  </a:lnTo>
                  <a:lnTo>
                    <a:pt x="464006" y="62269"/>
                  </a:lnTo>
                  <a:lnTo>
                    <a:pt x="464006" y="50520"/>
                  </a:lnTo>
                  <a:close/>
                </a:path>
                <a:path w="568325" h="80644">
                  <a:moveTo>
                    <a:pt x="512848" y="10495"/>
                  </a:moveTo>
                  <a:lnTo>
                    <a:pt x="496673" y="10495"/>
                  </a:lnTo>
                  <a:lnTo>
                    <a:pt x="498632" y="11200"/>
                  </a:lnTo>
                  <a:lnTo>
                    <a:pt x="501452" y="14020"/>
                  </a:lnTo>
                  <a:lnTo>
                    <a:pt x="502157" y="16056"/>
                  </a:lnTo>
                  <a:lnTo>
                    <a:pt x="502157" y="20991"/>
                  </a:lnTo>
                  <a:lnTo>
                    <a:pt x="483434" y="41982"/>
                  </a:lnTo>
                  <a:lnTo>
                    <a:pt x="479047" y="46838"/>
                  </a:lnTo>
                  <a:lnTo>
                    <a:pt x="476775" y="50520"/>
                  </a:lnTo>
                  <a:lnTo>
                    <a:pt x="474582" y="54279"/>
                  </a:lnTo>
                  <a:lnTo>
                    <a:pt x="473250" y="58117"/>
                  </a:lnTo>
                  <a:lnTo>
                    <a:pt x="472780" y="62269"/>
                  </a:lnTo>
                  <a:lnTo>
                    <a:pt x="513908" y="62269"/>
                  </a:lnTo>
                  <a:lnTo>
                    <a:pt x="513908" y="51381"/>
                  </a:lnTo>
                  <a:lnTo>
                    <a:pt x="490641" y="51381"/>
                  </a:lnTo>
                  <a:lnTo>
                    <a:pt x="491190" y="50285"/>
                  </a:lnTo>
                  <a:lnTo>
                    <a:pt x="500042" y="41356"/>
                  </a:lnTo>
                  <a:lnTo>
                    <a:pt x="503724" y="37909"/>
                  </a:lnTo>
                  <a:lnTo>
                    <a:pt x="506309" y="35324"/>
                  </a:lnTo>
                  <a:lnTo>
                    <a:pt x="507719" y="33523"/>
                  </a:lnTo>
                  <a:lnTo>
                    <a:pt x="509913" y="30782"/>
                  </a:lnTo>
                  <a:lnTo>
                    <a:pt x="511480" y="28197"/>
                  </a:lnTo>
                  <a:lnTo>
                    <a:pt x="512420" y="25690"/>
                  </a:lnTo>
                  <a:lnTo>
                    <a:pt x="513438" y="23184"/>
                  </a:lnTo>
                  <a:lnTo>
                    <a:pt x="513837" y="20991"/>
                  </a:lnTo>
                  <a:lnTo>
                    <a:pt x="513908" y="13002"/>
                  </a:lnTo>
                  <a:lnTo>
                    <a:pt x="512848" y="10495"/>
                  </a:lnTo>
                  <a:close/>
                </a:path>
                <a:path w="568325" h="80644">
                  <a:moveTo>
                    <a:pt x="500512" y="783"/>
                  </a:moveTo>
                  <a:lnTo>
                    <a:pt x="488996" y="783"/>
                  </a:lnTo>
                  <a:lnTo>
                    <a:pt x="484374" y="2193"/>
                  </a:lnTo>
                  <a:lnTo>
                    <a:pt x="477010" y="7832"/>
                  </a:lnTo>
                  <a:lnTo>
                    <a:pt x="474817" y="12453"/>
                  </a:lnTo>
                  <a:lnTo>
                    <a:pt x="474190" y="18876"/>
                  </a:lnTo>
                  <a:lnTo>
                    <a:pt x="485863" y="20051"/>
                  </a:lnTo>
                  <a:lnTo>
                    <a:pt x="486098" y="16683"/>
                  </a:lnTo>
                  <a:lnTo>
                    <a:pt x="486881" y="14176"/>
                  </a:lnTo>
                  <a:lnTo>
                    <a:pt x="489780" y="11278"/>
                  </a:lnTo>
                  <a:lnTo>
                    <a:pt x="491738" y="10495"/>
                  </a:lnTo>
                  <a:lnTo>
                    <a:pt x="512848" y="10495"/>
                  </a:lnTo>
                  <a:lnTo>
                    <a:pt x="512185" y="8929"/>
                  </a:lnTo>
                  <a:lnTo>
                    <a:pt x="508738" y="5639"/>
                  </a:lnTo>
                  <a:lnTo>
                    <a:pt x="505291" y="2428"/>
                  </a:lnTo>
                  <a:lnTo>
                    <a:pt x="500512" y="783"/>
                  </a:lnTo>
                  <a:close/>
                </a:path>
                <a:path w="568325" h="80644">
                  <a:moveTo>
                    <a:pt x="537253" y="1018"/>
                  </a:moveTo>
                  <a:lnTo>
                    <a:pt x="525502" y="1018"/>
                  </a:lnTo>
                  <a:lnTo>
                    <a:pt x="525502" y="11905"/>
                  </a:lnTo>
                  <a:lnTo>
                    <a:pt x="537253" y="11905"/>
                  </a:lnTo>
                  <a:lnTo>
                    <a:pt x="537253" y="1018"/>
                  </a:lnTo>
                  <a:close/>
                </a:path>
                <a:path w="568325" h="80644">
                  <a:moveTo>
                    <a:pt x="517747" y="69005"/>
                  </a:moveTo>
                  <a:lnTo>
                    <a:pt x="515710" y="79030"/>
                  </a:lnTo>
                  <a:lnTo>
                    <a:pt x="517277" y="79422"/>
                  </a:lnTo>
                  <a:lnTo>
                    <a:pt x="518765" y="79735"/>
                  </a:lnTo>
                  <a:lnTo>
                    <a:pt x="521429" y="80205"/>
                  </a:lnTo>
                  <a:lnTo>
                    <a:pt x="522682" y="80284"/>
                  </a:lnTo>
                  <a:lnTo>
                    <a:pt x="527148" y="80284"/>
                  </a:lnTo>
                  <a:lnTo>
                    <a:pt x="529811" y="79657"/>
                  </a:lnTo>
                  <a:lnTo>
                    <a:pt x="534041" y="76994"/>
                  </a:lnTo>
                  <a:lnTo>
                    <a:pt x="535452" y="75192"/>
                  </a:lnTo>
                  <a:lnTo>
                    <a:pt x="536157" y="72843"/>
                  </a:lnTo>
                  <a:lnTo>
                    <a:pt x="536940" y="70571"/>
                  </a:lnTo>
                  <a:lnTo>
                    <a:pt x="537032" y="69396"/>
                  </a:lnTo>
                  <a:lnTo>
                    <a:pt x="520254" y="69396"/>
                  </a:lnTo>
                  <a:lnTo>
                    <a:pt x="519862" y="69318"/>
                  </a:lnTo>
                  <a:lnTo>
                    <a:pt x="517747" y="69005"/>
                  </a:lnTo>
                  <a:close/>
                </a:path>
                <a:path w="568325" h="80644">
                  <a:moveTo>
                    <a:pt x="537253" y="17936"/>
                  </a:moveTo>
                  <a:lnTo>
                    <a:pt x="525502" y="17936"/>
                  </a:lnTo>
                  <a:lnTo>
                    <a:pt x="525424" y="66028"/>
                  </a:lnTo>
                  <a:lnTo>
                    <a:pt x="525189" y="66733"/>
                  </a:lnTo>
                  <a:lnTo>
                    <a:pt x="521899" y="69396"/>
                  </a:lnTo>
                  <a:lnTo>
                    <a:pt x="537032" y="69396"/>
                  </a:lnTo>
                  <a:lnTo>
                    <a:pt x="537137" y="68065"/>
                  </a:lnTo>
                  <a:lnTo>
                    <a:pt x="537253" y="17936"/>
                  </a:lnTo>
                  <a:close/>
                </a:path>
                <a:path w="568325" h="80644">
                  <a:moveTo>
                    <a:pt x="554880" y="0"/>
                  </a:moveTo>
                  <a:lnTo>
                    <a:pt x="546968" y="0"/>
                  </a:lnTo>
                  <a:lnTo>
                    <a:pt x="550728" y="8459"/>
                  </a:lnTo>
                  <a:lnTo>
                    <a:pt x="553391" y="15586"/>
                  </a:lnTo>
                  <a:lnTo>
                    <a:pt x="556212" y="27414"/>
                  </a:lnTo>
                  <a:lnTo>
                    <a:pt x="556793" y="32583"/>
                  </a:lnTo>
                  <a:lnTo>
                    <a:pt x="556834" y="45272"/>
                  </a:lnTo>
                  <a:lnTo>
                    <a:pt x="556760" y="46760"/>
                  </a:lnTo>
                  <a:lnTo>
                    <a:pt x="547046" y="80284"/>
                  </a:lnTo>
                  <a:lnTo>
                    <a:pt x="555115" y="80284"/>
                  </a:lnTo>
                  <a:lnTo>
                    <a:pt x="568198" y="45272"/>
                  </a:lnTo>
                  <a:lnTo>
                    <a:pt x="568198" y="32583"/>
                  </a:lnTo>
                  <a:lnTo>
                    <a:pt x="567022" y="25769"/>
                  </a:lnTo>
                  <a:lnTo>
                    <a:pt x="564672" y="19033"/>
                  </a:lnTo>
                  <a:lnTo>
                    <a:pt x="562400" y="12297"/>
                  </a:lnTo>
                  <a:lnTo>
                    <a:pt x="559110" y="5952"/>
                  </a:lnTo>
                  <a:lnTo>
                    <a:pt x="5548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3760516" y="3342414"/>
              <a:ext cx="35560" cy="53340"/>
            </a:xfrm>
            <a:custGeom>
              <a:avLst/>
              <a:gdLst/>
              <a:ahLst/>
              <a:cxnLst/>
              <a:rect l="l" t="t" r="r" b="b"/>
              <a:pathLst>
                <a:path w="35560" h="53339">
                  <a:moveTo>
                    <a:pt x="32667" y="0"/>
                  </a:moveTo>
                  <a:lnTo>
                    <a:pt x="6267" y="0"/>
                  </a:lnTo>
                  <a:lnTo>
                    <a:pt x="1175" y="27257"/>
                  </a:lnTo>
                  <a:lnTo>
                    <a:pt x="7285" y="28040"/>
                  </a:lnTo>
                  <a:lnTo>
                    <a:pt x="8225" y="26474"/>
                  </a:lnTo>
                  <a:lnTo>
                    <a:pt x="9557" y="25299"/>
                  </a:lnTo>
                  <a:lnTo>
                    <a:pt x="12926" y="23341"/>
                  </a:lnTo>
                  <a:lnTo>
                    <a:pt x="14806" y="22871"/>
                  </a:lnTo>
                  <a:lnTo>
                    <a:pt x="20289" y="22871"/>
                  </a:lnTo>
                  <a:lnTo>
                    <a:pt x="23031" y="23967"/>
                  </a:lnTo>
                  <a:lnTo>
                    <a:pt x="25147" y="26082"/>
                  </a:lnTo>
                  <a:lnTo>
                    <a:pt x="27183" y="28275"/>
                  </a:lnTo>
                  <a:lnTo>
                    <a:pt x="28280" y="31173"/>
                  </a:lnTo>
                  <a:lnTo>
                    <a:pt x="28280" y="38849"/>
                  </a:lnTo>
                  <a:lnTo>
                    <a:pt x="27183" y="41982"/>
                  </a:lnTo>
                  <a:lnTo>
                    <a:pt x="22796" y="46682"/>
                  </a:lnTo>
                  <a:lnTo>
                    <a:pt x="20211" y="47857"/>
                  </a:lnTo>
                  <a:lnTo>
                    <a:pt x="14414" y="47857"/>
                  </a:lnTo>
                  <a:lnTo>
                    <a:pt x="12220" y="46995"/>
                  </a:lnTo>
                  <a:lnTo>
                    <a:pt x="8539" y="43705"/>
                  </a:lnTo>
                  <a:lnTo>
                    <a:pt x="7363" y="41199"/>
                  </a:lnTo>
                  <a:lnTo>
                    <a:pt x="6815" y="37831"/>
                  </a:lnTo>
                  <a:lnTo>
                    <a:pt x="0" y="38379"/>
                  </a:lnTo>
                  <a:lnTo>
                    <a:pt x="391" y="42844"/>
                  </a:lnTo>
                  <a:lnTo>
                    <a:pt x="2193" y="46447"/>
                  </a:lnTo>
                  <a:lnTo>
                    <a:pt x="8304" y="51851"/>
                  </a:lnTo>
                  <a:lnTo>
                    <a:pt x="12220" y="53183"/>
                  </a:lnTo>
                  <a:lnTo>
                    <a:pt x="22953" y="53183"/>
                  </a:lnTo>
                  <a:lnTo>
                    <a:pt x="27575" y="51068"/>
                  </a:lnTo>
                  <a:lnTo>
                    <a:pt x="30944" y="46760"/>
                  </a:lnTo>
                  <a:lnTo>
                    <a:pt x="33764" y="43314"/>
                  </a:lnTo>
                  <a:lnTo>
                    <a:pt x="35174" y="39162"/>
                  </a:lnTo>
                  <a:lnTo>
                    <a:pt x="35174" y="29293"/>
                  </a:lnTo>
                  <a:lnTo>
                    <a:pt x="33607" y="25142"/>
                  </a:lnTo>
                  <a:lnTo>
                    <a:pt x="27183" y="18719"/>
                  </a:lnTo>
                  <a:lnTo>
                    <a:pt x="23266" y="17153"/>
                  </a:lnTo>
                  <a:lnTo>
                    <a:pt x="15197" y="17153"/>
                  </a:lnTo>
                  <a:lnTo>
                    <a:pt x="11829" y="18249"/>
                  </a:lnTo>
                  <a:lnTo>
                    <a:pt x="8617" y="20443"/>
                  </a:lnTo>
                  <a:lnTo>
                    <a:pt x="11515" y="6187"/>
                  </a:lnTo>
                  <a:lnTo>
                    <a:pt x="32667" y="6187"/>
                  </a:lnTo>
                  <a:lnTo>
                    <a:pt x="32667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714792" y="2152649"/>
              <a:ext cx="2357120" cy="1367790"/>
            </a:xfrm>
            <a:custGeom>
              <a:avLst/>
              <a:gdLst/>
              <a:ahLst/>
              <a:cxnLst/>
              <a:rect l="l" t="t" r="r" b="b"/>
              <a:pathLst>
                <a:path w="2357120" h="1367789">
                  <a:moveTo>
                    <a:pt x="8648" y="172948"/>
                  </a:moveTo>
                  <a:lnTo>
                    <a:pt x="0" y="172948"/>
                  </a:lnTo>
                  <a:lnTo>
                    <a:pt x="0" y="180467"/>
                  </a:lnTo>
                  <a:lnTo>
                    <a:pt x="8648" y="180467"/>
                  </a:lnTo>
                  <a:lnTo>
                    <a:pt x="8648" y="172948"/>
                  </a:lnTo>
                  <a:close/>
                </a:path>
                <a:path w="2357120" h="1367789">
                  <a:moveTo>
                    <a:pt x="61252" y="329679"/>
                  </a:moveTo>
                  <a:lnTo>
                    <a:pt x="36106" y="339966"/>
                  </a:lnTo>
                  <a:lnTo>
                    <a:pt x="36106" y="348551"/>
                  </a:lnTo>
                  <a:lnTo>
                    <a:pt x="36106" y="369303"/>
                  </a:lnTo>
                  <a:lnTo>
                    <a:pt x="18135" y="362572"/>
                  </a:lnTo>
                  <a:lnTo>
                    <a:pt x="14262" y="361162"/>
                  </a:lnTo>
                  <a:lnTo>
                    <a:pt x="10363" y="360070"/>
                  </a:lnTo>
                  <a:lnTo>
                    <a:pt x="6438" y="359283"/>
                  </a:lnTo>
                  <a:lnTo>
                    <a:pt x="9753" y="358343"/>
                  </a:lnTo>
                  <a:lnTo>
                    <a:pt x="13982" y="356933"/>
                  </a:lnTo>
                  <a:lnTo>
                    <a:pt x="36106" y="348551"/>
                  </a:lnTo>
                  <a:lnTo>
                    <a:pt x="36106" y="339966"/>
                  </a:lnTo>
                  <a:lnTo>
                    <a:pt x="0" y="354736"/>
                  </a:lnTo>
                  <a:lnTo>
                    <a:pt x="0" y="363512"/>
                  </a:lnTo>
                  <a:lnTo>
                    <a:pt x="61252" y="387007"/>
                  </a:lnTo>
                  <a:lnTo>
                    <a:pt x="61252" y="378396"/>
                  </a:lnTo>
                  <a:lnTo>
                    <a:pt x="42710" y="371652"/>
                  </a:lnTo>
                  <a:lnTo>
                    <a:pt x="42710" y="369303"/>
                  </a:lnTo>
                  <a:lnTo>
                    <a:pt x="42710" y="348551"/>
                  </a:lnTo>
                  <a:lnTo>
                    <a:pt x="42710" y="346049"/>
                  </a:lnTo>
                  <a:lnTo>
                    <a:pt x="61252" y="338912"/>
                  </a:lnTo>
                  <a:lnTo>
                    <a:pt x="61252" y="329679"/>
                  </a:lnTo>
                  <a:close/>
                </a:path>
                <a:path w="2357120" h="1367789">
                  <a:moveTo>
                    <a:pt x="61252" y="262394"/>
                  </a:moveTo>
                  <a:lnTo>
                    <a:pt x="25730" y="262394"/>
                  </a:lnTo>
                  <a:lnTo>
                    <a:pt x="21971" y="263563"/>
                  </a:lnTo>
                  <a:lnTo>
                    <a:pt x="17094" y="268262"/>
                  </a:lnTo>
                  <a:lnTo>
                    <a:pt x="15875" y="271640"/>
                  </a:lnTo>
                  <a:lnTo>
                    <a:pt x="15875" y="281660"/>
                  </a:lnTo>
                  <a:lnTo>
                    <a:pt x="18465" y="286283"/>
                  </a:lnTo>
                  <a:lnTo>
                    <a:pt x="23647" y="289725"/>
                  </a:lnTo>
                  <a:lnTo>
                    <a:pt x="21196" y="290588"/>
                  </a:lnTo>
                  <a:lnTo>
                    <a:pt x="19291" y="292074"/>
                  </a:lnTo>
                  <a:lnTo>
                    <a:pt x="16560" y="296303"/>
                  </a:lnTo>
                  <a:lnTo>
                    <a:pt x="15875" y="298970"/>
                  </a:lnTo>
                  <a:lnTo>
                    <a:pt x="15875" y="305231"/>
                  </a:lnTo>
                  <a:lnTo>
                    <a:pt x="16535" y="307898"/>
                  </a:lnTo>
                  <a:lnTo>
                    <a:pt x="17856" y="310172"/>
                  </a:lnTo>
                  <a:lnTo>
                    <a:pt x="19189" y="312521"/>
                  </a:lnTo>
                  <a:lnTo>
                    <a:pt x="20929" y="314325"/>
                  </a:lnTo>
                  <a:lnTo>
                    <a:pt x="23101" y="315734"/>
                  </a:lnTo>
                  <a:lnTo>
                    <a:pt x="16878" y="315734"/>
                  </a:lnTo>
                  <a:lnTo>
                    <a:pt x="16878" y="322465"/>
                  </a:lnTo>
                  <a:lnTo>
                    <a:pt x="61252" y="322465"/>
                  </a:lnTo>
                  <a:lnTo>
                    <a:pt x="61252" y="314947"/>
                  </a:lnTo>
                  <a:lnTo>
                    <a:pt x="34201" y="314947"/>
                  </a:lnTo>
                  <a:lnTo>
                    <a:pt x="31102" y="314553"/>
                  </a:lnTo>
                  <a:lnTo>
                    <a:pt x="28956" y="313690"/>
                  </a:lnTo>
                  <a:lnTo>
                    <a:pt x="26809" y="312915"/>
                  </a:lnTo>
                  <a:lnTo>
                    <a:pt x="25184" y="311658"/>
                  </a:lnTo>
                  <a:lnTo>
                    <a:pt x="22948" y="308051"/>
                  </a:lnTo>
                  <a:lnTo>
                    <a:pt x="22402" y="306095"/>
                  </a:lnTo>
                  <a:lnTo>
                    <a:pt x="22402" y="301167"/>
                  </a:lnTo>
                  <a:lnTo>
                    <a:pt x="23228" y="299199"/>
                  </a:lnTo>
                  <a:lnTo>
                    <a:pt x="26568" y="296697"/>
                  </a:lnTo>
                  <a:lnTo>
                    <a:pt x="29083" y="296075"/>
                  </a:lnTo>
                  <a:lnTo>
                    <a:pt x="61252" y="296075"/>
                  </a:lnTo>
                  <a:lnTo>
                    <a:pt x="61252" y="288556"/>
                  </a:lnTo>
                  <a:lnTo>
                    <a:pt x="30911" y="288556"/>
                  </a:lnTo>
                  <a:lnTo>
                    <a:pt x="27584" y="287540"/>
                  </a:lnTo>
                  <a:lnTo>
                    <a:pt x="23431" y="283464"/>
                  </a:lnTo>
                  <a:lnTo>
                    <a:pt x="22402" y="280873"/>
                  </a:lnTo>
                  <a:lnTo>
                    <a:pt x="22402" y="276021"/>
                  </a:lnTo>
                  <a:lnTo>
                    <a:pt x="30289" y="269836"/>
                  </a:lnTo>
                  <a:lnTo>
                    <a:pt x="61252" y="269836"/>
                  </a:lnTo>
                  <a:lnTo>
                    <a:pt x="61252" y="262394"/>
                  </a:lnTo>
                  <a:close/>
                </a:path>
                <a:path w="2357120" h="1367789">
                  <a:moveTo>
                    <a:pt x="61252" y="192684"/>
                  </a:moveTo>
                  <a:lnTo>
                    <a:pt x="0" y="192684"/>
                  </a:lnTo>
                  <a:lnTo>
                    <a:pt x="0" y="200202"/>
                  </a:lnTo>
                  <a:lnTo>
                    <a:pt x="61252" y="200202"/>
                  </a:lnTo>
                  <a:lnTo>
                    <a:pt x="61252" y="192684"/>
                  </a:lnTo>
                  <a:close/>
                </a:path>
                <a:path w="2357120" h="1367789">
                  <a:moveTo>
                    <a:pt x="61252" y="172948"/>
                  </a:moveTo>
                  <a:lnTo>
                    <a:pt x="16878" y="172948"/>
                  </a:lnTo>
                  <a:lnTo>
                    <a:pt x="16878" y="180467"/>
                  </a:lnTo>
                  <a:lnTo>
                    <a:pt x="61252" y="180467"/>
                  </a:lnTo>
                  <a:lnTo>
                    <a:pt x="61252" y="172948"/>
                  </a:lnTo>
                  <a:close/>
                </a:path>
                <a:path w="2357120" h="1367789">
                  <a:moveTo>
                    <a:pt x="61785" y="146939"/>
                  </a:moveTo>
                  <a:lnTo>
                    <a:pt x="61620" y="145529"/>
                  </a:lnTo>
                  <a:lnTo>
                    <a:pt x="61163" y="143421"/>
                  </a:lnTo>
                  <a:lnTo>
                    <a:pt x="54521" y="144437"/>
                  </a:lnTo>
                  <a:lnTo>
                    <a:pt x="54724" y="145846"/>
                  </a:lnTo>
                  <a:lnTo>
                    <a:pt x="54813" y="148894"/>
                  </a:lnTo>
                  <a:lnTo>
                    <a:pt x="54635" y="149758"/>
                  </a:lnTo>
                  <a:lnTo>
                    <a:pt x="54279" y="150304"/>
                  </a:lnTo>
                  <a:lnTo>
                    <a:pt x="53911" y="150939"/>
                  </a:lnTo>
                  <a:lnTo>
                    <a:pt x="53428" y="151409"/>
                  </a:lnTo>
                  <a:lnTo>
                    <a:pt x="52197" y="151879"/>
                  </a:lnTo>
                  <a:lnTo>
                    <a:pt x="50825" y="152031"/>
                  </a:lnTo>
                  <a:lnTo>
                    <a:pt x="22733" y="152031"/>
                  </a:lnTo>
                  <a:lnTo>
                    <a:pt x="22733" y="144437"/>
                  </a:lnTo>
                  <a:lnTo>
                    <a:pt x="16878" y="144437"/>
                  </a:lnTo>
                  <a:lnTo>
                    <a:pt x="16878" y="152031"/>
                  </a:lnTo>
                  <a:lnTo>
                    <a:pt x="1384" y="152031"/>
                  </a:lnTo>
                  <a:lnTo>
                    <a:pt x="5892" y="159473"/>
                  </a:lnTo>
                  <a:lnTo>
                    <a:pt x="16878" y="159473"/>
                  </a:lnTo>
                  <a:lnTo>
                    <a:pt x="16878" y="165036"/>
                  </a:lnTo>
                  <a:lnTo>
                    <a:pt x="22733" y="165036"/>
                  </a:lnTo>
                  <a:lnTo>
                    <a:pt x="22733" y="159473"/>
                  </a:lnTo>
                  <a:lnTo>
                    <a:pt x="52768" y="159473"/>
                  </a:lnTo>
                  <a:lnTo>
                    <a:pt x="55727" y="159232"/>
                  </a:lnTo>
                  <a:lnTo>
                    <a:pt x="58547" y="157988"/>
                  </a:lnTo>
                  <a:lnTo>
                    <a:pt x="59677" y="156883"/>
                  </a:lnTo>
                  <a:lnTo>
                    <a:pt x="61404" y="153911"/>
                  </a:lnTo>
                  <a:lnTo>
                    <a:pt x="61785" y="152031"/>
                  </a:lnTo>
                  <a:lnTo>
                    <a:pt x="61785" y="146939"/>
                  </a:lnTo>
                  <a:close/>
                </a:path>
                <a:path w="2357120" h="1367789">
                  <a:moveTo>
                    <a:pt x="62141" y="14262"/>
                  </a:moveTo>
                  <a:lnTo>
                    <a:pt x="47917" y="241"/>
                  </a:lnTo>
                  <a:lnTo>
                    <a:pt x="46964" y="8064"/>
                  </a:lnTo>
                  <a:lnTo>
                    <a:pt x="50139" y="9169"/>
                  </a:lnTo>
                  <a:lnTo>
                    <a:pt x="52451" y="10731"/>
                  </a:lnTo>
                  <a:lnTo>
                    <a:pt x="55346" y="14643"/>
                  </a:lnTo>
                  <a:lnTo>
                    <a:pt x="56070" y="16992"/>
                  </a:lnTo>
                  <a:lnTo>
                    <a:pt x="56007" y="23571"/>
                  </a:lnTo>
                  <a:lnTo>
                    <a:pt x="54775" y="26555"/>
                  </a:lnTo>
                  <a:lnTo>
                    <a:pt x="52184" y="28981"/>
                  </a:lnTo>
                  <a:lnTo>
                    <a:pt x="49593" y="31483"/>
                  </a:lnTo>
                  <a:lnTo>
                    <a:pt x="45859" y="32893"/>
                  </a:lnTo>
                  <a:lnTo>
                    <a:pt x="40982" y="33134"/>
                  </a:lnTo>
                  <a:lnTo>
                    <a:pt x="40982" y="32740"/>
                  </a:lnTo>
                  <a:lnTo>
                    <a:pt x="40982" y="7988"/>
                  </a:lnTo>
                  <a:lnTo>
                    <a:pt x="40982" y="76"/>
                  </a:lnTo>
                  <a:lnTo>
                    <a:pt x="40093" y="0"/>
                  </a:lnTo>
                  <a:lnTo>
                    <a:pt x="34810" y="0"/>
                  </a:lnTo>
                  <a:lnTo>
                    <a:pt x="34810" y="7988"/>
                  </a:lnTo>
                  <a:lnTo>
                    <a:pt x="34810" y="32740"/>
                  </a:lnTo>
                  <a:lnTo>
                    <a:pt x="30937" y="32512"/>
                  </a:lnTo>
                  <a:lnTo>
                    <a:pt x="27838" y="31178"/>
                  </a:lnTo>
                  <a:lnTo>
                    <a:pt x="23215" y="26479"/>
                  </a:lnTo>
                  <a:lnTo>
                    <a:pt x="22059" y="23571"/>
                  </a:lnTo>
                  <a:lnTo>
                    <a:pt x="22059" y="16294"/>
                  </a:lnTo>
                  <a:lnTo>
                    <a:pt x="23507" y="13157"/>
                  </a:lnTo>
                  <a:lnTo>
                    <a:pt x="26504" y="10731"/>
                  </a:lnTo>
                  <a:lnTo>
                    <a:pt x="28270" y="9245"/>
                  </a:lnTo>
                  <a:lnTo>
                    <a:pt x="31064" y="8305"/>
                  </a:lnTo>
                  <a:lnTo>
                    <a:pt x="34810" y="7988"/>
                  </a:lnTo>
                  <a:lnTo>
                    <a:pt x="34810" y="0"/>
                  </a:lnTo>
                  <a:lnTo>
                    <a:pt x="31661" y="0"/>
                  </a:lnTo>
                  <a:lnTo>
                    <a:pt x="25984" y="1879"/>
                  </a:lnTo>
                  <a:lnTo>
                    <a:pt x="17907" y="9398"/>
                  </a:lnTo>
                  <a:lnTo>
                    <a:pt x="15875" y="14262"/>
                  </a:lnTo>
                  <a:lnTo>
                    <a:pt x="15976" y="26555"/>
                  </a:lnTo>
                  <a:lnTo>
                    <a:pt x="17945" y="31330"/>
                  </a:lnTo>
                  <a:lnTo>
                    <a:pt x="26187" y="39001"/>
                  </a:lnTo>
                  <a:lnTo>
                    <a:pt x="31978" y="40881"/>
                  </a:lnTo>
                  <a:lnTo>
                    <a:pt x="46659" y="40881"/>
                  </a:lnTo>
                  <a:lnTo>
                    <a:pt x="62141" y="26555"/>
                  </a:lnTo>
                  <a:lnTo>
                    <a:pt x="62141" y="14262"/>
                  </a:lnTo>
                  <a:close/>
                </a:path>
                <a:path w="2357120" h="1367789">
                  <a:moveTo>
                    <a:pt x="62255" y="115455"/>
                  </a:moveTo>
                  <a:lnTo>
                    <a:pt x="59753" y="110756"/>
                  </a:lnTo>
                  <a:lnTo>
                    <a:pt x="54737" y="107302"/>
                  </a:lnTo>
                  <a:lnTo>
                    <a:pt x="61252" y="107302"/>
                  </a:lnTo>
                  <a:lnTo>
                    <a:pt x="61252" y="100571"/>
                  </a:lnTo>
                  <a:lnTo>
                    <a:pt x="16878" y="100571"/>
                  </a:lnTo>
                  <a:lnTo>
                    <a:pt x="16878" y="108165"/>
                  </a:lnTo>
                  <a:lnTo>
                    <a:pt x="44437" y="108165"/>
                  </a:lnTo>
                  <a:lnTo>
                    <a:pt x="47332" y="108559"/>
                  </a:lnTo>
                  <a:lnTo>
                    <a:pt x="55778" y="117640"/>
                  </a:lnTo>
                  <a:lnTo>
                    <a:pt x="55778" y="122186"/>
                  </a:lnTo>
                  <a:lnTo>
                    <a:pt x="55219" y="124066"/>
                  </a:lnTo>
                  <a:lnTo>
                    <a:pt x="54089" y="125552"/>
                  </a:lnTo>
                  <a:lnTo>
                    <a:pt x="52959" y="127127"/>
                  </a:lnTo>
                  <a:lnTo>
                    <a:pt x="51409" y="128143"/>
                  </a:lnTo>
                  <a:lnTo>
                    <a:pt x="48056" y="128930"/>
                  </a:lnTo>
                  <a:lnTo>
                    <a:pt x="45415" y="129082"/>
                  </a:lnTo>
                  <a:lnTo>
                    <a:pt x="16878" y="129082"/>
                  </a:lnTo>
                  <a:lnTo>
                    <a:pt x="16878" y="136601"/>
                  </a:lnTo>
                  <a:lnTo>
                    <a:pt x="47574" y="136601"/>
                  </a:lnTo>
                  <a:lnTo>
                    <a:pt x="49923" y="136448"/>
                  </a:lnTo>
                  <a:lnTo>
                    <a:pt x="62255" y="124066"/>
                  </a:lnTo>
                  <a:lnTo>
                    <a:pt x="62255" y="115455"/>
                  </a:lnTo>
                  <a:close/>
                </a:path>
                <a:path w="2357120" h="1367789">
                  <a:moveTo>
                    <a:pt x="62255" y="65557"/>
                  </a:moveTo>
                  <a:lnTo>
                    <a:pt x="60058" y="61404"/>
                  </a:lnTo>
                  <a:lnTo>
                    <a:pt x="56070" y="58928"/>
                  </a:lnTo>
                  <a:lnTo>
                    <a:pt x="56070" y="67043"/>
                  </a:lnTo>
                  <a:lnTo>
                    <a:pt x="56070" y="73545"/>
                  </a:lnTo>
                  <a:lnTo>
                    <a:pt x="54660" y="76441"/>
                  </a:lnTo>
                  <a:lnTo>
                    <a:pt x="51854" y="78790"/>
                  </a:lnTo>
                  <a:lnTo>
                    <a:pt x="49047" y="81229"/>
                  </a:lnTo>
                  <a:lnTo>
                    <a:pt x="44792" y="82397"/>
                  </a:lnTo>
                  <a:lnTo>
                    <a:pt x="33235" y="82397"/>
                  </a:lnTo>
                  <a:lnTo>
                    <a:pt x="28930" y="81305"/>
                  </a:lnTo>
                  <a:lnTo>
                    <a:pt x="23469" y="76758"/>
                  </a:lnTo>
                  <a:lnTo>
                    <a:pt x="22098" y="74015"/>
                  </a:lnTo>
                  <a:lnTo>
                    <a:pt x="22174" y="67043"/>
                  </a:lnTo>
                  <a:lnTo>
                    <a:pt x="23520" y="64389"/>
                  </a:lnTo>
                  <a:lnTo>
                    <a:pt x="29210" y="59690"/>
                  </a:lnTo>
                  <a:lnTo>
                    <a:pt x="33667" y="58508"/>
                  </a:lnTo>
                  <a:lnTo>
                    <a:pt x="45250" y="58508"/>
                  </a:lnTo>
                  <a:lnTo>
                    <a:pt x="49352" y="59690"/>
                  </a:lnTo>
                  <a:lnTo>
                    <a:pt x="54724" y="64223"/>
                  </a:lnTo>
                  <a:lnTo>
                    <a:pt x="56070" y="67043"/>
                  </a:lnTo>
                  <a:lnTo>
                    <a:pt x="56070" y="58928"/>
                  </a:lnTo>
                  <a:lnTo>
                    <a:pt x="55651" y="58661"/>
                  </a:lnTo>
                  <a:lnTo>
                    <a:pt x="61252" y="58661"/>
                  </a:lnTo>
                  <a:lnTo>
                    <a:pt x="61252" y="58508"/>
                  </a:lnTo>
                  <a:lnTo>
                    <a:pt x="61252" y="51612"/>
                  </a:lnTo>
                  <a:lnTo>
                    <a:pt x="0" y="51612"/>
                  </a:lnTo>
                  <a:lnTo>
                    <a:pt x="0" y="59131"/>
                  </a:lnTo>
                  <a:lnTo>
                    <a:pt x="21971" y="59131"/>
                  </a:lnTo>
                  <a:lnTo>
                    <a:pt x="20167" y="60464"/>
                  </a:lnTo>
                  <a:lnTo>
                    <a:pt x="18694" y="62115"/>
                  </a:lnTo>
                  <a:lnTo>
                    <a:pt x="16446" y="66344"/>
                  </a:lnTo>
                  <a:lnTo>
                    <a:pt x="15875" y="68694"/>
                  </a:lnTo>
                  <a:lnTo>
                    <a:pt x="15875" y="75031"/>
                  </a:lnTo>
                  <a:lnTo>
                    <a:pt x="27051" y="87884"/>
                  </a:lnTo>
                  <a:lnTo>
                    <a:pt x="30657" y="89369"/>
                  </a:lnTo>
                  <a:lnTo>
                    <a:pt x="34683" y="90157"/>
                  </a:lnTo>
                  <a:lnTo>
                    <a:pt x="43649" y="90157"/>
                  </a:lnTo>
                  <a:lnTo>
                    <a:pt x="47663" y="89293"/>
                  </a:lnTo>
                  <a:lnTo>
                    <a:pt x="51168" y="87642"/>
                  </a:lnTo>
                  <a:lnTo>
                    <a:pt x="54660" y="86080"/>
                  </a:lnTo>
                  <a:lnTo>
                    <a:pt x="57378" y="83731"/>
                  </a:lnTo>
                  <a:lnTo>
                    <a:pt x="58254" y="82397"/>
                  </a:lnTo>
                  <a:lnTo>
                    <a:pt x="59321" y="80759"/>
                  </a:lnTo>
                  <a:lnTo>
                    <a:pt x="61277" y="77851"/>
                  </a:lnTo>
                  <a:lnTo>
                    <a:pt x="62255" y="74561"/>
                  </a:lnTo>
                  <a:lnTo>
                    <a:pt x="62255" y="65557"/>
                  </a:lnTo>
                  <a:close/>
                </a:path>
                <a:path w="2357120" h="1367789">
                  <a:moveTo>
                    <a:pt x="78257" y="241554"/>
                  </a:moveTo>
                  <a:lnTo>
                    <a:pt x="56654" y="241554"/>
                  </a:lnTo>
                  <a:lnTo>
                    <a:pt x="58267" y="240309"/>
                  </a:lnTo>
                  <a:lnTo>
                    <a:pt x="59613" y="238658"/>
                  </a:lnTo>
                  <a:lnTo>
                    <a:pt x="60756" y="236461"/>
                  </a:lnTo>
                  <a:lnTo>
                    <a:pt x="61722" y="234670"/>
                  </a:lnTo>
                  <a:lnTo>
                    <a:pt x="62255" y="232397"/>
                  </a:lnTo>
                  <a:lnTo>
                    <a:pt x="62255" y="226441"/>
                  </a:lnTo>
                  <a:lnTo>
                    <a:pt x="61290" y="223227"/>
                  </a:lnTo>
                  <a:lnTo>
                    <a:pt x="58191" y="218211"/>
                  </a:lnTo>
                  <a:lnTo>
                    <a:pt x="57416" y="216966"/>
                  </a:lnTo>
                  <a:lnTo>
                    <a:pt x="56070" y="215836"/>
                  </a:lnTo>
                  <a:lnTo>
                    <a:pt x="56070" y="233641"/>
                  </a:lnTo>
                  <a:lnTo>
                    <a:pt x="54711" y="236461"/>
                  </a:lnTo>
                  <a:lnTo>
                    <a:pt x="51981" y="238810"/>
                  </a:lnTo>
                  <a:lnTo>
                    <a:pt x="49250" y="241084"/>
                  </a:lnTo>
                  <a:lnTo>
                    <a:pt x="45034" y="242265"/>
                  </a:lnTo>
                  <a:lnTo>
                    <a:pt x="33604" y="242265"/>
                  </a:lnTo>
                  <a:lnTo>
                    <a:pt x="29248" y="241007"/>
                  </a:lnTo>
                  <a:lnTo>
                    <a:pt x="26263" y="238582"/>
                  </a:lnTo>
                  <a:lnTo>
                    <a:pt x="23266" y="236080"/>
                  </a:lnTo>
                  <a:lnTo>
                    <a:pt x="21767" y="233260"/>
                  </a:lnTo>
                  <a:lnTo>
                    <a:pt x="21767" y="226834"/>
                  </a:lnTo>
                  <a:lnTo>
                    <a:pt x="23177" y="224091"/>
                  </a:lnTo>
                  <a:lnTo>
                    <a:pt x="28803" y="219392"/>
                  </a:lnTo>
                  <a:lnTo>
                    <a:pt x="33032" y="218211"/>
                  </a:lnTo>
                  <a:lnTo>
                    <a:pt x="44627" y="218211"/>
                  </a:lnTo>
                  <a:lnTo>
                    <a:pt x="48996" y="219468"/>
                  </a:lnTo>
                  <a:lnTo>
                    <a:pt x="54660" y="224167"/>
                  </a:lnTo>
                  <a:lnTo>
                    <a:pt x="55956" y="226834"/>
                  </a:lnTo>
                  <a:lnTo>
                    <a:pt x="56070" y="233641"/>
                  </a:lnTo>
                  <a:lnTo>
                    <a:pt x="56070" y="215836"/>
                  </a:lnTo>
                  <a:lnTo>
                    <a:pt x="54622" y="214617"/>
                  </a:lnTo>
                  <a:lnTo>
                    <a:pt x="50990" y="212966"/>
                  </a:lnTo>
                  <a:lnTo>
                    <a:pt x="47358" y="211404"/>
                  </a:lnTo>
                  <a:lnTo>
                    <a:pt x="43281" y="210540"/>
                  </a:lnTo>
                  <a:lnTo>
                    <a:pt x="34505" y="210540"/>
                  </a:lnTo>
                  <a:lnTo>
                    <a:pt x="15875" y="225577"/>
                  </a:lnTo>
                  <a:lnTo>
                    <a:pt x="15913" y="232397"/>
                  </a:lnTo>
                  <a:lnTo>
                    <a:pt x="16446" y="234746"/>
                  </a:lnTo>
                  <a:lnTo>
                    <a:pt x="18694" y="238810"/>
                  </a:lnTo>
                  <a:lnTo>
                    <a:pt x="20396" y="240614"/>
                  </a:lnTo>
                  <a:lnTo>
                    <a:pt x="22644" y="242189"/>
                  </a:lnTo>
                  <a:lnTo>
                    <a:pt x="16878" y="242189"/>
                  </a:lnTo>
                  <a:lnTo>
                    <a:pt x="16878" y="249072"/>
                  </a:lnTo>
                  <a:lnTo>
                    <a:pt x="78257" y="249072"/>
                  </a:lnTo>
                  <a:lnTo>
                    <a:pt x="78257" y="242265"/>
                  </a:lnTo>
                  <a:lnTo>
                    <a:pt x="78257" y="241554"/>
                  </a:lnTo>
                  <a:close/>
                </a:path>
                <a:path w="2357120" h="1367789">
                  <a:moveTo>
                    <a:pt x="1807641" y="1288224"/>
                  </a:moveTo>
                  <a:lnTo>
                    <a:pt x="1759077" y="1288224"/>
                  </a:lnTo>
                  <a:lnTo>
                    <a:pt x="1759077" y="1295438"/>
                  </a:lnTo>
                  <a:lnTo>
                    <a:pt x="1779282" y="1295438"/>
                  </a:lnTo>
                  <a:lnTo>
                    <a:pt x="1779282" y="1349476"/>
                  </a:lnTo>
                  <a:lnTo>
                    <a:pt x="1787347" y="1349476"/>
                  </a:lnTo>
                  <a:lnTo>
                    <a:pt x="1787347" y="1295438"/>
                  </a:lnTo>
                  <a:lnTo>
                    <a:pt x="1807641" y="1295438"/>
                  </a:lnTo>
                  <a:lnTo>
                    <a:pt x="1807641" y="1288224"/>
                  </a:lnTo>
                  <a:close/>
                </a:path>
                <a:path w="2357120" h="1367789">
                  <a:moveTo>
                    <a:pt x="1820799" y="1305140"/>
                  </a:moveTo>
                  <a:lnTo>
                    <a:pt x="1813280" y="1305140"/>
                  </a:lnTo>
                  <a:lnTo>
                    <a:pt x="1813280" y="1349476"/>
                  </a:lnTo>
                  <a:lnTo>
                    <a:pt x="1820799" y="1349476"/>
                  </a:lnTo>
                  <a:lnTo>
                    <a:pt x="1820799" y="1305140"/>
                  </a:lnTo>
                  <a:close/>
                </a:path>
                <a:path w="2357120" h="1367789">
                  <a:moveTo>
                    <a:pt x="1820799" y="1288224"/>
                  </a:moveTo>
                  <a:lnTo>
                    <a:pt x="1813280" y="1288224"/>
                  </a:lnTo>
                  <a:lnTo>
                    <a:pt x="1813280" y="1296924"/>
                  </a:lnTo>
                  <a:lnTo>
                    <a:pt x="1820799" y="1296924"/>
                  </a:lnTo>
                  <a:lnTo>
                    <a:pt x="1820799" y="1288224"/>
                  </a:lnTo>
                  <a:close/>
                </a:path>
                <a:path w="2357120" h="1367789">
                  <a:moveTo>
                    <a:pt x="1892960" y="1349476"/>
                  </a:moveTo>
                  <a:lnTo>
                    <a:pt x="1891906" y="1310627"/>
                  </a:lnTo>
                  <a:lnTo>
                    <a:pt x="1883638" y="1304124"/>
                  </a:lnTo>
                  <a:lnTo>
                    <a:pt x="1873605" y="1304124"/>
                  </a:lnTo>
                  <a:lnTo>
                    <a:pt x="1869059" y="1306715"/>
                  </a:lnTo>
                  <a:lnTo>
                    <a:pt x="1865541" y="1311884"/>
                  </a:lnTo>
                  <a:lnTo>
                    <a:pt x="1865096" y="1310627"/>
                  </a:lnTo>
                  <a:lnTo>
                    <a:pt x="1864677" y="1309446"/>
                  </a:lnTo>
                  <a:lnTo>
                    <a:pt x="1863191" y="1307490"/>
                  </a:lnTo>
                  <a:lnTo>
                    <a:pt x="1859038" y="1304747"/>
                  </a:lnTo>
                  <a:lnTo>
                    <a:pt x="1856295" y="1304124"/>
                  </a:lnTo>
                  <a:lnTo>
                    <a:pt x="1850097" y="1304124"/>
                  </a:lnTo>
                  <a:lnTo>
                    <a:pt x="1847443" y="1304747"/>
                  </a:lnTo>
                  <a:lnTo>
                    <a:pt x="1845170" y="1306080"/>
                  </a:lnTo>
                  <a:lnTo>
                    <a:pt x="1842820" y="1307414"/>
                  </a:lnTo>
                  <a:lnTo>
                    <a:pt x="1840941" y="1309141"/>
                  </a:lnTo>
                  <a:lnTo>
                    <a:pt x="1839607" y="1311338"/>
                  </a:lnTo>
                  <a:lnTo>
                    <a:pt x="1839607" y="1305140"/>
                  </a:lnTo>
                  <a:lnTo>
                    <a:pt x="1832864" y="1305140"/>
                  </a:lnTo>
                  <a:lnTo>
                    <a:pt x="1832864" y="1349476"/>
                  </a:lnTo>
                  <a:lnTo>
                    <a:pt x="1840395" y="1349476"/>
                  </a:lnTo>
                  <a:lnTo>
                    <a:pt x="1840395" y="1322451"/>
                  </a:lnTo>
                  <a:lnTo>
                    <a:pt x="1840776" y="1319326"/>
                  </a:lnTo>
                  <a:lnTo>
                    <a:pt x="1847024" y="1311338"/>
                  </a:lnTo>
                  <a:lnTo>
                    <a:pt x="1847278" y="1311173"/>
                  </a:lnTo>
                  <a:lnTo>
                    <a:pt x="1849247" y="1310627"/>
                  </a:lnTo>
                  <a:lnTo>
                    <a:pt x="1854174" y="1310627"/>
                  </a:lnTo>
                  <a:lnTo>
                    <a:pt x="1859191" y="1349476"/>
                  </a:lnTo>
                  <a:lnTo>
                    <a:pt x="1866709" y="1349476"/>
                  </a:lnTo>
                  <a:lnTo>
                    <a:pt x="1866709" y="1319161"/>
                  </a:lnTo>
                  <a:lnTo>
                    <a:pt x="1867725" y="1315796"/>
                  </a:lnTo>
                  <a:lnTo>
                    <a:pt x="1869922" y="1313688"/>
                  </a:lnTo>
                  <a:lnTo>
                    <a:pt x="1871649" y="1311884"/>
                  </a:lnTo>
                  <a:lnTo>
                    <a:pt x="1871878" y="1311643"/>
                  </a:lnTo>
                  <a:lnTo>
                    <a:pt x="1874469" y="1310627"/>
                  </a:lnTo>
                  <a:lnTo>
                    <a:pt x="1879320" y="1310627"/>
                  </a:lnTo>
                  <a:lnTo>
                    <a:pt x="1884730" y="1315008"/>
                  </a:lnTo>
                  <a:lnTo>
                    <a:pt x="1885276" y="1316342"/>
                  </a:lnTo>
                  <a:lnTo>
                    <a:pt x="1885518" y="1318539"/>
                  </a:lnTo>
                  <a:lnTo>
                    <a:pt x="1885518" y="1349476"/>
                  </a:lnTo>
                  <a:lnTo>
                    <a:pt x="1892960" y="1349476"/>
                  </a:lnTo>
                  <a:close/>
                </a:path>
                <a:path w="2357120" h="1367789">
                  <a:moveTo>
                    <a:pt x="1944662" y="1319872"/>
                  </a:moveTo>
                  <a:lnTo>
                    <a:pt x="1942782" y="1314234"/>
                  </a:lnTo>
                  <a:lnTo>
                    <a:pt x="1939163" y="1310309"/>
                  </a:lnTo>
                  <a:lnTo>
                    <a:pt x="1936750" y="1307744"/>
                  </a:lnTo>
                  <a:lnTo>
                    <a:pt x="1936750" y="1322997"/>
                  </a:lnTo>
                  <a:lnTo>
                    <a:pt x="1911908" y="1322997"/>
                  </a:lnTo>
                  <a:lnTo>
                    <a:pt x="1912226" y="1319161"/>
                  </a:lnTo>
                  <a:lnTo>
                    <a:pt x="1913483" y="1316037"/>
                  </a:lnTo>
                  <a:lnTo>
                    <a:pt x="1915833" y="1313764"/>
                  </a:lnTo>
                  <a:lnTo>
                    <a:pt x="1918182" y="1311414"/>
                  </a:lnTo>
                  <a:lnTo>
                    <a:pt x="1921078" y="1310309"/>
                  </a:lnTo>
                  <a:lnTo>
                    <a:pt x="1928368" y="1310309"/>
                  </a:lnTo>
                  <a:lnTo>
                    <a:pt x="1931492" y="1311719"/>
                  </a:lnTo>
                  <a:lnTo>
                    <a:pt x="1933854" y="1314627"/>
                  </a:lnTo>
                  <a:lnTo>
                    <a:pt x="1935416" y="1316507"/>
                  </a:lnTo>
                  <a:lnTo>
                    <a:pt x="1936356" y="1319326"/>
                  </a:lnTo>
                  <a:lnTo>
                    <a:pt x="1936750" y="1322997"/>
                  </a:lnTo>
                  <a:lnTo>
                    <a:pt x="1936750" y="1307744"/>
                  </a:lnTo>
                  <a:lnTo>
                    <a:pt x="1935264" y="1306156"/>
                  </a:lnTo>
                  <a:lnTo>
                    <a:pt x="1930400" y="1304124"/>
                  </a:lnTo>
                  <a:lnTo>
                    <a:pt x="1918335" y="1304124"/>
                  </a:lnTo>
                  <a:lnTo>
                    <a:pt x="1913318" y="1306156"/>
                  </a:lnTo>
                  <a:lnTo>
                    <a:pt x="1909483" y="1310309"/>
                  </a:lnTo>
                  <a:lnTo>
                    <a:pt x="1905647" y="1314386"/>
                  </a:lnTo>
                  <a:lnTo>
                    <a:pt x="1903869" y="1319872"/>
                  </a:lnTo>
                  <a:lnTo>
                    <a:pt x="1903869" y="1335227"/>
                  </a:lnTo>
                  <a:lnTo>
                    <a:pt x="1905647" y="1340472"/>
                  </a:lnTo>
                  <a:lnTo>
                    <a:pt x="1909483" y="1344460"/>
                  </a:lnTo>
                  <a:lnTo>
                    <a:pt x="1913242" y="1348460"/>
                  </a:lnTo>
                  <a:lnTo>
                    <a:pt x="1918411" y="1350492"/>
                  </a:lnTo>
                  <a:lnTo>
                    <a:pt x="1930006" y="1350492"/>
                  </a:lnTo>
                  <a:lnTo>
                    <a:pt x="1934235" y="1349248"/>
                  </a:lnTo>
                  <a:lnTo>
                    <a:pt x="1937613" y="1346733"/>
                  </a:lnTo>
                  <a:lnTo>
                    <a:pt x="1940801" y="1344307"/>
                  </a:lnTo>
                  <a:lnTo>
                    <a:pt x="1943176" y="1340700"/>
                  </a:lnTo>
                  <a:lnTo>
                    <a:pt x="1944420" y="1336167"/>
                  </a:lnTo>
                  <a:lnTo>
                    <a:pt x="1936673" y="1335227"/>
                  </a:lnTo>
                  <a:lnTo>
                    <a:pt x="1935492" y="1338351"/>
                  </a:lnTo>
                  <a:lnTo>
                    <a:pt x="1933930" y="1340700"/>
                  </a:lnTo>
                  <a:lnTo>
                    <a:pt x="1931962" y="1342110"/>
                  </a:lnTo>
                  <a:lnTo>
                    <a:pt x="1930006" y="1343596"/>
                  </a:lnTo>
                  <a:lnTo>
                    <a:pt x="1927656" y="1344307"/>
                  </a:lnTo>
                  <a:lnTo>
                    <a:pt x="1921230" y="1344307"/>
                  </a:lnTo>
                  <a:lnTo>
                    <a:pt x="1918106" y="1342974"/>
                  </a:lnTo>
                  <a:lnTo>
                    <a:pt x="1915668" y="1340396"/>
                  </a:lnTo>
                  <a:lnTo>
                    <a:pt x="1913166" y="1337805"/>
                  </a:lnTo>
                  <a:lnTo>
                    <a:pt x="1911832" y="1334122"/>
                  </a:lnTo>
                  <a:lnTo>
                    <a:pt x="1911527" y="1329194"/>
                  </a:lnTo>
                  <a:lnTo>
                    <a:pt x="1944585" y="1329194"/>
                  </a:lnTo>
                  <a:lnTo>
                    <a:pt x="1944662" y="1322997"/>
                  </a:lnTo>
                  <a:lnTo>
                    <a:pt x="1944662" y="1319872"/>
                  </a:lnTo>
                  <a:close/>
                </a:path>
                <a:path w="2357120" h="1367789">
                  <a:moveTo>
                    <a:pt x="1999500" y="1287208"/>
                  </a:moveTo>
                  <a:lnTo>
                    <a:pt x="1994090" y="1287208"/>
                  </a:lnTo>
                  <a:lnTo>
                    <a:pt x="1988921" y="1294180"/>
                  </a:lnTo>
                  <a:lnTo>
                    <a:pt x="1985010" y="1301229"/>
                  </a:lnTo>
                  <a:lnTo>
                    <a:pt x="1982495" y="1308277"/>
                  </a:lnTo>
                  <a:lnTo>
                    <a:pt x="1980387" y="1314310"/>
                  </a:lnTo>
                  <a:lnTo>
                    <a:pt x="1979282" y="1320647"/>
                  </a:lnTo>
                  <a:lnTo>
                    <a:pt x="1979282" y="1334833"/>
                  </a:lnTo>
                  <a:lnTo>
                    <a:pt x="1980692" y="1342110"/>
                  </a:lnTo>
                  <a:lnTo>
                    <a:pt x="1983600" y="1349082"/>
                  </a:lnTo>
                  <a:lnTo>
                    <a:pt x="1986495" y="1356131"/>
                  </a:lnTo>
                  <a:lnTo>
                    <a:pt x="1989937" y="1362240"/>
                  </a:lnTo>
                  <a:lnTo>
                    <a:pt x="1994090" y="1367497"/>
                  </a:lnTo>
                  <a:lnTo>
                    <a:pt x="1999500" y="1367497"/>
                  </a:lnTo>
                  <a:lnTo>
                    <a:pt x="1994052" y="1357452"/>
                  </a:lnTo>
                  <a:lnTo>
                    <a:pt x="1990153" y="1347406"/>
                  </a:lnTo>
                  <a:lnTo>
                    <a:pt x="1987816" y="1337360"/>
                  </a:lnTo>
                  <a:lnTo>
                    <a:pt x="1987042" y="1327315"/>
                  </a:lnTo>
                  <a:lnTo>
                    <a:pt x="1987042" y="1322057"/>
                  </a:lnTo>
                  <a:lnTo>
                    <a:pt x="1987588" y="1316812"/>
                  </a:lnTo>
                  <a:lnTo>
                    <a:pt x="1988845" y="1311643"/>
                  </a:lnTo>
                  <a:lnTo>
                    <a:pt x="1989785" y="1307414"/>
                  </a:lnTo>
                  <a:lnTo>
                    <a:pt x="1991118" y="1303426"/>
                  </a:lnTo>
                  <a:lnTo>
                    <a:pt x="1993938" y="1297152"/>
                  </a:lnTo>
                  <a:lnTo>
                    <a:pt x="1996122" y="1292999"/>
                  </a:lnTo>
                  <a:lnTo>
                    <a:pt x="1999500" y="1287208"/>
                  </a:lnTo>
                  <a:close/>
                </a:path>
                <a:path w="2357120" h="1367789">
                  <a:moveTo>
                    <a:pt x="2042896" y="1333893"/>
                  </a:moveTo>
                  <a:lnTo>
                    <a:pt x="2042350" y="1331696"/>
                  </a:lnTo>
                  <a:lnTo>
                    <a:pt x="2041093" y="1329969"/>
                  </a:lnTo>
                  <a:lnTo>
                    <a:pt x="2039924" y="1328254"/>
                  </a:lnTo>
                  <a:lnTo>
                    <a:pt x="2038273" y="1326997"/>
                  </a:lnTo>
                  <a:lnTo>
                    <a:pt x="2034044" y="1325118"/>
                  </a:lnTo>
                  <a:lnTo>
                    <a:pt x="2030361" y="1324025"/>
                  </a:lnTo>
                  <a:lnTo>
                    <a:pt x="2025040" y="1322616"/>
                  </a:lnTo>
                  <a:lnTo>
                    <a:pt x="2019160" y="1320965"/>
                  </a:lnTo>
                  <a:lnTo>
                    <a:pt x="2014613" y="1316977"/>
                  </a:lnTo>
                  <a:lnTo>
                    <a:pt x="2014613" y="1314462"/>
                  </a:lnTo>
                  <a:lnTo>
                    <a:pt x="2015324" y="1313129"/>
                  </a:lnTo>
                  <a:lnTo>
                    <a:pt x="2016810" y="1312037"/>
                  </a:lnTo>
                  <a:lnTo>
                    <a:pt x="2018296" y="1310868"/>
                  </a:lnTo>
                  <a:lnTo>
                    <a:pt x="2020722" y="1310309"/>
                  </a:lnTo>
                  <a:lnTo>
                    <a:pt x="2027148" y="1310309"/>
                  </a:lnTo>
                  <a:lnTo>
                    <a:pt x="2033892" y="1317599"/>
                  </a:lnTo>
                  <a:lnTo>
                    <a:pt x="2041258" y="1316583"/>
                  </a:lnTo>
                  <a:lnTo>
                    <a:pt x="2032787" y="1305610"/>
                  </a:lnTo>
                  <a:lnTo>
                    <a:pt x="2030209" y="1304594"/>
                  </a:lnTo>
                  <a:lnTo>
                    <a:pt x="2027148" y="1304124"/>
                  </a:lnTo>
                  <a:lnTo>
                    <a:pt x="2021357" y="1304124"/>
                  </a:lnTo>
                  <a:lnTo>
                    <a:pt x="2007438" y="1319479"/>
                  </a:lnTo>
                  <a:lnTo>
                    <a:pt x="2007882" y="1321041"/>
                  </a:lnTo>
                  <a:lnTo>
                    <a:pt x="2029345" y="1331696"/>
                  </a:lnTo>
                  <a:lnTo>
                    <a:pt x="2031923" y="1332560"/>
                  </a:lnTo>
                  <a:lnTo>
                    <a:pt x="2032952" y="1333258"/>
                  </a:lnTo>
                  <a:lnTo>
                    <a:pt x="2034438" y="1334198"/>
                  </a:lnTo>
                  <a:lnTo>
                    <a:pt x="2035225" y="1335532"/>
                  </a:lnTo>
                  <a:lnTo>
                    <a:pt x="2035225" y="1339138"/>
                  </a:lnTo>
                  <a:lnTo>
                    <a:pt x="2034362" y="1340777"/>
                  </a:lnTo>
                  <a:lnTo>
                    <a:pt x="2032711" y="1342186"/>
                  </a:lnTo>
                  <a:lnTo>
                    <a:pt x="2030984" y="1343596"/>
                  </a:lnTo>
                  <a:lnTo>
                    <a:pt x="2028482" y="1344307"/>
                  </a:lnTo>
                  <a:lnTo>
                    <a:pt x="2021586" y="1344307"/>
                  </a:lnTo>
                  <a:lnTo>
                    <a:pt x="2018931" y="1343520"/>
                  </a:lnTo>
                  <a:lnTo>
                    <a:pt x="2015083" y="1340307"/>
                  </a:lnTo>
                  <a:lnTo>
                    <a:pt x="2013915" y="1338046"/>
                  </a:lnTo>
                  <a:lnTo>
                    <a:pt x="2013521" y="1335062"/>
                  </a:lnTo>
                  <a:lnTo>
                    <a:pt x="2006079" y="1336243"/>
                  </a:lnTo>
                  <a:lnTo>
                    <a:pt x="2006942" y="1340942"/>
                  </a:lnTo>
                  <a:lnTo>
                    <a:pt x="2008822" y="1344460"/>
                  </a:lnTo>
                  <a:lnTo>
                    <a:pt x="2014855" y="1349248"/>
                  </a:lnTo>
                  <a:lnTo>
                    <a:pt x="2019236" y="1350492"/>
                  </a:lnTo>
                  <a:lnTo>
                    <a:pt x="2028482" y="1350492"/>
                  </a:lnTo>
                  <a:lnTo>
                    <a:pt x="2040699" y="1343520"/>
                  </a:lnTo>
                  <a:lnTo>
                    <a:pt x="2042198" y="1341335"/>
                  </a:lnTo>
                  <a:lnTo>
                    <a:pt x="2042845" y="1339138"/>
                  </a:lnTo>
                  <a:lnTo>
                    <a:pt x="2042896" y="1333893"/>
                  </a:lnTo>
                  <a:close/>
                </a:path>
                <a:path w="2357120" h="1367789">
                  <a:moveTo>
                    <a:pt x="2091550" y="1319872"/>
                  </a:moveTo>
                  <a:lnTo>
                    <a:pt x="2089670" y="1314234"/>
                  </a:lnTo>
                  <a:lnTo>
                    <a:pt x="2086051" y="1310309"/>
                  </a:lnTo>
                  <a:lnTo>
                    <a:pt x="2083638" y="1307757"/>
                  </a:lnTo>
                  <a:lnTo>
                    <a:pt x="2083638" y="1322997"/>
                  </a:lnTo>
                  <a:lnTo>
                    <a:pt x="2058797" y="1322997"/>
                  </a:lnTo>
                  <a:lnTo>
                    <a:pt x="2059114" y="1319161"/>
                  </a:lnTo>
                  <a:lnTo>
                    <a:pt x="2060371" y="1316037"/>
                  </a:lnTo>
                  <a:lnTo>
                    <a:pt x="2062721" y="1313764"/>
                  </a:lnTo>
                  <a:lnTo>
                    <a:pt x="2065070" y="1311414"/>
                  </a:lnTo>
                  <a:lnTo>
                    <a:pt x="2067966" y="1310309"/>
                  </a:lnTo>
                  <a:lnTo>
                    <a:pt x="2075256" y="1310309"/>
                  </a:lnTo>
                  <a:lnTo>
                    <a:pt x="2078380" y="1311719"/>
                  </a:lnTo>
                  <a:lnTo>
                    <a:pt x="2080729" y="1314627"/>
                  </a:lnTo>
                  <a:lnTo>
                    <a:pt x="2082304" y="1316507"/>
                  </a:lnTo>
                  <a:lnTo>
                    <a:pt x="2083244" y="1319326"/>
                  </a:lnTo>
                  <a:lnTo>
                    <a:pt x="2083638" y="1322997"/>
                  </a:lnTo>
                  <a:lnTo>
                    <a:pt x="2083638" y="1307757"/>
                  </a:lnTo>
                  <a:lnTo>
                    <a:pt x="2082139" y="1306156"/>
                  </a:lnTo>
                  <a:lnTo>
                    <a:pt x="2077288" y="1304124"/>
                  </a:lnTo>
                  <a:lnTo>
                    <a:pt x="2065223" y="1304124"/>
                  </a:lnTo>
                  <a:lnTo>
                    <a:pt x="2060282" y="1306156"/>
                  </a:lnTo>
                  <a:lnTo>
                    <a:pt x="2056447" y="1310309"/>
                  </a:lnTo>
                  <a:lnTo>
                    <a:pt x="2052535" y="1314386"/>
                  </a:lnTo>
                  <a:lnTo>
                    <a:pt x="2050757" y="1319872"/>
                  </a:lnTo>
                  <a:lnTo>
                    <a:pt x="2050757" y="1335227"/>
                  </a:lnTo>
                  <a:lnTo>
                    <a:pt x="2052535" y="1340472"/>
                  </a:lnTo>
                  <a:lnTo>
                    <a:pt x="2056371" y="1344460"/>
                  </a:lnTo>
                  <a:lnTo>
                    <a:pt x="2060130" y="1348460"/>
                  </a:lnTo>
                  <a:lnTo>
                    <a:pt x="2065299" y="1350492"/>
                  </a:lnTo>
                  <a:lnTo>
                    <a:pt x="2076970" y="1350492"/>
                  </a:lnTo>
                  <a:lnTo>
                    <a:pt x="2081199" y="1349248"/>
                  </a:lnTo>
                  <a:lnTo>
                    <a:pt x="2087689" y="1344307"/>
                  </a:lnTo>
                  <a:lnTo>
                    <a:pt x="2090051" y="1340700"/>
                  </a:lnTo>
                  <a:lnTo>
                    <a:pt x="2091309" y="1336167"/>
                  </a:lnTo>
                  <a:lnTo>
                    <a:pt x="2083562" y="1335227"/>
                  </a:lnTo>
                  <a:lnTo>
                    <a:pt x="2082380" y="1338351"/>
                  </a:lnTo>
                  <a:lnTo>
                    <a:pt x="2080818" y="1340700"/>
                  </a:lnTo>
                  <a:lnTo>
                    <a:pt x="2078850" y="1342110"/>
                  </a:lnTo>
                  <a:lnTo>
                    <a:pt x="2076970" y="1343596"/>
                  </a:lnTo>
                  <a:lnTo>
                    <a:pt x="2074621" y="1344307"/>
                  </a:lnTo>
                  <a:lnTo>
                    <a:pt x="2068118" y="1344307"/>
                  </a:lnTo>
                  <a:lnTo>
                    <a:pt x="2065070" y="1342974"/>
                  </a:lnTo>
                  <a:lnTo>
                    <a:pt x="2060054" y="1337805"/>
                  </a:lnTo>
                  <a:lnTo>
                    <a:pt x="2058720" y="1334122"/>
                  </a:lnTo>
                  <a:lnTo>
                    <a:pt x="2058403" y="1329194"/>
                  </a:lnTo>
                  <a:lnTo>
                    <a:pt x="2091550" y="1329194"/>
                  </a:lnTo>
                  <a:lnTo>
                    <a:pt x="2091550" y="1322997"/>
                  </a:lnTo>
                  <a:lnTo>
                    <a:pt x="2091550" y="1319872"/>
                  </a:lnTo>
                  <a:close/>
                </a:path>
                <a:path w="2357120" h="1367789">
                  <a:moveTo>
                    <a:pt x="2138553" y="1334198"/>
                  </a:moveTo>
                  <a:lnTo>
                    <a:pt x="2131110" y="1333258"/>
                  </a:lnTo>
                  <a:lnTo>
                    <a:pt x="2130564" y="1337017"/>
                  </a:lnTo>
                  <a:lnTo>
                    <a:pt x="2129307" y="1339761"/>
                  </a:lnTo>
                  <a:lnTo>
                    <a:pt x="2125383" y="1343367"/>
                  </a:lnTo>
                  <a:lnTo>
                    <a:pt x="2122881" y="1344307"/>
                  </a:lnTo>
                  <a:lnTo>
                    <a:pt x="2116302" y="1344307"/>
                  </a:lnTo>
                  <a:lnTo>
                    <a:pt x="2113330" y="1342974"/>
                  </a:lnTo>
                  <a:lnTo>
                    <a:pt x="2111057" y="1340231"/>
                  </a:lnTo>
                  <a:lnTo>
                    <a:pt x="2108708" y="1337576"/>
                  </a:lnTo>
                  <a:lnTo>
                    <a:pt x="2107628" y="1333258"/>
                  </a:lnTo>
                  <a:lnTo>
                    <a:pt x="2107603" y="1321358"/>
                  </a:lnTo>
                  <a:lnTo>
                    <a:pt x="2108784" y="1317053"/>
                  </a:lnTo>
                  <a:lnTo>
                    <a:pt x="2111133" y="1314386"/>
                  </a:lnTo>
                  <a:lnTo>
                    <a:pt x="2113483" y="1311643"/>
                  </a:lnTo>
                  <a:lnTo>
                    <a:pt x="2116620" y="1310309"/>
                  </a:lnTo>
                  <a:lnTo>
                    <a:pt x="2122881" y="1310309"/>
                  </a:lnTo>
                  <a:lnTo>
                    <a:pt x="2125002" y="1311021"/>
                  </a:lnTo>
                  <a:lnTo>
                    <a:pt x="2128520" y="1314069"/>
                  </a:lnTo>
                  <a:lnTo>
                    <a:pt x="2129777" y="1316266"/>
                  </a:lnTo>
                  <a:lnTo>
                    <a:pt x="2130475" y="1319237"/>
                  </a:lnTo>
                  <a:lnTo>
                    <a:pt x="2137765" y="1318145"/>
                  </a:lnTo>
                  <a:lnTo>
                    <a:pt x="2124913" y="1304124"/>
                  </a:lnTo>
                  <a:lnTo>
                    <a:pt x="2116302" y="1304124"/>
                  </a:lnTo>
                  <a:lnTo>
                    <a:pt x="2102281" y="1314856"/>
                  </a:lnTo>
                  <a:lnTo>
                    <a:pt x="2100630" y="1318463"/>
                  </a:lnTo>
                  <a:lnTo>
                    <a:pt x="2099856" y="1322692"/>
                  </a:lnTo>
                  <a:lnTo>
                    <a:pt x="2099856" y="1334833"/>
                  </a:lnTo>
                  <a:lnTo>
                    <a:pt x="2101735" y="1340548"/>
                  </a:lnTo>
                  <a:lnTo>
                    <a:pt x="2105418" y="1344536"/>
                  </a:lnTo>
                  <a:lnTo>
                    <a:pt x="2109089" y="1348460"/>
                  </a:lnTo>
                  <a:lnTo>
                    <a:pt x="2113953" y="1350492"/>
                  </a:lnTo>
                  <a:lnTo>
                    <a:pt x="2124913" y="1350492"/>
                  </a:lnTo>
                  <a:lnTo>
                    <a:pt x="2128990" y="1349006"/>
                  </a:lnTo>
                  <a:lnTo>
                    <a:pt x="2134463" y="1344307"/>
                  </a:lnTo>
                  <a:lnTo>
                    <a:pt x="2135657" y="1343291"/>
                  </a:lnTo>
                  <a:lnTo>
                    <a:pt x="2137689" y="1339291"/>
                  </a:lnTo>
                  <a:lnTo>
                    <a:pt x="2138553" y="1334198"/>
                  </a:lnTo>
                  <a:close/>
                </a:path>
                <a:path w="2357120" h="1367789">
                  <a:moveTo>
                    <a:pt x="2185009" y="1319631"/>
                  </a:moveTo>
                  <a:lnTo>
                    <a:pt x="2183041" y="1314069"/>
                  </a:lnTo>
                  <a:lnTo>
                    <a:pt x="2179434" y="1310309"/>
                  </a:lnTo>
                  <a:lnTo>
                    <a:pt x="2177250" y="1308049"/>
                  </a:lnTo>
                  <a:lnTo>
                    <a:pt x="2177250" y="1321587"/>
                  </a:lnTo>
                  <a:lnTo>
                    <a:pt x="2177224" y="1332953"/>
                  </a:lnTo>
                  <a:lnTo>
                    <a:pt x="2176068" y="1337183"/>
                  </a:lnTo>
                  <a:lnTo>
                    <a:pt x="2173503" y="1340078"/>
                  </a:lnTo>
                  <a:lnTo>
                    <a:pt x="2171065" y="1342898"/>
                  </a:lnTo>
                  <a:lnTo>
                    <a:pt x="2168004" y="1344307"/>
                  </a:lnTo>
                  <a:lnTo>
                    <a:pt x="2160486" y="1344307"/>
                  </a:lnTo>
                  <a:lnTo>
                    <a:pt x="2157349" y="1342898"/>
                  </a:lnTo>
                  <a:lnTo>
                    <a:pt x="2154859" y="1340002"/>
                  </a:lnTo>
                  <a:lnTo>
                    <a:pt x="2152421" y="1337259"/>
                  </a:lnTo>
                  <a:lnTo>
                    <a:pt x="2151164" y="1332953"/>
                  </a:lnTo>
                  <a:lnTo>
                    <a:pt x="2151164" y="1321587"/>
                  </a:lnTo>
                  <a:lnTo>
                    <a:pt x="2152421" y="1317358"/>
                  </a:lnTo>
                  <a:lnTo>
                    <a:pt x="2154923" y="1314538"/>
                  </a:lnTo>
                  <a:lnTo>
                    <a:pt x="2157349" y="1311719"/>
                  </a:lnTo>
                  <a:lnTo>
                    <a:pt x="2160486" y="1310309"/>
                  </a:lnTo>
                  <a:lnTo>
                    <a:pt x="2167928" y="1310309"/>
                  </a:lnTo>
                  <a:lnTo>
                    <a:pt x="2171065" y="1311719"/>
                  </a:lnTo>
                  <a:lnTo>
                    <a:pt x="2176068" y="1317358"/>
                  </a:lnTo>
                  <a:lnTo>
                    <a:pt x="2177250" y="1321587"/>
                  </a:lnTo>
                  <a:lnTo>
                    <a:pt x="2177250" y="1308049"/>
                  </a:lnTo>
                  <a:lnTo>
                    <a:pt x="2175370" y="1306080"/>
                  </a:lnTo>
                  <a:lnTo>
                    <a:pt x="2170353" y="1304124"/>
                  </a:lnTo>
                  <a:lnTo>
                    <a:pt x="2158758" y="1304124"/>
                  </a:lnTo>
                  <a:lnTo>
                    <a:pt x="2154136" y="1305775"/>
                  </a:lnTo>
                  <a:lnTo>
                    <a:pt x="2145754" y="1312976"/>
                  </a:lnTo>
                  <a:lnTo>
                    <a:pt x="2143404" y="1319085"/>
                  </a:lnTo>
                  <a:lnTo>
                    <a:pt x="2143404" y="1334757"/>
                  </a:lnTo>
                  <a:lnTo>
                    <a:pt x="2145360" y="1340548"/>
                  </a:lnTo>
                  <a:lnTo>
                    <a:pt x="2149208" y="1344536"/>
                  </a:lnTo>
                  <a:lnTo>
                    <a:pt x="2153043" y="1348460"/>
                  </a:lnTo>
                  <a:lnTo>
                    <a:pt x="2158060" y="1350492"/>
                  </a:lnTo>
                  <a:lnTo>
                    <a:pt x="2168080" y="1350492"/>
                  </a:lnTo>
                  <a:lnTo>
                    <a:pt x="2184895" y="1332953"/>
                  </a:lnTo>
                  <a:lnTo>
                    <a:pt x="2185009" y="1319631"/>
                  </a:lnTo>
                  <a:close/>
                </a:path>
                <a:path w="2357120" h="1367789">
                  <a:moveTo>
                    <a:pt x="2231301" y="1349476"/>
                  </a:moveTo>
                  <a:lnTo>
                    <a:pt x="2229662" y="1310868"/>
                  </a:lnTo>
                  <a:lnTo>
                    <a:pt x="2218842" y="1304124"/>
                  </a:lnTo>
                  <a:lnTo>
                    <a:pt x="2209990" y="1304124"/>
                  </a:lnTo>
                  <a:lnTo>
                    <a:pt x="2205291" y="1306550"/>
                  </a:lnTo>
                  <a:lnTo>
                    <a:pt x="2202002" y="1311414"/>
                  </a:lnTo>
                  <a:lnTo>
                    <a:pt x="2202002" y="1305140"/>
                  </a:lnTo>
                  <a:lnTo>
                    <a:pt x="2195271" y="1305140"/>
                  </a:lnTo>
                  <a:lnTo>
                    <a:pt x="2195271" y="1349476"/>
                  </a:lnTo>
                  <a:lnTo>
                    <a:pt x="2202789" y="1349476"/>
                  </a:lnTo>
                  <a:lnTo>
                    <a:pt x="2202840" y="1319403"/>
                  </a:lnTo>
                  <a:lnTo>
                    <a:pt x="2203958" y="1315720"/>
                  </a:lnTo>
                  <a:lnTo>
                    <a:pt x="2206231" y="1313688"/>
                  </a:lnTo>
                  <a:lnTo>
                    <a:pt x="2208580" y="1311643"/>
                  </a:lnTo>
                  <a:lnTo>
                    <a:pt x="2209215" y="1311414"/>
                  </a:lnTo>
                  <a:lnTo>
                    <a:pt x="2211324" y="1310627"/>
                  </a:lnTo>
                  <a:lnTo>
                    <a:pt x="2216581" y="1310627"/>
                  </a:lnTo>
                  <a:lnTo>
                    <a:pt x="2218296" y="1311097"/>
                  </a:lnTo>
                  <a:lnTo>
                    <a:pt x="2223782" y="1349476"/>
                  </a:lnTo>
                  <a:lnTo>
                    <a:pt x="2231301" y="1349476"/>
                  </a:lnTo>
                  <a:close/>
                </a:path>
                <a:path w="2357120" h="1367789">
                  <a:moveTo>
                    <a:pt x="2280031" y="1288224"/>
                  </a:moveTo>
                  <a:lnTo>
                    <a:pt x="2273135" y="1288224"/>
                  </a:lnTo>
                  <a:lnTo>
                    <a:pt x="2273135" y="1333500"/>
                  </a:lnTo>
                  <a:lnTo>
                    <a:pt x="2272042" y="1337576"/>
                  </a:lnTo>
                  <a:lnTo>
                    <a:pt x="2269693" y="1340231"/>
                  </a:lnTo>
                  <a:lnTo>
                    <a:pt x="2267420" y="1342974"/>
                  </a:lnTo>
                  <a:lnTo>
                    <a:pt x="2264600" y="1344307"/>
                  </a:lnTo>
                  <a:lnTo>
                    <a:pt x="2258098" y="1344307"/>
                  </a:lnTo>
                  <a:lnTo>
                    <a:pt x="2255278" y="1342898"/>
                  </a:lnTo>
                  <a:lnTo>
                    <a:pt x="2252853" y="1340078"/>
                  </a:lnTo>
                  <a:lnTo>
                    <a:pt x="2250503" y="1337259"/>
                  </a:lnTo>
                  <a:lnTo>
                    <a:pt x="2249246" y="1333030"/>
                  </a:lnTo>
                  <a:lnTo>
                    <a:pt x="2249246" y="1321435"/>
                  </a:lnTo>
                  <a:lnTo>
                    <a:pt x="2250414" y="1317129"/>
                  </a:lnTo>
                  <a:lnTo>
                    <a:pt x="2254885" y="1311719"/>
                  </a:lnTo>
                  <a:lnTo>
                    <a:pt x="2257704" y="1310309"/>
                  </a:lnTo>
                  <a:lnTo>
                    <a:pt x="2264448" y="1310309"/>
                  </a:lnTo>
                  <a:lnTo>
                    <a:pt x="2267343" y="1311719"/>
                  </a:lnTo>
                  <a:lnTo>
                    <a:pt x="2271966" y="1317447"/>
                  </a:lnTo>
                  <a:lnTo>
                    <a:pt x="2273008" y="1321435"/>
                  </a:lnTo>
                  <a:lnTo>
                    <a:pt x="2273135" y="1333500"/>
                  </a:lnTo>
                  <a:lnTo>
                    <a:pt x="2273135" y="1288224"/>
                  </a:lnTo>
                  <a:lnTo>
                    <a:pt x="2272512" y="1288224"/>
                  </a:lnTo>
                  <a:lnTo>
                    <a:pt x="2272512" y="1310233"/>
                  </a:lnTo>
                  <a:lnTo>
                    <a:pt x="2271255" y="1308430"/>
                  </a:lnTo>
                  <a:lnTo>
                    <a:pt x="2269528" y="1306944"/>
                  </a:lnTo>
                  <a:lnTo>
                    <a:pt x="2267420" y="1305775"/>
                  </a:lnTo>
                  <a:lnTo>
                    <a:pt x="2265388" y="1304671"/>
                  </a:lnTo>
                  <a:lnTo>
                    <a:pt x="2262949" y="1304124"/>
                  </a:lnTo>
                  <a:lnTo>
                    <a:pt x="2256688" y="1304124"/>
                  </a:lnTo>
                  <a:lnTo>
                    <a:pt x="2253323" y="1305064"/>
                  </a:lnTo>
                  <a:lnTo>
                    <a:pt x="2250414" y="1307020"/>
                  </a:lnTo>
                  <a:lnTo>
                    <a:pt x="2247442" y="1308900"/>
                  </a:lnTo>
                  <a:lnTo>
                    <a:pt x="2245245" y="1311643"/>
                  </a:lnTo>
                  <a:lnTo>
                    <a:pt x="2242274" y="1318856"/>
                  </a:lnTo>
                  <a:lnTo>
                    <a:pt x="2241562" y="1322920"/>
                  </a:lnTo>
                  <a:lnTo>
                    <a:pt x="2241562" y="1331849"/>
                  </a:lnTo>
                  <a:lnTo>
                    <a:pt x="2242350" y="1335925"/>
                  </a:lnTo>
                  <a:lnTo>
                    <a:pt x="2245639" y="1342898"/>
                  </a:lnTo>
                  <a:lnTo>
                    <a:pt x="2247912" y="1345641"/>
                  </a:lnTo>
                  <a:lnTo>
                    <a:pt x="2250884" y="1347520"/>
                  </a:lnTo>
                  <a:lnTo>
                    <a:pt x="2253869" y="1349476"/>
                  </a:lnTo>
                  <a:lnTo>
                    <a:pt x="2257082" y="1350492"/>
                  </a:lnTo>
                  <a:lnTo>
                    <a:pt x="2266086" y="1350492"/>
                  </a:lnTo>
                  <a:lnTo>
                    <a:pt x="2270239" y="1348308"/>
                  </a:lnTo>
                  <a:lnTo>
                    <a:pt x="2272804" y="1344307"/>
                  </a:lnTo>
                  <a:lnTo>
                    <a:pt x="2273058" y="1343914"/>
                  </a:lnTo>
                  <a:lnTo>
                    <a:pt x="2273058" y="1349476"/>
                  </a:lnTo>
                  <a:lnTo>
                    <a:pt x="2280031" y="1349476"/>
                  </a:lnTo>
                  <a:lnTo>
                    <a:pt x="2280031" y="1343914"/>
                  </a:lnTo>
                  <a:lnTo>
                    <a:pt x="2280031" y="1310309"/>
                  </a:lnTo>
                  <a:lnTo>
                    <a:pt x="2280031" y="1288224"/>
                  </a:lnTo>
                  <a:close/>
                </a:path>
                <a:path w="2357120" h="1367789">
                  <a:moveTo>
                    <a:pt x="2327110" y="1333893"/>
                  </a:moveTo>
                  <a:lnTo>
                    <a:pt x="2309253" y="1322616"/>
                  </a:lnTo>
                  <a:lnTo>
                    <a:pt x="2303297" y="1320965"/>
                  </a:lnTo>
                  <a:lnTo>
                    <a:pt x="2302599" y="1320647"/>
                  </a:lnTo>
                  <a:lnTo>
                    <a:pt x="2301265" y="1320101"/>
                  </a:lnTo>
                  <a:lnTo>
                    <a:pt x="2300325" y="1319479"/>
                  </a:lnTo>
                  <a:lnTo>
                    <a:pt x="2299690" y="1318615"/>
                  </a:lnTo>
                  <a:lnTo>
                    <a:pt x="2299068" y="1317828"/>
                  </a:lnTo>
                  <a:lnTo>
                    <a:pt x="2298750" y="1316977"/>
                  </a:lnTo>
                  <a:lnTo>
                    <a:pt x="2298750" y="1314462"/>
                  </a:lnTo>
                  <a:lnTo>
                    <a:pt x="2299538" y="1313129"/>
                  </a:lnTo>
                  <a:lnTo>
                    <a:pt x="2301024" y="1312037"/>
                  </a:lnTo>
                  <a:lnTo>
                    <a:pt x="2302433" y="1310868"/>
                  </a:lnTo>
                  <a:lnTo>
                    <a:pt x="2304948" y="1310309"/>
                  </a:lnTo>
                  <a:lnTo>
                    <a:pt x="2311285" y="1310309"/>
                  </a:lnTo>
                  <a:lnTo>
                    <a:pt x="2318105" y="1317599"/>
                  </a:lnTo>
                  <a:lnTo>
                    <a:pt x="2325471" y="1316583"/>
                  </a:lnTo>
                  <a:lnTo>
                    <a:pt x="2317013" y="1305610"/>
                  </a:lnTo>
                  <a:lnTo>
                    <a:pt x="2314422" y="1304594"/>
                  </a:lnTo>
                  <a:lnTo>
                    <a:pt x="2311285" y="1304124"/>
                  </a:lnTo>
                  <a:lnTo>
                    <a:pt x="2305570" y="1304124"/>
                  </a:lnTo>
                  <a:lnTo>
                    <a:pt x="2296566" y="1307185"/>
                  </a:lnTo>
                  <a:lnTo>
                    <a:pt x="2294991" y="1308277"/>
                  </a:lnTo>
                  <a:lnTo>
                    <a:pt x="2293747" y="1309687"/>
                  </a:lnTo>
                  <a:lnTo>
                    <a:pt x="2292883" y="1311414"/>
                  </a:lnTo>
                  <a:lnTo>
                    <a:pt x="2291943" y="1313053"/>
                  </a:lnTo>
                  <a:lnTo>
                    <a:pt x="2291651" y="1314462"/>
                  </a:lnTo>
                  <a:lnTo>
                    <a:pt x="2291651" y="1319479"/>
                  </a:lnTo>
                  <a:lnTo>
                    <a:pt x="2313559" y="1331696"/>
                  </a:lnTo>
                  <a:lnTo>
                    <a:pt x="2316149" y="1332560"/>
                  </a:lnTo>
                  <a:lnTo>
                    <a:pt x="2317165" y="1333258"/>
                  </a:lnTo>
                  <a:lnTo>
                    <a:pt x="2318651" y="1334198"/>
                  </a:lnTo>
                  <a:lnTo>
                    <a:pt x="2319363" y="1335532"/>
                  </a:lnTo>
                  <a:lnTo>
                    <a:pt x="2319363" y="1339138"/>
                  </a:lnTo>
                  <a:lnTo>
                    <a:pt x="2318575" y="1340777"/>
                  </a:lnTo>
                  <a:lnTo>
                    <a:pt x="2316848" y="1342186"/>
                  </a:lnTo>
                  <a:lnTo>
                    <a:pt x="2315210" y="1343596"/>
                  </a:lnTo>
                  <a:lnTo>
                    <a:pt x="2312619" y="1344307"/>
                  </a:lnTo>
                  <a:lnTo>
                    <a:pt x="2305723" y="1344307"/>
                  </a:lnTo>
                  <a:lnTo>
                    <a:pt x="2303068" y="1343520"/>
                  </a:lnTo>
                  <a:lnTo>
                    <a:pt x="2301189" y="1341882"/>
                  </a:lnTo>
                  <a:lnTo>
                    <a:pt x="2299309" y="1340307"/>
                  </a:lnTo>
                  <a:lnTo>
                    <a:pt x="2298128" y="1338046"/>
                  </a:lnTo>
                  <a:lnTo>
                    <a:pt x="2297658" y="1335062"/>
                  </a:lnTo>
                  <a:lnTo>
                    <a:pt x="2290292" y="1336243"/>
                  </a:lnTo>
                  <a:lnTo>
                    <a:pt x="2303449" y="1350492"/>
                  </a:lnTo>
                  <a:lnTo>
                    <a:pt x="2312695" y="1350492"/>
                  </a:lnTo>
                  <a:lnTo>
                    <a:pt x="2327071" y="1339138"/>
                  </a:lnTo>
                  <a:lnTo>
                    <a:pt x="2327110" y="1333893"/>
                  </a:lnTo>
                  <a:close/>
                </a:path>
                <a:path w="2357120" h="1367789">
                  <a:moveTo>
                    <a:pt x="2357120" y="1320647"/>
                  </a:moveTo>
                  <a:lnTo>
                    <a:pt x="2342235" y="1287208"/>
                  </a:lnTo>
                  <a:lnTo>
                    <a:pt x="2336901" y="1287208"/>
                  </a:lnTo>
                  <a:lnTo>
                    <a:pt x="2340279" y="1292999"/>
                  </a:lnTo>
                  <a:lnTo>
                    <a:pt x="2342553" y="1297228"/>
                  </a:lnTo>
                  <a:lnTo>
                    <a:pt x="2345283" y="1303578"/>
                  </a:lnTo>
                  <a:lnTo>
                    <a:pt x="2346617" y="1307566"/>
                  </a:lnTo>
                  <a:lnTo>
                    <a:pt x="2347557" y="1311719"/>
                  </a:lnTo>
                  <a:lnTo>
                    <a:pt x="2348814" y="1316888"/>
                  </a:lnTo>
                  <a:lnTo>
                    <a:pt x="2349360" y="1322057"/>
                  </a:lnTo>
                  <a:lnTo>
                    <a:pt x="2349360" y="1327315"/>
                  </a:lnTo>
                  <a:lnTo>
                    <a:pt x="2348585" y="1337360"/>
                  </a:lnTo>
                  <a:lnTo>
                    <a:pt x="2346248" y="1347406"/>
                  </a:lnTo>
                  <a:lnTo>
                    <a:pt x="2342350" y="1357452"/>
                  </a:lnTo>
                  <a:lnTo>
                    <a:pt x="2336901" y="1367497"/>
                  </a:lnTo>
                  <a:lnTo>
                    <a:pt x="2342235" y="1367497"/>
                  </a:lnTo>
                  <a:lnTo>
                    <a:pt x="2357120" y="1334833"/>
                  </a:lnTo>
                  <a:lnTo>
                    <a:pt x="2357120" y="132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/>
          <p:nvPr/>
        </p:nvSpPr>
        <p:spPr>
          <a:xfrm>
            <a:off x="7140405" y="3341474"/>
            <a:ext cx="19685" cy="53340"/>
          </a:xfrm>
          <a:custGeom>
            <a:avLst/>
            <a:gdLst/>
            <a:ahLst/>
            <a:cxnLst/>
            <a:rect l="l" t="t" r="r" b="b"/>
            <a:pathLst>
              <a:path w="19684" h="53339">
                <a:moveTo>
                  <a:pt x="19506" y="0"/>
                </a:moveTo>
                <a:lnTo>
                  <a:pt x="15354" y="0"/>
                </a:lnTo>
                <a:lnTo>
                  <a:pt x="14179" y="2271"/>
                </a:lnTo>
                <a:lnTo>
                  <a:pt x="12220" y="4621"/>
                </a:lnTo>
                <a:lnTo>
                  <a:pt x="6815" y="9477"/>
                </a:lnTo>
                <a:lnTo>
                  <a:pt x="3603" y="11592"/>
                </a:lnTo>
                <a:lnTo>
                  <a:pt x="0" y="13315"/>
                </a:lnTo>
                <a:lnTo>
                  <a:pt x="0" y="19581"/>
                </a:lnTo>
                <a:lnTo>
                  <a:pt x="13004" y="11748"/>
                </a:lnTo>
                <a:lnTo>
                  <a:pt x="13004" y="53261"/>
                </a:lnTo>
                <a:lnTo>
                  <a:pt x="19506" y="53261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492307" y="3341474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59" h="53339">
                <a:moveTo>
                  <a:pt x="23580" y="0"/>
                </a:moveTo>
                <a:lnTo>
                  <a:pt x="13474" y="0"/>
                </a:lnTo>
                <a:lnTo>
                  <a:pt x="9479" y="1253"/>
                </a:lnTo>
                <a:lnTo>
                  <a:pt x="3446" y="6501"/>
                </a:lnTo>
                <a:lnTo>
                  <a:pt x="1723" y="10339"/>
                </a:lnTo>
                <a:lnTo>
                  <a:pt x="1253" y="15351"/>
                </a:lnTo>
                <a:lnTo>
                  <a:pt x="7990" y="15978"/>
                </a:lnTo>
                <a:lnTo>
                  <a:pt x="7990" y="12688"/>
                </a:lnTo>
                <a:lnTo>
                  <a:pt x="8930" y="10104"/>
                </a:lnTo>
                <a:lnTo>
                  <a:pt x="12691" y="6266"/>
                </a:lnTo>
                <a:lnTo>
                  <a:pt x="15197" y="5326"/>
                </a:lnTo>
                <a:lnTo>
                  <a:pt x="21308" y="5326"/>
                </a:lnTo>
                <a:lnTo>
                  <a:pt x="23736" y="6266"/>
                </a:lnTo>
                <a:lnTo>
                  <a:pt x="25617" y="7989"/>
                </a:lnTo>
                <a:lnTo>
                  <a:pt x="27418" y="9790"/>
                </a:lnTo>
                <a:lnTo>
                  <a:pt x="28358" y="11983"/>
                </a:lnTo>
                <a:lnTo>
                  <a:pt x="28358" y="16996"/>
                </a:lnTo>
                <a:lnTo>
                  <a:pt x="27340" y="19659"/>
                </a:lnTo>
                <a:lnTo>
                  <a:pt x="23266" y="25142"/>
                </a:lnTo>
                <a:lnTo>
                  <a:pt x="19428" y="28902"/>
                </a:lnTo>
                <a:lnTo>
                  <a:pt x="9949" y="36656"/>
                </a:lnTo>
                <a:lnTo>
                  <a:pt x="7050" y="39319"/>
                </a:lnTo>
                <a:lnTo>
                  <a:pt x="3133" y="44019"/>
                </a:lnTo>
                <a:lnTo>
                  <a:pt x="1723" y="46368"/>
                </a:lnTo>
                <a:lnTo>
                  <a:pt x="235" y="50206"/>
                </a:lnTo>
                <a:lnTo>
                  <a:pt x="0" y="51695"/>
                </a:lnTo>
                <a:lnTo>
                  <a:pt x="78" y="53261"/>
                </a:lnTo>
                <a:lnTo>
                  <a:pt x="35174" y="53261"/>
                </a:lnTo>
                <a:lnTo>
                  <a:pt x="35174" y="46995"/>
                </a:lnTo>
                <a:lnTo>
                  <a:pt x="9087" y="46995"/>
                </a:lnTo>
                <a:lnTo>
                  <a:pt x="9792" y="45820"/>
                </a:lnTo>
                <a:lnTo>
                  <a:pt x="10732" y="44645"/>
                </a:lnTo>
                <a:lnTo>
                  <a:pt x="12926" y="42295"/>
                </a:lnTo>
                <a:lnTo>
                  <a:pt x="24050" y="32818"/>
                </a:lnTo>
                <a:lnTo>
                  <a:pt x="27418" y="29685"/>
                </a:lnTo>
                <a:lnTo>
                  <a:pt x="31414" y="25142"/>
                </a:lnTo>
                <a:lnTo>
                  <a:pt x="32902" y="23027"/>
                </a:lnTo>
                <a:lnTo>
                  <a:pt x="34626" y="18876"/>
                </a:lnTo>
                <a:lnTo>
                  <a:pt x="35096" y="16840"/>
                </a:lnTo>
                <a:lnTo>
                  <a:pt x="35096" y="10495"/>
                </a:lnTo>
                <a:lnTo>
                  <a:pt x="33607" y="7049"/>
                </a:lnTo>
                <a:lnTo>
                  <a:pt x="27653" y="1409"/>
                </a:lnTo>
                <a:lnTo>
                  <a:pt x="2358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851025" y="3341474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19506" y="0"/>
                </a:moveTo>
                <a:lnTo>
                  <a:pt x="12456" y="0"/>
                </a:lnTo>
                <a:lnTo>
                  <a:pt x="8930" y="1174"/>
                </a:lnTo>
                <a:lnTo>
                  <a:pt x="3290" y="5952"/>
                </a:lnTo>
                <a:lnTo>
                  <a:pt x="1488" y="9320"/>
                </a:lnTo>
                <a:lnTo>
                  <a:pt x="705" y="13707"/>
                </a:lnTo>
                <a:lnTo>
                  <a:pt x="7207" y="14881"/>
                </a:lnTo>
                <a:lnTo>
                  <a:pt x="7677" y="11670"/>
                </a:lnTo>
                <a:lnTo>
                  <a:pt x="8774" y="9320"/>
                </a:lnTo>
                <a:lnTo>
                  <a:pt x="10419" y="7675"/>
                </a:lnTo>
                <a:lnTo>
                  <a:pt x="12142" y="6109"/>
                </a:lnTo>
                <a:lnTo>
                  <a:pt x="14257" y="5326"/>
                </a:lnTo>
                <a:lnTo>
                  <a:pt x="19349" y="5326"/>
                </a:lnTo>
                <a:lnTo>
                  <a:pt x="21465" y="6109"/>
                </a:lnTo>
                <a:lnTo>
                  <a:pt x="24677" y="9242"/>
                </a:lnTo>
                <a:lnTo>
                  <a:pt x="25460" y="11200"/>
                </a:lnTo>
                <a:lnTo>
                  <a:pt x="25460" y="16605"/>
                </a:lnTo>
                <a:lnTo>
                  <a:pt x="24363" y="18876"/>
                </a:lnTo>
                <a:lnTo>
                  <a:pt x="19898" y="21774"/>
                </a:lnTo>
                <a:lnTo>
                  <a:pt x="17391" y="22479"/>
                </a:lnTo>
                <a:lnTo>
                  <a:pt x="14649" y="22479"/>
                </a:lnTo>
                <a:lnTo>
                  <a:pt x="13631" y="22401"/>
                </a:lnTo>
                <a:lnTo>
                  <a:pt x="12847" y="28118"/>
                </a:lnTo>
                <a:lnTo>
                  <a:pt x="14727" y="27649"/>
                </a:lnTo>
                <a:lnTo>
                  <a:pt x="16216" y="27414"/>
                </a:lnTo>
                <a:lnTo>
                  <a:pt x="20525" y="27414"/>
                </a:lnTo>
                <a:lnTo>
                  <a:pt x="22953" y="28353"/>
                </a:lnTo>
                <a:lnTo>
                  <a:pt x="26870" y="32270"/>
                </a:lnTo>
                <a:lnTo>
                  <a:pt x="27888" y="34698"/>
                </a:lnTo>
                <a:lnTo>
                  <a:pt x="27888" y="40886"/>
                </a:lnTo>
                <a:lnTo>
                  <a:pt x="26792" y="43470"/>
                </a:lnTo>
                <a:lnTo>
                  <a:pt x="22561" y="47778"/>
                </a:lnTo>
                <a:lnTo>
                  <a:pt x="19976" y="48797"/>
                </a:lnTo>
                <a:lnTo>
                  <a:pt x="14336" y="48797"/>
                </a:lnTo>
                <a:lnTo>
                  <a:pt x="12142" y="48013"/>
                </a:lnTo>
                <a:lnTo>
                  <a:pt x="8539" y="44724"/>
                </a:lnTo>
                <a:lnTo>
                  <a:pt x="7285" y="42060"/>
                </a:lnTo>
                <a:lnTo>
                  <a:pt x="6502" y="38379"/>
                </a:lnTo>
                <a:lnTo>
                  <a:pt x="0" y="39241"/>
                </a:lnTo>
                <a:lnTo>
                  <a:pt x="12220" y="54201"/>
                </a:lnTo>
                <a:lnTo>
                  <a:pt x="22091" y="54201"/>
                </a:lnTo>
                <a:lnTo>
                  <a:pt x="26322" y="52556"/>
                </a:lnTo>
                <a:lnTo>
                  <a:pt x="33059" y="46133"/>
                </a:lnTo>
                <a:lnTo>
                  <a:pt x="34782" y="42217"/>
                </a:lnTo>
                <a:lnTo>
                  <a:pt x="34782" y="34150"/>
                </a:lnTo>
                <a:lnTo>
                  <a:pt x="24833" y="24515"/>
                </a:lnTo>
                <a:lnTo>
                  <a:pt x="27262" y="23419"/>
                </a:lnTo>
                <a:lnTo>
                  <a:pt x="29064" y="21931"/>
                </a:lnTo>
                <a:lnTo>
                  <a:pt x="31570" y="18171"/>
                </a:lnTo>
                <a:lnTo>
                  <a:pt x="32197" y="16056"/>
                </a:lnTo>
                <a:lnTo>
                  <a:pt x="32197" y="11357"/>
                </a:lnTo>
                <a:lnTo>
                  <a:pt x="31492" y="9085"/>
                </a:lnTo>
                <a:lnTo>
                  <a:pt x="28907" y="4777"/>
                </a:lnTo>
                <a:lnTo>
                  <a:pt x="27105" y="3054"/>
                </a:lnTo>
                <a:lnTo>
                  <a:pt x="22170" y="548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8206687" y="3341630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534" y="40416"/>
                </a:moveTo>
                <a:lnTo>
                  <a:pt x="23031" y="40416"/>
                </a:lnTo>
                <a:lnTo>
                  <a:pt x="23031" y="53104"/>
                </a:lnTo>
                <a:lnTo>
                  <a:pt x="29534" y="53104"/>
                </a:lnTo>
                <a:lnTo>
                  <a:pt x="29534" y="40416"/>
                </a:lnTo>
                <a:close/>
              </a:path>
              <a:path w="36829" h="53339">
                <a:moveTo>
                  <a:pt x="29534" y="0"/>
                </a:moveTo>
                <a:lnTo>
                  <a:pt x="24206" y="0"/>
                </a:lnTo>
                <a:lnTo>
                  <a:pt x="0" y="34385"/>
                </a:lnTo>
                <a:lnTo>
                  <a:pt x="0" y="40416"/>
                </a:lnTo>
                <a:lnTo>
                  <a:pt x="36741" y="40416"/>
                </a:lnTo>
                <a:lnTo>
                  <a:pt x="36741" y="34385"/>
                </a:lnTo>
                <a:lnTo>
                  <a:pt x="6423" y="34385"/>
                </a:lnTo>
                <a:lnTo>
                  <a:pt x="23031" y="10495"/>
                </a:lnTo>
                <a:lnTo>
                  <a:pt x="29534" y="10495"/>
                </a:lnTo>
                <a:lnTo>
                  <a:pt x="29534" y="0"/>
                </a:lnTo>
                <a:close/>
              </a:path>
              <a:path w="36829" h="53339">
                <a:moveTo>
                  <a:pt x="29534" y="10495"/>
                </a:moveTo>
                <a:lnTo>
                  <a:pt x="23031" y="10495"/>
                </a:lnTo>
                <a:lnTo>
                  <a:pt x="23031" y="34385"/>
                </a:lnTo>
                <a:lnTo>
                  <a:pt x="29534" y="34385"/>
                </a:lnTo>
                <a:lnTo>
                  <a:pt x="29534" y="1049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8924201" y="3341474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3188" y="0"/>
                </a:moveTo>
                <a:lnTo>
                  <a:pt x="13396" y="0"/>
                </a:lnTo>
                <a:lnTo>
                  <a:pt x="8930" y="1958"/>
                </a:lnTo>
                <a:lnTo>
                  <a:pt x="1880" y="10730"/>
                </a:lnTo>
                <a:lnTo>
                  <a:pt x="0" y="18171"/>
                </a:lnTo>
                <a:lnTo>
                  <a:pt x="0" y="37596"/>
                </a:lnTo>
                <a:lnTo>
                  <a:pt x="1645" y="44175"/>
                </a:lnTo>
                <a:lnTo>
                  <a:pt x="8539" y="52165"/>
                </a:lnTo>
                <a:lnTo>
                  <a:pt x="12926" y="54123"/>
                </a:lnTo>
                <a:lnTo>
                  <a:pt x="21621" y="54123"/>
                </a:lnTo>
                <a:lnTo>
                  <a:pt x="24441" y="53418"/>
                </a:lnTo>
                <a:lnTo>
                  <a:pt x="26948" y="51851"/>
                </a:lnTo>
                <a:lnTo>
                  <a:pt x="29455" y="50363"/>
                </a:lnTo>
                <a:lnTo>
                  <a:pt x="30854" y="48797"/>
                </a:lnTo>
                <a:lnTo>
                  <a:pt x="16373" y="48797"/>
                </a:lnTo>
                <a:lnTo>
                  <a:pt x="14571" y="48248"/>
                </a:lnTo>
                <a:lnTo>
                  <a:pt x="7442" y="38301"/>
                </a:lnTo>
                <a:lnTo>
                  <a:pt x="7442" y="32661"/>
                </a:lnTo>
                <a:lnTo>
                  <a:pt x="8460" y="29842"/>
                </a:lnTo>
                <a:lnTo>
                  <a:pt x="10575" y="27727"/>
                </a:lnTo>
                <a:lnTo>
                  <a:pt x="12386" y="25847"/>
                </a:lnTo>
                <a:lnTo>
                  <a:pt x="6423" y="25847"/>
                </a:lnTo>
                <a:lnTo>
                  <a:pt x="6525" y="20443"/>
                </a:lnTo>
                <a:lnTo>
                  <a:pt x="7128" y="16448"/>
                </a:lnTo>
                <a:lnTo>
                  <a:pt x="8304" y="13628"/>
                </a:lnTo>
                <a:lnTo>
                  <a:pt x="9479" y="10730"/>
                </a:lnTo>
                <a:lnTo>
                  <a:pt x="11124" y="8537"/>
                </a:lnTo>
                <a:lnTo>
                  <a:pt x="13161" y="7049"/>
                </a:lnTo>
                <a:lnTo>
                  <a:pt x="14727" y="5874"/>
                </a:lnTo>
                <a:lnTo>
                  <a:pt x="16529" y="5326"/>
                </a:lnTo>
                <a:lnTo>
                  <a:pt x="31429" y="5326"/>
                </a:lnTo>
                <a:lnTo>
                  <a:pt x="26635" y="1096"/>
                </a:lnTo>
                <a:lnTo>
                  <a:pt x="23188" y="0"/>
                </a:lnTo>
                <a:close/>
              </a:path>
              <a:path w="35559" h="54610">
                <a:moveTo>
                  <a:pt x="31365" y="24594"/>
                </a:moveTo>
                <a:lnTo>
                  <a:pt x="20995" y="24594"/>
                </a:lnTo>
                <a:lnTo>
                  <a:pt x="23501" y="25612"/>
                </a:lnTo>
                <a:lnTo>
                  <a:pt x="25382" y="27727"/>
                </a:lnTo>
                <a:lnTo>
                  <a:pt x="27340" y="29842"/>
                </a:lnTo>
                <a:lnTo>
                  <a:pt x="28331" y="32661"/>
                </a:lnTo>
                <a:lnTo>
                  <a:pt x="28305" y="40416"/>
                </a:lnTo>
                <a:lnTo>
                  <a:pt x="27340" y="43235"/>
                </a:lnTo>
                <a:lnTo>
                  <a:pt x="25382" y="45507"/>
                </a:lnTo>
                <a:lnTo>
                  <a:pt x="23423" y="47700"/>
                </a:lnTo>
                <a:lnTo>
                  <a:pt x="21073" y="48797"/>
                </a:lnTo>
                <a:lnTo>
                  <a:pt x="30854" y="48797"/>
                </a:lnTo>
                <a:lnTo>
                  <a:pt x="31414" y="48170"/>
                </a:lnTo>
                <a:lnTo>
                  <a:pt x="32824" y="45272"/>
                </a:lnTo>
                <a:lnTo>
                  <a:pt x="34312" y="42452"/>
                </a:lnTo>
                <a:lnTo>
                  <a:pt x="35017" y="39319"/>
                </a:lnTo>
                <a:lnTo>
                  <a:pt x="35017" y="30938"/>
                </a:lnTo>
                <a:lnTo>
                  <a:pt x="33451" y="26787"/>
                </a:lnTo>
                <a:lnTo>
                  <a:pt x="31365" y="24594"/>
                </a:lnTo>
                <a:close/>
              </a:path>
              <a:path w="35559" h="54610">
                <a:moveTo>
                  <a:pt x="23658" y="18798"/>
                </a:moveTo>
                <a:lnTo>
                  <a:pt x="16843" y="18798"/>
                </a:lnTo>
                <a:lnTo>
                  <a:pt x="14492" y="19424"/>
                </a:lnTo>
                <a:lnTo>
                  <a:pt x="12220" y="20599"/>
                </a:lnTo>
                <a:lnTo>
                  <a:pt x="9949" y="21696"/>
                </a:lnTo>
                <a:lnTo>
                  <a:pt x="7990" y="23497"/>
                </a:lnTo>
                <a:lnTo>
                  <a:pt x="6423" y="25847"/>
                </a:lnTo>
                <a:lnTo>
                  <a:pt x="12386" y="25847"/>
                </a:lnTo>
                <a:lnTo>
                  <a:pt x="12612" y="25612"/>
                </a:lnTo>
                <a:lnTo>
                  <a:pt x="15119" y="24594"/>
                </a:lnTo>
                <a:lnTo>
                  <a:pt x="31365" y="24594"/>
                </a:lnTo>
                <a:lnTo>
                  <a:pt x="27418" y="20443"/>
                </a:lnTo>
                <a:lnTo>
                  <a:pt x="23658" y="18798"/>
                </a:lnTo>
                <a:close/>
              </a:path>
              <a:path w="35559" h="54610">
                <a:moveTo>
                  <a:pt x="31429" y="5326"/>
                </a:moveTo>
                <a:lnTo>
                  <a:pt x="21230" y="5326"/>
                </a:lnTo>
                <a:lnTo>
                  <a:pt x="23345" y="6266"/>
                </a:lnTo>
                <a:lnTo>
                  <a:pt x="25147" y="8145"/>
                </a:lnTo>
                <a:lnTo>
                  <a:pt x="26165" y="9242"/>
                </a:lnTo>
                <a:lnTo>
                  <a:pt x="27027" y="11122"/>
                </a:lnTo>
                <a:lnTo>
                  <a:pt x="27575" y="13707"/>
                </a:lnTo>
                <a:lnTo>
                  <a:pt x="34077" y="13158"/>
                </a:lnTo>
                <a:lnTo>
                  <a:pt x="33529" y="9085"/>
                </a:lnTo>
                <a:lnTo>
                  <a:pt x="31962" y="5796"/>
                </a:lnTo>
                <a:lnTo>
                  <a:pt x="31429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9282683" y="3342335"/>
            <a:ext cx="34925" cy="52705"/>
          </a:xfrm>
          <a:custGeom>
            <a:avLst/>
            <a:gdLst/>
            <a:ahLst/>
            <a:cxnLst/>
            <a:rect l="l" t="t" r="r" b="b"/>
            <a:pathLst>
              <a:path w="34925" h="52704">
                <a:moveTo>
                  <a:pt x="34391" y="0"/>
                </a:moveTo>
                <a:lnTo>
                  <a:pt x="0" y="0"/>
                </a:lnTo>
                <a:lnTo>
                  <a:pt x="0" y="6266"/>
                </a:lnTo>
                <a:lnTo>
                  <a:pt x="26008" y="6266"/>
                </a:lnTo>
                <a:lnTo>
                  <a:pt x="22718" y="10025"/>
                </a:lnTo>
                <a:lnTo>
                  <a:pt x="7520" y="48248"/>
                </a:lnTo>
                <a:lnTo>
                  <a:pt x="7442" y="52400"/>
                </a:lnTo>
                <a:lnTo>
                  <a:pt x="14179" y="52400"/>
                </a:lnTo>
                <a:lnTo>
                  <a:pt x="14492" y="47073"/>
                </a:lnTo>
                <a:lnTo>
                  <a:pt x="15354" y="42217"/>
                </a:lnTo>
                <a:lnTo>
                  <a:pt x="34391" y="5091"/>
                </a:lnTo>
                <a:lnTo>
                  <a:pt x="3439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9639991" y="3341474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2013" y="0"/>
                </a:moveTo>
                <a:lnTo>
                  <a:pt x="12769" y="0"/>
                </a:lnTo>
                <a:lnTo>
                  <a:pt x="9087" y="1253"/>
                </a:lnTo>
                <a:lnTo>
                  <a:pt x="6345" y="3916"/>
                </a:lnTo>
                <a:lnTo>
                  <a:pt x="3525" y="6579"/>
                </a:lnTo>
                <a:lnTo>
                  <a:pt x="2193" y="9790"/>
                </a:lnTo>
                <a:lnTo>
                  <a:pt x="2215" y="16291"/>
                </a:lnTo>
                <a:lnTo>
                  <a:pt x="2820" y="18406"/>
                </a:lnTo>
                <a:lnTo>
                  <a:pt x="4152" y="20208"/>
                </a:lnTo>
                <a:lnTo>
                  <a:pt x="5405" y="22087"/>
                </a:lnTo>
                <a:lnTo>
                  <a:pt x="7442" y="23497"/>
                </a:lnTo>
                <a:lnTo>
                  <a:pt x="10105" y="24437"/>
                </a:lnTo>
                <a:lnTo>
                  <a:pt x="6893" y="25299"/>
                </a:lnTo>
                <a:lnTo>
                  <a:pt x="4387" y="26944"/>
                </a:lnTo>
                <a:lnTo>
                  <a:pt x="2663" y="29215"/>
                </a:lnTo>
                <a:lnTo>
                  <a:pt x="940" y="31565"/>
                </a:lnTo>
                <a:lnTo>
                  <a:pt x="0" y="34463"/>
                </a:lnTo>
                <a:lnTo>
                  <a:pt x="33" y="42609"/>
                </a:lnTo>
                <a:lnTo>
                  <a:pt x="1645" y="46368"/>
                </a:lnTo>
                <a:lnTo>
                  <a:pt x="8068" y="52634"/>
                </a:lnTo>
                <a:lnTo>
                  <a:pt x="12299" y="54123"/>
                </a:lnTo>
                <a:lnTo>
                  <a:pt x="22718" y="54123"/>
                </a:lnTo>
                <a:lnTo>
                  <a:pt x="26948" y="52634"/>
                </a:lnTo>
                <a:lnTo>
                  <a:pt x="30902" y="48797"/>
                </a:lnTo>
                <a:lnTo>
                  <a:pt x="15589" y="48797"/>
                </a:lnTo>
                <a:lnTo>
                  <a:pt x="13709" y="48327"/>
                </a:lnTo>
                <a:lnTo>
                  <a:pt x="10262" y="46447"/>
                </a:lnTo>
                <a:lnTo>
                  <a:pt x="8930" y="45037"/>
                </a:lnTo>
                <a:lnTo>
                  <a:pt x="8068" y="43314"/>
                </a:lnTo>
                <a:lnTo>
                  <a:pt x="7128" y="41591"/>
                </a:lnTo>
                <a:lnTo>
                  <a:pt x="6737" y="39789"/>
                </a:lnTo>
                <a:lnTo>
                  <a:pt x="6798" y="34776"/>
                </a:lnTo>
                <a:lnTo>
                  <a:pt x="7755" y="32348"/>
                </a:lnTo>
                <a:lnTo>
                  <a:pt x="9714" y="30312"/>
                </a:lnTo>
                <a:lnTo>
                  <a:pt x="11750" y="28275"/>
                </a:lnTo>
                <a:lnTo>
                  <a:pt x="14336" y="27335"/>
                </a:lnTo>
                <a:lnTo>
                  <a:pt x="30842" y="27335"/>
                </a:lnTo>
                <a:lnTo>
                  <a:pt x="28280" y="25534"/>
                </a:lnTo>
                <a:lnTo>
                  <a:pt x="24990" y="24437"/>
                </a:lnTo>
                <a:lnTo>
                  <a:pt x="27653" y="23497"/>
                </a:lnTo>
                <a:lnTo>
                  <a:pt x="29612" y="22087"/>
                </a:lnTo>
                <a:lnTo>
                  <a:pt x="14962" y="22009"/>
                </a:lnTo>
                <a:lnTo>
                  <a:pt x="12847" y="21147"/>
                </a:lnTo>
                <a:lnTo>
                  <a:pt x="11280" y="19581"/>
                </a:lnTo>
                <a:lnTo>
                  <a:pt x="9635" y="18014"/>
                </a:lnTo>
                <a:lnTo>
                  <a:pt x="8972" y="16291"/>
                </a:lnTo>
                <a:lnTo>
                  <a:pt x="14962" y="5326"/>
                </a:lnTo>
                <a:lnTo>
                  <a:pt x="30004" y="5326"/>
                </a:lnTo>
                <a:lnTo>
                  <a:pt x="25773" y="1331"/>
                </a:lnTo>
                <a:lnTo>
                  <a:pt x="22013" y="0"/>
                </a:lnTo>
                <a:close/>
              </a:path>
              <a:path w="35559" h="54610">
                <a:moveTo>
                  <a:pt x="30842" y="27335"/>
                </a:moveTo>
                <a:lnTo>
                  <a:pt x="20525" y="27335"/>
                </a:lnTo>
                <a:lnTo>
                  <a:pt x="23110" y="28353"/>
                </a:lnTo>
                <a:lnTo>
                  <a:pt x="25225" y="30390"/>
                </a:lnTo>
                <a:lnTo>
                  <a:pt x="27262" y="32426"/>
                </a:lnTo>
                <a:lnTo>
                  <a:pt x="28259" y="34776"/>
                </a:lnTo>
                <a:lnTo>
                  <a:pt x="28358" y="41277"/>
                </a:lnTo>
                <a:lnTo>
                  <a:pt x="27340" y="43784"/>
                </a:lnTo>
                <a:lnTo>
                  <a:pt x="24651" y="46447"/>
                </a:lnTo>
                <a:lnTo>
                  <a:pt x="23266" y="47778"/>
                </a:lnTo>
                <a:lnTo>
                  <a:pt x="20681" y="48797"/>
                </a:lnTo>
                <a:lnTo>
                  <a:pt x="30902" y="48797"/>
                </a:lnTo>
                <a:lnTo>
                  <a:pt x="33372" y="46447"/>
                </a:lnTo>
                <a:lnTo>
                  <a:pt x="35017" y="42609"/>
                </a:lnTo>
                <a:lnTo>
                  <a:pt x="34922" y="34463"/>
                </a:lnTo>
                <a:lnTo>
                  <a:pt x="34156" y="31956"/>
                </a:lnTo>
                <a:lnTo>
                  <a:pt x="32432" y="29607"/>
                </a:lnTo>
                <a:lnTo>
                  <a:pt x="30842" y="27335"/>
                </a:lnTo>
                <a:close/>
              </a:path>
              <a:path w="35559" h="54610">
                <a:moveTo>
                  <a:pt x="30004" y="5326"/>
                </a:moveTo>
                <a:lnTo>
                  <a:pt x="19976" y="5326"/>
                </a:lnTo>
                <a:lnTo>
                  <a:pt x="22013" y="6109"/>
                </a:lnTo>
                <a:lnTo>
                  <a:pt x="25303" y="9399"/>
                </a:lnTo>
                <a:lnTo>
                  <a:pt x="26066" y="11200"/>
                </a:lnTo>
                <a:lnTo>
                  <a:pt x="26062" y="16291"/>
                </a:lnTo>
                <a:lnTo>
                  <a:pt x="25303" y="18014"/>
                </a:lnTo>
                <a:lnTo>
                  <a:pt x="23736" y="19581"/>
                </a:lnTo>
                <a:lnTo>
                  <a:pt x="22091" y="21147"/>
                </a:lnTo>
                <a:lnTo>
                  <a:pt x="20054" y="22009"/>
                </a:lnTo>
                <a:lnTo>
                  <a:pt x="29667" y="22009"/>
                </a:lnTo>
                <a:lnTo>
                  <a:pt x="32197" y="18406"/>
                </a:lnTo>
                <a:lnTo>
                  <a:pt x="32824" y="16291"/>
                </a:lnTo>
                <a:lnTo>
                  <a:pt x="32757" y="9790"/>
                </a:lnTo>
                <a:lnTo>
                  <a:pt x="31414" y="6657"/>
                </a:lnTo>
                <a:lnTo>
                  <a:pt x="30004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9997925" y="3341474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7207" y="40416"/>
                </a:moveTo>
                <a:lnTo>
                  <a:pt x="940" y="40964"/>
                </a:lnTo>
                <a:lnTo>
                  <a:pt x="1488" y="45194"/>
                </a:lnTo>
                <a:lnTo>
                  <a:pt x="3055" y="48405"/>
                </a:lnTo>
                <a:lnTo>
                  <a:pt x="5718" y="50676"/>
                </a:lnTo>
                <a:lnTo>
                  <a:pt x="8304" y="53026"/>
                </a:lnTo>
                <a:lnTo>
                  <a:pt x="11750" y="54123"/>
                </a:lnTo>
                <a:lnTo>
                  <a:pt x="19819" y="54123"/>
                </a:lnTo>
                <a:lnTo>
                  <a:pt x="23188" y="53104"/>
                </a:lnTo>
                <a:lnTo>
                  <a:pt x="28985" y="48875"/>
                </a:lnTo>
                <a:lnTo>
                  <a:pt x="13709" y="48797"/>
                </a:lnTo>
                <a:lnTo>
                  <a:pt x="11750" y="48170"/>
                </a:lnTo>
                <a:lnTo>
                  <a:pt x="8774" y="45507"/>
                </a:lnTo>
                <a:lnTo>
                  <a:pt x="7755" y="43314"/>
                </a:lnTo>
                <a:lnTo>
                  <a:pt x="7207" y="40416"/>
                </a:lnTo>
                <a:close/>
              </a:path>
              <a:path w="34925" h="54610">
                <a:moveTo>
                  <a:pt x="34861" y="28275"/>
                </a:moveTo>
                <a:lnTo>
                  <a:pt x="28358" y="28275"/>
                </a:lnTo>
                <a:lnTo>
                  <a:pt x="28414" y="32426"/>
                </a:lnTo>
                <a:lnTo>
                  <a:pt x="28091" y="34620"/>
                </a:lnTo>
                <a:lnTo>
                  <a:pt x="18018" y="48797"/>
                </a:lnTo>
                <a:lnTo>
                  <a:pt x="29041" y="48797"/>
                </a:lnTo>
                <a:lnTo>
                  <a:pt x="31179" y="45820"/>
                </a:lnTo>
                <a:lnTo>
                  <a:pt x="34156" y="37831"/>
                </a:lnTo>
                <a:lnTo>
                  <a:pt x="34748" y="33288"/>
                </a:lnTo>
                <a:lnTo>
                  <a:pt x="34861" y="28275"/>
                </a:lnTo>
                <a:close/>
              </a:path>
              <a:path w="34925" h="54610">
                <a:moveTo>
                  <a:pt x="20133" y="0"/>
                </a:moveTo>
                <a:lnTo>
                  <a:pt x="11907" y="0"/>
                </a:lnTo>
                <a:lnTo>
                  <a:pt x="7912" y="1644"/>
                </a:lnTo>
                <a:lnTo>
                  <a:pt x="1566" y="8145"/>
                </a:lnTo>
                <a:lnTo>
                  <a:pt x="0" y="12532"/>
                </a:lnTo>
                <a:lnTo>
                  <a:pt x="0" y="23106"/>
                </a:lnTo>
                <a:lnTo>
                  <a:pt x="1488" y="27335"/>
                </a:lnTo>
                <a:lnTo>
                  <a:pt x="4543" y="30468"/>
                </a:lnTo>
                <a:lnTo>
                  <a:pt x="7598" y="33680"/>
                </a:lnTo>
                <a:lnTo>
                  <a:pt x="11280" y="35246"/>
                </a:lnTo>
                <a:lnTo>
                  <a:pt x="18331" y="35246"/>
                </a:lnTo>
                <a:lnTo>
                  <a:pt x="20760" y="34620"/>
                </a:lnTo>
                <a:lnTo>
                  <a:pt x="23031" y="33288"/>
                </a:lnTo>
                <a:lnTo>
                  <a:pt x="25303" y="32035"/>
                </a:lnTo>
                <a:lnTo>
                  <a:pt x="27027" y="30312"/>
                </a:lnTo>
                <a:lnTo>
                  <a:pt x="27539" y="29528"/>
                </a:lnTo>
                <a:lnTo>
                  <a:pt x="14257" y="29528"/>
                </a:lnTo>
                <a:lnTo>
                  <a:pt x="11750" y="28432"/>
                </a:lnTo>
                <a:lnTo>
                  <a:pt x="7677" y="24202"/>
                </a:lnTo>
                <a:lnTo>
                  <a:pt x="6658" y="21461"/>
                </a:lnTo>
                <a:lnTo>
                  <a:pt x="6715" y="14176"/>
                </a:lnTo>
                <a:lnTo>
                  <a:pt x="7755" y="11278"/>
                </a:lnTo>
                <a:lnTo>
                  <a:pt x="9870" y="8929"/>
                </a:lnTo>
                <a:lnTo>
                  <a:pt x="12064" y="6579"/>
                </a:lnTo>
                <a:lnTo>
                  <a:pt x="14571" y="5326"/>
                </a:lnTo>
                <a:lnTo>
                  <a:pt x="29566" y="5326"/>
                </a:lnTo>
                <a:lnTo>
                  <a:pt x="28985" y="4621"/>
                </a:lnTo>
                <a:lnTo>
                  <a:pt x="26165" y="2741"/>
                </a:lnTo>
                <a:lnTo>
                  <a:pt x="23266" y="861"/>
                </a:lnTo>
                <a:lnTo>
                  <a:pt x="20133" y="0"/>
                </a:lnTo>
                <a:close/>
              </a:path>
              <a:path w="34925" h="54610">
                <a:moveTo>
                  <a:pt x="29566" y="5326"/>
                </a:moveTo>
                <a:lnTo>
                  <a:pt x="20289" y="5326"/>
                </a:lnTo>
                <a:lnTo>
                  <a:pt x="22640" y="6422"/>
                </a:lnTo>
                <a:lnTo>
                  <a:pt x="24677" y="8615"/>
                </a:lnTo>
                <a:lnTo>
                  <a:pt x="26635" y="10887"/>
                </a:lnTo>
                <a:lnTo>
                  <a:pt x="27653" y="13785"/>
                </a:lnTo>
                <a:lnTo>
                  <a:pt x="27598" y="21461"/>
                </a:lnTo>
                <a:lnTo>
                  <a:pt x="26635" y="24202"/>
                </a:lnTo>
                <a:lnTo>
                  <a:pt x="24755" y="26317"/>
                </a:lnTo>
                <a:lnTo>
                  <a:pt x="22796" y="28432"/>
                </a:lnTo>
                <a:lnTo>
                  <a:pt x="20289" y="29528"/>
                </a:lnTo>
                <a:lnTo>
                  <a:pt x="27539" y="29528"/>
                </a:lnTo>
                <a:lnTo>
                  <a:pt x="28358" y="28275"/>
                </a:lnTo>
                <a:lnTo>
                  <a:pt x="34861" y="28275"/>
                </a:lnTo>
                <a:lnTo>
                  <a:pt x="34861" y="19111"/>
                </a:lnTo>
                <a:lnTo>
                  <a:pt x="34156" y="14176"/>
                </a:lnTo>
                <a:lnTo>
                  <a:pt x="31179" y="7284"/>
                </a:lnTo>
                <a:lnTo>
                  <a:pt x="29566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0340192" y="3341474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506" y="11748"/>
                </a:moveTo>
                <a:lnTo>
                  <a:pt x="13004" y="11748"/>
                </a:lnTo>
                <a:lnTo>
                  <a:pt x="13004" y="53261"/>
                </a:lnTo>
                <a:lnTo>
                  <a:pt x="19506" y="53261"/>
                </a:lnTo>
                <a:lnTo>
                  <a:pt x="19506" y="11748"/>
                </a:lnTo>
                <a:close/>
              </a:path>
              <a:path w="72390" h="54610">
                <a:moveTo>
                  <a:pt x="19506" y="0"/>
                </a:moveTo>
                <a:lnTo>
                  <a:pt x="15354" y="0"/>
                </a:lnTo>
                <a:lnTo>
                  <a:pt x="14179" y="2271"/>
                </a:lnTo>
                <a:lnTo>
                  <a:pt x="12220" y="4621"/>
                </a:lnTo>
                <a:lnTo>
                  <a:pt x="9557" y="7049"/>
                </a:lnTo>
                <a:lnTo>
                  <a:pt x="6815" y="9477"/>
                </a:lnTo>
                <a:lnTo>
                  <a:pt x="3603" y="11592"/>
                </a:lnTo>
                <a:lnTo>
                  <a:pt x="0" y="13315"/>
                </a:lnTo>
                <a:lnTo>
                  <a:pt x="0" y="19581"/>
                </a:lnTo>
                <a:lnTo>
                  <a:pt x="1958" y="18876"/>
                </a:lnTo>
                <a:lnTo>
                  <a:pt x="4308" y="17701"/>
                </a:lnTo>
                <a:lnTo>
                  <a:pt x="6815" y="16213"/>
                </a:lnTo>
                <a:lnTo>
                  <a:pt x="9400" y="14725"/>
                </a:lnTo>
                <a:lnTo>
                  <a:pt x="11437" y="13237"/>
                </a:lnTo>
                <a:lnTo>
                  <a:pt x="13004" y="11748"/>
                </a:lnTo>
                <a:lnTo>
                  <a:pt x="19506" y="11748"/>
                </a:lnTo>
                <a:lnTo>
                  <a:pt x="19506" y="0"/>
                </a:lnTo>
                <a:close/>
              </a:path>
              <a:path w="72390" h="54610">
                <a:moveTo>
                  <a:pt x="57579" y="0"/>
                </a:moveTo>
                <a:lnTo>
                  <a:pt x="50920" y="0"/>
                </a:lnTo>
                <a:lnTo>
                  <a:pt x="47708" y="1018"/>
                </a:lnTo>
                <a:lnTo>
                  <a:pt x="45123" y="3054"/>
                </a:lnTo>
                <a:lnTo>
                  <a:pt x="42616" y="5169"/>
                </a:lnTo>
                <a:lnTo>
                  <a:pt x="40658" y="8067"/>
                </a:lnTo>
                <a:lnTo>
                  <a:pt x="39187" y="12532"/>
                </a:lnTo>
                <a:lnTo>
                  <a:pt x="38073" y="15743"/>
                </a:lnTo>
                <a:lnTo>
                  <a:pt x="37446" y="20834"/>
                </a:lnTo>
                <a:lnTo>
                  <a:pt x="37446" y="37048"/>
                </a:lnTo>
                <a:lnTo>
                  <a:pt x="39169" y="44254"/>
                </a:lnTo>
                <a:lnTo>
                  <a:pt x="42941" y="48953"/>
                </a:lnTo>
                <a:lnTo>
                  <a:pt x="45593" y="52321"/>
                </a:lnTo>
                <a:lnTo>
                  <a:pt x="49667" y="54123"/>
                </a:lnTo>
                <a:lnTo>
                  <a:pt x="58598" y="54123"/>
                </a:lnTo>
                <a:lnTo>
                  <a:pt x="61888" y="53104"/>
                </a:lnTo>
                <a:lnTo>
                  <a:pt x="64395" y="50990"/>
                </a:lnTo>
                <a:lnTo>
                  <a:pt x="66980" y="48953"/>
                </a:lnTo>
                <a:lnTo>
                  <a:pt x="67079" y="48797"/>
                </a:lnTo>
                <a:lnTo>
                  <a:pt x="51782" y="48797"/>
                </a:lnTo>
                <a:lnTo>
                  <a:pt x="49275" y="47387"/>
                </a:lnTo>
                <a:lnTo>
                  <a:pt x="47160" y="44489"/>
                </a:lnTo>
                <a:lnTo>
                  <a:pt x="45123" y="41591"/>
                </a:lnTo>
                <a:lnTo>
                  <a:pt x="44105" y="35794"/>
                </a:lnTo>
                <a:lnTo>
                  <a:pt x="44120" y="18328"/>
                </a:lnTo>
                <a:lnTo>
                  <a:pt x="45280" y="12375"/>
                </a:lnTo>
                <a:lnTo>
                  <a:pt x="47473" y="9164"/>
                </a:lnTo>
                <a:lnTo>
                  <a:pt x="49275" y="6657"/>
                </a:lnTo>
                <a:lnTo>
                  <a:pt x="51704" y="5326"/>
                </a:lnTo>
                <a:lnTo>
                  <a:pt x="66720" y="5326"/>
                </a:lnTo>
                <a:lnTo>
                  <a:pt x="66197" y="4464"/>
                </a:lnTo>
                <a:lnTo>
                  <a:pt x="64395" y="2819"/>
                </a:lnTo>
                <a:lnTo>
                  <a:pt x="62280" y="1723"/>
                </a:lnTo>
                <a:lnTo>
                  <a:pt x="60086" y="548"/>
                </a:lnTo>
                <a:lnTo>
                  <a:pt x="57579" y="0"/>
                </a:lnTo>
                <a:close/>
              </a:path>
              <a:path w="72390" h="54610">
                <a:moveTo>
                  <a:pt x="66720" y="5326"/>
                </a:moveTo>
                <a:lnTo>
                  <a:pt x="57736" y="5326"/>
                </a:lnTo>
                <a:lnTo>
                  <a:pt x="60243" y="6814"/>
                </a:lnTo>
                <a:lnTo>
                  <a:pt x="62280" y="9634"/>
                </a:lnTo>
                <a:lnTo>
                  <a:pt x="64316" y="12532"/>
                </a:lnTo>
                <a:lnTo>
                  <a:pt x="65211" y="17623"/>
                </a:lnTo>
                <a:lnTo>
                  <a:pt x="65335" y="35794"/>
                </a:lnTo>
                <a:lnTo>
                  <a:pt x="64316" y="41591"/>
                </a:lnTo>
                <a:lnTo>
                  <a:pt x="60243" y="47387"/>
                </a:lnTo>
                <a:lnTo>
                  <a:pt x="57736" y="48797"/>
                </a:lnTo>
                <a:lnTo>
                  <a:pt x="67079" y="48797"/>
                </a:lnTo>
                <a:lnTo>
                  <a:pt x="68860" y="45977"/>
                </a:lnTo>
                <a:lnTo>
                  <a:pt x="70114" y="42139"/>
                </a:lnTo>
                <a:lnTo>
                  <a:pt x="71445" y="38301"/>
                </a:lnTo>
                <a:lnTo>
                  <a:pt x="72072" y="33288"/>
                </a:lnTo>
                <a:lnTo>
                  <a:pt x="71978" y="20834"/>
                </a:lnTo>
                <a:lnTo>
                  <a:pt x="71680" y="17623"/>
                </a:lnTo>
                <a:lnTo>
                  <a:pt x="70897" y="14568"/>
                </a:lnTo>
                <a:lnTo>
                  <a:pt x="70035" y="11435"/>
                </a:lnTo>
                <a:lnTo>
                  <a:pt x="68938" y="8772"/>
                </a:lnTo>
                <a:lnTo>
                  <a:pt x="67528" y="6657"/>
                </a:lnTo>
                <a:lnTo>
                  <a:pt x="66720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7" name="object 57"/>
          <p:cNvGrpSpPr/>
          <p:nvPr/>
        </p:nvGrpSpPr>
        <p:grpSpPr>
          <a:xfrm>
            <a:off x="6520973" y="1261295"/>
            <a:ext cx="3884929" cy="2259330"/>
            <a:chOff x="6520973" y="1261295"/>
            <a:chExt cx="3884929" cy="2259330"/>
          </a:xfrm>
        </p:grpSpPr>
        <p:sp>
          <p:nvSpPr>
            <p:cNvPr id="58" name="object 58"/>
            <p:cNvSpPr/>
            <p:nvPr/>
          </p:nvSpPr>
          <p:spPr>
            <a:xfrm>
              <a:off x="6797982" y="1391630"/>
              <a:ext cx="3578225" cy="1891664"/>
            </a:xfrm>
            <a:custGeom>
              <a:avLst/>
              <a:gdLst/>
              <a:ahLst/>
              <a:cxnLst/>
              <a:rect l="l" t="t" r="r" b="b"/>
              <a:pathLst>
                <a:path w="3578225" h="1891664">
                  <a:moveTo>
                    <a:pt x="0" y="1891569"/>
                  </a:moveTo>
                  <a:lnTo>
                    <a:pt x="0" y="0"/>
                  </a:lnTo>
                </a:path>
                <a:path w="3578225" h="1891664">
                  <a:moveTo>
                    <a:pt x="357855" y="1891569"/>
                  </a:moveTo>
                  <a:lnTo>
                    <a:pt x="357855" y="0"/>
                  </a:lnTo>
                </a:path>
                <a:path w="3578225" h="1891664">
                  <a:moveTo>
                    <a:pt x="715633" y="1891569"/>
                  </a:moveTo>
                  <a:lnTo>
                    <a:pt x="715633" y="0"/>
                  </a:lnTo>
                </a:path>
                <a:path w="3578225" h="1891664">
                  <a:moveTo>
                    <a:pt x="1073489" y="1891569"/>
                  </a:moveTo>
                  <a:lnTo>
                    <a:pt x="1073489" y="0"/>
                  </a:lnTo>
                </a:path>
                <a:path w="3578225" h="1891664">
                  <a:moveTo>
                    <a:pt x="1431266" y="1891569"/>
                  </a:moveTo>
                  <a:lnTo>
                    <a:pt x="1431266" y="0"/>
                  </a:lnTo>
                </a:path>
                <a:path w="3578225" h="1891664">
                  <a:moveTo>
                    <a:pt x="1789122" y="1891569"/>
                  </a:moveTo>
                  <a:lnTo>
                    <a:pt x="1789122" y="0"/>
                  </a:lnTo>
                </a:path>
                <a:path w="3578225" h="1891664">
                  <a:moveTo>
                    <a:pt x="2146900" y="1891569"/>
                  </a:moveTo>
                  <a:lnTo>
                    <a:pt x="2146900" y="0"/>
                  </a:lnTo>
                </a:path>
                <a:path w="3578225" h="1891664">
                  <a:moveTo>
                    <a:pt x="2504756" y="1891569"/>
                  </a:moveTo>
                  <a:lnTo>
                    <a:pt x="2504756" y="0"/>
                  </a:lnTo>
                </a:path>
                <a:path w="3578225" h="1891664">
                  <a:moveTo>
                    <a:pt x="2862533" y="1891569"/>
                  </a:moveTo>
                  <a:lnTo>
                    <a:pt x="2862533" y="0"/>
                  </a:lnTo>
                </a:path>
                <a:path w="3578225" h="1891664">
                  <a:moveTo>
                    <a:pt x="3220389" y="1891569"/>
                  </a:moveTo>
                  <a:lnTo>
                    <a:pt x="3220389" y="0"/>
                  </a:lnTo>
                </a:path>
                <a:path w="3578225" h="1891664">
                  <a:moveTo>
                    <a:pt x="3578167" y="1891569"/>
                  </a:moveTo>
                  <a:lnTo>
                    <a:pt x="3578167" y="0"/>
                  </a:lnTo>
                </a:path>
                <a:path w="3578225" h="1891664">
                  <a:moveTo>
                    <a:pt x="3578167" y="1891569"/>
                  </a:moveTo>
                  <a:lnTo>
                    <a:pt x="0" y="1891569"/>
                  </a:lnTo>
                </a:path>
                <a:path w="3578225" h="1891664">
                  <a:moveTo>
                    <a:pt x="3578167" y="1261046"/>
                  </a:moveTo>
                  <a:lnTo>
                    <a:pt x="0" y="1261046"/>
                  </a:lnTo>
                </a:path>
                <a:path w="3578225" h="1891664">
                  <a:moveTo>
                    <a:pt x="3578167" y="630523"/>
                  </a:moveTo>
                  <a:lnTo>
                    <a:pt x="0" y="630523"/>
                  </a:lnTo>
                </a:path>
                <a:path w="3578225" h="1891664">
                  <a:moveTo>
                    <a:pt x="3578167" y="0"/>
                  </a:moveTo>
                  <a:lnTo>
                    <a:pt x="0" y="0"/>
                  </a:lnTo>
                </a:path>
              </a:pathLst>
            </a:custGeom>
            <a:ln w="391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6796011" y="1389671"/>
              <a:ext cx="3582670" cy="1896110"/>
            </a:xfrm>
            <a:custGeom>
              <a:avLst/>
              <a:gdLst/>
              <a:ahLst/>
              <a:cxnLst/>
              <a:rect l="l" t="t" r="r" b="b"/>
              <a:pathLst>
                <a:path w="3582670" h="1896110">
                  <a:moveTo>
                    <a:pt x="3582085" y="0"/>
                  </a:moveTo>
                  <a:lnTo>
                    <a:pt x="3578174" y="0"/>
                  </a:lnTo>
                  <a:lnTo>
                    <a:pt x="3578174" y="3924"/>
                  </a:lnTo>
                  <a:lnTo>
                    <a:pt x="3578174" y="39636"/>
                  </a:lnTo>
                  <a:lnTo>
                    <a:pt x="3578174" y="1855800"/>
                  </a:lnTo>
                  <a:lnTo>
                    <a:pt x="3578174" y="1891576"/>
                  </a:lnTo>
                  <a:lnTo>
                    <a:pt x="3224314" y="1891576"/>
                  </a:lnTo>
                  <a:lnTo>
                    <a:pt x="3224314" y="1855800"/>
                  </a:lnTo>
                  <a:lnTo>
                    <a:pt x="3220389" y="1855800"/>
                  </a:lnTo>
                  <a:lnTo>
                    <a:pt x="3220389" y="1891576"/>
                  </a:lnTo>
                  <a:lnTo>
                    <a:pt x="2866453" y="1891576"/>
                  </a:lnTo>
                  <a:lnTo>
                    <a:pt x="2866453" y="1855800"/>
                  </a:lnTo>
                  <a:lnTo>
                    <a:pt x="2862542" y="1855800"/>
                  </a:lnTo>
                  <a:lnTo>
                    <a:pt x="2862542" y="1891576"/>
                  </a:lnTo>
                  <a:lnTo>
                    <a:pt x="2508681" y="1891576"/>
                  </a:lnTo>
                  <a:lnTo>
                    <a:pt x="2508681" y="1855800"/>
                  </a:lnTo>
                  <a:lnTo>
                    <a:pt x="2504757" y="1855800"/>
                  </a:lnTo>
                  <a:lnTo>
                    <a:pt x="2504757" y="1891576"/>
                  </a:lnTo>
                  <a:lnTo>
                    <a:pt x="2150821" y="1891576"/>
                  </a:lnTo>
                  <a:lnTo>
                    <a:pt x="2150821" y="1855800"/>
                  </a:lnTo>
                  <a:lnTo>
                    <a:pt x="2146909" y="1855800"/>
                  </a:lnTo>
                  <a:lnTo>
                    <a:pt x="2146909" y="1891576"/>
                  </a:lnTo>
                  <a:lnTo>
                    <a:pt x="1793049" y="1891576"/>
                  </a:lnTo>
                  <a:lnTo>
                    <a:pt x="1793049" y="1855800"/>
                  </a:lnTo>
                  <a:lnTo>
                    <a:pt x="1789125" y="1855800"/>
                  </a:lnTo>
                  <a:lnTo>
                    <a:pt x="1789125" y="1891576"/>
                  </a:lnTo>
                  <a:lnTo>
                    <a:pt x="1435188" y="1891576"/>
                  </a:lnTo>
                  <a:lnTo>
                    <a:pt x="1435188" y="1855800"/>
                  </a:lnTo>
                  <a:lnTo>
                    <a:pt x="1431277" y="1855800"/>
                  </a:lnTo>
                  <a:lnTo>
                    <a:pt x="1431277" y="1891576"/>
                  </a:lnTo>
                  <a:lnTo>
                    <a:pt x="1077417" y="1891576"/>
                  </a:lnTo>
                  <a:lnTo>
                    <a:pt x="1077417" y="1855800"/>
                  </a:lnTo>
                  <a:lnTo>
                    <a:pt x="1073492" y="1855800"/>
                  </a:lnTo>
                  <a:lnTo>
                    <a:pt x="1073492" y="1891576"/>
                  </a:lnTo>
                  <a:lnTo>
                    <a:pt x="719556" y="1891576"/>
                  </a:lnTo>
                  <a:lnTo>
                    <a:pt x="719556" y="1855800"/>
                  </a:lnTo>
                  <a:lnTo>
                    <a:pt x="715645" y="1855800"/>
                  </a:lnTo>
                  <a:lnTo>
                    <a:pt x="715645" y="1891576"/>
                  </a:lnTo>
                  <a:lnTo>
                    <a:pt x="361784" y="1891576"/>
                  </a:lnTo>
                  <a:lnTo>
                    <a:pt x="361784" y="1855800"/>
                  </a:lnTo>
                  <a:lnTo>
                    <a:pt x="357860" y="1855800"/>
                  </a:lnTo>
                  <a:lnTo>
                    <a:pt x="357860" y="1891576"/>
                  </a:lnTo>
                  <a:lnTo>
                    <a:pt x="39700" y="1891576"/>
                  </a:lnTo>
                  <a:lnTo>
                    <a:pt x="3924" y="1891576"/>
                  </a:lnTo>
                  <a:lnTo>
                    <a:pt x="3924" y="1855800"/>
                  </a:lnTo>
                  <a:lnTo>
                    <a:pt x="3924" y="39636"/>
                  </a:lnTo>
                  <a:lnTo>
                    <a:pt x="3924" y="3924"/>
                  </a:lnTo>
                  <a:lnTo>
                    <a:pt x="357860" y="3924"/>
                  </a:lnTo>
                  <a:lnTo>
                    <a:pt x="357860" y="39636"/>
                  </a:lnTo>
                  <a:lnTo>
                    <a:pt x="361784" y="39636"/>
                  </a:lnTo>
                  <a:lnTo>
                    <a:pt x="361784" y="3924"/>
                  </a:lnTo>
                  <a:lnTo>
                    <a:pt x="715645" y="3924"/>
                  </a:lnTo>
                  <a:lnTo>
                    <a:pt x="715645" y="39636"/>
                  </a:lnTo>
                  <a:lnTo>
                    <a:pt x="719556" y="39636"/>
                  </a:lnTo>
                  <a:lnTo>
                    <a:pt x="719556" y="3924"/>
                  </a:lnTo>
                  <a:lnTo>
                    <a:pt x="1073492" y="3924"/>
                  </a:lnTo>
                  <a:lnTo>
                    <a:pt x="1073492" y="39636"/>
                  </a:lnTo>
                  <a:lnTo>
                    <a:pt x="1077417" y="39636"/>
                  </a:lnTo>
                  <a:lnTo>
                    <a:pt x="1077417" y="3924"/>
                  </a:lnTo>
                  <a:lnTo>
                    <a:pt x="1431277" y="3924"/>
                  </a:lnTo>
                  <a:lnTo>
                    <a:pt x="1431277" y="39636"/>
                  </a:lnTo>
                  <a:lnTo>
                    <a:pt x="1435188" y="39636"/>
                  </a:lnTo>
                  <a:lnTo>
                    <a:pt x="1435188" y="3924"/>
                  </a:lnTo>
                  <a:lnTo>
                    <a:pt x="1789125" y="3924"/>
                  </a:lnTo>
                  <a:lnTo>
                    <a:pt x="1789125" y="39636"/>
                  </a:lnTo>
                  <a:lnTo>
                    <a:pt x="1793049" y="39636"/>
                  </a:lnTo>
                  <a:lnTo>
                    <a:pt x="1793049" y="3924"/>
                  </a:lnTo>
                  <a:lnTo>
                    <a:pt x="2146909" y="3924"/>
                  </a:lnTo>
                  <a:lnTo>
                    <a:pt x="2146909" y="39636"/>
                  </a:lnTo>
                  <a:lnTo>
                    <a:pt x="2150821" y="39636"/>
                  </a:lnTo>
                  <a:lnTo>
                    <a:pt x="2150821" y="3924"/>
                  </a:lnTo>
                  <a:lnTo>
                    <a:pt x="2504757" y="3924"/>
                  </a:lnTo>
                  <a:lnTo>
                    <a:pt x="2504757" y="39636"/>
                  </a:lnTo>
                  <a:lnTo>
                    <a:pt x="2508681" y="39636"/>
                  </a:lnTo>
                  <a:lnTo>
                    <a:pt x="2508681" y="3924"/>
                  </a:lnTo>
                  <a:lnTo>
                    <a:pt x="2862542" y="3924"/>
                  </a:lnTo>
                  <a:lnTo>
                    <a:pt x="2862542" y="39636"/>
                  </a:lnTo>
                  <a:lnTo>
                    <a:pt x="2866453" y="39636"/>
                  </a:lnTo>
                  <a:lnTo>
                    <a:pt x="2866453" y="3924"/>
                  </a:lnTo>
                  <a:lnTo>
                    <a:pt x="3220389" y="3924"/>
                  </a:lnTo>
                  <a:lnTo>
                    <a:pt x="3220389" y="39636"/>
                  </a:lnTo>
                  <a:lnTo>
                    <a:pt x="3224314" y="39636"/>
                  </a:lnTo>
                  <a:lnTo>
                    <a:pt x="3224314" y="3924"/>
                  </a:lnTo>
                  <a:lnTo>
                    <a:pt x="3578174" y="3924"/>
                  </a:lnTo>
                  <a:lnTo>
                    <a:pt x="3578174" y="0"/>
                  </a:lnTo>
                  <a:lnTo>
                    <a:pt x="3924" y="0"/>
                  </a:lnTo>
                  <a:lnTo>
                    <a:pt x="1968" y="0"/>
                  </a:lnTo>
                  <a:lnTo>
                    <a:pt x="0" y="0"/>
                  </a:lnTo>
                  <a:lnTo>
                    <a:pt x="0" y="1905"/>
                  </a:lnTo>
                  <a:lnTo>
                    <a:pt x="0" y="39636"/>
                  </a:lnTo>
                  <a:lnTo>
                    <a:pt x="0" y="1855800"/>
                  </a:lnTo>
                  <a:lnTo>
                    <a:pt x="0" y="1893531"/>
                  </a:lnTo>
                  <a:lnTo>
                    <a:pt x="1968" y="1893531"/>
                  </a:lnTo>
                  <a:lnTo>
                    <a:pt x="1968" y="1895487"/>
                  </a:lnTo>
                  <a:lnTo>
                    <a:pt x="39700" y="1895487"/>
                  </a:lnTo>
                  <a:lnTo>
                    <a:pt x="3582085" y="1895487"/>
                  </a:lnTo>
                  <a:lnTo>
                    <a:pt x="3582085" y="1905"/>
                  </a:lnTo>
                  <a:lnTo>
                    <a:pt x="3582085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6797669" y="2652676"/>
              <a:ext cx="3579495" cy="0"/>
            </a:xfrm>
            <a:custGeom>
              <a:avLst/>
              <a:gdLst/>
              <a:ahLst/>
              <a:cxnLst/>
              <a:rect l="l" t="t" r="r" b="b"/>
              <a:pathLst>
                <a:path w="3579495" h="0">
                  <a:moveTo>
                    <a:pt x="0" y="0"/>
                  </a:moveTo>
                  <a:lnTo>
                    <a:pt x="3578872" y="0"/>
                  </a:lnTo>
                </a:path>
              </a:pathLst>
            </a:custGeom>
            <a:ln w="3916">
              <a:solidFill>
                <a:srgbClr val="666666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6633857" y="1368602"/>
              <a:ext cx="3742690" cy="2027555"/>
            </a:xfrm>
            <a:custGeom>
              <a:avLst/>
              <a:gdLst/>
              <a:ahLst/>
              <a:cxnLst/>
              <a:rect l="l" t="t" r="r" b="b"/>
              <a:pathLst>
                <a:path w="3742690" h="2027554">
                  <a:moveTo>
                    <a:pt x="20053" y="1922360"/>
                  </a:moveTo>
                  <a:lnTo>
                    <a:pt x="0" y="1922360"/>
                  </a:lnTo>
                  <a:lnTo>
                    <a:pt x="0" y="1928939"/>
                  </a:lnTo>
                  <a:lnTo>
                    <a:pt x="20053" y="1928939"/>
                  </a:lnTo>
                  <a:lnTo>
                    <a:pt x="20053" y="1922360"/>
                  </a:lnTo>
                  <a:close/>
                </a:path>
                <a:path w="3742690" h="2027554">
                  <a:moveTo>
                    <a:pt x="58826" y="663892"/>
                  </a:moveTo>
                  <a:lnTo>
                    <a:pt x="52171" y="634365"/>
                  </a:lnTo>
                  <a:lnTo>
                    <a:pt x="52171" y="666318"/>
                  </a:lnTo>
                  <a:lnTo>
                    <a:pt x="51155" y="672122"/>
                  </a:lnTo>
                  <a:lnTo>
                    <a:pt x="47078" y="677913"/>
                  </a:lnTo>
                  <a:lnTo>
                    <a:pt x="44488" y="679399"/>
                  </a:lnTo>
                  <a:lnTo>
                    <a:pt x="38544" y="679399"/>
                  </a:lnTo>
                  <a:lnTo>
                    <a:pt x="36029" y="677913"/>
                  </a:lnTo>
                  <a:lnTo>
                    <a:pt x="33997" y="675017"/>
                  </a:lnTo>
                  <a:lnTo>
                    <a:pt x="31953" y="672198"/>
                  </a:lnTo>
                  <a:lnTo>
                    <a:pt x="30937" y="666318"/>
                  </a:lnTo>
                  <a:lnTo>
                    <a:pt x="30937" y="648931"/>
                  </a:lnTo>
                  <a:lnTo>
                    <a:pt x="32042" y="642988"/>
                  </a:lnTo>
                  <a:lnTo>
                    <a:pt x="34315" y="639699"/>
                  </a:lnTo>
                  <a:lnTo>
                    <a:pt x="36106" y="637184"/>
                  </a:lnTo>
                  <a:lnTo>
                    <a:pt x="38455" y="635927"/>
                  </a:lnTo>
                  <a:lnTo>
                    <a:pt x="44488" y="635927"/>
                  </a:lnTo>
                  <a:lnTo>
                    <a:pt x="47078" y="637349"/>
                  </a:lnTo>
                  <a:lnTo>
                    <a:pt x="51155" y="643140"/>
                  </a:lnTo>
                  <a:lnTo>
                    <a:pt x="52044" y="648233"/>
                  </a:lnTo>
                  <a:lnTo>
                    <a:pt x="52171" y="666318"/>
                  </a:lnTo>
                  <a:lnTo>
                    <a:pt x="52171" y="634365"/>
                  </a:lnTo>
                  <a:lnTo>
                    <a:pt x="51155" y="633425"/>
                  </a:lnTo>
                  <a:lnTo>
                    <a:pt x="49034" y="632256"/>
                  </a:lnTo>
                  <a:lnTo>
                    <a:pt x="46837" y="631075"/>
                  </a:lnTo>
                  <a:lnTo>
                    <a:pt x="44411" y="630529"/>
                  </a:lnTo>
                  <a:lnTo>
                    <a:pt x="37680" y="630529"/>
                  </a:lnTo>
                  <a:lnTo>
                    <a:pt x="34467" y="631545"/>
                  </a:lnTo>
                  <a:lnTo>
                    <a:pt x="29375" y="635698"/>
                  </a:lnTo>
                  <a:lnTo>
                    <a:pt x="27419" y="638670"/>
                  </a:lnTo>
                  <a:lnTo>
                    <a:pt x="25946" y="643140"/>
                  </a:lnTo>
                  <a:lnTo>
                    <a:pt x="24828" y="646353"/>
                  </a:lnTo>
                  <a:lnTo>
                    <a:pt x="24206" y="651357"/>
                  </a:lnTo>
                  <a:lnTo>
                    <a:pt x="24206" y="667651"/>
                  </a:lnTo>
                  <a:lnTo>
                    <a:pt x="26009" y="674789"/>
                  </a:lnTo>
                  <a:lnTo>
                    <a:pt x="29641" y="679488"/>
                  </a:lnTo>
                  <a:lnTo>
                    <a:pt x="32423" y="682929"/>
                  </a:lnTo>
                  <a:lnTo>
                    <a:pt x="36423" y="684733"/>
                  </a:lnTo>
                  <a:lnTo>
                    <a:pt x="45427" y="684733"/>
                  </a:lnTo>
                  <a:lnTo>
                    <a:pt x="48641" y="683717"/>
                  </a:lnTo>
                  <a:lnTo>
                    <a:pt x="51155" y="681596"/>
                  </a:lnTo>
                  <a:lnTo>
                    <a:pt x="53733" y="679488"/>
                  </a:lnTo>
                  <a:lnTo>
                    <a:pt x="55613" y="676579"/>
                  </a:lnTo>
                  <a:lnTo>
                    <a:pt x="57150" y="672122"/>
                  </a:lnTo>
                  <a:lnTo>
                    <a:pt x="58204" y="668909"/>
                  </a:lnTo>
                  <a:lnTo>
                    <a:pt x="58826" y="663892"/>
                  </a:lnTo>
                  <a:close/>
                </a:path>
                <a:path w="3742690" h="2027554">
                  <a:moveTo>
                    <a:pt x="60782" y="1924939"/>
                  </a:moveTo>
                  <a:lnTo>
                    <a:pt x="60693" y="1912404"/>
                  </a:lnTo>
                  <a:lnTo>
                    <a:pt x="60401" y="1909279"/>
                  </a:lnTo>
                  <a:lnTo>
                    <a:pt x="59537" y="1906143"/>
                  </a:lnTo>
                  <a:lnTo>
                    <a:pt x="58750" y="1903006"/>
                  </a:lnTo>
                  <a:lnTo>
                    <a:pt x="57658" y="1900428"/>
                  </a:lnTo>
                  <a:lnTo>
                    <a:pt x="56248" y="1898230"/>
                  </a:lnTo>
                  <a:lnTo>
                    <a:pt x="55410" y="1896986"/>
                  </a:lnTo>
                  <a:lnTo>
                    <a:pt x="54838" y="1896122"/>
                  </a:lnTo>
                  <a:lnTo>
                    <a:pt x="54051" y="1895373"/>
                  </a:lnTo>
                  <a:lnTo>
                    <a:pt x="54051" y="1927364"/>
                  </a:lnTo>
                  <a:lnTo>
                    <a:pt x="53035" y="1933168"/>
                  </a:lnTo>
                  <a:lnTo>
                    <a:pt x="48958" y="1938959"/>
                  </a:lnTo>
                  <a:lnTo>
                    <a:pt x="46456" y="1940445"/>
                  </a:lnTo>
                  <a:lnTo>
                    <a:pt x="40424" y="1940445"/>
                  </a:lnTo>
                  <a:lnTo>
                    <a:pt x="37909" y="1938959"/>
                  </a:lnTo>
                  <a:lnTo>
                    <a:pt x="35877" y="1936064"/>
                  </a:lnTo>
                  <a:lnTo>
                    <a:pt x="33845" y="1933244"/>
                  </a:lnTo>
                  <a:lnTo>
                    <a:pt x="32816" y="1927364"/>
                  </a:lnTo>
                  <a:lnTo>
                    <a:pt x="32816" y="1909978"/>
                  </a:lnTo>
                  <a:lnTo>
                    <a:pt x="33997" y="1904034"/>
                  </a:lnTo>
                  <a:lnTo>
                    <a:pt x="36195" y="1900745"/>
                  </a:lnTo>
                  <a:lnTo>
                    <a:pt x="37985" y="1898230"/>
                  </a:lnTo>
                  <a:lnTo>
                    <a:pt x="40424" y="1896986"/>
                  </a:lnTo>
                  <a:lnTo>
                    <a:pt x="46456" y="1896986"/>
                  </a:lnTo>
                  <a:lnTo>
                    <a:pt x="48958" y="1898396"/>
                  </a:lnTo>
                  <a:lnTo>
                    <a:pt x="53035" y="1904187"/>
                  </a:lnTo>
                  <a:lnTo>
                    <a:pt x="53924" y="1909279"/>
                  </a:lnTo>
                  <a:lnTo>
                    <a:pt x="54051" y="1927364"/>
                  </a:lnTo>
                  <a:lnTo>
                    <a:pt x="54051" y="1895373"/>
                  </a:lnTo>
                  <a:lnTo>
                    <a:pt x="53111" y="1894471"/>
                  </a:lnTo>
                  <a:lnTo>
                    <a:pt x="50914" y="1893303"/>
                  </a:lnTo>
                  <a:lnTo>
                    <a:pt x="48806" y="1892122"/>
                  </a:lnTo>
                  <a:lnTo>
                    <a:pt x="46291" y="1891576"/>
                  </a:lnTo>
                  <a:lnTo>
                    <a:pt x="39560" y="1891576"/>
                  </a:lnTo>
                  <a:lnTo>
                    <a:pt x="36347" y="1892592"/>
                  </a:lnTo>
                  <a:lnTo>
                    <a:pt x="33845" y="1894713"/>
                  </a:lnTo>
                  <a:lnTo>
                    <a:pt x="31254" y="1896745"/>
                  </a:lnTo>
                  <a:lnTo>
                    <a:pt x="29375" y="1899716"/>
                  </a:lnTo>
                  <a:lnTo>
                    <a:pt x="27838" y="1904187"/>
                  </a:lnTo>
                  <a:lnTo>
                    <a:pt x="26784" y="1907400"/>
                  </a:lnTo>
                  <a:lnTo>
                    <a:pt x="26162" y="1912404"/>
                  </a:lnTo>
                  <a:lnTo>
                    <a:pt x="26162" y="1928698"/>
                  </a:lnTo>
                  <a:lnTo>
                    <a:pt x="27889" y="1935835"/>
                  </a:lnTo>
                  <a:lnTo>
                    <a:pt x="34315" y="1943976"/>
                  </a:lnTo>
                  <a:lnTo>
                    <a:pt x="38303" y="1945779"/>
                  </a:lnTo>
                  <a:lnTo>
                    <a:pt x="47320" y="1945779"/>
                  </a:lnTo>
                  <a:lnTo>
                    <a:pt x="60083" y="1929955"/>
                  </a:lnTo>
                  <a:lnTo>
                    <a:pt x="60782" y="1924939"/>
                  </a:lnTo>
                  <a:close/>
                </a:path>
                <a:path w="3742690" h="2027554">
                  <a:moveTo>
                    <a:pt x="77787" y="676427"/>
                  </a:moveTo>
                  <a:lnTo>
                    <a:pt x="70345" y="676427"/>
                  </a:lnTo>
                  <a:lnTo>
                    <a:pt x="70345" y="683793"/>
                  </a:lnTo>
                  <a:lnTo>
                    <a:pt x="77787" y="683793"/>
                  </a:lnTo>
                  <a:lnTo>
                    <a:pt x="77787" y="676427"/>
                  </a:lnTo>
                  <a:close/>
                </a:path>
                <a:path w="3742690" h="2027554">
                  <a:moveTo>
                    <a:pt x="79667" y="1937473"/>
                  </a:moveTo>
                  <a:lnTo>
                    <a:pt x="72301" y="1937473"/>
                  </a:lnTo>
                  <a:lnTo>
                    <a:pt x="72301" y="1944839"/>
                  </a:lnTo>
                  <a:lnTo>
                    <a:pt x="79667" y="1944839"/>
                  </a:lnTo>
                  <a:lnTo>
                    <a:pt x="79667" y="1937473"/>
                  </a:lnTo>
                  <a:close/>
                </a:path>
                <a:path w="3742690" h="2027554">
                  <a:moveTo>
                    <a:pt x="113436" y="0"/>
                  </a:moveTo>
                  <a:lnTo>
                    <a:pt x="109207" y="0"/>
                  </a:lnTo>
                  <a:lnTo>
                    <a:pt x="108102" y="2273"/>
                  </a:lnTo>
                  <a:lnTo>
                    <a:pt x="106146" y="4711"/>
                  </a:lnTo>
                  <a:lnTo>
                    <a:pt x="100660" y="9563"/>
                  </a:lnTo>
                  <a:lnTo>
                    <a:pt x="97523" y="11595"/>
                  </a:lnTo>
                  <a:lnTo>
                    <a:pt x="93853" y="13322"/>
                  </a:lnTo>
                  <a:lnTo>
                    <a:pt x="93853" y="19659"/>
                  </a:lnTo>
                  <a:lnTo>
                    <a:pt x="106857" y="11760"/>
                  </a:lnTo>
                  <a:lnTo>
                    <a:pt x="106857" y="53263"/>
                  </a:lnTo>
                  <a:lnTo>
                    <a:pt x="113436" y="53263"/>
                  </a:lnTo>
                  <a:lnTo>
                    <a:pt x="113436" y="0"/>
                  </a:lnTo>
                  <a:close/>
                </a:path>
                <a:path w="3742690" h="2027554">
                  <a:moveTo>
                    <a:pt x="123151" y="660768"/>
                  </a:moveTo>
                  <a:lnTo>
                    <a:pt x="111239" y="648627"/>
                  </a:lnTo>
                  <a:lnTo>
                    <a:pt x="103085" y="648627"/>
                  </a:lnTo>
                  <a:lnTo>
                    <a:pt x="99720" y="649719"/>
                  </a:lnTo>
                  <a:lnTo>
                    <a:pt x="96583" y="651992"/>
                  </a:lnTo>
                  <a:lnTo>
                    <a:pt x="99415" y="637730"/>
                  </a:lnTo>
                  <a:lnTo>
                    <a:pt x="120637" y="637730"/>
                  </a:lnTo>
                  <a:lnTo>
                    <a:pt x="120637" y="631469"/>
                  </a:lnTo>
                  <a:lnTo>
                    <a:pt x="94234" y="631469"/>
                  </a:lnTo>
                  <a:lnTo>
                    <a:pt x="89065" y="658723"/>
                  </a:lnTo>
                  <a:lnTo>
                    <a:pt x="95173" y="659511"/>
                  </a:lnTo>
                  <a:lnTo>
                    <a:pt x="96202" y="658025"/>
                  </a:lnTo>
                  <a:lnTo>
                    <a:pt x="97447" y="656767"/>
                  </a:lnTo>
                  <a:lnTo>
                    <a:pt x="100901" y="654888"/>
                  </a:lnTo>
                  <a:lnTo>
                    <a:pt x="102781" y="654418"/>
                  </a:lnTo>
                  <a:lnTo>
                    <a:pt x="108267" y="654418"/>
                  </a:lnTo>
                  <a:lnTo>
                    <a:pt x="110998" y="655434"/>
                  </a:lnTo>
                  <a:lnTo>
                    <a:pt x="113042" y="657631"/>
                  </a:lnTo>
                  <a:lnTo>
                    <a:pt x="115150" y="659739"/>
                  </a:lnTo>
                  <a:lnTo>
                    <a:pt x="116179" y="662724"/>
                  </a:lnTo>
                  <a:lnTo>
                    <a:pt x="116065" y="670636"/>
                  </a:lnTo>
                  <a:lnTo>
                    <a:pt x="115074" y="673455"/>
                  </a:lnTo>
                  <a:lnTo>
                    <a:pt x="112966" y="675805"/>
                  </a:lnTo>
                  <a:lnTo>
                    <a:pt x="110769" y="678154"/>
                  </a:lnTo>
                  <a:lnTo>
                    <a:pt x="108102" y="679399"/>
                  </a:lnTo>
                  <a:lnTo>
                    <a:pt x="102387" y="679399"/>
                  </a:lnTo>
                  <a:lnTo>
                    <a:pt x="100114" y="678548"/>
                  </a:lnTo>
                  <a:lnTo>
                    <a:pt x="98310" y="676821"/>
                  </a:lnTo>
                  <a:lnTo>
                    <a:pt x="96431" y="675170"/>
                  </a:lnTo>
                  <a:lnTo>
                    <a:pt x="95262" y="672668"/>
                  </a:lnTo>
                  <a:lnTo>
                    <a:pt x="94792" y="669378"/>
                  </a:lnTo>
                  <a:lnTo>
                    <a:pt x="87896" y="669925"/>
                  </a:lnTo>
                  <a:lnTo>
                    <a:pt x="88366" y="674395"/>
                  </a:lnTo>
                  <a:lnTo>
                    <a:pt x="90081" y="677989"/>
                  </a:lnTo>
                  <a:lnTo>
                    <a:pt x="93141" y="680656"/>
                  </a:lnTo>
                  <a:lnTo>
                    <a:pt x="96202" y="683399"/>
                  </a:lnTo>
                  <a:lnTo>
                    <a:pt x="100114" y="684733"/>
                  </a:lnTo>
                  <a:lnTo>
                    <a:pt x="110845" y="684733"/>
                  </a:lnTo>
                  <a:lnTo>
                    <a:pt x="115468" y="682612"/>
                  </a:lnTo>
                  <a:lnTo>
                    <a:pt x="118033" y="679399"/>
                  </a:lnTo>
                  <a:lnTo>
                    <a:pt x="121742" y="674789"/>
                  </a:lnTo>
                  <a:lnTo>
                    <a:pt x="123151" y="670636"/>
                  </a:lnTo>
                  <a:lnTo>
                    <a:pt x="123151" y="660768"/>
                  </a:lnTo>
                  <a:close/>
                </a:path>
                <a:path w="3742690" h="2027554">
                  <a:moveTo>
                    <a:pt x="123456" y="1294422"/>
                  </a:moveTo>
                  <a:lnTo>
                    <a:pt x="118160" y="1266456"/>
                  </a:lnTo>
                  <a:lnTo>
                    <a:pt x="117589" y="1265593"/>
                  </a:lnTo>
                  <a:lnTo>
                    <a:pt x="116801" y="1264881"/>
                  </a:lnTo>
                  <a:lnTo>
                    <a:pt x="116801" y="1296847"/>
                  </a:lnTo>
                  <a:lnTo>
                    <a:pt x="115785" y="1302639"/>
                  </a:lnTo>
                  <a:lnTo>
                    <a:pt x="111709" y="1308442"/>
                  </a:lnTo>
                  <a:lnTo>
                    <a:pt x="109118" y="1309928"/>
                  </a:lnTo>
                  <a:lnTo>
                    <a:pt x="103174" y="1309928"/>
                  </a:lnTo>
                  <a:lnTo>
                    <a:pt x="100660" y="1308442"/>
                  </a:lnTo>
                  <a:lnTo>
                    <a:pt x="98628" y="1305547"/>
                  </a:lnTo>
                  <a:lnTo>
                    <a:pt x="96583" y="1302727"/>
                  </a:lnTo>
                  <a:lnTo>
                    <a:pt x="95567" y="1296847"/>
                  </a:lnTo>
                  <a:lnTo>
                    <a:pt x="95567" y="1279461"/>
                  </a:lnTo>
                  <a:lnTo>
                    <a:pt x="96672" y="1273505"/>
                  </a:lnTo>
                  <a:lnTo>
                    <a:pt x="98945" y="1270215"/>
                  </a:lnTo>
                  <a:lnTo>
                    <a:pt x="100736" y="1267714"/>
                  </a:lnTo>
                  <a:lnTo>
                    <a:pt x="103085" y="1266456"/>
                  </a:lnTo>
                  <a:lnTo>
                    <a:pt x="109118" y="1266456"/>
                  </a:lnTo>
                  <a:lnTo>
                    <a:pt x="111709" y="1267866"/>
                  </a:lnTo>
                  <a:lnTo>
                    <a:pt x="115785" y="1273657"/>
                  </a:lnTo>
                  <a:lnTo>
                    <a:pt x="116674" y="1278750"/>
                  </a:lnTo>
                  <a:lnTo>
                    <a:pt x="116801" y="1296847"/>
                  </a:lnTo>
                  <a:lnTo>
                    <a:pt x="116801" y="1264881"/>
                  </a:lnTo>
                  <a:lnTo>
                    <a:pt x="115785" y="1263954"/>
                  </a:lnTo>
                  <a:lnTo>
                    <a:pt x="113665" y="1262773"/>
                  </a:lnTo>
                  <a:lnTo>
                    <a:pt x="111467" y="1261605"/>
                  </a:lnTo>
                  <a:lnTo>
                    <a:pt x="109042" y="1261046"/>
                  </a:lnTo>
                  <a:lnTo>
                    <a:pt x="102311" y="1261046"/>
                  </a:lnTo>
                  <a:lnTo>
                    <a:pt x="99098" y="1262075"/>
                  </a:lnTo>
                  <a:lnTo>
                    <a:pt x="94005" y="1266215"/>
                  </a:lnTo>
                  <a:lnTo>
                    <a:pt x="92049" y="1269199"/>
                  </a:lnTo>
                  <a:lnTo>
                    <a:pt x="90576" y="1273657"/>
                  </a:lnTo>
                  <a:lnTo>
                    <a:pt x="89458" y="1276870"/>
                  </a:lnTo>
                  <a:lnTo>
                    <a:pt x="88836" y="1281887"/>
                  </a:lnTo>
                  <a:lnTo>
                    <a:pt x="88836" y="1298181"/>
                  </a:lnTo>
                  <a:lnTo>
                    <a:pt x="90639" y="1305306"/>
                  </a:lnTo>
                  <a:lnTo>
                    <a:pt x="94272" y="1310005"/>
                  </a:lnTo>
                  <a:lnTo>
                    <a:pt x="97053" y="1313446"/>
                  </a:lnTo>
                  <a:lnTo>
                    <a:pt x="101053" y="1315250"/>
                  </a:lnTo>
                  <a:lnTo>
                    <a:pt x="110058" y="1315250"/>
                  </a:lnTo>
                  <a:lnTo>
                    <a:pt x="113271" y="1314234"/>
                  </a:lnTo>
                  <a:lnTo>
                    <a:pt x="115785" y="1312125"/>
                  </a:lnTo>
                  <a:lnTo>
                    <a:pt x="118364" y="1310005"/>
                  </a:lnTo>
                  <a:lnTo>
                    <a:pt x="120243" y="1307109"/>
                  </a:lnTo>
                  <a:lnTo>
                    <a:pt x="121780" y="1302639"/>
                  </a:lnTo>
                  <a:lnTo>
                    <a:pt x="122834" y="1299425"/>
                  </a:lnTo>
                  <a:lnTo>
                    <a:pt x="123456" y="1294422"/>
                  </a:lnTo>
                  <a:close/>
                </a:path>
                <a:path w="3742690" h="2027554">
                  <a:moveTo>
                    <a:pt x="125031" y="1921814"/>
                  </a:moveTo>
                  <a:lnTo>
                    <a:pt x="123456" y="1917738"/>
                  </a:lnTo>
                  <a:lnTo>
                    <a:pt x="121183" y="1915464"/>
                  </a:lnTo>
                  <a:lnTo>
                    <a:pt x="118757" y="1913039"/>
                  </a:lnTo>
                  <a:lnTo>
                    <a:pt x="117030" y="1911311"/>
                  </a:lnTo>
                  <a:lnTo>
                    <a:pt x="113118" y="1909673"/>
                  </a:lnTo>
                  <a:lnTo>
                    <a:pt x="105054" y="1909673"/>
                  </a:lnTo>
                  <a:lnTo>
                    <a:pt x="101676" y="1910765"/>
                  </a:lnTo>
                  <a:lnTo>
                    <a:pt x="98475" y="1913039"/>
                  </a:lnTo>
                  <a:lnTo>
                    <a:pt x="101371" y="1898777"/>
                  </a:lnTo>
                  <a:lnTo>
                    <a:pt x="122516" y="1898777"/>
                  </a:lnTo>
                  <a:lnTo>
                    <a:pt x="122516" y="1892515"/>
                  </a:lnTo>
                  <a:lnTo>
                    <a:pt x="96113" y="1892515"/>
                  </a:lnTo>
                  <a:lnTo>
                    <a:pt x="91033" y="1919770"/>
                  </a:lnTo>
                  <a:lnTo>
                    <a:pt x="97142" y="1920557"/>
                  </a:lnTo>
                  <a:lnTo>
                    <a:pt x="98082" y="1919071"/>
                  </a:lnTo>
                  <a:lnTo>
                    <a:pt x="99415" y="1917814"/>
                  </a:lnTo>
                  <a:lnTo>
                    <a:pt x="101053" y="1916874"/>
                  </a:lnTo>
                  <a:lnTo>
                    <a:pt x="102781" y="1915934"/>
                  </a:lnTo>
                  <a:lnTo>
                    <a:pt x="104660" y="1915464"/>
                  </a:lnTo>
                  <a:lnTo>
                    <a:pt x="110147" y="1915464"/>
                  </a:lnTo>
                  <a:lnTo>
                    <a:pt x="112890" y="1916480"/>
                  </a:lnTo>
                  <a:lnTo>
                    <a:pt x="117030" y="1920786"/>
                  </a:lnTo>
                  <a:lnTo>
                    <a:pt x="118135" y="1923770"/>
                  </a:lnTo>
                  <a:lnTo>
                    <a:pt x="118021" y="1931682"/>
                  </a:lnTo>
                  <a:lnTo>
                    <a:pt x="117030" y="1934502"/>
                  </a:lnTo>
                  <a:lnTo>
                    <a:pt x="112649" y="1939201"/>
                  </a:lnTo>
                  <a:lnTo>
                    <a:pt x="110058" y="1940445"/>
                  </a:lnTo>
                  <a:lnTo>
                    <a:pt x="104267" y="1940445"/>
                  </a:lnTo>
                  <a:lnTo>
                    <a:pt x="102069" y="1939594"/>
                  </a:lnTo>
                  <a:lnTo>
                    <a:pt x="98386" y="1936216"/>
                  </a:lnTo>
                  <a:lnTo>
                    <a:pt x="97218" y="1933714"/>
                  </a:lnTo>
                  <a:lnTo>
                    <a:pt x="96672" y="1930425"/>
                  </a:lnTo>
                  <a:lnTo>
                    <a:pt x="89852" y="1930971"/>
                  </a:lnTo>
                  <a:lnTo>
                    <a:pt x="90246" y="1935441"/>
                  </a:lnTo>
                  <a:lnTo>
                    <a:pt x="92049" y="1939036"/>
                  </a:lnTo>
                  <a:lnTo>
                    <a:pt x="95097" y="1941703"/>
                  </a:lnTo>
                  <a:lnTo>
                    <a:pt x="98158" y="1944446"/>
                  </a:lnTo>
                  <a:lnTo>
                    <a:pt x="102069" y="1945779"/>
                  </a:lnTo>
                  <a:lnTo>
                    <a:pt x="112801" y="1945779"/>
                  </a:lnTo>
                  <a:lnTo>
                    <a:pt x="117424" y="1943658"/>
                  </a:lnTo>
                  <a:lnTo>
                    <a:pt x="119938" y="1940445"/>
                  </a:lnTo>
                  <a:lnTo>
                    <a:pt x="123621" y="1935835"/>
                  </a:lnTo>
                  <a:lnTo>
                    <a:pt x="125031" y="1931682"/>
                  </a:lnTo>
                  <a:lnTo>
                    <a:pt x="125031" y="1921814"/>
                  </a:lnTo>
                  <a:close/>
                </a:path>
                <a:path w="3742690" h="2027554">
                  <a:moveTo>
                    <a:pt x="178295" y="2006168"/>
                  </a:moveTo>
                  <a:lnTo>
                    <a:pt x="173837" y="1979536"/>
                  </a:lnTo>
                  <a:lnTo>
                    <a:pt x="172974" y="1978202"/>
                  </a:lnTo>
                  <a:lnTo>
                    <a:pt x="172427" y="1977339"/>
                  </a:lnTo>
                  <a:lnTo>
                    <a:pt x="171640" y="1976628"/>
                  </a:lnTo>
                  <a:lnTo>
                    <a:pt x="171640" y="2008670"/>
                  </a:lnTo>
                  <a:lnTo>
                    <a:pt x="170624" y="2014474"/>
                  </a:lnTo>
                  <a:lnTo>
                    <a:pt x="166547" y="2020265"/>
                  </a:lnTo>
                  <a:lnTo>
                    <a:pt x="163957" y="2021674"/>
                  </a:lnTo>
                  <a:lnTo>
                    <a:pt x="158013" y="2021674"/>
                  </a:lnTo>
                  <a:lnTo>
                    <a:pt x="155498" y="2020265"/>
                  </a:lnTo>
                  <a:lnTo>
                    <a:pt x="151422" y="2014474"/>
                  </a:lnTo>
                  <a:lnTo>
                    <a:pt x="150406" y="2008670"/>
                  </a:lnTo>
                  <a:lnTo>
                    <a:pt x="150418" y="1991207"/>
                  </a:lnTo>
                  <a:lnTo>
                    <a:pt x="151511" y="1985251"/>
                  </a:lnTo>
                  <a:lnTo>
                    <a:pt x="155575" y="1979536"/>
                  </a:lnTo>
                  <a:lnTo>
                    <a:pt x="157924" y="1978202"/>
                  </a:lnTo>
                  <a:lnTo>
                    <a:pt x="163957" y="1978202"/>
                  </a:lnTo>
                  <a:lnTo>
                    <a:pt x="171640" y="2008670"/>
                  </a:lnTo>
                  <a:lnTo>
                    <a:pt x="171640" y="1976628"/>
                  </a:lnTo>
                  <a:lnTo>
                    <a:pt x="170624" y="1975700"/>
                  </a:lnTo>
                  <a:lnTo>
                    <a:pt x="168503" y="1974596"/>
                  </a:lnTo>
                  <a:lnTo>
                    <a:pt x="166306" y="1973427"/>
                  </a:lnTo>
                  <a:lnTo>
                    <a:pt x="163880" y="1972881"/>
                  </a:lnTo>
                  <a:lnTo>
                    <a:pt x="157149" y="1972881"/>
                  </a:lnTo>
                  <a:lnTo>
                    <a:pt x="143675" y="1993709"/>
                  </a:lnTo>
                  <a:lnTo>
                    <a:pt x="143675" y="2009927"/>
                  </a:lnTo>
                  <a:lnTo>
                    <a:pt x="145478" y="2017128"/>
                  </a:lnTo>
                  <a:lnTo>
                    <a:pt x="149174" y="2021827"/>
                  </a:lnTo>
                  <a:lnTo>
                    <a:pt x="151892" y="2025205"/>
                  </a:lnTo>
                  <a:lnTo>
                    <a:pt x="155892" y="2026996"/>
                  </a:lnTo>
                  <a:lnTo>
                    <a:pt x="164896" y="2026996"/>
                  </a:lnTo>
                  <a:lnTo>
                    <a:pt x="168109" y="2025980"/>
                  </a:lnTo>
                  <a:lnTo>
                    <a:pt x="170624" y="2023872"/>
                  </a:lnTo>
                  <a:lnTo>
                    <a:pt x="173202" y="2021827"/>
                  </a:lnTo>
                  <a:lnTo>
                    <a:pt x="173304" y="2021674"/>
                  </a:lnTo>
                  <a:lnTo>
                    <a:pt x="175082" y="2018855"/>
                  </a:lnTo>
                  <a:lnTo>
                    <a:pt x="176415" y="2015020"/>
                  </a:lnTo>
                  <a:lnTo>
                    <a:pt x="177673" y="2011184"/>
                  </a:lnTo>
                  <a:lnTo>
                    <a:pt x="178295" y="2006168"/>
                  </a:lnTo>
                  <a:close/>
                </a:path>
                <a:path w="3742690" h="2027554">
                  <a:moveTo>
                    <a:pt x="201853" y="651598"/>
                  </a:moveTo>
                  <a:lnTo>
                    <a:pt x="164122" y="651598"/>
                  </a:lnTo>
                  <a:lnTo>
                    <a:pt x="164122" y="655510"/>
                  </a:lnTo>
                  <a:lnTo>
                    <a:pt x="201853" y="655510"/>
                  </a:lnTo>
                  <a:lnTo>
                    <a:pt x="201853" y="651598"/>
                  </a:lnTo>
                  <a:close/>
                </a:path>
                <a:path w="3742690" h="2027554">
                  <a:moveTo>
                    <a:pt x="201853" y="21069"/>
                  </a:moveTo>
                  <a:lnTo>
                    <a:pt x="164122" y="21069"/>
                  </a:lnTo>
                  <a:lnTo>
                    <a:pt x="164122" y="24993"/>
                  </a:lnTo>
                  <a:lnTo>
                    <a:pt x="201853" y="24993"/>
                  </a:lnTo>
                  <a:lnTo>
                    <a:pt x="201853" y="21069"/>
                  </a:lnTo>
                  <a:close/>
                </a:path>
                <a:path w="3742690" h="2027554">
                  <a:moveTo>
                    <a:pt x="3742271" y="1912645"/>
                  </a:moveTo>
                  <a:lnTo>
                    <a:pt x="3704526" y="1912645"/>
                  </a:lnTo>
                  <a:lnTo>
                    <a:pt x="3704526" y="1916557"/>
                  </a:lnTo>
                  <a:lnTo>
                    <a:pt x="3742271" y="1916557"/>
                  </a:lnTo>
                  <a:lnTo>
                    <a:pt x="3742271" y="1912645"/>
                  </a:lnTo>
                  <a:close/>
                </a:path>
                <a:path w="3742690" h="2027554">
                  <a:moveTo>
                    <a:pt x="3742271" y="651598"/>
                  </a:moveTo>
                  <a:lnTo>
                    <a:pt x="3704526" y="651598"/>
                  </a:lnTo>
                  <a:lnTo>
                    <a:pt x="3704526" y="655510"/>
                  </a:lnTo>
                  <a:lnTo>
                    <a:pt x="3742271" y="655510"/>
                  </a:lnTo>
                  <a:lnTo>
                    <a:pt x="3742271" y="651598"/>
                  </a:lnTo>
                  <a:close/>
                </a:path>
                <a:path w="3742690" h="2027554">
                  <a:moveTo>
                    <a:pt x="3742271" y="21069"/>
                  </a:moveTo>
                  <a:lnTo>
                    <a:pt x="3704526" y="21069"/>
                  </a:lnTo>
                  <a:lnTo>
                    <a:pt x="3704526" y="24993"/>
                  </a:lnTo>
                  <a:lnTo>
                    <a:pt x="3742271" y="24993"/>
                  </a:lnTo>
                  <a:lnTo>
                    <a:pt x="3742271" y="2106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7153872" y="1391602"/>
              <a:ext cx="3224530" cy="1767839"/>
            </a:xfrm>
            <a:custGeom>
              <a:avLst/>
              <a:gdLst/>
              <a:ahLst/>
              <a:cxnLst/>
              <a:rect l="l" t="t" r="r" b="b"/>
              <a:pathLst>
                <a:path w="3224529" h="1767839">
                  <a:moveTo>
                    <a:pt x="3224225" y="1259725"/>
                  </a:moveTo>
                  <a:lnTo>
                    <a:pt x="2866453" y="1259725"/>
                  </a:lnTo>
                  <a:lnTo>
                    <a:pt x="2865564" y="1259725"/>
                  </a:lnTo>
                  <a:lnTo>
                    <a:pt x="2865564" y="1258455"/>
                  </a:lnTo>
                  <a:lnTo>
                    <a:pt x="2506637" y="1258455"/>
                  </a:lnTo>
                  <a:lnTo>
                    <a:pt x="2506637" y="1259039"/>
                  </a:lnTo>
                  <a:lnTo>
                    <a:pt x="2505545" y="1259039"/>
                  </a:lnTo>
                  <a:lnTo>
                    <a:pt x="2504859" y="1259725"/>
                  </a:lnTo>
                  <a:lnTo>
                    <a:pt x="2150554" y="1259725"/>
                  </a:lnTo>
                  <a:lnTo>
                    <a:pt x="2149881" y="1259116"/>
                  </a:lnTo>
                  <a:lnTo>
                    <a:pt x="2147760" y="1259116"/>
                  </a:lnTo>
                  <a:lnTo>
                    <a:pt x="2147151" y="1259725"/>
                  </a:lnTo>
                  <a:lnTo>
                    <a:pt x="1792960" y="1259725"/>
                  </a:lnTo>
                  <a:lnTo>
                    <a:pt x="1792960" y="1258455"/>
                  </a:lnTo>
                  <a:lnTo>
                    <a:pt x="1792960" y="1257795"/>
                  </a:lnTo>
                  <a:lnTo>
                    <a:pt x="1792960" y="1257185"/>
                  </a:lnTo>
                  <a:lnTo>
                    <a:pt x="1792770" y="1257185"/>
                  </a:lnTo>
                  <a:lnTo>
                    <a:pt x="1792770" y="1255928"/>
                  </a:lnTo>
                  <a:lnTo>
                    <a:pt x="1434350" y="1255928"/>
                  </a:lnTo>
                  <a:lnTo>
                    <a:pt x="1432128" y="1255826"/>
                  </a:lnTo>
                  <a:lnTo>
                    <a:pt x="1431264" y="1256766"/>
                  </a:lnTo>
                  <a:lnTo>
                    <a:pt x="1431264" y="1267345"/>
                  </a:lnTo>
                  <a:lnTo>
                    <a:pt x="1077328" y="1267345"/>
                  </a:lnTo>
                  <a:lnTo>
                    <a:pt x="1077328" y="1262265"/>
                  </a:lnTo>
                  <a:lnTo>
                    <a:pt x="1077328" y="1261084"/>
                  </a:lnTo>
                  <a:lnTo>
                    <a:pt x="1077328" y="1259725"/>
                  </a:lnTo>
                  <a:lnTo>
                    <a:pt x="719556" y="1259725"/>
                  </a:lnTo>
                  <a:lnTo>
                    <a:pt x="719556" y="1160678"/>
                  </a:lnTo>
                  <a:lnTo>
                    <a:pt x="719556" y="1159408"/>
                  </a:lnTo>
                  <a:lnTo>
                    <a:pt x="719201" y="1159408"/>
                  </a:lnTo>
                  <a:lnTo>
                    <a:pt x="719201" y="1158138"/>
                  </a:lnTo>
                  <a:lnTo>
                    <a:pt x="361365" y="1158138"/>
                  </a:lnTo>
                  <a:lnTo>
                    <a:pt x="359740" y="1158138"/>
                  </a:lnTo>
                  <a:lnTo>
                    <a:pt x="358101" y="1158138"/>
                  </a:lnTo>
                  <a:lnTo>
                    <a:pt x="358101" y="1159408"/>
                  </a:lnTo>
                  <a:lnTo>
                    <a:pt x="357784" y="1159408"/>
                  </a:lnTo>
                  <a:lnTo>
                    <a:pt x="357784" y="1763877"/>
                  </a:lnTo>
                  <a:lnTo>
                    <a:pt x="3924" y="1763877"/>
                  </a:lnTo>
                  <a:lnTo>
                    <a:pt x="3924" y="0"/>
                  </a:lnTo>
                  <a:lnTo>
                    <a:pt x="0" y="0"/>
                  </a:lnTo>
                  <a:lnTo>
                    <a:pt x="0" y="1766417"/>
                  </a:lnTo>
                  <a:lnTo>
                    <a:pt x="495" y="1766417"/>
                  </a:lnTo>
                  <a:lnTo>
                    <a:pt x="495" y="1767687"/>
                  </a:lnTo>
                  <a:lnTo>
                    <a:pt x="1955" y="1767687"/>
                  </a:lnTo>
                  <a:lnTo>
                    <a:pt x="3378" y="1767687"/>
                  </a:lnTo>
                  <a:lnTo>
                    <a:pt x="361200" y="1767687"/>
                  </a:lnTo>
                  <a:lnTo>
                    <a:pt x="361200" y="1766417"/>
                  </a:lnTo>
                  <a:lnTo>
                    <a:pt x="361696" y="1766417"/>
                  </a:lnTo>
                  <a:lnTo>
                    <a:pt x="361696" y="1765147"/>
                  </a:lnTo>
                  <a:lnTo>
                    <a:pt x="361696" y="1763877"/>
                  </a:lnTo>
                  <a:lnTo>
                    <a:pt x="361696" y="1161948"/>
                  </a:lnTo>
                  <a:lnTo>
                    <a:pt x="715632" y="1161948"/>
                  </a:lnTo>
                  <a:lnTo>
                    <a:pt x="715632" y="1262265"/>
                  </a:lnTo>
                  <a:lnTo>
                    <a:pt x="716381" y="1262265"/>
                  </a:lnTo>
                  <a:lnTo>
                    <a:pt x="716381" y="1263535"/>
                  </a:lnTo>
                  <a:lnTo>
                    <a:pt x="717588" y="1263535"/>
                  </a:lnTo>
                  <a:lnTo>
                    <a:pt x="718743" y="1263535"/>
                  </a:lnTo>
                  <a:lnTo>
                    <a:pt x="1073416" y="1263535"/>
                  </a:lnTo>
                  <a:lnTo>
                    <a:pt x="1073416" y="1270165"/>
                  </a:lnTo>
                  <a:lnTo>
                    <a:pt x="1074280" y="1271104"/>
                  </a:lnTo>
                  <a:lnTo>
                    <a:pt x="1075372" y="1271104"/>
                  </a:lnTo>
                  <a:lnTo>
                    <a:pt x="1434820" y="1271155"/>
                  </a:lnTo>
                  <a:lnTo>
                    <a:pt x="1434820" y="1269885"/>
                  </a:lnTo>
                  <a:lnTo>
                    <a:pt x="1435188" y="1269885"/>
                  </a:lnTo>
                  <a:lnTo>
                    <a:pt x="1435188" y="1269149"/>
                  </a:lnTo>
                  <a:lnTo>
                    <a:pt x="1435188" y="1268615"/>
                  </a:lnTo>
                  <a:lnTo>
                    <a:pt x="1435188" y="1259725"/>
                  </a:lnTo>
                  <a:lnTo>
                    <a:pt x="1789049" y="1259725"/>
                  </a:lnTo>
                  <a:lnTo>
                    <a:pt x="1789049" y="1262799"/>
                  </a:lnTo>
                  <a:lnTo>
                    <a:pt x="1789912" y="1263662"/>
                  </a:lnTo>
                  <a:lnTo>
                    <a:pt x="1792097" y="1263662"/>
                  </a:lnTo>
                  <a:lnTo>
                    <a:pt x="1792224" y="1263535"/>
                  </a:lnTo>
                  <a:lnTo>
                    <a:pt x="2148865" y="1263535"/>
                  </a:lnTo>
                  <a:lnTo>
                    <a:pt x="3223501" y="1263535"/>
                  </a:lnTo>
                  <a:lnTo>
                    <a:pt x="3223501" y="1262265"/>
                  </a:lnTo>
                  <a:lnTo>
                    <a:pt x="3224225" y="1262265"/>
                  </a:lnTo>
                  <a:lnTo>
                    <a:pt x="3224225" y="1259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0374191" y="2650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1958"/>
                  </a:moveTo>
                  <a:lnTo>
                    <a:pt x="573" y="573"/>
                  </a:lnTo>
                  <a:lnTo>
                    <a:pt x="1958" y="0"/>
                  </a:lnTo>
                  <a:lnTo>
                    <a:pt x="3343" y="573"/>
                  </a:lnTo>
                  <a:lnTo>
                    <a:pt x="3916" y="1958"/>
                  </a:lnTo>
                  <a:lnTo>
                    <a:pt x="3343" y="3342"/>
                  </a:lnTo>
                  <a:lnTo>
                    <a:pt x="1958" y="3916"/>
                  </a:lnTo>
                  <a:lnTo>
                    <a:pt x="573" y="3342"/>
                  </a:lnTo>
                  <a:lnTo>
                    <a:pt x="0" y="19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6797982" y="1391630"/>
              <a:ext cx="358140" cy="0"/>
            </a:xfrm>
            <a:custGeom>
              <a:avLst/>
              <a:gdLst/>
              <a:ahLst/>
              <a:cxnLst/>
              <a:rect l="l" t="t" r="r" b="b"/>
              <a:pathLst>
                <a:path w="358140" h="0">
                  <a:moveTo>
                    <a:pt x="0" y="0"/>
                  </a:moveTo>
                  <a:lnTo>
                    <a:pt x="357855" y="0"/>
                  </a:lnTo>
                </a:path>
              </a:pathLst>
            </a:custGeom>
            <a:ln w="39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819917" y="1374868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4543" y="13785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774154" y="1362963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4">
                  <a:moveTo>
                    <a:pt x="49123" y="39090"/>
                  </a:moveTo>
                  <a:lnTo>
                    <a:pt x="48183" y="37757"/>
                  </a:lnTo>
                  <a:lnTo>
                    <a:pt x="47167" y="36499"/>
                  </a:lnTo>
                  <a:lnTo>
                    <a:pt x="45364" y="36195"/>
                  </a:lnTo>
                  <a:lnTo>
                    <a:pt x="44030" y="37134"/>
                  </a:lnTo>
                  <a:lnTo>
                    <a:pt x="33032" y="45123"/>
                  </a:lnTo>
                  <a:lnTo>
                    <a:pt x="20472" y="45123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90"/>
                  </a:lnTo>
                  <a:lnTo>
                    <a:pt x="20472" y="6273"/>
                  </a:lnTo>
                  <a:lnTo>
                    <a:pt x="33032" y="6273"/>
                  </a:lnTo>
                  <a:lnTo>
                    <a:pt x="44030" y="14262"/>
                  </a:lnTo>
                  <a:lnTo>
                    <a:pt x="47485" y="9486"/>
                  </a:lnTo>
                  <a:lnTo>
                    <a:pt x="35725" y="939"/>
                  </a:lnTo>
                  <a:lnTo>
                    <a:pt x="34480" y="0"/>
                  </a:lnTo>
                  <a:lnTo>
                    <a:pt x="32600" y="317"/>
                  </a:lnTo>
                  <a:lnTo>
                    <a:pt x="17868" y="393"/>
                  </a:lnTo>
                  <a:lnTo>
                    <a:pt x="16535" y="1727"/>
                  </a:lnTo>
                  <a:lnTo>
                    <a:pt x="16535" y="1854"/>
                  </a:lnTo>
                  <a:lnTo>
                    <a:pt x="6032" y="9486"/>
                  </a:lnTo>
                  <a:lnTo>
                    <a:pt x="4711" y="10502"/>
                  </a:lnTo>
                  <a:lnTo>
                    <a:pt x="4394" y="12306"/>
                  </a:lnTo>
                  <a:lnTo>
                    <a:pt x="0" y="26327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40" y="40424"/>
                  </a:lnTo>
                  <a:lnTo>
                    <a:pt x="5486" y="41986"/>
                  </a:lnTo>
                  <a:lnTo>
                    <a:pt x="7137" y="42849"/>
                  </a:lnTo>
                  <a:lnTo>
                    <a:pt x="17792" y="50444"/>
                  </a:lnTo>
                  <a:lnTo>
                    <a:pt x="19126" y="51384"/>
                  </a:lnTo>
                  <a:lnTo>
                    <a:pt x="20916" y="51079"/>
                  </a:lnTo>
                  <a:lnTo>
                    <a:pt x="35648" y="50990"/>
                  </a:lnTo>
                  <a:lnTo>
                    <a:pt x="36982" y="49669"/>
                  </a:lnTo>
                  <a:lnTo>
                    <a:pt x="36982" y="49542"/>
                  </a:lnTo>
                  <a:lnTo>
                    <a:pt x="47485" y="41910"/>
                  </a:lnTo>
                  <a:lnTo>
                    <a:pt x="48806" y="40970"/>
                  </a:lnTo>
                  <a:lnTo>
                    <a:pt x="49123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6819917" y="1388653"/>
              <a:ext cx="357505" cy="1768475"/>
            </a:xfrm>
            <a:custGeom>
              <a:avLst/>
              <a:gdLst/>
              <a:ahLst/>
              <a:cxnLst/>
              <a:rect l="l" t="t" r="r" b="b"/>
              <a:pathLst>
                <a:path w="357504" h="1768475">
                  <a:moveTo>
                    <a:pt x="0" y="13785"/>
                  </a:moveTo>
                  <a:lnTo>
                    <a:pt x="4543" y="0"/>
                  </a:lnTo>
                </a:path>
                <a:path w="357504" h="1768475">
                  <a:moveTo>
                    <a:pt x="357072" y="1768206"/>
                  </a:moveTo>
                  <a:lnTo>
                    <a:pt x="352528" y="1754421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7126694" y="313117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90"/>
                  </a:moveTo>
                  <a:lnTo>
                    <a:pt x="48171" y="37757"/>
                  </a:lnTo>
                  <a:lnTo>
                    <a:pt x="47155" y="36499"/>
                  </a:lnTo>
                  <a:lnTo>
                    <a:pt x="45351" y="36195"/>
                  </a:lnTo>
                  <a:lnTo>
                    <a:pt x="44018" y="37134"/>
                  </a:lnTo>
                  <a:lnTo>
                    <a:pt x="33020" y="45123"/>
                  </a:lnTo>
                  <a:lnTo>
                    <a:pt x="20459" y="45123"/>
                  </a:lnTo>
                  <a:lnTo>
                    <a:pt x="10261" y="37719"/>
                  </a:lnTo>
                  <a:lnTo>
                    <a:pt x="6324" y="25755"/>
                  </a:lnTo>
                  <a:lnTo>
                    <a:pt x="10261" y="13690"/>
                  </a:lnTo>
                  <a:lnTo>
                    <a:pt x="20447" y="6273"/>
                  </a:lnTo>
                  <a:lnTo>
                    <a:pt x="33032" y="6273"/>
                  </a:lnTo>
                  <a:lnTo>
                    <a:pt x="44018" y="14262"/>
                  </a:lnTo>
                  <a:lnTo>
                    <a:pt x="47472" y="9486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17"/>
                  </a:lnTo>
                  <a:lnTo>
                    <a:pt x="17856" y="393"/>
                  </a:lnTo>
                  <a:lnTo>
                    <a:pt x="16522" y="1727"/>
                  </a:lnTo>
                  <a:lnTo>
                    <a:pt x="16522" y="1866"/>
                  </a:lnTo>
                  <a:lnTo>
                    <a:pt x="6032" y="9486"/>
                  </a:lnTo>
                  <a:lnTo>
                    <a:pt x="4699" y="10502"/>
                  </a:lnTo>
                  <a:lnTo>
                    <a:pt x="4381" y="12306"/>
                  </a:lnTo>
                  <a:lnTo>
                    <a:pt x="0" y="26327"/>
                  </a:lnTo>
                  <a:lnTo>
                    <a:pt x="774" y="27965"/>
                  </a:lnTo>
                  <a:lnTo>
                    <a:pt x="914" y="28016"/>
                  </a:lnTo>
                  <a:lnTo>
                    <a:pt x="4927" y="40424"/>
                  </a:lnTo>
                  <a:lnTo>
                    <a:pt x="5473" y="41986"/>
                  </a:lnTo>
                  <a:lnTo>
                    <a:pt x="7124" y="42849"/>
                  </a:lnTo>
                  <a:lnTo>
                    <a:pt x="7251" y="42811"/>
                  </a:lnTo>
                  <a:lnTo>
                    <a:pt x="17780" y="50444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47472" y="41910"/>
                  </a:lnTo>
                  <a:lnTo>
                    <a:pt x="48806" y="40970"/>
                  </a:lnTo>
                  <a:lnTo>
                    <a:pt x="49110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7172446" y="2538007"/>
              <a:ext cx="363220" cy="633095"/>
            </a:xfrm>
            <a:custGeom>
              <a:avLst/>
              <a:gdLst/>
              <a:ahLst/>
              <a:cxnLst/>
              <a:rect l="l" t="t" r="r" b="b"/>
              <a:pathLst>
                <a:path w="363220" h="633094">
                  <a:moveTo>
                    <a:pt x="0" y="632638"/>
                  </a:moveTo>
                  <a:lnTo>
                    <a:pt x="4543" y="618852"/>
                  </a:lnTo>
                </a:path>
                <a:path w="363220" h="633094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7485088" y="2526105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90"/>
                  </a:moveTo>
                  <a:lnTo>
                    <a:pt x="48183" y="37757"/>
                  </a:lnTo>
                  <a:lnTo>
                    <a:pt x="47167" y="36499"/>
                  </a:lnTo>
                  <a:lnTo>
                    <a:pt x="45364" y="36195"/>
                  </a:lnTo>
                  <a:lnTo>
                    <a:pt x="44030" y="37134"/>
                  </a:lnTo>
                  <a:lnTo>
                    <a:pt x="33032" y="45123"/>
                  </a:lnTo>
                  <a:lnTo>
                    <a:pt x="20472" y="45123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90"/>
                  </a:lnTo>
                  <a:lnTo>
                    <a:pt x="20459" y="6273"/>
                  </a:lnTo>
                  <a:lnTo>
                    <a:pt x="33045" y="6273"/>
                  </a:lnTo>
                  <a:lnTo>
                    <a:pt x="44030" y="14262"/>
                  </a:lnTo>
                  <a:lnTo>
                    <a:pt x="47485" y="9474"/>
                  </a:lnTo>
                  <a:lnTo>
                    <a:pt x="35725" y="939"/>
                  </a:lnTo>
                  <a:lnTo>
                    <a:pt x="34480" y="0"/>
                  </a:lnTo>
                  <a:lnTo>
                    <a:pt x="32600" y="317"/>
                  </a:lnTo>
                  <a:lnTo>
                    <a:pt x="17868" y="393"/>
                  </a:lnTo>
                  <a:lnTo>
                    <a:pt x="16535" y="1727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711" y="10502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40" y="40424"/>
                  </a:lnTo>
                  <a:lnTo>
                    <a:pt x="5486" y="41986"/>
                  </a:lnTo>
                  <a:lnTo>
                    <a:pt x="7137" y="42849"/>
                  </a:lnTo>
                  <a:lnTo>
                    <a:pt x="17792" y="50444"/>
                  </a:lnTo>
                  <a:lnTo>
                    <a:pt x="19126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47485" y="41910"/>
                  </a:lnTo>
                  <a:lnTo>
                    <a:pt x="48806" y="40970"/>
                  </a:lnTo>
                  <a:lnTo>
                    <a:pt x="49123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7530850" y="2551793"/>
              <a:ext cx="363220" cy="100330"/>
            </a:xfrm>
            <a:custGeom>
              <a:avLst/>
              <a:gdLst/>
              <a:ahLst/>
              <a:cxnLst/>
              <a:rect l="l" t="t" r="r" b="b"/>
              <a:pathLst>
                <a:path w="363220" h="100330">
                  <a:moveTo>
                    <a:pt x="0" y="13785"/>
                  </a:moveTo>
                  <a:lnTo>
                    <a:pt x="4543" y="0"/>
                  </a:lnTo>
                </a:path>
                <a:path w="363220" h="100330">
                  <a:moveTo>
                    <a:pt x="362947" y="99865"/>
                  </a:moveTo>
                  <a:lnTo>
                    <a:pt x="358404" y="8608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7843494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7889254" y="2649622"/>
              <a:ext cx="363220" cy="15875"/>
            </a:xfrm>
            <a:custGeom>
              <a:avLst/>
              <a:gdLst/>
              <a:ahLst/>
              <a:cxnLst/>
              <a:rect l="l" t="t" r="r" b="b"/>
              <a:pathLst>
                <a:path w="363220" h="15875">
                  <a:moveTo>
                    <a:pt x="0" y="15821"/>
                  </a:moveTo>
                  <a:lnTo>
                    <a:pt x="4543" y="2036"/>
                  </a:lnTo>
                </a:path>
                <a:path w="363220" h="15875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8201901" y="2637726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93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8247659" y="2637873"/>
              <a:ext cx="363220" cy="39370"/>
            </a:xfrm>
            <a:custGeom>
              <a:avLst/>
              <a:gdLst/>
              <a:ahLst/>
              <a:cxnLst/>
              <a:rect l="l" t="t" r="r" b="b"/>
              <a:pathLst>
                <a:path w="363220" h="39369">
                  <a:moveTo>
                    <a:pt x="0" y="39319"/>
                  </a:moveTo>
                  <a:lnTo>
                    <a:pt x="4543" y="25534"/>
                  </a:lnTo>
                </a:path>
                <a:path w="363220" h="3936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8560308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8606063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8918715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01" y="28003"/>
                  </a:lnTo>
                  <a:lnTo>
                    <a:pt x="4927" y="40411"/>
                  </a:lnTo>
                  <a:lnTo>
                    <a:pt x="5473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8964467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9277121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11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19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01" y="28003"/>
                  </a:lnTo>
                  <a:lnTo>
                    <a:pt x="4927" y="40411"/>
                  </a:lnTo>
                  <a:lnTo>
                    <a:pt x="5473" y="41973"/>
                  </a:lnTo>
                  <a:lnTo>
                    <a:pt x="7124" y="42837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04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793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9322872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9635515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9681276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9993922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0039680" y="2637873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0352329" y="2625978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0398085" y="2651658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0" y="13785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8282442" y="1261295"/>
              <a:ext cx="598170" cy="80645"/>
            </a:xfrm>
            <a:custGeom>
              <a:avLst/>
              <a:gdLst/>
              <a:ahLst/>
              <a:cxnLst/>
              <a:rect l="l" t="t" r="r" b="b"/>
              <a:pathLst>
                <a:path w="598170" h="80644">
                  <a:moveTo>
                    <a:pt x="21308" y="0"/>
                  </a:moveTo>
                  <a:lnTo>
                    <a:pt x="13239" y="0"/>
                  </a:lnTo>
                  <a:lnTo>
                    <a:pt x="9635" y="5247"/>
                  </a:lnTo>
                  <a:lnTo>
                    <a:pt x="6580" y="10965"/>
                  </a:lnTo>
                  <a:lnTo>
                    <a:pt x="4152" y="17231"/>
                  </a:lnTo>
                  <a:lnTo>
                    <a:pt x="1410" y="24437"/>
                  </a:lnTo>
                  <a:lnTo>
                    <a:pt x="0" y="32035"/>
                  </a:lnTo>
                  <a:lnTo>
                    <a:pt x="0" y="46603"/>
                  </a:lnTo>
                  <a:lnTo>
                    <a:pt x="1175" y="53261"/>
                  </a:lnTo>
                  <a:lnTo>
                    <a:pt x="5562" y="67125"/>
                  </a:lnTo>
                  <a:lnTo>
                    <a:pt x="8852" y="73861"/>
                  </a:lnTo>
                  <a:lnTo>
                    <a:pt x="13082" y="80284"/>
                  </a:lnTo>
                  <a:lnTo>
                    <a:pt x="21151" y="80284"/>
                  </a:lnTo>
                  <a:lnTo>
                    <a:pt x="18723" y="74957"/>
                  </a:lnTo>
                  <a:lnTo>
                    <a:pt x="16999" y="70884"/>
                  </a:lnTo>
                  <a:lnTo>
                    <a:pt x="14571" y="63678"/>
                  </a:lnTo>
                  <a:lnTo>
                    <a:pt x="13396" y="59136"/>
                  </a:lnTo>
                  <a:lnTo>
                    <a:pt x="11672" y="49580"/>
                  </a:lnTo>
                  <a:lnTo>
                    <a:pt x="11280" y="44880"/>
                  </a:lnTo>
                  <a:lnTo>
                    <a:pt x="11280" y="33680"/>
                  </a:lnTo>
                  <a:lnTo>
                    <a:pt x="11985" y="27414"/>
                  </a:lnTo>
                  <a:lnTo>
                    <a:pt x="13396" y="21539"/>
                  </a:lnTo>
                  <a:lnTo>
                    <a:pt x="14884" y="15586"/>
                  </a:lnTo>
                  <a:lnTo>
                    <a:pt x="17469" y="8459"/>
                  </a:lnTo>
                  <a:lnTo>
                    <a:pt x="21308" y="0"/>
                  </a:lnTo>
                  <a:close/>
                </a:path>
                <a:path w="598170" h="80644">
                  <a:moveTo>
                    <a:pt x="63606" y="27414"/>
                  </a:moveTo>
                  <a:lnTo>
                    <a:pt x="48962" y="27414"/>
                  </a:lnTo>
                  <a:lnTo>
                    <a:pt x="47708" y="28667"/>
                  </a:lnTo>
                  <a:lnTo>
                    <a:pt x="42930" y="33993"/>
                  </a:lnTo>
                  <a:lnTo>
                    <a:pt x="26322" y="53104"/>
                  </a:lnTo>
                  <a:lnTo>
                    <a:pt x="26322" y="62269"/>
                  </a:lnTo>
                  <a:lnTo>
                    <a:pt x="65883" y="62269"/>
                  </a:lnTo>
                  <a:lnTo>
                    <a:pt x="65883" y="52243"/>
                  </a:lnTo>
                  <a:lnTo>
                    <a:pt x="41676" y="52243"/>
                  </a:lnTo>
                  <a:lnTo>
                    <a:pt x="47630" y="45742"/>
                  </a:lnTo>
                  <a:lnTo>
                    <a:pt x="63606" y="27414"/>
                  </a:lnTo>
                  <a:close/>
                </a:path>
                <a:path w="598170" h="80644">
                  <a:moveTo>
                    <a:pt x="65883" y="51930"/>
                  </a:moveTo>
                  <a:lnTo>
                    <a:pt x="46925" y="51930"/>
                  </a:lnTo>
                  <a:lnTo>
                    <a:pt x="44967" y="52086"/>
                  </a:lnTo>
                  <a:lnTo>
                    <a:pt x="41676" y="52243"/>
                  </a:lnTo>
                  <a:lnTo>
                    <a:pt x="65883" y="52243"/>
                  </a:lnTo>
                  <a:lnTo>
                    <a:pt x="65883" y="51930"/>
                  </a:lnTo>
                  <a:close/>
                </a:path>
                <a:path w="598170" h="80644">
                  <a:moveTo>
                    <a:pt x="64630" y="17936"/>
                  </a:moveTo>
                  <a:lnTo>
                    <a:pt x="27967" y="17936"/>
                  </a:lnTo>
                  <a:lnTo>
                    <a:pt x="27967" y="27649"/>
                  </a:lnTo>
                  <a:lnTo>
                    <a:pt x="43635" y="27570"/>
                  </a:lnTo>
                  <a:lnTo>
                    <a:pt x="45828" y="27492"/>
                  </a:lnTo>
                  <a:lnTo>
                    <a:pt x="47630" y="27492"/>
                  </a:lnTo>
                  <a:lnTo>
                    <a:pt x="48962" y="27414"/>
                  </a:lnTo>
                  <a:lnTo>
                    <a:pt x="63606" y="27414"/>
                  </a:lnTo>
                  <a:lnTo>
                    <a:pt x="64630" y="26239"/>
                  </a:lnTo>
                  <a:lnTo>
                    <a:pt x="64630" y="17936"/>
                  </a:lnTo>
                  <a:close/>
                </a:path>
                <a:path w="598170" h="80644">
                  <a:moveTo>
                    <a:pt x="139836" y="17388"/>
                  </a:moveTo>
                  <a:lnTo>
                    <a:pt x="96984" y="17388"/>
                  </a:lnTo>
                  <a:lnTo>
                    <a:pt x="96984" y="28197"/>
                  </a:lnTo>
                  <a:lnTo>
                    <a:pt x="139836" y="28197"/>
                  </a:lnTo>
                  <a:lnTo>
                    <a:pt x="139836" y="17388"/>
                  </a:lnTo>
                  <a:close/>
                </a:path>
                <a:path w="598170" h="80644">
                  <a:moveTo>
                    <a:pt x="139836" y="35873"/>
                  </a:moveTo>
                  <a:lnTo>
                    <a:pt x="96984" y="35873"/>
                  </a:lnTo>
                  <a:lnTo>
                    <a:pt x="96984" y="46760"/>
                  </a:lnTo>
                  <a:lnTo>
                    <a:pt x="139836" y="46760"/>
                  </a:lnTo>
                  <a:lnTo>
                    <a:pt x="139836" y="35873"/>
                  </a:lnTo>
                  <a:close/>
                </a:path>
                <a:path w="598170" h="80644">
                  <a:moveTo>
                    <a:pt x="197259" y="34228"/>
                  </a:moveTo>
                  <a:lnTo>
                    <a:pt x="174227" y="34228"/>
                  </a:lnTo>
                  <a:lnTo>
                    <a:pt x="174227" y="45898"/>
                  </a:lnTo>
                  <a:lnTo>
                    <a:pt x="197259" y="45898"/>
                  </a:lnTo>
                  <a:lnTo>
                    <a:pt x="197259" y="34228"/>
                  </a:lnTo>
                  <a:close/>
                </a:path>
                <a:path w="598170" h="80644">
                  <a:moveTo>
                    <a:pt x="228125" y="783"/>
                  </a:moveTo>
                  <a:lnTo>
                    <a:pt x="216296" y="783"/>
                  </a:lnTo>
                  <a:lnTo>
                    <a:pt x="211673" y="2898"/>
                  </a:lnTo>
                  <a:lnTo>
                    <a:pt x="202351" y="31956"/>
                  </a:lnTo>
                  <a:lnTo>
                    <a:pt x="202455" y="44175"/>
                  </a:lnTo>
                  <a:lnTo>
                    <a:pt x="204153" y="51851"/>
                  </a:lnTo>
                  <a:lnTo>
                    <a:pt x="211438" y="61015"/>
                  </a:lnTo>
                  <a:lnTo>
                    <a:pt x="216217" y="63287"/>
                  </a:lnTo>
                  <a:lnTo>
                    <a:pt x="228125" y="63287"/>
                  </a:lnTo>
                  <a:lnTo>
                    <a:pt x="232747" y="61250"/>
                  </a:lnTo>
                  <a:lnTo>
                    <a:pt x="236115" y="57021"/>
                  </a:lnTo>
                  <a:lnTo>
                    <a:pt x="238170" y="53574"/>
                  </a:lnTo>
                  <a:lnTo>
                    <a:pt x="220761" y="53574"/>
                  </a:lnTo>
                  <a:lnTo>
                    <a:pt x="219507" y="53104"/>
                  </a:lnTo>
                  <a:lnTo>
                    <a:pt x="214706" y="40124"/>
                  </a:lnTo>
                  <a:lnTo>
                    <a:pt x="214725" y="23923"/>
                  </a:lnTo>
                  <a:lnTo>
                    <a:pt x="215042" y="19738"/>
                  </a:lnTo>
                  <a:lnTo>
                    <a:pt x="216452" y="14411"/>
                  </a:lnTo>
                  <a:lnTo>
                    <a:pt x="217314" y="12767"/>
                  </a:lnTo>
                  <a:lnTo>
                    <a:pt x="218411" y="11905"/>
                  </a:lnTo>
                  <a:lnTo>
                    <a:pt x="219507" y="10965"/>
                  </a:lnTo>
                  <a:lnTo>
                    <a:pt x="220761" y="10495"/>
                  </a:lnTo>
                  <a:lnTo>
                    <a:pt x="238129" y="10495"/>
                  </a:lnTo>
                  <a:lnTo>
                    <a:pt x="236115" y="7127"/>
                  </a:lnTo>
                  <a:lnTo>
                    <a:pt x="232747" y="2898"/>
                  </a:lnTo>
                  <a:lnTo>
                    <a:pt x="228125" y="783"/>
                  </a:lnTo>
                  <a:close/>
                </a:path>
                <a:path w="598170" h="80644">
                  <a:moveTo>
                    <a:pt x="238129" y="10495"/>
                  </a:moveTo>
                  <a:lnTo>
                    <a:pt x="223659" y="10495"/>
                  </a:lnTo>
                  <a:lnTo>
                    <a:pt x="224913" y="10965"/>
                  </a:lnTo>
                  <a:lnTo>
                    <a:pt x="226010" y="11905"/>
                  </a:lnTo>
                  <a:lnTo>
                    <a:pt x="227106" y="12767"/>
                  </a:lnTo>
                  <a:lnTo>
                    <a:pt x="228046" y="14568"/>
                  </a:lnTo>
                  <a:lnTo>
                    <a:pt x="229457" y="19973"/>
                  </a:lnTo>
                  <a:lnTo>
                    <a:pt x="229770" y="23923"/>
                  </a:lnTo>
                  <a:lnTo>
                    <a:pt x="229767" y="40124"/>
                  </a:lnTo>
                  <a:lnTo>
                    <a:pt x="223659" y="53574"/>
                  </a:lnTo>
                  <a:lnTo>
                    <a:pt x="238170" y="53574"/>
                  </a:lnTo>
                  <a:lnTo>
                    <a:pt x="238731" y="52632"/>
                  </a:lnTo>
                  <a:lnTo>
                    <a:pt x="240591" y="46995"/>
                  </a:lnTo>
                  <a:lnTo>
                    <a:pt x="241701" y="40124"/>
                  </a:lnTo>
                  <a:lnTo>
                    <a:pt x="242066" y="31956"/>
                  </a:lnTo>
                  <a:lnTo>
                    <a:pt x="241695" y="23923"/>
                  </a:lnTo>
                  <a:lnTo>
                    <a:pt x="240584" y="17094"/>
                  </a:lnTo>
                  <a:lnTo>
                    <a:pt x="238711" y="11469"/>
                  </a:lnTo>
                  <a:lnTo>
                    <a:pt x="238129" y="10495"/>
                  </a:lnTo>
                  <a:close/>
                </a:path>
                <a:path w="598170" h="80644">
                  <a:moveTo>
                    <a:pt x="265650" y="50520"/>
                  </a:moveTo>
                  <a:lnTo>
                    <a:pt x="253899" y="50520"/>
                  </a:lnTo>
                  <a:lnTo>
                    <a:pt x="253899" y="62269"/>
                  </a:lnTo>
                  <a:lnTo>
                    <a:pt x="265650" y="62269"/>
                  </a:lnTo>
                  <a:lnTo>
                    <a:pt x="265650" y="50520"/>
                  </a:lnTo>
                  <a:close/>
                </a:path>
                <a:path w="598170" h="80644">
                  <a:moveTo>
                    <a:pt x="314413" y="10495"/>
                  </a:moveTo>
                  <a:lnTo>
                    <a:pt x="298239" y="10495"/>
                  </a:lnTo>
                  <a:lnTo>
                    <a:pt x="300197" y="11200"/>
                  </a:lnTo>
                  <a:lnTo>
                    <a:pt x="303018" y="14020"/>
                  </a:lnTo>
                  <a:lnTo>
                    <a:pt x="303723" y="16056"/>
                  </a:lnTo>
                  <a:lnTo>
                    <a:pt x="303723" y="20991"/>
                  </a:lnTo>
                  <a:lnTo>
                    <a:pt x="284999" y="41982"/>
                  </a:lnTo>
                  <a:lnTo>
                    <a:pt x="280612" y="46838"/>
                  </a:lnTo>
                  <a:lnTo>
                    <a:pt x="278341" y="50520"/>
                  </a:lnTo>
                  <a:lnTo>
                    <a:pt x="276147" y="54279"/>
                  </a:lnTo>
                  <a:lnTo>
                    <a:pt x="274815" y="58117"/>
                  </a:lnTo>
                  <a:lnTo>
                    <a:pt x="274345" y="62269"/>
                  </a:lnTo>
                  <a:lnTo>
                    <a:pt x="315474" y="62269"/>
                  </a:lnTo>
                  <a:lnTo>
                    <a:pt x="315474" y="51381"/>
                  </a:lnTo>
                  <a:lnTo>
                    <a:pt x="292207" y="51381"/>
                  </a:lnTo>
                  <a:lnTo>
                    <a:pt x="292833" y="50285"/>
                  </a:lnTo>
                  <a:lnTo>
                    <a:pt x="293617" y="49188"/>
                  </a:lnTo>
                  <a:lnTo>
                    <a:pt x="294635" y="48092"/>
                  </a:lnTo>
                  <a:lnTo>
                    <a:pt x="295575" y="46995"/>
                  </a:lnTo>
                  <a:lnTo>
                    <a:pt x="297926" y="44724"/>
                  </a:lnTo>
                  <a:lnTo>
                    <a:pt x="305368" y="37909"/>
                  </a:lnTo>
                  <a:lnTo>
                    <a:pt x="307875" y="35324"/>
                  </a:lnTo>
                  <a:lnTo>
                    <a:pt x="315474" y="13002"/>
                  </a:lnTo>
                  <a:lnTo>
                    <a:pt x="314413" y="10495"/>
                  </a:lnTo>
                  <a:close/>
                </a:path>
                <a:path w="598170" h="80644">
                  <a:moveTo>
                    <a:pt x="302156" y="783"/>
                  </a:moveTo>
                  <a:lnTo>
                    <a:pt x="290562" y="783"/>
                  </a:lnTo>
                  <a:lnTo>
                    <a:pt x="285940" y="2193"/>
                  </a:lnTo>
                  <a:lnTo>
                    <a:pt x="282258" y="5012"/>
                  </a:lnTo>
                  <a:lnTo>
                    <a:pt x="278654" y="7832"/>
                  </a:lnTo>
                  <a:lnTo>
                    <a:pt x="276460" y="12453"/>
                  </a:lnTo>
                  <a:lnTo>
                    <a:pt x="275755" y="18876"/>
                  </a:lnTo>
                  <a:lnTo>
                    <a:pt x="287428" y="20051"/>
                  </a:lnTo>
                  <a:lnTo>
                    <a:pt x="287663" y="16683"/>
                  </a:lnTo>
                  <a:lnTo>
                    <a:pt x="288525" y="14176"/>
                  </a:lnTo>
                  <a:lnTo>
                    <a:pt x="289935" y="12688"/>
                  </a:lnTo>
                  <a:lnTo>
                    <a:pt x="291423" y="11278"/>
                  </a:lnTo>
                  <a:lnTo>
                    <a:pt x="293303" y="10495"/>
                  </a:lnTo>
                  <a:lnTo>
                    <a:pt x="314413" y="10495"/>
                  </a:lnTo>
                  <a:lnTo>
                    <a:pt x="313750" y="8929"/>
                  </a:lnTo>
                  <a:lnTo>
                    <a:pt x="310303" y="5639"/>
                  </a:lnTo>
                  <a:lnTo>
                    <a:pt x="306856" y="2428"/>
                  </a:lnTo>
                  <a:lnTo>
                    <a:pt x="302156" y="783"/>
                  </a:lnTo>
                  <a:close/>
                </a:path>
                <a:path w="598170" h="80644">
                  <a:moveTo>
                    <a:pt x="351510" y="37518"/>
                  </a:moveTo>
                  <a:lnTo>
                    <a:pt x="340856" y="37518"/>
                  </a:lnTo>
                  <a:lnTo>
                    <a:pt x="340856" y="53418"/>
                  </a:lnTo>
                  <a:lnTo>
                    <a:pt x="351510" y="53418"/>
                  </a:lnTo>
                  <a:lnTo>
                    <a:pt x="351510" y="37518"/>
                  </a:lnTo>
                  <a:close/>
                </a:path>
                <a:path w="598170" h="80644">
                  <a:moveTo>
                    <a:pt x="367648" y="26552"/>
                  </a:moveTo>
                  <a:lnTo>
                    <a:pt x="324796" y="26552"/>
                  </a:lnTo>
                  <a:lnTo>
                    <a:pt x="324796" y="37518"/>
                  </a:lnTo>
                  <a:lnTo>
                    <a:pt x="367648" y="37518"/>
                  </a:lnTo>
                  <a:lnTo>
                    <a:pt x="367648" y="26552"/>
                  </a:lnTo>
                  <a:close/>
                </a:path>
                <a:path w="598170" h="80644">
                  <a:moveTo>
                    <a:pt x="351510" y="10652"/>
                  </a:moveTo>
                  <a:lnTo>
                    <a:pt x="340856" y="10652"/>
                  </a:lnTo>
                  <a:lnTo>
                    <a:pt x="340856" y="26552"/>
                  </a:lnTo>
                  <a:lnTo>
                    <a:pt x="351510" y="26552"/>
                  </a:lnTo>
                  <a:lnTo>
                    <a:pt x="351510" y="10652"/>
                  </a:lnTo>
                  <a:close/>
                </a:path>
                <a:path w="598170" h="80644">
                  <a:moveTo>
                    <a:pt x="396555" y="0"/>
                  </a:moveTo>
                  <a:lnTo>
                    <a:pt x="387781" y="0"/>
                  </a:lnTo>
                  <a:lnTo>
                    <a:pt x="372583" y="63287"/>
                  </a:lnTo>
                  <a:lnTo>
                    <a:pt x="381201" y="63287"/>
                  </a:lnTo>
                  <a:lnTo>
                    <a:pt x="396555" y="0"/>
                  </a:lnTo>
                  <a:close/>
                </a:path>
                <a:path w="598170" h="80644">
                  <a:moveTo>
                    <a:pt x="425071" y="34228"/>
                  </a:moveTo>
                  <a:lnTo>
                    <a:pt x="401961" y="34228"/>
                  </a:lnTo>
                  <a:lnTo>
                    <a:pt x="401961" y="45898"/>
                  </a:lnTo>
                  <a:lnTo>
                    <a:pt x="425071" y="45898"/>
                  </a:lnTo>
                  <a:lnTo>
                    <a:pt x="425071" y="34228"/>
                  </a:lnTo>
                  <a:close/>
                </a:path>
                <a:path w="598170" h="80644">
                  <a:moveTo>
                    <a:pt x="455937" y="783"/>
                  </a:moveTo>
                  <a:lnTo>
                    <a:pt x="444029" y="783"/>
                  </a:lnTo>
                  <a:lnTo>
                    <a:pt x="439407" y="2898"/>
                  </a:lnTo>
                  <a:lnTo>
                    <a:pt x="430085" y="31956"/>
                  </a:lnTo>
                  <a:lnTo>
                    <a:pt x="430193" y="44175"/>
                  </a:lnTo>
                  <a:lnTo>
                    <a:pt x="431965" y="51851"/>
                  </a:lnTo>
                  <a:lnTo>
                    <a:pt x="435568" y="56472"/>
                  </a:lnTo>
                  <a:lnTo>
                    <a:pt x="439250" y="61015"/>
                  </a:lnTo>
                  <a:lnTo>
                    <a:pt x="444029" y="63287"/>
                  </a:lnTo>
                  <a:lnTo>
                    <a:pt x="455937" y="63287"/>
                  </a:lnTo>
                  <a:lnTo>
                    <a:pt x="460559" y="61250"/>
                  </a:lnTo>
                  <a:lnTo>
                    <a:pt x="463849" y="57021"/>
                  </a:lnTo>
                  <a:lnTo>
                    <a:pt x="465913" y="53574"/>
                  </a:lnTo>
                  <a:lnTo>
                    <a:pt x="448573" y="53574"/>
                  </a:lnTo>
                  <a:lnTo>
                    <a:pt x="447319" y="53104"/>
                  </a:lnTo>
                  <a:lnTo>
                    <a:pt x="442454" y="40124"/>
                  </a:lnTo>
                  <a:lnTo>
                    <a:pt x="442459" y="23923"/>
                  </a:lnTo>
                  <a:lnTo>
                    <a:pt x="442776" y="19738"/>
                  </a:lnTo>
                  <a:lnTo>
                    <a:pt x="443637" y="16761"/>
                  </a:lnTo>
                  <a:lnTo>
                    <a:pt x="444186" y="14411"/>
                  </a:lnTo>
                  <a:lnTo>
                    <a:pt x="445048" y="12767"/>
                  </a:lnTo>
                  <a:lnTo>
                    <a:pt x="446223" y="11905"/>
                  </a:lnTo>
                  <a:lnTo>
                    <a:pt x="447319" y="10965"/>
                  </a:lnTo>
                  <a:lnTo>
                    <a:pt x="448573" y="10495"/>
                  </a:lnTo>
                  <a:lnTo>
                    <a:pt x="465940" y="10495"/>
                  </a:lnTo>
                  <a:lnTo>
                    <a:pt x="463927" y="7127"/>
                  </a:lnTo>
                  <a:lnTo>
                    <a:pt x="460559" y="2898"/>
                  </a:lnTo>
                  <a:lnTo>
                    <a:pt x="455937" y="783"/>
                  </a:lnTo>
                  <a:close/>
                </a:path>
                <a:path w="598170" h="80644">
                  <a:moveTo>
                    <a:pt x="465940" y="10495"/>
                  </a:moveTo>
                  <a:lnTo>
                    <a:pt x="451393" y="10495"/>
                  </a:lnTo>
                  <a:lnTo>
                    <a:pt x="452646" y="10965"/>
                  </a:lnTo>
                  <a:lnTo>
                    <a:pt x="453743" y="11905"/>
                  </a:lnTo>
                  <a:lnTo>
                    <a:pt x="454918" y="12767"/>
                  </a:lnTo>
                  <a:lnTo>
                    <a:pt x="455780" y="14568"/>
                  </a:lnTo>
                  <a:lnTo>
                    <a:pt x="456485" y="17231"/>
                  </a:lnTo>
                  <a:lnTo>
                    <a:pt x="457269" y="19973"/>
                  </a:lnTo>
                  <a:lnTo>
                    <a:pt x="457519" y="23923"/>
                  </a:lnTo>
                  <a:lnTo>
                    <a:pt x="457514" y="40124"/>
                  </a:lnTo>
                  <a:lnTo>
                    <a:pt x="457190" y="44332"/>
                  </a:lnTo>
                  <a:lnTo>
                    <a:pt x="451393" y="53574"/>
                  </a:lnTo>
                  <a:lnTo>
                    <a:pt x="465913" y="53574"/>
                  </a:lnTo>
                  <a:lnTo>
                    <a:pt x="466477" y="52632"/>
                  </a:lnTo>
                  <a:lnTo>
                    <a:pt x="468363" y="46995"/>
                  </a:lnTo>
                  <a:lnTo>
                    <a:pt x="469501" y="40124"/>
                  </a:lnTo>
                  <a:lnTo>
                    <a:pt x="469878" y="31956"/>
                  </a:lnTo>
                  <a:lnTo>
                    <a:pt x="469507" y="23923"/>
                  </a:lnTo>
                  <a:lnTo>
                    <a:pt x="468396" y="17094"/>
                  </a:lnTo>
                  <a:lnTo>
                    <a:pt x="466523" y="11469"/>
                  </a:lnTo>
                  <a:lnTo>
                    <a:pt x="465940" y="10495"/>
                  </a:lnTo>
                  <a:close/>
                </a:path>
                <a:path w="598170" h="80644">
                  <a:moveTo>
                    <a:pt x="493383" y="50520"/>
                  </a:moveTo>
                  <a:lnTo>
                    <a:pt x="481632" y="50520"/>
                  </a:lnTo>
                  <a:lnTo>
                    <a:pt x="481632" y="62269"/>
                  </a:lnTo>
                  <a:lnTo>
                    <a:pt x="493383" y="62269"/>
                  </a:lnTo>
                  <a:lnTo>
                    <a:pt x="493383" y="50520"/>
                  </a:lnTo>
                  <a:close/>
                </a:path>
                <a:path w="598170" h="80644">
                  <a:moveTo>
                    <a:pt x="542225" y="10495"/>
                  </a:moveTo>
                  <a:lnTo>
                    <a:pt x="526051" y="10495"/>
                  </a:lnTo>
                  <a:lnTo>
                    <a:pt x="528009" y="11200"/>
                  </a:lnTo>
                  <a:lnTo>
                    <a:pt x="530830" y="14020"/>
                  </a:lnTo>
                  <a:lnTo>
                    <a:pt x="531535" y="16056"/>
                  </a:lnTo>
                  <a:lnTo>
                    <a:pt x="531535" y="20991"/>
                  </a:lnTo>
                  <a:lnTo>
                    <a:pt x="512811" y="41982"/>
                  </a:lnTo>
                  <a:lnTo>
                    <a:pt x="508346" y="46838"/>
                  </a:lnTo>
                  <a:lnTo>
                    <a:pt x="506153" y="50520"/>
                  </a:lnTo>
                  <a:lnTo>
                    <a:pt x="503959" y="54279"/>
                  </a:lnTo>
                  <a:lnTo>
                    <a:pt x="502549" y="58117"/>
                  </a:lnTo>
                  <a:lnTo>
                    <a:pt x="502157" y="62269"/>
                  </a:lnTo>
                  <a:lnTo>
                    <a:pt x="543286" y="62269"/>
                  </a:lnTo>
                  <a:lnTo>
                    <a:pt x="543286" y="51381"/>
                  </a:lnTo>
                  <a:lnTo>
                    <a:pt x="520019" y="51381"/>
                  </a:lnTo>
                  <a:lnTo>
                    <a:pt x="520567" y="50285"/>
                  </a:lnTo>
                  <a:lnTo>
                    <a:pt x="529419" y="41356"/>
                  </a:lnTo>
                  <a:lnTo>
                    <a:pt x="533101" y="37909"/>
                  </a:lnTo>
                  <a:lnTo>
                    <a:pt x="535687" y="35324"/>
                  </a:lnTo>
                  <a:lnTo>
                    <a:pt x="537097" y="33523"/>
                  </a:lnTo>
                  <a:lnTo>
                    <a:pt x="539290" y="30782"/>
                  </a:lnTo>
                  <a:lnTo>
                    <a:pt x="540857" y="28197"/>
                  </a:lnTo>
                  <a:lnTo>
                    <a:pt x="541797" y="25690"/>
                  </a:lnTo>
                  <a:lnTo>
                    <a:pt x="542816" y="23184"/>
                  </a:lnTo>
                  <a:lnTo>
                    <a:pt x="543214" y="20991"/>
                  </a:lnTo>
                  <a:lnTo>
                    <a:pt x="543286" y="13002"/>
                  </a:lnTo>
                  <a:lnTo>
                    <a:pt x="542225" y="10495"/>
                  </a:lnTo>
                  <a:close/>
                </a:path>
                <a:path w="598170" h="80644">
                  <a:moveTo>
                    <a:pt x="529889" y="783"/>
                  </a:moveTo>
                  <a:lnTo>
                    <a:pt x="518374" y="783"/>
                  </a:lnTo>
                  <a:lnTo>
                    <a:pt x="513751" y="2193"/>
                  </a:lnTo>
                  <a:lnTo>
                    <a:pt x="506388" y="7832"/>
                  </a:lnTo>
                  <a:lnTo>
                    <a:pt x="504194" y="12453"/>
                  </a:lnTo>
                  <a:lnTo>
                    <a:pt x="503489" y="18876"/>
                  </a:lnTo>
                  <a:lnTo>
                    <a:pt x="515240" y="20051"/>
                  </a:lnTo>
                  <a:lnTo>
                    <a:pt x="515475" y="16683"/>
                  </a:lnTo>
                  <a:lnTo>
                    <a:pt x="516258" y="14176"/>
                  </a:lnTo>
                  <a:lnTo>
                    <a:pt x="519157" y="11278"/>
                  </a:lnTo>
                  <a:lnTo>
                    <a:pt x="521115" y="10495"/>
                  </a:lnTo>
                  <a:lnTo>
                    <a:pt x="542225" y="10495"/>
                  </a:lnTo>
                  <a:lnTo>
                    <a:pt x="541562" y="8929"/>
                  </a:lnTo>
                  <a:lnTo>
                    <a:pt x="538115" y="5639"/>
                  </a:lnTo>
                  <a:lnTo>
                    <a:pt x="534668" y="2428"/>
                  </a:lnTo>
                  <a:lnTo>
                    <a:pt x="529889" y="783"/>
                  </a:lnTo>
                  <a:close/>
                </a:path>
                <a:path w="598170" h="80644">
                  <a:moveTo>
                    <a:pt x="566631" y="1018"/>
                  </a:moveTo>
                  <a:lnTo>
                    <a:pt x="554880" y="1018"/>
                  </a:lnTo>
                  <a:lnTo>
                    <a:pt x="554880" y="11905"/>
                  </a:lnTo>
                  <a:lnTo>
                    <a:pt x="566631" y="11905"/>
                  </a:lnTo>
                  <a:lnTo>
                    <a:pt x="566631" y="1018"/>
                  </a:lnTo>
                  <a:close/>
                </a:path>
                <a:path w="598170" h="80644">
                  <a:moveTo>
                    <a:pt x="547124" y="69005"/>
                  </a:moveTo>
                  <a:lnTo>
                    <a:pt x="545087" y="79030"/>
                  </a:lnTo>
                  <a:lnTo>
                    <a:pt x="546654" y="79422"/>
                  </a:lnTo>
                  <a:lnTo>
                    <a:pt x="548143" y="79735"/>
                  </a:lnTo>
                  <a:lnTo>
                    <a:pt x="550806" y="80205"/>
                  </a:lnTo>
                  <a:lnTo>
                    <a:pt x="552060" y="80284"/>
                  </a:lnTo>
                  <a:lnTo>
                    <a:pt x="556525" y="80284"/>
                  </a:lnTo>
                  <a:lnTo>
                    <a:pt x="559189" y="79657"/>
                  </a:lnTo>
                  <a:lnTo>
                    <a:pt x="563419" y="76994"/>
                  </a:lnTo>
                  <a:lnTo>
                    <a:pt x="564829" y="75192"/>
                  </a:lnTo>
                  <a:lnTo>
                    <a:pt x="565534" y="72843"/>
                  </a:lnTo>
                  <a:lnTo>
                    <a:pt x="566317" y="70571"/>
                  </a:lnTo>
                  <a:lnTo>
                    <a:pt x="566410" y="69396"/>
                  </a:lnTo>
                  <a:lnTo>
                    <a:pt x="549631" y="69396"/>
                  </a:lnTo>
                  <a:lnTo>
                    <a:pt x="547124" y="69005"/>
                  </a:lnTo>
                  <a:close/>
                </a:path>
                <a:path w="598170" h="80644">
                  <a:moveTo>
                    <a:pt x="566631" y="17936"/>
                  </a:moveTo>
                  <a:lnTo>
                    <a:pt x="554880" y="17936"/>
                  </a:lnTo>
                  <a:lnTo>
                    <a:pt x="554801" y="66028"/>
                  </a:lnTo>
                  <a:lnTo>
                    <a:pt x="554566" y="66733"/>
                  </a:lnTo>
                  <a:lnTo>
                    <a:pt x="551276" y="69396"/>
                  </a:lnTo>
                  <a:lnTo>
                    <a:pt x="566410" y="69396"/>
                  </a:lnTo>
                  <a:lnTo>
                    <a:pt x="566514" y="68065"/>
                  </a:lnTo>
                  <a:lnTo>
                    <a:pt x="566631" y="17936"/>
                  </a:lnTo>
                  <a:close/>
                </a:path>
                <a:path w="598170" h="80644">
                  <a:moveTo>
                    <a:pt x="584257" y="0"/>
                  </a:moveTo>
                  <a:lnTo>
                    <a:pt x="576267" y="0"/>
                  </a:lnTo>
                  <a:lnTo>
                    <a:pt x="580105" y="8459"/>
                  </a:lnTo>
                  <a:lnTo>
                    <a:pt x="582769" y="15586"/>
                  </a:lnTo>
                  <a:lnTo>
                    <a:pt x="585589" y="27414"/>
                  </a:lnTo>
                  <a:lnTo>
                    <a:pt x="586171" y="32583"/>
                  </a:lnTo>
                  <a:lnTo>
                    <a:pt x="586171" y="45272"/>
                  </a:lnTo>
                  <a:lnTo>
                    <a:pt x="586059" y="46760"/>
                  </a:lnTo>
                  <a:lnTo>
                    <a:pt x="585276" y="53026"/>
                  </a:lnTo>
                  <a:lnTo>
                    <a:pt x="584727" y="56237"/>
                  </a:lnTo>
                  <a:lnTo>
                    <a:pt x="583866" y="59684"/>
                  </a:lnTo>
                  <a:lnTo>
                    <a:pt x="583082" y="63208"/>
                  </a:lnTo>
                  <a:lnTo>
                    <a:pt x="582220" y="66185"/>
                  </a:lnTo>
                  <a:lnTo>
                    <a:pt x="580340" y="71511"/>
                  </a:lnTo>
                  <a:lnTo>
                    <a:pt x="578695" y="75349"/>
                  </a:lnTo>
                  <a:lnTo>
                    <a:pt x="576345" y="80284"/>
                  </a:lnTo>
                  <a:lnTo>
                    <a:pt x="584492" y="80284"/>
                  </a:lnTo>
                  <a:lnTo>
                    <a:pt x="597575" y="45272"/>
                  </a:lnTo>
                  <a:lnTo>
                    <a:pt x="597575" y="32583"/>
                  </a:lnTo>
                  <a:lnTo>
                    <a:pt x="596400" y="25769"/>
                  </a:lnTo>
                  <a:lnTo>
                    <a:pt x="594050" y="19033"/>
                  </a:lnTo>
                  <a:lnTo>
                    <a:pt x="591778" y="12297"/>
                  </a:lnTo>
                  <a:lnTo>
                    <a:pt x="588488" y="5952"/>
                  </a:lnTo>
                  <a:lnTo>
                    <a:pt x="5842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8566658" y="3342414"/>
              <a:ext cx="35560" cy="53340"/>
            </a:xfrm>
            <a:custGeom>
              <a:avLst/>
              <a:gdLst/>
              <a:ahLst/>
              <a:cxnLst/>
              <a:rect l="l" t="t" r="r" b="b"/>
              <a:pathLst>
                <a:path w="35559" h="53339">
                  <a:moveTo>
                    <a:pt x="32667" y="0"/>
                  </a:moveTo>
                  <a:lnTo>
                    <a:pt x="6267" y="0"/>
                  </a:lnTo>
                  <a:lnTo>
                    <a:pt x="1175" y="27257"/>
                  </a:lnTo>
                  <a:lnTo>
                    <a:pt x="7285" y="28040"/>
                  </a:lnTo>
                  <a:lnTo>
                    <a:pt x="8225" y="26474"/>
                  </a:lnTo>
                  <a:lnTo>
                    <a:pt x="9557" y="25299"/>
                  </a:lnTo>
                  <a:lnTo>
                    <a:pt x="12926" y="23341"/>
                  </a:lnTo>
                  <a:lnTo>
                    <a:pt x="14806" y="22871"/>
                  </a:lnTo>
                  <a:lnTo>
                    <a:pt x="20289" y="22871"/>
                  </a:lnTo>
                  <a:lnTo>
                    <a:pt x="23031" y="23967"/>
                  </a:lnTo>
                  <a:lnTo>
                    <a:pt x="25147" y="26082"/>
                  </a:lnTo>
                  <a:lnTo>
                    <a:pt x="27183" y="28275"/>
                  </a:lnTo>
                  <a:lnTo>
                    <a:pt x="28280" y="31173"/>
                  </a:lnTo>
                  <a:lnTo>
                    <a:pt x="28280" y="38849"/>
                  </a:lnTo>
                  <a:lnTo>
                    <a:pt x="27183" y="41982"/>
                  </a:lnTo>
                  <a:lnTo>
                    <a:pt x="22796" y="46682"/>
                  </a:lnTo>
                  <a:lnTo>
                    <a:pt x="20211" y="47857"/>
                  </a:lnTo>
                  <a:lnTo>
                    <a:pt x="14414" y="47857"/>
                  </a:lnTo>
                  <a:lnTo>
                    <a:pt x="12220" y="46995"/>
                  </a:lnTo>
                  <a:lnTo>
                    <a:pt x="8539" y="43705"/>
                  </a:lnTo>
                  <a:lnTo>
                    <a:pt x="7363" y="41199"/>
                  </a:lnTo>
                  <a:lnTo>
                    <a:pt x="6815" y="37831"/>
                  </a:lnTo>
                  <a:lnTo>
                    <a:pt x="0" y="38379"/>
                  </a:lnTo>
                  <a:lnTo>
                    <a:pt x="391" y="42844"/>
                  </a:lnTo>
                  <a:lnTo>
                    <a:pt x="2193" y="46447"/>
                  </a:lnTo>
                  <a:lnTo>
                    <a:pt x="8304" y="51851"/>
                  </a:lnTo>
                  <a:lnTo>
                    <a:pt x="12220" y="53183"/>
                  </a:lnTo>
                  <a:lnTo>
                    <a:pt x="22953" y="53183"/>
                  </a:lnTo>
                  <a:lnTo>
                    <a:pt x="27575" y="51068"/>
                  </a:lnTo>
                  <a:lnTo>
                    <a:pt x="30944" y="46760"/>
                  </a:lnTo>
                  <a:lnTo>
                    <a:pt x="33764" y="43314"/>
                  </a:lnTo>
                  <a:lnTo>
                    <a:pt x="35174" y="39162"/>
                  </a:lnTo>
                  <a:lnTo>
                    <a:pt x="35174" y="29293"/>
                  </a:lnTo>
                  <a:lnTo>
                    <a:pt x="33607" y="25142"/>
                  </a:lnTo>
                  <a:lnTo>
                    <a:pt x="27183" y="18719"/>
                  </a:lnTo>
                  <a:lnTo>
                    <a:pt x="23266" y="17153"/>
                  </a:lnTo>
                  <a:lnTo>
                    <a:pt x="15197" y="17153"/>
                  </a:lnTo>
                  <a:lnTo>
                    <a:pt x="11829" y="18249"/>
                  </a:lnTo>
                  <a:lnTo>
                    <a:pt x="8617" y="20443"/>
                  </a:lnTo>
                  <a:lnTo>
                    <a:pt x="11515" y="6187"/>
                  </a:lnTo>
                  <a:lnTo>
                    <a:pt x="32667" y="6187"/>
                  </a:lnTo>
                  <a:lnTo>
                    <a:pt x="32667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6520967" y="2152649"/>
              <a:ext cx="2357120" cy="1367790"/>
            </a:xfrm>
            <a:custGeom>
              <a:avLst/>
              <a:gdLst/>
              <a:ahLst/>
              <a:cxnLst/>
              <a:rect l="l" t="t" r="r" b="b"/>
              <a:pathLst>
                <a:path w="2357120" h="1367789">
                  <a:moveTo>
                    <a:pt x="8610" y="172948"/>
                  </a:moveTo>
                  <a:lnTo>
                    <a:pt x="0" y="172948"/>
                  </a:lnTo>
                  <a:lnTo>
                    <a:pt x="0" y="180467"/>
                  </a:lnTo>
                  <a:lnTo>
                    <a:pt x="8610" y="180467"/>
                  </a:lnTo>
                  <a:lnTo>
                    <a:pt x="8610" y="172948"/>
                  </a:lnTo>
                  <a:close/>
                </a:path>
                <a:path w="2357120" h="1367789">
                  <a:moveTo>
                    <a:pt x="61188" y="329679"/>
                  </a:moveTo>
                  <a:lnTo>
                    <a:pt x="36029" y="339991"/>
                  </a:lnTo>
                  <a:lnTo>
                    <a:pt x="36029" y="348551"/>
                  </a:lnTo>
                  <a:lnTo>
                    <a:pt x="36029" y="369303"/>
                  </a:lnTo>
                  <a:lnTo>
                    <a:pt x="14262" y="361162"/>
                  </a:lnTo>
                  <a:lnTo>
                    <a:pt x="10337" y="360070"/>
                  </a:lnTo>
                  <a:lnTo>
                    <a:pt x="6426" y="359283"/>
                  </a:lnTo>
                  <a:lnTo>
                    <a:pt x="9715" y="358343"/>
                  </a:lnTo>
                  <a:lnTo>
                    <a:pt x="13944" y="356933"/>
                  </a:lnTo>
                  <a:lnTo>
                    <a:pt x="36029" y="348551"/>
                  </a:lnTo>
                  <a:lnTo>
                    <a:pt x="36029" y="339991"/>
                  </a:lnTo>
                  <a:lnTo>
                    <a:pt x="0" y="354736"/>
                  </a:lnTo>
                  <a:lnTo>
                    <a:pt x="0" y="363512"/>
                  </a:lnTo>
                  <a:lnTo>
                    <a:pt x="61188" y="387007"/>
                  </a:lnTo>
                  <a:lnTo>
                    <a:pt x="61188" y="378396"/>
                  </a:lnTo>
                  <a:lnTo>
                    <a:pt x="42697" y="371652"/>
                  </a:lnTo>
                  <a:lnTo>
                    <a:pt x="42697" y="369303"/>
                  </a:lnTo>
                  <a:lnTo>
                    <a:pt x="42697" y="348551"/>
                  </a:lnTo>
                  <a:lnTo>
                    <a:pt x="42697" y="346049"/>
                  </a:lnTo>
                  <a:lnTo>
                    <a:pt x="61188" y="338912"/>
                  </a:lnTo>
                  <a:lnTo>
                    <a:pt x="61188" y="329679"/>
                  </a:lnTo>
                  <a:close/>
                </a:path>
                <a:path w="2357120" h="1367789">
                  <a:moveTo>
                    <a:pt x="61188" y="262394"/>
                  </a:moveTo>
                  <a:lnTo>
                    <a:pt x="25692" y="262394"/>
                  </a:lnTo>
                  <a:lnTo>
                    <a:pt x="21932" y="263563"/>
                  </a:lnTo>
                  <a:lnTo>
                    <a:pt x="17081" y="268262"/>
                  </a:lnTo>
                  <a:lnTo>
                    <a:pt x="15824" y="271640"/>
                  </a:lnTo>
                  <a:lnTo>
                    <a:pt x="15824" y="281660"/>
                  </a:lnTo>
                  <a:lnTo>
                    <a:pt x="18415" y="286283"/>
                  </a:lnTo>
                  <a:lnTo>
                    <a:pt x="23583" y="289725"/>
                  </a:lnTo>
                  <a:lnTo>
                    <a:pt x="21145" y="290588"/>
                  </a:lnTo>
                  <a:lnTo>
                    <a:pt x="19265" y="292074"/>
                  </a:lnTo>
                  <a:lnTo>
                    <a:pt x="17856" y="294195"/>
                  </a:lnTo>
                  <a:lnTo>
                    <a:pt x="16535" y="296303"/>
                  </a:lnTo>
                  <a:lnTo>
                    <a:pt x="15824" y="298970"/>
                  </a:lnTo>
                  <a:lnTo>
                    <a:pt x="15824" y="305231"/>
                  </a:lnTo>
                  <a:lnTo>
                    <a:pt x="16535" y="307898"/>
                  </a:lnTo>
                  <a:lnTo>
                    <a:pt x="17856" y="310172"/>
                  </a:lnTo>
                  <a:lnTo>
                    <a:pt x="19113" y="312521"/>
                  </a:lnTo>
                  <a:lnTo>
                    <a:pt x="20916" y="314325"/>
                  </a:lnTo>
                  <a:lnTo>
                    <a:pt x="23114" y="315734"/>
                  </a:lnTo>
                  <a:lnTo>
                    <a:pt x="16840" y="315734"/>
                  </a:lnTo>
                  <a:lnTo>
                    <a:pt x="16840" y="322465"/>
                  </a:lnTo>
                  <a:lnTo>
                    <a:pt x="61188" y="322465"/>
                  </a:lnTo>
                  <a:lnTo>
                    <a:pt x="61188" y="314947"/>
                  </a:lnTo>
                  <a:lnTo>
                    <a:pt x="34150" y="314947"/>
                  </a:lnTo>
                  <a:lnTo>
                    <a:pt x="31102" y="314553"/>
                  </a:lnTo>
                  <a:lnTo>
                    <a:pt x="28905" y="313690"/>
                  </a:lnTo>
                  <a:lnTo>
                    <a:pt x="26797" y="312915"/>
                  </a:lnTo>
                  <a:lnTo>
                    <a:pt x="25146" y="311658"/>
                  </a:lnTo>
                  <a:lnTo>
                    <a:pt x="22948" y="308051"/>
                  </a:lnTo>
                  <a:lnTo>
                    <a:pt x="22326" y="306095"/>
                  </a:lnTo>
                  <a:lnTo>
                    <a:pt x="22326" y="301167"/>
                  </a:lnTo>
                  <a:lnTo>
                    <a:pt x="23190" y="299199"/>
                  </a:lnTo>
                  <a:lnTo>
                    <a:pt x="24828" y="297954"/>
                  </a:lnTo>
                  <a:lnTo>
                    <a:pt x="26555" y="296697"/>
                  </a:lnTo>
                  <a:lnTo>
                    <a:pt x="29057" y="296075"/>
                  </a:lnTo>
                  <a:lnTo>
                    <a:pt x="61188" y="296075"/>
                  </a:lnTo>
                  <a:lnTo>
                    <a:pt x="61188" y="288556"/>
                  </a:lnTo>
                  <a:lnTo>
                    <a:pt x="30861" y="288556"/>
                  </a:lnTo>
                  <a:lnTo>
                    <a:pt x="27571" y="287540"/>
                  </a:lnTo>
                  <a:lnTo>
                    <a:pt x="25463" y="285496"/>
                  </a:lnTo>
                  <a:lnTo>
                    <a:pt x="23418" y="283464"/>
                  </a:lnTo>
                  <a:lnTo>
                    <a:pt x="22326" y="280873"/>
                  </a:lnTo>
                  <a:lnTo>
                    <a:pt x="22326" y="276021"/>
                  </a:lnTo>
                  <a:lnTo>
                    <a:pt x="30238" y="269836"/>
                  </a:lnTo>
                  <a:lnTo>
                    <a:pt x="61188" y="269836"/>
                  </a:lnTo>
                  <a:lnTo>
                    <a:pt x="61188" y="262394"/>
                  </a:lnTo>
                  <a:close/>
                </a:path>
                <a:path w="2357120" h="1367789">
                  <a:moveTo>
                    <a:pt x="61188" y="192684"/>
                  </a:moveTo>
                  <a:lnTo>
                    <a:pt x="0" y="192684"/>
                  </a:lnTo>
                  <a:lnTo>
                    <a:pt x="0" y="200202"/>
                  </a:lnTo>
                  <a:lnTo>
                    <a:pt x="61188" y="200202"/>
                  </a:lnTo>
                  <a:lnTo>
                    <a:pt x="61188" y="192684"/>
                  </a:lnTo>
                  <a:close/>
                </a:path>
                <a:path w="2357120" h="1367789">
                  <a:moveTo>
                    <a:pt x="61188" y="172948"/>
                  </a:moveTo>
                  <a:lnTo>
                    <a:pt x="16840" y="172948"/>
                  </a:lnTo>
                  <a:lnTo>
                    <a:pt x="16840" y="180467"/>
                  </a:lnTo>
                  <a:lnTo>
                    <a:pt x="61188" y="180467"/>
                  </a:lnTo>
                  <a:lnTo>
                    <a:pt x="61188" y="172948"/>
                  </a:lnTo>
                  <a:close/>
                </a:path>
                <a:path w="2357120" h="1367789">
                  <a:moveTo>
                    <a:pt x="61760" y="152031"/>
                  </a:moveTo>
                  <a:lnTo>
                    <a:pt x="61747" y="146939"/>
                  </a:lnTo>
                  <a:lnTo>
                    <a:pt x="61569" y="145529"/>
                  </a:lnTo>
                  <a:lnTo>
                    <a:pt x="61099" y="143421"/>
                  </a:lnTo>
                  <a:lnTo>
                    <a:pt x="54521" y="144437"/>
                  </a:lnTo>
                  <a:lnTo>
                    <a:pt x="54648" y="145529"/>
                  </a:lnTo>
                  <a:lnTo>
                    <a:pt x="54762" y="148894"/>
                  </a:lnTo>
                  <a:lnTo>
                    <a:pt x="54597" y="149758"/>
                  </a:lnTo>
                  <a:lnTo>
                    <a:pt x="54216" y="150304"/>
                  </a:lnTo>
                  <a:lnTo>
                    <a:pt x="53898" y="150939"/>
                  </a:lnTo>
                  <a:lnTo>
                    <a:pt x="53428" y="151409"/>
                  </a:lnTo>
                  <a:lnTo>
                    <a:pt x="52171" y="151879"/>
                  </a:lnTo>
                  <a:lnTo>
                    <a:pt x="50761" y="152031"/>
                  </a:lnTo>
                  <a:lnTo>
                    <a:pt x="22720" y="152031"/>
                  </a:lnTo>
                  <a:lnTo>
                    <a:pt x="22720" y="144437"/>
                  </a:lnTo>
                  <a:lnTo>
                    <a:pt x="16840" y="144437"/>
                  </a:lnTo>
                  <a:lnTo>
                    <a:pt x="16840" y="152031"/>
                  </a:lnTo>
                  <a:lnTo>
                    <a:pt x="1333" y="152031"/>
                  </a:lnTo>
                  <a:lnTo>
                    <a:pt x="5880" y="159473"/>
                  </a:lnTo>
                  <a:lnTo>
                    <a:pt x="16840" y="159473"/>
                  </a:lnTo>
                  <a:lnTo>
                    <a:pt x="16840" y="165036"/>
                  </a:lnTo>
                  <a:lnTo>
                    <a:pt x="22720" y="165036"/>
                  </a:lnTo>
                  <a:lnTo>
                    <a:pt x="22720" y="159473"/>
                  </a:lnTo>
                  <a:lnTo>
                    <a:pt x="52717" y="159473"/>
                  </a:lnTo>
                  <a:lnTo>
                    <a:pt x="55702" y="159232"/>
                  </a:lnTo>
                  <a:lnTo>
                    <a:pt x="58521" y="157988"/>
                  </a:lnTo>
                  <a:lnTo>
                    <a:pt x="59613" y="156883"/>
                  </a:lnTo>
                  <a:lnTo>
                    <a:pt x="61341" y="153911"/>
                  </a:lnTo>
                  <a:lnTo>
                    <a:pt x="61760" y="152031"/>
                  </a:lnTo>
                  <a:close/>
                </a:path>
                <a:path w="2357120" h="1367789">
                  <a:moveTo>
                    <a:pt x="62090" y="14262"/>
                  </a:moveTo>
                  <a:lnTo>
                    <a:pt x="47866" y="241"/>
                  </a:lnTo>
                  <a:lnTo>
                    <a:pt x="46926" y="8064"/>
                  </a:lnTo>
                  <a:lnTo>
                    <a:pt x="50139" y="9169"/>
                  </a:lnTo>
                  <a:lnTo>
                    <a:pt x="52412" y="10731"/>
                  </a:lnTo>
                  <a:lnTo>
                    <a:pt x="53898" y="12687"/>
                  </a:lnTo>
                  <a:lnTo>
                    <a:pt x="55308" y="14643"/>
                  </a:lnTo>
                  <a:lnTo>
                    <a:pt x="56007" y="16992"/>
                  </a:lnTo>
                  <a:lnTo>
                    <a:pt x="55943" y="23571"/>
                  </a:lnTo>
                  <a:lnTo>
                    <a:pt x="54762" y="26555"/>
                  </a:lnTo>
                  <a:lnTo>
                    <a:pt x="52171" y="28981"/>
                  </a:lnTo>
                  <a:lnTo>
                    <a:pt x="49593" y="31483"/>
                  </a:lnTo>
                  <a:lnTo>
                    <a:pt x="45834" y="32893"/>
                  </a:lnTo>
                  <a:lnTo>
                    <a:pt x="40970" y="33134"/>
                  </a:lnTo>
                  <a:lnTo>
                    <a:pt x="40970" y="32740"/>
                  </a:lnTo>
                  <a:lnTo>
                    <a:pt x="40970" y="7988"/>
                  </a:lnTo>
                  <a:lnTo>
                    <a:pt x="40970" y="76"/>
                  </a:lnTo>
                  <a:lnTo>
                    <a:pt x="40030" y="0"/>
                  </a:lnTo>
                  <a:lnTo>
                    <a:pt x="34785" y="0"/>
                  </a:lnTo>
                  <a:lnTo>
                    <a:pt x="34785" y="7988"/>
                  </a:lnTo>
                  <a:lnTo>
                    <a:pt x="34785" y="32740"/>
                  </a:lnTo>
                  <a:lnTo>
                    <a:pt x="22009" y="23571"/>
                  </a:lnTo>
                  <a:lnTo>
                    <a:pt x="22009" y="16294"/>
                  </a:lnTo>
                  <a:lnTo>
                    <a:pt x="23495" y="13157"/>
                  </a:lnTo>
                  <a:lnTo>
                    <a:pt x="26492" y="10731"/>
                  </a:lnTo>
                  <a:lnTo>
                    <a:pt x="28206" y="9245"/>
                  </a:lnTo>
                  <a:lnTo>
                    <a:pt x="31026" y="8305"/>
                  </a:lnTo>
                  <a:lnTo>
                    <a:pt x="34785" y="7988"/>
                  </a:lnTo>
                  <a:lnTo>
                    <a:pt x="34785" y="0"/>
                  </a:lnTo>
                  <a:lnTo>
                    <a:pt x="31648" y="0"/>
                  </a:lnTo>
                  <a:lnTo>
                    <a:pt x="25933" y="1879"/>
                  </a:lnTo>
                  <a:lnTo>
                    <a:pt x="21932" y="5638"/>
                  </a:lnTo>
                  <a:lnTo>
                    <a:pt x="17856" y="9398"/>
                  </a:lnTo>
                  <a:lnTo>
                    <a:pt x="15824" y="14262"/>
                  </a:lnTo>
                  <a:lnTo>
                    <a:pt x="15925" y="26555"/>
                  </a:lnTo>
                  <a:lnTo>
                    <a:pt x="17945" y="31330"/>
                  </a:lnTo>
                  <a:lnTo>
                    <a:pt x="22098" y="35242"/>
                  </a:lnTo>
                  <a:lnTo>
                    <a:pt x="26162" y="39001"/>
                  </a:lnTo>
                  <a:lnTo>
                    <a:pt x="31965" y="40881"/>
                  </a:lnTo>
                  <a:lnTo>
                    <a:pt x="46609" y="40881"/>
                  </a:lnTo>
                  <a:lnTo>
                    <a:pt x="62077" y="26555"/>
                  </a:lnTo>
                  <a:lnTo>
                    <a:pt x="62090" y="14262"/>
                  </a:lnTo>
                  <a:close/>
                </a:path>
                <a:path w="2357120" h="1367789">
                  <a:moveTo>
                    <a:pt x="62204" y="115455"/>
                  </a:moveTo>
                  <a:lnTo>
                    <a:pt x="59690" y="110756"/>
                  </a:lnTo>
                  <a:lnTo>
                    <a:pt x="54686" y="107302"/>
                  </a:lnTo>
                  <a:lnTo>
                    <a:pt x="61188" y="107302"/>
                  </a:lnTo>
                  <a:lnTo>
                    <a:pt x="61188" y="100571"/>
                  </a:lnTo>
                  <a:lnTo>
                    <a:pt x="16840" y="100571"/>
                  </a:lnTo>
                  <a:lnTo>
                    <a:pt x="16840" y="108165"/>
                  </a:lnTo>
                  <a:lnTo>
                    <a:pt x="44411" y="108165"/>
                  </a:lnTo>
                  <a:lnTo>
                    <a:pt x="47320" y="108559"/>
                  </a:lnTo>
                  <a:lnTo>
                    <a:pt x="49276" y="109347"/>
                  </a:lnTo>
                  <a:lnTo>
                    <a:pt x="51308" y="110210"/>
                  </a:lnTo>
                  <a:lnTo>
                    <a:pt x="52882" y="111620"/>
                  </a:lnTo>
                  <a:lnTo>
                    <a:pt x="53975" y="113576"/>
                  </a:lnTo>
                  <a:lnTo>
                    <a:pt x="55156" y="115531"/>
                  </a:lnTo>
                  <a:lnTo>
                    <a:pt x="55778" y="117640"/>
                  </a:lnTo>
                  <a:lnTo>
                    <a:pt x="55778" y="122186"/>
                  </a:lnTo>
                  <a:lnTo>
                    <a:pt x="55156" y="124066"/>
                  </a:lnTo>
                  <a:lnTo>
                    <a:pt x="54051" y="125552"/>
                  </a:lnTo>
                  <a:lnTo>
                    <a:pt x="52959" y="127127"/>
                  </a:lnTo>
                  <a:lnTo>
                    <a:pt x="51384" y="128143"/>
                  </a:lnTo>
                  <a:lnTo>
                    <a:pt x="49428" y="128612"/>
                  </a:lnTo>
                  <a:lnTo>
                    <a:pt x="48018" y="128930"/>
                  </a:lnTo>
                  <a:lnTo>
                    <a:pt x="45364" y="129082"/>
                  </a:lnTo>
                  <a:lnTo>
                    <a:pt x="16840" y="129082"/>
                  </a:lnTo>
                  <a:lnTo>
                    <a:pt x="16840" y="136601"/>
                  </a:lnTo>
                  <a:lnTo>
                    <a:pt x="47548" y="136601"/>
                  </a:lnTo>
                  <a:lnTo>
                    <a:pt x="49898" y="136448"/>
                  </a:lnTo>
                  <a:lnTo>
                    <a:pt x="62204" y="124066"/>
                  </a:lnTo>
                  <a:lnTo>
                    <a:pt x="62204" y="115455"/>
                  </a:lnTo>
                  <a:close/>
                </a:path>
                <a:path w="2357120" h="1367789">
                  <a:moveTo>
                    <a:pt x="62204" y="65557"/>
                  </a:moveTo>
                  <a:lnTo>
                    <a:pt x="60007" y="61404"/>
                  </a:lnTo>
                  <a:lnTo>
                    <a:pt x="56007" y="58902"/>
                  </a:lnTo>
                  <a:lnTo>
                    <a:pt x="56007" y="67043"/>
                  </a:lnTo>
                  <a:lnTo>
                    <a:pt x="56007" y="73545"/>
                  </a:lnTo>
                  <a:lnTo>
                    <a:pt x="54597" y="76441"/>
                  </a:lnTo>
                  <a:lnTo>
                    <a:pt x="51777" y="78790"/>
                  </a:lnTo>
                  <a:lnTo>
                    <a:pt x="49034" y="81229"/>
                  </a:lnTo>
                  <a:lnTo>
                    <a:pt x="44729" y="82397"/>
                  </a:lnTo>
                  <a:lnTo>
                    <a:pt x="33210" y="82397"/>
                  </a:lnTo>
                  <a:lnTo>
                    <a:pt x="28905" y="81305"/>
                  </a:lnTo>
                  <a:lnTo>
                    <a:pt x="23418" y="76758"/>
                  </a:lnTo>
                  <a:lnTo>
                    <a:pt x="22085" y="74015"/>
                  </a:lnTo>
                  <a:lnTo>
                    <a:pt x="22174" y="67043"/>
                  </a:lnTo>
                  <a:lnTo>
                    <a:pt x="23495" y="64389"/>
                  </a:lnTo>
                  <a:lnTo>
                    <a:pt x="29146" y="59690"/>
                  </a:lnTo>
                  <a:lnTo>
                    <a:pt x="33604" y="58508"/>
                  </a:lnTo>
                  <a:lnTo>
                    <a:pt x="45199" y="58508"/>
                  </a:lnTo>
                  <a:lnTo>
                    <a:pt x="49352" y="59690"/>
                  </a:lnTo>
                  <a:lnTo>
                    <a:pt x="54686" y="64223"/>
                  </a:lnTo>
                  <a:lnTo>
                    <a:pt x="56007" y="67043"/>
                  </a:lnTo>
                  <a:lnTo>
                    <a:pt x="56007" y="58902"/>
                  </a:lnTo>
                  <a:lnTo>
                    <a:pt x="55626" y="58661"/>
                  </a:lnTo>
                  <a:lnTo>
                    <a:pt x="61188" y="58661"/>
                  </a:lnTo>
                  <a:lnTo>
                    <a:pt x="61188" y="58508"/>
                  </a:lnTo>
                  <a:lnTo>
                    <a:pt x="61188" y="51612"/>
                  </a:lnTo>
                  <a:lnTo>
                    <a:pt x="0" y="51612"/>
                  </a:lnTo>
                  <a:lnTo>
                    <a:pt x="0" y="59131"/>
                  </a:lnTo>
                  <a:lnTo>
                    <a:pt x="21932" y="59131"/>
                  </a:lnTo>
                  <a:lnTo>
                    <a:pt x="20129" y="60464"/>
                  </a:lnTo>
                  <a:lnTo>
                    <a:pt x="18643" y="62115"/>
                  </a:lnTo>
                  <a:lnTo>
                    <a:pt x="17462" y="64389"/>
                  </a:lnTo>
                  <a:lnTo>
                    <a:pt x="16370" y="66344"/>
                  </a:lnTo>
                  <a:lnTo>
                    <a:pt x="15824" y="68694"/>
                  </a:lnTo>
                  <a:lnTo>
                    <a:pt x="15824" y="75031"/>
                  </a:lnTo>
                  <a:lnTo>
                    <a:pt x="27025" y="87884"/>
                  </a:lnTo>
                  <a:lnTo>
                    <a:pt x="30632" y="89369"/>
                  </a:lnTo>
                  <a:lnTo>
                    <a:pt x="34620" y="90157"/>
                  </a:lnTo>
                  <a:lnTo>
                    <a:pt x="43637" y="90157"/>
                  </a:lnTo>
                  <a:lnTo>
                    <a:pt x="47625" y="89293"/>
                  </a:lnTo>
                  <a:lnTo>
                    <a:pt x="51155" y="87642"/>
                  </a:lnTo>
                  <a:lnTo>
                    <a:pt x="54597" y="86080"/>
                  </a:lnTo>
                  <a:lnTo>
                    <a:pt x="57340" y="83731"/>
                  </a:lnTo>
                  <a:lnTo>
                    <a:pt x="58216" y="82397"/>
                  </a:lnTo>
                  <a:lnTo>
                    <a:pt x="59296" y="80759"/>
                  </a:lnTo>
                  <a:lnTo>
                    <a:pt x="61264" y="77851"/>
                  </a:lnTo>
                  <a:lnTo>
                    <a:pt x="62204" y="74561"/>
                  </a:lnTo>
                  <a:lnTo>
                    <a:pt x="62204" y="65557"/>
                  </a:lnTo>
                  <a:close/>
                </a:path>
                <a:path w="2357120" h="1367789">
                  <a:moveTo>
                    <a:pt x="78257" y="241554"/>
                  </a:moveTo>
                  <a:lnTo>
                    <a:pt x="56642" y="241554"/>
                  </a:lnTo>
                  <a:lnTo>
                    <a:pt x="58204" y="240309"/>
                  </a:lnTo>
                  <a:lnTo>
                    <a:pt x="59537" y="238658"/>
                  </a:lnTo>
                  <a:lnTo>
                    <a:pt x="60718" y="236461"/>
                  </a:lnTo>
                  <a:lnTo>
                    <a:pt x="61734" y="234670"/>
                  </a:lnTo>
                  <a:lnTo>
                    <a:pt x="62204" y="232397"/>
                  </a:lnTo>
                  <a:lnTo>
                    <a:pt x="62204" y="226441"/>
                  </a:lnTo>
                  <a:lnTo>
                    <a:pt x="61264" y="223227"/>
                  </a:lnTo>
                  <a:lnTo>
                    <a:pt x="58127" y="218211"/>
                  </a:lnTo>
                  <a:lnTo>
                    <a:pt x="57340" y="216966"/>
                  </a:lnTo>
                  <a:lnTo>
                    <a:pt x="56007" y="215836"/>
                  </a:lnTo>
                  <a:lnTo>
                    <a:pt x="56007" y="233641"/>
                  </a:lnTo>
                  <a:lnTo>
                    <a:pt x="54686" y="236461"/>
                  </a:lnTo>
                  <a:lnTo>
                    <a:pt x="51943" y="238810"/>
                  </a:lnTo>
                  <a:lnTo>
                    <a:pt x="49199" y="241084"/>
                  </a:lnTo>
                  <a:lnTo>
                    <a:pt x="44970" y="242265"/>
                  </a:lnTo>
                  <a:lnTo>
                    <a:pt x="33604" y="242265"/>
                  </a:lnTo>
                  <a:lnTo>
                    <a:pt x="29222" y="241007"/>
                  </a:lnTo>
                  <a:lnTo>
                    <a:pt x="26238" y="238582"/>
                  </a:lnTo>
                  <a:lnTo>
                    <a:pt x="23266" y="236080"/>
                  </a:lnTo>
                  <a:lnTo>
                    <a:pt x="21704" y="233260"/>
                  </a:lnTo>
                  <a:lnTo>
                    <a:pt x="21704" y="226834"/>
                  </a:lnTo>
                  <a:lnTo>
                    <a:pt x="23114" y="224091"/>
                  </a:lnTo>
                  <a:lnTo>
                    <a:pt x="28752" y="219392"/>
                  </a:lnTo>
                  <a:lnTo>
                    <a:pt x="32981" y="218211"/>
                  </a:lnTo>
                  <a:lnTo>
                    <a:pt x="44577" y="218211"/>
                  </a:lnTo>
                  <a:lnTo>
                    <a:pt x="48958" y="219468"/>
                  </a:lnTo>
                  <a:lnTo>
                    <a:pt x="54597" y="224167"/>
                  </a:lnTo>
                  <a:lnTo>
                    <a:pt x="55892" y="226834"/>
                  </a:lnTo>
                  <a:lnTo>
                    <a:pt x="56007" y="233641"/>
                  </a:lnTo>
                  <a:lnTo>
                    <a:pt x="56007" y="215836"/>
                  </a:lnTo>
                  <a:lnTo>
                    <a:pt x="54597" y="214617"/>
                  </a:lnTo>
                  <a:lnTo>
                    <a:pt x="51003" y="212966"/>
                  </a:lnTo>
                  <a:lnTo>
                    <a:pt x="47320" y="211404"/>
                  </a:lnTo>
                  <a:lnTo>
                    <a:pt x="43243" y="210540"/>
                  </a:lnTo>
                  <a:lnTo>
                    <a:pt x="34467" y="210540"/>
                  </a:lnTo>
                  <a:lnTo>
                    <a:pt x="18694" y="219468"/>
                  </a:lnTo>
                  <a:lnTo>
                    <a:pt x="16840" y="222211"/>
                  </a:lnTo>
                  <a:lnTo>
                    <a:pt x="15824" y="225577"/>
                  </a:lnTo>
                  <a:lnTo>
                    <a:pt x="15862" y="232397"/>
                  </a:lnTo>
                  <a:lnTo>
                    <a:pt x="16370" y="234746"/>
                  </a:lnTo>
                  <a:lnTo>
                    <a:pt x="17551" y="236778"/>
                  </a:lnTo>
                  <a:lnTo>
                    <a:pt x="18643" y="238810"/>
                  </a:lnTo>
                  <a:lnTo>
                    <a:pt x="20370" y="240614"/>
                  </a:lnTo>
                  <a:lnTo>
                    <a:pt x="22644" y="242189"/>
                  </a:lnTo>
                  <a:lnTo>
                    <a:pt x="16840" y="242189"/>
                  </a:lnTo>
                  <a:lnTo>
                    <a:pt x="16840" y="249072"/>
                  </a:lnTo>
                  <a:lnTo>
                    <a:pt x="78257" y="249072"/>
                  </a:lnTo>
                  <a:lnTo>
                    <a:pt x="78257" y="242265"/>
                  </a:lnTo>
                  <a:lnTo>
                    <a:pt x="78257" y="241554"/>
                  </a:lnTo>
                  <a:close/>
                </a:path>
                <a:path w="2357120" h="1367789">
                  <a:moveTo>
                    <a:pt x="1807616" y="1288224"/>
                  </a:moveTo>
                  <a:lnTo>
                    <a:pt x="1759038" y="1288224"/>
                  </a:lnTo>
                  <a:lnTo>
                    <a:pt x="1759038" y="1295438"/>
                  </a:lnTo>
                  <a:lnTo>
                    <a:pt x="1779257" y="1295438"/>
                  </a:lnTo>
                  <a:lnTo>
                    <a:pt x="1779257" y="1349476"/>
                  </a:lnTo>
                  <a:lnTo>
                    <a:pt x="1787321" y="1349476"/>
                  </a:lnTo>
                  <a:lnTo>
                    <a:pt x="1787321" y="1295438"/>
                  </a:lnTo>
                  <a:lnTo>
                    <a:pt x="1807616" y="1295438"/>
                  </a:lnTo>
                  <a:lnTo>
                    <a:pt x="1807616" y="1288224"/>
                  </a:lnTo>
                  <a:close/>
                </a:path>
                <a:path w="2357120" h="1367789">
                  <a:moveTo>
                    <a:pt x="1820773" y="1305140"/>
                  </a:moveTo>
                  <a:lnTo>
                    <a:pt x="1813255" y="1305140"/>
                  </a:lnTo>
                  <a:lnTo>
                    <a:pt x="1813255" y="1349476"/>
                  </a:lnTo>
                  <a:lnTo>
                    <a:pt x="1820773" y="1349476"/>
                  </a:lnTo>
                  <a:lnTo>
                    <a:pt x="1820773" y="1305140"/>
                  </a:lnTo>
                  <a:close/>
                </a:path>
                <a:path w="2357120" h="1367789">
                  <a:moveTo>
                    <a:pt x="1820773" y="1288224"/>
                  </a:moveTo>
                  <a:lnTo>
                    <a:pt x="1813255" y="1288224"/>
                  </a:lnTo>
                  <a:lnTo>
                    <a:pt x="1813255" y="1296924"/>
                  </a:lnTo>
                  <a:lnTo>
                    <a:pt x="1820773" y="1296924"/>
                  </a:lnTo>
                  <a:lnTo>
                    <a:pt x="1820773" y="1288224"/>
                  </a:lnTo>
                  <a:close/>
                </a:path>
                <a:path w="2357120" h="1367789">
                  <a:moveTo>
                    <a:pt x="1892922" y="1349476"/>
                  </a:moveTo>
                  <a:lnTo>
                    <a:pt x="1891868" y="1310627"/>
                  </a:lnTo>
                  <a:lnTo>
                    <a:pt x="1883600" y="1304124"/>
                  </a:lnTo>
                  <a:lnTo>
                    <a:pt x="1873567" y="1304124"/>
                  </a:lnTo>
                  <a:lnTo>
                    <a:pt x="1869033" y="1306715"/>
                  </a:lnTo>
                  <a:lnTo>
                    <a:pt x="1865503" y="1311884"/>
                  </a:lnTo>
                  <a:lnTo>
                    <a:pt x="1865058" y="1310627"/>
                  </a:lnTo>
                  <a:lnTo>
                    <a:pt x="1864639" y="1309446"/>
                  </a:lnTo>
                  <a:lnTo>
                    <a:pt x="1863153" y="1307490"/>
                  </a:lnTo>
                  <a:lnTo>
                    <a:pt x="1859000" y="1304747"/>
                  </a:lnTo>
                  <a:lnTo>
                    <a:pt x="1856257" y="1304124"/>
                  </a:lnTo>
                  <a:lnTo>
                    <a:pt x="1850072" y="1304124"/>
                  </a:lnTo>
                  <a:lnTo>
                    <a:pt x="1847405" y="1304747"/>
                  </a:lnTo>
                  <a:lnTo>
                    <a:pt x="1845132" y="1306080"/>
                  </a:lnTo>
                  <a:lnTo>
                    <a:pt x="1842782" y="1307414"/>
                  </a:lnTo>
                  <a:lnTo>
                    <a:pt x="1840903" y="1309141"/>
                  </a:lnTo>
                  <a:lnTo>
                    <a:pt x="1839569" y="1311338"/>
                  </a:lnTo>
                  <a:lnTo>
                    <a:pt x="1839569" y="1305140"/>
                  </a:lnTo>
                  <a:lnTo>
                    <a:pt x="1832838" y="1305140"/>
                  </a:lnTo>
                  <a:lnTo>
                    <a:pt x="1832838" y="1349476"/>
                  </a:lnTo>
                  <a:lnTo>
                    <a:pt x="1840357" y="1349476"/>
                  </a:lnTo>
                  <a:lnTo>
                    <a:pt x="1840357" y="1322451"/>
                  </a:lnTo>
                  <a:lnTo>
                    <a:pt x="1840750" y="1319326"/>
                  </a:lnTo>
                  <a:lnTo>
                    <a:pt x="1846999" y="1311338"/>
                  </a:lnTo>
                  <a:lnTo>
                    <a:pt x="1847253" y="1311173"/>
                  </a:lnTo>
                  <a:lnTo>
                    <a:pt x="1849208" y="1310627"/>
                  </a:lnTo>
                  <a:lnTo>
                    <a:pt x="1854149" y="1310627"/>
                  </a:lnTo>
                  <a:lnTo>
                    <a:pt x="1859153" y="1349476"/>
                  </a:lnTo>
                  <a:lnTo>
                    <a:pt x="1866684" y="1349476"/>
                  </a:lnTo>
                  <a:lnTo>
                    <a:pt x="1866684" y="1319161"/>
                  </a:lnTo>
                  <a:lnTo>
                    <a:pt x="1867700" y="1315796"/>
                  </a:lnTo>
                  <a:lnTo>
                    <a:pt x="1869884" y="1313688"/>
                  </a:lnTo>
                  <a:lnTo>
                    <a:pt x="1871624" y="1311884"/>
                  </a:lnTo>
                  <a:lnTo>
                    <a:pt x="1871853" y="1311643"/>
                  </a:lnTo>
                  <a:lnTo>
                    <a:pt x="1874431" y="1310627"/>
                  </a:lnTo>
                  <a:lnTo>
                    <a:pt x="1879295" y="1310627"/>
                  </a:lnTo>
                  <a:lnTo>
                    <a:pt x="1884692" y="1315008"/>
                  </a:lnTo>
                  <a:lnTo>
                    <a:pt x="1885238" y="1316342"/>
                  </a:lnTo>
                  <a:lnTo>
                    <a:pt x="1885480" y="1318539"/>
                  </a:lnTo>
                  <a:lnTo>
                    <a:pt x="1885480" y="1349476"/>
                  </a:lnTo>
                  <a:lnTo>
                    <a:pt x="1892922" y="1349476"/>
                  </a:lnTo>
                  <a:close/>
                </a:path>
                <a:path w="2357120" h="1367789">
                  <a:moveTo>
                    <a:pt x="1944624" y="1319872"/>
                  </a:moveTo>
                  <a:lnTo>
                    <a:pt x="1942744" y="1314234"/>
                  </a:lnTo>
                  <a:lnTo>
                    <a:pt x="1939124" y="1310309"/>
                  </a:lnTo>
                  <a:lnTo>
                    <a:pt x="1936711" y="1307744"/>
                  </a:lnTo>
                  <a:lnTo>
                    <a:pt x="1936711" y="1322997"/>
                  </a:lnTo>
                  <a:lnTo>
                    <a:pt x="1911883" y="1322997"/>
                  </a:lnTo>
                  <a:lnTo>
                    <a:pt x="1912188" y="1319161"/>
                  </a:lnTo>
                  <a:lnTo>
                    <a:pt x="1913445" y="1316037"/>
                  </a:lnTo>
                  <a:lnTo>
                    <a:pt x="1915795" y="1313764"/>
                  </a:lnTo>
                  <a:lnTo>
                    <a:pt x="1918144" y="1311414"/>
                  </a:lnTo>
                  <a:lnTo>
                    <a:pt x="1921040" y="1310309"/>
                  </a:lnTo>
                  <a:lnTo>
                    <a:pt x="1928329" y="1310309"/>
                  </a:lnTo>
                  <a:lnTo>
                    <a:pt x="1931466" y="1311719"/>
                  </a:lnTo>
                  <a:lnTo>
                    <a:pt x="1933816" y="1314627"/>
                  </a:lnTo>
                  <a:lnTo>
                    <a:pt x="1935378" y="1316507"/>
                  </a:lnTo>
                  <a:lnTo>
                    <a:pt x="1936318" y="1319326"/>
                  </a:lnTo>
                  <a:lnTo>
                    <a:pt x="1936711" y="1322997"/>
                  </a:lnTo>
                  <a:lnTo>
                    <a:pt x="1936711" y="1307744"/>
                  </a:lnTo>
                  <a:lnTo>
                    <a:pt x="1935226" y="1306156"/>
                  </a:lnTo>
                  <a:lnTo>
                    <a:pt x="1930374" y="1304124"/>
                  </a:lnTo>
                  <a:lnTo>
                    <a:pt x="1918309" y="1304124"/>
                  </a:lnTo>
                  <a:lnTo>
                    <a:pt x="1913293" y="1306156"/>
                  </a:lnTo>
                  <a:lnTo>
                    <a:pt x="1909457" y="1310309"/>
                  </a:lnTo>
                  <a:lnTo>
                    <a:pt x="1905609" y="1314386"/>
                  </a:lnTo>
                  <a:lnTo>
                    <a:pt x="1903831" y="1319872"/>
                  </a:lnTo>
                  <a:lnTo>
                    <a:pt x="1903844" y="1335227"/>
                  </a:lnTo>
                  <a:lnTo>
                    <a:pt x="1905609" y="1340472"/>
                  </a:lnTo>
                  <a:lnTo>
                    <a:pt x="1909457" y="1344460"/>
                  </a:lnTo>
                  <a:lnTo>
                    <a:pt x="1913216" y="1348460"/>
                  </a:lnTo>
                  <a:lnTo>
                    <a:pt x="1918385" y="1350492"/>
                  </a:lnTo>
                  <a:lnTo>
                    <a:pt x="1929980" y="1350492"/>
                  </a:lnTo>
                  <a:lnTo>
                    <a:pt x="1934210" y="1349248"/>
                  </a:lnTo>
                  <a:lnTo>
                    <a:pt x="1937575" y="1346733"/>
                  </a:lnTo>
                  <a:lnTo>
                    <a:pt x="1940763" y="1344307"/>
                  </a:lnTo>
                  <a:lnTo>
                    <a:pt x="1943138" y="1340700"/>
                  </a:lnTo>
                  <a:lnTo>
                    <a:pt x="1944395" y="1336167"/>
                  </a:lnTo>
                  <a:lnTo>
                    <a:pt x="1936635" y="1335227"/>
                  </a:lnTo>
                  <a:lnTo>
                    <a:pt x="1935454" y="1338351"/>
                  </a:lnTo>
                  <a:lnTo>
                    <a:pt x="1933892" y="1340700"/>
                  </a:lnTo>
                  <a:lnTo>
                    <a:pt x="1931936" y="1342110"/>
                  </a:lnTo>
                  <a:lnTo>
                    <a:pt x="1929980" y="1343596"/>
                  </a:lnTo>
                  <a:lnTo>
                    <a:pt x="1927631" y="1344307"/>
                  </a:lnTo>
                  <a:lnTo>
                    <a:pt x="1921205" y="1344307"/>
                  </a:lnTo>
                  <a:lnTo>
                    <a:pt x="1918068" y="1342974"/>
                  </a:lnTo>
                  <a:lnTo>
                    <a:pt x="1915642" y="1340396"/>
                  </a:lnTo>
                  <a:lnTo>
                    <a:pt x="1913128" y="1337805"/>
                  </a:lnTo>
                  <a:lnTo>
                    <a:pt x="1911807" y="1334122"/>
                  </a:lnTo>
                  <a:lnTo>
                    <a:pt x="1911489" y="1329194"/>
                  </a:lnTo>
                  <a:lnTo>
                    <a:pt x="1944547" y="1329194"/>
                  </a:lnTo>
                  <a:lnTo>
                    <a:pt x="1944624" y="1322997"/>
                  </a:lnTo>
                  <a:lnTo>
                    <a:pt x="1944624" y="1319872"/>
                  </a:lnTo>
                  <a:close/>
                </a:path>
                <a:path w="2357120" h="1367789">
                  <a:moveTo>
                    <a:pt x="1999462" y="1287208"/>
                  </a:moveTo>
                  <a:lnTo>
                    <a:pt x="1994065" y="1287208"/>
                  </a:lnTo>
                  <a:lnTo>
                    <a:pt x="1988883" y="1294180"/>
                  </a:lnTo>
                  <a:lnTo>
                    <a:pt x="1984971" y="1301229"/>
                  </a:lnTo>
                  <a:lnTo>
                    <a:pt x="1982470" y="1308277"/>
                  </a:lnTo>
                  <a:lnTo>
                    <a:pt x="1980349" y="1314310"/>
                  </a:lnTo>
                  <a:lnTo>
                    <a:pt x="1979256" y="1320647"/>
                  </a:lnTo>
                  <a:lnTo>
                    <a:pt x="1979256" y="1334833"/>
                  </a:lnTo>
                  <a:lnTo>
                    <a:pt x="1980666" y="1342110"/>
                  </a:lnTo>
                  <a:lnTo>
                    <a:pt x="1983562" y="1349082"/>
                  </a:lnTo>
                  <a:lnTo>
                    <a:pt x="1986457" y="1356131"/>
                  </a:lnTo>
                  <a:lnTo>
                    <a:pt x="1989912" y="1362240"/>
                  </a:lnTo>
                  <a:lnTo>
                    <a:pt x="1994065" y="1367497"/>
                  </a:lnTo>
                  <a:lnTo>
                    <a:pt x="1999462" y="1367497"/>
                  </a:lnTo>
                  <a:lnTo>
                    <a:pt x="1994014" y="1357452"/>
                  </a:lnTo>
                  <a:lnTo>
                    <a:pt x="1990128" y="1347406"/>
                  </a:lnTo>
                  <a:lnTo>
                    <a:pt x="1987791" y="1337360"/>
                  </a:lnTo>
                  <a:lnTo>
                    <a:pt x="1987003" y="1327315"/>
                  </a:lnTo>
                  <a:lnTo>
                    <a:pt x="1987003" y="1322057"/>
                  </a:lnTo>
                  <a:lnTo>
                    <a:pt x="1987562" y="1316812"/>
                  </a:lnTo>
                  <a:lnTo>
                    <a:pt x="1988807" y="1311643"/>
                  </a:lnTo>
                  <a:lnTo>
                    <a:pt x="1989747" y="1307414"/>
                  </a:lnTo>
                  <a:lnTo>
                    <a:pt x="1991080" y="1303426"/>
                  </a:lnTo>
                  <a:lnTo>
                    <a:pt x="1993900" y="1297152"/>
                  </a:lnTo>
                  <a:lnTo>
                    <a:pt x="1996097" y="1292999"/>
                  </a:lnTo>
                  <a:lnTo>
                    <a:pt x="1999462" y="1287208"/>
                  </a:lnTo>
                  <a:close/>
                </a:path>
                <a:path w="2357120" h="1367789">
                  <a:moveTo>
                    <a:pt x="2042858" y="1333893"/>
                  </a:moveTo>
                  <a:lnTo>
                    <a:pt x="2042312" y="1331696"/>
                  </a:lnTo>
                  <a:lnTo>
                    <a:pt x="2041067" y="1329969"/>
                  </a:lnTo>
                  <a:lnTo>
                    <a:pt x="2039886" y="1328254"/>
                  </a:lnTo>
                  <a:lnTo>
                    <a:pt x="2038248" y="1326997"/>
                  </a:lnTo>
                  <a:lnTo>
                    <a:pt x="2034006" y="1325118"/>
                  </a:lnTo>
                  <a:lnTo>
                    <a:pt x="2030336" y="1324025"/>
                  </a:lnTo>
                  <a:lnTo>
                    <a:pt x="2025002" y="1322616"/>
                  </a:lnTo>
                  <a:lnTo>
                    <a:pt x="2019122" y="1320965"/>
                  </a:lnTo>
                  <a:lnTo>
                    <a:pt x="2014588" y="1316977"/>
                  </a:lnTo>
                  <a:lnTo>
                    <a:pt x="2014588" y="1314462"/>
                  </a:lnTo>
                  <a:lnTo>
                    <a:pt x="2015286" y="1313129"/>
                  </a:lnTo>
                  <a:lnTo>
                    <a:pt x="2016772" y="1312037"/>
                  </a:lnTo>
                  <a:lnTo>
                    <a:pt x="2018271" y="1310868"/>
                  </a:lnTo>
                  <a:lnTo>
                    <a:pt x="2020697" y="1310309"/>
                  </a:lnTo>
                  <a:lnTo>
                    <a:pt x="2027123" y="1310309"/>
                  </a:lnTo>
                  <a:lnTo>
                    <a:pt x="2033854" y="1317599"/>
                  </a:lnTo>
                  <a:lnTo>
                    <a:pt x="2041220" y="1316583"/>
                  </a:lnTo>
                  <a:lnTo>
                    <a:pt x="2032762" y="1305610"/>
                  </a:lnTo>
                  <a:lnTo>
                    <a:pt x="2030171" y="1304594"/>
                  </a:lnTo>
                  <a:lnTo>
                    <a:pt x="2027123" y="1304124"/>
                  </a:lnTo>
                  <a:lnTo>
                    <a:pt x="2021319" y="1304124"/>
                  </a:lnTo>
                  <a:lnTo>
                    <a:pt x="2007412" y="1314462"/>
                  </a:lnTo>
                  <a:lnTo>
                    <a:pt x="2007412" y="1319479"/>
                  </a:lnTo>
                  <a:lnTo>
                    <a:pt x="2029307" y="1331696"/>
                  </a:lnTo>
                  <a:lnTo>
                    <a:pt x="2031898" y="1332560"/>
                  </a:lnTo>
                  <a:lnTo>
                    <a:pt x="2032914" y="1333258"/>
                  </a:lnTo>
                  <a:lnTo>
                    <a:pt x="2034400" y="1334198"/>
                  </a:lnTo>
                  <a:lnTo>
                    <a:pt x="2035187" y="1335532"/>
                  </a:lnTo>
                  <a:lnTo>
                    <a:pt x="2035187" y="1339138"/>
                  </a:lnTo>
                  <a:lnTo>
                    <a:pt x="2034324" y="1340777"/>
                  </a:lnTo>
                  <a:lnTo>
                    <a:pt x="2032685" y="1342186"/>
                  </a:lnTo>
                  <a:lnTo>
                    <a:pt x="2030958" y="1343596"/>
                  </a:lnTo>
                  <a:lnTo>
                    <a:pt x="2028444" y="1344307"/>
                  </a:lnTo>
                  <a:lnTo>
                    <a:pt x="2021560" y="1344307"/>
                  </a:lnTo>
                  <a:lnTo>
                    <a:pt x="2018893" y="1343520"/>
                  </a:lnTo>
                  <a:lnTo>
                    <a:pt x="2015058" y="1340307"/>
                  </a:lnTo>
                  <a:lnTo>
                    <a:pt x="2013877" y="1338046"/>
                  </a:lnTo>
                  <a:lnTo>
                    <a:pt x="2013483" y="1335062"/>
                  </a:lnTo>
                  <a:lnTo>
                    <a:pt x="2006041" y="1336243"/>
                  </a:lnTo>
                  <a:lnTo>
                    <a:pt x="2006904" y="1340942"/>
                  </a:lnTo>
                  <a:lnTo>
                    <a:pt x="2008784" y="1344460"/>
                  </a:lnTo>
                  <a:lnTo>
                    <a:pt x="2014816" y="1349248"/>
                  </a:lnTo>
                  <a:lnTo>
                    <a:pt x="2019211" y="1350492"/>
                  </a:lnTo>
                  <a:lnTo>
                    <a:pt x="2028444" y="1350492"/>
                  </a:lnTo>
                  <a:lnTo>
                    <a:pt x="2040166" y="1344307"/>
                  </a:lnTo>
                  <a:lnTo>
                    <a:pt x="2040674" y="1343520"/>
                  </a:lnTo>
                  <a:lnTo>
                    <a:pt x="2042160" y="1341335"/>
                  </a:lnTo>
                  <a:lnTo>
                    <a:pt x="2042820" y="1339138"/>
                  </a:lnTo>
                  <a:lnTo>
                    <a:pt x="2042858" y="1333893"/>
                  </a:lnTo>
                  <a:close/>
                </a:path>
                <a:path w="2357120" h="1367789">
                  <a:moveTo>
                    <a:pt x="2091512" y="1319872"/>
                  </a:moveTo>
                  <a:lnTo>
                    <a:pt x="2089632" y="1314234"/>
                  </a:lnTo>
                  <a:lnTo>
                    <a:pt x="2086013" y="1310309"/>
                  </a:lnTo>
                  <a:lnTo>
                    <a:pt x="2083600" y="1307744"/>
                  </a:lnTo>
                  <a:lnTo>
                    <a:pt x="2083600" y="1322997"/>
                  </a:lnTo>
                  <a:lnTo>
                    <a:pt x="2058771" y="1322997"/>
                  </a:lnTo>
                  <a:lnTo>
                    <a:pt x="2059076" y="1319161"/>
                  </a:lnTo>
                  <a:lnTo>
                    <a:pt x="2060333" y="1316037"/>
                  </a:lnTo>
                  <a:lnTo>
                    <a:pt x="2062683" y="1313764"/>
                  </a:lnTo>
                  <a:lnTo>
                    <a:pt x="2065032" y="1311414"/>
                  </a:lnTo>
                  <a:lnTo>
                    <a:pt x="2067928" y="1310309"/>
                  </a:lnTo>
                  <a:lnTo>
                    <a:pt x="2075218" y="1310309"/>
                  </a:lnTo>
                  <a:lnTo>
                    <a:pt x="2078355" y="1311719"/>
                  </a:lnTo>
                  <a:lnTo>
                    <a:pt x="2080704" y="1314627"/>
                  </a:lnTo>
                  <a:lnTo>
                    <a:pt x="2082266" y="1316507"/>
                  </a:lnTo>
                  <a:lnTo>
                    <a:pt x="2083206" y="1319326"/>
                  </a:lnTo>
                  <a:lnTo>
                    <a:pt x="2083600" y="1322997"/>
                  </a:lnTo>
                  <a:lnTo>
                    <a:pt x="2083600" y="1307744"/>
                  </a:lnTo>
                  <a:lnTo>
                    <a:pt x="2082114" y="1306156"/>
                  </a:lnTo>
                  <a:lnTo>
                    <a:pt x="2077250" y="1304124"/>
                  </a:lnTo>
                  <a:lnTo>
                    <a:pt x="2065185" y="1304124"/>
                  </a:lnTo>
                  <a:lnTo>
                    <a:pt x="2060257" y="1306156"/>
                  </a:lnTo>
                  <a:lnTo>
                    <a:pt x="2056422" y="1310309"/>
                  </a:lnTo>
                  <a:lnTo>
                    <a:pt x="2052497" y="1314386"/>
                  </a:lnTo>
                  <a:lnTo>
                    <a:pt x="2050719" y="1319872"/>
                  </a:lnTo>
                  <a:lnTo>
                    <a:pt x="2050719" y="1335227"/>
                  </a:lnTo>
                  <a:lnTo>
                    <a:pt x="2052497" y="1340472"/>
                  </a:lnTo>
                  <a:lnTo>
                    <a:pt x="2056333" y="1344460"/>
                  </a:lnTo>
                  <a:lnTo>
                    <a:pt x="2060105" y="1348460"/>
                  </a:lnTo>
                  <a:lnTo>
                    <a:pt x="2065274" y="1350492"/>
                  </a:lnTo>
                  <a:lnTo>
                    <a:pt x="2076945" y="1350492"/>
                  </a:lnTo>
                  <a:lnTo>
                    <a:pt x="2081174" y="1349248"/>
                  </a:lnTo>
                  <a:lnTo>
                    <a:pt x="2087651" y="1344307"/>
                  </a:lnTo>
                  <a:lnTo>
                    <a:pt x="2090026" y="1340700"/>
                  </a:lnTo>
                  <a:lnTo>
                    <a:pt x="2091283" y="1336167"/>
                  </a:lnTo>
                  <a:lnTo>
                    <a:pt x="2083523" y="1335227"/>
                  </a:lnTo>
                  <a:lnTo>
                    <a:pt x="2082342" y="1338351"/>
                  </a:lnTo>
                  <a:lnTo>
                    <a:pt x="2080780" y="1340700"/>
                  </a:lnTo>
                  <a:lnTo>
                    <a:pt x="2078824" y="1342110"/>
                  </a:lnTo>
                  <a:lnTo>
                    <a:pt x="2076945" y="1343596"/>
                  </a:lnTo>
                  <a:lnTo>
                    <a:pt x="2074595" y="1344307"/>
                  </a:lnTo>
                  <a:lnTo>
                    <a:pt x="2068093" y="1344307"/>
                  </a:lnTo>
                  <a:lnTo>
                    <a:pt x="2065032" y="1342974"/>
                  </a:lnTo>
                  <a:lnTo>
                    <a:pt x="2060016" y="1337805"/>
                  </a:lnTo>
                  <a:lnTo>
                    <a:pt x="2058695" y="1334122"/>
                  </a:lnTo>
                  <a:lnTo>
                    <a:pt x="2058377" y="1329194"/>
                  </a:lnTo>
                  <a:lnTo>
                    <a:pt x="2091512" y="1329194"/>
                  </a:lnTo>
                  <a:lnTo>
                    <a:pt x="2091512" y="1322997"/>
                  </a:lnTo>
                  <a:lnTo>
                    <a:pt x="2091512" y="1319872"/>
                  </a:lnTo>
                  <a:close/>
                </a:path>
                <a:path w="2357120" h="1367789">
                  <a:moveTo>
                    <a:pt x="2138515" y="1334198"/>
                  </a:moveTo>
                  <a:lnTo>
                    <a:pt x="2131072" y="1333258"/>
                  </a:lnTo>
                  <a:lnTo>
                    <a:pt x="2130526" y="1337017"/>
                  </a:lnTo>
                  <a:lnTo>
                    <a:pt x="2129269" y="1339761"/>
                  </a:lnTo>
                  <a:lnTo>
                    <a:pt x="2125357" y="1343367"/>
                  </a:lnTo>
                  <a:lnTo>
                    <a:pt x="2122843" y="1344307"/>
                  </a:lnTo>
                  <a:lnTo>
                    <a:pt x="2116264" y="1344307"/>
                  </a:lnTo>
                  <a:lnTo>
                    <a:pt x="2113292" y="1342974"/>
                  </a:lnTo>
                  <a:lnTo>
                    <a:pt x="2111019" y="1340231"/>
                  </a:lnTo>
                  <a:lnTo>
                    <a:pt x="2108670" y="1337576"/>
                  </a:lnTo>
                  <a:lnTo>
                    <a:pt x="2107590" y="1333258"/>
                  </a:lnTo>
                  <a:lnTo>
                    <a:pt x="2107577" y="1321358"/>
                  </a:lnTo>
                  <a:lnTo>
                    <a:pt x="2108746" y="1317053"/>
                  </a:lnTo>
                  <a:lnTo>
                    <a:pt x="2111095" y="1314386"/>
                  </a:lnTo>
                  <a:lnTo>
                    <a:pt x="2113445" y="1311643"/>
                  </a:lnTo>
                  <a:lnTo>
                    <a:pt x="2116582" y="1310309"/>
                  </a:lnTo>
                  <a:lnTo>
                    <a:pt x="2122843" y="1310309"/>
                  </a:lnTo>
                  <a:lnTo>
                    <a:pt x="2124964" y="1311021"/>
                  </a:lnTo>
                  <a:lnTo>
                    <a:pt x="2128494" y="1314069"/>
                  </a:lnTo>
                  <a:lnTo>
                    <a:pt x="2129739" y="1316266"/>
                  </a:lnTo>
                  <a:lnTo>
                    <a:pt x="2130450" y="1319237"/>
                  </a:lnTo>
                  <a:lnTo>
                    <a:pt x="2137740" y="1318145"/>
                  </a:lnTo>
                  <a:lnTo>
                    <a:pt x="2124887" y="1304124"/>
                  </a:lnTo>
                  <a:lnTo>
                    <a:pt x="2116264" y="1304124"/>
                  </a:lnTo>
                  <a:lnTo>
                    <a:pt x="2102243" y="1314856"/>
                  </a:lnTo>
                  <a:lnTo>
                    <a:pt x="2100605" y="1318463"/>
                  </a:lnTo>
                  <a:lnTo>
                    <a:pt x="2099818" y="1322692"/>
                  </a:lnTo>
                  <a:lnTo>
                    <a:pt x="2099818" y="1334833"/>
                  </a:lnTo>
                  <a:lnTo>
                    <a:pt x="2101697" y="1340548"/>
                  </a:lnTo>
                  <a:lnTo>
                    <a:pt x="2105380" y="1344536"/>
                  </a:lnTo>
                  <a:lnTo>
                    <a:pt x="2109063" y="1348460"/>
                  </a:lnTo>
                  <a:lnTo>
                    <a:pt x="2113915" y="1350492"/>
                  </a:lnTo>
                  <a:lnTo>
                    <a:pt x="2124887" y="1350492"/>
                  </a:lnTo>
                  <a:lnTo>
                    <a:pt x="2128964" y="1349006"/>
                  </a:lnTo>
                  <a:lnTo>
                    <a:pt x="2134438" y="1344307"/>
                  </a:lnTo>
                  <a:lnTo>
                    <a:pt x="2135619" y="1343291"/>
                  </a:lnTo>
                  <a:lnTo>
                    <a:pt x="2137651" y="1339291"/>
                  </a:lnTo>
                  <a:lnTo>
                    <a:pt x="2138515" y="1334198"/>
                  </a:lnTo>
                  <a:close/>
                </a:path>
                <a:path w="2357120" h="1367789">
                  <a:moveTo>
                    <a:pt x="2184971" y="1319631"/>
                  </a:moveTo>
                  <a:lnTo>
                    <a:pt x="2183015" y="1314069"/>
                  </a:lnTo>
                  <a:lnTo>
                    <a:pt x="2179396" y="1310309"/>
                  </a:lnTo>
                  <a:lnTo>
                    <a:pt x="2177211" y="1308049"/>
                  </a:lnTo>
                  <a:lnTo>
                    <a:pt x="2177211" y="1321587"/>
                  </a:lnTo>
                  <a:lnTo>
                    <a:pt x="2177199" y="1332953"/>
                  </a:lnTo>
                  <a:lnTo>
                    <a:pt x="2176043" y="1337183"/>
                  </a:lnTo>
                  <a:lnTo>
                    <a:pt x="2173465" y="1340078"/>
                  </a:lnTo>
                  <a:lnTo>
                    <a:pt x="2171027" y="1342898"/>
                  </a:lnTo>
                  <a:lnTo>
                    <a:pt x="2167979" y="1344307"/>
                  </a:lnTo>
                  <a:lnTo>
                    <a:pt x="2160447" y="1344307"/>
                  </a:lnTo>
                  <a:lnTo>
                    <a:pt x="2157323" y="1342898"/>
                  </a:lnTo>
                  <a:lnTo>
                    <a:pt x="2154821" y="1340002"/>
                  </a:lnTo>
                  <a:lnTo>
                    <a:pt x="2152383" y="1337259"/>
                  </a:lnTo>
                  <a:lnTo>
                    <a:pt x="2151126" y="1332953"/>
                  </a:lnTo>
                  <a:lnTo>
                    <a:pt x="2151126" y="1321587"/>
                  </a:lnTo>
                  <a:lnTo>
                    <a:pt x="2152383" y="1317358"/>
                  </a:lnTo>
                  <a:lnTo>
                    <a:pt x="2154885" y="1314538"/>
                  </a:lnTo>
                  <a:lnTo>
                    <a:pt x="2157323" y="1311719"/>
                  </a:lnTo>
                  <a:lnTo>
                    <a:pt x="2160447" y="1310309"/>
                  </a:lnTo>
                  <a:lnTo>
                    <a:pt x="2167890" y="1310309"/>
                  </a:lnTo>
                  <a:lnTo>
                    <a:pt x="2171027" y="1311719"/>
                  </a:lnTo>
                  <a:lnTo>
                    <a:pt x="2176043" y="1317358"/>
                  </a:lnTo>
                  <a:lnTo>
                    <a:pt x="2177211" y="1321587"/>
                  </a:lnTo>
                  <a:lnTo>
                    <a:pt x="2177211" y="1308049"/>
                  </a:lnTo>
                  <a:lnTo>
                    <a:pt x="2175332" y="1306080"/>
                  </a:lnTo>
                  <a:lnTo>
                    <a:pt x="2170328" y="1304124"/>
                  </a:lnTo>
                  <a:lnTo>
                    <a:pt x="2158733" y="1304124"/>
                  </a:lnTo>
                  <a:lnTo>
                    <a:pt x="2154110" y="1305775"/>
                  </a:lnTo>
                  <a:lnTo>
                    <a:pt x="2145728" y="1312976"/>
                  </a:lnTo>
                  <a:lnTo>
                    <a:pt x="2143379" y="1319085"/>
                  </a:lnTo>
                  <a:lnTo>
                    <a:pt x="2143379" y="1334757"/>
                  </a:lnTo>
                  <a:lnTo>
                    <a:pt x="2145334" y="1340548"/>
                  </a:lnTo>
                  <a:lnTo>
                    <a:pt x="2149170" y="1344536"/>
                  </a:lnTo>
                  <a:lnTo>
                    <a:pt x="2153005" y="1348460"/>
                  </a:lnTo>
                  <a:lnTo>
                    <a:pt x="2158022" y="1350492"/>
                  </a:lnTo>
                  <a:lnTo>
                    <a:pt x="2168055" y="1350492"/>
                  </a:lnTo>
                  <a:lnTo>
                    <a:pt x="2171649" y="1349552"/>
                  </a:lnTo>
                  <a:lnTo>
                    <a:pt x="2178240" y="1345946"/>
                  </a:lnTo>
                  <a:lnTo>
                    <a:pt x="2179828" y="1344307"/>
                  </a:lnTo>
                  <a:lnTo>
                    <a:pt x="2180666" y="1343444"/>
                  </a:lnTo>
                  <a:lnTo>
                    <a:pt x="2184108" y="1336865"/>
                  </a:lnTo>
                  <a:lnTo>
                    <a:pt x="2184870" y="1332953"/>
                  </a:lnTo>
                  <a:lnTo>
                    <a:pt x="2184971" y="1319631"/>
                  </a:lnTo>
                  <a:close/>
                </a:path>
                <a:path w="2357120" h="1367789">
                  <a:moveTo>
                    <a:pt x="2231275" y="1349476"/>
                  </a:moveTo>
                  <a:lnTo>
                    <a:pt x="2229624" y="1310868"/>
                  </a:lnTo>
                  <a:lnTo>
                    <a:pt x="2218817" y="1304124"/>
                  </a:lnTo>
                  <a:lnTo>
                    <a:pt x="2209965" y="1304124"/>
                  </a:lnTo>
                  <a:lnTo>
                    <a:pt x="2205266" y="1306550"/>
                  </a:lnTo>
                  <a:lnTo>
                    <a:pt x="2201976" y="1311414"/>
                  </a:lnTo>
                  <a:lnTo>
                    <a:pt x="2201976" y="1305140"/>
                  </a:lnTo>
                  <a:lnTo>
                    <a:pt x="2195233" y="1305140"/>
                  </a:lnTo>
                  <a:lnTo>
                    <a:pt x="2195233" y="1349476"/>
                  </a:lnTo>
                  <a:lnTo>
                    <a:pt x="2202751" y="1349476"/>
                  </a:lnTo>
                  <a:lnTo>
                    <a:pt x="2202802" y="1319403"/>
                  </a:lnTo>
                  <a:lnTo>
                    <a:pt x="2203932" y="1315720"/>
                  </a:lnTo>
                  <a:lnTo>
                    <a:pt x="2206206" y="1313688"/>
                  </a:lnTo>
                  <a:lnTo>
                    <a:pt x="2208555" y="1311643"/>
                  </a:lnTo>
                  <a:lnTo>
                    <a:pt x="2209190" y="1311414"/>
                  </a:lnTo>
                  <a:lnTo>
                    <a:pt x="2211298" y="1310627"/>
                  </a:lnTo>
                  <a:lnTo>
                    <a:pt x="2216543" y="1310627"/>
                  </a:lnTo>
                  <a:lnTo>
                    <a:pt x="2218271" y="1311097"/>
                  </a:lnTo>
                  <a:lnTo>
                    <a:pt x="2223757" y="1349476"/>
                  </a:lnTo>
                  <a:lnTo>
                    <a:pt x="2231275" y="1349476"/>
                  </a:lnTo>
                  <a:close/>
                </a:path>
                <a:path w="2357120" h="1367789">
                  <a:moveTo>
                    <a:pt x="2279993" y="1288224"/>
                  </a:moveTo>
                  <a:lnTo>
                    <a:pt x="2273109" y="1288224"/>
                  </a:lnTo>
                  <a:lnTo>
                    <a:pt x="2273109" y="1333500"/>
                  </a:lnTo>
                  <a:lnTo>
                    <a:pt x="2272004" y="1337576"/>
                  </a:lnTo>
                  <a:lnTo>
                    <a:pt x="2269655" y="1340231"/>
                  </a:lnTo>
                  <a:lnTo>
                    <a:pt x="2267381" y="1342974"/>
                  </a:lnTo>
                  <a:lnTo>
                    <a:pt x="2264562" y="1344307"/>
                  </a:lnTo>
                  <a:lnTo>
                    <a:pt x="2258060" y="1344307"/>
                  </a:lnTo>
                  <a:lnTo>
                    <a:pt x="2255240" y="1342898"/>
                  </a:lnTo>
                  <a:lnTo>
                    <a:pt x="2252815" y="1340078"/>
                  </a:lnTo>
                  <a:lnTo>
                    <a:pt x="2250465" y="1337259"/>
                  </a:lnTo>
                  <a:lnTo>
                    <a:pt x="2249208" y="1333030"/>
                  </a:lnTo>
                  <a:lnTo>
                    <a:pt x="2249208" y="1321435"/>
                  </a:lnTo>
                  <a:lnTo>
                    <a:pt x="2250389" y="1317129"/>
                  </a:lnTo>
                  <a:lnTo>
                    <a:pt x="2254847" y="1311719"/>
                  </a:lnTo>
                  <a:lnTo>
                    <a:pt x="2257666" y="1310309"/>
                  </a:lnTo>
                  <a:lnTo>
                    <a:pt x="2264410" y="1310309"/>
                  </a:lnTo>
                  <a:lnTo>
                    <a:pt x="2267305" y="1311719"/>
                  </a:lnTo>
                  <a:lnTo>
                    <a:pt x="2271928" y="1317447"/>
                  </a:lnTo>
                  <a:lnTo>
                    <a:pt x="2272982" y="1321435"/>
                  </a:lnTo>
                  <a:lnTo>
                    <a:pt x="2273109" y="1333500"/>
                  </a:lnTo>
                  <a:lnTo>
                    <a:pt x="2273109" y="1288224"/>
                  </a:lnTo>
                  <a:lnTo>
                    <a:pt x="2272474" y="1288224"/>
                  </a:lnTo>
                  <a:lnTo>
                    <a:pt x="2272474" y="1310233"/>
                  </a:lnTo>
                  <a:lnTo>
                    <a:pt x="2271230" y="1308430"/>
                  </a:lnTo>
                  <a:lnTo>
                    <a:pt x="2269502" y="1306944"/>
                  </a:lnTo>
                  <a:lnTo>
                    <a:pt x="2267381" y="1305775"/>
                  </a:lnTo>
                  <a:lnTo>
                    <a:pt x="2265349" y="1304671"/>
                  </a:lnTo>
                  <a:lnTo>
                    <a:pt x="2262924" y="1304124"/>
                  </a:lnTo>
                  <a:lnTo>
                    <a:pt x="2256650" y="1304124"/>
                  </a:lnTo>
                  <a:lnTo>
                    <a:pt x="2253284" y="1305064"/>
                  </a:lnTo>
                  <a:lnTo>
                    <a:pt x="2250389" y="1307020"/>
                  </a:lnTo>
                  <a:lnTo>
                    <a:pt x="2247404" y="1308900"/>
                  </a:lnTo>
                  <a:lnTo>
                    <a:pt x="2245220" y="1311643"/>
                  </a:lnTo>
                  <a:lnTo>
                    <a:pt x="2242235" y="1318856"/>
                  </a:lnTo>
                  <a:lnTo>
                    <a:pt x="2241537" y="1322920"/>
                  </a:lnTo>
                  <a:lnTo>
                    <a:pt x="2241537" y="1331849"/>
                  </a:lnTo>
                  <a:lnTo>
                    <a:pt x="2242312" y="1335925"/>
                  </a:lnTo>
                  <a:lnTo>
                    <a:pt x="2245614" y="1342898"/>
                  </a:lnTo>
                  <a:lnTo>
                    <a:pt x="2247874" y="1345641"/>
                  </a:lnTo>
                  <a:lnTo>
                    <a:pt x="2250859" y="1347520"/>
                  </a:lnTo>
                  <a:lnTo>
                    <a:pt x="2253831" y="1349476"/>
                  </a:lnTo>
                  <a:lnTo>
                    <a:pt x="2257044" y="1350492"/>
                  </a:lnTo>
                  <a:lnTo>
                    <a:pt x="2266048" y="1350492"/>
                  </a:lnTo>
                  <a:lnTo>
                    <a:pt x="2270201" y="1348308"/>
                  </a:lnTo>
                  <a:lnTo>
                    <a:pt x="2272779" y="1344307"/>
                  </a:lnTo>
                  <a:lnTo>
                    <a:pt x="2273020" y="1343914"/>
                  </a:lnTo>
                  <a:lnTo>
                    <a:pt x="2273020" y="1349476"/>
                  </a:lnTo>
                  <a:lnTo>
                    <a:pt x="2279993" y="1349476"/>
                  </a:lnTo>
                  <a:lnTo>
                    <a:pt x="2279993" y="1343914"/>
                  </a:lnTo>
                  <a:lnTo>
                    <a:pt x="2279993" y="1310309"/>
                  </a:lnTo>
                  <a:lnTo>
                    <a:pt x="2279993" y="1288224"/>
                  </a:lnTo>
                  <a:close/>
                </a:path>
                <a:path w="2357120" h="1367789">
                  <a:moveTo>
                    <a:pt x="2327084" y="1333893"/>
                  </a:moveTo>
                  <a:lnTo>
                    <a:pt x="2309215" y="1322616"/>
                  </a:lnTo>
                  <a:lnTo>
                    <a:pt x="2303272" y="1320965"/>
                  </a:lnTo>
                  <a:lnTo>
                    <a:pt x="2302560" y="1320647"/>
                  </a:lnTo>
                  <a:lnTo>
                    <a:pt x="2301227" y="1320101"/>
                  </a:lnTo>
                  <a:lnTo>
                    <a:pt x="2300287" y="1319479"/>
                  </a:lnTo>
                  <a:lnTo>
                    <a:pt x="2299665" y="1318615"/>
                  </a:lnTo>
                  <a:lnTo>
                    <a:pt x="2299030" y="1317828"/>
                  </a:lnTo>
                  <a:lnTo>
                    <a:pt x="2298725" y="1316977"/>
                  </a:lnTo>
                  <a:lnTo>
                    <a:pt x="2298725" y="1314462"/>
                  </a:lnTo>
                  <a:lnTo>
                    <a:pt x="2299500" y="1313129"/>
                  </a:lnTo>
                  <a:lnTo>
                    <a:pt x="2300998" y="1312037"/>
                  </a:lnTo>
                  <a:lnTo>
                    <a:pt x="2302408" y="1310868"/>
                  </a:lnTo>
                  <a:lnTo>
                    <a:pt x="2304910" y="1310309"/>
                  </a:lnTo>
                  <a:lnTo>
                    <a:pt x="2311260" y="1310309"/>
                  </a:lnTo>
                  <a:lnTo>
                    <a:pt x="2318067" y="1317599"/>
                  </a:lnTo>
                  <a:lnTo>
                    <a:pt x="2325433" y="1316583"/>
                  </a:lnTo>
                  <a:lnTo>
                    <a:pt x="2311260" y="1304124"/>
                  </a:lnTo>
                  <a:lnTo>
                    <a:pt x="2305532" y="1304124"/>
                  </a:lnTo>
                  <a:lnTo>
                    <a:pt x="2296528" y="1307185"/>
                  </a:lnTo>
                  <a:lnTo>
                    <a:pt x="2294966" y="1308277"/>
                  </a:lnTo>
                  <a:lnTo>
                    <a:pt x="2293709" y="1309687"/>
                  </a:lnTo>
                  <a:lnTo>
                    <a:pt x="2292845" y="1311414"/>
                  </a:lnTo>
                  <a:lnTo>
                    <a:pt x="2291905" y="1313053"/>
                  </a:lnTo>
                  <a:lnTo>
                    <a:pt x="2291613" y="1314462"/>
                  </a:lnTo>
                  <a:lnTo>
                    <a:pt x="2291626" y="1319479"/>
                  </a:lnTo>
                  <a:lnTo>
                    <a:pt x="2292058" y="1321041"/>
                  </a:lnTo>
                  <a:lnTo>
                    <a:pt x="2313533" y="1331696"/>
                  </a:lnTo>
                  <a:lnTo>
                    <a:pt x="2316111" y="1332560"/>
                  </a:lnTo>
                  <a:lnTo>
                    <a:pt x="2317127" y="1333258"/>
                  </a:lnTo>
                  <a:lnTo>
                    <a:pt x="2318626" y="1334198"/>
                  </a:lnTo>
                  <a:lnTo>
                    <a:pt x="2319324" y="1335532"/>
                  </a:lnTo>
                  <a:lnTo>
                    <a:pt x="2319324" y="1339138"/>
                  </a:lnTo>
                  <a:lnTo>
                    <a:pt x="2318537" y="1340777"/>
                  </a:lnTo>
                  <a:lnTo>
                    <a:pt x="2316823" y="1342186"/>
                  </a:lnTo>
                  <a:lnTo>
                    <a:pt x="2315172" y="1343596"/>
                  </a:lnTo>
                  <a:lnTo>
                    <a:pt x="2312593" y="1344307"/>
                  </a:lnTo>
                  <a:lnTo>
                    <a:pt x="2305697" y="1344307"/>
                  </a:lnTo>
                  <a:lnTo>
                    <a:pt x="2303030" y="1343520"/>
                  </a:lnTo>
                  <a:lnTo>
                    <a:pt x="2301151" y="1341882"/>
                  </a:lnTo>
                  <a:lnTo>
                    <a:pt x="2299271" y="1340307"/>
                  </a:lnTo>
                  <a:lnTo>
                    <a:pt x="2298090" y="1338046"/>
                  </a:lnTo>
                  <a:lnTo>
                    <a:pt x="2297620" y="1335062"/>
                  </a:lnTo>
                  <a:lnTo>
                    <a:pt x="2290267" y="1336243"/>
                  </a:lnTo>
                  <a:lnTo>
                    <a:pt x="2303424" y="1350492"/>
                  </a:lnTo>
                  <a:lnTo>
                    <a:pt x="2312670" y="1350492"/>
                  </a:lnTo>
                  <a:lnTo>
                    <a:pt x="2324354" y="1344307"/>
                  </a:lnTo>
                  <a:lnTo>
                    <a:pt x="2326373" y="1341335"/>
                  </a:lnTo>
                  <a:lnTo>
                    <a:pt x="2327033" y="1339138"/>
                  </a:lnTo>
                  <a:lnTo>
                    <a:pt x="2327084" y="1333893"/>
                  </a:lnTo>
                  <a:close/>
                </a:path>
                <a:path w="2357120" h="1367789">
                  <a:moveTo>
                    <a:pt x="2357082" y="1320647"/>
                  </a:moveTo>
                  <a:lnTo>
                    <a:pt x="2342197" y="1287208"/>
                  </a:lnTo>
                  <a:lnTo>
                    <a:pt x="2336876" y="1287208"/>
                  </a:lnTo>
                  <a:lnTo>
                    <a:pt x="2340241" y="1292999"/>
                  </a:lnTo>
                  <a:lnTo>
                    <a:pt x="2342515" y="1297228"/>
                  </a:lnTo>
                  <a:lnTo>
                    <a:pt x="2345258" y="1303578"/>
                  </a:lnTo>
                  <a:lnTo>
                    <a:pt x="2346591" y="1307566"/>
                  </a:lnTo>
                  <a:lnTo>
                    <a:pt x="2347531" y="1311719"/>
                  </a:lnTo>
                  <a:lnTo>
                    <a:pt x="2348776" y="1316888"/>
                  </a:lnTo>
                  <a:lnTo>
                    <a:pt x="2349335" y="1322057"/>
                  </a:lnTo>
                  <a:lnTo>
                    <a:pt x="2349335" y="1327315"/>
                  </a:lnTo>
                  <a:lnTo>
                    <a:pt x="2348547" y="1337360"/>
                  </a:lnTo>
                  <a:lnTo>
                    <a:pt x="2346210" y="1347406"/>
                  </a:lnTo>
                  <a:lnTo>
                    <a:pt x="2342324" y="1357452"/>
                  </a:lnTo>
                  <a:lnTo>
                    <a:pt x="2336876" y="1367497"/>
                  </a:lnTo>
                  <a:lnTo>
                    <a:pt x="2342197" y="1367497"/>
                  </a:lnTo>
                  <a:lnTo>
                    <a:pt x="2357082" y="1334833"/>
                  </a:lnTo>
                  <a:lnTo>
                    <a:pt x="2357082" y="132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" name="object 91"/>
          <p:cNvSpPr/>
          <p:nvPr/>
        </p:nvSpPr>
        <p:spPr>
          <a:xfrm>
            <a:off x="2334223" y="6137668"/>
            <a:ext cx="19685" cy="53340"/>
          </a:xfrm>
          <a:custGeom>
            <a:avLst/>
            <a:gdLst/>
            <a:ahLst/>
            <a:cxnLst/>
            <a:rect l="l" t="t" r="r" b="b"/>
            <a:pathLst>
              <a:path w="19685" h="53339">
                <a:moveTo>
                  <a:pt x="19553" y="0"/>
                </a:moveTo>
                <a:lnTo>
                  <a:pt x="15354" y="0"/>
                </a:lnTo>
                <a:lnTo>
                  <a:pt x="14218" y="2294"/>
                </a:lnTo>
                <a:lnTo>
                  <a:pt x="12291" y="4660"/>
                </a:lnTo>
                <a:lnTo>
                  <a:pt x="6831" y="9540"/>
                </a:lnTo>
                <a:lnTo>
                  <a:pt x="3650" y="11615"/>
                </a:lnTo>
                <a:lnTo>
                  <a:pt x="0" y="13323"/>
                </a:lnTo>
                <a:lnTo>
                  <a:pt x="0" y="19628"/>
                </a:lnTo>
                <a:lnTo>
                  <a:pt x="13035" y="11772"/>
                </a:lnTo>
                <a:lnTo>
                  <a:pt x="13035" y="53292"/>
                </a:lnTo>
                <a:lnTo>
                  <a:pt x="19553" y="53292"/>
                </a:lnTo>
                <a:lnTo>
                  <a:pt x="1955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86165" y="6137668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39">
                <a:moveTo>
                  <a:pt x="23580" y="0"/>
                </a:moveTo>
                <a:lnTo>
                  <a:pt x="13474" y="0"/>
                </a:lnTo>
                <a:lnTo>
                  <a:pt x="9479" y="1315"/>
                </a:lnTo>
                <a:lnTo>
                  <a:pt x="3446" y="6548"/>
                </a:lnTo>
                <a:lnTo>
                  <a:pt x="1723" y="10354"/>
                </a:lnTo>
                <a:lnTo>
                  <a:pt x="1253" y="15351"/>
                </a:lnTo>
                <a:lnTo>
                  <a:pt x="7990" y="16041"/>
                </a:lnTo>
                <a:lnTo>
                  <a:pt x="7990" y="12712"/>
                </a:lnTo>
                <a:lnTo>
                  <a:pt x="8930" y="10104"/>
                </a:lnTo>
                <a:lnTo>
                  <a:pt x="12691" y="6336"/>
                </a:lnTo>
                <a:lnTo>
                  <a:pt x="15197" y="5396"/>
                </a:lnTo>
                <a:lnTo>
                  <a:pt x="21308" y="5396"/>
                </a:lnTo>
                <a:lnTo>
                  <a:pt x="23736" y="6281"/>
                </a:lnTo>
                <a:lnTo>
                  <a:pt x="27418" y="9829"/>
                </a:lnTo>
                <a:lnTo>
                  <a:pt x="28358" y="12015"/>
                </a:lnTo>
                <a:lnTo>
                  <a:pt x="28358" y="17051"/>
                </a:lnTo>
                <a:lnTo>
                  <a:pt x="27340" y="19667"/>
                </a:lnTo>
                <a:lnTo>
                  <a:pt x="23266" y="25197"/>
                </a:lnTo>
                <a:lnTo>
                  <a:pt x="19428" y="28941"/>
                </a:lnTo>
                <a:lnTo>
                  <a:pt x="9949" y="36711"/>
                </a:lnTo>
                <a:lnTo>
                  <a:pt x="7050" y="39390"/>
                </a:lnTo>
                <a:lnTo>
                  <a:pt x="3133" y="44026"/>
                </a:lnTo>
                <a:lnTo>
                  <a:pt x="1723" y="46376"/>
                </a:lnTo>
                <a:lnTo>
                  <a:pt x="235" y="50214"/>
                </a:lnTo>
                <a:lnTo>
                  <a:pt x="0" y="51726"/>
                </a:lnTo>
                <a:lnTo>
                  <a:pt x="78" y="53292"/>
                </a:lnTo>
                <a:lnTo>
                  <a:pt x="35174" y="53292"/>
                </a:lnTo>
                <a:lnTo>
                  <a:pt x="35174" y="47034"/>
                </a:lnTo>
                <a:lnTo>
                  <a:pt x="9087" y="47034"/>
                </a:lnTo>
                <a:lnTo>
                  <a:pt x="9792" y="45851"/>
                </a:lnTo>
                <a:lnTo>
                  <a:pt x="10732" y="44669"/>
                </a:lnTo>
                <a:lnTo>
                  <a:pt x="12926" y="42327"/>
                </a:lnTo>
                <a:lnTo>
                  <a:pt x="24050" y="32865"/>
                </a:lnTo>
                <a:lnTo>
                  <a:pt x="27418" y="29748"/>
                </a:lnTo>
                <a:lnTo>
                  <a:pt x="31414" y="25213"/>
                </a:lnTo>
                <a:lnTo>
                  <a:pt x="32902" y="23051"/>
                </a:lnTo>
                <a:lnTo>
                  <a:pt x="34626" y="18947"/>
                </a:lnTo>
                <a:lnTo>
                  <a:pt x="35096" y="16863"/>
                </a:lnTo>
                <a:lnTo>
                  <a:pt x="35096" y="10566"/>
                </a:lnTo>
                <a:lnTo>
                  <a:pt x="33607" y="7064"/>
                </a:lnTo>
                <a:lnTo>
                  <a:pt x="27653" y="1417"/>
                </a:lnTo>
                <a:lnTo>
                  <a:pt x="2358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044882" y="6137668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19506" y="0"/>
                </a:moveTo>
                <a:lnTo>
                  <a:pt x="12456" y="0"/>
                </a:lnTo>
                <a:lnTo>
                  <a:pt x="8930" y="1206"/>
                </a:lnTo>
                <a:lnTo>
                  <a:pt x="3290" y="6007"/>
                </a:lnTo>
                <a:lnTo>
                  <a:pt x="1488" y="9391"/>
                </a:lnTo>
                <a:lnTo>
                  <a:pt x="705" y="13761"/>
                </a:lnTo>
                <a:lnTo>
                  <a:pt x="7207" y="14921"/>
                </a:lnTo>
                <a:lnTo>
                  <a:pt x="7677" y="11733"/>
                </a:lnTo>
                <a:lnTo>
                  <a:pt x="8774" y="9344"/>
                </a:lnTo>
                <a:lnTo>
                  <a:pt x="12142" y="6156"/>
                </a:lnTo>
                <a:lnTo>
                  <a:pt x="14257" y="5365"/>
                </a:lnTo>
                <a:lnTo>
                  <a:pt x="19349" y="5365"/>
                </a:lnTo>
                <a:lnTo>
                  <a:pt x="21465" y="6148"/>
                </a:lnTo>
                <a:lnTo>
                  <a:pt x="24677" y="9281"/>
                </a:lnTo>
                <a:lnTo>
                  <a:pt x="25460" y="11263"/>
                </a:lnTo>
                <a:lnTo>
                  <a:pt x="25460" y="16667"/>
                </a:lnTo>
                <a:lnTo>
                  <a:pt x="24363" y="18900"/>
                </a:lnTo>
                <a:lnTo>
                  <a:pt x="19898" y="21798"/>
                </a:lnTo>
                <a:lnTo>
                  <a:pt x="17391" y="22518"/>
                </a:lnTo>
                <a:lnTo>
                  <a:pt x="13631" y="22448"/>
                </a:lnTo>
                <a:lnTo>
                  <a:pt x="12847" y="28165"/>
                </a:lnTo>
                <a:lnTo>
                  <a:pt x="14727" y="27688"/>
                </a:lnTo>
                <a:lnTo>
                  <a:pt x="16216" y="27445"/>
                </a:lnTo>
                <a:lnTo>
                  <a:pt x="20525" y="27445"/>
                </a:lnTo>
                <a:lnTo>
                  <a:pt x="22953" y="28416"/>
                </a:lnTo>
                <a:lnTo>
                  <a:pt x="26870" y="32301"/>
                </a:lnTo>
                <a:lnTo>
                  <a:pt x="27888" y="34768"/>
                </a:lnTo>
                <a:lnTo>
                  <a:pt x="27888" y="40901"/>
                </a:lnTo>
                <a:lnTo>
                  <a:pt x="26792" y="43533"/>
                </a:lnTo>
                <a:lnTo>
                  <a:pt x="22561" y="47778"/>
                </a:lnTo>
                <a:lnTo>
                  <a:pt x="19976" y="48844"/>
                </a:lnTo>
                <a:lnTo>
                  <a:pt x="14336" y="48844"/>
                </a:lnTo>
                <a:lnTo>
                  <a:pt x="12142" y="48029"/>
                </a:lnTo>
                <a:lnTo>
                  <a:pt x="8539" y="44771"/>
                </a:lnTo>
                <a:lnTo>
                  <a:pt x="7285" y="42107"/>
                </a:lnTo>
                <a:lnTo>
                  <a:pt x="6502" y="38418"/>
                </a:lnTo>
                <a:lnTo>
                  <a:pt x="0" y="39280"/>
                </a:lnTo>
                <a:lnTo>
                  <a:pt x="470" y="43698"/>
                </a:lnTo>
                <a:lnTo>
                  <a:pt x="2193" y="47293"/>
                </a:lnTo>
                <a:lnTo>
                  <a:pt x="8382" y="52846"/>
                </a:lnTo>
                <a:lnTo>
                  <a:pt x="12220" y="54232"/>
                </a:lnTo>
                <a:lnTo>
                  <a:pt x="22091" y="54232"/>
                </a:lnTo>
                <a:lnTo>
                  <a:pt x="26322" y="52627"/>
                </a:lnTo>
                <a:lnTo>
                  <a:pt x="33059" y="46180"/>
                </a:lnTo>
                <a:lnTo>
                  <a:pt x="34782" y="42248"/>
                </a:lnTo>
                <a:lnTo>
                  <a:pt x="34782" y="34189"/>
                </a:lnTo>
                <a:lnTo>
                  <a:pt x="33921" y="31338"/>
                </a:lnTo>
                <a:lnTo>
                  <a:pt x="30395" y="26779"/>
                </a:lnTo>
                <a:lnTo>
                  <a:pt x="27967" y="25275"/>
                </a:lnTo>
                <a:lnTo>
                  <a:pt x="24833" y="24547"/>
                </a:lnTo>
                <a:lnTo>
                  <a:pt x="27262" y="23442"/>
                </a:lnTo>
                <a:lnTo>
                  <a:pt x="29064" y="21939"/>
                </a:lnTo>
                <a:lnTo>
                  <a:pt x="31570" y="18179"/>
                </a:lnTo>
                <a:lnTo>
                  <a:pt x="32197" y="16088"/>
                </a:lnTo>
                <a:lnTo>
                  <a:pt x="32197" y="11380"/>
                </a:lnTo>
                <a:lnTo>
                  <a:pt x="31492" y="9101"/>
                </a:lnTo>
                <a:lnTo>
                  <a:pt x="28907" y="4809"/>
                </a:lnTo>
                <a:lnTo>
                  <a:pt x="27105" y="3109"/>
                </a:lnTo>
                <a:lnTo>
                  <a:pt x="22170" y="626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400545" y="6137888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534" y="40369"/>
                </a:moveTo>
                <a:lnTo>
                  <a:pt x="23031" y="40369"/>
                </a:lnTo>
                <a:lnTo>
                  <a:pt x="23031" y="53073"/>
                </a:lnTo>
                <a:lnTo>
                  <a:pt x="29534" y="53073"/>
                </a:lnTo>
                <a:lnTo>
                  <a:pt x="29534" y="40369"/>
                </a:lnTo>
                <a:close/>
              </a:path>
              <a:path w="36829" h="53339">
                <a:moveTo>
                  <a:pt x="29534" y="0"/>
                </a:moveTo>
                <a:lnTo>
                  <a:pt x="24206" y="0"/>
                </a:lnTo>
                <a:lnTo>
                  <a:pt x="0" y="34392"/>
                </a:lnTo>
                <a:lnTo>
                  <a:pt x="0" y="40369"/>
                </a:lnTo>
                <a:lnTo>
                  <a:pt x="36741" y="40369"/>
                </a:lnTo>
                <a:lnTo>
                  <a:pt x="36741" y="34392"/>
                </a:lnTo>
                <a:lnTo>
                  <a:pt x="6423" y="34392"/>
                </a:lnTo>
                <a:lnTo>
                  <a:pt x="23031" y="10464"/>
                </a:lnTo>
                <a:lnTo>
                  <a:pt x="29534" y="10464"/>
                </a:lnTo>
                <a:lnTo>
                  <a:pt x="29534" y="0"/>
                </a:lnTo>
                <a:close/>
              </a:path>
              <a:path w="36829" h="53339">
                <a:moveTo>
                  <a:pt x="29534" y="10464"/>
                </a:moveTo>
                <a:lnTo>
                  <a:pt x="23031" y="10464"/>
                </a:lnTo>
                <a:lnTo>
                  <a:pt x="23031" y="34392"/>
                </a:lnTo>
                <a:lnTo>
                  <a:pt x="29534" y="34392"/>
                </a:lnTo>
                <a:lnTo>
                  <a:pt x="29534" y="104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118058" y="613766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3188" y="0"/>
                </a:moveTo>
                <a:lnTo>
                  <a:pt x="13396" y="0"/>
                </a:lnTo>
                <a:lnTo>
                  <a:pt x="8930" y="2028"/>
                </a:lnTo>
                <a:lnTo>
                  <a:pt x="1880" y="10746"/>
                </a:lnTo>
                <a:lnTo>
                  <a:pt x="0" y="18202"/>
                </a:lnTo>
                <a:lnTo>
                  <a:pt x="0" y="37627"/>
                </a:lnTo>
                <a:lnTo>
                  <a:pt x="1645" y="44214"/>
                </a:lnTo>
                <a:lnTo>
                  <a:pt x="8539" y="52204"/>
                </a:lnTo>
                <a:lnTo>
                  <a:pt x="12926" y="54201"/>
                </a:lnTo>
                <a:lnTo>
                  <a:pt x="21621" y="54201"/>
                </a:lnTo>
                <a:lnTo>
                  <a:pt x="24441" y="53441"/>
                </a:lnTo>
                <a:lnTo>
                  <a:pt x="29455" y="50394"/>
                </a:lnTo>
                <a:lnTo>
                  <a:pt x="30845" y="48844"/>
                </a:lnTo>
                <a:lnTo>
                  <a:pt x="16373" y="48844"/>
                </a:lnTo>
                <a:lnTo>
                  <a:pt x="14571" y="48303"/>
                </a:lnTo>
                <a:lnTo>
                  <a:pt x="12926" y="47230"/>
                </a:lnTo>
                <a:lnTo>
                  <a:pt x="11202" y="46157"/>
                </a:lnTo>
                <a:lnTo>
                  <a:pt x="9870" y="44590"/>
                </a:lnTo>
                <a:lnTo>
                  <a:pt x="8903" y="42483"/>
                </a:lnTo>
                <a:lnTo>
                  <a:pt x="7912" y="40486"/>
                </a:lnTo>
                <a:lnTo>
                  <a:pt x="7442" y="38340"/>
                </a:lnTo>
                <a:lnTo>
                  <a:pt x="7442" y="32669"/>
                </a:lnTo>
                <a:lnTo>
                  <a:pt x="8460" y="29904"/>
                </a:lnTo>
                <a:lnTo>
                  <a:pt x="10575" y="27790"/>
                </a:lnTo>
                <a:lnTo>
                  <a:pt x="12371" y="25925"/>
                </a:lnTo>
                <a:lnTo>
                  <a:pt x="6423" y="25925"/>
                </a:lnTo>
                <a:lnTo>
                  <a:pt x="6525" y="20466"/>
                </a:lnTo>
                <a:lnTo>
                  <a:pt x="16529" y="5365"/>
                </a:lnTo>
                <a:lnTo>
                  <a:pt x="31401" y="5365"/>
                </a:lnTo>
                <a:lnTo>
                  <a:pt x="26635" y="1174"/>
                </a:lnTo>
                <a:lnTo>
                  <a:pt x="23188" y="0"/>
                </a:lnTo>
                <a:close/>
              </a:path>
              <a:path w="35560" h="54610">
                <a:moveTo>
                  <a:pt x="31364" y="24617"/>
                </a:moveTo>
                <a:lnTo>
                  <a:pt x="20995" y="24617"/>
                </a:lnTo>
                <a:lnTo>
                  <a:pt x="23501" y="25675"/>
                </a:lnTo>
                <a:lnTo>
                  <a:pt x="25382" y="27790"/>
                </a:lnTo>
                <a:lnTo>
                  <a:pt x="27340" y="29904"/>
                </a:lnTo>
                <a:lnTo>
                  <a:pt x="28314" y="32669"/>
                </a:lnTo>
                <a:lnTo>
                  <a:pt x="28287" y="40486"/>
                </a:lnTo>
                <a:lnTo>
                  <a:pt x="27340" y="43290"/>
                </a:lnTo>
                <a:lnTo>
                  <a:pt x="23423" y="47731"/>
                </a:lnTo>
                <a:lnTo>
                  <a:pt x="21073" y="48844"/>
                </a:lnTo>
                <a:lnTo>
                  <a:pt x="30845" y="48844"/>
                </a:lnTo>
                <a:lnTo>
                  <a:pt x="31414" y="48209"/>
                </a:lnTo>
                <a:lnTo>
                  <a:pt x="32824" y="45350"/>
                </a:lnTo>
                <a:lnTo>
                  <a:pt x="34312" y="42483"/>
                </a:lnTo>
                <a:lnTo>
                  <a:pt x="35017" y="39390"/>
                </a:lnTo>
                <a:lnTo>
                  <a:pt x="35017" y="30993"/>
                </a:lnTo>
                <a:lnTo>
                  <a:pt x="33451" y="26857"/>
                </a:lnTo>
                <a:lnTo>
                  <a:pt x="31364" y="24617"/>
                </a:lnTo>
                <a:close/>
              </a:path>
              <a:path w="35560" h="54610">
                <a:moveTo>
                  <a:pt x="23658" y="18868"/>
                </a:moveTo>
                <a:lnTo>
                  <a:pt x="16843" y="18868"/>
                </a:lnTo>
                <a:lnTo>
                  <a:pt x="14492" y="19448"/>
                </a:lnTo>
                <a:lnTo>
                  <a:pt x="9949" y="21758"/>
                </a:lnTo>
                <a:lnTo>
                  <a:pt x="7990" y="23536"/>
                </a:lnTo>
                <a:lnTo>
                  <a:pt x="6423" y="25925"/>
                </a:lnTo>
                <a:lnTo>
                  <a:pt x="12371" y="25925"/>
                </a:lnTo>
                <a:lnTo>
                  <a:pt x="12612" y="25675"/>
                </a:lnTo>
                <a:lnTo>
                  <a:pt x="15119" y="24617"/>
                </a:lnTo>
                <a:lnTo>
                  <a:pt x="31364" y="24617"/>
                </a:lnTo>
                <a:lnTo>
                  <a:pt x="27418" y="20466"/>
                </a:lnTo>
                <a:lnTo>
                  <a:pt x="23658" y="18868"/>
                </a:lnTo>
                <a:close/>
              </a:path>
              <a:path w="35560" h="54610">
                <a:moveTo>
                  <a:pt x="31401" y="5365"/>
                </a:moveTo>
                <a:lnTo>
                  <a:pt x="21230" y="5365"/>
                </a:lnTo>
                <a:lnTo>
                  <a:pt x="23345" y="6289"/>
                </a:lnTo>
                <a:lnTo>
                  <a:pt x="25147" y="8145"/>
                </a:lnTo>
                <a:lnTo>
                  <a:pt x="26165" y="9305"/>
                </a:lnTo>
                <a:lnTo>
                  <a:pt x="27027" y="11169"/>
                </a:lnTo>
                <a:lnTo>
                  <a:pt x="27575" y="13722"/>
                </a:lnTo>
                <a:lnTo>
                  <a:pt x="34077" y="13221"/>
                </a:lnTo>
                <a:lnTo>
                  <a:pt x="33529" y="9093"/>
                </a:lnTo>
                <a:lnTo>
                  <a:pt x="31962" y="5858"/>
                </a:lnTo>
                <a:lnTo>
                  <a:pt x="31401" y="53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476541" y="6138577"/>
            <a:ext cx="34925" cy="52705"/>
          </a:xfrm>
          <a:custGeom>
            <a:avLst/>
            <a:gdLst/>
            <a:ahLst/>
            <a:cxnLst/>
            <a:rect l="l" t="t" r="r" b="b"/>
            <a:pathLst>
              <a:path w="34925" h="52704">
                <a:moveTo>
                  <a:pt x="34391" y="0"/>
                </a:moveTo>
                <a:lnTo>
                  <a:pt x="0" y="0"/>
                </a:lnTo>
                <a:lnTo>
                  <a:pt x="0" y="6266"/>
                </a:lnTo>
                <a:lnTo>
                  <a:pt x="26008" y="6266"/>
                </a:lnTo>
                <a:lnTo>
                  <a:pt x="22718" y="10025"/>
                </a:lnTo>
                <a:lnTo>
                  <a:pt x="7520" y="48209"/>
                </a:lnTo>
                <a:lnTo>
                  <a:pt x="7442" y="52384"/>
                </a:lnTo>
                <a:lnTo>
                  <a:pt x="14179" y="52384"/>
                </a:lnTo>
                <a:lnTo>
                  <a:pt x="14492" y="47097"/>
                </a:lnTo>
                <a:lnTo>
                  <a:pt x="15354" y="42233"/>
                </a:lnTo>
                <a:lnTo>
                  <a:pt x="34391" y="5067"/>
                </a:lnTo>
                <a:lnTo>
                  <a:pt x="3439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833848" y="613766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60" h="54610">
                <a:moveTo>
                  <a:pt x="22013" y="0"/>
                </a:moveTo>
                <a:lnTo>
                  <a:pt x="12769" y="0"/>
                </a:lnTo>
                <a:lnTo>
                  <a:pt x="9087" y="1315"/>
                </a:lnTo>
                <a:lnTo>
                  <a:pt x="6345" y="3947"/>
                </a:lnTo>
                <a:lnTo>
                  <a:pt x="3525" y="6579"/>
                </a:lnTo>
                <a:lnTo>
                  <a:pt x="2193" y="9829"/>
                </a:lnTo>
                <a:lnTo>
                  <a:pt x="2218" y="16330"/>
                </a:lnTo>
                <a:lnTo>
                  <a:pt x="2820" y="18445"/>
                </a:lnTo>
                <a:lnTo>
                  <a:pt x="4162" y="20294"/>
                </a:lnTo>
                <a:lnTo>
                  <a:pt x="5416" y="22119"/>
                </a:lnTo>
                <a:lnTo>
                  <a:pt x="7442" y="23521"/>
                </a:lnTo>
                <a:lnTo>
                  <a:pt x="10105" y="24515"/>
                </a:lnTo>
                <a:lnTo>
                  <a:pt x="6893" y="25354"/>
                </a:lnTo>
                <a:lnTo>
                  <a:pt x="4387" y="26944"/>
                </a:lnTo>
                <a:lnTo>
                  <a:pt x="940" y="31604"/>
                </a:lnTo>
                <a:lnTo>
                  <a:pt x="0" y="34494"/>
                </a:lnTo>
                <a:lnTo>
                  <a:pt x="36" y="42664"/>
                </a:lnTo>
                <a:lnTo>
                  <a:pt x="1645" y="46447"/>
                </a:lnTo>
                <a:lnTo>
                  <a:pt x="8090" y="52658"/>
                </a:lnTo>
                <a:lnTo>
                  <a:pt x="12299" y="54201"/>
                </a:lnTo>
                <a:lnTo>
                  <a:pt x="22718" y="54201"/>
                </a:lnTo>
                <a:lnTo>
                  <a:pt x="26957" y="52650"/>
                </a:lnTo>
                <a:lnTo>
                  <a:pt x="30913" y="48844"/>
                </a:lnTo>
                <a:lnTo>
                  <a:pt x="15589" y="48844"/>
                </a:lnTo>
                <a:lnTo>
                  <a:pt x="13709" y="48366"/>
                </a:lnTo>
                <a:lnTo>
                  <a:pt x="10254" y="46447"/>
                </a:lnTo>
                <a:lnTo>
                  <a:pt x="8930" y="45115"/>
                </a:lnTo>
                <a:lnTo>
                  <a:pt x="8068" y="43376"/>
                </a:lnTo>
                <a:lnTo>
                  <a:pt x="7128" y="41638"/>
                </a:lnTo>
                <a:lnTo>
                  <a:pt x="6737" y="39836"/>
                </a:lnTo>
                <a:lnTo>
                  <a:pt x="6778" y="34839"/>
                </a:lnTo>
                <a:lnTo>
                  <a:pt x="7755" y="32403"/>
                </a:lnTo>
                <a:lnTo>
                  <a:pt x="9714" y="30374"/>
                </a:lnTo>
                <a:lnTo>
                  <a:pt x="11750" y="28353"/>
                </a:lnTo>
                <a:lnTo>
                  <a:pt x="14336" y="27335"/>
                </a:lnTo>
                <a:lnTo>
                  <a:pt x="30820" y="27335"/>
                </a:lnTo>
                <a:lnTo>
                  <a:pt x="28280" y="25573"/>
                </a:lnTo>
                <a:lnTo>
                  <a:pt x="24990" y="24515"/>
                </a:lnTo>
                <a:lnTo>
                  <a:pt x="27653" y="23521"/>
                </a:lnTo>
                <a:lnTo>
                  <a:pt x="29612" y="22119"/>
                </a:lnTo>
                <a:lnTo>
                  <a:pt x="14962" y="22017"/>
                </a:lnTo>
                <a:lnTo>
                  <a:pt x="12847" y="21218"/>
                </a:lnTo>
                <a:lnTo>
                  <a:pt x="11280" y="19628"/>
                </a:lnTo>
                <a:lnTo>
                  <a:pt x="9635" y="18030"/>
                </a:lnTo>
                <a:lnTo>
                  <a:pt x="8909" y="16127"/>
                </a:lnTo>
                <a:lnTo>
                  <a:pt x="8852" y="11247"/>
                </a:lnTo>
                <a:lnTo>
                  <a:pt x="9635" y="9344"/>
                </a:lnTo>
                <a:lnTo>
                  <a:pt x="12926" y="6156"/>
                </a:lnTo>
                <a:lnTo>
                  <a:pt x="14962" y="5365"/>
                </a:lnTo>
                <a:lnTo>
                  <a:pt x="29985" y="5365"/>
                </a:lnTo>
                <a:lnTo>
                  <a:pt x="25773" y="1347"/>
                </a:lnTo>
                <a:lnTo>
                  <a:pt x="22013" y="0"/>
                </a:lnTo>
                <a:close/>
              </a:path>
              <a:path w="35560" h="54610">
                <a:moveTo>
                  <a:pt x="30820" y="27335"/>
                </a:moveTo>
                <a:lnTo>
                  <a:pt x="20525" y="27335"/>
                </a:lnTo>
                <a:lnTo>
                  <a:pt x="23110" y="28361"/>
                </a:lnTo>
                <a:lnTo>
                  <a:pt x="25225" y="30413"/>
                </a:lnTo>
                <a:lnTo>
                  <a:pt x="27262" y="32466"/>
                </a:lnTo>
                <a:lnTo>
                  <a:pt x="28266" y="34839"/>
                </a:lnTo>
                <a:lnTo>
                  <a:pt x="28358" y="41285"/>
                </a:lnTo>
                <a:lnTo>
                  <a:pt x="27340" y="43831"/>
                </a:lnTo>
                <a:lnTo>
                  <a:pt x="23266" y="47841"/>
                </a:lnTo>
                <a:lnTo>
                  <a:pt x="20681" y="48844"/>
                </a:lnTo>
                <a:lnTo>
                  <a:pt x="30913" y="48844"/>
                </a:lnTo>
                <a:lnTo>
                  <a:pt x="33372" y="46478"/>
                </a:lnTo>
                <a:lnTo>
                  <a:pt x="35017" y="42664"/>
                </a:lnTo>
                <a:lnTo>
                  <a:pt x="34912" y="34494"/>
                </a:lnTo>
                <a:lnTo>
                  <a:pt x="34156" y="32019"/>
                </a:lnTo>
                <a:lnTo>
                  <a:pt x="32432" y="29654"/>
                </a:lnTo>
                <a:lnTo>
                  <a:pt x="30820" y="27335"/>
                </a:lnTo>
                <a:close/>
              </a:path>
              <a:path w="35560" h="54610">
                <a:moveTo>
                  <a:pt x="29985" y="5365"/>
                </a:moveTo>
                <a:lnTo>
                  <a:pt x="19976" y="5365"/>
                </a:lnTo>
                <a:lnTo>
                  <a:pt x="22013" y="6179"/>
                </a:lnTo>
                <a:lnTo>
                  <a:pt x="25303" y="9438"/>
                </a:lnTo>
                <a:lnTo>
                  <a:pt x="26081" y="11247"/>
                </a:lnTo>
                <a:lnTo>
                  <a:pt x="26074" y="16330"/>
                </a:lnTo>
                <a:lnTo>
                  <a:pt x="25303" y="18061"/>
                </a:lnTo>
                <a:lnTo>
                  <a:pt x="23736" y="19644"/>
                </a:lnTo>
                <a:lnTo>
                  <a:pt x="22091" y="21226"/>
                </a:lnTo>
                <a:lnTo>
                  <a:pt x="20054" y="22017"/>
                </a:lnTo>
                <a:lnTo>
                  <a:pt x="29682" y="22017"/>
                </a:lnTo>
                <a:lnTo>
                  <a:pt x="30877" y="20278"/>
                </a:lnTo>
                <a:lnTo>
                  <a:pt x="32197" y="18477"/>
                </a:lnTo>
                <a:lnTo>
                  <a:pt x="32824" y="16330"/>
                </a:lnTo>
                <a:lnTo>
                  <a:pt x="32746" y="9829"/>
                </a:lnTo>
                <a:lnTo>
                  <a:pt x="31414" y="6728"/>
                </a:lnTo>
                <a:lnTo>
                  <a:pt x="29985" y="53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191783" y="6137668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7207" y="40439"/>
                </a:moveTo>
                <a:lnTo>
                  <a:pt x="940" y="41019"/>
                </a:lnTo>
                <a:lnTo>
                  <a:pt x="1488" y="45194"/>
                </a:lnTo>
                <a:lnTo>
                  <a:pt x="3055" y="48436"/>
                </a:lnTo>
                <a:lnTo>
                  <a:pt x="5718" y="50739"/>
                </a:lnTo>
                <a:lnTo>
                  <a:pt x="8304" y="53050"/>
                </a:lnTo>
                <a:lnTo>
                  <a:pt x="11750" y="54201"/>
                </a:lnTo>
                <a:lnTo>
                  <a:pt x="19819" y="54201"/>
                </a:lnTo>
                <a:lnTo>
                  <a:pt x="23188" y="53151"/>
                </a:lnTo>
                <a:lnTo>
                  <a:pt x="28985" y="48953"/>
                </a:lnTo>
                <a:lnTo>
                  <a:pt x="13709" y="48844"/>
                </a:lnTo>
                <a:lnTo>
                  <a:pt x="11750" y="48178"/>
                </a:lnTo>
                <a:lnTo>
                  <a:pt x="8774" y="45522"/>
                </a:lnTo>
                <a:lnTo>
                  <a:pt x="7755" y="43384"/>
                </a:lnTo>
                <a:lnTo>
                  <a:pt x="7207" y="40439"/>
                </a:lnTo>
                <a:close/>
              </a:path>
              <a:path w="34925" h="54610">
                <a:moveTo>
                  <a:pt x="34861" y="28314"/>
                </a:moveTo>
                <a:lnTo>
                  <a:pt x="28358" y="28314"/>
                </a:lnTo>
                <a:lnTo>
                  <a:pt x="28417" y="32450"/>
                </a:lnTo>
                <a:lnTo>
                  <a:pt x="28091" y="34659"/>
                </a:lnTo>
                <a:lnTo>
                  <a:pt x="18018" y="48844"/>
                </a:lnTo>
                <a:lnTo>
                  <a:pt x="29064" y="48844"/>
                </a:lnTo>
                <a:lnTo>
                  <a:pt x="31179" y="45891"/>
                </a:lnTo>
                <a:lnTo>
                  <a:pt x="34156" y="37854"/>
                </a:lnTo>
                <a:lnTo>
                  <a:pt x="34861" y="32450"/>
                </a:lnTo>
                <a:lnTo>
                  <a:pt x="34861" y="28314"/>
                </a:lnTo>
                <a:close/>
              </a:path>
              <a:path w="34925" h="54610">
                <a:moveTo>
                  <a:pt x="20133" y="0"/>
                </a:moveTo>
                <a:lnTo>
                  <a:pt x="11907" y="0"/>
                </a:lnTo>
                <a:lnTo>
                  <a:pt x="7912" y="1644"/>
                </a:lnTo>
                <a:lnTo>
                  <a:pt x="4778" y="4926"/>
                </a:lnTo>
                <a:lnTo>
                  <a:pt x="1566" y="8208"/>
                </a:lnTo>
                <a:lnTo>
                  <a:pt x="0" y="12539"/>
                </a:lnTo>
                <a:lnTo>
                  <a:pt x="0" y="23137"/>
                </a:lnTo>
                <a:lnTo>
                  <a:pt x="1488" y="27335"/>
                </a:lnTo>
                <a:lnTo>
                  <a:pt x="7598" y="33711"/>
                </a:lnTo>
                <a:lnTo>
                  <a:pt x="11280" y="35301"/>
                </a:lnTo>
                <a:lnTo>
                  <a:pt x="18331" y="35301"/>
                </a:lnTo>
                <a:lnTo>
                  <a:pt x="20760" y="34659"/>
                </a:lnTo>
                <a:lnTo>
                  <a:pt x="25303" y="32074"/>
                </a:lnTo>
                <a:lnTo>
                  <a:pt x="27027" y="30390"/>
                </a:lnTo>
                <a:lnTo>
                  <a:pt x="27569" y="29544"/>
                </a:lnTo>
                <a:lnTo>
                  <a:pt x="14257" y="29544"/>
                </a:lnTo>
                <a:lnTo>
                  <a:pt x="11750" y="28487"/>
                </a:lnTo>
                <a:lnTo>
                  <a:pt x="7677" y="24265"/>
                </a:lnTo>
                <a:lnTo>
                  <a:pt x="6658" y="21523"/>
                </a:lnTo>
                <a:lnTo>
                  <a:pt x="6729" y="14176"/>
                </a:lnTo>
                <a:lnTo>
                  <a:pt x="7755" y="11310"/>
                </a:lnTo>
                <a:lnTo>
                  <a:pt x="9870" y="8944"/>
                </a:lnTo>
                <a:lnTo>
                  <a:pt x="12064" y="6579"/>
                </a:lnTo>
                <a:lnTo>
                  <a:pt x="14571" y="5396"/>
                </a:lnTo>
                <a:lnTo>
                  <a:pt x="29602" y="5396"/>
                </a:lnTo>
                <a:lnTo>
                  <a:pt x="28985" y="4652"/>
                </a:lnTo>
                <a:lnTo>
                  <a:pt x="26165" y="2788"/>
                </a:lnTo>
                <a:lnTo>
                  <a:pt x="23266" y="932"/>
                </a:lnTo>
                <a:lnTo>
                  <a:pt x="20133" y="0"/>
                </a:lnTo>
                <a:close/>
              </a:path>
              <a:path w="34925" h="54610">
                <a:moveTo>
                  <a:pt x="29602" y="5396"/>
                </a:moveTo>
                <a:lnTo>
                  <a:pt x="20289" y="5396"/>
                </a:lnTo>
                <a:lnTo>
                  <a:pt x="22640" y="6493"/>
                </a:lnTo>
                <a:lnTo>
                  <a:pt x="24677" y="8694"/>
                </a:lnTo>
                <a:lnTo>
                  <a:pt x="26635" y="10887"/>
                </a:lnTo>
                <a:lnTo>
                  <a:pt x="27653" y="13855"/>
                </a:lnTo>
                <a:lnTo>
                  <a:pt x="27588" y="21523"/>
                </a:lnTo>
                <a:lnTo>
                  <a:pt x="26635" y="24265"/>
                </a:lnTo>
                <a:lnTo>
                  <a:pt x="24755" y="26380"/>
                </a:lnTo>
                <a:lnTo>
                  <a:pt x="22796" y="28487"/>
                </a:lnTo>
                <a:lnTo>
                  <a:pt x="20289" y="29544"/>
                </a:lnTo>
                <a:lnTo>
                  <a:pt x="27569" y="29544"/>
                </a:lnTo>
                <a:lnTo>
                  <a:pt x="28358" y="28314"/>
                </a:lnTo>
                <a:lnTo>
                  <a:pt x="34861" y="28314"/>
                </a:lnTo>
                <a:lnTo>
                  <a:pt x="34861" y="19158"/>
                </a:lnTo>
                <a:lnTo>
                  <a:pt x="34156" y="14176"/>
                </a:lnTo>
                <a:lnTo>
                  <a:pt x="31179" y="7299"/>
                </a:lnTo>
                <a:lnTo>
                  <a:pt x="29602" y="53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534049" y="613766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89" h="54610">
                <a:moveTo>
                  <a:pt x="19506" y="11772"/>
                </a:moveTo>
                <a:lnTo>
                  <a:pt x="13004" y="11772"/>
                </a:lnTo>
                <a:lnTo>
                  <a:pt x="13004" y="53292"/>
                </a:lnTo>
                <a:lnTo>
                  <a:pt x="19506" y="53292"/>
                </a:lnTo>
                <a:lnTo>
                  <a:pt x="19506" y="11772"/>
                </a:lnTo>
                <a:close/>
              </a:path>
              <a:path w="72389" h="54610">
                <a:moveTo>
                  <a:pt x="19506" y="0"/>
                </a:moveTo>
                <a:lnTo>
                  <a:pt x="15354" y="0"/>
                </a:lnTo>
                <a:lnTo>
                  <a:pt x="14179" y="2294"/>
                </a:lnTo>
                <a:lnTo>
                  <a:pt x="12220" y="4660"/>
                </a:lnTo>
                <a:lnTo>
                  <a:pt x="9557" y="7096"/>
                </a:lnTo>
                <a:lnTo>
                  <a:pt x="6815" y="9540"/>
                </a:lnTo>
                <a:lnTo>
                  <a:pt x="3603" y="11615"/>
                </a:lnTo>
                <a:lnTo>
                  <a:pt x="115" y="13268"/>
                </a:lnTo>
                <a:lnTo>
                  <a:pt x="0" y="19628"/>
                </a:lnTo>
                <a:lnTo>
                  <a:pt x="1958" y="18876"/>
                </a:lnTo>
                <a:lnTo>
                  <a:pt x="4308" y="17756"/>
                </a:lnTo>
                <a:lnTo>
                  <a:pt x="6815" y="16260"/>
                </a:lnTo>
                <a:lnTo>
                  <a:pt x="9400" y="14764"/>
                </a:lnTo>
                <a:lnTo>
                  <a:pt x="11437" y="13268"/>
                </a:lnTo>
                <a:lnTo>
                  <a:pt x="13004" y="11772"/>
                </a:lnTo>
                <a:lnTo>
                  <a:pt x="19506" y="11772"/>
                </a:lnTo>
                <a:lnTo>
                  <a:pt x="19506" y="0"/>
                </a:lnTo>
                <a:close/>
              </a:path>
              <a:path w="72389" h="54610">
                <a:moveTo>
                  <a:pt x="57579" y="0"/>
                </a:moveTo>
                <a:lnTo>
                  <a:pt x="50920" y="0"/>
                </a:lnTo>
                <a:lnTo>
                  <a:pt x="47708" y="1041"/>
                </a:lnTo>
                <a:lnTo>
                  <a:pt x="45123" y="3117"/>
                </a:lnTo>
                <a:lnTo>
                  <a:pt x="42616" y="5193"/>
                </a:lnTo>
                <a:lnTo>
                  <a:pt x="40658" y="8145"/>
                </a:lnTo>
                <a:lnTo>
                  <a:pt x="39192" y="12579"/>
                </a:lnTo>
                <a:lnTo>
                  <a:pt x="38073" y="15790"/>
                </a:lnTo>
                <a:lnTo>
                  <a:pt x="37446" y="20842"/>
                </a:lnTo>
                <a:lnTo>
                  <a:pt x="37446" y="37087"/>
                </a:lnTo>
                <a:lnTo>
                  <a:pt x="39169" y="44277"/>
                </a:lnTo>
                <a:lnTo>
                  <a:pt x="42917" y="48977"/>
                </a:lnTo>
                <a:lnTo>
                  <a:pt x="45593" y="52368"/>
                </a:lnTo>
                <a:lnTo>
                  <a:pt x="49667" y="54201"/>
                </a:lnTo>
                <a:lnTo>
                  <a:pt x="58598" y="54201"/>
                </a:lnTo>
                <a:lnTo>
                  <a:pt x="61888" y="53151"/>
                </a:lnTo>
                <a:lnTo>
                  <a:pt x="64395" y="51068"/>
                </a:lnTo>
                <a:lnTo>
                  <a:pt x="66980" y="48977"/>
                </a:lnTo>
                <a:lnTo>
                  <a:pt x="67065" y="48844"/>
                </a:lnTo>
                <a:lnTo>
                  <a:pt x="51782" y="48844"/>
                </a:lnTo>
                <a:lnTo>
                  <a:pt x="49269" y="47394"/>
                </a:lnTo>
                <a:lnTo>
                  <a:pt x="47160" y="44512"/>
                </a:lnTo>
                <a:lnTo>
                  <a:pt x="45123" y="41630"/>
                </a:lnTo>
                <a:lnTo>
                  <a:pt x="44105" y="35834"/>
                </a:lnTo>
                <a:lnTo>
                  <a:pt x="44109" y="18383"/>
                </a:lnTo>
                <a:lnTo>
                  <a:pt x="45280" y="12430"/>
                </a:lnTo>
                <a:lnTo>
                  <a:pt x="47473" y="9195"/>
                </a:lnTo>
                <a:lnTo>
                  <a:pt x="49275" y="6665"/>
                </a:lnTo>
                <a:lnTo>
                  <a:pt x="51704" y="5396"/>
                </a:lnTo>
                <a:lnTo>
                  <a:pt x="66734" y="5396"/>
                </a:lnTo>
                <a:lnTo>
                  <a:pt x="66197" y="4527"/>
                </a:lnTo>
                <a:lnTo>
                  <a:pt x="64395" y="2866"/>
                </a:lnTo>
                <a:lnTo>
                  <a:pt x="62280" y="1723"/>
                </a:lnTo>
                <a:lnTo>
                  <a:pt x="60086" y="579"/>
                </a:lnTo>
                <a:lnTo>
                  <a:pt x="57579" y="0"/>
                </a:lnTo>
                <a:close/>
              </a:path>
              <a:path w="72389" h="54610">
                <a:moveTo>
                  <a:pt x="66734" y="5396"/>
                </a:moveTo>
                <a:lnTo>
                  <a:pt x="57736" y="5396"/>
                </a:lnTo>
                <a:lnTo>
                  <a:pt x="60243" y="6837"/>
                </a:lnTo>
                <a:lnTo>
                  <a:pt x="64316" y="12579"/>
                </a:lnTo>
                <a:lnTo>
                  <a:pt x="65211" y="17678"/>
                </a:lnTo>
                <a:lnTo>
                  <a:pt x="65331" y="35834"/>
                </a:lnTo>
                <a:lnTo>
                  <a:pt x="64316" y="41598"/>
                </a:lnTo>
                <a:lnTo>
                  <a:pt x="60229" y="47402"/>
                </a:lnTo>
                <a:lnTo>
                  <a:pt x="57736" y="48844"/>
                </a:lnTo>
                <a:lnTo>
                  <a:pt x="67065" y="48844"/>
                </a:lnTo>
                <a:lnTo>
                  <a:pt x="68860" y="46024"/>
                </a:lnTo>
                <a:lnTo>
                  <a:pt x="70323" y="41598"/>
                </a:lnTo>
                <a:lnTo>
                  <a:pt x="71445" y="38371"/>
                </a:lnTo>
                <a:lnTo>
                  <a:pt x="72072" y="33343"/>
                </a:lnTo>
                <a:lnTo>
                  <a:pt x="71977" y="20842"/>
                </a:lnTo>
                <a:lnTo>
                  <a:pt x="71680" y="17678"/>
                </a:lnTo>
                <a:lnTo>
                  <a:pt x="70897" y="14576"/>
                </a:lnTo>
                <a:lnTo>
                  <a:pt x="70035" y="11474"/>
                </a:lnTo>
                <a:lnTo>
                  <a:pt x="68938" y="8842"/>
                </a:lnTo>
                <a:lnTo>
                  <a:pt x="67519" y="6665"/>
                </a:lnTo>
                <a:lnTo>
                  <a:pt x="66734" y="53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856938" y="5740164"/>
            <a:ext cx="83820" cy="53340"/>
          </a:xfrm>
          <a:custGeom>
            <a:avLst/>
            <a:gdLst/>
            <a:ahLst/>
            <a:cxnLst/>
            <a:rect l="l" t="t" r="r" b="b"/>
            <a:pathLst>
              <a:path w="83819" h="53339">
                <a:moveTo>
                  <a:pt x="19553" y="11772"/>
                </a:moveTo>
                <a:lnTo>
                  <a:pt x="13035" y="11772"/>
                </a:lnTo>
                <a:lnTo>
                  <a:pt x="13035" y="53292"/>
                </a:lnTo>
                <a:lnTo>
                  <a:pt x="19553" y="53292"/>
                </a:lnTo>
                <a:lnTo>
                  <a:pt x="19553" y="11772"/>
                </a:lnTo>
                <a:close/>
              </a:path>
              <a:path w="83819" h="53339">
                <a:moveTo>
                  <a:pt x="19553" y="0"/>
                </a:moveTo>
                <a:lnTo>
                  <a:pt x="15354" y="0"/>
                </a:lnTo>
                <a:lnTo>
                  <a:pt x="14218" y="2294"/>
                </a:lnTo>
                <a:lnTo>
                  <a:pt x="12291" y="4660"/>
                </a:lnTo>
                <a:lnTo>
                  <a:pt x="6831" y="9540"/>
                </a:lnTo>
                <a:lnTo>
                  <a:pt x="3650" y="11615"/>
                </a:lnTo>
                <a:lnTo>
                  <a:pt x="117" y="13268"/>
                </a:lnTo>
                <a:lnTo>
                  <a:pt x="0" y="19628"/>
                </a:lnTo>
                <a:lnTo>
                  <a:pt x="13035" y="11772"/>
                </a:lnTo>
                <a:lnTo>
                  <a:pt x="19553" y="11772"/>
                </a:lnTo>
                <a:lnTo>
                  <a:pt x="19553" y="0"/>
                </a:lnTo>
                <a:close/>
              </a:path>
              <a:path w="83819" h="53339">
                <a:moveTo>
                  <a:pt x="48562" y="45875"/>
                </a:moveTo>
                <a:lnTo>
                  <a:pt x="41136" y="45875"/>
                </a:lnTo>
                <a:lnTo>
                  <a:pt x="41136" y="53292"/>
                </a:lnTo>
                <a:lnTo>
                  <a:pt x="48562" y="53292"/>
                </a:lnTo>
                <a:lnTo>
                  <a:pt x="48562" y="45875"/>
                </a:lnTo>
                <a:close/>
              </a:path>
              <a:path w="83819" h="53339">
                <a:moveTo>
                  <a:pt x="83251" y="11772"/>
                </a:moveTo>
                <a:lnTo>
                  <a:pt x="76733" y="11772"/>
                </a:lnTo>
                <a:lnTo>
                  <a:pt x="76733" y="53292"/>
                </a:lnTo>
                <a:lnTo>
                  <a:pt x="83251" y="53292"/>
                </a:lnTo>
                <a:lnTo>
                  <a:pt x="83251" y="11772"/>
                </a:lnTo>
                <a:close/>
              </a:path>
              <a:path w="83819" h="53339">
                <a:moveTo>
                  <a:pt x="83251" y="0"/>
                </a:moveTo>
                <a:lnTo>
                  <a:pt x="79044" y="0"/>
                </a:lnTo>
                <a:lnTo>
                  <a:pt x="77916" y="2294"/>
                </a:lnTo>
                <a:lnTo>
                  <a:pt x="75981" y="4660"/>
                </a:lnTo>
                <a:lnTo>
                  <a:pt x="70529" y="9540"/>
                </a:lnTo>
                <a:lnTo>
                  <a:pt x="67340" y="11615"/>
                </a:lnTo>
                <a:lnTo>
                  <a:pt x="63815" y="13268"/>
                </a:lnTo>
                <a:lnTo>
                  <a:pt x="63698" y="19628"/>
                </a:lnTo>
                <a:lnTo>
                  <a:pt x="76733" y="11772"/>
                </a:lnTo>
                <a:lnTo>
                  <a:pt x="83251" y="11772"/>
                </a:lnTo>
                <a:lnTo>
                  <a:pt x="8325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1" name="object 101"/>
          <p:cNvGrpSpPr/>
          <p:nvPr/>
        </p:nvGrpSpPr>
        <p:grpSpPr>
          <a:xfrm>
            <a:off x="1738301" y="4057529"/>
            <a:ext cx="3861435" cy="2259330"/>
            <a:chOff x="1738301" y="4057529"/>
            <a:chExt cx="3861435" cy="2259330"/>
          </a:xfrm>
        </p:grpSpPr>
        <p:sp>
          <p:nvSpPr>
            <p:cNvPr id="102" name="object 102"/>
            <p:cNvSpPr/>
            <p:nvPr/>
          </p:nvSpPr>
          <p:spPr>
            <a:xfrm>
              <a:off x="1991847" y="4181989"/>
              <a:ext cx="3578225" cy="1898014"/>
            </a:xfrm>
            <a:custGeom>
              <a:avLst/>
              <a:gdLst/>
              <a:ahLst/>
              <a:cxnLst/>
              <a:rect l="l" t="t" r="r" b="b"/>
              <a:pathLst>
                <a:path w="3578225" h="1898014">
                  <a:moveTo>
                    <a:pt x="0" y="1897412"/>
                  </a:moveTo>
                  <a:lnTo>
                    <a:pt x="0" y="0"/>
                  </a:lnTo>
                </a:path>
                <a:path w="3578225" h="1898014">
                  <a:moveTo>
                    <a:pt x="357816" y="1897412"/>
                  </a:moveTo>
                  <a:lnTo>
                    <a:pt x="357816" y="0"/>
                  </a:lnTo>
                </a:path>
                <a:path w="3578225" h="1898014">
                  <a:moveTo>
                    <a:pt x="715625" y="1897412"/>
                  </a:moveTo>
                  <a:lnTo>
                    <a:pt x="715625" y="0"/>
                  </a:lnTo>
                </a:path>
                <a:path w="3578225" h="1898014">
                  <a:moveTo>
                    <a:pt x="1073481" y="1897412"/>
                  </a:moveTo>
                  <a:lnTo>
                    <a:pt x="1073481" y="0"/>
                  </a:lnTo>
                </a:path>
                <a:path w="3578225" h="1898014">
                  <a:moveTo>
                    <a:pt x="1431259" y="1897412"/>
                  </a:moveTo>
                  <a:lnTo>
                    <a:pt x="1431259" y="0"/>
                  </a:lnTo>
                </a:path>
                <a:path w="3578225" h="1898014">
                  <a:moveTo>
                    <a:pt x="1789114" y="1897412"/>
                  </a:moveTo>
                  <a:lnTo>
                    <a:pt x="1789114" y="0"/>
                  </a:lnTo>
                </a:path>
                <a:path w="3578225" h="1898014">
                  <a:moveTo>
                    <a:pt x="2146892" y="1897412"/>
                  </a:moveTo>
                  <a:lnTo>
                    <a:pt x="2146892" y="0"/>
                  </a:lnTo>
                </a:path>
                <a:path w="3578225" h="1898014">
                  <a:moveTo>
                    <a:pt x="2504748" y="1897412"/>
                  </a:moveTo>
                  <a:lnTo>
                    <a:pt x="2504748" y="0"/>
                  </a:lnTo>
                </a:path>
                <a:path w="3578225" h="1898014">
                  <a:moveTo>
                    <a:pt x="2862526" y="1897412"/>
                  </a:moveTo>
                  <a:lnTo>
                    <a:pt x="2862526" y="0"/>
                  </a:lnTo>
                </a:path>
                <a:path w="3578225" h="1898014">
                  <a:moveTo>
                    <a:pt x="3220381" y="1897412"/>
                  </a:moveTo>
                  <a:lnTo>
                    <a:pt x="3220381" y="0"/>
                  </a:lnTo>
                </a:path>
                <a:path w="3578225" h="1898014">
                  <a:moveTo>
                    <a:pt x="3578159" y="1897412"/>
                  </a:moveTo>
                  <a:lnTo>
                    <a:pt x="3578159" y="0"/>
                  </a:lnTo>
                </a:path>
                <a:path w="3578225" h="1898014">
                  <a:moveTo>
                    <a:pt x="3578159" y="1897412"/>
                  </a:moveTo>
                  <a:lnTo>
                    <a:pt x="0" y="1897412"/>
                  </a:lnTo>
                </a:path>
                <a:path w="3578225" h="1898014">
                  <a:moveTo>
                    <a:pt x="3578159" y="1581172"/>
                  </a:moveTo>
                  <a:lnTo>
                    <a:pt x="0" y="1581172"/>
                  </a:lnTo>
                </a:path>
                <a:path w="3578225" h="1898014">
                  <a:moveTo>
                    <a:pt x="3578159" y="1264962"/>
                  </a:moveTo>
                  <a:lnTo>
                    <a:pt x="0" y="1264962"/>
                  </a:lnTo>
                </a:path>
                <a:path w="3578225" h="1898014">
                  <a:moveTo>
                    <a:pt x="3578159" y="948682"/>
                  </a:moveTo>
                  <a:lnTo>
                    <a:pt x="0" y="948682"/>
                  </a:lnTo>
                </a:path>
                <a:path w="3578225" h="1898014">
                  <a:moveTo>
                    <a:pt x="3578159" y="632481"/>
                  </a:moveTo>
                  <a:lnTo>
                    <a:pt x="0" y="632481"/>
                  </a:lnTo>
                </a:path>
                <a:path w="3578225" h="1898014">
                  <a:moveTo>
                    <a:pt x="3578159" y="316201"/>
                  </a:moveTo>
                  <a:lnTo>
                    <a:pt x="0" y="316201"/>
                  </a:lnTo>
                </a:path>
                <a:path w="3578225" h="1898014">
                  <a:moveTo>
                    <a:pt x="3578159" y="0"/>
                  </a:moveTo>
                  <a:lnTo>
                    <a:pt x="0" y="0"/>
                  </a:lnTo>
                </a:path>
              </a:pathLst>
            </a:custGeom>
            <a:ln w="391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856930" y="4158970"/>
              <a:ext cx="3715385" cy="1922780"/>
            </a:xfrm>
            <a:custGeom>
              <a:avLst/>
              <a:gdLst/>
              <a:ahLst/>
              <a:cxnLst/>
              <a:rect l="l" t="t" r="r" b="b"/>
              <a:pathLst>
                <a:path w="3715385" h="1922779">
                  <a:moveTo>
                    <a:pt x="19558" y="1264958"/>
                  </a:moveTo>
                  <a:lnTo>
                    <a:pt x="15354" y="1264958"/>
                  </a:lnTo>
                  <a:lnTo>
                    <a:pt x="14224" y="1267231"/>
                  </a:lnTo>
                  <a:lnTo>
                    <a:pt x="12293" y="1269657"/>
                  </a:lnTo>
                  <a:lnTo>
                    <a:pt x="6832" y="1274521"/>
                  </a:lnTo>
                  <a:lnTo>
                    <a:pt x="3657" y="1276553"/>
                  </a:lnTo>
                  <a:lnTo>
                    <a:pt x="0" y="1278280"/>
                  </a:lnTo>
                  <a:lnTo>
                    <a:pt x="0" y="1284617"/>
                  </a:lnTo>
                  <a:lnTo>
                    <a:pt x="13042" y="1276705"/>
                  </a:lnTo>
                  <a:lnTo>
                    <a:pt x="13042" y="1318221"/>
                  </a:lnTo>
                  <a:lnTo>
                    <a:pt x="19558" y="1318221"/>
                  </a:lnTo>
                  <a:lnTo>
                    <a:pt x="19558" y="1276705"/>
                  </a:lnTo>
                  <a:lnTo>
                    <a:pt x="19558" y="1264958"/>
                  </a:lnTo>
                  <a:close/>
                </a:path>
                <a:path w="3715385" h="1922779">
                  <a:moveTo>
                    <a:pt x="19558" y="948753"/>
                  </a:moveTo>
                  <a:lnTo>
                    <a:pt x="15354" y="948753"/>
                  </a:lnTo>
                  <a:lnTo>
                    <a:pt x="14224" y="951026"/>
                  </a:lnTo>
                  <a:lnTo>
                    <a:pt x="12293" y="953376"/>
                  </a:lnTo>
                  <a:lnTo>
                    <a:pt x="6832" y="958240"/>
                  </a:lnTo>
                  <a:lnTo>
                    <a:pt x="3657" y="960348"/>
                  </a:lnTo>
                  <a:lnTo>
                    <a:pt x="0" y="962075"/>
                  </a:lnTo>
                  <a:lnTo>
                    <a:pt x="0" y="968336"/>
                  </a:lnTo>
                  <a:lnTo>
                    <a:pt x="13042" y="960501"/>
                  </a:lnTo>
                  <a:lnTo>
                    <a:pt x="13042" y="1002017"/>
                  </a:lnTo>
                  <a:lnTo>
                    <a:pt x="19558" y="1002017"/>
                  </a:lnTo>
                  <a:lnTo>
                    <a:pt x="19558" y="960501"/>
                  </a:lnTo>
                  <a:lnTo>
                    <a:pt x="19558" y="948753"/>
                  </a:lnTo>
                  <a:close/>
                </a:path>
                <a:path w="3715385" h="1922779">
                  <a:moveTo>
                    <a:pt x="19558" y="632472"/>
                  </a:moveTo>
                  <a:lnTo>
                    <a:pt x="15354" y="632472"/>
                  </a:lnTo>
                  <a:lnTo>
                    <a:pt x="14224" y="634746"/>
                  </a:lnTo>
                  <a:lnTo>
                    <a:pt x="12293" y="637171"/>
                  </a:lnTo>
                  <a:lnTo>
                    <a:pt x="6832" y="642035"/>
                  </a:lnTo>
                  <a:lnTo>
                    <a:pt x="3657" y="644067"/>
                  </a:lnTo>
                  <a:lnTo>
                    <a:pt x="0" y="645795"/>
                  </a:lnTo>
                  <a:lnTo>
                    <a:pt x="0" y="652132"/>
                  </a:lnTo>
                  <a:lnTo>
                    <a:pt x="13042" y="644232"/>
                  </a:lnTo>
                  <a:lnTo>
                    <a:pt x="13042" y="685736"/>
                  </a:lnTo>
                  <a:lnTo>
                    <a:pt x="19558" y="685736"/>
                  </a:lnTo>
                  <a:lnTo>
                    <a:pt x="19558" y="644232"/>
                  </a:lnTo>
                  <a:lnTo>
                    <a:pt x="19558" y="632472"/>
                  </a:lnTo>
                  <a:close/>
                </a:path>
                <a:path w="3715385" h="1922779">
                  <a:moveTo>
                    <a:pt x="19558" y="316280"/>
                  </a:moveTo>
                  <a:lnTo>
                    <a:pt x="15354" y="316280"/>
                  </a:lnTo>
                  <a:lnTo>
                    <a:pt x="14224" y="318554"/>
                  </a:lnTo>
                  <a:lnTo>
                    <a:pt x="12293" y="320903"/>
                  </a:lnTo>
                  <a:lnTo>
                    <a:pt x="6832" y="325755"/>
                  </a:lnTo>
                  <a:lnTo>
                    <a:pt x="3657" y="327863"/>
                  </a:lnTo>
                  <a:lnTo>
                    <a:pt x="0" y="329590"/>
                  </a:lnTo>
                  <a:lnTo>
                    <a:pt x="0" y="335864"/>
                  </a:lnTo>
                  <a:lnTo>
                    <a:pt x="13042" y="328028"/>
                  </a:lnTo>
                  <a:lnTo>
                    <a:pt x="13042" y="369544"/>
                  </a:lnTo>
                  <a:lnTo>
                    <a:pt x="19558" y="369544"/>
                  </a:lnTo>
                  <a:lnTo>
                    <a:pt x="19558" y="328028"/>
                  </a:lnTo>
                  <a:lnTo>
                    <a:pt x="19558" y="316280"/>
                  </a:lnTo>
                  <a:close/>
                </a:path>
                <a:path w="3715385" h="1922779">
                  <a:moveTo>
                    <a:pt x="19558" y="0"/>
                  </a:moveTo>
                  <a:lnTo>
                    <a:pt x="15354" y="0"/>
                  </a:lnTo>
                  <a:lnTo>
                    <a:pt x="14224" y="2273"/>
                  </a:lnTo>
                  <a:lnTo>
                    <a:pt x="12293" y="4699"/>
                  </a:lnTo>
                  <a:lnTo>
                    <a:pt x="6832" y="9550"/>
                  </a:lnTo>
                  <a:lnTo>
                    <a:pt x="3657" y="11595"/>
                  </a:lnTo>
                  <a:lnTo>
                    <a:pt x="0" y="13309"/>
                  </a:lnTo>
                  <a:lnTo>
                    <a:pt x="0" y="19659"/>
                  </a:lnTo>
                  <a:lnTo>
                    <a:pt x="13042" y="11747"/>
                  </a:lnTo>
                  <a:lnTo>
                    <a:pt x="13042" y="53263"/>
                  </a:lnTo>
                  <a:lnTo>
                    <a:pt x="19558" y="53263"/>
                  </a:lnTo>
                  <a:lnTo>
                    <a:pt x="19558" y="11747"/>
                  </a:lnTo>
                  <a:lnTo>
                    <a:pt x="19558" y="0"/>
                  </a:lnTo>
                  <a:close/>
                </a:path>
                <a:path w="3715385" h="1922779">
                  <a:moveTo>
                    <a:pt x="48564" y="1310855"/>
                  </a:moveTo>
                  <a:lnTo>
                    <a:pt x="41135" y="1310855"/>
                  </a:lnTo>
                  <a:lnTo>
                    <a:pt x="41135" y="1318221"/>
                  </a:lnTo>
                  <a:lnTo>
                    <a:pt x="48564" y="1318221"/>
                  </a:lnTo>
                  <a:lnTo>
                    <a:pt x="48564" y="1310855"/>
                  </a:lnTo>
                  <a:close/>
                </a:path>
                <a:path w="3715385" h="1922779">
                  <a:moveTo>
                    <a:pt x="48564" y="994575"/>
                  </a:moveTo>
                  <a:lnTo>
                    <a:pt x="41135" y="994575"/>
                  </a:lnTo>
                  <a:lnTo>
                    <a:pt x="41135" y="1002017"/>
                  </a:lnTo>
                  <a:lnTo>
                    <a:pt x="48564" y="1002017"/>
                  </a:lnTo>
                  <a:lnTo>
                    <a:pt x="48564" y="994575"/>
                  </a:lnTo>
                  <a:close/>
                </a:path>
                <a:path w="3715385" h="1922779">
                  <a:moveTo>
                    <a:pt x="48564" y="678383"/>
                  </a:moveTo>
                  <a:lnTo>
                    <a:pt x="41135" y="678383"/>
                  </a:lnTo>
                  <a:lnTo>
                    <a:pt x="41135" y="685736"/>
                  </a:lnTo>
                  <a:lnTo>
                    <a:pt x="48564" y="685736"/>
                  </a:lnTo>
                  <a:lnTo>
                    <a:pt x="48564" y="678383"/>
                  </a:lnTo>
                  <a:close/>
                </a:path>
                <a:path w="3715385" h="1922779">
                  <a:moveTo>
                    <a:pt x="48564" y="362102"/>
                  </a:moveTo>
                  <a:lnTo>
                    <a:pt x="41135" y="362102"/>
                  </a:lnTo>
                  <a:lnTo>
                    <a:pt x="41135" y="369544"/>
                  </a:lnTo>
                  <a:lnTo>
                    <a:pt x="48564" y="369544"/>
                  </a:lnTo>
                  <a:lnTo>
                    <a:pt x="48564" y="362102"/>
                  </a:lnTo>
                  <a:close/>
                </a:path>
                <a:path w="3715385" h="1922779">
                  <a:moveTo>
                    <a:pt x="48564" y="45897"/>
                  </a:moveTo>
                  <a:lnTo>
                    <a:pt x="41135" y="45897"/>
                  </a:lnTo>
                  <a:lnTo>
                    <a:pt x="41135" y="53263"/>
                  </a:lnTo>
                  <a:lnTo>
                    <a:pt x="48564" y="53263"/>
                  </a:lnTo>
                  <a:lnTo>
                    <a:pt x="48564" y="45897"/>
                  </a:lnTo>
                  <a:close/>
                </a:path>
                <a:path w="3715385" h="1922779">
                  <a:moveTo>
                    <a:pt x="90893" y="964819"/>
                  </a:moveTo>
                  <a:lnTo>
                    <a:pt x="78257" y="948753"/>
                  </a:lnTo>
                  <a:lnTo>
                    <a:pt x="71158" y="948753"/>
                  </a:lnTo>
                  <a:lnTo>
                    <a:pt x="67652" y="949934"/>
                  </a:lnTo>
                  <a:lnTo>
                    <a:pt x="64820" y="952360"/>
                  </a:lnTo>
                  <a:lnTo>
                    <a:pt x="61988" y="954709"/>
                  </a:lnTo>
                  <a:lnTo>
                    <a:pt x="60185" y="958075"/>
                  </a:lnTo>
                  <a:lnTo>
                    <a:pt x="59385" y="962469"/>
                  </a:lnTo>
                  <a:lnTo>
                    <a:pt x="65913" y="963637"/>
                  </a:lnTo>
                  <a:lnTo>
                    <a:pt x="66382" y="960424"/>
                  </a:lnTo>
                  <a:lnTo>
                    <a:pt x="67475" y="958075"/>
                  </a:lnTo>
                  <a:lnTo>
                    <a:pt x="69164" y="956437"/>
                  </a:lnTo>
                  <a:lnTo>
                    <a:pt x="70853" y="954862"/>
                  </a:lnTo>
                  <a:lnTo>
                    <a:pt x="72961" y="954087"/>
                  </a:lnTo>
                  <a:lnTo>
                    <a:pt x="78054" y="954087"/>
                  </a:lnTo>
                  <a:lnTo>
                    <a:pt x="80149" y="954862"/>
                  </a:lnTo>
                  <a:lnTo>
                    <a:pt x="83388" y="957999"/>
                  </a:lnTo>
                  <a:lnTo>
                    <a:pt x="84188" y="959954"/>
                  </a:lnTo>
                  <a:lnTo>
                    <a:pt x="84188" y="965365"/>
                  </a:lnTo>
                  <a:lnTo>
                    <a:pt x="83083" y="967638"/>
                  </a:lnTo>
                  <a:lnTo>
                    <a:pt x="80860" y="969048"/>
                  </a:lnTo>
                  <a:lnTo>
                    <a:pt x="78638" y="970534"/>
                  </a:lnTo>
                  <a:lnTo>
                    <a:pt x="76403" y="971156"/>
                  </a:lnTo>
                  <a:lnTo>
                    <a:pt x="87236" y="971156"/>
                  </a:lnTo>
                  <a:lnTo>
                    <a:pt x="87807" y="970686"/>
                  </a:lnTo>
                  <a:lnTo>
                    <a:pt x="90271" y="966927"/>
                  </a:lnTo>
                  <a:lnTo>
                    <a:pt x="90893" y="964819"/>
                  </a:lnTo>
                  <a:close/>
                </a:path>
                <a:path w="3715385" h="1922779">
                  <a:moveTo>
                    <a:pt x="92951" y="1311960"/>
                  </a:moveTo>
                  <a:lnTo>
                    <a:pt x="66916" y="1311960"/>
                  </a:lnTo>
                  <a:lnTo>
                    <a:pt x="67652" y="1310779"/>
                  </a:lnTo>
                  <a:lnTo>
                    <a:pt x="68567" y="1309611"/>
                  </a:lnTo>
                  <a:lnTo>
                    <a:pt x="70777" y="1307261"/>
                  </a:lnTo>
                  <a:lnTo>
                    <a:pt x="73291" y="1305064"/>
                  </a:lnTo>
                  <a:lnTo>
                    <a:pt x="81889" y="1297851"/>
                  </a:lnTo>
                  <a:lnTo>
                    <a:pt x="85229" y="1294726"/>
                  </a:lnTo>
                  <a:lnTo>
                    <a:pt x="89268" y="1290180"/>
                  </a:lnTo>
                  <a:lnTo>
                    <a:pt x="90716" y="1287983"/>
                  </a:lnTo>
                  <a:lnTo>
                    <a:pt x="92456" y="1283919"/>
                  </a:lnTo>
                  <a:lnTo>
                    <a:pt x="92837" y="1282039"/>
                  </a:lnTo>
                  <a:lnTo>
                    <a:pt x="92786" y="1275295"/>
                  </a:lnTo>
                  <a:lnTo>
                    <a:pt x="91401" y="1272006"/>
                  </a:lnTo>
                  <a:lnTo>
                    <a:pt x="89674" y="1270368"/>
                  </a:lnTo>
                  <a:lnTo>
                    <a:pt x="85458" y="1266367"/>
                  </a:lnTo>
                  <a:lnTo>
                    <a:pt x="81432" y="1264958"/>
                  </a:lnTo>
                  <a:lnTo>
                    <a:pt x="71285" y="1264958"/>
                  </a:lnTo>
                  <a:lnTo>
                    <a:pt x="59105" y="1280312"/>
                  </a:lnTo>
                  <a:lnTo>
                    <a:pt x="65798" y="1281010"/>
                  </a:lnTo>
                  <a:lnTo>
                    <a:pt x="65824" y="1277645"/>
                  </a:lnTo>
                  <a:lnTo>
                    <a:pt x="66776" y="1275067"/>
                  </a:lnTo>
                  <a:lnTo>
                    <a:pt x="70535" y="1271308"/>
                  </a:lnTo>
                  <a:lnTo>
                    <a:pt x="73050" y="1270368"/>
                  </a:lnTo>
                  <a:lnTo>
                    <a:pt x="79159" y="1270368"/>
                  </a:lnTo>
                  <a:lnTo>
                    <a:pt x="81572" y="1271231"/>
                  </a:lnTo>
                  <a:lnTo>
                    <a:pt x="85255" y="1274826"/>
                  </a:lnTo>
                  <a:lnTo>
                    <a:pt x="86182" y="1276946"/>
                  </a:lnTo>
                  <a:lnTo>
                    <a:pt x="86182" y="1282039"/>
                  </a:lnTo>
                  <a:lnTo>
                    <a:pt x="85178" y="1284617"/>
                  </a:lnTo>
                  <a:lnTo>
                    <a:pt x="83146" y="1287360"/>
                  </a:lnTo>
                  <a:lnTo>
                    <a:pt x="81114" y="1290180"/>
                  </a:lnTo>
                  <a:lnTo>
                    <a:pt x="77216" y="1293939"/>
                  </a:lnTo>
                  <a:lnTo>
                    <a:pt x="67729" y="1301699"/>
                  </a:lnTo>
                  <a:lnTo>
                    <a:pt x="64884" y="1304353"/>
                  </a:lnTo>
                  <a:lnTo>
                    <a:pt x="62915" y="1306703"/>
                  </a:lnTo>
                  <a:lnTo>
                    <a:pt x="60947" y="1308976"/>
                  </a:lnTo>
                  <a:lnTo>
                    <a:pt x="59524" y="1311325"/>
                  </a:lnTo>
                  <a:lnTo>
                    <a:pt x="58635" y="1313751"/>
                  </a:lnTo>
                  <a:lnTo>
                    <a:pt x="58077" y="1315161"/>
                  </a:lnTo>
                  <a:lnTo>
                    <a:pt x="57823" y="1316659"/>
                  </a:lnTo>
                  <a:lnTo>
                    <a:pt x="57873" y="1318221"/>
                  </a:lnTo>
                  <a:lnTo>
                    <a:pt x="92951" y="1318221"/>
                  </a:lnTo>
                  <a:lnTo>
                    <a:pt x="92951" y="1311960"/>
                  </a:lnTo>
                  <a:close/>
                </a:path>
                <a:path w="3715385" h="1922779">
                  <a:moveTo>
                    <a:pt x="93281" y="667092"/>
                  </a:moveTo>
                  <a:lnTo>
                    <a:pt x="86118" y="667092"/>
                  </a:lnTo>
                  <a:lnTo>
                    <a:pt x="86118" y="643128"/>
                  </a:lnTo>
                  <a:lnTo>
                    <a:pt x="86118" y="632714"/>
                  </a:lnTo>
                  <a:lnTo>
                    <a:pt x="80784" y="632714"/>
                  </a:lnTo>
                  <a:lnTo>
                    <a:pt x="79590" y="634415"/>
                  </a:lnTo>
                  <a:lnTo>
                    <a:pt x="79590" y="643128"/>
                  </a:lnTo>
                  <a:lnTo>
                    <a:pt x="79590" y="667092"/>
                  </a:lnTo>
                  <a:lnTo>
                    <a:pt x="62966" y="667092"/>
                  </a:lnTo>
                  <a:lnTo>
                    <a:pt x="79590" y="643128"/>
                  </a:lnTo>
                  <a:lnTo>
                    <a:pt x="79590" y="634415"/>
                  </a:lnTo>
                  <a:lnTo>
                    <a:pt x="56565" y="667092"/>
                  </a:lnTo>
                  <a:lnTo>
                    <a:pt x="56565" y="673049"/>
                  </a:lnTo>
                  <a:lnTo>
                    <a:pt x="79590" y="673049"/>
                  </a:lnTo>
                  <a:lnTo>
                    <a:pt x="79590" y="685736"/>
                  </a:lnTo>
                  <a:lnTo>
                    <a:pt x="86118" y="685736"/>
                  </a:lnTo>
                  <a:lnTo>
                    <a:pt x="86118" y="673049"/>
                  </a:lnTo>
                  <a:lnTo>
                    <a:pt x="93281" y="673049"/>
                  </a:lnTo>
                  <a:lnTo>
                    <a:pt x="93281" y="667092"/>
                  </a:lnTo>
                  <a:close/>
                </a:path>
                <a:path w="3715385" h="1922779">
                  <a:moveTo>
                    <a:pt x="93459" y="31013"/>
                  </a:moveTo>
                  <a:lnTo>
                    <a:pt x="91935" y="26860"/>
                  </a:lnTo>
                  <a:lnTo>
                    <a:pt x="89776" y="24587"/>
                  </a:lnTo>
                  <a:lnTo>
                    <a:pt x="86753" y="21412"/>
                  </a:lnTo>
                  <a:lnTo>
                    <a:pt x="86753" y="32664"/>
                  </a:lnTo>
                  <a:lnTo>
                    <a:pt x="86728" y="40487"/>
                  </a:lnTo>
                  <a:lnTo>
                    <a:pt x="85813" y="43307"/>
                  </a:lnTo>
                  <a:lnTo>
                    <a:pt x="81851" y="47701"/>
                  </a:lnTo>
                  <a:lnTo>
                    <a:pt x="79489" y="48869"/>
                  </a:lnTo>
                  <a:lnTo>
                    <a:pt x="74853" y="48869"/>
                  </a:lnTo>
                  <a:lnTo>
                    <a:pt x="65913" y="38379"/>
                  </a:lnTo>
                  <a:lnTo>
                    <a:pt x="65913" y="32664"/>
                  </a:lnTo>
                  <a:lnTo>
                    <a:pt x="66941" y="29921"/>
                  </a:lnTo>
                  <a:lnTo>
                    <a:pt x="70802" y="25920"/>
                  </a:lnTo>
                  <a:lnTo>
                    <a:pt x="71031" y="25692"/>
                  </a:lnTo>
                  <a:lnTo>
                    <a:pt x="73533" y="24587"/>
                  </a:lnTo>
                  <a:lnTo>
                    <a:pt x="79451" y="24587"/>
                  </a:lnTo>
                  <a:lnTo>
                    <a:pt x="81915" y="25692"/>
                  </a:lnTo>
                  <a:lnTo>
                    <a:pt x="85826" y="29921"/>
                  </a:lnTo>
                  <a:lnTo>
                    <a:pt x="86753" y="32664"/>
                  </a:lnTo>
                  <a:lnTo>
                    <a:pt x="86753" y="21412"/>
                  </a:lnTo>
                  <a:lnTo>
                    <a:pt x="85826" y="20434"/>
                  </a:lnTo>
                  <a:lnTo>
                    <a:pt x="82130" y="18872"/>
                  </a:lnTo>
                  <a:lnTo>
                    <a:pt x="75298" y="18872"/>
                  </a:lnTo>
                  <a:lnTo>
                    <a:pt x="72923" y="19418"/>
                  </a:lnTo>
                  <a:lnTo>
                    <a:pt x="68376" y="21767"/>
                  </a:lnTo>
                  <a:lnTo>
                    <a:pt x="66471" y="23495"/>
                  </a:lnTo>
                  <a:lnTo>
                    <a:pt x="64897" y="25920"/>
                  </a:lnTo>
                  <a:lnTo>
                    <a:pt x="64960" y="20434"/>
                  </a:lnTo>
                  <a:lnTo>
                    <a:pt x="71589" y="7124"/>
                  </a:lnTo>
                  <a:lnTo>
                    <a:pt x="73164" y="5943"/>
                  </a:lnTo>
                  <a:lnTo>
                    <a:pt x="74980" y="5321"/>
                  </a:lnTo>
                  <a:lnTo>
                    <a:pt x="79641" y="5321"/>
                  </a:lnTo>
                  <a:lnTo>
                    <a:pt x="86042" y="13703"/>
                  </a:lnTo>
                  <a:lnTo>
                    <a:pt x="92519" y="13233"/>
                  </a:lnTo>
                  <a:lnTo>
                    <a:pt x="91986" y="9080"/>
                  </a:lnTo>
                  <a:lnTo>
                    <a:pt x="90385" y="5867"/>
                  </a:lnTo>
                  <a:lnTo>
                    <a:pt x="89763" y="5321"/>
                  </a:lnTo>
                  <a:lnTo>
                    <a:pt x="85051" y="1168"/>
                  </a:lnTo>
                  <a:lnTo>
                    <a:pt x="81635" y="0"/>
                  </a:lnTo>
                  <a:lnTo>
                    <a:pt x="71856" y="0"/>
                  </a:lnTo>
                  <a:lnTo>
                    <a:pt x="67411" y="2032"/>
                  </a:lnTo>
                  <a:lnTo>
                    <a:pt x="64096" y="6108"/>
                  </a:lnTo>
                  <a:lnTo>
                    <a:pt x="60312" y="10731"/>
                  </a:lnTo>
                  <a:lnTo>
                    <a:pt x="58407" y="18173"/>
                  </a:lnTo>
                  <a:lnTo>
                    <a:pt x="58407" y="37592"/>
                  </a:lnTo>
                  <a:lnTo>
                    <a:pt x="60121" y="44170"/>
                  </a:lnTo>
                  <a:lnTo>
                    <a:pt x="66979" y="52158"/>
                  </a:lnTo>
                  <a:lnTo>
                    <a:pt x="71412" y="54203"/>
                  </a:lnTo>
                  <a:lnTo>
                    <a:pt x="80022" y="54203"/>
                  </a:lnTo>
                  <a:lnTo>
                    <a:pt x="82880" y="53416"/>
                  </a:lnTo>
                  <a:lnTo>
                    <a:pt x="85382" y="51930"/>
                  </a:lnTo>
                  <a:lnTo>
                    <a:pt x="87896" y="50355"/>
                  </a:lnTo>
                  <a:lnTo>
                    <a:pt x="89242" y="48869"/>
                  </a:lnTo>
                  <a:lnTo>
                    <a:pt x="89877" y="48171"/>
                  </a:lnTo>
                  <a:lnTo>
                    <a:pt x="91313" y="45351"/>
                  </a:lnTo>
                  <a:lnTo>
                    <a:pt x="92735" y="42443"/>
                  </a:lnTo>
                  <a:lnTo>
                    <a:pt x="93459" y="39395"/>
                  </a:lnTo>
                  <a:lnTo>
                    <a:pt x="93459" y="31013"/>
                  </a:lnTo>
                  <a:close/>
                </a:path>
                <a:path w="3715385" h="1922779">
                  <a:moveTo>
                    <a:pt x="93497" y="982903"/>
                  </a:moveTo>
                  <a:lnTo>
                    <a:pt x="92633" y="980084"/>
                  </a:lnTo>
                  <a:lnTo>
                    <a:pt x="90893" y="977734"/>
                  </a:lnTo>
                  <a:lnTo>
                    <a:pt x="89687" y="976172"/>
                  </a:lnTo>
                  <a:lnTo>
                    <a:pt x="89154" y="975461"/>
                  </a:lnTo>
                  <a:lnTo>
                    <a:pt x="86715" y="973975"/>
                  </a:lnTo>
                  <a:lnTo>
                    <a:pt x="83578" y="973277"/>
                  </a:lnTo>
                  <a:lnTo>
                    <a:pt x="85991" y="972172"/>
                  </a:lnTo>
                  <a:lnTo>
                    <a:pt x="87134" y="971232"/>
                  </a:lnTo>
                  <a:lnTo>
                    <a:pt x="76136" y="971232"/>
                  </a:lnTo>
                  <a:lnTo>
                    <a:pt x="72745" y="971232"/>
                  </a:lnTo>
                  <a:lnTo>
                    <a:pt x="72313" y="971232"/>
                  </a:lnTo>
                  <a:lnTo>
                    <a:pt x="71589" y="976871"/>
                  </a:lnTo>
                  <a:lnTo>
                    <a:pt x="73418" y="976401"/>
                  </a:lnTo>
                  <a:lnTo>
                    <a:pt x="74955" y="976172"/>
                  </a:lnTo>
                  <a:lnTo>
                    <a:pt x="79209" y="976172"/>
                  </a:lnTo>
                  <a:lnTo>
                    <a:pt x="81699" y="977112"/>
                  </a:lnTo>
                  <a:lnTo>
                    <a:pt x="85598" y="981024"/>
                  </a:lnTo>
                  <a:lnTo>
                    <a:pt x="86588" y="983462"/>
                  </a:lnTo>
                  <a:lnTo>
                    <a:pt x="86588" y="989647"/>
                  </a:lnTo>
                  <a:lnTo>
                    <a:pt x="85521" y="992225"/>
                  </a:lnTo>
                  <a:lnTo>
                    <a:pt x="83413" y="994346"/>
                  </a:lnTo>
                  <a:lnTo>
                    <a:pt x="81305" y="996530"/>
                  </a:lnTo>
                  <a:lnTo>
                    <a:pt x="78714" y="997559"/>
                  </a:lnTo>
                  <a:lnTo>
                    <a:pt x="73063" y="997559"/>
                  </a:lnTo>
                  <a:lnTo>
                    <a:pt x="70878" y="996772"/>
                  </a:lnTo>
                  <a:lnTo>
                    <a:pt x="67284" y="993482"/>
                  </a:lnTo>
                  <a:lnTo>
                    <a:pt x="66001" y="990815"/>
                  </a:lnTo>
                  <a:lnTo>
                    <a:pt x="65252" y="987132"/>
                  </a:lnTo>
                  <a:lnTo>
                    <a:pt x="58737" y="987996"/>
                  </a:lnTo>
                  <a:lnTo>
                    <a:pt x="70954" y="1002957"/>
                  </a:lnTo>
                  <a:lnTo>
                    <a:pt x="80772" y="1002957"/>
                  </a:lnTo>
                  <a:lnTo>
                    <a:pt x="85051" y="1001318"/>
                  </a:lnTo>
                  <a:lnTo>
                    <a:pt x="89001" y="997559"/>
                  </a:lnTo>
                  <a:lnTo>
                    <a:pt x="91808" y="994892"/>
                  </a:lnTo>
                  <a:lnTo>
                    <a:pt x="93497" y="990981"/>
                  </a:lnTo>
                  <a:lnTo>
                    <a:pt x="93497" y="982903"/>
                  </a:lnTo>
                  <a:close/>
                </a:path>
                <a:path w="3715385" h="1922779">
                  <a:moveTo>
                    <a:pt x="93903" y="346506"/>
                  </a:moveTo>
                  <a:lnTo>
                    <a:pt x="92303" y="342353"/>
                  </a:lnTo>
                  <a:lnTo>
                    <a:pt x="90055" y="340093"/>
                  </a:lnTo>
                  <a:lnTo>
                    <a:pt x="87642" y="337654"/>
                  </a:lnTo>
                  <a:lnTo>
                    <a:pt x="85928" y="335940"/>
                  </a:lnTo>
                  <a:lnTo>
                    <a:pt x="82016" y="334365"/>
                  </a:lnTo>
                  <a:lnTo>
                    <a:pt x="73888" y="334365"/>
                  </a:lnTo>
                  <a:lnTo>
                    <a:pt x="70535" y="335470"/>
                  </a:lnTo>
                  <a:lnTo>
                    <a:pt x="67360" y="337654"/>
                  </a:lnTo>
                  <a:lnTo>
                    <a:pt x="70218" y="323405"/>
                  </a:lnTo>
                  <a:lnTo>
                    <a:pt x="91401" y="323405"/>
                  </a:lnTo>
                  <a:lnTo>
                    <a:pt x="91401" y="317220"/>
                  </a:lnTo>
                  <a:lnTo>
                    <a:pt x="64998" y="317220"/>
                  </a:lnTo>
                  <a:lnTo>
                    <a:pt x="59867" y="344474"/>
                  </a:lnTo>
                  <a:lnTo>
                    <a:pt x="65976" y="345262"/>
                  </a:lnTo>
                  <a:lnTo>
                    <a:pt x="66941" y="343687"/>
                  </a:lnTo>
                  <a:lnTo>
                    <a:pt x="68275" y="342519"/>
                  </a:lnTo>
                  <a:lnTo>
                    <a:pt x="69964" y="341503"/>
                  </a:lnTo>
                  <a:lnTo>
                    <a:pt x="71653" y="340563"/>
                  </a:lnTo>
                  <a:lnTo>
                    <a:pt x="73545" y="340093"/>
                  </a:lnTo>
                  <a:lnTo>
                    <a:pt x="79019" y="340093"/>
                  </a:lnTo>
                  <a:lnTo>
                    <a:pt x="81762" y="341185"/>
                  </a:lnTo>
                  <a:lnTo>
                    <a:pt x="83845" y="343293"/>
                  </a:lnTo>
                  <a:lnTo>
                    <a:pt x="85928" y="345490"/>
                  </a:lnTo>
                  <a:lnTo>
                    <a:pt x="86982" y="348386"/>
                  </a:lnTo>
                  <a:lnTo>
                    <a:pt x="86868" y="356374"/>
                  </a:lnTo>
                  <a:lnTo>
                    <a:pt x="85890" y="359194"/>
                  </a:lnTo>
                  <a:lnTo>
                    <a:pt x="81546" y="363893"/>
                  </a:lnTo>
                  <a:lnTo>
                    <a:pt x="78892" y="365074"/>
                  </a:lnTo>
                  <a:lnTo>
                    <a:pt x="73152" y="365074"/>
                  </a:lnTo>
                  <a:lnTo>
                    <a:pt x="70916" y="364210"/>
                  </a:lnTo>
                  <a:lnTo>
                    <a:pt x="67221" y="360921"/>
                  </a:lnTo>
                  <a:lnTo>
                    <a:pt x="66052" y="358419"/>
                  </a:lnTo>
                  <a:lnTo>
                    <a:pt x="65544" y="355053"/>
                  </a:lnTo>
                  <a:lnTo>
                    <a:pt x="58699" y="355600"/>
                  </a:lnTo>
                  <a:lnTo>
                    <a:pt x="70929" y="370395"/>
                  </a:lnTo>
                  <a:lnTo>
                    <a:pt x="81648" y="370395"/>
                  </a:lnTo>
                  <a:lnTo>
                    <a:pt x="86296" y="368287"/>
                  </a:lnTo>
                  <a:lnTo>
                    <a:pt x="88823" y="365074"/>
                  </a:lnTo>
                  <a:lnTo>
                    <a:pt x="89750" y="363893"/>
                  </a:lnTo>
                  <a:lnTo>
                    <a:pt x="92494" y="360527"/>
                  </a:lnTo>
                  <a:lnTo>
                    <a:pt x="93903" y="356374"/>
                  </a:lnTo>
                  <a:lnTo>
                    <a:pt x="93903" y="346506"/>
                  </a:lnTo>
                  <a:close/>
                </a:path>
                <a:path w="3715385" h="1922779">
                  <a:moveTo>
                    <a:pt x="3715042" y="21069"/>
                  </a:moveTo>
                  <a:lnTo>
                    <a:pt x="3711117" y="21031"/>
                  </a:lnTo>
                  <a:lnTo>
                    <a:pt x="3711117" y="24980"/>
                  </a:lnTo>
                  <a:lnTo>
                    <a:pt x="3711117" y="60706"/>
                  </a:lnTo>
                  <a:lnTo>
                    <a:pt x="3711117" y="337273"/>
                  </a:lnTo>
                  <a:lnTo>
                    <a:pt x="3675316" y="337273"/>
                  </a:lnTo>
                  <a:lnTo>
                    <a:pt x="3675316" y="341185"/>
                  </a:lnTo>
                  <a:lnTo>
                    <a:pt x="3711117" y="341185"/>
                  </a:lnTo>
                  <a:lnTo>
                    <a:pt x="3711117" y="653542"/>
                  </a:lnTo>
                  <a:lnTo>
                    <a:pt x="3675316" y="653542"/>
                  </a:lnTo>
                  <a:lnTo>
                    <a:pt x="3675316" y="657466"/>
                  </a:lnTo>
                  <a:lnTo>
                    <a:pt x="3711117" y="657466"/>
                  </a:lnTo>
                  <a:lnTo>
                    <a:pt x="3711117" y="969746"/>
                  </a:lnTo>
                  <a:lnTo>
                    <a:pt x="3675316" y="969746"/>
                  </a:lnTo>
                  <a:lnTo>
                    <a:pt x="3675316" y="973670"/>
                  </a:lnTo>
                  <a:lnTo>
                    <a:pt x="3711117" y="973670"/>
                  </a:lnTo>
                  <a:lnTo>
                    <a:pt x="3711117" y="1286027"/>
                  </a:lnTo>
                  <a:lnTo>
                    <a:pt x="3675316" y="1286027"/>
                  </a:lnTo>
                  <a:lnTo>
                    <a:pt x="3675316" y="1289951"/>
                  </a:lnTo>
                  <a:lnTo>
                    <a:pt x="3711117" y="1289951"/>
                  </a:lnTo>
                  <a:lnTo>
                    <a:pt x="3711117" y="1602244"/>
                  </a:lnTo>
                  <a:lnTo>
                    <a:pt x="3675316" y="1602244"/>
                  </a:lnTo>
                  <a:lnTo>
                    <a:pt x="3675316" y="1606156"/>
                  </a:lnTo>
                  <a:lnTo>
                    <a:pt x="3711117" y="1606156"/>
                  </a:lnTo>
                  <a:lnTo>
                    <a:pt x="3711117" y="1882698"/>
                  </a:lnTo>
                  <a:lnTo>
                    <a:pt x="3711117" y="1918474"/>
                  </a:lnTo>
                  <a:lnTo>
                    <a:pt x="3675316" y="1918474"/>
                  </a:lnTo>
                  <a:lnTo>
                    <a:pt x="3357245" y="1918474"/>
                  </a:lnTo>
                  <a:lnTo>
                    <a:pt x="3357245" y="1882698"/>
                  </a:lnTo>
                  <a:lnTo>
                    <a:pt x="3353333" y="1882698"/>
                  </a:lnTo>
                  <a:lnTo>
                    <a:pt x="3353333" y="1918474"/>
                  </a:lnTo>
                  <a:lnTo>
                    <a:pt x="2999397" y="1918474"/>
                  </a:lnTo>
                  <a:lnTo>
                    <a:pt x="2999397" y="1882698"/>
                  </a:lnTo>
                  <a:lnTo>
                    <a:pt x="2995472" y="1882698"/>
                  </a:lnTo>
                  <a:lnTo>
                    <a:pt x="2995472" y="1918474"/>
                  </a:lnTo>
                  <a:lnTo>
                    <a:pt x="2641612" y="1918474"/>
                  </a:lnTo>
                  <a:lnTo>
                    <a:pt x="2641612" y="1882698"/>
                  </a:lnTo>
                  <a:lnTo>
                    <a:pt x="2637701" y="1882698"/>
                  </a:lnTo>
                  <a:lnTo>
                    <a:pt x="2637701" y="1918474"/>
                  </a:lnTo>
                  <a:lnTo>
                    <a:pt x="2283764" y="1918474"/>
                  </a:lnTo>
                  <a:lnTo>
                    <a:pt x="2283764" y="1882698"/>
                  </a:lnTo>
                  <a:lnTo>
                    <a:pt x="2279840" y="1882698"/>
                  </a:lnTo>
                  <a:lnTo>
                    <a:pt x="2279840" y="1918474"/>
                  </a:lnTo>
                  <a:lnTo>
                    <a:pt x="1925980" y="1918474"/>
                  </a:lnTo>
                  <a:lnTo>
                    <a:pt x="1925980" y="1882698"/>
                  </a:lnTo>
                  <a:lnTo>
                    <a:pt x="1922068" y="1882698"/>
                  </a:lnTo>
                  <a:lnTo>
                    <a:pt x="1922068" y="1918474"/>
                  </a:lnTo>
                  <a:lnTo>
                    <a:pt x="1568132" y="1918474"/>
                  </a:lnTo>
                  <a:lnTo>
                    <a:pt x="1568132" y="1882698"/>
                  </a:lnTo>
                  <a:lnTo>
                    <a:pt x="1564208" y="1882698"/>
                  </a:lnTo>
                  <a:lnTo>
                    <a:pt x="1564208" y="1918474"/>
                  </a:lnTo>
                  <a:lnTo>
                    <a:pt x="1210348" y="1918474"/>
                  </a:lnTo>
                  <a:lnTo>
                    <a:pt x="1210348" y="1882698"/>
                  </a:lnTo>
                  <a:lnTo>
                    <a:pt x="1206436" y="1882698"/>
                  </a:lnTo>
                  <a:lnTo>
                    <a:pt x="1206436" y="1918474"/>
                  </a:lnTo>
                  <a:lnTo>
                    <a:pt x="852500" y="1918474"/>
                  </a:lnTo>
                  <a:lnTo>
                    <a:pt x="852500" y="1882698"/>
                  </a:lnTo>
                  <a:lnTo>
                    <a:pt x="848575" y="1882698"/>
                  </a:lnTo>
                  <a:lnTo>
                    <a:pt x="848575" y="1918474"/>
                  </a:lnTo>
                  <a:lnTo>
                    <a:pt x="494690" y="1918474"/>
                  </a:lnTo>
                  <a:lnTo>
                    <a:pt x="494690" y="1882698"/>
                  </a:lnTo>
                  <a:lnTo>
                    <a:pt x="490766" y="1882698"/>
                  </a:lnTo>
                  <a:lnTo>
                    <a:pt x="490766" y="1918474"/>
                  </a:lnTo>
                  <a:lnTo>
                    <a:pt x="172656" y="1918474"/>
                  </a:lnTo>
                  <a:lnTo>
                    <a:pt x="136867" y="1918474"/>
                  </a:lnTo>
                  <a:lnTo>
                    <a:pt x="136867" y="1882698"/>
                  </a:lnTo>
                  <a:lnTo>
                    <a:pt x="136867" y="1606156"/>
                  </a:lnTo>
                  <a:lnTo>
                    <a:pt x="172656" y="1606156"/>
                  </a:lnTo>
                  <a:lnTo>
                    <a:pt x="172656" y="1602244"/>
                  </a:lnTo>
                  <a:lnTo>
                    <a:pt x="136867" y="1602244"/>
                  </a:lnTo>
                  <a:lnTo>
                    <a:pt x="136867" y="1289951"/>
                  </a:lnTo>
                  <a:lnTo>
                    <a:pt x="172656" y="1289951"/>
                  </a:lnTo>
                  <a:lnTo>
                    <a:pt x="172656" y="1286027"/>
                  </a:lnTo>
                  <a:lnTo>
                    <a:pt x="136867" y="1286027"/>
                  </a:lnTo>
                  <a:lnTo>
                    <a:pt x="136867" y="973670"/>
                  </a:lnTo>
                  <a:lnTo>
                    <a:pt x="172656" y="973670"/>
                  </a:lnTo>
                  <a:lnTo>
                    <a:pt x="172656" y="969746"/>
                  </a:lnTo>
                  <a:lnTo>
                    <a:pt x="136867" y="969746"/>
                  </a:lnTo>
                  <a:lnTo>
                    <a:pt x="136867" y="657466"/>
                  </a:lnTo>
                  <a:lnTo>
                    <a:pt x="172656" y="657466"/>
                  </a:lnTo>
                  <a:lnTo>
                    <a:pt x="172656" y="653542"/>
                  </a:lnTo>
                  <a:lnTo>
                    <a:pt x="136867" y="653542"/>
                  </a:lnTo>
                  <a:lnTo>
                    <a:pt x="136867" y="341185"/>
                  </a:lnTo>
                  <a:lnTo>
                    <a:pt x="172656" y="341185"/>
                  </a:lnTo>
                  <a:lnTo>
                    <a:pt x="172656" y="337273"/>
                  </a:lnTo>
                  <a:lnTo>
                    <a:pt x="136867" y="337273"/>
                  </a:lnTo>
                  <a:lnTo>
                    <a:pt x="136867" y="60706"/>
                  </a:lnTo>
                  <a:lnTo>
                    <a:pt x="136867" y="24980"/>
                  </a:lnTo>
                  <a:lnTo>
                    <a:pt x="172656" y="24980"/>
                  </a:lnTo>
                  <a:lnTo>
                    <a:pt x="490766" y="24980"/>
                  </a:lnTo>
                  <a:lnTo>
                    <a:pt x="490766" y="60706"/>
                  </a:lnTo>
                  <a:lnTo>
                    <a:pt x="494690" y="60706"/>
                  </a:lnTo>
                  <a:lnTo>
                    <a:pt x="494690" y="24980"/>
                  </a:lnTo>
                  <a:lnTo>
                    <a:pt x="848575" y="24980"/>
                  </a:lnTo>
                  <a:lnTo>
                    <a:pt x="848575" y="60706"/>
                  </a:lnTo>
                  <a:lnTo>
                    <a:pt x="852500" y="60706"/>
                  </a:lnTo>
                  <a:lnTo>
                    <a:pt x="852500" y="24980"/>
                  </a:lnTo>
                  <a:lnTo>
                    <a:pt x="1206436" y="24980"/>
                  </a:lnTo>
                  <a:lnTo>
                    <a:pt x="1206436" y="60706"/>
                  </a:lnTo>
                  <a:lnTo>
                    <a:pt x="1210348" y="60706"/>
                  </a:lnTo>
                  <a:lnTo>
                    <a:pt x="1210348" y="24980"/>
                  </a:lnTo>
                  <a:lnTo>
                    <a:pt x="1564208" y="24980"/>
                  </a:lnTo>
                  <a:lnTo>
                    <a:pt x="1564208" y="60706"/>
                  </a:lnTo>
                  <a:lnTo>
                    <a:pt x="1568132" y="60706"/>
                  </a:lnTo>
                  <a:lnTo>
                    <a:pt x="1568132" y="24980"/>
                  </a:lnTo>
                  <a:lnTo>
                    <a:pt x="1922068" y="24980"/>
                  </a:lnTo>
                  <a:lnTo>
                    <a:pt x="1922068" y="60706"/>
                  </a:lnTo>
                  <a:lnTo>
                    <a:pt x="1925980" y="60706"/>
                  </a:lnTo>
                  <a:lnTo>
                    <a:pt x="1925980" y="24980"/>
                  </a:lnTo>
                  <a:lnTo>
                    <a:pt x="2279840" y="24980"/>
                  </a:lnTo>
                  <a:lnTo>
                    <a:pt x="2279840" y="60706"/>
                  </a:lnTo>
                  <a:lnTo>
                    <a:pt x="2283764" y="60706"/>
                  </a:lnTo>
                  <a:lnTo>
                    <a:pt x="2283764" y="24980"/>
                  </a:lnTo>
                  <a:lnTo>
                    <a:pt x="2637701" y="24980"/>
                  </a:lnTo>
                  <a:lnTo>
                    <a:pt x="2637701" y="60706"/>
                  </a:lnTo>
                  <a:lnTo>
                    <a:pt x="2641612" y="60706"/>
                  </a:lnTo>
                  <a:lnTo>
                    <a:pt x="2641612" y="24980"/>
                  </a:lnTo>
                  <a:lnTo>
                    <a:pt x="2995472" y="24980"/>
                  </a:lnTo>
                  <a:lnTo>
                    <a:pt x="2995472" y="60706"/>
                  </a:lnTo>
                  <a:lnTo>
                    <a:pt x="2999397" y="60706"/>
                  </a:lnTo>
                  <a:lnTo>
                    <a:pt x="2999397" y="24980"/>
                  </a:lnTo>
                  <a:lnTo>
                    <a:pt x="3353333" y="24980"/>
                  </a:lnTo>
                  <a:lnTo>
                    <a:pt x="3353333" y="60706"/>
                  </a:lnTo>
                  <a:lnTo>
                    <a:pt x="3357245" y="60706"/>
                  </a:lnTo>
                  <a:lnTo>
                    <a:pt x="3357245" y="24980"/>
                  </a:lnTo>
                  <a:lnTo>
                    <a:pt x="3675316" y="24980"/>
                  </a:lnTo>
                  <a:lnTo>
                    <a:pt x="3711117" y="24980"/>
                  </a:lnTo>
                  <a:lnTo>
                    <a:pt x="3711117" y="21069"/>
                  </a:lnTo>
                  <a:lnTo>
                    <a:pt x="3675316" y="21069"/>
                  </a:lnTo>
                  <a:lnTo>
                    <a:pt x="172656" y="21069"/>
                  </a:lnTo>
                  <a:lnTo>
                    <a:pt x="136867" y="21069"/>
                  </a:lnTo>
                  <a:lnTo>
                    <a:pt x="132956" y="21031"/>
                  </a:lnTo>
                  <a:lnTo>
                    <a:pt x="132956" y="22961"/>
                  </a:lnTo>
                  <a:lnTo>
                    <a:pt x="132956" y="60706"/>
                  </a:lnTo>
                  <a:lnTo>
                    <a:pt x="132956" y="1882698"/>
                  </a:lnTo>
                  <a:lnTo>
                    <a:pt x="132956" y="1920443"/>
                  </a:lnTo>
                  <a:lnTo>
                    <a:pt x="134912" y="1920443"/>
                  </a:lnTo>
                  <a:lnTo>
                    <a:pt x="134912" y="1922399"/>
                  </a:lnTo>
                  <a:lnTo>
                    <a:pt x="172656" y="1922399"/>
                  </a:lnTo>
                  <a:lnTo>
                    <a:pt x="3675316" y="1922399"/>
                  </a:lnTo>
                  <a:lnTo>
                    <a:pt x="3713048" y="1922399"/>
                  </a:lnTo>
                  <a:lnTo>
                    <a:pt x="3715042" y="1922399"/>
                  </a:lnTo>
                  <a:lnTo>
                    <a:pt x="3715042" y="1918474"/>
                  </a:lnTo>
                  <a:lnTo>
                    <a:pt x="3715029" y="1882698"/>
                  </a:lnTo>
                  <a:lnTo>
                    <a:pt x="3715029" y="60706"/>
                  </a:lnTo>
                  <a:lnTo>
                    <a:pt x="3715029" y="24980"/>
                  </a:lnTo>
                  <a:lnTo>
                    <a:pt x="3715042" y="2106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991495" y="4591241"/>
              <a:ext cx="3579495" cy="0"/>
            </a:xfrm>
            <a:custGeom>
              <a:avLst/>
              <a:gdLst/>
              <a:ahLst/>
              <a:cxnLst/>
              <a:rect l="l" t="t" r="r" b="b"/>
              <a:pathLst>
                <a:path w="3579495" h="0">
                  <a:moveTo>
                    <a:pt x="0" y="0"/>
                  </a:moveTo>
                  <a:lnTo>
                    <a:pt x="3578903" y="0"/>
                  </a:lnTo>
                </a:path>
              </a:pathLst>
            </a:custGeom>
            <a:ln w="391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2347696" y="4559528"/>
              <a:ext cx="3224530" cy="1520825"/>
            </a:xfrm>
            <a:custGeom>
              <a:avLst/>
              <a:gdLst/>
              <a:ahLst/>
              <a:cxnLst/>
              <a:rect l="l" t="t" r="r" b="b"/>
              <a:pathLst>
                <a:path w="3224529" h="1520825">
                  <a:moveTo>
                    <a:pt x="3224263" y="30924"/>
                  </a:moveTo>
                  <a:lnTo>
                    <a:pt x="3223933" y="30924"/>
                  </a:lnTo>
                  <a:lnTo>
                    <a:pt x="3223933" y="29654"/>
                  </a:lnTo>
                  <a:lnTo>
                    <a:pt x="2866072" y="29654"/>
                  </a:lnTo>
                  <a:lnTo>
                    <a:pt x="1792820" y="29654"/>
                  </a:lnTo>
                  <a:lnTo>
                    <a:pt x="1792820" y="28384"/>
                  </a:lnTo>
                  <a:lnTo>
                    <a:pt x="1435214" y="28384"/>
                  </a:lnTo>
                  <a:lnTo>
                    <a:pt x="1435214" y="23304"/>
                  </a:lnTo>
                  <a:lnTo>
                    <a:pt x="1435214" y="22161"/>
                  </a:lnTo>
                  <a:lnTo>
                    <a:pt x="1435214" y="20764"/>
                  </a:lnTo>
                  <a:lnTo>
                    <a:pt x="1077366" y="20764"/>
                  </a:lnTo>
                  <a:lnTo>
                    <a:pt x="1077366" y="2984"/>
                  </a:lnTo>
                  <a:lnTo>
                    <a:pt x="1077366" y="1955"/>
                  </a:lnTo>
                  <a:lnTo>
                    <a:pt x="1077366" y="444"/>
                  </a:lnTo>
                  <a:lnTo>
                    <a:pt x="719582" y="444"/>
                  </a:lnTo>
                  <a:lnTo>
                    <a:pt x="717626" y="444"/>
                  </a:lnTo>
                  <a:lnTo>
                    <a:pt x="361315" y="444"/>
                  </a:lnTo>
                  <a:lnTo>
                    <a:pt x="360870" y="0"/>
                  </a:lnTo>
                  <a:lnTo>
                    <a:pt x="358673" y="0"/>
                  </a:lnTo>
                  <a:lnTo>
                    <a:pt x="357809" y="863"/>
                  </a:lnTo>
                  <a:lnTo>
                    <a:pt x="357809" y="253149"/>
                  </a:lnTo>
                  <a:lnTo>
                    <a:pt x="3860" y="253149"/>
                  </a:lnTo>
                  <a:lnTo>
                    <a:pt x="1955" y="253149"/>
                  </a:lnTo>
                  <a:lnTo>
                    <a:pt x="63" y="253149"/>
                  </a:lnTo>
                  <a:lnTo>
                    <a:pt x="63" y="254419"/>
                  </a:lnTo>
                  <a:lnTo>
                    <a:pt x="0" y="1520507"/>
                  </a:lnTo>
                  <a:lnTo>
                    <a:pt x="3924" y="1520507"/>
                  </a:lnTo>
                  <a:lnTo>
                    <a:pt x="3924" y="256959"/>
                  </a:lnTo>
                  <a:lnTo>
                    <a:pt x="361391" y="256959"/>
                  </a:lnTo>
                  <a:lnTo>
                    <a:pt x="361391" y="255689"/>
                  </a:lnTo>
                  <a:lnTo>
                    <a:pt x="361734" y="255689"/>
                  </a:lnTo>
                  <a:lnTo>
                    <a:pt x="361734" y="254952"/>
                  </a:lnTo>
                  <a:lnTo>
                    <a:pt x="361734" y="254419"/>
                  </a:lnTo>
                  <a:lnTo>
                    <a:pt x="361734" y="4254"/>
                  </a:lnTo>
                  <a:lnTo>
                    <a:pt x="717626" y="4254"/>
                  </a:lnTo>
                  <a:lnTo>
                    <a:pt x="718934" y="4254"/>
                  </a:lnTo>
                  <a:lnTo>
                    <a:pt x="1073442" y="4254"/>
                  </a:lnTo>
                  <a:lnTo>
                    <a:pt x="1073442" y="23266"/>
                  </a:lnTo>
                  <a:lnTo>
                    <a:pt x="1074305" y="24117"/>
                  </a:lnTo>
                  <a:lnTo>
                    <a:pt x="1075397" y="24117"/>
                  </a:lnTo>
                  <a:lnTo>
                    <a:pt x="1075397" y="24574"/>
                  </a:lnTo>
                  <a:lnTo>
                    <a:pt x="1431302" y="24574"/>
                  </a:lnTo>
                  <a:lnTo>
                    <a:pt x="1431302" y="31330"/>
                  </a:lnTo>
                  <a:lnTo>
                    <a:pt x="1432166" y="32194"/>
                  </a:lnTo>
                  <a:lnTo>
                    <a:pt x="1433258" y="32194"/>
                  </a:lnTo>
                  <a:lnTo>
                    <a:pt x="1434274" y="32194"/>
                  </a:lnTo>
                  <a:lnTo>
                    <a:pt x="1789074" y="32194"/>
                  </a:lnTo>
                  <a:lnTo>
                    <a:pt x="1789074" y="32969"/>
                  </a:lnTo>
                  <a:lnTo>
                    <a:pt x="1789938" y="33832"/>
                  </a:lnTo>
                  <a:lnTo>
                    <a:pt x="1792135" y="33832"/>
                  </a:lnTo>
                  <a:lnTo>
                    <a:pt x="1792503" y="33464"/>
                  </a:lnTo>
                  <a:lnTo>
                    <a:pt x="2148890" y="33464"/>
                  </a:lnTo>
                  <a:lnTo>
                    <a:pt x="3224250" y="33464"/>
                  </a:lnTo>
                  <a:lnTo>
                    <a:pt x="3224250" y="32194"/>
                  </a:lnTo>
                  <a:lnTo>
                    <a:pt x="3224263" y="309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5568048" y="45892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1958"/>
                  </a:moveTo>
                  <a:lnTo>
                    <a:pt x="573" y="573"/>
                  </a:lnTo>
                  <a:lnTo>
                    <a:pt x="1958" y="0"/>
                  </a:lnTo>
                  <a:lnTo>
                    <a:pt x="3343" y="573"/>
                  </a:lnTo>
                  <a:lnTo>
                    <a:pt x="3916" y="1958"/>
                  </a:lnTo>
                  <a:lnTo>
                    <a:pt x="3343" y="3342"/>
                  </a:lnTo>
                  <a:lnTo>
                    <a:pt x="1958" y="3916"/>
                  </a:lnTo>
                  <a:lnTo>
                    <a:pt x="573" y="3342"/>
                  </a:lnTo>
                  <a:lnTo>
                    <a:pt x="0" y="19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921560" y="6056414"/>
              <a:ext cx="84455" cy="135890"/>
            </a:xfrm>
            <a:custGeom>
              <a:avLst/>
              <a:gdLst/>
              <a:ahLst/>
              <a:cxnLst/>
              <a:rect l="l" t="t" r="r" b="b"/>
              <a:pathLst>
                <a:path w="84455" h="135889">
                  <a:moveTo>
                    <a:pt x="19558" y="0"/>
                  </a:moveTo>
                  <a:lnTo>
                    <a:pt x="15354" y="0"/>
                  </a:lnTo>
                  <a:lnTo>
                    <a:pt x="14224" y="2298"/>
                  </a:lnTo>
                  <a:lnTo>
                    <a:pt x="12293" y="4660"/>
                  </a:lnTo>
                  <a:lnTo>
                    <a:pt x="6832" y="9537"/>
                  </a:lnTo>
                  <a:lnTo>
                    <a:pt x="3657" y="11607"/>
                  </a:lnTo>
                  <a:lnTo>
                    <a:pt x="0" y="13322"/>
                  </a:lnTo>
                  <a:lnTo>
                    <a:pt x="0" y="19621"/>
                  </a:lnTo>
                  <a:lnTo>
                    <a:pt x="13042" y="11772"/>
                  </a:lnTo>
                  <a:lnTo>
                    <a:pt x="13042" y="53289"/>
                  </a:lnTo>
                  <a:lnTo>
                    <a:pt x="19558" y="53289"/>
                  </a:lnTo>
                  <a:lnTo>
                    <a:pt x="19558" y="0"/>
                  </a:lnTo>
                  <a:close/>
                </a:path>
                <a:path w="84455" h="135889">
                  <a:moveTo>
                    <a:pt x="84455" y="114604"/>
                  </a:moveTo>
                  <a:lnTo>
                    <a:pt x="79133" y="86652"/>
                  </a:lnTo>
                  <a:lnTo>
                    <a:pt x="78574" y="85788"/>
                  </a:lnTo>
                  <a:lnTo>
                    <a:pt x="77762" y="85039"/>
                  </a:lnTo>
                  <a:lnTo>
                    <a:pt x="77762" y="117094"/>
                  </a:lnTo>
                  <a:lnTo>
                    <a:pt x="76746" y="122859"/>
                  </a:lnTo>
                  <a:lnTo>
                    <a:pt x="72644" y="128663"/>
                  </a:lnTo>
                  <a:lnTo>
                    <a:pt x="70142" y="130098"/>
                  </a:lnTo>
                  <a:lnTo>
                    <a:pt x="64160" y="130098"/>
                  </a:lnTo>
                  <a:lnTo>
                    <a:pt x="61645" y="128651"/>
                  </a:lnTo>
                  <a:lnTo>
                    <a:pt x="57569" y="122885"/>
                  </a:lnTo>
                  <a:lnTo>
                    <a:pt x="56553" y="117094"/>
                  </a:lnTo>
                  <a:lnTo>
                    <a:pt x="56553" y="99644"/>
                  </a:lnTo>
                  <a:lnTo>
                    <a:pt x="57670" y="93687"/>
                  </a:lnTo>
                  <a:lnTo>
                    <a:pt x="61696" y="87922"/>
                  </a:lnTo>
                  <a:lnTo>
                    <a:pt x="64096" y="86652"/>
                  </a:lnTo>
                  <a:lnTo>
                    <a:pt x="70129" y="86652"/>
                  </a:lnTo>
                  <a:lnTo>
                    <a:pt x="72656" y="88099"/>
                  </a:lnTo>
                  <a:lnTo>
                    <a:pt x="76746" y="93840"/>
                  </a:lnTo>
                  <a:lnTo>
                    <a:pt x="77635" y="98933"/>
                  </a:lnTo>
                  <a:lnTo>
                    <a:pt x="77762" y="117094"/>
                  </a:lnTo>
                  <a:lnTo>
                    <a:pt x="77762" y="85039"/>
                  </a:lnTo>
                  <a:lnTo>
                    <a:pt x="76796" y="84124"/>
                  </a:lnTo>
                  <a:lnTo>
                    <a:pt x="72491" y="81838"/>
                  </a:lnTo>
                  <a:lnTo>
                    <a:pt x="70002" y="81254"/>
                  </a:lnTo>
                  <a:lnTo>
                    <a:pt x="63296" y="81254"/>
                  </a:lnTo>
                  <a:lnTo>
                    <a:pt x="49847" y="102108"/>
                  </a:lnTo>
                  <a:lnTo>
                    <a:pt x="49847" y="118351"/>
                  </a:lnTo>
                  <a:lnTo>
                    <a:pt x="51600" y="125539"/>
                  </a:lnTo>
                  <a:lnTo>
                    <a:pt x="58026" y="133629"/>
                  </a:lnTo>
                  <a:lnTo>
                    <a:pt x="62039" y="135458"/>
                  </a:lnTo>
                  <a:lnTo>
                    <a:pt x="71043" y="135458"/>
                  </a:lnTo>
                  <a:lnTo>
                    <a:pt x="74256" y="134416"/>
                  </a:lnTo>
                  <a:lnTo>
                    <a:pt x="79349" y="130238"/>
                  </a:lnTo>
                  <a:lnTo>
                    <a:pt x="79438" y="130098"/>
                  </a:lnTo>
                  <a:lnTo>
                    <a:pt x="81267" y="127279"/>
                  </a:lnTo>
                  <a:lnTo>
                    <a:pt x="83820" y="119634"/>
                  </a:lnTo>
                  <a:lnTo>
                    <a:pt x="84455" y="114604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991847" y="6079402"/>
              <a:ext cx="358140" cy="0"/>
            </a:xfrm>
            <a:custGeom>
              <a:avLst/>
              <a:gdLst/>
              <a:ahLst/>
              <a:cxnLst/>
              <a:rect l="l" t="t" r="r" b="b"/>
              <a:pathLst>
                <a:path w="358139" h="0">
                  <a:moveTo>
                    <a:pt x="0" y="0"/>
                  </a:moveTo>
                  <a:lnTo>
                    <a:pt x="357816" y="0"/>
                  </a:lnTo>
                </a:path>
              </a:pathLst>
            </a:custGeom>
            <a:ln w="39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2013798" y="6062656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4488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967992" y="605080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23" y="39077"/>
                  </a:moveTo>
                  <a:lnTo>
                    <a:pt x="47231" y="36449"/>
                  </a:lnTo>
                  <a:lnTo>
                    <a:pt x="45389" y="36144"/>
                  </a:lnTo>
                  <a:lnTo>
                    <a:pt x="33083" y="45085"/>
                  </a:lnTo>
                  <a:lnTo>
                    <a:pt x="20472" y="45085"/>
                  </a:lnTo>
                  <a:lnTo>
                    <a:pt x="10274" y="37680"/>
                  </a:lnTo>
                  <a:lnTo>
                    <a:pt x="6362" y="25666"/>
                  </a:lnTo>
                  <a:lnTo>
                    <a:pt x="10261" y="13677"/>
                  </a:lnTo>
                  <a:lnTo>
                    <a:pt x="20485" y="6261"/>
                  </a:lnTo>
                  <a:lnTo>
                    <a:pt x="33083" y="6261"/>
                  </a:lnTo>
                  <a:lnTo>
                    <a:pt x="44081" y="14236"/>
                  </a:lnTo>
                  <a:lnTo>
                    <a:pt x="47536" y="9474"/>
                  </a:lnTo>
                  <a:lnTo>
                    <a:pt x="34467" y="0"/>
                  </a:lnTo>
                  <a:lnTo>
                    <a:pt x="32626" y="279"/>
                  </a:lnTo>
                  <a:lnTo>
                    <a:pt x="17907" y="381"/>
                  </a:lnTo>
                  <a:lnTo>
                    <a:pt x="16586" y="1701"/>
                  </a:lnTo>
                  <a:lnTo>
                    <a:pt x="16586" y="1841"/>
                  </a:lnTo>
                  <a:lnTo>
                    <a:pt x="4737" y="10439"/>
                  </a:lnTo>
                  <a:lnTo>
                    <a:pt x="4445" y="12280"/>
                  </a:lnTo>
                  <a:lnTo>
                    <a:pt x="0" y="26301"/>
                  </a:lnTo>
                  <a:lnTo>
                    <a:pt x="838" y="27965"/>
                  </a:lnTo>
                  <a:lnTo>
                    <a:pt x="5486" y="41935"/>
                  </a:lnTo>
                  <a:lnTo>
                    <a:pt x="7137" y="42773"/>
                  </a:lnTo>
                  <a:lnTo>
                    <a:pt x="19113" y="51346"/>
                  </a:lnTo>
                  <a:lnTo>
                    <a:pt x="20955" y="51054"/>
                  </a:lnTo>
                  <a:lnTo>
                    <a:pt x="35674" y="50952"/>
                  </a:lnTo>
                  <a:lnTo>
                    <a:pt x="36982" y="49644"/>
                  </a:lnTo>
                  <a:lnTo>
                    <a:pt x="48844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2013798" y="4799667"/>
              <a:ext cx="357505" cy="1290955"/>
            </a:xfrm>
            <a:custGeom>
              <a:avLst/>
              <a:gdLst/>
              <a:ahLst/>
              <a:cxnLst/>
              <a:rect l="l" t="t" r="r" b="b"/>
              <a:pathLst>
                <a:path w="357505" h="1290954">
                  <a:moveTo>
                    <a:pt x="0" y="1290614"/>
                  </a:moveTo>
                  <a:lnTo>
                    <a:pt x="4488" y="1276797"/>
                  </a:lnTo>
                </a:path>
                <a:path w="357505" h="1290954">
                  <a:moveTo>
                    <a:pt x="357017" y="13785"/>
                  </a:moveTo>
                  <a:lnTo>
                    <a:pt x="352528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2320518" y="4787772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36" y="39077"/>
                  </a:moveTo>
                  <a:lnTo>
                    <a:pt x="48183" y="37744"/>
                  </a:lnTo>
                  <a:lnTo>
                    <a:pt x="47231" y="36499"/>
                  </a:lnTo>
                  <a:lnTo>
                    <a:pt x="45389" y="36182"/>
                  </a:lnTo>
                  <a:lnTo>
                    <a:pt x="33083" y="45110"/>
                  </a:lnTo>
                  <a:lnTo>
                    <a:pt x="20510" y="45110"/>
                  </a:lnTo>
                  <a:lnTo>
                    <a:pt x="10248" y="37668"/>
                  </a:lnTo>
                  <a:lnTo>
                    <a:pt x="6362" y="25717"/>
                  </a:lnTo>
                  <a:lnTo>
                    <a:pt x="10274" y="13677"/>
                  </a:lnTo>
                  <a:lnTo>
                    <a:pt x="20497" y="6261"/>
                  </a:lnTo>
                  <a:lnTo>
                    <a:pt x="33058" y="6261"/>
                  </a:lnTo>
                  <a:lnTo>
                    <a:pt x="44081" y="14249"/>
                  </a:lnTo>
                  <a:lnTo>
                    <a:pt x="47536" y="9474"/>
                  </a:lnTo>
                  <a:lnTo>
                    <a:pt x="34467" y="0"/>
                  </a:lnTo>
                  <a:lnTo>
                    <a:pt x="32639" y="304"/>
                  </a:lnTo>
                  <a:lnTo>
                    <a:pt x="17907" y="381"/>
                  </a:lnTo>
                  <a:lnTo>
                    <a:pt x="16586" y="1714"/>
                  </a:lnTo>
                  <a:lnTo>
                    <a:pt x="6057" y="9474"/>
                  </a:lnTo>
                  <a:lnTo>
                    <a:pt x="4737" y="10490"/>
                  </a:lnTo>
                  <a:lnTo>
                    <a:pt x="4445" y="12293"/>
                  </a:lnTo>
                  <a:lnTo>
                    <a:pt x="0" y="26314"/>
                  </a:lnTo>
                  <a:lnTo>
                    <a:pt x="838" y="27952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7277" y="42786"/>
                  </a:lnTo>
                  <a:lnTo>
                    <a:pt x="19113" y="51371"/>
                  </a:lnTo>
                  <a:lnTo>
                    <a:pt x="20955" y="51066"/>
                  </a:lnTo>
                  <a:lnTo>
                    <a:pt x="35674" y="50990"/>
                  </a:lnTo>
                  <a:lnTo>
                    <a:pt x="36995" y="49657"/>
                  </a:lnTo>
                  <a:lnTo>
                    <a:pt x="48844" y="40957"/>
                  </a:lnTo>
                  <a:lnTo>
                    <a:pt x="49136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2366327" y="4547066"/>
              <a:ext cx="363220" cy="280670"/>
            </a:xfrm>
            <a:custGeom>
              <a:avLst/>
              <a:gdLst/>
              <a:ahLst/>
              <a:cxnLst/>
              <a:rect l="l" t="t" r="r" b="b"/>
              <a:pathLst>
                <a:path w="363219" h="280670">
                  <a:moveTo>
                    <a:pt x="0" y="280171"/>
                  </a:moveTo>
                  <a:lnTo>
                    <a:pt x="4488" y="266386"/>
                  </a:lnTo>
                </a:path>
                <a:path w="363219" h="280670">
                  <a:moveTo>
                    <a:pt x="362924" y="13785"/>
                  </a:moveTo>
                  <a:lnTo>
                    <a:pt x="358380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2678950" y="453516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55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93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44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2724708" y="4547066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19" h="27939">
                  <a:moveTo>
                    <a:pt x="0" y="27570"/>
                  </a:moveTo>
                  <a:lnTo>
                    <a:pt x="4543" y="13785"/>
                  </a:lnTo>
                </a:path>
                <a:path w="363219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3037357" y="453516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30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93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14" y="28016"/>
                  </a:lnTo>
                  <a:lnTo>
                    <a:pt x="4927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44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48" y="50990"/>
                  </a:lnTo>
                  <a:lnTo>
                    <a:pt x="36969" y="49657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3083112" y="4560851"/>
              <a:ext cx="363220" cy="23495"/>
            </a:xfrm>
            <a:custGeom>
              <a:avLst/>
              <a:gdLst/>
              <a:ahLst/>
              <a:cxnLst/>
              <a:rect l="l" t="t" r="r" b="b"/>
              <a:pathLst>
                <a:path w="363220" h="23495">
                  <a:moveTo>
                    <a:pt x="0" y="13785"/>
                  </a:moveTo>
                  <a:lnTo>
                    <a:pt x="4543" y="0"/>
                  </a:lnTo>
                </a:path>
                <a:path w="363220" h="23495">
                  <a:moveTo>
                    <a:pt x="362947" y="23497"/>
                  </a:moveTo>
                  <a:lnTo>
                    <a:pt x="358404" y="9712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3395764" y="455866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90"/>
                  </a:moveTo>
                  <a:lnTo>
                    <a:pt x="48171" y="37757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32" y="45110"/>
                  </a:lnTo>
                  <a:lnTo>
                    <a:pt x="20447" y="45110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17"/>
                  </a:lnTo>
                  <a:lnTo>
                    <a:pt x="17856" y="393"/>
                  </a:lnTo>
                  <a:lnTo>
                    <a:pt x="16522" y="1727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65"/>
                  </a:lnTo>
                  <a:lnTo>
                    <a:pt x="914" y="28016"/>
                  </a:lnTo>
                  <a:lnTo>
                    <a:pt x="4927" y="40411"/>
                  </a:lnTo>
                  <a:lnTo>
                    <a:pt x="5473" y="41986"/>
                  </a:lnTo>
                  <a:lnTo>
                    <a:pt x="7124" y="42849"/>
                  </a:lnTo>
                  <a:lnTo>
                    <a:pt x="7251" y="42811"/>
                  </a:lnTo>
                  <a:lnTo>
                    <a:pt x="17780" y="50444"/>
                  </a:lnTo>
                  <a:lnTo>
                    <a:pt x="19113" y="51384"/>
                  </a:lnTo>
                  <a:lnTo>
                    <a:pt x="20916" y="51066"/>
                  </a:lnTo>
                  <a:lnTo>
                    <a:pt x="35636" y="50990"/>
                  </a:lnTo>
                  <a:lnTo>
                    <a:pt x="36969" y="49657"/>
                  </a:lnTo>
                  <a:lnTo>
                    <a:pt x="47472" y="41910"/>
                  </a:lnTo>
                  <a:lnTo>
                    <a:pt x="48806" y="40970"/>
                  </a:lnTo>
                  <a:lnTo>
                    <a:pt x="49110" y="390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3441516" y="4576438"/>
              <a:ext cx="363220" cy="22225"/>
            </a:xfrm>
            <a:custGeom>
              <a:avLst/>
              <a:gdLst/>
              <a:ahLst/>
              <a:cxnLst/>
              <a:rect l="l" t="t" r="r" b="b"/>
              <a:pathLst>
                <a:path w="363220" h="22225">
                  <a:moveTo>
                    <a:pt x="0" y="21696"/>
                  </a:moveTo>
                  <a:lnTo>
                    <a:pt x="4543" y="7910"/>
                  </a:lnTo>
                </a:path>
                <a:path w="363220" h="22225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3754158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85" y="9474"/>
                  </a:lnTo>
                  <a:lnTo>
                    <a:pt x="35725" y="939"/>
                  </a:lnTo>
                  <a:lnTo>
                    <a:pt x="34480" y="0"/>
                  </a:lnTo>
                  <a:lnTo>
                    <a:pt x="32600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711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914" y="28003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31"/>
                  </a:lnTo>
                  <a:lnTo>
                    <a:pt x="19126" y="51371"/>
                  </a:lnTo>
                  <a:lnTo>
                    <a:pt x="20916" y="51066"/>
                  </a:lnTo>
                  <a:lnTo>
                    <a:pt x="35648" y="50977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85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3799920" y="4576438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4112565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914" y="28003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77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4158325" y="4576438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4470971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3032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68" y="381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914" y="28003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77"/>
                  </a:lnTo>
                  <a:lnTo>
                    <a:pt x="36982" y="49657"/>
                  </a:lnTo>
                  <a:lnTo>
                    <a:pt x="36982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4516729" y="4576438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4829378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30" y="37122"/>
                  </a:lnTo>
                  <a:lnTo>
                    <a:pt x="33020" y="45110"/>
                  </a:lnTo>
                  <a:lnTo>
                    <a:pt x="20472" y="45110"/>
                  </a:lnTo>
                  <a:lnTo>
                    <a:pt x="10274" y="37719"/>
                  </a:lnTo>
                  <a:lnTo>
                    <a:pt x="6324" y="25755"/>
                  </a:lnTo>
                  <a:lnTo>
                    <a:pt x="10274" y="13665"/>
                  </a:lnTo>
                  <a:lnTo>
                    <a:pt x="20472" y="6261"/>
                  </a:lnTo>
                  <a:lnTo>
                    <a:pt x="33020" y="6261"/>
                  </a:lnTo>
                  <a:lnTo>
                    <a:pt x="44030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4470" y="12420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914" y="28003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48" y="50977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4875133" y="4576438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5187785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24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25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32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14" y="28003"/>
                  </a:lnTo>
                  <a:lnTo>
                    <a:pt x="4927" y="40411"/>
                  </a:lnTo>
                  <a:lnTo>
                    <a:pt x="5486" y="41973"/>
                  </a:lnTo>
                  <a:lnTo>
                    <a:pt x="7124" y="42837"/>
                  </a:lnTo>
                  <a:lnTo>
                    <a:pt x="7251" y="42799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36" y="50977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806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5233538" y="4576438"/>
              <a:ext cx="363220" cy="27940"/>
            </a:xfrm>
            <a:custGeom>
              <a:avLst/>
              <a:gdLst/>
              <a:ahLst/>
              <a:cxnLst/>
              <a:rect l="l" t="t" r="r" b="b"/>
              <a:pathLst>
                <a:path w="363220" h="27939">
                  <a:moveTo>
                    <a:pt x="0" y="27570"/>
                  </a:moveTo>
                  <a:lnTo>
                    <a:pt x="4543" y="13785"/>
                  </a:lnTo>
                </a:path>
                <a:path w="363220" h="27939">
                  <a:moveTo>
                    <a:pt x="362947" y="13785"/>
                  </a:moveTo>
                  <a:lnTo>
                    <a:pt x="358404" y="0"/>
                  </a:lnTo>
                </a:path>
              </a:pathLst>
            </a:custGeom>
            <a:ln w="5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5546191" y="456454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10" y="39077"/>
                  </a:moveTo>
                  <a:lnTo>
                    <a:pt x="48171" y="37744"/>
                  </a:lnTo>
                  <a:lnTo>
                    <a:pt x="47155" y="36499"/>
                  </a:lnTo>
                  <a:lnTo>
                    <a:pt x="45351" y="36182"/>
                  </a:lnTo>
                  <a:lnTo>
                    <a:pt x="44018" y="37122"/>
                  </a:lnTo>
                  <a:lnTo>
                    <a:pt x="33020" y="45110"/>
                  </a:lnTo>
                  <a:lnTo>
                    <a:pt x="20459" y="45110"/>
                  </a:lnTo>
                  <a:lnTo>
                    <a:pt x="10261" y="37706"/>
                  </a:lnTo>
                  <a:lnTo>
                    <a:pt x="6311" y="25755"/>
                  </a:lnTo>
                  <a:lnTo>
                    <a:pt x="10261" y="13677"/>
                  </a:lnTo>
                  <a:lnTo>
                    <a:pt x="20459" y="6261"/>
                  </a:lnTo>
                  <a:lnTo>
                    <a:pt x="33020" y="6261"/>
                  </a:lnTo>
                  <a:lnTo>
                    <a:pt x="44018" y="14249"/>
                  </a:lnTo>
                  <a:lnTo>
                    <a:pt x="47472" y="9474"/>
                  </a:lnTo>
                  <a:lnTo>
                    <a:pt x="35712" y="939"/>
                  </a:lnTo>
                  <a:lnTo>
                    <a:pt x="34467" y="0"/>
                  </a:lnTo>
                  <a:lnTo>
                    <a:pt x="32588" y="304"/>
                  </a:lnTo>
                  <a:lnTo>
                    <a:pt x="17856" y="381"/>
                  </a:lnTo>
                  <a:lnTo>
                    <a:pt x="16522" y="1714"/>
                  </a:lnTo>
                  <a:lnTo>
                    <a:pt x="16522" y="1854"/>
                  </a:lnTo>
                  <a:lnTo>
                    <a:pt x="6019" y="9474"/>
                  </a:lnTo>
                  <a:lnTo>
                    <a:pt x="4699" y="10490"/>
                  </a:lnTo>
                  <a:lnTo>
                    <a:pt x="4381" y="12293"/>
                  </a:lnTo>
                  <a:lnTo>
                    <a:pt x="0" y="26314"/>
                  </a:lnTo>
                  <a:lnTo>
                    <a:pt x="774" y="27952"/>
                  </a:lnTo>
                  <a:lnTo>
                    <a:pt x="914" y="28003"/>
                  </a:lnTo>
                  <a:lnTo>
                    <a:pt x="4927" y="40411"/>
                  </a:lnTo>
                  <a:lnTo>
                    <a:pt x="5473" y="41973"/>
                  </a:lnTo>
                  <a:lnTo>
                    <a:pt x="7124" y="42837"/>
                  </a:lnTo>
                  <a:lnTo>
                    <a:pt x="17780" y="50431"/>
                  </a:lnTo>
                  <a:lnTo>
                    <a:pt x="19113" y="51371"/>
                  </a:lnTo>
                  <a:lnTo>
                    <a:pt x="20916" y="51066"/>
                  </a:lnTo>
                  <a:lnTo>
                    <a:pt x="35636" y="50977"/>
                  </a:lnTo>
                  <a:lnTo>
                    <a:pt x="36969" y="49657"/>
                  </a:lnTo>
                  <a:lnTo>
                    <a:pt x="36969" y="49530"/>
                  </a:lnTo>
                  <a:lnTo>
                    <a:pt x="47472" y="41897"/>
                  </a:lnTo>
                  <a:lnTo>
                    <a:pt x="48793" y="40957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5591942" y="45902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785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3491027" y="4057529"/>
              <a:ext cx="568325" cy="80645"/>
            </a:xfrm>
            <a:custGeom>
              <a:avLst/>
              <a:gdLst/>
              <a:ahLst/>
              <a:cxnLst/>
              <a:rect l="l" t="t" r="r" b="b"/>
              <a:pathLst>
                <a:path w="568325" h="80645">
                  <a:moveTo>
                    <a:pt x="21230" y="0"/>
                  </a:moveTo>
                  <a:lnTo>
                    <a:pt x="13239" y="0"/>
                  </a:lnTo>
                  <a:lnTo>
                    <a:pt x="9557" y="5247"/>
                  </a:lnTo>
                  <a:lnTo>
                    <a:pt x="6502" y="10965"/>
                  </a:lnTo>
                  <a:lnTo>
                    <a:pt x="4152" y="17231"/>
                  </a:lnTo>
                  <a:lnTo>
                    <a:pt x="1331" y="24437"/>
                  </a:lnTo>
                  <a:lnTo>
                    <a:pt x="0" y="32035"/>
                  </a:lnTo>
                  <a:lnTo>
                    <a:pt x="0" y="46603"/>
                  </a:lnTo>
                  <a:lnTo>
                    <a:pt x="1096" y="53261"/>
                  </a:lnTo>
                  <a:lnTo>
                    <a:pt x="3368" y="60232"/>
                  </a:lnTo>
                  <a:lnTo>
                    <a:pt x="5562" y="67125"/>
                  </a:lnTo>
                  <a:lnTo>
                    <a:pt x="8774" y="73861"/>
                  </a:lnTo>
                  <a:lnTo>
                    <a:pt x="13082" y="80284"/>
                  </a:lnTo>
                  <a:lnTo>
                    <a:pt x="21151" y="80284"/>
                  </a:lnTo>
                  <a:lnTo>
                    <a:pt x="18644" y="74957"/>
                  </a:lnTo>
                  <a:lnTo>
                    <a:pt x="16999" y="70884"/>
                  </a:lnTo>
                  <a:lnTo>
                    <a:pt x="15981" y="68065"/>
                  </a:lnTo>
                  <a:lnTo>
                    <a:pt x="14492" y="63678"/>
                  </a:lnTo>
                  <a:lnTo>
                    <a:pt x="13317" y="59136"/>
                  </a:lnTo>
                  <a:lnTo>
                    <a:pt x="12534" y="54358"/>
                  </a:lnTo>
                  <a:lnTo>
                    <a:pt x="11672" y="49580"/>
                  </a:lnTo>
                  <a:lnTo>
                    <a:pt x="11202" y="44880"/>
                  </a:lnTo>
                  <a:lnTo>
                    <a:pt x="11202" y="33680"/>
                  </a:lnTo>
                  <a:lnTo>
                    <a:pt x="11985" y="27414"/>
                  </a:lnTo>
                  <a:lnTo>
                    <a:pt x="14806" y="15586"/>
                  </a:lnTo>
                  <a:lnTo>
                    <a:pt x="17469" y="8459"/>
                  </a:lnTo>
                  <a:lnTo>
                    <a:pt x="21230" y="0"/>
                  </a:lnTo>
                  <a:close/>
                </a:path>
                <a:path w="568325" h="80645">
                  <a:moveTo>
                    <a:pt x="63532" y="27414"/>
                  </a:moveTo>
                  <a:lnTo>
                    <a:pt x="48962" y="27414"/>
                  </a:lnTo>
                  <a:lnTo>
                    <a:pt x="47630" y="28667"/>
                  </a:lnTo>
                  <a:lnTo>
                    <a:pt x="45593" y="30938"/>
                  </a:lnTo>
                  <a:lnTo>
                    <a:pt x="26243" y="53104"/>
                  </a:lnTo>
                  <a:lnTo>
                    <a:pt x="26243" y="62269"/>
                  </a:lnTo>
                  <a:lnTo>
                    <a:pt x="65883" y="62269"/>
                  </a:lnTo>
                  <a:lnTo>
                    <a:pt x="65883" y="52243"/>
                  </a:lnTo>
                  <a:lnTo>
                    <a:pt x="41676" y="52243"/>
                  </a:lnTo>
                  <a:lnTo>
                    <a:pt x="47630" y="45742"/>
                  </a:lnTo>
                  <a:lnTo>
                    <a:pt x="63532" y="27414"/>
                  </a:lnTo>
                  <a:close/>
                </a:path>
                <a:path w="568325" h="80645">
                  <a:moveTo>
                    <a:pt x="65883" y="51930"/>
                  </a:moveTo>
                  <a:lnTo>
                    <a:pt x="46925" y="51930"/>
                  </a:lnTo>
                  <a:lnTo>
                    <a:pt x="44888" y="52086"/>
                  </a:lnTo>
                  <a:lnTo>
                    <a:pt x="41676" y="52243"/>
                  </a:lnTo>
                  <a:lnTo>
                    <a:pt x="65883" y="52243"/>
                  </a:lnTo>
                  <a:lnTo>
                    <a:pt x="65883" y="51930"/>
                  </a:lnTo>
                  <a:close/>
                </a:path>
                <a:path w="568325" h="80645">
                  <a:moveTo>
                    <a:pt x="64551" y="17936"/>
                  </a:moveTo>
                  <a:lnTo>
                    <a:pt x="27888" y="17936"/>
                  </a:lnTo>
                  <a:lnTo>
                    <a:pt x="27888" y="27649"/>
                  </a:lnTo>
                  <a:lnTo>
                    <a:pt x="43556" y="27570"/>
                  </a:lnTo>
                  <a:lnTo>
                    <a:pt x="45828" y="27492"/>
                  </a:lnTo>
                  <a:lnTo>
                    <a:pt x="47630" y="27492"/>
                  </a:lnTo>
                  <a:lnTo>
                    <a:pt x="48962" y="27414"/>
                  </a:lnTo>
                  <a:lnTo>
                    <a:pt x="63532" y="27414"/>
                  </a:lnTo>
                  <a:lnTo>
                    <a:pt x="64551" y="26239"/>
                  </a:lnTo>
                  <a:lnTo>
                    <a:pt x="64551" y="17936"/>
                  </a:lnTo>
                  <a:close/>
                </a:path>
                <a:path w="568325" h="80645">
                  <a:moveTo>
                    <a:pt x="139758" y="17388"/>
                  </a:moveTo>
                  <a:lnTo>
                    <a:pt x="96984" y="17388"/>
                  </a:lnTo>
                  <a:lnTo>
                    <a:pt x="96984" y="28197"/>
                  </a:lnTo>
                  <a:lnTo>
                    <a:pt x="139758" y="28197"/>
                  </a:lnTo>
                  <a:lnTo>
                    <a:pt x="139758" y="17388"/>
                  </a:lnTo>
                  <a:close/>
                </a:path>
                <a:path w="568325" h="80645">
                  <a:moveTo>
                    <a:pt x="139758" y="35873"/>
                  </a:moveTo>
                  <a:lnTo>
                    <a:pt x="96984" y="35873"/>
                  </a:lnTo>
                  <a:lnTo>
                    <a:pt x="96984" y="46760"/>
                  </a:lnTo>
                  <a:lnTo>
                    <a:pt x="139758" y="46760"/>
                  </a:lnTo>
                  <a:lnTo>
                    <a:pt x="139758" y="35873"/>
                  </a:lnTo>
                  <a:close/>
                </a:path>
                <a:path w="568325" h="80645">
                  <a:moveTo>
                    <a:pt x="198747" y="783"/>
                  </a:moveTo>
                  <a:lnTo>
                    <a:pt x="186918" y="783"/>
                  </a:lnTo>
                  <a:lnTo>
                    <a:pt x="182296" y="2898"/>
                  </a:lnTo>
                  <a:lnTo>
                    <a:pt x="172974" y="31956"/>
                  </a:lnTo>
                  <a:lnTo>
                    <a:pt x="173078" y="44175"/>
                  </a:lnTo>
                  <a:lnTo>
                    <a:pt x="174775" y="51851"/>
                  </a:lnTo>
                  <a:lnTo>
                    <a:pt x="182061" y="61015"/>
                  </a:lnTo>
                  <a:lnTo>
                    <a:pt x="186918" y="63287"/>
                  </a:lnTo>
                  <a:lnTo>
                    <a:pt x="198747" y="63287"/>
                  </a:lnTo>
                  <a:lnTo>
                    <a:pt x="203369" y="61250"/>
                  </a:lnTo>
                  <a:lnTo>
                    <a:pt x="206738" y="57021"/>
                  </a:lnTo>
                  <a:lnTo>
                    <a:pt x="208802" y="53574"/>
                  </a:lnTo>
                  <a:lnTo>
                    <a:pt x="191462" y="53574"/>
                  </a:lnTo>
                  <a:lnTo>
                    <a:pt x="190130" y="53104"/>
                  </a:lnTo>
                  <a:lnTo>
                    <a:pt x="185329" y="40124"/>
                  </a:lnTo>
                  <a:lnTo>
                    <a:pt x="185348" y="23923"/>
                  </a:lnTo>
                  <a:lnTo>
                    <a:pt x="185665" y="19738"/>
                  </a:lnTo>
                  <a:lnTo>
                    <a:pt x="187075" y="14411"/>
                  </a:lnTo>
                  <a:lnTo>
                    <a:pt x="187937" y="12767"/>
                  </a:lnTo>
                  <a:lnTo>
                    <a:pt x="189033" y="11905"/>
                  </a:lnTo>
                  <a:lnTo>
                    <a:pt x="190130" y="10965"/>
                  </a:lnTo>
                  <a:lnTo>
                    <a:pt x="191462" y="10495"/>
                  </a:lnTo>
                  <a:lnTo>
                    <a:pt x="208761" y="10495"/>
                  </a:lnTo>
                  <a:lnTo>
                    <a:pt x="206677" y="7049"/>
                  </a:lnTo>
                  <a:lnTo>
                    <a:pt x="203448" y="2898"/>
                  </a:lnTo>
                  <a:lnTo>
                    <a:pt x="198747" y="783"/>
                  </a:lnTo>
                  <a:close/>
                </a:path>
                <a:path w="568325" h="80645">
                  <a:moveTo>
                    <a:pt x="208761" y="10495"/>
                  </a:moveTo>
                  <a:lnTo>
                    <a:pt x="194282" y="10495"/>
                  </a:lnTo>
                  <a:lnTo>
                    <a:pt x="195535" y="10965"/>
                  </a:lnTo>
                  <a:lnTo>
                    <a:pt x="196632" y="11905"/>
                  </a:lnTo>
                  <a:lnTo>
                    <a:pt x="200403" y="40124"/>
                  </a:lnTo>
                  <a:lnTo>
                    <a:pt x="200079" y="44332"/>
                  </a:lnTo>
                  <a:lnTo>
                    <a:pt x="194282" y="53574"/>
                  </a:lnTo>
                  <a:lnTo>
                    <a:pt x="208802" y="53574"/>
                  </a:lnTo>
                  <a:lnTo>
                    <a:pt x="209366" y="52632"/>
                  </a:lnTo>
                  <a:lnTo>
                    <a:pt x="211252" y="46995"/>
                  </a:lnTo>
                  <a:lnTo>
                    <a:pt x="212390" y="40124"/>
                  </a:lnTo>
                  <a:lnTo>
                    <a:pt x="212767" y="31956"/>
                  </a:lnTo>
                  <a:lnTo>
                    <a:pt x="212384" y="23923"/>
                  </a:lnTo>
                  <a:lnTo>
                    <a:pt x="211246" y="17094"/>
                  </a:lnTo>
                  <a:lnTo>
                    <a:pt x="209346" y="11469"/>
                  </a:lnTo>
                  <a:lnTo>
                    <a:pt x="208761" y="10495"/>
                  </a:lnTo>
                  <a:close/>
                </a:path>
                <a:path w="568325" h="80645">
                  <a:moveTo>
                    <a:pt x="236272" y="50520"/>
                  </a:moveTo>
                  <a:lnTo>
                    <a:pt x="224521" y="50520"/>
                  </a:lnTo>
                  <a:lnTo>
                    <a:pt x="224521" y="62269"/>
                  </a:lnTo>
                  <a:lnTo>
                    <a:pt x="236272" y="62269"/>
                  </a:lnTo>
                  <a:lnTo>
                    <a:pt x="236272" y="50520"/>
                  </a:lnTo>
                  <a:close/>
                </a:path>
                <a:path w="568325" h="80645">
                  <a:moveTo>
                    <a:pt x="285114" y="10495"/>
                  </a:moveTo>
                  <a:lnTo>
                    <a:pt x="268861" y="10495"/>
                  </a:lnTo>
                  <a:lnTo>
                    <a:pt x="270820" y="11200"/>
                  </a:lnTo>
                  <a:lnTo>
                    <a:pt x="273640" y="14020"/>
                  </a:lnTo>
                  <a:lnTo>
                    <a:pt x="274345" y="16056"/>
                  </a:lnTo>
                  <a:lnTo>
                    <a:pt x="274345" y="20991"/>
                  </a:lnTo>
                  <a:lnTo>
                    <a:pt x="273562" y="23419"/>
                  </a:lnTo>
                  <a:lnTo>
                    <a:pt x="270742" y="27570"/>
                  </a:lnTo>
                  <a:lnTo>
                    <a:pt x="267530" y="30938"/>
                  </a:lnTo>
                  <a:lnTo>
                    <a:pt x="255622" y="41982"/>
                  </a:lnTo>
                  <a:lnTo>
                    <a:pt x="251235" y="46838"/>
                  </a:lnTo>
                  <a:lnTo>
                    <a:pt x="248963" y="50520"/>
                  </a:lnTo>
                  <a:lnTo>
                    <a:pt x="246770" y="54279"/>
                  </a:lnTo>
                  <a:lnTo>
                    <a:pt x="245438" y="58117"/>
                  </a:lnTo>
                  <a:lnTo>
                    <a:pt x="244968" y="62269"/>
                  </a:lnTo>
                  <a:lnTo>
                    <a:pt x="286175" y="62269"/>
                  </a:lnTo>
                  <a:lnTo>
                    <a:pt x="286175" y="51381"/>
                  </a:lnTo>
                  <a:lnTo>
                    <a:pt x="262829" y="51381"/>
                  </a:lnTo>
                  <a:lnTo>
                    <a:pt x="263456" y="50285"/>
                  </a:lnTo>
                  <a:lnTo>
                    <a:pt x="264239" y="49188"/>
                  </a:lnTo>
                  <a:lnTo>
                    <a:pt x="265258" y="48092"/>
                  </a:lnTo>
                  <a:lnTo>
                    <a:pt x="266198" y="46995"/>
                  </a:lnTo>
                  <a:lnTo>
                    <a:pt x="268548" y="44724"/>
                  </a:lnTo>
                  <a:lnTo>
                    <a:pt x="272308" y="41356"/>
                  </a:lnTo>
                  <a:lnTo>
                    <a:pt x="275990" y="37909"/>
                  </a:lnTo>
                  <a:lnTo>
                    <a:pt x="286175" y="13002"/>
                  </a:lnTo>
                  <a:lnTo>
                    <a:pt x="285114" y="10495"/>
                  </a:lnTo>
                  <a:close/>
                </a:path>
                <a:path w="568325" h="80645">
                  <a:moveTo>
                    <a:pt x="272778" y="783"/>
                  </a:moveTo>
                  <a:lnTo>
                    <a:pt x="261184" y="783"/>
                  </a:lnTo>
                  <a:lnTo>
                    <a:pt x="256640" y="2193"/>
                  </a:lnTo>
                  <a:lnTo>
                    <a:pt x="249277" y="7832"/>
                  </a:lnTo>
                  <a:lnTo>
                    <a:pt x="247083" y="12453"/>
                  </a:lnTo>
                  <a:lnTo>
                    <a:pt x="246378" y="18876"/>
                  </a:lnTo>
                  <a:lnTo>
                    <a:pt x="258051" y="20051"/>
                  </a:lnTo>
                  <a:lnTo>
                    <a:pt x="258286" y="16683"/>
                  </a:lnTo>
                  <a:lnTo>
                    <a:pt x="259147" y="14176"/>
                  </a:lnTo>
                  <a:lnTo>
                    <a:pt x="260557" y="12688"/>
                  </a:lnTo>
                  <a:lnTo>
                    <a:pt x="262046" y="11278"/>
                  </a:lnTo>
                  <a:lnTo>
                    <a:pt x="264004" y="10495"/>
                  </a:lnTo>
                  <a:lnTo>
                    <a:pt x="285114" y="10495"/>
                  </a:lnTo>
                  <a:lnTo>
                    <a:pt x="284451" y="8929"/>
                  </a:lnTo>
                  <a:lnTo>
                    <a:pt x="277479" y="2428"/>
                  </a:lnTo>
                  <a:lnTo>
                    <a:pt x="272778" y="783"/>
                  </a:lnTo>
                  <a:close/>
                </a:path>
                <a:path w="568325" h="80645">
                  <a:moveTo>
                    <a:pt x="322132" y="37518"/>
                  </a:moveTo>
                  <a:lnTo>
                    <a:pt x="311478" y="37518"/>
                  </a:lnTo>
                  <a:lnTo>
                    <a:pt x="311478" y="53418"/>
                  </a:lnTo>
                  <a:lnTo>
                    <a:pt x="322132" y="53418"/>
                  </a:lnTo>
                  <a:lnTo>
                    <a:pt x="322132" y="37518"/>
                  </a:lnTo>
                  <a:close/>
                </a:path>
                <a:path w="568325" h="80645">
                  <a:moveTo>
                    <a:pt x="338270" y="26552"/>
                  </a:moveTo>
                  <a:lnTo>
                    <a:pt x="295419" y="26552"/>
                  </a:lnTo>
                  <a:lnTo>
                    <a:pt x="295419" y="37518"/>
                  </a:lnTo>
                  <a:lnTo>
                    <a:pt x="338270" y="37518"/>
                  </a:lnTo>
                  <a:lnTo>
                    <a:pt x="338270" y="26552"/>
                  </a:lnTo>
                  <a:close/>
                </a:path>
                <a:path w="568325" h="80645">
                  <a:moveTo>
                    <a:pt x="322132" y="10652"/>
                  </a:moveTo>
                  <a:lnTo>
                    <a:pt x="311478" y="10652"/>
                  </a:lnTo>
                  <a:lnTo>
                    <a:pt x="311478" y="26552"/>
                  </a:lnTo>
                  <a:lnTo>
                    <a:pt x="322132" y="26552"/>
                  </a:lnTo>
                  <a:lnTo>
                    <a:pt x="322132" y="10652"/>
                  </a:lnTo>
                  <a:close/>
                </a:path>
                <a:path w="568325" h="80645">
                  <a:moveTo>
                    <a:pt x="367178" y="0"/>
                  </a:moveTo>
                  <a:lnTo>
                    <a:pt x="358404" y="0"/>
                  </a:lnTo>
                  <a:lnTo>
                    <a:pt x="343206" y="63287"/>
                  </a:lnTo>
                  <a:lnTo>
                    <a:pt x="351823" y="63287"/>
                  </a:lnTo>
                  <a:lnTo>
                    <a:pt x="367178" y="0"/>
                  </a:lnTo>
                  <a:close/>
                </a:path>
                <a:path w="568325" h="80645">
                  <a:moveTo>
                    <a:pt x="395693" y="34228"/>
                  </a:moveTo>
                  <a:lnTo>
                    <a:pt x="372662" y="34228"/>
                  </a:lnTo>
                  <a:lnTo>
                    <a:pt x="372662" y="45898"/>
                  </a:lnTo>
                  <a:lnTo>
                    <a:pt x="395693" y="45898"/>
                  </a:lnTo>
                  <a:lnTo>
                    <a:pt x="395693" y="34228"/>
                  </a:lnTo>
                  <a:close/>
                </a:path>
                <a:path w="568325" h="80645">
                  <a:moveTo>
                    <a:pt x="426559" y="783"/>
                  </a:moveTo>
                  <a:lnTo>
                    <a:pt x="414730" y="783"/>
                  </a:lnTo>
                  <a:lnTo>
                    <a:pt x="410108" y="2898"/>
                  </a:lnTo>
                  <a:lnTo>
                    <a:pt x="400707" y="31956"/>
                  </a:lnTo>
                  <a:lnTo>
                    <a:pt x="400816" y="44175"/>
                  </a:lnTo>
                  <a:lnTo>
                    <a:pt x="402587" y="51851"/>
                  </a:lnTo>
                  <a:lnTo>
                    <a:pt x="406191" y="56472"/>
                  </a:lnTo>
                  <a:lnTo>
                    <a:pt x="409873" y="61015"/>
                  </a:lnTo>
                  <a:lnTo>
                    <a:pt x="414652" y="63287"/>
                  </a:lnTo>
                  <a:lnTo>
                    <a:pt x="426559" y="63287"/>
                  </a:lnTo>
                  <a:lnTo>
                    <a:pt x="431181" y="61250"/>
                  </a:lnTo>
                  <a:lnTo>
                    <a:pt x="434472" y="57021"/>
                  </a:lnTo>
                  <a:lnTo>
                    <a:pt x="436561" y="53574"/>
                  </a:lnTo>
                  <a:lnTo>
                    <a:pt x="419195" y="53574"/>
                  </a:lnTo>
                  <a:lnTo>
                    <a:pt x="417942" y="53104"/>
                  </a:lnTo>
                  <a:lnTo>
                    <a:pt x="413077" y="40124"/>
                  </a:lnTo>
                  <a:lnTo>
                    <a:pt x="413081" y="23923"/>
                  </a:lnTo>
                  <a:lnTo>
                    <a:pt x="413398" y="19738"/>
                  </a:lnTo>
                  <a:lnTo>
                    <a:pt x="414260" y="16761"/>
                  </a:lnTo>
                  <a:lnTo>
                    <a:pt x="414887" y="14411"/>
                  </a:lnTo>
                  <a:lnTo>
                    <a:pt x="415748" y="12767"/>
                  </a:lnTo>
                  <a:lnTo>
                    <a:pt x="416845" y="11905"/>
                  </a:lnTo>
                  <a:lnTo>
                    <a:pt x="417942" y="10965"/>
                  </a:lnTo>
                  <a:lnTo>
                    <a:pt x="419195" y="10495"/>
                  </a:lnTo>
                  <a:lnTo>
                    <a:pt x="436563" y="10495"/>
                  </a:lnTo>
                  <a:lnTo>
                    <a:pt x="434550" y="7127"/>
                  </a:lnTo>
                  <a:lnTo>
                    <a:pt x="431181" y="2898"/>
                  </a:lnTo>
                  <a:lnTo>
                    <a:pt x="426559" y="783"/>
                  </a:lnTo>
                  <a:close/>
                </a:path>
                <a:path w="568325" h="80645">
                  <a:moveTo>
                    <a:pt x="436563" y="10495"/>
                  </a:moveTo>
                  <a:lnTo>
                    <a:pt x="422016" y="10495"/>
                  </a:lnTo>
                  <a:lnTo>
                    <a:pt x="423347" y="10965"/>
                  </a:lnTo>
                  <a:lnTo>
                    <a:pt x="424444" y="11905"/>
                  </a:lnTo>
                  <a:lnTo>
                    <a:pt x="428142" y="23923"/>
                  </a:lnTo>
                  <a:lnTo>
                    <a:pt x="428137" y="40124"/>
                  </a:lnTo>
                  <a:lnTo>
                    <a:pt x="422016" y="53574"/>
                  </a:lnTo>
                  <a:lnTo>
                    <a:pt x="436561" y="53574"/>
                  </a:lnTo>
                  <a:lnTo>
                    <a:pt x="437133" y="52632"/>
                  </a:lnTo>
                  <a:lnTo>
                    <a:pt x="439015" y="46995"/>
                  </a:lnTo>
                  <a:lnTo>
                    <a:pt x="440134" y="40124"/>
                  </a:lnTo>
                  <a:lnTo>
                    <a:pt x="440500" y="31956"/>
                  </a:lnTo>
                  <a:lnTo>
                    <a:pt x="440130" y="23923"/>
                  </a:lnTo>
                  <a:lnTo>
                    <a:pt x="439019" y="17094"/>
                  </a:lnTo>
                  <a:lnTo>
                    <a:pt x="437145" y="11469"/>
                  </a:lnTo>
                  <a:lnTo>
                    <a:pt x="436563" y="10495"/>
                  </a:lnTo>
                  <a:close/>
                </a:path>
                <a:path w="568325" h="80645">
                  <a:moveTo>
                    <a:pt x="464006" y="50520"/>
                  </a:moveTo>
                  <a:lnTo>
                    <a:pt x="452333" y="50520"/>
                  </a:lnTo>
                  <a:lnTo>
                    <a:pt x="452333" y="62269"/>
                  </a:lnTo>
                  <a:lnTo>
                    <a:pt x="464006" y="62269"/>
                  </a:lnTo>
                  <a:lnTo>
                    <a:pt x="464006" y="50520"/>
                  </a:lnTo>
                  <a:close/>
                </a:path>
                <a:path w="568325" h="80645">
                  <a:moveTo>
                    <a:pt x="512848" y="10495"/>
                  </a:moveTo>
                  <a:lnTo>
                    <a:pt x="496673" y="10495"/>
                  </a:lnTo>
                  <a:lnTo>
                    <a:pt x="498632" y="11200"/>
                  </a:lnTo>
                  <a:lnTo>
                    <a:pt x="501452" y="14020"/>
                  </a:lnTo>
                  <a:lnTo>
                    <a:pt x="502157" y="16056"/>
                  </a:lnTo>
                  <a:lnTo>
                    <a:pt x="502157" y="20991"/>
                  </a:lnTo>
                  <a:lnTo>
                    <a:pt x="483434" y="41982"/>
                  </a:lnTo>
                  <a:lnTo>
                    <a:pt x="479047" y="46838"/>
                  </a:lnTo>
                  <a:lnTo>
                    <a:pt x="476775" y="50520"/>
                  </a:lnTo>
                  <a:lnTo>
                    <a:pt x="474582" y="54279"/>
                  </a:lnTo>
                  <a:lnTo>
                    <a:pt x="473250" y="58117"/>
                  </a:lnTo>
                  <a:lnTo>
                    <a:pt x="472780" y="62269"/>
                  </a:lnTo>
                  <a:lnTo>
                    <a:pt x="513908" y="62269"/>
                  </a:lnTo>
                  <a:lnTo>
                    <a:pt x="513908" y="51381"/>
                  </a:lnTo>
                  <a:lnTo>
                    <a:pt x="490641" y="51381"/>
                  </a:lnTo>
                  <a:lnTo>
                    <a:pt x="491190" y="50285"/>
                  </a:lnTo>
                  <a:lnTo>
                    <a:pt x="500042" y="41356"/>
                  </a:lnTo>
                  <a:lnTo>
                    <a:pt x="503724" y="37909"/>
                  </a:lnTo>
                  <a:lnTo>
                    <a:pt x="506309" y="35324"/>
                  </a:lnTo>
                  <a:lnTo>
                    <a:pt x="507719" y="33523"/>
                  </a:lnTo>
                  <a:lnTo>
                    <a:pt x="509913" y="30782"/>
                  </a:lnTo>
                  <a:lnTo>
                    <a:pt x="511480" y="28197"/>
                  </a:lnTo>
                  <a:lnTo>
                    <a:pt x="512420" y="25690"/>
                  </a:lnTo>
                  <a:lnTo>
                    <a:pt x="513438" y="23184"/>
                  </a:lnTo>
                  <a:lnTo>
                    <a:pt x="513837" y="20991"/>
                  </a:lnTo>
                  <a:lnTo>
                    <a:pt x="513908" y="13002"/>
                  </a:lnTo>
                  <a:lnTo>
                    <a:pt x="512848" y="10495"/>
                  </a:lnTo>
                  <a:close/>
                </a:path>
                <a:path w="568325" h="80645">
                  <a:moveTo>
                    <a:pt x="500512" y="783"/>
                  </a:moveTo>
                  <a:lnTo>
                    <a:pt x="488996" y="783"/>
                  </a:lnTo>
                  <a:lnTo>
                    <a:pt x="484374" y="2193"/>
                  </a:lnTo>
                  <a:lnTo>
                    <a:pt x="477010" y="7832"/>
                  </a:lnTo>
                  <a:lnTo>
                    <a:pt x="474817" y="12453"/>
                  </a:lnTo>
                  <a:lnTo>
                    <a:pt x="474190" y="18876"/>
                  </a:lnTo>
                  <a:lnTo>
                    <a:pt x="485863" y="20051"/>
                  </a:lnTo>
                  <a:lnTo>
                    <a:pt x="486098" y="16683"/>
                  </a:lnTo>
                  <a:lnTo>
                    <a:pt x="486881" y="14176"/>
                  </a:lnTo>
                  <a:lnTo>
                    <a:pt x="489780" y="11278"/>
                  </a:lnTo>
                  <a:lnTo>
                    <a:pt x="491738" y="10495"/>
                  </a:lnTo>
                  <a:lnTo>
                    <a:pt x="512848" y="10495"/>
                  </a:lnTo>
                  <a:lnTo>
                    <a:pt x="512185" y="8929"/>
                  </a:lnTo>
                  <a:lnTo>
                    <a:pt x="508738" y="5639"/>
                  </a:lnTo>
                  <a:lnTo>
                    <a:pt x="505291" y="2428"/>
                  </a:lnTo>
                  <a:lnTo>
                    <a:pt x="500512" y="783"/>
                  </a:lnTo>
                  <a:close/>
                </a:path>
                <a:path w="568325" h="80645">
                  <a:moveTo>
                    <a:pt x="537253" y="1018"/>
                  </a:moveTo>
                  <a:lnTo>
                    <a:pt x="525502" y="1018"/>
                  </a:lnTo>
                  <a:lnTo>
                    <a:pt x="525502" y="11905"/>
                  </a:lnTo>
                  <a:lnTo>
                    <a:pt x="537253" y="11905"/>
                  </a:lnTo>
                  <a:lnTo>
                    <a:pt x="537253" y="1018"/>
                  </a:lnTo>
                  <a:close/>
                </a:path>
                <a:path w="568325" h="80645">
                  <a:moveTo>
                    <a:pt x="517747" y="69005"/>
                  </a:moveTo>
                  <a:lnTo>
                    <a:pt x="515710" y="79030"/>
                  </a:lnTo>
                  <a:lnTo>
                    <a:pt x="517277" y="79422"/>
                  </a:lnTo>
                  <a:lnTo>
                    <a:pt x="518765" y="79735"/>
                  </a:lnTo>
                  <a:lnTo>
                    <a:pt x="521429" y="80205"/>
                  </a:lnTo>
                  <a:lnTo>
                    <a:pt x="522682" y="80284"/>
                  </a:lnTo>
                  <a:lnTo>
                    <a:pt x="527148" y="80284"/>
                  </a:lnTo>
                  <a:lnTo>
                    <a:pt x="529811" y="79657"/>
                  </a:lnTo>
                  <a:lnTo>
                    <a:pt x="534041" y="76994"/>
                  </a:lnTo>
                  <a:lnTo>
                    <a:pt x="535452" y="75192"/>
                  </a:lnTo>
                  <a:lnTo>
                    <a:pt x="536157" y="72843"/>
                  </a:lnTo>
                  <a:lnTo>
                    <a:pt x="536940" y="70571"/>
                  </a:lnTo>
                  <a:lnTo>
                    <a:pt x="537032" y="69396"/>
                  </a:lnTo>
                  <a:lnTo>
                    <a:pt x="520254" y="69396"/>
                  </a:lnTo>
                  <a:lnTo>
                    <a:pt x="519862" y="69318"/>
                  </a:lnTo>
                  <a:lnTo>
                    <a:pt x="517747" y="69005"/>
                  </a:lnTo>
                  <a:close/>
                </a:path>
                <a:path w="568325" h="80645">
                  <a:moveTo>
                    <a:pt x="537253" y="17936"/>
                  </a:moveTo>
                  <a:lnTo>
                    <a:pt x="525502" y="17936"/>
                  </a:lnTo>
                  <a:lnTo>
                    <a:pt x="525424" y="66028"/>
                  </a:lnTo>
                  <a:lnTo>
                    <a:pt x="525189" y="66733"/>
                  </a:lnTo>
                  <a:lnTo>
                    <a:pt x="521899" y="69396"/>
                  </a:lnTo>
                  <a:lnTo>
                    <a:pt x="537032" y="69396"/>
                  </a:lnTo>
                  <a:lnTo>
                    <a:pt x="537137" y="68065"/>
                  </a:lnTo>
                  <a:lnTo>
                    <a:pt x="537253" y="17936"/>
                  </a:lnTo>
                  <a:close/>
                </a:path>
                <a:path w="568325" h="80645">
                  <a:moveTo>
                    <a:pt x="554880" y="0"/>
                  </a:moveTo>
                  <a:lnTo>
                    <a:pt x="546968" y="0"/>
                  </a:lnTo>
                  <a:lnTo>
                    <a:pt x="550728" y="8459"/>
                  </a:lnTo>
                  <a:lnTo>
                    <a:pt x="553391" y="15586"/>
                  </a:lnTo>
                  <a:lnTo>
                    <a:pt x="556212" y="27414"/>
                  </a:lnTo>
                  <a:lnTo>
                    <a:pt x="556793" y="32583"/>
                  </a:lnTo>
                  <a:lnTo>
                    <a:pt x="556834" y="45272"/>
                  </a:lnTo>
                  <a:lnTo>
                    <a:pt x="556760" y="46760"/>
                  </a:lnTo>
                  <a:lnTo>
                    <a:pt x="547046" y="80284"/>
                  </a:lnTo>
                  <a:lnTo>
                    <a:pt x="555115" y="80284"/>
                  </a:lnTo>
                  <a:lnTo>
                    <a:pt x="568198" y="45272"/>
                  </a:lnTo>
                  <a:lnTo>
                    <a:pt x="568198" y="32583"/>
                  </a:lnTo>
                  <a:lnTo>
                    <a:pt x="567022" y="25769"/>
                  </a:lnTo>
                  <a:lnTo>
                    <a:pt x="564672" y="19033"/>
                  </a:lnTo>
                  <a:lnTo>
                    <a:pt x="562400" y="12297"/>
                  </a:lnTo>
                  <a:lnTo>
                    <a:pt x="559110" y="5952"/>
                  </a:lnTo>
                  <a:lnTo>
                    <a:pt x="5548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3760516" y="6138616"/>
              <a:ext cx="35560" cy="53340"/>
            </a:xfrm>
            <a:custGeom>
              <a:avLst/>
              <a:gdLst/>
              <a:ahLst/>
              <a:cxnLst/>
              <a:rect l="l" t="t" r="r" b="b"/>
              <a:pathLst>
                <a:path w="35560" h="53339">
                  <a:moveTo>
                    <a:pt x="32667" y="0"/>
                  </a:moveTo>
                  <a:lnTo>
                    <a:pt x="6267" y="0"/>
                  </a:lnTo>
                  <a:lnTo>
                    <a:pt x="1175" y="27257"/>
                  </a:lnTo>
                  <a:lnTo>
                    <a:pt x="7285" y="28056"/>
                  </a:lnTo>
                  <a:lnTo>
                    <a:pt x="8225" y="26536"/>
                  </a:lnTo>
                  <a:lnTo>
                    <a:pt x="9557" y="25299"/>
                  </a:lnTo>
                  <a:lnTo>
                    <a:pt x="12926" y="23388"/>
                  </a:lnTo>
                  <a:lnTo>
                    <a:pt x="14806" y="22910"/>
                  </a:lnTo>
                  <a:lnTo>
                    <a:pt x="20289" y="22910"/>
                  </a:lnTo>
                  <a:lnTo>
                    <a:pt x="23031" y="23991"/>
                  </a:lnTo>
                  <a:lnTo>
                    <a:pt x="27183" y="28283"/>
                  </a:lnTo>
                  <a:lnTo>
                    <a:pt x="28280" y="31212"/>
                  </a:lnTo>
                  <a:lnTo>
                    <a:pt x="28280" y="38841"/>
                  </a:lnTo>
                  <a:lnTo>
                    <a:pt x="27183" y="41982"/>
                  </a:lnTo>
                  <a:lnTo>
                    <a:pt x="22796" y="46713"/>
                  </a:lnTo>
                  <a:lnTo>
                    <a:pt x="20211" y="47896"/>
                  </a:lnTo>
                  <a:lnTo>
                    <a:pt x="14414" y="47896"/>
                  </a:lnTo>
                  <a:lnTo>
                    <a:pt x="12220" y="47058"/>
                  </a:lnTo>
                  <a:lnTo>
                    <a:pt x="8539" y="43698"/>
                  </a:lnTo>
                  <a:lnTo>
                    <a:pt x="7363" y="41199"/>
                  </a:lnTo>
                  <a:lnTo>
                    <a:pt x="6815" y="37862"/>
                  </a:lnTo>
                  <a:lnTo>
                    <a:pt x="0" y="38442"/>
                  </a:lnTo>
                  <a:lnTo>
                    <a:pt x="391" y="42906"/>
                  </a:lnTo>
                  <a:lnTo>
                    <a:pt x="2193" y="46494"/>
                  </a:lnTo>
                  <a:lnTo>
                    <a:pt x="8304" y="51898"/>
                  </a:lnTo>
                  <a:lnTo>
                    <a:pt x="12220" y="53253"/>
                  </a:lnTo>
                  <a:lnTo>
                    <a:pt x="22953" y="53253"/>
                  </a:lnTo>
                  <a:lnTo>
                    <a:pt x="27575" y="51107"/>
                  </a:lnTo>
                  <a:lnTo>
                    <a:pt x="33764" y="43306"/>
                  </a:lnTo>
                  <a:lnTo>
                    <a:pt x="35174" y="39155"/>
                  </a:lnTo>
                  <a:lnTo>
                    <a:pt x="35174" y="29309"/>
                  </a:lnTo>
                  <a:lnTo>
                    <a:pt x="33607" y="25181"/>
                  </a:lnTo>
                  <a:lnTo>
                    <a:pt x="27183" y="18759"/>
                  </a:lnTo>
                  <a:lnTo>
                    <a:pt x="23266" y="17161"/>
                  </a:lnTo>
                  <a:lnTo>
                    <a:pt x="15197" y="17161"/>
                  </a:lnTo>
                  <a:lnTo>
                    <a:pt x="11829" y="18265"/>
                  </a:lnTo>
                  <a:lnTo>
                    <a:pt x="8617" y="20490"/>
                  </a:lnTo>
                  <a:lnTo>
                    <a:pt x="11515" y="6226"/>
                  </a:lnTo>
                  <a:lnTo>
                    <a:pt x="32667" y="6226"/>
                  </a:lnTo>
                  <a:lnTo>
                    <a:pt x="32667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738299" y="4948885"/>
              <a:ext cx="2333625" cy="1367790"/>
            </a:xfrm>
            <a:custGeom>
              <a:avLst/>
              <a:gdLst/>
              <a:ahLst/>
              <a:cxnLst/>
              <a:rect l="l" t="t" r="r" b="b"/>
              <a:pathLst>
                <a:path w="2333625" h="1367789">
                  <a:moveTo>
                    <a:pt x="8648" y="172948"/>
                  </a:moveTo>
                  <a:lnTo>
                    <a:pt x="0" y="172948"/>
                  </a:lnTo>
                  <a:lnTo>
                    <a:pt x="0" y="180467"/>
                  </a:lnTo>
                  <a:lnTo>
                    <a:pt x="8648" y="180467"/>
                  </a:lnTo>
                  <a:lnTo>
                    <a:pt x="8648" y="172948"/>
                  </a:lnTo>
                  <a:close/>
                </a:path>
                <a:path w="2333625" h="1367789">
                  <a:moveTo>
                    <a:pt x="61252" y="329666"/>
                  </a:moveTo>
                  <a:lnTo>
                    <a:pt x="36093" y="339966"/>
                  </a:lnTo>
                  <a:lnTo>
                    <a:pt x="36093" y="348551"/>
                  </a:lnTo>
                  <a:lnTo>
                    <a:pt x="36093" y="369303"/>
                  </a:lnTo>
                  <a:lnTo>
                    <a:pt x="18135" y="362572"/>
                  </a:lnTo>
                  <a:lnTo>
                    <a:pt x="14262" y="361162"/>
                  </a:lnTo>
                  <a:lnTo>
                    <a:pt x="10363" y="360057"/>
                  </a:lnTo>
                  <a:lnTo>
                    <a:pt x="6438" y="359283"/>
                  </a:lnTo>
                  <a:lnTo>
                    <a:pt x="9753" y="358343"/>
                  </a:lnTo>
                  <a:lnTo>
                    <a:pt x="13982" y="356933"/>
                  </a:lnTo>
                  <a:lnTo>
                    <a:pt x="36093" y="348551"/>
                  </a:lnTo>
                  <a:lnTo>
                    <a:pt x="36093" y="339966"/>
                  </a:lnTo>
                  <a:lnTo>
                    <a:pt x="0" y="354736"/>
                  </a:lnTo>
                  <a:lnTo>
                    <a:pt x="0" y="363512"/>
                  </a:lnTo>
                  <a:lnTo>
                    <a:pt x="61252" y="387007"/>
                  </a:lnTo>
                  <a:lnTo>
                    <a:pt x="61252" y="378396"/>
                  </a:lnTo>
                  <a:lnTo>
                    <a:pt x="42697" y="371652"/>
                  </a:lnTo>
                  <a:lnTo>
                    <a:pt x="42697" y="369303"/>
                  </a:lnTo>
                  <a:lnTo>
                    <a:pt x="42697" y="348551"/>
                  </a:lnTo>
                  <a:lnTo>
                    <a:pt x="42697" y="346036"/>
                  </a:lnTo>
                  <a:lnTo>
                    <a:pt x="61252" y="338912"/>
                  </a:lnTo>
                  <a:lnTo>
                    <a:pt x="61252" y="329666"/>
                  </a:lnTo>
                  <a:close/>
                </a:path>
                <a:path w="2333625" h="1367789">
                  <a:moveTo>
                    <a:pt x="61252" y="262394"/>
                  </a:moveTo>
                  <a:lnTo>
                    <a:pt x="25717" y="262394"/>
                  </a:lnTo>
                  <a:lnTo>
                    <a:pt x="21971" y="263563"/>
                  </a:lnTo>
                  <a:lnTo>
                    <a:pt x="17094" y="268262"/>
                  </a:lnTo>
                  <a:lnTo>
                    <a:pt x="15875" y="271627"/>
                  </a:lnTo>
                  <a:lnTo>
                    <a:pt x="15875" y="281660"/>
                  </a:lnTo>
                  <a:lnTo>
                    <a:pt x="18465" y="286283"/>
                  </a:lnTo>
                  <a:lnTo>
                    <a:pt x="23647" y="289725"/>
                  </a:lnTo>
                  <a:lnTo>
                    <a:pt x="21196" y="290588"/>
                  </a:lnTo>
                  <a:lnTo>
                    <a:pt x="19278" y="292074"/>
                  </a:lnTo>
                  <a:lnTo>
                    <a:pt x="16560" y="296303"/>
                  </a:lnTo>
                  <a:lnTo>
                    <a:pt x="15875" y="298970"/>
                  </a:lnTo>
                  <a:lnTo>
                    <a:pt x="15875" y="305231"/>
                  </a:lnTo>
                  <a:lnTo>
                    <a:pt x="16535" y="307898"/>
                  </a:lnTo>
                  <a:lnTo>
                    <a:pt x="17856" y="310172"/>
                  </a:lnTo>
                  <a:lnTo>
                    <a:pt x="19177" y="312521"/>
                  </a:lnTo>
                  <a:lnTo>
                    <a:pt x="20929" y="314325"/>
                  </a:lnTo>
                  <a:lnTo>
                    <a:pt x="23101" y="315734"/>
                  </a:lnTo>
                  <a:lnTo>
                    <a:pt x="16878" y="315734"/>
                  </a:lnTo>
                  <a:lnTo>
                    <a:pt x="16878" y="322465"/>
                  </a:lnTo>
                  <a:lnTo>
                    <a:pt x="61252" y="322465"/>
                  </a:lnTo>
                  <a:lnTo>
                    <a:pt x="61252" y="314947"/>
                  </a:lnTo>
                  <a:lnTo>
                    <a:pt x="34188" y="314947"/>
                  </a:lnTo>
                  <a:lnTo>
                    <a:pt x="31102" y="314553"/>
                  </a:lnTo>
                  <a:lnTo>
                    <a:pt x="28943" y="313690"/>
                  </a:lnTo>
                  <a:lnTo>
                    <a:pt x="26797" y="312915"/>
                  </a:lnTo>
                  <a:lnTo>
                    <a:pt x="25171" y="311658"/>
                  </a:lnTo>
                  <a:lnTo>
                    <a:pt x="22948" y="308051"/>
                  </a:lnTo>
                  <a:lnTo>
                    <a:pt x="22390" y="306095"/>
                  </a:lnTo>
                  <a:lnTo>
                    <a:pt x="22390" y="301167"/>
                  </a:lnTo>
                  <a:lnTo>
                    <a:pt x="23228" y="299199"/>
                  </a:lnTo>
                  <a:lnTo>
                    <a:pt x="26568" y="296697"/>
                  </a:lnTo>
                  <a:lnTo>
                    <a:pt x="29070" y="296075"/>
                  </a:lnTo>
                  <a:lnTo>
                    <a:pt x="61252" y="296075"/>
                  </a:lnTo>
                  <a:lnTo>
                    <a:pt x="61252" y="288556"/>
                  </a:lnTo>
                  <a:lnTo>
                    <a:pt x="30899" y="288556"/>
                  </a:lnTo>
                  <a:lnTo>
                    <a:pt x="27584" y="287528"/>
                  </a:lnTo>
                  <a:lnTo>
                    <a:pt x="23431" y="283464"/>
                  </a:lnTo>
                  <a:lnTo>
                    <a:pt x="22390" y="280873"/>
                  </a:lnTo>
                  <a:lnTo>
                    <a:pt x="22390" y="276021"/>
                  </a:lnTo>
                  <a:lnTo>
                    <a:pt x="30289" y="269836"/>
                  </a:lnTo>
                  <a:lnTo>
                    <a:pt x="61252" y="269836"/>
                  </a:lnTo>
                  <a:lnTo>
                    <a:pt x="61252" y="262394"/>
                  </a:lnTo>
                  <a:close/>
                </a:path>
                <a:path w="2333625" h="1367789">
                  <a:moveTo>
                    <a:pt x="61252" y="192684"/>
                  </a:moveTo>
                  <a:lnTo>
                    <a:pt x="0" y="192684"/>
                  </a:lnTo>
                  <a:lnTo>
                    <a:pt x="0" y="200202"/>
                  </a:lnTo>
                  <a:lnTo>
                    <a:pt x="61252" y="200202"/>
                  </a:lnTo>
                  <a:lnTo>
                    <a:pt x="61252" y="192684"/>
                  </a:lnTo>
                  <a:close/>
                </a:path>
                <a:path w="2333625" h="1367789">
                  <a:moveTo>
                    <a:pt x="61252" y="172948"/>
                  </a:moveTo>
                  <a:lnTo>
                    <a:pt x="16878" y="172948"/>
                  </a:lnTo>
                  <a:lnTo>
                    <a:pt x="16878" y="180467"/>
                  </a:lnTo>
                  <a:lnTo>
                    <a:pt x="61252" y="180467"/>
                  </a:lnTo>
                  <a:lnTo>
                    <a:pt x="61252" y="172948"/>
                  </a:lnTo>
                  <a:close/>
                </a:path>
                <a:path w="2333625" h="1367789">
                  <a:moveTo>
                    <a:pt x="61785" y="152031"/>
                  </a:moveTo>
                  <a:lnTo>
                    <a:pt x="61772" y="146939"/>
                  </a:lnTo>
                  <a:lnTo>
                    <a:pt x="61607" y="145529"/>
                  </a:lnTo>
                  <a:lnTo>
                    <a:pt x="61163" y="143408"/>
                  </a:lnTo>
                  <a:lnTo>
                    <a:pt x="54521" y="144437"/>
                  </a:lnTo>
                  <a:lnTo>
                    <a:pt x="54711" y="145846"/>
                  </a:lnTo>
                  <a:lnTo>
                    <a:pt x="54813" y="148894"/>
                  </a:lnTo>
                  <a:lnTo>
                    <a:pt x="54635" y="149758"/>
                  </a:lnTo>
                  <a:lnTo>
                    <a:pt x="54267" y="150304"/>
                  </a:lnTo>
                  <a:lnTo>
                    <a:pt x="53911" y="150926"/>
                  </a:lnTo>
                  <a:lnTo>
                    <a:pt x="53428" y="151396"/>
                  </a:lnTo>
                  <a:lnTo>
                    <a:pt x="52197" y="151866"/>
                  </a:lnTo>
                  <a:lnTo>
                    <a:pt x="50812" y="152031"/>
                  </a:lnTo>
                  <a:lnTo>
                    <a:pt x="22720" y="152031"/>
                  </a:lnTo>
                  <a:lnTo>
                    <a:pt x="22720" y="144437"/>
                  </a:lnTo>
                  <a:lnTo>
                    <a:pt x="16878" y="144437"/>
                  </a:lnTo>
                  <a:lnTo>
                    <a:pt x="16878" y="152031"/>
                  </a:lnTo>
                  <a:lnTo>
                    <a:pt x="1371" y="152031"/>
                  </a:lnTo>
                  <a:lnTo>
                    <a:pt x="5880" y="159473"/>
                  </a:lnTo>
                  <a:lnTo>
                    <a:pt x="16878" y="159473"/>
                  </a:lnTo>
                  <a:lnTo>
                    <a:pt x="16878" y="165036"/>
                  </a:lnTo>
                  <a:lnTo>
                    <a:pt x="22720" y="165036"/>
                  </a:lnTo>
                  <a:lnTo>
                    <a:pt x="22720" y="159473"/>
                  </a:lnTo>
                  <a:lnTo>
                    <a:pt x="52768" y="159473"/>
                  </a:lnTo>
                  <a:lnTo>
                    <a:pt x="55727" y="159232"/>
                  </a:lnTo>
                  <a:lnTo>
                    <a:pt x="58534" y="157988"/>
                  </a:lnTo>
                  <a:lnTo>
                    <a:pt x="59677" y="156883"/>
                  </a:lnTo>
                  <a:lnTo>
                    <a:pt x="61391" y="153911"/>
                  </a:lnTo>
                  <a:lnTo>
                    <a:pt x="61785" y="152031"/>
                  </a:lnTo>
                  <a:close/>
                </a:path>
                <a:path w="2333625" h="1367789">
                  <a:moveTo>
                    <a:pt x="62141" y="14249"/>
                  </a:moveTo>
                  <a:lnTo>
                    <a:pt x="47917" y="228"/>
                  </a:lnTo>
                  <a:lnTo>
                    <a:pt x="46964" y="8064"/>
                  </a:lnTo>
                  <a:lnTo>
                    <a:pt x="50126" y="9156"/>
                  </a:lnTo>
                  <a:lnTo>
                    <a:pt x="52438" y="10731"/>
                  </a:lnTo>
                  <a:lnTo>
                    <a:pt x="55346" y="14643"/>
                  </a:lnTo>
                  <a:lnTo>
                    <a:pt x="56057" y="16992"/>
                  </a:lnTo>
                  <a:lnTo>
                    <a:pt x="55994" y="23571"/>
                  </a:lnTo>
                  <a:lnTo>
                    <a:pt x="54775" y="26555"/>
                  </a:lnTo>
                  <a:lnTo>
                    <a:pt x="52171" y="28981"/>
                  </a:lnTo>
                  <a:lnTo>
                    <a:pt x="49593" y="31483"/>
                  </a:lnTo>
                  <a:lnTo>
                    <a:pt x="45859" y="32893"/>
                  </a:lnTo>
                  <a:lnTo>
                    <a:pt x="40982" y="33134"/>
                  </a:lnTo>
                  <a:lnTo>
                    <a:pt x="40982" y="32740"/>
                  </a:lnTo>
                  <a:lnTo>
                    <a:pt x="40982" y="7988"/>
                  </a:lnTo>
                  <a:lnTo>
                    <a:pt x="40982" y="76"/>
                  </a:lnTo>
                  <a:lnTo>
                    <a:pt x="40093" y="0"/>
                  </a:lnTo>
                  <a:lnTo>
                    <a:pt x="34798" y="0"/>
                  </a:lnTo>
                  <a:lnTo>
                    <a:pt x="34798" y="7988"/>
                  </a:lnTo>
                  <a:lnTo>
                    <a:pt x="34798" y="32740"/>
                  </a:lnTo>
                  <a:lnTo>
                    <a:pt x="30937" y="32499"/>
                  </a:lnTo>
                  <a:lnTo>
                    <a:pt x="27838" y="31178"/>
                  </a:lnTo>
                  <a:lnTo>
                    <a:pt x="23215" y="26466"/>
                  </a:lnTo>
                  <a:lnTo>
                    <a:pt x="22059" y="23571"/>
                  </a:lnTo>
                  <a:lnTo>
                    <a:pt x="22059" y="16294"/>
                  </a:lnTo>
                  <a:lnTo>
                    <a:pt x="23507" y="13157"/>
                  </a:lnTo>
                  <a:lnTo>
                    <a:pt x="26492" y="10731"/>
                  </a:lnTo>
                  <a:lnTo>
                    <a:pt x="28270" y="9245"/>
                  </a:lnTo>
                  <a:lnTo>
                    <a:pt x="31064" y="8305"/>
                  </a:lnTo>
                  <a:lnTo>
                    <a:pt x="34798" y="7988"/>
                  </a:lnTo>
                  <a:lnTo>
                    <a:pt x="34798" y="0"/>
                  </a:lnTo>
                  <a:lnTo>
                    <a:pt x="31648" y="0"/>
                  </a:lnTo>
                  <a:lnTo>
                    <a:pt x="25971" y="1879"/>
                  </a:lnTo>
                  <a:lnTo>
                    <a:pt x="17894" y="9398"/>
                  </a:lnTo>
                  <a:lnTo>
                    <a:pt x="15875" y="14249"/>
                  </a:lnTo>
                  <a:lnTo>
                    <a:pt x="15976" y="26555"/>
                  </a:lnTo>
                  <a:lnTo>
                    <a:pt x="17932" y="31330"/>
                  </a:lnTo>
                  <a:lnTo>
                    <a:pt x="26174" y="39001"/>
                  </a:lnTo>
                  <a:lnTo>
                    <a:pt x="31978" y="40881"/>
                  </a:lnTo>
                  <a:lnTo>
                    <a:pt x="46659" y="40881"/>
                  </a:lnTo>
                  <a:lnTo>
                    <a:pt x="62128" y="26555"/>
                  </a:lnTo>
                  <a:lnTo>
                    <a:pt x="62141" y="14249"/>
                  </a:lnTo>
                  <a:close/>
                </a:path>
                <a:path w="2333625" h="1367789">
                  <a:moveTo>
                    <a:pt x="62255" y="115455"/>
                  </a:moveTo>
                  <a:lnTo>
                    <a:pt x="59740" y="110756"/>
                  </a:lnTo>
                  <a:lnTo>
                    <a:pt x="54737" y="107302"/>
                  </a:lnTo>
                  <a:lnTo>
                    <a:pt x="61252" y="107302"/>
                  </a:lnTo>
                  <a:lnTo>
                    <a:pt x="61252" y="100647"/>
                  </a:lnTo>
                  <a:lnTo>
                    <a:pt x="16878" y="100647"/>
                  </a:lnTo>
                  <a:lnTo>
                    <a:pt x="16878" y="108089"/>
                  </a:lnTo>
                  <a:lnTo>
                    <a:pt x="44437" y="108089"/>
                  </a:lnTo>
                  <a:lnTo>
                    <a:pt x="47332" y="108559"/>
                  </a:lnTo>
                  <a:lnTo>
                    <a:pt x="55778" y="117640"/>
                  </a:lnTo>
                  <a:lnTo>
                    <a:pt x="55778" y="122186"/>
                  </a:lnTo>
                  <a:lnTo>
                    <a:pt x="55206" y="124066"/>
                  </a:lnTo>
                  <a:lnTo>
                    <a:pt x="54076" y="125552"/>
                  </a:lnTo>
                  <a:lnTo>
                    <a:pt x="52959" y="127127"/>
                  </a:lnTo>
                  <a:lnTo>
                    <a:pt x="51396" y="128143"/>
                  </a:lnTo>
                  <a:lnTo>
                    <a:pt x="48056" y="128917"/>
                  </a:lnTo>
                  <a:lnTo>
                    <a:pt x="45402" y="129082"/>
                  </a:lnTo>
                  <a:lnTo>
                    <a:pt x="16878" y="129082"/>
                  </a:lnTo>
                  <a:lnTo>
                    <a:pt x="16878" y="136601"/>
                  </a:lnTo>
                  <a:lnTo>
                    <a:pt x="47574" y="136601"/>
                  </a:lnTo>
                  <a:lnTo>
                    <a:pt x="49911" y="136448"/>
                  </a:lnTo>
                  <a:lnTo>
                    <a:pt x="62255" y="124066"/>
                  </a:lnTo>
                  <a:lnTo>
                    <a:pt x="62255" y="115455"/>
                  </a:lnTo>
                  <a:close/>
                </a:path>
                <a:path w="2333625" h="1367789">
                  <a:moveTo>
                    <a:pt x="62255" y="65557"/>
                  </a:moveTo>
                  <a:lnTo>
                    <a:pt x="60045" y="61404"/>
                  </a:lnTo>
                  <a:lnTo>
                    <a:pt x="56057" y="58915"/>
                  </a:lnTo>
                  <a:lnTo>
                    <a:pt x="56057" y="67043"/>
                  </a:lnTo>
                  <a:lnTo>
                    <a:pt x="56057" y="73545"/>
                  </a:lnTo>
                  <a:lnTo>
                    <a:pt x="54660" y="76441"/>
                  </a:lnTo>
                  <a:lnTo>
                    <a:pt x="51854" y="78790"/>
                  </a:lnTo>
                  <a:lnTo>
                    <a:pt x="49034" y="81216"/>
                  </a:lnTo>
                  <a:lnTo>
                    <a:pt x="44780" y="82397"/>
                  </a:lnTo>
                  <a:lnTo>
                    <a:pt x="33223" y="82397"/>
                  </a:lnTo>
                  <a:lnTo>
                    <a:pt x="28930" y="81305"/>
                  </a:lnTo>
                  <a:lnTo>
                    <a:pt x="23469" y="76758"/>
                  </a:lnTo>
                  <a:lnTo>
                    <a:pt x="22098" y="74015"/>
                  </a:lnTo>
                  <a:lnTo>
                    <a:pt x="22174" y="67043"/>
                  </a:lnTo>
                  <a:lnTo>
                    <a:pt x="23520" y="64389"/>
                  </a:lnTo>
                  <a:lnTo>
                    <a:pt x="29197" y="59677"/>
                  </a:lnTo>
                  <a:lnTo>
                    <a:pt x="33655" y="58508"/>
                  </a:lnTo>
                  <a:lnTo>
                    <a:pt x="45250" y="58508"/>
                  </a:lnTo>
                  <a:lnTo>
                    <a:pt x="49352" y="59677"/>
                  </a:lnTo>
                  <a:lnTo>
                    <a:pt x="54724" y="64223"/>
                  </a:lnTo>
                  <a:lnTo>
                    <a:pt x="56057" y="67043"/>
                  </a:lnTo>
                  <a:lnTo>
                    <a:pt x="56057" y="58915"/>
                  </a:lnTo>
                  <a:lnTo>
                    <a:pt x="55651" y="58661"/>
                  </a:lnTo>
                  <a:lnTo>
                    <a:pt x="61252" y="58661"/>
                  </a:lnTo>
                  <a:lnTo>
                    <a:pt x="61252" y="58508"/>
                  </a:lnTo>
                  <a:lnTo>
                    <a:pt x="61252" y="51612"/>
                  </a:lnTo>
                  <a:lnTo>
                    <a:pt x="0" y="51612"/>
                  </a:lnTo>
                  <a:lnTo>
                    <a:pt x="0" y="59131"/>
                  </a:lnTo>
                  <a:lnTo>
                    <a:pt x="21971" y="59131"/>
                  </a:lnTo>
                  <a:lnTo>
                    <a:pt x="20154" y="60464"/>
                  </a:lnTo>
                  <a:lnTo>
                    <a:pt x="18694" y="62115"/>
                  </a:lnTo>
                  <a:lnTo>
                    <a:pt x="16433" y="66344"/>
                  </a:lnTo>
                  <a:lnTo>
                    <a:pt x="15875" y="68694"/>
                  </a:lnTo>
                  <a:lnTo>
                    <a:pt x="15875" y="75031"/>
                  </a:lnTo>
                  <a:lnTo>
                    <a:pt x="27051" y="87884"/>
                  </a:lnTo>
                  <a:lnTo>
                    <a:pt x="30657" y="89369"/>
                  </a:lnTo>
                  <a:lnTo>
                    <a:pt x="34671" y="90157"/>
                  </a:lnTo>
                  <a:lnTo>
                    <a:pt x="43649" y="90157"/>
                  </a:lnTo>
                  <a:lnTo>
                    <a:pt x="47663" y="89293"/>
                  </a:lnTo>
                  <a:lnTo>
                    <a:pt x="51155" y="87642"/>
                  </a:lnTo>
                  <a:lnTo>
                    <a:pt x="54648" y="86080"/>
                  </a:lnTo>
                  <a:lnTo>
                    <a:pt x="57365" y="83731"/>
                  </a:lnTo>
                  <a:lnTo>
                    <a:pt x="58242" y="82397"/>
                  </a:lnTo>
                  <a:lnTo>
                    <a:pt x="59321" y="80746"/>
                  </a:lnTo>
                  <a:lnTo>
                    <a:pt x="61277" y="77851"/>
                  </a:lnTo>
                  <a:lnTo>
                    <a:pt x="62255" y="74561"/>
                  </a:lnTo>
                  <a:lnTo>
                    <a:pt x="62255" y="65557"/>
                  </a:lnTo>
                  <a:close/>
                </a:path>
                <a:path w="2333625" h="1367789">
                  <a:moveTo>
                    <a:pt x="78244" y="241554"/>
                  </a:moveTo>
                  <a:lnTo>
                    <a:pt x="56654" y="241554"/>
                  </a:lnTo>
                  <a:lnTo>
                    <a:pt x="58267" y="240296"/>
                  </a:lnTo>
                  <a:lnTo>
                    <a:pt x="59601" y="238658"/>
                  </a:lnTo>
                  <a:lnTo>
                    <a:pt x="60744" y="236461"/>
                  </a:lnTo>
                  <a:lnTo>
                    <a:pt x="61722" y="234657"/>
                  </a:lnTo>
                  <a:lnTo>
                    <a:pt x="62255" y="232397"/>
                  </a:lnTo>
                  <a:lnTo>
                    <a:pt x="62255" y="226441"/>
                  </a:lnTo>
                  <a:lnTo>
                    <a:pt x="61277" y="223227"/>
                  </a:lnTo>
                  <a:lnTo>
                    <a:pt x="58178" y="218211"/>
                  </a:lnTo>
                  <a:lnTo>
                    <a:pt x="57404" y="216966"/>
                  </a:lnTo>
                  <a:lnTo>
                    <a:pt x="56057" y="215836"/>
                  </a:lnTo>
                  <a:lnTo>
                    <a:pt x="56057" y="233641"/>
                  </a:lnTo>
                  <a:lnTo>
                    <a:pt x="54698" y="236461"/>
                  </a:lnTo>
                  <a:lnTo>
                    <a:pt x="51968" y="238810"/>
                  </a:lnTo>
                  <a:lnTo>
                    <a:pt x="49237" y="241084"/>
                  </a:lnTo>
                  <a:lnTo>
                    <a:pt x="45021" y="242265"/>
                  </a:lnTo>
                  <a:lnTo>
                    <a:pt x="33604" y="242265"/>
                  </a:lnTo>
                  <a:lnTo>
                    <a:pt x="29248" y="241007"/>
                  </a:lnTo>
                  <a:lnTo>
                    <a:pt x="26250" y="238582"/>
                  </a:lnTo>
                  <a:lnTo>
                    <a:pt x="23266" y="236067"/>
                  </a:lnTo>
                  <a:lnTo>
                    <a:pt x="21767" y="233248"/>
                  </a:lnTo>
                  <a:lnTo>
                    <a:pt x="21767" y="226834"/>
                  </a:lnTo>
                  <a:lnTo>
                    <a:pt x="23164" y="224091"/>
                  </a:lnTo>
                  <a:lnTo>
                    <a:pt x="28803" y="219392"/>
                  </a:lnTo>
                  <a:lnTo>
                    <a:pt x="33032" y="218211"/>
                  </a:lnTo>
                  <a:lnTo>
                    <a:pt x="44615" y="218211"/>
                  </a:lnTo>
                  <a:lnTo>
                    <a:pt x="48996" y="219468"/>
                  </a:lnTo>
                  <a:lnTo>
                    <a:pt x="54648" y="224167"/>
                  </a:lnTo>
                  <a:lnTo>
                    <a:pt x="55943" y="226834"/>
                  </a:lnTo>
                  <a:lnTo>
                    <a:pt x="56057" y="233641"/>
                  </a:lnTo>
                  <a:lnTo>
                    <a:pt x="56057" y="215836"/>
                  </a:lnTo>
                  <a:lnTo>
                    <a:pt x="54622" y="214617"/>
                  </a:lnTo>
                  <a:lnTo>
                    <a:pt x="50990" y="212966"/>
                  </a:lnTo>
                  <a:lnTo>
                    <a:pt x="47345" y="211404"/>
                  </a:lnTo>
                  <a:lnTo>
                    <a:pt x="43268" y="210540"/>
                  </a:lnTo>
                  <a:lnTo>
                    <a:pt x="34493" y="210540"/>
                  </a:lnTo>
                  <a:lnTo>
                    <a:pt x="15875" y="225577"/>
                  </a:lnTo>
                  <a:lnTo>
                    <a:pt x="15913" y="232397"/>
                  </a:lnTo>
                  <a:lnTo>
                    <a:pt x="16433" y="234746"/>
                  </a:lnTo>
                  <a:lnTo>
                    <a:pt x="18694" y="238810"/>
                  </a:lnTo>
                  <a:lnTo>
                    <a:pt x="20383" y="240614"/>
                  </a:lnTo>
                  <a:lnTo>
                    <a:pt x="22644" y="242176"/>
                  </a:lnTo>
                  <a:lnTo>
                    <a:pt x="16878" y="242176"/>
                  </a:lnTo>
                  <a:lnTo>
                    <a:pt x="16878" y="249072"/>
                  </a:lnTo>
                  <a:lnTo>
                    <a:pt x="78244" y="249072"/>
                  </a:lnTo>
                  <a:lnTo>
                    <a:pt x="78244" y="242265"/>
                  </a:lnTo>
                  <a:lnTo>
                    <a:pt x="78244" y="241554"/>
                  </a:lnTo>
                  <a:close/>
                </a:path>
                <a:path w="2333625" h="1367789">
                  <a:moveTo>
                    <a:pt x="1784134" y="1288237"/>
                  </a:moveTo>
                  <a:lnTo>
                    <a:pt x="1735569" y="1288237"/>
                  </a:lnTo>
                  <a:lnTo>
                    <a:pt x="1735569" y="1295463"/>
                  </a:lnTo>
                  <a:lnTo>
                    <a:pt x="1755775" y="1295463"/>
                  </a:lnTo>
                  <a:lnTo>
                    <a:pt x="1755775" y="1349476"/>
                  </a:lnTo>
                  <a:lnTo>
                    <a:pt x="1763839" y="1349476"/>
                  </a:lnTo>
                  <a:lnTo>
                    <a:pt x="1763839" y="1295463"/>
                  </a:lnTo>
                  <a:lnTo>
                    <a:pt x="1784134" y="1295463"/>
                  </a:lnTo>
                  <a:lnTo>
                    <a:pt x="1784134" y="1288237"/>
                  </a:lnTo>
                  <a:close/>
                </a:path>
                <a:path w="2333625" h="1367789">
                  <a:moveTo>
                    <a:pt x="1797291" y="1305115"/>
                  </a:moveTo>
                  <a:lnTo>
                    <a:pt x="1789772" y="1305115"/>
                  </a:lnTo>
                  <a:lnTo>
                    <a:pt x="1789772" y="1349476"/>
                  </a:lnTo>
                  <a:lnTo>
                    <a:pt x="1797291" y="1349476"/>
                  </a:lnTo>
                  <a:lnTo>
                    <a:pt x="1797291" y="1305115"/>
                  </a:lnTo>
                  <a:close/>
                </a:path>
                <a:path w="2333625" h="1367789">
                  <a:moveTo>
                    <a:pt x="1797291" y="1288237"/>
                  </a:moveTo>
                  <a:lnTo>
                    <a:pt x="1789772" y="1288237"/>
                  </a:lnTo>
                  <a:lnTo>
                    <a:pt x="1789772" y="1296873"/>
                  </a:lnTo>
                  <a:lnTo>
                    <a:pt x="1797291" y="1296873"/>
                  </a:lnTo>
                  <a:lnTo>
                    <a:pt x="1797291" y="1288237"/>
                  </a:lnTo>
                  <a:close/>
                </a:path>
                <a:path w="2333625" h="1367789">
                  <a:moveTo>
                    <a:pt x="1869452" y="1349476"/>
                  </a:moveTo>
                  <a:lnTo>
                    <a:pt x="1869376" y="1313713"/>
                  </a:lnTo>
                  <a:lnTo>
                    <a:pt x="1868398" y="1310627"/>
                  </a:lnTo>
                  <a:lnTo>
                    <a:pt x="1868271" y="1310208"/>
                  </a:lnTo>
                  <a:lnTo>
                    <a:pt x="1863572" y="1305318"/>
                  </a:lnTo>
                  <a:lnTo>
                    <a:pt x="1860130" y="1304112"/>
                  </a:lnTo>
                  <a:lnTo>
                    <a:pt x="1850097" y="1304112"/>
                  </a:lnTo>
                  <a:lnTo>
                    <a:pt x="1845551" y="1306703"/>
                  </a:lnTo>
                  <a:lnTo>
                    <a:pt x="1842033" y="1311884"/>
                  </a:lnTo>
                  <a:lnTo>
                    <a:pt x="1841588" y="1310627"/>
                  </a:lnTo>
                  <a:lnTo>
                    <a:pt x="1832787" y="1304112"/>
                  </a:lnTo>
                  <a:lnTo>
                    <a:pt x="1826590" y="1304112"/>
                  </a:lnTo>
                  <a:lnTo>
                    <a:pt x="1823935" y="1304772"/>
                  </a:lnTo>
                  <a:lnTo>
                    <a:pt x="1821548" y="1306156"/>
                  </a:lnTo>
                  <a:lnTo>
                    <a:pt x="1819313" y="1307414"/>
                  </a:lnTo>
                  <a:lnTo>
                    <a:pt x="1817433" y="1309166"/>
                  </a:lnTo>
                  <a:lnTo>
                    <a:pt x="1816100" y="1311338"/>
                  </a:lnTo>
                  <a:lnTo>
                    <a:pt x="1816100" y="1305115"/>
                  </a:lnTo>
                  <a:lnTo>
                    <a:pt x="1809356" y="1305115"/>
                  </a:lnTo>
                  <a:lnTo>
                    <a:pt x="1809356" y="1349476"/>
                  </a:lnTo>
                  <a:lnTo>
                    <a:pt x="1816887" y="1349476"/>
                  </a:lnTo>
                  <a:lnTo>
                    <a:pt x="1816887" y="1322425"/>
                  </a:lnTo>
                  <a:lnTo>
                    <a:pt x="1817268" y="1319326"/>
                  </a:lnTo>
                  <a:lnTo>
                    <a:pt x="1825739" y="1310627"/>
                  </a:lnTo>
                  <a:lnTo>
                    <a:pt x="1830666" y="1310627"/>
                  </a:lnTo>
                  <a:lnTo>
                    <a:pt x="1835683" y="1349476"/>
                  </a:lnTo>
                  <a:lnTo>
                    <a:pt x="1843201" y="1349476"/>
                  </a:lnTo>
                  <a:lnTo>
                    <a:pt x="1843201" y="1319136"/>
                  </a:lnTo>
                  <a:lnTo>
                    <a:pt x="1844217" y="1315808"/>
                  </a:lnTo>
                  <a:lnTo>
                    <a:pt x="1846364" y="1313713"/>
                  </a:lnTo>
                  <a:lnTo>
                    <a:pt x="1848154" y="1311884"/>
                  </a:lnTo>
                  <a:lnTo>
                    <a:pt x="1848370" y="1311656"/>
                  </a:lnTo>
                  <a:lnTo>
                    <a:pt x="1850961" y="1310627"/>
                  </a:lnTo>
                  <a:lnTo>
                    <a:pt x="1855812" y="1310627"/>
                  </a:lnTo>
                  <a:lnTo>
                    <a:pt x="1861223" y="1315034"/>
                  </a:lnTo>
                  <a:lnTo>
                    <a:pt x="1861769" y="1316355"/>
                  </a:lnTo>
                  <a:lnTo>
                    <a:pt x="1862010" y="1318526"/>
                  </a:lnTo>
                  <a:lnTo>
                    <a:pt x="1862010" y="1349476"/>
                  </a:lnTo>
                  <a:lnTo>
                    <a:pt x="1869452" y="1349476"/>
                  </a:lnTo>
                  <a:close/>
                </a:path>
                <a:path w="2333625" h="1367789">
                  <a:moveTo>
                    <a:pt x="1921154" y="1319885"/>
                  </a:moveTo>
                  <a:lnTo>
                    <a:pt x="1919274" y="1314208"/>
                  </a:lnTo>
                  <a:lnTo>
                    <a:pt x="1915629" y="1310284"/>
                  </a:lnTo>
                  <a:lnTo>
                    <a:pt x="1913242" y="1307731"/>
                  </a:lnTo>
                  <a:lnTo>
                    <a:pt x="1913242" y="1323035"/>
                  </a:lnTo>
                  <a:lnTo>
                    <a:pt x="1888401" y="1323035"/>
                  </a:lnTo>
                  <a:lnTo>
                    <a:pt x="1888718" y="1319161"/>
                  </a:lnTo>
                  <a:lnTo>
                    <a:pt x="1889975" y="1316075"/>
                  </a:lnTo>
                  <a:lnTo>
                    <a:pt x="1894674" y="1311452"/>
                  </a:lnTo>
                  <a:lnTo>
                    <a:pt x="1897570" y="1310284"/>
                  </a:lnTo>
                  <a:lnTo>
                    <a:pt x="1904860" y="1310284"/>
                  </a:lnTo>
                  <a:lnTo>
                    <a:pt x="1907984" y="1311732"/>
                  </a:lnTo>
                  <a:lnTo>
                    <a:pt x="1910346" y="1314640"/>
                  </a:lnTo>
                  <a:lnTo>
                    <a:pt x="1911908" y="1316494"/>
                  </a:lnTo>
                  <a:lnTo>
                    <a:pt x="1912848" y="1319301"/>
                  </a:lnTo>
                  <a:lnTo>
                    <a:pt x="1913242" y="1323035"/>
                  </a:lnTo>
                  <a:lnTo>
                    <a:pt x="1913242" y="1307731"/>
                  </a:lnTo>
                  <a:lnTo>
                    <a:pt x="1911756" y="1306131"/>
                  </a:lnTo>
                  <a:lnTo>
                    <a:pt x="1906892" y="1304112"/>
                  </a:lnTo>
                  <a:lnTo>
                    <a:pt x="1894827" y="1304112"/>
                  </a:lnTo>
                  <a:lnTo>
                    <a:pt x="1889810" y="1306169"/>
                  </a:lnTo>
                  <a:lnTo>
                    <a:pt x="1882140" y="1314411"/>
                  </a:lnTo>
                  <a:lnTo>
                    <a:pt x="1880362" y="1319885"/>
                  </a:lnTo>
                  <a:lnTo>
                    <a:pt x="1880362" y="1335189"/>
                  </a:lnTo>
                  <a:lnTo>
                    <a:pt x="1882140" y="1340485"/>
                  </a:lnTo>
                  <a:lnTo>
                    <a:pt x="1885975" y="1344472"/>
                  </a:lnTo>
                  <a:lnTo>
                    <a:pt x="1889734" y="1348486"/>
                  </a:lnTo>
                  <a:lnTo>
                    <a:pt x="1894903" y="1350479"/>
                  </a:lnTo>
                  <a:lnTo>
                    <a:pt x="1906498" y="1350479"/>
                  </a:lnTo>
                  <a:lnTo>
                    <a:pt x="1920913" y="1336141"/>
                  </a:lnTo>
                  <a:lnTo>
                    <a:pt x="1913166" y="1335189"/>
                  </a:lnTo>
                  <a:lnTo>
                    <a:pt x="1911985" y="1338364"/>
                  </a:lnTo>
                  <a:lnTo>
                    <a:pt x="1910397" y="1340688"/>
                  </a:lnTo>
                  <a:lnTo>
                    <a:pt x="1906498" y="1343571"/>
                  </a:lnTo>
                  <a:lnTo>
                    <a:pt x="1904149" y="1344295"/>
                  </a:lnTo>
                  <a:lnTo>
                    <a:pt x="1897722" y="1344295"/>
                  </a:lnTo>
                  <a:lnTo>
                    <a:pt x="1894598" y="1342999"/>
                  </a:lnTo>
                  <a:lnTo>
                    <a:pt x="1892160" y="1340408"/>
                  </a:lnTo>
                  <a:lnTo>
                    <a:pt x="1889658" y="1337818"/>
                  </a:lnTo>
                  <a:lnTo>
                    <a:pt x="1888324" y="1334084"/>
                  </a:lnTo>
                  <a:lnTo>
                    <a:pt x="1888020" y="1329207"/>
                  </a:lnTo>
                  <a:lnTo>
                    <a:pt x="1921078" y="1329207"/>
                  </a:lnTo>
                  <a:lnTo>
                    <a:pt x="1921154" y="1323035"/>
                  </a:lnTo>
                  <a:lnTo>
                    <a:pt x="1921154" y="1319885"/>
                  </a:lnTo>
                  <a:close/>
                </a:path>
                <a:path w="2333625" h="1367789">
                  <a:moveTo>
                    <a:pt x="1975993" y="1287195"/>
                  </a:moveTo>
                  <a:lnTo>
                    <a:pt x="1970582" y="1287195"/>
                  </a:lnTo>
                  <a:lnTo>
                    <a:pt x="1965413" y="1294180"/>
                  </a:lnTo>
                  <a:lnTo>
                    <a:pt x="1961502" y="1301191"/>
                  </a:lnTo>
                  <a:lnTo>
                    <a:pt x="1958987" y="1308239"/>
                  </a:lnTo>
                  <a:lnTo>
                    <a:pt x="1956879" y="1314310"/>
                  </a:lnTo>
                  <a:lnTo>
                    <a:pt x="1955774" y="1320673"/>
                  </a:lnTo>
                  <a:lnTo>
                    <a:pt x="1955774" y="1334808"/>
                  </a:lnTo>
                  <a:lnTo>
                    <a:pt x="1957184" y="1342085"/>
                  </a:lnTo>
                  <a:lnTo>
                    <a:pt x="1962988" y="1356118"/>
                  </a:lnTo>
                  <a:lnTo>
                    <a:pt x="1966429" y="1362240"/>
                  </a:lnTo>
                  <a:lnTo>
                    <a:pt x="1970582" y="1367472"/>
                  </a:lnTo>
                  <a:lnTo>
                    <a:pt x="1975993" y="1367472"/>
                  </a:lnTo>
                  <a:lnTo>
                    <a:pt x="1970544" y="1357452"/>
                  </a:lnTo>
                  <a:lnTo>
                    <a:pt x="1966645" y="1347419"/>
                  </a:lnTo>
                  <a:lnTo>
                    <a:pt x="1964309" y="1337373"/>
                  </a:lnTo>
                  <a:lnTo>
                    <a:pt x="1963534" y="1327327"/>
                  </a:lnTo>
                  <a:lnTo>
                    <a:pt x="1963534" y="1322070"/>
                  </a:lnTo>
                  <a:lnTo>
                    <a:pt x="1964080" y="1316837"/>
                  </a:lnTo>
                  <a:lnTo>
                    <a:pt x="1965337" y="1311630"/>
                  </a:lnTo>
                  <a:lnTo>
                    <a:pt x="1966277" y="1307452"/>
                  </a:lnTo>
                  <a:lnTo>
                    <a:pt x="1967611" y="1303439"/>
                  </a:lnTo>
                  <a:lnTo>
                    <a:pt x="1970430" y="1297114"/>
                  </a:lnTo>
                  <a:lnTo>
                    <a:pt x="1972614" y="1292974"/>
                  </a:lnTo>
                  <a:lnTo>
                    <a:pt x="1975993" y="1287195"/>
                  </a:lnTo>
                  <a:close/>
                </a:path>
                <a:path w="2333625" h="1367789">
                  <a:moveTo>
                    <a:pt x="2019388" y="1333881"/>
                  </a:moveTo>
                  <a:lnTo>
                    <a:pt x="2018842" y="1331734"/>
                  </a:lnTo>
                  <a:lnTo>
                    <a:pt x="2017585" y="1330007"/>
                  </a:lnTo>
                  <a:lnTo>
                    <a:pt x="2016417" y="1328280"/>
                  </a:lnTo>
                  <a:lnTo>
                    <a:pt x="2014766" y="1326959"/>
                  </a:lnTo>
                  <a:lnTo>
                    <a:pt x="2010537" y="1325156"/>
                  </a:lnTo>
                  <a:lnTo>
                    <a:pt x="2006854" y="1323987"/>
                  </a:lnTo>
                  <a:lnTo>
                    <a:pt x="1997849" y="1321562"/>
                  </a:lnTo>
                  <a:lnTo>
                    <a:pt x="1995652" y="1320927"/>
                  </a:lnTo>
                  <a:lnTo>
                    <a:pt x="1991106" y="1316990"/>
                  </a:lnTo>
                  <a:lnTo>
                    <a:pt x="1991106" y="1314475"/>
                  </a:lnTo>
                  <a:lnTo>
                    <a:pt x="1991817" y="1313141"/>
                  </a:lnTo>
                  <a:lnTo>
                    <a:pt x="1994789" y="1310855"/>
                  </a:lnTo>
                  <a:lnTo>
                    <a:pt x="1997214" y="1310284"/>
                  </a:lnTo>
                  <a:lnTo>
                    <a:pt x="2003640" y="1310284"/>
                  </a:lnTo>
                  <a:lnTo>
                    <a:pt x="2005914" y="1310932"/>
                  </a:lnTo>
                  <a:lnTo>
                    <a:pt x="2009051" y="1313497"/>
                  </a:lnTo>
                  <a:lnTo>
                    <a:pt x="2010067" y="1315275"/>
                  </a:lnTo>
                  <a:lnTo>
                    <a:pt x="2010384" y="1317561"/>
                  </a:lnTo>
                  <a:lnTo>
                    <a:pt x="2017750" y="1316558"/>
                  </a:lnTo>
                  <a:lnTo>
                    <a:pt x="2009267" y="1305610"/>
                  </a:lnTo>
                  <a:lnTo>
                    <a:pt x="2006701" y="1304607"/>
                  </a:lnTo>
                  <a:lnTo>
                    <a:pt x="2003640" y="1304112"/>
                  </a:lnTo>
                  <a:lnTo>
                    <a:pt x="1997849" y="1304112"/>
                  </a:lnTo>
                  <a:lnTo>
                    <a:pt x="1983930" y="1314475"/>
                  </a:lnTo>
                  <a:lnTo>
                    <a:pt x="1983930" y="1319453"/>
                  </a:lnTo>
                  <a:lnTo>
                    <a:pt x="2005926" y="1331734"/>
                  </a:lnTo>
                  <a:lnTo>
                    <a:pt x="2008416" y="1332560"/>
                  </a:lnTo>
                  <a:lnTo>
                    <a:pt x="2010930" y="1334198"/>
                  </a:lnTo>
                  <a:lnTo>
                    <a:pt x="2011718" y="1335532"/>
                  </a:lnTo>
                  <a:lnTo>
                    <a:pt x="2011718" y="1339126"/>
                  </a:lnTo>
                  <a:lnTo>
                    <a:pt x="2010854" y="1340777"/>
                  </a:lnTo>
                  <a:lnTo>
                    <a:pt x="2009203" y="1342186"/>
                  </a:lnTo>
                  <a:lnTo>
                    <a:pt x="2007476" y="1343596"/>
                  </a:lnTo>
                  <a:lnTo>
                    <a:pt x="2004974" y="1344295"/>
                  </a:lnTo>
                  <a:lnTo>
                    <a:pt x="1998078" y="1344295"/>
                  </a:lnTo>
                  <a:lnTo>
                    <a:pt x="1990013" y="1335062"/>
                  </a:lnTo>
                  <a:lnTo>
                    <a:pt x="1982571" y="1336230"/>
                  </a:lnTo>
                  <a:lnTo>
                    <a:pt x="1983435" y="1340942"/>
                  </a:lnTo>
                  <a:lnTo>
                    <a:pt x="1985314" y="1344485"/>
                  </a:lnTo>
                  <a:lnTo>
                    <a:pt x="1988362" y="1346885"/>
                  </a:lnTo>
                  <a:lnTo>
                    <a:pt x="1991347" y="1349273"/>
                  </a:lnTo>
                  <a:lnTo>
                    <a:pt x="1995728" y="1350479"/>
                  </a:lnTo>
                  <a:lnTo>
                    <a:pt x="2004974" y="1350479"/>
                  </a:lnTo>
                  <a:lnTo>
                    <a:pt x="2017217" y="1343494"/>
                  </a:lnTo>
                  <a:lnTo>
                    <a:pt x="2018690" y="1341310"/>
                  </a:lnTo>
                  <a:lnTo>
                    <a:pt x="2019338" y="1339126"/>
                  </a:lnTo>
                  <a:lnTo>
                    <a:pt x="2019388" y="1333881"/>
                  </a:lnTo>
                  <a:close/>
                </a:path>
                <a:path w="2333625" h="1367789">
                  <a:moveTo>
                    <a:pt x="2068042" y="1319885"/>
                  </a:moveTo>
                  <a:lnTo>
                    <a:pt x="2066163" y="1314208"/>
                  </a:lnTo>
                  <a:lnTo>
                    <a:pt x="2062505" y="1310284"/>
                  </a:lnTo>
                  <a:lnTo>
                    <a:pt x="2060130" y="1307744"/>
                  </a:lnTo>
                  <a:lnTo>
                    <a:pt x="2060130" y="1323035"/>
                  </a:lnTo>
                  <a:lnTo>
                    <a:pt x="2035289" y="1323035"/>
                  </a:lnTo>
                  <a:lnTo>
                    <a:pt x="2035606" y="1319161"/>
                  </a:lnTo>
                  <a:lnTo>
                    <a:pt x="2036864" y="1316075"/>
                  </a:lnTo>
                  <a:lnTo>
                    <a:pt x="2041563" y="1311452"/>
                  </a:lnTo>
                  <a:lnTo>
                    <a:pt x="2044458" y="1310284"/>
                  </a:lnTo>
                  <a:lnTo>
                    <a:pt x="2051748" y="1310284"/>
                  </a:lnTo>
                  <a:lnTo>
                    <a:pt x="2054872" y="1311732"/>
                  </a:lnTo>
                  <a:lnTo>
                    <a:pt x="2057222" y="1314640"/>
                  </a:lnTo>
                  <a:lnTo>
                    <a:pt x="2058797" y="1316494"/>
                  </a:lnTo>
                  <a:lnTo>
                    <a:pt x="2059736" y="1319301"/>
                  </a:lnTo>
                  <a:lnTo>
                    <a:pt x="2060130" y="1323035"/>
                  </a:lnTo>
                  <a:lnTo>
                    <a:pt x="2060130" y="1307744"/>
                  </a:lnTo>
                  <a:lnTo>
                    <a:pt x="2058631" y="1306131"/>
                  </a:lnTo>
                  <a:lnTo>
                    <a:pt x="2053780" y="1304112"/>
                  </a:lnTo>
                  <a:lnTo>
                    <a:pt x="2041715" y="1304112"/>
                  </a:lnTo>
                  <a:lnTo>
                    <a:pt x="2036775" y="1306169"/>
                  </a:lnTo>
                  <a:lnTo>
                    <a:pt x="2032939" y="1310284"/>
                  </a:lnTo>
                  <a:lnTo>
                    <a:pt x="2029028" y="1314411"/>
                  </a:lnTo>
                  <a:lnTo>
                    <a:pt x="2027250" y="1319885"/>
                  </a:lnTo>
                  <a:lnTo>
                    <a:pt x="2027250" y="1335189"/>
                  </a:lnTo>
                  <a:lnTo>
                    <a:pt x="2029028" y="1340485"/>
                  </a:lnTo>
                  <a:lnTo>
                    <a:pt x="2032863" y="1344472"/>
                  </a:lnTo>
                  <a:lnTo>
                    <a:pt x="2036622" y="1348486"/>
                  </a:lnTo>
                  <a:lnTo>
                    <a:pt x="2041791" y="1350479"/>
                  </a:lnTo>
                  <a:lnTo>
                    <a:pt x="2053463" y="1350479"/>
                  </a:lnTo>
                  <a:lnTo>
                    <a:pt x="2067801" y="1336141"/>
                  </a:lnTo>
                  <a:lnTo>
                    <a:pt x="2060054" y="1335189"/>
                  </a:lnTo>
                  <a:lnTo>
                    <a:pt x="2058873" y="1338364"/>
                  </a:lnTo>
                  <a:lnTo>
                    <a:pt x="2057285" y="1340688"/>
                  </a:lnTo>
                  <a:lnTo>
                    <a:pt x="2055342" y="1342123"/>
                  </a:lnTo>
                  <a:lnTo>
                    <a:pt x="2053463" y="1343571"/>
                  </a:lnTo>
                  <a:lnTo>
                    <a:pt x="2051113" y="1344295"/>
                  </a:lnTo>
                  <a:lnTo>
                    <a:pt x="2044611" y="1344295"/>
                  </a:lnTo>
                  <a:lnTo>
                    <a:pt x="2041563" y="1342999"/>
                  </a:lnTo>
                  <a:lnTo>
                    <a:pt x="2036546" y="1337818"/>
                  </a:lnTo>
                  <a:lnTo>
                    <a:pt x="2035213" y="1334084"/>
                  </a:lnTo>
                  <a:lnTo>
                    <a:pt x="2034895" y="1329207"/>
                  </a:lnTo>
                  <a:lnTo>
                    <a:pt x="2068042" y="1329207"/>
                  </a:lnTo>
                  <a:lnTo>
                    <a:pt x="2068042" y="1323035"/>
                  </a:lnTo>
                  <a:lnTo>
                    <a:pt x="2068042" y="1319885"/>
                  </a:lnTo>
                  <a:close/>
                </a:path>
                <a:path w="2333625" h="1367789">
                  <a:moveTo>
                    <a:pt x="2115045" y="1334185"/>
                  </a:moveTo>
                  <a:lnTo>
                    <a:pt x="2107603" y="1333220"/>
                  </a:lnTo>
                  <a:lnTo>
                    <a:pt x="2107057" y="1336979"/>
                  </a:lnTo>
                  <a:lnTo>
                    <a:pt x="2105799" y="1339773"/>
                  </a:lnTo>
                  <a:lnTo>
                    <a:pt x="2101875" y="1343393"/>
                  </a:lnTo>
                  <a:lnTo>
                    <a:pt x="2099373" y="1344295"/>
                  </a:lnTo>
                  <a:lnTo>
                    <a:pt x="2092794" y="1344295"/>
                  </a:lnTo>
                  <a:lnTo>
                    <a:pt x="2089823" y="1342948"/>
                  </a:lnTo>
                  <a:lnTo>
                    <a:pt x="2087549" y="1340243"/>
                  </a:lnTo>
                  <a:lnTo>
                    <a:pt x="2085200" y="1337538"/>
                  </a:lnTo>
                  <a:lnTo>
                    <a:pt x="2084108" y="1333220"/>
                  </a:lnTo>
                  <a:lnTo>
                    <a:pt x="2084095" y="1321371"/>
                  </a:lnTo>
                  <a:lnTo>
                    <a:pt x="2085276" y="1317078"/>
                  </a:lnTo>
                  <a:lnTo>
                    <a:pt x="2089975" y="1311656"/>
                  </a:lnTo>
                  <a:lnTo>
                    <a:pt x="2093112" y="1310284"/>
                  </a:lnTo>
                  <a:lnTo>
                    <a:pt x="2099373" y="1310284"/>
                  </a:lnTo>
                  <a:lnTo>
                    <a:pt x="2106968" y="1319276"/>
                  </a:lnTo>
                  <a:lnTo>
                    <a:pt x="2114258" y="1318145"/>
                  </a:lnTo>
                  <a:lnTo>
                    <a:pt x="2101405" y="1304112"/>
                  </a:lnTo>
                  <a:lnTo>
                    <a:pt x="2092794" y="1304112"/>
                  </a:lnTo>
                  <a:lnTo>
                    <a:pt x="2078774" y="1314881"/>
                  </a:lnTo>
                  <a:lnTo>
                    <a:pt x="2077123" y="1318475"/>
                  </a:lnTo>
                  <a:lnTo>
                    <a:pt x="2076348" y="1322666"/>
                  </a:lnTo>
                  <a:lnTo>
                    <a:pt x="2076348" y="1334871"/>
                  </a:lnTo>
                  <a:lnTo>
                    <a:pt x="2078228" y="1340548"/>
                  </a:lnTo>
                  <a:lnTo>
                    <a:pt x="2085581" y="1348486"/>
                  </a:lnTo>
                  <a:lnTo>
                    <a:pt x="2090445" y="1350479"/>
                  </a:lnTo>
                  <a:lnTo>
                    <a:pt x="2101405" y="1350479"/>
                  </a:lnTo>
                  <a:lnTo>
                    <a:pt x="2105482" y="1349032"/>
                  </a:lnTo>
                  <a:lnTo>
                    <a:pt x="2108771" y="1346149"/>
                  </a:lnTo>
                  <a:lnTo>
                    <a:pt x="2110956" y="1344295"/>
                  </a:lnTo>
                  <a:lnTo>
                    <a:pt x="2112149" y="1343266"/>
                  </a:lnTo>
                  <a:lnTo>
                    <a:pt x="2114181" y="1339278"/>
                  </a:lnTo>
                  <a:lnTo>
                    <a:pt x="2115045" y="1334185"/>
                  </a:lnTo>
                  <a:close/>
                </a:path>
                <a:path w="2333625" h="1367789">
                  <a:moveTo>
                    <a:pt x="2161502" y="1319618"/>
                  </a:moveTo>
                  <a:lnTo>
                    <a:pt x="2159533" y="1314094"/>
                  </a:lnTo>
                  <a:lnTo>
                    <a:pt x="2155926" y="1310335"/>
                  </a:lnTo>
                  <a:lnTo>
                    <a:pt x="2153742" y="1308074"/>
                  </a:lnTo>
                  <a:lnTo>
                    <a:pt x="2153742" y="1321549"/>
                  </a:lnTo>
                  <a:lnTo>
                    <a:pt x="2153716" y="1332966"/>
                  </a:lnTo>
                  <a:lnTo>
                    <a:pt x="2152662" y="1336865"/>
                  </a:lnTo>
                  <a:lnTo>
                    <a:pt x="2152535" y="1337221"/>
                  </a:lnTo>
                  <a:lnTo>
                    <a:pt x="2147532" y="1342885"/>
                  </a:lnTo>
                  <a:lnTo>
                    <a:pt x="2144496" y="1344295"/>
                  </a:lnTo>
                  <a:lnTo>
                    <a:pt x="2136978" y="1344295"/>
                  </a:lnTo>
                  <a:lnTo>
                    <a:pt x="2133841" y="1342872"/>
                  </a:lnTo>
                  <a:lnTo>
                    <a:pt x="2131415" y="1340053"/>
                  </a:lnTo>
                  <a:lnTo>
                    <a:pt x="2128913" y="1337221"/>
                  </a:lnTo>
                  <a:lnTo>
                    <a:pt x="2127656" y="1332966"/>
                  </a:lnTo>
                  <a:lnTo>
                    <a:pt x="2127669" y="1321549"/>
                  </a:lnTo>
                  <a:lnTo>
                    <a:pt x="2128913" y="1317358"/>
                  </a:lnTo>
                  <a:lnTo>
                    <a:pt x="2131415" y="1314551"/>
                  </a:lnTo>
                  <a:lnTo>
                    <a:pt x="2133841" y="1311732"/>
                  </a:lnTo>
                  <a:lnTo>
                    <a:pt x="2136978" y="1310335"/>
                  </a:lnTo>
                  <a:lnTo>
                    <a:pt x="2144420" y="1310335"/>
                  </a:lnTo>
                  <a:lnTo>
                    <a:pt x="2147557" y="1311744"/>
                  </a:lnTo>
                  <a:lnTo>
                    <a:pt x="2152561" y="1317396"/>
                  </a:lnTo>
                  <a:lnTo>
                    <a:pt x="2153742" y="1321549"/>
                  </a:lnTo>
                  <a:lnTo>
                    <a:pt x="2153742" y="1308074"/>
                  </a:lnTo>
                  <a:lnTo>
                    <a:pt x="2151862" y="1306106"/>
                  </a:lnTo>
                  <a:lnTo>
                    <a:pt x="2146846" y="1304112"/>
                  </a:lnTo>
                  <a:lnTo>
                    <a:pt x="2135251" y="1304112"/>
                  </a:lnTo>
                  <a:lnTo>
                    <a:pt x="2130628" y="1305750"/>
                  </a:lnTo>
                  <a:lnTo>
                    <a:pt x="2126792" y="1309039"/>
                  </a:lnTo>
                  <a:lnTo>
                    <a:pt x="2122246" y="1312989"/>
                  </a:lnTo>
                  <a:lnTo>
                    <a:pt x="2119896" y="1319072"/>
                  </a:lnTo>
                  <a:lnTo>
                    <a:pt x="2119896" y="1334782"/>
                  </a:lnTo>
                  <a:lnTo>
                    <a:pt x="2121852" y="1340523"/>
                  </a:lnTo>
                  <a:lnTo>
                    <a:pt x="2129536" y="1348486"/>
                  </a:lnTo>
                  <a:lnTo>
                    <a:pt x="2134552" y="1350479"/>
                  </a:lnTo>
                  <a:lnTo>
                    <a:pt x="2144572" y="1350479"/>
                  </a:lnTo>
                  <a:lnTo>
                    <a:pt x="2161387" y="1332966"/>
                  </a:lnTo>
                  <a:lnTo>
                    <a:pt x="2161502" y="1319618"/>
                  </a:lnTo>
                  <a:close/>
                </a:path>
                <a:path w="2333625" h="1367789">
                  <a:moveTo>
                    <a:pt x="2207793" y="1349476"/>
                  </a:moveTo>
                  <a:lnTo>
                    <a:pt x="2206155" y="1310894"/>
                  </a:lnTo>
                  <a:lnTo>
                    <a:pt x="2205964" y="1310627"/>
                  </a:lnTo>
                  <a:lnTo>
                    <a:pt x="2203958" y="1307769"/>
                  </a:lnTo>
                  <a:lnTo>
                    <a:pt x="2202230" y="1306512"/>
                  </a:lnTo>
                  <a:lnTo>
                    <a:pt x="2200046" y="1305547"/>
                  </a:lnTo>
                  <a:lnTo>
                    <a:pt x="2197773" y="1304582"/>
                  </a:lnTo>
                  <a:lnTo>
                    <a:pt x="2195334" y="1304112"/>
                  </a:lnTo>
                  <a:lnTo>
                    <a:pt x="2186482" y="1304112"/>
                  </a:lnTo>
                  <a:lnTo>
                    <a:pt x="2181783" y="1306550"/>
                  </a:lnTo>
                  <a:lnTo>
                    <a:pt x="2178494" y="1311414"/>
                  </a:lnTo>
                  <a:lnTo>
                    <a:pt x="2178494" y="1305115"/>
                  </a:lnTo>
                  <a:lnTo>
                    <a:pt x="2171763" y="1305115"/>
                  </a:lnTo>
                  <a:lnTo>
                    <a:pt x="2171763" y="1349476"/>
                  </a:lnTo>
                  <a:lnTo>
                    <a:pt x="2179282" y="1349476"/>
                  </a:lnTo>
                  <a:lnTo>
                    <a:pt x="2179320" y="1319415"/>
                  </a:lnTo>
                  <a:lnTo>
                    <a:pt x="2180450" y="1315707"/>
                  </a:lnTo>
                  <a:lnTo>
                    <a:pt x="2182723" y="1313675"/>
                  </a:lnTo>
                  <a:lnTo>
                    <a:pt x="2185073" y="1311643"/>
                  </a:lnTo>
                  <a:lnTo>
                    <a:pt x="2185695" y="1311414"/>
                  </a:lnTo>
                  <a:lnTo>
                    <a:pt x="2187816" y="1310627"/>
                  </a:lnTo>
                  <a:lnTo>
                    <a:pt x="2193074" y="1310627"/>
                  </a:lnTo>
                  <a:lnTo>
                    <a:pt x="2194788" y="1311084"/>
                  </a:lnTo>
                  <a:lnTo>
                    <a:pt x="2200275" y="1349476"/>
                  </a:lnTo>
                  <a:lnTo>
                    <a:pt x="2207793" y="1349476"/>
                  </a:lnTo>
                  <a:close/>
                </a:path>
                <a:path w="2333625" h="1367789">
                  <a:moveTo>
                    <a:pt x="2256523" y="1288237"/>
                  </a:moveTo>
                  <a:lnTo>
                    <a:pt x="2249627" y="1288237"/>
                  </a:lnTo>
                  <a:lnTo>
                    <a:pt x="2249627" y="1333474"/>
                  </a:lnTo>
                  <a:lnTo>
                    <a:pt x="2248535" y="1337576"/>
                  </a:lnTo>
                  <a:lnTo>
                    <a:pt x="2246185" y="1340269"/>
                  </a:lnTo>
                  <a:lnTo>
                    <a:pt x="2243912" y="1342948"/>
                  </a:lnTo>
                  <a:lnTo>
                    <a:pt x="2241092" y="1344295"/>
                  </a:lnTo>
                  <a:lnTo>
                    <a:pt x="2234590" y="1344295"/>
                  </a:lnTo>
                  <a:lnTo>
                    <a:pt x="2231758" y="1342885"/>
                  </a:lnTo>
                  <a:lnTo>
                    <a:pt x="2229345" y="1340078"/>
                  </a:lnTo>
                  <a:lnTo>
                    <a:pt x="2226995" y="1337259"/>
                  </a:lnTo>
                  <a:lnTo>
                    <a:pt x="2225738" y="1333017"/>
                  </a:lnTo>
                  <a:lnTo>
                    <a:pt x="2225738" y="1321460"/>
                  </a:lnTo>
                  <a:lnTo>
                    <a:pt x="2234196" y="1310335"/>
                  </a:lnTo>
                  <a:lnTo>
                    <a:pt x="2240940" y="1310335"/>
                  </a:lnTo>
                  <a:lnTo>
                    <a:pt x="2249627" y="1333474"/>
                  </a:lnTo>
                  <a:lnTo>
                    <a:pt x="2249627" y="1288237"/>
                  </a:lnTo>
                  <a:lnTo>
                    <a:pt x="2249005" y="1288237"/>
                  </a:lnTo>
                  <a:lnTo>
                    <a:pt x="2249005" y="1310208"/>
                  </a:lnTo>
                  <a:lnTo>
                    <a:pt x="2247747" y="1308392"/>
                  </a:lnTo>
                  <a:lnTo>
                    <a:pt x="2246020" y="1306931"/>
                  </a:lnTo>
                  <a:lnTo>
                    <a:pt x="2243912" y="1305801"/>
                  </a:lnTo>
                  <a:lnTo>
                    <a:pt x="2241880" y="1304671"/>
                  </a:lnTo>
                  <a:lnTo>
                    <a:pt x="2239441" y="1304112"/>
                  </a:lnTo>
                  <a:lnTo>
                    <a:pt x="2233180" y="1304112"/>
                  </a:lnTo>
                  <a:lnTo>
                    <a:pt x="2229815" y="1305077"/>
                  </a:lnTo>
                  <a:lnTo>
                    <a:pt x="2226907" y="1306995"/>
                  </a:lnTo>
                  <a:lnTo>
                    <a:pt x="2223935" y="1308912"/>
                  </a:lnTo>
                  <a:lnTo>
                    <a:pt x="2221738" y="1311681"/>
                  </a:lnTo>
                  <a:lnTo>
                    <a:pt x="2218766" y="1318895"/>
                  </a:lnTo>
                  <a:lnTo>
                    <a:pt x="2218055" y="1322908"/>
                  </a:lnTo>
                  <a:lnTo>
                    <a:pt x="2218055" y="1331874"/>
                  </a:lnTo>
                  <a:lnTo>
                    <a:pt x="2233574" y="1350479"/>
                  </a:lnTo>
                  <a:lnTo>
                    <a:pt x="2242578" y="1350479"/>
                  </a:lnTo>
                  <a:lnTo>
                    <a:pt x="2246731" y="1348282"/>
                  </a:lnTo>
                  <a:lnTo>
                    <a:pt x="2249284" y="1344295"/>
                  </a:lnTo>
                  <a:lnTo>
                    <a:pt x="2249551" y="1343875"/>
                  </a:lnTo>
                  <a:lnTo>
                    <a:pt x="2249551" y="1349476"/>
                  </a:lnTo>
                  <a:lnTo>
                    <a:pt x="2256523" y="1349476"/>
                  </a:lnTo>
                  <a:lnTo>
                    <a:pt x="2256523" y="1343875"/>
                  </a:lnTo>
                  <a:lnTo>
                    <a:pt x="2256523" y="1310335"/>
                  </a:lnTo>
                  <a:lnTo>
                    <a:pt x="2256523" y="1310208"/>
                  </a:lnTo>
                  <a:lnTo>
                    <a:pt x="2256523" y="1288237"/>
                  </a:lnTo>
                  <a:close/>
                </a:path>
                <a:path w="2333625" h="1367789">
                  <a:moveTo>
                    <a:pt x="2303602" y="1333881"/>
                  </a:moveTo>
                  <a:lnTo>
                    <a:pt x="2282063" y="1321562"/>
                  </a:lnTo>
                  <a:lnTo>
                    <a:pt x="2279789" y="1320927"/>
                  </a:lnTo>
                  <a:lnTo>
                    <a:pt x="2277757" y="1320114"/>
                  </a:lnTo>
                  <a:lnTo>
                    <a:pt x="2276818" y="1319453"/>
                  </a:lnTo>
                  <a:lnTo>
                    <a:pt x="2275560" y="1317866"/>
                  </a:lnTo>
                  <a:lnTo>
                    <a:pt x="2275243" y="1316990"/>
                  </a:lnTo>
                  <a:lnTo>
                    <a:pt x="2275243" y="1314475"/>
                  </a:lnTo>
                  <a:lnTo>
                    <a:pt x="2276030" y="1313141"/>
                  </a:lnTo>
                  <a:lnTo>
                    <a:pt x="2277516" y="1311998"/>
                  </a:lnTo>
                  <a:lnTo>
                    <a:pt x="2278926" y="1310855"/>
                  </a:lnTo>
                  <a:lnTo>
                    <a:pt x="2281440" y="1310284"/>
                  </a:lnTo>
                  <a:lnTo>
                    <a:pt x="2287778" y="1310284"/>
                  </a:lnTo>
                  <a:lnTo>
                    <a:pt x="2294598" y="1317561"/>
                  </a:lnTo>
                  <a:lnTo>
                    <a:pt x="2301964" y="1316558"/>
                  </a:lnTo>
                  <a:lnTo>
                    <a:pt x="2293480" y="1305610"/>
                  </a:lnTo>
                  <a:lnTo>
                    <a:pt x="2290915" y="1304607"/>
                  </a:lnTo>
                  <a:lnTo>
                    <a:pt x="2287778" y="1304112"/>
                  </a:lnTo>
                  <a:lnTo>
                    <a:pt x="2282063" y="1304112"/>
                  </a:lnTo>
                  <a:lnTo>
                    <a:pt x="2279866" y="1304404"/>
                  </a:lnTo>
                  <a:lnTo>
                    <a:pt x="2275776" y="1305610"/>
                  </a:lnTo>
                  <a:lnTo>
                    <a:pt x="2274227" y="1306334"/>
                  </a:lnTo>
                  <a:lnTo>
                    <a:pt x="2273058" y="1307198"/>
                  </a:lnTo>
                  <a:lnTo>
                    <a:pt x="2271484" y="1308315"/>
                  </a:lnTo>
                  <a:lnTo>
                    <a:pt x="2270239" y="1309712"/>
                  </a:lnTo>
                  <a:lnTo>
                    <a:pt x="2269375" y="1311402"/>
                  </a:lnTo>
                  <a:lnTo>
                    <a:pt x="2268436" y="1313091"/>
                  </a:lnTo>
                  <a:lnTo>
                    <a:pt x="2268131" y="1314475"/>
                  </a:lnTo>
                  <a:lnTo>
                    <a:pt x="2268143" y="1319453"/>
                  </a:lnTo>
                  <a:lnTo>
                    <a:pt x="2268588" y="1321041"/>
                  </a:lnTo>
                  <a:lnTo>
                    <a:pt x="2290153" y="1331734"/>
                  </a:lnTo>
                  <a:lnTo>
                    <a:pt x="2292642" y="1332560"/>
                  </a:lnTo>
                  <a:lnTo>
                    <a:pt x="2295144" y="1334198"/>
                  </a:lnTo>
                  <a:lnTo>
                    <a:pt x="2295855" y="1335532"/>
                  </a:lnTo>
                  <a:lnTo>
                    <a:pt x="2295855" y="1339126"/>
                  </a:lnTo>
                  <a:lnTo>
                    <a:pt x="2295067" y="1340777"/>
                  </a:lnTo>
                  <a:lnTo>
                    <a:pt x="2293340" y="1342186"/>
                  </a:lnTo>
                  <a:lnTo>
                    <a:pt x="2291702" y="1343596"/>
                  </a:lnTo>
                  <a:lnTo>
                    <a:pt x="2289111" y="1344295"/>
                  </a:lnTo>
                  <a:lnTo>
                    <a:pt x="2282215" y="1344295"/>
                  </a:lnTo>
                  <a:lnTo>
                    <a:pt x="2279561" y="1343494"/>
                  </a:lnTo>
                  <a:lnTo>
                    <a:pt x="2275802" y="1340332"/>
                  </a:lnTo>
                  <a:lnTo>
                    <a:pt x="2274620" y="1338033"/>
                  </a:lnTo>
                  <a:lnTo>
                    <a:pt x="2274151" y="1335062"/>
                  </a:lnTo>
                  <a:lnTo>
                    <a:pt x="2266785" y="1336230"/>
                  </a:lnTo>
                  <a:lnTo>
                    <a:pt x="2279942" y="1350479"/>
                  </a:lnTo>
                  <a:lnTo>
                    <a:pt x="2289187" y="1350479"/>
                  </a:lnTo>
                  <a:lnTo>
                    <a:pt x="2303551" y="1339126"/>
                  </a:lnTo>
                  <a:lnTo>
                    <a:pt x="2303602" y="1333881"/>
                  </a:lnTo>
                  <a:close/>
                </a:path>
                <a:path w="2333625" h="1367789">
                  <a:moveTo>
                    <a:pt x="2333612" y="1320673"/>
                  </a:moveTo>
                  <a:lnTo>
                    <a:pt x="2318728" y="1287195"/>
                  </a:lnTo>
                  <a:lnTo>
                    <a:pt x="2313394" y="1287195"/>
                  </a:lnTo>
                  <a:lnTo>
                    <a:pt x="2316772" y="1293037"/>
                  </a:lnTo>
                  <a:lnTo>
                    <a:pt x="2319045" y="1297216"/>
                  </a:lnTo>
                  <a:lnTo>
                    <a:pt x="2320137" y="1299718"/>
                  </a:lnTo>
                  <a:lnTo>
                    <a:pt x="2321776" y="1303566"/>
                  </a:lnTo>
                  <a:lnTo>
                    <a:pt x="2323109" y="1307579"/>
                  </a:lnTo>
                  <a:lnTo>
                    <a:pt x="2324049" y="1311757"/>
                  </a:lnTo>
                  <a:lnTo>
                    <a:pt x="2325306" y="1316913"/>
                  </a:lnTo>
                  <a:lnTo>
                    <a:pt x="2325852" y="1322095"/>
                  </a:lnTo>
                  <a:lnTo>
                    <a:pt x="2325852" y="1327327"/>
                  </a:lnTo>
                  <a:lnTo>
                    <a:pt x="2325078" y="1337373"/>
                  </a:lnTo>
                  <a:lnTo>
                    <a:pt x="2322741" y="1347419"/>
                  </a:lnTo>
                  <a:lnTo>
                    <a:pt x="2318842" y="1357452"/>
                  </a:lnTo>
                  <a:lnTo>
                    <a:pt x="2313394" y="1367472"/>
                  </a:lnTo>
                  <a:lnTo>
                    <a:pt x="2318728" y="1367472"/>
                  </a:lnTo>
                  <a:lnTo>
                    <a:pt x="2333612" y="1334808"/>
                  </a:lnTo>
                  <a:lnTo>
                    <a:pt x="2333612" y="13206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" name="object 135"/>
          <p:cNvSpPr/>
          <p:nvPr/>
        </p:nvSpPr>
        <p:spPr>
          <a:xfrm>
            <a:off x="7140405" y="6137668"/>
            <a:ext cx="19685" cy="53340"/>
          </a:xfrm>
          <a:custGeom>
            <a:avLst/>
            <a:gdLst/>
            <a:ahLst/>
            <a:cxnLst/>
            <a:rect l="l" t="t" r="r" b="b"/>
            <a:pathLst>
              <a:path w="19684" h="53339">
                <a:moveTo>
                  <a:pt x="19506" y="0"/>
                </a:moveTo>
                <a:lnTo>
                  <a:pt x="15354" y="0"/>
                </a:lnTo>
                <a:lnTo>
                  <a:pt x="14179" y="2294"/>
                </a:lnTo>
                <a:lnTo>
                  <a:pt x="12220" y="4660"/>
                </a:lnTo>
                <a:lnTo>
                  <a:pt x="6815" y="9540"/>
                </a:lnTo>
                <a:lnTo>
                  <a:pt x="3603" y="11615"/>
                </a:lnTo>
                <a:lnTo>
                  <a:pt x="0" y="13323"/>
                </a:lnTo>
                <a:lnTo>
                  <a:pt x="0" y="19628"/>
                </a:lnTo>
                <a:lnTo>
                  <a:pt x="13004" y="11772"/>
                </a:lnTo>
                <a:lnTo>
                  <a:pt x="13004" y="53292"/>
                </a:lnTo>
                <a:lnTo>
                  <a:pt x="19506" y="53292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492307" y="6137668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59" h="53339">
                <a:moveTo>
                  <a:pt x="23580" y="0"/>
                </a:moveTo>
                <a:lnTo>
                  <a:pt x="13474" y="0"/>
                </a:lnTo>
                <a:lnTo>
                  <a:pt x="9479" y="1315"/>
                </a:lnTo>
                <a:lnTo>
                  <a:pt x="3446" y="6548"/>
                </a:lnTo>
                <a:lnTo>
                  <a:pt x="1723" y="10354"/>
                </a:lnTo>
                <a:lnTo>
                  <a:pt x="1253" y="15351"/>
                </a:lnTo>
                <a:lnTo>
                  <a:pt x="7990" y="16041"/>
                </a:lnTo>
                <a:lnTo>
                  <a:pt x="7990" y="12712"/>
                </a:lnTo>
                <a:lnTo>
                  <a:pt x="8930" y="10104"/>
                </a:lnTo>
                <a:lnTo>
                  <a:pt x="12691" y="6336"/>
                </a:lnTo>
                <a:lnTo>
                  <a:pt x="15197" y="5396"/>
                </a:lnTo>
                <a:lnTo>
                  <a:pt x="21308" y="5396"/>
                </a:lnTo>
                <a:lnTo>
                  <a:pt x="23736" y="6281"/>
                </a:lnTo>
                <a:lnTo>
                  <a:pt x="27418" y="9829"/>
                </a:lnTo>
                <a:lnTo>
                  <a:pt x="28358" y="12015"/>
                </a:lnTo>
                <a:lnTo>
                  <a:pt x="28358" y="17051"/>
                </a:lnTo>
                <a:lnTo>
                  <a:pt x="27340" y="19667"/>
                </a:lnTo>
                <a:lnTo>
                  <a:pt x="23266" y="25197"/>
                </a:lnTo>
                <a:lnTo>
                  <a:pt x="19428" y="28941"/>
                </a:lnTo>
                <a:lnTo>
                  <a:pt x="9949" y="36711"/>
                </a:lnTo>
                <a:lnTo>
                  <a:pt x="7050" y="39390"/>
                </a:lnTo>
                <a:lnTo>
                  <a:pt x="3133" y="44026"/>
                </a:lnTo>
                <a:lnTo>
                  <a:pt x="1723" y="46376"/>
                </a:lnTo>
                <a:lnTo>
                  <a:pt x="235" y="50214"/>
                </a:lnTo>
                <a:lnTo>
                  <a:pt x="0" y="51726"/>
                </a:lnTo>
                <a:lnTo>
                  <a:pt x="78" y="53292"/>
                </a:lnTo>
                <a:lnTo>
                  <a:pt x="35174" y="53292"/>
                </a:lnTo>
                <a:lnTo>
                  <a:pt x="35174" y="47034"/>
                </a:lnTo>
                <a:lnTo>
                  <a:pt x="9087" y="47034"/>
                </a:lnTo>
                <a:lnTo>
                  <a:pt x="9792" y="45851"/>
                </a:lnTo>
                <a:lnTo>
                  <a:pt x="10732" y="44669"/>
                </a:lnTo>
                <a:lnTo>
                  <a:pt x="12926" y="42327"/>
                </a:lnTo>
                <a:lnTo>
                  <a:pt x="24050" y="32865"/>
                </a:lnTo>
                <a:lnTo>
                  <a:pt x="27418" y="29748"/>
                </a:lnTo>
                <a:lnTo>
                  <a:pt x="31414" y="25213"/>
                </a:lnTo>
                <a:lnTo>
                  <a:pt x="32902" y="23051"/>
                </a:lnTo>
                <a:lnTo>
                  <a:pt x="34626" y="18947"/>
                </a:lnTo>
                <a:lnTo>
                  <a:pt x="35096" y="16863"/>
                </a:lnTo>
                <a:lnTo>
                  <a:pt x="35096" y="10566"/>
                </a:lnTo>
                <a:lnTo>
                  <a:pt x="33607" y="7064"/>
                </a:lnTo>
                <a:lnTo>
                  <a:pt x="27653" y="1417"/>
                </a:lnTo>
                <a:lnTo>
                  <a:pt x="2358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851025" y="6137668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19506" y="0"/>
                </a:moveTo>
                <a:lnTo>
                  <a:pt x="12456" y="0"/>
                </a:lnTo>
                <a:lnTo>
                  <a:pt x="8930" y="1206"/>
                </a:lnTo>
                <a:lnTo>
                  <a:pt x="3290" y="6007"/>
                </a:lnTo>
                <a:lnTo>
                  <a:pt x="1488" y="9391"/>
                </a:lnTo>
                <a:lnTo>
                  <a:pt x="705" y="13761"/>
                </a:lnTo>
                <a:lnTo>
                  <a:pt x="7207" y="14921"/>
                </a:lnTo>
                <a:lnTo>
                  <a:pt x="7677" y="11733"/>
                </a:lnTo>
                <a:lnTo>
                  <a:pt x="8774" y="9344"/>
                </a:lnTo>
                <a:lnTo>
                  <a:pt x="12142" y="6156"/>
                </a:lnTo>
                <a:lnTo>
                  <a:pt x="14257" y="5365"/>
                </a:lnTo>
                <a:lnTo>
                  <a:pt x="19349" y="5365"/>
                </a:lnTo>
                <a:lnTo>
                  <a:pt x="21465" y="6148"/>
                </a:lnTo>
                <a:lnTo>
                  <a:pt x="24677" y="9281"/>
                </a:lnTo>
                <a:lnTo>
                  <a:pt x="25460" y="11263"/>
                </a:lnTo>
                <a:lnTo>
                  <a:pt x="25460" y="16667"/>
                </a:lnTo>
                <a:lnTo>
                  <a:pt x="24363" y="18900"/>
                </a:lnTo>
                <a:lnTo>
                  <a:pt x="19898" y="21798"/>
                </a:lnTo>
                <a:lnTo>
                  <a:pt x="17391" y="22518"/>
                </a:lnTo>
                <a:lnTo>
                  <a:pt x="13631" y="22448"/>
                </a:lnTo>
                <a:lnTo>
                  <a:pt x="12847" y="28165"/>
                </a:lnTo>
                <a:lnTo>
                  <a:pt x="14727" y="27688"/>
                </a:lnTo>
                <a:lnTo>
                  <a:pt x="16216" y="27445"/>
                </a:lnTo>
                <a:lnTo>
                  <a:pt x="20525" y="27445"/>
                </a:lnTo>
                <a:lnTo>
                  <a:pt x="22953" y="28416"/>
                </a:lnTo>
                <a:lnTo>
                  <a:pt x="26870" y="32301"/>
                </a:lnTo>
                <a:lnTo>
                  <a:pt x="27888" y="34768"/>
                </a:lnTo>
                <a:lnTo>
                  <a:pt x="27888" y="40901"/>
                </a:lnTo>
                <a:lnTo>
                  <a:pt x="26792" y="43533"/>
                </a:lnTo>
                <a:lnTo>
                  <a:pt x="22561" y="47778"/>
                </a:lnTo>
                <a:lnTo>
                  <a:pt x="19976" y="48844"/>
                </a:lnTo>
                <a:lnTo>
                  <a:pt x="14336" y="48844"/>
                </a:lnTo>
                <a:lnTo>
                  <a:pt x="12142" y="48029"/>
                </a:lnTo>
                <a:lnTo>
                  <a:pt x="8539" y="44771"/>
                </a:lnTo>
                <a:lnTo>
                  <a:pt x="7285" y="42107"/>
                </a:lnTo>
                <a:lnTo>
                  <a:pt x="6502" y="38418"/>
                </a:lnTo>
                <a:lnTo>
                  <a:pt x="0" y="39280"/>
                </a:lnTo>
                <a:lnTo>
                  <a:pt x="470" y="43698"/>
                </a:lnTo>
                <a:lnTo>
                  <a:pt x="2193" y="47293"/>
                </a:lnTo>
                <a:lnTo>
                  <a:pt x="8382" y="52846"/>
                </a:lnTo>
                <a:lnTo>
                  <a:pt x="12220" y="54232"/>
                </a:lnTo>
                <a:lnTo>
                  <a:pt x="22091" y="54232"/>
                </a:lnTo>
                <a:lnTo>
                  <a:pt x="26322" y="52627"/>
                </a:lnTo>
                <a:lnTo>
                  <a:pt x="33059" y="46180"/>
                </a:lnTo>
                <a:lnTo>
                  <a:pt x="34782" y="42248"/>
                </a:lnTo>
                <a:lnTo>
                  <a:pt x="34782" y="34189"/>
                </a:lnTo>
                <a:lnTo>
                  <a:pt x="33921" y="31338"/>
                </a:lnTo>
                <a:lnTo>
                  <a:pt x="30395" y="26779"/>
                </a:lnTo>
                <a:lnTo>
                  <a:pt x="27967" y="25275"/>
                </a:lnTo>
                <a:lnTo>
                  <a:pt x="24833" y="24547"/>
                </a:lnTo>
                <a:lnTo>
                  <a:pt x="27262" y="23442"/>
                </a:lnTo>
                <a:lnTo>
                  <a:pt x="29064" y="21939"/>
                </a:lnTo>
                <a:lnTo>
                  <a:pt x="31570" y="18179"/>
                </a:lnTo>
                <a:lnTo>
                  <a:pt x="32197" y="16088"/>
                </a:lnTo>
                <a:lnTo>
                  <a:pt x="32197" y="11380"/>
                </a:lnTo>
                <a:lnTo>
                  <a:pt x="31492" y="9101"/>
                </a:lnTo>
                <a:lnTo>
                  <a:pt x="28907" y="4809"/>
                </a:lnTo>
                <a:lnTo>
                  <a:pt x="27105" y="3109"/>
                </a:lnTo>
                <a:lnTo>
                  <a:pt x="22170" y="626"/>
                </a:lnTo>
                <a:lnTo>
                  <a:pt x="1950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8206687" y="6137888"/>
            <a:ext cx="36830" cy="53340"/>
          </a:xfrm>
          <a:custGeom>
            <a:avLst/>
            <a:gdLst/>
            <a:ahLst/>
            <a:cxnLst/>
            <a:rect l="l" t="t" r="r" b="b"/>
            <a:pathLst>
              <a:path w="36829" h="53339">
                <a:moveTo>
                  <a:pt x="29534" y="40369"/>
                </a:moveTo>
                <a:lnTo>
                  <a:pt x="23031" y="40369"/>
                </a:lnTo>
                <a:lnTo>
                  <a:pt x="23031" y="53073"/>
                </a:lnTo>
                <a:lnTo>
                  <a:pt x="29534" y="53073"/>
                </a:lnTo>
                <a:lnTo>
                  <a:pt x="29534" y="40369"/>
                </a:lnTo>
                <a:close/>
              </a:path>
              <a:path w="36829" h="53339">
                <a:moveTo>
                  <a:pt x="29534" y="0"/>
                </a:moveTo>
                <a:lnTo>
                  <a:pt x="24206" y="0"/>
                </a:lnTo>
                <a:lnTo>
                  <a:pt x="0" y="34392"/>
                </a:lnTo>
                <a:lnTo>
                  <a:pt x="0" y="40369"/>
                </a:lnTo>
                <a:lnTo>
                  <a:pt x="36741" y="40369"/>
                </a:lnTo>
                <a:lnTo>
                  <a:pt x="36741" y="34392"/>
                </a:lnTo>
                <a:lnTo>
                  <a:pt x="6423" y="34392"/>
                </a:lnTo>
                <a:lnTo>
                  <a:pt x="23031" y="10464"/>
                </a:lnTo>
                <a:lnTo>
                  <a:pt x="29534" y="10464"/>
                </a:lnTo>
                <a:lnTo>
                  <a:pt x="29534" y="0"/>
                </a:lnTo>
                <a:close/>
              </a:path>
              <a:path w="36829" h="53339">
                <a:moveTo>
                  <a:pt x="29534" y="10464"/>
                </a:moveTo>
                <a:lnTo>
                  <a:pt x="23031" y="10464"/>
                </a:lnTo>
                <a:lnTo>
                  <a:pt x="23031" y="34392"/>
                </a:lnTo>
                <a:lnTo>
                  <a:pt x="29534" y="34392"/>
                </a:lnTo>
                <a:lnTo>
                  <a:pt x="29534" y="104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8924201" y="613766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3188" y="0"/>
                </a:moveTo>
                <a:lnTo>
                  <a:pt x="13396" y="0"/>
                </a:lnTo>
                <a:lnTo>
                  <a:pt x="8930" y="2028"/>
                </a:lnTo>
                <a:lnTo>
                  <a:pt x="1880" y="10746"/>
                </a:lnTo>
                <a:lnTo>
                  <a:pt x="0" y="18202"/>
                </a:lnTo>
                <a:lnTo>
                  <a:pt x="0" y="37627"/>
                </a:lnTo>
                <a:lnTo>
                  <a:pt x="1645" y="44214"/>
                </a:lnTo>
                <a:lnTo>
                  <a:pt x="8539" y="52204"/>
                </a:lnTo>
                <a:lnTo>
                  <a:pt x="12926" y="54201"/>
                </a:lnTo>
                <a:lnTo>
                  <a:pt x="21621" y="54201"/>
                </a:lnTo>
                <a:lnTo>
                  <a:pt x="24441" y="53441"/>
                </a:lnTo>
                <a:lnTo>
                  <a:pt x="29455" y="50394"/>
                </a:lnTo>
                <a:lnTo>
                  <a:pt x="30845" y="48844"/>
                </a:lnTo>
                <a:lnTo>
                  <a:pt x="16373" y="48844"/>
                </a:lnTo>
                <a:lnTo>
                  <a:pt x="14571" y="48303"/>
                </a:lnTo>
                <a:lnTo>
                  <a:pt x="12926" y="47230"/>
                </a:lnTo>
                <a:lnTo>
                  <a:pt x="11202" y="46157"/>
                </a:lnTo>
                <a:lnTo>
                  <a:pt x="9870" y="44590"/>
                </a:lnTo>
                <a:lnTo>
                  <a:pt x="8827" y="42483"/>
                </a:lnTo>
                <a:lnTo>
                  <a:pt x="7912" y="40486"/>
                </a:lnTo>
                <a:lnTo>
                  <a:pt x="7442" y="38340"/>
                </a:lnTo>
                <a:lnTo>
                  <a:pt x="7442" y="32669"/>
                </a:lnTo>
                <a:lnTo>
                  <a:pt x="8460" y="29904"/>
                </a:lnTo>
                <a:lnTo>
                  <a:pt x="10575" y="27790"/>
                </a:lnTo>
                <a:lnTo>
                  <a:pt x="12371" y="25925"/>
                </a:lnTo>
                <a:lnTo>
                  <a:pt x="6423" y="25925"/>
                </a:lnTo>
                <a:lnTo>
                  <a:pt x="6525" y="20466"/>
                </a:lnTo>
                <a:lnTo>
                  <a:pt x="16529" y="5365"/>
                </a:lnTo>
                <a:lnTo>
                  <a:pt x="31401" y="5365"/>
                </a:lnTo>
                <a:lnTo>
                  <a:pt x="26635" y="1174"/>
                </a:lnTo>
                <a:lnTo>
                  <a:pt x="23188" y="0"/>
                </a:lnTo>
                <a:close/>
              </a:path>
              <a:path w="35559" h="54610">
                <a:moveTo>
                  <a:pt x="31364" y="24617"/>
                </a:moveTo>
                <a:lnTo>
                  <a:pt x="20995" y="24617"/>
                </a:lnTo>
                <a:lnTo>
                  <a:pt x="23501" y="25675"/>
                </a:lnTo>
                <a:lnTo>
                  <a:pt x="25382" y="27790"/>
                </a:lnTo>
                <a:lnTo>
                  <a:pt x="27340" y="29904"/>
                </a:lnTo>
                <a:lnTo>
                  <a:pt x="28314" y="32669"/>
                </a:lnTo>
                <a:lnTo>
                  <a:pt x="28287" y="40486"/>
                </a:lnTo>
                <a:lnTo>
                  <a:pt x="27340" y="43290"/>
                </a:lnTo>
                <a:lnTo>
                  <a:pt x="23423" y="47731"/>
                </a:lnTo>
                <a:lnTo>
                  <a:pt x="21073" y="48844"/>
                </a:lnTo>
                <a:lnTo>
                  <a:pt x="30845" y="48844"/>
                </a:lnTo>
                <a:lnTo>
                  <a:pt x="31414" y="48209"/>
                </a:lnTo>
                <a:lnTo>
                  <a:pt x="32824" y="45350"/>
                </a:lnTo>
                <a:lnTo>
                  <a:pt x="34312" y="42483"/>
                </a:lnTo>
                <a:lnTo>
                  <a:pt x="35017" y="39390"/>
                </a:lnTo>
                <a:lnTo>
                  <a:pt x="35017" y="30993"/>
                </a:lnTo>
                <a:lnTo>
                  <a:pt x="33451" y="26857"/>
                </a:lnTo>
                <a:lnTo>
                  <a:pt x="31364" y="24617"/>
                </a:lnTo>
                <a:close/>
              </a:path>
              <a:path w="35559" h="54610">
                <a:moveTo>
                  <a:pt x="23658" y="18868"/>
                </a:moveTo>
                <a:lnTo>
                  <a:pt x="16843" y="18868"/>
                </a:lnTo>
                <a:lnTo>
                  <a:pt x="14492" y="19448"/>
                </a:lnTo>
                <a:lnTo>
                  <a:pt x="9949" y="21758"/>
                </a:lnTo>
                <a:lnTo>
                  <a:pt x="7990" y="23536"/>
                </a:lnTo>
                <a:lnTo>
                  <a:pt x="6423" y="25925"/>
                </a:lnTo>
                <a:lnTo>
                  <a:pt x="12371" y="25925"/>
                </a:lnTo>
                <a:lnTo>
                  <a:pt x="12612" y="25675"/>
                </a:lnTo>
                <a:lnTo>
                  <a:pt x="15119" y="24617"/>
                </a:lnTo>
                <a:lnTo>
                  <a:pt x="31364" y="24617"/>
                </a:lnTo>
                <a:lnTo>
                  <a:pt x="27418" y="20466"/>
                </a:lnTo>
                <a:lnTo>
                  <a:pt x="23658" y="18868"/>
                </a:lnTo>
                <a:close/>
              </a:path>
              <a:path w="35559" h="54610">
                <a:moveTo>
                  <a:pt x="31401" y="5365"/>
                </a:moveTo>
                <a:lnTo>
                  <a:pt x="21230" y="5365"/>
                </a:lnTo>
                <a:lnTo>
                  <a:pt x="23345" y="6289"/>
                </a:lnTo>
                <a:lnTo>
                  <a:pt x="25147" y="8145"/>
                </a:lnTo>
                <a:lnTo>
                  <a:pt x="26165" y="9305"/>
                </a:lnTo>
                <a:lnTo>
                  <a:pt x="27027" y="11169"/>
                </a:lnTo>
                <a:lnTo>
                  <a:pt x="27575" y="13722"/>
                </a:lnTo>
                <a:lnTo>
                  <a:pt x="34077" y="13221"/>
                </a:lnTo>
                <a:lnTo>
                  <a:pt x="33529" y="9093"/>
                </a:lnTo>
                <a:lnTo>
                  <a:pt x="31962" y="5858"/>
                </a:lnTo>
                <a:lnTo>
                  <a:pt x="31401" y="53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9282683" y="6138577"/>
            <a:ext cx="34925" cy="52705"/>
          </a:xfrm>
          <a:custGeom>
            <a:avLst/>
            <a:gdLst/>
            <a:ahLst/>
            <a:cxnLst/>
            <a:rect l="l" t="t" r="r" b="b"/>
            <a:pathLst>
              <a:path w="34925" h="52704">
                <a:moveTo>
                  <a:pt x="34391" y="0"/>
                </a:moveTo>
                <a:lnTo>
                  <a:pt x="0" y="0"/>
                </a:lnTo>
                <a:lnTo>
                  <a:pt x="0" y="6266"/>
                </a:lnTo>
                <a:lnTo>
                  <a:pt x="26008" y="6266"/>
                </a:lnTo>
                <a:lnTo>
                  <a:pt x="22718" y="10025"/>
                </a:lnTo>
                <a:lnTo>
                  <a:pt x="7520" y="48209"/>
                </a:lnTo>
                <a:lnTo>
                  <a:pt x="7442" y="52384"/>
                </a:lnTo>
                <a:lnTo>
                  <a:pt x="14179" y="52384"/>
                </a:lnTo>
                <a:lnTo>
                  <a:pt x="14492" y="47097"/>
                </a:lnTo>
                <a:lnTo>
                  <a:pt x="15354" y="42233"/>
                </a:lnTo>
                <a:lnTo>
                  <a:pt x="34391" y="5067"/>
                </a:lnTo>
                <a:lnTo>
                  <a:pt x="3439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639991" y="6137668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10">
                <a:moveTo>
                  <a:pt x="22013" y="0"/>
                </a:moveTo>
                <a:lnTo>
                  <a:pt x="12769" y="0"/>
                </a:lnTo>
                <a:lnTo>
                  <a:pt x="9087" y="1315"/>
                </a:lnTo>
                <a:lnTo>
                  <a:pt x="6345" y="3947"/>
                </a:lnTo>
                <a:lnTo>
                  <a:pt x="3525" y="6579"/>
                </a:lnTo>
                <a:lnTo>
                  <a:pt x="2193" y="9829"/>
                </a:lnTo>
                <a:lnTo>
                  <a:pt x="2218" y="16330"/>
                </a:lnTo>
                <a:lnTo>
                  <a:pt x="2820" y="18445"/>
                </a:lnTo>
                <a:lnTo>
                  <a:pt x="4162" y="20294"/>
                </a:lnTo>
                <a:lnTo>
                  <a:pt x="5416" y="22119"/>
                </a:lnTo>
                <a:lnTo>
                  <a:pt x="7442" y="23521"/>
                </a:lnTo>
                <a:lnTo>
                  <a:pt x="10105" y="24515"/>
                </a:lnTo>
                <a:lnTo>
                  <a:pt x="6893" y="25354"/>
                </a:lnTo>
                <a:lnTo>
                  <a:pt x="4387" y="26944"/>
                </a:lnTo>
                <a:lnTo>
                  <a:pt x="940" y="31604"/>
                </a:lnTo>
                <a:lnTo>
                  <a:pt x="0" y="34494"/>
                </a:lnTo>
                <a:lnTo>
                  <a:pt x="36" y="42664"/>
                </a:lnTo>
                <a:lnTo>
                  <a:pt x="1645" y="46447"/>
                </a:lnTo>
                <a:lnTo>
                  <a:pt x="8090" y="52658"/>
                </a:lnTo>
                <a:lnTo>
                  <a:pt x="12299" y="54201"/>
                </a:lnTo>
                <a:lnTo>
                  <a:pt x="22718" y="54201"/>
                </a:lnTo>
                <a:lnTo>
                  <a:pt x="26957" y="52650"/>
                </a:lnTo>
                <a:lnTo>
                  <a:pt x="30913" y="48844"/>
                </a:lnTo>
                <a:lnTo>
                  <a:pt x="15589" y="48844"/>
                </a:lnTo>
                <a:lnTo>
                  <a:pt x="13709" y="48366"/>
                </a:lnTo>
                <a:lnTo>
                  <a:pt x="10254" y="46447"/>
                </a:lnTo>
                <a:lnTo>
                  <a:pt x="8930" y="45115"/>
                </a:lnTo>
                <a:lnTo>
                  <a:pt x="8068" y="43376"/>
                </a:lnTo>
                <a:lnTo>
                  <a:pt x="7128" y="41638"/>
                </a:lnTo>
                <a:lnTo>
                  <a:pt x="6737" y="39836"/>
                </a:lnTo>
                <a:lnTo>
                  <a:pt x="6778" y="34839"/>
                </a:lnTo>
                <a:lnTo>
                  <a:pt x="7755" y="32403"/>
                </a:lnTo>
                <a:lnTo>
                  <a:pt x="9714" y="30374"/>
                </a:lnTo>
                <a:lnTo>
                  <a:pt x="11750" y="28353"/>
                </a:lnTo>
                <a:lnTo>
                  <a:pt x="14336" y="27335"/>
                </a:lnTo>
                <a:lnTo>
                  <a:pt x="30820" y="27335"/>
                </a:lnTo>
                <a:lnTo>
                  <a:pt x="28280" y="25573"/>
                </a:lnTo>
                <a:lnTo>
                  <a:pt x="24990" y="24515"/>
                </a:lnTo>
                <a:lnTo>
                  <a:pt x="27653" y="23521"/>
                </a:lnTo>
                <a:lnTo>
                  <a:pt x="29612" y="22119"/>
                </a:lnTo>
                <a:lnTo>
                  <a:pt x="14962" y="22017"/>
                </a:lnTo>
                <a:lnTo>
                  <a:pt x="12847" y="21218"/>
                </a:lnTo>
                <a:lnTo>
                  <a:pt x="11280" y="19628"/>
                </a:lnTo>
                <a:lnTo>
                  <a:pt x="9635" y="18030"/>
                </a:lnTo>
                <a:lnTo>
                  <a:pt x="8909" y="16127"/>
                </a:lnTo>
                <a:lnTo>
                  <a:pt x="8852" y="11247"/>
                </a:lnTo>
                <a:lnTo>
                  <a:pt x="9635" y="9344"/>
                </a:lnTo>
                <a:lnTo>
                  <a:pt x="12926" y="6156"/>
                </a:lnTo>
                <a:lnTo>
                  <a:pt x="14962" y="5365"/>
                </a:lnTo>
                <a:lnTo>
                  <a:pt x="29985" y="5365"/>
                </a:lnTo>
                <a:lnTo>
                  <a:pt x="25773" y="1347"/>
                </a:lnTo>
                <a:lnTo>
                  <a:pt x="22013" y="0"/>
                </a:lnTo>
                <a:close/>
              </a:path>
              <a:path w="35559" h="54610">
                <a:moveTo>
                  <a:pt x="30820" y="27335"/>
                </a:moveTo>
                <a:lnTo>
                  <a:pt x="20525" y="27335"/>
                </a:lnTo>
                <a:lnTo>
                  <a:pt x="23110" y="28361"/>
                </a:lnTo>
                <a:lnTo>
                  <a:pt x="25225" y="30413"/>
                </a:lnTo>
                <a:lnTo>
                  <a:pt x="27262" y="32466"/>
                </a:lnTo>
                <a:lnTo>
                  <a:pt x="28266" y="34839"/>
                </a:lnTo>
                <a:lnTo>
                  <a:pt x="28358" y="41285"/>
                </a:lnTo>
                <a:lnTo>
                  <a:pt x="27340" y="43831"/>
                </a:lnTo>
                <a:lnTo>
                  <a:pt x="23266" y="47841"/>
                </a:lnTo>
                <a:lnTo>
                  <a:pt x="20681" y="48844"/>
                </a:lnTo>
                <a:lnTo>
                  <a:pt x="30913" y="48844"/>
                </a:lnTo>
                <a:lnTo>
                  <a:pt x="33372" y="46478"/>
                </a:lnTo>
                <a:lnTo>
                  <a:pt x="35017" y="42664"/>
                </a:lnTo>
                <a:lnTo>
                  <a:pt x="34912" y="34494"/>
                </a:lnTo>
                <a:lnTo>
                  <a:pt x="34156" y="32019"/>
                </a:lnTo>
                <a:lnTo>
                  <a:pt x="32432" y="29654"/>
                </a:lnTo>
                <a:lnTo>
                  <a:pt x="30820" y="27335"/>
                </a:lnTo>
                <a:close/>
              </a:path>
              <a:path w="35559" h="54610">
                <a:moveTo>
                  <a:pt x="29985" y="5365"/>
                </a:moveTo>
                <a:lnTo>
                  <a:pt x="19976" y="5365"/>
                </a:lnTo>
                <a:lnTo>
                  <a:pt x="22013" y="6179"/>
                </a:lnTo>
                <a:lnTo>
                  <a:pt x="25303" y="9438"/>
                </a:lnTo>
                <a:lnTo>
                  <a:pt x="26081" y="11247"/>
                </a:lnTo>
                <a:lnTo>
                  <a:pt x="26074" y="16330"/>
                </a:lnTo>
                <a:lnTo>
                  <a:pt x="25303" y="18061"/>
                </a:lnTo>
                <a:lnTo>
                  <a:pt x="23736" y="19644"/>
                </a:lnTo>
                <a:lnTo>
                  <a:pt x="22091" y="21226"/>
                </a:lnTo>
                <a:lnTo>
                  <a:pt x="20054" y="22017"/>
                </a:lnTo>
                <a:lnTo>
                  <a:pt x="29682" y="22017"/>
                </a:lnTo>
                <a:lnTo>
                  <a:pt x="30877" y="20278"/>
                </a:lnTo>
                <a:lnTo>
                  <a:pt x="32197" y="18477"/>
                </a:lnTo>
                <a:lnTo>
                  <a:pt x="32824" y="16330"/>
                </a:lnTo>
                <a:lnTo>
                  <a:pt x="32746" y="9829"/>
                </a:lnTo>
                <a:lnTo>
                  <a:pt x="31414" y="6728"/>
                </a:lnTo>
                <a:lnTo>
                  <a:pt x="29985" y="5365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997925" y="6137668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7207" y="40439"/>
                </a:moveTo>
                <a:lnTo>
                  <a:pt x="940" y="41019"/>
                </a:lnTo>
                <a:lnTo>
                  <a:pt x="1488" y="45194"/>
                </a:lnTo>
                <a:lnTo>
                  <a:pt x="3055" y="48436"/>
                </a:lnTo>
                <a:lnTo>
                  <a:pt x="5718" y="50739"/>
                </a:lnTo>
                <a:lnTo>
                  <a:pt x="8304" y="53050"/>
                </a:lnTo>
                <a:lnTo>
                  <a:pt x="11750" y="54201"/>
                </a:lnTo>
                <a:lnTo>
                  <a:pt x="19819" y="54201"/>
                </a:lnTo>
                <a:lnTo>
                  <a:pt x="23188" y="53151"/>
                </a:lnTo>
                <a:lnTo>
                  <a:pt x="28985" y="48953"/>
                </a:lnTo>
                <a:lnTo>
                  <a:pt x="13709" y="48844"/>
                </a:lnTo>
                <a:lnTo>
                  <a:pt x="11750" y="48178"/>
                </a:lnTo>
                <a:lnTo>
                  <a:pt x="8774" y="45522"/>
                </a:lnTo>
                <a:lnTo>
                  <a:pt x="7755" y="43384"/>
                </a:lnTo>
                <a:lnTo>
                  <a:pt x="7207" y="40439"/>
                </a:lnTo>
                <a:close/>
              </a:path>
              <a:path w="34925" h="54610">
                <a:moveTo>
                  <a:pt x="34861" y="28314"/>
                </a:moveTo>
                <a:lnTo>
                  <a:pt x="28358" y="28314"/>
                </a:lnTo>
                <a:lnTo>
                  <a:pt x="28417" y="32450"/>
                </a:lnTo>
                <a:lnTo>
                  <a:pt x="28091" y="34659"/>
                </a:lnTo>
                <a:lnTo>
                  <a:pt x="18018" y="48844"/>
                </a:lnTo>
                <a:lnTo>
                  <a:pt x="29064" y="48844"/>
                </a:lnTo>
                <a:lnTo>
                  <a:pt x="31179" y="45891"/>
                </a:lnTo>
                <a:lnTo>
                  <a:pt x="34156" y="37854"/>
                </a:lnTo>
                <a:lnTo>
                  <a:pt x="34861" y="32450"/>
                </a:lnTo>
                <a:lnTo>
                  <a:pt x="34861" y="28314"/>
                </a:lnTo>
                <a:close/>
              </a:path>
              <a:path w="34925" h="54610">
                <a:moveTo>
                  <a:pt x="20133" y="0"/>
                </a:moveTo>
                <a:lnTo>
                  <a:pt x="11907" y="0"/>
                </a:lnTo>
                <a:lnTo>
                  <a:pt x="7912" y="1644"/>
                </a:lnTo>
                <a:lnTo>
                  <a:pt x="4778" y="4926"/>
                </a:lnTo>
                <a:lnTo>
                  <a:pt x="1566" y="8208"/>
                </a:lnTo>
                <a:lnTo>
                  <a:pt x="0" y="12539"/>
                </a:lnTo>
                <a:lnTo>
                  <a:pt x="0" y="23137"/>
                </a:lnTo>
                <a:lnTo>
                  <a:pt x="1488" y="27335"/>
                </a:lnTo>
                <a:lnTo>
                  <a:pt x="7598" y="33711"/>
                </a:lnTo>
                <a:lnTo>
                  <a:pt x="11280" y="35301"/>
                </a:lnTo>
                <a:lnTo>
                  <a:pt x="18331" y="35301"/>
                </a:lnTo>
                <a:lnTo>
                  <a:pt x="20760" y="34659"/>
                </a:lnTo>
                <a:lnTo>
                  <a:pt x="25303" y="32074"/>
                </a:lnTo>
                <a:lnTo>
                  <a:pt x="27027" y="30390"/>
                </a:lnTo>
                <a:lnTo>
                  <a:pt x="27569" y="29544"/>
                </a:lnTo>
                <a:lnTo>
                  <a:pt x="14257" y="29544"/>
                </a:lnTo>
                <a:lnTo>
                  <a:pt x="11750" y="28487"/>
                </a:lnTo>
                <a:lnTo>
                  <a:pt x="7677" y="24265"/>
                </a:lnTo>
                <a:lnTo>
                  <a:pt x="6658" y="21523"/>
                </a:lnTo>
                <a:lnTo>
                  <a:pt x="6729" y="14176"/>
                </a:lnTo>
                <a:lnTo>
                  <a:pt x="7755" y="11310"/>
                </a:lnTo>
                <a:lnTo>
                  <a:pt x="9870" y="8944"/>
                </a:lnTo>
                <a:lnTo>
                  <a:pt x="12064" y="6579"/>
                </a:lnTo>
                <a:lnTo>
                  <a:pt x="14571" y="5396"/>
                </a:lnTo>
                <a:lnTo>
                  <a:pt x="29602" y="5396"/>
                </a:lnTo>
                <a:lnTo>
                  <a:pt x="28985" y="4652"/>
                </a:lnTo>
                <a:lnTo>
                  <a:pt x="26165" y="2788"/>
                </a:lnTo>
                <a:lnTo>
                  <a:pt x="23266" y="932"/>
                </a:lnTo>
                <a:lnTo>
                  <a:pt x="20133" y="0"/>
                </a:lnTo>
                <a:close/>
              </a:path>
              <a:path w="34925" h="54610">
                <a:moveTo>
                  <a:pt x="29602" y="5396"/>
                </a:moveTo>
                <a:lnTo>
                  <a:pt x="20289" y="5396"/>
                </a:lnTo>
                <a:lnTo>
                  <a:pt x="22640" y="6493"/>
                </a:lnTo>
                <a:lnTo>
                  <a:pt x="24677" y="8694"/>
                </a:lnTo>
                <a:lnTo>
                  <a:pt x="26635" y="10887"/>
                </a:lnTo>
                <a:lnTo>
                  <a:pt x="27653" y="13855"/>
                </a:lnTo>
                <a:lnTo>
                  <a:pt x="27588" y="21523"/>
                </a:lnTo>
                <a:lnTo>
                  <a:pt x="26635" y="24265"/>
                </a:lnTo>
                <a:lnTo>
                  <a:pt x="24755" y="26380"/>
                </a:lnTo>
                <a:lnTo>
                  <a:pt x="22796" y="28487"/>
                </a:lnTo>
                <a:lnTo>
                  <a:pt x="20289" y="29544"/>
                </a:lnTo>
                <a:lnTo>
                  <a:pt x="27569" y="29544"/>
                </a:lnTo>
                <a:lnTo>
                  <a:pt x="28358" y="28314"/>
                </a:lnTo>
                <a:lnTo>
                  <a:pt x="34861" y="28314"/>
                </a:lnTo>
                <a:lnTo>
                  <a:pt x="34861" y="19158"/>
                </a:lnTo>
                <a:lnTo>
                  <a:pt x="34156" y="14176"/>
                </a:lnTo>
                <a:lnTo>
                  <a:pt x="31179" y="7299"/>
                </a:lnTo>
                <a:lnTo>
                  <a:pt x="29602" y="53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0340192" y="6137668"/>
            <a:ext cx="72390" cy="54610"/>
          </a:xfrm>
          <a:custGeom>
            <a:avLst/>
            <a:gdLst/>
            <a:ahLst/>
            <a:cxnLst/>
            <a:rect l="l" t="t" r="r" b="b"/>
            <a:pathLst>
              <a:path w="72390" h="54610">
                <a:moveTo>
                  <a:pt x="19506" y="11772"/>
                </a:moveTo>
                <a:lnTo>
                  <a:pt x="13004" y="11772"/>
                </a:lnTo>
                <a:lnTo>
                  <a:pt x="13004" y="53292"/>
                </a:lnTo>
                <a:lnTo>
                  <a:pt x="19506" y="53292"/>
                </a:lnTo>
                <a:lnTo>
                  <a:pt x="19506" y="11772"/>
                </a:lnTo>
                <a:close/>
              </a:path>
              <a:path w="72390" h="54610">
                <a:moveTo>
                  <a:pt x="19506" y="0"/>
                </a:moveTo>
                <a:lnTo>
                  <a:pt x="15354" y="0"/>
                </a:lnTo>
                <a:lnTo>
                  <a:pt x="14179" y="2294"/>
                </a:lnTo>
                <a:lnTo>
                  <a:pt x="12220" y="4660"/>
                </a:lnTo>
                <a:lnTo>
                  <a:pt x="9557" y="7096"/>
                </a:lnTo>
                <a:lnTo>
                  <a:pt x="6815" y="9540"/>
                </a:lnTo>
                <a:lnTo>
                  <a:pt x="3603" y="11615"/>
                </a:lnTo>
                <a:lnTo>
                  <a:pt x="115" y="13268"/>
                </a:lnTo>
                <a:lnTo>
                  <a:pt x="0" y="19628"/>
                </a:lnTo>
                <a:lnTo>
                  <a:pt x="1958" y="18876"/>
                </a:lnTo>
                <a:lnTo>
                  <a:pt x="4308" y="17756"/>
                </a:lnTo>
                <a:lnTo>
                  <a:pt x="6815" y="16260"/>
                </a:lnTo>
                <a:lnTo>
                  <a:pt x="9400" y="14764"/>
                </a:lnTo>
                <a:lnTo>
                  <a:pt x="11437" y="13268"/>
                </a:lnTo>
                <a:lnTo>
                  <a:pt x="13004" y="11772"/>
                </a:lnTo>
                <a:lnTo>
                  <a:pt x="19506" y="11772"/>
                </a:lnTo>
                <a:lnTo>
                  <a:pt x="19506" y="0"/>
                </a:lnTo>
                <a:close/>
              </a:path>
              <a:path w="72390" h="54610">
                <a:moveTo>
                  <a:pt x="57579" y="0"/>
                </a:moveTo>
                <a:lnTo>
                  <a:pt x="50920" y="0"/>
                </a:lnTo>
                <a:lnTo>
                  <a:pt x="47708" y="1041"/>
                </a:lnTo>
                <a:lnTo>
                  <a:pt x="45123" y="3117"/>
                </a:lnTo>
                <a:lnTo>
                  <a:pt x="42616" y="5193"/>
                </a:lnTo>
                <a:lnTo>
                  <a:pt x="40658" y="8145"/>
                </a:lnTo>
                <a:lnTo>
                  <a:pt x="39192" y="12579"/>
                </a:lnTo>
                <a:lnTo>
                  <a:pt x="38073" y="15790"/>
                </a:lnTo>
                <a:lnTo>
                  <a:pt x="37446" y="20842"/>
                </a:lnTo>
                <a:lnTo>
                  <a:pt x="37446" y="37087"/>
                </a:lnTo>
                <a:lnTo>
                  <a:pt x="39169" y="44277"/>
                </a:lnTo>
                <a:lnTo>
                  <a:pt x="42917" y="48977"/>
                </a:lnTo>
                <a:lnTo>
                  <a:pt x="45593" y="52368"/>
                </a:lnTo>
                <a:lnTo>
                  <a:pt x="49667" y="54201"/>
                </a:lnTo>
                <a:lnTo>
                  <a:pt x="58598" y="54201"/>
                </a:lnTo>
                <a:lnTo>
                  <a:pt x="61888" y="53151"/>
                </a:lnTo>
                <a:lnTo>
                  <a:pt x="64395" y="51068"/>
                </a:lnTo>
                <a:lnTo>
                  <a:pt x="66980" y="48977"/>
                </a:lnTo>
                <a:lnTo>
                  <a:pt x="67065" y="48844"/>
                </a:lnTo>
                <a:lnTo>
                  <a:pt x="51782" y="48844"/>
                </a:lnTo>
                <a:lnTo>
                  <a:pt x="49269" y="47394"/>
                </a:lnTo>
                <a:lnTo>
                  <a:pt x="47160" y="44512"/>
                </a:lnTo>
                <a:lnTo>
                  <a:pt x="45123" y="41630"/>
                </a:lnTo>
                <a:lnTo>
                  <a:pt x="44105" y="35834"/>
                </a:lnTo>
                <a:lnTo>
                  <a:pt x="44109" y="18383"/>
                </a:lnTo>
                <a:lnTo>
                  <a:pt x="45280" y="12430"/>
                </a:lnTo>
                <a:lnTo>
                  <a:pt x="47473" y="9195"/>
                </a:lnTo>
                <a:lnTo>
                  <a:pt x="49275" y="6665"/>
                </a:lnTo>
                <a:lnTo>
                  <a:pt x="51704" y="5396"/>
                </a:lnTo>
                <a:lnTo>
                  <a:pt x="66734" y="5396"/>
                </a:lnTo>
                <a:lnTo>
                  <a:pt x="66197" y="4527"/>
                </a:lnTo>
                <a:lnTo>
                  <a:pt x="64395" y="2866"/>
                </a:lnTo>
                <a:lnTo>
                  <a:pt x="62280" y="1723"/>
                </a:lnTo>
                <a:lnTo>
                  <a:pt x="60086" y="579"/>
                </a:lnTo>
                <a:lnTo>
                  <a:pt x="57579" y="0"/>
                </a:lnTo>
                <a:close/>
              </a:path>
              <a:path w="72390" h="54610">
                <a:moveTo>
                  <a:pt x="66734" y="5396"/>
                </a:moveTo>
                <a:lnTo>
                  <a:pt x="57736" y="5396"/>
                </a:lnTo>
                <a:lnTo>
                  <a:pt x="60243" y="6837"/>
                </a:lnTo>
                <a:lnTo>
                  <a:pt x="64316" y="12579"/>
                </a:lnTo>
                <a:lnTo>
                  <a:pt x="65211" y="17678"/>
                </a:lnTo>
                <a:lnTo>
                  <a:pt x="65331" y="35834"/>
                </a:lnTo>
                <a:lnTo>
                  <a:pt x="64316" y="41598"/>
                </a:lnTo>
                <a:lnTo>
                  <a:pt x="60229" y="47402"/>
                </a:lnTo>
                <a:lnTo>
                  <a:pt x="57736" y="48844"/>
                </a:lnTo>
                <a:lnTo>
                  <a:pt x="67065" y="48844"/>
                </a:lnTo>
                <a:lnTo>
                  <a:pt x="68860" y="46024"/>
                </a:lnTo>
                <a:lnTo>
                  <a:pt x="70323" y="41598"/>
                </a:lnTo>
                <a:lnTo>
                  <a:pt x="71445" y="38371"/>
                </a:lnTo>
                <a:lnTo>
                  <a:pt x="72072" y="33343"/>
                </a:lnTo>
                <a:lnTo>
                  <a:pt x="71977" y="20842"/>
                </a:lnTo>
                <a:lnTo>
                  <a:pt x="71680" y="17678"/>
                </a:lnTo>
                <a:lnTo>
                  <a:pt x="70897" y="14576"/>
                </a:lnTo>
                <a:lnTo>
                  <a:pt x="70035" y="11474"/>
                </a:lnTo>
                <a:lnTo>
                  <a:pt x="68938" y="8842"/>
                </a:lnTo>
                <a:lnTo>
                  <a:pt x="67519" y="6665"/>
                </a:lnTo>
                <a:lnTo>
                  <a:pt x="66734" y="539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658064" y="6056414"/>
            <a:ext cx="154305" cy="135890"/>
          </a:xfrm>
          <a:custGeom>
            <a:avLst/>
            <a:gdLst/>
            <a:ahLst/>
            <a:cxnLst/>
            <a:rect l="l" t="t" r="r" b="b"/>
            <a:pathLst>
              <a:path w="154304" h="135889">
                <a:moveTo>
                  <a:pt x="34620" y="33337"/>
                </a:moveTo>
                <a:lnTo>
                  <a:pt x="29311" y="5397"/>
                </a:lnTo>
                <a:lnTo>
                  <a:pt x="28752" y="4521"/>
                </a:lnTo>
                <a:lnTo>
                  <a:pt x="27965" y="3810"/>
                </a:lnTo>
                <a:lnTo>
                  <a:pt x="27965" y="35826"/>
                </a:lnTo>
                <a:lnTo>
                  <a:pt x="26949" y="41592"/>
                </a:lnTo>
                <a:lnTo>
                  <a:pt x="22860" y="47396"/>
                </a:lnTo>
                <a:lnTo>
                  <a:pt x="20281" y="48844"/>
                </a:lnTo>
                <a:lnTo>
                  <a:pt x="14338" y="48844"/>
                </a:lnTo>
                <a:lnTo>
                  <a:pt x="11823" y="47396"/>
                </a:lnTo>
                <a:lnTo>
                  <a:pt x="7747" y="41630"/>
                </a:lnTo>
                <a:lnTo>
                  <a:pt x="6731" y="35826"/>
                </a:lnTo>
                <a:lnTo>
                  <a:pt x="6743" y="18376"/>
                </a:lnTo>
                <a:lnTo>
                  <a:pt x="7835" y="12433"/>
                </a:lnTo>
                <a:lnTo>
                  <a:pt x="11899" y="6667"/>
                </a:lnTo>
                <a:lnTo>
                  <a:pt x="14249" y="5397"/>
                </a:lnTo>
                <a:lnTo>
                  <a:pt x="20281" y="5397"/>
                </a:lnTo>
                <a:lnTo>
                  <a:pt x="22872" y="6832"/>
                </a:lnTo>
                <a:lnTo>
                  <a:pt x="26949" y="12573"/>
                </a:lnTo>
                <a:lnTo>
                  <a:pt x="27838" y="17678"/>
                </a:lnTo>
                <a:lnTo>
                  <a:pt x="27965" y="35826"/>
                </a:lnTo>
                <a:lnTo>
                  <a:pt x="27965" y="3810"/>
                </a:lnTo>
                <a:lnTo>
                  <a:pt x="26949" y="2870"/>
                </a:lnTo>
                <a:lnTo>
                  <a:pt x="24828" y="1727"/>
                </a:lnTo>
                <a:lnTo>
                  <a:pt x="22631" y="571"/>
                </a:lnTo>
                <a:lnTo>
                  <a:pt x="20205" y="0"/>
                </a:lnTo>
                <a:lnTo>
                  <a:pt x="13474" y="0"/>
                </a:lnTo>
                <a:lnTo>
                  <a:pt x="1739" y="12573"/>
                </a:lnTo>
                <a:lnTo>
                  <a:pt x="622" y="15786"/>
                </a:lnTo>
                <a:lnTo>
                  <a:pt x="0" y="20840"/>
                </a:lnTo>
                <a:lnTo>
                  <a:pt x="0" y="37084"/>
                </a:lnTo>
                <a:lnTo>
                  <a:pt x="1803" y="44272"/>
                </a:lnTo>
                <a:lnTo>
                  <a:pt x="5473" y="48971"/>
                </a:lnTo>
                <a:lnTo>
                  <a:pt x="8216" y="52362"/>
                </a:lnTo>
                <a:lnTo>
                  <a:pt x="12217" y="54203"/>
                </a:lnTo>
                <a:lnTo>
                  <a:pt x="21221" y="54203"/>
                </a:lnTo>
                <a:lnTo>
                  <a:pt x="24434" y="53149"/>
                </a:lnTo>
                <a:lnTo>
                  <a:pt x="26949" y="51066"/>
                </a:lnTo>
                <a:lnTo>
                  <a:pt x="29527" y="48971"/>
                </a:lnTo>
                <a:lnTo>
                  <a:pt x="29616" y="48844"/>
                </a:lnTo>
                <a:lnTo>
                  <a:pt x="31407" y="46024"/>
                </a:lnTo>
                <a:lnTo>
                  <a:pt x="32943" y="41592"/>
                </a:lnTo>
                <a:lnTo>
                  <a:pt x="33997" y="38366"/>
                </a:lnTo>
                <a:lnTo>
                  <a:pt x="34620" y="33337"/>
                </a:lnTo>
                <a:close/>
              </a:path>
              <a:path w="154304" h="135889">
                <a:moveTo>
                  <a:pt x="53581" y="45872"/>
                </a:moveTo>
                <a:lnTo>
                  <a:pt x="46139" y="45872"/>
                </a:lnTo>
                <a:lnTo>
                  <a:pt x="46139" y="53289"/>
                </a:lnTo>
                <a:lnTo>
                  <a:pt x="53581" y="53289"/>
                </a:lnTo>
                <a:lnTo>
                  <a:pt x="53581" y="45872"/>
                </a:lnTo>
                <a:close/>
              </a:path>
              <a:path w="154304" h="135889">
                <a:moveTo>
                  <a:pt x="98475" y="30988"/>
                </a:moveTo>
                <a:lnTo>
                  <a:pt x="96977" y="26860"/>
                </a:lnTo>
                <a:lnTo>
                  <a:pt x="94843" y="24612"/>
                </a:lnTo>
                <a:lnTo>
                  <a:pt x="91770" y="21412"/>
                </a:lnTo>
                <a:lnTo>
                  <a:pt x="91770" y="32664"/>
                </a:lnTo>
                <a:lnTo>
                  <a:pt x="91744" y="40487"/>
                </a:lnTo>
                <a:lnTo>
                  <a:pt x="90792" y="43294"/>
                </a:lnTo>
                <a:lnTo>
                  <a:pt x="86880" y="47726"/>
                </a:lnTo>
                <a:lnTo>
                  <a:pt x="84531" y="48844"/>
                </a:lnTo>
                <a:lnTo>
                  <a:pt x="79819" y="48844"/>
                </a:lnTo>
                <a:lnTo>
                  <a:pt x="78028" y="48298"/>
                </a:lnTo>
                <a:lnTo>
                  <a:pt x="76377" y="47231"/>
                </a:lnTo>
                <a:lnTo>
                  <a:pt x="74650" y="46151"/>
                </a:lnTo>
                <a:lnTo>
                  <a:pt x="73317" y="44589"/>
                </a:lnTo>
                <a:lnTo>
                  <a:pt x="72351" y="42481"/>
                </a:lnTo>
                <a:lnTo>
                  <a:pt x="71361" y="40487"/>
                </a:lnTo>
                <a:lnTo>
                  <a:pt x="70891" y="38341"/>
                </a:lnTo>
                <a:lnTo>
                  <a:pt x="70891" y="32664"/>
                </a:lnTo>
                <a:lnTo>
                  <a:pt x="71907" y="29908"/>
                </a:lnTo>
                <a:lnTo>
                  <a:pt x="74028" y="27787"/>
                </a:lnTo>
                <a:lnTo>
                  <a:pt x="75819" y="25920"/>
                </a:lnTo>
                <a:lnTo>
                  <a:pt x="76060" y="25679"/>
                </a:lnTo>
                <a:lnTo>
                  <a:pt x="78574" y="24612"/>
                </a:lnTo>
                <a:lnTo>
                  <a:pt x="84442" y="24612"/>
                </a:lnTo>
                <a:lnTo>
                  <a:pt x="86956" y="25679"/>
                </a:lnTo>
                <a:lnTo>
                  <a:pt x="88912" y="27787"/>
                </a:lnTo>
                <a:lnTo>
                  <a:pt x="90792" y="29908"/>
                </a:lnTo>
                <a:lnTo>
                  <a:pt x="91770" y="32664"/>
                </a:lnTo>
                <a:lnTo>
                  <a:pt x="91770" y="21412"/>
                </a:lnTo>
                <a:lnTo>
                  <a:pt x="90868" y="20459"/>
                </a:lnTo>
                <a:lnTo>
                  <a:pt x="87109" y="18872"/>
                </a:lnTo>
                <a:lnTo>
                  <a:pt x="80289" y="18872"/>
                </a:lnTo>
                <a:lnTo>
                  <a:pt x="77939" y="19443"/>
                </a:lnTo>
                <a:lnTo>
                  <a:pt x="73406" y="21755"/>
                </a:lnTo>
                <a:lnTo>
                  <a:pt x="71437" y="23533"/>
                </a:lnTo>
                <a:lnTo>
                  <a:pt x="69875" y="25920"/>
                </a:lnTo>
                <a:lnTo>
                  <a:pt x="69977" y="20459"/>
                </a:lnTo>
                <a:lnTo>
                  <a:pt x="79984" y="5359"/>
                </a:lnTo>
                <a:lnTo>
                  <a:pt x="84683" y="5359"/>
                </a:lnTo>
                <a:lnTo>
                  <a:pt x="91033" y="13716"/>
                </a:lnTo>
                <a:lnTo>
                  <a:pt x="97536" y="13220"/>
                </a:lnTo>
                <a:lnTo>
                  <a:pt x="86639" y="0"/>
                </a:lnTo>
                <a:lnTo>
                  <a:pt x="76847" y="0"/>
                </a:lnTo>
                <a:lnTo>
                  <a:pt x="72377" y="2032"/>
                </a:lnTo>
                <a:lnTo>
                  <a:pt x="65328" y="10744"/>
                </a:lnTo>
                <a:lnTo>
                  <a:pt x="63449" y="18199"/>
                </a:lnTo>
                <a:lnTo>
                  <a:pt x="63449" y="37630"/>
                </a:lnTo>
                <a:lnTo>
                  <a:pt x="65100" y="44208"/>
                </a:lnTo>
                <a:lnTo>
                  <a:pt x="71996" y="52197"/>
                </a:lnTo>
                <a:lnTo>
                  <a:pt x="76454" y="54203"/>
                </a:lnTo>
                <a:lnTo>
                  <a:pt x="85077" y="54203"/>
                </a:lnTo>
                <a:lnTo>
                  <a:pt x="87896" y="53441"/>
                </a:lnTo>
                <a:lnTo>
                  <a:pt x="92913" y="50393"/>
                </a:lnTo>
                <a:lnTo>
                  <a:pt x="94297" y="48844"/>
                </a:lnTo>
                <a:lnTo>
                  <a:pt x="94869" y="48209"/>
                </a:lnTo>
                <a:lnTo>
                  <a:pt x="96278" y="45351"/>
                </a:lnTo>
                <a:lnTo>
                  <a:pt x="97764" y="42481"/>
                </a:lnTo>
                <a:lnTo>
                  <a:pt x="98475" y="39382"/>
                </a:lnTo>
                <a:lnTo>
                  <a:pt x="98475" y="30988"/>
                </a:lnTo>
                <a:close/>
              </a:path>
              <a:path w="154304" h="135889">
                <a:moveTo>
                  <a:pt x="154089" y="114604"/>
                </a:moveTo>
                <a:lnTo>
                  <a:pt x="148780" y="86652"/>
                </a:lnTo>
                <a:lnTo>
                  <a:pt x="148221" y="85788"/>
                </a:lnTo>
                <a:lnTo>
                  <a:pt x="147434" y="85064"/>
                </a:lnTo>
                <a:lnTo>
                  <a:pt x="147434" y="117094"/>
                </a:lnTo>
                <a:lnTo>
                  <a:pt x="146418" y="122859"/>
                </a:lnTo>
                <a:lnTo>
                  <a:pt x="142328" y="128663"/>
                </a:lnTo>
                <a:lnTo>
                  <a:pt x="139750" y="130098"/>
                </a:lnTo>
                <a:lnTo>
                  <a:pt x="133807" y="130098"/>
                </a:lnTo>
                <a:lnTo>
                  <a:pt x="131292" y="128651"/>
                </a:lnTo>
                <a:lnTo>
                  <a:pt x="127215" y="122885"/>
                </a:lnTo>
                <a:lnTo>
                  <a:pt x="126199" y="117094"/>
                </a:lnTo>
                <a:lnTo>
                  <a:pt x="126212" y="99644"/>
                </a:lnTo>
                <a:lnTo>
                  <a:pt x="127304" y="93687"/>
                </a:lnTo>
                <a:lnTo>
                  <a:pt x="131368" y="87922"/>
                </a:lnTo>
                <a:lnTo>
                  <a:pt x="133718" y="86652"/>
                </a:lnTo>
                <a:lnTo>
                  <a:pt x="139750" y="86652"/>
                </a:lnTo>
                <a:lnTo>
                  <a:pt x="142341" y="88099"/>
                </a:lnTo>
                <a:lnTo>
                  <a:pt x="146418" y="93840"/>
                </a:lnTo>
                <a:lnTo>
                  <a:pt x="147307" y="98933"/>
                </a:lnTo>
                <a:lnTo>
                  <a:pt x="147434" y="117094"/>
                </a:lnTo>
                <a:lnTo>
                  <a:pt x="147434" y="85064"/>
                </a:lnTo>
                <a:lnTo>
                  <a:pt x="146418" y="84124"/>
                </a:lnTo>
                <a:lnTo>
                  <a:pt x="144297" y="82981"/>
                </a:lnTo>
                <a:lnTo>
                  <a:pt x="142100" y="81838"/>
                </a:lnTo>
                <a:lnTo>
                  <a:pt x="139674" y="81254"/>
                </a:lnTo>
                <a:lnTo>
                  <a:pt x="132943" y="81254"/>
                </a:lnTo>
                <a:lnTo>
                  <a:pt x="119468" y="102108"/>
                </a:lnTo>
                <a:lnTo>
                  <a:pt x="119468" y="118351"/>
                </a:lnTo>
                <a:lnTo>
                  <a:pt x="121272" y="125539"/>
                </a:lnTo>
                <a:lnTo>
                  <a:pt x="124942" y="130238"/>
                </a:lnTo>
                <a:lnTo>
                  <a:pt x="127685" y="133629"/>
                </a:lnTo>
                <a:lnTo>
                  <a:pt x="131686" y="135458"/>
                </a:lnTo>
                <a:lnTo>
                  <a:pt x="140690" y="135458"/>
                </a:lnTo>
                <a:lnTo>
                  <a:pt x="143903" y="134416"/>
                </a:lnTo>
                <a:lnTo>
                  <a:pt x="146418" y="132334"/>
                </a:lnTo>
                <a:lnTo>
                  <a:pt x="148996" y="130238"/>
                </a:lnTo>
                <a:lnTo>
                  <a:pt x="149085" y="130098"/>
                </a:lnTo>
                <a:lnTo>
                  <a:pt x="150876" y="127279"/>
                </a:lnTo>
                <a:lnTo>
                  <a:pt x="152412" y="122859"/>
                </a:lnTo>
                <a:lnTo>
                  <a:pt x="153466" y="119634"/>
                </a:lnTo>
                <a:lnTo>
                  <a:pt x="154089" y="11460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616939" y="5819226"/>
            <a:ext cx="141605" cy="54610"/>
          </a:xfrm>
          <a:custGeom>
            <a:avLst/>
            <a:gdLst/>
            <a:ahLst/>
            <a:cxnLst/>
            <a:rect l="l" t="t" r="r" b="b"/>
            <a:pathLst>
              <a:path w="141604" h="54610">
                <a:moveTo>
                  <a:pt x="20211" y="0"/>
                </a:moveTo>
                <a:lnTo>
                  <a:pt x="13474" y="0"/>
                </a:lnTo>
                <a:lnTo>
                  <a:pt x="10262" y="1041"/>
                </a:lnTo>
                <a:lnTo>
                  <a:pt x="7677" y="3117"/>
                </a:lnTo>
                <a:lnTo>
                  <a:pt x="5170" y="5193"/>
                </a:lnTo>
                <a:lnTo>
                  <a:pt x="3211" y="8138"/>
                </a:lnTo>
                <a:lnTo>
                  <a:pt x="1745" y="12579"/>
                </a:lnTo>
                <a:lnTo>
                  <a:pt x="626" y="15790"/>
                </a:lnTo>
                <a:lnTo>
                  <a:pt x="0" y="20842"/>
                </a:lnTo>
                <a:lnTo>
                  <a:pt x="0" y="37087"/>
                </a:lnTo>
                <a:lnTo>
                  <a:pt x="1801" y="44277"/>
                </a:lnTo>
                <a:lnTo>
                  <a:pt x="5477" y="48977"/>
                </a:lnTo>
                <a:lnTo>
                  <a:pt x="8225" y="52360"/>
                </a:lnTo>
                <a:lnTo>
                  <a:pt x="12220" y="54193"/>
                </a:lnTo>
                <a:lnTo>
                  <a:pt x="21230" y="54193"/>
                </a:lnTo>
                <a:lnTo>
                  <a:pt x="24441" y="53151"/>
                </a:lnTo>
                <a:lnTo>
                  <a:pt x="26948" y="51068"/>
                </a:lnTo>
                <a:lnTo>
                  <a:pt x="29534" y="48977"/>
                </a:lnTo>
                <a:lnTo>
                  <a:pt x="29623" y="48836"/>
                </a:lnTo>
                <a:lnTo>
                  <a:pt x="14336" y="48836"/>
                </a:lnTo>
                <a:lnTo>
                  <a:pt x="11829" y="47394"/>
                </a:lnTo>
                <a:lnTo>
                  <a:pt x="7755" y="41630"/>
                </a:lnTo>
                <a:lnTo>
                  <a:pt x="6737" y="35834"/>
                </a:lnTo>
                <a:lnTo>
                  <a:pt x="6741" y="18383"/>
                </a:lnTo>
                <a:lnTo>
                  <a:pt x="7833" y="12430"/>
                </a:lnTo>
                <a:lnTo>
                  <a:pt x="11907" y="6665"/>
                </a:lnTo>
                <a:lnTo>
                  <a:pt x="14257" y="5396"/>
                </a:lnTo>
                <a:lnTo>
                  <a:pt x="29322" y="5396"/>
                </a:lnTo>
                <a:lnTo>
                  <a:pt x="28750" y="4519"/>
                </a:lnTo>
                <a:lnTo>
                  <a:pt x="26948" y="2866"/>
                </a:lnTo>
                <a:lnTo>
                  <a:pt x="24833" y="1723"/>
                </a:lnTo>
                <a:lnTo>
                  <a:pt x="22640" y="571"/>
                </a:lnTo>
                <a:lnTo>
                  <a:pt x="20211" y="0"/>
                </a:lnTo>
                <a:close/>
              </a:path>
              <a:path w="141604" h="54610">
                <a:moveTo>
                  <a:pt x="29322" y="5396"/>
                </a:moveTo>
                <a:lnTo>
                  <a:pt x="20289" y="5396"/>
                </a:lnTo>
                <a:lnTo>
                  <a:pt x="22875" y="6830"/>
                </a:lnTo>
                <a:lnTo>
                  <a:pt x="26948" y="12579"/>
                </a:lnTo>
                <a:lnTo>
                  <a:pt x="27843" y="17678"/>
                </a:lnTo>
                <a:lnTo>
                  <a:pt x="27961" y="35834"/>
                </a:lnTo>
                <a:lnTo>
                  <a:pt x="26948" y="41598"/>
                </a:lnTo>
                <a:lnTo>
                  <a:pt x="22875" y="47394"/>
                </a:lnTo>
                <a:lnTo>
                  <a:pt x="20289" y="48836"/>
                </a:lnTo>
                <a:lnTo>
                  <a:pt x="29623" y="48836"/>
                </a:lnTo>
                <a:lnTo>
                  <a:pt x="31414" y="46024"/>
                </a:lnTo>
                <a:lnTo>
                  <a:pt x="32941" y="41598"/>
                </a:lnTo>
                <a:lnTo>
                  <a:pt x="33999" y="38371"/>
                </a:lnTo>
                <a:lnTo>
                  <a:pt x="34626" y="33343"/>
                </a:lnTo>
                <a:lnTo>
                  <a:pt x="34531" y="20842"/>
                </a:lnTo>
                <a:lnTo>
                  <a:pt x="34234" y="17678"/>
                </a:lnTo>
                <a:lnTo>
                  <a:pt x="32667" y="11474"/>
                </a:lnTo>
                <a:lnTo>
                  <a:pt x="31570" y="8842"/>
                </a:lnTo>
                <a:lnTo>
                  <a:pt x="29322" y="5396"/>
                </a:lnTo>
                <a:close/>
              </a:path>
              <a:path w="141604" h="54610">
                <a:moveTo>
                  <a:pt x="53584" y="45867"/>
                </a:moveTo>
                <a:lnTo>
                  <a:pt x="46142" y="45867"/>
                </a:lnTo>
                <a:lnTo>
                  <a:pt x="46142" y="53292"/>
                </a:lnTo>
                <a:lnTo>
                  <a:pt x="53584" y="53292"/>
                </a:lnTo>
                <a:lnTo>
                  <a:pt x="53584" y="45867"/>
                </a:lnTo>
                <a:close/>
              </a:path>
              <a:path w="141604" h="54610">
                <a:moveTo>
                  <a:pt x="86643" y="0"/>
                </a:moveTo>
                <a:lnTo>
                  <a:pt x="76851" y="0"/>
                </a:lnTo>
                <a:lnTo>
                  <a:pt x="72385" y="2028"/>
                </a:lnTo>
                <a:lnTo>
                  <a:pt x="65335" y="10738"/>
                </a:lnTo>
                <a:lnTo>
                  <a:pt x="63455" y="18202"/>
                </a:lnTo>
                <a:lnTo>
                  <a:pt x="63455" y="37627"/>
                </a:lnTo>
                <a:lnTo>
                  <a:pt x="65100" y="44214"/>
                </a:lnTo>
                <a:lnTo>
                  <a:pt x="71994" y="52204"/>
                </a:lnTo>
                <a:lnTo>
                  <a:pt x="76459" y="54193"/>
                </a:lnTo>
                <a:lnTo>
                  <a:pt x="85076" y="54193"/>
                </a:lnTo>
                <a:lnTo>
                  <a:pt x="87897" y="53433"/>
                </a:lnTo>
                <a:lnTo>
                  <a:pt x="92910" y="50394"/>
                </a:lnTo>
                <a:lnTo>
                  <a:pt x="94307" y="48836"/>
                </a:lnTo>
                <a:lnTo>
                  <a:pt x="79828" y="48836"/>
                </a:lnTo>
                <a:lnTo>
                  <a:pt x="78026" y="48303"/>
                </a:lnTo>
                <a:lnTo>
                  <a:pt x="76381" y="47230"/>
                </a:lnTo>
                <a:lnTo>
                  <a:pt x="74657" y="46157"/>
                </a:lnTo>
                <a:lnTo>
                  <a:pt x="73325" y="44590"/>
                </a:lnTo>
                <a:lnTo>
                  <a:pt x="72358" y="42483"/>
                </a:lnTo>
                <a:lnTo>
                  <a:pt x="71367" y="40486"/>
                </a:lnTo>
                <a:lnTo>
                  <a:pt x="70897" y="38340"/>
                </a:lnTo>
                <a:lnTo>
                  <a:pt x="70897" y="32669"/>
                </a:lnTo>
                <a:lnTo>
                  <a:pt x="71915" y="29896"/>
                </a:lnTo>
                <a:lnTo>
                  <a:pt x="74031" y="27790"/>
                </a:lnTo>
                <a:lnTo>
                  <a:pt x="75826" y="25925"/>
                </a:lnTo>
                <a:lnTo>
                  <a:pt x="69879" y="25925"/>
                </a:lnTo>
                <a:lnTo>
                  <a:pt x="69981" y="20458"/>
                </a:lnTo>
                <a:lnTo>
                  <a:pt x="79984" y="5357"/>
                </a:lnTo>
                <a:lnTo>
                  <a:pt x="94855" y="5357"/>
                </a:lnTo>
                <a:lnTo>
                  <a:pt x="90090" y="1174"/>
                </a:lnTo>
                <a:lnTo>
                  <a:pt x="86643" y="0"/>
                </a:lnTo>
                <a:close/>
              </a:path>
              <a:path w="141604" h="54610">
                <a:moveTo>
                  <a:pt x="94845" y="24617"/>
                </a:moveTo>
                <a:lnTo>
                  <a:pt x="84450" y="24617"/>
                </a:lnTo>
                <a:lnTo>
                  <a:pt x="86957" y="25675"/>
                </a:lnTo>
                <a:lnTo>
                  <a:pt x="88915" y="27790"/>
                </a:lnTo>
                <a:lnTo>
                  <a:pt x="90795" y="29896"/>
                </a:lnTo>
                <a:lnTo>
                  <a:pt x="91772" y="32669"/>
                </a:lnTo>
                <a:lnTo>
                  <a:pt x="91742" y="40486"/>
                </a:lnTo>
                <a:lnTo>
                  <a:pt x="90795" y="43290"/>
                </a:lnTo>
                <a:lnTo>
                  <a:pt x="86878" y="47731"/>
                </a:lnTo>
                <a:lnTo>
                  <a:pt x="84528" y="48836"/>
                </a:lnTo>
                <a:lnTo>
                  <a:pt x="94307" y="48836"/>
                </a:lnTo>
                <a:lnTo>
                  <a:pt x="94869" y="48209"/>
                </a:lnTo>
                <a:lnTo>
                  <a:pt x="96279" y="45342"/>
                </a:lnTo>
                <a:lnTo>
                  <a:pt x="97767" y="42483"/>
                </a:lnTo>
                <a:lnTo>
                  <a:pt x="98473" y="39390"/>
                </a:lnTo>
                <a:lnTo>
                  <a:pt x="98473" y="30993"/>
                </a:lnTo>
                <a:lnTo>
                  <a:pt x="96984" y="26857"/>
                </a:lnTo>
                <a:lnTo>
                  <a:pt x="94845" y="24617"/>
                </a:lnTo>
                <a:close/>
              </a:path>
              <a:path w="141604" h="54610">
                <a:moveTo>
                  <a:pt x="87113" y="18860"/>
                </a:moveTo>
                <a:lnTo>
                  <a:pt x="80298" y="18860"/>
                </a:lnTo>
                <a:lnTo>
                  <a:pt x="77948" y="19440"/>
                </a:lnTo>
                <a:lnTo>
                  <a:pt x="73404" y="21758"/>
                </a:lnTo>
                <a:lnTo>
                  <a:pt x="71445" y="23536"/>
                </a:lnTo>
                <a:lnTo>
                  <a:pt x="69879" y="25925"/>
                </a:lnTo>
                <a:lnTo>
                  <a:pt x="75826" y="25925"/>
                </a:lnTo>
                <a:lnTo>
                  <a:pt x="76067" y="25675"/>
                </a:lnTo>
                <a:lnTo>
                  <a:pt x="78574" y="24617"/>
                </a:lnTo>
                <a:lnTo>
                  <a:pt x="94845" y="24617"/>
                </a:lnTo>
                <a:lnTo>
                  <a:pt x="90874" y="20458"/>
                </a:lnTo>
                <a:lnTo>
                  <a:pt x="87113" y="18860"/>
                </a:lnTo>
                <a:close/>
              </a:path>
              <a:path w="141604" h="54610">
                <a:moveTo>
                  <a:pt x="94855" y="5357"/>
                </a:moveTo>
                <a:lnTo>
                  <a:pt x="84685" y="5357"/>
                </a:lnTo>
                <a:lnTo>
                  <a:pt x="86800" y="6289"/>
                </a:lnTo>
                <a:lnTo>
                  <a:pt x="88602" y="8145"/>
                </a:lnTo>
                <a:lnTo>
                  <a:pt x="89620" y="9305"/>
                </a:lnTo>
                <a:lnTo>
                  <a:pt x="90482" y="11161"/>
                </a:lnTo>
                <a:lnTo>
                  <a:pt x="91030" y="13722"/>
                </a:lnTo>
                <a:lnTo>
                  <a:pt x="97532" y="13213"/>
                </a:lnTo>
                <a:lnTo>
                  <a:pt x="96984" y="9085"/>
                </a:lnTo>
                <a:lnTo>
                  <a:pt x="95417" y="5850"/>
                </a:lnTo>
                <a:lnTo>
                  <a:pt x="94855" y="5357"/>
                </a:lnTo>
                <a:close/>
              </a:path>
              <a:path w="141604" h="54610">
                <a:moveTo>
                  <a:pt x="113044" y="38810"/>
                </a:moveTo>
                <a:lnTo>
                  <a:pt x="106150" y="39390"/>
                </a:lnTo>
                <a:lnTo>
                  <a:pt x="106620" y="43854"/>
                </a:lnTo>
                <a:lnTo>
                  <a:pt x="108343" y="47441"/>
                </a:lnTo>
                <a:lnTo>
                  <a:pt x="114454" y="52846"/>
                </a:lnTo>
                <a:lnTo>
                  <a:pt x="118449" y="54193"/>
                </a:lnTo>
                <a:lnTo>
                  <a:pt x="129103" y="54193"/>
                </a:lnTo>
                <a:lnTo>
                  <a:pt x="133804" y="52047"/>
                </a:lnTo>
                <a:lnTo>
                  <a:pt x="136324" y="48836"/>
                </a:lnTo>
                <a:lnTo>
                  <a:pt x="120643" y="48836"/>
                </a:lnTo>
                <a:lnTo>
                  <a:pt x="118371" y="47998"/>
                </a:lnTo>
                <a:lnTo>
                  <a:pt x="116569" y="46321"/>
                </a:lnTo>
                <a:lnTo>
                  <a:pt x="114689" y="44645"/>
                </a:lnTo>
                <a:lnTo>
                  <a:pt x="113514" y="42139"/>
                </a:lnTo>
                <a:lnTo>
                  <a:pt x="113044" y="38810"/>
                </a:lnTo>
                <a:close/>
              </a:path>
              <a:path w="141604" h="54610">
                <a:moveTo>
                  <a:pt x="137541" y="23858"/>
                </a:moveTo>
                <a:lnTo>
                  <a:pt x="126518" y="23858"/>
                </a:lnTo>
                <a:lnTo>
                  <a:pt x="129260" y="24931"/>
                </a:lnTo>
                <a:lnTo>
                  <a:pt x="131297" y="27085"/>
                </a:lnTo>
                <a:lnTo>
                  <a:pt x="133412" y="29231"/>
                </a:lnTo>
                <a:lnTo>
                  <a:pt x="134430" y="32160"/>
                </a:lnTo>
                <a:lnTo>
                  <a:pt x="134329" y="40102"/>
                </a:lnTo>
                <a:lnTo>
                  <a:pt x="133412" y="42930"/>
                </a:lnTo>
                <a:lnTo>
                  <a:pt x="129025" y="47653"/>
                </a:lnTo>
                <a:lnTo>
                  <a:pt x="126361" y="48836"/>
                </a:lnTo>
                <a:lnTo>
                  <a:pt x="136324" y="48836"/>
                </a:lnTo>
                <a:lnTo>
                  <a:pt x="137254" y="47653"/>
                </a:lnTo>
                <a:lnTo>
                  <a:pt x="139993" y="44254"/>
                </a:lnTo>
                <a:lnTo>
                  <a:pt x="141403" y="40102"/>
                </a:lnTo>
                <a:lnTo>
                  <a:pt x="141403" y="30257"/>
                </a:lnTo>
                <a:lnTo>
                  <a:pt x="139758" y="26129"/>
                </a:lnTo>
                <a:lnTo>
                  <a:pt x="137541" y="23858"/>
                </a:lnTo>
                <a:close/>
              </a:path>
              <a:path w="141604" h="54610">
                <a:moveTo>
                  <a:pt x="138896" y="939"/>
                </a:moveTo>
                <a:lnTo>
                  <a:pt x="112495" y="939"/>
                </a:lnTo>
                <a:lnTo>
                  <a:pt x="107325" y="28205"/>
                </a:lnTo>
                <a:lnTo>
                  <a:pt x="113435" y="29004"/>
                </a:lnTo>
                <a:lnTo>
                  <a:pt x="114454" y="27476"/>
                </a:lnTo>
                <a:lnTo>
                  <a:pt x="115786" y="26239"/>
                </a:lnTo>
                <a:lnTo>
                  <a:pt x="117431" y="25291"/>
                </a:lnTo>
                <a:lnTo>
                  <a:pt x="119154" y="24335"/>
                </a:lnTo>
                <a:lnTo>
                  <a:pt x="121034" y="23858"/>
                </a:lnTo>
                <a:lnTo>
                  <a:pt x="137541" y="23858"/>
                </a:lnTo>
                <a:lnTo>
                  <a:pt x="135136" y="21429"/>
                </a:lnTo>
                <a:lnTo>
                  <a:pt x="114846" y="21429"/>
                </a:lnTo>
                <a:lnTo>
                  <a:pt x="117666" y="7166"/>
                </a:lnTo>
                <a:lnTo>
                  <a:pt x="138896" y="7166"/>
                </a:lnTo>
                <a:lnTo>
                  <a:pt x="138896" y="939"/>
                </a:lnTo>
                <a:close/>
              </a:path>
              <a:path w="141604" h="54610">
                <a:moveTo>
                  <a:pt x="129495" y="18101"/>
                </a:moveTo>
                <a:lnTo>
                  <a:pt x="121348" y="18101"/>
                </a:lnTo>
                <a:lnTo>
                  <a:pt x="118057" y="19213"/>
                </a:lnTo>
                <a:lnTo>
                  <a:pt x="114846" y="21429"/>
                </a:lnTo>
                <a:lnTo>
                  <a:pt x="135136" y="21429"/>
                </a:lnTo>
                <a:lnTo>
                  <a:pt x="133412" y="19706"/>
                </a:lnTo>
                <a:lnTo>
                  <a:pt x="129495" y="1810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658068" y="5582064"/>
            <a:ext cx="99060" cy="54610"/>
          </a:xfrm>
          <a:custGeom>
            <a:avLst/>
            <a:gdLst/>
            <a:ahLst/>
            <a:cxnLst/>
            <a:rect l="l" t="t" r="r" b="b"/>
            <a:pathLst>
              <a:path w="99059" h="54610">
                <a:moveTo>
                  <a:pt x="20211" y="0"/>
                </a:moveTo>
                <a:lnTo>
                  <a:pt x="13474" y="0"/>
                </a:lnTo>
                <a:lnTo>
                  <a:pt x="10262" y="1018"/>
                </a:lnTo>
                <a:lnTo>
                  <a:pt x="5170" y="5169"/>
                </a:lnTo>
                <a:lnTo>
                  <a:pt x="3211" y="8145"/>
                </a:lnTo>
                <a:lnTo>
                  <a:pt x="1765" y="12532"/>
                </a:lnTo>
                <a:lnTo>
                  <a:pt x="626" y="15774"/>
                </a:lnTo>
                <a:lnTo>
                  <a:pt x="0" y="20826"/>
                </a:lnTo>
                <a:lnTo>
                  <a:pt x="0" y="37071"/>
                </a:lnTo>
                <a:lnTo>
                  <a:pt x="1801" y="44261"/>
                </a:lnTo>
                <a:lnTo>
                  <a:pt x="5477" y="48961"/>
                </a:lnTo>
                <a:lnTo>
                  <a:pt x="8225" y="52345"/>
                </a:lnTo>
                <a:lnTo>
                  <a:pt x="12220" y="54178"/>
                </a:lnTo>
                <a:lnTo>
                  <a:pt x="21230" y="54178"/>
                </a:lnTo>
                <a:lnTo>
                  <a:pt x="24441" y="53136"/>
                </a:lnTo>
                <a:lnTo>
                  <a:pt x="26948" y="51044"/>
                </a:lnTo>
                <a:lnTo>
                  <a:pt x="29534" y="48961"/>
                </a:lnTo>
                <a:lnTo>
                  <a:pt x="29623" y="48820"/>
                </a:lnTo>
                <a:lnTo>
                  <a:pt x="14336" y="48820"/>
                </a:lnTo>
                <a:lnTo>
                  <a:pt x="11823" y="47371"/>
                </a:lnTo>
                <a:lnTo>
                  <a:pt x="7755" y="41614"/>
                </a:lnTo>
                <a:lnTo>
                  <a:pt x="6737" y="35810"/>
                </a:lnTo>
                <a:lnTo>
                  <a:pt x="6742" y="18359"/>
                </a:lnTo>
                <a:lnTo>
                  <a:pt x="7833" y="12375"/>
                </a:lnTo>
                <a:lnTo>
                  <a:pt x="11907" y="6657"/>
                </a:lnTo>
                <a:lnTo>
                  <a:pt x="14257" y="5404"/>
                </a:lnTo>
                <a:lnTo>
                  <a:pt x="29325" y="5404"/>
                </a:lnTo>
                <a:lnTo>
                  <a:pt x="28750" y="4542"/>
                </a:lnTo>
                <a:lnTo>
                  <a:pt x="26948" y="2819"/>
                </a:lnTo>
                <a:lnTo>
                  <a:pt x="24833" y="1723"/>
                </a:lnTo>
                <a:lnTo>
                  <a:pt x="22640" y="548"/>
                </a:lnTo>
                <a:lnTo>
                  <a:pt x="20211" y="0"/>
                </a:lnTo>
                <a:close/>
              </a:path>
              <a:path w="99059" h="54610">
                <a:moveTo>
                  <a:pt x="29325" y="5404"/>
                </a:moveTo>
                <a:lnTo>
                  <a:pt x="20289" y="5404"/>
                </a:lnTo>
                <a:lnTo>
                  <a:pt x="22875" y="6814"/>
                </a:lnTo>
                <a:lnTo>
                  <a:pt x="24912" y="9712"/>
                </a:lnTo>
                <a:lnTo>
                  <a:pt x="26948" y="12532"/>
                </a:lnTo>
                <a:lnTo>
                  <a:pt x="27844" y="17654"/>
                </a:lnTo>
                <a:lnTo>
                  <a:pt x="27963" y="35810"/>
                </a:lnTo>
                <a:lnTo>
                  <a:pt x="26948" y="41583"/>
                </a:lnTo>
                <a:lnTo>
                  <a:pt x="22861" y="47379"/>
                </a:lnTo>
                <a:lnTo>
                  <a:pt x="20289" y="48820"/>
                </a:lnTo>
                <a:lnTo>
                  <a:pt x="29623" y="48820"/>
                </a:lnTo>
                <a:lnTo>
                  <a:pt x="31414" y="46000"/>
                </a:lnTo>
                <a:lnTo>
                  <a:pt x="32941" y="41583"/>
                </a:lnTo>
                <a:lnTo>
                  <a:pt x="33999" y="38356"/>
                </a:lnTo>
                <a:lnTo>
                  <a:pt x="34626" y="33327"/>
                </a:lnTo>
                <a:lnTo>
                  <a:pt x="34531" y="20826"/>
                </a:lnTo>
                <a:lnTo>
                  <a:pt x="34234" y="17654"/>
                </a:lnTo>
                <a:lnTo>
                  <a:pt x="32667" y="11435"/>
                </a:lnTo>
                <a:lnTo>
                  <a:pt x="31570" y="8850"/>
                </a:lnTo>
                <a:lnTo>
                  <a:pt x="30160" y="6657"/>
                </a:lnTo>
                <a:lnTo>
                  <a:pt x="29325" y="5404"/>
                </a:lnTo>
                <a:close/>
              </a:path>
              <a:path w="99059" h="54610">
                <a:moveTo>
                  <a:pt x="53584" y="45851"/>
                </a:moveTo>
                <a:lnTo>
                  <a:pt x="46142" y="45851"/>
                </a:lnTo>
                <a:lnTo>
                  <a:pt x="46142" y="53277"/>
                </a:lnTo>
                <a:lnTo>
                  <a:pt x="53584" y="53277"/>
                </a:lnTo>
                <a:lnTo>
                  <a:pt x="53584" y="45851"/>
                </a:lnTo>
                <a:close/>
              </a:path>
              <a:path w="99059" h="54610">
                <a:moveTo>
                  <a:pt x="98473" y="861"/>
                </a:moveTo>
                <a:lnTo>
                  <a:pt x="64160" y="861"/>
                </a:lnTo>
                <a:lnTo>
                  <a:pt x="64160" y="7127"/>
                </a:lnTo>
                <a:lnTo>
                  <a:pt x="90169" y="7127"/>
                </a:lnTo>
                <a:lnTo>
                  <a:pt x="86800" y="10887"/>
                </a:lnTo>
                <a:lnTo>
                  <a:pt x="71680" y="49102"/>
                </a:lnTo>
                <a:lnTo>
                  <a:pt x="71602" y="53277"/>
                </a:lnTo>
                <a:lnTo>
                  <a:pt x="78261" y="53277"/>
                </a:lnTo>
                <a:lnTo>
                  <a:pt x="78653" y="47990"/>
                </a:lnTo>
                <a:lnTo>
                  <a:pt x="79436" y="43126"/>
                </a:lnTo>
                <a:lnTo>
                  <a:pt x="80768" y="38685"/>
                </a:lnTo>
                <a:lnTo>
                  <a:pt x="82570" y="32387"/>
                </a:lnTo>
                <a:lnTo>
                  <a:pt x="85155" y="26254"/>
                </a:lnTo>
                <a:lnTo>
                  <a:pt x="88445" y="20294"/>
                </a:lnTo>
                <a:lnTo>
                  <a:pt x="91814" y="14333"/>
                </a:lnTo>
                <a:lnTo>
                  <a:pt x="95104" y="9555"/>
                </a:lnTo>
                <a:lnTo>
                  <a:pt x="98473" y="5952"/>
                </a:lnTo>
                <a:lnTo>
                  <a:pt x="98473" y="86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658068" y="5107722"/>
            <a:ext cx="99060" cy="54610"/>
          </a:xfrm>
          <a:custGeom>
            <a:avLst/>
            <a:gdLst/>
            <a:ahLst/>
            <a:cxnLst/>
            <a:rect l="l" t="t" r="r" b="b"/>
            <a:pathLst>
              <a:path w="99059" h="54610">
                <a:moveTo>
                  <a:pt x="20211" y="0"/>
                </a:moveTo>
                <a:lnTo>
                  <a:pt x="13474" y="0"/>
                </a:lnTo>
                <a:lnTo>
                  <a:pt x="10262" y="1018"/>
                </a:lnTo>
                <a:lnTo>
                  <a:pt x="7677" y="3054"/>
                </a:lnTo>
                <a:lnTo>
                  <a:pt x="5170" y="5169"/>
                </a:lnTo>
                <a:lnTo>
                  <a:pt x="3211" y="8067"/>
                </a:lnTo>
                <a:lnTo>
                  <a:pt x="1741" y="12532"/>
                </a:lnTo>
                <a:lnTo>
                  <a:pt x="626" y="15743"/>
                </a:lnTo>
                <a:lnTo>
                  <a:pt x="0" y="20834"/>
                </a:lnTo>
                <a:lnTo>
                  <a:pt x="0" y="37048"/>
                </a:lnTo>
                <a:lnTo>
                  <a:pt x="1801" y="44254"/>
                </a:lnTo>
                <a:lnTo>
                  <a:pt x="5502" y="48953"/>
                </a:lnTo>
                <a:lnTo>
                  <a:pt x="8225" y="52321"/>
                </a:lnTo>
                <a:lnTo>
                  <a:pt x="12220" y="54123"/>
                </a:lnTo>
                <a:lnTo>
                  <a:pt x="21230" y="54123"/>
                </a:lnTo>
                <a:lnTo>
                  <a:pt x="24441" y="53104"/>
                </a:lnTo>
                <a:lnTo>
                  <a:pt x="26948" y="50990"/>
                </a:lnTo>
                <a:lnTo>
                  <a:pt x="29534" y="48953"/>
                </a:lnTo>
                <a:lnTo>
                  <a:pt x="29633" y="48797"/>
                </a:lnTo>
                <a:lnTo>
                  <a:pt x="14336" y="48797"/>
                </a:lnTo>
                <a:lnTo>
                  <a:pt x="11829" y="47387"/>
                </a:lnTo>
                <a:lnTo>
                  <a:pt x="7755" y="41591"/>
                </a:lnTo>
                <a:lnTo>
                  <a:pt x="6737" y="35794"/>
                </a:lnTo>
                <a:lnTo>
                  <a:pt x="6751" y="18328"/>
                </a:lnTo>
                <a:lnTo>
                  <a:pt x="7833" y="12375"/>
                </a:lnTo>
                <a:lnTo>
                  <a:pt x="11907" y="6657"/>
                </a:lnTo>
                <a:lnTo>
                  <a:pt x="14257" y="5326"/>
                </a:lnTo>
                <a:lnTo>
                  <a:pt x="29304" y="5326"/>
                </a:lnTo>
                <a:lnTo>
                  <a:pt x="28750" y="4464"/>
                </a:lnTo>
                <a:lnTo>
                  <a:pt x="26948" y="2819"/>
                </a:lnTo>
                <a:lnTo>
                  <a:pt x="24833" y="1723"/>
                </a:lnTo>
                <a:lnTo>
                  <a:pt x="22640" y="548"/>
                </a:lnTo>
                <a:lnTo>
                  <a:pt x="20211" y="0"/>
                </a:lnTo>
                <a:close/>
              </a:path>
              <a:path w="99059" h="54610">
                <a:moveTo>
                  <a:pt x="29304" y="5326"/>
                </a:moveTo>
                <a:lnTo>
                  <a:pt x="20289" y="5326"/>
                </a:lnTo>
                <a:lnTo>
                  <a:pt x="22875" y="6814"/>
                </a:lnTo>
                <a:lnTo>
                  <a:pt x="24912" y="9634"/>
                </a:lnTo>
                <a:lnTo>
                  <a:pt x="26948" y="12532"/>
                </a:lnTo>
                <a:lnTo>
                  <a:pt x="27843" y="17623"/>
                </a:lnTo>
                <a:lnTo>
                  <a:pt x="27967" y="35794"/>
                </a:lnTo>
                <a:lnTo>
                  <a:pt x="26948" y="41591"/>
                </a:lnTo>
                <a:lnTo>
                  <a:pt x="22875" y="47387"/>
                </a:lnTo>
                <a:lnTo>
                  <a:pt x="20289" y="48797"/>
                </a:lnTo>
                <a:lnTo>
                  <a:pt x="29633" y="48797"/>
                </a:lnTo>
                <a:lnTo>
                  <a:pt x="31414" y="45977"/>
                </a:lnTo>
                <a:lnTo>
                  <a:pt x="32746" y="42139"/>
                </a:lnTo>
                <a:lnTo>
                  <a:pt x="33999" y="38301"/>
                </a:lnTo>
                <a:lnTo>
                  <a:pt x="34626" y="33288"/>
                </a:lnTo>
                <a:lnTo>
                  <a:pt x="34531" y="20834"/>
                </a:lnTo>
                <a:lnTo>
                  <a:pt x="34234" y="17623"/>
                </a:lnTo>
                <a:lnTo>
                  <a:pt x="32667" y="11435"/>
                </a:lnTo>
                <a:lnTo>
                  <a:pt x="31570" y="8772"/>
                </a:lnTo>
                <a:lnTo>
                  <a:pt x="30160" y="6657"/>
                </a:lnTo>
                <a:lnTo>
                  <a:pt x="29304" y="5326"/>
                </a:lnTo>
                <a:close/>
              </a:path>
              <a:path w="99059" h="54610">
                <a:moveTo>
                  <a:pt x="53584" y="45820"/>
                </a:moveTo>
                <a:lnTo>
                  <a:pt x="46142" y="45820"/>
                </a:lnTo>
                <a:lnTo>
                  <a:pt x="46142" y="53261"/>
                </a:lnTo>
                <a:lnTo>
                  <a:pt x="53584" y="53261"/>
                </a:lnTo>
                <a:lnTo>
                  <a:pt x="53584" y="45820"/>
                </a:lnTo>
                <a:close/>
              </a:path>
              <a:path w="99059" h="54610">
                <a:moveTo>
                  <a:pt x="85625" y="0"/>
                </a:moveTo>
                <a:lnTo>
                  <a:pt x="76381" y="0"/>
                </a:lnTo>
                <a:lnTo>
                  <a:pt x="72699" y="1253"/>
                </a:lnTo>
                <a:lnTo>
                  <a:pt x="69957" y="3916"/>
                </a:lnTo>
                <a:lnTo>
                  <a:pt x="67137" y="6579"/>
                </a:lnTo>
                <a:lnTo>
                  <a:pt x="65805" y="9790"/>
                </a:lnTo>
                <a:lnTo>
                  <a:pt x="65827" y="16291"/>
                </a:lnTo>
                <a:lnTo>
                  <a:pt x="66432" y="18406"/>
                </a:lnTo>
                <a:lnTo>
                  <a:pt x="67763" y="20208"/>
                </a:lnTo>
                <a:lnTo>
                  <a:pt x="69017" y="22087"/>
                </a:lnTo>
                <a:lnTo>
                  <a:pt x="71054" y="23497"/>
                </a:lnTo>
                <a:lnTo>
                  <a:pt x="73717" y="24437"/>
                </a:lnTo>
                <a:lnTo>
                  <a:pt x="70505" y="25299"/>
                </a:lnTo>
                <a:lnTo>
                  <a:pt x="67998" y="26944"/>
                </a:lnTo>
                <a:lnTo>
                  <a:pt x="66275" y="29215"/>
                </a:lnTo>
                <a:lnTo>
                  <a:pt x="64551" y="31565"/>
                </a:lnTo>
                <a:lnTo>
                  <a:pt x="63611" y="34463"/>
                </a:lnTo>
                <a:lnTo>
                  <a:pt x="63645" y="42609"/>
                </a:lnTo>
                <a:lnTo>
                  <a:pt x="65256" y="46368"/>
                </a:lnTo>
                <a:lnTo>
                  <a:pt x="71680" y="52634"/>
                </a:lnTo>
                <a:lnTo>
                  <a:pt x="75911" y="54123"/>
                </a:lnTo>
                <a:lnTo>
                  <a:pt x="86330" y="54123"/>
                </a:lnTo>
                <a:lnTo>
                  <a:pt x="90560" y="52634"/>
                </a:lnTo>
                <a:lnTo>
                  <a:pt x="94513" y="48797"/>
                </a:lnTo>
                <a:lnTo>
                  <a:pt x="79201" y="48797"/>
                </a:lnTo>
                <a:lnTo>
                  <a:pt x="77321" y="48327"/>
                </a:lnTo>
                <a:lnTo>
                  <a:pt x="73874" y="46447"/>
                </a:lnTo>
                <a:lnTo>
                  <a:pt x="72542" y="45037"/>
                </a:lnTo>
                <a:lnTo>
                  <a:pt x="71680" y="43314"/>
                </a:lnTo>
                <a:lnTo>
                  <a:pt x="70740" y="41591"/>
                </a:lnTo>
                <a:lnTo>
                  <a:pt x="70349" y="39789"/>
                </a:lnTo>
                <a:lnTo>
                  <a:pt x="70410" y="34776"/>
                </a:lnTo>
                <a:lnTo>
                  <a:pt x="71367" y="32348"/>
                </a:lnTo>
                <a:lnTo>
                  <a:pt x="73325" y="30312"/>
                </a:lnTo>
                <a:lnTo>
                  <a:pt x="75362" y="28275"/>
                </a:lnTo>
                <a:lnTo>
                  <a:pt x="77948" y="27335"/>
                </a:lnTo>
                <a:lnTo>
                  <a:pt x="94454" y="27335"/>
                </a:lnTo>
                <a:lnTo>
                  <a:pt x="91892" y="25534"/>
                </a:lnTo>
                <a:lnTo>
                  <a:pt x="88602" y="24437"/>
                </a:lnTo>
                <a:lnTo>
                  <a:pt x="91265" y="23497"/>
                </a:lnTo>
                <a:lnTo>
                  <a:pt x="93224" y="22087"/>
                </a:lnTo>
                <a:lnTo>
                  <a:pt x="78574" y="22009"/>
                </a:lnTo>
                <a:lnTo>
                  <a:pt x="76459" y="21147"/>
                </a:lnTo>
                <a:lnTo>
                  <a:pt x="74892" y="19581"/>
                </a:lnTo>
                <a:lnTo>
                  <a:pt x="73247" y="18014"/>
                </a:lnTo>
                <a:lnTo>
                  <a:pt x="72584" y="16291"/>
                </a:lnTo>
                <a:lnTo>
                  <a:pt x="78574" y="5326"/>
                </a:lnTo>
                <a:lnTo>
                  <a:pt x="93615" y="5326"/>
                </a:lnTo>
                <a:lnTo>
                  <a:pt x="89385" y="1331"/>
                </a:lnTo>
                <a:lnTo>
                  <a:pt x="85625" y="0"/>
                </a:lnTo>
                <a:close/>
              </a:path>
              <a:path w="99059" h="54610">
                <a:moveTo>
                  <a:pt x="94454" y="27335"/>
                </a:moveTo>
                <a:lnTo>
                  <a:pt x="84136" y="27335"/>
                </a:lnTo>
                <a:lnTo>
                  <a:pt x="86722" y="28353"/>
                </a:lnTo>
                <a:lnTo>
                  <a:pt x="88837" y="30390"/>
                </a:lnTo>
                <a:lnTo>
                  <a:pt x="90874" y="32426"/>
                </a:lnTo>
                <a:lnTo>
                  <a:pt x="91871" y="34776"/>
                </a:lnTo>
                <a:lnTo>
                  <a:pt x="91970" y="41277"/>
                </a:lnTo>
                <a:lnTo>
                  <a:pt x="90952" y="43784"/>
                </a:lnTo>
                <a:lnTo>
                  <a:pt x="88263" y="46447"/>
                </a:lnTo>
                <a:lnTo>
                  <a:pt x="86878" y="47778"/>
                </a:lnTo>
                <a:lnTo>
                  <a:pt x="84293" y="48797"/>
                </a:lnTo>
                <a:lnTo>
                  <a:pt x="94513" y="48797"/>
                </a:lnTo>
                <a:lnTo>
                  <a:pt x="96984" y="46447"/>
                </a:lnTo>
                <a:lnTo>
                  <a:pt x="98629" y="42609"/>
                </a:lnTo>
                <a:lnTo>
                  <a:pt x="98533" y="34463"/>
                </a:lnTo>
                <a:lnTo>
                  <a:pt x="97767" y="31956"/>
                </a:lnTo>
                <a:lnTo>
                  <a:pt x="96044" y="29607"/>
                </a:lnTo>
                <a:lnTo>
                  <a:pt x="94454" y="27335"/>
                </a:lnTo>
                <a:close/>
              </a:path>
              <a:path w="99059" h="54610">
                <a:moveTo>
                  <a:pt x="93615" y="5326"/>
                </a:moveTo>
                <a:lnTo>
                  <a:pt x="83588" y="5326"/>
                </a:lnTo>
                <a:lnTo>
                  <a:pt x="85625" y="6109"/>
                </a:lnTo>
                <a:lnTo>
                  <a:pt x="88915" y="9399"/>
                </a:lnTo>
                <a:lnTo>
                  <a:pt x="89677" y="11200"/>
                </a:lnTo>
                <a:lnTo>
                  <a:pt x="89673" y="16291"/>
                </a:lnTo>
                <a:lnTo>
                  <a:pt x="88915" y="18014"/>
                </a:lnTo>
                <a:lnTo>
                  <a:pt x="87348" y="19581"/>
                </a:lnTo>
                <a:lnTo>
                  <a:pt x="85703" y="21147"/>
                </a:lnTo>
                <a:lnTo>
                  <a:pt x="83666" y="22009"/>
                </a:lnTo>
                <a:lnTo>
                  <a:pt x="93279" y="22009"/>
                </a:lnTo>
                <a:lnTo>
                  <a:pt x="95809" y="18406"/>
                </a:lnTo>
                <a:lnTo>
                  <a:pt x="96436" y="16291"/>
                </a:lnTo>
                <a:lnTo>
                  <a:pt x="96369" y="9790"/>
                </a:lnTo>
                <a:lnTo>
                  <a:pt x="95026" y="6657"/>
                </a:lnTo>
                <a:lnTo>
                  <a:pt x="93615" y="532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658068" y="4633302"/>
            <a:ext cx="99060" cy="54610"/>
          </a:xfrm>
          <a:custGeom>
            <a:avLst/>
            <a:gdLst/>
            <a:ahLst/>
            <a:cxnLst/>
            <a:rect l="l" t="t" r="r" b="b"/>
            <a:pathLst>
              <a:path w="99059" h="54610">
                <a:moveTo>
                  <a:pt x="20211" y="0"/>
                </a:moveTo>
                <a:lnTo>
                  <a:pt x="13474" y="0"/>
                </a:lnTo>
                <a:lnTo>
                  <a:pt x="10262" y="1096"/>
                </a:lnTo>
                <a:lnTo>
                  <a:pt x="7677" y="3133"/>
                </a:lnTo>
                <a:lnTo>
                  <a:pt x="5170" y="5247"/>
                </a:lnTo>
                <a:lnTo>
                  <a:pt x="3211" y="8145"/>
                </a:lnTo>
                <a:lnTo>
                  <a:pt x="1741" y="12610"/>
                </a:lnTo>
                <a:lnTo>
                  <a:pt x="626" y="15821"/>
                </a:lnTo>
                <a:lnTo>
                  <a:pt x="0" y="20834"/>
                </a:lnTo>
                <a:lnTo>
                  <a:pt x="0" y="37126"/>
                </a:lnTo>
                <a:lnTo>
                  <a:pt x="1801" y="44332"/>
                </a:lnTo>
                <a:lnTo>
                  <a:pt x="5502" y="49031"/>
                </a:lnTo>
                <a:lnTo>
                  <a:pt x="8225" y="52400"/>
                </a:lnTo>
                <a:lnTo>
                  <a:pt x="12220" y="54201"/>
                </a:lnTo>
                <a:lnTo>
                  <a:pt x="21230" y="54201"/>
                </a:lnTo>
                <a:lnTo>
                  <a:pt x="24441" y="53183"/>
                </a:lnTo>
                <a:lnTo>
                  <a:pt x="26948" y="51068"/>
                </a:lnTo>
                <a:lnTo>
                  <a:pt x="29534" y="49031"/>
                </a:lnTo>
                <a:lnTo>
                  <a:pt x="29633" y="48875"/>
                </a:lnTo>
                <a:lnTo>
                  <a:pt x="14336" y="48875"/>
                </a:lnTo>
                <a:lnTo>
                  <a:pt x="11829" y="47387"/>
                </a:lnTo>
                <a:lnTo>
                  <a:pt x="9792" y="44567"/>
                </a:lnTo>
                <a:lnTo>
                  <a:pt x="7755" y="41669"/>
                </a:lnTo>
                <a:lnTo>
                  <a:pt x="6737" y="35873"/>
                </a:lnTo>
                <a:lnTo>
                  <a:pt x="6737" y="18406"/>
                </a:lnTo>
                <a:lnTo>
                  <a:pt x="7833" y="12453"/>
                </a:lnTo>
                <a:lnTo>
                  <a:pt x="11907" y="6657"/>
                </a:lnTo>
                <a:lnTo>
                  <a:pt x="14257" y="5404"/>
                </a:lnTo>
                <a:lnTo>
                  <a:pt x="29304" y="5404"/>
                </a:lnTo>
                <a:lnTo>
                  <a:pt x="28750" y="4542"/>
                </a:lnTo>
                <a:lnTo>
                  <a:pt x="26948" y="2898"/>
                </a:lnTo>
                <a:lnTo>
                  <a:pt x="24833" y="1723"/>
                </a:lnTo>
                <a:lnTo>
                  <a:pt x="22640" y="626"/>
                </a:lnTo>
                <a:lnTo>
                  <a:pt x="20211" y="0"/>
                </a:lnTo>
                <a:close/>
              </a:path>
              <a:path w="99059" h="54610">
                <a:moveTo>
                  <a:pt x="29304" y="5404"/>
                </a:moveTo>
                <a:lnTo>
                  <a:pt x="20289" y="5404"/>
                </a:lnTo>
                <a:lnTo>
                  <a:pt x="22875" y="6892"/>
                </a:lnTo>
                <a:lnTo>
                  <a:pt x="24912" y="9712"/>
                </a:lnTo>
                <a:lnTo>
                  <a:pt x="26948" y="12610"/>
                </a:lnTo>
                <a:lnTo>
                  <a:pt x="27843" y="17701"/>
                </a:lnTo>
                <a:lnTo>
                  <a:pt x="27953" y="35873"/>
                </a:lnTo>
                <a:lnTo>
                  <a:pt x="26948" y="41591"/>
                </a:lnTo>
                <a:lnTo>
                  <a:pt x="22875" y="47387"/>
                </a:lnTo>
                <a:lnTo>
                  <a:pt x="20289" y="48875"/>
                </a:lnTo>
                <a:lnTo>
                  <a:pt x="29633" y="48875"/>
                </a:lnTo>
                <a:lnTo>
                  <a:pt x="31414" y="46055"/>
                </a:lnTo>
                <a:lnTo>
                  <a:pt x="32950" y="41591"/>
                </a:lnTo>
                <a:lnTo>
                  <a:pt x="33999" y="38379"/>
                </a:lnTo>
                <a:lnTo>
                  <a:pt x="34626" y="33366"/>
                </a:lnTo>
                <a:lnTo>
                  <a:pt x="34530" y="20834"/>
                </a:lnTo>
                <a:lnTo>
                  <a:pt x="34234" y="17701"/>
                </a:lnTo>
                <a:lnTo>
                  <a:pt x="32667" y="11513"/>
                </a:lnTo>
                <a:lnTo>
                  <a:pt x="31570" y="8850"/>
                </a:lnTo>
                <a:lnTo>
                  <a:pt x="30110" y="6657"/>
                </a:lnTo>
                <a:lnTo>
                  <a:pt x="29304" y="5404"/>
                </a:lnTo>
                <a:close/>
              </a:path>
              <a:path w="99059" h="54610">
                <a:moveTo>
                  <a:pt x="53584" y="45898"/>
                </a:moveTo>
                <a:lnTo>
                  <a:pt x="46142" y="45898"/>
                </a:lnTo>
                <a:lnTo>
                  <a:pt x="46142" y="53339"/>
                </a:lnTo>
                <a:lnTo>
                  <a:pt x="53584" y="53339"/>
                </a:lnTo>
                <a:lnTo>
                  <a:pt x="53584" y="45898"/>
                </a:lnTo>
                <a:close/>
              </a:path>
              <a:path w="99059" h="54610">
                <a:moveTo>
                  <a:pt x="70975" y="40494"/>
                </a:moveTo>
                <a:lnTo>
                  <a:pt x="64708" y="41042"/>
                </a:lnTo>
                <a:lnTo>
                  <a:pt x="65256" y="45194"/>
                </a:lnTo>
                <a:lnTo>
                  <a:pt x="66823" y="48483"/>
                </a:lnTo>
                <a:lnTo>
                  <a:pt x="72072" y="53104"/>
                </a:lnTo>
                <a:lnTo>
                  <a:pt x="75441" y="54201"/>
                </a:lnTo>
                <a:lnTo>
                  <a:pt x="83510" y="54201"/>
                </a:lnTo>
                <a:lnTo>
                  <a:pt x="86957" y="53183"/>
                </a:lnTo>
                <a:lnTo>
                  <a:pt x="92754" y="48953"/>
                </a:lnTo>
                <a:lnTo>
                  <a:pt x="77399" y="48875"/>
                </a:lnTo>
                <a:lnTo>
                  <a:pt x="75519" y="48170"/>
                </a:lnTo>
                <a:lnTo>
                  <a:pt x="74031" y="46838"/>
                </a:lnTo>
                <a:lnTo>
                  <a:pt x="72464" y="45507"/>
                </a:lnTo>
                <a:lnTo>
                  <a:pt x="71524" y="43392"/>
                </a:lnTo>
                <a:lnTo>
                  <a:pt x="70975" y="40494"/>
                </a:lnTo>
                <a:close/>
              </a:path>
              <a:path w="99059" h="54610">
                <a:moveTo>
                  <a:pt x="98629" y="28353"/>
                </a:moveTo>
                <a:lnTo>
                  <a:pt x="92127" y="28353"/>
                </a:lnTo>
                <a:lnTo>
                  <a:pt x="92007" y="33366"/>
                </a:lnTo>
                <a:lnTo>
                  <a:pt x="91851" y="34698"/>
                </a:lnTo>
                <a:lnTo>
                  <a:pt x="84998" y="47465"/>
                </a:lnTo>
                <a:lnTo>
                  <a:pt x="83510" y="48405"/>
                </a:lnTo>
                <a:lnTo>
                  <a:pt x="81786" y="48875"/>
                </a:lnTo>
                <a:lnTo>
                  <a:pt x="92810" y="48875"/>
                </a:lnTo>
                <a:lnTo>
                  <a:pt x="94947" y="45898"/>
                </a:lnTo>
                <a:lnTo>
                  <a:pt x="96436" y="41904"/>
                </a:lnTo>
                <a:lnTo>
                  <a:pt x="97846" y="37909"/>
                </a:lnTo>
                <a:lnTo>
                  <a:pt x="98504" y="33366"/>
                </a:lnTo>
                <a:lnTo>
                  <a:pt x="98629" y="28353"/>
                </a:lnTo>
                <a:close/>
              </a:path>
              <a:path w="99059" h="54610">
                <a:moveTo>
                  <a:pt x="83823" y="0"/>
                </a:moveTo>
                <a:lnTo>
                  <a:pt x="75597" y="0"/>
                </a:lnTo>
                <a:lnTo>
                  <a:pt x="71680" y="1644"/>
                </a:lnTo>
                <a:lnTo>
                  <a:pt x="68468" y="4934"/>
                </a:lnTo>
                <a:lnTo>
                  <a:pt x="65335" y="8224"/>
                </a:lnTo>
                <a:lnTo>
                  <a:pt x="63690" y="12532"/>
                </a:lnTo>
                <a:lnTo>
                  <a:pt x="63690" y="23184"/>
                </a:lnTo>
                <a:lnTo>
                  <a:pt x="65256" y="27335"/>
                </a:lnTo>
                <a:lnTo>
                  <a:pt x="68312" y="30547"/>
                </a:lnTo>
                <a:lnTo>
                  <a:pt x="71289" y="33758"/>
                </a:lnTo>
                <a:lnTo>
                  <a:pt x="75049" y="35324"/>
                </a:lnTo>
                <a:lnTo>
                  <a:pt x="82021" y="35324"/>
                </a:lnTo>
                <a:lnTo>
                  <a:pt x="84528" y="34698"/>
                </a:lnTo>
                <a:lnTo>
                  <a:pt x="86722" y="33366"/>
                </a:lnTo>
                <a:lnTo>
                  <a:pt x="88993" y="32113"/>
                </a:lnTo>
                <a:lnTo>
                  <a:pt x="90795" y="30390"/>
                </a:lnTo>
                <a:lnTo>
                  <a:pt x="91359" y="29528"/>
                </a:lnTo>
                <a:lnTo>
                  <a:pt x="78026" y="29528"/>
                </a:lnTo>
                <a:lnTo>
                  <a:pt x="75519" y="28510"/>
                </a:lnTo>
                <a:lnTo>
                  <a:pt x="71445" y="24281"/>
                </a:lnTo>
                <a:lnTo>
                  <a:pt x="70427" y="21539"/>
                </a:lnTo>
                <a:lnTo>
                  <a:pt x="70511" y="14176"/>
                </a:lnTo>
                <a:lnTo>
                  <a:pt x="71524" y="11357"/>
                </a:lnTo>
                <a:lnTo>
                  <a:pt x="73639" y="8929"/>
                </a:lnTo>
                <a:lnTo>
                  <a:pt x="75754" y="6579"/>
                </a:lnTo>
                <a:lnTo>
                  <a:pt x="78339" y="5404"/>
                </a:lnTo>
                <a:lnTo>
                  <a:pt x="93331" y="5404"/>
                </a:lnTo>
                <a:lnTo>
                  <a:pt x="92754" y="4699"/>
                </a:lnTo>
                <a:lnTo>
                  <a:pt x="89855" y="2819"/>
                </a:lnTo>
                <a:lnTo>
                  <a:pt x="87035" y="939"/>
                </a:lnTo>
                <a:lnTo>
                  <a:pt x="83823" y="0"/>
                </a:lnTo>
                <a:close/>
              </a:path>
              <a:path w="99059" h="54610">
                <a:moveTo>
                  <a:pt x="93331" y="5404"/>
                </a:moveTo>
                <a:lnTo>
                  <a:pt x="83980" y="5404"/>
                </a:lnTo>
                <a:lnTo>
                  <a:pt x="86408" y="6501"/>
                </a:lnTo>
                <a:lnTo>
                  <a:pt x="88367" y="8694"/>
                </a:lnTo>
                <a:lnTo>
                  <a:pt x="90404" y="10887"/>
                </a:lnTo>
                <a:lnTo>
                  <a:pt x="91344" y="13863"/>
                </a:lnTo>
                <a:lnTo>
                  <a:pt x="91293" y="21539"/>
                </a:lnTo>
                <a:lnTo>
                  <a:pt x="90404" y="24281"/>
                </a:lnTo>
                <a:lnTo>
                  <a:pt x="86487" y="28510"/>
                </a:lnTo>
                <a:lnTo>
                  <a:pt x="84058" y="29528"/>
                </a:lnTo>
                <a:lnTo>
                  <a:pt x="91359" y="29528"/>
                </a:lnTo>
                <a:lnTo>
                  <a:pt x="92127" y="28353"/>
                </a:lnTo>
                <a:lnTo>
                  <a:pt x="98629" y="28353"/>
                </a:lnTo>
                <a:lnTo>
                  <a:pt x="98629" y="19189"/>
                </a:lnTo>
                <a:lnTo>
                  <a:pt x="97846" y="14176"/>
                </a:lnTo>
                <a:lnTo>
                  <a:pt x="94869" y="7284"/>
                </a:lnTo>
                <a:lnTo>
                  <a:pt x="93331" y="540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6616939" y="4396132"/>
            <a:ext cx="141605" cy="54610"/>
          </a:xfrm>
          <a:custGeom>
            <a:avLst/>
            <a:gdLst/>
            <a:ahLst/>
            <a:cxnLst/>
            <a:rect l="l" t="t" r="r" b="b"/>
            <a:pathLst>
              <a:path w="141604" h="54610">
                <a:moveTo>
                  <a:pt x="20211" y="0"/>
                </a:moveTo>
                <a:lnTo>
                  <a:pt x="13474" y="0"/>
                </a:lnTo>
                <a:lnTo>
                  <a:pt x="10262" y="1018"/>
                </a:lnTo>
                <a:lnTo>
                  <a:pt x="5170" y="5169"/>
                </a:lnTo>
                <a:lnTo>
                  <a:pt x="3211" y="8145"/>
                </a:lnTo>
                <a:lnTo>
                  <a:pt x="1741" y="12610"/>
                </a:lnTo>
                <a:lnTo>
                  <a:pt x="626" y="15821"/>
                </a:lnTo>
                <a:lnTo>
                  <a:pt x="0" y="20834"/>
                </a:lnTo>
                <a:lnTo>
                  <a:pt x="0" y="37126"/>
                </a:lnTo>
                <a:lnTo>
                  <a:pt x="1801" y="44254"/>
                </a:lnTo>
                <a:lnTo>
                  <a:pt x="5438" y="48953"/>
                </a:lnTo>
                <a:lnTo>
                  <a:pt x="8225" y="52400"/>
                </a:lnTo>
                <a:lnTo>
                  <a:pt x="12220" y="54201"/>
                </a:lnTo>
                <a:lnTo>
                  <a:pt x="21230" y="54201"/>
                </a:lnTo>
                <a:lnTo>
                  <a:pt x="24441" y="53183"/>
                </a:lnTo>
                <a:lnTo>
                  <a:pt x="26948" y="51068"/>
                </a:lnTo>
                <a:lnTo>
                  <a:pt x="29534" y="48953"/>
                </a:lnTo>
                <a:lnTo>
                  <a:pt x="14336" y="48875"/>
                </a:lnTo>
                <a:lnTo>
                  <a:pt x="11829" y="47387"/>
                </a:lnTo>
                <a:lnTo>
                  <a:pt x="9792" y="44489"/>
                </a:lnTo>
                <a:lnTo>
                  <a:pt x="7755" y="41669"/>
                </a:lnTo>
                <a:lnTo>
                  <a:pt x="6737" y="35873"/>
                </a:lnTo>
                <a:lnTo>
                  <a:pt x="6737" y="18406"/>
                </a:lnTo>
                <a:lnTo>
                  <a:pt x="7833" y="12453"/>
                </a:lnTo>
                <a:lnTo>
                  <a:pt x="11907" y="6657"/>
                </a:lnTo>
                <a:lnTo>
                  <a:pt x="14257" y="5404"/>
                </a:lnTo>
                <a:lnTo>
                  <a:pt x="29325" y="5404"/>
                </a:lnTo>
                <a:lnTo>
                  <a:pt x="28750" y="4542"/>
                </a:lnTo>
                <a:lnTo>
                  <a:pt x="26948" y="2898"/>
                </a:lnTo>
                <a:lnTo>
                  <a:pt x="24833" y="1723"/>
                </a:lnTo>
                <a:lnTo>
                  <a:pt x="22640" y="548"/>
                </a:lnTo>
                <a:lnTo>
                  <a:pt x="20211" y="0"/>
                </a:lnTo>
                <a:close/>
              </a:path>
              <a:path w="141604" h="54610">
                <a:moveTo>
                  <a:pt x="29325" y="5404"/>
                </a:moveTo>
                <a:lnTo>
                  <a:pt x="20289" y="5404"/>
                </a:lnTo>
                <a:lnTo>
                  <a:pt x="22875" y="6814"/>
                </a:lnTo>
                <a:lnTo>
                  <a:pt x="26948" y="12610"/>
                </a:lnTo>
                <a:lnTo>
                  <a:pt x="27843" y="17701"/>
                </a:lnTo>
                <a:lnTo>
                  <a:pt x="27953" y="35873"/>
                </a:lnTo>
                <a:lnTo>
                  <a:pt x="26948" y="41591"/>
                </a:lnTo>
                <a:lnTo>
                  <a:pt x="22875" y="47387"/>
                </a:lnTo>
                <a:lnTo>
                  <a:pt x="20289" y="48875"/>
                </a:lnTo>
                <a:lnTo>
                  <a:pt x="29584" y="48875"/>
                </a:lnTo>
                <a:lnTo>
                  <a:pt x="31414" y="46055"/>
                </a:lnTo>
                <a:lnTo>
                  <a:pt x="32950" y="41591"/>
                </a:lnTo>
                <a:lnTo>
                  <a:pt x="33999" y="38379"/>
                </a:lnTo>
                <a:lnTo>
                  <a:pt x="34626" y="33366"/>
                </a:lnTo>
                <a:lnTo>
                  <a:pt x="34530" y="20834"/>
                </a:lnTo>
                <a:lnTo>
                  <a:pt x="34234" y="17701"/>
                </a:lnTo>
                <a:lnTo>
                  <a:pt x="32667" y="11513"/>
                </a:lnTo>
                <a:lnTo>
                  <a:pt x="31570" y="8850"/>
                </a:lnTo>
                <a:lnTo>
                  <a:pt x="30160" y="6657"/>
                </a:lnTo>
                <a:lnTo>
                  <a:pt x="29325" y="5404"/>
                </a:lnTo>
                <a:close/>
              </a:path>
              <a:path w="141604" h="54610">
                <a:moveTo>
                  <a:pt x="53584" y="45898"/>
                </a:moveTo>
                <a:lnTo>
                  <a:pt x="46142" y="45898"/>
                </a:lnTo>
                <a:lnTo>
                  <a:pt x="46142" y="53339"/>
                </a:lnTo>
                <a:lnTo>
                  <a:pt x="53584" y="53339"/>
                </a:lnTo>
                <a:lnTo>
                  <a:pt x="53584" y="45898"/>
                </a:lnTo>
                <a:close/>
              </a:path>
              <a:path w="141604" h="54610">
                <a:moveTo>
                  <a:pt x="70975" y="40416"/>
                </a:moveTo>
                <a:lnTo>
                  <a:pt x="64708" y="41042"/>
                </a:lnTo>
                <a:lnTo>
                  <a:pt x="65256" y="45194"/>
                </a:lnTo>
                <a:lnTo>
                  <a:pt x="66823" y="48483"/>
                </a:lnTo>
                <a:lnTo>
                  <a:pt x="69409" y="50755"/>
                </a:lnTo>
                <a:lnTo>
                  <a:pt x="72072" y="53026"/>
                </a:lnTo>
                <a:lnTo>
                  <a:pt x="75441" y="54201"/>
                </a:lnTo>
                <a:lnTo>
                  <a:pt x="83510" y="54201"/>
                </a:lnTo>
                <a:lnTo>
                  <a:pt x="86957" y="53183"/>
                </a:lnTo>
                <a:lnTo>
                  <a:pt x="92754" y="48953"/>
                </a:lnTo>
                <a:lnTo>
                  <a:pt x="77399" y="48875"/>
                </a:lnTo>
                <a:lnTo>
                  <a:pt x="75519" y="48170"/>
                </a:lnTo>
                <a:lnTo>
                  <a:pt x="74031" y="46838"/>
                </a:lnTo>
                <a:lnTo>
                  <a:pt x="72464" y="45507"/>
                </a:lnTo>
                <a:lnTo>
                  <a:pt x="71524" y="43392"/>
                </a:lnTo>
                <a:lnTo>
                  <a:pt x="70975" y="40416"/>
                </a:lnTo>
                <a:close/>
              </a:path>
              <a:path w="141604" h="54610">
                <a:moveTo>
                  <a:pt x="98629" y="28353"/>
                </a:moveTo>
                <a:lnTo>
                  <a:pt x="92127" y="28353"/>
                </a:lnTo>
                <a:lnTo>
                  <a:pt x="92007" y="33366"/>
                </a:lnTo>
                <a:lnTo>
                  <a:pt x="91851" y="34698"/>
                </a:lnTo>
                <a:lnTo>
                  <a:pt x="84998" y="47465"/>
                </a:lnTo>
                <a:lnTo>
                  <a:pt x="83510" y="48405"/>
                </a:lnTo>
                <a:lnTo>
                  <a:pt x="81786" y="48875"/>
                </a:lnTo>
                <a:lnTo>
                  <a:pt x="92810" y="48875"/>
                </a:lnTo>
                <a:lnTo>
                  <a:pt x="94947" y="45898"/>
                </a:lnTo>
                <a:lnTo>
                  <a:pt x="96436" y="41904"/>
                </a:lnTo>
                <a:lnTo>
                  <a:pt x="97846" y="37831"/>
                </a:lnTo>
                <a:lnTo>
                  <a:pt x="98629" y="32426"/>
                </a:lnTo>
                <a:lnTo>
                  <a:pt x="98629" y="28353"/>
                </a:lnTo>
                <a:close/>
              </a:path>
              <a:path w="141604" h="54610">
                <a:moveTo>
                  <a:pt x="83823" y="0"/>
                </a:moveTo>
                <a:lnTo>
                  <a:pt x="75597" y="0"/>
                </a:lnTo>
                <a:lnTo>
                  <a:pt x="71680" y="1644"/>
                </a:lnTo>
                <a:lnTo>
                  <a:pt x="68468" y="4934"/>
                </a:lnTo>
                <a:lnTo>
                  <a:pt x="65335" y="8224"/>
                </a:lnTo>
                <a:lnTo>
                  <a:pt x="63690" y="12532"/>
                </a:lnTo>
                <a:lnTo>
                  <a:pt x="63690" y="23184"/>
                </a:lnTo>
                <a:lnTo>
                  <a:pt x="65256" y="27335"/>
                </a:lnTo>
                <a:lnTo>
                  <a:pt x="71289" y="33680"/>
                </a:lnTo>
                <a:lnTo>
                  <a:pt x="75049" y="35324"/>
                </a:lnTo>
                <a:lnTo>
                  <a:pt x="82021" y="35324"/>
                </a:lnTo>
                <a:lnTo>
                  <a:pt x="84528" y="34698"/>
                </a:lnTo>
                <a:lnTo>
                  <a:pt x="86722" y="33366"/>
                </a:lnTo>
                <a:lnTo>
                  <a:pt x="88993" y="32113"/>
                </a:lnTo>
                <a:lnTo>
                  <a:pt x="90795" y="30390"/>
                </a:lnTo>
                <a:lnTo>
                  <a:pt x="91359" y="29528"/>
                </a:lnTo>
                <a:lnTo>
                  <a:pt x="78026" y="29528"/>
                </a:lnTo>
                <a:lnTo>
                  <a:pt x="75519" y="28510"/>
                </a:lnTo>
                <a:lnTo>
                  <a:pt x="71445" y="24281"/>
                </a:lnTo>
                <a:lnTo>
                  <a:pt x="70427" y="21539"/>
                </a:lnTo>
                <a:lnTo>
                  <a:pt x="70511" y="14176"/>
                </a:lnTo>
                <a:lnTo>
                  <a:pt x="71524" y="11357"/>
                </a:lnTo>
                <a:lnTo>
                  <a:pt x="73639" y="8929"/>
                </a:lnTo>
                <a:lnTo>
                  <a:pt x="75754" y="6579"/>
                </a:lnTo>
                <a:lnTo>
                  <a:pt x="78339" y="5404"/>
                </a:lnTo>
                <a:lnTo>
                  <a:pt x="93376" y="5404"/>
                </a:lnTo>
                <a:lnTo>
                  <a:pt x="92754" y="4621"/>
                </a:lnTo>
                <a:lnTo>
                  <a:pt x="89855" y="2819"/>
                </a:lnTo>
                <a:lnTo>
                  <a:pt x="87035" y="939"/>
                </a:lnTo>
                <a:lnTo>
                  <a:pt x="83823" y="0"/>
                </a:lnTo>
                <a:close/>
              </a:path>
              <a:path w="141604" h="54610">
                <a:moveTo>
                  <a:pt x="93376" y="5404"/>
                </a:moveTo>
                <a:lnTo>
                  <a:pt x="83980" y="5404"/>
                </a:lnTo>
                <a:lnTo>
                  <a:pt x="86408" y="6501"/>
                </a:lnTo>
                <a:lnTo>
                  <a:pt x="88367" y="8694"/>
                </a:lnTo>
                <a:lnTo>
                  <a:pt x="90404" y="10887"/>
                </a:lnTo>
                <a:lnTo>
                  <a:pt x="91344" y="13863"/>
                </a:lnTo>
                <a:lnTo>
                  <a:pt x="91293" y="21539"/>
                </a:lnTo>
                <a:lnTo>
                  <a:pt x="90404" y="24281"/>
                </a:lnTo>
                <a:lnTo>
                  <a:pt x="86487" y="28510"/>
                </a:lnTo>
                <a:lnTo>
                  <a:pt x="84058" y="29528"/>
                </a:lnTo>
                <a:lnTo>
                  <a:pt x="91359" y="29528"/>
                </a:lnTo>
                <a:lnTo>
                  <a:pt x="92127" y="28353"/>
                </a:lnTo>
                <a:lnTo>
                  <a:pt x="98629" y="28353"/>
                </a:lnTo>
                <a:lnTo>
                  <a:pt x="98629" y="19189"/>
                </a:lnTo>
                <a:lnTo>
                  <a:pt x="97846" y="14176"/>
                </a:lnTo>
                <a:lnTo>
                  <a:pt x="94869" y="7284"/>
                </a:lnTo>
                <a:lnTo>
                  <a:pt x="93376" y="5404"/>
                </a:lnTo>
                <a:close/>
              </a:path>
              <a:path w="141604" h="54610">
                <a:moveTo>
                  <a:pt x="113044" y="38849"/>
                </a:moveTo>
                <a:lnTo>
                  <a:pt x="106150" y="39397"/>
                </a:lnTo>
                <a:lnTo>
                  <a:pt x="106620" y="43862"/>
                </a:lnTo>
                <a:lnTo>
                  <a:pt x="108343" y="47465"/>
                </a:lnTo>
                <a:lnTo>
                  <a:pt x="111399" y="50128"/>
                </a:lnTo>
                <a:lnTo>
                  <a:pt x="114454" y="52869"/>
                </a:lnTo>
                <a:lnTo>
                  <a:pt x="118449" y="54201"/>
                </a:lnTo>
                <a:lnTo>
                  <a:pt x="129103" y="54201"/>
                </a:lnTo>
                <a:lnTo>
                  <a:pt x="133804" y="52086"/>
                </a:lnTo>
                <a:lnTo>
                  <a:pt x="136315" y="48875"/>
                </a:lnTo>
                <a:lnTo>
                  <a:pt x="120643" y="48875"/>
                </a:lnTo>
                <a:lnTo>
                  <a:pt x="118371" y="48013"/>
                </a:lnTo>
                <a:lnTo>
                  <a:pt x="114689" y="44645"/>
                </a:lnTo>
                <a:lnTo>
                  <a:pt x="113514" y="42139"/>
                </a:lnTo>
                <a:lnTo>
                  <a:pt x="113044" y="38849"/>
                </a:lnTo>
                <a:close/>
              </a:path>
              <a:path w="141604" h="54610">
                <a:moveTo>
                  <a:pt x="137541" y="23889"/>
                </a:moveTo>
                <a:lnTo>
                  <a:pt x="126518" y="23889"/>
                </a:lnTo>
                <a:lnTo>
                  <a:pt x="129260" y="24907"/>
                </a:lnTo>
                <a:lnTo>
                  <a:pt x="131297" y="27100"/>
                </a:lnTo>
                <a:lnTo>
                  <a:pt x="133412" y="29215"/>
                </a:lnTo>
                <a:lnTo>
                  <a:pt x="134430" y="32191"/>
                </a:lnTo>
                <a:lnTo>
                  <a:pt x="134329" y="40102"/>
                </a:lnTo>
                <a:lnTo>
                  <a:pt x="133412" y="42922"/>
                </a:lnTo>
                <a:lnTo>
                  <a:pt x="131219" y="45272"/>
                </a:lnTo>
                <a:lnTo>
                  <a:pt x="129025" y="47700"/>
                </a:lnTo>
                <a:lnTo>
                  <a:pt x="126361" y="48875"/>
                </a:lnTo>
                <a:lnTo>
                  <a:pt x="136315" y="48875"/>
                </a:lnTo>
                <a:lnTo>
                  <a:pt x="139993" y="44254"/>
                </a:lnTo>
                <a:lnTo>
                  <a:pt x="141403" y="40102"/>
                </a:lnTo>
                <a:lnTo>
                  <a:pt x="141403" y="30233"/>
                </a:lnTo>
                <a:lnTo>
                  <a:pt x="139758" y="26160"/>
                </a:lnTo>
                <a:lnTo>
                  <a:pt x="137541" y="23889"/>
                </a:lnTo>
                <a:close/>
              </a:path>
              <a:path w="141604" h="54610">
                <a:moveTo>
                  <a:pt x="138896" y="939"/>
                </a:moveTo>
                <a:lnTo>
                  <a:pt x="112495" y="939"/>
                </a:lnTo>
                <a:lnTo>
                  <a:pt x="107325" y="28197"/>
                </a:lnTo>
                <a:lnTo>
                  <a:pt x="113435" y="28980"/>
                </a:lnTo>
                <a:lnTo>
                  <a:pt x="114454" y="27492"/>
                </a:lnTo>
                <a:lnTo>
                  <a:pt x="115786" y="26239"/>
                </a:lnTo>
                <a:lnTo>
                  <a:pt x="117431" y="25299"/>
                </a:lnTo>
                <a:lnTo>
                  <a:pt x="119154" y="24359"/>
                </a:lnTo>
                <a:lnTo>
                  <a:pt x="121034" y="23889"/>
                </a:lnTo>
                <a:lnTo>
                  <a:pt x="137541" y="23889"/>
                </a:lnTo>
                <a:lnTo>
                  <a:pt x="135136" y="21461"/>
                </a:lnTo>
                <a:lnTo>
                  <a:pt x="114846" y="21461"/>
                </a:lnTo>
                <a:lnTo>
                  <a:pt x="117666" y="7205"/>
                </a:lnTo>
                <a:lnTo>
                  <a:pt x="138896" y="7205"/>
                </a:lnTo>
                <a:lnTo>
                  <a:pt x="138896" y="939"/>
                </a:lnTo>
                <a:close/>
              </a:path>
              <a:path w="141604" h="54610">
                <a:moveTo>
                  <a:pt x="129495" y="18093"/>
                </a:moveTo>
                <a:lnTo>
                  <a:pt x="121348" y="18093"/>
                </a:lnTo>
                <a:lnTo>
                  <a:pt x="118057" y="19189"/>
                </a:lnTo>
                <a:lnTo>
                  <a:pt x="114846" y="21461"/>
                </a:lnTo>
                <a:lnTo>
                  <a:pt x="135136" y="21461"/>
                </a:lnTo>
                <a:lnTo>
                  <a:pt x="133412" y="19738"/>
                </a:lnTo>
                <a:lnTo>
                  <a:pt x="129495" y="1809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6727711" y="4158961"/>
            <a:ext cx="19685" cy="53340"/>
          </a:xfrm>
          <a:custGeom>
            <a:avLst/>
            <a:gdLst/>
            <a:ahLst/>
            <a:cxnLst/>
            <a:rect l="l" t="t" r="r" b="b"/>
            <a:pathLst>
              <a:path w="19684" h="53339">
                <a:moveTo>
                  <a:pt x="19584" y="0"/>
                </a:moveTo>
                <a:lnTo>
                  <a:pt x="15354" y="0"/>
                </a:lnTo>
                <a:lnTo>
                  <a:pt x="14257" y="2271"/>
                </a:lnTo>
                <a:lnTo>
                  <a:pt x="12299" y="4699"/>
                </a:lnTo>
                <a:lnTo>
                  <a:pt x="6815" y="9555"/>
                </a:lnTo>
                <a:lnTo>
                  <a:pt x="3681" y="11592"/>
                </a:lnTo>
                <a:lnTo>
                  <a:pt x="0" y="13315"/>
                </a:lnTo>
                <a:lnTo>
                  <a:pt x="0" y="19659"/>
                </a:lnTo>
                <a:lnTo>
                  <a:pt x="13004" y="11748"/>
                </a:lnTo>
                <a:lnTo>
                  <a:pt x="13004" y="53261"/>
                </a:lnTo>
                <a:lnTo>
                  <a:pt x="19584" y="53261"/>
                </a:lnTo>
                <a:lnTo>
                  <a:pt x="1958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51" name="object 151"/>
          <p:cNvGrpSpPr/>
          <p:nvPr/>
        </p:nvGrpSpPr>
        <p:grpSpPr>
          <a:xfrm>
            <a:off x="6774167" y="4153322"/>
            <a:ext cx="53340" cy="51435"/>
            <a:chOff x="6774167" y="4153322"/>
            <a:chExt cx="53340" cy="51435"/>
          </a:xfrm>
        </p:grpSpPr>
        <p:sp>
          <p:nvSpPr>
            <p:cNvPr id="152" name="object 152"/>
            <p:cNvSpPr/>
            <p:nvPr/>
          </p:nvSpPr>
          <p:spPr>
            <a:xfrm>
              <a:off x="6819917" y="4165227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785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6774154" y="4153331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7485" y="9474"/>
                  </a:moveTo>
                  <a:lnTo>
                    <a:pt x="35725" y="939"/>
                  </a:lnTo>
                  <a:lnTo>
                    <a:pt x="34480" y="0"/>
                  </a:lnTo>
                  <a:lnTo>
                    <a:pt x="32600" y="304"/>
                  </a:lnTo>
                  <a:lnTo>
                    <a:pt x="17868" y="393"/>
                  </a:lnTo>
                  <a:lnTo>
                    <a:pt x="16535" y="1714"/>
                  </a:lnTo>
                  <a:lnTo>
                    <a:pt x="16535" y="1854"/>
                  </a:lnTo>
                  <a:lnTo>
                    <a:pt x="6032" y="9474"/>
                  </a:lnTo>
                  <a:lnTo>
                    <a:pt x="4711" y="10490"/>
                  </a:lnTo>
                  <a:lnTo>
                    <a:pt x="4394" y="12293"/>
                  </a:lnTo>
                  <a:lnTo>
                    <a:pt x="0" y="26314"/>
                  </a:lnTo>
                  <a:lnTo>
                    <a:pt x="787" y="27952"/>
                  </a:lnTo>
                  <a:lnTo>
                    <a:pt x="4940" y="40411"/>
                  </a:lnTo>
                  <a:lnTo>
                    <a:pt x="5486" y="41973"/>
                  </a:lnTo>
                  <a:lnTo>
                    <a:pt x="7137" y="42837"/>
                  </a:lnTo>
                  <a:lnTo>
                    <a:pt x="17792" y="50444"/>
                  </a:lnTo>
                  <a:lnTo>
                    <a:pt x="19126" y="51384"/>
                  </a:lnTo>
                  <a:lnTo>
                    <a:pt x="20916" y="51066"/>
                  </a:lnTo>
                  <a:lnTo>
                    <a:pt x="21856" y="49733"/>
                  </a:lnTo>
                  <a:lnTo>
                    <a:pt x="22809" y="48475"/>
                  </a:lnTo>
                  <a:lnTo>
                    <a:pt x="22567" y="46596"/>
                  </a:lnTo>
                  <a:lnTo>
                    <a:pt x="21234" y="45656"/>
                  </a:lnTo>
                  <a:lnTo>
                    <a:pt x="10274" y="37706"/>
                  </a:lnTo>
                  <a:lnTo>
                    <a:pt x="6324" y="25755"/>
                  </a:lnTo>
                  <a:lnTo>
                    <a:pt x="10274" y="13677"/>
                  </a:lnTo>
                  <a:lnTo>
                    <a:pt x="20472" y="6261"/>
                  </a:lnTo>
                  <a:lnTo>
                    <a:pt x="33032" y="6261"/>
                  </a:lnTo>
                  <a:lnTo>
                    <a:pt x="44030" y="14249"/>
                  </a:lnTo>
                  <a:lnTo>
                    <a:pt x="47485" y="9474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44"/>
                  </a:lnTo>
                  <a:lnTo>
                    <a:pt x="47167" y="36499"/>
                  </a:lnTo>
                  <a:lnTo>
                    <a:pt x="45364" y="36182"/>
                  </a:lnTo>
                  <a:lnTo>
                    <a:pt x="44030" y="37122"/>
                  </a:lnTo>
                  <a:lnTo>
                    <a:pt x="32283" y="45656"/>
                  </a:lnTo>
                  <a:lnTo>
                    <a:pt x="35725" y="50444"/>
                  </a:lnTo>
                  <a:lnTo>
                    <a:pt x="47485" y="41897"/>
                  </a:lnTo>
                  <a:lnTo>
                    <a:pt x="48806" y="40957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6819917" y="4179012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785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" name="object 155"/>
          <p:cNvGrpSpPr/>
          <p:nvPr/>
        </p:nvGrpSpPr>
        <p:grpSpPr>
          <a:xfrm>
            <a:off x="7126696" y="6050789"/>
            <a:ext cx="53340" cy="51435"/>
            <a:chOff x="7126696" y="6050789"/>
            <a:chExt cx="53340" cy="51435"/>
          </a:xfrm>
        </p:grpSpPr>
        <p:sp>
          <p:nvSpPr>
            <p:cNvPr id="156" name="object 156"/>
            <p:cNvSpPr/>
            <p:nvPr/>
          </p:nvSpPr>
          <p:spPr>
            <a:xfrm>
              <a:off x="7172446" y="606265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7126694" y="6050800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7472" y="9474"/>
                  </a:moveTo>
                  <a:lnTo>
                    <a:pt x="35712" y="952"/>
                  </a:lnTo>
                  <a:lnTo>
                    <a:pt x="34467" y="0"/>
                  </a:lnTo>
                  <a:lnTo>
                    <a:pt x="32588" y="279"/>
                  </a:lnTo>
                  <a:lnTo>
                    <a:pt x="17856" y="381"/>
                  </a:lnTo>
                  <a:lnTo>
                    <a:pt x="16522" y="1701"/>
                  </a:lnTo>
                  <a:lnTo>
                    <a:pt x="16522" y="1866"/>
                  </a:lnTo>
                  <a:lnTo>
                    <a:pt x="4699" y="10439"/>
                  </a:lnTo>
                  <a:lnTo>
                    <a:pt x="4381" y="12280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74" y="27965"/>
                  </a:lnTo>
                  <a:lnTo>
                    <a:pt x="927" y="28016"/>
                  </a:lnTo>
                  <a:lnTo>
                    <a:pt x="4927" y="40386"/>
                  </a:lnTo>
                  <a:lnTo>
                    <a:pt x="5473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lnTo>
                    <a:pt x="22555" y="46596"/>
                  </a:lnTo>
                  <a:lnTo>
                    <a:pt x="10261" y="37693"/>
                  </a:lnTo>
                  <a:lnTo>
                    <a:pt x="6324" y="25679"/>
                  </a:lnTo>
                  <a:lnTo>
                    <a:pt x="10274" y="13639"/>
                  </a:lnTo>
                  <a:lnTo>
                    <a:pt x="20447" y="6261"/>
                  </a:lnTo>
                  <a:lnTo>
                    <a:pt x="33032" y="6261"/>
                  </a:lnTo>
                  <a:lnTo>
                    <a:pt x="44018" y="14236"/>
                  </a:lnTo>
                  <a:lnTo>
                    <a:pt x="47472" y="9474"/>
                  </a:lnTo>
                  <a:close/>
                </a:path>
                <a:path w="49529" h="51435">
                  <a:moveTo>
                    <a:pt x="49110" y="39077"/>
                  </a:moveTo>
                  <a:lnTo>
                    <a:pt x="48171" y="37757"/>
                  </a:lnTo>
                  <a:lnTo>
                    <a:pt x="47155" y="36449"/>
                  </a:lnTo>
                  <a:lnTo>
                    <a:pt x="45351" y="36144"/>
                  </a:lnTo>
                  <a:lnTo>
                    <a:pt x="32270" y="45643"/>
                  </a:lnTo>
                  <a:lnTo>
                    <a:pt x="35712" y="50393"/>
                  </a:lnTo>
                  <a:lnTo>
                    <a:pt x="48806" y="40906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7172446" y="6076464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9" name="object 159"/>
          <p:cNvGrpSpPr/>
          <p:nvPr/>
        </p:nvGrpSpPr>
        <p:grpSpPr>
          <a:xfrm>
            <a:off x="7485100" y="5674825"/>
            <a:ext cx="53340" cy="51435"/>
            <a:chOff x="7485100" y="5674825"/>
            <a:chExt cx="53340" cy="51435"/>
          </a:xfrm>
        </p:grpSpPr>
        <p:sp>
          <p:nvSpPr>
            <p:cNvPr id="160" name="object 160"/>
            <p:cNvSpPr/>
            <p:nvPr/>
          </p:nvSpPr>
          <p:spPr>
            <a:xfrm>
              <a:off x="7530850" y="568669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7485088" y="567482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67" y="46609"/>
                  </a:lnTo>
                  <a:lnTo>
                    <a:pt x="10274" y="37693"/>
                  </a:lnTo>
                  <a:lnTo>
                    <a:pt x="6324" y="25679"/>
                  </a:lnTo>
                  <a:lnTo>
                    <a:pt x="10287" y="13652"/>
                  </a:lnTo>
                  <a:lnTo>
                    <a:pt x="21234" y="5702"/>
                  </a:lnTo>
                  <a:lnTo>
                    <a:pt x="17792" y="952"/>
                  </a:lnTo>
                  <a:lnTo>
                    <a:pt x="4711" y="10439"/>
                  </a:lnTo>
                  <a:lnTo>
                    <a:pt x="4394" y="12280"/>
                  </a:lnTo>
                  <a:lnTo>
                    <a:pt x="469" y="24765"/>
                  </a:lnTo>
                  <a:lnTo>
                    <a:pt x="0" y="26314"/>
                  </a:lnTo>
                  <a:lnTo>
                    <a:pt x="787" y="27978"/>
                  </a:lnTo>
                  <a:lnTo>
                    <a:pt x="927" y="28028"/>
                  </a:lnTo>
                  <a:lnTo>
                    <a:pt x="4940" y="40398"/>
                  </a:lnTo>
                  <a:lnTo>
                    <a:pt x="5486" y="41935"/>
                  </a:lnTo>
                  <a:lnTo>
                    <a:pt x="7137" y="42786"/>
                  </a:lnTo>
                  <a:lnTo>
                    <a:pt x="19126" y="51346"/>
                  </a:lnTo>
                  <a:lnTo>
                    <a:pt x="20916" y="51066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85" y="9486"/>
                  </a:moveTo>
                  <a:lnTo>
                    <a:pt x="35725" y="952"/>
                  </a:lnTo>
                  <a:lnTo>
                    <a:pt x="34480" y="0"/>
                  </a:lnTo>
                  <a:lnTo>
                    <a:pt x="32600" y="292"/>
                  </a:lnTo>
                  <a:lnTo>
                    <a:pt x="30721" y="2921"/>
                  </a:lnTo>
                  <a:lnTo>
                    <a:pt x="31026" y="4762"/>
                  </a:lnTo>
                  <a:lnTo>
                    <a:pt x="32283" y="5702"/>
                  </a:lnTo>
                  <a:lnTo>
                    <a:pt x="44030" y="14236"/>
                  </a:lnTo>
                  <a:lnTo>
                    <a:pt x="47485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67" y="36449"/>
                  </a:lnTo>
                  <a:lnTo>
                    <a:pt x="45364" y="36156"/>
                  </a:lnTo>
                  <a:lnTo>
                    <a:pt x="32283" y="45656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7530850" y="5700500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3" name="object 163"/>
          <p:cNvGrpSpPr/>
          <p:nvPr/>
        </p:nvGrpSpPr>
        <p:grpSpPr>
          <a:xfrm>
            <a:off x="7843504" y="5674825"/>
            <a:ext cx="53340" cy="51435"/>
            <a:chOff x="7843504" y="5674825"/>
            <a:chExt cx="53340" cy="51435"/>
          </a:xfrm>
        </p:grpSpPr>
        <p:sp>
          <p:nvSpPr>
            <p:cNvPr id="164" name="object 164"/>
            <p:cNvSpPr/>
            <p:nvPr/>
          </p:nvSpPr>
          <p:spPr>
            <a:xfrm>
              <a:off x="7889255" y="568669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7843495" y="5674829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67" y="46609"/>
                  </a:lnTo>
                  <a:lnTo>
                    <a:pt x="10274" y="37693"/>
                  </a:lnTo>
                  <a:lnTo>
                    <a:pt x="6324" y="25679"/>
                  </a:lnTo>
                  <a:lnTo>
                    <a:pt x="10287" y="13652"/>
                  </a:lnTo>
                  <a:lnTo>
                    <a:pt x="21234" y="5702"/>
                  </a:lnTo>
                  <a:lnTo>
                    <a:pt x="17792" y="952"/>
                  </a:lnTo>
                  <a:lnTo>
                    <a:pt x="4699" y="10439"/>
                  </a:lnTo>
                  <a:lnTo>
                    <a:pt x="4394" y="12280"/>
                  </a:lnTo>
                  <a:lnTo>
                    <a:pt x="469" y="24765"/>
                  </a:lnTo>
                  <a:lnTo>
                    <a:pt x="0" y="26314"/>
                  </a:lnTo>
                  <a:lnTo>
                    <a:pt x="787" y="27978"/>
                  </a:lnTo>
                  <a:lnTo>
                    <a:pt x="927" y="28028"/>
                  </a:lnTo>
                  <a:lnTo>
                    <a:pt x="4940" y="40398"/>
                  </a:lnTo>
                  <a:lnTo>
                    <a:pt x="5486" y="41935"/>
                  </a:lnTo>
                  <a:lnTo>
                    <a:pt x="7137" y="42786"/>
                  </a:lnTo>
                  <a:lnTo>
                    <a:pt x="19113" y="51346"/>
                  </a:lnTo>
                  <a:lnTo>
                    <a:pt x="20916" y="51066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21"/>
                  </a:lnTo>
                  <a:lnTo>
                    <a:pt x="31026" y="4762"/>
                  </a:lnTo>
                  <a:lnTo>
                    <a:pt x="32283" y="5702"/>
                  </a:lnTo>
                  <a:lnTo>
                    <a:pt x="44030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67" y="36449"/>
                  </a:lnTo>
                  <a:lnTo>
                    <a:pt x="45364" y="36156"/>
                  </a:lnTo>
                  <a:lnTo>
                    <a:pt x="32283" y="45656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7889255" y="5700500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7" name="object 167"/>
          <p:cNvGrpSpPr/>
          <p:nvPr/>
        </p:nvGrpSpPr>
        <p:grpSpPr>
          <a:xfrm>
            <a:off x="8201908" y="5704197"/>
            <a:ext cx="53340" cy="51435"/>
            <a:chOff x="8201908" y="5704197"/>
            <a:chExt cx="53340" cy="51435"/>
          </a:xfrm>
        </p:grpSpPr>
        <p:sp>
          <p:nvSpPr>
            <p:cNvPr id="168" name="object 168"/>
            <p:cNvSpPr/>
            <p:nvPr/>
          </p:nvSpPr>
          <p:spPr>
            <a:xfrm>
              <a:off x="8247659" y="571606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8201901" y="5704204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67" y="36449"/>
                  </a:lnTo>
                  <a:lnTo>
                    <a:pt x="45364" y="36156"/>
                  </a:lnTo>
                  <a:lnTo>
                    <a:pt x="33032" y="45085"/>
                  </a:lnTo>
                  <a:lnTo>
                    <a:pt x="20459" y="45085"/>
                  </a:lnTo>
                  <a:lnTo>
                    <a:pt x="10287" y="37706"/>
                  </a:lnTo>
                  <a:lnTo>
                    <a:pt x="6324" y="25679"/>
                  </a:lnTo>
                  <a:lnTo>
                    <a:pt x="10287" y="13639"/>
                  </a:lnTo>
                  <a:lnTo>
                    <a:pt x="20459" y="6261"/>
                  </a:lnTo>
                  <a:lnTo>
                    <a:pt x="33032" y="6261"/>
                  </a:lnTo>
                  <a:lnTo>
                    <a:pt x="44030" y="14236"/>
                  </a:lnTo>
                  <a:lnTo>
                    <a:pt x="47472" y="9486"/>
                  </a:ln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17856" y="393"/>
                  </a:lnTo>
                  <a:lnTo>
                    <a:pt x="16535" y="1701"/>
                  </a:lnTo>
                  <a:lnTo>
                    <a:pt x="16535" y="1866"/>
                  </a:lnTo>
                  <a:lnTo>
                    <a:pt x="4699" y="10439"/>
                  </a:lnTo>
                  <a:lnTo>
                    <a:pt x="4394" y="12280"/>
                  </a:lnTo>
                  <a:lnTo>
                    <a:pt x="469" y="24765"/>
                  </a:lnTo>
                  <a:lnTo>
                    <a:pt x="0" y="26314"/>
                  </a:lnTo>
                  <a:lnTo>
                    <a:pt x="787" y="27965"/>
                  </a:lnTo>
                  <a:lnTo>
                    <a:pt x="927" y="28016"/>
                  </a:lnTo>
                  <a:lnTo>
                    <a:pt x="4940" y="40386"/>
                  </a:lnTo>
                  <a:lnTo>
                    <a:pt x="5486" y="41935"/>
                  </a:lnTo>
                  <a:lnTo>
                    <a:pt x="7124" y="42786"/>
                  </a:lnTo>
                  <a:lnTo>
                    <a:pt x="7251" y="42748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35648" y="50952"/>
                  </a:lnTo>
                  <a:lnTo>
                    <a:pt x="36982" y="49644"/>
                  </a:lnTo>
                  <a:lnTo>
                    <a:pt x="36982" y="49504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8247659" y="5729872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1" name="object 171"/>
          <p:cNvGrpSpPr/>
          <p:nvPr/>
        </p:nvGrpSpPr>
        <p:grpSpPr>
          <a:xfrm>
            <a:off x="8560313" y="5692448"/>
            <a:ext cx="53340" cy="51435"/>
            <a:chOff x="8560313" y="5692448"/>
            <a:chExt cx="53340" cy="51435"/>
          </a:xfrm>
        </p:grpSpPr>
        <p:sp>
          <p:nvSpPr>
            <p:cNvPr id="172" name="object 172"/>
            <p:cNvSpPr/>
            <p:nvPr/>
          </p:nvSpPr>
          <p:spPr>
            <a:xfrm>
              <a:off x="8606063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8560308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55" y="46596"/>
                  </a:lnTo>
                  <a:lnTo>
                    <a:pt x="10287" y="37706"/>
                  </a:lnTo>
                  <a:lnTo>
                    <a:pt x="6324" y="25679"/>
                  </a:lnTo>
                  <a:lnTo>
                    <a:pt x="10287" y="13627"/>
                  </a:lnTo>
                  <a:lnTo>
                    <a:pt x="21234" y="5702"/>
                  </a:lnTo>
                  <a:lnTo>
                    <a:pt x="17780" y="952"/>
                  </a:lnTo>
                  <a:lnTo>
                    <a:pt x="4699" y="10439"/>
                  </a:lnTo>
                  <a:lnTo>
                    <a:pt x="4381" y="12280"/>
                  </a:lnTo>
                  <a:lnTo>
                    <a:pt x="4470" y="12407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87" y="27965"/>
                  </a:lnTo>
                  <a:lnTo>
                    <a:pt x="927" y="28016"/>
                  </a:lnTo>
                  <a:lnTo>
                    <a:pt x="4940" y="40386"/>
                  </a:lnTo>
                  <a:lnTo>
                    <a:pt x="5486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26" y="4749"/>
                  </a:lnTo>
                  <a:lnTo>
                    <a:pt x="32270" y="5702"/>
                  </a:lnTo>
                  <a:lnTo>
                    <a:pt x="44030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55" y="36449"/>
                  </a:lnTo>
                  <a:lnTo>
                    <a:pt x="45351" y="36156"/>
                  </a:lnTo>
                  <a:lnTo>
                    <a:pt x="32270" y="45643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8606063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5" name="object 175"/>
          <p:cNvGrpSpPr/>
          <p:nvPr/>
        </p:nvGrpSpPr>
        <p:grpSpPr>
          <a:xfrm>
            <a:off x="8918717" y="5692448"/>
            <a:ext cx="53340" cy="51435"/>
            <a:chOff x="8918717" y="5692448"/>
            <a:chExt cx="53340" cy="51435"/>
          </a:xfrm>
        </p:grpSpPr>
        <p:sp>
          <p:nvSpPr>
            <p:cNvPr id="176" name="object 176"/>
            <p:cNvSpPr/>
            <p:nvPr/>
          </p:nvSpPr>
          <p:spPr>
            <a:xfrm>
              <a:off x="8964468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8918715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55" y="46596"/>
                  </a:lnTo>
                  <a:lnTo>
                    <a:pt x="10261" y="37693"/>
                  </a:lnTo>
                  <a:lnTo>
                    <a:pt x="6324" y="25679"/>
                  </a:lnTo>
                  <a:lnTo>
                    <a:pt x="10274" y="13639"/>
                  </a:lnTo>
                  <a:lnTo>
                    <a:pt x="21221" y="5702"/>
                  </a:lnTo>
                  <a:lnTo>
                    <a:pt x="17780" y="952"/>
                  </a:lnTo>
                  <a:lnTo>
                    <a:pt x="4699" y="10439"/>
                  </a:lnTo>
                  <a:lnTo>
                    <a:pt x="4381" y="12280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74" y="27965"/>
                  </a:lnTo>
                  <a:lnTo>
                    <a:pt x="927" y="28016"/>
                  </a:lnTo>
                  <a:lnTo>
                    <a:pt x="4927" y="40386"/>
                  </a:lnTo>
                  <a:lnTo>
                    <a:pt x="5473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13" y="4749"/>
                  </a:lnTo>
                  <a:lnTo>
                    <a:pt x="32270" y="5702"/>
                  </a:lnTo>
                  <a:lnTo>
                    <a:pt x="44018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10" y="39077"/>
                  </a:moveTo>
                  <a:lnTo>
                    <a:pt x="48171" y="37757"/>
                  </a:lnTo>
                  <a:lnTo>
                    <a:pt x="47155" y="36449"/>
                  </a:lnTo>
                  <a:lnTo>
                    <a:pt x="45351" y="36156"/>
                  </a:lnTo>
                  <a:lnTo>
                    <a:pt x="32270" y="45643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8964468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9" name="object 179"/>
          <p:cNvGrpSpPr/>
          <p:nvPr/>
        </p:nvGrpSpPr>
        <p:grpSpPr>
          <a:xfrm>
            <a:off x="9277122" y="5692448"/>
            <a:ext cx="53340" cy="51435"/>
            <a:chOff x="9277122" y="5692448"/>
            <a:chExt cx="53340" cy="51435"/>
          </a:xfrm>
        </p:grpSpPr>
        <p:sp>
          <p:nvSpPr>
            <p:cNvPr id="180" name="object 180"/>
            <p:cNvSpPr/>
            <p:nvPr/>
          </p:nvSpPr>
          <p:spPr>
            <a:xfrm>
              <a:off x="9322872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9277122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55" y="46596"/>
                  </a:lnTo>
                  <a:lnTo>
                    <a:pt x="10261" y="37693"/>
                  </a:lnTo>
                  <a:lnTo>
                    <a:pt x="6311" y="25679"/>
                  </a:lnTo>
                  <a:lnTo>
                    <a:pt x="10274" y="13639"/>
                  </a:lnTo>
                  <a:lnTo>
                    <a:pt x="21221" y="5702"/>
                  </a:lnTo>
                  <a:lnTo>
                    <a:pt x="17780" y="952"/>
                  </a:lnTo>
                  <a:lnTo>
                    <a:pt x="4699" y="10439"/>
                  </a:lnTo>
                  <a:lnTo>
                    <a:pt x="4381" y="12280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74" y="27965"/>
                  </a:lnTo>
                  <a:lnTo>
                    <a:pt x="927" y="28016"/>
                  </a:lnTo>
                  <a:lnTo>
                    <a:pt x="4927" y="40386"/>
                  </a:lnTo>
                  <a:lnTo>
                    <a:pt x="5473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04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12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13" y="4749"/>
                  </a:lnTo>
                  <a:lnTo>
                    <a:pt x="32270" y="5702"/>
                  </a:lnTo>
                  <a:lnTo>
                    <a:pt x="44018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10" y="39077"/>
                  </a:moveTo>
                  <a:lnTo>
                    <a:pt x="48171" y="37757"/>
                  </a:lnTo>
                  <a:lnTo>
                    <a:pt x="47155" y="36449"/>
                  </a:lnTo>
                  <a:lnTo>
                    <a:pt x="45351" y="36156"/>
                  </a:lnTo>
                  <a:lnTo>
                    <a:pt x="32270" y="45643"/>
                  </a:lnTo>
                  <a:lnTo>
                    <a:pt x="35712" y="50406"/>
                  </a:lnTo>
                  <a:lnTo>
                    <a:pt x="48793" y="40906"/>
                  </a:lnTo>
                  <a:lnTo>
                    <a:pt x="49110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9322872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3" name="object 183"/>
          <p:cNvGrpSpPr/>
          <p:nvPr/>
        </p:nvGrpSpPr>
        <p:grpSpPr>
          <a:xfrm>
            <a:off x="9635525" y="5692448"/>
            <a:ext cx="53340" cy="51435"/>
            <a:chOff x="9635525" y="5692448"/>
            <a:chExt cx="53340" cy="51435"/>
          </a:xfrm>
        </p:grpSpPr>
        <p:sp>
          <p:nvSpPr>
            <p:cNvPr id="184" name="object 184"/>
            <p:cNvSpPr/>
            <p:nvPr/>
          </p:nvSpPr>
          <p:spPr>
            <a:xfrm>
              <a:off x="9681276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9635515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67" y="46596"/>
                  </a:lnTo>
                  <a:lnTo>
                    <a:pt x="10274" y="37693"/>
                  </a:lnTo>
                  <a:lnTo>
                    <a:pt x="6324" y="25679"/>
                  </a:lnTo>
                  <a:lnTo>
                    <a:pt x="10287" y="13639"/>
                  </a:lnTo>
                  <a:lnTo>
                    <a:pt x="21234" y="5702"/>
                  </a:lnTo>
                  <a:lnTo>
                    <a:pt x="17792" y="952"/>
                  </a:lnTo>
                  <a:lnTo>
                    <a:pt x="4699" y="10439"/>
                  </a:lnTo>
                  <a:lnTo>
                    <a:pt x="4394" y="12280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87" y="27965"/>
                  </a:lnTo>
                  <a:lnTo>
                    <a:pt x="927" y="28016"/>
                  </a:lnTo>
                  <a:lnTo>
                    <a:pt x="4940" y="40386"/>
                  </a:lnTo>
                  <a:lnTo>
                    <a:pt x="5486" y="41935"/>
                  </a:lnTo>
                  <a:lnTo>
                    <a:pt x="7137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26" y="4749"/>
                  </a:lnTo>
                  <a:lnTo>
                    <a:pt x="32283" y="5702"/>
                  </a:lnTo>
                  <a:lnTo>
                    <a:pt x="44030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67" y="36449"/>
                  </a:lnTo>
                  <a:lnTo>
                    <a:pt x="45364" y="36156"/>
                  </a:lnTo>
                  <a:lnTo>
                    <a:pt x="32283" y="45643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9681276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7" name="object 187"/>
          <p:cNvGrpSpPr/>
          <p:nvPr/>
        </p:nvGrpSpPr>
        <p:grpSpPr>
          <a:xfrm>
            <a:off x="9993930" y="5692448"/>
            <a:ext cx="53340" cy="51435"/>
            <a:chOff x="9993930" y="5692448"/>
            <a:chExt cx="53340" cy="51435"/>
          </a:xfrm>
        </p:grpSpPr>
        <p:sp>
          <p:nvSpPr>
            <p:cNvPr id="188" name="object 188"/>
            <p:cNvSpPr/>
            <p:nvPr/>
          </p:nvSpPr>
          <p:spPr>
            <a:xfrm>
              <a:off x="10039680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9993922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67" y="46596"/>
                  </a:lnTo>
                  <a:lnTo>
                    <a:pt x="10274" y="37693"/>
                  </a:lnTo>
                  <a:lnTo>
                    <a:pt x="6324" y="25679"/>
                  </a:lnTo>
                  <a:lnTo>
                    <a:pt x="10287" y="13639"/>
                  </a:lnTo>
                  <a:lnTo>
                    <a:pt x="21234" y="5702"/>
                  </a:lnTo>
                  <a:lnTo>
                    <a:pt x="17780" y="952"/>
                  </a:lnTo>
                  <a:lnTo>
                    <a:pt x="4699" y="10439"/>
                  </a:lnTo>
                  <a:lnTo>
                    <a:pt x="4394" y="12280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87" y="27965"/>
                  </a:lnTo>
                  <a:lnTo>
                    <a:pt x="927" y="28016"/>
                  </a:lnTo>
                  <a:lnTo>
                    <a:pt x="4940" y="40386"/>
                  </a:lnTo>
                  <a:lnTo>
                    <a:pt x="5486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26" y="4749"/>
                  </a:lnTo>
                  <a:lnTo>
                    <a:pt x="32283" y="5702"/>
                  </a:lnTo>
                  <a:lnTo>
                    <a:pt x="44030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67" y="36449"/>
                  </a:lnTo>
                  <a:lnTo>
                    <a:pt x="45364" y="36156"/>
                  </a:lnTo>
                  <a:lnTo>
                    <a:pt x="32283" y="45643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0039680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91" name="object 191"/>
          <p:cNvGraphicFramePr>
            <a:graphicFrameLocks noGrp="1"/>
          </p:cNvGraphicFramePr>
          <p:nvPr/>
        </p:nvGraphicFramePr>
        <p:xfrm>
          <a:off x="6796023" y="4180030"/>
          <a:ext cx="3584575" cy="1894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140"/>
                <a:gridCol w="358140"/>
                <a:gridCol w="358139"/>
                <a:gridCol w="358140"/>
                <a:gridCol w="358140"/>
                <a:gridCol w="358139"/>
                <a:gridCol w="358139"/>
                <a:gridCol w="358139"/>
                <a:gridCol w="358139"/>
                <a:gridCol w="358139"/>
              </a:tblGrid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1136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2368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92" name="object 192"/>
          <p:cNvGrpSpPr/>
          <p:nvPr/>
        </p:nvGrpSpPr>
        <p:grpSpPr>
          <a:xfrm>
            <a:off x="10352334" y="5692448"/>
            <a:ext cx="53340" cy="51435"/>
            <a:chOff x="10352334" y="5692448"/>
            <a:chExt cx="53340" cy="51435"/>
          </a:xfrm>
        </p:grpSpPr>
        <p:sp>
          <p:nvSpPr>
            <p:cNvPr id="193" name="object 193"/>
            <p:cNvSpPr/>
            <p:nvPr/>
          </p:nvSpPr>
          <p:spPr>
            <a:xfrm>
              <a:off x="10398085" y="570431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43" y="13808"/>
                  </a:moveTo>
                  <a:lnTo>
                    <a:pt x="0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0352329" y="5692457"/>
              <a:ext cx="49530" cy="51435"/>
            </a:xfrm>
            <a:custGeom>
              <a:avLst/>
              <a:gdLst/>
              <a:ahLst/>
              <a:cxnLst/>
              <a:rect l="l" t="t" r="r" b="b"/>
              <a:pathLst>
                <a:path w="49529" h="51435">
                  <a:moveTo>
                    <a:pt x="22796" y="48437"/>
                  </a:moveTo>
                  <a:lnTo>
                    <a:pt x="22555" y="46596"/>
                  </a:lnTo>
                  <a:lnTo>
                    <a:pt x="10287" y="37706"/>
                  </a:lnTo>
                  <a:lnTo>
                    <a:pt x="6324" y="25679"/>
                  </a:lnTo>
                  <a:lnTo>
                    <a:pt x="10287" y="13627"/>
                  </a:lnTo>
                  <a:lnTo>
                    <a:pt x="21234" y="5702"/>
                  </a:lnTo>
                  <a:lnTo>
                    <a:pt x="17780" y="952"/>
                  </a:lnTo>
                  <a:lnTo>
                    <a:pt x="4699" y="10439"/>
                  </a:lnTo>
                  <a:lnTo>
                    <a:pt x="4381" y="12280"/>
                  </a:lnTo>
                  <a:lnTo>
                    <a:pt x="4470" y="12407"/>
                  </a:lnTo>
                  <a:lnTo>
                    <a:pt x="469" y="24765"/>
                  </a:lnTo>
                  <a:lnTo>
                    <a:pt x="0" y="26301"/>
                  </a:lnTo>
                  <a:lnTo>
                    <a:pt x="787" y="27965"/>
                  </a:lnTo>
                  <a:lnTo>
                    <a:pt x="927" y="28016"/>
                  </a:lnTo>
                  <a:lnTo>
                    <a:pt x="4940" y="40386"/>
                  </a:lnTo>
                  <a:lnTo>
                    <a:pt x="5486" y="41935"/>
                  </a:lnTo>
                  <a:lnTo>
                    <a:pt x="7124" y="42773"/>
                  </a:lnTo>
                  <a:lnTo>
                    <a:pt x="19113" y="51346"/>
                  </a:lnTo>
                  <a:lnTo>
                    <a:pt x="20916" y="51054"/>
                  </a:lnTo>
                  <a:lnTo>
                    <a:pt x="22796" y="48437"/>
                  </a:lnTo>
                  <a:close/>
                </a:path>
                <a:path w="49529" h="51435">
                  <a:moveTo>
                    <a:pt x="47472" y="9486"/>
                  </a:moveTo>
                  <a:lnTo>
                    <a:pt x="35725" y="952"/>
                  </a:lnTo>
                  <a:lnTo>
                    <a:pt x="34467" y="0"/>
                  </a:lnTo>
                  <a:lnTo>
                    <a:pt x="32588" y="292"/>
                  </a:lnTo>
                  <a:lnTo>
                    <a:pt x="30708" y="2908"/>
                  </a:lnTo>
                  <a:lnTo>
                    <a:pt x="31026" y="4749"/>
                  </a:lnTo>
                  <a:lnTo>
                    <a:pt x="32270" y="5702"/>
                  </a:lnTo>
                  <a:lnTo>
                    <a:pt x="44030" y="14236"/>
                  </a:lnTo>
                  <a:lnTo>
                    <a:pt x="47472" y="9486"/>
                  </a:lnTo>
                  <a:close/>
                </a:path>
                <a:path w="49529" h="51435">
                  <a:moveTo>
                    <a:pt x="49123" y="39077"/>
                  </a:moveTo>
                  <a:lnTo>
                    <a:pt x="48183" y="37757"/>
                  </a:lnTo>
                  <a:lnTo>
                    <a:pt x="47155" y="36449"/>
                  </a:lnTo>
                  <a:lnTo>
                    <a:pt x="45351" y="36156"/>
                  </a:lnTo>
                  <a:lnTo>
                    <a:pt x="32270" y="45643"/>
                  </a:lnTo>
                  <a:lnTo>
                    <a:pt x="35725" y="50406"/>
                  </a:lnTo>
                  <a:lnTo>
                    <a:pt x="48806" y="40906"/>
                  </a:lnTo>
                  <a:lnTo>
                    <a:pt x="49123" y="390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0398085" y="57181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16"/>
                  </a:moveTo>
                  <a:lnTo>
                    <a:pt x="4543" y="0"/>
                  </a:lnTo>
                </a:path>
              </a:pathLst>
            </a:custGeom>
            <a:ln w="5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6" name="object 196"/>
          <p:cNvSpPr/>
          <p:nvPr/>
        </p:nvSpPr>
        <p:spPr>
          <a:xfrm>
            <a:off x="8282442" y="4057529"/>
            <a:ext cx="598170" cy="80645"/>
          </a:xfrm>
          <a:custGeom>
            <a:avLst/>
            <a:gdLst/>
            <a:ahLst/>
            <a:cxnLst/>
            <a:rect l="l" t="t" r="r" b="b"/>
            <a:pathLst>
              <a:path w="598170" h="80645">
                <a:moveTo>
                  <a:pt x="21308" y="0"/>
                </a:moveTo>
                <a:lnTo>
                  <a:pt x="13239" y="0"/>
                </a:lnTo>
                <a:lnTo>
                  <a:pt x="9635" y="5247"/>
                </a:lnTo>
                <a:lnTo>
                  <a:pt x="6580" y="10965"/>
                </a:lnTo>
                <a:lnTo>
                  <a:pt x="4152" y="17231"/>
                </a:lnTo>
                <a:lnTo>
                  <a:pt x="1410" y="24437"/>
                </a:lnTo>
                <a:lnTo>
                  <a:pt x="0" y="32035"/>
                </a:lnTo>
                <a:lnTo>
                  <a:pt x="0" y="46603"/>
                </a:lnTo>
                <a:lnTo>
                  <a:pt x="1175" y="53261"/>
                </a:lnTo>
                <a:lnTo>
                  <a:pt x="5562" y="67125"/>
                </a:lnTo>
                <a:lnTo>
                  <a:pt x="8852" y="73861"/>
                </a:lnTo>
                <a:lnTo>
                  <a:pt x="13082" y="80284"/>
                </a:lnTo>
                <a:lnTo>
                  <a:pt x="21151" y="80284"/>
                </a:lnTo>
                <a:lnTo>
                  <a:pt x="18723" y="74957"/>
                </a:lnTo>
                <a:lnTo>
                  <a:pt x="16999" y="70884"/>
                </a:lnTo>
                <a:lnTo>
                  <a:pt x="14571" y="63678"/>
                </a:lnTo>
                <a:lnTo>
                  <a:pt x="13396" y="59136"/>
                </a:lnTo>
                <a:lnTo>
                  <a:pt x="11672" y="49580"/>
                </a:lnTo>
                <a:lnTo>
                  <a:pt x="11280" y="44880"/>
                </a:lnTo>
                <a:lnTo>
                  <a:pt x="11280" y="33680"/>
                </a:lnTo>
                <a:lnTo>
                  <a:pt x="11985" y="27414"/>
                </a:lnTo>
                <a:lnTo>
                  <a:pt x="13396" y="21539"/>
                </a:lnTo>
                <a:lnTo>
                  <a:pt x="14884" y="15586"/>
                </a:lnTo>
                <a:lnTo>
                  <a:pt x="17469" y="8459"/>
                </a:lnTo>
                <a:lnTo>
                  <a:pt x="21308" y="0"/>
                </a:lnTo>
                <a:close/>
              </a:path>
              <a:path w="598170" h="80645">
                <a:moveTo>
                  <a:pt x="63606" y="27414"/>
                </a:moveTo>
                <a:lnTo>
                  <a:pt x="48962" y="27414"/>
                </a:lnTo>
                <a:lnTo>
                  <a:pt x="47708" y="28667"/>
                </a:lnTo>
                <a:lnTo>
                  <a:pt x="42930" y="33993"/>
                </a:lnTo>
                <a:lnTo>
                  <a:pt x="26322" y="53104"/>
                </a:lnTo>
                <a:lnTo>
                  <a:pt x="26322" y="62269"/>
                </a:lnTo>
                <a:lnTo>
                  <a:pt x="65883" y="62269"/>
                </a:lnTo>
                <a:lnTo>
                  <a:pt x="65883" y="52243"/>
                </a:lnTo>
                <a:lnTo>
                  <a:pt x="41676" y="52243"/>
                </a:lnTo>
                <a:lnTo>
                  <a:pt x="47630" y="45742"/>
                </a:lnTo>
                <a:lnTo>
                  <a:pt x="63606" y="27414"/>
                </a:lnTo>
                <a:close/>
              </a:path>
              <a:path w="598170" h="80645">
                <a:moveTo>
                  <a:pt x="65883" y="51930"/>
                </a:moveTo>
                <a:lnTo>
                  <a:pt x="46925" y="51930"/>
                </a:lnTo>
                <a:lnTo>
                  <a:pt x="44967" y="52086"/>
                </a:lnTo>
                <a:lnTo>
                  <a:pt x="41676" y="52243"/>
                </a:lnTo>
                <a:lnTo>
                  <a:pt x="65883" y="52243"/>
                </a:lnTo>
                <a:lnTo>
                  <a:pt x="65883" y="51930"/>
                </a:lnTo>
                <a:close/>
              </a:path>
              <a:path w="598170" h="80645">
                <a:moveTo>
                  <a:pt x="64630" y="17936"/>
                </a:moveTo>
                <a:lnTo>
                  <a:pt x="27967" y="17936"/>
                </a:lnTo>
                <a:lnTo>
                  <a:pt x="27967" y="27649"/>
                </a:lnTo>
                <a:lnTo>
                  <a:pt x="43635" y="27570"/>
                </a:lnTo>
                <a:lnTo>
                  <a:pt x="45828" y="27492"/>
                </a:lnTo>
                <a:lnTo>
                  <a:pt x="47630" y="27492"/>
                </a:lnTo>
                <a:lnTo>
                  <a:pt x="48962" y="27414"/>
                </a:lnTo>
                <a:lnTo>
                  <a:pt x="63606" y="27414"/>
                </a:lnTo>
                <a:lnTo>
                  <a:pt x="64630" y="26239"/>
                </a:lnTo>
                <a:lnTo>
                  <a:pt x="64630" y="17936"/>
                </a:lnTo>
                <a:close/>
              </a:path>
              <a:path w="598170" h="80645">
                <a:moveTo>
                  <a:pt x="139836" y="17388"/>
                </a:moveTo>
                <a:lnTo>
                  <a:pt x="96984" y="17388"/>
                </a:lnTo>
                <a:lnTo>
                  <a:pt x="96984" y="28197"/>
                </a:lnTo>
                <a:lnTo>
                  <a:pt x="139836" y="28197"/>
                </a:lnTo>
                <a:lnTo>
                  <a:pt x="139836" y="17388"/>
                </a:lnTo>
                <a:close/>
              </a:path>
              <a:path w="598170" h="80645">
                <a:moveTo>
                  <a:pt x="139836" y="35873"/>
                </a:moveTo>
                <a:lnTo>
                  <a:pt x="96984" y="35873"/>
                </a:lnTo>
                <a:lnTo>
                  <a:pt x="96984" y="46760"/>
                </a:lnTo>
                <a:lnTo>
                  <a:pt x="139836" y="46760"/>
                </a:lnTo>
                <a:lnTo>
                  <a:pt x="139836" y="35873"/>
                </a:lnTo>
                <a:close/>
              </a:path>
              <a:path w="598170" h="80645">
                <a:moveTo>
                  <a:pt x="197259" y="34228"/>
                </a:moveTo>
                <a:lnTo>
                  <a:pt x="174227" y="34228"/>
                </a:lnTo>
                <a:lnTo>
                  <a:pt x="174227" y="45898"/>
                </a:lnTo>
                <a:lnTo>
                  <a:pt x="197259" y="45898"/>
                </a:lnTo>
                <a:lnTo>
                  <a:pt x="197259" y="34228"/>
                </a:lnTo>
                <a:close/>
              </a:path>
              <a:path w="598170" h="80645">
                <a:moveTo>
                  <a:pt x="228125" y="783"/>
                </a:moveTo>
                <a:lnTo>
                  <a:pt x="216296" y="783"/>
                </a:lnTo>
                <a:lnTo>
                  <a:pt x="211673" y="2898"/>
                </a:lnTo>
                <a:lnTo>
                  <a:pt x="202351" y="31956"/>
                </a:lnTo>
                <a:lnTo>
                  <a:pt x="202455" y="44175"/>
                </a:lnTo>
                <a:lnTo>
                  <a:pt x="204153" y="51851"/>
                </a:lnTo>
                <a:lnTo>
                  <a:pt x="211438" y="61015"/>
                </a:lnTo>
                <a:lnTo>
                  <a:pt x="216217" y="63287"/>
                </a:lnTo>
                <a:lnTo>
                  <a:pt x="228125" y="63287"/>
                </a:lnTo>
                <a:lnTo>
                  <a:pt x="232747" y="61250"/>
                </a:lnTo>
                <a:lnTo>
                  <a:pt x="236115" y="57021"/>
                </a:lnTo>
                <a:lnTo>
                  <a:pt x="238170" y="53574"/>
                </a:lnTo>
                <a:lnTo>
                  <a:pt x="220761" y="53574"/>
                </a:lnTo>
                <a:lnTo>
                  <a:pt x="219507" y="53104"/>
                </a:lnTo>
                <a:lnTo>
                  <a:pt x="214706" y="40124"/>
                </a:lnTo>
                <a:lnTo>
                  <a:pt x="214725" y="23923"/>
                </a:lnTo>
                <a:lnTo>
                  <a:pt x="215042" y="19738"/>
                </a:lnTo>
                <a:lnTo>
                  <a:pt x="216452" y="14411"/>
                </a:lnTo>
                <a:lnTo>
                  <a:pt x="217314" y="12767"/>
                </a:lnTo>
                <a:lnTo>
                  <a:pt x="218411" y="11905"/>
                </a:lnTo>
                <a:lnTo>
                  <a:pt x="219507" y="10965"/>
                </a:lnTo>
                <a:lnTo>
                  <a:pt x="220761" y="10495"/>
                </a:lnTo>
                <a:lnTo>
                  <a:pt x="238129" y="10495"/>
                </a:lnTo>
                <a:lnTo>
                  <a:pt x="236115" y="7127"/>
                </a:lnTo>
                <a:lnTo>
                  <a:pt x="232747" y="2898"/>
                </a:lnTo>
                <a:lnTo>
                  <a:pt x="228125" y="783"/>
                </a:lnTo>
                <a:close/>
              </a:path>
              <a:path w="598170" h="80645">
                <a:moveTo>
                  <a:pt x="238129" y="10495"/>
                </a:moveTo>
                <a:lnTo>
                  <a:pt x="223659" y="10495"/>
                </a:lnTo>
                <a:lnTo>
                  <a:pt x="224913" y="10965"/>
                </a:lnTo>
                <a:lnTo>
                  <a:pt x="226010" y="11905"/>
                </a:lnTo>
                <a:lnTo>
                  <a:pt x="227106" y="12767"/>
                </a:lnTo>
                <a:lnTo>
                  <a:pt x="228046" y="14568"/>
                </a:lnTo>
                <a:lnTo>
                  <a:pt x="229457" y="19973"/>
                </a:lnTo>
                <a:lnTo>
                  <a:pt x="229770" y="23923"/>
                </a:lnTo>
                <a:lnTo>
                  <a:pt x="229767" y="40124"/>
                </a:lnTo>
                <a:lnTo>
                  <a:pt x="223659" y="53574"/>
                </a:lnTo>
                <a:lnTo>
                  <a:pt x="238170" y="53574"/>
                </a:lnTo>
                <a:lnTo>
                  <a:pt x="238731" y="52632"/>
                </a:lnTo>
                <a:lnTo>
                  <a:pt x="240591" y="46995"/>
                </a:lnTo>
                <a:lnTo>
                  <a:pt x="241701" y="40124"/>
                </a:lnTo>
                <a:lnTo>
                  <a:pt x="242066" y="31956"/>
                </a:lnTo>
                <a:lnTo>
                  <a:pt x="241695" y="23923"/>
                </a:lnTo>
                <a:lnTo>
                  <a:pt x="240584" y="17094"/>
                </a:lnTo>
                <a:lnTo>
                  <a:pt x="238711" y="11469"/>
                </a:lnTo>
                <a:lnTo>
                  <a:pt x="238129" y="10495"/>
                </a:lnTo>
                <a:close/>
              </a:path>
              <a:path w="598170" h="80645">
                <a:moveTo>
                  <a:pt x="265650" y="50520"/>
                </a:moveTo>
                <a:lnTo>
                  <a:pt x="253899" y="50520"/>
                </a:lnTo>
                <a:lnTo>
                  <a:pt x="253899" y="62269"/>
                </a:lnTo>
                <a:lnTo>
                  <a:pt x="265650" y="62269"/>
                </a:lnTo>
                <a:lnTo>
                  <a:pt x="265650" y="50520"/>
                </a:lnTo>
                <a:close/>
              </a:path>
              <a:path w="598170" h="80645">
                <a:moveTo>
                  <a:pt x="314413" y="10495"/>
                </a:moveTo>
                <a:lnTo>
                  <a:pt x="298239" y="10495"/>
                </a:lnTo>
                <a:lnTo>
                  <a:pt x="300197" y="11200"/>
                </a:lnTo>
                <a:lnTo>
                  <a:pt x="303018" y="14020"/>
                </a:lnTo>
                <a:lnTo>
                  <a:pt x="303723" y="16056"/>
                </a:lnTo>
                <a:lnTo>
                  <a:pt x="303723" y="20991"/>
                </a:lnTo>
                <a:lnTo>
                  <a:pt x="284999" y="41982"/>
                </a:lnTo>
                <a:lnTo>
                  <a:pt x="280612" y="46838"/>
                </a:lnTo>
                <a:lnTo>
                  <a:pt x="278341" y="50520"/>
                </a:lnTo>
                <a:lnTo>
                  <a:pt x="276147" y="54279"/>
                </a:lnTo>
                <a:lnTo>
                  <a:pt x="274815" y="58117"/>
                </a:lnTo>
                <a:lnTo>
                  <a:pt x="274345" y="62269"/>
                </a:lnTo>
                <a:lnTo>
                  <a:pt x="315474" y="62269"/>
                </a:lnTo>
                <a:lnTo>
                  <a:pt x="315474" y="51381"/>
                </a:lnTo>
                <a:lnTo>
                  <a:pt x="292207" y="51381"/>
                </a:lnTo>
                <a:lnTo>
                  <a:pt x="292833" y="50285"/>
                </a:lnTo>
                <a:lnTo>
                  <a:pt x="293617" y="49188"/>
                </a:lnTo>
                <a:lnTo>
                  <a:pt x="294635" y="48092"/>
                </a:lnTo>
                <a:lnTo>
                  <a:pt x="295575" y="46995"/>
                </a:lnTo>
                <a:lnTo>
                  <a:pt x="297926" y="44724"/>
                </a:lnTo>
                <a:lnTo>
                  <a:pt x="305368" y="37909"/>
                </a:lnTo>
                <a:lnTo>
                  <a:pt x="307875" y="35324"/>
                </a:lnTo>
                <a:lnTo>
                  <a:pt x="315474" y="13002"/>
                </a:lnTo>
                <a:lnTo>
                  <a:pt x="314413" y="10495"/>
                </a:lnTo>
                <a:close/>
              </a:path>
              <a:path w="598170" h="80645">
                <a:moveTo>
                  <a:pt x="302156" y="783"/>
                </a:moveTo>
                <a:lnTo>
                  <a:pt x="290562" y="783"/>
                </a:lnTo>
                <a:lnTo>
                  <a:pt x="285940" y="2193"/>
                </a:lnTo>
                <a:lnTo>
                  <a:pt x="282258" y="5012"/>
                </a:lnTo>
                <a:lnTo>
                  <a:pt x="278654" y="7832"/>
                </a:lnTo>
                <a:lnTo>
                  <a:pt x="276460" y="12453"/>
                </a:lnTo>
                <a:lnTo>
                  <a:pt x="275755" y="18876"/>
                </a:lnTo>
                <a:lnTo>
                  <a:pt x="287428" y="20051"/>
                </a:lnTo>
                <a:lnTo>
                  <a:pt x="287663" y="16683"/>
                </a:lnTo>
                <a:lnTo>
                  <a:pt x="288525" y="14176"/>
                </a:lnTo>
                <a:lnTo>
                  <a:pt x="289935" y="12688"/>
                </a:lnTo>
                <a:lnTo>
                  <a:pt x="291423" y="11278"/>
                </a:lnTo>
                <a:lnTo>
                  <a:pt x="293303" y="10495"/>
                </a:lnTo>
                <a:lnTo>
                  <a:pt x="314413" y="10495"/>
                </a:lnTo>
                <a:lnTo>
                  <a:pt x="313750" y="8929"/>
                </a:lnTo>
                <a:lnTo>
                  <a:pt x="310303" y="5639"/>
                </a:lnTo>
                <a:lnTo>
                  <a:pt x="306856" y="2428"/>
                </a:lnTo>
                <a:lnTo>
                  <a:pt x="302156" y="783"/>
                </a:lnTo>
                <a:close/>
              </a:path>
              <a:path w="598170" h="80645">
                <a:moveTo>
                  <a:pt x="351510" y="37518"/>
                </a:moveTo>
                <a:lnTo>
                  <a:pt x="340856" y="37518"/>
                </a:lnTo>
                <a:lnTo>
                  <a:pt x="340856" y="53418"/>
                </a:lnTo>
                <a:lnTo>
                  <a:pt x="351510" y="53418"/>
                </a:lnTo>
                <a:lnTo>
                  <a:pt x="351510" y="37518"/>
                </a:lnTo>
                <a:close/>
              </a:path>
              <a:path w="598170" h="80645">
                <a:moveTo>
                  <a:pt x="367648" y="26552"/>
                </a:moveTo>
                <a:lnTo>
                  <a:pt x="324796" y="26552"/>
                </a:lnTo>
                <a:lnTo>
                  <a:pt x="324796" y="37518"/>
                </a:lnTo>
                <a:lnTo>
                  <a:pt x="367648" y="37518"/>
                </a:lnTo>
                <a:lnTo>
                  <a:pt x="367648" y="26552"/>
                </a:lnTo>
                <a:close/>
              </a:path>
              <a:path w="598170" h="80645">
                <a:moveTo>
                  <a:pt x="351510" y="10652"/>
                </a:moveTo>
                <a:lnTo>
                  <a:pt x="340856" y="10652"/>
                </a:lnTo>
                <a:lnTo>
                  <a:pt x="340856" y="26552"/>
                </a:lnTo>
                <a:lnTo>
                  <a:pt x="351510" y="26552"/>
                </a:lnTo>
                <a:lnTo>
                  <a:pt x="351510" y="10652"/>
                </a:lnTo>
                <a:close/>
              </a:path>
              <a:path w="598170" h="80645">
                <a:moveTo>
                  <a:pt x="396555" y="0"/>
                </a:moveTo>
                <a:lnTo>
                  <a:pt x="387781" y="0"/>
                </a:lnTo>
                <a:lnTo>
                  <a:pt x="372583" y="63287"/>
                </a:lnTo>
                <a:lnTo>
                  <a:pt x="381201" y="63287"/>
                </a:lnTo>
                <a:lnTo>
                  <a:pt x="396555" y="0"/>
                </a:lnTo>
                <a:close/>
              </a:path>
              <a:path w="598170" h="80645">
                <a:moveTo>
                  <a:pt x="425071" y="34228"/>
                </a:moveTo>
                <a:lnTo>
                  <a:pt x="401961" y="34228"/>
                </a:lnTo>
                <a:lnTo>
                  <a:pt x="401961" y="45898"/>
                </a:lnTo>
                <a:lnTo>
                  <a:pt x="425071" y="45898"/>
                </a:lnTo>
                <a:lnTo>
                  <a:pt x="425071" y="34228"/>
                </a:lnTo>
                <a:close/>
              </a:path>
              <a:path w="598170" h="80645">
                <a:moveTo>
                  <a:pt x="455937" y="783"/>
                </a:moveTo>
                <a:lnTo>
                  <a:pt x="444029" y="783"/>
                </a:lnTo>
                <a:lnTo>
                  <a:pt x="439407" y="2898"/>
                </a:lnTo>
                <a:lnTo>
                  <a:pt x="430085" y="31956"/>
                </a:lnTo>
                <a:lnTo>
                  <a:pt x="430193" y="44175"/>
                </a:lnTo>
                <a:lnTo>
                  <a:pt x="431965" y="51851"/>
                </a:lnTo>
                <a:lnTo>
                  <a:pt x="435568" y="56472"/>
                </a:lnTo>
                <a:lnTo>
                  <a:pt x="439250" y="61015"/>
                </a:lnTo>
                <a:lnTo>
                  <a:pt x="444029" y="63287"/>
                </a:lnTo>
                <a:lnTo>
                  <a:pt x="455937" y="63287"/>
                </a:lnTo>
                <a:lnTo>
                  <a:pt x="460559" y="61250"/>
                </a:lnTo>
                <a:lnTo>
                  <a:pt x="463849" y="57021"/>
                </a:lnTo>
                <a:lnTo>
                  <a:pt x="465913" y="53574"/>
                </a:lnTo>
                <a:lnTo>
                  <a:pt x="448573" y="53574"/>
                </a:lnTo>
                <a:lnTo>
                  <a:pt x="447319" y="53104"/>
                </a:lnTo>
                <a:lnTo>
                  <a:pt x="442454" y="40124"/>
                </a:lnTo>
                <a:lnTo>
                  <a:pt x="442459" y="23923"/>
                </a:lnTo>
                <a:lnTo>
                  <a:pt x="442776" y="19738"/>
                </a:lnTo>
                <a:lnTo>
                  <a:pt x="443637" y="16761"/>
                </a:lnTo>
                <a:lnTo>
                  <a:pt x="444186" y="14411"/>
                </a:lnTo>
                <a:lnTo>
                  <a:pt x="445048" y="12767"/>
                </a:lnTo>
                <a:lnTo>
                  <a:pt x="446223" y="11905"/>
                </a:lnTo>
                <a:lnTo>
                  <a:pt x="447319" y="10965"/>
                </a:lnTo>
                <a:lnTo>
                  <a:pt x="448573" y="10495"/>
                </a:lnTo>
                <a:lnTo>
                  <a:pt x="465940" y="10495"/>
                </a:lnTo>
                <a:lnTo>
                  <a:pt x="463927" y="7127"/>
                </a:lnTo>
                <a:lnTo>
                  <a:pt x="460559" y="2898"/>
                </a:lnTo>
                <a:lnTo>
                  <a:pt x="455937" y="783"/>
                </a:lnTo>
                <a:close/>
              </a:path>
              <a:path w="598170" h="80645">
                <a:moveTo>
                  <a:pt x="465940" y="10495"/>
                </a:moveTo>
                <a:lnTo>
                  <a:pt x="451393" y="10495"/>
                </a:lnTo>
                <a:lnTo>
                  <a:pt x="452646" y="10965"/>
                </a:lnTo>
                <a:lnTo>
                  <a:pt x="453743" y="11905"/>
                </a:lnTo>
                <a:lnTo>
                  <a:pt x="454918" y="12767"/>
                </a:lnTo>
                <a:lnTo>
                  <a:pt x="455780" y="14568"/>
                </a:lnTo>
                <a:lnTo>
                  <a:pt x="456485" y="17231"/>
                </a:lnTo>
                <a:lnTo>
                  <a:pt x="457269" y="19973"/>
                </a:lnTo>
                <a:lnTo>
                  <a:pt x="457519" y="23923"/>
                </a:lnTo>
                <a:lnTo>
                  <a:pt x="457514" y="40124"/>
                </a:lnTo>
                <a:lnTo>
                  <a:pt x="457190" y="44332"/>
                </a:lnTo>
                <a:lnTo>
                  <a:pt x="451393" y="53574"/>
                </a:lnTo>
                <a:lnTo>
                  <a:pt x="465913" y="53574"/>
                </a:lnTo>
                <a:lnTo>
                  <a:pt x="466477" y="52632"/>
                </a:lnTo>
                <a:lnTo>
                  <a:pt x="468363" y="46995"/>
                </a:lnTo>
                <a:lnTo>
                  <a:pt x="469501" y="40124"/>
                </a:lnTo>
                <a:lnTo>
                  <a:pt x="469878" y="31956"/>
                </a:lnTo>
                <a:lnTo>
                  <a:pt x="469507" y="23923"/>
                </a:lnTo>
                <a:lnTo>
                  <a:pt x="468396" y="17094"/>
                </a:lnTo>
                <a:lnTo>
                  <a:pt x="466523" y="11469"/>
                </a:lnTo>
                <a:lnTo>
                  <a:pt x="465940" y="10495"/>
                </a:lnTo>
                <a:close/>
              </a:path>
              <a:path w="598170" h="80645">
                <a:moveTo>
                  <a:pt x="493383" y="50520"/>
                </a:moveTo>
                <a:lnTo>
                  <a:pt x="481632" y="50520"/>
                </a:lnTo>
                <a:lnTo>
                  <a:pt x="481632" y="62269"/>
                </a:lnTo>
                <a:lnTo>
                  <a:pt x="493383" y="62269"/>
                </a:lnTo>
                <a:lnTo>
                  <a:pt x="493383" y="50520"/>
                </a:lnTo>
                <a:close/>
              </a:path>
              <a:path w="598170" h="80645">
                <a:moveTo>
                  <a:pt x="542225" y="10495"/>
                </a:moveTo>
                <a:lnTo>
                  <a:pt x="526051" y="10495"/>
                </a:lnTo>
                <a:lnTo>
                  <a:pt x="528009" y="11200"/>
                </a:lnTo>
                <a:lnTo>
                  <a:pt x="530830" y="14020"/>
                </a:lnTo>
                <a:lnTo>
                  <a:pt x="531535" y="16056"/>
                </a:lnTo>
                <a:lnTo>
                  <a:pt x="531535" y="20991"/>
                </a:lnTo>
                <a:lnTo>
                  <a:pt x="512811" y="41982"/>
                </a:lnTo>
                <a:lnTo>
                  <a:pt x="508346" y="46838"/>
                </a:lnTo>
                <a:lnTo>
                  <a:pt x="506153" y="50520"/>
                </a:lnTo>
                <a:lnTo>
                  <a:pt x="503959" y="54279"/>
                </a:lnTo>
                <a:lnTo>
                  <a:pt x="502549" y="58117"/>
                </a:lnTo>
                <a:lnTo>
                  <a:pt x="502157" y="62269"/>
                </a:lnTo>
                <a:lnTo>
                  <a:pt x="543286" y="62269"/>
                </a:lnTo>
                <a:lnTo>
                  <a:pt x="543286" y="51381"/>
                </a:lnTo>
                <a:lnTo>
                  <a:pt x="520019" y="51381"/>
                </a:lnTo>
                <a:lnTo>
                  <a:pt x="520567" y="50285"/>
                </a:lnTo>
                <a:lnTo>
                  <a:pt x="529419" y="41356"/>
                </a:lnTo>
                <a:lnTo>
                  <a:pt x="533101" y="37909"/>
                </a:lnTo>
                <a:lnTo>
                  <a:pt x="535687" y="35324"/>
                </a:lnTo>
                <a:lnTo>
                  <a:pt x="537097" y="33523"/>
                </a:lnTo>
                <a:lnTo>
                  <a:pt x="539290" y="30782"/>
                </a:lnTo>
                <a:lnTo>
                  <a:pt x="540857" y="28197"/>
                </a:lnTo>
                <a:lnTo>
                  <a:pt x="541797" y="25690"/>
                </a:lnTo>
                <a:lnTo>
                  <a:pt x="542816" y="23184"/>
                </a:lnTo>
                <a:lnTo>
                  <a:pt x="543214" y="20991"/>
                </a:lnTo>
                <a:lnTo>
                  <a:pt x="543286" y="13002"/>
                </a:lnTo>
                <a:lnTo>
                  <a:pt x="542225" y="10495"/>
                </a:lnTo>
                <a:close/>
              </a:path>
              <a:path w="598170" h="80645">
                <a:moveTo>
                  <a:pt x="529889" y="783"/>
                </a:moveTo>
                <a:lnTo>
                  <a:pt x="518374" y="783"/>
                </a:lnTo>
                <a:lnTo>
                  <a:pt x="513751" y="2193"/>
                </a:lnTo>
                <a:lnTo>
                  <a:pt x="506388" y="7832"/>
                </a:lnTo>
                <a:lnTo>
                  <a:pt x="504194" y="12453"/>
                </a:lnTo>
                <a:lnTo>
                  <a:pt x="503489" y="18876"/>
                </a:lnTo>
                <a:lnTo>
                  <a:pt x="515240" y="20051"/>
                </a:lnTo>
                <a:lnTo>
                  <a:pt x="515475" y="16683"/>
                </a:lnTo>
                <a:lnTo>
                  <a:pt x="516258" y="14176"/>
                </a:lnTo>
                <a:lnTo>
                  <a:pt x="519157" y="11278"/>
                </a:lnTo>
                <a:lnTo>
                  <a:pt x="521115" y="10495"/>
                </a:lnTo>
                <a:lnTo>
                  <a:pt x="542225" y="10495"/>
                </a:lnTo>
                <a:lnTo>
                  <a:pt x="541562" y="8929"/>
                </a:lnTo>
                <a:lnTo>
                  <a:pt x="538115" y="5639"/>
                </a:lnTo>
                <a:lnTo>
                  <a:pt x="534668" y="2428"/>
                </a:lnTo>
                <a:lnTo>
                  <a:pt x="529889" y="783"/>
                </a:lnTo>
                <a:close/>
              </a:path>
              <a:path w="598170" h="80645">
                <a:moveTo>
                  <a:pt x="566631" y="1018"/>
                </a:moveTo>
                <a:lnTo>
                  <a:pt x="554880" y="1018"/>
                </a:lnTo>
                <a:lnTo>
                  <a:pt x="554880" y="11905"/>
                </a:lnTo>
                <a:lnTo>
                  <a:pt x="566631" y="11905"/>
                </a:lnTo>
                <a:lnTo>
                  <a:pt x="566631" y="1018"/>
                </a:lnTo>
                <a:close/>
              </a:path>
              <a:path w="598170" h="80645">
                <a:moveTo>
                  <a:pt x="547124" y="69005"/>
                </a:moveTo>
                <a:lnTo>
                  <a:pt x="545087" y="79030"/>
                </a:lnTo>
                <a:lnTo>
                  <a:pt x="546654" y="79422"/>
                </a:lnTo>
                <a:lnTo>
                  <a:pt x="548143" y="79735"/>
                </a:lnTo>
                <a:lnTo>
                  <a:pt x="550806" y="80205"/>
                </a:lnTo>
                <a:lnTo>
                  <a:pt x="552060" y="80284"/>
                </a:lnTo>
                <a:lnTo>
                  <a:pt x="556525" y="80284"/>
                </a:lnTo>
                <a:lnTo>
                  <a:pt x="559189" y="79657"/>
                </a:lnTo>
                <a:lnTo>
                  <a:pt x="563419" y="76994"/>
                </a:lnTo>
                <a:lnTo>
                  <a:pt x="564829" y="75192"/>
                </a:lnTo>
                <a:lnTo>
                  <a:pt x="565534" y="72843"/>
                </a:lnTo>
                <a:lnTo>
                  <a:pt x="566317" y="70571"/>
                </a:lnTo>
                <a:lnTo>
                  <a:pt x="566410" y="69396"/>
                </a:lnTo>
                <a:lnTo>
                  <a:pt x="549631" y="69396"/>
                </a:lnTo>
                <a:lnTo>
                  <a:pt x="547124" y="69005"/>
                </a:lnTo>
                <a:close/>
              </a:path>
              <a:path w="598170" h="80645">
                <a:moveTo>
                  <a:pt x="566631" y="17936"/>
                </a:moveTo>
                <a:lnTo>
                  <a:pt x="554880" y="17936"/>
                </a:lnTo>
                <a:lnTo>
                  <a:pt x="554801" y="66028"/>
                </a:lnTo>
                <a:lnTo>
                  <a:pt x="554566" y="66733"/>
                </a:lnTo>
                <a:lnTo>
                  <a:pt x="551276" y="69396"/>
                </a:lnTo>
                <a:lnTo>
                  <a:pt x="566410" y="69396"/>
                </a:lnTo>
                <a:lnTo>
                  <a:pt x="566514" y="68065"/>
                </a:lnTo>
                <a:lnTo>
                  <a:pt x="566631" y="17936"/>
                </a:lnTo>
                <a:close/>
              </a:path>
              <a:path w="598170" h="80645">
                <a:moveTo>
                  <a:pt x="584257" y="0"/>
                </a:moveTo>
                <a:lnTo>
                  <a:pt x="576267" y="0"/>
                </a:lnTo>
                <a:lnTo>
                  <a:pt x="580105" y="8459"/>
                </a:lnTo>
                <a:lnTo>
                  <a:pt x="582769" y="15586"/>
                </a:lnTo>
                <a:lnTo>
                  <a:pt x="585589" y="27414"/>
                </a:lnTo>
                <a:lnTo>
                  <a:pt x="586171" y="32583"/>
                </a:lnTo>
                <a:lnTo>
                  <a:pt x="586171" y="45272"/>
                </a:lnTo>
                <a:lnTo>
                  <a:pt x="586059" y="46760"/>
                </a:lnTo>
                <a:lnTo>
                  <a:pt x="585276" y="53026"/>
                </a:lnTo>
                <a:lnTo>
                  <a:pt x="584727" y="56237"/>
                </a:lnTo>
                <a:lnTo>
                  <a:pt x="583866" y="59684"/>
                </a:lnTo>
                <a:lnTo>
                  <a:pt x="583082" y="63208"/>
                </a:lnTo>
                <a:lnTo>
                  <a:pt x="582220" y="66185"/>
                </a:lnTo>
                <a:lnTo>
                  <a:pt x="580340" y="71511"/>
                </a:lnTo>
                <a:lnTo>
                  <a:pt x="578695" y="75349"/>
                </a:lnTo>
                <a:lnTo>
                  <a:pt x="576345" y="80284"/>
                </a:lnTo>
                <a:lnTo>
                  <a:pt x="584492" y="80284"/>
                </a:lnTo>
                <a:lnTo>
                  <a:pt x="597575" y="45272"/>
                </a:lnTo>
                <a:lnTo>
                  <a:pt x="597575" y="32583"/>
                </a:lnTo>
                <a:lnTo>
                  <a:pt x="596400" y="25769"/>
                </a:lnTo>
                <a:lnTo>
                  <a:pt x="594050" y="19033"/>
                </a:lnTo>
                <a:lnTo>
                  <a:pt x="591778" y="12297"/>
                </a:lnTo>
                <a:lnTo>
                  <a:pt x="588488" y="5952"/>
                </a:lnTo>
                <a:lnTo>
                  <a:pt x="5842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7" name="object 197"/>
          <p:cNvGrpSpPr/>
          <p:nvPr/>
        </p:nvGrpSpPr>
        <p:grpSpPr>
          <a:xfrm>
            <a:off x="8280013" y="6138616"/>
            <a:ext cx="598170" cy="177800"/>
            <a:chOff x="8280013" y="6138616"/>
            <a:chExt cx="598170" cy="177800"/>
          </a:xfrm>
        </p:grpSpPr>
        <p:sp>
          <p:nvSpPr>
            <p:cNvPr id="198" name="object 198"/>
            <p:cNvSpPr/>
            <p:nvPr/>
          </p:nvSpPr>
          <p:spPr>
            <a:xfrm>
              <a:off x="8566658" y="6138616"/>
              <a:ext cx="35560" cy="53340"/>
            </a:xfrm>
            <a:custGeom>
              <a:avLst/>
              <a:gdLst/>
              <a:ahLst/>
              <a:cxnLst/>
              <a:rect l="l" t="t" r="r" b="b"/>
              <a:pathLst>
                <a:path w="35559" h="53339">
                  <a:moveTo>
                    <a:pt x="32667" y="0"/>
                  </a:moveTo>
                  <a:lnTo>
                    <a:pt x="6267" y="0"/>
                  </a:lnTo>
                  <a:lnTo>
                    <a:pt x="1175" y="27257"/>
                  </a:lnTo>
                  <a:lnTo>
                    <a:pt x="7285" y="28056"/>
                  </a:lnTo>
                  <a:lnTo>
                    <a:pt x="8225" y="26536"/>
                  </a:lnTo>
                  <a:lnTo>
                    <a:pt x="9557" y="25299"/>
                  </a:lnTo>
                  <a:lnTo>
                    <a:pt x="12926" y="23388"/>
                  </a:lnTo>
                  <a:lnTo>
                    <a:pt x="14806" y="22910"/>
                  </a:lnTo>
                  <a:lnTo>
                    <a:pt x="20289" y="22910"/>
                  </a:lnTo>
                  <a:lnTo>
                    <a:pt x="23031" y="23991"/>
                  </a:lnTo>
                  <a:lnTo>
                    <a:pt x="27183" y="28283"/>
                  </a:lnTo>
                  <a:lnTo>
                    <a:pt x="28280" y="31212"/>
                  </a:lnTo>
                  <a:lnTo>
                    <a:pt x="28280" y="38841"/>
                  </a:lnTo>
                  <a:lnTo>
                    <a:pt x="27183" y="41982"/>
                  </a:lnTo>
                  <a:lnTo>
                    <a:pt x="22796" y="46713"/>
                  </a:lnTo>
                  <a:lnTo>
                    <a:pt x="20211" y="47896"/>
                  </a:lnTo>
                  <a:lnTo>
                    <a:pt x="14414" y="47896"/>
                  </a:lnTo>
                  <a:lnTo>
                    <a:pt x="12220" y="47058"/>
                  </a:lnTo>
                  <a:lnTo>
                    <a:pt x="8539" y="43698"/>
                  </a:lnTo>
                  <a:lnTo>
                    <a:pt x="7363" y="41199"/>
                  </a:lnTo>
                  <a:lnTo>
                    <a:pt x="6815" y="37862"/>
                  </a:lnTo>
                  <a:lnTo>
                    <a:pt x="0" y="38442"/>
                  </a:lnTo>
                  <a:lnTo>
                    <a:pt x="391" y="42906"/>
                  </a:lnTo>
                  <a:lnTo>
                    <a:pt x="2193" y="46494"/>
                  </a:lnTo>
                  <a:lnTo>
                    <a:pt x="8304" y="51898"/>
                  </a:lnTo>
                  <a:lnTo>
                    <a:pt x="12220" y="53253"/>
                  </a:lnTo>
                  <a:lnTo>
                    <a:pt x="22953" y="53253"/>
                  </a:lnTo>
                  <a:lnTo>
                    <a:pt x="27575" y="51107"/>
                  </a:lnTo>
                  <a:lnTo>
                    <a:pt x="33764" y="43306"/>
                  </a:lnTo>
                  <a:lnTo>
                    <a:pt x="35174" y="39155"/>
                  </a:lnTo>
                  <a:lnTo>
                    <a:pt x="35174" y="29309"/>
                  </a:lnTo>
                  <a:lnTo>
                    <a:pt x="33607" y="25181"/>
                  </a:lnTo>
                  <a:lnTo>
                    <a:pt x="27183" y="18759"/>
                  </a:lnTo>
                  <a:lnTo>
                    <a:pt x="23266" y="17161"/>
                  </a:lnTo>
                  <a:lnTo>
                    <a:pt x="15197" y="17161"/>
                  </a:lnTo>
                  <a:lnTo>
                    <a:pt x="11829" y="18265"/>
                  </a:lnTo>
                  <a:lnTo>
                    <a:pt x="8617" y="20490"/>
                  </a:lnTo>
                  <a:lnTo>
                    <a:pt x="11515" y="6226"/>
                  </a:lnTo>
                  <a:lnTo>
                    <a:pt x="32667" y="6226"/>
                  </a:lnTo>
                  <a:lnTo>
                    <a:pt x="32667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8280013" y="6236069"/>
              <a:ext cx="598170" cy="80645"/>
            </a:xfrm>
            <a:custGeom>
              <a:avLst/>
              <a:gdLst/>
              <a:ahLst/>
              <a:cxnLst/>
              <a:rect l="l" t="t" r="r" b="b"/>
              <a:pathLst>
                <a:path w="598170" h="80645">
                  <a:moveTo>
                    <a:pt x="28280" y="8271"/>
                  </a:moveTo>
                  <a:lnTo>
                    <a:pt x="20211" y="8271"/>
                  </a:lnTo>
                  <a:lnTo>
                    <a:pt x="20211" y="62284"/>
                  </a:lnTo>
                  <a:lnTo>
                    <a:pt x="28280" y="62284"/>
                  </a:lnTo>
                  <a:lnTo>
                    <a:pt x="28280" y="8271"/>
                  </a:lnTo>
                  <a:close/>
                </a:path>
                <a:path w="598170" h="80645">
                  <a:moveTo>
                    <a:pt x="48570" y="1041"/>
                  </a:moveTo>
                  <a:lnTo>
                    <a:pt x="0" y="1041"/>
                  </a:lnTo>
                  <a:lnTo>
                    <a:pt x="0" y="8271"/>
                  </a:lnTo>
                  <a:lnTo>
                    <a:pt x="48570" y="8271"/>
                  </a:lnTo>
                  <a:lnTo>
                    <a:pt x="48570" y="1041"/>
                  </a:lnTo>
                  <a:close/>
                </a:path>
                <a:path w="598170" h="80645">
                  <a:moveTo>
                    <a:pt x="61731" y="1041"/>
                  </a:moveTo>
                  <a:lnTo>
                    <a:pt x="54211" y="1041"/>
                  </a:lnTo>
                  <a:lnTo>
                    <a:pt x="54211" y="9688"/>
                  </a:lnTo>
                  <a:lnTo>
                    <a:pt x="61731" y="9688"/>
                  </a:lnTo>
                  <a:lnTo>
                    <a:pt x="61731" y="1041"/>
                  </a:lnTo>
                  <a:close/>
                </a:path>
                <a:path w="598170" h="80645">
                  <a:moveTo>
                    <a:pt x="61731" y="17920"/>
                  </a:moveTo>
                  <a:lnTo>
                    <a:pt x="54211" y="17920"/>
                  </a:lnTo>
                  <a:lnTo>
                    <a:pt x="54211" y="62284"/>
                  </a:lnTo>
                  <a:lnTo>
                    <a:pt x="61731" y="62284"/>
                  </a:lnTo>
                  <a:lnTo>
                    <a:pt x="61731" y="17920"/>
                  </a:lnTo>
                  <a:close/>
                </a:path>
                <a:path w="598170" h="80645">
                  <a:moveTo>
                    <a:pt x="80533" y="17920"/>
                  </a:moveTo>
                  <a:lnTo>
                    <a:pt x="73796" y="17920"/>
                  </a:lnTo>
                  <a:lnTo>
                    <a:pt x="73796" y="62284"/>
                  </a:lnTo>
                  <a:lnTo>
                    <a:pt x="81316" y="62284"/>
                  </a:lnTo>
                  <a:lnTo>
                    <a:pt x="81316" y="35230"/>
                  </a:lnTo>
                  <a:lnTo>
                    <a:pt x="81708" y="32137"/>
                  </a:lnTo>
                  <a:lnTo>
                    <a:pt x="82491" y="29990"/>
                  </a:lnTo>
                  <a:lnTo>
                    <a:pt x="83359" y="27837"/>
                  </a:lnTo>
                  <a:lnTo>
                    <a:pt x="84606" y="26215"/>
                  </a:lnTo>
                  <a:lnTo>
                    <a:pt x="87956" y="24147"/>
                  </a:lnTo>
                  <a:lnTo>
                    <a:pt x="80533" y="24147"/>
                  </a:lnTo>
                  <a:lnTo>
                    <a:pt x="80533" y="17920"/>
                  </a:lnTo>
                  <a:close/>
                </a:path>
                <a:path w="598170" h="80645">
                  <a:moveTo>
                    <a:pt x="106023" y="23435"/>
                  </a:moveTo>
                  <a:lnTo>
                    <a:pt x="95104" y="23435"/>
                  </a:lnTo>
                  <a:lnTo>
                    <a:pt x="97062" y="24265"/>
                  </a:lnTo>
                  <a:lnTo>
                    <a:pt x="98316" y="25941"/>
                  </a:lnTo>
                  <a:lnTo>
                    <a:pt x="99491" y="27609"/>
                  </a:lnTo>
                  <a:lnTo>
                    <a:pt x="100086" y="29990"/>
                  </a:lnTo>
                  <a:lnTo>
                    <a:pt x="100118" y="62284"/>
                  </a:lnTo>
                  <a:lnTo>
                    <a:pt x="107638" y="62284"/>
                  </a:lnTo>
                  <a:lnTo>
                    <a:pt x="107638" y="31941"/>
                  </a:lnTo>
                  <a:lnTo>
                    <a:pt x="108657" y="28620"/>
                  </a:lnTo>
                  <a:lnTo>
                    <a:pt x="110795" y="26521"/>
                  </a:lnTo>
                  <a:lnTo>
                    <a:pt x="112594" y="24688"/>
                  </a:lnTo>
                  <a:lnTo>
                    <a:pt x="106463" y="24688"/>
                  </a:lnTo>
                  <a:lnTo>
                    <a:pt x="106023" y="23435"/>
                  </a:lnTo>
                  <a:close/>
                </a:path>
                <a:path w="598170" h="80645">
                  <a:moveTo>
                    <a:pt x="132839" y="23435"/>
                  </a:moveTo>
                  <a:lnTo>
                    <a:pt x="120251" y="23435"/>
                  </a:lnTo>
                  <a:lnTo>
                    <a:pt x="121739" y="23834"/>
                  </a:lnTo>
                  <a:lnTo>
                    <a:pt x="123132" y="24688"/>
                  </a:lnTo>
                  <a:lnTo>
                    <a:pt x="124325" y="25455"/>
                  </a:lnTo>
                  <a:lnTo>
                    <a:pt x="125186" y="26521"/>
                  </a:lnTo>
                  <a:lnTo>
                    <a:pt x="125660" y="27844"/>
                  </a:lnTo>
                  <a:lnTo>
                    <a:pt x="126205" y="29160"/>
                  </a:lnTo>
                  <a:lnTo>
                    <a:pt x="126440" y="31330"/>
                  </a:lnTo>
                  <a:lnTo>
                    <a:pt x="126440" y="62284"/>
                  </a:lnTo>
                  <a:lnTo>
                    <a:pt x="133882" y="62284"/>
                  </a:lnTo>
                  <a:lnTo>
                    <a:pt x="133806" y="26521"/>
                  </a:lnTo>
                  <a:lnTo>
                    <a:pt x="132839" y="23435"/>
                  </a:lnTo>
                  <a:close/>
                </a:path>
                <a:path w="598170" h="80645">
                  <a:moveTo>
                    <a:pt x="124560" y="16918"/>
                  </a:moveTo>
                  <a:lnTo>
                    <a:pt x="114532" y="16918"/>
                  </a:lnTo>
                  <a:lnTo>
                    <a:pt x="109988" y="19510"/>
                  </a:lnTo>
                  <a:lnTo>
                    <a:pt x="106463" y="24688"/>
                  </a:lnTo>
                  <a:lnTo>
                    <a:pt x="112594" y="24688"/>
                  </a:lnTo>
                  <a:lnTo>
                    <a:pt x="112809" y="24469"/>
                  </a:lnTo>
                  <a:lnTo>
                    <a:pt x="115394" y="23435"/>
                  </a:lnTo>
                  <a:lnTo>
                    <a:pt x="132839" y="23435"/>
                  </a:lnTo>
                  <a:lnTo>
                    <a:pt x="132707" y="23012"/>
                  </a:lnTo>
                  <a:lnTo>
                    <a:pt x="128007" y="18132"/>
                  </a:lnTo>
                  <a:lnTo>
                    <a:pt x="124560" y="16918"/>
                  </a:lnTo>
                  <a:close/>
                </a:path>
                <a:path w="598170" h="80645">
                  <a:moveTo>
                    <a:pt x="97219" y="16918"/>
                  </a:moveTo>
                  <a:lnTo>
                    <a:pt x="91030" y="16918"/>
                  </a:lnTo>
                  <a:lnTo>
                    <a:pt x="88367" y="17576"/>
                  </a:lnTo>
                  <a:lnTo>
                    <a:pt x="85984" y="18962"/>
                  </a:lnTo>
                  <a:lnTo>
                    <a:pt x="83745" y="20223"/>
                  </a:lnTo>
                  <a:lnTo>
                    <a:pt x="81865" y="21970"/>
                  </a:lnTo>
                  <a:lnTo>
                    <a:pt x="80533" y="24147"/>
                  </a:lnTo>
                  <a:lnTo>
                    <a:pt x="87956" y="24147"/>
                  </a:lnTo>
                  <a:lnTo>
                    <a:pt x="88210" y="23991"/>
                  </a:lnTo>
                  <a:lnTo>
                    <a:pt x="90169" y="23435"/>
                  </a:lnTo>
                  <a:lnTo>
                    <a:pt x="106023" y="23435"/>
                  </a:lnTo>
                  <a:lnTo>
                    <a:pt x="105601" y="22236"/>
                  </a:lnTo>
                  <a:lnTo>
                    <a:pt x="104113" y="20325"/>
                  </a:lnTo>
                  <a:lnTo>
                    <a:pt x="101979" y="18900"/>
                  </a:lnTo>
                  <a:lnTo>
                    <a:pt x="99961" y="17599"/>
                  </a:lnTo>
                  <a:lnTo>
                    <a:pt x="97219" y="16918"/>
                  </a:lnTo>
                  <a:close/>
                </a:path>
                <a:path w="598170" h="80645">
                  <a:moveTo>
                    <a:pt x="171328" y="16918"/>
                  </a:moveTo>
                  <a:lnTo>
                    <a:pt x="159264" y="16918"/>
                  </a:lnTo>
                  <a:lnTo>
                    <a:pt x="154250" y="18978"/>
                  </a:lnTo>
                  <a:lnTo>
                    <a:pt x="146573" y="27218"/>
                  </a:lnTo>
                  <a:lnTo>
                    <a:pt x="144797" y="32693"/>
                  </a:lnTo>
                  <a:lnTo>
                    <a:pt x="144796" y="47998"/>
                  </a:lnTo>
                  <a:lnTo>
                    <a:pt x="146573" y="53292"/>
                  </a:lnTo>
                  <a:lnTo>
                    <a:pt x="150412" y="57287"/>
                  </a:lnTo>
                  <a:lnTo>
                    <a:pt x="154172" y="61289"/>
                  </a:lnTo>
                  <a:lnTo>
                    <a:pt x="159343" y="63287"/>
                  </a:lnTo>
                  <a:lnTo>
                    <a:pt x="170937" y="63287"/>
                  </a:lnTo>
                  <a:lnTo>
                    <a:pt x="175167" y="62034"/>
                  </a:lnTo>
                  <a:lnTo>
                    <a:pt x="178536" y="59527"/>
                  </a:lnTo>
                  <a:lnTo>
                    <a:pt x="181723" y="57099"/>
                  </a:lnTo>
                  <a:lnTo>
                    <a:pt x="162163" y="57099"/>
                  </a:lnTo>
                  <a:lnTo>
                    <a:pt x="159029" y="55807"/>
                  </a:lnTo>
                  <a:lnTo>
                    <a:pt x="156601" y="53214"/>
                  </a:lnTo>
                  <a:lnTo>
                    <a:pt x="154094" y="50629"/>
                  </a:lnTo>
                  <a:lnTo>
                    <a:pt x="152762" y="46893"/>
                  </a:lnTo>
                  <a:lnTo>
                    <a:pt x="152449" y="42021"/>
                  </a:lnTo>
                  <a:lnTo>
                    <a:pt x="185508" y="42021"/>
                  </a:lnTo>
                  <a:lnTo>
                    <a:pt x="185586" y="35841"/>
                  </a:lnTo>
                  <a:lnTo>
                    <a:pt x="152840" y="35841"/>
                  </a:lnTo>
                  <a:lnTo>
                    <a:pt x="153154" y="31972"/>
                  </a:lnTo>
                  <a:lnTo>
                    <a:pt x="154407" y="28878"/>
                  </a:lnTo>
                  <a:lnTo>
                    <a:pt x="159107" y="24257"/>
                  </a:lnTo>
                  <a:lnTo>
                    <a:pt x="162006" y="23098"/>
                  </a:lnTo>
                  <a:lnTo>
                    <a:pt x="180059" y="23098"/>
                  </a:lnTo>
                  <a:lnTo>
                    <a:pt x="176186" y="18939"/>
                  </a:lnTo>
                  <a:lnTo>
                    <a:pt x="171328" y="16918"/>
                  </a:lnTo>
                  <a:close/>
                </a:path>
                <a:path w="598170" h="80645">
                  <a:moveTo>
                    <a:pt x="177596" y="47998"/>
                  </a:moveTo>
                  <a:lnTo>
                    <a:pt x="176421" y="51170"/>
                  </a:lnTo>
                  <a:lnTo>
                    <a:pt x="174833" y="53496"/>
                  </a:lnTo>
                  <a:lnTo>
                    <a:pt x="170937" y="56378"/>
                  </a:lnTo>
                  <a:lnTo>
                    <a:pt x="168587" y="57099"/>
                  </a:lnTo>
                  <a:lnTo>
                    <a:pt x="181723" y="57099"/>
                  </a:lnTo>
                  <a:lnTo>
                    <a:pt x="184098" y="53496"/>
                  </a:lnTo>
                  <a:lnTo>
                    <a:pt x="185351" y="48953"/>
                  </a:lnTo>
                  <a:lnTo>
                    <a:pt x="177596" y="47998"/>
                  </a:lnTo>
                  <a:close/>
                </a:path>
                <a:path w="598170" h="80645">
                  <a:moveTo>
                    <a:pt x="180059" y="23098"/>
                  </a:moveTo>
                  <a:lnTo>
                    <a:pt x="169292" y="23098"/>
                  </a:lnTo>
                  <a:lnTo>
                    <a:pt x="172425" y="24547"/>
                  </a:lnTo>
                  <a:lnTo>
                    <a:pt x="174775" y="27445"/>
                  </a:lnTo>
                  <a:lnTo>
                    <a:pt x="176342" y="29309"/>
                  </a:lnTo>
                  <a:lnTo>
                    <a:pt x="177282" y="32105"/>
                  </a:lnTo>
                  <a:lnTo>
                    <a:pt x="177674" y="35841"/>
                  </a:lnTo>
                  <a:lnTo>
                    <a:pt x="185586" y="35841"/>
                  </a:lnTo>
                  <a:lnTo>
                    <a:pt x="185586" y="32693"/>
                  </a:lnTo>
                  <a:lnTo>
                    <a:pt x="183706" y="27014"/>
                  </a:lnTo>
                  <a:lnTo>
                    <a:pt x="180059" y="23098"/>
                  </a:lnTo>
                  <a:close/>
                </a:path>
                <a:path w="598170" h="80645">
                  <a:moveTo>
                    <a:pt x="240424" y="0"/>
                  </a:moveTo>
                  <a:lnTo>
                    <a:pt x="235019" y="0"/>
                  </a:lnTo>
                  <a:lnTo>
                    <a:pt x="229848" y="6986"/>
                  </a:lnTo>
                  <a:lnTo>
                    <a:pt x="225931" y="14004"/>
                  </a:lnTo>
                  <a:lnTo>
                    <a:pt x="223424" y="21053"/>
                  </a:lnTo>
                  <a:lnTo>
                    <a:pt x="221309" y="27124"/>
                  </a:lnTo>
                  <a:lnTo>
                    <a:pt x="220212" y="33476"/>
                  </a:lnTo>
                  <a:lnTo>
                    <a:pt x="220212" y="47622"/>
                  </a:lnTo>
                  <a:lnTo>
                    <a:pt x="221623" y="54890"/>
                  </a:lnTo>
                  <a:lnTo>
                    <a:pt x="227420" y="68924"/>
                  </a:lnTo>
                  <a:lnTo>
                    <a:pt x="230867" y="75051"/>
                  </a:lnTo>
                  <a:lnTo>
                    <a:pt x="235019" y="80286"/>
                  </a:lnTo>
                  <a:lnTo>
                    <a:pt x="240424" y="80286"/>
                  </a:lnTo>
                  <a:lnTo>
                    <a:pt x="234975" y="70258"/>
                  </a:lnTo>
                  <a:lnTo>
                    <a:pt x="231082" y="60224"/>
                  </a:lnTo>
                  <a:lnTo>
                    <a:pt x="228747" y="50185"/>
                  </a:lnTo>
                  <a:lnTo>
                    <a:pt x="227968" y="40142"/>
                  </a:lnTo>
                  <a:lnTo>
                    <a:pt x="227968" y="34878"/>
                  </a:lnTo>
                  <a:lnTo>
                    <a:pt x="228517" y="29646"/>
                  </a:lnTo>
                  <a:lnTo>
                    <a:pt x="229770" y="24437"/>
                  </a:lnTo>
                  <a:lnTo>
                    <a:pt x="230710" y="20262"/>
                  </a:lnTo>
                  <a:lnTo>
                    <a:pt x="232042" y="16252"/>
                  </a:lnTo>
                  <a:lnTo>
                    <a:pt x="234862" y="9923"/>
                  </a:lnTo>
                  <a:lnTo>
                    <a:pt x="237056" y="5788"/>
                  </a:lnTo>
                  <a:lnTo>
                    <a:pt x="240424" y="0"/>
                  </a:lnTo>
                  <a:close/>
                </a:path>
                <a:path w="598170" h="80645">
                  <a:moveTo>
                    <a:pt x="254447" y="47872"/>
                  </a:moveTo>
                  <a:lnTo>
                    <a:pt x="247005" y="49039"/>
                  </a:lnTo>
                  <a:lnTo>
                    <a:pt x="247866" y="53747"/>
                  </a:lnTo>
                  <a:lnTo>
                    <a:pt x="249747" y="57295"/>
                  </a:lnTo>
                  <a:lnTo>
                    <a:pt x="252802" y="59692"/>
                  </a:lnTo>
                  <a:lnTo>
                    <a:pt x="255779" y="62088"/>
                  </a:lnTo>
                  <a:lnTo>
                    <a:pt x="260166" y="63287"/>
                  </a:lnTo>
                  <a:lnTo>
                    <a:pt x="269410" y="63287"/>
                  </a:lnTo>
                  <a:lnTo>
                    <a:pt x="272543" y="62676"/>
                  </a:lnTo>
                  <a:lnTo>
                    <a:pt x="278106" y="60256"/>
                  </a:lnTo>
                  <a:lnTo>
                    <a:pt x="280221" y="58540"/>
                  </a:lnTo>
                  <a:lnTo>
                    <a:pt x="281141" y="57099"/>
                  </a:lnTo>
                  <a:lnTo>
                    <a:pt x="262516" y="57099"/>
                  </a:lnTo>
                  <a:lnTo>
                    <a:pt x="259852" y="56308"/>
                  </a:lnTo>
                  <a:lnTo>
                    <a:pt x="257894" y="54718"/>
                  </a:lnTo>
                  <a:lnTo>
                    <a:pt x="256014" y="53136"/>
                  </a:lnTo>
                  <a:lnTo>
                    <a:pt x="254839" y="50849"/>
                  </a:lnTo>
                  <a:lnTo>
                    <a:pt x="254447" y="47872"/>
                  </a:lnTo>
                  <a:close/>
                </a:path>
                <a:path w="598170" h="80645">
                  <a:moveTo>
                    <a:pt x="268078" y="16918"/>
                  </a:moveTo>
                  <a:lnTo>
                    <a:pt x="262281" y="16918"/>
                  </a:lnTo>
                  <a:lnTo>
                    <a:pt x="260087" y="17216"/>
                  </a:lnTo>
                  <a:lnTo>
                    <a:pt x="248366" y="32262"/>
                  </a:lnTo>
                  <a:lnTo>
                    <a:pt x="248806" y="33852"/>
                  </a:lnTo>
                  <a:lnTo>
                    <a:pt x="270366" y="44543"/>
                  </a:lnTo>
                  <a:lnTo>
                    <a:pt x="272857" y="45366"/>
                  </a:lnTo>
                  <a:lnTo>
                    <a:pt x="275364" y="47011"/>
                  </a:lnTo>
                  <a:lnTo>
                    <a:pt x="276147" y="48342"/>
                  </a:lnTo>
                  <a:lnTo>
                    <a:pt x="276147" y="51937"/>
                  </a:lnTo>
                  <a:lnTo>
                    <a:pt x="275285" y="53590"/>
                  </a:lnTo>
                  <a:lnTo>
                    <a:pt x="273640" y="54992"/>
                  </a:lnTo>
                  <a:lnTo>
                    <a:pt x="271917" y="56402"/>
                  </a:lnTo>
                  <a:lnTo>
                    <a:pt x="269410" y="57099"/>
                  </a:lnTo>
                  <a:lnTo>
                    <a:pt x="281141" y="57099"/>
                  </a:lnTo>
                  <a:lnTo>
                    <a:pt x="281647" y="56308"/>
                  </a:lnTo>
                  <a:lnTo>
                    <a:pt x="283119" y="54115"/>
                  </a:lnTo>
                  <a:lnTo>
                    <a:pt x="283770" y="51937"/>
                  </a:lnTo>
                  <a:lnTo>
                    <a:pt x="283824" y="46690"/>
                  </a:lnTo>
                  <a:lnTo>
                    <a:pt x="283276" y="44543"/>
                  </a:lnTo>
                  <a:lnTo>
                    <a:pt x="282023" y="42812"/>
                  </a:lnTo>
                  <a:lnTo>
                    <a:pt x="280847" y="41089"/>
                  </a:lnTo>
                  <a:lnTo>
                    <a:pt x="279202" y="39773"/>
                  </a:lnTo>
                  <a:lnTo>
                    <a:pt x="274972" y="37964"/>
                  </a:lnTo>
                  <a:lnTo>
                    <a:pt x="271290" y="36797"/>
                  </a:lnTo>
                  <a:lnTo>
                    <a:pt x="262281" y="34377"/>
                  </a:lnTo>
                  <a:lnTo>
                    <a:pt x="260087" y="33734"/>
                  </a:lnTo>
                  <a:lnTo>
                    <a:pt x="255544" y="29795"/>
                  </a:lnTo>
                  <a:lnTo>
                    <a:pt x="255544" y="27288"/>
                  </a:lnTo>
                  <a:lnTo>
                    <a:pt x="256249" y="25957"/>
                  </a:lnTo>
                  <a:lnTo>
                    <a:pt x="259226" y="23670"/>
                  </a:lnTo>
                  <a:lnTo>
                    <a:pt x="261654" y="23098"/>
                  </a:lnTo>
                  <a:lnTo>
                    <a:pt x="280035" y="23098"/>
                  </a:lnTo>
                  <a:lnTo>
                    <a:pt x="278341" y="20779"/>
                  </a:lnTo>
                  <a:lnTo>
                    <a:pt x="276382" y="19424"/>
                  </a:lnTo>
                  <a:lnTo>
                    <a:pt x="273698" y="18414"/>
                  </a:lnTo>
                  <a:lnTo>
                    <a:pt x="271133" y="17419"/>
                  </a:lnTo>
                  <a:lnTo>
                    <a:pt x="268078" y="16918"/>
                  </a:lnTo>
                  <a:close/>
                </a:path>
                <a:path w="598170" h="80645">
                  <a:moveTo>
                    <a:pt x="280035" y="23098"/>
                  </a:moveTo>
                  <a:lnTo>
                    <a:pt x="268078" y="23098"/>
                  </a:lnTo>
                  <a:lnTo>
                    <a:pt x="270350" y="23740"/>
                  </a:lnTo>
                  <a:lnTo>
                    <a:pt x="273484" y="26301"/>
                  </a:lnTo>
                  <a:lnTo>
                    <a:pt x="274502" y="28087"/>
                  </a:lnTo>
                  <a:lnTo>
                    <a:pt x="274815" y="30366"/>
                  </a:lnTo>
                  <a:lnTo>
                    <a:pt x="282179" y="29364"/>
                  </a:lnTo>
                  <a:lnTo>
                    <a:pt x="281709" y="26497"/>
                  </a:lnTo>
                  <a:lnTo>
                    <a:pt x="280847" y="24210"/>
                  </a:lnTo>
                  <a:lnTo>
                    <a:pt x="280035" y="23098"/>
                  </a:lnTo>
                  <a:close/>
                </a:path>
                <a:path w="598170" h="80645">
                  <a:moveTo>
                    <a:pt x="318215" y="16918"/>
                  </a:moveTo>
                  <a:lnTo>
                    <a:pt x="306151" y="16918"/>
                  </a:lnTo>
                  <a:lnTo>
                    <a:pt x="301216" y="18978"/>
                  </a:lnTo>
                  <a:lnTo>
                    <a:pt x="297377" y="23098"/>
                  </a:lnTo>
                  <a:lnTo>
                    <a:pt x="293460" y="27218"/>
                  </a:lnTo>
                  <a:lnTo>
                    <a:pt x="291684" y="32693"/>
                  </a:lnTo>
                  <a:lnTo>
                    <a:pt x="291683" y="47998"/>
                  </a:lnTo>
                  <a:lnTo>
                    <a:pt x="293460" y="53292"/>
                  </a:lnTo>
                  <a:lnTo>
                    <a:pt x="297299" y="57287"/>
                  </a:lnTo>
                  <a:lnTo>
                    <a:pt x="301059" y="61289"/>
                  </a:lnTo>
                  <a:lnTo>
                    <a:pt x="306230" y="63287"/>
                  </a:lnTo>
                  <a:lnTo>
                    <a:pt x="317902" y="63287"/>
                  </a:lnTo>
                  <a:lnTo>
                    <a:pt x="322132" y="62034"/>
                  </a:lnTo>
                  <a:lnTo>
                    <a:pt x="328610" y="57099"/>
                  </a:lnTo>
                  <a:lnTo>
                    <a:pt x="309050" y="57099"/>
                  </a:lnTo>
                  <a:lnTo>
                    <a:pt x="305995" y="55807"/>
                  </a:lnTo>
                  <a:lnTo>
                    <a:pt x="300981" y="50629"/>
                  </a:lnTo>
                  <a:lnTo>
                    <a:pt x="299649" y="46893"/>
                  </a:lnTo>
                  <a:lnTo>
                    <a:pt x="299336" y="42021"/>
                  </a:lnTo>
                  <a:lnTo>
                    <a:pt x="332473" y="42021"/>
                  </a:lnTo>
                  <a:lnTo>
                    <a:pt x="332473" y="35841"/>
                  </a:lnTo>
                  <a:lnTo>
                    <a:pt x="299727" y="35841"/>
                  </a:lnTo>
                  <a:lnTo>
                    <a:pt x="300041" y="31972"/>
                  </a:lnTo>
                  <a:lnTo>
                    <a:pt x="301294" y="28878"/>
                  </a:lnTo>
                  <a:lnTo>
                    <a:pt x="305995" y="24257"/>
                  </a:lnTo>
                  <a:lnTo>
                    <a:pt x="308893" y="23098"/>
                  </a:lnTo>
                  <a:lnTo>
                    <a:pt x="326946" y="23098"/>
                  </a:lnTo>
                  <a:lnTo>
                    <a:pt x="323073" y="18939"/>
                  </a:lnTo>
                  <a:lnTo>
                    <a:pt x="318215" y="16918"/>
                  </a:lnTo>
                  <a:close/>
                </a:path>
                <a:path w="598170" h="80645">
                  <a:moveTo>
                    <a:pt x="324483" y="47998"/>
                  </a:moveTo>
                  <a:lnTo>
                    <a:pt x="323308" y="51170"/>
                  </a:lnTo>
                  <a:lnTo>
                    <a:pt x="321720" y="53496"/>
                  </a:lnTo>
                  <a:lnTo>
                    <a:pt x="319782" y="54929"/>
                  </a:lnTo>
                  <a:lnTo>
                    <a:pt x="317902" y="56378"/>
                  </a:lnTo>
                  <a:lnTo>
                    <a:pt x="315552" y="57099"/>
                  </a:lnTo>
                  <a:lnTo>
                    <a:pt x="328610" y="57099"/>
                  </a:lnTo>
                  <a:lnTo>
                    <a:pt x="330985" y="53496"/>
                  </a:lnTo>
                  <a:lnTo>
                    <a:pt x="332238" y="48953"/>
                  </a:lnTo>
                  <a:lnTo>
                    <a:pt x="324483" y="47998"/>
                  </a:lnTo>
                  <a:close/>
                </a:path>
                <a:path w="598170" h="80645">
                  <a:moveTo>
                    <a:pt x="326946" y="23098"/>
                  </a:moveTo>
                  <a:lnTo>
                    <a:pt x="316179" y="23098"/>
                  </a:lnTo>
                  <a:lnTo>
                    <a:pt x="319312" y="24547"/>
                  </a:lnTo>
                  <a:lnTo>
                    <a:pt x="321662" y="27445"/>
                  </a:lnTo>
                  <a:lnTo>
                    <a:pt x="323229" y="29309"/>
                  </a:lnTo>
                  <a:lnTo>
                    <a:pt x="324169" y="32105"/>
                  </a:lnTo>
                  <a:lnTo>
                    <a:pt x="324561" y="35841"/>
                  </a:lnTo>
                  <a:lnTo>
                    <a:pt x="332473" y="35841"/>
                  </a:lnTo>
                  <a:lnTo>
                    <a:pt x="332473" y="32693"/>
                  </a:lnTo>
                  <a:lnTo>
                    <a:pt x="330593" y="27014"/>
                  </a:lnTo>
                  <a:lnTo>
                    <a:pt x="326946" y="23098"/>
                  </a:lnTo>
                  <a:close/>
                </a:path>
                <a:path w="598170" h="80645">
                  <a:moveTo>
                    <a:pt x="365846" y="16918"/>
                  </a:moveTo>
                  <a:lnTo>
                    <a:pt x="357229" y="16918"/>
                  </a:lnTo>
                  <a:lnTo>
                    <a:pt x="353703" y="17819"/>
                  </a:lnTo>
                  <a:lnTo>
                    <a:pt x="350413" y="19612"/>
                  </a:lnTo>
                  <a:lnTo>
                    <a:pt x="347201" y="21406"/>
                  </a:lnTo>
                  <a:lnTo>
                    <a:pt x="344773" y="24100"/>
                  </a:lnTo>
                  <a:lnTo>
                    <a:pt x="343206" y="27696"/>
                  </a:lnTo>
                  <a:lnTo>
                    <a:pt x="341561" y="31283"/>
                  </a:lnTo>
                  <a:lnTo>
                    <a:pt x="340777" y="35481"/>
                  </a:lnTo>
                  <a:lnTo>
                    <a:pt x="340777" y="47676"/>
                  </a:lnTo>
                  <a:lnTo>
                    <a:pt x="342657" y="53363"/>
                  </a:lnTo>
                  <a:lnTo>
                    <a:pt x="350021" y="61297"/>
                  </a:lnTo>
                  <a:lnTo>
                    <a:pt x="354878" y="63287"/>
                  </a:lnTo>
                  <a:lnTo>
                    <a:pt x="365846" y="63287"/>
                  </a:lnTo>
                  <a:lnTo>
                    <a:pt x="369920" y="61846"/>
                  </a:lnTo>
                  <a:lnTo>
                    <a:pt x="373210" y="58963"/>
                  </a:lnTo>
                  <a:lnTo>
                    <a:pt x="375389" y="57099"/>
                  </a:lnTo>
                  <a:lnTo>
                    <a:pt x="357229" y="57099"/>
                  </a:lnTo>
                  <a:lnTo>
                    <a:pt x="354252" y="55752"/>
                  </a:lnTo>
                  <a:lnTo>
                    <a:pt x="351980" y="53050"/>
                  </a:lnTo>
                  <a:lnTo>
                    <a:pt x="349630" y="50347"/>
                  </a:lnTo>
                  <a:lnTo>
                    <a:pt x="348537" y="46032"/>
                  </a:lnTo>
                  <a:lnTo>
                    <a:pt x="348533" y="34181"/>
                  </a:lnTo>
                  <a:lnTo>
                    <a:pt x="349708" y="29889"/>
                  </a:lnTo>
                  <a:lnTo>
                    <a:pt x="354408" y="24461"/>
                  </a:lnTo>
                  <a:lnTo>
                    <a:pt x="357542" y="23098"/>
                  </a:lnTo>
                  <a:lnTo>
                    <a:pt x="375922" y="23098"/>
                  </a:lnTo>
                  <a:lnTo>
                    <a:pt x="369763" y="18132"/>
                  </a:lnTo>
                  <a:lnTo>
                    <a:pt x="365846" y="16918"/>
                  </a:lnTo>
                  <a:close/>
                </a:path>
                <a:path w="598170" h="80645">
                  <a:moveTo>
                    <a:pt x="372035" y="46032"/>
                  </a:moveTo>
                  <a:lnTo>
                    <a:pt x="371487" y="49791"/>
                  </a:lnTo>
                  <a:lnTo>
                    <a:pt x="370233" y="52580"/>
                  </a:lnTo>
                  <a:lnTo>
                    <a:pt x="366316" y="56198"/>
                  </a:lnTo>
                  <a:lnTo>
                    <a:pt x="363809" y="57099"/>
                  </a:lnTo>
                  <a:lnTo>
                    <a:pt x="375389" y="57099"/>
                  </a:lnTo>
                  <a:lnTo>
                    <a:pt x="376579" y="56081"/>
                  </a:lnTo>
                  <a:lnTo>
                    <a:pt x="378615" y="52086"/>
                  </a:lnTo>
                  <a:lnTo>
                    <a:pt x="379477" y="46995"/>
                  </a:lnTo>
                  <a:lnTo>
                    <a:pt x="372035" y="46032"/>
                  </a:lnTo>
                  <a:close/>
                </a:path>
                <a:path w="598170" h="80645">
                  <a:moveTo>
                    <a:pt x="375922" y="23098"/>
                  </a:moveTo>
                  <a:lnTo>
                    <a:pt x="363809" y="23098"/>
                  </a:lnTo>
                  <a:lnTo>
                    <a:pt x="365924" y="23850"/>
                  </a:lnTo>
                  <a:lnTo>
                    <a:pt x="367726" y="25354"/>
                  </a:lnTo>
                  <a:lnTo>
                    <a:pt x="369450" y="26857"/>
                  </a:lnTo>
                  <a:lnTo>
                    <a:pt x="370703" y="29098"/>
                  </a:lnTo>
                  <a:lnTo>
                    <a:pt x="371408" y="32082"/>
                  </a:lnTo>
                  <a:lnTo>
                    <a:pt x="378694" y="30954"/>
                  </a:lnTo>
                  <a:lnTo>
                    <a:pt x="377832" y="26466"/>
                  </a:lnTo>
                  <a:lnTo>
                    <a:pt x="375922" y="23098"/>
                  </a:lnTo>
                  <a:close/>
                </a:path>
                <a:path w="598170" h="80645">
                  <a:moveTo>
                    <a:pt x="411283" y="16918"/>
                  </a:moveTo>
                  <a:lnTo>
                    <a:pt x="399689" y="16918"/>
                  </a:lnTo>
                  <a:lnTo>
                    <a:pt x="395067" y="18563"/>
                  </a:lnTo>
                  <a:lnTo>
                    <a:pt x="391228" y="21845"/>
                  </a:lnTo>
                  <a:lnTo>
                    <a:pt x="386684" y="25800"/>
                  </a:lnTo>
                  <a:lnTo>
                    <a:pt x="384334" y="31886"/>
                  </a:lnTo>
                  <a:lnTo>
                    <a:pt x="384334" y="47590"/>
                  </a:lnTo>
                  <a:lnTo>
                    <a:pt x="386293" y="53332"/>
                  </a:lnTo>
                  <a:lnTo>
                    <a:pt x="393970" y="61289"/>
                  </a:lnTo>
                  <a:lnTo>
                    <a:pt x="398984" y="63287"/>
                  </a:lnTo>
                  <a:lnTo>
                    <a:pt x="409011" y="63287"/>
                  </a:lnTo>
                  <a:lnTo>
                    <a:pt x="412615" y="62378"/>
                  </a:lnTo>
                  <a:lnTo>
                    <a:pt x="419195" y="58760"/>
                  </a:lnTo>
                  <a:lnTo>
                    <a:pt x="420784" y="57099"/>
                  </a:lnTo>
                  <a:lnTo>
                    <a:pt x="401412" y="57099"/>
                  </a:lnTo>
                  <a:lnTo>
                    <a:pt x="398272" y="55681"/>
                  </a:lnTo>
                  <a:lnTo>
                    <a:pt x="395850" y="52862"/>
                  </a:lnTo>
                  <a:lnTo>
                    <a:pt x="393343" y="50034"/>
                  </a:lnTo>
                  <a:lnTo>
                    <a:pt x="392090" y="45781"/>
                  </a:lnTo>
                  <a:lnTo>
                    <a:pt x="392106" y="34361"/>
                  </a:lnTo>
                  <a:lnTo>
                    <a:pt x="393343" y="30171"/>
                  </a:lnTo>
                  <a:lnTo>
                    <a:pt x="395850" y="27359"/>
                  </a:lnTo>
                  <a:lnTo>
                    <a:pt x="398279" y="24547"/>
                  </a:lnTo>
                  <a:lnTo>
                    <a:pt x="401412" y="23145"/>
                  </a:lnTo>
                  <a:lnTo>
                    <a:pt x="420361" y="23145"/>
                  </a:lnTo>
                  <a:lnTo>
                    <a:pt x="416297" y="18915"/>
                  </a:lnTo>
                  <a:lnTo>
                    <a:pt x="411283" y="16918"/>
                  </a:lnTo>
                  <a:close/>
                </a:path>
                <a:path w="598170" h="80645">
                  <a:moveTo>
                    <a:pt x="420361" y="23145"/>
                  </a:moveTo>
                  <a:lnTo>
                    <a:pt x="408855" y="23145"/>
                  </a:lnTo>
                  <a:lnTo>
                    <a:pt x="411988" y="24555"/>
                  </a:lnTo>
                  <a:lnTo>
                    <a:pt x="417002" y="30210"/>
                  </a:lnTo>
                  <a:lnTo>
                    <a:pt x="418177" y="34361"/>
                  </a:lnTo>
                  <a:lnTo>
                    <a:pt x="418147" y="45781"/>
                  </a:lnTo>
                  <a:lnTo>
                    <a:pt x="417091" y="49674"/>
                  </a:lnTo>
                  <a:lnTo>
                    <a:pt x="416974" y="50034"/>
                  </a:lnTo>
                  <a:lnTo>
                    <a:pt x="411971" y="55689"/>
                  </a:lnTo>
                  <a:lnTo>
                    <a:pt x="408933" y="57099"/>
                  </a:lnTo>
                  <a:lnTo>
                    <a:pt x="420784" y="57099"/>
                  </a:lnTo>
                  <a:lnTo>
                    <a:pt x="421624" y="56222"/>
                  </a:lnTo>
                  <a:lnTo>
                    <a:pt x="425071" y="49674"/>
                  </a:lnTo>
                  <a:lnTo>
                    <a:pt x="425818" y="45781"/>
                  </a:lnTo>
                  <a:lnTo>
                    <a:pt x="425933" y="32426"/>
                  </a:lnTo>
                  <a:lnTo>
                    <a:pt x="423974" y="26904"/>
                  </a:lnTo>
                  <a:lnTo>
                    <a:pt x="420361" y="23145"/>
                  </a:lnTo>
                  <a:close/>
                </a:path>
                <a:path w="598170" h="80645">
                  <a:moveTo>
                    <a:pt x="442932" y="17920"/>
                  </a:moveTo>
                  <a:lnTo>
                    <a:pt x="436195" y="17920"/>
                  </a:lnTo>
                  <a:lnTo>
                    <a:pt x="436195" y="62284"/>
                  </a:lnTo>
                  <a:lnTo>
                    <a:pt x="443716" y="62284"/>
                  </a:lnTo>
                  <a:lnTo>
                    <a:pt x="443759" y="32231"/>
                  </a:lnTo>
                  <a:lnTo>
                    <a:pt x="444891" y="28518"/>
                  </a:lnTo>
                  <a:lnTo>
                    <a:pt x="447163" y="26481"/>
                  </a:lnTo>
                  <a:lnTo>
                    <a:pt x="449513" y="24453"/>
                  </a:lnTo>
                  <a:lnTo>
                    <a:pt x="450125" y="24226"/>
                  </a:lnTo>
                  <a:lnTo>
                    <a:pt x="442932" y="24226"/>
                  </a:lnTo>
                  <a:lnTo>
                    <a:pt x="442932" y="17920"/>
                  </a:lnTo>
                  <a:close/>
                </a:path>
                <a:path w="598170" h="80645">
                  <a:moveTo>
                    <a:pt x="470399" y="23435"/>
                  </a:moveTo>
                  <a:lnTo>
                    <a:pt x="457504" y="23435"/>
                  </a:lnTo>
                  <a:lnTo>
                    <a:pt x="459227" y="23889"/>
                  </a:lnTo>
                  <a:lnTo>
                    <a:pt x="462204" y="25698"/>
                  </a:lnTo>
                  <a:lnTo>
                    <a:pt x="464711" y="62284"/>
                  </a:lnTo>
                  <a:lnTo>
                    <a:pt x="472231" y="62284"/>
                  </a:lnTo>
                  <a:lnTo>
                    <a:pt x="470586" y="23701"/>
                  </a:lnTo>
                  <a:lnTo>
                    <a:pt x="470399" y="23435"/>
                  </a:lnTo>
                  <a:close/>
                </a:path>
                <a:path w="598170" h="80645">
                  <a:moveTo>
                    <a:pt x="459775" y="16918"/>
                  </a:moveTo>
                  <a:lnTo>
                    <a:pt x="450923" y="16918"/>
                  </a:lnTo>
                  <a:lnTo>
                    <a:pt x="446223" y="19354"/>
                  </a:lnTo>
                  <a:lnTo>
                    <a:pt x="442932" y="24226"/>
                  </a:lnTo>
                  <a:lnTo>
                    <a:pt x="450125" y="24226"/>
                  </a:lnTo>
                  <a:lnTo>
                    <a:pt x="452255" y="23435"/>
                  </a:lnTo>
                  <a:lnTo>
                    <a:pt x="470399" y="23435"/>
                  </a:lnTo>
                  <a:lnTo>
                    <a:pt x="468393" y="20576"/>
                  </a:lnTo>
                  <a:lnTo>
                    <a:pt x="466669" y="19322"/>
                  </a:lnTo>
                  <a:lnTo>
                    <a:pt x="464476" y="18359"/>
                  </a:lnTo>
                  <a:lnTo>
                    <a:pt x="462204" y="17396"/>
                  </a:lnTo>
                  <a:lnTo>
                    <a:pt x="459775" y="16918"/>
                  </a:lnTo>
                  <a:close/>
                </a:path>
                <a:path w="598170" h="80645">
                  <a:moveTo>
                    <a:pt x="503881" y="16918"/>
                  </a:moveTo>
                  <a:lnTo>
                    <a:pt x="497613" y="16918"/>
                  </a:lnTo>
                  <a:lnTo>
                    <a:pt x="494245" y="17881"/>
                  </a:lnTo>
                  <a:lnTo>
                    <a:pt x="491346" y="19800"/>
                  </a:lnTo>
                  <a:lnTo>
                    <a:pt x="488369" y="21719"/>
                  </a:lnTo>
                  <a:lnTo>
                    <a:pt x="486176" y="24484"/>
                  </a:lnTo>
                  <a:lnTo>
                    <a:pt x="483199" y="31698"/>
                  </a:lnTo>
                  <a:lnTo>
                    <a:pt x="482494" y="35716"/>
                  </a:lnTo>
                  <a:lnTo>
                    <a:pt x="482494" y="44684"/>
                  </a:lnTo>
                  <a:lnTo>
                    <a:pt x="498005" y="63287"/>
                  </a:lnTo>
                  <a:lnTo>
                    <a:pt x="507014" y="63287"/>
                  </a:lnTo>
                  <a:lnTo>
                    <a:pt x="511166" y="61086"/>
                  </a:lnTo>
                  <a:lnTo>
                    <a:pt x="513721" y="57099"/>
                  </a:lnTo>
                  <a:lnTo>
                    <a:pt x="499024" y="57099"/>
                  </a:lnTo>
                  <a:lnTo>
                    <a:pt x="496197" y="55689"/>
                  </a:lnTo>
                  <a:lnTo>
                    <a:pt x="493775" y="52885"/>
                  </a:lnTo>
                  <a:lnTo>
                    <a:pt x="491425" y="50073"/>
                  </a:lnTo>
                  <a:lnTo>
                    <a:pt x="490171" y="45820"/>
                  </a:lnTo>
                  <a:lnTo>
                    <a:pt x="490171" y="34267"/>
                  </a:lnTo>
                  <a:lnTo>
                    <a:pt x="498632" y="23145"/>
                  </a:lnTo>
                  <a:lnTo>
                    <a:pt x="520959" y="23145"/>
                  </a:lnTo>
                  <a:lnTo>
                    <a:pt x="513438" y="23019"/>
                  </a:lnTo>
                  <a:lnTo>
                    <a:pt x="512185" y="21202"/>
                  </a:lnTo>
                  <a:lnTo>
                    <a:pt x="510461" y="19738"/>
                  </a:lnTo>
                  <a:lnTo>
                    <a:pt x="508346" y="18610"/>
                  </a:lnTo>
                  <a:lnTo>
                    <a:pt x="506309" y="17482"/>
                  </a:lnTo>
                  <a:lnTo>
                    <a:pt x="503881" y="16918"/>
                  </a:lnTo>
                  <a:close/>
                </a:path>
                <a:path w="598170" h="80645">
                  <a:moveTo>
                    <a:pt x="520959" y="56684"/>
                  </a:moveTo>
                  <a:lnTo>
                    <a:pt x="513986" y="56684"/>
                  </a:lnTo>
                  <a:lnTo>
                    <a:pt x="513986" y="62284"/>
                  </a:lnTo>
                  <a:lnTo>
                    <a:pt x="520959" y="62284"/>
                  </a:lnTo>
                  <a:lnTo>
                    <a:pt x="520959" y="56684"/>
                  </a:lnTo>
                  <a:close/>
                </a:path>
                <a:path w="598170" h="80645">
                  <a:moveTo>
                    <a:pt x="520959" y="23145"/>
                  </a:moveTo>
                  <a:lnTo>
                    <a:pt x="505369" y="23145"/>
                  </a:lnTo>
                  <a:lnTo>
                    <a:pt x="508268" y="24562"/>
                  </a:lnTo>
                  <a:lnTo>
                    <a:pt x="510618" y="27406"/>
                  </a:lnTo>
                  <a:lnTo>
                    <a:pt x="512890" y="30241"/>
                  </a:lnTo>
                  <a:lnTo>
                    <a:pt x="513951" y="34267"/>
                  </a:lnTo>
                  <a:lnTo>
                    <a:pt x="514065" y="46282"/>
                  </a:lnTo>
                  <a:lnTo>
                    <a:pt x="512968" y="50387"/>
                  </a:lnTo>
                  <a:lnTo>
                    <a:pt x="510618" y="53073"/>
                  </a:lnTo>
                  <a:lnTo>
                    <a:pt x="508346" y="55760"/>
                  </a:lnTo>
                  <a:lnTo>
                    <a:pt x="505526" y="57099"/>
                  </a:lnTo>
                  <a:lnTo>
                    <a:pt x="513721" y="57099"/>
                  </a:lnTo>
                  <a:lnTo>
                    <a:pt x="513986" y="56684"/>
                  </a:lnTo>
                  <a:lnTo>
                    <a:pt x="520959" y="56684"/>
                  </a:lnTo>
                  <a:lnTo>
                    <a:pt x="520959" y="23145"/>
                  </a:lnTo>
                  <a:close/>
                </a:path>
                <a:path w="598170" h="80645">
                  <a:moveTo>
                    <a:pt x="520959" y="1041"/>
                  </a:moveTo>
                  <a:lnTo>
                    <a:pt x="513438" y="1041"/>
                  </a:lnTo>
                  <a:lnTo>
                    <a:pt x="513438" y="23019"/>
                  </a:lnTo>
                  <a:lnTo>
                    <a:pt x="520959" y="23019"/>
                  </a:lnTo>
                  <a:lnTo>
                    <a:pt x="520959" y="1041"/>
                  </a:lnTo>
                  <a:close/>
                </a:path>
                <a:path w="598170" h="80645">
                  <a:moveTo>
                    <a:pt x="538585" y="47872"/>
                  </a:moveTo>
                  <a:lnTo>
                    <a:pt x="531221" y="49039"/>
                  </a:lnTo>
                  <a:lnTo>
                    <a:pt x="532005" y="53747"/>
                  </a:lnTo>
                  <a:lnTo>
                    <a:pt x="533963" y="57295"/>
                  </a:lnTo>
                  <a:lnTo>
                    <a:pt x="536940" y="59692"/>
                  </a:lnTo>
                  <a:lnTo>
                    <a:pt x="539995" y="62088"/>
                  </a:lnTo>
                  <a:lnTo>
                    <a:pt x="544382" y="63287"/>
                  </a:lnTo>
                  <a:lnTo>
                    <a:pt x="553626" y="63287"/>
                  </a:lnTo>
                  <a:lnTo>
                    <a:pt x="556760" y="62676"/>
                  </a:lnTo>
                  <a:lnTo>
                    <a:pt x="562244" y="60256"/>
                  </a:lnTo>
                  <a:lnTo>
                    <a:pt x="564359" y="58540"/>
                  </a:lnTo>
                  <a:lnTo>
                    <a:pt x="565328" y="57099"/>
                  </a:lnTo>
                  <a:lnTo>
                    <a:pt x="546654" y="57099"/>
                  </a:lnTo>
                  <a:lnTo>
                    <a:pt x="543991" y="56308"/>
                  </a:lnTo>
                  <a:lnTo>
                    <a:pt x="540230" y="53136"/>
                  </a:lnTo>
                  <a:lnTo>
                    <a:pt x="539055" y="50849"/>
                  </a:lnTo>
                  <a:lnTo>
                    <a:pt x="538585" y="47872"/>
                  </a:lnTo>
                  <a:close/>
                </a:path>
                <a:path w="598170" h="80645">
                  <a:moveTo>
                    <a:pt x="552216" y="16918"/>
                  </a:moveTo>
                  <a:lnTo>
                    <a:pt x="546497" y="16918"/>
                  </a:lnTo>
                  <a:lnTo>
                    <a:pt x="544304" y="17216"/>
                  </a:lnTo>
                  <a:lnTo>
                    <a:pt x="540230" y="18414"/>
                  </a:lnTo>
                  <a:lnTo>
                    <a:pt x="538664" y="19142"/>
                  </a:lnTo>
                  <a:lnTo>
                    <a:pt x="537488" y="20012"/>
                  </a:lnTo>
                  <a:lnTo>
                    <a:pt x="535922" y="21124"/>
                  </a:lnTo>
                  <a:lnTo>
                    <a:pt x="534668" y="22518"/>
                  </a:lnTo>
                  <a:lnTo>
                    <a:pt x="533806" y="24210"/>
                  </a:lnTo>
                  <a:lnTo>
                    <a:pt x="532866" y="25894"/>
                  </a:lnTo>
                  <a:lnTo>
                    <a:pt x="532567" y="27288"/>
                  </a:lnTo>
                  <a:lnTo>
                    <a:pt x="532583" y="32262"/>
                  </a:lnTo>
                  <a:lnTo>
                    <a:pt x="533023" y="33852"/>
                  </a:lnTo>
                  <a:lnTo>
                    <a:pt x="554583" y="44543"/>
                  </a:lnTo>
                  <a:lnTo>
                    <a:pt x="557073" y="45366"/>
                  </a:lnTo>
                  <a:lnTo>
                    <a:pt x="559580" y="47011"/>
                  </a:lnTo>
                  <a:lnTo>
                    <a:pt x="560285" y="48342"/>
                  </a:lnTo>
                  <a:lnTo>
                    <a:pt x="560285" y="51937"/>
                  </a:lnTo>
                  <a:lnTo>
                    <a:pt x="559502" y="53590"/>
                  </a:lnTo>
                  <a:lnTo>
                    <a:pt x="557778" y="54992"/>
                  </a:lnTo>
                  <a:lnTo>
                    <a:pt x="556133" y="56402"/>
                  </a:lnTo>
                  <a:lnTo>
                    <a:pt x="553548" y="57099"/>
                  </a:lnTo>
                  <a:lnTo>
                    <a:pt x="565328" y="57099"/>
                  </a:lnTo>
                  <a:lnTo>
                    <a:pt x="567336" y="54115"/>
                  </a:lnTo>
                  <a:lnTo>
                    <a:pt x="567987" y="51937"/>
                  </a:lnTo>
                  <a:lnTo>
                    <a:pt x="568041" y="46690"/>
                  </a:lnTo>
                  <a:lnTo>
                    <a:pt x="567393" y="44512"/>
                  </a:lnTo>
                  <a:lnTo>
                    <a:pt x="546497" y="34377"/>
                  </a:lnTo>
                  <a:lnTo>
                    <a:pt x="544226" y="33734"/>
                  </a:lnTo>
                  <a:lnTo>
                    <a:pt x="542189" y="32928"/>
                  </a:lnTo>
                  <a:lnTo>
                    <a:pt x="541249" y="32262"/>
                  </a:lnTo>
                  <a:lnTo>
                    <a:pt x="539995" y="30672"/>
                  </a:lnTo>
                  <a:lnTo>
                    <a:pt x="539682" y="29795"/>
                  </a:lnTo>
                  <a:lnTo>
                    <a:pt x="539682" y="27288"/>
                  </a:lnTo>
                  <a:lnTo>
                    <a:pt x="540465" y="25957"/>
                  </a:lnTo>
                  <a:lnTo>
                    <a:pt x="541954" y="24813"/>
                  </a:lnTo>
                  <a:lnTo>
                    <a:pt x="543364" y="23670"/>
                  </a:lnTo>
                  <a:lnTo>
                    <a:pt x="545871" y="23098"/>
                  </a:lnTo>
                  <a:lnTo>
                    <a:pt x="564173" y="23098"/>
                  </a:lnTo>
                  <a:lnTo>
                    <a:pt x="562479" y="20779"/>
                  </a:lnTo>
                  <a:lnTo>
                    <a:pt x="560599" y="19424"/>
                  </a:lnTo>
                  <a:lnTo>
                    <a:pt x="555272" y="17419"/>
                  </a:lnTo>
                  <a:lnTo>
                    <a:pt x="552216" y="16918"/>
                  </a:lnTo>
                  <a:close/>
                </a:path>
                <a:path w="598170" h="80645">
                  <a:moveTo>
                    <a:pt x="564173" y="23098"/>
                  </a:moveTo>
                  <a:lnTo>
                    <a:pt x="552216" y="23098"/>
                  </a:lnTo>
                  <a:lnTo>
                    <a:pt x="554488" y="23740"/>
                  </a:lnTo>
                  <a:lnTo>
                    <a:pt x="556133" y="25025"/>
                  </a:lnTo>
                  <a:lnTo>
                    <a:pt x="557700" y="26301"/>
                  </a:lnTo>
                  <a:lnTo>
                    <a:pt x="558640" y="28087"/>
                  </a:lnTo>
                  <a:lnTo>
                    <a:pt x="559032" y="30366"/>
                  </a:lnTo>
                  <a:lnTo>
                    <a:pt x="566396" y="29364"/>
                  </a:lnTo>
                  <a:lnTo>
                    <a:pt x="565926" y="26497"/>
                  </a:lnTo>
                  <a:lnTo>
                    <a:pt x="564986" y="24210"/>
                  </a:lnTo>
                  <a:lnTo>
                    <a:pt x="564173" y="23098"/>
                  </a:lnTo>
                  <a:close/>
                </a:path>
                <a:path w="598170" h="80645">
                  <a:moveTo>
                    <a:pt x="583160" y="0"/>
                  </a:moveTo>
                  <a:lnTo>
                    <a:pt x="577833" y="0"/>
                  </a:lnTo>
                  <a:lnTo>
                    <a:pt x="581202" y="5850"/>
                  </a:lnTo>
                  <a:lnTo>
                    <a:pt x="583474" y="10025"/>
                  </a:lnTo>
                  <a:lnTo>
                    <a:pt x="584571" y="12532"/>
                  </a:lnTo>
                  <a:lnTo>
                    <a:pt x="586216" y="16377"/>
                  </a:lnTo>
                  <a:lnTo>
                    <a:pt x="587548" y="20388"/>
                  </a:lnTo>
                  <a:lnTo>
                    <a:pt x="588488" y="24562"/>
                  </a:lnTo>
                  <a:lnTo>
                    <a:pt x="589741" y="29716"/>
                  </a:lnTo>
                  <a:lnTo>
                    <a:pt x="590289" y="34909"/>
                  </a:lnTo>
                  <a:lnTo>
                    <a:pt x="590289" y="40142"/>
                  </a:lnTo>
                  <a:lnTo>
                    <a:pt x="589511" y="50185"/>
                  </a:lnTo>
                  <a:lnTo>
                    <a:pt x="587175" y="60224"/>
                  </a:lnTo>
                  <a:lnTo>
                    <a:pt x="583283" y="70258"/>
                  </a:lnTo>
                  <a:lnTo>
                    <a:pt x="577833" y="80286"/>
                  </a:lnTo>
                  <a:lnTo>
                    <a:pt x="583160" y="80286"/>
                  </a:lnTo>
                  <a:lnTo>
                    <a:pt x="598045" y="47622"/>
                  </a:lnTo>
                  <a:lnTo>
                    <a:pt x="598045" y="33476"/>
                  </a:lnTo>
                  <a:lnTo>
                    <a:pt x="596948" y="27124"/>
                  </a:lnTo>
                  <a:lnTo>
                    <a:pt x="594833" y="21053"/>
                  </a:lnTo>
                  <a:lnTo>
                    <a:pt x="592326" y="14004"/>
                  </a:lnTo>
                  <a:lnTo>
                    <a:pt x="588409" y="6986"/>
                  </a:lnTo>
                  <a:lnTo>
                    <a:pt x="583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0" name="object 200"/>
          <p:cNvGrpSpPr/>
          <p:nvPr/>
        </p:nvGrpSpPr>
        <p:grpSpPr>
          <a:xfrm>
            <a:off x="6503347" y="4870473"/>
            <a:ext cx="255270" cy="528955"/>
            <a:chOff x="6503347" y="4870473"/>
            <a:chExt cx="255270" cy="528955"/>
          </a:xfrm>
        </p:grpSpPr>
        <p:sp>
          <p:nvSpPr>
            <p:cNvPr id="201" name="object 201"/>
            <p:cNvSpPr/>
            <p:nvPr/>
          </p:nvSpPr>
          <p:spPr>
            <a:xfrm>
              <a:off x="6616929" y="4870475"/>
              <a:ext cx="141605" cy="528955"/>
            </a:xfrm>
            <a:custGeom>
              <a:avLst/>
              <a:gdLst/>
              <a:ahLst/>
              <a:cxnLst/>
              <a:rect l="l" t="t" r="r" b="b"/>
              <a:pathLst>
                <a:path w="141604" h="528954">
                  <a:moveTo>
                    <a:pt x="34632" y="507707"/>
                  </a:moveTo>
                  <a:lnTo>
                    <a:pt x="27965" y="478180"/>
                  </a:lnTo>
                  <a:lnTo>
                    <a:pt x="27965" y="510222"/>
                  </a:lnTo>
                  <a:lnTo>
                    <a:pt x="26949" y="516013"/>
                  </a:lnTo>
                  <a:lnTo>
                    <a:pt x="22885" y="521817"/>
                  </a:lnTo>
                  <a:lnTo>
                    <a:pt x="20294" y="523227"/>
                  </a:lnTo>
                  <a:lnTo>
                    <a:pt x="14338" y="523227"/>
                  </a:lnTo>
                  <a:lnTo>
                    <a:pt x="11836" y="521817"/>
                  </a:lnTo>
                  <a:lnTo>
                    <a:pt x="7759" y="516013"/>
                  </a:lnTo>
                  <a:lnTo>
                    <a:pt x="6743" y="510222"/>
                  </a:lnTo>
                  <a:lnTo>
                    <a:pt x="6756" y="492747"/>
                  </a:lnTo>
                  <a:lnTo>
                    <a:pt x="7835" y="486803"/>
                  </a:lnTo>
                  <a:lnTo>
                    <a:pt x="11912" y="481076"/>
                  </a:lnTo>
                  <a:lnTo>
                    <a:pt x="14262" y="479831"/>
                  </a:lnTo>
                  <a:lnTo>
                    <a:pt x="20294" y="479831"/>
                  </a:lnTo>
                  <a:lnTo>
                    <a:pt x="22885" y="481241"/>
                  </a:lnTo>
                  <a:lnTo>
                    <a:pt x="24917" y="484136"/>
                  </a:lnTo>
                  <a:lnTo>
                    <a:pt x="26949" y="486956"/>
                  </a:lnTo>
                  <a:lnTo>
                    <a:pt x="27851" y="492048"/>
                  </a:lnTo>
                  <a:lnTo>
                    <a:pt x="27965" y="510222"/>
                  </a:lnTo>
                  <a:lnTo>
                    <a:pt x="27965" y="478180"/>
                  </a:lnTo>
                  <a:lnTo>
                    <a:pt x="26949" y="477240"/>
                  </a:lnTo>
                  <a:lnTo>
                    <a:pt x="24841" y="476148"/>
                  </a:lnTo>
                  <a:lnTo>
                    <a:pt x="22644" y="474967"/>
                  </a:lnTo>
                  <a:lnTo>
                    <a:pt x="20218" y="474421"/>
                  </a:lnTo>
                  <a:lnTo>
                    <a:pt x="13474" y="474421"/>
                  </a:lnTo>
                  <a:lnTo>
                    <a:pt x="1739" y="486956"/>
                  </a:lnTo>
                  <a:lnTo>
                    <a:pt x="635" y="490169"/>
                  </a:lnTo>
                  <a:lnTo>
                    <a:pt x="0" y="495261"/>
                  </a:lnTo>
                  <a:lnTo>
                    <a:pt x="0" y="511467"/>
                  </a:lnTo>
                  <a:lnTo>
                    <a:pt x="1803" y="518680"/>
                  </a:lnTo>
                  <a:lnTo>
                    <a:pt x="5511" y="523379"/>
                  </a:lnTo>
                  <a:lnTo>
                    <a:pt x="8229" y="526745"/>
                  </a:lnTo>
                  <a:lnTo>
                    <a:pt x="12230" y="528624"/>
                  </a:lnTo>
                  <a:lnTo>
                    <a:pt x="21234" y="528624"/>
                  </a:lnTo>
                  <a:lnTo>
                    <a:pt x="33997" y="512800"/>
                  </a:lnTo>
                  <a:lnTo>
                    <a:pt x="34632" y="507707"/>
                  </a:lnTo>
                  <a:close/>
                </a:path>
                <a:path w="141604" h="528954">
                  <a:moveTo>
                    <a:pt x="34632" y="33375"/>
                  </a:moveTo>
                  <a:lnTo>
                    <a:pt x="30111" y="6667"/>
                  </a:lnTo>
                  <a:lnTo>
                    <a:pt x="29311" y="5410"/>
                  </a:lnTo>
                  <a:lnTo>
                    <a:pt x="28752" y="4546"/>
                  </a:lnTo>
                  <a:lnTo>
                    <a:pt x="27965" y="3835"/>
                  </a:lnTo>
                  <a:lnTo>
                    <a:pt x="27965" y="35877"/>
                  </a:lnTo>
                  <a:lnTo>
                    <a:pt x="26949" y="41668"/>
                  </a:lnTo>
                  <a:lnTo>
                    <a:pt x="24917" y="44488"/>
                  </a:lnTo>
                  <a:lnTo>
                    <a:pt x="22885" y="47396"/>
                  </a:lnTo>
                  <a:lnTo>
                    <a:pt x="20294" y="48882"/>
                  </a:lnTo>
                  <a:lnTo>
                    <a:pt x="14338" y="48882"/>
                  </a:lnTo>
                  <a:lnTo>
                    <a:pt x="11836" y="47472"/>
                  </a:lnTo>
                  <a:lnTo>
                    <a:pt x="7759" y="41668"/>
                  </a:lnTo>
                  <a:lnTo>
                    <a:pt x="6743" y="35877"/>
                  </a:lnTo>
                  <a:lnTo>
                    <a:pt x="6743" y="18415"/>
                  </a:lnTo>
                  <a:lnTo>
                    <a:pt x="7835" y="12458"/>
                  </a:lnTo>
                  <a:lnTo>
                    <a:pt x="11912" y="6667"/>
                  </a:lnTo>
                  <a:lnTo>
                    <a:pt x="14262" y="5410"/>
                  </a:lnTo>
                  <a:lnTo>
                    <a:pt x="20294" y="5410"/>
                  </a:lnTo>
                  <a:lnTo>
                    <a:pt x="27965" y="35877"/>
                  </a:lnTo>
                  <a:lnTo>
                    <a:pt x="27965" y="3835"/>
                  </a:lnTo>
                  <a:lnTo>
                    <a:pt x="26949" y="2908"/>
                  </a:lnTo>
                  <a:lnTo>
                    <a:pt x="24841" y="1727"/>
                  </a:lnTo>
                  <a:lnTo>
                    <a:pt x="22644" y="635"/>
                  </a:lnTo>
                  <a:lnTo>
                    <a:pt x="20218" y="0"/>
                  </a:lnTo>
                  <a:lnTo>
                    <a:pt x="13474" y="0"/>
                  </a:lnTo>
                  <a:lnTo>
                    <a:pt x="1739" y="12611"/>
                  </a:lnTo>
                  <a:lnTo>
                    <a:pt x="635" y="15824"/>
                  </a:lnTo>
                  <a:lnTo>
                    <a:pt x="0" y="20916"/>
                  </a:lnTo>
                  <a:lnTo>
                    <a:pt x="0" y="37134"/>
                  </a:lnTo>
                  <a:lnTo>
                    <a:pt x="1803" y="44335"/>
                  </a:lnTo>
                  <a:lnTo>
                    <a:pt x="5511" y="49034"/>
                  </a:lnTo>
                  <a:lnTo>
                    <a:pt x="8229" y="52400"/>
                  </a:lnTo>
                  <a:lnTo>
                    <a:pt x="12230" y="54203"/>
                  </a:lnTo>
                  <a:lnTo>
                    <a:pt x="21234" y="54203"/>
                  </a:lnTo>
                  <a:lnTo>
                    <a:pt x="24447" y="53187"/>
                  </a:lnTo>
                  <a:lnTo>
                    <a:pt x="26949" y="51066"/>
                  </a:lnTo>
                  <a:lnTo>
                    <a:pt x="29540" y="49034"/>
                  </a:lnTo>
                  <a:lnTo>
                    <a:pt x="29641" y="48882"/>
                  </a:lnTo>
                  <a:lnTo>
                    <a:pt x="31419" y="46062"/>
                  </a:lnTo>
                  <a:lnTo>
                    <a:pt x="32753" y="42227"/>
                  </a:lnTo>
                  <a:lnTo>
                    <a:pt x="33997" y="38379"/>
                  </a:lnTo>
                  <a:lnTo>
                    <a:pt x="34632" y="33375"/>
                  </a:lnTo>
                  <a:close/>
                </a:path>
                <a:path w="141604" h="528954">
                  <a:moveTo>
                    <a:pt x="53594" y="520242"/>
                  </a:moveTo>
                  <a:lnTo>
                    <a:pt x="46151" y="520242"/>
                  </a:lnTo>
                  <a:lnTo>
                    <a:pt x="46151" y="527685"/>
                  </a:lnTo>
                  <a:lnTo>
                    <a:pt x="53594" y="527685"/>
                  </a:lnTo>
                  <a:lnTo>
                    <a:pt x="53594" y="520242"/>
                  </a:lnTo>
                  <a:close/>
                </a:path>
                <a:path w="141604" h="528954">
                  <a:moveTo>
                    <a:pt x="53594" y="45897"/>
                  </a:moveTo>
                  <a:lnTo>
                    <a:pt x="46151" y="45897"/>
                  </a:lnTo>
                  <a:lnTo>
                    <a:pt x="46151" y="53340"/>
                  </a:lnTo>
                  <a:lnTo>
                    <a:pt x="53594" y="53340"/>
                  </a:lnTo>
                  <a:lnTo>
                    <a:pt x="53594" y="45897"/>
                  </a:lnTo>
                  <a:close/>
                </a:path>
                <a:path w="141604" h="528954">
                  <a:moveTo>
                    <a:pt x="98475" y="475284"/>
                  </a:moveTo>
                  <a:lnTo>
                    <a:pt x="64160" y="475284"/>
                  </a:lnTo>
                  <a:lnTo>
                    <a:pt x="64160" y="481545"/>
                  </a:lnTo>
                  <a:lnTo>
                    <a:pt x="90170" y="481545"/>
                  </a:lnTo>
                  <a:lnTo>
                    <a:pt x="86804" y="485317"/>
                  </a:lnTo>
                  <a:lnTo>
                    <a:pt x="71691" y="523532"/>
                  </a:lnTo>
                  <a:lnTo>
                    <a:pt x="71602" y="527685"/>
                  </a:lnTo>
                  <a:lnTo>
                    <a:pt x="78270" y="527685"/>
                  </a:lnTo>
                  <a:lnTo>
                    <a:pt x="78663" y="522439"/>
                  </a:lnTo>
                  <a:lnTo>
                    <a:pt x="79438" y="517499"/>
                  </a:lnTo>
                  <a:lnTo>
                    <a:pt x="80772" y="513118"/>
                  </a:lnTo>
                  <a:lnTo>
                    <a:pt x="82575" y="506768"/>
                  </a:lnTo>
                  <a:lnTo>
                    <a:pt x="85153" y="500659"/>
                  </a:lnTo>
                  <a:lnTo>
                    <a:pt x="88455" y="494715"/>
                  </a:lnTo>
                  <a:lnTo>
                    <a:pt x="91821" y="488759"/>
                  </a:lnTo>
                  <a:lnTo>
                    <a:pt x="95110" y="483984"/>
                  </a:lnTo>
                  <a:lnTo>
                    <a:pt x="98475" y="480377"/>
                  </a:lnTo>
                  <a:lnTo>
                    <a:pt x="98475" y="475284"/>
                  </a:lnTo>
                  <a:close/>
                </a:path>
                <a:path w="141604" h="528954">
                  <a:moveTo>
                    <a:pt x="98628" y="42697"/>
                  </a:moveTo>
                  <a:lnTo>
                    <a:pt x="98539" y="34544"/>
                  </a:lnTo>
                  <a:lnTo>
                    <a:pt x="97777" y="32042"/>
                  </a:lnTo>
                  <a:lnTo>
                    <a:pt x="96050" y="29692"/>
                  </a:lnTo>
                  <a:lnTo>
                    <a:pt x="94399" y="27343"/>
                  </a:lnTo>
                  <a:lnTo>
                    <a:pt x="91973" y="25679"/>
                  </a:lnTo>
                  <a:lnTo>
                    <a:pt x="91973" y="41287"/>
                  </a:lnTo>
                  <a:lnTo>
                    <a:pt x="90957" y="43865"/>
                  </a:lnTo>
                  <a:lnTo>
                    <a:pt x="88265" y="46532"/>
                  </a:lnTo>
                  <a:lnTo>
                    <a:pt x="86880" y="47866"/>
                  </a:lnTo>
                  <a:lnTo>
                    <a:pt x="84302" y="48882"/>
                  </a:lnTo>
                  <a:lnTo>
                    <a:pt x="79209" y="48882"/>
                  </a:lnTo>
                  <a:lnTo>
                    <a:pt x="77330" y="48412"/>
                  </a:lnTo>
                  <a:lnTo>
                    <a:pt x="73875" y="46532"/>
                  </a:lnTo>
                  <a:lnTo>
                    <a:pt x="72542" y="45123"/>
                  </a:lnTo>
                  <a:lnTo>
                    <a:pt x="71691" y="43395"/>
                  </a:lnTo>
                  <a:lnTo>
                    <a:pt x="70739" y="41668"/>
                  </a:lnTo>
                  <a:lnTo>
                    <a:pt x="70358" y="39878"/>
                  </a:lnTo>
                  <a:lnTo>
                    <a:pt x="70383" y="34861"/>
                  </a:lnTo>
                  <a:lnTo>
                    <a:pt x="71374" y="32435"/>
                  </a:lnTo>
                  <a:lnTo>
                    <a:pt x="73329" y="30391"/>
                  </a:lnTo>
                  <a:lnTo>
                    <a:pt x="75361" y="28359"/>
                  </a:lnTo>
                  <a:lnTo>
                    <a:pt x="77952" y="27343"/>
                  </a:lnTo>
                  <a:lnTo>
                    <a:pt x="84137" y="27343"/>
                  </a:lnTo>
                  <a:lnTo>
                    <a:pt x="86728" y="28359"/>
                  </a:lnTo>
                  <a:lnTo>
                    <a:pt x="90881" y="32512"/>
                  </a:lnTo>
                  <a:lnTo>
                    <a:pt x="91871" y="34861"/>
                  </a:lnTo>
                  <a:lnTo>
                    <a:pt x="91973" y="41287"/>
                  </a:lnTo>
                  <a:lnTo>
                    <a:pt x="91973" y="25679"/>
                  </a:lnTo>
                  <a:lnTo>
                    <a:pt x="88607" y="24523"/>
                  </a:lnTo>
                  <a:lnTo>
                    <a:pt x="91274" y="23583"/>
                  </a:lnTo>
                  <a:lnTo>
                    <a:pt x="93230" y="22174"/>
                  </a:lnTo>
                  <a:lnTo>
                    <a:pt x="93332" y="22009"/>
                  </a:lnTo>
                  <a:lnTo>
                    <a:pt x="94488" y="20294"/>
                  </a:lnTo>
                  <a:lnTo>
                    <a:pt x="95808" y="18491"/>
                  </a:lnTo>
                  <a:lnTo>
                    <a:pt x="96443" y="16370"/>
                  </a:lnTo>
                  <a:lnTo>
                    <a:pt x="96367" y="9867"/>
                  </a:lnTo>
                  <a:lnTo>
                    <a:pt x="95034" y="6743"/>
                  </a:lnTo>
                  <a:lnTo>
                    <a:pt x="93624" y="5410"/>
                  </a:lnTo>
                  <a:lnTo>
                    <a:pt x="89712" y="1714"/>
                  </a:lnTo>
                  <a:lnTo>
                    <a:pt x="89712" y="11277"/>
                  </a:lnTo>
                  <a:lnTo>
                    <a:pt x="89674" y="16370"/>
                  </a:lnTo>
                  <a:lnTo>
                    <a:pt x="88925" y="18097"/>
                  </a:lnTo>
                  <a:lnTo>
                    <a:pt x="87350" y="19659"/>
                  </a:lnTo>
                  <a:lnTo>
                    <a:pt x="85712" y="21234"/>
                  </a:lnTo>
                  <a:lnTo>
                    <a:pt x="83667" y="22009"/>
                  </a:lnTo>
                  <a:lnTo>
                    <a:pt x="78574" y="22009"/>
                  </a:lnTo>
                  <a:lnTo>
                    <a:pt x="76466" y="21234"/>
                  </a:lnTo>
                  <a:lnTo>
                    <a:pt x="74891" y="19659"/>
                  </a:lnTo>
                  <a:lnTo>
                    <a:pt x="73253" y="18097"/>
                  </a:lnTo>
                  <a:lnTo>
                    <a:pt x="72529" y="16141"/>
                  </a:lnTo>
                  <a:lnTo>
                    <a:pt x="72466" y="11277"/>
                  </a:lnTo>
                  <a:lnTo>
                    <a:pt x="73253" y="9398"/>
                  </a:lnTo>
                  <a:lnTo>
                    <a:pt x="74891" y="7759"/>
                  </a:lnTo>
                  <a:lnTo>
                    <a:pt x="76542" y="6197"/>
                  </a:lnTo>
                  <a:lnTo>
                    <a:pt x="78574" y="5410"/>
                  </a:lnTo>
                  <a:lnTo>
                    <a:pt x="83591" y="5410"/>
                  </a:lnTo>
                  <a:lnTo>
                    <a:pt x="85623" y="6197"/>
                  </a:lnTo>
                  <a:lnTo>
                    <a:pt x="88925" y="9486"/>
                  </a:lnTo>
                  <a:lnTo>
                    <a:pt x="89712" y="11277"/>
                  </a:lnTo>
                  <a:lnTo>
                    <a:pt x="89712" y="1714"/>
                  </a:lnTo>
                  <a:lnTo>
                    <a:pt x="89395" y="1409"/>
                  </a:lnTo>
                  <a:lnTo>
                    <a:pt x="85623" y="0"/>
                  </a:lnTo>
                  <a:lnTo>
                    <a:pt x="76390" y="0"/>
                  </a:lnTo>
                  <a:lnTo>
                    <a:pt x="72707" y="1333"/>
                  </a:lnTo>
                  <a:lnTo>
                    <a:pt x="69964" y="4000"/>
                  </a:lnTo>
                  <a:lnTo>
                    <a:pt x="67144" y="6578"/>
                  </a:lnTo>
                  <a:lnTo>
                    <a:pt x="65811" y="9867"/>
                  </a:lnTo>
                  <a:lnTo>
                    <a:pt x="65836" y="16370"/>
                  </a:lnTo>
                  <a:lnTo>
                    <a:pt x="66433" y="18491"/>
                  </a:lnTo>
                  <a:lnTo>
                    <a:pt x="67767" y="20294"/>
                  </a:lnTo>
                  <a:lnTo>
                    <a:pt x="69024" y="22174"/>
                  </a:lnTo>
                  <a:lnTo>
                    <a:pt x="71056" y="23583"/>
                  </a:lnTo>
                  <a:lnTo>
                    <a:pt x="73723" y="24523"/>
                  </a:lnTo>
                  <a:lnTo>
                    <a:pt x="70510" y="25387"/>
                  </a:lnTo>
                  <a:lnTo>
                    <a:pt x="68008" y="26949"/>
                  </a:lnTo>
                  <a:lnTo>
                    <a:pt x="64554" y="31648"/>
                  </a:lnTo>
                  <a:lnTo>
                    <a:pt x="63614" y="34544"/>
                  </a:lnTo>
                  <a:lnTo>
                    <a:pt x="63652" y="42697"/>
                  </a:lnTo>
                  <a:lnTo>
                    <a:pt x="65265" y="46456"/>
                  </a:lnTo>
                  <a:lnTo>
                    <a:pt x="71691" y="52717"/>
                  </a:lnTo>
                  <a:lnTo>
                    <a:pt x="75920" y="54203"/>
                  </a:lnTo>
                  <a:lnTo>
                    <a:pt x="86334" y="54203"/>
                  </a:lnTo>
                  <a:lnTo>
                    <a:pt x="90563" y="52717"/>
                  </a:lnTo>
                  <a:lnTo>
                    <a:pt x="94513" y="48882"/>
                  </a:lnTo>
                  <a:lnTo>
                    <a:pt x="96989" y="46532"/>
                  </a:lnTo>
                  <a:lnTo>
                    <a:pt x="98628" y="42697"/>
                  </a:lnTo>
                  <a:close/>
                </a:path>
                <a:path w="141604" h="528954">
                  <a:moveTo>
                    <a:pt x="141401" y="504659"/>
                  </a:moveTo>
                  <a:lnTo>
                    <a:pt x="129501" y="492518"/>
                  </a:lnTo>
                  <a:lnTo>
                    <a:pt x="121348" y="492518"/>
                  </a:lnTo>
                  <a:lnTo>
                    <a:pt x="118059" y="493610"/>
                  </a:lnTo>
                  <a:lnTo>
                    <a:pt x="114846" y="495808"/>
                  </a:lnTo>
                  <a:lnTo>
                    <a:pt x="117665" y="481545"/>
                  </a:lnTo>
                  <a:lnTo>
                    <a:pt x="138899" y="481545"/>
                  </a:lnTo>
                  <a:lnTo>
                    <a:pt x="138899" y="475361"/>
                  </a:lnTo>
                  <a:lnTo>
                    <a:pt x="112496" y="475361"/>
                  </a:lnTo>
                  <a:lnTo>
                    <a:pt x="107327" y="502627"/>
                  </a:lnTo>
                  <a:lnTo>
                    <a:pt x="113436" y="503402"/>
                  </a:lnTo>
                  <a:lnTo>
                    <a:pt x="114452" y="501840"/>
                  </a:lnTo>
                  <a:lnTo>
                    <a:pt x="115785" y="500659"/>
                  </a:lnTo>
                  <a:lnTo>
                    <a:pt x="117436" y="499719"/>
                  </a:lnTo>
                  <a:lnTo>
                    <a:pt x="119164" y="498703"/>
                  </a:lnTo>
                  <a:lnTo>
                    <a:pt x="121043" y="498233"/>
                  </a:lnTo>
                  <a:lnTo>
                    <a:pt x="126517" y="498233"/>
                  </a:lnTo>
                  <a:lnTo>
                    <a:pt x="129260" y="499325"/>
                  </a:lnTo>
                  <a:lnTo>
                    <a:pt x="133413" y="503643"/>
                  </a:lnTo>
                  <a:lnTo>
                    <a:pt x="134429" y="506539"/>
                  </a:lnTo>
                  <a:lnTo>
                    <a:pt x="134327" y="514527"/>
                  </a:lnTo>
                  <a:lnTo>
                    <a:pt x="133413" y="517347"/>
                  </a:lnTo>
                  <a:lnTo>
                    <a:pt x="129032" y="522046"/>
                  </a:lnTo>
                  <a:lnTo>
                    <a:pt x="126365" y="523227"/>
                  </a:lnTo>
                  <a:lnTo>
                    <a:pt x="120650" y="523227"/>
                  </a:lnTo>
                  <a:lnTo>
                    <a:pt x="118376" y="522363"/>
                  </a:lnTo>
                  <a:lnTo>
                    <a:pt x="116573" y="520712"/>
                  </a:lnTo>
                  <a:lnTo>
                    <a:pt x="114693" y="519074"/>
                  </a:lnTo>
                  <a:lnTo>
                    <a:pt x="113512" y="516559"/>
                  </a:lnTo>
                  <a:lnTo>
                    <a:pt x="113042" y="513194"/>
                  </a:lnTo>
                  <a:lnTo>
                    <a:pt x="106159" y="513816"/>
                  </a:lnTo>
                  <a:lnTo>
                    <a:pt x="118452" y="528624"/>
                  </a:lnTo>
                  <a:lnTo>
                    <a:pt x="129108" y="528624"/>
                  </a:lnTo>
                  <a:lnTo>
                    <a:pt x="133807" y="526427"/>
                  </a:lnTo>
                  <a:lnTo>
                    <a:pt x="136321" y="523227"/>
                  </a:lnTo>
                  <a:lnTo>
                    <a:pt x="137236" y="522046"/>
                  </a:lnTo>
                  <a:lnTo>
                    <a:pt x="139992" y="518680"/>
                  </a:lnTo>
                  <a:lnTo>
                    <a:pt x="141401" y="514527"/>
                  </a:lnTo>
                  <a:lnTo>
                    <a:pt x="141401" y="504659"/>
                  </a:lnTo>
                  <a:close/>
                </a:path>
                <a:path w="141604" h="528954">
                  <a:moveTo>
                    <a:pt x="141401" y="30314"/>
                  </a:moveTo>
                  <a:lnTo>
                    <a:pt x="129501" y="18173"/>
                  </a:lnTo>
                  <a:lnTo>
                    <a:pt x="121348" y="18173"/>
                  </a:lnTo>
                  <a:lnTo>
                    <a:pt x="118059" y="19278"/>
                  </a:lnTo>
                  <a:lnTo>
                    <a:pt x="114846" y="21463"/>
                  </a:lnTo>
                  <a:lnTo>
                    <a:pt x="117665" y="7213"/>
                  </a:lnTo>
                  <a:lnTo>
                    <a:pt x="138899" y="7213"/>
                  </a:lnTo>
                  <a:lnTo>
                    <a:pt x="138899" y="939"/>
                  </a:lnTo>
                  <a:lnTo>
                    <a:pt x="112496" y="939"/>
                  </a:lnTo>
                  <a:lnTo>
                    <a:pt x="107327" y="28206"/>
                  </a:lnTo>
                  <a:lnTo>
                    <a:pt x="113436" y="29057"/>
                  </a:lnTo>
                  <a:lnTo>
                    <a:pt x="114452" y="27495"/>
                  </a:lnTo>
                  <a:lnTo>
                    <a:pt x="115785" y="26238"/>
                  </a:lnTo>
                  <a:lnTo>
                    <a:pt x="117436" y="25298"/>
                  </a:lnTo>
                  <a:lnTo>
                    <a:pt x="119164" y="24358"/>
                  </a:lnTo>
                  <a:lnTo>
                    <a:pt x="121043" y="23888"/>
                  </a:lnTo>
                  <a:lnTo>
                    <a:pt x="126517" y="23888"/>
                  </a:lnTo>
                  <a:lnTo>
                    <a:pt x="129260" y="24993"/>
                  </a:lnTo>
                  <a:lnTo>
                    <a:pt x="133413" y="29298"/>
                  </a:lnTo>
                  <a:lnTo>
                    <a:pt x="134429" y="32194"/>
                  </a:lnTo>
                  <a:lnTo>
                    <a:pt x="134327" y="40106"/>
                  </a:lnTo>
                  <a:lnTo>
                    <a:pt x="133413" y="42926"/>
                  </a:lnTo>
                  <a:lnTo>
                    <a:pt x="131229" y="45351"/>
                  </a:lnTo>
                  <a:lnTo>
                    <a:pt x="129032" y="47701"/>
                  </a:lnTo>
                  <a:lnTo>
                    <a:pt x="126365" y="48882"/>
                  </a:lnTo>
                  <a:lnTo>
                    <a:pt x="120650" y="48882"/>
                  </a:lnTo>
                  <a:lnTo>
                    <a:pt x="118376" y="48018"/>
                  </a:lnTo>
                  <a:lnTo>
                    <a:pt x="114693" y="44653"/>
                  </a:lnTo>
                  <a:lnTo>
                    <a:pt x="113512" y="42138"/>
                  </a:lnTo>
                  <a:lnTo>
                    <a:pt x="113042" y="38849"/>
                  </a:lnTo>
                  <a:lnTo>
                    <a:pt x="106159" y="39408"/>
                  </a:lnTo>
                  <a:lnTo>
                    <a:pt x="118452" y="54203"/>
                  </a:lnTo>
                  <a:lnTo>
                    <a:pt x="129108" y="54203"/>
                  </a:lnTo>
                  <a:lnTo>
                    <a:pt x="133807" y="52095"/>
                  </a:lnTo>
                  <a:lnTo>
                    <a:pt x="136321" y="48882"/>
                  </a:lnTo>
                  <a:lnTo>
                    <a:pt x="139992" y="44259"/>
                  </a:lnTo>
                  <a:lnTo>
                    <a:pt x="141401" y="40106"/>
                  </a:lnTo>
                  <a:lnTo>
                    <a:pt x="141401" y="30314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6503347" y="4948877"/>
              <a:ext cx="78740" cy="387350"/>
            </a:xfrm>
            <a:custGeom>
              <a:avLst/>
              <a:gdLst/>
              <a:ahLst/>
              <a:cxnLst/>
              <a:rect l="l" t="t" r="r" b="b"/>
              <a:pathLst>
                <a:path w="78740" h="387350">
                  <a:moveTo>
                    <a:pt x="61183" y="329673"/>
                  </a:moveTo>
                  <a:lnTo>
                    <a:pt x="0" y="354737"/>
                  </a:lnTo>
                  <a:lnTo>
                    <a:pt x="0" y="363510"/>
                  </a:lnTo>
                  <a:lnTo>
                    <a:pt x="61183" y="387008"/>
                  </a:lnTo>
                  <a:lnTo>
                    <a:pt x="61183" y="378392"/>
                  </a:lnTo>
                  <a:lnTo>
                    <a:pt x="42695" y="371656"/>
                  </a:lnTo>
                  <a:lnTo>
                    <a:pt x="42695" y="369306"/>
                  </a:lnTo>
                  <a:lnTo>
                    <a:pt x="36036" y="369306"/>
                  </a:lnTo>
                  <a:lnTo>
                    <a:pt x="14257" y="361160"/>
                  </a:lnTo>
                  <a:lnTo>
                    <a:pt x="10340" y="360064"/>
                  </a:lnTo>
                  <a:lnTo>
                    <a:pt x="6423" y="359280"/>
                  </a:lnTo>
                  <a:lnTo>
                    <a:pt x="9714" y="358340"/>
                  </a:lnTo>
                  <a:lnTo>
                    <a:pt x="13944" y="356930"/>
                  </a:lnTo>
                  <a:lnTo>
                    <a:pt x="36036" y="348550"/>
                  </a:lnTo>
                  <a:lnTo>
                    <a:pt x="42695" y="348550"/>
                  </a:lnTo>
                  <a:lnTo>
                    <a:pt x="42695" y="346043"/>
                  </a:lnTo>
                  <a:lnTo>
                    <a:pt x="61183" y="338916"/>
                  </a:lnTo>
                  <a:lnTo>
                    <a:pt x="61183" y="329673"/>
                  </a:lnTo>
                  <a:close/>
                </a:path>
                <a:path w="78740" h="387350">
                  <a:moveTo>
                    <a:pt x="42695" y="348550"/>
                  </a:moveTo>
                  <a:lnTo>
                    <a:pt x="36036" y="348550"/>
                  </a:lnTo>
                  <a:lnTo>
                    <a:pt x="36036" y="369306"/>
                  </a:lnTo>
                  <a:lnTo>
                    <a:pt x="42695" y="369306"/>
                  </a:lnTo>
                  <a:lnTo>
                    <a:pt x="42695" y="348550"/>
                  </a:lnTo>
                  <a:close/>
                </a:path>
                <a:path w="78740" h="387350">
                  <a:moveTo>
                    <a:pt x="61183" y="262391"/>
                  </a:moveTo>
                  <a:lnTo>
                    <a:pt x="25695" y="262391"/>
                  </a:lnTo>
                  <a:lnTo>
                    <a:pt x="21935" y="263566"/>
                  </a:lnTo>
                  <a:lnTo>
                    <a:pt x="17078" y="268266"/>
                  </a:lnTo>
                  <a:lnTo>
                    <a:pt x="15824" y="271634"/>
                  </a:lnTo>
                  <a:lnTo>
                    <a:pt x="15824" y="281659"/>
                  </a:lnTo>
                  <a:lnTo>
                    <a:pt x="18409" y="286281"/>
                  </a:lnTo>
                  <a:lnTo>
                    <a:pt x="23580" y="289727"/>
                  </a:lnTo>
                  <a:lnTo>
                    <a:pt x="21151" y="290588"/>
                  </a:lnTo>
                  <a:lnTo>
                    <a:pt x="19271" y="292077"/>
                  </a:lnTo>
                  <a:lnTo>
                    <a:pt x="17861" y="294191"/>
                  </a:lnTo>
                  <a:lnTo>
                    <a:pt x="16529" y="296306"/>
                  </a:lnTo>
                  <a:lnTo>
                    <a:pt x="15824" y="298969"/>
                  </a:lnTo>
                  <a:lnTo>
                    <a:pt x="15824" y="305235"/>
                  </a:lnTo>
                  <a:lnTo>
                    <a:pt x="16529" y="307898"/>
                  </a:lnTo>
                  <a:lnTo>
                    <a:pt x="17861" y="310170"/>
                  </a:lnTo>
                  <a:lnTo>
                    <a:pt x="19114" y="312520"/>
                  </a:lnTo>
                  <a:lnTo>
                    <a:pt x="20916" y="314321"/>
                  </a:lnTo>
                  <a:lnTo>
                    <a:pt x="23110" y="315731"/>
                  </a:lnTo>
                  <a:lnTo>
                    <a:pt x="16843" y="315731"/>
                  </a:lnTo>
                  <a:lnTo>
                    <a:pt x="16843" y="322467"/>
                  </a:lnTo>
                  <a:lnTo>
                    <a:pt x="61183" y="322467"/>
                  </a:lnTo>
                  <a:lnTo>
                    <a:pt x="61183" y="314948"/>
                  </a:lnTo>
                  <a:lnTo>
                    <a:pt x="34156" y="314948"/>
                  </a:lnTo>
                  <a:lnTo>
                    <a:pt x="31100" y="314556"/>
                  </a:lnTo>
                  <a:lnTo>
                    <a:pt x="28907" y="313695"/>
                  </a:lnTo>
                  <a:lnTo>
                    <a:pt x="26792" y="312911"/>
                  </a:lnTo>
                  <a:lnTo>
                    <a:pt x="25147" y="311658"/>
                  </a:lnTo>
                  <a:lnTo>
                    <a:pt x="22953" y="308055"/>
                  </a:lnTo>
                  <a:lnTo>
                    <a:pt x="22326" y="306097"/>
                  </a:lnTo>
                  <a:lnTo>
                    <a:pt x="22326" y="301162"/>
                  </a:lnTo>
                  <a:lnTo>
                    <a:pt x="23188" y="299204"/>
                  </a:lnTo>
                  <a:lnTo>
                    <a:pt x="24833" y="297951"/>
                  </a:lnTo>
                  <a:lnTo>
                    <a:pt x="26557" y="296698"/>
                  </a:lnTo>
                  <a:lnTo>
                    <a:pt x="29064" y="296071"/>
                  </a:lnTo>
                  <a:lnTo>
                    <a:pt x="61183" y="296071"/>
                  </a:lnTo>
                  <a:lnTo>
                    <a:pt x="61183" y="288552"/>
                  </a:lnTo>
                  <a:lnTo>
                    <a:pt x="30865" y="288552"/>
                  </a:lnTo>
                  <a:lnTo>
                    <a:pt x="27575" y="287534"/>
                  </a:lnTo>
                  <a:lnTo>
                    <a:pt x="25460" y="285497"/>
                  </a:lnTo>
                  <a:lnTo>
                    <a:pt x="23423" y="283461"/>
                  </a:lnTo>
                  <a:lnTo>
                    <a:pt x="22326" y="280876"/>
                  </a:lnTo>
                  <a:lnTo>
                    <a:pt x="22326" y="276020"/>
                  </a:lnTo>
                  <a:lnTo>
                    <a:pt x="30239" y="269832"/>
                  </a:lnTo>
                  <a:lnTo>
                    <a:pt x="61183" y="269832"/>
                  </a:lnTo>
                  <a:lnTo>
                    <a:pt x="61183" y="262391"/>
                  </a:lnTo>
                  <a:close/>
                </a:path>
                <a:path w="78740" h="387350">
                  <a:moveTo>
                    <a:pt x="43243" y="210539"/>
                  </a:moveTo>
                  <a:lnTo>
                    <a:pt x="34469" y="210539"/>
                  </a:lnTo>
                  <a:lnTo>
                    <a:pt x="30552" y="211323"/>
                  </a:lnTo>
                  <a:lnTo>
                    <a:pt x="27027" y="212733"/>
                  </a:lnTo>
                  <a:lnTo>
                    <a:pt x="23501" y="214221"/>
                  </a:lnTo>
                  <a:lnTo>
                    <a:pt x="20681" y="216414"/>
                  </a:lnTo>
                  <a:lnTo>
                    <a:pt x="18695" y="219469"/>
                  </a:lnTo>
                  <a:lnTo>
                    <a:pt x="16843" y="222210"/>
                  </a:lnTo>
                  <a:lnTo>
                    <a:pt x="15824" y="225578"/>
                  </a:lnTo>
                  <a:lnTo>
                    <a:pt x="15858" y="232392"/>
                  </a:lnTo>
                  <a:lnTo>
                    <a:pt x="16373" y="234742"/>
                  </a:lnTo>
                  <a:lnTo>
                    <a:pt x="17548" y="236779"/>
                  </a:lnTo>
                  <a:lnTo>
                    <a:pt x="18644" y="238815"/>
                  </a:lnTo>
                  <a:lnTo>
                    <a:pt x="20368" y="240617"/>
                  </a:lnTo>
                  <a:lnTo>
                    <a:pt x="22640" y="242183"/>
                  </a:lnTo>
                  <a:lnTo>
                    <a:pt x="16843" y="242183"/>
                  </a:lnTo>
                  <a:lnTo>
                    <a:pt x="16843" y="249076"/>
                  </a:lnTo>
                  <a:lnTo>
                    <a:pt x="78261" y="249076"/>
                  </a:lnTo>
                  <a:lnTo>
                    <a:pt x="78261" y="242261"/>
                  </a:lnTo>
                  <a:lnTo>
                    <a:pt x="33607" y="242261"/>
                  </a:lnTo>
                  <a:lnTo>
                    <a:pt x="29220" y="241008"/>
                  </a:lnTo>
                  <a:lnTo>
                    <a:pt x="26243" y="238580"/>
                  </a:lnTo>
                  <a:lnTo>
                    <a:pt x="23266" y="236074"/>
                  </a:lnTo>
                  <a:lnTo>
                    <a:pt x="21700" y="233254"/>
                  </a:lnTo>
                  <a:lnTo>
                    <a:pt x="21700" y="226831"/>
                  </a:lnTo>
                  <a:lnTo>
                    <a:pt x="23110" y="224090"/>
                  </a:lnTo>
                  <a:lnTo>
                    <a:pt x="28750" y="219390"/>
                  </a:lnTo>
                  <a:lnTo>
                    <a:pt x="32981" y="218215"/>
                  </a:lnTo>
                  <a:lnTo>
                    <a:pt x="58128" y="218215"/>
                  </a:lnTo>
                  <a:lnTo>
                    <a:pt x="57344" y="216962"/>
                  </a:lnTo>
                  <a:lnTo>
                    <a:pt x="54602" y="214612"/>
                  </a:lnTo>
                  <a:lnTo>
                    <a:pt x="50999" y="212968"/>
                  </a:lnTo>
                  <a:lnTo>
                    <a:pt x="47317" y="211401"/>
                  </a:lnTo>
                  <a:lnTo>
                    <a:pt x="43243" y="210539"/>
                  </a:lnTo>
                  <a:close/>
                </a:path>
                <a:path w="78740" h="387350">
                  <a:moveTo>
                    <a:pt x="58128" y="218215"/>
                  </a:moveTo>
                  <a:lnTo>
                    <a:pt x="44575" y="218215"/>
                  </a:lnTo>
                  <a:lnTo>
                    <a:pt x="48962" y="219469"/>
                  </a:lnTo>
                  <a:lnTo>
                    <a:pt x="54602" y="224168"/>
                  </a:lnTo>
                  <a:lnTo>
                    <a:pt x="55898" y="226831"/>
                  </a:lnTo>
                  <a:lnTo>
                    <a:pt x="56012" y="233646"/>
                  </a:lnTo>
                  <a:lnTo>
                    <a:pt x="54681" y="236465"/>
                  </a:lnTo>
                  <a:lnTo>
                    <a:pt x="51939" y="238815"/>
                  </a:lnTo>
                  <a:lnTo>
                    <a:pt x="49197" y="241087"/>
                  </a:lnTo>
                  <a:lnTo>
                    <a:pt x="44967" y="242261"/>
                  </a:lnTo>
                  <a:lnTo>
                    <a:pt x="78261" y="242261"/>
                  </a:lnTo>
                  <a:lnTo>
                    <a:pt x="78261" y="241556"/>
                  </a:lnTo>
                  <a:lnTo>
                    <a:pt x="56639" y="241556"/>
                  </a:lnTo>
                  <a:lnTo>
                    <a:pt x="58206" y="240303"/>
                  </a:lnTo>
                  <a:lnTo>
                    <a:pt x="59538" y="238658"/>
                  </a:lnTo>
                  <a:lnTo>
                    <a:pt x="60722" y="236465"/>
                  </a:lnTo>
                  <a:lnTo>
                    <a:pt x="61731" y="234664"/>
                  </a:lnTo>
                  <a:lnTo>
                    <a:pt x="62201" y="232392"/>
                  </a:lnTo>
                  <a:lnTo>
                    <a:pt x="62201" y="226440"/>
                  </a:lnTo>
                  <a:lnTo>
                    <a:pt x="61261" y="223228"/>
                  </a:lnTo>
                  <a:lnTo>
                    <a:pt x="58128" y="218215"/>
                  </a:lnTo>
                  <a:close/>
                </a:path>
                <a:path w="78740" h="387350">
                  <a:moveTo>
                    <a:pt x="61183" y="192681"/>
                  </a:moveTo>
                  <a:lnTo>
                    <a:pt x="0" y="192681"/>
                  </a:lnTo>
                  <a:lnTo>
                    <a:pt x="0" y="200200"/>
                  </a:lnTo>
                  <a:lnTo>
                    <a:pt x="61183" y="200200"/>
                  </a:lnTo>
                  <a:lnTo>
                    <a:pt x="61183" y="192681"/>
                  </a:lnTo>
                  <a:close/>
                </a:path>
                <a:path w="78740" h="387350">
                  <a:moveTo>
                    <a:pt x="8617" y="172943"/>
                  </a:moveTo>
                  <a:lnTo>
                    <a:pt x="0" y="172943"/>
                  </a:lnTo>
                  <a:lnTo>
                    <a:pt x="0" y="180462"/>
                  </a:lnTo>
                  <a:lnTo>
                    <a:pt x="8617" y="180462"/>
                  </a:lnTo>
                  <a:lnTo>
                    <a:pt x="8617" y="172943"/>
                  </a:lnTo>
                  <a:close/>
                </a:path>
                <a:path w="78740" h="387350">
                  <a:moveTo>
                    <a:pt x="61183" y="172943"/>
                  </a:moveTo>
                  <a:lnTo>
                    <a:pt x="16843" y="172943"/>
                  </a:lnTo>
                  <a:lnTo>
                    <a:pt x="16843" y="180462"/>
                  </a:lnTo>
                  <a:lnTo>
                    <a:pt x="61183" y="180462"/>
                  </a:lnTo>
                  <a:lnTo>
                    <a:pt x="61183" y="172943"/>
                  </a:lnTo>
                  <a:close/>
                </a:path>
                <a:path w="78740" h="387350">
                  <a:moveTo>
                    <a:pt x="22718" y="159471"/>
                  </a:moveTo>
                  <a:lnTo>
                    <a:pt x="16843" y="159471"/>
                  </a:lnTo>
                  <a:lnTo>
                    <a:pt x="16843" y="165032"/>
                  </a:lnTo>
                  <a:lnTo>
                    <a:pt x="22718" y="165032"/>
                  </a:lnTo>
                  <a:lnTo>
                    <a:pt x="22718" y="159471"/>
                  </a:lnTo>
                  <a:close/>
                </a:path>
                <a:path w="78740" h="387350">
                  <a:moveTo>
                    <a:pt x="61104" y="143414"/>
                  </a:moveTo>
                  <a:lnTo>
                    <a:pt x="54524" y="144432"/>
                  </a:lnTo>
                  <a:lnTo>
                    <a:pt x="54646" y="145529"/>
                  </a:lnTo>
                  <a:lnTo>
                    <a:pt x="54759" y="148897"/>
                  </a:lnTo>
                  <a:lnTo>
                    <a:pt x="54602" y="149759"/>
                  </a:lnTo>
                  <a:lnTo>
                    <a:pt x="54211" y="150307"/>
                  </a:lnTo>
                  <a:lnTo>
                    <a:pt x="53897" y="150933"/>
                  </a:lnTo>
                  <a:lnTo>
                    <a:pt x="53427" y="151403"/>
                  </a:lnTo>
                  <a:lnTo>
                    <a:pt x="52174" y="151873"/>
                  </a:lnTo>
                  <a:lnTo>
                    <a:pt x="50764" y="152030"/>
                  </a:lnTo>
                  <a:lnTo>
                    <a:pt x="1331" y="152030"/>
                  </a:lnTo>
                  <a:lnTo>
                    <a:pt x="5875" y="159471"/>
                  </a:lnTo>
                  <a:lnTo>
                    <a:pt x="52722" y="159471"/>
                  </a:lnTo>
                  <a:lnTo>
                    <a:pt x="55699" y="159236"/>
                  </a:lnTo>
                  <a:lnTo>
                    <a:pt x="58519" y="157983"/>
                  </a:lnTo>
                  <a:lnTo>
                    <a:pt x="59616" y="156886"/>
                  </a:lnTo>
                  <a:lnTo>
                    <a:pt x="61340" y="153910"/>
                  </a:lnTo>
                  <a:lnTo>
                    <a:pt x="61757" y="152030"/>
                  </a:lnTo>
                  <a:lnTo>
                    <a:pt x="61751" y="146939"/>
                  </a:lnTo>
                  <a:lnTo>
                    <a:pt x="61575" y="145529"/>
                  </a:lnTo>
                  <a:lnTo>
                    <a:pt x="61104" y="143414"/>
                  </a:lnTo>
                  <a:close/>
                </a:path>
                <a:path w="78740" h="387350">
                  <a:moveTo>
                    <a:pt x="22718" y="144432"/>
                  </a:moveTo>
                  <a:lnTo>
                    <a:pt x="16843" y="144432"/>
                  </a:lnTo>
                  <a:lnTo>
                    <a:pt x="16843" y="152030"/>
                  </a:lnTo>
                  <a:lnTo>
                    <a:pt x="22718" y="152030"/>
                  </a:lnTo>
                  <a:lnTo>
                    <a:pt x="22718" y="144432"/>
                  </a:lnTo>
                  <a:close/>
                </a:path>
                <a:path w="78740" h="387350">
                  <a:moveTo>
                    <a:pt x="61183" y="100648"/>
                  </a:moveTo>
                  <a:lnTo>
                    <a:pt x="16843" y="100648"/>
                  </a:lnTo>
                  <a:lnTo>
                    <a:pt x="16843" y="108089"/>
                  </a:lnTo>
                  <a:lnTo>
                    <a:pt x="44418" y="108089"/>
                  </a:lnTo>
                  <a:lnTo>
                    <a:pt x="47317" y="108559"/>
                  </a:lnTo>
                  <a:lnTo>
                    <a:pt x="49275" y="109342"/>
                  </a:lnTo>
                  <a:lnTo>
                    <a:pt x="51312" y="110204"/>
                  </a:lnTo>
                  <a:lnTo>
                    <a:pt x="52879" y="111614"/>
                  </a:lnTo>
                  <a:lnTo>
                    <a:pt x="53976" y="113572"/>
                  </a:lnTo>
                  <a:lnTo>
                    <a:pt x="55151" y="115530"/>
                  </a:lnTo>
                  <a:lnTo>
                    <a:pt x="55777" y="117645"/>
                  </a:lnTo>
                  <a:lnTo>
                    <a:pt x="55777" y="122188"/>
                  </a:lnTo>
                  <a:lnTo>
                    <a:pt x="55151" y="124068"/>
                  </a:lnTo>
                  <a:lnTo>
                    <a:pt x="54054" y="125556"/>
                  </a:lnTo>
                  <a:lnTo>
                    <a:pt x="52957" y="127122"/>
                  </a:lnTo>
                  <a:lnTo>
                    <a:pt x="51390" y="128141"/>
                  </a:lnTo>
                  <a:lnTo>
                    <a:pt x="49432" y="128611"/>
                  </a:lnTo>
                  <a:lnTo>
                    <a:pt x="48022" y="128924"/>
                  </a:lnTo>
                  <a:lnTo>
                    <a:pt x="45358" y="129081"/>
                  </a:lnTo>
                  <a:lnTo>
                    <a:pt x="16843" y="129081"/>
                  </a:lnTo>
                  <a:lnTo>
                    <a:pt x="16843" y="136600"/>
                  </a:lnTo>
                  <a:lnTo>
                    <a:pt x="47552" y="136600"/>
                  </a:lnTo>
                  <a:lnTo>
                    <a:pt x="49902" y="136443"/>
                  </a:lnTo>
                  <a:lnTo>
                    <a:pt x="62201" y="124068"/>
                  </a:lnTo>
                  <a:lnTo>
                    <a:pt x="62201" y="115452"/>
                  </a:lnTo>
                  <a:lnTo>
                    <a:pt x="59694" y="110752"/>
                  </a:lnTo>
                  <a:lnTo>
                    <a:pt x="54681" y="107306"/>
                  </a:lnTo>
                  <a:lnTo>
                    <a:pt x="61183" y="107306"/>
                  </a:lnTo>
                  <a:lnTo>
                    <a:pt x="61183" y="100648"/>
                  </a:lnTo>
                  <a:close/>
                </a:path>
                <a:path w="78740" h="387350">
                  <a:moveTo>
                    <a:pt x="61183" y="51616"/>
                  </a:moveTo>
                  <a:lnTo>
                    <a:pt x="0" y="51616"/>
                  </a:lnTo>
                  <a:lnTo>
                    <a:pt x="0" y="59136"/>
                  </a:lnTo>
                  <a:lnTo>
                    <a:pt x="21935" y="59136"/>
                  </a:lnTo>
                  <a:lnTo>
                    <a:pt x="20133" y="60467"/>
                  </a:lnTo>
                  <a:lnTo>
                    <a:pt x="18644" y="62112"/>
                  </a:lnTo>
                  <a:lnTo>
                    <a:pt x="17461" y="64383"/>
                  </a:lnTo>
                  <a:lnTo>
                    <a:pt x="16373" y="66342"/>
                  </a:lnTo>
                  <a:lnTo>
                    <a:pt x="15824" y="68691"/>
                  </a:lnTo>
                  <a:lnTo>
                    <a:pt x="15824" y="75036"/>
                  </a:lnTo>
                  <a:lnTo>
                    <a:pt x="27027" y="87881"/>
                  </a:lnTo>
                  <a:lnTo>
                    <a:pt x="30630" y="89369"/>
                  </a:lnTo>
                  <a:lnTo>
                    <a:pt x="34626" y="90153"/>
                  </a:lnTo>
                  <a:lnTo>
                    <a:pt x="43635" y="90153"/>
                  </a:lnTo>
                  <a:lnTo>
                    <a:pt x="47630" y="89291"/>
                  </a:lnTo>
                  <a:lnTo>
                    <a:pt x="51155" y="87646"/>
                  </a:lnTo>
                  <a:lnTo>
                    <a:pt x="54602" y="86080"/>
                  </a:lnTo>
                  <a:lnTo>
                    <a:pt x="57344" y="83730"/>
                  </a:lnTo>
                  <a:lnTo>
                    <a:pt x="58220" y="82398"/>
                  </a:lnTo>
                  <a:lnTo>
                    <a:pt x="33216" y="82398"/>
                  </a:lnTo>
                  <a:lnTo>
                    <a:pt x="28907" y="81302"/>
                  </a:lnTo>
                  <a:lnTo>
                    <a:pt x="23423" y="76759"/>
                  </a:lnTo>
                  <a:lnTo>
                    <a:pt x="22091" y="74017"/>
                  </a:lnTo>
                  <a:lnTo>
                    <a:pt x="22170" y="67046"/>
                  </a:lnTo>
                  <a:lnTo>
                    <a:pt x="23501" y="64383"/>
                  </a:lnTo>
                  <a:lnTo>
                    <a:pt x="29142" y="59684"/>
                  </a:lnTo>
                  <a:lnTo>
                    <a:pt x="33607" y="58509"/>
                  </a:lnTo>
                  <a:lnTo>
                    <a:pt x="61183" y="58509"/>
                  </a:lnTo>
                  <a:lnTo>
                    <a:pt x="61183" y="51616"/>
                  </a:lnTo>
                  <a:close/>
                </a:path>
                <a:path w="78740" h="387350">
                  <a:moveTo>
                    <a:pt x="61183" y="58509"/>
                  </a:moveTo>
                  <a:lnTo>
                    <a:pt x="45202" y="58509"/>
                  </a:lnTo>
                  <a:lnTo>
                    <a:pt x="49354" y="59684"/>
                  </a:lnTo>
                  <a:lnTo>
                    <a:pt x="54681" y="64227"/>
                  </a:lnTo>
                  <a:lnTo>
                    <a:pt x="56012" y="67046"/>
                  </a:lnTo>
                  <a:lnTo>
                    <a:pt x="56012" y="73547"/>
                  </a:lnTo>
                  <a:lnTo>
                    <a:pt x="54602" y="76446"/>
                  </a:lnTo>
                  <a:lnTo>
                    <a:pt x="51782" y="78795"/>
                  </a:lnTo>
                  <a:lnTo>
                    <a:pt x="49040" y="81223"/>
                  </a:lnTo>
                  <a:lnTo>
                    <a:pt x="44731" y="82398"/>
                  </a:lnTo>
                  <a:lnTo>
                    <a:pt x="58220" y="82398"/>
                  </a:lnTo>
                  <a:lnTo>
                    <a:pt x="59303" y="80753"/>
                  </a:lnTo>
                  <a:lnTo>
                    <a:pt x="61261" y="77855"/>
                  </a:lnTo>
                  <a:lnTo>
                    <a:pt x="62201" y="74566"/>
                  </a:lnTo>
                  <a:lnTo>
                    <a:pt x="62201" y="65558"/>
                  </a:lnTo>
                  <a:lnTo>
                    <a:pt x="60008" y="61407"/>
                  </a:lnTo>
                  <a:lnTo>
                    <a:pt x="55621" y="58666"/>
                  </a:lnTo>
                  <a:lnTo>
                    <a:pt x="61183" y="58666"/>
                  </a:lnTo>
                  <a:lnTo>
                    <a:pt x="61183" y="58509"/>
                  </a:lnTo>
                  <a:close/>
                </a:path>
                <a:path w="78740" h="387350">
                  <a:moveTo>
                    <a:pt x="40031" y="0"/>
                  </a:moveTo>
                  <a:lnTo>
                    <a:pt x="31649" y="0"/>
                  </a:lnTo>
                  <a:lnTo>
                    <a:pt x="25930" y="1879"/>
                  </a:lnTo>
                  <a:lnTo>
                    <a:pt x="21935" y="5639"/>
                  </a:lnTo>
                  <a:lnTo>
                    <a:pt x="17861" y="9399"/>
                  </a:lnTo>
                  <a:lnTo>
                    <a:pt x="15824" y="14255"/>
                  </a:lnTo>
                  <a:lnTo>
                    <a:pt x="15923" y="26552"/>
                  </a:lnTo>
                  <a:lnTo>
                    <a:pt x="17939" y="31330"/>
                  </a:lnTo>
                  <a:lnTo>
                    <a:pt x="22098" y="35246"/>
                  </a:lnTo>
                  <a:lnTo>
                    <a:pt x="26165" y="39006"/>
                  </a:lnTo>
                  <a:lnTo>
                    <a:pt x="31962" y="40886"/>
                  </a:lnTo>
                  <a:lnTo>
                    <a:pt x="46612" y="40886"/>
                  </a:lnTo>
                  <a:lnTo>
                    <a:pt x="52252" y="39006"/>
                  </a:lnTo>
                  <a:lnTo>
                    <a:pt x="56329" y="35168"/>
                  </a:lnTo>
                  <a:lnTo>
                    <a:pt x="58449" y="33131"/>
                  </a:lnTo>
                  <a:lnTo>
                    <a:pt x="40971" y="33131"/>
                  </a:lnTo>
                  <a:lnTo>
                    <a:pt x="40971" y="32740"/>
                  </a:lnTo>
                  <a:lnTo>
                    <a:pt x="34782" y="32740"/>
                  </a:lnTo>
                  <a:lnTo>
                    <a:pt x="30865" y="32505"/>
                  </a:lnTo>
                  <a:lnTo>
                    <a:pt x="27810" y="31173"/>
                  </a:lnTo>
                  <a:lnTo>
                    <a:pt x="25460" y="28823"/>
                  </a:lnTo>
                  <a:lnTo>
                    <a:pt x="23188" y="26474"/>
                  </a:lnTo>
                  <a:lnTo>
                    <a:pt x="22013" y="23576"/>
                  </a:lnTo>
                  <a:lnTo>
                    <a:pt x="22013" y="16291"/>
                  </a:lnTo>
                  <a:lnTo>
                    <a:pt x="23501" y="13158"/>
                  </a:lnTo>
                  <a:lnTo>
                    <a:pt x="26490" y="10730"/>
                  </a:lnTo>
                  <a:lnTo>
                    <a:pt x="28202" y="9242"/>
                  </a:lnTo>
                  <a:lnTo>
                    <a:pt x="31022" y="8302"/>
                  </a:lnTo>
                  <a:lnTo>
                    <a:pt x="34782" y="7989"/>
                  </a:lnTo>
                  <a:lnTo>
                    <a:pt x="40971" y="7989"/>
                  </a:lnTo>
                  <a:lnTo>
                    <a:pt x="40971" y="78"/>
                  </a:lnTo>
                  <a:lnTo>
                    <a:pt x="40031" y="0"/>
                  </a:lnTo>
                  <a:close/>
                </a:path>
                <a:path w="78740" h="387350">
                  <a:moveTo>
                    <a:pt x="47865" y="234"/>
                  </a:moveTo>
                  <a:lnTo>
                    <a:pt x="46925" y="8067"/>
                  </a:lnTo>
                  <a:lnTo>
                    <a:pt x="50137" y="9164"/>
                  </a:lnTo>
                  <a:lnTo>
                    <a:pt x="52409" y="10730"/>
                  </a:lnTo>
                  <a:lnTo>
                    <a:pt x="53897" y="12688"/>
                  </a:lnTo>
                  <a:lnTo>
                    <a:pt x="55307" y="14646"/>
                  </a:lnTo>
                  <a:lnTo>
                    <a:pt x="56012" y="16996"/>
                  </a:lnTo>
                  <a:lnTo>
                    <a:pt x="55950" y="23576"/>
                  </a:lnTo>
                  <a:lnTo>
                    <a:pt x="54759" y="26552"/>
                  </a:lnTo>
                  <a:lnTo>
                    <a:pt x="52174" y="28980"/>
                  </a:lnTo>
                  <a:lnTo>
                    <a:pt x="49589" y="31486"/>
                  </a:lnTo>
                  <a:lnTo>
                    <a:pt x="45828" y="32896"/>
                  </a:lnTo>
                  <a:lnTo>
                    <a:pt x="40971" y="33131"/>
                  </a:lnTo>
                  <a:lnTo>
                    <a:pt x="58449" y="33131"/>
                  </a:lnTo>
                  <a:lnTo>
                    <a:pt x="60161" y="31486"/>
                  </a:lnTo>
                  <a:lnTo>
                    <a:pt x="60272" y="31330"/>
                  </a:lnTo>
                  <a:lnTo>
                    <a:pt x="62083" y="26552"/>
                  </a:lnTo>
                  <a:lnTo>
                    <a:pt x="62085" y="14255"/>
                  </a:lnTo>
                  <a:lnTo>
                    <a:pt x="60948" y="10417"/>
                  </a:lnTo>
                  <a:lnTo>
                    <a:pt x="58441" y="7049"/>
                  </a:lnTo>
                  <a:lnTo>
                    <a:pt x="55934" y="3759"/>
                  </a:lnTo>
                  <a:lnTo>
                    <a:pt x="52409" y="1488"/>
                  </a:lnTo>
                  <a:lnTo>
                    <a:pt x="47865" y="234"/>
                  </a:lnTo>
                  <a:close/>
                </a:path>
                <a:path w="78740" h="387350">
                  <a:moveTo>
                    <a:pt x="40971" y="7989"/>
                  </a:moveTo>
                  <a:lnTo>
                    <a:pt x="34782" y="7989"/>
                  </a:lnTo>
                  <a:lnTo>
                    <a:pt x="34782" y="32740"/>
                  </a:lnTo>
                  <a:lnTo>
                    <a:pt x="40971" y="32740"/>
                  </a:lnTo>
                  <a:lnTo>
                    <a:pt x="40971" y="79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03" name="object 20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68558" y="1746588"/>
            <a:ext cx="1248656" cy="950240"/>
          </a:xfrm>
          <a:prstGeom prst="rect">
            <a:avLst/>
          </a:prstGeom>
        </p:spPr>
      </p:pic>
      <p:sp>
        <p:nvSpPr>
          <p:cNvPr id="204" name="object 204"/>
          <p:cNvSpPr txBox="1"/>
          <p:nvPr/>
        </p:nvSpPr>
        <p:spPr>
          <a:xfrm>
            <a:off x="10861293" y="1854543"/>
            <a:ext cx="152400" cy="744855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205" name="object 20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8218" y="1923471"/>
            <a:ext cx="1248656" cy="951588"/>
          </a:xfrm>
          <a:prstGeom prst="rect">
            <a:avLst/>
          </a:prstGeom>
        </p:spPr>
      </p:pic>
      <p:sp>
        <p:nvSpPr>
          <p:cNvPr id="206" name="object 206"/>
          <p:cNvSpPr txBox="1"/>
          <p:nvPr/>
        </p:nvSpPr>
        <p:spPr>
          <a:xfrm>
            <a:off x="886460" y="2031030"/>
            <a:ext cx="152400" cy="746125"/>
          </a:xfrm>
          <a:prstGeom prst="rect">
            <a:avLst/>
          </a:prstGeom>
        </p:spPr>
        <p:txBody>
          <a:bodyPr wrap="square" lIns="0" tIns="679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35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207" name="object 20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8218" y="4608759"/>
            <a:ext cx="1248656" cy="951588"/>
          </a:xfrm>
          <a:prstGeom prst="rect">
            <a:avLst/>
          </a:prstGeom>
        </p:spPr>
      </p:pic>
      <p:sp>
        <p:nvSpPr>
          <p:cNvPr id="208" name="object 208"/>
          <p:cNvSpPr txBox="1"/>
          <p:nvPr/>
        </p:nvSpPr>
        <p:spPr>
          <a:xfrm>
            <a:off x="886460" y="4717262"/>
            <a:ext cx="152400" cy="745490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209" name="object 20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68558" y="4605711"/>
            <a:ext cx="1248656" cy="951588"/>
          </a:xfrm>
          <a:prstGeom prst="rect">
            <a:avLst/>
          </a:prstGeom>
        </p:spPr>
      </p:pic>
      <p:sp>
        <p:nvSpPr>
          <p:cNvPr id="210" name="object 210"/>
          <p:cNvSpPr txBox="1"/>
          <p:nvPr/>
        </p:nvSpPr>
        <p:spPr>
          <a:xfrm>
            <a:off x="10861293" y="4715357"/>
            <a:ext cx="152400" cy="744855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2000" b="1">
                <a:latin typeface="Calibri"/>
                <a:cs typeface="Calibri"/>
              </a:rPr>
              <a:t>*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11" name="object 2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12" name="object 2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13" name="object 2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35260" y="1202643"/>
            <a:ext cx="5325963" cy="4856392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749503" y="891920"/>
            <a:ext cx="200977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700" spc="-10" b="1">
                <a:latin typeface="Calibri"/>
                <a:cs typeface="Calibri"/>
              </a:rPr>
              <a:t>Intervalo</a:t>
            </a:r>
            <a:r>
              <a:rPr dirty="0" sz="1700" spc="-45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de</a:t>
            </a:r>
            <a:r>
              <a:rPr dirty="0" sz="1700" spc="-3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subida</a:t>
            </a:r>
            <a:r>
              <a:rPr dirty="0" sz="1700" spc="-3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n</a:t>
            </a:r>
            <a:r>
              <a:rPr dirty="0" baseline="-20202" sz="1650" b="1">
                <a:latin typeface="Calibri"/>
                <a:cs typeface="Calibri"/>
              </a:rPr>
              <a:t>r</a:t>
            </a:r>
            <a:endParaRPr baseline="-20202" sz="165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47" y="1318336"/>
            <a:ext cx="109855" cy="216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50" spc="140">
                <a:latin typeface="Cambria Math"/>
                <a:cs typeface="Cambria Math"/>
              </a:rPr>
              <a:t>𝑟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91971" y="1376807"/>
            <a:ext cx="105410" cy="13970"/>
          </a:xfrm>
          <a:custGeom>
            <a:avLst/>
            <a:gdLst/>
            <a:ahLst/>
            <a:cxnLst/>
            <a:rect l="l" t="t" r="r" b="b"/>
            <a:pathLst>
              <a:path w="105409" h="13969">
                <a:moveTo>
                  <a:pt x="105156" y="0"/>
                </a:moveTo>
                <a:lnTo>
                  <a:pt x="0" y="0"/>
                </a:lnTo>
                <a:lnTo>
                  <a:pt x="0" y="13715"/>
                </a:lnTo>
                <a:lnTo>
                  <a:pt x="105156" y="13715"/>
                </a:lnTo>
                <a:lnTo>
                  <a:pt x="105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49503" y="1216227"/>
            <a:ext cx="907415" cy="2857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19405" algn="l"/>
              </a:tabLst>
            </a:pPr>
            <a:r>
              <a:rPr dirty="0" sz="1700">
                <a:latin typeface="Cambria Math"/>
                <a:cs typeface="Cambria Math"/>
              </a:rPr>
              <a:t>𝑛	=</a:t>
            </a:r>
            <a:r>
              <a:rPr dirty="0" sz="1700" spc="90">
                <a:latin typeface="Cambria Math"/>
                <a:cs typeface="Cambria Math"/>
              </a:rPr>
              <a:t> </a:t>
            </a:r>
            <a:r>
              <a:rPr dirty="0" baseline="44444" sz="1875" spc="120">
                <a:latin typeface="Cambria Math"/>
                <a:cs typeface="Cambria Math"/>
              </a:rPr>
              <a:t>𝛾</a:t>
            </a:r>
            <a:r>
              <a:rPr dirty="0" baseline="44444" sz="1875" spc="3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=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77542" y="1376807"/>
            <a:ext cx="370840" cy="13970"/>
          </a:xfrm>
          <a:custGeom>
            <a:avLst/>
            <a:gdLst/>
            <a:ahLst/>
            <a:cxnLst/>
            <a:rect l="l" t="t" r="r" b="b"/>
            <a:pathLst>
              <a:path w="370839" h="13969">
                <a:moveTo>
                  <a:pt x="370331" y="0"/>
                </a:moveTo>
                <a:lnTo>
                  <a:pt x="0" y="0"/>
                </a:lnTo>
                <a:lnTo>
                  <a:pt x="0" y="13715"/>
                </a:lnTo>
                <a:lnTo>
                  <a:pt x="370331" y="13715"/>
                </a:lnTo>
                <a:lnTo>
                  <a:pt x="3703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800605" y="1147952"/>
            <a:ext cx="119380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155">
                <a:latin typeface="Cambria Math"/>
                <a:cs typeface="Cambria Math"/>
              </a:rPr>
              <a:t>𝛾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53997" y="1382344"/>
            <a:ext cx="824865" cy="216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23545" algn="l"/>
              </a:tabLst>
            </a:pPr>
            <a:r>
              <a:rPr dirty="0" sz="1250" spc="85">
                <a:latin typeface="Cambria Math"/>
                <a:cs typeface="Cambria Math"/>
              </a:rPr>
              <a:t>𝜃	</a:t>
            </a:r>
            <a:r>
              <a:rPr dirty="0" sz="1250" spc="65">
                <a:latin typeface="Cambria Math"/>
                <a:cs typeface="Cambria Math"/>
              </a:rPr>
              <a:t>𝑇·𝜔</a:t>
            </a:r>
            <a:r>
              <a:rPr dirty="0" baseline="-13888" sz="1500" spc="97">
                <a:latin typeface="Cambria Math"/>
                <a:cs typeface="Cambria Math"/>
              </a:rPr>
              <a:t>𝑑</a:t>
            </a:r>
            <a:endParaRPr baseline="-13888" sz="15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28392" y="1318336"/>
            <a:ext cx="109855" cy="216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50" spc="140">
                <a:latin typeface="Cambria Math"/>
                <a:cs typeface="Cambria Math"/>
              </a:rPr>
              <a:t>𝑟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35555" y="1216227"/>
            <a:ext cx="1036955" cy="2857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739140" algn="l"/>
              </a:tabLst>
            </a:pPr>
            <a:r>
              <a:rPr dirty="0" sz="1700">
                <a:latin typeface="Calibri"/>
                <a:cs typeface="Calibri"/>
              </a:rPr>
              <a:t>, </a:t>
            </a:r>
            <a:r>
              <a:rPr dirty="0" sz="1700" spc="-5">
                <a:latin typeface="Calibri"/>
                <a:cs typeface="Calibri"/>
              </a:rPr>
              <a:t>con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mbria Math"/>
                <a:cs typeface="Cambria Math"/>
              </a:rPr>
              <a:t>𝑛	𝜖</a:t>
            </a:r>
            <a:r>
              <a:rPr dirty="0" sz="1700" spc="-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ℤ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74903" y="1902713"/>
            <a:ext cx="338836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00" spc="-10" b="1">
                <a:latin typeface="Calibri"/>
                <a:cs typeface="Calibri"/>
              </a:rPr>
              <a:t>Intervalo</a:t>
            </a:r>
            <a:r>
              <a:rPr dirty="0" sz="1700" spc="-25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de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pico </a:t>
            </a:r>
            <a:r>
              <a:rPr dirty="0" sz="1700" b="1">
                <a:latin typeface="Calibri"/>
                <a:cs typeface="Calibri"/>
              </a:rPr>
              <a:t>de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sobreoscilación</a:t>
            </a:r>
            <a:r>
              <a:rPr dirty="0" sz="1700" spc="-45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n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137405" y="2027682"/>
            <a:ext cx="102870" cy="1974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100" spc="15" b="1">
                <a:latin typeface="Calibri"/>
                <a:cs typeface="Calibri"/>
              </a:rPr>
              <a:t>p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02638" y="2384170"/>
            <a:ext cx="108585" cy="13970"/>
          </a:xfrm>
          <a:custGeom>
            <a:avLst/>
            <a:gdLst/>
            <a:ahLst/>
            <a:cxnLst/>
            <a:rect l="l" t="t" r="r" b="b"/>
            <a:pathLst>
              <a:path w="108584" h="13969">
                <a:moveTo>
                  <a:pt x="108203" y="0"/>
                </a:moveTo>
                <a:lnTo>
                  <a:pt x="0" y="0"/>
                </a:lnTo>
                <a:lnTo>
                  <a:pt x="0" y="13715"/>
                </a:lnTo>
                <a:lnTo>
                  <a:pt x="108203" y="13715"/>
                </a:lnTo>
                <a:lnTo>
                  <a:pt x="108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692782" y="2384170"/>
            <a:ext cx="370840" cy="13970"/>
          </a:xfrm>
          <a:custGeom>
            <a:avLst/>
            <a:gdLst/>
            <a:ahLst/>
            <a:cxnLst/>
            <a:rect l="l" t="t" r="r" b="b"/>
            <a:pathLst>
              <a:path w="370839" h="13969">
                <a:moveTo>
                  <a:pt x="370331" y="0"/>
                </a:moveTo>
                <a:lnTo>
                  <a:pt x="0" y="0"/>
                </a:lnTo>
                <a:lnTo>
                  <a:pt x="0" y="13715"/>
                </a:lnTo>
                <a:lnTo>
                  <a:pt x="370331" y="13715"/>
                </a:lnTo>
                <a:lnTo>
                  <a:pt x="3703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290066" y="2155698"/>
            <a:ext cx="651510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533400" algn="l"/>
              </a:tabLst>
            </a:pPr>
            <a:r>
              <a:rPr dirty="0" sz="1250" spc="135">
                <a:latin typeface="Cambria Math"/>
                <a:cs typeface="Cambria Math"/>
              </a:rPr>
              <a:t>𝜋</a:t>
            </a:r>
            <a:r>
              <a:rPr dirty="0" sz="1250" spc="135">
                <a:latin typeface="Cambria Math"/>
                <a:cs typeface="Cambria Math"/>
              </a:rPr>
              <a:t>	</a:t>
            </a:r>
            <a:r>
              <a:rPr dirty="0" sz="1250" spc="135">
                <a:latin typeface="Cambria Math"/>
                <a:cs typeface="Cambria Math"/>
              </a:rPr>
              <a:t>𝜋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49503" y="2332482"/>
            <a:ext cx="125666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27777" sz="2550" spc="60">
                <a:latin typeface="Cambria Math"/>
                <a:cs typeface="Cambria Math"/>
              </a:rPr>
              <a:t>𝑛</a:t>
            </a:r>
            <a:r>
              <a:rPr dirty="0" baseline="22222" sz="1875" spc="60">
                <a:latin typeface="Cambria Math"/>
                <a:cs typeface="Cambria Math"/>
              </a:rPr>
              <a:t>𝑝</a:t>
            </a:r>
            <a:r>
              <a:rPr dirty="0" baseline="22222" sz="1875" spc="375">
                <a:latin typeface="Cambria Math"/>
                <a:cs typeface="Cambria Math"/>
              </a:rPr>
              <a:t> </a:t>
            </a:r>
            <a:r>
              <a:rPr dirty="0" baseline="27777" sz="2550">
                <a:latin typeface="Cambria Math"/>
                <a:cs typeface="Cambria Math"/>
              </a:rPr>
              <a:t>=</a:t>
            </a:r>
            <a:r>
              <a:rPr dirty="0" baseline="27777" sz="2550" spc="142">
                <a:latin typeface="Cambria Math"/>
                <a:cs typeface="Cambria Math"/>
              </a:rPr>
              <a:t> </a:t>
            </a:r>
            <a:r>
              <a:rPr dirty="0" sz="1250" spc="85">
                <a:latin typeface="Cambria Math"/>
                <a:cs typeface="Cambria Math"/>
              </a:rPr>
              <a:t>𝜃</a:t>
            </a:r>
            <a:r>
              <a:rPr dirty="0" sz="1250" spc="225">
                <a:latin typeface="Cambria Math"/>
                <a:cs typeface="Cambria Math"/>
              </a:rPr>
              <a:t> </a:t>
            </a:r>
            <a:r>
              <a:rPr dirty="0" baseline="27777" sz="2550">
                <a:latin typeface="Cambria Math"/>
                <a:cs typeface="Cambria Math"/>
              </a:rPr>
              <a:t>=</a:t>
            </a:r>
            <a:r>
              <a:rPr dirty="0" baseline="27777" sz="2550" spc="120">
                <a:latin typeface="Cambria Math"/>
                <a:cs typeface="Cambria Math"/>
              </a:rPr>
              <a:t> </a:t>
            </a:r>
            <a:r>
              <a:rPr dirty="0" sz="1250" spc="50">
                <a:latin typeface="Cambria Math"/>
                <a:cs typeface="Cambria Math"/>
              </a:rPr>
              <a:t>𝑇·𝜔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54783" y="2452877"/>
            <a:ext cx="113664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195">
                <a:latin typeface="Cambria Math"/>
                <a:cs typeface="Cambria Math"/>
              </a:rPr>
              <a:t>𝑑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25395" y="2224277"/>
            <a:ext cx="109855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700">
                <a:latin typeface="Calibri"/>
                <a:cs typeface="Calibri"/>
              </a:rPr>
              <a:t>,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 spc="40">
                <a:latin typeface="Cambria Math"/>
                <a:cs typeface="Cambria Math"/>
              </a:rPr>
              <a:t>𝑛</a:t>
            </a:r>
            <a:r>
              <a:rPr dirty="0" baseline="-15555" sz="1875" spc="60">
                <a:latin typeface="Cambria Math"/>
                <a:cs typeface="Cambria Math"/>
              </a:rPr>
              <a:t>𝑝</a:t>
            </a:r>
            <a:r>
              <a:rPr dirty="0" baseline="-15555" sz="1875" spc="82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𝜖</a:t>
            </a:r>
            <a:r>
              <a:rPr dirty="0" sz="1700" spc="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ℤ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9503" y="2910332"/>
            <a:ext cx="325374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700" spc="-20" b="1">
                <a:latin typeface="Calibri"/>
                <a:cs typeface="Calibri"/>
              </a:rPr>
              <a:t>Valor</a:t>
            </a:r>
            <a:r>
              <a:rPr dirty="0" sz="1700" spc="-3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de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pico</a:t>
            </a:r>
            <a:r>
              <a:rPr dirty="0" sz="1700" b="1">
                <a:latin typeface="Calibri"/>
                <a:cs typeface="Calibri"/>
              </a:rPr>
              <a:t> de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sobreoscilación</a:t>
            </a:r>
            <a:r>
              <a:rPr dirty="0" sz="1700" spc="-45" b="1">
                <a:latin typeface="Calibri"/>
                <a:cs typeface="Calibri"/>
              </a:rPr>
              <a:t> </a:t>
            </a:r>
            <a:r>
              <a:rPr dirty="0" sz="1700" spc="5" b="1">
                <a:latin typeface="Calibri"/>
                <a:cs typeface="Calibri"/>
              </a:rPr>
              <a:t>M</a:t>
            </a:r>
            <a:r>
              <a:rPr dirty="0" baseline="-20202" sz="1650" spc="7" b="1">
                <a:latin typeface="Calibri"/>
                <a:cs typeface="Calibri"/>
              </a:rPr>
              <a:t>p</a:t>
            </a:r>
            <a:endParaRPr baseline="-20202" sz="165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74903" y="3558032"/>
            <a:ext cx="21018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00">
                <a:latin typeface="Cambria Math"/>
                <a:cs typeface="Cambria Math"/>
              </a:rPr>
              <a:t>𝑀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47115" y="3660139"/>
            <a:ext cx="125730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155">
                <a:latin typeface="Cambria Math"/>
                <a:cs typeface="Cambria Math"/>
              </a:rPr>
              <a:t>𝑝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90879" y="3414775"/>
            <a:ext cx="1202055" cy="401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R="49530">
              <a:lnSpc>
                <a:spcPts val="1210"/>
              </a:lnSpc>
              <a:spcBef>
                <a:spcPts val="95"/>
              </a:spcBef>
            </a:pPr>
            <a:r>
              <a:rPr dirty="0" u="sng" sz="125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250" spc="2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250" spc="2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−𝜋</a:t>
            </a:r>
            <a:r>
              <a:rPr dirty="0" u="sng" sz="1250" spc="12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sz="1250">
              <a:latin typeface="Cambria Math"/>
              <a:cs typeface="Cambria Math"/>
            </a:endParaRPr>
          </a:p>
          <a:p>
            <a:pPr algn="ctr">
              <a:lnSpc>
                <a:spcPts val="1750"/>
              </a:lnSpc>
            </a:pPr>
            <a:r>
              <a:rPr dirty="0" baseline="-6535" sz="2550">
                <a:latin typeface="Cambria Math"/>
                <a:cs typeface="Cambria Math"/>
              </a:rPr>
              <a:t>=</a:t>
            </a:r>
            <a:r>
              <a:rPr dirty="0" baseline="-6535" sz="2550" spc="104">
                <a:latin typeface="Cambria Math"/>
                <a:cs typeface="Cambria Math"/>
              </a:rPr>
              <a:t> </a:t>
            </a:r>
            <a:r>
              <a:rPr dirty="0" baseline="-6535" sz="2550" spc="112">
                <a:latin typeface="Cambria Math"/>
                <a:cs typeface="Cambria Math"/>
              </a:rPr>
              <a:t>𝑒</a:t>
            </a:r>
            <a:r>
              <a:rPr dirty="0" sz="1250" spc="75">
                <a:latin typeface="Cambria Math"/>
                <a:cs typeface="Cambria Math"/>
              </a:rPr>
              <a:t>tan</a:t>
            </a:r>
            <a:r>
              <a:rPr dirty="0" sz="1250" spc="-10">
                <a:latin typeface="Cambria Math"/>
                <a:cs typeface="Cambria Math"/>
              </a:rPr>
              <a:t> </a:t>
            </a:r>
            <a:r>
              <a:rPr dirty="0" sz="1250" spc="85">
                <a:latin typeface="Cambria Math"/>
                <a:cs typeface="Cambria Math"/>
              </a:rPr>
              <a:t>𝜃</a:t>
            </a:r>
            <a:r>
              <a:rPr dirty="0" sz="1250" spc="280">
                <a:latin typeface="Cambria Math"/>
                <a:cs typeface="Cambria Math"/>
              </a:rPr>
              <a:t> </a:t>
            </a:r>
            <a:r>
              <a:rPr dirty="0" baseline="-6535" sz="2550">
                <a:latin typeface="Cambria Math"/>
                <a:cs typeface="Cambria Math"/>
              </a:rPr>
              <a:t>=</a:t>
            </a:r>
            <a:r>
              <a:rPr dirty="0" baseline="-6535" sz="2550" spc="112">
                <a:latin typeface="Cambria Math"/>
                <a:cs typeface="Cambria Math"/>
              </a:rPr>
              <a:t> </a:t>
            </a:r>
            <a:r>
              <a:rPr dirty="0" baseline="-6535" sz="2550">
                <a:latin typeface="Cambria Math"/>
                <a:cs typeface="Cambria Math"/>
              </a:rPr>
              <a:t>𝑒</a:t>
            </a:r>
            <a:endParaRPr baseline="-6535" sz="255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278888" y="3425951"/>
            <a:ext cx="855344" cy="313690"/>
          </a:xfrm>
          <a:custGeom>
            <a:avLst/>
            <a:gdLst/>
            <a:ahLst/>
            <a:cxnLst/>
            <a:rect l="l" t="t" r="r" b="b"/>
            <a:pathLst>
              <a:path w="855344" h="313689">
                <a:moveTo>
                  <a:pt x="60198" y="5207"/>
                </a:moveTo>
                <a:lnTo>
                  <a:pt x="25349" y="38773"/>
                </a:lnTo>
                <a:lnTo>
                  <a:pt x="9372" y="78359"/>
                </a:lnTo>
                <a:lnTo>
                  <a:pt x="1041" y="127965"/>
                </a:lnTo>
                <a:lnTo>
                  <a:pt x="0" y="156591"/>
                </a:lnTo>
                <a:lnTo>
                  <a:pt x="1041" y="185039"/>
                </a:lnTo>
                <a:lnTo>
                  <a:pt x="9372" y="234759"/>
                </a:lnTo>
                <a:lnTo>
                  <a:pt x="25349" y="274421"/>
                </a:lnTo>
                <a:lnTo>
                  <a:pt x="55753" y="313182"/>
                </a:lnTo>
                <a:lnTo>
                  <a:pt x="60198" y="307975"/>
                </a:lnTo>
                <a:lnTo>
                  <a:pt x="50812" y="297675"/>
                </a:lnTo>
                <a:lnTo>
                  <a:pt x="42278" y="284835"/>
                </a:lnTo>
                <a:lnTo>
                  <a:pt x="22237" y="231305"/>
                </a:lnTo>
                <a:lnTo>
                  <a:pt x="15900" y="183819"/>
                </a:lnTo>
                <a:lnTo>
                  <a:pt x="15113" y="156464"/>
                </a:lnTo>
                <a:lnTo>
                  <a:pt x="15900" y="129362"/>
                </a:lnTo>
                <a:lnTo>
                  <a:pt x="22237" y="81788"/>
                </a:lnTo>
                <a:lnTo>
                  <a:pt x="34620" y="43662"/>
                </a:lnTo>
                <a:lnTo>
                  <a:pt x="50812" y="15519"/>
                </a:lnTo>
                <a:lnTo>
                  <a:pt x="60198" y="5207"/>
                </a:lnTo>
                <a:close/>
              </a:path>
              <a:path w="855344" h="313689">
                <a:moveTo>
                  <a:pt x="788543" y="107327"/>
                </a:moveTo>
                <a:lnTo>
                  <a:pt x="64643" y="107327"/>
                </a:lnTo>
                <a:lnTo>
                  <a:pt x="64643" y="117983"/>
                </a:lnTo>
                <a:lnTo>
                  <a:pt x="788543" y="117983"/>
                </a:lnTo>
                <a:lnTo>
                  <a:pt x="788543" y="107327"/>
                </a:lnTo>
                <a:close/>
              </a:path>
              <a:path w="855344" h="313689">
                <a:moveTo>
                  <a:pt x="855218" y="156464"/>
                </a:moveTo>
                <a:lnTo>
                  <a:pt x="851039" y="101917"/>
                </a:lnTo>
                <a:lnTo>
                  <a:pt x="838581" y="57277"/>
                </a:lnTo>
                <a:lnTo>
                  <a:pt x="820508" y="23075"/>
                </a:lnTo>
                <a:lnTo>
                  <a:pt x="799592" y="0"/>
                </a:lnTo>
                <a:lnTo>
                  <a:pt x="795020" y="5207"/>
                </a:lnTo>
                <a:lnTo>
                  <a:pt x="804392" y="15519"/>
                </a:lnTo>
                <a:lnTo>
                  <a:pt x="812927" y="28346"/>
                </a:lnTo>
                <a:lnTo>
                  <a:pt x="832993" y="81788"/>
                </a:lnTo>
                <a:lnTo>
                  <a:pt x="839419" y="129362"/>
                </a:lnTo>
                <a:lnTo>
                  <a:pt x="840232" y="156591"/>
                </a:lnTo>
                <a:lnTo>
                  <a:pt x="839419" y="183819"/>
                </a:lnTo>
                <a:lnTo>
                  <a:pt x="832993" y="231305"/>
                </a:lnTo>
                <a:lnTo>
                  <a:pt x="820585" y="269481"/>
                </a:lnTo>
                <a:lnTo>
                  <a:pt x="795020" y="307975"/>
                </a:lnTo>
                <a:lnTo>
                  <a:pt x="799592" y="313182"/>
                </a:lnTo>
                <a:lnTo>
                  <a:pt x="829906" y="274421"/>
                </a:lnTo>
                <a:lnTo>
                  <a:pt x="845832" y="234759"/>
                </a:lnTo>
                <a:lnTo>
                  <a:pt x="854163" y="185039"/>
                </a:lnTo>
                <a:lnTo>
                  <a:pt x="855218" y="156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504948" y="3321811"/>
            <a:ext cx="39560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-30">
                <a:latin typeface="Cambria Math"/>
                <a:cs typeface="Cambria Math"/>
              </a:rPr>
              <a:t>−</a:t>
            </a:r>
            <a:r>
              <a:rPr dirty="0" sz="1250" spc="150">
                <a:latin typeface="Cambria Math"/>
                <a:cs typeface="Cambria Math"/>
              </a:rPr>
              <a:t>𝜋</a:t>
            </a:r>
            <a:r>
              <a:rPr dirty="0" sz="1250" spc="-10">
                <a:latin typeface="Cambria Math"/>
                <a:cs typeface="Cambria Math"/>
              </a:rPr>
              <a:t>·</a:t>
            </a:r>
            <a:r>
              <a:rPr dirty="0" sz="1250" spc="135">
                <a:latin typeface="Cambria Math"/>
                <a:cs typeface="Cambria Math"/>
              </a:rPr>
              <a:t>𝜎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573273" y="3565016"/>
            <a:ext cx="494665" cy="196850"/>
          </a:xfrm>
          <a:custGeom>
            <a:avLst/>
            <a:gdLst/>
            <a:ahLst/>
            <a:cxnLst/>
            <a:rect l="l" t="t" r="r" b="b"/>
            <a:pathLst>
              <a:path w="494664" h="196850">
                <a:moveTo>
                  <a:pt x="120776" y="0"/>
                </a:moveTo>
                <a:lnTo>
                  <a:pt x="99187" y="0"/>
                </a:lnTo>
                <a:lnTo>
                  <a:pt x="52196" y="176022"/>
                </a:lnTo>
                <a:lnTo>
                  <a:pt x="25400" y="116332"/>
                </a:lnTo>
                <a:lnTo>
                  <a:pt x="0" y="127889"/>
                </a:lnTo>
                <a:lnTo>
                  <a:pt x="2412" y="133731"/>
                </a:lnTo>
                <a:lnTo>
                  <a:pt x="15493" y="127889"/>
                </a:lnTo>
                <a:lnTo>
                  <a:pt x="47498" y="196850"/>
                </a:lnTo>
                <a:lnTo>
                  <a:pt x="54990" y="196850"/>
                </a:lnTo>
                <a:lnTo>
                  <a:pt x="105282" y="10287"/>
                </a:lnTo>
                <a:lnTo>
                  <a:pt x="114681" y="10287"/>
                </a:lnTo>
                <a:lnTo>
                  <a:pt x="114681" y="10922"/>
                </a:lnTo>
                <a:lnTo>
                  <a:pt x="494156" y="10922"/>
                </a:lnTo>
                <a:lnTo>
                  <a:pt x="494156" y="254"/>
                </a:lnTo>
                <a:lnTo>
                  <a:pt x="120776" y="254"/>
                </a:lnTo>
                <a:lnTo>
                  <a:pt x="1207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2305811" y="3548888"/>
            <a:ext cx="795020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250" spc="120">
                <a:latin typeface="Cambria Math"/>
                <a:cs typeface="Cambria Math"/>
              </a:rPr>
              <a:t>𝜔</a:t>
            </a:r>
            <a:r>
              <a:rPr dirty="0" baseline="-13888" sz="1500" spc="179">
                <a:latin typeface="Cambria Math"/>
                <a:cs typeface="Cambria Math"/>
              </a:rPr>
              <a:t>𝑛 </a:t>
            </a:r>
            <a:r>
              <a:rPr dirty="0" baseline="-13888" sz="1500" spc="525">
                <a:latin typeface="Cambria Math"/>
                <a:cs typeface="Cambria Math"/>
              </a:rPr>
              <a:t> </a:t>
            </a:r>
            <a:r>
              <a:rPr dirty="0" sz="1250" spc="40">
                <a:latin typeface="Cambria Math"/>
                <a:cs typeface="Cambria Math"/>
              </a:rPr>
              <a:t>1−𝜁</a:t>
            </a:r>
            <a:r>
              <a:rPr dirty="0" baseline="19444" sz="1500" spc="60">
                <a:latin typeface="Cambria Math"/>
                <a:cs typeface="Cambria Math"/>
              </a:rPr>
              <a:t>2</a:t>
            </a:r>
            <a:endParaRPr baseline="19444" sz="15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01416" y="3558032"/>
            <a:ext cx="18732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00">
                <a:latin typeface="Cambria Math"/>
                <a:cs typeface="Cambria Math"/>
              </a:rPr>
              <a:t>=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654297" y="3625977"/>
            <a:ext cx="16510" cy="196850"/>
          </a:xfrm>
          <a:custGeom>
            <a:avLst/>
            <a:gdLst/>
            <a:ahLst/>
            <a:cxnLst/>
            <a:rect l="l" t="t" r="r" b="b"/>
            <a:pathLst>
              <a:path w="16510" h="196850">
                <a:moveTo>
                  <a:pt x="16255" y="0"/>
                </a:moveTo>
                <a:lnTo>
                  <a:pt x="0" y="0"/>
                </a:lnTo>
                <a:lnTo>
                  <a:pt x="0" y="196596"/>
                </a:lnTo>
                <a:lnTo>
                  <a:pt x="16255" y="196596"/>
                </a:lnTo>
                <a:lnTo>
                  <a:pt x="16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462273" y="3625977"/>
            <a:ext cx="16510" cy="196850"/>
          </a:xfrm>
          <a:custGeom>
            <a:avLst/>
            <a:gdLst/>
            <a:ahLst/>
            <a:cxnLst/>
            <a:rect l="l" t="t" r="r" b="b"/>
            <a:pathLst>
              <a:path w="16510" h="196850">
                <a:moveTo>
                  <a:pt x="16255" y="0"/>
                </a:moveTo>
                <a:lnTo>
                  <a:pt x="0" y="0"/>
                </a:lnTo>
                <a:lnTo>
                  <a:pt x="0" y="196596"/>
                </a:lnTo>
                <a:lnTo>
                  <a:pt x="16255" y="196596"/>
                </a:lnTo>
                <a:lnTo>
                  <a:pt x="16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467100" y="3472688"/>
            <a:ext cx="45910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1241" sz="2550">
                <a:latin typeface="Cambria Math"/>
                <a:cs typeface="Cambria Math"/>
              </a:rPr>
              <a:t>𝑝</a:t>
            </a:r>
            <a:r>
              <a:rPr dirty="0" baseline="-21241" sz="2550" spc="179">
                <a:latin typeface="Cambria Math"/>
                <a:cs typeface="Cambria Math"/>
              </a:rPr>
              <a:t> </a:t>
            </a:r>
            <a:r>
              <a:rPr dirty="0" sz="1250" spc="110">
                <a:latin typeface="Cambria Math"/>
                <a:cs typeface="Cambria Math"/>
              </a:rPr>
              <a:t>𝑛</a:t>
            </a:r>
            <a:r>
              <a:rPr dirty="0" baseline="-13888" sz="1500" spc="165">
                <a:latin typeface="Cambria Math"/>
                <a:cs typeface="Cambria Math"/>
              </a:rPr>
              <a:t>𝑝</a:t>
            </a:r>
            <a:endParaRPr baseline="-13888" sz="15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9503" y="4204461"/>
            <a:ext cx="285115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00" spc="-10" b="1">
                <a:latin typeface="Calibri"/>
                <a:cs typeface="Calibri"/>
              </a:rPr>
              <a:t>Intervalo</a:t>
            </a:r>
            <a:r>
              <a:rPr dirty="0" sz="1700" spc="-25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de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10" b="1">
                <a:latin typeface="Calibri"/>
                <a:cs typeface="Calibri"/>
              </a:rPr>
              <a:t>establecimiento</a:t>
            </a:r>
            <a:r>
              <a:rPr dirty="0" sz="1700" spc="-4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n</a:t>
            </a:r>
            <a:r>
              <a:rPr dirty="0" baseline="-20202" sz="1650" b="1">
                <a:latin typeface="Calibri"/>
                <a:cs typeface="Calibri"/>
              </a:rPr>
              <a:t>s</a:t>
            </a:r>
            <a:endParaRPr baseline="-20202" sz="165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281302" y="4693030"/>
            <a:ext cx="254635" cy="13970"/>
          </a:xfrm>
          <a:custGeom>
            <a:avLst/>
            <a:gdLst/>
            <a:ahLst/>
            <a:cxnLst/>
            <a:rect l="l" t="t" r="r" b="b"/>
            <a:pathLst>
              <a:path w="254634" h="13970">
                <a:moveTo>
                  <a:pt x="254508" y="0"/>
                </a:moveTo>
                <a:lnTo>
                  <a:pt x="0" y="0"/>
                </a:lnTo>
                <a:lnTo>
                  <a:pt x="0" y="13716"/>
                </a:lnTo>
                <a:lnTo>
                  <a:pt x="254508" y="13716"/>
                </a:lnTo>
                <a:lnTo>
                  <a:pt x="254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268730" y="4699761"/>
            <a:ext cx="27495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70">
                <a:latin typeface="Cambria Math"/>
                <a:cs typeface="Cambria Math"/>
              </a:rPr>
              <a:t>𝑇</a:t>
            </a:r>
            <a:r>
              <a:rPr dirty="0" sz="1250" spc="-10">
                <a:latin typeface="Cambria Math"/>
                <a:cs typeface="Cambria Math"/>
              </a:rPr>
              <a:t>·</a:t>
            </a:r>
            <a:r>
              <a:rPr dirty="0" sz="1250" spc="135">
                <a:latin typeface="Cambria Math"/>
                <a:cs typeface="Cambria Math"/>
              </a:rPr>
              <a:t>𝜎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98347" y="4635753"/>
            <a:ext cx="132016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229995" algn="l"/>
              </a:tabLst>
            </a:pPr>
            <a:r>
              <a:rPr dirty="0" sz="1250" spc="55">
                <a:latin typeface="Cambria Math"/>
                <a:cs typeface="Cambria Math"/>
              </a:rPr>
              <a:t>𝑠</a:t>
            </a:r>
            <a:r>
              <a:rPr dirty="0" sz="1250" spc="55">
                <a:latin typeface="Cambria Math"/>
                <a:cs typeface="Cambria Math"/>
              </a:rPr>
              <a:t>	</a:t>
            </a:r>
            <a:r>
              <a:rPr dirty="0" sz="1250" spc="55">
                <a:latin typeface="Cambria Math"/>
                <a:cs typeface="Cambria Math"/>
              </a:rPr>
              <a:t>𝑠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9503" y="4533646"/>
            <a:ext cx="182753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10515" algn="l"/>
                <a:tab pos="604520" algn="l"/>
              </a:tabLst>
            </a:pPr>
            <a:r>
              <a:rPr dirty="0" sz="1700">
                <a:latin typeface="Cambria Math"/>
                <a:cs typeface="Cambria Math"/>
              </a:rPr>
              <a:t>𝑛	=	</a:t>
            </a:r>
            <a:r>
              <a:rPr dirty="0" baseline="44444" sz="1875" spc="120">
                <a:latin typeface="Cambria Math"/>
                <a:cs typeface="Cambria Math"/>
              </a:rPr>
              <a:t>𝜋</a:t>
            </a:r>
            <a:r>
              <a:rPr dirty="0" baseline="44444" sz="1875" spc="457">
                <a:latin typeface="Cambria Math"/>
                <a:cs typeface="Cambria Math"/>
              </a:rPr>
              <a:t> </a:t>
            </a:r>
            <a:r>
              <a:rPr dirty="0" sz="1700">
                <a:latin typeface="Calibri"/>
                <a:cs typeface="Calibri"/>
              </a:rPr>
              <a:t>,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mbria Math"/>
                <a:cs typeface="Cambria Math"/>
              </a:rPr>
              <a:t>𝑛</a:t>
            </a:r>
            <a:r>
              <a:rPr dirty="0" sz="1700" spc="57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𝜖</a:t>
            </a:r>
            <a:r>
              <a:rPr dirty="0" sz="1700" spc="2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ℤ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4903" y="5189347"/>
            <a:ext cx="414718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-5" b="1">
                <a:latin typeface="Calibri"/>
                <a:cs typeface="Calibri"/>
              </a:rPr>
              <a:t>Ganancia </a:t>
            </a:r>
            <a:r>
              <a:rPr dirty="0" sz="1700" spc="-10" b="1">
                <a:latin typeface="Calibri"/>
                <a:cs typeface="Calibri"/>
              </a:rPr>
              <a:t>estática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(valor</a:t>
            </a:r>
            <a:r>
              <a:rPr dirty="0" sz="1700" spc="-40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final</a:t>
            </a:r>
            <a:r>
              <a:rPr dirty="0" sz="1700" spc="-20" b="1">
                <a:latin typeface="Calibri"/>
                <a:cs typeface="Calibri"/>
              </a:rPr>
              <a:t> </a:t>
            </a:r>
            <a:r>
              <a:rPr dirty="0" sz="1700" spc="-15" b="1">
                <a:latin typeface="Calibri"/>
                <a:cs typeface="Calibri"/>
              </a:rPr>
              <a:t>frente</a:t>
            </a:r>
            <a:r>
              <a:rPr dirty="0" sz="1700" spc="-1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a </a:t>
            </a:r>
            <a:r>
              <a:rPr dirty="0" sz="1700" spc="-5" b="1">
                <a:latin typeface="Calibri"/>
                <a:cs typeface="Calibri"/>
              </a:rPr>
              <a:t>escalón)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12925" y="5747105"/>
            <a:ext cx="33845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150">
                <a:latin typeface="Cambria Math"/>
                <a:cs typeface="Cambria Math"/>
              </a:rPr>
              <a:t>𝑧</a:t>
            </a:r>
            <a:r>
              <a:rPr dirty="0" sz="1250" spc="-10">
                <a:latin typeface="Cambria Math"/>
                <a:cs typeface="Cambria Math"/>
              </a:rPr>
              <a:t>→</a:t>
            </a:r>
            <a:r>
              <a:rPr dirty="0" sz="1250" spc="30">
                <a:latin typeface="Cambria Math"/>
                <a:cs typeface="Cambria Math"/>
              </a:rPr>
              <a:t>1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95450" y="5450839"/>
            <a:ext cx="927735" cy="546100"/>
          </a:xfrm>
          <a:custGeom>
            <a:avLst/>
            <a:gdLst/>
            <a:ahLst/>
            <a:cxnLst/>
            <a:rect l="l" t="t" r="r" b="b"/>
            <a:pathLst>
              <a:path w="927735" h="546100">
                <a:moveTo>
                  <a:pt x="54229" y="0"/>
                </a:moveTo>
                <a:lnTo>
                  <a:pt x="0" y="0"/>
                </a:lnTo>
                <a:lnTo>
                  <a:pt x="0" y="10160"/>
                </a:lnTo>
                <a:lnTo>
                  <a:pt x="0" y="535940"/>
                </a:lnTo>
                <a:lnTo>
                  <a:pt x="0" y="546100"/>
                </a:lnTo>
                <a:lnTo>
                  <a:pt x="54229" y="546100"/>
                </a:lnTo>
                <a:lnTo>
                  <a:pt x="54229" y="535940"/>
                </a:lnTo>
                <a:lnTo>
                  <a:pt x="20574" y="535940"/>
                </a:lnTo>
                <a:lnTo>
                  <a:pt x="20574" y="10160"/>
                </a:lnTo>
                <a:lnTo>
                  <a:pt x="54229" y="10160"/>
                </a:lnTo>
                <a:lnTo>
                  <a:pt x="54229" y="0"/>
                </a:lnTo>
                <a:close/>
              </a:path>
              <a:path w="927735" h="546100">
                <a:moveTo>
                  <a:pt x="145542" y="181229"/>
                </a:moveTo>
                <a:lnTo>
                  <a:pt x="142748" y="173101"/>
                </a:lnTo>
                <a:lnTo>
                  <a:pt x="128219" y="178358"/>
                </a:lnTo>
                <a:lnTo>
                  <a:pt x="115481" y="185953"/>
                </a:lnTo>
                <a:lnTo>
                  <a:pt x="88125" y="222427"/>
                </a:lnTo>
                <a:lnTo>
                  <a:pt x="78867" y="273380"/>
                </a:lnTo>
                <a:lnTo>
                  <a:pt x="79883" y="291795"/>
                </a:lnTo>
                <a:lnTo>
                  <a:pt x="95250" y="338518"/>
                </a:lnTo>
                <a:lnTo>
                  <a:pt x="128143" y="368312"/>
                </a:lnTo>
                <a:lnTo>
                  <a:pt x="142748" y="373545"/>
                </a:lnTo>
                <a:lnTo>
                  <a:pt x="145288" y="365417"/>
                </a:lnTo>
                <a:lnTo>
                  <a:pt x="133858" y="360362"/>
                </a:lnTo>
                <a:lnTo>
                  <a:pt x="123977" y="353314"/>
                </a:lnTo>
                <a:lnTo>
                  <a:pt x="103771" y="320484"/>
                </a:lnTo>
                <a:lnTo>
                  <a:pt x="97028" y="272313"/>
                </a:lnTo>
                <a:lnTo>
                  <a:pt x="97777" y="255219"/>
                </a:lnTo>
                <a:lnTo>
                  <a:pt x="108966" y="212991"/>
                </a:lnTo>
                <a:lnTo>
                  <a:pt x="134010" y="186270"/>
                </a:lnTo>
                <a:lnTo>
                  <a:pt x="145542" y="181229"/>
                </a:lnTo>
                <a:close/>
              </a:path>
              <a:path w="927735" h="546100">
                <a:moveTo>
                  <a:pt x="927608" y="273380"/>
                </a:moveTo>
                <a:lnTo>
                  <a:pt x="918337" y="222427"/>
                </a:lnTo>
                <a:lnTo>
                  <a:pt x="890981" y="185953"/>
                </a:lnTo>
                <a:lnTo>
                  <a:pt x="863727" y="173101"/>
                </a:lnTo>
                <a:lnTo>
                  <a:pt x="860806" y="181229"/>
                </a:lnTo>
                <a:lnTo>
                  <a:pt x="872451" y="186270"/>
                </a:lnTo>
                <a:lnTo>
                  <a:pt x="882434" y="193243"/>
                </a:lnTo>
                <a:lnTo>
                  <a:pt x="902665" y="225564"/>
                </a:lnTo>
                <a:lnTo>
                  <a:pt x="909320" y="272313"/>
                </a:lnTo>
                <a:lnTo>
                  <a:pt x="908570" y="290004"/>
                </a:lnTo>
                <a:lnTo>
                  <a:pt x="897509" y="333286"/>
                </a:lnTo>
                <a:lnTo>
                  <a:pt x="861187" y="365417"/>
                </a:lnTo>
                <a:lnTo>
                  <a:pt x="863727" y="373545"/>
                </a:lnTo>
                <a:lnTo>
                  <a:pt x="901979" y="350799"/>
                </a:lnTo>
                <a:lnTo>
                  <a:pt x="923493" y="308787"/>
                </a:lnTo>
                <a:lnTo>
                  <a:pt x="926579" y="291795"/>
                </a:lnTo>
                <a:lnTo>
                  <a:pt x="927608" y="2733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110103" y="5450839"/>
            <a:ext cx="946150" cy="546100"/>
          </a:xfrm>
          <a:custGeom>
            <a:avLst/>
            <a:gdLst/>
            <a:ahLst/>
            <a:cxnLst/>
            <a:rect l="l" t="t" r="r" b="b"/>
            <a:pathLst>
              <a:path w="946150" h="546100">
                <a:moveTo>
                  <a:pt x="885444" y="266357"/>
                </a:moveTo>
                <a:lnTo>
                  <a:pt x="0" y="266357"/>
                </a:lnTo>
                <a:lnTo>
                  <a:pt x="0" y="280073"/>
                </a:lnTo>
                <a:lnTo>
                  <a:pt x="885444" y="280073"/>
                </a:lnTo>
                <a:lnTo>
                  <a:pt x="885444" y="266357"/>
                </a:lnTo>
                <a:close/>
              </a:path>
              <a:path w="946150" h="546100">
                <a:moveTo>
                  <a:pt x="946023" y="0"/>
                </a:moveTo>
                <a:lnTo>
                  <a:pt x="891667" y="0"/>
                </a:lnTo>
                <a:lnTo>
                  <a:pt x="891667" y="10160"/>
                </a:lnTo>
                <a:lnTo>
                  <a:pt x="925449" y="10160"/>
                </a:lnTo>
                <a:lnTo>
                  <a:pt x="925449" y="535940"/>
                </a:lnTo>
                <a:lnTo>
                  <a:pt x="891667" y="535940"/>
                </a:lnTo>
                <a:lnTo>
                  <a:pt x="891667" y="546100"/>
                </a:lnTo>
                <a:lnTo>
                  <a:pt x="946023" y="546100"/>
                </a:lnTo>
                <a:lnTo>
                  <a:pt x="946023" y="535940"/>
                </a:lnTo>
                <a:lnTo>
                  <a:pt x="946023" y="10160"/>
                </a:lnTo>
                <a:lnTo>
                  <a:pt x="946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2325116" y="5536793"/>
            <a:ext cx="231775" cy="21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50" spc="-40">
                <a:latin typeface="Cambria Math"/>
                <a:cs typeface="Cambria Math"/>
              </a:rPr>
              <a:t>−</a:t>
            </a:r>
            <a:r>
              <a:rPr dirty="0" sz="1250" spc="30">
                <a:latin typeface="Cambria Math"/>
                <a:cs typeface="Cambria Math"/>
              </a:rPr>
              <a:t>1</a:t>
            </a:r>
            <a:endParaRPr sz="1250">
              <a:latin typeface="Cambria Math"/>
              <a:cs typeface="Cambria Math"/>
            </a:endParaRPr>
          </a:p>
        </p:txBody>
      </p:sp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04541" y="5623940"/>
            <a:ext cx="249808" cy="200444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736803" y="5558129"/>
            <a:ext cx="228219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108075" algn="l"/>
                <a:tab pos="1905635" algn="l"/>
              </a:tabLst>
            </a:pPr>
            <a:r>
              <a:rPr dirty="0" sz="1700" spc="-30">
                <a:latin typeface="Cambria Math"/>
                <a:cs typeface="Cambria Math"/>
              </a:rPr>
              <a:t>𝑦</a:t>
            </a:r>
            <a:r>
              <a:rPr dirty="0" baseline="-15555" sz="1875" spc="-44">
                <a:latin typeface="Cambria Math"/>
                <a:cs typeface="Cambria Math"/>
              </a:rPr>
              <a:t>∞</a:t>
            </a:r>
            <a:r>
              <a:rPr dirty="0" baseline="-15555" sz="1875" spc="39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=</a:t>
            </a:r>
            <a:r>
              <a:rPr dirty="0" sz="1700" spc="12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lim	1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−</a:t>
            </a:r>
            <a:r>
              <a:rPr dirty="0" sz="1700" spc="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𝑧	𝐺</a:t>
            </a:r>
            <a:r>
              <a:rPr dirty="0" sz="1700" spc="3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𝑧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480308" y="5395061"/>
            <a:ext cx="14541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129152" y="5768721"/>
            <a:ext cx="848994" cy="200660"/>
          </a:xfrm>
          <a:custGeom>
            <a:avLst/>
            <a:gdLst/>
            <a:ahLst/>
            <a:cxnLst/>
            <a:rect l="l" t="t" r="r" b="b"/>
            <a:pathLst>
              <a:path w="848995" h="200660">
                <a:moveTo>
                  <a:pt x="784860" y="0"/>
                </a:moveTo>
                <a:lnTo>
                  <a:pt x="781938" y="8127"/>
                </a:lnTo>
                <a:lnTo>
                  <a:pt x="793585" y="13164"/>
                </a:lnTo>
                <a:lnTo>
                  <a:pt x="803576" y="20137"/>
                </a:lnTo>
                <a:lnTo>
                  <a:pt x="823809" y="52451"/>
                </a:lnTo>
                <a:lnTo>
                  <a:pt x="830452" y="99212"/>
                </a:lnTo>
                <a:lnTo>
                  <a:pt x="829714" y="116895"/>
                </a:lnTo>
                <a:lnTo>
                  <a:pt x="818642" y="160185"/>
                </a:lnTo>
                <a:lnTo>
                  <a:pt x="782320" y="192316"/>
                </a:lnTo>
                <a:lnTo>
                  <a:pt x="784860" y="200444"/>
                </a:lnTo>
                <a:lnTo>
                  <a:pt x="823114" y="177693"/>
                </a:lnTo>
                <a:lnTo>
                  <a:pt x="844629" y="135686"/>
                </a:lnTo>
                <a:lnTo>
                  <a:pt x="848741" y="100279"/>
                </a:lnTo>
                <a:lnTo>
                  <a:pt x="847715" y="81898"/>
                </a:lnTo>
                <a:lnTo>
                  <a:pt x="832231" y="35128"/>
                </a:lnTo>
                <a:lnTo>
                  <a:pt x="799387" y="5245"/>
                </a:lnTo>
                <a:lnTo>
                  <a:pt x="784860" y="0"/>
                </a:lnTo>
                <a:close/>
              </a:path>
              <a:path w="848995" h="200660">
                <a:moveTo>
                  <a:pt x="63881" y="0"/>
                </a:moveTo>
                <a:lnTo>
                  <a:pt x="25679" y="22809"/>
                </a:lnTo>
                <a:lnTo>
                  <a:pt x="4111" y="64912"/>
                </a:lnTo>
                <a:lnTo>
                  <a:pt x="0" y="100279"/>
                </a:lnTo>
                <a:lnTo>
                  <a:pt x="1023" y="118693"/>
                </a:lnTo>
                <a:lnTo>
                  <a:pt x="16383" y="165417"/>
                </a:lnTo>
                <a:lnTo>
                  <a:pt x="49279" y="195205"/>
                </a:lnTo>
                <a:lnTo>
                  <a:pt x="63881" y="200444"/>
                </a:lnTo>
                <a:lnTo>
                  <a:pt x="66421" y="192316"/>
                </a:lnTo>
                <a:lnTo>
                  <a:pt x="54994" y="187256"/>
                </a:lnTo>
                <a:lnTo>
                  <a:pt x="45116" y="180212"/>
                </a:lnTo>
                <a:lnTo>
                  <a:pt x="24911" y="147380"/>
                </a:lnTo>
                <a:lnTo>
                  <a:pt x="18161" y="99212"/>
                </a:lnTo>
                <a:lnTo>
                  <a:pt x="18919" y="82115"/>
                </a:lnTo>
                <a:lnTo>
                  <a:pt x="30099" y="39890"/>
                </a:lnTo>
                <a:lnTo>
                  <a:pt x="66675" y="8127"/>
                </a:lnTo>
                <a:lnTo>
                  <a:pt x="638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3162300" y="5702909"/>
            <a:ext cx="77660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1</a:t>
            </a:r>
            <a:r>
              <a:rPr dirty="0" sz="1700" spc="-4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−</a:t>
            </a:r>
            <a:r>
              <a:rPr dirty="0" sz="1700" spc="-30">
                <a:latin typeface="Cambria Math"/>
                <a:cs typeface="Cambria Math"/>
              </a:rPr>
              <a:t> </a:t>
            </a:r>
            <a:r>
              <a:rPr dirty="0" sz="1700" spc="30">
                <a:latin typeface="Cambria Math"/>
                <a:cs typeface="Cambria Math"/>
              </a:rPr>
              <a:t>𝑧</a:t>
            </a:r>
            <a:r>
              <a:rPr dirty="0" baseline="22222" sz="1875" spc="44">
                <a:latin typeface="Cambria Math"/>
                <a:cs typeface="Cambria Math"/>
              </a:rPr>
              <a:t>−1</a:t>
            </a:r>
            <a:endParaRPr baseline="22222" sz="1875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59650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Especificaciones</a:t>
            </a:r>
            <a:r>
              <a:rPr dirty="0" spc="-30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/>
              <a:t>los </a:t>
            </a:r>
            <a:r>
              <a:rPr dirty="0" spc="-10"/>
              <a:t>sistemas</a:t>
            </a:r>
            <a:r>
              <a:rPr dirty="0" spc="-5"/>
              <a:t> </a:t>
            </a:r>
            <a:r>
              <a:rPr dirty="0" spc="-10"/>
              <a:t>discretos </a:t>
            </a:r>
            <a:r>
              <a:rPr dirty="0"/>
              <a:t>de</a:t>
            </a:r>
            <a:r>
              <a:rPr dirty="0" spc="-5"/>
              <a:t> segundo</a:t>
            </a:r>
            <a:r>
              <a:rPr dirty="0"/>
              <a:t> </a:t>
            </a:r>
            <a:r>
              <a:rPr dirty="0" spc="-5"/>
              <a:t>orden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9869551" y="1538478"/>
            <a:ext cx="1786889" cy="7569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12065" marR="5080">
              <a:lnSpc>
                <a:spcPct val="100000"/>
              </a:lnSpc>
              <a:spcBef>
                <a:spcPts val="95"/>
              </a:spcBef>
            </a:pPr>
            <a:r>
              <a:rPr dirty="0" sz="1600" spc="-10" b="1" i="1">
                <a:solidFill>
                  <a:srgbClr val="C00000"/>
                </a:solidFill>
                <a:latin typeface="Calibri"/>
                <a:cs typeface="Calibri"/>
              </a:rPr>
              <a:t>Siempre </a:t>
            </a:r>
            <a:r>
              <a:rPr dirty="0" sz="1600" spc="-5" b="1" i="1">
                <a:solidFill>
                  <a:srgbClr val="C00000"/>
                </a:solidFill>
                <a:latin typeface="Calibri"/>
                <a:cs typeface="Calibri"/>
              </a:rPr>
              <a:t>se </a:t>
            </a:r>
            <a:r>
              <a:rPr dirty="0" sz="1600" spc="-10" b="1" i="1">
                <a:solidFill>
                  <a:srgbClr val="C00000"/>
                </a:solidFill>
                <a:latin typeface="Calibri"/>
                <a:cs typeface="Calibri"/>
              </a:rPr>
              <a:t>redondea </a:t>
            </a:r>
            <a:r>
              <a:rPr dirty="0" sz="1600" spc="-350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10" b="1" i="1">
                <a:solidFill>
                  <a:srgbClr val="C00000"/>
                </a:solidFill>
                <a:latin typeface="Calibri"/>
                <a:cs typeface="Calibri"/>
              </a:rPr>
              <a:t>hacia</a:t>
            </a:r>
            <a:r>
              <a:rPr dirty="0" sz="1600" spc="5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 b="1" i="1">
                <a:solidFill>
                  <a:srgbClr val="C00000"/>
                </a:solidFill>
                <a:latin typeface="Calibri"/>
                <a:cs typeface="Calibri"/>
              </a:rPr>
              <a:t>el</a:t>
            </a:r>
            <a:r>
              <a:rPr dirty="0" sz="1600" spc="-10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15" b="1" i="1">
                <a:solidFill>
                  <a:srgbClr val="C00000"/>
                </a:solidFill>
                <a:latin typeface="Calibri"/>
                <a:cs typeface="Calibri"/>
              </a:rPr>
              <a:t>entero</a:t>
            </a:r>
            <a:r>
              <a:rPr dirty="0" sz="1600" spc="20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 b="1" i="1">
                <a:solidFill>
                  <a:srgbClr val="C00000"/>
                </a:solidFill>
                <a:latin typeface="Calibri"/>
                <a:cs typeface="Calibri"/>
              </a:rPr>
              <a:t>más </a:t>
            </a:r>
            <a:r>
              <a:rPr dirty="0" sz="1600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15" b="1" i="1">
                <a:solidFill>
                  <a:srgbClr val="C00000"/>
                </a:solidFill>
                <a:latin typeface="Calibri"/>
                <a:cs typeface="Calibri"/>
              </a:rPr>
              <a:t>próximo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50" name="object 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732264" y="2769122"/>
            <a:ext cx="2240257" cy="2349993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7754239" y="5417565"/>
            <a:ext cx="393954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084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5"/>
              <a:t>Análisis</a:t>
            </a:r>
            <a:r>
              <a:rPr dirty="0" sz="4000" spc="20"/>
              <a:t> </a:t>
            </a:r>
            <a:r>
              <a:rPr dirty="0" sz="4000" spc="-5"/>
              <a:t>de</a:t>
            </a:r>
            <a:r>
              <a:rPr dirty="0" sz="4000" spc="5"/>
              <a:t> </a:t>
            </a:r>
            <a:r>
              <a:rPr dirty="0" sz="4000" spc="-5"/>
              <a:t>la</a:t>
            </a:r>
            <a:r>
              <a:rPr dirty="0" sz="4000" spc="5"/>
              <a:t> </a:t>
            </a:r>
            <a:r>
              <a:rPr dirty="0" sz="4000" spc="-20"/>
              <a:t>respuesta</a:t>
            </a:r>
            <a:r>
              <a:rPr dirty="0" sz="4000" spc="25"/>
              <a:t> </a:t>
            </a:r>
            <a:r>
              <a:rPr dirty="0" sz="4000" spc="-15"/>
              <a:t>estacionaria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5)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14009" y="6587743"/>
            <a:ext cx="136334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Antonio</a:t>
            </a:r>
            <a:r>
              <a:rPr dirty="0" sz="900" spc="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J.</a:t>
            </a:r>
            <a:r>
              <a:rPr dirty="0" sz="900" spc="-3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del Ama Espinosa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928343"/>
            <a:ext cx="6249035" cy="296354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Anál</a:t>
            </a:r>
            <a:r>
              <a:rPr dirty="0" sz="2800" spc="-5">
                <a:latin typeface="Calibri"/>
                <a:cs typeface="Calibri"/>
              </a:rPr>
              <a:t>isis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 spc="-2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error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 </a:t>
            </a:r>
            <a:r>
              <a:rPr dirty="0" sz="2800" spc="-10">
                <a:latin typeface="Calibri"/>
                <a:cs typeface="Calibri"/>
              </a:rPr>
              <a:t>régimen</a:t>
            </a:r>
            <a:r>
              <a:rPr dirty="0" sz="2800" spc="-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permanente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5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posición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velocidad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aceleración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realimentación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unitaria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 dinámica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la</a:t>
            </a:r>
            <a:r>
              <a:rPr dirty="0" sz="2400" spc="-10">
                <a:latin typeface="Calibri"/>
                <a:cs typeface="Calibri"/>
              </a:rPr>
              <a:t> realimentación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ante</a:t>
            </a:r>
            <a:r>
              <a:rPr dirty="0" sz="2800" spc="-5">
                <a:latin typeface="Calibri"/>
                <a:cs typeface="Calibri"/>
              </a:rPr>
              <a:t> perturbaciones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8803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Í</a:t>
            </a:r>
            <a:r>
              <a:rPr dirty="0" spc="-10"/>
              <a:t>n</a:t>
            </a:r>
            <a:r>
              <a:rPr dirty="0"/>
              <a:t>d</a:t>
            </a:r>
            <a:r>
              <a:rPr dirty="0" spc="-10"/>
              <a:t>i</a:t>
            </a:r>
            <a:r>
              <a:rPr dirty="0" spc="-5"/>
              <a:t>ce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1565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Análisis</a:t>
            </a:r>
            <a:r>
              <a:rPr dirty="0" sz="1800" spc="-7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97650" y="1676780"/>
            <a:ext cx="474345" cy="15240"/>
          </a:xfrm>
          <a:custGeom>
            <a:avLst/>
            <a:gdLst/>
            <a:ahLst/>
            <a:cxnLst/>
            <a:rect l="l" t="t" r="r" b="b"/>
            <a:pathLst>
              <a:path w="474345" h="15239">
                <a:moveTo>
                  <a:pt x="473964" y="0"/>
                </a:moveTo>
                <a:lnTo>
                  <a:pt x="0" y="0"/>
                </a:lnTo>
                <a:lnTo>
                  <a:pt x="0" y="15239"/>
                </a:lnTo>
                <a:lnTo>
                  <a:pt x="473964" y="15239"/>
                </a:lnTo>
                <a:lnTo>
                  <a:pt x="473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380985" y="1676780"/>
            <a:ext cx="1684020" cy="15240"/>
          </a:xfrm>
          <a:custGeom>
            <a:avLst/>
            <a:gdLst/>
            <a:ahLst/>
            <a:cxnLst/>
            <a:rect l="l" t="t" r="r" b="b"/>
            <a:pathLst>
              <a:path w="1684020" h="15239">
                <a:moveTo>
                  <a:pt x="1684020" y="0"/>
                </a:moveTo>
                <a:lnTo>
                  <a:pt x="0" y="0"/>
                </a:lnTo>
                <a:lnTo>
                  <a:pt x="0" y="15240"/>
                </a:lnTo>
                <a:lnTo>
                  <a:pt x="1684020" y="15240"/>
                </a:lnTo>
                <a:lnTo>
                  <a:pt x="16840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766177" y="1396238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422" y="8889"/>
                </a:lnTo>
                <a:lnTo>
                  <a:pt x="214159" y="14436"/>
                </a:lnTo>
                <a:lnTo>
                  <a:pt x="225123" y="22113"/>
                </a:lnTo>
                <a:lnTo>
                  <a:pt x="247348" y="57602"/>
                </a:lnTo>
                <a:lnTo>
                  <a:pt x="254634" y="108965"/>
                </a:lnTo>
                <a:lnTo>
                  <a:pt x="253825" y="128371"/>
                </a:lnTo>
                <a:lnTo>
                  <a:pt x="241680" y="175895"/>
                </a:lnTo>
                <a:lnTo>
                  <a:pt x="214302" y="205648"/>
                </a:lnTo>
                <a:lnTo>
                  <a:pt x="201802" y="211200"/>
                </a:lnTo>
                <a:lnTo>
                  <a:pt x="204597" y="220217"/>
                </a:lnTo>
                <a:lnTo>
                  <a:pt x="246620" y="195214"/>
                </a:lnTo>
                <a:lnTo>
                  <a:pt x="270271" y="149066"/>
                </a:lnTo>
                <a:lnTo>
                  <a:pt x="274827" y="110109"/>
                </a:lnTo>
                <a:lnTo>
                  <a:pt x="273686" y="89917"/>
                </a:lnTo>
                <a:lnTo>
                  <a:pt x="256667" y="38608"/>
                </a:lnTo>
                <a:lnTo>
                  <a:pt x="220555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0" y="0"/>
                </a:moveTo>
                <a:lnTo>
                  <a:pt x="28207" y="25056"/>
                </a:lnTo>
                <a:lnTo>
                  <a:pt x="4508" y="71262"/>
                </a:lnTo>
                <a:lnTo>
                  <a:pt x="0" y="110109"/>
                </a:lnTo>
                <a:lnTo>
                  <a:pt x="1121" y="130373"/>
                </a:lnTo>
                <a:lnTo>
                  <a:pt x="18033" y="181737"/>
                </a:lnTo>
                <a:lnTo>
                  <a:pt x="54181" y="214455"/>
                </a:lnTo>
                <a:lnTo>
                  <a:pt x="70230" y="220217"/>
                </a:lnTo>
                <a:lnTo>
                  <a:pt x="73025" y="211200"/>
                </a:lnTo>
                <a:lnTo>
                  <a:pt x="60453" y="205648"/>
                </a:lnTo>
                <a:lnTo>
                  <a:pt x="49609" y="197929"/>
                </a:lnTo>
                <a:lnTo>
                  <a:pt x="27406" y="161847"/>
                </a:lnTo>
                <a:lnTo>
                  <a:pt x="20066" y="108965"/>
                </a:lnTo>
                <a:lnTo>
                  <a:pt x="20877" y="90177"/>
                </a:lnTo>
                <a:lnTo>
                  <a:pt x="33147" y="43814"/>
                </a:lnTo>
                <a:lnTo>
                  <a:pt x="60614" y="14436"/>
                </a:lnTo>
                <a:lnTo>
                  <a:pt x="73278" y="8889"/>
                </a:lnTo>
                <a:lnTo>
                  <a:pt x="70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590538" y="1322654"/>
            <a:ext cx="2280920" cy="48958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ts val="1814"/>
              </a:lnSpc>
              <a:spcBef>
                <a:spcPts val="125"/>
              </a:spcBef>
              <a:tabLst>
                <a:tab pos="998219" algn="l"/>
                <a:tab pos="1524000" algn="l"/>
              </a:tabLst>
            </a:pPr>
            <a:r>
              <a:rPr dirty="0" sz="1850" spc="25">
                <a:latin typeface="Cambria Math"/>
                <a:cs typeface="Cambria Math"/>
              </a:rPr>
              <a:t>𝑌(𝑧)	</a:t>
            </a:r>
            <a:r>
              <a:rPr dirty="0" sz="1850" spc="15">
                <a:latin typeface="Cambria Math"/>
                <a:cs typeface="Cambria Math"/>
              </a:rPr>
              <a:t>𝑅</a:t>
            </a:r>
            <a:r>
              <a:rPr dirty="0" sz="1850" spc="409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5">
                <a:latin typeface="Cambria Math"/>
                <a:cs typeface="Cambria Math"/>
              </a:rPr>
              <a:t>·</a:t>
            </a:r>
            <a:r>
              <a:rPr dirty="0" sz="1850" spc="-65">
                <a:latin typeface="Cambria Math"/>
                <a:cs typeface="Cambria Math"/>
              </a:rPr>
              <a:t> </a:t>
            </a:r>
            <a:r>
              <a:rPr dirty="0" sz="1850" spc="25">
                <a:latin typeface="Cambria Math"/>
                <a:cs typeface="Cambria Math"/>
              </a:rPr>
              <a:t>𝐵𝐹(𝑧)</a:t>
            </a:r>
            <a:endParaRPr sz="1850">
              <a:latin typeface="Cambria Math"/>
              <a:cs typeface="Cambria Math"/>
            </a:endParaRPr>
          </a:p>
          <a:p>
            <a:pPr marL="547370">
              <a:lnSpc>
                <a:spcPts val="1814"/>
              </a:lnSpc>
            </a:pPr>
            <a:r>
              <a:rPr dirty="0" sz="1850" spc="15">
                <a:latin typeface="Cambria Math"/>
                <a:cs typeface="Cambria Math"/>
              </a:rPr>
              <a:t>=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3441" y="1733042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422" y="8890"/>
                </a:lnTo>
                <a:lnTo>
                  <a:pt x="214159" y="14436"/>
                </a:lnTo>
                <a:lnTo>
                  <a:pt x="225123" y="22113"/>
                </a:lnTo>
                <a:lnTo>
                  <a:pt x="247348" y="57602"/>
                </a:lnTo>
                <a:lnTo>
                  <a:pt x="254634" y="108966"/>
                </a:lnTo>
                <a:lnTo>
                  <a:pt x="253825" y="128371"/>
                </a:lnTo>
                <a:lnTo>
                  <a:pt x="241680" y="175895"/>
                </a:lnTo>
                <a:lnTo>
                  <a:pt x="214302" y="205648"/>
                </a:lnTo>
                <a:lnTo>
                  <a:pt x="201802" y="211200"/>
                </a:lnTo>
                <a:lnTo>
                  <a:pt x="204597" y="220218"/>
                </a:lnTo>
                <a:lnTo>
                  <a:pt x="246620" y="195214"/>
                </a:lnTo>
                <a:lnTo>
                  <a:pt x="270271" y="149066"/>
                </a:lnTo>
                <a:lnTo>
                  <a:pt x="274827" y="110109"/>
                </a:lnTo>
                <a:lnTo>
                  <a:pt x="273686" y="89917"/>
                </a:lnTo>
                <a:lnTo>
                  <a:pt x="256666" y="38608"/>
                </a:lnTo>
                <a:lnTo>
                  <a:pt x="220555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0" y="0"/>
                </a:moveTo>
                <a:lnTo>
                  <a:pt x="28207" y="25056"/>
                </a:lnTo>
                <a:lnTo>
                  <a:pt x="4508" y="71262"/>
                </a:lnTo>
                <a:lnTo>
                  <a:pt x="0" y="110109"/>
                </a:lnTo>
                <a:lnTo>
                  <a:pt x="1121" y="130373"/>
                </a:lnTo>
                <a:lnTo>
                  <a:pt x="18033" y="181737"/>
                </a:lnTo>
                <a:lnTo>
                  <a:pt x="54181" y="214455"/>
                </a:lnTo>
                <a:lnTo>
                  <a:pt x="70230" y="220218"/>
                </a:lnTo>
                <a:lnTo>
                  <a:pt x="73025" y="211200"/>
                </a:lnTo>
                <a:lnTo>
                  <a:pt x="60453" y="205648"/>
                </a:lnTo>
                <a:lnTo>
                  <a:pt x="49609" y="197929"/>
                </a:lnTo>
                <a:lnTo>
                  <a:pt x="27406" y="161847"/>
                </a:lnTo>
                <a:lnTo>
                  <a:pt x="20065" y="108966"/>
                </a:lnTo>
                <a:lnTo>
                  <a:pt x="20877" y="90177"/>
                </a:lnTo>
                <a:lnTo>
                  <a:pt x="33147" y="43815"/>
                </a:lnTo>
                <a:lnTo>
                  <a:pt x="60614" y="14436"/>
                </a:lnTo>
                <a:lnTo>
                  <a:pt x="73278" y="8890"/>
                </a:lnTo>
                <a:lnTo>
                  <a:pt x="70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718554" y="2123185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549" y="8889"/>
                </a:lnTo>
                <a:lnTo>
                  <a:pt x="214286" y="14436"/>
                </a:lnTo>
                <a:lnTo>
                  <a:pt x="225250" y="22113"/>
                </a:lnTo>
                <a:lnTo>
                  <a:pt x="247475" y="57602"/>
                </a:lnTo>
                <a:lnTo>
                  <a:pt x="254762" y="108965"/>
                </a:lnTo>
                <a:lnTo>
                  <a:pt x="253950" y="128371"/>
                </a:lnTo>
                <a:lnTo>
                  <a:pt x="241680" y="175894"/>
                </a:lnTo>
                <a:lnTo>
                  <a:pt x="214374" y="205648"/>
                </a:lnTo>
                <a:lnTo>
                  <a:pt x="201802" y="211200"/>
                </a:lnTo>
                <a:lnTo>
                  <a:pt x="204597" y="220217"/>
                </a:lnTo>
                <a:lnTo>
                  <a:pt x="246745" y="195214"/>
                </a:lnTo>
                <a:lnTo>
                  <a:pt x="270335" y="149066"/>
                </a:lnTo>
                <a:lnTo>
                  <a:pt x="274827" y="110109"/>
                </a:lnTo>
                <a:lnTo>
                  <a:pt x="273704" y="89917"/>
                </a:lnTo>
                <a:lnTo>
                  <a:pt x="256667" y="38608"/>
                </a:lnTo>
                <a:lnTo>
                  <a:pt x="220573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0" y="0"/>
                </a:moveTo>
                <a:lnTo>
                  <a:pt x="28332" y="25056"/>
                </a:lnTo>
                <a:lnTo>
                  <a:pt x="4572" y="71262"/>
                </a:lnTo>
                <a:lnTo>
                  <a:pt x="0" y="110109"/>
                </a:lnTo>
                <a:lnTo>
                  <a:pt x="1141" y="130373"/>
                </a:lnTo>
                <a:lnTo>
                  <a:pt x="18161" y="181737"/>
                </a:lnTo>
                <a:lnTo>
                  <a:pt x="54254" y="214455"/>
                </a:lnTo>
                <a:lnTo>
                  <a:pt x="70230" y="220217"/>
                </a:lnTo>
                <a:lnTo>
                  <a:pt x="73025" y="211200"/>
                </a:lnTo>
                <a:lnTo>
                  <a:pt x="60525" y="205648"/>
                </a:lnTo>
                <a:lnTo>
                  <a:pt x="49704" y="197929"/>
                </a:lnTo>
                <a:lnTo>
                  <a:pt x="27479" y="161847"/>
                </a:lnTo>
                <a:lnTo>
                  <a:pt x="20193" y="108965"/>
                </a:lnTo>
                <a:lnTo>
                  <a:pt x="21002" y="90177"/>
                </a:lnTo>
                <a:lnTo>
                  <a:pt x="33147" y="43814"/>
                </a:lnTo>
                <a:lnTo>
                  <a:pt x="60739" y="14436"/>
                </a:lnTo>
                <a:lnTo>
                  <a:pt x="73405" y="8889"/>
                </a:lnTo>
                <a:lnTo>
                  <a:pt x="70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486650" y="2123185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549" y="8889"/>
                </a:lnTo>
                <a:lnTo>
                  <a:pt x="214286" y="14436"/>
                </a:lnTo>
                <a:lnTo>
                  <a:pt x="225250" y="22113"/>
                </a:lnTo>
                <a:lnTo>
                  <a:pt x="247475" y="57602"/>
                </a:lnTo>
                <a:lnTo>
                  <a:pt x="254761" y="108965"/>
                </a:lnTo>
                <a:lnTo>
                  <a:pt x="253950" y="128371"/>
                </a:lnTo>
                <a:lnTo>
                  <a:pt x="241680" y="175894"/>
                </a:lnTo>
                <a:lnTo>
                  <a:pt x="214374" y="205648"/>
                </a:lnTo>
                <a:lnTo>
                  <a:pt x="201802" y="211200"/>
                </a:lnTo>
                <a:lnTo>
                  <a:pt x="204597" y="220217"/>
                </a:lnTo>
                <a:lnTo>
                  <a:pt x="246745" y="195214"/>
                </a:lnTo>
                <a:lnTo>
                  <a:pt x="270335" y="149066"/>
                </a:lnTo>
                <a:lnTo>
                  <a:pt x="274827" y="110109"/>
                </a:lnTo>
                <a:lnTo>
                  <a:pt x="273704" y="89917"/>
                </a:lnTo>
                <a:lnTo>
                  <a:pt x="256667" y="38608"/>
                </a:lnTo>
                <a:lnTo>
                  <a:pt x="220573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0" y="0"/>
                </a:moveTo>
                <a:lnTo>
                  <a:pt x="28332" y="25056"/>
                </a:lnTo>
                <a:lnTo>
                  <a:pt x="4572" y="71262"/>
                </a:lnTo>
                <a:lnTo>
                  <a:pt x="0" y="110109"/>
                </a:lnTo>
                <a:lnTo>
                  <a:pt x="1141" y="130373"/>
                </a:lnTo>
                <a:lnTo>
                  <a:pt x="18160" y="181737"/>
                </a:lnTo>
                <a:lnTo>
                  <a:pt x="54254" y="214455"/>
                </a:lnTo>
                <a:lnTo>
                  <a:pt x="70230" y="220217"/>
                </a:lnTo>
                <a:lnTo>
                  <a:pt x="73025" y="211200"/>
                </a:lnTo>
                <a:lnTo>
                  <a:pt x="60525" y="205648"/>
                </a:lnTo>
                <a:lnTo>
                  <a:pt x="49704" y="197929"/>
                </a:lnTo>
                <a:lnTo>
                  <a:pt x="27479" y="161847"/>
                </a:lnTo>
                <a:lnTo>
                  <a:pt x="20193" y="108965"/>
                </a:lnTo>
                <a:lnTo>
                  <a:pt x="21002" y="90177"/>
                </a:lnTo>
                <a:lnTo>
                  <a:pt x="33147" y="43814"/>
                </a:lnTo>
                <a:lnTo>
                  <a:pt x="60739" y="14436"/>
                </a:lnTo>
                <a:lnTo>
                  <a:pt x="73405" y="8889"/>
                </a:lnTo>
                <a:lnTo>
                  <a:pt x="70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525894" y="1555165"/>
            <a:ext cx="2552700" cy="805815"/>
          </a:xfrm>
          <a:prstGeom prst="rect">
            <a:avLst/>
          </a:prstGeom>
        </p:spPr>
        <p:txBody>
          <a:bodyPr wrap="square" lIns="0" tIns="120014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944"/>
              </a:spcBef>
              <a:tabLst>
                <a:tab pos="855980" algn="l"/>
                <a:tab pos="1796414" algn="l"/>
              </a:tabLst>
            </a:pPr>
            <a:r>
              <a:rPr dirty="0" sz="1850" spc="20">
                <a:latin typeface="Cambria Math"/>
                <a:cs typeface="Cambria Math"/>
              </a:rPr>
              <a:t>𝑋(𝑧)	</a:t>
            </a: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5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+</a:t>
            </a:r>
            <a:r>
              <a:rPr dirty="0" sz="1850" spc="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𝑅</a:t>
            </a:r>
            <a:r>
              <a:rPr dirty="0" sz="1850" spc="41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5">
                <a:latin typeface="Cambria Math"/>
                <a:cs typeface="Cambria Math"/>
              </a:rPr>
              <a:t>·</a:t>
            </a:r>
            <a:r>
              <a:rPr dirty="0" sz="1850" spc="-70">
                <a:latin typeface="Cambria Math"/>
                <a:cs typeface="Cambria Math"/>
              </a:rPr>
              <a:t> </a:t>
            </a:r>
            <a:r>
              <a:rPr dirty="0" sz="1850" spc="25">
                <a:latin typeface="Cambria Math"/>
                <a:cs typeface="Cambria Math"/>
              </a:rPr>
              <a:t>𝐵𝐹(𝑧)</a:t>
            </a:r>
            <a:endParaRPr sz="18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855"/>
              </a:spcBef>
              <a:tabLst>
                <a:tab pos="553085" algn="l"/>
                <a:tab pos="1309370" algn="l"/>
              </a:tabLst>
            </a:pPr>
            <a:r>
              <a:rPr dirty="0" sz="1850" spc="10">
                <a:latin typeface="Cambria Math"/>
                <a:cs typeface="Cambria Math"/>
              </a:rPr>
              <a:t>𝐺 </a:t>
            </a:r>
            <a:r>
              <a:rPr dirty="0" sz="1850" spc="3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𝑅</a:t>
            </a:r>
            <a:r>
              <a:rPr dirty="0" sz="1850" spc="41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5">
                <a:latin typeface="Cambria Math"/>
                <a:cs typeface="Cambria Math"/>
              </a:rPr>
              <a:t>·</a:t>
            </a:r>
            <a:r>
              <a:rPr dirty="0" sz="1850" spc="-35">
                <a:latin typeface="Cambria Math"/>
                <a:cs typeface="Cambria Math"/>
              </a:rPr>
              <a:t> </a:t>
            </a:r>
            <a:r>
              <a:rPr dirty="0" sz="1850" spc="25">
                <a:latin typeface="Cambria Math"/>
                <a:cs typeface="Cambria Math"/>
              </a:rPr>
              <a:t>𝐵𝐹(𝑧)</a:t>
            </a:r>
            <a:endParaRPr sz="1850">
              <a:latin typeface="Cambria Math"/>
              <a:cs typeface="Cambria Math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9105772" y="1482725"/>
            <a:ext cx="655955" cy="896619"/>
            <a:chOff x="9105772" y="1482725"/>
            <a:chExt cx="655955" cy="896619"/>
          </a:xfrm>
        </p:grpSpPr>
        <p:sp>
          <p:nvSpPr>
            <p:cNvPr id="15" name="object 15"/>
            <p:cNvSpPr/>
            <p:nvPr/>
          </p:nvSpPr>
          <p:spPr>
            <a:xfrm>
              <a:off x="9108947" y="1485900"/>
              <a:ext cx="134620" cy="890269"/>
            </a:xfrm>
            <a:custGeom>
              <a:avLst/>
              <a:gdLst/>
              <a:ahLst/>
              <a:cxnLst/>
              <a:rect l="l" t="t" r="r" b="b"/>
              <a:pathLst>
                <a:path w="134620" h="890269">
                  <a:moveTo>
                    <a:pt x="0" y="0"/>
                  </a:moveTo>
                  <a:lnTo>
                    <a:pt x="26122" y="5461"/>
                  </a:lnTo>
                  <a:lnTo>
                    <a:pt x="47434" y="20351"/>
                  </a:lnTo>
                  <a:lnTo>
                    <a:pt x="61793" y="42433"/>
                  </a:lnTo>
                  <a:lnTo>
                    <a:pt x="67055" y="69469"/>
                  </a:lnTo>
                  <a:lnTo>
                    <a:pt x="67055" y="375538"/>
                  </a:lnTo>
                  <a:lnTo>
                    <a:pt x="72318" y="402574"/>
                  </a:lnTo>
                  <a:lnTo>
                    <a:pt x="86677" y="424656"/>
                  </a:lnTo>
                  <a:lnTo>
                    <a:pt x="107989" y="439547"/>
                  </a:lnTo>
                  <a:lnTo>
                    <a:pt x="134111" y="445008"/>
                  </a:lnTo>
                  <a:lnTo>
                    <a:pt x="107989" y="450469"/>
                  </a:lnTo>
                  <a:lnTo>
                    <a:pt x="86677" y="465359"/>
                  </a:lnTo>
                  <a:lnTo>
                    <a:pt x="72318" y="487441"/>
                  </a:lnTo>
                  <a:lnTo>
                    <a:pt x="67055" y="514476"/>
                  </a:lnTo>
                  <a:lnTo>
                    <a:pt x="67055" y="820547"/>
                  </a:lnTo>
                  <a:lnTo>
                    <a:pt x="61793" y="847582"/>
                  </a:lnTo>
                  <a:lnTo>
                    <a:pt x="47434" y="869664"/>
                  </a:lnTo>
                  <a:lnTo>
                    <a:pt x="26122" y="884554"/>
                  </a:lnTo>
                  <a:lnTo>
                    <a:pt x="0" y="890015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9287636" y="1927859"/>
              <a:ext cx="474345" cy="15240"/>
            </a:xfrm>
            <a:custGeom>
              <a:avLst/>
              <a:gdLst/>
              <a:ahLst/>
              <a:cxnLst/>
              <a:rect l="l" t="t" r="r" b="b"/>
              <a:pathLst>
                <a:path w="474345" h="15239">
                  <a:moveTo>
                    <a:pt x="473964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473964" y="15239"/>
                  </a:lnTo>
                  <a:lnTo>
                    <a:pt x="4739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10070972" y="1927860"/>
            <a:ext cx="890269" cy="15240"/>
          </a:xfrm>
          <a:custGeom>
            <a:avLst/>
            <a:gdLst/>
            <a:ahLst/>
            <a:cxnLst/>
            <a:rect l="l" t="t" r="r" b="b"/>
            <a:pathLst>
              <a:path w="890270" h="15239">
                <a:moveTo>
                  <a:pt x="890016" y="0"/>
                </a:moveTo>
                <a:lnTo>
                  <a:pt x="0" y="0"/>
                </a:lnTo>
                <a:lnTo>
                  <a:pt x="0" y="15239"/>
                </a:lnTo>
                <a:lnTo>
                  <a:pt x="890016" y="15239"/>
                </a:lnTo>
                <a:lnTo>
                  <a:pt x="8900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9280652" y="1574419"/>
            <a:ext cx="1487170" cy="489584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ctr">
              <a:lnSpc>
                <a:spcPts val="1810"/>
              </a:lnSpc>
              <a:spcBef>
                <a:spcPts val="120"/>
              </a:spcBef>
              <a:tabLst>
                <a:tab pos="986155" algn="l"/>
              </a:tabLst>
            </a:pPr>
            <a:r>
              <a:rPr dirty="0" sz="1850" spc="25">
                <a:latin typeface="Cambria Math"/>
                <a:cs typeface="Cambria Math"/>
              </a:rPr>
              <a:t>𝑌(𝑧)	</a:t>
            </a:r>
            <a:r>
              <a:rPr dirty="0" sz="1850" spc="30">
                <a:latin typeface="Cambria Math"/>
                <a:cs typeface="Cambria Math"/>
              </a:rPr>
              <a:t>𝐺(𝑧)</a:t>
            </a:r>
            <a:endParaRPr sz="1850">
              <a:latin typeface="Cambria Math"/>
              <a:cs typeface="Cambria Math"/>
            </a:endParaRPr>
          </a:p>
          <a:p>
            <a:pPr algn="ctr" marR="205740">
              <a:lnSpc>
                <a:spcPts val="1810"/>
              </a:lnSpc>
            </a:pPr>
            <a:r>
              <a:rPr dirty="0" sz="1850" spc="15">
                <a:latin typeface="Cambria Math"/>
                <a:cs typeface="Cambria Math"/>
              </a:rPr>
              <a:t>=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666348" y="1984120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549" y="9016"/>
                </a:lnTo>
                <a:lnTo>
                  <a:pt x="214286" y="14543"/>
                </a:lnTo>
                <a:lnTo>
                  <a:pt x="225250" y="22177"/>
                </a:lnTo>
                <a:lnTo>
                  <a:pt x="247475" y="57675"/>
                </a:lnTo>
                <a:lnTo>
                  <a:pt x="254761" y="109092"/>
                </a:lnTo>
                <a:lnTo>
                  <a:pt x="253950" y="128498"/>
                </a:lnTo>
                <a:lnTo>
                  <a:pt x="241680" y="176021"/>
                </a:lnTo>
                <a:lnTo>
                  <a:pt x="214374" y="205757"/>
                </a:lnTo>
                <a:lnTo>
                  <a:pt x="201802" y="211327"/>
                </a:lnTo>
                <a:lnTo>
                  <a:pt x="204597" y="220217"/>
                </a:lnTo>
                <a:lnTo>
                  <a:pt x="246745" y="195214"/>
                </a:lnTo>
                <a:lnTo>
                  <a:pt x="270335" y="149082"/>
                </a:lnTo>
                <a:lnTo>
                  <a:pt x="274827" y="110236"/>
                </a:lnTo>
                <a:lnTo>
                  <a:pt x="273704" y="90043"/>
                </a:lnTo>
                <a:lnTo>
                  <a:pt x="256667" y="38607"/>
                </a:lnTo>
                <a:lnTo>
                  <a:pt x="220573" y="5782"/>
                </a:lnTo>
                <a:lnTo>
                  <a:pt x="204597" y="0"/>
                </a:lnTo>
                <a:close/>
              </a:path>
              <a:path w="274954" h="220344">
                <a:moveTo>
                  <a:pt x="70230" y="0"/>
                </a:moveTo>
                <a:lnTo>
                  <a:pt x="28279" y="25110"/>
                </a:lnTo>
                <a:lnTo>
                  <a:pt x="4556" y="71373"/>
                </a:lnTo>
                <a:lnTo>
                  <a:pt x="0" y="110236"/>
                </a:lnTo>
                <a:lnTo>
                  <a:pt x="1141" y="130427"/>
                </a:lnTo>
                <a:lnTo>
                  <a:pt x="18160" y="181737"/>
                </a:lnTo>
                <a:lnTo>
                  <a:pt x="54254" y="214455"/>
                </a:lnTo>
                <a:lnTo>
                  <a:pt x="70230" y="220217"/>
                </a:lnTo>
                <a:lnTo>
                  <a:pt x="73025" y="211327"/>
                </a:lnTo>
                <a:lnTo>
                  <a:pt x="60525" y="205757"/>
                </a:lnTo>
                <a:lnTo>
                  <a:pt x="49704" y="198008"/>
                </a:lnTo>
                <a:lnTo>
                  <a:pt x="27479" y="161974"/>
                </a:lnTo>
                <a:lnTo>
                  <a:pt x="20193" y="109092"/>
                </a:lnTo>
                <a:lnTo>
                  <a:pt x="21002" y="90302"/>
                </a:lnTo>
                <a:lnTo>
                  <a:pt x="33147" y="43814"/>
                </a:lnTo>
                <a:lnTo>
                  <a:pt x="60739" y="14543"/>
                </a:lnTo>
                <a:lnTo>
                  <a:pt x="73405" y="9016"/>
                </a:lnTo>
                <a:lnTo>
                  <a:pt x="70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276080" y="1911222"/>
            <a:ext cx="159766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795655" algn="l"/>
              </a:tabLst>
            </a:pPr>
            <a:r>
              <a:rPr dirty="0" sz="1850" spc="20">
                <a:latin typeface="Cambria Math"/>
                <a:cs typeface="Cambria Math"/>
              </a:rPr>
              <a:t>𝑋(𝑧)	</a:t>
            </a: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2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+</a:t>
            </a:r>
            <a:r>
              <a:rPr dirty="0" sz="1850" spc="-1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𝐺</a:t>
            </a:r>
            <a:r>
              <a:rPr dirty="0" sz="1850" spc="409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015218" y="1752727"/>
            <a:ext cx="791845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40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𝑀(𝑧)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74128" y="3220720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5" h="220345">
                <a:moveTo>
                  <a:pt x="204584" y="0"/>
                </a:moveTo>
                <a:lnTo>
                  <a:pt x="201447" y="8889"/>
                </a:lnTo>
                <a:lnTo>
                  <a:pt x="214194" y="14418"/>
                </a:lnTo>
                <a:lnTo>
                  <a:pt x="225156" y="22066"/>
                </a:lnTo>
                <a:lnTo>
                  <a:pt x="247417" y="57602"/>
                </a:lnTo>
                <a:lnTo>
                  <a:pt x="254736" y="108965"/>
                </a:lnTo>
                <a:lnTo>
                  <a:pt x="253919" y="128371"/>
                </a:lnTo>
                <a:lnTo>
                  <a:pt x="241668" y="175894"/>
                </a:lnTo>
                <a:lnTo>
                  <a:pt x="214341" y="205648"/>
                </a:lnTo>
                <a:lnTo>
                  <a:pt x="201790" y="211200"/>
                </a:lnTo>
                <a:lnTo>
                  <a:pt x="204584" y="220217"/>
                </a:lnTo>
                <a:lnTo>
                  <a:pt x="246653" y="195214"/>
                </a:lnTo>
                <a:lnTo>
                  <a:pt x="270289" y="149018"/>
                </a:lnTo>
                <a:lnTo>
                  <a:pt x="274815" y="110108"/>
                </a:lnTo>
                <a:lnTo>
                  <a:pt x="273679" y="89917"/>
                </a:lnTo>
                <a:lnTo>
                  <a:pt x="256641" y="38607"/>
                </a:lnTo>
                <a:lnTo>
                  <a:pt x="220547" y="5764"/>
                </a:lnTo>
                <a:lnTo>
                  <a:pt x="204584" y="0"/>
                </a:lnTo>
                <a:close/>
              </a:path>
              <a:path w="274955" h="220345">
                <a:moveTo>
                  <a:pt x="70231" y="0"/>
                </a:moveTo>
                <a:lnTo>
                  <a:pt x="28236" y="25056"/>
                </a:lnTo>
                <a:lnTo>
                  <a:pt x="4543" y="71262"/>
                </a:lnTo>
                <a:lnTo>
                  <a:pt x="0" y="110108"/>
                </a:lnTo>
                <a:lnTo>
                  <a:pt x="1131" y="130355"/>
                </a:lnTo>
                <a:lnTo>
                  <a:pt x="18110" y="181737"/>
                </a:lnTo>
                <a:lnTo>
                  <a:pt x="54221" y="214455"/>
                </a:lnTo>
                <a:lnTo>
                  <a:pt x="70231" y="220217"/>
                </a:lnTo>
                <a:lnTo>
                  <a:pt x="73012" y="211200"/>
                </a:lnTo>
                <a:lnTo>
                  <a:pt x="60468" y="205648"/>
                </a:lnTo>
                <a:lnTo>
                  <a:pt x="49641" y="197929"/>
                </a:lnTo>
                <a:lnTo>
                  <a:pt x="27429" y="161847"/>
                </a:lnTo>
                <a:lnTo>
                  <a:pt x="20078" y="108965"/>
                </a:lnTo>
                <a:lnTo>
                  <a:pt x="20895" y="90177"/>
                </a:lnTo>
                <a:lnTo>
                  <a:pt x="33146" y="43814"/>
                </a:lnTo>
                <a:lnTo>
                  <a:pt x="60666" y="14418"/>
                </a:lnTo>
                <a:lnTo>
                  <a:pt x="73367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657476" y="3220720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5" h="220345">
                <a:moveTo>
                  <a:pt x="204597" y="0"/>
                </a:moveTo>
                <a:lnTo>
                  <a:pt x="201422" y="8889"/>
                </a:lnTo>
                <a:lnTo>
                  <a:pt x="214159" y="14418"/>
                </a:lnTo>
                <a:lnTo>
                  <a:pt x="225123" y="22066"/>
                </a:lnTo>
                <a:lnTo>
                  <a:pt x="247421" y="57602"/>
                </a:lnTo>
                <a:lnTo>
                  <a:pt x="254762" y="108965"/>
                </a:lnTo>
                <a:lnTo>
                  <a:pt x="253932" y="128371"/>
                </a:lnTo>
                <a:lnTo>
                  <a:pt x="241681" y="175894"/>
                </a:lnTo>
                <a:lnTo>
                  <a:pt x="214356" y="205648"/>
                </a:lnTo>
                <a:lnTo>
                  <a:pt x="201803" y="211200"/>
                </a:lnTo>
                <a:lnTo>
                  <a:pt x="204597" y="220217"/>
                </a:lnTo>
                <a:lnTo>
                  <a:pt x="246620" y="195214"/>
                </a:lnTo>
                <a:lnTo>
                  <a:pt x="270271" y="149018"/>
                </a:lnTo>
                <a:lnTo>
                  <a:pt x="274828" y="110108"/>
                </a:lnTo>
                <a:lnTo>
                  <a:pt x="273686" y="89917"/>
                </a:lnTo>
                <a:lnTo>
                  <a:pt x="256667" y="38607"/>
                </a:lnTo>
                <a:lnTo>
                  <a:pt x="220555" y="5764"/>
                </a:lnTo>
                <a:lnTo>
                  <a:pt x="204597" y="0"/>
                </a:lnTo>
                <a:close/>
              </a:path>
              <a:path w="274955" h="220345">
                <a:moveTo>
                  <a:pt x="70231" y="0"/>
                </a:moveTo>
                <a:lnTo>
                  <a:pt x="28207" y="25056"/>
                </a:lnTo>
                <a:lnTo>
                  <a:pt x="4556" y="71262"/>
                </a:lnTo>
                <a:lnTo>
                  <a:pt x="0" y="110108"/>
                </a:lnTo>
                <a:lnTo>
                  <a:pt x="1121" y="130355"/>
                </a:lnTo>
                <a:lnTo>
                  <a:pt x="18034" y="181737"/>
                </a:lnTo>
                <a:lnTo>
                  <a:pt x="54199" y="214455"/>
                </a:lnTo>
                <a:lnTo>
                  <a:pt x="70231" y="220217"/>
                </a:lnTo>
                <a:lnTo>
                  <a:pt x="73025" y="211200"/>
                </a:lnTo>
                <a:lnTo>
                  <a:pt x="60453" y="205648"/>
                </a:lnTo>
                <a:lnTo>
                  <a:pt x="49609" y="197929"/>
                </a:lnTo>
                <a:lnTo>
                  <a:pt x="27406" y="161847"/>
                </a:lnTo>
                <a:lnTo>
                  <a:pt x="20066" y="108965"/>
                </a:lnTo>
                <a:lnTo>
                  <a:pt x="20877" y="90177"/>
                </a:lnTo>
                <a:lnTo>
                  <a:pt x="33147" y="43814"/>
                </a:lnTo>
                <a:lnTo>
                  <a:pt x="60668" y="14418"/>
                </a:lnTo>
                <a:lnTo>
                  <a:pt x="73406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04236" y="3220720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5" h="220345">
                <a:moveTo>
                  <a:pt x="204596" y="0"/>
                </a:moveTo>
                <a:lnTo>
                  <a:pt x="201421" y="8889"/>
                </a:lnTo>
                <a:lnTo>
                  <a:pt x="214159" y="14418"/>
                </a:lnTo>
                <a:lnTo>
                  <a:pt x="225123" y="22066"/>
                </a:lnTo>
                <a:lnTo>
                  <a:pt x="247421" y="57602"/>
                </a:lnTo>
                <a:lnTo>
                  <a:pt x="254762" y="108965"/>
                </a:lnTo>
                <a:lnTo>
                  <a:pt x="253932" y="128371"/>
                </a:lnTo>
                <a:lnTo>
                  <a:pt x="241681" y="175894"/>
                </a:lnTo>
                <a:lnTo>
                  <a:pt x="214356" y="205648"/>
                </a:lnTo>
                <a:lnTo>
                  <a:pt x="201802" y="211200"/>
                </a:lnTo>
                <a:lnTo>
                  <a:pt x="204596" y="220217"/>
                </a:lnTo>
                <a:lnTo>
                  <a:pt x="246620" y="195214"/>
                </a:lnTo>
                <a:lnTo>
                  <a:pt x="270271" y="149018"/>
                </a:lnTo>
                <a:lnTo>
                  <a:pt x="274827" y="110108"/>
                </a:lnTo>
                <a:lnTo>
                  <a:pt x="273686" y="89917"/>
                </a:lnTo>
                <a:lnTo>
                  <a:pt x="256667" y="38607"/>
                </a:lnTo>
                <a:lnTo>
                  <a:pt x="220555" y="5764"/>
                </a:lnTo>
                <a:lnTo>
                  <a:pt x="204596" y="0"/>
                </a:lnTo>
                <a:close/>
              </a:path>
              <a:path w="274955" h="220345">
                <a:moveTo>
                  <a:pt x="70231" y="0"/>
                </a:moveTo>
                <a:lnTo>
                  <a:pt x="28207" y="25056"/>
                </a:lnTo>
                <a:lnTo>
                  <a:pt x="4556" y="71262"/>
                </a:lnTo>
                <a:lnTo>
                  <a:pt x="0" y="110108"/>
                </a:lnTo>
                <a:lnTo>
                  <a:pt x="1121" y="130355"/>
                </a:lnTo>
                <a:lnTo>
                  <a:pt x="18033" y="181737"/>
                </a:lnTo>
                <a:lnTo>
                  <a:pt x="54199" y="214455"/>
                </a:lnTo>
                <a:lnTo>
                  <a:pt x="70231" y="220217"/>
                </a:lnTo>
                <a:lnTo>
                  <a:pt x="73025" y="211200"/>
                </a:lnTo>
                <a:lnTo>
                  <a:pt x="60453" y="205648"/>
                </a:lnTo>
                <a:lnTo>
                  <a:pt x="49609" y="197929"/>
                </a:lnTo>
                <a:lnTo>
                  <a:pt x="27406" y="161847"/>
                </a:lnTo>
                <a:lnTo>
                  <a:pt x="20065" y="108965"/>
                </a:lnTo>
                <a:lnTo>
                  <a:pt x="20877" y="90177"/>
                </a:lnTo>
                <a:lnTo>
                  <a:pt x="33146" y="43814"/>
                </a:lnTo>
                <a:lnTo>
                  <a:pt x="60668" y="14418"/>
                </a:lnTo>
                <a:lnTo>
                  <a:pt x="73406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196717" y="3187572"/>
            <a:ext cx="1426210" cy="287655"/>
          </a:xfrm>
          <a:custGeom>
            <a:avLst/>
            <a:gdLst/>
            <a:ahLst/>
            <a:cxnLst/>
            <a:rect l="l" t="t" r="r" b="b"/>
            <a:pathLst>
              <a:path w="1426210" h="287654">
                <a:moveTo>
                  <a:pt x="73406" y="42037"/>
                </a:moveTo>
                <a:lnTo>
                  <a:pt x="70231" y="33147"/>
                </a:lnTo>
                <a:lnTo>
                  <a:pt x="54254" y="38912"/>
                </a:lnTo>
                <a:lnTo>
                  <a:pt x="40233" y="47269"/>
                </a:lnTo>
                <a:lnTo>
                  <a:pt x="10223" y="87312"/>
                </a:lnTo>
                <a:lnTo>
                  <a:pt x="0" y="143256"/>
                </a:lnTo>
                <a:lnTo>
                  <a:pt x="1117" y="163512"/>
                </a:lnTo>
                <a:lnTo>
                  <a:pt x="18034" y="214884"/>
                </a:lnTo>
                <a:lnTo>
                  <a:pt x="54190" y="247611"/>
                </a:lnTo>
                <a:lnTo>
                  <a:pt x="70231" y="253365"/>
                </a:lnTo>
                <a:lnTo>
                  <a:pt x="73012" y="244348"/>
                </a:lnTo>
                <a:lnTo>
                  <a:pt x="60452" y="238798"/>
                </a:lnTo>
                <a:lnTo>
                  <a:pt x="49606" y="231076"/>
                </a:lnTo>
                <a:lnTo>
                  <a:pt x="27393" y="194995"/>
                </a:lnTo>
                <a:lnTo>
                  <a:pt x="20066" y="142113"/>
                </a:lnTo>
                <a:lnTo>
                  <a:pt x="20866" y="123329"/>
                </a:lnTo>
                <a:lnTo>
                  <a:pt x="33147" y="76962"/>
                </a:lnTo>
                <a:lnTo>
                  <a:pt x="60667" y="47574"/>
                </a:lnTo>
                <a:lnTo>
                  <a:pt x="73406" y="42037"/>
                </a:lnTo>
                <a:close/>
              </a:path>
              <a:path w="1426210" h="287654">
                <a:moveTo>
                  <a:pt x="274828" y="143256"/>
                </a:moveTo>
                <a:lnTo>
                  <a:pt x="270268" y="104419"/>
                </a:lnTo>
                <a:lnTo>
                  <a:pt x="246557" y="58204"/>
                </a:lnTo>
                <a:lnTo>
                  <a:pt x="204597" y="33147"/>
                </a:lnTo>
                <a:lnTo>
                  <a:pt x="201422" y="42037"/>
                </a:lnTo>
                <a:lnTo>
                  <a:pt x="214147" y="47574"/>
                </a:lnTo>
                <a:lnTo>
                  <a:pt x="225120" y="55219"/>
                </a:lnTo>
                <a:lnTo>
                  <a:pt x="247421" y="90754"/>
                </a:lnTo>
                <a:lnTo>
                  <a:pt x="254762" y="142113"/>
                </a:lnTo>
                <a:lnTo>
                  <a:pt x="253923" y="161518"/>
                </a:lnTo>
                <a:lnTo>
                  <a:pt x="241681" y="209042"/>
                </a:lnTo>
                <a:lnTo>
                  <a:pt x="214350" y="238798"/>
                </a:lnTo>
                <a:lnTo>
                  <a:pt x="201803" y="244348"/>
                </a:lnTo>
                <a:lnTo>
                  <a:pt x="204597" y="253365"/>
                </a:lnTo>
                <a:lnTo>
                  <a:pt x="246608" y="228371"/>
                </a:lnTo>
                <a:lnTo>
                  <a:pt x="270268" y="182168"/>
                </a:lnTo>
                <a:lnTo>
                  <a:pt x="273685" y="163512"/>
                </a:lnTo>
                <a:lnTo>
                  <a:pt x="274828" y="143256"/>
                </a:lnTo>
                <a:close/>
              </a:path>
              <a:path w="1426210" h="287654">
                <a:moveTo>
                  <a:pt x="395351" y="9525"/>
                </a:moveTo>
                <a:lnTo>
                  <a:pt x="392430" y="0"/>
                </a:lnTo>
                <a:lnTo>
                  <a:pt x="375348" y="6654"/>
                </a:lnTo>
                <a:lnTo>
                  <a:pt x="360337" y="17068"/>
                </a:lnTo>
                <a:lnTo>
                  <a:pt x="336550" y="49276"/>
                </a:lnTo>
                <a:lnTo>
                  <a:pt x="321856" y="92798"/>
                </a:lnTo>
                <a:lnTo>
                  <a:pt x="316992" y="143764"/>
                </a:lnTo>
                <a:lnTo>
                  <a:pt x="318198" y="169900"/>
                </a:lnTo>
                <a:lnTo>
                  <a:pt x="327964" y="217043"/>
                </a:lnTo>
                <a:lnTo>
                  <a:pt x="347395" y="255879"/>
                </a:lnTo>
                <a:lnTo>
                  <a:pt x="392430" y="287147"/>
                </a:lnTo>
                <a:lnTo>
                  <a:pt x="395351" y="277622"/>
                </a:lnTo>
                <a:lnTo>
                  <a:pt x="382130" y="270814"/>
                </a:lnTo>
                <a:lnTo>
                  <a:pt x="370649" y="260883"/>
                </a:lnTo>
                <a:lnTo>
                  <a:pt x="346468" y="212864"/>
                </a:lnTo>
                <a:lnTo>
                  <a:pt x="339229" y="168910"/>
                </a:lnTo>
                <a:lnTo>
                  <a:pt x="338328" y="143637"/>
                </a:lnTo>
                <a:lnTo>
                  <a:pt x="339229" y="118529"/>
                </a:lnTo>
                <a:lnTo>
                  <a:pt x="346468" y="74434"/>
                </a:lnTo>
                <a:lnTo>
                  <a:pt x="370649" y="26289"/>
                </a:lnTo>
                <a:lnTo>
                  <a:pt x="382130" y="16344"/>
                </a:lnTo>
                <a:lnTo>
                  <a:pt x="395351" y="9525"/>
                </a:lnTo>
                <a:close/>
              </a:path>
              <a:path w="1426210" h="287654">
                <a:moveTo>
                  <a:pt x="1117346" y="42037"/>
                </a:moveTo>
                <a:lnTo>
                  <a:pt x="1114171" y="33147"/>
                </a:lnTo>
                <a:lnTo>
                  <a:pt x="1098194" y="38912"/>
                </a:lnTo>
                <a:lnTo>
                  <a:pt x="1084173" y="47269"/>
                </a:lnTo>
                <a:lnTo>
                  <a:pt x="1054163" y="87312"/>
                </a:lnTo>
                <a:lnTo>
                  <a:pt x="1043940" y="143256"/>
                </a:lnTo>
                <a:lnTo>
                  <a:pt x="1045057" y="163512"/>
                </a:lnTo>
                <a:lnTo>
                  <a:pt x="1061974" y="214884"/>
                </a:lnTo>
                <a:lnTo>
                  <a:pt x="1098130" y="247611"/>
                </a:lnTo>
                <a:lnTo>
                  <a:pt x="1114171" y="253365"/>
                </a:lnTo>
                <a:lnTo>
                  <a:pt x="1116965" y="244348"/>
                </a:lnTo>
                <a:lnTo>
                  <a:pt x="1104392" y="238798"/>
                </a:lnTo>
                <a:lnTo>
                  <a:pt x="1093546" y="231076"/>
                </a:lnTo>
                <a:lnTo>
                  <a:pt x="1071333" y="194995"/>
                </a:lnTo>
                <a:lnTo>
                  <a:pt x="1064006" y="142113"/>
                </a:lnTo>
                <a:lnTo>
                  <a:pt x="1064806" y="123329"/>
                </a:lnTo>
                <a:lnTo>
                  <a:pt x="1077087" y="76962"/>
                </a:lnTo>
                <a:lnTo>
                  <a:pt x="1104607" y="47574"/>
                </a:lnTo>
                <a:lnTo>
                  <a:pt x="1117346" y="42037"/>
                </a:lnTo>
                <a:close/>
              </a:path>
              <a:path w="1426210" h="287654">
                <a:moveTo>
                  <a:pt x="1318768" y="143256"/>
                </a:moveTo>
                <a:lnTo>
                  <a:pt x="1314208" y="104419"/>
                </a:lnTo>
                <a:lnTo>
                  <a:pt x="1290497" y="58204"/>
                </a:lnTo>
                <a:lnTo>
                  <a:pt x="1248537" y="33147"/>
                </a:lnTo>
                <a:lnTo>
                  <a:pt x="1245362" y="42037"/>
                </a:lnTo>
                <a:lnTo>
                  <a:pt x="1258087" y="47574"/>
                </a:lnTo>
                <a:lnTo>
                  <a:pt x="1269060" y="55219"/>
                </a:lnTo>
                <a:lnTo>
                  <a:pt x="1291361" y="90754"/>
                </a:lnTo>
                <a:lnTo>
                  <a:pt x="1298702" y="142113"/>
                </a:lnTo>
                <a:lnTo>
                  <a:pt x="1297863" y="161518"/>
                </a:lnTo>
                <a:lnTo>
                  <a:pt x="1285621" y="209042"/>
                </a:lnTo>
                <a:lnTo>
                  <a:pt x="1258290" y="238798"/>
                </a:lnTo>
                <a:lnTo>
                  <a:pt x="1245743" y="244348"/>
                </a:lnTo>
                <a:lnTo>
                  <a:pt x="1248537" y="253365"/>
                </a:lnTo>
                <a:lnTo>
                  <a:pt x="1290548" y="228371"/>
                </a:lnTo>
                <a:lnTo>
                  <a:pt x="1314208" y="182168"/>
                </a:lnTo>
                <a:lnTo>
                  <a:pt x="1317625" y="163512"/>
                </a:lnTo>
                <a:lnTo>
                  <a:pt x="1318768" y="143256"/>
                </a:lnTo>
                <a:close/>
              </a:path>
              <a:path w="1426210" h="287654">
                <a:moveTo>
                  <a:pt x="1425956" y="143637"/>
                </a:moveTo>
                <a:lnTo>
                  <a:pt x="1421015" y="92798"/>
                </a:lnTo>
                <a:lnTo>
                  <a:pt x="1406271" y="49276"/>
                </a:lnTo>
                <a:lnTo>
                  <a:pt x="1382534" y="17068"/>
                </a:lnTo>
                <a:lnTo>
                  <a:pt x="1350518" y="0"/>
                </a:lnTo>
                <a:lnTo>
                  <a:pt x="1347597" y="9525"/>
                </a:lnTo>
                <a:lnTo>
                  <a:pt x="1360754" y="16344"/>
                </a:lnTo>
                <a:lnTo>
                  <a:pt x="1372247" y="26289"/>
                </a:lnTo>
                <a:lnTo>
                  <a:pt x="1396466" y="74434"/>
                </a:lnTo>
                <a:lnTo>
                  <a:pt x="1403705" y="118529"/>
                </a:lnTo>
                <a:lnTo>
                  <a:pt x="1404620" y="143764"/>
                </a:lnTo>
                <a:lnTo>
                  <a:pt x="1403705" y="168910"/>
                </a:lnTo>
                <a:lnTo>
                  <a:pt x="1396466" y="212864"/>
                </a:lnTo>
                <a:lnTo>
                  <a:pt x="1372247" y="260883"/>
                </a:lnTo>
                <a:lnTo>
                  <a:pt x="1347597" y="277622"/>
                </a:lnTo>
                <a:lnTo>
                  <a:pt x="1350518" y="287147"/>
                </a:lnTo>
                <a:lnTo>
                  <a:pt x="1395425" y="255879"/>
                </a:lnTo>
                <a:lnTo>
                  <a:pt x="1414856" y="217043"/>
                </a:lnTo>
                <a:lnTo>
                  <a:pt x="1424711" y="169900"/>
                </a:lnTo>
                <a:lnTo>
                  <a:pt x="1425956" y="143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683768" y="3148076"/>
            <a:ext cx="3763645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550545" algn="l"/>
                <a:tab pos="1320165" algn="l"/>
                <a:tab pos="2080895" algn="l"/>
                <a:tab pos="2915920" algn="l"/>
              </a:tabLst>
            </a:pPr>
            <a:r>
              <a:rPr dirty="0" sz="1850" spc="10">
                <a:latin typeface="Cambria Math"/>
                <a:cs typeface="Cambria Math"/>
              </a:rPr>
              <a:t>𝐸 </a:t>
            </a:r>
            <a:r>
              <a:rPr dirty="0" sz="1850" spc="2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11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𝑋</a:t>
            </a:r>
            <a:r>
              <a:rPr dirty="0" sz="1850" spc="41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15">
                <a:latin typeface="Cambria Math"/>
                <a:cs typeface="Cambria Math"/>
              </a:rPr>
              <a:t>− </a:t>
            </a:r>
            <a:r>
              <a:rPr dirty="0" sz="1850" spc="10">
                <a:latin typeface="Cambria Math"/>
                <a:cs typeface="Cambria Math"/>
              </a:rPr>
              <a:t>𝑌</a:t>
            </a:r>
            <a:r>
              <a:rPr dirty="0" sz="1850" spc="409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</a:t>
            </a:r>
            <a:r>
              <a:rPr dirty="0" sz="1850" spc="15">
                <a:latin typeface="Cambria Math"/>
                <a:cs typeface="Cambria Math"/>
              </a:rPr>
              <a:t>=</a:t>
            </a:r>
            <a:r>
              <a:rPr dirty="0" sz="1850" spc="11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𝑈</a:t>
            </a:r>
            <a:r>
              <a:rPr dirty="0" sz="1850" spc="40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	1</a:t>
            </a:r>
            <a:r>
              <a:rPr dirty="0" sz="1850" spc="-25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−</a:t>
            </a:r>
            <a:r>
              <a:rPr dirty="0" sz="1850" spc="-2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𝑀</a:t>
            </a:r>
            <a:r>
              <a:rPr dirty="0" sz="1850" spc="365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951222" y="3322827"/>
            <a:ext cx="890269" cy="276860"/>
          </a:xfrm>
          <a:custGeom>
            <a:avLst/>
            <a:gdLst/>
            <a:ahLst/>
            <a:cxnLst/>
            <a:rect l="l" t="t" r="r" b="b"/>
            <a:pathLst>
              <a:path w="890270" h="276860">
                <a:moveTo>
                  <a:pt x="668909" y="65278"/>
                </a:moveTo>
                <a:lnTo>
                  <a:pt x="665734" y="56388"/>
                </a:lnTo>
                <a:lnTo>
                  <a:pt x="649757" y="62153"/>
                </a:lnTo>
                <a:lnTo>
                  <a:pt x="635736" y="70510"/>
                </a:lnTo>
                <a:lnTo>
                  <a:pt x="605726" y="110553"/>
                </a:lnTo>
                <a:lnTo>
                  <a:pt x="595503" y="166497"/>
                </a:lnTo>
                <a:lnTo>
                  <a:pt x="596620" y="186753"/>
                </a:lnTo>
                <a:lnTo>
                  <a:pt x="613537" y="238125"/>
                </a:lnTo>
                <a:lnTo>
                  <a:pt x="649693" y="270852"/>
                </a:lnTo>
                <a:lnTo>
                  <a:pt x="665734" y="276618"/>
                </a:lnTo>
                <a:lnTo>
                  <a:pt x="668528" y="267589"/>
                </a:lnTo>
                <a:lnTo>
                  <a:pt x="655955" y="262039"/>
                </a:lnTo>
                <a:lnTo>
                  <a:pt x="645109" y="254317"/>
                </a:lnTo>
                <a:lnTo>
                  <a:pt x="622896" y="218236"/>
                </a:lnTo>
                <a:lnTo>
                  <a:pt x="615569" y="165354"/>
                </a:lnTo>
                <a:lnTo>
                  <a:pt x="616369" y="146570"/>
                </a:lnTo>
                <a:lnTo>
                  <a:pt x="628650" y="100203"/>
                </a:lnTo>
                <a:lnTo>
                  <a:pt x="656170" y="70815"/>
                </a:lnTo>
                <a:lnTo>
                  <a:pt x="668909" y="65278"/>
                </a:lnTo>
                <a:close/>
              </a:path>
              <a:path w="890270" h="276860">
                <a:moveTo>
                  <a:pt x="870331" y="166497"/>
                </a:moveTo>
                <a:lnTo>
                  <a:pt x="865771" y="127660"/>
                </a:lnTo>
                <a:lnTo>
                  <a:pt x="842060" y="81445"/>
                </a:lnTo>
                <a:lnTo>
                  <a:pt x="800100" y="56388"/>
                </a:lnTo>
                <a:lnTo>
                  <a:pt x="796925" y="65278"/>
                </a:lnTo>
                <a:lnTo>
                  <a:pt x="809650" y="70815"/>
                </a:lnTo>
                <a:lnTo>
                  <a:pt x="820623" y="78460"/>
                </a:lnTo>
                <a:lnTo>
                  <a:pt x="842924" y="113995"/>
                </a:lnTo>
                <a:lnTo>
                  <a:pt x="850265" y="165354"/>
                </a:lnTo>
                <a:lnTo>
                  <a:pt x="849426" y="184759"/>
                </a:lnTo>
                <a:lnTo>
                  <a:pt x="837184" y="232283"/>
                </a:lnTo>
                <a:lnTo>
                  <a:pt x="809853" y="262039"/>
                </a:lnTo>
                <a:lnTo>
                  <a:pt x="797306" y="267589"/>
                </a:lnTo>
                <a:lnTo>
                  <a:pt x="800100" y="276618"/>
                </a:lnTo>
                <a:lnTo>
                  <a:pt x="842111" y="251612"/>
                </a:lnTo>
                <a:lnTo>
                  <a:pt x="865771" y="205409"/>
                </a:lnTo>
                <a:lnTo>
                  <a:pt x="869188" y="186753"/>
                </a:lnTo>
                <a:lnTo>
                  <a:pt x="870331" y="166497"/>
                </a:lnTo>
                <a:close/>
              </a:path>
              <a:path w="890270" h="276860">
                <a:moveTo>
                  <a:pt x="890016" y="0"/>
                </a:moveTo>
                <a:lnTo>
                  <a:pt x="0" y="0"/>
                </a:lnTo>
                <a:lnTo>
                  <a:pt x="0" y="15240"/>
                </a:lnTo>
                <a:lnTo>
                  <a:pt x="890016" y="15240"/>
                </a:lnTo>
                <a:lnTo>
                  <a:pt x="8900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4669790" y="2917438"/>
            <a:ext cx="1109345" cy="700405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661670">
              <a:lnSpc>
                <a:spcPct val="100000"/>
              </a:lnSpc>
              <a:spcBef>
                <a:spcPts val="530"/>
              </a:spcBef>
            </a:pPr>
            <a:r>
              <a:rPr dirty="0" sz="1850" spc="10">
                <a:latin typeface="Cambria Math"/>
                <a:cs typeface="Cambria Math"/>
              </a:rPr>
              <a:t>1</a:t>
            </a:r>
            <a:endParaRPr sz="18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dirty="0" baseline="37537" sz="2775" spc="22">
                <a:latin typeface="Cambria Math"/>
                <a:cs typeface="Cambria Math"/>
              </a:rPr>
              <a:t>=</a:t>
            </a:r>
            <a:r>
              <a:rPr dirty="0" baseline="37537" sz="2775" spc="142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1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5">
                <a:latin typeface="Cambria Math"/>
                <a:cs typeface="Cambria Math"/>
              </a:rPr>
              <a:t>+</a:t>
            </a:r>
            <a:r>
              <a:rPr dirty="0" sz="1850" spc="-1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𝐺</a:t>
            </a:r>
            <a:r>
              <a:rPr dirty="0" sz="1850" spc="420">
                <a:latin typeface="Cambria Math"/>
                <a:cs typeface="Cambria Math"/>
              </a:rPr>
              <a:t> </a:t>
            </a:r>
            <a:r>
              <a:rPr dirty="0" sz="1850" spc="10">
                <a:latin typeface="Cambria Math"/>
                <a:cs typeface="Cambria Math"/>
              </a:rPr>
              <a:t>𝑧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869051" y="3148076"/>
            <a:ext cx="499109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45">
                <a:latin typeface="Cambria Math"/>
                <a:cs typeface="Cambria Math"/>
              </a:rPr>
              <a:t>𝑋</a:t>
            </a:r>
            <a:r>
              <a:rPr dirty="0" sz="1850" spc="5">
                <a:latin typeface="Cambria Math"/>
                <a:cs typeface="Cambria Math"/>
              </a:rPr>
              <a:t>(</a:t>
            </a:r>
            <a:r>
              <a:rPr dirty="0" sz="1850" spc="50">
                <a:latin typeface="Cambria Math"/>
                <a:cs typeface="Cambria Math"/>
              </a:rPr>
              <a:t>𝑧</a:t>
            </a:r>
            <a:r>
              <a:rPr dirty="0" sz="1850" spc="5">
                <a:latin typeface="Cambria Math"/>
                <a:cs typeface="Cambria Math"/>
              </a:rPr>
              <a:t>)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63854" y="2675966"/>
            <a:ext cx="1000252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 </a:t>
            </a:r>
            <a:r>
              <a:rPr dirty="0" sz="2400" spc="-10">
                <a:latin typeface="Calibri"/>
                <a:cs typeface="Calibri"/>
              </a:rPr>
              <a:t>sistema: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diferencia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entre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entrada</a:t>
            </a:r>
            <a:r>
              <a:rPr dirty="0" sz="2400">
                <a:latin typeface="Calibri"/>
                <a:cs typeface="Calibri"/>
              </a:rPr>
              <a:t> y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salida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=&gt;</a:t>
            </a:r>
            <a:r>
              <a:rPr dirty="0" sz="2400" spc="25">
                <a:latin typeface="Calibri"/>
                <a:cs typeface="Calibri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{e</a:t>
            </a:r>
            <a:r>
              <a:rPr dirty="0" baseline="-20833" sz="2400">
                <a:latin typeface="Times New Roman"/>
                <a:cs typeface="Times New Roman"/>
              </a:rPr>
              <a:t>k</a:t>
            </a:r>
            <a:r>
              <a:rPr dirty="0" sz="2400">
                <a:latin typeface="Times New Roman"/>
                <a:cs typeface="Times New Roman"/>
              </a:rPr>
              <a:t>}</a:t>
            </a:r>
            <a:r>
              <a:rPr dirty="0" sz="2400" spc="-15">
                <a:latin typeface="Times New Roman"/>
                <a:cs typeface="Times New Roman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= {x</a:t>
            </a:r>
            <a:r>
              <a:rPr dirty="0" baseline="-20833" sz="2400">
                <a:latin typeface="Times New Roman"/>
                <a:cs typeface="Times New Roman"/>
              </a:rPr>
              <a:t>k</a:t>
            </a:r>
            <a:r>
              <a:rPr dirty="0" sz="2400">
                <a:latin typeface="Times New Roman"/>
                <a:cs typeface="Times New Roman"/>
              </a:rPr>
              <a:t>}</a:t>
            </a:r>
            <a:r>
              <a:rPr dirty="0" sz="2400" spc="-10">
                <a:latin typeface="Times New Roman"/>
                <a:cs typeface="Times New Roman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-</a:t>
            </a:r>
            <a:r>
              <a:rPr dirty="0" sz="2400" spc="5">
                <a:latin typeface="Times New Roman"/>
                <a:cs typeface="Times New Roman"/>
              </a:rPr>
              <a:t> </a:t>
            </a:r>
            <a:r>
              <a:rPr dirty="0" sz="2400" spc="-5">
                <a:latin typeface="Times New Roman"/>
                <a:cs typeface="Times New Roman"/>
              </a:rPr>
              <a:t>{y</a:t>
            </a:r>
            <a:r>
              <a:rPr dirty="0" baseline="-20833" sz="2400" spc="-7">
                <a:latin typeface="Times New Roman"/>
                <a:cs typeface="Times New Roman"/>
              </a:rPr>
              <a:t>k</a:t>
            </a:r>
            <a:r>
              <a:rPr dirty="0" sz="2400" spc="-5">
                <a:latin typeface="Times New Roman"/>
                <a:cs typeface="Times New Roman"/>
              </a:rPr>
              <a:t>}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779776" y="4555997"/>
            <a:ext cx="932180" cy="220345"/>
          </a:xfrm>
          <a:custGeom>
            <a:avLst/>
            <a:gdLst/>
            <a:ahLst/>
            <a:cxnLst/>
            <a:rect l="l" t="t" r="r" b="b"/>
            <a:pathLst>
              <a:path w="932179" h="220345">
                <a:moveTo>
                  <a:pt x="861440" y="0"/>
                </a:moveTo>
                <a:lnTo>
                  <a:pt x="858265" y="8889"/>
                </a:lnTo>
                <a:lnTo>
                  <a:pt x="871059" y="14436"/>
                </a:lnTo>
                <a:lnTo>
                  <a:pt x="882030" y="22113"/>
                </a:lnTo>
                <a:lnTo>
                  <a:pt x="904319" y="57602"/>
                </a:lnTo>
                <a:lnTo>
                  <a:pt x="911606" y="108965"/>
                </a:lnTo>
                <a:lnTo>
                  <a:pt x="910794" y="128371"/>
                </a:lnTo>
                <a:lnTo>
                  <a:pt x="898525" y="175894"/>
                </a:lnTo>
                <a:lnTo>
                  <a:pt x="871218" y="205648"/>
                </a:lnTo>
                <a:lnTo>
                  <a:pt x="858647" y="211200"/>
                </a:lnTo>
                <a:lnTo>
                  <a:pt x="861440" y="220218"/>
                </a:lnTo>
                <a:lnTo>
                  <a:pt x="903481" y="195214"/>
                </a:lnTo>
                <a:lnTo>
                  <a:pt x="927163" y="149066"/>
                </a:lnTo>
                <a:lnTo>
                  <a:pt x="931672" y="110108"/>
                </a:lnTo>
                <a:lnTo>
                  <a:pt x="930530" y="89917"/>
                </a:lnTo>
                <a:lnTo>
                  <a:pt x="913511" y="38607"/>
                </a:lnTo>
                <a:lnTo>
                  <a:pt x="877417" y="5764"/>
                </a:lnTo>
                <a:lnTo>
                  <a:pt x="861440" y="0"/>
                </a:lnTo>
                <a:close/>
              </a:path>
              <a:path w="932179" h="220345">
                <a:moveTo>
                  <a:pt x="70231" y="0"/>
                </a:moveTo>
                <a:lnTo>
                  <a:pt x="28261" y="25056"/>
                </a:lnTo>
                <a:lnTo>
                  <a:pt x="4556" y="71262"/>
                </a:lnTo>
                <a:lnTo>
                  <a:pt x="0" y="110108"/>
                </a:lnTo>
                <a:lnTo>
                  <a:pt x="1141" y="130373"/>
                </a:lnTo>
                <a:lnTo>
                  <a:pt x="18161" y="181737"/>
                </a:lnTo>
                <a:lnTo>
                  <a:pt x="54254" y="214455"/>
                </a:lnTo>
                <a:lnTo>
                  <a:pt x="70231" y="220218"/>
                </a:lnTo>
                <a:lnTo>
                  <a:pt x="73025" y="211200"/>
                </a:lnTo>
                <a:lnTo>
                  <a:pt x="60471" y="205648"/>
                </a:lnTo>
                <a:lnTo>
                  <a:pt x="49657" y="197929"/>
                </a:lnTo>
                <a:lnTo>
                  <a:pt x="27459" y="161847"/>
                </a:lnTo>
                <a:lnTo>
                  <a:pt x="20066" y="108965"/>
                </a:lnTo>
                <a:lnTo>
                  <a:pt x="20895" y="90177"/>
                </a:lnTo>
                <a:lnTo>
                  <a:pt x="33147" y="43814"/>
                </a:lnTo>
                <a:lnTo>
                  <a:pt x="60686" y="14436"/>
                </a:lnTo>
                <a:lnTo>
                  <a:pt x="73406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769360" y="4658105"/>
            <a:ext cx="890269" cy="276860"/>
          </a:xfrm>
          <a:custGeom>
            <a:avLst/>
            <a:gdLst/>
            <a:ahLst/>
            <a:cxnLst/>
            <a:rect l="l" t="t" r="r" b="b"/>
            <a:pathLst>
              <a:path w="890270" h="276860">
                <a:moveTo>
                  <a:pt x="668782" y="65278"/>
                </a:moveTo>
                <a:lnTo>
                  <a:pt x="665607" y="56388"/>
                </a:lnTo>
                <a:lnTo>
                  <a:pt x="649643" y="62153"/>
                </a:lnTo>
                <a:lnTo>
                  <a:pt x="635660" y="70510"/>
                </a:lnTo>
                <a:lnTo>
                  <a:pt x="605599" y="110553"/>
                </a:lnTo>
                <a:lnTo>
                  <a:pt x="595376" y="166497"/>
                </a:lnTo>
                <a:lnTo>
                  <a:pt x="596506" y="186766"/>
                </a:lnTo>
                <a:lnTo>
                  <a:pt x="613537" y="238125"/>
                </a:lnTo>
                <a:lnTo>
                  <a:pt x="649630" y="270852"/>
                </a:lnTo>
                <a:lnTo>
                  <a:pt x="665607" y="276606"/>
                </a:lnTo>
                <a:lnTo>
                  <a:pt x="668401" y="267589"/>
                </a:lnTo>
                <a:lnTo>
                  <a:pt x="655840" y="262039"/>
                </a:lnTo>
                <a:lnTo>
                  <a:pt x="645033" y="254317"/>
                </a:lnTo>
                <a:lnTo>
                  <a:pt x="622833" y="218236"/>
                </a:lnTo>
                <a:lnTo>
                  <a:pt x="615442" y="165354"/>
                </a:lnTo>
                <a:lnTo>
                  <a:pt x="616267" y="146570"/>
                </a:lnTo>
                <a:lnTo>
                  <a:pt x="628523" y="100203"/>
                </a:lnTo>
                <a:lnTo>
                  <a:pt x="656056" y="70827"/>
                </a:lnTo>
                <a:lnTo>
                  <a:pt x="668782" y="65278"/>
                </a:lnTo>
                <a:close/>
              </a:path>
              <a:path w="890270" h="276860">
                <a:moveTo>
                  <a:pt x="870204" y="166497"/>
                </a:moveTo>
                <a:lnTo>
                  <a:pt x="865644" y="127660"/>
                </a:lnTo>
                <a:lnTo>
                  <a:pt x="841984" y="81445"/>
                </a:lnTo>
                <a:lnTo>
                  <a:pt x="799973" y="56388"/>
                </a:lnTo>
                <a:lnTo>
                  <a:pt x="796798" y="65278"/>
                </a:lnTo>
                <a:lnTo>
                  <a:pt x="809586" y="70827"/>
                </a:lnTo>
                <a:lnTo>
                  <a:pt x="820559" y="78511"/>
                </a:lnTo>
                <a:lnTo>
                  <a:pt x="842848" y="113995"/>
                </a:lnTo>
                <a:lnTo>
                  <a:pt x="850138" y="165354"/>
                </a:lnTo>
                <a:lnTo>
                  <a:pt x="849325" y="184759"/>
                </a:lnTo>
                <a:lnTo>
                  <a:pt x="837057" y="232283"/>
                </a:lnTo>
                <a:lnTo>
                  <a:pt x="809739" y="262039"/>
                </a:lnTo>
                <a:lnTo>
                  <a:pt x="797179" y="267589"/>
                </a:lnTo>
                <a:lnTo>
                  <a:pt x="799973" y="276606"/>
                </a:lnTo>
                <a:lnTo>
                  <a:pt x="842010" y="251612"/>
                </a:lnTo>
                <a:lnTo>
                  <a:pt x="865695" y="205460"/>
                </a:lnTo>
                <a:lnTo>
                  <a:pt x="869073" y="186766"/>
                </a:lnTo>
                <a:lnTo>
                  <a:pt x="870204" y="166497"/>
                </a:lnTo>
                <a:close/>
              </a:path>
              <a:path w="890270" h="276860">
                <a:moveTo>
                  <a:pt x="890016" y="0"/>
                </a:moveTo>
                <a:lnTo>
                  <a:pt x="0" y="0"/>
                </a:lnTo>
                <a:lnTo>
                  <a:pt x="0" y="15240"/>
                </a:lnTo>
                <a:lnTo>
                  <a:pt x="890016" y="15240"/>
                </a:lnTo>
                <a:lnTo>
                  <a:pt x="8900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642873" y="4326382"/>
          <a:ext cx="4688840" cy="578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6130"/>
                <a:gridCol w="2521585"/>
                <a:gridCol w="92710"/>
              </a:tblGrid>
              <a:tr h="578485">
                <a:tc>
                  <a:txBody>
                    <a:bodyPr/>
                    <a:lstStyle/>
                    <a:p>
                      <a:pPr marL="53340">
                        <a:lnSpc>
                          <a:spcPts val="1925"/>
                        </a:lnSpc>
                        <a:spcBef>
                          <a:spcPts val="1310"/>
                        </a:spcBef>
                      </a:pPr>
                      <a:r>
                        <a:rPr dirty="0" sz="1850" spc="3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6460" sz="2025" spc="44">
                          <a:latin typeface="Cambria Math"/>
                          <a:cs typeface="Cambria Math"/>
                        </a:rPr>
                        <a:t>∞</a:t>
                      </a:r>
                      <a:r>
                        <a:rPr dirty="0" baseline="-16460" sz="2025" spc="419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5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50" spc="42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0">
                          <a:latin typeface="Cambria Math"/>
                          <a:cs typeface="Cambria Math"/>
                        </a:rPr>
                        <a:t>lim</a:t>
                      </a:r>
                      <a:r>
                        <a:rPr dirty="0" sz="1850" spc="22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6460" sz="2025" spc="15">
                          <a:latin typeface="Cambria Math"/>
                          <a:cs typeface="Cambria Math"/>
                        </a:rPr>
                        <a:t>𝑘  </a:t>
                      </a:r>
                      <a:r>
                        <a:rPr dirty="0" sz="1850" spc="15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50" spc="15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5">
                          <a:latin typeface="Cambria Math"/>
                          <a:cs typeface="Cambria Math"/>
                        </a:rPr>
                        <a:t>lim</a:t>
                      </a:r>
                      <a:endParaRPr sz="1850">
                        <a:latin typeface="Cambria Math"/>
                        <a:cs typeface="Cambria Math"/>
                      </a:endParaRPr>
                    </a:p>
                    <a:p>
                      <a:pPr marL="643255">
                        <a:lnSpc>
                          <a:spcPts val="1225"/>
                        </a:lnSpc>
                        <a:tabLst>
                          <a:tab pos="1637030" algn="l"/>
                        </a:tabLst>
                      </a:pPr>
                      <a:r>
                        <a:rPr dirty="0" sz="1350" spc="80">
                          <a:latin typeface="Cambria Math"/>
                          <a:cs typeface="Cambria Math"/>
                        </a:rPr>
                        <a:t>𝑘→∞	</a:t>
                      </a:r>
                      <a:r>
                        <a:rPr dirty="0" sz="1350" spc="55">
                          <a:latin typeface="Cambria Math"/>
                          <a:cs typeface="Cambria Math"/>
                        </a:rPr>
                        <a:t>𝑧→1</a:t>
                      </a:r>
                      <a:endParaRPr sz="1350">
                        <a:latin typeface="Cambria Math"/>
                        <a:cs typeface="Cambria Math"/>
                      </a:endParaRPr>
                    </a:p>
                  </a:txBody>
                  <a:tcPr marL="0" marR="0" marB="0" marT="16637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1735"/>
                        </a:lnSpc>
                        <a:spcBef>
                          <a:spcPts val="1310"/>
                        </a:spcBef>
                        <a:tabLst>
                          <a:tab pos="1443990" algn="l"/>
                          <a:tab pos="1994535" algn="l"/>
                        </a:tabLst>
                      </a:pPr>
                      <a:r>
                        <a:rPr dirty="0" sz="1850" spc="1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50" spc="-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5">
                          <a:latin typeface="Cambria Math"/>
                          <a:cs typeface="Cambria Math"/>
                        </a:rPr>
                        <a:t>−</a:t>
                      </a:r>
                      <a:r>
                        <a:rPr dirty="0" sz="185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40">
                          <a:latin typeface="Cambria Math"/>
                          <a:cs typeface="Cambria Math"/>
                        </a:rPr>
                        <a:t>𝑧</a:t>
                      </a:r>
                      <a:r>
                        <a:rPr dirty="0" baseline="28806" sz="2025" spc="60">
                          <a:latin typeface="Cambria Math"/>
                          <a:cs typeface="Cambria Math"/>
                        </a:rPr>
                        <a:t>−1	</a:t>
                      </a:r>
                      <a:r>
                        <a:rPr dirty="0" baseline="42042" sz="2775" spc="15">
                          <a:latin typeface="Cambria Math"/>
                          <a:cs typeface="Cambria Math"/>
                        </a:rPr>
                        <a:t>1	</a:t>
                      </a:r>
                      <a:r>
                        <a:rPr dirty="0" sz="1850" spc="20">
                          <a:latin typeface="Cambria Math"/>
                          <a:cs typeface="Cambria Math"/>
                        </a:rPr>
                        <a:t>𝑋(𝑧)</a:t>
                      </a:r>
                      <a:endParaRPr sz="1850">
                        <a:latin typeface="Cambria Math"/>
                        <a:cs typeface="Cambria Math"/>
                      </a:endParaRPr>
                    </a:p>
                    <a:p>
                      <a:pPr marL="1064260">
                        <a:lnSpc>
                          <a:spcPts val="1415"/>
                        </a:lnSpc>
                      </a:pPr>
                      <a:r>
                        <a:rPr dirty="0" sz="1850" spc="1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50" spc="-1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5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85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0">
                          <a:latin typeface="Cambria Math"/>
                          <a:cs typeface="Cambria Math"/>
                        </a:rPr>
                        <a:t>𝐺</a:t>
                      </a:r>
                      <a:r>
                        <a:rPr dirty="0" sz="1850" spc="40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50" spc="10">
                          <a:latin typeface="Cambria Math"/>
                          <a:cs typeface="Cambria Math"/>
                        </a:rPr>
                        <a:t>𝑧</a:t>
                      </a:r>
                      <a:endParaRPr sz="1850">
                        <a:latin typeface="Cambria Math"/>
                        <a:cs typeface="Cambria Math"/>
                      </a:endParaRPr>
                    </a:p>
                  </a:txBody>
                  <a:tcPr marL="0" marR="0" marB="0" marT="16637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4" name="object 34"/>
          <p:cNvSpPr txBox="1"/>
          <p:nvPr/>
        </p:nvSpPr>
        <p:spPr>
          <a:xfrm>
            <a:off x="702360" y="3689984"/>
            <a:ext cx="42011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Aplicando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teorema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final: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367653" y="3679063"/>
            <a:ext cx="5172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latin typeface="Calibri"/>
                <a:cs typeface="Calibri"/>
              </a:rPr>
              <a:t>El</a:t>
            </a:r>
            <a:r>
              <a:rPr dirty="0" sz="2400" spc="-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error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en </a:t>
            </a:r>
            <a:r>
              <a:rPr dirty="0" sz="2400" spc="-10" b="1">
                <a:latin typeface="Calibri"/>
                <a:cs typeface="Calibri"/>
              </a:rPr>
              <a:t>rég.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permanente</a:t>
            </a:r>
            <a:r>
              <a:rPr dirty="0" sz="2400" spc="5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depende</a:t>
            </a:r>
            <a:r>
              <a:rPr dirty="0" sz="2400" spc="5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367653" y="4047870"/>
            <a:ext cx="5356225" cy="11201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93700" indent="-3810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dirty="0" sz="2400" spc="-5">
                <a:latin typeface="Calibri"/>
                <a:cs typeface="Calibri"/>
              </a:rPr>
              <a:t>La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entrada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X(z)</a:t>
            </a:r>
            <a:endParaRPr sz="2400">
              <a:latin typeface="Cambria Math"/>
              <a:cs typeface="Cambria Math"/>
            </a:endParaRPr>
          </a:p>
          <a:p>
            <a:pPr marL="393700" indent="-381000">
              <a:lnSpc>
                <a:spcPts val="2870"/>
              </a:lnSpc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dirty="0" sz="2400" spc="-5">
                <a:latin typeface="Calibri"/>
                <a:cs typeface="Calibri"/>
              </a:rPr>
              <a:t>La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características</a:t>
            </a:r>
            <a:r>
              <a:rPr dirty="0" sz="2400" spc="-6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(tipo)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 </a:t>
            </a:r>
            <a:r>
              <a:rPr dirty="0" sz="2400">
                <a:latin typeface="Cambria Math"/>
                <a:cs typeface="Cambria Math"/>
              </a:rPr>
              <a:t>G(z)</a:t>
            </a:r>
            <a:endParaRPr sz="2400">
              <a:latin typeface="Cambria Math"/>
              <a:cs typeface="Cambria Math"/>
            </a:endParaRPr>
          </a:p>
          <a:p>
            <a:pPr marL="393700" indent="-381000">
              <a:lnSpc>
                <a:spcPts val="2870"/>
              </a:lnSpc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dirty="0" sz="2400" spc="-5">
                <a:latin typeface="Calibri"/>
                <a:cs typeface="Calibri"/>
              </a:rPr>
              <a:t>La</a:t>
            </a:r>
            <a:r>
              <a:rPr dirty="0" sz="2400" spc="-10">
                <a:latin typeface="Calibri"/>
                <a:cs typeface="Calibri"/>
              </a:rPr>
              <a:t> realimentación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(si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unitaria)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924725" y="5634482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785" y="0"/>
                </a:moveTo>
                <a:lnTo>
                  <a:pt x="257759" y="11468"/>
                </a:lnTo>
                <a:lnTo>
                  <a:pt x="274103" y="18556"/>
                </a:lnTo>
                <a:lnTo>
                  <a:pt x="288161" y="28373"/>
                </a:lnTo>
                <a:lnTo>
                  <a:pt x="316701" y="73880"/>
                </a:lnTo>
                <a:lnTo>
                  <a:pt x="325031" y="115661"/>
                </a:lnTo>
                <a:lnTo>
                  <a:pt x="326072" y="139750"/>
                </a:lnTo>
                <a:lnTo>
                  <a:pt x="325026" y="164649"/>
                </a:lnTo>
                <a:lnTo>
                  <a:pt x="316658" y="207587"/>
                </a:lnTo>
                <a:lnTo>
                  <a:pt x="288178" y="253828"/>
                </a:lnTo>
                <a:lnTo>
                  <a:pt x="258203" y="270865"/>
                </a:lnTo>
                <a:lnTo>
                  <a:pt x="261785" y="282333"/>
                </a:lnTo>
                <a:lnTo>
                  <a:pt x="300293" y="264264"/>
                </a:lnTo>
                <a:lnTo>
                  <a:pt x="328599" y="232994"/>
                </a:lnTo>
                <a:lnTo>
                  <a:pt x="346044" y="191115"/>
                </a:lnTo>
                <a:lnTo>
                  <a:pt x="351878" y="141236"/>
                </a:lnTo>
                <a:lnTo>
                  <a:pt x="350413" y="115357"/>
                </a:lnTo>
                <a:lnTo>
                  <a:pt x="338725" y="69484"/>
                </a:lnTo>
                <a:lnTo>
                  <a:pt x="315622" y="32139"/>
                </a:lnTo>
                <a:lnTo>
                  <a:pt x="282251" y="7393"/>
                </a:lnTo>
                <a:lnTo>
                  <a:pt x="261785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28" y="18107"/>
                </a:lnTo>
                <a:lnTo>
                  <a:pt x="23291" y="49491"/>
                </a:lnTo>
                <a:lnTo>
                  <a:pt x="5826" y="91440"/>
                </a:lnTo>
                <a:lnTo>
                  <a:pt x="0" y="141236"/>
                </a:lnTo>
                <a:lnTo>
                  <a:pt x="1452" y="167175"/>
                </a:lnTo>
                <a:lnTo>
                  <a:pt x="13062" y="213056"/>
                </a:lnTo>
                <a:lnTo>
                  <a:pt x="36100" y="250279"/>
                </a:lnTo>
                <a:lnTo>
                  <a:pt x="69514" y="274949"/>
                </a:lnTo>
                <a:lnTo>
                  <a:pt x="90043" y="282333"/>
                </a:lnTo>
                <a:lnTo>
                  <a:pt x="93611" y="270865"/>
                </a:lnTo>
                <a:lnTo>
                  <a:pt x="77528" y="263743"/>
                </a:lnTo>
                <a:lnTo>
                  <a:pt x="63647" y="253828"/>
                </a:lnTo>
                <a:lnTo>
                  <a:pt x="35169" y="207587"/>
                </a:lnTo>
                <a:lnTo>
                  <a:pt x="26801" y="164649"/>
                </a:lnTo>
                <a:lnTo>
                  <a:pt x="25755" y="139750"/>
                </a:lnTo>
                <a:lnTo>
                  <a:pt x="26801" y="115661"/>
                </a:lnTo>
                <a:lnTo>
                  <a:pt x="35169" y="73880"/>
                </a:lnTo>
                <a:lnTo>
                  <a:pt x="63755" y="28373"/>
                </a:lnTo>
                <a:lnTo>
                  <a:pt x="94056" y="11468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681024" y="5545632"/>
            <a:ext cx="94869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2900" algn="l"/>
                <a:tab pos="707390" algn="l"/>
              </a:tabLst>
            </a:pPr>
            <a:r>
              <a:rPr dirty="0" sz="2400">
                <a:latin typeface="Cambria Math"/>
                <a:cs typeface="Cambria Math"/>
              </a:rPr>
              <a:t>𝐺	𝑧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701038" y="5765723"/>
            <a:ext cx="2165985" cy="20320"/>
          </a:xfrm>
          <a:custGeom>
            <a:avLst/>
            <a:gdLst/>
            <a:ahLst/>
            <a:cxnLst/>
            <a:rect l="l" t="t" r="r" b="b"/>
            <a:pathLst>
              <a:path w="2165985" h="20320">
                <a:moveTo>
                  <a:pt x="2165604" y="0"/>
                </a:moveTo>
                <a:lnTo>
                  <a:pt x="0" y="0"/>
                </a:lnTo>
                <a:lnTo>
                  <a:pt x="0" y="19811"/>
                </a:lnTo>
                <a:lnTo>
                  <a:pt x="2165604" y="19811"/>
                </a:lnTo>
                <a:lnTo>
                  <a:pt x="21656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95702" y="5404358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74" y="0"/>
                </a:moveTo>
                <a:lnTo>
                  <a:pt x="257810" y="11429"/>
                </a:lnTo>
                <a:lnTo>
                  <a:pt x="274173" y="18522"/>
                </a:lnTo>
                <a:lnTo>
                  <a:pt x="288226" y="28352"/>
                </a:lnTo>
                <a:lnTo>
                  <a:pt x="316759" y="73852"/>
                </a:lnTo>
                <a:lnTo>
                  <a:pt x="325090" y="115623"/>
                </a:lnTo>
                <a:lnTo>
                  <a:pt x="326136" y="139699"/>
                </a:lnTo>
                <a:lnTo>
                  <a:pt x="325088" y="164638"/>
                </a:lnTo>
                <a:lnTo>
                  <a:pt x="316706" y="207590"/>
                </a:lnTo>
                <a:lnTo>
                  <a:pt x="288210" y="253828"/>
                </a:lnTo>
                <a:lnTo>
                  <a:pt x="258191" y="270865"/>
                </a:lnTo>
                <a:lnTo>
                  <a:pt x="261874" y="282333"/>
                </a:lnTo>
                <a:lnTo>
                  <a:pt x="300323" y="264264"/>
                </a:lnTo>
                <a:lnTo>
                  <a:pt x="328676" y="232994"/>
                </a:lnTo>
                <a:lnTo>
                  <a:pt x="346106" y="191119"/>
                </a:lnTo>
                <a:lnTo>
                  <a:pt x="351917" y="141223"/>
                </a:lnTo>
                <a:lnTo>
                  <a:pt x="350444" y="115341"/>
                </a:lnTo>
                <a:lnTo>
                  <a:pt x="338736" y="69482"/>
                </a:lnTo>
                <a:lnTo>
                  <a:pt x="315666" y="32146"/>
                </a:lnTo>
                <a:lnTo>
                  <a:pt x="282328" y="7381"/>
                </a:lnTo>
                <a:lnTo>
                  <a:pt x="261874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57" y="18097"/>
                </a:lnTo>
                <a:lnTo>
                  <a:pt x="23368" y="49529"/>
                </a:lnTo>
                <a:lnTo>
                  <a:pt x="5826" y="91424"/>
                </a:lnTo>
                <a:lnTo>
                  <a:pt x="0" y="141223"/>
                </a:lnTo>
                <a:lnTo>
                  <a:pt x="1452" y="167175"/>
                </a:lnTo>
                <a:lnTo>
                  <a:pt x="13073" y="213057"/>
                </a:lnTo>
                <a:lnTo>
                  <a:pt x="36125" y="250279"/>
                </a:lnTo>
                <a:lnTo>
                  <a:pt x="69514" y="274949"/>
                </a:lnTo>
                <a:lnTo>
                  <a:pt x="90043" y="282333"/>
                </a:lnTo>
                <a:lnTo>
                  <a:pt x="93599" y="270865"/>
                </a:lnTo>
                <a:lnTo>
                  <a:pt x="77549" y="263743"/>
                </a:lnTo>
                <a:lnTo>
                  <a:pt x="63690" y="253828"/>
                </a:lnTo>
                <a:lnTo>
                  <a:pt x="35210" y="207590"/>
                </a:lnTo>
                <a:lnTo>
                  <a:pt x="26828" y="164638"/>
                </a:lnTo>
                <a:lnTo>
                  <a:pt x="25781" y="139699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7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460879" y="5838697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73" y="0"/>
                </a:moveTo>
                <a:lnTo>
                  <a:pt x="257809" y="11468"/>
                </a:lnTo>
                <a:lnTo>
                  <a:pt x="274173" y="18556"/>
                </a:lnTo>
                <a:lnTo>
                  <a:pt x="288226" y="28373"/>
                </a:lnTo>
                <a:lnTo>
                  <a:pt x="316759" y="73880"/>
                </a:lnTo>
                <a:lnTo>
                  <a:pt x="325090" y="115661"/>
                </a:lnTo>
                <a:lnTo>
                  <a:pt x="326135" y="139750"/>
                </a:lnTo>
                <a:lnTo>
                  <a:pt x="325088" y="164649"/>
                </a:lnTo>
                <a:lnTo>
                  <a:pt x="316706" y="207587"/>
                </a:lnTo>
                <a:lnTo>
                  <a:pt x="288210" y="253828"/>
                </a:lnTo>
                <a:lnTo>
                  <a:pt x="258190" y="270865"/>
                </a:lnTo>
                <a:lnTo>
                  <a:pt x="261873" y="282333"/>
                </a:lnTo>
                <a:lnTo>
                  <a:pt x="300323" y="264264"/>
                </a:lnTo>
                <a:lnTo>
                  <a:pt x="328675" y="232994"/>
                </a:lnTo>
                <a:lnTo>
                  <a:pt x="346106" y="191115"/>
                </a:lnTo>
                <a:lnTo>
                  <a:pt x="351916" y="141236"/>
                </a:lnTo>
                <a:lnTo>
                  <a:pt x="350444" y="115357"/>
                </a:lnTo>
                <a:lnTo>
                  <a:pt x="338736" y="69484"/>
                </a:lnTo>
                <a:lnTo>
                  <a:pt x="315666" y="32139"/>
                </a:lnTo>
                <a:lnTo>
                  <a:pt x="282328" y="7393"/>
                </a:lnTo>
                <a:lnTo>
                  <a:pt x="261873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57" y="18107"/>
                </a:lnTo>
                <a:lnTo>
                  <a:pt x="23368" y="49491"/>
                </a:lnTo>
                <a:lnTo>
                  <a:pt x="5826" y="91439"/>
                </a:lnTo>
                <a:lnTo>
                  <a:pt x="0" y="141236"/>
                </a:lnTo>
                <a:lnTo>
                  <a:pt x="1452" y="167175"/>
                </a:lnTo>
                <a:lnTo>
                  <a:pt x="13073" y="213056"/>
                </a:lnTo>
                <a:lnTo>
                  <a:pt x="36125" y="250279"/>
                </a:lnTo>
                <a:lnTo>
                  <a:pt x="69514" y="274949"/>
                </a:lnTo>
                <a:lnTo>
                  <a:pt x="90043" y="282333"/>
                </a:lnTo>
                <a:lnTo>
                  <a:pt x="93598" y="270865"/>
                </a:lnTo>
                <a:lnTo>
                  <a:pt x="77549" y="263743"/>
                </a:lnTo>
                <a:lnTo>
                  <a:pt x="63690" y="253828"/>
                </a:lnTo>
                <a:lnTo>
                  <a:pt x="35210" y="207587"/>
                </a:lnTo>
                <a:lnTo>
                  <a:pt x="26828" y="164649"/>
                </a:lnTo>
                <a:lnTo>
                  <a:pt x="25781" y="139750"/>
                </a:lnTo>
                <a:lnTo>
                  <a:pt x="26828" y="115661"/>
                </a:lnTo>
                <a:lnTo>
                  <a:pt x="35210" y="73880"/>
                </a:lnTo>
                <a:lnTo>
                  <a:pt x="63801" y="28373"/>
                </a:lnTo>
                <a:lnTo>
                  <a:pt x="94106" y="11468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1688719" y="5247301"/>
            <a:ext cx="2190115" cy="894080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635"/>
              </a:spcBef>
              <a:tabLst>
                <a:tab pos="328930" algn="l"/>
                <a:tab pos="676275" algn="l"/>
              </a:tabLst>
            </a:pPr>
            <a:r>
              <a:rPr dirty="0" sz="2400">
                <a:latin typeface="Cambria Math"/>
                <a:cs typeface="Cambria Math"/>
              </a:rPr>
              <a:t>𝑅	𝑧	·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 spc="25">
                <a:latin typeface="Cambria Math"/>
                <a:cs typeface="Cambria Math"/>
              </a:rPr>
              <a:t>𝐵𝐹(𝑧)</a:t>
            </a:r>
            <a:endParaRPr sz="2400">
              <a:latin typeface="Cambria Math"/>
              <a:cs typeface="Cambria Math"/>
            </a:endParaRPr>
          </a:p>
          <a:p>
            <a:pPr algn="ctr">
              <a:lnSpc>
                <a:spcPct val="100000"/>
              </a:lnSpc>
              <a:spcBef>
                <a:spcPts val="540"/>
              </a:spcBef>
              <a:tabLst>
                <a:tab pos="859155" algn="l"/>
                <a:tab pos="1206500" algn="l"/>
              </a:tabLst>
            </a:pPr>
            <a:r>
              <a:rPr dirty="0" sz="2400">
                <a:latin typeface="Cambria Math"/>
                <a:cs typeface="Cambria Math"/>
              </a:rPr>
              <a:t>1 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𝑅	𝑧	·</a:t>
            </a:r>
            <a:r>
              <a:rPr dirty="0" sz="2400" spc="-70">
                <a:latin typeface="Cambria Math"/>
                <a:cs typeface="Cambria Math"/>
              </a:rPr>
              <a:t> </a:t>
            </a:r>
            <a:r>
              <a:rPr dirty="0" sz="2400" spc="25">
                <a:latin typeface="Cambria Math"/>
                <a:cs typeface="Cambria Math"/>
              </a:rPr>
              <a:t>𝐵𝐹(𝑧)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938396" y="5545632"/>
            <a:ext cx="2533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261358" y="5765723"/>
            <a:ext cx="1386840" cy="20320"/>
          </a:xfrm>
          <a:custGeom>
            <a:avLst/>
            <a:gdLst/>
            <a:ahLst/>
            <a:cxnLst/>
            <a:rect l="l" t="t" r="r" b="b"/>
            <a:pathLst>
              <a:path w="1386839" h="20320">
                <a:moveTo>
                  <a:pt x="1386839" y="0"/>
                </a:moveTo>
                <a:lnTo>
                  <a:pt x="0" y="0"/>
                </a:lnTo>
                <a:lnTo>
                  <a:pt x="0" y="19811"/>
                </a:lnTo>
                <a:lnTo>
                  <a:pt x="1386839" y="19811"/>
                </a:lnTo>
                <a:lnTo>
                  <a:pt x="13868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4858892" y="5315508"/>
            <a:ext cx="1943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288154" y="5838697"/>
            <a:ext cx="1196340" cy="282575"/>
          </a:xfrm>
          <a:custGeom>
            <a:avLst/>
            <a:gdLst/>
            <a:ahLst/>
            <a:cxnLst/>
            <a:rect l="l" t="t" r="r" b="b"/>
            <a:pathLst>
              <a:path w="1196339" h="282575">
                <a:moveTo>
                  <a:pt x="1106170" y="0"/>
                </a:moveTo>
                <a:lnTo>
                  <a:pt x="1102106" y="11468"/>
                </a:lnTo>
                <a:lnTo>
                  <a:pt x="1118469" y="18556"/>
                </a:lnTo>
                <a:lnTo>
                  <a:pt x="1132522" y="28373"/>
                </a:lnTo>
                <a:lnTo>
                  <a:pt x="1161055" y="73880"/>
                </a:lnTo>
                <a:lnTo>
                  <a:pt x="1169386" y="115661"/>
                </a:lnTo>
                <a:lnTo>
                  <a:pt x="1170432" y="139750"/>
                </a:lnTo>
                <a:lnTo>
                  <a:pt x="1169384" y="164649"/>
                </a:lnTo>
                <a:lnTo>
                  <a:pt x="1161002" y="207587"/>
                </a:lnTo>
                <a:lnTo>
                  <a:pt x="1132506" y="253828"/>
                </a:lnTo>
                <a:lnTo>
                  <a:pt x="1102487" y="270865"/>
                </a:lnTo>
                <a:lnTo>
                  <a:pt x="1106170" y="282333"/>
                </a:lnTo>
                <a:lnTo>
                  <a:pt x="1144619" y="264264"/>
                </a:lnTo>
                <a:lnTo>
                  <a:pt x="1172972" y="232994"/>
                </a:lnTo>
                <a:lnTo>
                  <a:pt x="1190402" y="191115"/>
                </a:lnTo>
                <a:lnTo>
                  <a:pt x="1196213" y="141236"/>
                </a:lnTo>
                <a:lnTo>
                  <a:pt x="1194740" y="115357"/>
                </a:lnTo>
                <a:lnTo>
                  <a:pt x="1183032" y="69484"/>
                </a:lnTo>
                <a:lnTo>
                  <a:pt x="1159962" y="32139"/>
                </a:lnTo>
                <a:lnTo>
                  <a:pt x="1126624" y="7393"/>
                </a:lnTo>
                <a:lnTo>
                  <a:pt x="1106170" y="0"/>
                </a:lnTo>
                <a:close/>
              </a:path>
              <a:path w="1196339" h="282575">
                <a:moveTo>
                  <a:pt x="90043" y="0"/>
                </a:moveTo>
                <a:lnTo>
                  <a:pt x="51657" y="18107"/>
                </a:lnTo>
                <a:lnTo>
                  <a:pt x="23368" y="49491"/>
                </a:lnTo>
                <a:lnTo>
                  <a:pt x="5826" y="91439"/>
                </a:lnTo>
                <a:lnTo>
                  <a:pt x="0" y="141236"/>
                </a:lnTo>
                <a:lnTo>
                  <a:pt x="1452" y="167175"/>
                </a:lnTo>
                <a:lnTo>
                  <a:pt x="13073" y="213056"/>
                </a:lnTo>
                <a:lnTo>
                  <a:pt x="36125" y="250279"/>
                </a:lnTo>
                <a:lnTo>
                  <a:pt x="69514" y="274949"/>
                </a:lnTo>
                <a:lnTo>
                  <a:pt x="90043" y="282333"/>
                </a:lnTo>
                <a:lnTo>
                  <a:pt x="93599" y="270865"/>
                </a:lnTo>
                <a:lnTo>
                  <a:pt x="77549" y="263743"/>
                </a:lnTo>
                <a:lnTo>
                  <a:pt x="63690" y="253828"/>
                </a:lnTo>
                <a:lnTo>
                  <a:pt x="35210" y="207587"/>
                </a:lnTo>
                <a:lnTo>
                  <a:pt x="26828" y="164649"/>
                </a:lnTo>
                <a:lnTo>
                  <a:pt x="25781" y="139750"/>
                </a:lnTo>
                <a:lnTo>
                  <a:pt x="26828" y="115661"/>
                </a:lnTo>
                <a:lnTo>
                  <a:pt x="35210" y="73880"/>
                </a:lnTo>
                <a:lnTo>
                  <a:pt x="63801" y="28373"/>
                </a:lnTo>
                <a:lnTo>
                  <a:pt x="94107" y="11468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350384" y="5749544"/>
            <a:ext cx="106172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1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2222" sz="2625" spc="60">
                <a:latin typeface="Cambria Math"/>
                <a:cs typeface="Cambria Math"/>
              </a:rPr>
              <a:t>−1</a:t>
            </a:r>
            <a:endParaRPr baseline="22222" sz="2625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498972" y="5740704"/>
            <a:ext cx="1435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95">
                <a:latin typeface="Cambria Math"/>
                <a:cs typeface="Cambria Math"/>
              </a:rPr>
              <a:t>𝑟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679694" y="5545632"/>
            <a:ext cx="8413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385">
                <a:latin typeface="Cambria Math"/>
                <a:cs typeface="Cambria Math"/>
              </a:rPr>
              <a:t>𝐺</a:t>
            </a:r>
            <a:r>
              <a:rPr dirty="0" baseline="11574" sz="3600" spc="-577">
                <a:latin typeface="Cambria Math"/>
                <a:cs typeface="Cambria Math"/>
              </a:rPr>
              <a:t>෠</a:t>
            </a:r>
            <a:r>
              <a:rPr dirty="0" sz="2400" spc="-385">
                <a:latin typeface="Cambria Math"/>
                <a:cs typeface="Cambria Math"/>
              </a:rPr>
              <a:t>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831330" y="5538317"/>
            <a:ext cx="314515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 b="1" i="1">
                <a:latin typeface="Times New Roman"/>
                <a:cs typeface="Times New Roman"/>
              </a:rPr>
              <a:t>r</a:t>
            </a:r>
            <a:r>
              <a:rPr dirty="0" sz="2400" spc="-15" b="1" i="1">
                <a:latin typeface="Times New Roman"/>
                <a:cs typeface="Times New Roman"/>
              </a:rPr>
              <a:t> </a:t>
            </a:r>
            <a:r>
              <a:rPr dirty="0" sz="2400" b="1" i="1">
                <a:latin typeface="Times New Roman"/>
                <a:cs typeface="Times New Roman"/>
              </a:rPr>
              <a:t>=</a:t>
            </a:r>
            <a:r>
              <a:rPr dirty="0" sz="2400" spc="-10" b="1" i="1">
                <a:latin typeface="Times New Roman"/>
                <a:cs typeface="Times New Roman"/>
              </a:rPr>
              <a:t> </a:t>
            </a:r>
            <a:r>
              <a:rPr dirty="0" sz="2400">
                <a:latin typeface="Calibri"/>
                <a:cs typeface="Calibri"/>
              </a:rPr>
              <a:t>tipo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50">
                <a:latin typeface="Calibri"/>
                <a:cs typeface="Calibri"/>
              </a:rPr>
              <a:t> </a:t>
            </a:r>
            <a:r>
              <a:rPr dirty="0" sz="2400" spc="-5">
                <a:latin typeface="Times New Roman"/>
                <a:cs typeface="Times New Roman"/>
              </a:rPr>
              <a:t>(</a:t>
            </a:r>
            <a:r>
              <a:rPr dirty="0" sz="2400" spc="-5" i="1">
                <a:latin typeface="Times New Roman"/>
                <a:cs typeface="Times New Roman"/>
              </a:rPr>
              <a:t>r</a:t>
            </a:r>
            <a:r>
              <a:rPr dirty="0" sz="2400" spc="-5">
                <a:latin typeface="Times New Roman"/>
                <a:cs typeface="Times New Roman"/>
              </a:rPr>
              <a:t>≥0)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159507" y="1536191"/>
            <a:ext cx="576580" cy="318770"/>
          </a:xfrm>
          <a:custGeom>
            <a:avLst/>
            <a:gdLst/>
            <a:ahLst/>
            <a:cxnLst/>
            <a:rect l="l" t="t" r="r" b="b"/>
            <a:pathLst>
              <a:path w="576580" h="318769">
                <a:moveTo>
                  <a:pt x="0" y="318515"/>
                </a:moveTo>
                <a:lnTo>
                  <a:pt x="576071" y="318515"/>
                </a:lnTo>
                <a:lnTo>
                  <a:pt x="576071" y="0"/>
                </a:lnTo>
                <a:lnTo>
                  <a:pt x="0" y="0"/>
                </a:lnTo>
                <a:lnTo>
                  <a:pt x="0" y="318515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2274189" y="1564005"/>
            <a:ext cx="3448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b="1" i="1">
                <a:latin typeface="Times New Roman"/>
                <a:cs typeface="Times New Roman"/>
              </a:rPr>
              <a:t>R</a:t>
            </a:r>
            <a:r>
              <a:rPr dirty="0" sz="1450" b="1" i="1">
                <a:latin typeface="Times New Roman"/>
                <a:cs typeface="Times New Roman"/>
              </a:rPr>
              <a:t>(</a:t>
            </a:r>
            <a:r>
              <a:rPr dirty="0" sz="1450" spc="-5" b="1" i="1">
                <a:latin typeface="Times New Roman"/>
                <a:cs typeface="Times New Roman"/>
              </a:rPr>
              <a:t>z</a:t>
            </a:r>
            <a:r>
              <a:rPr dirty="0" sz="1450" b="1" i="1">
                <a:latin typeface="Times New Roman"/>
                <a:cs typeface="Times New Roman"/>
              </a:rPr>
              <a:t>)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079747" y="1533144"/>
            <a:ext cx="576580" cy="318770"/>
          </a:xfrm>
          <a:custGeom>
            <a:avLst/>
            <a:gdLst/>
            <a:ahLst/>
            <a:cxnLst/>
            <a:rect l="l" t="t" r="r" b="b"/>
            <a:pathLst>
              <a:path w="576579" h="318769">
                <a:moveTo>
                  <a:pt x="0" y="318515"/>
                </a:moveTo>
                <a:lnTo>
                  <a:pt x="576072" y="318515"/>
                </a:lnTo>
                <a:lnTo>
                  <a:pt x="576072" y="0"/>
                </a:lnTo>
                <a:lnTo>
                  <a:pt x="0" y="0"/>
                </a:lnTo>
                <a:lnTo>
                  <a:pt x="0" y="31851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4194428" y="1561337"/>
            <a:ext cx="3448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b="1" i="1">
                <a:latin typeface="Times New Roman"/>
                <a:cs typeface="Times New Roman"/>
              </a:rPr>
              <a:t>F</a:t>
            </a:r>
            <a:r>
              <a:rPr dirty="0" sz="1450" b="1" i="1">
                <a:latin typeface="Times New Roman"/>
                <a:cs typeface="Times New Roman"/>
              </a:rPr>
              <a:t>(</a:t>
            </a:r>
            <a:r>
              <a:rPr dirty="0" sz="1450" spc="-5" b="1" i="1">
                <a:latin typeface="Times New Roman"/>
                <a:cs typeface="Times New Roman"/>
              </a:rPr>
              <a:t>s</a:t>
            </a:r>
            <a:r>
              <a:rPr dirty="0" sz="1450" b="1" i="1">
                <a:latin typeface="Times New Roman"/>
                <a:cs typeface="Times New Roman"/>
              </a:rPr>
              <a:t>)</a:t>
            </a:r>
            <a:endParaRPr sz="145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396240" y="1546605"/>
            <a:ext cx="5116195" cy="349885"/>
            <a:chOff x="396240" y="1546605"/>
            <a:chExt cx="5116195" cy="349885"/>
          </a:xfrm>
        </p:grpSpPr>
        <p:sp>
          <p:nvSpPr>
            <p:cNvPr id="56" name="object 56"/>
            <p:cNvSpPr/>
            <p:nvPr/>
          </p:nvSpPr>
          <p:spPr>
            <a:xfrm>
              <a:off x="1740027" y="1656079"/>
              <a:ext cx="3772535" cy="83820"/>
            </a:xfrm>
            <a:custGeom>
              <a:avLst/>
              <a:gdLst/>
              <a:ahLst/>
              <a:cxnLst/>
              <a:rect l="l" t="t" r="r" b="b"/>
              <a:pathLst>
                <a:path w="3772535" h="83819">
                  <a:moveTo>
                    <a:pt x="418719" y="40132"/>
                  </a:moveTo>
                  <a:lnTo>
                    <a:pt x="413042" y="37719"/>
                  </a:lnTo>
                  <a:lnTo>
                    <a:pt x="340233" y="6731"/>
                  </a:lnTo>
                  <a:lnTo>
                    <a:pt x="342188" y="38506"/>
                  </a:lnTo>
                  <a:lnTo>
                    <a:pt x="0" y="59436"/>
                  </a:lnTo>
                  <a:lnTo>
                    <a:pt x="762" y="72136"/>
                  </a:lnTo>
                  <a:lnTo>
                    <a:pt x="342963" y="51079"/>
                  </a:lnTo>
                  <a:lnTo>
                    <a:pt x="344932" y="82804"/>
                  </a:lnTo>
                  <a:lnTo>
                    <a:pt x="418719" y="40132"/>
                  </a:lnTo>
                  <a:close/>
                </a:path>
                <a:path w="3772535" h="83819">
                  <a:moveTo>
                    <a:pt x="1371130" y="51943"/>
                  </a:moveTo>
                  <a:lnTo>
                    <a:pt x="1318641" y="51943"/>
                  </a:lnTo>
                  <a:lnTo>
                    <a:pt x="1305953" y="51943"/>
                  </a:lnTo>
                  <a:lnTo>
                    <a:pt x="1305433" y="83439"/>
                  </a:lnTo>
                  <a:lnTo>
                    <a:pt x="1371130" y="51943"/>
                  </a:lnTo>
                  <a:close/>
                </a:path>
                <a:path w="3772535" h="83819">
                  <a:moveTo>
                    <a:pt x="1382268" y="46609"/>
                  </a:moveTo>
                  <a:lnTo>
                    <a:pt x="1306703" y="7239"/>
                  </a:lnTo>
                  <a:lnTo>
                    <a:pt x="1306169" y="39039"/>
                  </a:lnTo>
                  <a:lnTo>
                    <a:pt x="995680" y="33782"/>
                  </a:lnTo>
                  <a:lnTo>
                    <a:pt x="995426" y="46482"/>
                  </a:lnTo>
                  <a:lnTo>
                    <a:pt x="1305953" y="51739"/>
                  </a:lnTo>
                  <a:lnTo>
                    <a:pt x="1318641" y="51739"/>
                  </a:lnTo>
                  <a:lnTo>
                    <a:pt x="1371574" y="51739"/>
                  </a:lnTo>
                  <a:lnTo>
                    <a:pt x="1382268" y="46609"/>
                  </a:lnTo>
                  <a:close/>
                </a:path>
                <a:path w="3772535" h="83819">
                  <a:moveTo>
                    <a:pt x="3772027" y="38227"/>
                  </a:moveTo>
                  <a:lnTo>
                    <a:pt x="3695827" y="0"/>
                  </a:lnTo>
                  <a:lnTo>
                    <a:pt x="3695763" y="31737"/>
                  </a:lnTo>
                  <a:lnTo>
                    <a:pt x="2915793" y="30734"/>
                  </a:lnTo>
                  <a:lnTo>
                    <a:pt x="2915793" y="43434"/>
                  </a:lnTo>
                  <a:lnTo>
                    <a:pt x="3695750" y="44437"/>
                  </a:lnTo>
                  <a:lnTo>
                    <a:pt x="3695700" y="76200"/>
                  </a:lnTo>
                  <a:lnTo>
                    <a:pt x="3759517" y="44450"/>
                  </a:lnTo>
                  <a:lnTo>
                    <a:pt x="3772027" y="382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22959" y="1552955"/>
              <a:ext cx="335280" cy="337185"/>
            </a:xfrm>
            <a:custGeom>
              <a:avLst/>
              <a:gdLst/>
              <a:ahLst/>
              <a:cxnLst/>
              <a:rect l="l" t="t" r="r" b="b"/>
              <a:pathLst>
                <a:path w="335280" h="337185">
                  <a:moveTo>
                    <a:pt x="0" y="168402"/>
                  </a:moveTo>
                  <a:lnTo>
                    <a:pt x="5988" y="123648"/>
                  </a:lnTo>
                  <a:lnTo>
                    <a:pt x="22888" y="83424"/>
                  </a:lnTo>
                  <a:lnTo>
                    <a:pt x="49101" y="49339"/>
                  </a:lnTo>
                  <a:lnTo>
                    <a:pt x="83029" y="23001"/>
                  </a:lnTo>
                  <a:lnTo>
                    <a:pt x="123075" y="6018"/>
                  </a:lnTo>
                  <a:lnTo>
                    <a:pt x="167640" y="0"/>
                  </a:lnTo>
                  <a:lnTo>
                    <a:pt x="212204" y="6018"/>
                  </a:lnTo>
                  <a:lnTo>
                    <a:pt x="252250" y="23001"/>
                  </a:lnTo>
                  <a:lnTo>
                    <a:pt x="286178" y="49339"/>
                  </a:lnTo>
                  <a:lnTo>
                    <a:pt x="312391" y="83424"/>
                  </a:lnTo>
                  <a:lnTo>
                    <a:pt x="329291" y="123648"/>
                  </a:lnTo>
                  <a:lnTo>
                    <a:pt x="335280" y="168402"/>
                  </a:lnTo>
                  <a:lnTo>
                    <a:pt x="329291" y="213155"/>
                  </a:lnTo>
                  <a:lnTo>
                    <a:pt x="312391" y="253379"/>
                  </a:lnTo>
                  <a:lnTo>
                    <a:pt x="286178" y="287464"/>
                  </a:lnTo>
                  <a:lnTo>
                    <a:pt x="252250" y="313802"/>
                  </a:lnTo>
                  <a:lnTo>
                    <a:pt x="212204" y="330785"/>
                  </a:lnTo>
                  <a:lnTo>
                    <a:pt x="167640" y="336804"/>
                  </a:lnTo>
                  <a:lnTo>
                    <a:pt x="123075" y="330785"/>
                  </a:lnTo>
                  <a:lnTo>
                    <a:pt x="83029" y="313802"/>
                  </a:lnTo>
                  <a:lnTo>
                    <a:pt x="49101" y="287464"/>
                  </a:lnTo>
                  <a:lnTo>
                    <a:pt x="22888" y="253379"/>
                  </a:lnTo>
                  <a:lnTo>
                    <a:pt x="5988" y="213155"/>
                  </a:lnTo>
                  <a:lnTo>
                    <a:pt x="0" y="16840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396240" y="1682495"/>
              <a:ext cx="426084" cy="76200"/>
            </a:xfrm>
            <a:custGeom>
              <a:avLst/>
              <a:gdLst/>
              <a:ahLst/>
              <a:cxnLst/>
              <a:rect l="l" t="t" r="r" b="b"/>
              <a:pathLst>
                <a:path w="426084" h="76200">
                  <a:moveTo>
                    <a:pt x="349300" y="0"/>
                  </a:moveTo>
                  <a:lnTo>
                    <a:pt x="349300" y="76200"/>
                  </a:lnTo>
                  <a:lnTo>
                    <a:pt x="412800" y="44450"/>
                  </a:lnTo>
                  <a:lnTo>
                    <a:pt x="362000" y="44450"/>
                  </a:lnTo>
                  <a:lnTo>
                    <a:pt x="362000" y="31750"/>
                  </a:lnTo>
                  <a:lnTo>
                    <a:pt x="412800" y="31750"/>
                  </a:lnTo>
                  <a:lnTo>
                    <a:pt x="349300" y="0"/>
                  </a:lnTo>
                  <a:close/>
                </a:path>
                <a:path w="426084" h="76200">
                  <a:moveTo>
                    <a:pt x="349300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49300" y="44450"/>
                  </a:lnTo>
                  <a:lnTo>
                    <a:pt x="349300" y="31750"/>
                  </a:lnTo>
                  <a:close/>
                </a:path>
                <a:path w="426084" h="76200">
                  <a:moveTo>
                    <a:pt x="412800" y="31750"/>
                  </a:moveTo>
                  <a:lnTo>
                    <a:pt x="362000" y="31750"/>
                  </a:lnTo>
                  <a:lnTo>
                    <a:pt x="362000" y="44450"/>
                  </a:lnTo>
                  <a:lnTo>
                    <a:pt x="412800" y="44450"/>
                  </a:lnTo>
                  <a:lnTo>
                    <a:pt x="425500" y="38100"/>
                  </a:lnTo>
                  <a:lnTo>
                    <a:pt x="412800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158240" y="1601723"/>
              <a:ext cx="534035" cy="119380"/>
            </a:xfrm>
            <a:custGeom>
              <a:avLst/>
              <a:gdLst/>
              <a:ahLst/>
              <a:cxnLst/>
              <a:rect l="l" t="t" r="r" b="b"/>
              <a:pathLst>
                <a:path w="534035" h="119380">
                  <a:moveTo>
                    <a:pt x="0" y="118872"/>
                  </a:moveTo>
                  <a:lnTo>
                    <a:pt x="246634" y="118872"/>
                  </a:lnTo>
                </a:path>
                <a:path w="534035" h="119380">
                  <a:moveTo>
                    <a:pt x="246887" y="118745"/>
                  </a:moveTo>
                  <a:lnTo>
                    <a:pt x="533654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353669" y="1403350"/>
            <a:ext cx="3448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b="1" i="1">
                <a:latin typeface="Times New Roman"/>
                <a:cs typeface="Times New Roman"/>
              </a:rPr>
              <a:t>X</a:t>
            </a:r>
            <a:r>
              <a:rPr dirty="0" sz="1450" b="1" i="1">
                <a:latin typeface="Times New Roman"/>
                <a:cs typeface="Times New Roman"/>
              </a:rPr>
              <a:t>(</a:t>
            </a:r>
            <a:r>
              <a:rPr dirty="0" sz="1450" spc="-5" b="1" i="1">
                <a:latin typeface="Times New Roman"/>
                <a:cs typeface="Times New Roman"/>
              </a:rPr>
              <a:t>s</a:t>
            </a:r>
            <a:r>
              <a:rPr dirty="0" sz="1450" b="1" i="1">
                <a:latin typeface="Times New Roman"/>
                <a:cs typeface="Times New Roman"/>
              </a:rPr>
              <a:t>)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11241" y="1425956"/>
            <a:ext cx="3371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" b="1" i="1">
                <a:latin typeface="Times New Roman"/>
                <a:cs typeface="Times New Roman"/>
              </a:rPr>
              <a:t>Y</a:t>
            </a:r>
            <a:r>
              <a:rPr dirty="0" sz="1450" b="1" i="1">
                <a:latin typeface="Times New Roman"/>
                <a:cs typeface="Times New Roman"/>
              </a:rPr>
              <a:t>(</a:t>
            </a:r>
            <a:r>
              <a:rPr dirty="0" sz="1450" spc="-5" b="1" i="1">
                <a:latin typeface="Times New Roman"/>
                <a:cs typeface="Times New Roman"/>
              </a:rPr>
              <a:t>s</a:t>
            </a:r>
            <a:r>
              <a:rPr dirty="0" sz="1450" b="1" i="1">
                <a:latin typeface="Times New Roman"/>
                <a:cs typeface="Times New Roman"/>
              </a:rPr>
              <a:t>)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736335" y="1970532"/>
            <a:ext cx="264160" cy="76200"/>
          </a:xfrm>
          <a:custGeom>
            <a:avLst/>
            <a:gdLst/>
            <a:ahLst/>
            <a:cxnLst/>
            <a:rect l="l" t="t" r="r" b="b"/>
            <a:pathLst>
              <a:path w="26416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26416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264160" h="76200">
                <a:moveTo>
                  <a:pt x="187833" y="0"/>
                </a:moveTo>
                <a:lnTo>
                  <a:pt x="187833" y="76200"/>
                </a:lnTo>
                <a:lnTo>
                  <a:pt x="251333" y="44450"/>
                </a:lnTo>
                <a:lnTo>
                  <a:pt x="200533" y="44450"/>
                </a:lnTo>
                <a:lnTo>
                  <a:pt x="200533" y="31750"/>
                </a:lnTo>
                <a:lnTo>
                  <a:pt x="251333" y="31750"/>
                </a:lnTo>
                <a:lnTo>
                  <a:pt x="187833" y="0"/>
                </a:lnTo>
                <a:close/>
              </a:path>
              <a:path w="264160" h="76200">
                <a:moveTo>
                  <a:pt x="187833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187833" y="44450"/>
                </a:lnTo>
                <a:lnTo>
                  <a:pt x="187833" y="31750"/>
                </a:lnTo>
                <a:close/>
              </a:path>
              <a:path w="264160" h="76200">
                <a:moveTo>
                  <a:pt x="251333" y="31750"/>
                </a:moveTo>
                <a:lnTo>
                  <a:pt x="200533" y="31750"/>
                </a:lnTo>
                <a:lnTo>
                  <a:pt x="200533" y="44450"/>
                </a:lnTo>
                <a:lnTo>
                  <a:pt x="251333" y="44450"/>
                </a:lnTo>
                <a:lnTo>
                  <a:pt x="264033" y="38100"/>
                </a:lnTo>
                <a:lnTo>
                  <a:pt x="251333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3" name="object 63"/>
          <p:cNvGrpSpPr/>
          <p:nvPr/>
        </p:nvGrpSpPr>
        <p:grpSpPr>
          <a:xfrm>
            <a:off x="952500" y="1686814"/>
            <a:ext cx="4737100" cy="438150"/>
            <a:chOff x="952500" y="1686814"/>
            <a:chExt cx="4737100" cy="438150"/>
          </a:xfrm>
        </p:grpSpPr>
        <p:sp>
          <p:nvSpPr>
            <p:cNvPr id="64" name="object 64"/>
            <p:cNvSpPr/>
            <p:nvPr/>
          </p:nvSpPr>
          <p:spPr>
            <a:xfrm>
              <a:off x="952500" y="1686814"/>
              <a:ext cx="3938270" cy="438150"/>
            </a:xfrm>
            <a:custGeom>
              <a:avLst/>
              <a:gdLst/>
              <a:ahLst/>
              <a:cxnLst/>
              <a:rect l="l" t="t" r="r" b="b"/>
              <a:pathLst>
                <a:path w="3938270" h="438150">
                  <a:moveTo>
                    <a:pt x="44450" y="266191"/>
                  </a:moveTo>
                  <a:lnTo>
                    <a:pt x="31750" y="266191"/>
                  </a:lnTo>
                  <a:lnTo>
                    <a:pt x="31750" y="437641"/>
                  </a:lnTo>
                  <a:lnTo>
                    <a:pt x="3938270" y="437641"/>
                  </a:lnTo>
                  <a:lnTo>
                    <a:pt x="3938270" y="431291"/>
                  </a:lnTo>
                  <a:lnTo>
                    <a:pt x="44450" y="431291"/>
                  </a:lnTo>
                  <a:lnTo>
                    <a:pt x="38100" y="424941"/>
                  </a:lnTo>
                  <a:lnTo>
                    <a:pt x="44450" y="424941"/>
                  </a:lnTo>
                  <a:lnTo>
                    <a:pt x="44450" y="266191"/>
                  </a:lnTo>
                  <a:close/>
                </a:path>
                <a:path w="3938270" h="438150">
                  <a:moveTo>
                    <a:pt x="44450" y="424941"/>
                  </a:moveTo>
                  <a:lnTo>
                    <a:pt x="38100" y="424941"/>
                  </a:lnTo>
                  <a:lnTo>
                    <a:pt x="44450" y="431291"/>
                  </a:lnTo>
                  <a:lnTo>
                    <a:pt x="44450" y="424941"/>
                  </a:lnTo>
                  <a:close/>
                </a:path>
                <a:path w="3938270" h="438150">
                  <a:moveTo>
                    <a:pt x="3925570" y="424941"/>
                  </a:moveTo>
                  <a:lnTo>
                    <a:pt x="44450" y="424941"/>
                  </a:lnTo>
                  <a:lnTo>
                    <a:pt x="44450" y="431291"/>
                  </a:lnTo>
                  <a:lnTo>
                    <a:pt x="3925570" y="431291"/>
                  </a:lnTo>
                  <a:lnTo>
                    <a:pt x="3925570" y="424941"/>
                  </a:lnTo>
                  <a:close/>
                </a:path>
                <a:path w="3938270" h="438150">
                  <a:moveTo>
                    <a:pt x="3925570" y="6350"/>
                  </a:moveTo>
                  <a:lnTo>
                    <a:pt x="3925570" y="431291"/>
                  </a:lnTo>
                  <a:lnTo>
                    <a:pt x="3931920" y="424941"/>
                  </a:lnTo>
                  <a:lnTo>
                    <a:pt x="3938270" y="424941"/>
                  </a:lnTo>
                  <a:lnTo>
                    <a:pt x="3938270" y="12700"/>
                  </a:lnTo>
                  <a:lnTo>
                    <a:pt x="3931920" y="12700"/>
                  </a:lnTo>
                  <a:lnTo>
                    <a:pt x="3925570" y="6350"/>
                  </a:lnTo>
                  <a:close/>
                </a:path>
                <a:path w="3938270" h="438150">
                  <a:moveTo>
                    <a:pt x="3938270" y="424941"/>
                  </a:moveTo>
                  <a:lnTo>
                    <a:pt x="3931920" y="424941"/>
                  </a:lnTo>
                  <a:lnTo>
                    <a:pt x="3925570" y="431291"/>
                  </a:lnTo>
                  <a:lnTo>
                    <a:pt x="3938270" y="431291"/>
                  </a:lnTo>
                  <a:lnTo>
                    <a:pt x="3938270" y="424941"/>
                  </a:lnTo>
                  <a:close/>
                </a:path>
                <a:path w="3938270" h="438150">
                  <a:moveTo>
                    <a:pt x="38100" y="202691"/>
                  </a:moveTo>
                  <a:lnTo>
                    <a:pt x="0" y="278891"/>
                  </a:lnTo>
                  <a:lnTo>
                    <a:pt x="31750" y="278891"/>
                  </a:lnTo>
                  <a:lnTo>
                    <a:pt x="31750" y="266191"/>
                  </a:lnTo>
                  <a:lnTo>
                    <a:pt x="69850" y="266191"/>
                  </a:lnTo>
                  <a:lnTo>
                    <a:pt x="38100" y="202691"/>
                  </a:lnTo>
                  <a:close/>
                </a:path>
                <a:path w="3938270" h="438150">
                  <a:moveTo>
                    <a:pt x="69850" y="266191"/>
                  </a:moveTo>
                  <a:lnTo>
                    <a:pt x="44450" y="266191"/>
                  </a:lnTo>
                  <a:lnTo>
                    <a:pt x="44450" y="278891"/>
                  </a:lnTo>
                  <a:lnTo>
                    <a:pt x="76200" y="278891"/>
                  </a:lnTo>
                  <a:lnTo>
                    <a:pt x="69850" y="266191"/>
                  </a:lnTo>
                  <a:close/>
                </a:path>
                <a:path w="3938270" h="438150">
                  <a:moveTo>
                    <a:pt x="3938270" y="0"/>
                  </a:moveTo>
                  <a:lnTo>
                    <a:pt x="3703320" y="0"/>
                  </a:lnTo>
                  <a:lnTo>
                    <a:pt x="3703320" y="12700"/>
                  </a:lnTo>
                  <a:lnTo>
                    <a:pt x="3925570" y="12700"/>
                  </a:lnTo>
                  <a:lnTo>
                    <a:pt x="3925570" y="6350"/>
                  </a:lnTo>
                  <a:lnTo>
                    <a:pt x="3938270" y="6350"/>
                  </a:lnTo>
                  <a:lnTo>
                    <a:pt x="3938270" y="0"/>
                  </a:lnTo>
                  <a:close/>
                </a:path>
                <a:path w="3938270" h="438150">
                  <a:moveTo>
                    <a:pt x="3938270" y="6350"/>
                  </a:moveTo>
                  <a:lnTo>
                    <a:pt x="3925570" y="6350"/>
                  </a:lnTo>
                  <a:lnTo>
                    <a:pt x="3931920" y="12700"/>
                  </a:lnTo>
                  <a:lnTo>
                    <a:pt x="3938270" y="12700"/>
                  </a:lnTo>
                  <a:lnTo>
                    <a:pt x="3938270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4655820" y="1693164"/>
              <a:ext cx="1030605" cy="306070"/>
            </a:xfrm>
            <a:custGeom>
              <a:avLst/>
              <a:gdLst/>
              <a:ahLst/>
              <a:cxnLst/>
              <a:rect l="l" t="t" r="r" b="b"/>
              <a:pathLst>
                <a:path w="1030604" h="306069">
                  <a:moveTo>
                    <a:pt x="743712" y="304673"/>
                  </a:moveTo>
                  <a:lnTo>
                    <a:pt x="1030477" y="185927"/>
                  </a:lnTo>
                </a:path>
                <a:path w="1030604" h="306069">
                  <a:moveTo>
                    <a:pt x="0" y="0"/>
                  </a:moveTo>
                  <a:lnTo>
                    <a:pt x="371982" y="0"/>
                  </a:lnTo>
                  <a:lnTo>
                    <a:pt x="371982" y="305562"/>
                  </a:lnTo>
                  <a:lnTo>
                    <a:pt x="744092" y="305562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6" name="object 66"/>
          <p:cNvSpPr txBox="1"/>
          <p:nvPr/>
        </p:nvSpPr>
        <p:spPr>
          <a:xfrm>
            <a:off x="3122676" y="1543811"/>
            <a:ext cx="573405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25730">
              <a:lnSpc>
                <a:spcPct val="100000"/>
              </a:lnSpc>
              <a:spcBef>
                <a:spcPts val="320"/>
              </a:spcBef>
            </a:pPr>
            <a:r>
              <a:rPr dirty="0" sz="1450" b="1" i="1">
                <a:latin typeface="Times New Roman"/>
                <a:cs typeface="Times New Roman"/>
              </a:rPr>
              <a:t>B(s)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695572" y="1656842"/>
            <a:ext cx="384175" cy="76200"/>
          </a:xfrm>
          <a:custGeom>
            <a:avLst/>
            <a:gdLst/>
            <a:ahLst/>
            <a:cxnLst/>
            <a:rect l="l" t="t" r="r" b="b"/>
            <a:pathLst>
              <a:path w="384175" h="76200">
                <a:moveTo>
                  <a:pt x="373932" y="31496"/>
                </a:moveTo>
                <a:lnTo>
                  <a:pt x="320548" y="31496"/>
                </a:lnTo>
                <a:lnTo>
                  <a:pt x="320928" y="44196"/>
                </a:lnTo>
                <a:lnTo>
                  <a:pt x="308198" y="44498"/>
                </a:lnTo>
                <a:lnTo>
                  <a:pt x="308990" y="76200"/>
                </a:lnTo>
                <a:lnTo>
                  <a:pt x="384175" y="36322"/>
                </a:lnTo>
                <a:lnTo>
                  <a:pt x="373932" y="31496"/>
                </a:lnTo>
                <a:close/>
              </a:path>
              <a:path w="384175" h="76200">
                <a:moveTo>
                  <a:pt x="307880" y="31797"/>
                </a:moveTo>
                <a:lnTo>
                  <a:pt x="0" y="39116"/>
                </a:lnTo>
                <a:lnTo>
                  <a:pt x="253" y="51816"/>
                </a:lnTo>
                <a:lnTo>
                  <a:pt x="308198" y="44498"/>
                </a:lnTo>
                <a:lnTo>
                  <a:pt x="307880" y="31797"/>
                </a:lnTo>
                <a:close/>
              </a:path>
              <a:path w="384175" h="76200">
                <a:moveTo>
                  <a:pt x="320548" y="31496"/>
                </a:moveTo>
                <a:lnTo>
                  <a:pt x="307880" y="31797"/>
                </a:lnTo>
                <a:lnTo>
                  <a:pt x="308198" y="44498"/>
                </a:lnTo>
                <a:lnTo>
                  <a:pt x="320928" y="44196"/>
                </a:lnTo>
                <a:lnTo>
                  <a:pt x="320548" y="31496"/>
                </a:lnTo>
                <a:close/>
              </a:path>
              <a:path w="384175" h="76200">
                <a:moveTo>
                  <a:pt x="307086" y="0"/>
                </a:moveTo>
                <a:lnTo>
                  <a:pt x="307880" y="31797"/>
                </a:lnTo>
                <a:lnTo>
                  <a:pt x="320548" y="31496"/>
                </a:lnTo>
                <a:lnTo>
                  <a:pt x="373932" y="31496"/>
                </a:lnTo>
                <a:lnTo>
                  <a:pt x="30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5735573" y="1691386"/>
            <a:ext cx="3371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" b="1" i="1">
                <a:latin typeface="Times New Roman"/>
                <a:cs typeface="Times New Roman"/>
              </a:rPr>
              <a:t>Y</a:t>
            </a:r>
            <a:r>
              <a:rPr dirty="0" sz="1450" b="1" i="1">
                <a:latin typeface="Times New Roman"/>
                <a:cs typeface="Times New Roman"/>
              </a:rPr>
              <a:t>(</a:t>
            </a:r>
            <a:r>
              <a:rPr dirty="0" sz="1450" spc="-5" b="1" i="1">
                <a:latin typeface="Times New Roman"/>
                <a:cs typeface="Times New Roman"/>
              </a:rPr>
              <a:t>z</a:t>
            </a:r>
            <a:r>
              <a:rPr dirty="0" sz="1450" b="1" i="1">
                <a:latin typeface="Times New Roman"/>
                <a:cs typeface="Times New Roman"/>
              </a:rPr>
              <a:t>)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3" name="object 7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4" name="object 7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5440045" y="1916430"/>
            <a:ext cx="2476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 b="1" i="1">
                <a:latin typeface="Times New Roman"/>
                <a:cs typeface="Times New Roman"/>
              </a:rPr>
              <a:t>δ</a:t>
            </a:r>
            <a:r>
              <a:rPr dirty="0" baseline="-20467" sz="1425" spc="7" b="1" i="1">
                <a:latin typeface="Times New Roman"/>
                <a:cs typeface="Times New Roman"/>
              </a:rPr>
              <a:t>T</a:t>
            </a:r>
            <a:endParaRPr baseline="-20467" sz="1425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202131" y="1374470"/>
            <a:ext cx="548640" cy="467359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ts val="1730"/>
              </a:lnSpc>
              <a:spcBef>
                <a:spcPts val="114"/>
              </a:spcBef>
            </a:pPr>
            <a:r>
              <a:rPr dirty="0" sz="1450" b="1" i="1">
                <a:latin typeface="Times New Roman"/>
                <a:cs typeface="Times New Roman"/>
              </a:rPr>
              <a:t>E(z)</a:t>
            </a:r>
            <a:endParaRPr sz="1450">
              <a:latin typeface="Times New Roman"/>
              <a:cs typeface="Times New Roman"/>
            </a:endParaRPr>
          </a:p>
          <a:p>
            <a:pPr marL="339090">
              <a:lnSpc>
                <a:spcPts val="1730"/>
              </a:lnSpc>
            </a:pPr>
            <a:r>
              <a:rPr dirty="0" sz="1450" spc="5" b="1" i="1">
                <a:latin typeface="Times New Roman"/>
                <a:cs typeface="Times New Roman"/>
              </a:rPr>
              <a:t>δ</a:t>
            </a:r>
            <a:r>
              <a:rPr dirty="0" baseline="-20467" sz="1425" spc="7" b="1" i="1">
                <a:latin typeface="Times New Roman"/>
                <a:cs typeface="Times New Roman"/>
              </a:rPr>
              <a:t>T</a:t>
            </a:r>
            <a:endParaRPr baseline="-20467" sz="1425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95324" y="1781048"/>
            <a:ext cx="876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Times New Roman"/>
                <a:cs typeface="Times New Roman"/>
              </a:rPr>
              <a:t>-</a:t>
            </a:r>
            <a:endParaRPr sz="14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11294" y="1961260"/>
            <a:ext cx="331470" cy="267335"/>
          </a:xfrm>
          <a:custGeom>
            <a:avLst/>
            <a:gdLst/>
            <a:ahLst/>
            <a:cxnLst/>
            <a:rect l="l" t="t" r="r" b="b"/>
            <a:pathLst>
              <a:path w="331470" h="267335">
                <a:moveTo>
                  <a:pt x="245998" y="0"/>
                </a:moveTo>
                <a:lnTo>
                  <a:pt x="242188" y="10794"/>
                </a:lnTo>
                <a:lnTo>
                  <a:pt x="257595" y="17510"/>
                </a:lnTo>
                <a:lnTo>
                  <a:pt x="270859" y="26797"/>
                </a:lnTo>
                <a:lnTo>
                  <a:pt x="297864" y="69804"/>
                </a:lnTo>
                <a:lnTo>
                  <a:pt x="305726" y="109289"/>
                </a:lnTo>
                <a:lnTo>
                  <a:pt x="306704" y="132079"/>
                </a:lnTo>
                <a:lnTo>
                  <a:pt x="305706" y="155582"/>
                </a:lnTo>
                <a:lnTo>
                  <a:pt x="297757" y="196159"/>
                </a:lnTo>
                <a:lnTo>
                  <a:pt x="270890" y="239807"/>
                </a:lnTo>
                <a:lnTo>
                  <a:pt x="242569" y="255904"/>
                </a:lnTo>
                <a:lnTo>
                  <a:pt x="245998" y="266826"/>
                </a:lnTo>
                <a:lnTo>
                  <a:pt x="282368" y="249697"/>
                </a:lnTo>
                <a:lnTo>
                  <a:pt x="309117" y="220090"/>
                </a:lnTo>
                <a:lnTo>
                  <a:pt x="325580" y="180593"/>
                </a:lnTo>
                <a:lnTo>
                  <a:pt x="331088" y="133476"/>
                </a:lnTo>
                <a:lnTo>
                  <a:pt x="329707" y="108993"/>
                </a:lnTo>
                <a:lnTo>
                  <a:pt x="318658" y="65647"/>
                </a:lnTo>
                <a:lnTo>
                  <a:pt x="296826" y="30325"/>
                </a:lnTo>
                <a:lnTo>
                  <a:pt x="265306" y="6981"/>
                </a:lnTo>
                <a:lnTo>
                  <a:pt x="245998" y="0"/>
                </a:lnTo>
                <a:close/>
              </a:path>
              <a:path w="331470" h="267335">
                <a:moveTo>
                  <a:pt x="85089" y="0"/>
                </a:moveTo>
                <a:lnTo>
                  <a:pt x="48767" y="17081"/>
                </a:lnTo>
                <a:lnTo>
                  <a:pt x="21970" y="46736"/>
                </a:lnTo>
                <a:lnTo>
                  <a:pt x="5508" y="86391"/>
                </a:lnTo>
                <a:lnTo>
                  <a:pt x="0" y="133476"/>
                </a:lnTo>
                <a:lnTo>
                  <a:pt x="1361" y="157976"/>
                </a:lnTo>
                <a:lnTo>
                  <a:pt x="12322" y="201306"/>
                </a:lnTo>
                <a:lnTo>
                  <a:pt x="34137" y="236448"/>
                </a:lnTo>
                <a:lnTo>
                  <a:pt x="65708" y="259828"/>
                </a:lnTo>
                <a:lnTo>
                  <a:pt x="85089" y="266826"/>
                </a:lnTo>
                <a:lnTo>
                  <a:pt x="88391" y="255904"/>
                </a:lnTo>
                <a:lnTo>
                  <a:pt x="73225" y="249166"/>
                </a:lnTo>
                <a:lnTo>
                  <a:pt x="60118" y="239807"/>
                </a:lnTo>
                <a:lnTo>
                  <a:pt x="33204" y="196159"/>
                </a:lnTo>
                <a:lnTo>
                  <a:pt x="25255" y="155582"/>
                </a:lnTo>
                <a:lnTo>
                  <a:pt x="24256" y="132079"/>
                </a:lnTo>
                <a:lnTo>
                  <a:pt x="25255" y="109289"/>
                </a:lnTo>
                <a:lnTo>
                  <a:pt x="33204" y="69804"/>
                </a:lnTo>
                <a:lnTo>
                  <a:pt x="60229" y="26796"/>
                </a:lnTo>
                <a:lnTo>
                  <a:pt x="88900" y="10794"/>
                </a:lnTo>
                <a:lnTo>
                  <a:pt x="850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73786" y="1876425"/>
            <a:ext cx="480441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4575810" algn="l"/>
              </a:tabLst>
            </a:pPr>
            <a:r>
              <a:rPr dirty="0" sz="2250">
                <a:latin typeface="Calibri"/>
                <a:cs typeface="Calibri"/>
              </a:rPr>
              <a:t>Er</a:t>
            </a:r>
            <a:r>
              <a:rPr dirty="0" sz="2250" spc="-35">
                <a:latin typeface="Calibri"/>
                <a:cs typeface="Calibri"/>
              </a:rPr>
              <a:t>r</a:t>
            </a:r>
            <a:r>
              <a:rPr dirty="0" sz="2250">
                <a:latin typeface="Calibri"/>
                <a:cs typeface="Calibri"/>
              </a:rPr>
              <a:t>o</a:t>
            </a:r>
            <a:r>
              <a:rPr dirty="0" sz="2250" spc="5">
                <a:latin typeface="Calibri"/>
                <a:cs typeface="Calibri"/>
              </a:rPr>
              <a:t>r</a:t>
            </a:r>
            <a:r>
              <a:rPr dirty="0" sz="2250">
                <a:latin typeface="Calibri"/>
                <a:cs typeface="Calibri"/>
              </a:rPr>
              <a:t> </a:t>
            </a:r>
            <a:r>
              <a:rPr dirty="0" sz="2250">
                <a:latin typeface="Calibri"/>
                <a:cs typeface="Calibri"/>
              </a:rPr>
              <a:t>f</a:t>
            </a:r>
            <a:r>
              <a:rPr dirty="0" sz="2250" spc="-20">
                <a:latin typeface="Calibri"/>
                <a:cs typeface="Calibri"/>
              </a:rPr>
              <a:t>r</a:t>
            </a:r>
            <a:r>
              <a:rPr dirty="0" sz="2250" spc="5">
                <a:latin typeface="Calibri"/>
                <a:cs typeface="Calibri"/>
              </a:rPr>
              <a:t>e</a:t>
            </a:r>
            <a:r>
              <a:rPr dirty="0" sz="2250" spc="-25">
                <a:latin typeface="Calibri"/>
                <a:cs typeface="Calibri"/>
              </a:rPr>
              <a:t>nt</a:t>
            </a:r>
            <a:r>
              <a:rPr dirty="0" sz="2250" spc="5">
                <a:latin typeface="Calibri"/>
                <a:cs typeface="Calibri"/>
              </a:rPr>
              <a:t>e</a:t>
            </a:r>
            <a:r>
              <a:rPr dirty="0" sz="2250" spc="-5">
                <a:latin typeface="Calibri"/>
                <a:cs typeface="Calibri"/>
              </a:rPr>
              <a:t> </a:t>
            </a:r>
            <a:r>
              <a:rPr dirty="0" sz="2250" spc="5">
                <a:latin typeface="Calibri"/>
                <a:cs typeface="Calibri"/>
              </a:rPr>
              <a:t>a</a:t>
            </a:r>
            <a:r>
              <a:rPr dirty="0" sz="2250">
                <a:latin typeface="Calibri"/>
                <a:cs typeface="Calibri"/>
              </a:rPr>
              <a:t> </a:t>
            </a:r>
            <a:r>
              <a:rPr dirty="0" sz="2250" spc="5">
                <a:latin typeface="Calibri"/>
                <a:cs typeface="Calibri"/>
              </a:rPr>
              <a:t>e</a:t>
            </a:r>
            <a:r>
              <a:rPr dirty="0" sz="2250" spc="-30">
                <a:latin typeface="Calibri"/>
                <a:cs typeface="Calibri"/>
              </a:rPr>
              <a:t>n</a:t>
            </a:r>
            <a:r>
              <a:rPr dirty="0" sz="2250" spc="5">
                <a:latin typeface="Calibri"/>
                <a:cs typeface="Calibri"/>
              </a:rPr>
              <a:t>t</a:t>
            </a:r>
            <a:r>
              <a:rPr dirty="0" sz="2250" spc="-50">
                <a:latin typeface="Calibri"/>
                <a:cs typeface="Calibri"/>
              </a:rPr>
              <a:t>r</a:t>
            </a:r>
            <a:r>
              <a:rPr dirty="0" sz="2250" spc="5">
                <a:latin typeface="Calibri"/>
                <a:cs typeface="Calibri"/>
              </a:rPr>
              <a:t>ada</a:t>
            </a:r>
            <a:r>
              <a:rPr dirty="0" sz="2250">
                <a:latin typeface="Calibri"/>
                <a:cs typeface="Calibri"/>
              </a:rPr>
              <a:t> </a:t>
            </a:r>
            <a:r>
              <a:rPr dirty="0" sz="2250" spc="5">
                <a:latin typeface="Calibri"/>
                <a:cs typeface="Calibri"/>
              </a:rPr>
              <a:t>es</a:t>
            </a:r>
            <a:r>
              <a:rPr dirty="0" sz="2250" spc="-20">
                <a:latin typeface="Calibri"/>
                <a:cs typeface="Calibri"/>
              </a:rPr>
              <a:t>c</a:t>
            </a:r>
            <a:r>
              <a:rPr dirty="0" sz="2250" spc="5">
                <a:latin typeface="Calibri"/>
                <a:cs typeface="Calibri"/>
              </a:rPr>
              <a:t>alón</a:t>
            </a:r>
            <a:r>
              <a:rPr dirty="0" sz="2250">
                <a:latin typeface="Calibri"/>
                <a:cs typeface="Calibri"/>
              </a:rPr>
              <a:t> </a:t>
            </a:r>
            <a:r>
              <a:rPr dirty="0" sz="2250">
                <a:latin typeface="Calibri"/>
                <a:cs typeface="Calibri"/>
              </a:rPr>
              <a:t>=</a:t>
            </a:r>
            <a:r>
              <a:rPr dirty="0" sz="2250" spc="5">
                <a:latin typeface="Calibri"/>
                <a:cs typeface="Calibri"/>
              </a:rPr>
              <a:t>&gt;</a:t>
            </a:r>
            <a:r>
              <a:rPr dirty="0" sz="2250" spc="15">
                <a:latin typeface="Calibri"/>
                <a:cs typeface="Calibri"/>
              </a:rPr>
              <a:t> </a:t>
            </a:r>
            <a:r>
              <a:rPr dirty="0" sz="2250" spc="15">
                <a:latin typeface="Cambria Math"/>
                <a:cs typeface="Cambria Math"/>
              </a:rPr>
              <a:t>𝑋</a:t>
            </a:r>
            <a:r>
              <a:rPr dirty="0" sz="2250">
                <a:latin typeface="Cambria Math"/>
                <a:cs typeface="Cambria Math"/>
              </a:rPr>
              <a:t> </a:t>
            </a:r>
            <a:r>
              <a:rPr dirty="0" sz="2250" spc="-10">
                <a:latin typeface="Cambria Math"/>
                <a:cs typeface="Cambria Math"/>
              </a:rPr>
              <a:t> </a:t>
            </a:r>
            <a:r>
              <a:rPr dirty="0" sz="2250" spc="15">
                <a:latin typeface="Cambria Math"/>
                <a:cs typeface="Cambria Math"/>
              </a:rPr>
              <a:t>𝑧</a:t>
            </a:r>
            <a:r>
              <a:rPr dirty="0" sz="2250">
                <a:latin typeface="Cambria Math"/>
                <a:cs typeface="Cambria Math"/>
              </a:rPr>
              <a:t>	</a:t>
            </a:r>
            <a:r>
              <a:rPr dirty="0" sz="2250" spc="10">
                <a:latin typeface="Cambria Math"/>
                <a:cs typeface="Cambria Math"/>
              </a:rPr>
              <a:t>=</a:t>
            </a:r>
            <a:endParaRPr sz="2250">
              <a:latin typeface="Cambria Math"/>
              <a:cs typeface="Cambria Math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243448" y="2085213"/>
            <a:ext cx="812800" cy="18415"/>
          </a:xfrm>
          <a:custGeom>
            <a:avLst/>
            <a:gdLst/>
            <a:ahLst/>
            <a:cxnLst/>
            <a:rect l="l" t="t" r="r" b="b"/>
            <a:pathLst>
              <a:path w="812800" h="18414">
                <a:moveTo>
                  <a:pt x="812291" y="0"/>
                </a:moveTo>
                <a:lnTo>
                  <a:pt x="0" y="0"/>
                </a:lnTo>
                <a:lnTo>
                  <a:pt x="0" y="18287"/>
                </a:lnTo>
                <a:lnTo>
                  <a:pt x="812291" y="18287"/>
                </a:lnTo>
                <a:lnTo>
                  <a:pt x="8122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575808" y="1784984"/>
            <a:ext cx="147320" cy="2781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50" spc="40">
                <a:latin typeface="Cambria Math"/>
                <a:cs typeface="Cambria Math"/>
              </a:rPr>
              <a:t>1</a:t>
            </a:r>
            <a:endParaRPr sz="16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61864" y="2165476"/>
            <a:ext cx="775970" cy="194945"/>
          </a:xfrm>
          <a:custGeom>
            <a:avLst/>
            <a:gdLst/>
            <a:ahLst/>
            <a:cxnLst/>
            <a:rect l="l" t="t" r="r" b="b"/>
            <a:pathLst>
              <a:path w="775970" h="194944">
                <a:moveTo>
                  <a:pt x="713613" y="0"/>
                </a:moveTo>
                <a:lnTo>
                  <a:pt x="710819" y="7874"/>
                </a:lnTo>
                <a:lnTo>
                  <a:pt x="722127" y="12731"/>
                </a:lnTo>
                <a:lnTo>
                  <a:pt x="731853" y="19494"/>
                </a:lnTo>
                <a:lnTo>
                  <a:pt x="755078" y="64611"/>
                </a:lnTo>
                <a:lnTo>
                  <a:pt x="757936" y="96393"/>
                </a:lnTo>
                <a:lnTo>
                  <a:pt x="757219" y="113587"/>
                </a:lnTo>
                <a:lnTo>
                  <a:pt x="746378" y="155575"/>
                </a:lnTo>
                <a:lnTo>
                  <a:pt x="711200" y="186817"/>
                </a:lnTo>
                <a:lnTo>
                  <a:pt x="713613" y="194690"/>
                </a:lnTo>
                <a:lnTo>
                  <a:pt x="750831" y="172634"/>
                </a:lnTo>
                <a:lnTo>
                  <a:pt x="771715" y="131794"/>
                </a:lnTo>
                <a:lnTo>
                  <a:pt x="775715" y="97409"/>
                </a:lnTo>
                <a:lnTo>
                  <a:pt x="774715" y="79523"/>
                </a:lnTo>
                <a:lnTo>
                  <a:pt x="759713" y="34036"/>
                </a:lnTo>
                <a:lnTo>
                  <a:pt x="727763" y="5068"/>
                </a:lnTo>
                <a:lnTo>
                  <a:pt x="713613" y="0"/>
                </a:lnTo>
                <a:close/>
              </a:path>
              <a:path w="775970" h="194944">
                <a:moveTo>
                  <a:pt x="62102" y="0"/>
                </a:moveTo>
                <a:lnTo>
                  <a:pt x="25009" y="22109"/>
                </a:lnTo>
                <a:lnTo>
                  <a:pt x="4016" y="63007"/>
                </a:lnTo>
                <a:lnTo>
                  <a:pt x="0" y="97409"/>
                </a:lnTo>
                <a:lnTo>
                  <a:pt x="1000" y="115292"/>
                </a:lnTo>
                <a:lnTo>
                  <a:pt x="16001" y="160655"/>
                </a:lnTo>
                <a:lnTo>
                  <a:pt x="47934" y="189640"/>
                </a:lnTo>
                <a:lnTo>
                  <a:pt x="62102" y="194690"/>
                </a:lnTo>
                <a:lnTo>
                  <a:pt x="64643" y="186817"/>
                </a:lnTo>
                <a:lnTo>
                  <a:pt x="53518" y="181935"/>
                </a:lnTo>
                <a:lnTo>
                  <a:pt x="43942" y="175101"/>
                </a:lnTo>
                <a:lnTo>
                  <a:pt x="20653" y="129174"/>
                </a:lnTo>
                <a:lnTo>
                  <a:pt x="17780" y="96393"/>
                </a:lnTo>
                <a:lnTo>
                  <a:pt x="18496" y="79775"/>
                </a:lnTo>
                <a:lnTo>
                  <a:pt x="29337" y="38735"/>
                </a:lnTo>
                <a:lnTo>
                  <a:pt x="64897" y="7874"/>
                </a:lnTo>
                <a:lnTo>
                  <a:pt x="621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292852" y="2098928"/>
            <a:ext cx="706120" cy="2781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650" spc="45">
                <a:latin typeface="Cambria Math"/>
                <a:cs typeface="Cambria Math"/>
              </a:rPr>
              <a:t>1−𝑧</a:t>
            </a:r>
            <a:r>
              <a:rPr dirty="0" baseline="20576" sz="2025" spc="67">
                <a:latin typeface="Cambria Math"/>
                <a:cs typeface="Cambria Math"/>
              </a:rPr>
              <a:t>−1</a:t>
            </a:r>
            <a:endParaRPr baseline="20576" sz="2025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0278" y="3067050"/>
            <a:ext cx="15049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210">
                <a:latin typeface="Cambria Math"/>
                <a:cs typeface="Cambria Math"/>
              </a:rPr>
              <a:t>𝑝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3786" y="2939033"/>
            <a:ext cx="1023619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52425" algn="l"/>
              </a:tabLst>
            </a:pPr>
            <a:r>
              <a:rPr dirty="0" sz="2100" spc="15">
                <a:latin typeface="Cambria Math"/>
                <a:cs typeface="Cambria Math"/>
              </a:rPr>
              <a:t>𝑒	</a:t>
            </a:r>
            <a:r>
              <a:rPr dirty="0" sz="2100" spc="25">
                <a:latin typeface="Cambria Math"/>
                <a:cs typeface="Cambria Math"/>
              </a:rPr>
              <a:t>=</a:t>
            </a:r>
            <a:r>
              <a:rPr dirty="0" sz="2100" spc="100">
                <a:latin typeface="Cambria Math"/>
                <a:cs typeface="Cambria Math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lim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91006" y="3176777"/>
            <a:ext cx="41465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180">
                <a:latin typeface="Cambria Math"/>
                <a:cs typeface="Cambria Math"/>
              </a:rPr>
              <a:t>𝑧</a:t>
            </a:r>
            <a:r>
              <a:rPr dirty="0" sz="1550" spc="5">
                <a:latin typeface="Cambria Math"/>
                <a:cs typeface="Cambria Math"/>
              </a:rPr>
              <a:t>→</a:t>
            </a:r>
            <a:r>
              <a:rPr dirty="0" sz="1550" spc="40">
                <a:latin typeface="Cambria Math"/>
                <a:cs typeface="Cambria Math"/>
              </a:rPr>
              <a:t>1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66469" y="2802889"/>
            <a:ext cx="1160780" cy="684530"/>
          </a:xfrm>
          <a:custGeom>
            <a:avLst/>
            <a:gdLst/>
            <a:ahLst/>
            <a:cxnLst/>
            <a:rect l="l" t="t" r="r" b="b"/>
            <a:pathLst>
              <a:path w="1160780" h="684529">
                <a:moveTo>
                  <a:pt x="68072" y="0"/>
                </a:moveTo>
                <a:lnTo>
                  <a:pt x="0" y="0"/>
                </a:lnTo>
                <a:lnTo>
                  <a:pt x="0" y="12700"/>
                </a:lnTo>
                <a:lnTo>
                  <a:pt x="0" y="671830"/>
                </a:lnTo>
                <a:lnTo>
                  <a:pt x="0" y="684530"/>
                </a:lnTo>
                <a:lnTo>
                  <a:pt x="68072" y="684530"/>
                </a:lnTo>
                <a:lnTo>
                  <a:pt x="68072" y="671830"/>
                </a:lnTo>
                <a:lnTo>
                  <a:pt x="25908" y="671830"/>
                </a:lnTo>
                <a:lnTo>
                  <a:pt x="25908" y="12700"/>
                </a:lnTo>
                <a:lnTo>
                  <a:pt x="68072" y="12700"/>
                </a:lnTo>
                <a:lnTo>
                  <a:pt x="68072" y="0"/>
                </a:lnTo>
                <a:close/>
              </a:path>
              <a:path w="1160780" h="684529">
                <a:moveTo>
                  <a:pt x="181089" y="227330"/>
                </a:moveTo>
                <a:lnTo>
                  <a:pt x="177533" y="217170"/>
                </a:lnTo>
                <a:lnTo>
                  <a:pt x="159321" y="223723"/>
                </a:lnTo>
                <a:lnTo>
                  <a:pt x="143357" y="233260"/>
                </a:lnTo>
                <a:lnTo>
                  <a:pt x="109131" y="279006"/>
                </a:lnTo>
                <a:lnTo>
                  <a:pt x="98704" y="319862"/>
                </a:lnTo>
                <a:lnTo>
                  <a:pt x="97409" y="342900"/>
                </a:lnTo>
                <a:lnTo>
                  <a:pt x="98704" y="365950"/>
                </a:lnTo>
                <a:lnTo>
                  <a:pt x="109080" y="406806"/>
                </a:lnTo>
                <a:lnTo>
                  <a:pt x="129552" y="439953"/>
                </a:lnTo>
                <a:lnTo>
                  <a:pt x="177533" y="468376"/>
                </a:lnTo>
                <a:lnTo>
                  <a:pt x="180708" y="458216"/>
                </a:lnTo>
                <a:lnTo>
                  <a:pt x="166433" y="451916"/>
                </a:lnTo>
                <a:lnTo>
                  <a:pt x="154076" y="443090"/>
                </a:lnTo>
                <a:lnTo>
                  <a:pt x="128752" y="401904"/>
                </a:lnTo>
                <a:lnTo>
                  <a:pt x="121323" y="363702"/>
                </a:lnTo>
                <a:lnTo>
                  <a:pt x="120396" y="341503"/>
                </a:lnTo>
                <a:lnTo>
                  <a:pt x="121323" y="320078"/>
                </a:lnTo>
                <a:lnTo>
                  <a:pt x="135255" y="267208"/>
                </a:lnTo>
                <a:lnTo>
                  <a:pt x="166649" y="233680"/>
                </a:lnTo>
                <a:lnTo>
                  <a:pt x="181089" y="227330"/>
                </a:lnTo>
                <a:close/>
              </a:path>
              <a:path w="1160780" h="684529">
                <a:moveTo>
                  <a:pt x="1160526" y="342900"/>
                </a:moveTo>
                <a:lnTo>
                  <a:pt x="1155357" y="298551"/>
                </a:lnTo>
                <a:lnTo>
                  <a:pt x="1139825" y="261239"/>
                </a:lnTo>
                <a:lnTo>
                  <a:pt x="1098600" y="223723"/>
                </a:lnTo>
                <a:lnTo>
                  <a:pt x="1080389" y="217170"/>
                </a:lnTo>
                <a:lnTo>
                  <a:pt x="1076833" y="227330"/>
                </a:lnTo>
                <a:lnTo>
                  <a:pt x="1091399" y="233680"/>
                </a:lnTo>
                <a:lnTo>
                  <a:pt x="1103909" y="242417"/>
                </a:lnTo>
                <a:lnTo>
                  <a:pt x="1129296" y="282930"/>
                </a:lnTo>
                <a:lnTo>
                  <a:pt x="1137666" y="341503"/>
                </a:lnTo>
                <a:lnTo>
                  <a:pt x="1136726" y="363702"/>
                </a:lnTo>
                <a:lnTo>
                  <a:pt x="1129296" y="401904"/>
                </a:lnTo>
                <a:lnTo>
                  <a:pt x="1103909" y="443090"/>
                </a:lnTo>
                <a:lnTo>
                  <a:pt x="1077214" y="458216"/>
                </a:lnTo>
                <a:lnTo>
                  <a:pt x="1080389" y="468376"/>
                </a:lnTo>
                <a:lnTo>
                  <a:pt x="1128445" y="439953"/>
                </a:lnTo>
                <a:lnTo>
                  <a:pt x="1148943" y="406806"/>
                </a:lnTo>
                <a:lnTo>
                  <a:pt x="1159230" y="365950"/>
                </a:lnTo>
                <a:lnTo>
                  <a:pt x="1160526" y="342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05377" y="2802889"/>
            <a:ext cx="1185545" cy="684530"/>
          </a:xfrm>
          <a:custGeom>
            <a:avLst/>
            <a:gdLst/>
            <a:ahLst/>
            <a:cxnLst/>
            <a:rect l="l" t="t" r="r" b="b"/>
            <a:pathLst>
              <a:path w="1185545" h="684529">
                <a:moveTo>
                  <a:pt x="107442" y="408686"/>
                </a:moveTo>
                <a:lnTo>
                  <a:pt x="103886" y="398526"/>
                </a:lnTo>
                <a:lnTo>
                  <a:pt x="85661" y="405079"/>
                </a:lnTo>
                <a:lnTo>
                  <a:pt x="69697" y="414616"/>
                </a:lnTo>
                <a:lnTo>
                  <a:pt x="35471" y="460362"/>
                </a:lnTo>
                <a:lnTo>
                  <a:pt x="25044" y="501218"/>
                </a:lnTo>
                <a:lnTo>
                  <a:pt x="23749" y="524256"/>
                </a:lnTo>
                <a:lnTo>
                  <a:pt x="25044" y="547306"/>
                </a:lnTo>
                <a:lnTo>
                  <a:pt x="35420" y="588162"/>
                </a:lnTo>
                <a:lnTo>
                  <a:pt x="55892" y="621309"/>
                </a:lnTo>
                <a:lnTo>
                  <a:pt x="103886" y="649732"/>
                </a:lnTo>
                <a:lnTo>
                  <a:pt x="107061" y="639572"/>
                </a:lnTo>
                <a:lnTo>
                  <a:pt x="92773" y="633272"/>
                </a:lnTo>
                <a:lnTo>
                  <a:pt x="80416" y="624446"/>
                </a:lnTo>
                <a:lnTo>
                  <a:pt x="55092" y="583260"/>
                </a:lnTo>
                <a:lnTo>
                  <a:pt x="47663" y="545058"/>
                </a:lnTo>
                <a:lnTo>
                  <a:pt x="46736" y="522859"/>
                </a:lnTo>
                <a:lnTo>
                  <a:pt x="47663" y="501434"/>
                </a:lnTo>
                <a:lnTo>
                  <a:pt x="61595" y="448564"/>
                </a:lnTo>
                <a:lnTo>
                  <a:pt x="92989" y="415036"/>
                </a:lnTo>
                <a:lnTo>
                  <a:pt x="107442" y="408686"/>
                </a:lnTo>
                <a:close/>
              </a:path>
              <a:path w="1185545" h="684529">
                <a:moveTo>
                  <a:pt x="1086866" y="524256"/>
                </a:moveTo>
                <a:lnTo>
                  <a:pt x="1081697" y="479907"/>
                </a:lnTo>
                <a:lnTo>
                  <a:pt x="1066165" y="442595"/>
                </a:lnTo>
                <a:lnTo>
                  <a:pt x="1024940" y="405079"/>
                </a:lnTo>
                <a:lnTo>
                  <a:pt x="1006729" y="398526"/>
                </a:lnTo>
                <a:lnTo>
                  <a:pt x="1003173" y="408686"/>
                </a:lnTo>
                <a:lnTo>
                  <a:pt x="1017739" y="415036"/>
                </a:lnTo>
                <a:lnTo>
                  <a:pt x="1030249" y="423773"/>
                </a:lnTo>
                <a:lnTo>
                  <a:pt x="1055636" y="464286"/>
                </a:lnTo>
                <a:lnTo>
                  <a:pt x="1064006" y="522859"/>
                </a:lnTo>
                <a:lnTo>
                  <a:pt x="1063066" y="545058"/>
                </a:lnTo>
                <a:lnTo>
                  <a:pt x="1055636" y="583260"/>
                </a:lnTo>
                <a:lnTo>
                  <a:pt x="1030249" y="624446"/>
                </a:lnTo>
                <a:lnTo>
                  <a:pt x="1003554" y="639572"/>
                </a:lnTo>
                <a:lnTo>
                  <a:pt x="1006729" y="649732"/>
                </a:lnTo>
                <a:lnTo>
                  <a:pt x="1054785" y="621309"/>
                </a:lnTo>
                <a:lnTo>
                  <a:pt x="1075283" y="588162"/>
                </a:lnTo>
                <a:lnTo>
                  <a:pt x="1085570" y="547306"/>
                </a:lnTo>
                <a:lnTo>
                  <a:pt x="1086866" y="524256"/>
                </a:lnTo>
                <a:close/>
              </a:path>
              <a:path w="1185545" h="684529">
                <a:moveTo>
                  <a:pt x="1109472" y="332359"/>
                </a:moveTo>
                <a:lnTo>
                  <a:pt x="0" y="332359"/>
                </a:lnTo>
                <a:lnTo>
                  <a:pt x="0" y="350647"/>
                </a:lnTo>
                <a:lnTo>
                  <a:pt x="1109472" y="350647"/>
                </a:lnTo>
                <a:lnTo>
                  <a:pt x="1109472" y="332359"/>
                </a:lnTo>
                <a:close/>
              </a:path>
              <a:path w="1185545" h="684529">
                <a:moveTo>
                  <a:pt x="1185037" y="0"/>
                </a:moveTo>
                <a:lnTo>
                  <a:pt x="1116965" y="0"/>
                </a:lnTo>
                <a:lnTo>
                  <a:pt x="1116965" y="12700"/>
                </a:lnTo>
                <a:lnTo>
                  <a:pt x="1159129" y="12700"/>
                </a:lnTo>
                <a:lnTo>
                  <a:pt x="1159129" y="671830"/>
                </a:lnTo>
                <a:lnTo>
                  <a:pt x="1116965" y="671830"/>
                </a:lnTo>
                <a:lnTo>
                  <a:pt x="1116965" y="684530"/>
                </a:lnTo>
                <a:lnTo>
                  <a:pt x="1185037" y="684530"/>
                </a:lnTo>
                <a:lnTo>
                  <a:pt x="1185037" y="671830"/>
                </a:lnTo>
                <a:lnTo>
                  <a:pt x="1185037" y="12700"/>
                </a:lnTo>
                <a:lnTo>
                  <a:pt x="11850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614805" y="2939033"/>
            <a:ext cx="95186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20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−</a:t>
            </a:r>
            <a:r>
              <a:rPr dirty="0" sz="2100" spc="-25">
                <a:latin typeface="Cambria Math"/>
                <a:cs typeface="Cambria Math"/>
              </a:rPr>
              <a:t> </a:t>
            </a:r>
            <a:r>
              <a:rPr dirty="0" sz="2100" spc="40">
                <a:latin typeface="Cambria Math"/>
                <a:cs typeface="Cambria Math"/>
              </a:rPr>
              <a:t>𝑧</a:t>
            </a:r>
            <a:r>
              <a:rPr dirty="0" baseline="28673" sz="2325" spc="60">
                <a:latin typeface="Cambria Math"/>
                <a:cs typeface="Cambria Math"/>
              </a:rPr>
              <a:t>−1</a:t>
            </a:r>
            <a:endParaRPr baseline="28673" sz="2325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95320" y="3135248"/>
            <a:ext cx="1013460" cy="18415"/>
          </a:xfrm>
          <a:custGeom>
            <a:avLst/>
            <a:gdLst/>
            <a:ahLst/>
            <a:cxnLst/>
            <a:rect l="l" t="t" r="r" b="b"/>
            <a:pathLst>
              <a:path w="1013460" h="18414">
                <a:moveTo>
                  <a:pt x="1013459" y="0"/>
                </a:moveTo>
                <a:lnTo>
                  <a:pt x="0" y="0"/>
                </a:lnTo>
                <a:lnTo>
                  <a:pt x="0" y="18287"/>
                </a:lnTo>
                <a:lnTo>
                  <a:pt x="1013459" y="18287"/>
                </a:lnTo>
                <a:lnTo>
                  <a:pt x="10134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114294" y="2733293"/>
            <a:ext cx="17589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372865" y="3201416"/>
            <a:ext cx="313690" cy="251460"/>
          </a:xfrm>
          <a:custGeom>
            <a:avLst/>
            <a:gdLst/>
            <a:ahLst/>
            <a:cxnLst/>
            <a:rect l="l" t="t" r="r" b="b"/>
            <a:pathLst>
              <a:path w="313689" h="251460">
                <a:moveTo>
                  <a:pt x="233172" y="0"/>
                </a:moveTo>
                <a:lnTo>
                  <a:pt x="229616" y="10160"/>
                </a:lnTo>
                <a:lnTo>
                  <a:pt x="244193" y="16498"/>
                </a:lnTo>
                <a:lnTo>
                  <a:pt x="256698" y="25241"/>
                </a:lnTo>
                <a:lnTo>
                  <a:pt x="282090" y="65754"/>
                </a:lnTo>
                <a:lnTo>
                  <a:pt x="290449" y="124333"/>
                </a:lnTo>
                <a:lnTo>
                  <a:pt x="289520" y="146530"/>
                </a:lnTo>
                <a:lnTo>
                  <a:pt x="282090" y="184733"/>
                </a:lnTo>
                <a:lnTo>
                  <a:pt x="256698" y="225917"/>
                </a:lnTo>
                <a:lnTo>
                  <a:pt x="229997" y="241046"/>
                </a:lnTo>
                <a:lnTo>
                  <a:pt x="233172" y="251206"/>
                </a:lnTo>
                <a:lnTo>
                  <a:pt x="281231" y="222773"/>
                </a:lnTo>
                <a:lnTo>
                  <a:pt x="301736" y="189630"/>
                </a:lnTo>
                <a:lnTo>
                  <a:pt x="312023" y="148776"/>
                </a:lnTo>
                <a:lnTo>
                  <a:pt x="313309" y="125730"/>
                </a:lnTo>
                <a:lnTo>
                  <a:pt x="312021" y="102683"/>
                </a:lnTo>
                <a:lnTo>
                  <a:pt x="301682" y="61829"/>
                </a:lnTo>
                <a:lnTo>
                  <a:pt x="281106" y="28592"/>
                </a:lnTo>
                <a:lnTo>
                  <a:pt x="251388" y="6546"/>
                </a:lnTo>
                <a:lnTo>
                  <a:pt x="233172" y="0"/>
                </a:lnTo>
                <a:close/>
              </a:path>
              <a:path w="313689" h="251460">
                <a:moveTo>
                  <a:pt x="80137" y="0"/>
                </a:moveTo>
                <a:lnTo>
                  <a:pt x="32256" y="28592"/>
                </a:lnTo>
                <a:lnTo>
                  <a:pt x="11733" y="61829"/>
                </a:lnTo>
                <a:lnTo>
                  <a:pt x="1307" y="102683"/>
                </a:lnTo>
                <a:lnTo>
                  <a:pt x="0" y="125730"/>
                </a:lnTo>
                <a:lnTo>
                  <a:pt x="1305" y="148776"/>
                </a:lnTo>
                <a:lnTo>
                  <a:pt x="11680" y="189630"/>
                </a:lnTo>
                <a:lnTo>
                  <a:pt x="32148" y="222773"/>
                </a:lnTo>
                <a:lnTo>
                  <a:pt x="80137" y="251206"/>
                </a:lnTo>
                <a:lnTo>
                  <a:pt x="83312" y="241046"/>
                </a:lnTo>
                <a:lnTo>
                  <a:pt x="69028" y="234737"/>
                </a:lnTo>
                <a:lnTo>
                  <a:pt x="56673" y="225917"/>
                </a:lnTo>
                <a:lnTo>
                  <a:pt x="31345" y="184733"/>
                </a:lnTo>
                <a:lnTo>
                  <a:pt x="23915" y="146530"/>
                </a:lnTo>
                <a:lnTo>
                  <a:pt x="22987" y="124333"/>
                </a:lnTo>
                <a:lnTo>
                  <a:pt x="23915" y="102901"/>
                </a:lnTo>
                <a:lnTo>
                  <a:pt x="37846" y="50037"/>
                </a:lnTo>
                <a:lnTo>
                  <a:pt x="69242" y="16498"/>
                </a:lnTo>
                <a:lnTo>
                  <a:pt x="83693" y="10160"/>
                </a:lnTo>
                <a:lnTo>
                  <a:pt x="8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683001" y="3120389"/>
            <a:ext cx="923290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1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+</a:t>
            </a:r>
            <a:r>
              <a:rPr dirty="0" sz="2100" spc="-15">
                <a:latin typeface="Cambria Math"/>
                <a:cs typeface="Cambria Math"/>
              </a:rPr>
              <a:t> </a:t>
            </a:r>
            <a:r>
              <a:rPr dirty="0" sz="2100" spc="20">
                <a:latin typeface="Cambria Math"/>
                <a:cs typeface="Cambria Math"/>
              </a:rPr>
              <a:t>𝐺</a:t>
            </a:r>
            <a:r>
              <a:rPr dirty="0" sz="2100" spc="465">
                <a:latin typeface="Cambria Math"/>
                <a:cs typeface="Cambria Math"/>
              </a:rPr>
              <a:t> </a:t>
            </a:r>
            <a:r>
              <a:rPr dirty="0" sz="2100" spc="15">
                <a:latin typeface="Cambria Math"/>
                <a:cs typeface="Cambria Math"/>
              </a:rPr>
              <a:t>𝑧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55897" y="2939033"/>
            <a:ext cx="10223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0">
                <a:latin typeface="Cambria Math"/>
                <a:cs typeface="Cambria Math"/>
              </a:rPr>
              <a:t>·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73371" y="2733293"/>
            <a:ext cx="17589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80688" y="3120389"/>
            <a:ext cx="95186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3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−</a:t>
            </a:r>
            <a:r>
              <a:rPr dirty="0" sz="2100" spc="-25">
                <a:latin typeface="Cambria Math"/>
                <a:cs typeface="Cambria Math"/>
              </a:rPr>
              <a:t> </a:t>
            </a:r>
            <a:r>
              <a:rPr dirty="0" sz="2100" spc="45">
                <a:latin typeface="Cambria Math"/>
                <a:cs typeface="Cambria Math"/>
              </a:rPr>
              <a:t>𝑧</a:t>
            </a:r>
            <a:r>
              <a:rPr dirty="0" baseline="23297" sz="2325" spc="67">
                <a:latin typeface="Cambria Math"/>
                <a:cs typeface="Cambria Math"/>
              </a:rPr>
              <a:t>−1</a:t>
            </a:r>
            <a:endParaRPr baseline="23297" sz="2325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182615" y="2939033"/>
            <a:ext cx="692150" cy="50101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ts val="2185"/>
              </a:lnSpc>
              <a:spcBef>
                <a:spcPts val="135"/>
              </a:spcBef>
            </a:pPr>
            <a:r>
              <a:rPr dirty="0" sz="2100" spc="25">
                <a:latin typeface="Cambria Math"/>
                <a:cs typeface="Cambria Math"/>
              </a:rPr>
              <a:t>=</a:t>
            </a:r>
            <a:r>
              <a:rPr dirty="0" sz="2100" spc="90">
                <a:latin typeface="Cambria Math"/>
                <a:cs typeface="Cambria Math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lim</a:t>
            </a:r>
            <a:endParaRPr sz="2100">
              <a:latin typeface="Cambria Math"/>
              <a:cs typeface="Cambria Math"/>
            </a:endParaRPr>
          </a:p>
          <a:p>
            <a:pPr marL="289560">
              <a:lnSpc>
                <a:spcPts val="1525"/>
              </a:lnSpc>
            </a:pPr>
            <a:r>
              <a:rPr dirty="0" sz="1550" spc="180">
                <a:latin typeface="Cambria Math"/>
                <a:cs typeface="Cambria Math"/>
              </a:rPr>
              <a:t>𝑧</a:t>
            </a:r>
            <a:r>
              <a:rPr dirty="0" sz="1550" spc="5">
                <a:latin typeface="Cambria Math"/>
                <a:cs typeface="Cambria Math"/>
              </a:rPr>
              <a:t>→</a:t>
            </a:r>
            <a:r>
              <a:rPr dirty="0" sz="1550" spc="40">
                <a:latin typeface="Cambria Math"/>
                <a:cs typeface="Cambria Math"/>
              </a:rPr>
              <a:t>1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934837" y="2802889"/>
            <a:ext cx="1162685" cy="684530"/>
          </a:xfrm>
          <a:custGeom>
            <a:avLst/>
            <a:gdLst/>
            <a:ahLst/>
            <a:cxnLst/>
            <a:rect l="l" t="t" r="r" b="b"/>
            <a:pathLst>
              <a:path w="1162684" h="684529">
                <a:moveTo>
                  <a:pt x="68072" y="0"/>
                </a:moveTo>
                <a:lnTo>
                  <a:pt x="0" y="0"/>
                </a:lnTo>
                <a:lnTo>
                  <a:pt x="0" y="12700"/>
                </a:lnTo>
                <a:lnTo>
                  <a:pt x="0" y="671830"/>
                </a:lnTo>
                <a:lnTo>
                  <a:pt x="0" y="684530"/>
                </a:lnTo>
                <a:lnTo>
                  <a:pt x="68072" y="684530"/>
                </a:lnTo>
                <a:lnTo>
                  <a:pt x="68072" y="671830"/>
                </a:lnTo>
                <a:lnTo>
                  <a:pt x="25908" y="671830"/>
                </a:lnTo>
                <a:lnTo>
                  <a:pt x="25908" y="12700"/>
                </a:lnTo>
                <a:lnTo>
                  <a:pt x="68072" y="12700"/>
                </a:lnTo>
                <a:lnTo>
                  <a:pt x="68072" y="0"/>
                </a:lnTo>
                <a:close/>
              </a:path>
              <a:path w="1162684" h="684529">
                <a:moveTo>
                  <a:pt x="834898" y="408686"/>
                </a:moveTo>
                <a:lnTo>
                  <a:pt x="831342" y="398526"/>
                </a:lnTo>
                <a:lnTo>
                  <a:pt x="813117" y="405079"/>
                </a:lnTo>
                <a:lnTo>
                  <a:pt x="797153" y="414616"/>
                </a:lnTo>
                <a:lnTo>
                  <a:pt x="762927" y="460362"/>
                </a:lnTo>
                <a:lnTo>
                  <a:pt x="752500" y="501218"/>
                </a:lnTo>
                <a:lnTo>
                  <a:pt x="751205" y="524256"/>
                </a:lnTo>
                <a:lnTo>
                  <a:pt x="752500" y="547306"/>
                </a:lnTo>
                <a:lnTo>
                  <a:pt x="762876" y="588162"/>
                </a:lnTo>
                <a:lnTo>
                  <a:pt x="783348" y="621309"/>
                </a:lnTo>
                <a:lnTo>
                  <a:pt x="831342" y="649732"/>
                </a:lnTo>
                <a:lnTo>
                  <a:pt x="834517" y="639572"/>
                </a:lnTo>
                <a:lnTo>
                  <a:pt x="820229" y="633272"/>
                </a:lnTo>
                <a:lnTo>
                  <a:pt x="807872" y="624446"/>
                </a:lnTo>
                <a:lnTo>
                  <a:pt x="782548" y="583260"/>
                </a:lnTo>
                <a:lnTo>
                  <a:pt x="775119" y="545058"/>
                </a:lnTo>
                <a:lnTo>
                  <a:pt x="774192" y="522859"/>
                </a:lnTo>
                <a:lnTo>
                  <a:pt x="775119" y="501434"/>
                </a:lnTo>
                <a:lnTo>
                  <a:pt x="789051" y="448564"/>
                </a:lnTo>
                <a:lnTo>
                  <a:pt x="820445" y="415036"/>
                </a:lnTo>
                <a:lnTo>
                  <a:pt x="834898" y="408686"/>
                </a:lnTo>
                <a:close/>
              </a:path>
              <a:path w="1162684" h="684529">
                <a:moveTo>
                  <a:pt x="1064514" y="524256"/>
                </a:moveTo>
                <a:lnTo>
                  <a:pt x="1059345" y="479907"/>
                </a:lnTo>
                <a:lnTo>
                  <a:pt x="1043813" y="442595"/>
                </a:lnTo>
                <a:lnTo>
                  <a:pt x="1002588" y="405079"/>
                </a:lnTo>
                <a:lnTo>
                  <a:pt x="984377" y="398526"/>
                </a:lnTo>
                <a:lnTo>
                  <a:pt x="980821" y="408686"/>
                </a:lnTo>
                <a:lnTo>
                  <a:pt x="995387" y="415036"/>
                </a:lnTo>
                <a:lnTo>
                  <a:pt x="1007897" y="423773"/>
                </a:lnTo>
                <a:lnTo>
                  <a:pt x="1033284" y="464286"/>
                </a:lnTo>
                <a:lnTo>
                  <a:pt x="1041654" y="522859"/>
                </a:lnTo>
                <a:lnTo>
                  <a:pt x="1040714" y="545058"/>
                </a:lnTo>
                <a:lnTo>
                  <a:pt x="1033284" y="583260"/>
                </a:lnTo>
                <a:lnTo>
                  <a:pt x="1007897" y="624446"/>
                </a:lnTo>
                <a:lnTo>
                  <a:pt x="981202" y="639572"/>
                </a:lnTo>
                <a:lnTo>
                  <a:pt x="984377" y="649732"/>
                </a:lnTo>
                <a:lnTo>
                  <a:pt x="1032433" y="621309"/>
                </a:lnTo>
                <a:lnTo>
                  <a:pt x="1052931" y="588162"/>
                </a:lnTo>
                <a:lnTo>
                  <a:pt x="1063218" y="547306"/>
                </a:lnTo>
                <a:lnTo>
                  <a:pt x="1064514" y="524256"/>
                </a:lnTo>
                <a:close/>
              </a:path>
              <a:path w="1162684" h="684529">
                <a:moveTo>
                  <a:pt x="1087120" y="332359"/>
                </a:moveTo>
                <a:lnTo>
                  <a:pt x="73660" y="332359"/>
                </a:lnTo>
                <a:lnTo>
                  <a:pt x="73660" y="350647"/>
                </a:lnTo>
                <a:lnTo>
                  <a:pt x="1087120" y="350647"/>
                </a:lnTo>
                <a:lnTo>
                  <a:pt x="1087120" y="332359"/>
                </a:lnTo>
                <a:close/>
              </a:path>
              <a:path w="1162684" h="684529">
                <a:moveTo>
                  <a:pt x="1162685" y="0"/>
                </a:moveTo>
                <a:lnTo>
                  <a:pt x="1094613" y="0"/>
                </a:lnTo>
                <a:lnTo>
                  <a:pt x="1094613" y="12700"/>
                </a:lnTo>
                <a:lnTo>
                  <a:pt x="1136777" y="12700"/>
                </a:lnTo>
                <a:lnTo>
                  <a:pt x="1136777" y="671830"/>
                </a:lnTo>
                <a:lnTo>
                  <a:pt x="1094613" y="671830"/>
                </a:lnTo>
                <a:lnTo>
                  <a:pt x="1094613" y="684530"/>
                </a:lnTo>
                <a:lnTo>
                  <a:pt x="1162685" y="684530"/>
                </a:lnTo>
                <a:lnTo>
                  <a:pt x="1162685" y="671830"/>
                </a:lnTo>
                <a:lnTo>
                  <a:pt x="1162685" y="12700"/>
                </a:lnTo>
                <a:lnTo>
                  <a:pt x="11626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427978" y="2733293"/>
            <a:ext cx="17589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96432" y="3120389"/>
            <a:ext cx="92392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1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+</a:t>
            </a:r>
            <a:r>
              <a:rPr dirty="0" sz="2100" spc="-15">
                <a:latin typeface="Cambria Math"/>
                <a:cs typeface="Cambria Math"/>
              </a:rPr>
              <a:t> </a:t>
            </a:r>
            <a:r>
              <a:rPr dirty="0" sz="2100" spc="20">
                <a:latin typeface="Cambria Math"/>
                <a:cs typeface="Cambria Math"/>
              </a:rPr>
              <a:t>𝐺</a:t>
            </a:r>
            <a:r>
              <a:rPr dirty="0" sz="2100" spc="465">
                <a:latin typeface="Cambria Math"/>
                <a:cs typeface="Cambria Math"/>
              </a:rPr>
              <a:t> </a:t>
            </a:r>
            <a:r>
              <a:rPr dirty="0" sz="2100" spc="15">
                <a:latin typeface="Cambria Math"/>
                <a:cs typeface="Cambria Math"/>
              </a:rPr>
              <a:t>𝑧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9978" y="2939033"/>
            <a:ext cx="692150" cy="50101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ts val="2185"/>
              </a:lnSpc>
              <a:spcBef>
                <a:spcPts val="135"/>
              </a:spcBef>
            </a:pPr>
            <a:r>
              <a:rPr dirty="0" sz="2100" spc="25">
                <a:latin typeface="Cambria Math"/>
                <a:cs typeface="Cambria Math"/>
              </a:rPr>
              <a:t>=</a:t>
            </a:r>
            <a:r>
              <a:rPr dirty="0" sz="2100" spc="75">
                <a:latin typeface="Cambria Math"/>
                <a:cs typeface="Cambria Math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lim</a:t>
            </a:r>
            <a:endParaRPr sz="2100">
              <a:latin typeface="Cambria Math"/>
              <a:cs typeface="Cambria Math"/>
            </a:endParaRPr>
          </a:p>
          <a:p>
            <a:pPr marL="288290">
              <a:lnSpc>
                <a:spcPts val="1525"/>
              </a:lnSpc>
            </a:pPr>
            <a:r>
              <a:rPr dirty="0" sz="1550" spc="190">
                <a:latin typeface="Cambria Math"/>
                <a:cs typeface="Cambria Math"/>
              </a:rPr>
              <a:t>𝑧</a:t>
            </a:r>
            <a:r>
              <a:rPr dirty="0" sz="1550" spc="5">
                <a:latin typeface="Cambria Math"/>
                <a:cs typeface="Cambria Math"/>
              </a:rPr>
              <a:t>→</a:t>
            </a:r>
            <a:r>
              <a:rPr dirty="0" sz="1550" spc="40">
                <a:latin typeface="Cambria Math"/>
                <a:cs typeface="Cambria Math"/>
              </a:rPr>
              <a:t>1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941945" y="2800349"/>
            <a:ext cx="2603500" cy="994410"/>
          </a:xfrm>
          <a:custGeom>
            <a:avLst/>
            <a:gdLst/>
            <a:ahLst/>
            <a:cxnLst/>
            <a:rect l="l" t="t" r="r" b="b"/>
            <a:pathLst>
              <a:path w="2603500" h="994410">
                <a:moveTo>
                  <a:pt x="74803" y="0"/>
                </a:moveTo>
                <a:lnTo>
                  <a:pt x="0" y="0"/>
                </a:lnTo>
                <a:lnTo>
                  <a:pt x="0" y="13970"/>
                </a:lnTo>
                <a:lnTo>
                  <a:pt x="0" y="980440"/>
                </a:lnTo>
                <a:lnTo>
                  <a:pt x="0" y="994410"/>
                </a:lnTo>
                <a:lnTo>
                  <a:pt x="74803" y="994410"/>
                </a:lnTo>
                <a:lnTo>
                  <a:pt x="74803" y="980440"/>
                </a:lnTo>
                <a:lnTo>
                  <a:pt x="27559" y="980440"/>
                </a:lnTo>
                <a:lnTo>
                  <a:pt x="27559" y="13970"/>
                </a:lnTo>
                <a:lnTo>
                  <a:pt x="74803" y="13970"/>
                </a:lnTo>
                <a:lnTo>
                  <a:pt x="74803" y="0"/>
                </a:lnTo>
                <a:close/>
              </a:path>
              <a:path w="2603500" h="994410">
                <a:moveTo>
                  <a:pt x="659638" y="693166"/>
                </a:moveTo>
                <a:lnTo>
                  <a:pt x="656082" y="683006"/>
                </a:lnTo>
                <a:lnTo>
                  <a:pt x="637857" y="689559"/>
                </a:lnTo>
                <a:lnTo>
                  <a:pt x="621893" y="699096"/>
                </a:lnTo>
                <a:lnTo>
                  <a:pt x="587667" y="744842"/>
                </a:lnTo>
                <a:lnTo>
                  <a:pt x="577240" y="785698"/>
                </a:lnTo>
                <a:lnTo>
                  <a:pt x="575945" y="808736"/>
                </a:lnTo>
                <a:lnTo>
                  <a:pt x="577240" y="831786"/>
                </a:lnTo>
                <a:lnTo>
                  <a:pt x="587616" y="872642"/>
                </a:lnTo>
                <a:lnTo>
                  <a:pt x="608088" y="905789"/>
                </a:lnTo>
                <a:lnTo>
                  <a:pt x="656082" y="934212"/>
                </a:lnTo>
                <a:lnTo>
                  <a:pt x="659257" y="924052"/>
                </a:lnTo>
                <a:lnTo>
                  <a:pt x="644969" y="917752"/>
                </a:lnTo>
                <a:lnTo>
                  <a:pt x="632612" y="908926"/>
                </a:lnTo>
                <a:lnTo>
                  <a:pt x="607288" y="867740"/>
                </a:lnTo>
                <a:lnTo>
                  <a:pt x="599859" y="829538"/>
                </a:lnTo>
                <a:lnTo>
                  <a:pt x="598932" y="807339"/>
                </a:lnTo>
                <a:lnTo>
                  <a:pt x="599859" y="785914"/>
                </a:lnTo>
                <a:lnTo>
                  <a:pt x="613791" y="733056"/>
                </a:lnTo>
                <a:lnTo>
                  <a:pt x="645185" y="699516"/>
                </a:lnTo>
                <a:lnTo>
                  <a:pt x="659638" y="693166"/>
                </a:lnTo>
                <a:close/>
              </a:path>
              <a:path w="2603500" h="994410">
                <a:moveTo>
                  <a:pt x="1639062" y="808736"/>
                </a:moveTo>
                <a:lnTo>
                  <a:pt x="1633893" y="764387"/>
                </a:lnTo>
                <a:lnTo>
                  <a:pt x="1618361" y="727075"/>
                </a:lnTo>
                <a:lnTo>
                  <a:pt x="1577136" y="689559"/>
                </a:lnTo>
                <a:lnTo>
                  <a:pt x="1558925" y="683006"/>
                </a:lnTo>
                <a:lnTo>
                  <a:pt x="1555369" y="693166"/>
                </a:lnTo>
                <a:lnTo>
                  <a:pt x="1569935" y="699516"/>
                </a:lnTo>
                <a:lnTo>
                  <a:pt x="1582445" y="708253"/>
                </a:lnTo>
                <a:lnTo>
                  <a:pt x="1607832" y="748766"/>
                </a:lnTo>
                <a:lnTo>
                  <a:pt x="1616202" y="807339"/>
                </a:lnTo>
                <a:lnTo>
                  <a:pt x="1615262" y="829538"/>
                </a:lnTo>
                <a:lnTo>
                  <a:pt x="1607832" y="867740"/>
                </a:lnTo>
                <a:lnTo>
                  <a:pt x="1582445" y="908926"/>
                </a:lnTo>
                <a:lnTo>
                  <a:pt x="1555750" y="924052"/>
                </a:lnTo>
                <a:lnTo>
                  <a:pt x="1558925" y="934212"/>
                </a:lnTo>
                <a:lnTo>
                  <a:pt x="1606981" y="905789"/>
                </a:lnTo>
                <a:lnTo>
                  <a:pt x="1627479" y="872642"/>
                </a:lnTo>
                <a:lnTo>
                  <a:pt x="1637766" y="831786"/>
                </a:lnTo>
                <a:lnTo>
                  <a:pt x="1639062" y="808736"/>
                </a:lnTo>
                <a:close/>
              </a:path>
              <a:path w="2603500" h="994410">
                <a:moveTo>
                  <a:pt x="2522728" y="334899"/>
                </a:moveTo>
                <a:lnTo>
                  <a:pt x="81280" y="334899"/>
                </a:lnTo>
                <a:lnTo>
                  <a:pt x="81280" y="353187"/>
                </a:lnTo>
                <a:lnTo>
                  <a:pt x="2522728" y="353187"/>
                </a:lnTo>
                <a:lnTo>
                  <a:pt x="2522728" y="334899"/>
                </a:lnTo>
                <a:close/>
              </a:path>
              <a:path w="2603500" h="994410">
                <a:moveTo>
                  <a:pt x="2603373" y="0"/>
                </a:moveTo>
                <a:lnTo>
                  <a:pt x="2528697" y="0"/>
                </a:lnTo>
                <a:lnTo>
                  <a:pt x="2528697" y="13970"/>
                </a:lnTo>
                <a:lnTo>
                  <a:pt x="2575814" y="13970"/>
                </a:lnTo>
                <a:lnTo>
                  <a:pt x="2575814" y="980440"/>
                </a:lnTo>
                <a:lnTo>
                  <a:pt x="2528697" y="980440"/>
                </a:lnTo>
                <a:lnTo>
                  <a:pt x="2528697" y="994410"/>
                </a:lnTo>
                <a:lnTo>
                  <a:pt x="2603373" y="994410"/>
                </a:lnTo>
                <a:lnTo>
                  <a:pt x="2603373" y="980440"/>
                </a:lnTo>
                <a:lnTo>
                  <a:pt x="2603373" y="13970"/>
                </a:lnTo>
                <a:lnTo>
                  <a:pt x="26033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9157843" y="2733293"/>
            <a:ext cx="17589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570086" y="3402329"/>
            <a:ext cx="95186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3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−</a:t>
            </a:r>
            <a:r>
              <a:rPr dirty="0" sz="2100" spc="-25">
                <a:latin typeface="Cambria Math"/>
                <a:cs typeface="Cambria Math"/>
              </a:rPr>
              <a:t> </a:t>
            </a:r>
            <a:r>
              <a:rPr dirty="0" sz="2100" spc="45">
                <a:latin typeface="Cambria Math"/>
                <a:cs typeface="Cambria Math"/>
              </a:rPr>
              <a:t>𝑧</a:t>
            </a:r>
            <a:r>
              <a:rPr dirty="0" baseline="23297" sz="2325" spc="67">
                <a:latin typeface="Cambria Math"/>
                <a:cs typeface="Cambria Math"/>
              </a:rPr>
              <a:t>−1</a:t>
            </a:r>
            <a:endParaRPr baseline="23297" sz="2325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593706" y="3394709"/>
            <a:ext cx="130810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185">
                <a:latin typeface="Cambria Math"/>
                <a:cs typeface="Cambria Math"/>
              </a:rPr>
              <a:t>𝑟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86014" y="3246881"/>
            <a:ext cx="2518410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1050290" algn="l"/>
                <a:tab pos="1739264" algn="l"/>
              </a:tabLst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+</a:t>
            </a:r>
            <a:r>
              <a:rPr dirty="0" u="sng" baseline="33068" sz="3150" spc="37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baseline="33068" sz="3150" spc="2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r>
              <a:rPr dirty="0" sz="2100" spc="10">
                <a:latin typeface="Cambria Math"/>
                <a:cs typeface="Cambria Math"/>
              </a:rPr>
              <a:t>·</a:t>
            </a:r>
            <a:r>
              <a:rPr dirty="0" sz="2100" spc="-75">
                <a:latin typeface="Cambria Math"/>
                <a:cs typeface="Cambria Math"/>
              </a:rPr>
              <a:t> </a:t>
            </a:r>
            <a:r>
              <a:rPr dirty="0" sz="2100" spc="-325">
                <a:latin typeface="Cambria Math"/>
                <a:cs typeface="Cambria Math"/>
              </a:rPr>
              <a:t>𝐺</a:t>
            </a:r>
            <a:r>
              <a:rPr dirty="0" baseline="10582" sz="3150" spc="-487">
                <a:latin typeface="Cambria Math"/>
                <a:cs typeface="Cambria Math"/>
              </a:rPr>
              <a:t>෠</a:t>
            </a:r>
            <a:r>
              <a:rPr dirty="0" sz="2100" spc="-325">
                <a:latin typeface="Cambria Math"/>
                <a:cs typeface="Cambria Math"/>
              </a:rPr>
              <a:t>(𝑧)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171691" y="4461764"/>
            <a:ext cx="15049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210">
                <a:latin typeface="Cambria Math"/>
                <a:cs typeface="Cambria Math"/>
              </a:rPr>
              <a:t>𝑝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3786" y="4333748"/>
            <a:ext cx="802322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6023610" algn="l"/>
              </a:tabLst>
            </a:pPr>
            <a:r>
              <a:rPr dirty="0" sz="2100" spc="10">
                <a:latin typeface="Calibri"/>
                <a:cs typeface="Calibri"/>
              </a:rPr>
              <a:t>Se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define</a:t>
            </a:r>
            <a:r>
              <a:rPr dirty="0" sz="2100" spc="2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la</a:t>
            </a:r>
            <a:r>
              <a:rPr dirty="0" sz="2100" spc="2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constante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error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en</a:t>
            </a:r>
            <a:r>
              <a:rPr dirty="0" sz="2100" spc="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posición,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como: </a:t>
            </a:r>
            <a:r>
              <a:rPr dirty="0" sz="2100" spc="40">
                <a:latin typeface="Calibri"/>
                <a:cs typeface="Calibri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𝐾	=</a:t>
            </a:r>
            <a:r>
              <a:rPr dirty="0" sz="2100" spc="150">
                <a:latin typeface="Cambria Math"/>
                <a:cs typeface="Cambria Math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lim</a:t>
            </a:r>
            <a:r>
              <a:rPr dirty="0" sz="2100" spc="-60">
                <a:latin typeface="Cambria Math"/>
                <a:cs typeface="Cambria Math"/>
              </a:rPr>
              <a:t> </a:t>
            </a:r>
            <a:r>
              <a:rPr dirty="0" sz="2100" spc="45">
                <a:latin typeface="Cambria Math"/>
                <a:cs typeface="Cambria Math"/>
              </a:rPr>
              <a:t>𝐺(𝑧)</a:t>
            </a:r>
            <a:r>
              <a:rPr dirty="0" sz="2100" spc="10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=</a:t>
            </a:r>
            <a:r>
              <a:rPr dirty="0" sz="2100" spc="165">
                <a:latin typeface="Cambria Math"/>
                <a:cs typeface="Cambria Math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lim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661150" y="4571491"/>
            <a:ext cx="1743710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341120" algn="l"/>
              </a:tabLst>
            </a:pPr>
            <a:r>
              <a:rPr dirty="0" sz="1550" spc="190">
                <a:latin typeface="Cambria Math"/>
                <a:cs typeface="Cambria Math"/>
              </a:rPr>
              <a:t>𝑧</a:t>
            </a:r>
            <a:r>
              <a:rPr dirty="0" sz="1550" spc="5">
                <a:latin typeface="Cambria Math"/>
                <a:cs typeface="Cambria Math"/>
              </a:rPr>
              <a:t>→</a:t>
            </a:r>
            <a:r>
              <a:rPr dirty="0" sz="1550" spc="40">
                <a:latin typeface="Cambria Math"/>
                <a:cs typeface="Cambria Math"/>
              </a:rPr>
              <a:t>1</a:t>
            </a:r>
            <a:r>
              <a:rPr dirty="0" sz="1550">
                <a:latin typeface="Cambria Math"/>
                <a:cs typeface="Cambria Math"/>
              </a:rPr>
              <a:t>	</a:t>
            </a:r>
            <a:r>
              <a:rPr dirty="0" sz="1550" spc="180">
                <a:latin typeface="Cambria Math"/>
                <a:cs typeface="Cambria Math"/>
              </a:rPr>
              <a:t>𝑧</a:t>
            </a:r>
            <a:r>
              <a:rPr dirty="0" sz="1550" spc="5">
                <a:latin typeface="Cambria Math"/>
                <a:cs typeface="Cambria Math"/>
              </a:rPr>
              <a:t>→</a:t>
            </a:r>
            <a:r>
              <a:rPr dirty="0" sz="1550" spc="40">
                <a:latin typeface="Cambria Math"/>
                <a:cs typeface="Cambria Math"/>
              </a:rPr>
              <a:t>1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0144506" y="4316729"/>
            <a:ext cx="63500" cy="444500"/>
          </a:xfrm>
          <a:custGeom>
            <a:avLst/>
            <a:gdLst/>
            <a:ahLst/>
            <a:cxnLst/>
            <a:rect l="l" t="t" r="r" b="b"/>
            <a:pathLst>
              <a:path w="63500" h="444500">
                <a:moveTo>
                  <a:pt x="62992" y="0"/>
                </a:moveTo>
                <a:lnTo>
                  <a:pt x="0" y="0"/>
                </a:lnTo>
                <a:lnTo>
                  <a:pt x="0" y="11430"/>
                </a:lnTo>
                <a:lnTo>
                  <a:pt x="38481" y="11430"/>
                </a:lnTo>
                <a:lnTo>
                  <a:pt x="38481" y="433070"/>
                </a:lnTo>
                <a:lnTo>
                  <a:pt x="0" y="433070"/>
                </a:lnTo>
                <a:lnTo>
                  <a:pt x="0" y="444500"/>
                </a:lnTo>
                <a:lnTo>
                  <a:pt x="62992" y="444500"/>
                </a:lnTo>
                <a:lnTo>
                  <a:pt x="62992" y="433070"/>
                </a:lnTo>
                <a:lnTo>
                  <a:pt x="62992" y="11430"/>
                </a:lnTo>
                <a:lnTo>
                  <a:pt x="629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8464677" y="4316729"/>
            <a:ext cx="934719" cy="444500"/>
          </a:xfrm>
          <a:custGeom>
            <a:avLst/>
            <a:gdLst/>
            <a:ahLst/>
            <a:cxnLst/>
            <a:rect l="l" t="t" r="r" b="b"/>
            <a:pathLst>
              <a:path w="934720" h="444500">
                <a:moveTo>
                  <a:pt x="63119" y="0"/>
                </a:moveTo>
                <a:lnTo>
                  <a:pt x="0" y="0"/>
                </a:lnTo>
                <a:lnTo>
                  <a:pt x="0" y="11430"/>
                </a:lnTo>
                <a:lnTo>
                  <a:pt x="0" y="433070"/>
                </a:lnTo>
                <a:lnTo>
                  <a:pt x="0" y="444500"/>
                </a:lnTo>
                <a:lnTo>
                  <a:pt x="63119" y="444500"/>
                </a:lnTo>
                <a:lnTo>
                  <a:pt x="63119" y="433070"/>
                </a:lnTo>
                <a:lnTo>
                  <a:pt x="24511" y="433070"/>
                </a:lnTo>
                <a:lnTo>
                  <a:pt x="24511" y="11430"/>
                </a:lnTo>
                <a:lnTo>
                  <a:pt x="63119" y="11430"/>
                </a:lnTo>
                <a:lnTo>
                  <a:pt x="63119" y="0"/>
                </a:lnTo>
                <a:close/>
              </a:path>
              <a:path w="934720" h="444500">
                <a:moveTo>
                  <a:pt x="934720" y="212991"/>
                </a:moveTo>
                <a:lnTo>
                  <a:pt x="69088" y="212991"/>
                </a:lnTo>
                <a:lnTo>
                  <a:pt x="69088" y="231267"/>
                </a:lnTo>
                <a:lnTo>
                  <a:pt x="934720" y="231267"/>
                </a:lnTo>
                <a:lnTo>
                  <a:pt x="934720" y="21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8897239" y="4248403"/>
            <a:ext cx="14033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40">
                <a:latin typeface="Cambria Math"/>
                <a:cs typeface="Cambria Math"/>
              </a:rPr>
              <a:t>1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551164" y="4606290"/>
            <a:ext cx="732155" cy="183515"/>
          </a:xfrm>
          <a:custGeom>
            <a:avLst/>
            <a:gdLst/>
            <a:ahLst/>
            <a:cxnLst/>
            <a:rect l="l" t="t" r="r" b="b"/>
            <a:pathLst>
              <a:path w="732154" h="183514">
                <a:moveTo>
                  <a:pt x="673100" y="0"/>
                </a:moveTo>
                <a:lnTo>
                  <a:pt x="670559" y="7493"/>
                </a:lnTo>
                <a:lnTo>
                  <a:pt x="681156" y="12090"/>
                </a:lnTo>
                <a:lnTo>
                  <a:pt x="690276" y="18462"/>
                </a:lnTo>
                <a:lnTo>
                  <a:pt x="712200" y="60944"/>
                </a:lnTo>
                <a:lnTo>
                  <a:pt x="714882" y="90932"/>
                </a:lnTo>
                <a:lnTo>
                  <a:pt x="714212" y="107072"/>
                </a:lnTo>
                <a:lnTo>
                  <a:pt x="703960" y="146685"/>
                </a:lnTo>
                <a:lnTo>
                  <a:pt x="670813" y="176149"/>
                </a:lnTo>
                <a:lnTo>
                  <a:pt x="673100" y="183515"/>
                </a:lnTo>
                <a:lnTo>
                  <a:pt x="708175" y="162726"/>
                </a:lnTo>
                <a:lnTo>
                  <a:pt x="727852" y="124285"/>
                </a:lnTo>
                <a:lnTo>
                  <a:pt x="731646" y="91821"/>
                </a:lnTo>
                <a:lnTo>
                  <a:pt x="730696" y="75013"/>
                </a:lnTo>
                <a:lnTo>
                  <a:pt x="716533" y="32258"/>
                </a:lnTo>
                <a:lnTo>
                  <a:pt x="686387" y="4808"/>
                </a:lnTo>
                <a:lnTo>
                  <a:pt x="673100" y="0"/>
                </a:lnTo>
                <a:close/>
              </a:path>
              <a:path w="732154" h="183514">
                <a:moveTo>
                  <a:pt x="58546" y="0"/>
                </a:moveTo>
                <a:lnTo>
                  <a:pt x="23471" y="20949"/>
                </a:lnTo>
                <a:lnTo>
                  <a:pt x="3746" y="59467"/>
                </a:lnTo>
                <a:lnTo>
                  <a:pt x="0" y="91821"/>
                </a:lnTo>
                <a:lnTo>
                  <a:pt x="932" y="108702"/>
                </a:lnTo>
                <a:lnTo>
                  <a:pt x="15112" y="151511"/>
                </a:lnTo>
                <a:lnTo>
                  <a:pt x="45188" y="178728"/>
                </a:lnTo>
                <a:lnTo>
                  <a:pt x="58546" y="183515"/>
                </a:lnTo>
                <a:lnTo>
                  <a:pt x="60832" y="176149"/>
                </a:lnTo>
                <a:lnTo>
                  <a:pt x="50383" y="171509"/>
                </a:lnTo>
                <a:lnTo>
                  <a:pt x="41338" y="165036"/>
                </a:lnTo>
                <a:lnTo>
                  <a:pt x="19383" y="121761"/>
                </a:lnTo>
                <a:lnTo>
                  <a:pt x="16636" y="90932"/>
                </a:lnTo>
                <a:lnTo>
                  <a:pt x="17325" y="75241"/>
                </a:lnTo>
                <a:lnTo>
                  <a:pt x="27558" y="36576"/>
                </a:lnTo>
                <a:lnTo>
                  <a:pt x="61086" y="7493"/>
                </a:lnTo>
                <a:lnTo>
                  <a:pt x="585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8579231" y="4484623"/>
            <a:ext cx="853440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16129" sz="2325" spc="82">
                <a:latin typeface="Cambria Math"/>
                <a:cs typeface="Cambria Math"/>
              </a:rPr>
              <a:t>1−𝑧</a:t>
            </a:r>
            <a:r>
              <a:rPr dirty="0" sz="1250" spc="55">
                <a:latin typeface="Cambria Math"/>
                <a:cs typeface="Cambria Math"/>
              </a:rPr>
              <a:t>−1</a:t>
            </a:r>
            <a:r>
              <a:rPr dirty="0" sz="1250" spc="370">
                <a:latin typeface="Cambria Math"/>
                <a:cs typeface="Cambria Math"/>
              </a:rPr>
              <a:t> </a:t>
            </a:r>
            <a:r>
              <a:rPr dirty="0" sz="1250" spc="130">
                <a:latin typeface="Cambria Math"/>
                <a:cs typeface="Cambria Math"/>
              </a:rPr>
              <a:t>𝑟</a:t>
            </a:r>
            <a:endParaRPr sz="125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9423527" y="4333748"/>
            <a:ext cx="754380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dirty="0" sz="2100" spc="10">
                <a:latin typeface="Cambria Math"/>
                <a:cs typeface="Cambria Math"/>
              </a:rPr>
              <a:t>· </a:t>
            </a:r>
            <a:r>
              <a:rPr dirty="0" sz="2100" spc="15">
                <a:latin typeface="Cambria Math"/>
                <a:cs typeface="Cambria Math"/>
              </a:rPr>
              <a:t> </a:t>
            </a:r>
            <a:r>
              <a:rPr dirty="0" sz="2100" spc="-325">
                <a:latin typeface="Cambria Math"/>
                <a:cs typeface="Cambria Math"/>
              </a:rPr>
              <a:t>𝐺</a:t>
            </a:r>
            <a:r>
              <a:rPr dirty="0" baseline="10582" sz="3150" spc="-487">
                <a:latin typeface="Cambria Math"/>
                <a:cs typeface="Cambria Math"/>
              </a:rPr>
              <a:t>෠</a:t>
            </a:r>
            <a:r>
              <a:rPr dirty="0" sz="2100" spc="-325">
                <a:latin typeface="Cambria Math"/>
                <a:cs typeface="Cambria Math"/>
              </a:rPr>
              <a:t>(𝑧)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00278" y="4994859"/>
            <a:ext cx="15049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210">
                <a:latin typeface="Cambria Math"/>
                <a:cs typeface="Cambria Math"/>
              </a:rPr>
              <a:t>𝑝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73786" y="4866843"/>
            <a:ext cx="568325" cy="35179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52425" algn="l"/>
              </a:tabLst>
            </a:pPr>
            <a:r>
              <a:rPr dirty="0" sz="2100" spc="35">
                <a:latin typeface="Cambria Math"/>
                <a:cs typeface="Cambria Math"/>
              </a:rPr>
              <a:t>𝑒</a:t>
            </a:r>
            <a:r>
              <a:rPr dirty="0" sz="2100" spc="35">
                <a:latin typeface="Cambria Math"/>
                <a:cs typeface="Cambria Math"/>
              </a:rPr>
              <a:t>	</a:t>
            </a:r>
            <a:r>
              <a:rPr dirty="0" sz="2100" spc="25">
                <a:latin typeface="Cambria Math"/>
                <a:cs typeface="Cambria Math"/>
              </a:rPr>
              <a:t>=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003630" y="5063109"/>
            <a:ext cx="775970" cy="18415"/>
          </a:xfrm>
          <a:custGeom>
            <a:avLst/>
            <a:gdLst/>
            <a:ahLst/>
            <a:cxnLst/>
            <a:rect l="l" t="t" r="r" b="b"/>
            <a:pathLst>
              <a:path w="775969" h="18414">
                <a:moveTo>
                  <a:pt x="775716" y="0"/>
                </a:moveTo>
                <a:lnTo>
                  <a:pt x="0" y="0"/>
                </a:lnTo>
                <a:lnTo>
                  <a:pt x="0" y="18287"/>
                </a:lnTo>
                <a:lnTo>
                  <a:pt x="775716" y="18287"/>
                </a:lnTo>
                <a:lnTo>
                  <a:pt x="7757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1303400" y="4661408"/>
            <a:ext cx="17589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91006" y="5048758"/>
            <a:ext cx="685800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15">
                <a:latin typeface="Cambria Math"/>
                <a:cs typeface="Cambria Math"/>
              </a:rPr>
              <a:t>1</a:t>
            </a:r>
            <a:r>
              <a:rPr dirty="0" sz="2100" spc="-50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+</a:t>
            </a:r>
            <a:r>
              <a:rPr dirty="0" sz="2100" spc="-35">
                <a:latin typeface="Cambria Math"/>
                <a:cs typeface="Cambria Math"/>
              </a:rPr>
              <a:t> </a:t>
            </a:r>
            <a:r>
              <a:rPr dirty="0" sz="2100" spc="25">
                <a:latin typeface="Cambria Math"/>
                <a:cs typeface="Cambria Math"/>
              </a:rPr>
              <a:t>𝐾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29536" y="5176773"/>
            <a:ext cx="150495" cy="2635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50" spc="210">
                <a:latin typeface="Cambria Math"/>
                <a:cs typeface="Cambria Math"/>
              </a:rPr>
              <a:t>𝑝</a:t>
            </a:r>
            <a:endParaRPr sz="155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15"/>
              <a:t> </a:t>
            </a:r>
            <a:r>
              <a:rPr dirty="0" spc="-5"/>
              <a:t>régimen</a:t>
            </a:r>
            <a:r>
              <a:rPr dirty="0" spc="-35"/>
              <a:t> </a:t>
            </a:r>
            <a:r>
              <a:rPr dirty="0" spc="-10"/>
              <a:t>permanente</a:t>
            </a:r>
          </a:p>
        </p:txBody>
      </p:sp>
      <p:sp>
        <p:nvSpPr>
          <p:cNvPr id="48" name="object 48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347268" y="747521"/>
            <a:ext cx="163131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posición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2" name="object 5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273886"/>
            <a:ext cx="1284605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3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0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(r=0)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386" y="1541145"/>
            <a:ext cx="6388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𝑒</a:t>
            </a:r>
            <a:r>
              <a:rPr dirty="0" baseline="-16339" sz="1275" spc="30">
                <a:latin typeface="Cambria Math"/>
                <a:cs typeface="Cambria Math"/>
              </a:rPr>
              <a:t>𝑝</a:t>
            </a:r>
            <a:r>
              <a:rPr dirty="0" baseline="-16339" sz="1275" spc="254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97661" y="1477009"/>
            <a:ext cx="654685" cy="377190"/>
          </a:xfrm>
          <a:custGeom>
            <a:avLst/>
            <a:gdLst/>
            <a:ahLst/>
            <a:cxnLst/>
            <a:rect l="l" t="t" r="r" b="b"/>
            <a:pathLst>
              <a:path w="654685" h="377189">
                <a:moveTo>
                  <a:pt x="38252" y="370840"/>
                </a:moveTo>
                <a:lnTo>
                  <a:pt x="14503" y="370840"/>
                </a:lnTo>
                <a:lnTo>
                  <a:pt x="14503" y="0"/>
                </a:lnTo>
                <a:lnTo>
                  <a:pt x="0" y="0"/>
                </a:lnTo>
                <a:lnTo>
                  <a:pt x="0" y="370840"/>
                </a:lnTo>
                <a:lnTo>
                  <a:pt x="0" y="377190"/>
                </a:lnTo>
                <a:lnTo>
                  <a:pt x="38252" y="377190"/>
                </a:lnTo>
                <a:lnTo>
                  <a:pt x="38252" y="370840"/>
                </a:lnTo>
                <a:close/>
              </a:path>
              <a:path w="654685" h="377189">
                <a:moveTo>
                  <a:pt x="610997" y="179959"/>
                </a:moveTo>
                <a:lnTo>
                  <a:pt x="41021" y="179959"/>
                </a:lnTo>
                <a:lnTo>
                  <a:pt x="41021" y="190627"/>
                </a:lnTo>
                <a:lnTo>
                  <a:pt x="610997" y="190627"/>
                </a:lnTo>
                <a:lnTo>
                  <a:pt x="610997" y="179959"/>
                </a:lnTo>
                <a:close/>
              </a:path>
              <a:path w="654685" h="377189">
                <a:moveTo>
                  <a:pt x="654100" y="0"/>
                </a:moveTo>
                <a:lnTo>
                  <a:pt x="639610" y="0"/>
                </a:lnTo>
                <a:lnTo>
                  <a:pt x="639610" y="370840"/>
                </a:lnTo>
                <a:lnTo>
                  <a:pt x="615873" y="370840"/>
                </a:lnTo>
                <a:lnTo>
                  <a:pt x="615873" y="377190"/>
                </a:lnTo>
                <a:lnTo>
                  <a:pt x="654100" y="377190"/>
                </a:lnTo>
                <a:lnTo>
                  <a:pt x="654100" y="370840"/>
                </a:lnTo>
                <a:lnTo>
                  <a:pt x="654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268349" y="142532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26261" y="1624965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7382" y="1655445"/>
            <a:ext cx="95059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9803" sz="1275" spc="60">
                <a:latin typeface="Cambria Math"/>
                <a:cs typeface="Cambria Math"/>
              </a:rPr>
              <a:t>𝑧→1 </a:t>
            </a:r>
            <a:r>
              <a:rPr dirty="0" baseline="9803" sz="1275" spc="3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98498" y="1541145"/>
            <a:ext cx="3943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1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128520" y="1469389"/>
            <a:ext cx="447040" cy="384810"/>
          </a:xfrm>
          <a:custGeom>
            <a:avLst/>
            <a:gdLst/>
            <a:ahLst/>
            <a:cxnLst/>
            <a:rect l="l" t="t" r="r" b="b"/>
            <a:pathLst>
              <a:path w="447039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846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8460"/>
                </a:lnTo>
                <a:lnTo>
                  <a:pt x="14478" y="37846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447039" h="384810">
                <a:moveTo>
                  <a:pt x="405257" y="187579"/>
                </a:moveTo>
                <a:lnTo>
                  <a:pt x="42545" y="187579"/>
                </a:lnTo>
                <a:lnTo>
                  <a:pt x="42545" y="198247"/>
                </a:lnTo>
                <a:lnTo>
                  <a:pt x="405257" y="198247"/>
                </a:lnTo>
                <a:lnTo>
                  <a:pt x="405257" y="187579"/>
                </a:lnTo>
                <a:close/>
              </a:path>
              <a:path w="447039" h="384810">
                <a:moveTo>
                  <a:pt x="446786" y="0"/>
                </a:moveTo>
                <a:lnTo>
                  <a:pt x="408559" y="0"/>
                </a:lnTo>
                <a:lnTo>
                  <a:pt x="408559" y="7620"/>
                </a:lnTo>
                <a:lnTo>
                  <a:pt x="432308" y="7620"/>
                </a:lnTo>
                <a:lnTo>
                  <a:pt x="432308" y="378460"/>
                </a:lnTo>
                <a:lnTo>
                  <a:pt x="408559" y="378460"/>
                </a:lnTo>
                <a:lnTo>
                  <a:pt x="408559" y="384810"/>
                </a:lnTo>
                <a:lnTo>
                  <a:pt x="446786" y="384810"/>
                </a:lnTo>
                <a:lnTo>
                  <a:pt x="446786" y="378460"/>
                </a:lnTo>
                <a:lnTo>
                  <a:pt x="446786" y="7620"/>
                </a:lnTo>
                <a:lnTo>
                  <a:pt x="4467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297429" y="142532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53945" y="1643253"/>
            <a:ext cx="6864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3267" sz="1275" spc="67">
                <a:latin typeface="Cambria Math"/>
                <a:cs typeface="Cambria Math"/>
              </a:rPr>
              <a:t>𝑧→1 </a:t>
            </a:r>
            <a:r>
              <a:rPr dirty="0" baseline="3267" sz="1275" spc="29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96642" y="1541145"/>
            <a:ext cx="3581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60">
                <a:latin typeface="Cambria Math"/>
                <a:cs typeface="Cambria Math"/>
              </a:rPr>
              <a:t> </a:t>
            </a:r>
            <a:r>
              <a:rPr dirty="0" sz="1200" spc="-35">
                <a:latin typeface="Cambria Math"/>
                <a:cs typeface="Cambria Math"/>
              </a:rPr>
              <a:t>𝑒</a:t>
            </a:r>
            <a:r>
              <a:rPr dirty="0" baseline="-16339" sz="1275" spc="202">
                <a:latin typeface="Cambria Math"/>
                <a:cs typeface="Cambria Math"/>
              </a:rPr>
              <a:t>𝑝</a:t>
            </a:r>
            <a:endParaRPr baseline="-16339" sz="1275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8274" y="2322957"/>
            <a:ext cx="9588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5">
                <a:latin typeface="Cambria Math"/>
                <a:cs typeface="Cambria Math"/>
              </a:rPr>
              <a:t>𝑝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4118" y="2385441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339215" y="2280919"/>
            <a:ext cx="34290" cy="184150"/>
          </a:xfrm>
          <a:custGeom>
            <a:avLst/>
            <a:gdLst/>
            <a:ahLst/>
            <a:cxnLst/>
            <a:rect l="l" t="t" r="r" b="b"/>
            <a:pathLst>
              <a:path w="34290" h="184150">
                <a:moveTo>
                  <a:pt x="33909" y="0"/>
                </a:moveTo>
                <a:lnTo>
                  <a:pt x="0" y="0"/>
                </a:lnTo>
                <a:lnTo>
                  <a:pt x="0" y="5080"/>
                </a:lnTo>
                <a:lnTo>
                  <a:pt x="20066" y="5080"/>
                </a:lnTo>
                <a:lnTo>
                  <a:pt x="20066" y="177800"/>
                </a:lnTo>
                <a:lnTo>
                  <a:pt x="0" y="177800"/>
                </a:lnTo>
                <a:lnTo>
                  <a:pt x="0" y="184150"/>
                </a:lnTo>
                <a:lnTo>
                  <a:pt x="33909" y="184150"/>
                </a:lnTo>
                <a:lnTo>
                  <a:pt x="33909" y="177800"/>
                </a:lnTo>
                <a:lnTo>
                  <a:pt x="33909" y="5080"/>
                </a:lnTo>
                <a:lnTo>
                  <a:pt x="339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994689" y="2280919"/>
            <a:ext cx="34290" cy="184150"/>
          </a:xfrm>
          <a:custGeom>
            <a:avLst/>
            <a:gdLst/>
            <a:ahLst/>
            <a:cxnLst/>
            <a:rect l="l" t="t" r="r" b="b"/>
            <a:pathLst>
              <a:path w="34290" h="184150">
                <a:moveTo>
                  <a:pt x="33934" y="0"/>
                </a:moveTo>
                <a:lnTo>
                  <a:pt x="0" y="0"/>
                </a:lnTo>
                <a:lnTo>
                  <a:pt x="0" y="5080"/>
                </a:lnTo>
                <a:lnTo>
                  <a:pt x="0" y="177800"/>
                </a:lnTo>
                <a:lnTo>
                  <a:pt x="0" y="184150"/>
                </a:lnTo>
                <a:lnTo>
                  <a:pt x="33934" y="184150"/>
                </a:lnTo>
                <a:lnTo>
                  <a:pt x="33934" y="177800"/>
                </a:lnTo>
                <a:lnTo>
                  <a:pt x="13843" y="177800"/>
                </a:lnTo>
                <a:lnTo>
                  <a:pt x="13843" y="5080"/>
                </a:lnTo>
                <a:lnTo>
                  <a:pt x="33934" y="5080"/>
                </a:lnTo>
                <a:lnTo>
                  <a:pt x="339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029205" y="2322957"/>
            <a:ext cx="9588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5">
                <a:latin typeface="Cambria Math"/>
                <a:cs typeface="Cambria Math"/>
              </a:rPr>
              <a:t>𝑝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5686" y="2251328"/>
            <a:ext cx="197738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𝐾  </a:t>
            </a:r>
            <a:r>
              <a:rPr dirty="0" sz="1200" spc="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9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r>
              <a:rPr dirty="0" sz="1200" spc="220">
                <a:latin typeface="Cambria Math"/>
                <a:cs typeface="Cambria Math"/>
              </a:rPr>
              <a:t> </a:t>
            </a:r>
            <a:r>
              <a:rPr dirty="0" sz="1200" spc="-185">
                <a:latin typeface="Cambria Math"/>
                <a:cs typeface="Cambria Math"/>
              </a:rPr>
              <a:t>𝐺</a:t>
            </a:r>
            <a:r>
              <a:rPr dirty="0" baseline="11574" sz="1800" spc="-277">
                <a:latin typeface="Cambria Math"/>
                <a:cs typeface="Cambria Math"/>
              </a:rPr>
              <a:t>෠</a:t>
            </a:r>
            <a:r>
              <a:rPr dirty="0" sz="1200" spc="-185">
                <a:latin typeface="Cambria Math"/>
                <a:cs typeface="Cambria Math"/>
              </a:rPr>
              <a:t>(𝑧)</a:t>
            </a:r>
            <a:r>
              <a:rPr dirty="0" sz="1200" spc="105">
                <a:latin typeface="Cambria Math"/>
                <a:cs typeface="Cambria Math"/>
              </a:rPr>
              <a:t> </a:t>
            </a:r>
            <a:r>
              <a:rPr dirty="0" sz="1200" spc="1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r>
              <a:rPr dirty="0" sz="1200" spc="38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3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𝑒  </a:t>
            </a:r>
            <a:r>
              <a:rPr dirty="0" sz="1200" spc="10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09748" y="2367152"/>
            <a:ext cx="205740" cy="10795"/>
          </a:xfrm>
          <a:custGeom>
            <a:avLst/>
            <a:gdLst/>
            <a:ahLst/>
            <a:cxnLst/>
            <a:rect l="l" t="t" r="r" b="b"/>
            <a:pathLst>
              <a:path w="205739" h="10794">
                <a:moveTo>
                  <a:pt x="205739" y="0"/>
                </a:moveTo>
                <a:lnTo>
                  <a:pt x="0" y="0"/>
                </a:lnTo>
                <a:lnTo>
                  <a:pt x="0" y="10668"/>
                </a:lnTo>
                <a:lnTo>
                  <a:pt x="205739" y="10668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2297429" y="2169947"/>
            <a:ext cx="227965" cy="35814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algn="ctr" marL="1905">
              <a:lnSpc>
                <a:spcPct val="100000"/>
              </a:lnSpc>
              <a:spcBef>
                <a:spcPts val="380"/>
              </a:spcBef>
            </a:pP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 sz="850" spc="25">
                <a:latin typeface="Cambria Math"/>
                <a:cs typeface="Cambria Math"/>
              </a:rPr>
              <a:t>1+𝑐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3786" y="2875026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1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(r=1)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6834" y="3135629"/>
            <a:ext cx="2362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48665" y="3063239"/>
            <a:ext cx="1398905" cy="560070"/>
          </a:xfrm>
          <a:custGeom>
            <a:avLst/>
            <a:gdLst/>
            <a:ahLst/>
            <a:cxnLst/>
            <a:rect l="l" t="t" r="r" b="b"/>
            <a:pathLst>
              <a:path w="1398905" h="560070">
                <a:moveTo>
                  <a:pt x="41973" y="551180"/>
                </a:moveTo>
                <a:lnTo>
                  <a:pt x="15481" y="551180"/>
                </a:lnTo>
                <a:lnTo>
                  <a:pt x="15481" y="8890"/>
                </a:lnTo>
                <a:lnTo>
                  <a:pt x="0" y="8890"/>
                </a:lnTo>
                <a:lnTo>
                  <a:pt x="0" y="551180"/>
                </a:lnTo>
                <a:lnTo>
                  <a:pt x="0" y="560070"/>
                </a:lnTo>
                <a:lnTo>
                  <a:pt x="41973" y="560070"/>
                </a:lnTo>
                <a:lnTo>
                  <a:pt x="41973" y="551180"/>
                </a:lnTo>
                <a:close/>
              </a:path>
              <a:path w="1398905" h="560070">
                <a:moveTo>
                  <a:pt x="1351661" y="187833"/>
                </a:moveTo>
                <a:lnTo>
                  <a:pt x="45593" y="187833"/>
                </a:lnTo>
                <a:lnTo>
                  <a:pt x="45593" y="198501"/>
                </a:lnTo>
                <a:lnTo>
                  <a:pt x="1351661" y="198501"/>
                </a:lnTo>
                <a:lnTo>
                  <a:pt x="1351661" y="187833"/>
                </a:lnTo>
                <a:close/>
              </a:path>
              <a:path w="1398905" h="560070">
                <a:moveTo>
                  <a:pt x="1398447" y="0"/>
                </a:moveTo>
                <a:lnTo>
                  <a:pt x="1356537" y="0"/>
                </a:lnTo>
                <a:lnTo>
                  <a:pt x="1356537" y="8890"/>
                </a:lnTo>
                <a:lnTo>
                  <a:pt x="1383080" y="8890"/>
                </a:lnTo>
                <a:lnTo>
                  <a:pt x="1383080" y="551180"/>
                </a:lnTo>
                <a:lnTo>
                  <a:pt x="1356537" y="551180"/>
                </a:lnTo>
                <a:lnTo>
                  <a:pt x="1356537" y="560070"/>
                </a:lnTo>
                <a:lnTo>
                  <a:pt x="1398447" y="560070"/>
                </a:lnTo>
                <a:lnTo>
                  <a:pt x="1398447" y="551180"/>
                </a:lnTo>
                <a:lnTo>
                  <a:pt x="1398447" y="8890"/>
                </a:lnTo>
                <a:lnTo>
                  <a:pt x="13984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292733" y="301980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48386" y="3228594"/>
            <a:ext cx="6153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850" spc="45">
                <a:latin typeface="Cambria Math"/>
                <a:cs typeface="Cambria Math"/>
              </a:rPr>
              <a:t>𝑧→1 </a:t>
            </a:r>
            <a:r>
              <a:rPr dirty="0" sz="850" spc="210">
                <a:latin typeface="Cambria Math"/>
                <a:cs typeface="Cambria Math"/>
              </a:rPr>
              <a:t> </a:t>
            </a:r>
            <a:r>
              <a:rPr dirty="0" baseline="-30092" sz="1800">
                <a:latin typeface="Cambria Math"/>
                <a:cs typeface="Cambria Math"/>
              </a:rPr>
              <a:t>1</a:t>
            </a:r>
            <a:r>
              <a:rPr dirty="0" baseline="-30092" sz="1800" spc="-37">
                <a:latin typeface="Cambria Math"/>
                <a:cs typeface="Cambria Math"/>
              </a:rPr>
              <a:t> </a:t>
            </a:r>
            <a:r>
              <a:rPr dirty="0" baseline="-30092" sz="1800">
                <a:latin typeface="Cambria Math"/>
                <a:cs typeface="Cambria Math"/>
              </a:rPr>
              <a:t>+</a:t>
            </a:r>
            <a:endParaRPr baseline="-30092" sz="18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972819" y="3446779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21" y="0"/>
                </a:moveTo>
                <a:lnTo>
                  <a:pt x="11645" y="24765"/>
                </a:lnTo>
                <a:lnTo>
                  <a:pt x="0" y="70612"/>
                </a:lnTo>
                <a:lnTo>
                  <a:pt x="726" y="83617"/>
                </a:lnTo>
                <a:lnTo>
                  <a:pt x="18053" y="125204"/>
                </a:lnTo>
                <a:lnTo>
                  <a:pt x="45021" y="141224"/>
                </a:lnTo>
                <a:lnTo>
                  <a:pt x="46812" y="135509"/>
                </a:lnTo>
                <a:lnTo>
                  <a:pt x="38770" y="131941"/>
                </a:lnTo>
                <a:lnTo>
                  <a:pt x="31829" y="126968"/>
                </a:lnTo>
                <a:lnTo>
                  <a:pt x="13401" y="82381"/>
                </a:lnTo>
                <a:lnTo>
                  <a:pt x="12877" y="69977"/>
                </a:lnTo>
                <a:lnTo>
                  <a:pt x="13401" y="57929"/>
                </a:lnTo>
                <a:lnTo>
                  <a:pt x="26000" y="20522"/>
                </a:lnTo>
                <a:lnTo>
                  <a:pt x="47040" y="5842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921334" y="3219450"/>
            <a:ext cx="701040" cy="385445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marL="101600" marR="30480" indent="-64135">
              <a:lnSpc>
                <a:spcPts val="1390"/>
              </a:lnSpc>
              <a:spcBef>
                <a:spcPts val="185"/>
              </a:spcBef>
              <a:tabLst>
                <a:tab pos="307340" algn="l"/>
                <a:tab pos="662305" algn="l"/>
              </a:tabLst>
            </a:pPr>
            <a:r>
              <a:rPr dirty="0" u="sng" sz="12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dirty="0" u="sng" sz="12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 	</a:t>
            </a:r>
            <a:r>
              <a:rPr dirty="0" sz="1200">
                <a:latin typeface="Cambria Math"/>
                <a:cs typeface="Cambria Math"/>
              </a:rPr>
              <a:t> 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2875" sz="1275" spc="37">
                <a:latin typeface="Cambria Math"/>
                <a:cs typeface="Cambria Math"/>
              </a:rPr>
              <a:t>−1</a:t>
            </a:r>
            <a:endParaRPr baseline="22875" sz="1275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581277" y="3309365"/>
            <a:ext cx="458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093214" y="3135629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24760" y="3064509"/>
            <a:ext cx="1238250" cy="383540"/>
          </a:xfrm>
          <a:custGeom>
            <a:avLst/>
            <a:gdLst/>
            <a:ahLst/>
            <a:cxnLst/>
            <a:rect l="l" t="t" r="r" b="b"/>
            <a:pathLst>
              <a:path w="1238250" h="383539">
                <a:moveTo>
                  <a:pt x="38227" y="0"/>
                </a:moveTo>
                <a:lnTo>
                  <a:pt x="0" y="0"/>
                </a:lnTo>
                <a:lnTo>
                  <a:pt x="0" y="6350"/>
                </a:lnTo>
                <a:lnTo>
                  <a:pt x="0" y="377190"/>
                </a:lnTo>
                <a:lnTo>
                  <a:pt x="0" y="383540"/>
                </a:lnTo>
                <a:lnTo>
                  <a:pt x="38227" y="38354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6350"/>
                </a:lnTo>
                <a:lnTo>
                  <a:pt x="38227" y="6350"/>
                </a:lnTo>
                <a:lnTo>
                  <a:pt x="38227" y="0"/>
                </a:lnTo>
                <a:close/>
              </a:path>
              <a:path w="1238250" h="383539">
                <a:moveTo>
                  <a:pt x="366522" y="11684"/>
                </a:moveTo>
                <a:lnTo>
                  <a:pt x="364617" y="5842"/>
                </a:lnTo>
                <a:lnTo>
                  <a:pt x="354317" y="9537"/>
                </a:lnTo>
                <a:lnTo>
                  <a:pt x="345338" y="14897"/>
                </a:lnTo>
                <a:lnTo>
                  <a:pt x="322465" y="51587"/>
                </a:lnTo>
                <a:lnTo>
                  <a:pt x="319532" y="76454"/>
                </a:lnTo>
                <a:lnTo>
                  <a:pt x="320255" y="89471"/>
                </a:lnTo>
                <a:lnTo>
                  <a:pt x="337540" y="131051"/>
                </a:lnTo>
                <a:lnTo>
                  <a:pt x="364617" y="147066"/>
                </a:lnTo>
                <a:lnTo>
                  <a:pt x="366395" y="141351"/>
                </a:lnTo>
                <a:lnTo>
                  <a:pt x="358292" y="137795"/>
                </a:lnTo>
                <a:lnTo>
                  <a:pt x="351320" y="132816"/>
                </a:lnTo>
                <a:lnTo>
                  <a:pt x="332879" y="88226"/>
                </a:lnTo>
                <a:lnTo>
                  <a:pt x="332359" y="75819"/>
                </a:lnTo>
                <a:lnTo>
                  <a:pt x="332879" y="63779"/>
                </a:lnTo>
                <a:lnTo>
                  <a:pt x="345490" y="26365"/>
                </a:lnTo>
                <a:lnTo>
                  <a:pt x="358394" y="15214"/>
                </a:lnTo>
                <a:lnTo>
                  <a:pt x="366522" y="11684"/>
                </a:lnTo>
                <a:close/>
              </a:path>
              <a:path w="1238250" h="383539">
                <a:moveTo>
                  <a:pt x="918337" y="76454"/>
                </a:moveTo>
                <a:lnTo>
                  <a:pt x="906653" y="30607"/>
                </a:lnTo>
                <a:lnTo>
                  <a:pt x="873379" y="5842"/>
                </a:lnTo>
                <a:lnTo>
                  <a:pt x="871347" y="11684"/>
                </a:lnTo>
                <a:lnTo>
                  <a:pt x="879513" y="15214"/>
                </a:lnTo>
                <a:lnTo>
                  <a:pt x="886510" y="20104"/>
                </a:lnTo>
                <a:lnTo>
                  <a:pt x="904976" y="63779"/>
                </a:lnTo>
                <a:lnTo>
                  <a:pt x="905510" y="75819"/>
                </a:lnTo>
                <a:lnTo>
                  <a:pt x="904976" y="88226"/>
                </a:lnTo>
                <a:lnTo>
                  <a:pt x="892378" y="126466"/>
                </a:lnTo>
                <a:lnTo>
                  <a:pt x="871601" y="141351"/>
                </a:lnTo>
                <a:lnTo>
                  <a:pt x="873379" y="147066"/>
                </a:lnTo>
                <a:lnTo>
                  <a:pt x="906780" y="122428"/>
                </a:lnTo>
                <a:lnTo>
                  <a:pt x="917613" y="89471"/>
                </a:lnTo>
                <a:lnTo>
                  <a:pt x="918337" y="76454"/>
                </a:lnTo>
                <a:close/>
              </a:path>
              <a:path w="1238250" h="383539">
                <a:moveTo>
                  <a:pt x="1196213" y="186563"/>
                </a:moveTo>
                <a:lnTo>
                  <a:pt x="41021" y="186563"/>
                </a:lnTo>
                <a:lnTo>
                  <a:pt x="41021" y="197231"/>
                </a:lnTo>
                <a:lnTo>
                  <a:pt x="1196213" y="197231"/>
                </a:lnTo>
                <a:lnTo>
                  <a:pt x="1196213" y="186563"/>
                </a:lnTo>
                <a:close/>
              </a:path>
              <a:path w="1238250" h="383539">
                <a:moveTo>
                  <a:pt x="1237742" y="0"/>
                </a:moveTo>
                <a:lnTo>
                  <a:pt x="1199515" y="0"/>
                </a:lnTo>
                <a:lnTo>
                  <a:pt x="1199515" y="6350"/>
                </a:lnTo>
                <a:lnTo>
                  <a:pt x="1223264" y="6350"/>
                </a:lnTo>
                <a:lnTo>
                  <a:pt x="1223264" y="377190"/>
                </a:lnTo>
                <a:lnTo>
                  <a:pt x="1199515" y="377190"/>
                </a:lnTo>
                <a:lnTo>
                  <a:pt x="1199515" y="383540"/>
                </a:lnTo>
                <a:lnTo>
                  <a:pt x="1237742" y="383540"/>
                </a:lnTo>
                <a:lnTo>
                  <a:pt x="1237742" y="377190"/>
                </a:lnTo>
                <a:lnTo>
                  <a:pt x="1237742" y="6350"/>
                </a:lnTo>
                <a:lnTo>
                  <a:pt x="12377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2857245" y="3019805"/>
            <a:ext cx="5676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</a:t>
            </a:r>
            <a:endParaRPr baseline="29411" sz="1275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579116" y="3300476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6" y="0"/>
                </a:moveTo>
                <a:lnTo>
                  <a:pt x="551814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7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6" y="141224"/>
                </a:lnTo>
                <a:lnTo>
                  <a:pt x="587247" y="116586"/>
                </a:lnTo>
                <a:lnTo>
                  <a:pt x="598804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6" y="0"/>
                </a:lnTo>
                <a:close/>
              </a:path>
              <a:path w="598805" h="141604">
                <a:moveTo>
                  <a:pt x="45084" y="0"/>
                </a:moveTo>
                <a:lnTo>
                  <a:pt x="11683" y="24764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4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89" y="5841"/>
                </a:lnTo>
                <a:lnTo>
                  <a:pt x="45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2963417" y="3245357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37382" y="3219450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17470" y="3249929"/>
            <a:ext cx="11163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833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 𝑧	+·</a:t>
            </a:r>
            <a:r>
              <a:rPr dirty="0" sz="1200" spc="-65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809238" y="3135629"/>
            <a:ext cx="3797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3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224020" y="3064509"/>
            <a:ext cx="447040" cy="383540"/>
          </a:xfrm>
          <a:custGeom>
            <a:avLst/>
            <a:gdLst/>
            <a:ahLst/>
            <a:cxnLst/>
            <a:rect l="l" t="t" r="r" b="b"/>
            <a:pathLst>
              <a:path w="447039" h="383539">
                <a:moveTo>
                  <a:pt x="38227" y="0"/>
                </a:moveTo>
                <a:lnTo>
                  <a:pt x="0" y="0"/>
                </a:lnTo>
                <a:lnTo>
                  <a:pt x="0" y="6350"/>
                </a:lnTo>
                <a:lnTo>
                  <a:pt x="0" y="377190"/>
                </a:lnTo>
                <a:lnTo>
                  <a:pt x="0" y="383540"/>
                </a:lnTo>
                <a:lnTo>
                  <a:pt x="38227" y="38354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6350"/>
                </a:lnTo>
                <a:lnTo>
                  <a:pt x="38227" y="6350"/>
                </a:lnTo>
                <a:lnTo>
                  <a:pt x="38227" y="0"/>
                </a:lnTo>
                <a:close/>
              </a:path>
              <a:path w="447039" h="383539">
                <a:moveTo>
                  <a:pt x="403733" y="186563"/>
                </a:moveTo>
                <a:lnTo>
                  <a:pt x="41021" y="186563"/>
                </a:lnTo>
                <a:lnTo>
                  <a:pt x="41021" y="197231"/>
                </a:lnTo>
                <a:lnTo>
                  <a:pt x="403733" y="197231"/>
                </a:lnTo>
                <a:lnTo>
                  <a:pt x="403733" y="186563"/>
                </a:lnTo>
                <a:close/>
              </a:path>
              <a:path w="447039" h="383539">
                <a:moveTo>
                  <a:pt x="446786" y="0"/>
                </a:moveTo>
                <a:lnTo>
                  <a:pt x="408559" y="0"/>
                </a:lnTo>
                <a:lnTo>
                  <a:pt x="408559" y="6350"/>
                </a:lnTo>
                <a:lnTo>
                  <a:pt x="432308" y="6350"/>
                </a:lnTo>
                <a:lnTo>
                  <a:pt x="432308" y="377190"/>
                </a:lnTo>
                <a:lnTo>
                  <a:pt x="408559" y="377190"/>
                </a:lnTo>
                <a:lnTo>
                  <a:pt x="408559" y="383540"/>
                </a:lnTo>
                <a:lnTo>
                  <a:pt x="446786" y="383540"/>
                </a:lnTo>
                <a:lnTo>
                  <a:pt x="446786" y="377190"/>
                </a:lnTo>
                <a:lnTo>
                  <a:pt x="446786" y="6350"/>
                </a:lnTo>
                <a:lnTo>
                  <a:pt x="4467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4391659" y="301980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949700" y="3237738"/>
            <a:ext cx="6864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3267" sz="1275" spc="60">
                <a:latin typeface="Cambria Math"/>
                <a:cs typeface="Cambria Math"/>
              </a:rPr>
              <a:t>𝑧→1 </a:t>
            </a:r>
            <a:r>
              <a:rPr dirty="0" baseline="3267" sz="1275" spc="30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716271" y="3135629"/>
            <a:ext cx="2673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68274" y="4102100"/>
            <a:ext cx="9588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5">
                <a:latin typeface="Cambria Math"/>
                <a:cs typeface="Cambria Math"/>
              </a:rPr>
              <a:t>𝑝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73786" y="4030471"/>
            <a:ext cx="6096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𝐾</a:t>
            </a:r>
            <a:r>
              <a:rPr dirty="0" sz="1200" spc="509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44118" y="4164583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907667" y="4025900"/>
            <a:ext cx="35560" cy="250190"/>
          </a:xfrm>
          <a:custGeom>
            <a:avLst/>
            <a:gdLst/>
            <a:ahLst/>
            <a:cxnLst/>
            <a:rect l="l" t="t" r="r" b="b"/>
            <a:pathLst>
              <a:path w="35560" h="250189">
                <a:moveTo>
                  <a:pt x="35433" y="0"/>
                </a:moveTo>
                <a:lnTo>
                  <a:pt x="0" y="0"/>
                </a:lnTo>
                <a:lnTo>
                  <a:pt x="0" y="6350"/>
                </a:lnTo>
                <a:lnTo>
                  <a:pt x="21590" y="6350"/>
                </a:lnTo>
                <a:lnTo>
                  <a:pt x="21590" y="243840"/>
                </a:lnTo>
                <a:lnTo>
                  <a:pt x="0" y="243840"/>
                </a:lnTo>
                <a:lnTo>
                  <a:pt x="0" y="250190"/>
                </a:lnTo>
                <a:lnTo>
                  <a:pt x="35433" y="250190"/>
                </a:lnTo>
                <a:lnTo>
                  <a:pt x="35433" y="243840"/>
                </a:lnTo>
                <a:lnTo>
                  <a:pt x="35433" y="6350"/>
                </a:lnTo>
                <a:lnTo>
                  <a:pt x="354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018997" y="4025900"/>
            <a:ext cx="469265" cy="250190"/>
          </a:xfrm>
          <a:custGeom>
            <a:avLst/>
            <a:gdLst/>
            <a:ahLst/>
            <a:cxnLst/>
            <a:rect l="l" t="t" r="r" b="b"/>
            <a:pathLst>
              <a:path w="469265" h="250189">
                <a:moveTo>
                  <a:pt x="35420" y="0"/>
                </a:moveTo>
                <a:lnTo>
                  <a:pt x="0" y="0"/>
                </a:lnTo>
                <a:lnTo>
                  <a:pt x="0" y="6350"/>
                </a:lnTo>
                <a:lnTo>
                  <a:pt x="0" y="243840"/>
                </a:lnTo>
                <a:lnTo>
                  <a:pt x="0" y="250190"/>
                </a:lnTo>
                <a:lnTo>
                  <a:pt x="35420" y="250190"/>
                </a:lnTo>
                <a:lnTo>
                  <a:pt x="35420" y="243840"/>
                </a:lnTo>
                <a:lnTo>
                  <a:pt x="13766" y="243840"/>
                </a:lnTo>
                <a:lnTo>
                  <a:pt x="13766" y="6350"/>
                </a:lnTo>
                <a:lnTo>
                  <a:pt x="35420" y="6350"/>
                </a:lnTo>
                <a:lnTo>
                  <a:pt x="35420" y="0"/>
                </a:lnTo>
                <a:close/>
              </a:path>
              <a:path w="469265" h="250189">
                <a:moveTo>
                  <a:pt x="469265" y="119761"/>
                </a:moveTo>
                <a:lnTo>
                  <a:pt x="39497" y="119761"/>
                </a:lnTo>
                <a:lnTo>
                  <a:pt x="39497" y="130429"/>
                </a:lnTo>
                <a:lnTo>
                  <a:pt x="469265" y="130429"/>
                </a:lnTo>
                <a:lnTo>
                  <a:pt x="469265" y="11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227226" y="3981703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068273" y="4186046"/>
            <a:ext cx="412750" cy="103505"/>
          </a:xfrm>
          <a:custGeom>
            <a:avLst/>
            <a:gdLst/>
            <a:ahLst/>
            <a:cxnLst/>
            <a:rect l="l" t="t" r="r" b="b"/>
            <a:pathLst>
              <a:path w="412750" h="103504">
                <a:moveTo>
                  <a:pt x="379272" y="0"/>
                </a:moveTo>
                <a:lnTo>
                  <a:pt x="377875" y="4190"/>
                </a:lnTo>
                <a:lnTo>
                  <a:pt x="386384" y="6984"/>
                </a:lnTo>
                <a:lnTo>
                  <a:pt x="392607" y="12445"/>
                </a:lnTo>
                <a:lnTo>
                  <a:pt x="402767" y="51053"/>
                </a:lnTo>
                <a:lnTo>
                  <a:pt x="402386" y="60096"/>
                </a:lnTo>
                <a:lnTo>
                  <a:pt x="386384" y="96138"/>
                </a:lnTo>
                <a:lnTo>
                  <a:pt x="378002" y="98805"/>
                </a:lnTo>
                <a:lnTo>
                  <a:pt x="379272" y="102996"/>
                </a:lnTo>
                <a:lnTo>
                  <a:pt x="410054" y="69754"/>
                </a:lnTo>
                <a:lnTo>
                  <a:pt x="412165" y="51561"/>
                </a:lnTo>
                <a:lnTo>
                  <a:pt x="411639" y="42108"/>
                </a:lnTo>
                <a:lnTo>
                  <a:pt x="393369" y="6588"/>
                </a:lnTo>
                <a:lnTo>
                  <a:pt x="386797" y="2692"/>
                </a:lnTo>
                <a:lnTo>
                  <a:pt x="379272" y="0"/>
                </a:lnTo>
                <a:close/>
              </a:path>
              <a:path w="412750" h="103504">
                <a:moveTo>
                  <a:pt x="32854" y="0"/>
                </a:moveTo>
                <a:lnTo>
                  <a:pt x="2124" y="33369"/>
                </a:lnTo>
                <a:lnTo>
                  <a:pt x="0" y="51561"/>
                </a:lnTo>
                <a:lnTo>
                  <a:pt x="528" y="61015"/>
                </a:lnTo>
                <a:lnTo>
                  <a:pt x="18805" y="96424"/>
                </a:lnTo>
                <a:lnTo>
                  <a:pt x="32854" y="102996"/>
                </a:lnTo>
                <a:lnTo>
                  <a:pt x="34162" y="98805"/>
                </a:lnTo>
                <a:lnTo>
                  <a:pt x="25793" y="96138"/>
                </a:lnTo>
                <a:lnTo>
                  <a:pt x="19583" y="90550"/>
                </a:lnTo>
                <a:lnTo>
                  <a:pt x="9397" y="51053"/>
                </a:lnTo>
                <a:lnTo>
                  <a:pt x="9794" y="42108"/>
                </a:lnTo>
                <a:lnTo>
                  <a:pt x="25857" y="6984"/>
                </a:lnTo>
                <a:lnTo>
                  <a:pt x="34328" y="4190"/>
                </a:lnTo>
                <a:lnTo>
                  <a:pt x="328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1066190" y="4147820"/>
            <a:ext cx="41148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19841" sz="1050" spc="52">
                <a:latin typeface="Cambria Math"/>
                <a:cs typeface="Cambria Math"/>
              </a:rPr>
              <a:t>−1</a:t>
            </a:r>
            <a:endParaRPr baseline="19841" sz="105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618869" y="3999992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509141" y="4030471"/>
            <a:ext cx="407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50">
                <a:latin typeface="Cambria Math"/>
                <a:cs typeface="Cambria Math"/>
              </a:rPr>
              <a:t>𝐺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157348" y="4145660"/>
            <a:ext cx="66040" cy="10795"/>
          </a:xfrm>
          <a:custGeom>
            <a:avLst/>
            <a:gdLst/>
            <a:ahLst/>
            <a:cxnLst/>
            <a:rect l="l" t="t" r="r" b="b"/>
            <a:pathLst>
              <a:path w="66039" h="10795">
                <a:moveTo>
                  <a:pt x="65531" y="0"/>
                </a:moveTo>
                <a:lnTo>
                  <a:pt x="0" y="0"/>
                </a:lnTo>
                <a:lnTo>
                  <a:pt x="0" y="10668"/>
                </a:lnTo>
                <a:lnTo>
                  <a:pt x="65531" y="10668"/>
                </a:lnTo>
                <a:lnTo>
                  <a:pt x="655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384169" y="4145660"/>
            <a:ext cx="250190" cy="10795"/>
          </a:xfrm>
          <a:custGeom>
            <a:avLst/>
            <a:gdLst/>
            <a:ahLst/>
            <a:cxnLst/>
            <a:rect l="l" t="t" r="r" b="b"/>
            <a:pathLst>
              <a:path w="250189" h="10795">
                <a:moveTo>
                  <a:pt x="249936" y="0"/>
                </a:moveTo>
                <a:lnTo>
                  <a:pt x="0" y="0"/>
                </a:lnTo>
                <a:lnTo>
                  <a:pt x="0" y="10668"/>
                </a:lnTo>
                <a:lnTo>
                  <a:pt x="249936" y="10668"/>
                </a:lnTo>
                <a:lnTo>
                  <a:pt x="2499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1951482" y="4030471"/>
            <a:ext cx="2016760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1195"/>
              </a:lnSpc>
              <a:spcBef>
                <a:spcPts val="100"/>
              </a:spcBef>
              <a:tabLst>
                <a:tab pos="1724025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baseline="45751" sz="1275" spc="52">
                <a:latin typeface="Cambria Math"/>
                <a:cs typeface="Cambria Math"/>
              </a:rPr>
              <a:t>1</a:t>
            </a:r>
            <a:r>
              <a:rPr dirty="0" baseline="45751" sz="1275" spc="12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r>
              <a:rPr dirty="0" sz="1200" spc="1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r>
              <a:rPr dirty="0" sz="1200" spc="3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3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𝑒  </a:t>
            </a:r>
            <a:r>
              <a:rPr dirty="0" sz="1200" spc="1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  </a:t>
            </a:r>
            <a:r>
              <a:rPr dirty="0" sz="1200" spc="200">
                <a:latin typeface="Cambria Math"/>
                <a:cs typeface="Cambria Math"/>
              </a:rPr>
              <a:t> </a:t>
            </a:r>
            <a:r>
              <a:rPr dirty="0" baseline="45751" sz="1275" spc="52">
                <a:latin typeface="Cambria Math"/>
                <a:cs typeface="Cambria Math"/>
              </a:rPr>
              <a:t>1	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  <a:p>
            <a:pPr marL="205740">
              <a:lnSpc>
                <a:spcPts val="775"/>
              </a:lnSpc>
              <a:tabLst>
                <a:tab pos="1162685" algn="l"/>
                <a:tab pos="1432560" algn="l"/>
              </a:tabLst>
            </a:pPr>
            <a:r>
              <a:rPr dirty="0" sz="850" spc="35">
                <a:latin typeface="Cambria Math"/>
                <a:cs typeface="Cambria Math"/>
              </a:rPr>
              <a:t>0	</a:t>
            </a:r>
            <a:r>
              <a:rPr dirty="0" baseline="22875" sz="1275" spc="112">
                <a:latin typeface="Cambria Math"/>
                <a:cs typeface="Cambria Math"/>
              </a:rPr>
              <a:t>𝑝	</a:t>
            </a:r>
            <a:r>
              <a:rPr dirty="0" sz="850" spc="40">
                <a:latin typeface="Cambria Math"/>
                <a:cs typeface="Cambria Math"/>
              </a:rPr>
              <a:t>1+∞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73786" y="4662932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2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(r=2)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76834" y="4923535"/>
            <a:ext cx="2362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48665" y="4851400"/>
            <a:ext cx="1468755" cy="558800"/>
          </a:xfrm>
          <a:custGeom>
            <a:avLst/>
            <a:gdLst/>
            <a:ahLst/>
            <a:cxnLst/>
            <a:rect l="l" t="t" r="r" b="b"/>
            <a:pathLst>
              <a:path w="1468755" h="558800">
                <a:moveTo>
                  <a:pt x="41973" y="551180"/>
                </a:moveTo>
                <a:lnTo>
                  <a:pt x="15481" y="551180"/>
                </a:lnTo>
                <a:lnTo>
                  <a:pt x="15481" y="7620"/>
                </a:lnTo>
                <a:lnTo>
                  <a:pt x="0" y="7620"/>
                </a:lnTo>
                <a:lnTo>
                  <a:pt x="0" y="551180"/>
                </a:lnTo>
                <a:lnTo>
                  <a:pt x="0" y="558800"/>
                </a:lnTo>
                <a:lnTo>
                  <a:pt x="41973" y="558800"/>
                </a:lnTo>
                <a:lnTo>
                  <a:pt x="41973" y="551180"/>
                </a:lnTo>
                <a:close/>
              </a:path>
              <a:path w="1468755" h="558800">
                <a:moveTo>
                  <a:pt x="1423289" y="187325"/>
                </a:moveTo>
                <a:lnTo>
                  <a:pt x="45593" y="187325"/>
                </a:lnTo>
                <a:lnTo>
                  <a:pt x="45593" y="197993"/>
                </a:lnTo>
                <a:lnTo>
                  <a:pt x="1423289" y="197993"/>
                </a:lnTo>
                <a:lnTo>
                  <a:pt x="1423289" y="187325"/>
                </a:lnTo>
                <a:close/>
              </a:path>
              <a:path w="1468755" h="558800">
                <a:moveTo>
                  <a:pt x="1468551" y="0"/>
                </a:moveTo>
                <a:lnTo>
                  <a:pt x="1426641" y="0"/>
                </a:lnTo>
                <a:lnTo>
                  <a:pt x="1426641" y="7620"/>
                </a:lnTo>
                <a:lnTo>
                  <a:pt x="1453184" y="7620"/>
                </a:lnTo>
                <a:lnTo>
                  <a:pt x="1453184" y="551180"/>
                </a:lnTo>
                <a:lnTo>
                  <a:pt x="1426641" y="551180"/>
                </a:lnTo>
                <a:lnTo>
                  <a:pt x="1426641" y="558800"/>
                </a:lnTo>
                <a:lnTo>
                  <a:pt x="1468551" y="558800"/>
                </a:lnTo>
                <a:lnTo>
                  <a:pt x="1468551" y="551180"/>
                </a:lnTo>
                <a:lnTo>
                  <a:pt x="1468551" y="7620"/>
                </a:lnTo>
                <a:lnTo>
                  <a:pt x="14685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1327785" y="480771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48386" y="5016500"/>
            <a:ext cx="6153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850" spc="45">
                <a:latin typeface="Cambria Math"/>
                <a:cs typeface="Cambria Math"/>
              </a:rPr>
              <a:t>𝑧→1 </a:t>
            </a:r>
            <a:r>
              <a:rPr dirty="0" sz="850" spc="210">
                <a:latin typeface="Cambria Math"/>
                <a:cs typeface="Cambria Math"/>
              </a:rPr>
              <a:t> </a:t>
            </a:r>
            <a:r>
              <a:rPr dirty="0" baseline="-30092" sz="1800">
                <a:latin typeface="Cambria Math"/>
                <a:cs typeface="Cambria Math"/>
              </a:rPr>
              <a:t>1</a:t>
            </a:r>
            <a:r>
              <a:rPr dirty="0" baseline="-30092" sz="1800" spc="-37">
                <a:latin typeface="Cambria Math"/>
                <a:cs typeface="Cambria Math"/>
              </a:rPr>
              <a:t> </a:t>
            </a:r>
            <a:r>
              <a:rPr dirty="0" baseline="-30092" sz="1800">
                <a:latin typeface="Cambria Math"/>
                <a:cs typeface="Cambria Math"/>
              </a:rPr>
              <a:t>+</a:t>
            </a:r>
            <a:endParaRPr baseline="-30092" sz="1800">
              <a:latin typeface="Cambria Math"/>
              <a:cs typeface="Cambria Math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972819" y="5234432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21" y="0"/>
                </a:moveTo>
                <a:lnTo>
                  <a:pt x="11645" y="24765"/>
                </a:lnTo>
                <a:lnTo>
                  <a:pt x="0" y="70612"/>
                </a:lnTo>
                <a:lnTo>
                  <a:pt x="726" y="83617"/>
                </a:lnTo>
                <a:lnTo>
                  <a:pt x="18053" y="125204"/>
                </a:lnTo>
                <a:lnTo>
                  <a:pt x="45021" y="141224"/>
                </a:lnTo>
                <a:lnTo>
                  <a:pt x="46812" y="135509"/>
                </a:lnTo>
                <a:lnTo>
                  <a:pt x="38770" y="131941"/>
                </a:lnTo>
                <a:lnTo>
                  <a:pt x="31829" y="126968"/>
                </a:lnTo>
                <a:lnTo>
                  <a:pt x="13401" y="82381"/>
                </a:lnTo>
                <a:lnTo>
                  <a:pt x="12877" y="69977"/>
                </a:lnTo>
                <a:lnTo>
                  <a:pt x="13401" y="57929"/>
                </a:lnTo>
                <a:lnTo>
                  <a:pt x="26000" y="20522"/>
                </a:lnTo>
                <a:lnTo>
                  <a:pt x="47040" y="5842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921334" y="5007051"/>
            <a:ext cx="772795" cy="340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ts val="1235"/>
              </a:lnSpc>
              <a:spcBef>
                <a:spcPts val="100"/>
              </a:spcBef>
              <a:tabLst>
                <a:tab pos="344170" algn="l"/>
                <a:tab pos="734060" algn="l"/>
              </a:tabLst>
            </a:pPr>
            <a:r>
              <a:rPr dirty="0" u="sng" sz="12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2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2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endParaRPr sz="1200">
              <a:latin typeface="Cambria Math"/>
              <a:cs typeface="Cambria Math"/>
            </a:endParaRPr>
          </a:p>
          <a:p>
            <a:pPr marL="101600">
              <a:lnSpc>
                <a:spcPts val="1235"/>
              </a:lnSpc>
            </a:pPr>
            <a:r>
              <a:rPr dirty="0" baseline="-16203" sz="1800">
                <a:latin typeface="Cambria Math"/>
                <a:cs typeface="Cambria Math"/>
              </a:rPr>
              <a:t>1</a:t>
            </a:r>
            <a:r>
              <a:rPr dirty="0" baseline="-16203" sz="1800" spc="-44">
                <a:latin typeface="Cambria Math"/>
                <a:cs typeface="Cambria Math"/>
              </a:rPr>
              <a:t> </a:t>
            </a:r>
            <a:r>
              <a:rPr dirty="0" baseline="-16203" sz="1800">
                <a:latin typeface="Cambria Math"/>
                <a:cs typeface="Cambria Math"/>
              </a:rPr>
              <a:t>−</a:t>
            </a:r>
            <a:r>
              <a:rPr dirty="0" baseline="-16203" sz="1800" spc="-7">
                <a:latin typeface="Cambria Math"/>
                <a:cs typeface="Cambria Math"/>
              </a:rPr>
              <a:t> </a:t>
            </a:r>
            <a:r>
              <a:rPr dirty="0" baseline="-1620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 </a:t>
            </a:r>
            <a:r>
              <a:rPr dirty="0" sz="850" spc="10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653285" y="5097526"/>
            <a:ext cx="456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164842" y="4923535"/>
            <a:ext cx="401320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5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594864" y="4851400"/>
            <a:ext cx="1311275" cy="384810"/>
          </a:xfrm>
          <a:custGeom>
            <a:avLst/>
            <a:gdLst/>
            <a:ahLst/>
            <a:cxnLst/>
            <a:rect l="l" t="t" r="r" b="b"/>
            <a:pathLst>
              <a:path w="131127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1311275" h="384810">
                <a:moveTo>
                  <a:pt x="368046" y="12446"/>
                </a:moveTo>
                <a:lnTo>
                  <a:pt x="366141" y="6604"/>
                </a:lnTo>
                <a:lnTo>
                  <a:pt x="355841" y="10299"/>
                </a:lnTo>
                <a:lnTo>
                  <a:pt x="346862" y="15659"/>
                </a:lnTo>
                <a:lnTo>
                  <a:pt x="323989" y="52349"/>
                </a:lnTo>
                <a:lnTo>
                  <a:pt x="321056" y="77216"/>
                </a:lnTo>
                <a:lnTo>
                  <a:pt x="321779" y="90233"/>
                </a:lnTo>
                <a:lnTo>
                  <a:pt x="339064" y="131813"/>
                </a:lnTo>
                <a:lnTo>
                  <a:pt x="366141" y="147828"/>
                </a:lnTo>
                <a:lnTo>
                  <a:pt x="367919" y="142113"/>
                </a:lnTo>
                <a:lnTo>
                  <a:pt x="359816" y="138557"/>
                </a:lnTo>
                <a:lnTo>
                  <a:pt x="352844" y="133578"/>
                </a:lnTo>
                <a:lnTo>
                  <a:pt x="334403" y="88988"/>
                </a:lnTo>
                <a:lnTo>
                  <a:pt x="333883" y="76581"/>
                </a:lnTo>
                <a:lnTo>
                  <a:pt x="334403" y="64541"/>
                </a:lnTo>
                <a:lnTo>
                  <a:pt x="347014" y="27127"/>
                </a:lnTo>
                <a:lnTo>
                  <a:pt x="359918" y="15976"/>
                </a:lnTo>
                <a:lnTo>
                  <a:pt x="368046" y="12446"/>
                </a:lnTo>
                <a:close/>
              </a:path>
              <a:path w="1311275" h="384810">
                <a:moveTo>
                  <a:pt x="918337" y="77216"/>
                </a:moveTo>
                <a:lnTo>
                  <a:pt x="906653" y="31369"/>
                </a:lnTo>
                <a:lnTo>
                  <a:pt x="873379" y="6604"/>
                </a:lnTo>
                <a:lnTo>
                  <a:pt x="871347" y="12446"/>
                </a:lnTo>
                <a:lnTo>
                  <a:pt x="879513" y="15976"/>
                </a:lnTo>
                <a:lnTo>
                  <a:pt x="886523" y="20866"/>
                </a:lnTo>
                <a:lnTo>
                  <a:pt x="904976" y="64541"/>
                </a:lnTo>
                <a:lnTo>
                  <a:pt x="905510" y="76581"/>
                </a:lnTo>
                <a:lnTo>
                  <a:pt x="904976" y="88988"/>
                </a:lnTo>
                <a:lnTo>
                  <a:pt x="892378" y="127228"/>
                </a:lnTo>
                <a:lnTo>
                  <a:pt x="871601" y="142113"/>
                </a:lnTo>
                <a:lnTo>
                  <a:pt x="873379" y="147828"/>
                </a:lnTo>
                <a:lnTo>
                  <a:pt x="906780" y="123190"/>
                </a:lnTo>
                <a:lnTo>
                  <a:pt x="917613" y="90233"/>
                </a:lnTo>
                <a:lnTo>
                  <a:pt x="918337" y="77216"/>
                </a:lnTo>
                <a:close/>
              </a:path>
              <a:path w="1311275" h="384810">
                <a:moveTo>
                  <a:pt x="1269365" y="187325"/>
                </a:moveTo>
                <a:lnTo>
                  <a:pt x="42545" y="187325"/>
                </a:lnTo>
                <a:lnTo>
                  <a:pt x="42545" y="197993"/>
                </a:lnTo>
                <a:lnTo>
                  <a:pt x="1269365" y="197993"/>
                </a:lnTo>
                <a:lnTo>
                  <a:pt x="1269365" y="187325"/>
                </a:lnTo>
                <a:close/>
              </a:path>
              <a:path w="1311275" h="384810">
                <a:moveTo>
                  <a:pt x="1310894" y="0"/>
                </a:moveTo>
                <a:lnTo>
                  <a:pt x="1272667" y="0"/>
                </a:lnTo>
                <a:lnTo>
                  <a:pt x="1272667" y="7620"/>
                </a:lnTo>
                <a:lnTo>
                  <a:pt x="1296416" y="7620"/>
                </a:lnTo>
                <a:lnTo>
                  <a:pt x="1296416" y="377190"/>
                </a:lnTo>
                <a:lnTo>
                  <a:pt x="1272667" y="377190"/>
                </a:lnTo>
                <a:lnTo>
                  <a:pt x="1272667" y="384810"/>
                </a:lnTo>
                <a:lnTo>
                  <a:pt x="1310894" y="384810"/>
                </a:lnTo>
                <a:lnTo>
                  <a:pt x="1310894" y="377190"/>
                </a:lnTo>
                <a:lnTo>
                  <a:pt x="1310894" y="7620"/>
                </a:lnTo>
                <a:lnTo>
                  <a:pt x="13108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2928873" y="4751323"/>
            <a:ext cx="701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60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2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650744" y="5088128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4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3" y="24765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7"/>
                </a:lnTo>
                <a:lnTo>
                  <a:pt x="13350" y="57929"/>
                </a:lnTo>
                <a:lnTo>
                  <a:pt x="25969" y="20522"/>
                </a:lnTo>
                <a:lnTo>
                  <a:pt x="46989" y="5842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3035045" y="5032959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9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580638" y="5007051"/>
            <a:ext cx="87630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59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9098" y="5038090"/>
            <a:ext cx="11874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818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 𝑧	+·</a:t>
            </a:r>
            <a:r>
              <a:rPr dirty="0" sz="1200" spc="-55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952747" y="4923535"/>
            <a:ext cx="377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4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365752" y="4851400"/>
            <a:ext cx="447040" cy="384810"/>
          </a:xfrm>
          <a:custGeom>
            <a:avLst/>
            <a:gdLst/>
            <a:ahLst/>
            <a:cxnLst/>
            <a:rect l="l" t="t" r="r" b="b"/>
            <a:pathLst>
              <a:path w="447039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447039" h="384810">
                <a:moveTo>
                  <a:pt x="405257" y="187325"/>
                </a:moveTo>
                <a:lnTo>
                  <a:pt x="42545" y="187325"/>
                </a:lnTo>
                <a:lnTo>
                  <a:pt x="42545" y="197993"/>
                </a:lnTo>
                <a:lnTo>
                  <a:pt x="405257" y="197993"/>
                </a:lnTo>
                <a:lnTo>
                  <a:pt x="405257" y="187325"/>
                </a:lnTo>
                <a:close/>
              </a:path>
              <a:path w="447039" h="384810">
                <a:moveTo>
                  <a:pt x="446786" y="0"/>
                </a:moveTo>
                <a:lnTo>
                  <a:pt x="408559" y="0"/>
                </a:lnTo>
                <a:lnTo>
                  <a:pt x="408559" y="7620"/>
                </a:lnTo>
                <a:lnTo>
                  <a:pt x="432308" y="7620"/>
                </a:lnTo>
                <a:lnTo>
                  <a:pt x="432308" y="377190"/>
                </a:lnTo>
                <a:lnTo>
                  <a:pt x="408559" y="377190"/>
                </a:lnTo>
                <a:lnTo>
                  <a:pt x="408559" y="384810"/>
                </a:lnTo>
                <a:lnTo>
                  <a:pt x="446786" y="384810"/>
                </a:lnTo>
                <a:lnTo>
                  <a:pt x="446786" y="377190"/>
                </a:lnTo>
                <a:lnTo>
                  <a:pt x="446786" y="7620"/>
                </a:lnTo>
                <a:lnTo>
                  <a:pt x="4467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4534915" y="480771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91432" y="5025339"/>
            <a:ext cx="687070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3267" sz="1275" spc="67">
                <a:latin typeface="Cambria Math"/>
                <a:cs typeface="Cambria Math"/>
              </a:rPr>
              <a:t>𝑧→1 </a:t>
            </a:r>
            <a:r>
              <a:rPr dirty="0" baseline="3267" sz="1275" spc="29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859528" y="4923535"/>
            <a:ext cx="2673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68274" y="5891580"/>
            <a:ext cx="9588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5">
                <a:latin typeface="Cambria Math"/>
                <a:cs typeface="Cambria Math"/>
              </a:rPr>
              <a:t>𝑝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73786" y="5819952"/>
            <a:ext cx="6096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𝐾</a:t>
            </a:r>
            <a:r>
              <a:rPr dirty="0" sz="1200" spc="509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44118" y="5954064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965579" y="5815329"/>
            <a:ext cx="35560" cy="250190"/>
          </a:xfrm>
          <a:custGeom>
            <a:avLst/>
            <a:gdLst/>
            <a:ahLst/>
            <a:cxnLst/>
            <a:rect l="l" t="t" r="r" b="b"/>
            <a:pathLst>
              <a:path w="35560" h="250189">
                <a:moveTo>
                  <a:pt x="35433" y="0"/>
                </a:moveTo>
                <a:lnTo>
                  <a:pt x="0" y="0"/>
                </a:lnTo>
                <a:lnTo>
                  <a:pt x="0" y="6350"/>
                </a:lnTo>
                <a:lnTo>
                  <a:pt x="21590" y="6350"/>
                </a:lnTo>
                <a:lnTo>
                  <a:pt x="21590" y="243840"/>
                </a:lnTo>
                <a:lnTo>
                  <a:pt x="0" y="243840"/>
                </a:lnTo>
                <a:lnTo>
                  <a:pt x="0" y="250190"/>
                </a:lnTo>
                <a:lnTo>
                  <a:pt x="35433" y="250190"/>
                </a:lnTo>
                <a:lnTo>
                  <a:pt x="35433" y="243840"/>
                </a:lnTo>
                <a:lnTo>
                  <a:pt x="35433" y="6350"/>
                </a:lnTo>
                <a:lnTo>
                  <a:pt x="354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018997" y="5815329"/>
            <a:ext cx="528955" cy="250190"/>
          </a:xfrm>
          <a:custGeom>
            <a:avLst/>
            <a:gdLst/>
            <a:ahLst/>
            <a:cxnLst/>
            <a:rect l="l" t="t" r="r" b="b"/>
            <a:pathLst>
              <a:path w="528955" h="250189">
                <a:moveTo>
                  <a:pt x="35420" y="0"/>
                </a:moveTo>
                <a:lnTo>
                  <a:pt x="0" y="0"/>
                </a:lnTo>
                <a:lnTo>
                  <a:pt x="0" y="6350"/>
                </a:lnTo>
                <a:lnTo>
                  <a:pt x="0" y="243840"/>
                </a:lnTo>
                <a:lnTo>
                  <a:pt x="0" y="250190"/>
                </a:lnTo>
                <a:lnTo>
                  <a:pt x="35420" y="250190"/>
                </a:lnTo>
                <a:lnTo>
                  <a:pt x="35420" y="243840"/>
                </a:lnTo>
                <a:lnTo>
                  <a:pt x="13766" y="243840"/>
                </a:lnTo>
                <a:lnTo>
                  <a:pt x="13766" y="6350"/>
                </a:lnTo>
                <a:lnTo>
                  <a:pt x="35420" y="6350"/>
                </a:lnTo>
                <a:lnTo>
                  <a:pt x="35420" y="0"/>
                </a:lnTo>
                <a:close/>
              </a:path>
              <a:path w="528955" h="250189">
                <a:moveTo>
                  <a:pt x="528701" y="119519"/>
                </a:moveTo>
                <a:lnTo>
                  <a:pt x="39497" y="119519"/>
                </a:lnTo>
                <a:lnTo>
                  <a:pt x="39497" y="130187"/>
                </a:lnTo>
                <a:lnTo>
                  <a:pt x="528701" y="130187"/>
                </a:lnTo>
                <a:lnTo>
                  <a:pt x="528701" y="119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1257680" y="5771184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068273" y="5975222"/>
            <a:ext cx="412750" cy="103505"/>
          </a:xfrm>
          <a:custGeom>
            <a:avLst/>
            <a:gdLst/>
            <a:ahLst/>
            <a:cxnLst/>
            <a:rect l="l" t="t" r="r" b="b"/>
            <a:pathLst>
              <a:path w="412750" h="103504">
                <a:moveTo>
                  <a:pt x="379272" y="0"/>
                </a:moveTo>
                <a:lnTo>
                  <a:pt x="377875" y="4190"/>
                </a:lnTo>
                <a:lnTo>
                  <a:pt x="386384" y="6972"/>
                </a:lnTo>
                <a:lnTo>
                  <a:pt x="392607" y="12420"/>
                </a:lnTo>
                <a:lnTo>
                  <a:pt x="402767" y="51015"/>
                </a:lnTo>
                <a:lnTo>
                  <a:pt x="402386" y="60103"/>
                </a:lnTo>
                <a:lnTo>
                  <a:pt x="386384" y="96075"/>
                </a:lnTo>
                <a:lnTo>
                  <a:pt x="378002" y="98869"/>
                </a:lnTo>
                <a:lnTo>
                  <a:pt x="379272" y="103047"/>
                </a:lnTo>
                <a:lnTo>
                  <a:pt x="410054" y="69761"/>
                </a:lnTo>
                <a:lnTo>
                  <a:pt x="412165" y="51549"/>
                </a:lnTo>
                <a:lnTo>
                  <a:pt x="411639" y="42105"/>
                </a:lnTo>
                <a:lnTo>
                  <a:pt x="393369" y="6610"/>
                </a:lnTo>
                <a:lnTo>
                  <a:pt x="386797" y="2700"/>
                </a:lnTo>
                <a:lnTo>
                  <a:pt x="379272" y="0"/>
                </a:lnTo>
                <a:close/>
              </a:path>
              <a:path w="412750" h="103504">
                <a:moveTo>
                  <a:pt x="32854" y="0"/>
                </a:moveTo>
                <a:lnTo>
                  <a:pt x="2124" y="33375"/>
                </a:lnTo>
                <a:lnTo>
                  <a:pt x="0" y="51549"/>
                </a:lnTo>
                <a:lnTo>
                  <a:pt x="528" y="61021"/>
                </a:lnTo>
                <a:lnTo>
                  <a:pt x="18805" y="96458"/>
                </a:lnTo>
                <a:lnTo>
                  <a:pt x="32854" y="103047"/>
                </a:lnTo>
                <a:lnTo>
                  <a:pt x="34162" y="98869"/>
                </a:lnTo>
                <a:lnTo>
                  <a:pt x="25793" y="96075"/>
                </a:lnTo>
                <a:lnTo>
                  <a:pt x="19583" y="90576"/>
                </a:lnTo>
                <a:lnTo>
                  <a:pt x="9397" y="51015"/>
                </a:lnTo>
                <a:lnTo>
                  <a:pt x="9795" y="42105"/>
                </a:lnTo>
                <a:lnTo>
                  <a:pt x="25857" y="6972"/>
                </a:lnTo>
                <a:lnTo>
                  <a:pt x="34328" y="4190"/>
                </a:lnTo>
                <a:lnTo>
                  <a:pt x="328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 txBox="1"/>
          <p:nvPr/>
        </p:nvSpPr>
        <p:spPr>
          <a:xfrm>
            <a:off x="1091590" y="5937300"/>
            <a:ext cx="23114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40">
                <a:latin typeface="Cambria Math"/>
                <a:cs typeface="Cambria Math"/>
              </a:rPr>
              <a:t>1</a:t>
            </a: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105">
                <a:latin typeface="Cambria Math"/>
                <a:cs typeface="Cambria Math"/>
              </a:rPr>
              <a:t>𝑧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303400" y="5923584"/>
            <a:ext cx="254000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25">
                <a:latin typeface="Cambria Math"/>
                <a:cs typeface="Cambria Math"/>
              </a:rPr>
              <a:t>−1</a:t>
            </a:r>
            <a:r>
              <a:rPr dirty="0" sz="700" spc="165">
                <a:latin typeface="Cambria Math"/>
                <a:cs typeface="Cambria Math"/>
              </a:rPr>
              <a:t> </a:t>
            </a:r>
            <a:r>
              <a:rPr dirty="0" sz="700" spc="40">
                <a:latin typeface="Cambria Math"/>
                <a:cs typeface="Cambria Math"/>
              </a:rPr>
              <a:t>2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678685" y="5789472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568577" y="5819952"/>
            <a:ext cx="4064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50">
                <a:latin typeface="Cambria Math"/>
                <a:cs typeface="Cambria Math"/>
              </a:rPr>
              <a:t>𝐺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216785" y="5934849"/>
            <a:ext cx="66040" cy="10795"/>
          </a:xfrm>
          <a:custGeom>
            <a:avLst/>
            <a:gdLst/>
            <a:ahLst/>
            <a:cxnLst/>
            <a:rect l="l" t="t" r="r" b="b"/>
            <a:pathLst>
              <a:path w="66039" h="10795">
                <a:moveTo>
                  <a:pt x="65531" y="0"/>
                </a:moveTo>
                <a:lnTo>
                  <a:pt x="0" y="0"/>
                </a:lnTo>
                <a:lnTo>
                  <a:pt x="0" y="10668"/>
                </a:lnTo>
                <a:lnTo>
                  <a:pt x="65531" y="10668"/>
                </a:lnTo>
                <a:lnTo>
                  <a:pt x="655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442080" y="5934849"/>
            <a:ext cx="250190" cy="10795"/>
          </a:xfrm>
          <a:custGeom>
            <a:avLst/>
            <a:gdLst/>
            <a:ahLst/>
            <a:cxnLst/>
            <a:rect l="l" t="t" r="r" b="b"/>
            <a:pathLst>
              <a:path w="250189" h="10795">
                <a:moveTo>
                  <a:pt x="249936" y="0"/>
                </a:moveTo>
                <a:lnTo>
                  <a:pt x="0" y="0"/>
                </a:lnTo>
                <a:lnTo>
                  <a:pt x="0" y="10668"/>
                </a:lnTo>
                <a:lnTo>
                  <a:pt x="249936" y="10668"/>
                </a:lnTo>
                <a:lnTo>
                  <a:pt x="2499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 txBox="1"/>
          <p:nvPr/>
        </p:nvSpPr>
        <p:spPr>
          <a:xfrm>
            <a:off x="2009394" y="5819952"/>
            <a:ext cx="2016760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1195"/>
              </a:lnSpc>
              <a:spcBef>
                <a:spcPts val="100"/>
              </a:spcBef>
              <a:tabLst>
                <a:tab pos="1725295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baseline="45751" sz="1275" spc="52">
                <a:latin typeface="Cambria Math"/>
                <a:cs typeface="Cambria Math"/>
              </a:rPr>
              <a:t>1</a:t>
            </a:r>
            <a:r>
              <a:rPr dirty="0" baseline="45751" sz="1275" spc="12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r>
              <a:rPr dirty="0" sz="1200" spc="1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r>
              <a:rPr dirty="0" sz="1200" spc="3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3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𝑒  </a:t>
            </a:r>
            <a:r>
              <a:rPr dirty="0" sz="1200" spc="114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  </a:t>
            </a:r>
            <a:r>
              <a:rPr dirty="0" sz="1200" spc="200">
                <a:latin typeface="Cambria Math"/>
                <a:cs typeface="Cambria Math"/>
              </a:rPr>
              <a:t> </a:t>
            </a:r>
            <a:r>
              <a:rPr dirty="0" baseline="45751" sz="1275" spc="52">
                <a:latin typeface="Cambria Math"/>
                <a:cs typeface="Cambria Math"/>
              </a:rPr>
              <a:t>1	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  <a:p>
            <a:pPr marL="207645">
              <a:lnSpc>
                <a:spcPts val="775"/>
              </a:lnSpc>
              <a:tabLst>
                <a:tab pos="1164590" algn="l"/>
                <a:tab pos="1432560" algn="l"/>
              </a:tabLst>
            </a:pPr>
            <a:r>
              <a:rPr dirty="0" sz="850" spc="35">
                <a:latin typeface="Cambria Math"/>
                <a:cs typeface="Cambria Math"/>
              </a:rPr>
              <a:t>0	</a:t>
            </a:r>
            <a:r>
              <a:rPr dirty="0" baseline="22875" sz="1275" spc="112">
                <a:latin typeface="Cambria Math"/>
                <a:cs typeface="Cambria Math"/>
              </a:rPr>
              <a:t>𝑝	</a:t>
            </a:r>
            <a:r>
              <a:rPr dirty="0" sz="850" spc="40">
                <a:latin typeface="Cambria Math"/>
                <a:cs typeface="Cambria Math"/>
              </a:rPr>
              <a:t>1+∞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 txBox="1"/>
          <p:nvPr/>
        </p:nvSpPr>
        <p:spPr>
          <a:xfrm>
            <a:off x="347268" y="747521"/>
            <a:ext cx="163131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posición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9313671" y="409320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74" y="0"/>
                </a:moveTo>
                <a:lnTo>
                  <a:pt x="257809" y="11429"/>
                </a:lnTo>
                <a:lnTo>
                  <a:pt x="274173" y="18522"/>
                </a:lnTo>
                <a:lnTo>
                  <a:pt x="288226" y="28352"/>
                </a:lnTo>
                <a:lnTo>
                  <a:pt x="316759" y="73852"/>
                </a:lnTo>
                <a:lnTo>
                  <a:pt x="325090" y="115623"/>
                </a:lnTo>
                <a:lnTo>
                  <a:pt x="326135" y="139700"/>
                </a:lnTo>
                <a:lnTo>
                  <a:pt x="325088" y="164635"/>
                </a:lnTo>
                <a:lnTo>
                  <a:pt x="316706" y="207601"/>
                </a:lnTo>
                <a:lnTo>
                  <a:pt x="288210" y="253857"/>
                </a:lnTo>
                <a:lnTo>
                  <a:pt x="258191" y="270890"/>
                </a:lnTo>
                <a:lnTo>
                  <a:pt x="261874" y="282320"/>
                </a:lnTo>
                <a:lnTo>
                  <a:pt x="300323" y="264255"/>
                </a:lnTo>
                <a:lnTo>
                  <a:pt x="328675" y="233044"/>
                </a:lnTo>
                <a:lnTo>
                  <a:pt x="346106" y="191134"/>
                </a:lnTo>
                <a:lnTo>
                  <a:pt x="351917" y="141224"/>
                </a:lnTo>
                <a:lnTo>
                  <a:pt x="350444" y="115341"/>
                </a:lnTo>
                <a:lnTo>
                  <a:pt x="338736" y="69482"/>
                </a:lnTo>
                <a:lnTo>
                  <a:pt x="315666" y="32146"/>
                </a:lnTo>
                <a:lnTo>
                  <a:pt x="282328" y="7381"/>
                </a:lnTo>
                <a:lnTo>
                  <a:pt x="261874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57" y="18097"/>
                </a:lnTo>
                <a:lnTo>
                  <a:pt x="23368" y="49529"/>
                </a:lnTo>
                <a:lnTo>
                  <a:pt x="5826" y="91424"/>
                </a:lnTo>
                <a:lnTo>
                  <a:pt x="0" y="141224"/>
                </a:lnTo>
                <a:lnTo>
                  <a:pt x="1452" y="167179"/>
                </a:lnTo>
                <a:lnTo>
                  <a:pt x="13073" y="213090"/>
                </a:lnTo>
                <a:lnTo>
                  <a:pt x="36125" y="250281"/>
                </a:lnTo>
                <a:lnTo>
                  <a:pt x="69514" y="274943"/>
                </a:lnTo>
                <a:lnTo>
                  <a:pt x="90043" y="282320"/>
                </a:lnTo>
                <a:lnTo>
                  <a:pt x="93599" y="270890"/>
                </a:lnTo>
                <a:lnTo>
                  <a:pt x="77549" y="263773"/>
                </a:lnTo>
                <a:lnTo>
                  <a:pt x="63690" y="253857"/>
                </a:lnTo>
                <a:lnTo>
                  <a:pt x="35210" y="207601"/>
                </a:lnTo>
                <a:lnTo>
                  <a:pt x="26828" y="164635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 txBox="1"/>
          <p:nvPr/>
        </p:nvSpPr>
        <p:spPr>
          <a:xfrm>
            <a:off x="9069705" y="319278"/>
            <a:ext cx="9499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4805" algn="l"/>
                <a:tab pos="708660" algn="l"/>
              </a:tabLst>
            </a:pPr>
            <a:r>
              <a:rPr dirty="0" sz="2400">
                <a:latin typeface="Cambria Math"/>
                <a:cs typeface="Cambria Math"/>
              </a:rPr>
              <a:t>𝐺	𝑧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0088498" y="540512"/>
            <a:ext cx="972819" cy="20320"/>
          </a:xfrm>
          <a:custGeom>
            <a:avLst/>
            <a:gdLst/>
            <a:ahLst/>
            <a:cxnLst/>
            <a:rect l="l" t="t" r="r" b="b"/>
            <a:pathLst>
              <a:path w="972820" h="20320">
                <a:moveTo>
                  <a:pt x="972311" y="0"/>
                </a:moveTo>
                <a:lnTo>
                  <a:pt x="0" y="0"/>
                </a:lnTo>
                <a:lnTo>
                  <a:pt x="0" y="19812"/>
                </a:lnTo>
                <a:lnTo>
                  <a:pt x="972311" y="19812"/>
                </a:lnTo>
                <a:lnTo>
                  <a:pt x="9723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 txBox="1"/>
          <p:nvPr/>
        </p:nvSpPr>
        <p:spPr>
          <a:xfrm>
            <a:off x="10499597" y="223266"/>
            <a:ext cx="15430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0108056" y="624331"/>
            <a:ext cx="821690" cy="206375"/>
          </a:xfrm>
          <a:custGeom>
            <a:avLst/>
            <a:gdLst/>
            <a:ahLst/>
            <a:cxnLst/>
            <a:rect l="l" t="t" r="r" b="b"/>
            <a:pathLst>
              <a:path w="821690" h="206375">
                <a:moveTo>
                  <a:pt x="755650" y="0"/>
                </a:moveTo>
                <a:lnTo>
                  <a:pt x="752728" y="8381"/>
                </a:lnTo>
                <a:lnTo>
                  <a:pt x="764659" y="13571"/>
                </a:lnTo>
                <a:lnTo>
                  <a:pt x="774922" y="20748"/>
                </a:lnTo>
                <a:lnTo>
                  <a:pt x="795781" y="53976"/>
                </a:lnTo>
                <a:lnTo>
                  <a:pt x="802640" y="102107"/>
                </a:lnTo>
                <a:lnTo>
                  <a:pt x="801858" y="120249"/>
                </a:lnTo>
                <a:lnTo>
                  <a:pt x="790321" y="164718"/>
                </a:lnTo>
                <a:lnTo>
                  <a:pt x="752983" y="197738"/>
                </a:lnTo>
                <a:lnTo>
                  <a:pt x="755650" y="206120"/>
                </a:lnTo>
                <a:lnTo>
                  <a:pt x="795012" y="182725"/>
                </a:lnTo>
                <a:lnTo>
                  <a:pt x="817165" y="139541"/>
                </a:lnTo>
                <a:lnTo>
                  <a:pt x="821436" y="103123"/>
                </a:lnTo>
                <a:lnTo>
                  <a:pt x="820366" y="84218"/>
                </a:lnTo>
                <a:lnTo>
                  <a:pt x="804418" y="36194"/>
                </a:lnTo>
                <a:lnTo>
                  <a:pt x="770610" y="5405"/>
                </a:lnTo>
                <a:lnTo>
                  <a:pt x="755650" y="0"/>
                </a:lnTo>
                <a:close/>
              </a:path>
              <a:path w="821690" h="206375">
                <a:moveTo>
                  <a:pt x="65786" y="0"/>
                </a:moveTo>
                <a:lnTo>
                  <a:pt x="26477" y="23502"/>
                </a:lnTo>
                <a:lnTo>
                  <a:pt x="4270" y="66754"/>
                </a:lnTo>
                <a:lnTo>
                  <a:pt x="0" y="103123"/>
                </a:lnTo>
                <a:lnTo>
                  <a:pt x="1069" y="122082"/>
                </a:lnTo>
                <a:lnTo>
                  <a:pt x="17018" y="170052"/>
                </a:lnTo>
                <a:lnTo>
                  <a:pt x="50807" y="200735"/>
                </a:lnTo>
                <a:lnTo>
                  <a:pt x="65786" y="206120"/>
                </a:lnTo>
                <a:lnTo>
                  <a:pt x="68325" y="197738"/>
                </a:lnTo>
                <a:lnTo>
                  <a:pt x="56636" y="192543"/>
                </a:lnTo>
                <a:lnTo>
                  <a:pt x="46529" y="185324"/>
                </a:lnTo>
                <a:lnTo>
                  <a:pt x="25707" y="151578"/>
                </a:lnTo>
                <a:lnTo>
                  <a:pt x="18796" y="102107"/>
                </a:lnTo>
                <a:lnTo>
                  <a:pt x="19559" y="84508"/>
                </a:lnTo>
                <a:lnTo>
                  <a:pt x="31115" y="41020"/>
                </a:lnTo>
                <a:lnTo>
                  <a:pt x="68707" y="8381"/>
                </a:lnTo>
                <a:lnTo>
                  <a:pt x="657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10144632" y="488442"/>
            <a:ext cx="948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7460" sz="2625" spc="60">
                <a:latin typeface="Cambria Math"/>
                <a:cs typeface="Cambria Math"/>
              </a:rPr>
              <a:t>1−𝑧</a:t>
            </a:r>
            <a:r>
              <a:rPr dirty="0" sz="1450" spc="40">
                <a:latin typeface="Cambria Math"/>
                <a:cs typeface="Cambria Math"/>
              </a:rPr>
              <a:t>−1 </a:t>
            </a:r>
            <a:r>
              <a:rPr dirty="0" sz="1450" spc="70">
                <a:latin typeface="Cambria Math"/>
                <a:cs typeface="Cambria Math"/>
              </a:rPr>
              <a:t> </a:t>
            </a:r>
            <a:r>
              <a:rPr dirty="0" sz="1450" spc="125">
                <a:latin typeface="Cambria Math"/>
                <a:cs typeface="Cambria Math"/>
              </a:rPr>
              <a:t>𝑟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1092942" y="319278"/>
            <a:ext cx="8413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385">
                <a:latin typeface="Cambria Math"/>
                <a:cs typeface="Cambria Math"/>
              </a:rPr>
              <a:t>𝐺</a:t>
            </a:r>
            <a:r>
              <a:rPr dirty="0" baseline="11574" sz="3600" spc="-577">
                <a:latin typeface="Cambria Math"/>
                <a:cs typeface="Cambria Math"/>
              </a:rPr>
              <a:t>෠</a:t>
            </a:r>
            <a:r>
              <a:rPr dirty="0" sz="2400" spc="-385">
                <a:latin typeface="Cambria Math"/>
                <a:cs typeface="Cambria Math"/>
              </a:rPr>
              <a:t>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420614" y="974725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90">
                <a:moveTo>
                  <a:pt x="197485" y="0"/>
                </a:moveTo>
                <a:lnTo>
                  <a:pt x="194437" y="8636"/>
                </a:lnTo>
                <a:lnTo>
                  <a:pt x="206722" y="13946"/>
                </a:lnTo>
                <a:lnTo>
                  <a:pt x="217281" y="21304"/>
                </a:lnTo>
                <a:lnTo>
                  <a:pt x="238672" y="55429"/>
                </a:lnTo>
                <a:lnTo>
                  <a:pt x="245745" y="104775"/>
                </a:lnTo>
                <a:lnTo>
                  <a:pt x="244959" y="123444"/>
                </a:lnTo>
                <a:lnTo>
                  <a:pt x="233172" y="169163"/>
                </a:lnTo>
                <a:lnTo>
                  <a:pt x="206865" y="197846"/>
                </a:lnTo>
                <a:lnTo>
                  <a:pt x="194818" y="203200"/>
                </a:lnTo>
                <a:lnTo>
                  <a:pt x="197485" y="211709"/>
                </a:lnTo>
                <a:lnTo>
                  <a:pt x="237954" y="187705"/>
                </a:lnTo>
                <a:lnTo>
                  <a:pt x="260683" y="143335"/>
                </a:lnTo>
                <a:lnTo>
                  <a:pt x="265049" y="105917"/>
                </a:lnTo>
                <a:lnTo>
                  <a:pt x="263953" y="86536"/>
                </a:lnTo>
                <a:lnTo>
                  <a:pt x="247523" y="37084"/>
                </a:lnTo>
                <a:lnTo>
                  <a:pt x="212840" y="5544"/>
                </a:lnTo>
                <a:lnTo>
                  <a:pt x="197485" y="0"/>
                </a:lnTo>
                <a:close/>
              </a:path>
              <a:path w="265429" h="212090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 txBox="1"/>
          <p:nvPr/>
        </p:nvSpPr>
        <p:spPr>
          <a:xfrm>
            <a:off x="5236209" y="904113"/>
            <a:ext cx="7175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3400" algn="l"/>
              </a:tabLst>
            </a:pPr>
            <a:r>
              <a:rPr dirty="0" sz="1800">
                <a:latin typeface="Cambria Math"/>
                <a:cs typeface="Cambria Math"/>
              </a:rPr>
              <a:t>𝑋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004052" y="1072006"/>
            <a:ext cx="939165" cy="267335"/>
          </a:xfrm>
          <a:custGeom>
            <a:avLst/>
            <a:gdLst/>
            <a:ahLst/>
            <a:cxnLst/>
            <a:rect l="l" t="t" r="r" b="b"/>
            <a:pathLst>
              <a:path w="939165" h="267334">
                <a:moveTo>
                  <a:pt x="90678" y="63754"/>
                </a:moveTo>
                <a:lnTo>
                  <a:pt x="87630" y="55118"/>
                </a:lnTo>
                <a:lnTo>
                  <a:pt x="72288" y="60667"/>
                </a:lnTo>
                <a:lnTo>
                  <a:pt x="58839" y="68707"/>
                </a:lnTo>
                <a:lnTo>
                  <a:pt x="29921" y="107226"/>
                </a:lnTo>
                <a:lnTo>
                  <a:pt x="20066" y="161036"/>
                </a:lnTo>
                <a:lnTo>
                  <a:pt x="21158" y="180492"/>
                </a:lnTo>
                <a:lnTo>
                  <a:pt x="37465" y="229870"/>
                </a:lnTo>
                <a:lnTo>
                  <a:pt x="72212" y="261302"/>
                </a:lnTo>
                <a:lnTo>
                  <a:pt x="87630" y="266827"/>
                </a:lnTo>
                <a:lnTo>
                  <a:pt x="90297" y="258318"/>
                </a:lnTo>
                <a:lnTo>
                  <a:pt x="78244" y="252971"/>
                </a:lnTo>
                <a:lnTo>
                  <a:pt x="67830" y="245491"/>
                </a:lnTo>
                <a:lnTo>
                  <a:pt x="46431" y="210756"/>
                </a:lnTo>
                <a:lnTo>
                  <a:pt x="39370" y="159893"/>
                </a:lnTo>
                <a:lnTo>
                  <a:pt x="40144" y="141846"/>
                </a:lnTo>
                <a:lnTo>
                  <a:pt x="51943" y="97282"/>
                </a:lnTo>
                <a:lnTo>
                  <a:pt x="78460" y="69075"/>
                </a:lnTo>
                <a:lnTo>
                  <a:pt x="90678" y="63754"/>
                </a:lnTo>
                <a:close/>
              </a:path>
              <a:path w="939165" h="267334">
                <a:moveTo>
                  <a:pt x="920623" y="161036"/>
                </a:moveTo>
                <a:lnTo>
                  <a:pt x="910755" y="107226"/>
                </a:lnTo>
                <a:lnTo>
                  <a:pt x="881888" y="68707"/>
                </a:lnTo>
                <a:lnTo>
                  <a:pt x="853059" y="55118"/>
                </a:lnTo>
                <a:lnTo>
                  <a:pt x="850011" y="63754"/>
                </a:lnTo>
                <a:lnTo>
                  <a:pt x="862291" y="69075"/>
                </a:lnTo>
                <a:lnTo>
                  <a:pt x="872845" y="76428"/>
                </a:lnTo>
                <a:lnTo>
                  <a:pt x="894245" y="110553"/>
                </a:lnTo>
                <a:lnTo>
                  <a:pt x="901319" y="159893"/>
                </a:lnTo>
                <a:lnTo>
                  <a:pt x="900531" y="178562"/>
                </a:lnTo>
                <a:lnTo>
                  <a:pt x="888746" y="224282"/>
                </a:lnTo>
                <a:lnTo>
                  <a:pt x="862431" y="252971"/>
                </a:lnTo>
                <a:lnTo>
                  <a:pt x="850392" y="258318"/>
                </a:lnTo>
                <a:lnTo>
                  <a:pt x="853059" y="266827"/>
                </a:lnTo>
                <a:lnTo>
                  <a:pt x="893521" y="242824"/>
                </a:lnTo>
                <a:lnTo>
                  <a:pt x="916254" y="198462"/>
                </a:lnTo>
                <a:lnTo>
                  <a:pt x="919518" y="180492"/>
                </a:lnTo>
                <a:lnTo>
                  <a:pt x="920623" y="161036"/>
                </a:lnTo>
                <a:close/>
              </a:path>
              <a:path w="939165" h="267334">
                <a:moveTo>
                  <a:pt x="938784" y="0"/>
                </a:moveTo>
                <a:lnTo>
                  <a:pt x="0" y="0"/>
                </a:lnTo>
                <a:lnTo>
                  <a:pt x="0" y="15240"/>
                </a:lnTo>
                <a:lnTo>
                  <a:pt x="938784" y="15240"/>
                </a:lnTo>
                <a:lnTo>
                  <a:pt x="938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 txBox="1"/>
          <p:nvPr/>
        </p:nvSpPr>
        <p:spPr>
          <a:xfrm>
            <a:off x="6397497" y="730377"/>
            <a:ext cx="152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4" name="object 10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5" name="object 10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6" name="object 10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6061202" y="1056513"/>
            <a:ext cx="8178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3504" sz="1950" spc="52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3677792" y="1929764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422" y="8889"/>
                </a:lnTo>
                <a:lnTo>
                  <a:pt x="214213" y="14436"/>
                </a:lnTo>
                <a:lnTo>
                  <a:pt x="225171" y="22113"/>
                </a:lnTo>
                <a:lnTo>
                  <a:pt x="247421" y="57602"/>
                </a:lnTo>
                <a:lnTo>
                  <a:pt x="254762" y="108965"/>
                </a:lnTo>
                <a:lnTo>
                  <a:pt x="253950" y="128373"/>
                </a:lnTo>
                <a:lnTo>
                  <a:pt x="241681" y="176022"/>
                </a:lnTo>
                <a:lnTo>
                  <a:pt x="214356" y="205704"/>
                </a:lnTo>
                <a:lnTo>
                  <a:pt x="201803" y="211200"/>
                </a:lnTo>
                <a:lnTo>
                  <a:pt x="204597" y="220218"/>
                </a:lnTo>
                <a:lnTo>
                  <a:pt x="246637" y="195214"/>
                </a:lnTo>
                <a:lnTo>
                  <a:pt x="270271" y="149066"/>
                </a:lnTo>
                <a:lnTo>
                  <a:pt x="274828" y="110109"/>
                </a:lnTo>
                <a:lnTo>
                  <a:pt x="273686" y="89935"/>
                </a:lnTo>
                <a:lnTo>
                  <a:pt x="256667" y="38608"/>
                </a:lnTo>
                <a:lnTo>
                  <a:pt x="220573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1" y="0"/>
                </a:moveTo>
                <a:lnTo>
                  <a:pt x="28261" y="25056"/>
                </a:lnTo>
                <a:lnTo>
                  <a:pt x="4556" y="71310"/>
                </a:lnTo>
                <a:lnTo>
                  <a:pt x="0" y="110109"/>
                </a:lnTo>
                <a:lnTo>
                  <a:pt x="1141" y="130373"/>
                </a:lnTo>
                <a:lnTo>
                  <a:pt x="18161" y="181737"/>
                </a:lnTo>
                <a:lnTo>
                  <a:pt x="54254" y="214455"/>
                </a:lnTo>
                <a:lnTo>
                  <a:pt x="70231" y="220218"/>
                </a:lnTo>
                <a:lnTo>
                  <a:pt x="73025" y="211200"/>
                </a:lnTo>
                <a:lnTo>
                  <a:pt x="60471" y="205704"/>
                </a:lnTo>
                <a:lnTo>
                  <a:pt x="49657" y="197993"/>
                </a:lnTo>
                <a:lnTo>
                  <a:pt x="27459" y="161901"/>
                </a:lnTo>
                <a:lnTo>
                  <a:pt x="20066" y="108965"/>
                </a:lnTo>
                <a:lnTo>
                  <a:pt x="20895" y="90177"/>
                </a:lnTo>
                <a:lnTo>
                  <a:pt x="33147" y="43814"/>
                </a:lnTo>
                <a:lnTo>
                  <a:pt x="60686" y="14436"/>
                </a:lnTo>
                <a:lnTo>
                  <a:pt x="73406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856613"/>
            <a:ext cx="385572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664585" algn="l"/>
              </a:tabLst>
            </a:pPr>
            <a:r>
              <a:rPr dirty="0" sz="1850" spc="5">
                <a:latin typeface="Calibri"/>
                <a:cs typeface="Calibri"/>
              </a:rPr>
              <a:t>E</a:t>
            </a:r>
            <a:r>
              <a:rPr dirty="0" sz="1850" spc="-5">
                <a:latin typeface="Calibri"/>
                <a:cs typeface="Calibri"/>
              </a:rPr>
              <a:t>r</a:t>
            </a:r>
            <a:r>
              <a:rPr dirty="0" sz="1850" spc="-25">
                <a:latin typeface="Calibri"/>
                <a:cs typeface="Calibri"/>
              </a:rPr>
              <a:t>r</a:t>
            </a:r>
            <a:r>
              <a:rPr dirty="0" sz="1850" spc="5">
                <a:latin typeface="Calibri"/>
                <a:cs typeface="Calibri"/>
              </a:rPr>
              <a:t>o</a:t>
            </a:r>
            <a:r>
              <a:rPr dirty="0" sz="1850" spc="5">
                <a:latin typeface="Calibri"/>
                <a:cs typeface="Calibri"/>
              </a:rPr>
              <a:t>r</a:t>
            </a:r>
            <a:r>
              <a:rPr dirty="0" sz="1850">
                <a:latin typeface="Calibri"/>
                <a:cs typeface="Calibri"/>
              </a:rPr>
              <a:t> </a:t>
            </a:r>
            <a:r>
              <a:rPr dirty="0" sz="1850">
                <a:latin typeface="Calibri"/>
                <a:cs typeface="Calibri"/>
              </a:rPr>
              <a:t>f</a:t>
            </a:r>
            <a:r>
              <a:rPr dirty="0" sz="1850" spc="-20">
                <a:latin typeface="Calibri"/>
                <a:cs typeface="Calibri"/>
              </a:rPr>
              <a:t>r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>
                <a:latin typeface="Calibri"/>
                <a:cs typeface="Calibri"/>
              </a:rPr>
              <a:t>n</a:t>
            </a:r>
            <a:r>
              <a:rPr dirty="0" sz="1850" spc="-25">
                <a:latin typeface="Calibri"/>
                <a:cs typeface="Calibri"/>
              </a:rPr>
              <a:t>t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10">
                <a:latin typeface="Calibri"/>
                <a:cs typeface="Calibri"/>
              </a:rPr>
              <a:t>a</a:t>
            </a:r>
            <a:r>
              <a:rPr dirty="0" sz="1850">
                <a:latin typeface="Calibri"/>
                <a:cs typeface="Calibri"/>
              </a:rPr>
              <a:t> 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>
                <a:latin typeface="Calibri"/>
                <a:cs typeface="Calibri"/>
              </a:rPr>
              <a:t>n</a:t>
            </a:r>
            <a:r>
              <a:rPr dirty="0" sz="1850" spc="5">
                <a:latin typeface="Calibri"/>
                <a:cs typeface="Calibri"/>
              </a:rPr>
              <a:t>t</a:t>
            </a:r>
            <a:r>
              <a:rPr dirty="0" sz="1850" spc="-40">
                <a:latin typeface="Calibri"/>
                <a:cs typeface="Calibri"/>
              </a:rPr>
              <a:t>r</a:t>
            </a:r>
            <a:r>
              <a:rPr dirty="0" sz="1850" spc="10">
                <a:latin typeface="Calibri"/>
                <a:cs typeface="Calibri"/>
              </a:rPr>
              <a:t>ada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-40">
                <a:latin typeface="Calibri"/>
                <a:cs typeface="Calibri"/>
              </a:rPr>
              <a:t>r</a:t>
            </a:r>
            <a:r>
              <a:rPr dirty="0" sz="1850" spc="10">
                <a:latin typeface="Calibri"/>
                <a:cs typeface="Calibri"/>
              </a:rPr>
              <a:t>a</a:t>
            </a:r>
            <a:r>
              <a:rPr dirty="0" sz="1850" spc="20">
                <a:latin typeface="Calibri"/>
                <a:cs typeface="Calibri"/>
              </a:rPr>
              <a:t>m</a:t>
            </a:r>
            <a:r>
              <a:rPr dirty="0" sz="1850" spc="5">
                <a:latin typeface="Calibri"/>
                <a:cs typeface="Calibri"/>
              </a:rPr>
              <a:t>p</a:t>
            </a:r>
            <a:r>
              <a:rPr dirty="0" sz="1850" spc="10">
                <a:latin typeface="Calibri"/>
                <a:cs typeface="Calibri"/>
              </a:rPr>
              <a:t>a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=</a:t>
            </a:r>
            <a:r>
              <a:rPr dirty="0" sz="1850" spc="10">
                <a:latin typeface="Calibri"/>
                <a:cs typeface="Calibri"/>
              </a:rPr>
              <a:t>&gt;</a:t>
            </a:r>
            <a:r>
              <a:rPr dirty="0" sz="1850" spc="5">
                <a:latin typeface="Calibri"/>
                <a:cs typeface="Calibri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𝑋</a:t>
            </a:r>
            <a:r>
              <a:rPr dirty="0" sz="185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𝑧</a:t>
            </a:r>
            <a:r>
              <a:rPr dirty="0" sz="1850">
                <a:latin typeface="Cambria Math"/>
                <a:cs typeface="Cambria Math"/>
              </a:rPr>
              <a:t>	</a:t>
            </a:r>
            <a:r>
              <a:rPr dirty="0" sz="1850" spc="15">
                <a:latin typeface="Cambria Math"/>
                <a:cs typeface="Cambria Math"/>
              </a:rPr>
              <a:t>=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80280" y="2032000"/>
            <a:ext cx="759460" cy="15240"/>
          </a:xfrm>
          <a:custGeom>
            <a:avLst/>
            <a:gdLst/>
            <a:ahLst/>
            <a:cxnLst/>
            <a:rect l="l" t="t" r="r" b="b"/>
            <a:pathLst>
              <a:path w="759460" h="15239">
                <a:moveTo>
                  <a:pt x="758951" y="0"/>
                </a:moveTo>
                <a:lnTo>
                  <a:pt x="0" y="0"/>
                </a:lnTo>
                <a:lnTo>
                  <a:pt x="0" y="15239"/>
                </a:lnTo>
                <a:lnTo>
                  <a:pt x="758951" y="15239"/>
                </a:lnTo>
                <a:lnTo>
                  <a:pt x="758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416552" y="1719453"/>
            <a:ext cx="483234" cy="2343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20576" sz="2025" spc="112">
                <a:latin typeface="Cambria Math"/>
                <a:cs typeface="Cambria Math"/>
              </a:rPr>
              <a:t>𝑇𝑧</a:t>
            </a:r>
            <a:r>
              <a:rPr dirty="0" sz="1100" spc="75">
                <a:latin typeface="Cambria Math"/>
                <a:cs typeface="Cambria Math"/>
              </a:rPr>
              <a:t>−1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295521" y="2096770"/>
            <a:ext cx="640715" cy="161290"/>
          </a:xfrm>
          <a:custGeom>
            <a:avLst/>
            <a:gdLst/>
            <a:ahLst/>
            <a:cxnLst/>
            <a:rect l="l" t="t" r="r" b="b"/>
            <a:pathLst>
              <a:path w="640714" h="161289">
                <a:moveTo>
                  <a:pt x="589152" y="0"/>
                </a:moveTo>
                <a:lnTo>
                  <a:pt x="586866" y="6603"/>
                </a:lnTo>
                <a:lnTo>
                  <a:pt x="596203" y="10628"/>
                </a:lnTo>
                <a:lnTo>
                  <a:pt x="604218" y="16224"/>
                </a:lnTo>
                <a:lnTo>
                  <a:pt x="623474" y="53466"/>
                </a:lnTo>
                <a:lnTo>
                  <a:pt x="625855" y="79755"/>
                </a:lnTo>
                <a:lnTo>
                  <a:pt x="625258" y="93950"/>
                </a:lnTo>
                <a:lnTo>
                  <a:pt x="610820" y="137483"/>
                </a:lnTo>
                <a:lnTo>
                  <a:pt x="587120" y="154431"/>
                </a:lnTo>
                <a:lnTo>
                  <a:pt x="589152" y="161035"/>
                </a:lnTo>
                <a:lnTo>
                  <a:pt x="627252" y="132841"/>
                </a:lnTo>
                <a:lnTo>
                  <a:pt x="639629" y="95355"/>
                </a:lnTo>
                <a:lnTo>
                  <a:pt x="640461" y="80517"/>
                </a:lnTo>
                <a:lnTo>
                  <a:pt x="639629" y="65807"/>
                </a:lnTo>
                <a:lnTo>
                  <a:pt x="627252" y="28320"/>
                </a:lnTo>
                <a:lnTo>
                  <a:pt x="600821" y="4264"/>
                </a:lnTo>
                <a:lnTo>
                  <a:pt x="589152" y="0"/>
                </a:lnTo>
                <a:close/>
              </a:path>
              <a:path w="640714" h="161289">
                <a:moveTo>
                  <a:pt x="51307" y="0"/>
                </a:moveTo>
                <a:lnTo>
                  <a:pt x="13207" y="28320"/>
                </a:lnTo>
                <a:lnTo>
                  <a:pt x="831" y="65807"/>
                </a:lnTo>
                <a:lnTo>
                  <a:pt x="0" y="80517"/>
                </a:lnTo>
                <a:lnTo>
                  <a:pt x="831" y="95355"/>
                </a:lnTo>
                <a:lnTo>
                  <a:pt x="13207" y="132841"/>
                </a:lnTo>
                <a:lnTo>
                  <a:pt x="51307" y="161035"/>
                </a:lnTo>
                <a:lnTo>
                  <a:pt x="53339" y="154431"/>
                </a:lnTo>
                <a:lnTo>
                  <a:pt x="44170" y="150385"/>
                </a:lnTo>
                <a:lnTo>
                  <a:pt x="36274" y="144732"/>
                </a:lnTo>
                <a:lnTo>
                  <a:pt x="17002" y="106822"/>
                </a:lnTo>
                <a:lnTo>
                  <a:pt x="14604" y="79755"/>
                </a:lnTo>
                <a:lnTo>
                  <a:pt x="15202" y="65992"/>
                </a:lnTo>
                <a:lnTo>
                  <a:pt x="29662" y="23391"/>
                </a:lnTo>
                <a:lnTo>
                  <a:pt x="53593" y="6603"/>
                </a:lnTo>
                <a:lnTo>
                  <a:pt x="513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314444" y="1987677"/>
            <a:ext cx="760730" cy="2343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6460" sz="2025" spc="67">
                <a:latin typeface="Cambria Math"/>
                <a:cs typeface="Cambria Math"/>
              </a:rPr>
              <a:t>1−𝑧</a:t>
            </a:r>
            <a:r>
              <a:rPr dirty="0" sz="1100" spc="45">
                <a:latin typeface="Cambria Math"/>
                <a:cs typeface="Cambria Math"/>
              </a:rPr>
              <a:t>−1</a:t>
            </a:r>
            <a:r>
              <a:rPr dirty="0" sz="1100" spc="325">
                <a:latin typeface="Cambria Math"/>
                <a:cs typeface="Cambria Math"/>
              </a:rPr>
              <a:t> </a:t>
            </a:r>
            <a:r>
              <a:rPr dirty="0" sz="1100" spc="60">
                <a:latin typeface="Cambria Math"/>
                <a:cs typeface="Cambria Math"/>
              </a:rPr>
              <a:t>2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8386" y="2713481"/>
            <a:ext cx="7550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-5">
                <a:latin typeface="Cambria Math"/>
                <a:cs typeface="Cambria Math"/>
              </a:rPr>
              <a:t>𝑒</a:t>
            </a:r>
            <a:r>
              <a:rPr dirty="0" baseline="-15873" sz="1575" spc="-7">
                <a:latin typeface="Cambria Math"/>
                <a:cs typeface="Cambria Math"/>
              </a:rPr>
              <a:t>𝑣</a:t>
            </a:r>
            <a:r>
              <a:rPr dirty="0" baseline="-15873" sz="1575" spc="33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10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91362" y="2876550"/>
            <a:ext cx="293370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62553" y="2623819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89" h="468630">
                <a:moveTo>
                  <a:pt x="46609" y="0"/>
                </a:moveTo>
                <a:lnTo>
                  <a:pt x="0" y="0"/>
                </a:lnTo>
                <a:lnTo>
                  <a:pt x="0" y="8890"/>
                </a:lnTo>
                <a:lnTo>
                  <a:pt x="28956" y="8890"/>
                </a:lnTo>
                <a:lnTo>
                  <a:pt x="28956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46609" y="8890"/>
                </a:lnTo>
                <a:lnTo>
                  <a:pt x="46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23289" y="2623819"/>
            <a:ext cx="801370" cy="468630"/>
          </a:xfrm>
          <a:custGeom>
            <a:avLst/>
            <a:gdLst/>
            <a:ahLst/>
            <a:cxnLst/>
            <a:rect l="l" t="t" r="r" b="b"/>
            <a:pathLst>
              <a:path w="801369" h="468630">
                <a:moveTo>
                  <a:pt x="46672" y="0"/>
                </a:moveTo>
                <a:lnTo>
                  <a:pt x="0" y="0"/>
                </a:lnTo>
                <a:lnTo>
                  <a:pt x="0" y="8890"/>
                </a:lnTo>
                <a:lnTo>
                  <a:pt x="0" y="459740"/>
                </a:lnTo>
                <a:lnTo>
                  <a:pt x="0" y="468630"/>
                </a:lnTo>
                <a:lnTo>
                  <a:pt x="46672" y="468630"/>
                </a:lnTo>
                <a:lnTo>
                  <a:pt x="46672" y="459740"/>
                </a:lnTo>
                <a:lnTo>
                  <a:pt x="17703" y="459740"/>
                </a:lnTo>
                <a:lnTo>
                  <a:pt x="17703" y="8890"/>
                </a:lnTo>
                <a:lnTo>
                  <a:pt x="46672" y="8890"/>
                </a:lnTo>
                <a:lnTo>
                  <a:pt x="46672" y="0"/>
                </a:lnTo>
                <a:close/>
              </a:path>
              <a:path w="801369" h="468630">
                <a:moveTo>
                  <a:pt x="124739" y="155702"/>
                </a:moveTo>
                <a:lnTo>
                  <a:pt x="122288" y="148717"/>
                </a:lnTo>
                <a:lnTo>
                  <a:pt x="109804" y="153200"/>
                </a:lnTo>
                <a:lnTo>
                  <a:pt x="98856" y="159727"/>
                </a:lnTo>
                <a:lnTo>
                  <a:pt x="75349" y="191033"/>
                </a:lnTo>
                <a:lnTo>
                  <a:pt x="67360" y="234823"/>
                </a:lnTo>
                <a:lnTo>
                  <a:pt x="68237" y="250685"/>
                </a:lnTo>
                <a:lnTo>
                  <a:pt x="81534" y="290830"/>
                </a:lnTo>
                <a:lnTo>
                  <a:pt x="122288" y="320929"/>
                </a:lnTo>
                <a:lnTo>
                  <a:pt x="124472" y="313944"/>
                </a:lnTo>
                <a:lnTo>
                  <a:pt x="114655" y="309587"/>
                </a:lnTo>
                <a:lnTo>
                  <a:pt x="106184" y="303530"/>
                </a:lnTo>
                <a:lnTo>
                  <a:pt x="85623" y="262915"/>
                </a:lnTo>
                <a:lnTo>
                  <a:pt x="83070" y="233934"/>
                </a:lnTo>
                <a:lnTo>
                  <a:pt x="83705" y="219252"/>
                </a:lnTo>
                <a:lnTo>
                  <a:pt x="99072" y="173659"/>
                </a:lnTo>
                <a:lnTo>
                  <a:pt x="114795" y="159994"/>
                </a:lnTo>
                <a:lnTo>
                  <a:pt x="124739" y="155702"/>
                </a:lnTo>
                <a:close/>
              </a:path>
              <a:path w="801369" h="468630">
                <a:moveTo>
                  <a:pt x="800760" y="234823"/>
                </a:moveTo>
                <a:lnTo>
                  <a:pt x="792721" y="191033"/>
                </a:lnTo>
                <a:lnTo>
                  <a:pt x="769200" y="159727"/>
                </a:lnTo>
                <a:lnTo>
                  <a:pt x="745769" y="148717"/>
                </a:lnTo>
                <a:lnTo>
                  <a:pt x="743356" y="155702"/>
                </a:lnTo>
                <a:lnTo>
                  <a:pt x="753313" y="159994"/>
                </a:lnTo>
                <a:lnTo>
                  <a:pt x="761860" y="165976"/>
                </a:lnTo>
                <a:lnTo>
                  <a:pt x="782447" y="205854"/>
                </a:lnTo>
                <a:lnTo>
                  <a:pt x="785012" y="233934"/>
                </a:lnTo>
                <a:lnTo>
                  <a:pt x="784364" y="249135"/>
                </a:lnTo>
                <a:lnTo>
                  <a:pt x="774725" y="286258"/>
                </a:lnTo>
                <a:lnTo>
                  <a:pt x="743610" y="313944"/>
                </a:lnTo>
                <a:lnTo>
                  <a:pt x="745769" y="320929"/>
                </a:lnTo>
                <a:lnTo>
                  <a:pt x="778700" y="301358"/>
                </a:lnTo>
                <a:lnTo>
                  <a:pt x="797166" y="265303"/>
                </a:lnTo>
                <a:lnTo>
                  <a:pt x="799858" y="250685"/>
                </a:lnTo>
                <a:lnTo>
                  <a:pt x="800760" y="2348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214018" y="2713481"/>
            <a:ext cx="6794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4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40">
                <a:latin typeface="Cambria Math"/>
                <a:cs typeface="Cambria Math"/>
              </a:rPr>
              <a:t>𝑧</a:t>
            </a:r>
            <a:r>
              <a:rPr dirty="0" baseline="29100" sz="1575" spc="60">
                <a:latin typeface="Cambria Math"/>
                <a:cs typeface="Cambria Math"/>
              </a:rPr>
              <a:t>−1</a:t>
            </a:r>
            <a:endParaRPr baseline="29100" sz="1575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54757" y="2573274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16" name="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37257" y="2897504"/>
            <a:ext cx="215265" cy="17221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957577" y="2838450"/>
            <a:ext cx="6445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𝐺</a:t>
            </a:r>
            <a:r>
              <a:rPr dirty="0" sz="1450" spc="31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31797" y="2644901"/>
            <a:ext cx="87185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767715" algn="l"/>
              </a:tabLst>
            </a:pPr>
            <a:r>
              <a:rPr dirty="0" u="sng" sz="10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0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baseline="-21072" sz="2175">
                <a:latin typeface="Cambria Math"/>
                <a:cs typeface="Cambria Math"/>
              </a:rPr>
              <a:t>·</a:t>
            </a:r>
            <a:endParaRPr baseline="-21072" sz="2175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05049" y="2851911"/>
            <a:ext cx="852169" cy="217804"/>
          </a:xfrm>
          <a:custGeom>
            <a:avLst/>
            <a:gdLst/>
            <a:ahLst/>
            <a:cxnLst/>
            <a:rect l="l" t="t" r="r" b="b"/>
            <a:pathLst>
              <a:path w="852170" h="217805">
                <a:moveTo>
                  <a:pt x="73660" y="52578"/>
                </a:moveTo>
                <a:lnTo>
                  <a:pt x="71247" y="45593"/>
                </a:lnTo>
                <a:lnTo>
                  <a:pt x="58762" y="50076"/>
                </a:lnTo>
                <a:lnTo>
                  <a:pt x="47815" y="56603"/>
                </a:lnTo>
                <a:lnTo>
                  <a:pt x="24282" y="87909"/>
                </a:lnTo>
                <a:lnTo>
                  <a:pt x="16256" y="131699"/>
                </a:lnTo>
                <a:lnTo>
                  <a:pt x="17132" y="147561"/>
                </a:lnTo>
                <a:lnTo>
                  <a:pt x="30480" y="187706"/>
                </a:lnTo>
                <a:lnTo>
                  <a:pt x="71247" y="217805"/>
                </a:lnTo>
                <a:lnTo>
                  <a:pt x="73406" y="210820"/>
                </a:lnTo>
                <a:lnTo>
                  <a:pt x="63588" y="206463"/>
                </a:lnTo>
                <a:lnTo>
                  <a:pt x="55118" y="200406"/>
                </a:lnTo>
                <a:lnTo>
                  <a:pt x="34556" y="159791"/>
                </a:lnTo>
                <a:lnTo>
                  <a:pt x="32004" y="130810"/>
                </a:lnTo>
                <a:lnTo>
                  <a:pt x="32639" y="116128"/>
                </a:lnTo>
                <a:lnTo>
                  <a:pt x="47993" y="70535"/>
                </a:lnTo>
                <a:lnTo>
                  <a:pt x="63754" y="56870"/>
                </a:lnTo>
                <a:lnTo>
                  <a:pt x="73660" y="52578"/>
                </a:lnTo>
                <a:close/>
              </a:path>
              <a:path w="852170" h="217805">
                <a:moveTo>
                  <a:pt x="749681" y="131699"/>
                </a:moveTo>
                <a:lnTo>
                  <a:pt x="741641" y="87909"/>
                </a:lnTo>
                <a:lnTo>
                  <a:pt x="718121" y="56603"/>
                </a:lnTo>
                <a:lnTo>
                  <a:pt x="694690" y="45593"/>
                </a:lnTo>
                <a:lnTo>
                  <a:pt x="692277" y="52578"/>
                </a:lnTo>
                <a:lnTo>
                  <a:pt x="702233" y="56870"/>
                </a:lnTo>
                <a:lnTo>
                  <a:pt x="710780" y="62852"/>
                </a:lnTo>
                <a:lnTo>
                  <a:pt x="731367" y="102730"/>
                </a:lnTo>
                <a:lnTo>
                  <a:pt x="733933" y="130810"/>
                </a:lnTo>
                <a:lnTo>
                  <a:pt x="733285" y="146011"/>
                </a:lnTo>
                <a:lnTo>
                  <a:pt x="723646" y="183134"/>
                </a:lnTo>
                <a:lnTo>
                  <a:pt x="692531" y="210820"/>
                </a:lnTo>
                <a:lnTo>
                  <a:pt x="694690" y="217805"/>
                </a:lnTo>
                <a:lnTo>
                  <a:pt x="727621" y="198234"/>
                </a:lnTo>
                <a:lnTo>
                  <a:pt x="746086" y="162191"/>
                </a:lnTo>
                <a:lnTo>
                  <a:pt x="748779" y="147561"/>
                </a:lnTo>
                <a:lnTo>
                  <a:pt x="749681" y="131699"/>
                </a:lnTo>
                <a:close/>
              </a:path>
              <a:path w="852170" h="217805">
                <a:moveTo>
                  <a:pt x="851916" y="0"/>
                </a:moveTo>
                <a:lnTo>
                  <a:pt x="0" y="0"/>
                </a:lnTo>
                <a:lnTo>
                  <a:pt x="0" y="12192"/>
                </a:lnTo>
                <a:lnTo>
                  <a:pt x="851916" y="12192"/>
                </a:lnTo>
                <a:lnTo>
                  <a:pt x="851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992882" y="2504693"/>
            <a:ext cx="4686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52">
                <a:latin typeface="Cambria Math"/>
                <a:cs typeface="Cambria Math"/>
              </a:rPr>
              <a:t>𝑇𝑧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45054" y="2782062"/>
            <a:ext cx="8439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15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−</a:t>
            </a:r>
            <a:r>
              <a:rPr dirty="0" baseline="-17241" sz="2175" spc="-22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40">
                <a:latin typeface="Cambria Math"/>
                <a:cs typeface="Cambria Math"/>
              </a:rPr>
              <a:t> </a:t>
            </a:r>
            <a:r>
              <a:rPr dirty="0" sz="1050" spc="35">
                <a:latin typeface="Cambria Math"/>
                <a:cs typeface="Cambria Math"/>
              </a:rPr>
              <a:t>2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68090" y="2713481"/>
            <a:ext cx="48514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947029" y="2623819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89" h="468630">
                <a:moveTo>
                  <a:pt x="46609" y="0"/>
                </a:moveTo>
                <a:lnTo>
                  <a:pt x="0" y="0"/>
                </a:lnTo>
                <a:lnTo>
                  <a:pt x="0" y="8890"/>
                </a:lnTo>
                <a:lnTo>
                  <a:pt x="28956" y="8890"/>
                </a:lnTo>
                <a:lnTo>
                  <a:pt x="28956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46609" y="8890"/>
                </a:lnTo>
                <a:lnTo>
                  <a:pt x="46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291711" y="2623819"/>
            <a:ext cx="750570" cy="468630"/>
          </a:xfrm>
          <a:custGeom>
            <a:avLst/>
            <a:gdLst/>
            <a:ahLst/>
            <a:cxnLst/>
            <a:rect l="l" t="t" r="r" b="b"/>
            <a:pathLst>
              <a:path w="750570" h="468630">
                <a:moveTo>
                  <a:pt x="46609" y="0"/>
                </a:moveTo>
                <a:lnTo>
                  <a:pt x="0" y="0"/>
                </a:lnTo>
                <a:lnTo>
                  <a:pt x="0" y="889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17653" y="459740"/>
                </a:lnTo>
                <a:lnTo>
                  <a:pt x="17653" y="8890"/>
                </a:lnTo>
                <a:lnTo>
                  <a:pt x="46609" y="8890"/>
                </a:lnTo>
                <a:lnTo>
                  <a:pt x="46609" y="0"/>
                </a:lnTo>
                <a:close/>
              </a:path>
              <a:path w="750570" h="468630">
                <a:moveTo>
                  <a:pt x="750570" y="228092"/>
                </a:moveTo>
                <a:lnTo>
                  <a:pt x="51054" y="228092"/>
                </a:lnTo>
                <a:lnTo>
                  <a:pt x="51054" y="240284"/>
                </a:lnTo>
                <a:lnTo>
                  <a:pt x="750570" y="240284"/>
                </a:lnTo>
                <a:lnTo>
                  <a:pt x="750570" y="228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627879" y="2573274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26" name="object 2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810125" y="2897504"/>
            <a:ext cx="215264" cy="172212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5071364" y="2713481"/>
            <a:ext cx="781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177917" y="2851911"/>
            <a:ext cx="765175" cy="217804"/>
          </a:xfrm>
          <a:custGeom>
            <a:avLst/>
            <a:gdLst/>
            <a:ahLst/>
            <a:cxnLst/>
            <a:rect l="l" t="t" r="r" b="b"/>
            <a:pathLst>
              <a:path w="765175" h="217805">
                <a:moveTo>
                  <a:pt x="73660" y="52578"/>
                </a:moveTo>
                <a:lnTo>
                  <a:pt x="71247" y="45593"/>
                </a:lnTo>
                <a:lnTo>
                  <a:pt x="58762" y="50076"/>
                </a:lnTo>
                <a:lnTo>
                  <a:pt x="47815" y="56603"/>
                </a:lnTo>
                <a:lnTo>
                  <a:pt x="24282" y="87909"/>
                </a:lnTo>
                <a:lnTo>
                  <a:pt x="16256" y="131699"/>
                </a:lnTo>
                <a:lnTo>
                  <a:pt x="17132" y="147561"/>
                </a:lnTo>
                <a:lnTo>
                  <a:pt x="30480" y="187706"/>
                </a:lnTo>
                <a:lnTo>
                  <a:pt x="71247" y="217805"/>
                </a:lnTo>
                <a:lnTo>
                  <a:pt x="73406" y="210820"/>
                </a:lnTo>
                <a:lnTo>
                  <a:pt x="63588" y="206463"/>
                </a:lnTo>
                <a:lnTo>
                  <a:pt x="55118" y="200406"/>
                </a:lnTo>
                <a:lnTo>
                  <a:pt x="34556" y="159791"/>
                </a:lnTo>
                <a:lnTo>
                  <a:pt x="32004" y="130810"/>
                </a:lnTo>
                <a:lnTo>
                  <a:pt x="32639" y="116128"/>
                </a:lnTo>
                <a:lnTo>
                  <a:pt x="47993" y="70535"/>
                </a:lnTo>
                <a:lnTo>
                  <a:pt x="63754" y="56870"/>
                </a:lnTo>
                <a:lnTo>
                  <a:pt x="73660" y="52578"/>
                </a:lnTo>
                <a:close/>
              </a:path>
              <a:path w="765175" h="217805">
                <a:moveTo>
                  <a:pt x="748157" y="131699"/>
                </a:moveTo>
                <a:lnTo>
                  <a:pt x="740117" y="87909"/>
                </a:lnTo>
                <a:lnTo>
                  <a:pt x="716597" y="56603"/>
                </a:lnTo>
                <a:lnTo>
                  <a:pt x="693166" y="45593"/>
                </a:lnTo>
                <a:lnTo>
                  <a:pt x="690753" y="52578"/>
                </a:lnTo>
                <a:lnTo>
                  <a:pt x="700709" y="56870"/>
                </a:lnTo>
                <a:lnTo>
                  <a:pt x="709256" y="62852"/>
                </a:lnTo>
                <a:lnTo>
                  <a:pt x="729843" y="102730"/>
                </a:lnTo>
                <a:lnTo>
                  <a:pt x="732409" y="130810"/>
                </a:lnTo>
                <a:lnTo>
                  <a:pt x="731761" y="146011"/>
                </a:lnTo>
                <a:lnTo>
                  <a:pt x="722122" y="183134"/>
                </a:lnTo>
                <a:lnTo>
                  <a:pt x="691007" y="210820"/>
                </a:lnTo>
                <a:lnTo>
                  <a:pt x="693166" y="217805"/>
                </a:lnTo>
                <a:lnTo>
                  <a:pt x="726097" y="198234"/>
                </a:lnTo>
                <a:lnTo>
                  <a:pt x="744562" y="162191"/>
                </a:lnTo>
                <a:lnTo>
                  <a:pt x="747255" y="147561"/>
                </a:lnTo>
                <a:lnTo>
                  <a:pt x="748157" y="131699"/>
                </a:lnTo>
                <a:close/>
              </a:path>
              <a:path w="765175" h="217805">
                <a:moveTo>
                  <a:pt x="765048" y="0"/>
                </a:moveTo>
                <a:lnTo>
                  <a:pt x="0" y="0"/>
                </a:lnTo>
                <a:lnTo>
                  <a:pt x="0" y="12192"/>
                </a:lnTo>
                <a:lnTo>
                  <a:pt x="765048" y="12192"/>
                </a:lnTo>
                <a:lnTo>
                  <a:pt x="7650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321808" y="2504693"/>
            <a:ext cx="4686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52">
                <a:latin typeface="Cambria Math"/>
                <a:cs typeface="Cambria Math"/>
              </a:rPr>
              <a:t>𝑇𝑧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305300" y="2838450"/>
            <a:ext cx="15906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950594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10">
                <a:latin typeface="Cambria Math"/>
                <a:cs typeface="Cambria Math"/>
              </a:rPr>
              <a:t> +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𝐺 </a:t>
            </a:r>
            <a:r>
              <a:rPr dirty="0" sz="1450" spc="3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	1</a:t>
            </a:r>
            <a:r>
              <a:rPr dirty="0" sz="1450" spc="-4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3809" sz="1575" spc="52">
                <a:latin typeface="Cambria Math"/>
                <a:cs typeface="Cambria Math"/>
              </a:rPr>
              <a:t>−1</a:t>
            </a:r>
            <a:endParaRPr baseline="23809" sz="1575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054344" y="2713481"/>
            <a:ext cx="48387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3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3200">
              <a:lnSpc>
                <a:spcPts val="1035"/>
              </a:lnSpc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9222105" y="2604769"/>
            <a:ext cx="51435" cy="680720"/>
          </a:xfrm>
          <a:custGeom>
            <a:avLst/>
            <a:gdLst/>
            <a:ahLst/>
            <a:cxnLst/>
            <a:rect l="l" t="t" r="r" b="b"/>
            <a:pathLst>
              <a:path w="51434" h="680720">
                <a:moveTo>
                  <a:pt x="51181" y="0"/>
                </a:moveTo>
                <a:lnTo>
                  <a:pt x="0" y="0"/>
                </a:lnTo>
                <a:lnTo>
                  <a:pt x="0" y="8890"/>
                </a:lnTo>
                <a:lnTo>
                  <a:pt x="32258" y="8890"/>
                </a:lnTo>
                <a:lnTo>
                  <a:pt x="32258" y="671830"/>
                </a:lnTo>
                <a:lnTo>
                  <a:pt x="0" y="671830"/>
                </a:lnTo>
                <a:lnTo>
                  <a:pt x="0" y="680720"/>
                </a:lnTo>
                <a:lnTo>
                  <a:pt x="51181" y="680720"/>
                </a:lnTo>
                <a:lnTo>
                  <a:pt x="51181" y="671830"/>
                </a:lnTo>
                <a:lnTo>
                  <a:pt x="51181" y="8890"/>
                </a:lnTo>
                <a:lnTo>
                  <a:pt x="511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6577698" y="2604769"/>
            <a:ext cx="1739900" cy="680720"/>
          </a:xfrm>
          <a:custGeom>
            <a:avLst/>
            <a:gdLst/>
            <a:ahLst/>
            <a:cxnLst/>
            <a:rect l="l" t="t" r="r" b="b"/>
            <a:pathLst>
              <a:path w="1739900" h="680720">
                <a:moveTo>
                  <a:pt x="51193" y="0"/>
                </a:moveTo>
                <a:lnTo>
                  <a:pt x="0" y="0"/>
                </a:lnTo>
                <a:lnTo>
                  <a:pt x="0" y="8890"/>
                </a:lnTo>
                <a:lnTo>
                  <a:pt x="0" y="671830"/>
                </a:lnTo>
                <a:lnTo>
                  <a:pt x="0" y="680720"/>
                </a:lnTo>
                <a:lnTo>
                  <a:pt x="51193" y="680720"/>
                </a:lnTo>
                <a:lnTo>
                  <a:pt x="51193" y="671830"/>
                </a:lnTo>
                <a:lnTo>
                  <a:pt x="18923" y="671830"/>
                </a:lnTo>
                <a:lnTo>
                  <a:pt x="18923" y="8890"/>
                </a:lnTo>
                <a:lnTo>
                  <a:pt x="51193" y="8890"/>
                </a:lnTo>
                <a:lnTo>
                  <a:pt x="51193" y="0"/>
                </a:lnTo>
                <a:close/>
              </a:path>
              <a:path w="1739900" h="680720">
                <a:moveTo>
                  <a:pt x="1739658" y="247142"/>
                </a:moveTo>
                <a:lnTo>
                  <a:pt x="55626" y="247142"/>
                </a:lnTo>
                <a:lnTo>
                  <a:pt x="55626" y="259334"/>
                </a:lnTo>
                <a:lnTo>
                  <a:pt x="1739658" y="259334"/>
                </a:lnTo>
                <a:lnTo>
                  <a:pt x="1739658" y="247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7410957" y="2573274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974205" y="3089529"/>
            <a:ext cx="733425" cy="172720"/>
          </a:xfrm>
          <a:custGeom>
            <a:avLst/>
            <a:gdLst/>
            <a:ahLst/>
            <a:cxnLst/>
            <a:rect l="l" t="t" r="r" b="b"/>
            <a:pathLst>
              <a:path w="733425" h="172720">
                <a:moveTo>
                  <a:pt x="678434" y="0"/>
                </a:moveTo>
                <a:lnTo>
                  <a:pt x="676021" y="6985"/>
                </a:lnTo>
                <a:lnTo>
                  <a:pt x="685978" y="11269"/>
                </a:lnTo>
                <a:lnTo>
                  <a:pt x="694531" y="17256"/>
                </a:lnTo>
                <a:lnTo>
                  <a:pt x="715121" y="57134"/>
                </a:lnTo>
                <a:lnTo>
                  <a:pt x="717676" y="85217"/>
                </a:lnTo>
                <a:lnTo>
                  <a:pt x="717034" y="100411"/>
                </a:lnTo>
                <a:lnTo>
                  <a:pt x="707390" y="137541"/>
                </a:lnTo>
                <a:lnTo>
                  <a:pt x="676275" y="165226"/>
                </a:lnTo>
                <a:lnTo>
                  <a:pt x="678434" y="172212"/>
                </a:lnTo>
                <a:lnTo>
                  <a:pt x="711366" y="152638"/>
                </a:lnTo>
                <a:lnTo>
                  <a:pt x="729837" y="116586"/>
                </a:lnTo>
                <a:lnTo>
                  <a:pt x="733425" y="86106"/>
                </a:lnTo>
                <a:lnTo>
                  <a:pt x="732524" y="70318"/>
                </a:lnTo>
                <a:lnTo>
                  <a:pt x="719201" y="30099"/>
                </a:lnTo>
                <a:lnTo>
                  <a:pt x="690911" y="4470"/>
                </a:lnTo>
                <a:lnTo>
                  <a:pt x="678434" y="0"/>
                </a:lnTo>
                <a:close/>
              </a:path>
              <a:path w="733425" h="172720">
                <a:moveTo>
                  <a:pt x="54991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65"/>
                </a:lnTo>
                <a:lnTo>
                  <a:pt x="14224" y="142112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65"/>
                </a:lnTo>
                <a:lnTo>
                  <a:pt x="38862" y="154812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6"/>
                </a:lnTo>
                <a:lnTo>
                  <a:pt x="31740" y="24933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6998461" y="2974086"/>
            <a:ext cx="8369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15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−</a:t>
            </a:r>
            <a:r>
              <a:rPr dirty="0" baseline="-17241" sz="2175" spc="-22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40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596126" y="2923793"/>
            <a:ext cx="17602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734060" algn="l"/>
                <a:tab pos="1210310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u="sng" baseline="32567" sz="2175" spc="1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baseline="32567" sz="2175" spc="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-50">
                <a:latin typeface="Cambria Math"/>
                <a:cs typeface="Cambria Math"/>
              </a:rPr>
              <a:t> </a:t>
            </a:r>
            <a:r>
              <a:rPr dirty="0" sz="1450" spc="-210">
                <a:latin typeface="Cambria Math"/>
                <a:cs typeface="Cambria Math"/>
              </a:rPr>
              <a:t>𝐺</a:t>
            </a:r>
            <a:r>
              <a:rPr dirty="0" baseline="11494" sz="2175" spc="-315">
                <a:latin typeface="Cambria Math"/>
                <a:cs typeface="Cambria Math"/>
              </a:rPr>
              <a:t>෠</a:t>
            </a:r>
            <a:r>
              <a:rPr dirty="0" sz="1450" spc="-210">
                <a:latin typeface="Cambria Math"/>
                <a:cs typeface="Cambria Math"/>
              </a:rPr>
              <a:t>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346693" y="2713481"/>
            <a:ext cx="781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51469" y="2851911"/>
            <a:ext cx="765175" cy="217804"/>
          </a:xfrm>
          <a:custGeom>
            <a:avLst/>
            <a:gdLst/>
            <a:ahLst/>
            <a:cxnLst/>
            <a:rect l="l" t="t" r="r" b="b"/>
            <a:pathLst>
              <a:path w="765175" h="217805">
                <a:moveTo>
                  <a:pt x="73660" y="52578"/>
                </a:moveTo>
                <a:lnTo>
                  <a:pt x="71247" y="45593"/>
                </a:lnTo>
                <a:lnTo>
                  <a:pt x="58762" y="50076"/>
                </a:lnTo>
                <a:lnTo>
                  <a:pt x="47815" y="56603"/>
                </a:lnTo>
                <a:lnTo>
                  <a:pt x="24282" y="87909"/>
                </a:lnTo>
                <a:lnTo>
                  <a:pt x="16256" y="131699"/>
                </a:lnTo>
                <a:lnTo>
                  <a:pt x="17132" y="147561"/>
                </a:lnTo>
                <a:lnTo>
                  <a:pt x="30480" y="187706"/>
                </a:lnTo>
                <a:lnTo>
                  <a:pt x="71247" y="217805"/>
                </a:lnTo>
                <a:lnTo>
                  <a:pt x="73406" y="210820"/>
                </a:lnTo>
                <a:lnTo>
                  <a:pt x="63588" y="206463"/>
                </a:lnTo>
                <a:lnTo>
                  <a:pt x="55118" y="200406"/>
                </a:lnTo>
                <a:lnTo>
                  <a:pt x="34556" y="159791"/>
                </a:lnTo>
                <a:lnTo>
                  <a:pt x="32004" y="130810"/>
                </a:lnTo>
                <a:lnTo>
                  <a:pt x="32639" y="116128"/>
                </a:lnTo>
                <a:lnTo>
                  <a:pt x="47993" y="70535"/>
                </a:lnTo>
                <a:lnTo>
                  <a:pt x="63754" y="56870"/>
                </a:lnTo>
                <a:lnTo>
                  <a:pt x="73660" y="52578"/>
                </a:lnTo>
                <a:close/>
              </a:path>
              <a:path w="765175" h="217805">
                <a:moveTo>
                  <a:pt x="749681" y="131699"/>
                </a:moveTo>
                <a:lnTo>
                  <a:pt x="741641" y="87909"/>
                </a:lnTo>
                <a:lnTo>
                  <a:pt x="718121" y="56603"/>
                </a:lnTo>
                <a:lnTo>
                  <a:pt x="694690" y="45593"/>
                </a:lnTo>
                <a:lnTo>
                  <a:pt x="692277" y="52578"/>
                </a:lnTo>
                <a:lnTo>
                  <a:pt x="702233" y="56870"/>
                </a:lnTo>
                <a:lnTo>
                  <a:pt x="710780" y="62852"/>
                </a:lnTo>
                <a:lnTo>
                  <a:pt x="731367" y="102730"/>
                </a:lnTo>
                <a:lnTo>
                  <a:pt x="733933" y="130810"/>
                </a:lnTo>
                <a:lnTo>
                  <a:pt x="733285" y="146011"/>
                </a:lnTo>
                <a:lnTo>
                  <a:pt x="723646" y="183134"/>
                </a:lnTo>
                <a:lnTo>
                  <a:pt x="692531" y="210820"/>
                </a:lnTo>
                <a:lnTo>
                  <a:pt x="694690" y="217805"/>
                </a:lnTo>
                <a:lnTo>
                  <a:pt x="727621" y="198234"/>
                </a:lnTo>
                <a:lnTo>
                  <a:pt x="746086" y="162191"/>
                </a:lnTo>
                <a:lnTo>
                  <a:pt x="748779" y="147561"/>
                </a:lnTo>
                <a:lnTo>
                  <a:pt x="749681" y="131699"/>
                </a:lnTo>
                <a:close/>
              </a:path>
              <a:path w="765175" h="217805">
                <a:moveTo>
                  <a:pt x="765048" y="0"/>
                </a:moveTo>
                <a:lnTo>
                  <a:pt x="0" y="0"/>
                </a:lnTo>
                <a:lnTo>
                  <a:pt x="0" y="12192"/>
                </a:lnTo>
                <a:lnTo>
                  <a:pt x="765048" y="12192"/>
                </a:lnTo>
                <a:lnTo>
                  <a:pt x="7650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8595994" y="2504693"/>
            <a:ext cx="47053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60">
                <a:latin typeface="Cambria Math"/>
                <a:cs typeface="Cambria Math"/>
              </a:rPr>
              <a:t>𝑇𝑧</a:t>
            </a:r>
            <a:r>
              <a:rPr dirty="0" sz="1050" spc="40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492363" y="2838450"/>
            <a:ext cx="6794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2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20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3809" sz="1575" spc="52">
                <a:latin typeface="Cambria Math"/>
                <a:cs typeface="Cambria Math"/>
              </a:rPr>
              <a:t>−1</a:t>
            </a:r>
            <a:endParaRPr baseline="23809" sz="1575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73786" y="3353257"/>
            <a:ext cx="483870" cy="35179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4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2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299828" y="3263900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89" h="468629">
                <a:moveTo>
                  <a:pt x="46621" y="0"/>
                </a:moveTo>
                <a:lnTo>
                  <a:pt x="0" y="0"/>
                </a:lnTo>
                <a:lnTo>
                  <a:pt x="0" y="8890"/>
                </a:lnTo>
                <a:lnTo>
                  <a:pt x="28968" y="8890"/>
                </a:lnTo>
                <a:lnTo>
                  <a:pt x="28968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21" y="468630"/>
                </a:lnTo>
                <a:lnTo>
                  <a:pt x="46621" y="459740"/>
                </a:lnTo>
                <a:lnTo>
                  <a:pt x="46621" y="8890"/>
                </a:lnTo>
                <a:lnTo>
                  <a:pt x="46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897737" y="3263900"/>
            <a:ext cx="1497330" cy="468630"/>
          </a:xfrm>
          <a:custGeom>
            <a:avLst/>
            <a:gdLst/>
            <a:ahLst/>
            <a:cxnLst/>
            <a:rect l="l" t="t" r="r" b="b"/>
            <a:pathLst>
              <a:path w="1497330" h="468629">
                <a:moveTo>
                  <a:pt x="46672" y="0"/>
                </a:moveTo>
                <a:lnTo>
                  <a:pt x="0" y="0"/>
                </a:lnTo>
                <a:lnTo>
                  <a:pt x="0" y="8890"/>
                </a:lnTo>
                <a:lnTo>
                  <a:pt x="0" y="459740"/>
                </a:lnTo>
                <a:lnTo>
                  <a:pt x="0" y="468630"/>
                </a:lnTo>
                <a:lnTo>
                  <a:pt x="46672" y="468630"/>
                </a:lnTo>
                <a:lnTo>
                  <a:pt x="46672" y="459740"/>
                </a:lnTo>
                <a:lnTo>
                  <a:pt x="17703" y="459740"/>
                </a:lnTo>
                <a:lnTo>
                  <a:pt x="17703" y="8890"/>
                </a:lnTo>
                <a:lnTo>
                  <a:pt x="46672" y="8890"/>
                </a:lnTo>
                <a:lnTo>
                  <a:pt x="46672" y="0"/>
                </a:lnTo>
                <a:close/>
              </a:path>
              <a:path w="1497330" h="468629">
                <a:moveTo>
                  <a:pt x="423443" y="15494"/>
                </a:moveTo>
                <a:lnTo>
                  <a:pt x="421030" y="8509"/>
                </a:lnTo>
                <a:lnTo>
                  <a:pt x="408546" y="12992"/>
                </a:lnTo>
                <a:lnTo>
                  <a:pt x="397598" y="19519"/>
                </a:lnTo>
                <a:lnTo>
                  <a:pt x="374053" y="50825"/>
                </a:lnTo>
                <a:lnTo>
                  <a:pt x="366064" y="94615"/>
                </a:lnTo>
                <a:lnTo>
                  <a:pt x="366941" y="110477"/>
                </a:lnTo>
                <a:lnTo>
                  <a:pt x="380263" y="150622"/>
                </a:lnTo>
                <a:lnTo>
                  <a:pt x="421030" y="180721"/>
                </a:lnTo>
                <a:lnTo>
                  <a:pt x="423189" y="173736"/>
                </a:lnTo>
                <a:lnTo>
                  <a:pt x="413372" y="169379"/>
                </a:lnTo>
                <a:lnTo>
                  <a:pt x="404901" y="163322"/>
                </a:lnTo>
                <a:lnTo>
                  <a:pt x="384340" y="122707"/>
                </a:lnTo>
                <a:lnTo>
                  <a:pt x="381787" y="93726"/>
                </a:lnTo>
                <a:lnTo>
                  <a:pt x="382422" y="79044"/>
                </a:lnTo>
                <a:lnTo>
                  <a:pt x="397776" y="33451"/>
                </a:lnTo>
                <a:lnTo>
                  <a:pt x="413537" y="19786"/>
                </a:lnTo>
                <a:lnTo>
                  <a:pt x="423443" y="15494"/>
                </a:lnTo>
                <a:close/>
              </a:path>
              <a:path w="1497330" h="468629">
                <a:moveTo>
                  <a:pt x="1097940" y="94615"/>
                </a:moveTo>
                <a:lnTo>
                  <a:pt x="1089901" y="50825"/>
                </a:lnTo>
                <a:lnTo>
                  <a:pt x="1066380" y="19519"/>
                </a:lnTo>
                <a:lnTo>
                  <a:pt x="1042949" y="8509"/>
                </a:lnTo>
                <a:lnTo>
                  <a:pt x="1040536" y="15494"/>
                </a:lnTo>
                <a:lnTo>
                  <a:pt x="1050493" y="19786"/>
                </a:lnTo>
                <a:lnTo>
                  <a:pt x="1059040" y="25768"/>
                </a:lnTo>
                <a:lnTo>
                  <a:pt x="1079627" y="65646"/>
                </a:lnTo>
                <a:lnTo>
                  <a:pt x="1082192" y="93726"/>
                </a:lnTo>
                <a:lnTo>
                  <a:pt x="1081544" y="108927"/>
                </a:lnTo>
                <a:lnTo>
                  <a:pt x="1071905" y="146050"/>
                </a:lnTo>
                <a:lnTo>
                  <a:pt x="1040790" y="173736"/>
                </a:lnTo>
                <a:lnTo>
                  <a:pt x="1042949" y="180721"/>
                </a:lnTo>
                <a:lnTo>
                  <a:pt x="1075880" y="161150"/>
                </a:lnTo>
                <a:lnTo>
                  <a:pt x="1094346" y="125095"/>
                </a:lnTo>
                <a:lnTo>
                  <a:pt x="1097038" y="110477"/>
                </a:lnTo>
                <a:lnTo>
                  <a:pt x="1097940" y="94615"/>
                </a:lnTo>
                <a:close/>
              </a:path>
              <a:path w="1497330" h="468629">
                <a:moveTo>
                  <a:pt x="1497304" y="228104"/>
                </a:moveTo>
                <a:lnTo>
                  <a:pt x="51028" y="228104"/>
                </a:lnTo>
                <a:lnTo>
                  <a:pt x="51028" y="240284"/>
                </a:lnTo>
                <a:lnTo>
                  <a:pt x="1497304" y="240284"/>
                </a:lnTo>
                <a:lnTo>
                  <a:pt x="1497304" y="228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1287144" y="3144774"/>
            <a:ext cx="83629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 spc="-37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−</a:t>
            </a:r>
            <a:r>
              <a:rPr dirty="0" baseline="-21072" sz="2175" spc="-7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40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965098" y="3551301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5" h="172720">
                <a:moveTo>
                  <a:pt x="676884" y="0"/>
                </a:moveTo>
                <a:lnTo>
                  <a:pt x="674471" y="6985"/>
                </a:lnTo>
                <a:lnTo>
                  <a:pt x="684429" y="11269"/>
                </a:lnTo>
                <a:lnTo>
                  <a:pt x="692981" y="17256"/>
                </a:lnTo>
                <a:lnTo>
                  <a:pt x="713571" y="57134"/>
                </a:lnTo>
                <a:lnTo>
                  <a:pt x="716127" y="85217"/>
                </a:lnTo>
                <a:lnTo>
                  <a:pt x="715484" y="100411"/>
                </a:lnTo>
                <a:lnTo>
                  <a:pt x="705840" y="137541"/>
                </a:lnTo>
                <a:lnTo>
                  <a:pt x="674725" y="165226"/>
                </a:lnTo>
                <a:lnTo>
                  <a:pt x="676884" y="172212"/>
                </a:lnTo>
                <a:lnTo>
                  <a:pt x="709817" y="152638"/>
                </a:lnTo>
                <a:lnTo>
                  <a:pt x="728287" y="116586"/>
                </a:lnTo>
                <a:lnTo>
                  <a:pt x="731875" y="86106"/>
                </a:lnTo>
                <a:lnTo>
                  <a:pt x="730974" y="70318"/>
                </a:lnTo>
                <a:lnTo>
                  <a:pt x="717651" y="30099"/>
                </a:lnTo>
                <a:lnTo>
                  <a:pt x="689362" y="4470"/>
                </a:lnTo>
                <a:lnTo>
                  <a:pt x="676884" y="0"/>
                </a:lnTo>
                <a:close/>
              </a:path>
              <a:path w="732155" h="172720">
                <a:moveTo>
                  <a:pt x="54927" y="0"/>
                </a:moveTo>
                <a:lnTo>
                  <a:pt x="22085" y="19556"/>
                </a:lnTo>
                <a:lnTo>
                  <a:pt x="3552" y="55721"/>
                </a:lnTo>
                <a:lnTo>
                  <a:pt x="0" y="86106"/>
                </a:lnTo>
                <a:lnTo>
                  <a:pt x="885" y="101965"/>
                </a:lnTo>
                <a:lnTo>
                  <a:pt x="14173" y="142112"/>
                </a:lnTo>
                <a:lnTo>
                  <a:pt x="54927" y="172212"/>
                </a:lnTo>
                <a:lnTo>
                  <a:pt x="57111" y="165226"/>
                </a:lnTo>
                <a:lnTo>
                  <a:pt x="47296" y="160865"/>
                </a:lnTo>
                <a:lnTo>
                  <a:pt x="38825" y="154812"/>
                </a:lnTo>
                <a:lnTo>
                  <a:pt x="18262" y="114188"/>
                </a:lnTo>
                <a:lnTo>
                  <a:pt x="15709" y="85217"/>
                </a:lnTo>
                <a:lnTo>
                  <a:pt x="16348" y="70526"/>
                </a:lnTo>
                <a:lnTo>
                  <a:pt x="31716" y="24933"/>
                </a:lnTo>
                <a:lnTo>
                  <a:pt x="57378" y="6985"/>
                </a:lnTo>
                <a:lnTo>
                  <a:pt x="549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1437513" y="3486403"/>
            <a:ext cx="361315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0">
                <a:latin typeface="Cambria Math"/>
                <a:cs typeface="Cambria Math"/>
              </a:rPr>
              <a:t>−1 </a:t>
            </a:r>
            <a:r>
              <a:rPr dirty="0" sz="1050" spc="125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047494" y="3455923"/>
            <a:ext cx="1009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-550">
                <a:latin typeface="Cambria Math"/>
                <a:cs typeface="Cambria Math"/>
              </a:rPr>
              <a:t>෠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13866" y="3492500"/>
            <a:ext cx="13938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824865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 </a:t>
            </a:r>
            <a:r>
              <a:rPr dirty="0" sz="1450" spc="5">
                <a:latin typeface="Cambria Math"/>
                <a:cs typeface="Cambria Math"/>
              </a:rPr>
              <a:t>𝑧	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-60">
                <a:latin typeface="Cambria Math"/>
                <a:cs typeface="Cambria Math"/>
              </a:rPr>
              <a:t> </a:t>
            </a:r>
            <a:r>
              <a:rPr dirty="0" sz="1450" spc="30">
                <a:latin typeface="Cambria Math"/>
                <a:cs typeface="Cambria Math"/>
              </a:rPr>
              <a:t>𝐺(𝑧)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423922" y="3353257"/>
            <a:ext cx="7810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529205" y="3492004"/>
            <a:ext cx="765175" cy="217804"/>
          </a:xfrm>
          <a:custGeom>
            <a:avLst/>
            <a:gdLst/>
            <a:ahLst/>
            <a:cxnLst/>
            <a:rect l="l" t="t" r="r" b="b"/>
            <a:pathLst>
              <a:path w="765175" h="217804">
                <a:moveTo>
                  <a:pt x="73660" y="52578"/>
                </a:moveTo>
                <a:lnTo>
                  <a:pt x="71247" y="45580"/>
                </a:lnTo>
                <a:lnTo>
                  <a:pt x="58762" y="50063"/>
                </a:lnTo>
                <a:lnTo>
                  <a:pt x="47815" y="56591"/>
                </a:lnTo>
                <a:lnTo>
                  <a:pt x="24282" y="87896"/>
                </a:lnTo>
                <a:lnTo>
                  <a:pt x="16256" y="131686"/>
                </a:lnTo>
                <a:lnTo>
                  <a:pt x="17132" y="147548"/>
                </a:lnTo>
                <a:lnTo>
                  <a:pt x="30480" y="187693"/>
                </a:lnTo>
                <a:lnTo>
                  <a:pt x="71247" y="217792"/>
                </a:lnTo>
                <a:lnTo>
                  <a:pt x="73406" y="210807"/>
                </a:lnTo>
                <a:lnTo>
                  <a:pt x="63588" y="206451"/>
                </a:lnTo>
                <a:lnTo>
                  <a:pt x="55118" y="200393"/>
                </a:lnTo>
                <a:lnTo>
                  <a:pt x="34556" y="159778"/>
                </a:lnTo>
                <a:lnTo>
                  <a:pt x="32004" y="130797"/>
                </a:lnTo>
                <a:lnTo>
                  <a:pt x="32639" y="116116"/>
                </a:lnTo>
                <a:lnTo>
                  <a:pt x="47993" y="70523"/>
                </a:lnTo>
                <a:lnTo>
                  <a:pt x="63754" y="56857"/>
                </a:lnTo>
                <a:lnTo>
                  <a:pt x="73660" y="52578"/>
                </a:lnTo>
                <a:close/>
              </a:path>
              <a:path w="765175" h="217804">
                <a:moveTo>
                  <a:pt x="749681" y="131686"/>
                </a:moveTo>
                <a:lnTo>
                  <a:pt x="741641" y="87896"/>
                </a:lnTo>
                <a:lnTo>
                  <a:pt x="718121" y="56591"/>
                </a:lnTo>
                <a:lnTo>
                  <a:pt x="694690" y="45580"/>
                </a:lnTo>
                <a:lnTo>
                  <a:pt x="692277" y="52578"/>
                </a:lnTo>
                <a:lnTo>
                  <a:pt x="702233" y="56857"/>
                </a:lnTo>
                <a:lnTo>
                  <a:pt x="710780" y="62839"/>
                </a:lnTo>
                <a:lnTo>
                  <a:pt x="731367" y="102717"/>
                </a:lnTo>
                <a:lnTo>
                  <a:pt x="733933" y="130797"/>
                </a:lnTo>
                <a:lnTo>
                  <a:pt x="733285" y="145999"/>
                </a:lnTo>
                <a:lnTo>
                  <a:pt x="723646" y="183121"/>
                </a:lnTo>
                <a:lnTo>
                  <a:pt x="692531" y="210807"/>
                </a:lnTo>
                <a:lnTo>
                  <a:pt x="694690" y="217792"/>
                </a:lnTo>
                <a:lnTo>
                  <a:pt x="727621" y="198221"/>
                </a:lnTo>
                <a:lnTo>
                  <a:pt x="746086" y="162179"/>
                </a:lnTo>
                <a:lnTo>
                  <a:pt x="748779" y="147548"/>
                </a:lnTo>
                <a:lnTo>
                  <a:pt x="749681" y="131686"/>
                </a:lnTo>
                <a:close/>
              </a:path>
              <a:path w="765175" h="217804">
                <a:moveTo>
                  <a:pt x="765048" y="0"/>
                </a:moveTo>
                <a:lnTo>
                  <a:pt x="0" y="0"/>
                </a:lnTo>
                <a:lnTo>
                  <a:pt x="0" y="12179"/>
                </a:lnTo>
                <a:lnTo>
                  <a:pt x="765048" y="12179"/>
                </a:lnTo>
                <a:lnTo>
                  <a:pt x="7650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2672842" y="3144774"/>
            <a:ext cx="47053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60">
                <a:latin typeface="Cambria Math"/>
                <a:cs typeface="Cambria Math"/>
              </a:rPr>
              <a:t>𝑇𝑧</a:t>
            </a:r>
            <a:r>
              <a:rPr dirty="0" sz="1050" spc="40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94610" y="3478783"/>
            <a:ext cx="441959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3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2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019805" y="3472129"/>
            <a:ext cx="203200" cy="1885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50" spc="-10">
                <a:latin typeface="Cambria Math"/>
                <a:cs typeface="Cambria Math"/>
              </a:rPr>
              <a:t>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48386" y="4147820"/>
            <a:ext cx="401383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define</a:t>
            </a:r>
            <a:r>
              <a:rPr dirty="0" sz="1600" spc="-5">
                <a:latin typeface="Calibri"/>
                <a:cs typeface="Calibri"/>
              </a:rPr>
              <a:t> la </a:t>
            </a:r>
            <a:r>
              <a:rPr dirty="0" sz="1600" spc="-15">
                <a:latin typeface="Calibri"/>
                <a:cs typeface="Calibri"/>
              </a:rPr>
              <a:t>constante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error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velocidad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𝐾</a:t>
            </a:r>
            <a:r>
              <a:rPr dirty="0" baseline="-14492" sz="1725" spc="-7">
                <a:latin typeface="Cambria Math"/>
                <a:cs typeface="Cambria Math"/>
              </a:rPr>
              <a:t>𝑣</a:t>
            </a:r>
            <a:r>
              <a:rPr dirty="0" sz="1600" spc="-5">
                <a:latin typeface="Cambria Math"/>
                <a:cs typeface="Cambria Math"/>
              </a:rPr>
              <a:t>: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8386" y="4641291"/>
            <a:ext cx="78295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450" spc="-45">
                <a:latin typeface="Cambria Math"/>
                <a:cs typeface="Cambria Math"/>
              </a:rPr>
              <a:t>𝐾</a:t>
            </a:r>
            <a:r>
              <a:rPr dirty="0" baseline="-15873" sz="1575" spc="-67">
                <a:latin typeface="Cambria Math"/>
                <a:cs typeface="Cambria Math"/>
              </a:rPr>
              <a:t>𝑣</a:t>
            </a:r>
            <a:r>
              <a:rPr dirty="0" baseline="-15873" sz="1575" spc="7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9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18794" y="4804917"/>
            <a:ext cx="293370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147978" y="4558665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5" h="172720">
                <a:moveTo>
                  <a:pt x="676884" y="0"/>
                </a:moveTo>
                <a:lnTo>
                  <a:pt x="674471" y="6985"/>
                </a:lnTo>
                <a:lnTo>
                  <a:pt x="684429" y="11269"/>
                </a:lnTo>
                <a:lnTo>
                  <a:pt x="692981" y="17256"/>
                </a:lnTo>
                <a:lnTo>
                  <a:pt x="713571" y="57134"/>
                </a:lnTo>
                <a:lnTo>
                  <a:pt x="716127" y="85217"/>
                </a:lnTo>
                <a:lnTo>
                  <a:pt x="715484" y="100411"/>
                </a:lnTo>
                <a:lnTo>
                  <a:pt x="705840" y="137541"/>
                </a:lnTo>
                <a:lnTo>
                  <a:pt x="674725" y="165227"/>
                </a:lnTo>
                <a:lnTo>
                  <a:pt x="676884" y="172212"/>
                </a:lnTo>
                <a:lnTo>
                  <a:pt x="709817" y="152638"/>
                </a:lnTo>
                <a:lnTo>
                  <a:pt x="728287" y="116586"/>
                </a:lnTo>
                <a:lnTo>
                  <a:pt x="731875" y="86106"/>
                </a:lnTo>
                <a:lnTo>
                  <a:pt x="730974" y="70318"/>
                </a:lnTo>
                <a:lnTo>
                  <a:pt x="717651" y="30099"/>
                </a:lnTo>
                <a:lnTo>
                  <a:pt x="689362" y="4470"/>
                </a:lnTo>
                <a:lnTo>
                  <a:pt x="676884" y="0"/>
                </a:lnTo>
                <a:close/>
              </a:path>
              <a:path w="732155" h="172720">
                <a:moveTo>
                  <a:pt x="54927" y="0"/>
                </a:moveTo>
                <a:lnTo>
                  <a:pt x="22085" y="19556"/>
                </a:lnTo>
                <a:lnTo>
                  <a:pt x="3552" y="55721"/>
                </a:lnTo>
                <a:lnTo>
                  <a:pt x="0" y="86106"/>
                </a:lnTo>
                <a:lnTo>
                  <a:pt x="885" y="101965"/>
                </a:lnTo>
                <a:lnTo>
                  <a:pt x="14173" y="142112"/>
                </a:lnTo>
                <a:lnTo>
                  <a:pt x="54927" y="172212"/>
                </a:lnTo>
                <a:lnTo>
                  <a:pt x="57111" y="165227"/>
                </a:lnTo>
                <a:lnTo>
                  <a:pt x="47296" y="160865"/>
                </a:lnTo>
                <a:lnTo>
                  <a:pt x="38825" y="154812"/>
                </a:lnTo>
                <a:lnTo>
                  <a:pt x="18262" y="114188"/>
                </a:lnTo>
                <a:lnTo>
                  <a:pt x="15709" y="85217"/>
                </a:lnTo>
                <a:lnTo>
                  <a:pt x="16348" y="70526"/>
                </a:lnTo>
                <a:lnTo>
                  <a:pt x="31716" y="24933"/>
                </a:lnTo>
                <a:lnTo>
                  <a:pt x="57378" y="6985"/>
                </a:lnTo>
                <a:lnTo>
                  <a:pt x="549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9" name="object 59"/>
          <p:cNvGrpSpPr/>
          <p:nvPr/>
        </p:nvGrpSpPr>
        <p:grpSpPr>
          <a:xfrm>
            <a:off x="1131646" y="4531995"/>
            <a:ext cx="1767839" cy="260350"/>
            <a:chOff x="1131646" y="4531995"/>
            <a:chExt cx="1767839" cy="260350"/>
          </a:xfrm>
        </p:grpSpPr>
        <p:sp>
          <p:nvSpPr>
            <p:cNvPr id="60" name="object 60"/>
            <p:cNvSpPr/>
            <p:nvPr/>
          </p:nvSpPr>
          <p:spPr>
            <a:xfrm>
              <a:off x="1131646" y="4531994"/>
              <a:ext cx="1767839" cy="260350"/>
            </a:xfrm>
            <a:custGeom>
              <a:avLst/>
              <a:gdLst/>
              <a:ahLst/>
              <a:cxnLst/>
              <a:rect l="l" t="t" r="r" b="b"/>
              <a:pathLst>
                <a:path w="1767839" h="260350">
                  <a:moveTo>
                    <a:pt x="978331" y="7493"/>
                  </a:moveTo>
                  <a:lnTo>
                    <a:pt x="976045" y="0"/>
                  </a:lnTo>
                  <a:lnTo>
                    <a:pt x="962672" y="5219"/>
                  </a:lnTo>
                  <a:lnTo>
                    <a:pt x="950963" y="13398"/>
                  </a:lnTo>
                  <a:lnTo>
                    <a:pt x="925664" y="54927"/>
                  </a:lnTo>
                  <a:lnTo>
                    <a:pt x="916990" y="112395"/>
                  </a:lnTo>
                  <a:lnTo>
                    <a:pt x="917956" y="132943"/>
                  </a:lnTo>
                  <a:lnTo>
                    <a:pt x="932357" y="186055"/>
                  </a:lnTo>
                  <a:lnTo>
                    <a:pt x="962672" y="219456"/>
                  </a:lnTo>
                  <a:lnTo>
                    <a:pt x="976045" y="224663"/>
                  </a:lnTo>
                  <a:lnTo>
                    <a:pt x="978331" y="217170"/>
                  </a:lnTo>
                  <a:lnTo>
                    <a:pt x="967968" y="211848"/>
                  </a:lnTo>
                  <a:lnTo>
                    <a:pt x="958977" y="204063"/>
                  </a:lnTo>
                  <a:lnTo>
                    <a:pt x="940066" y="166509"/>
                  </a:lnTo>
                  <a:lnTo>
                    <a:pt x="933754" y="112395"/>
                  </a:lnTo>
                  <a:lnTo>
                    <a:pt x="934440" y="92659"/>
                  </a:lnTo>
                  <a:lnTo>
                    <a:pt x="945057" y="43561"/>
                  </a:lnTo>
                  <a:lnTo>
                    <a:pt x="967968" y="12827"/>
                  </a:lnTo>
                  <a:lnTo>
                    <a:pt x="978331" y="7493"/>
                  </a:lnTo>
                  <a:close/>
                </a:path>
                <a:path w="1767839" h="260350">
                  <a:moveTo>
                    <a:pt x="1751253" y="112395"/>
                  </a:moveTo>
                  <a:lnTo>
                    <a:pt x="1747380" y="72656"/>
                  </a:lnTo>
                  <a:lnTo>
                    <a:pt x="1727377" y="24549"/>
                  </a:lnTo>
                  <a:lnTo>
                    <a:pt x="1692198" y="0"/>
                  </a:lnTo>
                  <a:lnTo>
                    <a:pt x="1689912" y="7493"/>
                  </a:lnTo>
                  <a:lnTo>
                    <a:pt x="1700212" y="12827"/>
                  </a:lnTo>
                  <a:lnTo>
                    <a:pt x="1709204" y="20624"/>
                  </a:lnTo>
                  <a:lnTo>
                    <a:pt x="1728101" y="58229"/>
                  </a:lnTo>
                  <a:lnTo>
                    <a:pt x="1734489" y="112395"/>
                  </a:lnTo>
                  <a:lnTo>
                    <a:pt x="1733765" y="132118"/>
                  </a:lnTo>
                  <a:lnTo>
                    <a:pt x="1723186" y="181229"/>
                  </a:lnTo>
                  <a:lnTo>
                    <a:pt x="1700212" y="211848"/>
                  </a:lnTo>
                  <a:lnTo>
                    <a:pt x="1689912" y="217170"/>
                  </a:lnTo>
                  <a:lnTo>
                    <a:pt x="1692198" y="224663"/>
                  </a:lnTo>
                  <a:lnTo>
                    <a:pt x="1727377" y="200126"/>
                  </a:lnTo>
                  <a:lnTo>
                    <a:pt x="1747380" y="152095"/>
                  </a:lnTo>
                  <a:lnTo>
                    <a:pt x="1750275" y="132943"/>
                  </a:lnTo>
                  <a:lnTo>
                    <a:pt x="1751253" y="112395"/>
                  </a:lnTo>
                  <a:close/>
                </a:path>
                <a:path w="1767839" h="260350">
                  <a:moveTo>
                    <a:pt x="1767827" y="247777"/>
                  </a:moveTo>
                  <a:lnTo>
                    <a:pt x="0" y="247777"/>
                  </a:lnTo>
                  <a:lnTo>
                    <a:pt x="0" y="259969"/>
                  </a:lnTo>
                  <a:lnTo>
                    <a:pt x="1767827" y="259969"/>
                  </a:lnTo>
                  <a:lnTo>
                    <a:pt x="1767827" y="2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83561" y="4558665"/>
              <a:ext cx="215264" cy="172212"/>
            </a:xfrm>
            <a:prstGeom prst="rect">
              <a:avLst/>
            </a:prstGeom>
          </p:spPr>
        </p:pic>
      </p:grpSp>
      <p:sp>
        <p:nvSpPr>
          <p:cNvPr id="62" name="object 62"/>
          <p:cNvSpPr txBox="1"/>
          <p:nvPr/>
        </p:nvSpPr>
        <p:spPr>
          <a:xfrm>
            <a:off x="1620392" y="4481576"/>
            <a:ext cx="203835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-5">
                <a:latin typeface="Cambria Math"/>
                <a:cs typeface="Cambria Math"/>
              </a:rPr>
              <a:t>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196746" y="4499864"/>
            <a:ext cx="15513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741045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	</a:t>
            </a: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63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2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5">
                <a:latin typeface="Cambria Math"/>
                <a:cs typeface="Cambria Math"/>
              </a:rPr>
              <a:t> 𝐺 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802129" y="4766817"/>
            <a:ext cx="2311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0">
                <a:latin typeface="Cambria Math"/>
                <a:cs typeface="Cambria Math"/>
              </a:rPr>
              <a:t>𝑇</a:t>
            </a:r>
            <a:r>
              <a:rPr dirty="0" sz="1450" spc="1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017014" y="4760721"/>
            <a:ext cx="203200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-10">
                <a:latin typeface="Cambria Math"/>
                <a:cs typeface="Cambria Math"/>
              </a:rPr>
              <a:t>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937510" y="4641291"/>
            <a:ext cx="485140" cy="35179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4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461258" y="4379848"/>
            <a:ext cx="2939415" cy="574675"/>
          </a:xfrm>
          <a:custGeom>
            <a:avLst/>
            <a:gdLst/>
            <a:ahLst/>
            <a:cxnLst/>
            <a:rect l="l" t="t" r="r" b="b"/>
            <a:pathLst>
              <a:path w="2939415" h="574675">
                <a:moveTo>
                  <a:pt x="49276" y="21971"/>
                </a:moveTo>
                <a:lnTo>
                  <a:pt x="0" y="21971"/>
                </a:lnTo>
                <a:lnTo>
                  <a:pt x="0" y="30861"/>
                </a:lnTo>
                <a:lnTo>
                  <a:pt x="0" y="564261"/>
                </a:lnTo>
                <a:lnTo>
                  <a:pt x="0" y="574421"/>
                </a:lnTo>
                <a:lnTo>
                  <a:pt x="49276" y="574421"/>
                </a:lnTo>
                <a:lnTo>
                  <a:pt x="49276" y="564261"/>
                </a:lnTo>
                <a:lnTo>
                  <a:pt x="18669" y="564261"/>
                </a:lnTo>
                <a:lnTo>
                  <a:pt x="18669" y="30861"/>
                </a:lnTo>
                <a:lnTo>
                  <a:pt x="49276" y="30861"/>
                </a:lnTo>
                <a:lnTo>
                  <a:pt x="49276" y="21971"/>
                </a:lnTo>
                <a:close/>
              </a:path>
              <a:path w="2939415" h="574675">
                <a:moveTo>
                  <a:pt x="131572" y="78867"/>
                </a:moveTo>
                <a:lnTo>
                  <a:pt x="129286" y="71374"/>
                </a:lnTo>
                <a:lnTo>
                  <a:pt x="115912" y="76593"/>
                </a:lnTo>
                <a:lnTo>
                  <a:pt x="104203" y="84785"/>
                </a:lnTo>
                <a:lnTo>
                  <a:pt x="78905" y="126301"/>
                </a:lnTo>
                <a:lnTo>
                  <a:pt x="70231" y="183769"/>
                </a:lnTo>
                <a:lnTo>
                  <a:pt x="71196" y="204317"/>
                </a:lnTo>
                <a:lnTo>
                  <a:pt x="85598" y="257429"/>
                </a:lnTo>
                <a:lnTo>
                  <a:pt x="115912" y="290830"/>
                </a:lnTo>
                <a:lnTo>
                  <a:pt x="129286" y="296037"/>
                </a:lnTo>
                <a:lnTo>
                  <a:pt x="131572" y="288544"/>
                </a:lnTo>
                <a:lnTo>
                  <a:pt x="121208" y="283222"/>
                </a:lnTo>
                <a:lnTo>
                  <a:pt x="112217" y="275437"/>
                </a:lnTo>
                <a:lnTo>
                  <a:pt x="93306" y="237883"/>
                </a:lnTo>
                <a:lnTo>
                  <a:pt x="86995" y="183769"/>
                </a:lnTo>
                <a:lnTo>
                  <a:pt x="87680" y="164033"/>
                </a:lnTo>
                <a:lnTo>
                  <a:pt x="98298" y="114935"/>
                </a:lnTo>
                <a:lnTo>
                  <a:pt x="121208" y="84201"/>
                </a:lnTo>
                <a:lnTo>
                  <a:pt x="131572" y="78867"/>
                </a:lnTo>
                <a:close/>
              </a:path>
              <a:path w="2939415" h="574675">
                <a:moveTo>
                  <a:pt x="211455" y="105029"/>
                </a:moveTo>
                <a:lnTo>
                  <a:pt x="209042" y="98044"/>
                </a:lnTo>
                <a:lnTo>
                  <a:pt x="196557" y="102527"/>
                </a:lnTo>
                <a:lnTo>
                  <a:pt x="185610" y="109054"/>
                </a:lnTo>
                <a:lnTo>
                  <a:pt x="162077" y="140360"/>
                </a:lnTo>
                <a:lnTo>
                  <a:pt x="154051" y="184150"/>
                </a:lnTo>
                <a:lnTo>
                  <a:pt x="154927" y="200012"/>
                </a:lnTo>
                <a:lnTo>
                  <a:pt x="168275" y="240157"/>
                </a:lnTo>
                <a:lnTo>
                  <a:pt x="209042" y="270256"/>
                </a:lnTo>
                <a:lnTo>
                  <a:pt x="211201" y="263271"/>
                </a:lnTo>
                <a:lnTo>
                  <a:pt x="201383" y="258914"/>
                </a:lnTo>
                <a:lnTo>
                  <a:pt x="192913" y="252857"/>
                </a:lnTo>
                <a:lnTo>
                  <a:pt x="172351" y="212242"/>
                </a:lnTo>
                <a:lnTo>
                  <a:pt x="169799" y="183261"/>
                </a:lnTo>
                <a:lnTo>
                  <a:pt x="170434" y="168579"/>
                </a:lnTo>
                <a:lnTo>
                  <a:pt x="185788" y="122986"/>
                </a:lnTo>
                <a:lnTo>
                  <a:pt x="201549" y="109321"/>
                </a:lnTo>
                <a:lnTo>
                  <a:pt x="211455" y="105029"/>
                </a:lnTo>
                <a:close/>
              </a:path>
              <a:path w="2939415" h="574675">
                <a:moveTo>
                  <a:pt x="887476" y="184150"/>
                </a:moveTo>
                <a:lnTo>
                  <a:pt x="879436" y="140360"/>
                </a:lnTo>
                <a:lnTo>
                  <a:pt x="855916" y="109054"/>
                </a:lnTo>
                <a:lnTo>
                  <a:pt x="832485" y="98044"/>
                </a:lnTo>
                <a:lnTo>
                  <a:pt x="830072" y="105029"/>
                </a:lnTo>
                <a:lnTo>
                  <a:pt x="840028" y="109321"/>
                </a:lnTo>
                <a:lnTo>
                  <a:pt x="848575" y="115303"/>
                </a:lnTo>
                <a:lnTo>
                  <a:pt x="869162" y="155181"/>
                </a:lnTo>
                <a:lnTo>
                  <a:pt x="871728" y="183261"/>
                </a:lnTo>
                <a:lnTo>
                  <a:pt x="871080" y="198462"/>
                </a:lnTo>
                <a:lnTo>
                  <a:pt x="861441" y="235585"/>
                </a:lnTo>
                <a:lnTo>
                  <a:pt x="830326" y="263271"/>
                </a:lnTo>
                <a:lnTo>
                  <a:pt x="832485" y="270256"/>
                </a:lnTo>
                <a:lnTo>
                  <a:pt x="865416" y="250685"/>
                </a:lnTo>
                <a:lnTo>
                  <a:pt x="883881" y="214630"/>
                </a:lnTo>
                <a:lnTo>
                  <a:pt x="886574" y="200012"/>
                </a:lnTo>
                <a:lnTo>
                  <a:pt x="887476" y="184150"/>
                </a:lnTo>
                <a:close/>
              </a:path>
              <a:path w="2939415" h="574675">
                <a:moveTo>
                  <a:pt x="971550" y="183769"/>
                </a:moveTo>
                <a:lnTo>
                  <a:pt x="967676" y="144018"/>
                </a:lnTo>
                <a:lnTo>
                  <a:pt x="947674" y="95923"/>
                </a:lnTo>
                <a:lnTo>
                  <a:pt x="912495" y="71374"/>
                </a:lnTo>
                <a:lnTo>
                  <a:pt x="910209" y="78867"/>
                </a:lnTo>
                <a:lnTo>
                  <a:pt x="920508" y="84201"/>
                </a:lnTo>
                <a:lnTo>
                  <a:pt x="929513" y="91998"/>
                </a:lnTo>
                <a:lnTo>
                  <a:pt x="948397" y="129603"/>
                </a:lnTo>
                <a:lnTo>
                  <a:pt x="954786" y="183769"/>
                </a:lnTo>
                <a:lnTo>
                  <a:pt x="954062" y="203492"/>
                </a:lnTo>
                <a:lnTo>
                  <a:pt x="943483" y="252603"/>
                </a:lnTo>
                <a:lnTo>
                  <a:pt x="920508" y="283222"/>
                </a:lnTo>
                <a:lnTo>
                  <a:pt x="910209" y="288544"/>
                </a:lnTo>
                <a:lnTo>
                  <a:pt x="912495" y="296037"/>
                </a:lnTo>
                <a:lnTo>
                  <a:pt x="947674" y="271500"/>
                </a:lnTo>
                <a:lnTo>
                  <a:pt x="967676" y="223456"/>
                </a:lnTo>
                <a:lnTo>
                  <a:pt x="970572" y="204317"/>
                </a:lnTo>
                <a:lnTo>
                  <a:pt x="971550" y="183769"/>
                </a:lnTo>
                <a:close/>
              </a:path>
              <a:path w="2939415" h="574675">
                <a:moveTo>
                  <a:pt x="1103122" y="6096"/>
                </a:moveTo>
                <a:lnTo>
                  <a:pt x="1062202" y="45491"/>
                </a:lnTo>
                <a:lnTo>
                  <a:pt x="1043482" y="91960"/>
                </a:lnTo>
                <a:lnTo>
                  <a:pt x="1033716" y="150164"/>
                </a:lnTo>
                <a:lnTo>
                  <a:pt x="1032510" y="183769"/>
                </a:lnTo>
                <a:lnTo>
                  <a:pt x="1033716" y="217157"/>
                </a:lnTo>
                <a:lnTo>
                  <a:pt x="1043482" y="275450"/>
                </a:lnTo>
                <a:lnTo>
                  <a:pt x="1062202" y="321932"/>
                </a:lnTo>
                <a:lnTo>
                  <a:pt x="1085062" y="355511"/>
                </a:lnTo>
                <a:lnTo>
                  <a:pt x="1097788" y="367411"/>
                </a:lnTo>
                <a:lnTo>
                  <a:pt x="1103122" y="361315"/>
                </a:lnTo>
                <a:lnTo>
                  <a:pt x="1092098" y="349199"/>
                </a:lnTo>
                <a:lnTo>
                  <a:pt x="1082078" y="334137"/>
                </a:lnTo>
                <a:lnTo>
                  <a:pt x="1065149" y="295148"/>
                </a:lnTo>
                <a:lnTo>
                  <a:pt x="1053884" y="244894"/>
                </a:lnTo>
                <a:lnTo>
                  <a:pt x="1050163" y="183642"/>
                </a:lnTo>
                <a:lnTo>
                  <a:pt x="1051090" y="151803"/>
                </a:lnTo>
                <a:lnTo>
                  <a:pt x="1058570" y="96037"/>
                </a:lnTo>
                <a:lnTo>
                  <a:pt x="1073099" y="51282"/>
                </a:lnTo>
                <a:lnTo>
                  <a:pt x="1092098" y="18224"/>
                </a:lnTo>
                <a:lnTo>
                  <a:pt x="1103122" y="6096"/>
                </a:lnTo>
                <a:close/>
              </a:path>
              <a:path w="2939415" h="574675">
                <a:moveTo>
                  <a:pt x="2870454" y="183642"/>
                </a:moveTo>
                <a:lnTo>
                  <a:pt x="2865590" y="119608"/>
                </a:lnTo>
                <a:lnTo>
                  <a:pt x="2851023" y="67183"/>
                </a:lnTo>
                <a:lnTo>
                  <a:pt x="2829763" y="27076"/>
                </a:lnTo>
                <a:lnTo>
                  <a:pt x="2805176" y="0"/>
                </a:lnTo>
                <a:lnTo>
                  <a:pt x="2799969" y="6096"/>
                </a:lnTo>
                <a:lnTo>
                  <a:pt x="2810967" y="18224"/>
                </a:lnTo>
                <a:lnTo>
                  <a:pt x="2820949" y="33274"/>
                </a:lnTo>
                <a:lnTo>
                  <a:pt x="2837942" y="72263"/>
                </a:lnTo>
                <a:lnTo>
                  <a:pt x="2849143" y="122542"/>
                </a:lnTo>
                <a:lnTo>
                  <a:pt x="2852928" y="183769"/>
                </a:lnTo>
                <a:lnTo>
                  <a:pt x="2851975" y="215684"/>
                </a:lnTo>
                <a:lnTo>
                  <a:pt x="2844457" y="271399"/>
                </a:lnTo>
                <a:lnTo>
                  <a:pt x="2829928" y="316141"/>
                </a:lnTo>
                <a:lnTo>
                  <a:pt x="2810967" y="349199"/>
                </a:lnTo>
                <a:lnTo>
                  <a:pt x="2799969" y="361315"/>
                </a:lnTo>
                <a:lnTo>
                  <a:pt x="2805176" y="367411"/>
                </a:lnTo>
                <a:lnTo>
                  <a:pt x="2840799" y="321932"/>
                </a:lnTo>
                <a:lnTo>
                  <a:pt x="2859519" y="275450"/>
                </a:lnTo>
                <a:lnTo>
                  <a:pt x="2869234" y="217157"/>
                </a:lnTo>
                <a:lnTo>
                  <a:pt x="2870454" y="183642"/>
                </a:lnTo>
                <a:close/>
              </a:path>
              <a:path w="2939415" h="574675">
                <a:moveTo>
                  <a:pt x="2885567" y="399923"/>
                </a:moveTo>
                <a:lnTo>
                  <a:pt x="53975" y="399923"/>
                </a:lnTo>
                <a:lnTo>
                  <a:pt x="53975" y="412115"/>
                </a:lnTo>
                <a:lnTo>
                  <a:pt x="2885567" y="412115"/>
                </a:lnTo>
                <a:lnTo>
                  <a:pt x="2885567" y="399923"/>
                </a:lnTo>
                <a:close/>
              </a:path>
              <a:path w="2939415" h="574675">
                <a:moveTo>
                  <a:pt x="2939034" y="21971"/>
                </a:moveTo>
                <a:lnTo>
                  <a:pt x="2889631" y="21971"/>
                </a:lnTo>
                <a:lnTo>
                  <a:pt x="2889631" y="30861"/>
                </a:lnTo>
                <a:lnTo>
                  <a:pt x="2920238" y="30861"/>
                </a:lnTo>
                <a:lnTo>
                  <a:pt x="2920238" y="564261"/>
                </a:lnTo>
                <a:lnTo>
                  <a:pt x="2889631" y="564261"/>
                </a:lnTo>
                <a:lnTo>
                  <a:pt x="2889631" y="574421"/>
                </a:lnTo>
                <a:lnTo>
                  <a:pt x="2939034" y="574421"/>
                </a:lnTo>
                <a:lnTo>
                  <a:pt x="2939034" y="564261"/>
                </a:lnTo>
                <a:lnTo>
                  <a:pt x="2939034" y="30861"/>
                </a:lnTo>
                <a:lnTo>
                  <a:pt x="2939034" y="21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3626358" y="4419091"/>
            <a:ext cx="12674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943610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20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9100" sz="1575" spc="52">
                <a:latin typeface="Cambria Math"/>
                <a:cs typeface="Cambria Math"/>
              </a:rPr>
              <a:t>−1	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3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895977" y="4557280"/>
            <a:ext cx="848994" cy="200025"/>
          </a:xfrm>
          <a:custGeom>
            <a:avLst/>
            <a:gdLst/>
            <a:ahLst/>
            <a:cxnLst/>
            <a:rect l="l" t="t" r="r" b="b"/>
            <a:pathLst>
              <a:path w="848995" h="200025">
                <a:moveTo>
                  <a:pt x="73660" y="34277"/>
                </a:moveTo>
                <a:lnTo>
                  <a:pt x="71247" y="27292"/>
                </a:lnTo>
                <a:lnTo>
                  <a:pt x="58762" y="31775"/>
                </a:lnTo>
                <a:lnTo>
                  <a:pt x="47815" y="38303"/>
                </a:lnTo>
                <a:lnTo>
                  <a:pt x="24282" y="69608"/>
                </a:lnTo>
                <a:lnTo>
                  <a:pt x="16256" y="113398"/>
                </a:lnTo>
                <a:lnTo>
                  <a:pt x="17132" y="129260"/>
                </a:lnTo>
                <a:lnTo>
                  <a:pt x="30480" y="169405"/>
                </a:lnTo>
                <a:lnTo>
                  <a:pt x="71247" y="199504"/>
                </a:lnTo>
                <a:lnTo>
                  <a:pt x="73406" y="192519"/>
                </a:lnTo>
                <a:lnTo>
                  <a:pt x="63588" y="188163"/>
                </a:lnTo>
                <a:lnTo>
                  <a:pt x="55118" y="182105"/>
                </a:lnTo>
                <a:lnTo>
                  <a:pt x="34556" y="141490"/>
                </a:lnTo>
                <a:lnTo>
                  <a:pt x="32004" y="112509"/>
                </a:lnTo>
                <a:lnTo>
                  <a:pt x="32639" y="97828"/>
                </a:lnTo>
                <a:lnTo>
                  <a:pt x="47993" y="52235"/>
                </a:lnTo>
                <a:lnTo>
                  <a:pt x="63754" y="38569"/>
                </a:lnTo>
                <a:lnTo>
                  <a:pt x="73660" y="34277"/>
                </a:lnTo>
                <a:close/>
              </a:path>
              <a:path w="848995" h="200025">
                <a:moveTo>
                  <a:pt x="749681" y="113398"/>
                </a:moveTo>
                <a:lnTo>
                  <a:pt x="741641" y="69608"/>
                </a:lnTo>
                <a:lnTo>
                  <a:pt x="718121" y="38303"/>
                </a:lnTo>
                <a:lnTo>
                  <a:pt x="694690" y="27292"/>
                </a:lnTo>
                <a:lnTo>
                  <a:pt x="692277" y="34277"/>
                </a:lnTo>
                <a:lnTo>
                  <a:pt x="702233" y="38569"/>
                </a:lnTo>
                <a:lnTo>
                  <a:pt x="710780" y="44551"/>
                </a:lnTo>
                <a:lnTo>
                  <a:pt x="731367" y="84429"/>
                </a:lnTo>
                <a:lnTo>
                  <a:pt x="733933" y="112509"/>
                </a:lnTo>
                <a:lnTo>
                  <a:pt x="733285" y="127711"/>
                </a:lnTo>
                <a:lnTo>
                  <a:pt x="723646" y="164833"/>
                </a:lnTo>
                <a:lnTo>
                  <a:pt x="692531" y="192519"/>
                </a:lnTo>
                <a:lnTo>
                  <a:pt x="694690" y="199504"/>
                </a:lnTo>
                <a:lnTo>
                  <a:pt x="727621" y="179933"/>
                </a:lnTo>
                <a:lnTo>
                  <a:pt x="746086" y="143891"/>
                </a:lnTo>
                <a:lnTo>
                  <a:pt x="748779" y="129260"/>
                </a:lnTo>
                <a:lnTo>
                  <a:pt x="749681" y="113398"/>
                </a:lnTo>
                <a:close/>
              </a:path>
              <a:path w="848995" h="200025">
                <a:moveTo>
                  <a:pt x="848868" y="0"/>
                </a:moveTo>
                <a:lnTo>
                  <a:pt x="0" y="0"/>
                </a:lnTo>
                <a:lnTo>
                  <a:pt x="0" y="12179"/>
                </a:lnTo>
                <a:lnTo>
                  <a:pt x="848868" y="12179"/>
                </a:lnTo>
                <a:lnTo>
                  <a:pt x="8488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4936235" y="4310888"/>
            <a:ext cx="836930" cy="40767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R="61594">
              <a:lnSpc>
                <a:spcPts val="1495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  <a:p>
            <a:pPr algn="ctr">
              <a:lnSpc>
                <a:spcPts val="1495"/>
              </a:lnSpc>
            </a:pP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22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−</a:t>
            </a:r>
            <a:r>
              <a:rPr dirty="0" baseline="-17241" sz="2175" spc="-7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r>
              <a:rPr dirty="0" sz="1050" spc="145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748528" y="4419091"/>
            <a:ext cx="5454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-55">
                <a:latin typeface="Cambria Math"/>
                <a:cs typeface="Cambria Math"/>
              </a:rPr>
              <a:t> </a:t>
            </a:r>
            <a:r>
              <a:rPr dirty="0" sz="1450" spc="-210">
                <a:latin typeface="Cambria Math"/>
                <a:cs typeface="Cambria Math"/>
              </a:rPr>
              <a:t>𝐺</a:t>
            </a:r>
            <a:r>
              <a:rPr dirty="0" baseline="11494" sz="2175" spc="-315">
                <a:latin typeface="Cambria Math"/>
                <a:cs typeface="Cambria Math"/>
              </a:rPr>
              <a:t>෠</a:t>
            </a:r>
            <a:r>
              <a:rPr dirty="0" sz="1450" spc="-210">
                <a:latin typeface="Cambria Math"/>
                <a:cs typeface="Cambria Math"/>
              </a:rPr>
              <a:t>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717796" y="4766817"/>
            <a:ext cx="2311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0">
                <a:latin typeface="Cambria Math"/>
                <a:cs typeface="Cambria Math"/>
              </a:rPr>
              <a:t>𝑇</a:t>
            </a:r>
            <a:r>
              <a:rPr dirty="0" sz="1450" spc="1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34203" y="4760721"/>
            <a:ext cx="203200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-10">
                <a:latin typeface="Cambria Math"/>
                <a:cs typeface="Cambria Math"/>
              </a:rPr>
              <a:t>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68274" y="5129529"/>
            <a:ext cx="10922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60">
                <a:latin typeface="Cambria Math"/>
                <a:cs typeface="Cambria Math"/>
              </a:rPr>
              <a:t>𝑣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73786" y="5033517"/>
            <a:ext cx="4254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60985" algn="l"/>
              </a:tabLst>
            </a:pPr>
            <a:r>
              <a:rPr dirty="0" sz="1600" spc="-5">
                <a:latin typeface="Cambria Math"/>
                <a:cs typeface="Cambria Math"/>
              </a:rPr>
              <a:t>𝑒</a:t>
            </a:r>
            <a:r>
              <a:rPr dirty="0" sz="1600" spc="-5">
                <a:latin typeface="Cambria Math"/>
                <a:cs typeface="Cambria Math"/>
              </a:rPr>
              <a:t>	</a:t>
            </a:r>
            <a:r>
              <a:rPr dirty="0" sz="1600" spc="-5">
                <a:latin typeface="Cambria Math"/>
                <a:cs typeface="Cambria Math"/>
              </a:rPr>
              <a:t>=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43610" y="5183632"/>
            <a:ext cx="220979" cy="13970"/>
          </a:xfrm>
          <a:custGeom>
            <a:avLst/>
            <a:gdLst/>
            <a:ahLst/>
            <a:cxnLst/>
            <a:rect l="l" t="t" r="r" b="b"/>
            <a:pathLst>
              <a:path w="220980" h="13970">
                <a:moveTo>
                  <a:pt x="220979" y="0"/>
                </a:moveTo>
                <a:lnTo>
                  <a:pt x="0" y="0"/>
                </a:lnTo>
                <a:lnTo>
                  <a:pt x="0" y="13716"/>
                </a:lnTo>
                <a:lnTo>
                  <a:pt x="220979" y="13716"/>
                </a:lnTo>
                <a:lnTo>
                  <a:pt x="2209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830986" y="4833264"/>
            <a:ext cx="191135" cy="60452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66040">
              <a:lnSpc>
                <a:spcPct val="100000"/>
              </a:lnSpc>
              <a:spcBef>
                <a:spcPts val="459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600" spc="-5">
                <a:latin typeface="Cambria Math"/>
                <a:cs typeface="Cambria Math"/>
              </a:rPr>
              <a:t>𝐾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955954" y="5265165"/>
            <a:ext cx="109220" cy="2032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150" spc="60">
                <a:latin typeface="Cambria Math"/>
                <a:cs typeface="Cambria Math"/>
              </a:rPr>
              <a:t>𝑣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347268" y="747521"/>
            <a:ext cx="1752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velocidad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1" name="object 8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2" name="object 8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3" name="object 8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407109"/>
            <a:ext cx="1284605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3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0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(r=0)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386" y="1680464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5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6686" y="1814576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957703" y="160908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91565" y="1615566"/>
            <a:ext cx="1226820" cy="378460"/>
          </a:xfrm>
          <a:custGeom>
            <a:avLst/>
            <a:gdLst/>
            <a:ahLst/>
            <a:cxnLst/>
            <a:rect l="l" t="t" r="r" b="b"/>
            <a:pathLst>
              <a:path w="1226820" h="378460">
                <a:moveTo>
                  <a:pt x="38252" y="370713"/>
                </a:moveTo>
                <a:lnTo>
                  <a:pt x="14503" y="370713"/>
                </a:lnTo>
                <a:lnTo>
                  <a:pt x="14503" y="1143"/>
                </a:lnTo>
                <a:lnTo>
                  <a:pt x="0" y="1143"/>
                </a:lnTo>
                <a:lnTo>
                  <a:pt x="0" y="370713"/>
                </a:lnTo>
                <a:lnTo>
                  <a:pt x="0" y="378333"/>
                </a:lnTo>
                <a:lnTo>
                  <a:pt x="38252" y="378333"/>
                </a:lnTo>
                <a:lnTo>
                  <a:pt x="38252" y="370713"/>
                </a:lnTo>
                <a:close/>
              </a:path>
              <a:path w="1226820" h="378460">
                <a:moveTo>
                  <a:pt x="346760" y="5715"/>
                </a:moveTo>
                <a:lnTo>
                  <a:pt x="344855" y="0"/>
                </a:lnTo>
                <a:lnTo>
                  <a:pt x="334556" y="3695"/>
                </a:lnTo>
                <a:lnTo>
                  <a:pt x="325577" y="9055"/>
                </a:lnTo>
                <a:lnTo>
                  <a:pt x="302704" y="45745"/>
                </a:lnTo>
                <a:lnTo>
                  <a:pt x="299770" y="70612"/>
                </a:lnTo>
                <a:lnTo>
                  <a:pt x="300494" y="83566"/>
                </a:lnTo>
                <a:lnTo>
                  <a:pt x="317779" y="125133"/>
                </a:lnTo>
                <a:lnTo>
                  <a:pt x="344855" y="141224"/>
                </a:lnTo>
                <a:lnTo>
                  <a:pt x="346633" y="135382"/>
                </a:lnTo>
                <a:lnTo>
                  <a:pt x="338531" y="131838"/>
                </a:lnTo>
                <a:lnTo>
                  <a:pt x="331558" y="126898"/>
                </a:lnTo>
                <a:lnTo>
                  <a:pt x="313118" y="82334"/>
                </a:lnTo>
                <a:lnTo>
                  <a:pt x="312597" y="69850"/>
                </a:lnTo>
                <a:lnTo>
                  <a:pt x="313131" y="57683"/>
                </a:lnTo>
                <a:lnTo>
                  <a:pt x="325729" y="20459"/>
                </a:lnTo>
                <a:lnTo>
                  <a:pt x="338632" y="9271"/>
                </a:lnTo>
                <a:lnTo>
                  <a:pt x="346760" y="5715"/>
                </a:lnTo>
                <a:close/>
              </a:path>
              <a:path w="1226820" h="378460">
                <a:moveTo>
                  <a:pt x="897051" y="70612"/>
                </a:moveTo>
                <a:lnTo>
                  <a:pt x="885367" y="24765"/>
                </a:lnTo>
                <a:lnTo>
                  <a:pt x="852093" y="0"/>
                </a:lnTo>
                <a:lnTo>
                  <a:pt x="850061" y="5715"/>
                </a:lnTo>
                <a:lnTo>
                  <a:pt x="858227" y="9271"/>
                </a:lnTo>
                <a:lnTo>
                  <a:pt x="865238" y="14185"/>
                </a:lnTo>
                <a:lnTo>
                  <a:pt x="883691" y="57810"/>
                </a:lnTo>
                <a:lnTo>
                  <a:pt x="884224" y="69850"/>
                </a:lnTo>
                <a:lnTo>
                  <a:pt x="883691" y="82334"/>
                </a:lnTo>
                <a:lnTo>
                  <a:pt x="871093" y="120548"/>
                </a:lnTo>
                <a:lnTo>
                  <a:pt x="850315" y="135382"/>
                </a:lnTo>
                <a:lnTo>
                  <a:pt x="852093" y="141224"/>
                </a:lnTo>
                <a:lnTo>
                  <a:pt x="885494" y="116459"/>
                </a:lnTo>
                <a:lnTo>
                  <a:pt x="896327" y="83566"/>
                </a:lnTo>
                <a:lnTo>
                  <a:pt x="897051" y="70612"/>
                </a:lnTo>
                <a:close/>
              </a:path>
              <a:path w="1226820" h="378460">
                <a:moveTo>
                  <a:pt x="1226693" y="180721"/>
                </a:moveTo>
                <a:lnTo>
                  <a:pt x="42545" y="180721"/>
                </a:lnTo>
                <a:lnTo>
                  <a:pt x="42545" y="191389"/>
                </a:lnTo>
                <a:lnTo>
                  <a:pt x="1226693" y="191389"/>
                </a:lnTo>
                <a:lnTo>
                  <a:pt x="1226693" y="18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303908" y="1508252"/>
            <a:ext cx="7023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52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</a:t>
            </a:r>
            <a:r>
              <a:rPr dirty="0" baseline="-20833" sz="1800" spc="-30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3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0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47496" y="1845691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7" y="0"/>
                </a:moveTo>
                <a:lnTo>
                  <a:pt x="551815" y="5714"/>
                </a:lnTo>
                <a:lnTo>
                  <a:pt x="559986" y="9261"/>
                </a:lnTo>
                <a:lnTo>
                  <a:pt x="566991" y="14176"/>
                </a:lnTo>
                <a:lnTo>
                  <a:pt x="585454" y="57802"/>
                </a:lnTo>
                <a:lnTo>
                  <a:pt x="585978" y="69850"/>
                </a:lnTo>
                <a:lnTo>
                  <a:pt x="585454" y="82325"/>
                </a:lnTo>
                <a:lnTo>
                  <a:pt x="572857" y="120540"/>
                </a:lnTo>
                <a:lnTo>
                  <a:pt x="552069" y="135382"/>
                </a:lnTo>
                <a:lnTo>
                  <a:pt x="553847" y="141224"/>
                </a:lnTo>
                <a:lnTo>
                  <a:pt x="587247" y="116459"/>
                </a:lnTo>
                <a:lnTo>
                  <a:pt x="598804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5">
                <a:moveTo>
                  <a:pt x="45021" y="0"/>
                </a:moveTo>
                <a:lnTo>
                  <a:pt x="11645" y="24764"/>
                </a:lnTo>
                <a:lnTo>
                  <a:pt x="0" y="70612"/>
                </a:lnTo>
                <a:lnTo>
                  <a:pt x="726" y="83562"/>
                </a:lnTo>
                <a:lnTo>
                  <a:pt x="18053" y="125132"/>
                </a:lnTo>
                <a:lnTo>
                  <a:pt x="45021" y="141224"/>
                </a:lnTo>
                <a:lnTo>
                  <a:pt x="46812" y="135382"/>
                </a:lnTo>
                <a:lnTo>
                  <a:pt x="38770" y="131831"/>
                </a:lnTo>
                <a:lnTo>
                  <a:pt x="31829" y="126888"/>
                </a:lnTo>
                <a:lnTo>
                  <a:pt x="13401" y="82325"/>
                </a:lnTo>
                <a:lnTo>
                  <a:pt x="12877" y="69850"/>
                </a:lnTo>
                <a:lnTo>
                  <a:pt x="13419" y="57679"/>
                </a:lnTo>
                <a:lnTo>
                  <a:pt x="26000" y="20448"/>
                </a:lnTo>
                <a:lnTo>
                  <a:pt x="47040" y="5714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085494" y="1794764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31416" y="1790192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0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33194" y="1764284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51838" y="1794764"/>
            <a:ext cx="478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 </a:t>
            </a:r>
            <a:r>
              <a:rPr dirty="0" sz="1200" spc="45">
                <a:latin typeface="Cambria Math"/>
                <a:cs typeface="Cambria Math"/>
              </a:rPr>
              <a:t>𝐺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37994" y="1680464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328037" y="1796287"/>
            <a:ext cx="624840" cy="178435"/>
          </a:xfrm>
          <a:custGeom>
            <a:avLst/>
            <a:gdLst/>
            <a:ahLst/>
            <a:cxnLst/>
            <a:rect l="l" t="t" r="r" b="b"/>
            <a:pathLst>
              <a:path w="624839" h="178435">
                <a:moveTo>
                  <a:pt x="60325" y="42926"/>
                </a:moveTo>
                <a:lnTo>
                  <a:pt x="58420" y="37211"/>
                </a:lnTo>
                <a:lnTo>
                  <a:pt x="48120" y="40906"/>
                </a:lnTo>
                <a:lnTo>
                  <a:pt x="39141" y="46266"/>
                </a:lnTo>
                <a:lnTo>
                  <a:pt x="16268" y="82956"/>
                </a:lnTo>
                <a:lnTo>
                  <a:pt x="13335" y="107823"/>
                </a:lnTo>
                <a:lnTo>
                  <a:pt x="14058" y="120777"/>
                </a:lnTo>
                <a:lnTo>
                  <a:pt x="31343" y="162344"/>
                </a:lnTo>
                <a:lnTo>
                  <a:pt x="58420" y="178435"/>
                </a:lnTo>
                <a:lnTo>
                  <a:pt x="60198" y="172593"/>
                </a:lnTo>
                <a:lnTo>
                  <a:pt x="52095" y="169049"/>
                </a:lnTo>
                <a:lnTo>
                  <a:pt x="45123" y="164109"/>
                </a:lnTo>
                <a:lnTo>
                  <a:pt x="26682" y="119545"/>
                </a:lnTo>
                <a:lnTo>
                  <a:pt x="26162" y="107061"/>
                </a:lnTo>
                <a:lnTo>
                  <a:pt x="26695" y="94894"/>
                </a:lnTo>
                <a:lnTo>
                  <a:pt x="39293" y="57670"/>
                </a:lnTo>
                <a:lnTo>
                  <a:pt x="52197" y="46482"/>
                </a:lnTo>
                <a:lnTo>
                  <a:pt x="60325" y="42926"/>
                </a:lnTo>
                <a:close/>
              </a:path>
              <a:path w="624839" h="178435">
                <a:moveTo>
                  <a:pt x="612140" y="107823"/>
                </a:moveTo>
                <a:lnTo>
                  <a:pt x="600456" y="61976"/>
                </a:lnTo>
                <a:lnTo>
                  <a:pt x="567182" y="37211"/>
                </a:lnTo>
                <a:lnTo>
                  <a:pt x="565150" y="42926"/>
                </a:lnTo>
                <a:lnTo>
                  <a:pt x="573316" y="46482"/>
                </a:lnTo>
                <a:lnTo>
                  <a:pt x="580326" y="51396"/>
                </a:lnTo>
                <a:lnTo>
                  <a:pt x="598779" y="95021"/>
                </a:lnTo>
                <a:lnTo>
                  <a:pt x="599313" y="107061"/>
                </a:lnTo>
                <a:lnTo>
                  <a:pt x="598779" y="119545"/>
                </a:lnTo>
                <a:lnTo>
                  <a:pt x="586181" y="157759"/>
                </a:lnTo>
                <a:lnTo>
                  <a:pt x="565404" y="172593"/>
                </a:lnTo>
                <a:lnTo>
                  <a:pt x="567182" y="178435"/>
                </a:lnTo>
                <a:lnTo>
                  <a:pt x="600583" y="153670"/>
                </a:lnTo>
                <a:lnTo>
                  <a:pt x="611416" y="120777"/>
                </a:lnTo>
                <a:lnTo>
                  <a:pt x="612140" y="107823"/>
                </a:lnTo>
                <a:close/>
              </a:path>
              <a:path w="624839" h="178435">
                <a:moveTo>
                  <a:pt x="624840" y="0"/>
                </a:moveTo>
                <a:lnTo>
                  <a:pt x="0" y="0"/>
                </a:lnTo>
                <a:lnTo>
                  <a:pt x="0" y="10668"/>
                </a:lnTo>
                <a:lnTo>
                  <a:pt x="624840" y="10668"/>
                </a:lnTo>
                <a:lnTo>
                  <a:pt x="6248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439670" y="1508252"/>
            <a:ext cx="3956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37">
                <a:latin typeface="Cambria Math"/>
                <a:cs typeface="Cambria Math"/>
              </a:rPr>
              <a:t>𝑇𝑧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79726" y="1782571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25673" y="1778000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41142" y="1680464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10432" y="1796288"/>
            <a:ext cx="570230" cy="10795"/>
          </a:xfrm>
          <a:custGeom>
            <a:avLst/>
            <a:gdLst/>
            <a:ahLst/>
            <a:cxnLst/>
            <a:rect l="l" t="t" r="r" b="b"/>
            <a:pathLst>
              <a:path w="570229" h="10794">
                <a:moveTo>
                  <a:pt x="569976" y="0"/>
                </a:moveTo>
                <a:lnTo>
                  <a:pt x="0" y="0"/>
                </a:lnTo>
                <a:lnTo>
                  <a:pt x="0" y="10667"/>
                </a:lnTo>
                <a:lnTo>
                  <a:pt x="569976" y="10667"/>
                </a:lnTo>
                <a:lnTo>
                  <a:pt x="5699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440429" y="1564640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98341" y="1764284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98114" y="1794764"/>
            <a:ext cx="5962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35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891660" y="1796288"/>
            <a:ext cx="94615" cy="10795"/>
          </a:xfrm>
          <a:custGeom>
            <a:avLst/>
            <a:gdLst/>
            <a:ahLst/>
            <a:cxnLst/>
            <a:rect l="l" t="t" r="r" b="b"/>
            <a:pathLst>
              <a:path w="94614" h="10794">
                <a:moveTo>
                  <a:pt x="94487" y="0"/>
                </a:moveTo>
                <a:lnTo>
                  <a:pt x="0" y="0"/>
                </a:lnTo>
                <a:lnTo>
                  <a:pt x="0" y="10667"/>
                </a:lnTo>
                <a:lnTo>
                  <a:pt x="94487" y="10667"/>
                </a:lnTo>
                <a:lnTo>
                  <a:pt x="944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3879341" y="1564640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883914" y="178257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803141" y="1680464"/>
            <a:ext cx="5245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6060" algn="l"/>
              </a:tabLst>
            </a:pPr>
            <a:r>
              <a:rPr dirty="0" sz="1200">
                <a:latin typeface="Cambria Math"/>
                <a:cs typeface="Cambria Math"/>
              </a:rPr>
              <a:t>·	=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48386" y="2459228"/>
            <a:ext cx="6553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</a:t>
            </a:r>
            <a:r>
              <a:rPr dirty="0" baseline="-16339" sz="1275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39546" y="2593339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014501" y="2246883"/>
            <a:ext cx="2404745" cy="471170"/>
          </a:xfrm>
          <a:custGeom>
            <a:avLst/>
            <a:gdLst/>
            <a:ahLst/>
            <a:cxnLst/>
            <a:rect l="l" t="t" r="r" b="b"/>
            <a:pathLst>
              <a:path w="2404745" h="471169">
                <a:moveTo>
                  <a:pt x="40474" y="18796"/>
                </a:moveTo>
                <a:lnTo>
                  <a:pt x="0" y="18796"/>
                </a:lnTo>
                <a:lnTo>
                  <a:pt x="0" y="26416"/>
                </a:lnTo>
                <a:lnTo>
                  <a:pt x="0" y="463296"/>
                </a:lnTo>
                <a:lnTo>
                  <a:pt x="0" y="470916"/>
                </a:lnTo>
                <a:lnTo>
                  <a:pt x="40474" y="470916"/>
                </a:lnTo>
                <a:lnTo>
                  <a:pt x="40474" y="463296"/>
                </a:lnTo>
                <a:lnTo>
                  <a:pt x="15328" y="463296"/>
                </a:lnTo>
                <a:lnTo>
                  <a:pt x="15328" y="26416"/>
                </a:lnTo>
                <a:lnTo>
                  <a:pt x="40474" y="26416"/>
                </a:lnTo>
                <a:lnTo>
                  <a:pt x="40474" y="18796"/>
                </a:lnTo>
                <a:close/>
              </a:path>
              <a:path w="2404745" h="471169">
                <a:moveTo>
                  <a:pt x="107619" y="64516"/>
                </a:moveTo>
                <a:lnTo>
                  <a:pt x="105752" y="58420"/>
                </a:lnTo>
                <a:lnTo>
                  <a:pt x="94805" y="62687"/>
                </a:lnTo>
                <a:lnTo>
                  <a:pt x="85191" y="69380"/>
                </a:lnTo>
                <a:lnTo>
                  <a:pt x="64452" y="103403"/>
                </a:lnTo>
                <a:lnTo>
                  <a:pt x="57378" y="150495"/>
                </a:lnTo>
                <a:lnTo>
                  <a:pt x="58166" y="167360"/>
                </a:lnTo>
                <a:lnTo>
                  <a:pt x="69964" y="210947"/>
                </a:lnTo>
                <a:lnTo>
                  <a:pt x="105752" y="242570"/>
                </a:lnTo>
                <a:lnTo>
                  <a:pt x="107619" y="236474"/>
                </a:lnTo>
                <a:lnTo>
                  <a:pt x="99148" y="232067"/>
                </a:lnTo>
                <a:lnTo>
                  <a:pt x="91782" y="225691"/>
                </a:lnTo>
                <a:lnTo>
                  <a:pt x="73393" y="181457"/>
                </a:lnTo>
                <a:lnTo>
                  <a:pt x="71081" y="150495"/>
                </a:lnTo>
                <a:lnTo>
                  <a:pt x="71653" y="134391"/>
                </a:lnTo>
                <a:lnTo>
                  <a:pt x="80340" y="94107"/>
                </a:lnTo>
                <a:lnTo>
                  <a:pt x="99148" y="68935"/>
                </a:lnTo>
                <a:lnTo>
                  <a:pt x="107619" y="64516"/>
                </a:lnTo>
                <a:close/>
              </a:path>
              <a:path w="2404745" h="471169">
                <a:moveTo>
                  <a:pt x="172999" y="86106"/>
                </a:moveTo>
                <a:lnTo>
                  <a:pt x="170980" y="80391"/>
                </a:lnTo>
                <a:lnTo>
                  <a:pt x="160743" y="84086"/>
                </a:lnTo>
                <a:lnTo>
                  <a:pt x="151777" y="89446"/>
                </a:lnTo>
                <a:lnTo>
                  <a:pt x="128866" y="126136"/>
                </a:lnTo>
                <a:lnTo>
                  <a:pt x="125958" y="151003"/>
                </a:lnTo>
                <a:lnTo>
                  <a:pt x="126682" y="163957"/>
                </a:lnTo>
                <a:lnTo>
                  <a:pt x="144005" y="205524"/>
                </a:lnTo>
                <a:lnTo>
                  <a:pt x="170980" y="221615"/>
                </a:lnTo>
                <a:lnTo>
                  <a:pt x="172770" y="215773"/>
                </a:lnTo>
                <a:lnTo>
                  <a:pt x="164719" y="212229"/>
                </a:lnTo>
                <a:lnTo>
                  <a:pt x="157784" y="207289"/>
                </a:lnTo>
                <a:lnTo>
                  <a:pt x="139357" y="162725"/>
                </a:lnTo>
                <a:lnTo>
                  <a:pt x="138836" y="150241"/>
                </a:lnTo>
                <a:lnTo>
                  <a:pt x="139369" y="138074"/>
                </a:lnTo>
                <a:lnTo>
                  <a:pt x="151955" y="100850"/>
                </a:lnTo>
                <a:lnTo>
                  <a:pt x="164846" y="89662"/>
                </a:lnTo>
                <a:lnTo>
                  <a:pt x="172999" y="86106"/>
                </a:lnTo>
                <a:close/>
              </a:path>
              <a:path w="2404745" h="471169">
                <a:moveTo>
                  <a:pt x="724763" y="151003"/>
                </a:moveTo>
                <a:lnTo>
                  <a:pt x="713079" y="105156"/>
                </a:lnTo>
                <a:lnTo>
                  <a:pt x="679805" y="80391"/>
                </a:lnTo>
                <a:lnTo>
                  <a:pt x="677773" y="86106"/>
                </a:lnTo>
                <a:lnTo>
                  <a:pt x="685939" y="89662"/>
                </a:lnTo>
                <a:lnTo>
                  <a:pt x="692950" y="94576"/>
                </a:lnTo>
                <a:lnTo>
                  <a:pt x="711403" y="138201"/>
                </a:lnTo>
                <a:lnTo>
                  <a:pt x="711936" y="150241"/>
                </a:lnTo>
                <a:lnTo>
                  <a:pt x="711403" y="162725"/>
                </a:lnTo>
                <a:lnTo>
                  <a:pt x="698804" y="200939"/>
                </a:lnTo>
                <a:lnTo>
                  <a:pt x="678027" y="215773"/>
                </a:lnTo>
                <a:lnTo>
                  <a:pt x="679805" y="221615"/>
                </a:lnTo>
                <a:lnTo>
                  <a:pt x="713206" y="196850"/>
                </a:lnTo>
                <a:lnTo>
                  <a:pt x="724039" y="163957"/>
                </a:lnTo>
                <a:lnTo>
                  <a:pt x="724763" y="151003"/>
                </a:lnTo>
                <a:close/>
              </a:path>
              <a:path w="2404745" h="471169">
                <a:moveTo>
                  <a:pt x="793978" y="150495"/>
                </a:moveTo>
                <a:lnTo>
                  <a:pt x="786904" y="103403"/>
                </a:lnTo>
                <a:lnTo>
                  <a:pt x="766165" y="69380"/>
                </a:lnTo>
                <a:lnTo>
                  <a:pt x="745591" y="58420"/>
                </a:lnTo>
                <a:lnTo>
                  <a:pt x="743813" y="64516"/>
                </a:lnTo>
                <a:lnTo>
                  <a:pt x="752233" y="68935"/>
                </a:lnTo>
                <a:lnTo>
                  <a:pt x="759587" y="75311"/>
                </a:lnTo>
                <a:lnTo>
                  <a:pt x="777951" y="119595"/>
                </a:lnTo>
                <a:lnTo>
                  <a:pt x="780262" y="150495"/>
                </a:lnTo>
                <a:lnTo>
                  <a:pt x="779678" y="166674"/>
                </a:lnTo>
                <a:lnTo>
                  <a:pt x="770991" y="206883"/>
                </a:lnTo>
                <a:lnTo>
                  <a:pt x="743813" y="236474"/>
                </a:lnTo>
                <a:lnTo>
                  <a:pt x="745591" y="242570"/>
                </a:lnTo>
                <a:lnTo>
                  <a:pt x="781405" y="210947"/>
                </a:lnTo>
                <a:lnTo>
                  <a:pt x="793191" y="167360"/>
                </a:lnTo>
                <a:lnTo>
                  <a:pt x="793978" y="150495"/>
                </a:lnTo>
                <a:close/>
              </a:path>
              <a:path w="2404745" h="471169">
                <a:moveTo>
                  <a:pt x="902309" y="4953"/>
                </a:moveTo>
                <a:lnTo>
                  <a:pt x="868870" y="37211"/>
                </a:lnTo>
                <a:lnTo>
                  <a:pt x="853516" y="75260"/>
                </a:lnTo>
                <a:lnTo>
                  <a:pt x="845515" y="122974"/>
                </a:lnTo>
                <a:lnTo>
                  <a:pt x="844524" y="150495"/>
                </a:lnTo>
                <a:lnTo>
                  <a:pt x="845515" y="177850"/>
                </a:lnTo>
                <a:lnTo>
                  <a:pt x="853516" y="225666"/>
                </a:lnTo>
                <a:lnTo>
                  <a:pt x="868870" y="263791"/>
                </a:lnTo>
                <a:lnTo>
                  <a:pt x="897991" y="300990"/>
                </a:lnTo>
                <a:lnTo>
                  <a:pt x="902309" y="296037"/>
                </a:lnTo>
                <a:lnTo>
                  <a:pt x="893356" y="286143"/>
                </a:lnTo>
                <a:lnTo>
                  <a:pt x="885190" y="273786"/>
                </a:lnTo>
                <a:lnTo>
                  <a:pt x="865911" y="222326"/>
                </a:lnTo>
                <a:lnTo>
                  <a:pt x="859764" y="176695"/>
                </a:lnTo>
                <a:lnTo>
                  <a:pt x="859002" y="150368"/>
                </a:lnTo>
                <a:lnTo>
                  <a:pt x="859764" y="124282"/>
                </a:lnTo>
                <a:lnTo>
                  <a:pt x="865911" y="78562"/>
                </a:lnTo>
                <a:lnTo>
                  <a:pt x="877836" y="41897"/>
                </a:lnTo>
                <a:lnTo>
                  <a:pt x="893356" y="14846"/>
                </a:lnTo>
                <a:lnTo>
                  <a:pt x="902309" y="4953"/>
                </a:lnTo>
                <a:close/>
              </a:path>
              <a:path w="2404745" h="471169">
                <a:moveTo>
                  <a:pt x="2348458" y="150368"/>
                </a:moveTo>
                <a:lnTo>
                  <a:pt x="2344458" y="97917"/>
                </a:lnTo>
                <a:lnTo>
                  <a:pt x="2332456" y="54991"/>
                </a:lnTo>
                <a:lnTo>
                  <a:pt x="2305393" y="9728"/>
                </a:lnTo>
                <a:lnTo>
                  <a:pt x="2294979" y="0"/>
                </a:lnTo>
                <a:lnTo>
                  <a:pt x="2290673" y="4953"/>
                </a:lnTo>
                <a:lnTo>
                  <a:pt x="2299614" y="14846"/>
                </a:lnTo>
                <a:lnTo>
                  <a:pt x="2307793" y="27152"/>
                </a:lnTo>
                <a:lnTo>
                  <a:pt x="2327122" y="78562"/>
                </a:lnTo>
                <a:lnTo>
                  <a:pt x="2333218" y="124282"/>
                </a:lnTo>
                <a:lnTo>
                  <a:pt x="2333980" y="150495"/>
                </a:lnTo>
                <a:lnTo>
                  <a:pt x="2333218" y="176695"/>
                </a:lnTo>
                <a:lnTo>
                  <a:pt x="2327122" y="222326"/>
                </a:lnTo>
                <a:lnTo>
                  <a:pt x="2315184" y="259003"/>
                </a:lnTo>
                <a:lnTo>
                  <a:pt x="2290673" y="296037"/>
                </a:lnTo>
                <a:lnTo>
                  <a:pt x="2294979" y="300990"/>
                </a:lnTo>
                <a:lnTo>
                  <a:pt x="2324112" y="263791"/>
                </a:lnTo>
                <a:lnTo>
                  <a:pt x="2339454" y="225666"/>
                </a:lnTo>
                <a:lnTo>
                  <a:pt x="2347455" y="177850"/>
                </a:lnTo>
                <a:lnTo>
                  <a:pt x="2348458" y="150368"/>
                </a:lnTo>
                <a:close/>
              </a:path>
              <a:path w="2404745" h="471169">
                <a:moveTo>
                  <a:pt x="2360472" y="328180"/>
                </a:moveTo>
                <a:lnTo>
                  <a:pt x="43992" y="328180"/>
                </a:lnTo>
                <a:lnTo>
                  <a:pt x="43992" y="338836"/>
                </a:lnTo>
                <a:lnTo>
                  <a:pt x="2360472" y="338836"/>
                </a:lnTo>
                <a:lnTo>
                  <a:pt x="2360472" y="328180"/>
                </a:lnTo>
                <a:close/>
              </a:path>
              <a:path w="2404745" h="471169">
                <a:moveTo>
                  <a:pt x="2404338" y="18796"/>
                </a:moveTo>
                <a:lnTo>
                  <a:pt x="2363825" y="18796"/>
                </a:lnTo>
                <a:lnTo>
                  <a:pt x="2363825" y="26416"/>
                </a:lnTo>
                <a:lnTo>
                  <a:pt x="2388971" y="26416"/>
                </a:lnTo>
                <a:lnTo>
                  <a:pt x="2388971" y="463296"/>
                </a:lnTo>
                <a:lnTo>
                  <a:pt x="2363825" y="463296"/>
                </a:lnTo>
                <a:lnTo>
                  <a:pt x="2363825" y="470916"/>
                </a:lnTo>
                <a:lnTo>
                  <a:pt x="2404338" y="470916"/>
                </a:lnTo>
                <a:lnTo>
                  <a:pt x="2404338" y="463296"/>
                </a:lnTo>
                <a:lnTo>
                  <a:pt x="2404338" y="26416"/>
                </a:lnTo>
                <a:lnTo>
                  <a:pt x="2404338" y="18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140358" y="2276347"/>
            <a:ext cx="10521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78105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	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187829" y="2392172"/>
            <a:ext cx="696595" cy="10795"/>
          </a:xfrm>
          <a:custGeom>
            <a:avLst/>
            <a:gdLst/>
            <a:ahLst/>
            <a:cxnLst/>
            <a:rect l="l" t="t" r="r" b="b"/>
            <a:pathLst>
              <a:path w="696594" h="10794">
                <a:moveTo>
                  <a:pt x="696468" y="0"/>
                </a:moveTo>
                <a:lnTo>
                  <a:pt x="0" y="0"/>
                </a:lnTo>
                <a:lnTo>
                  <a:pt x="0" y="10667"/>
                </a:lnTo>
                <a:lnTo>
                  <a:pt x="696468" y="10667"/>
                </a:lnTo>
                <a:lnTo>
                  <a:pt x="6964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2481833" y="2186432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201164" y="2414142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7" y="0"/>
                </a:moveTo>
                <a:lnTo>
                  <a:pt x="551815" y="5715"/>
                </a:lnTo>
                <a:lnTo>
                  <a:pt x="559986" y="9261"/>
                </a:lnTo>
                <a:lnTo>
                  <a:pt x="566991" y="14176"/>
                </a:lnTo>
                <a:lnTo>
                  <a:pt x="585454" y="57802"/>
                </a:lnTo>
                <a:lnTo>
                  <a:pt x="585978" y="69850"/>
                </a:lnTo>
                <a:lnTo>
                  <a:pt x="585454" y="82325"/>
                </a:lnTo>
                <a:lnTo>
                  <a:pt x="572857" y="120540"/>
                </a:lnTo>
                <a:lnTo>
                  <a:pt x="552069" y="135382"/>
                </a:lnTo>
                <a:lnTo>
                  <a:pt x="553847" y="141224"/>
                </a:lnTo>
                <a:lnTo>
                  <a:pt x="587248" y="116459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5">
                <a:moveTo>
                  <a:pt x="45085" y="0"/>
                </a:moveTo>
                <a:lnTo>
                  <a:pt x="11684" y="24765"/>
                </a:lnTo>
                <a:lnTo>
                  <a:pt x="0" y="70612"/>
                </a:lnTo>
                <a:lnTo>
                  <a:pt x="734" y="83562"/>
                </a:lnTo>
                <a:lnTo>
                  <a:pt x="18010" y="125132"/>
                </a:lnTo>
                <a:lnTo>
                  <a:pt x="45085" y="141224"/>
                </a:lnTo>
                <a:lnTo>
                  <a:pt x="46862" y="135382"/>
                </a:lnTo>
                <a:lnTo>
                  <a:pt x="38764" y="131831"/>
                </a:lnTo>
                <a:lnTo>
                  <a:pt x="31797" y="126888"/>
                </a:lnTo>
                <a:lnTo>
                  <a:pt x="13350" y="82325"/>
                </a:lnTo>
                <a:lnTo>
                  <a:pt x="12827" y="69850"/>
                </a:lnTo>
                <a:lnTo>
                  <a:pt x="13368" y="57679"/>
                </a:lnTo>
                <a:lnTo>
                  <a:pt x="25969" y="20448"/>
                </a:lnTo>
                <a:lnTo>
                  <a:pt x="46990" y="5715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2214117" y="2317496"/>
            <a:ext cx="7029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1800">
                <a:latin typeface="Cambria Math"/>
                <a:cs typeface="Cambria Math"/>
              </a:rPr>
              <a:t>1</a:t>
            </a:r>
            <a:r>
              <a:rPr dirty="0" baseline="-16203" sz="1800" spc="-37">
                <a:latin typeface="Cambria Math"/>
                <a:cs typeface="Cambria Math"/>
              </a:rPr>
              <a:t> </a:t>
            </a:r>
            <a:r>
              <a:rPr dirty="0" baseline="-16203" sz="1800">
                <a:latin typeface="Cambria Math"/>
                <a:cs typeface="Cambria Math"/>
              </a:rPr>
              <a:t>−</a:t>
            </a:r>
            <a:r>
              <a:rPr dirty="0" baseline="-16203" sz="1800" spc="-22">
                <a:latin typeface="Cambria Math"/>
                <a:cs typeface="Cambria Math"/>
              </a:rPr>
              <a:t> </a:t>
            </a:r>
            <a:r>
              <a:rPr dirty="0" baseline="-1620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3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0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880105" y="2276347"/>
            <a:ext cx="458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041398" y="2561335"/>
            <a:ext cx="192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215133" y="2556763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66338" y="2459228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647440" y="2334895"/>
            <a:ext cx="184276" cy="141224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3634105" y="2254503"/>
            <a:ext cx="944880" cy="331470"/>
          </a:xfrm>
          <a:custGeom>
            <a:avLst/>
            <a:gdLst/>
            <a:ahLst/>
            <a:cxnLst/>
            <a:rect l="l" t="t" r="r" b="b"/>
            <a:pathLst>
              <a:path w="944879" h="331469">
                <a:moveTo>
                  <a:pt x="306578" y="4953"/>
                </a:moveTo>
                <a:lnTo>
                  <a:pt x="273138" y="37211"/>
                </a:lnTo>
                <a:lnTo>
                  <a:pt x="257784" y="75260"/>
                </a:lnTo>
                <a:lnTo>
                  <a:pt x="249783" y="122974"/>
                </a:lnTo>
                <a:lnTo>
                  <a:pt x="248793" y="150495"/>
                </a:lnTo>
                <a:lnTo>
                  <a:pt x="249783" y="177850"/>
                </a:lnTo>
                <a:lnTo>
                  <a:pt x="257784" y="225666"/>
                </a:lnTo>
                <a:lnTo>
                  <a:pt x="273138" y="263791"/>
                </a:lnTo>
                <a:lnTo>
                  <a:pt x="302260" y="300990"/>
                </a:lnTo>
                <a:lnTo>
                  <a:pt x="306578" y="296037"/>
                </a:lnTo>
                <a:lnTo>
                  <a:pt x="297624" y="286143"/>
                </a:lnTo>
                <a:lnTo>
                  <a:pt x="289458" y="273786"/>
                </a:lnTo>
                <a:lnTo>
                  <a:pt x="270179" y="222326"/>
                </a:lnTo>
                <a:lnTo>
                  <a:pt x="264033" y="176695"/>
                </a:lnTo>
                <a:lnTo>
                  <a:pt x="263271" y="150368"/>
                </a:lnTo>
                <a:lnTo>
                  <a:pt x="264033" y="124282"/>
                </a:lnTo>
                <a:lnTo>
                  <a:pt x="270179" y="78562"/>
                </a:lnTo>
                <a:lnTo>
                  <a:pt x="282105" y="41897"/>
                </a:lnTo>
                <a:lnTo>
                  <a:pt x="297624" y="14846"/>
                </a:lnTo>
                <a:lnTo>
                  <a:pt x="306578" y="4953"/>
                </a:lnTo>
                <a:close/>
              </a:path>
              <a:path w="944879" h="331469">
                <a:moveTo>
                  <a:pt x="661416" y="145300"/>
                </a:moveTo>
                <a:lnTo>
                  <a:pt x="577596" y="145300"/>
                </a:lnTo>
                <a:lnTo>
                  <a:pt x="577596" y="155956"/>
                </a:lnTo>
                <a:lnTo>
                  <a:pt x="661416" y="155956"/>
                </a:lnTo>
                <a:lnTo>
                  <a:pt x="661416" y="145300"/>
                </a:lnTo>
                <a:close/>
              </a:path>
              <a:path w="944879" h="331469">
                <a:moveTo>
                  <a:pt x="932815" y="150368"/>
                </a:moveTo>
                <a:lnTo>
                  <a:pt x="928814" y="97917"/>
                </a:lnTo>
                <a:lnTo>
                  <a:pt x="916813" y="54991"/>
                </a:lnTo>
                <a:lnTo>
                  <a:pt x="889749" y="9728"/>
                </a:lnTo>
                <a:lnTo>
                  <a:pt x="879348" y="0"/>
                </a:lnTo>
                <a:lnTo>
                  <a:pt x="875030" y="4953"/>
                </a:lnTo>
                <a:lnTo>
                  <a:pt x="883970" y="14846"/>
                </a:lnTo>
                <a:lnTo>
                  <a:pt x="892149" y="27152"/>
                </a:lnTo>
                <a:lnTo>
                  <a:pt x="911466" y="78562"/>
                </a:lnTo>
                <a:lnTo>
                  <a:pt x="917575" y="124282"/>
                </a:lnTo>
                <a:lnTo>
                  <a:pt x="918337" y="150495"/>
                </a:lnTo>
                <a:lnTo>
                  <a:pt x="917575" y="176695"/>
                </a:lnTo>
                <a:lnTo>
                  <a:pt x="911479" y="222326"/>
                </a:lnTo>
                <a:lnTo>
                  <a:pt x="899541" y="259003"/>
                </a:lnTo>
                <a:lnTo>
                  <a:pt x="875030" y="296037"/>
                </a:lnTo>
                <a:lnTo>
                  <a:pt x="879348" y="300990"/>
                </a:lnTo>
                <a:lnTo>
                  <a:pt x="908469" y="263791"/>
                </a:lnTo>
                <a:lnTo>
                  <a:pt x="923810" y="225666"/>
                </a:lnTo>
                <a:lnTo>
                  <a:pt x="931811" y="177850"/>
                </a:lnTo>
                <a:lnTo>
                  <a:pt x="932815" y="150368"/>
                </a:lnTo>
                <a:close/>
              </a:path>
              <a:path w="944879" h="331469">
                <a:moveTo>
                  <a:pt x="944867" y="320560"/>
                </a:moveTo>
                <a:lnTo>
                  <a:pt x="0" y="320560"/>
                </a:lnTo>
                <a:lnTo>
                  <a:pt x="0" y="331216"/>
                </a:lnTo>
                <a:lnTo>
                  <a:pt x="944867" y="331216"/>
                </a:lnTo>
                <a:lnTo>
                  <a:pt x="944867" y="320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4199635" y="2360167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660394" y="2283967"/>
            <a:ext cx="8890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85115" algn="l"/>
              </a:tabLst>
            </a:pPr>
            <a:r>
              <a:rPr dirty="0" sz="1200">
                <a:latin typeface="Cambria Math"/>
                <a:cs typeface="Cambria Math"/>
              </a:rPr>
              <a:t>0	1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baseline="32407" sz="1800">
                <a:latin typeface="Cambria Math"/>
                <a:cs typeface="Cambria Math"/>
              </a:rPr>
              <a:t>1</a:t>
            </a:r>
            <a:r>
              <a:rPr dirty="0" baseline="32407" sz="18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047235" y="2561335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455284" y="2575051"/>
            <a:ext cx="83820" cy="10795"/>
          </a:xfrm>
          <a:custGeom>
            <a:avLst/>
            <a:gdLst/>
            <a:ahLst/>
            <a:cxnLst/>
            <a:rect l="l" t="t" r="r" b="b"/>
            <a:pathLst>
              <a:path w="83820" h="10794">
                <a:moveTo>
                  <a:pt x="83820" y="0"/>
                </a:moveTo>
                <a:lnTo>
                  <a:pt x="0" y="0"/>
                </a:lnTo>
                <a:lnTo>
                  <a:pt x="0" y="10667"/>
                </a:lnTo>
                <a:lnTo>
                  <a:pt x="83820" y="10667"/>
                </a:lnTo>
                <a:lnTo>
                  <a:pt x="83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5443220" y="2343403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443220" y="256133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584191" y="2459228"/>
            <a:ext cx="13233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97585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32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</a:t>
            </a:r>
            <a:r>
              <a:rPr dirty="0" sz="1200" spc="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73786" y="3105658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1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(r=1)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48386" y="3378453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5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6686" y="3512565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954655" y="330707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991565" y="3313302"/>
            <a:ext cx="1222375" cy="379095"/>
          </a:xfrm>
          <a:custGeom>
            <a:avLst/>
            <a:gdLst/>
            <a:ahLst/>
            <a:cxnLst/>
            <a:rect l="l" t="t" r="r" b="b"/>
            <a:pathLst>
              <a:path w="1222375" h="379095">
                <a:moveTo>
                  <a:pt x="38252" y="370967"/>
                </a:moveTo>
                <a:lnTo>
                  <a:pt x="14503" y="370967"/>
                </a:lnTo>
                <a:lnTo>
                  <a:pt x="14503" y="1397"/>
                </a:lnTo>
                <a:lnTo>
                  <a:pt x="0" y="1397"/>
                </a:lnTo>
                <a:lnTo>
                  <a:pt x="0" y="370967"/>
                </a:lnTo>
                <a:lnTo>
                  <a:pt x="0" y="378587"/>
                </a:lnTo>
                <a:lnTo>
                  <a:pt x="38252" y="378587"/>
                </a:lnTo>
                <a:lnTo>
                  <a:pt x="38252" y="370967"/>
                </a:lnTo>
                <a:close/>
              </a:path>
              <a:path w="1222375" h="379095">
                <a:moveTo>
                  <a:pt x="345236" y="5715"/>
                </a:moveTo>
                <a:lnTo>
                  <a:pt x="343331" y="0"/>
                </a:lnTo>
                <a:lnTo>
                  <a:pt x="333032" y="3695"/>
                </a:lnTo>
                <a:lnTo>
                  <a:pt x="324053" y="9055"/>
                </a:lnTo>
                <a:lnTo>
                  <a:pt x="301180" y="45745"/>
                </a:lnTo>
                <a:lnTo>
                  <a:pt x="298246" y="70612"/>
                </a:lnTo>
                <a:lnTo>
                  <a:pt x="298970" y="83566"/>
                </a:lnTo>
                <a:lnTo>
                  <a:pt x="316255" y="125133"/>
                </a:lnTo>
                <a:lnTo>
                  <a:pt x="343331" y="141224"/>
                </a:lnTo>
                <a:lnTo>
                  <a:pt x="345109" y="135382"/>
                </a:lnTo>
                <a:lnTo>
                  <a:pt x="337007" y="131838"/>
                </a:lnTo>
                <a:lnTo>
                  <a:pt x="330034" y="126898"/>
                </a:lnTo>
                <a:lnTo>
                  <a:pt x="311594" y="82334"/>
                </a:lnTo>
                <a:lnTo>
                  <a:pt x="311073" y="69850"/>
                </a:lnTo>
                <a:lnTo>
                  <a:pt x="311607" y="57683"/>
                </a:lnTo>
                <a:lnTo>
                  <a:pt x="324205" y="20459"/>
                </a:lnTo>
                <a:lnTo>
                  <a:pt x="337108" y="9271"/>
                </a:lnTo>
                <a:lnTo>
                  <a:pt x="345236" y="5715"/>
                </a:lnTo>
                <a:close/>
              </a:path>
              <a:path w="1222375" h="379095">
                <a:moveTo>
                  <a:pt x="897051" y="70612"/>
                </a:moveTo>
                <a:lnTo>
                  <a:pt x="885367" y="24765"/>
                </a:lnTo>
                <a:lnTo>
                  <a:pt x="852093" y="0"/>
                </a:lnTo>
                <a:lnTo>
                  <a:pt x="850061" y="5715"/>
                </a:lnTo>
                <a:lnTo>
                  <a:pt x="858227" y="9271"/>
                </a:lnTo>
                <a:lnTo>
                  <a:pt x="865238" y="14185"/>
                </a:lnTo>
                <a:lnTo>
                  <a:pt x="883691" y="57810"/>
                </a:lnTo>
                <a:lnTo>
                  <a:pt x="884224" y="69850"/>
                </a:lnTo>
                <a:lnTo>
                  <a:pt x="883691" y="82334"/>
                </a:lnTo>
                <a:lnTo>
                  <a:pt x="871093" y="120548"/>
                </a:lnTo>
                <a:lnTo>
                  <a:pt x="850315" y="135382"/>
                </a:lnTo>
                <a:lnTo>
                  <a:pt x="852093" y="141224"/>
                </a:lnTo>
                <a:lnTo>
                  <a:pt x="885494" y="116459"/>
                </a:lnTo>
                <a:lnTo>
                  <a:pt x="896327" y="83566"/>
                </a:lnTo>
                <a:lnTo>
                  <a:pt x="897051" y="70612"/>
                </a:lnTo>
                <a:close/>
              </a:path>
              <a:path w="1222375" h="379095">
                <a:moveTo>
                  <a:pt x="1222108" y="180721"/>
                </a:moveTo>
                <a:lnTo>
                  <a:pt x="42545" y="180721"/>
                </a:lnTo>
                <a:lnTo>
                  <a:pt x="42545" y="191389"/>
                </a:lnTo>
                <a:lnTo>
                  <a:pt x="1222108" y="191389"/>
                </a:lnTo>
                <a:lnTo>
                  <a:pt x="1222108" y="18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1302385" y="3206241"/>
            <a:ext cx="700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37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</a:t>
            </a:r>
            <a:r>
              <a:rPr dirty="0" baseline="-20833" sz="1800" spc="-22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1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047496" y="3543427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714"/>
                </a:lnTo>
                <a:lnTo>
                  <a:pt x="559986" y="9261"/>
                </a:lnTo>
                <a:lnTo>
                  <a:pt x="566991" y="14176"/>
                </a:lnTo>
                <a:lnTo>
                  <a:pt x="585454" y="57802"/>
                </a:lnTo>
                <a:lnTo>
                  <a:pt x="585978" y="69850"/>
                </a:lnTo>
                <a:lnTo>
                  <a:pt x="585454" y="82325"/>
                </a:lnTo>
                <a:lnTo>
                  <a:pt x="572857" y="120540"/>
                </a:lnTo>
                <a:lnTo>
                  <a:pt x="552069" y="135381"/>
                </a:lnTo>
                <a:lnTo>
                  <a:pt x="553847" y="141224"/>
                </a:lnTo>
                <a:lnTo>
                  <a:pt x="587247" y="116459"/>
                </a:lnTo>
                <a:lnTo>
                  <a:pt x="598804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21" y="0"/>
                </a:moveTo>
                <a:lnTo>
                  <a:pt x="11645" y="24764"/>
                </a:lnTo>
                <a:lnTo>
                  <a:pt x="0" y="70612"/>
                </a:lnTo>
                <a:lnTo>
                  <a:pt x="726" y="83562"/>
                </a:lnTo>
                <a:lnTo>
                  <a:pt x="18053" y="125132"/>
                </a:lnTo>
                <a:lnTo>
                  <a:pt x="45021" y="141224"/>
                </a:lnTo>
                <a:lnTo>
                  <a:pt x="46812" y="135381"/>
                </a:lnTo>
                <a:lnTo>
                  <a:pt x="38770" y="131831"/>
                </a:lnTo>
                <a:lnTo>
                  <a:pt x="31829" y="126888"/>
                </a:lnTo>
                <a:lnTo>
                  <a:pt x="13401" y="82325"/>
                </a:lnTo>
                <a:lnTo>
                  <a:pt x="12877" y="69850"/>
                </a:lnTo>
                <a:lnTo>
                  <a:pt x="13419" y="57679"/>
                </a:lnTo>
                <a:lnTo>
                  <a:pt x="26000" y="20448"/>
                </a:lnTo>
                <a:lnTo>
                  <a:pt x="47040" y="5714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1085494" y="3492754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31416" y="3488182"/>
            <a:ext cx="30353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6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30145" y="3462273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748789" y="3492754"/>
            <a:ext cx="4775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6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234945" y="3378453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324989" y="3494023"/>
            <a:ext cx="624840" cy="178435"/>
          </a:xfrm>
          <a:custGeom>
            <a:avLst/>
            <a:gdLst/>
            <a:ahLst/>
            <a:cxnLst/>
            <a:rect l="l" t="t" r="r" b="b"/>
            <a:pathLst>
              <a:path w="624839" h="178435">
                <a:moveTo>
                  <a:pt x="60325" y="42926"/>
                </a:moveTo>
                <a:lnTo>
                  <a:pt x="58420" y="37211"/>
                </a:lnTo>
                <a:lnTo>
                  <a:pt x="48120" y="40906"/>
                </a:lnTo>
                <a:lnTo>
                  <a:pt x="39141" y="46266"/>
                </a:lnTo>
                <a:lnTo>
                  <a:pt x="16268" y="82956"/>
                </a:lnTo>
                <a:lnTo>
                  <a:pt x="13335" y="107823"/>
                </a:lnTo>
                <a:lnTo>
                  <a:pt x="14058" y="120777"/>
                </a:lnTo>
                <a:lnTo>
                  <a:pt x="31343" y="162344"/>
                </a:lnTo>
                <a:lnTo>
                  <a:pt x="58420" y="178435"/>
                </a:lnTo>
                <a:lnTo>
                  <a:pt x="60198" y="172593"/>
                </a:lnTo>
                <a:lnTo>
                  <a:pt x="52095" y="169049"/>
                </a:lnTo>
                <a:lnTo>
                  <a:pt x="45123" y="164109"/>
                </a:lnTo>
                <a:lnTo>
                  <a:pt x="26682" y="119545"/>
                </a:lnTo>
                <a:lnTo>
                  <a:pt x="26162" y="107061"/>
                </a:lnTo>
                <a:lnTo>
                  <a:pt x="26695" y="94894"/>
                </a:lnTo>
                <a:lnTo>
                  <a:pt x="39293" y="57670"/>
                </a:lnTo>
                <a:lnTo>
                  <a:pt x="52197" y="46482"/>
                </a:lnTo>
                <a:lnTo>
                  <a:pt x="60325" y="42926"/>
                </a:lnTo>
                <a:close/>
              </a:path>
              <a:path w="624839" h="178435">
                <a:moveTo>
                  <a:pt x="612140" y="107823"/>
                </a:moveTo>
                <a:lnTo>
                  <a:pt x="600456" y="61976"/>
                </a:lnTo>
                <a:lnTo>
                  <a:pt x="567182" y="37211"/>
                </a:lnTo>
                <a:lnTo>
                  <a:pt x="565150" y="42926"/>
                </a:lnTo>
                <a:lnTo>
                  <a:pt x="573316" y="46482"/>
                </a:lnTo>
                <a:lnTo>
                  <a:pt x="580326" y="51396"/>
                </a:lnTo>
                <a:lnTo>
                  <a:pt x="598779" y="95021"/>
                </a:lnTo>
                <a:lnTo>
                  <a:pt x="599313" y="107061"/>
                </a:lnTo>
                <a:lnTo>
                  <a:pt x="598779" y="119545"/>
                </a:lnTo>
                <a:lnTo>
                  <a:pt x="586181" y="157759"/>
                </a:lnTo>
                <a:lnTo>
                  <a:pt x="565404" y="172593"/>
                </a:lnTo>
                <a:lnTo>
                  <a:pt x="567182" y="178435"/>
                </a:lnTo>
                <a:lnTo>
                  <a:pt x="600583" y="153670"/>
                </a:lnTo>
                <a:lnTo>
                  <a:pt x="611416" y="120777"/>
                </a:lnTo>
                <a:lnTo>
                  <a:pt x="612140" y="107823"/>
                </a:lnTo>
                <a:close/>
              </a:path>
              <a:path w="624839" h="178435">
                <a:moveTo>
                  <a:pt x="624827" y="0"/>
                </a:moveTo>
                <a:lnTo>
                  <a:pt x="0" y="0"/>
                </a:lnTo>
                <a:lnTo>
                  <a:pt x="0" y="10668"/>
                </a:lnTo>
                <a:lnTo>
                  <a:pt x="624827" y="10668"/>
                </a:lnTo>
                <a:lnTo>
                  <a:pt x="6248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2436622" y="3206241"/>
            <a:ext cx="3956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37">
                <a:latin typeface="Cambria Math"/>
                <a:cs typeface="Cambria Math"/>
              </a:rPr>
              <a:t>𝑇𝑧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376677" y="3480561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722626" y="3475989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038094" y="3378453"/>
            <a:ext cx="402590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063871" y="330707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469640" y="3307079"/>
            <a:ext cx="1153795" cy="384810"/>
          </a:xfrm>
          <a:custGeom>
            <a:avLst/>
            <a:gdLst/>
            <a:ahLst/>
            <a:cxnLst/>
            <a:rect l="l" t="t" r="r" b="b"/>
            <a:pathLst>
              <a:path w="115379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1153795" h="384810">
                <a:moveTo>
                  <a:pt x="1153541" y="186944"/>
                </a:moveTo>
                <a:lnTo>
                  <a:pt x="41021" y="186944"/>
                </a:lnTo>
                <a:lnTo>
                  <a:pt x="41021" y="197612"/>
                </a:lnTo>
                <a:lnTo>
                  <a:pt x="1153541" y="197612"/>
                </a:lnTo>
                <a:lnTo>
                  <a:pt x="1153541" y="186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4012184" y="3262629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523996" y="3543427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4" h="141604">
                <a:moveTo>
                  <a:pt x="553846" y="0"/>
                </a:moveTo>
                <a:lnTo>
                  <a:pt x="551814" y="5714"/>
                </a:lnTo>
                <a:lnTo>
                  <a:pt x="559986" y="9261"/>
                </a:lnTo>
                <a:lnTo>
                  <a:pt x="566991" y="14176"/>
                </a:lnTo>
                <a:lnTo>
                  <a:pt x="585454" y="57802"/>
                </a:lnTo>
                <a:lnTo>
                  <a:pt x="585977" y="69850"/>
                </a:lnTo>
                <a:lnTo>
                  <a:pt x="585454" y="82325"/>
                </a:lnTo>
                <a:lnTo>
                  <a:pt x="572857" y="120540"/>
                </a:lnTo>
                <a:lnTo>
                  <a:pt x="552068" y="135381"/>
                </a:lnTo>
                <a:lnTo>
                  <a:pt x="553846" y="141224"/>
                </a:lnTo>
                <a:lnTo>
                  <a:pt x="587248" y="116459"/>
                </a:lnTo>
                <a:lnTo>
                  <a:pt x="598804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6" y="0"/>
                </a:lnTo>
                <a:close/>
              </a:path>
              <a:path w="598804" h="141604">
                <a:moveTo>
                  <a:pt x="45084" y="0"/>
                </a:moveTo>
                <a:lnTo>
                  <a:pt x="11683" y="24764"/>
                </a:lnTo>
                <a:lnTo>
                  <a:pt x="0" y="70612"/>
                </a:lnTo>
                <a:lnTo>
                  <a:pt x="734" y="83562"/>
                </a:lnTo>
                <a:lnTo>
                  <a:pt x="18010" y="125132"/>
                </a:lnTo>
                <a:lnTo>
                  <a:pt x="45084" y="141224"/>
                </a:lnTo>
                <a:lnTo>
                  <a:pt x="46862" y="135381"/>
                </a:lnTo>
                <a:lnTo>
                  <a:pt x="38764" y="131831"/>
                </a:lnTo>
                <a:lnTo>
                  <a:pt x="31797" y="126888"/>
                </a:lnTo>
                <a:lnTo>
                  <a:pt x="13350" y="82325"/>
                </a:lnTo>
                <a:lnTo>
                  <a:pt x="12826" y="69850"/>
                </a:lnTo>
                <a:lnTo>
                  <a:pt x="13368" y="57679"/>
                </a:lnTo>
                <a:lnTo>
                  <a:pt x="25969" y="20448"/>
                </a:lnTo>
                <a:lnTo>
                  <a:pt x="46989" y="5714"/>
                </a:lnTo>
                <a:lnTo>
                  <a:pt x="45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3908297" y="3488182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339844" y="3462273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562350" y="3492754"/>
            <a:ext cx="10737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833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 𝑧	+</a:t>
            </a:r>
            <a:r>
              <a:rPr dirty="0" sz="1200" spc="-6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644644" y="3378453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734433" y="3494023"/>
            <a:ext cx="326390" cy="10795"/>
          </a:xfrm>
          <a:custGeom>
            <a:avLst/>
            <a:gdLst/>
            <a:ahLst/>
            <a:cxnLst/>
            <a:rect l="l" t="t" r="r" b="b"/>
            <a:pathLst>
              <a:path w="326389" h="10795">
                <a:moveTo>
                  <a:pt x="326136" y="0"/>
                </a:moveTo>
                <a:lnTo>
                  <a:pt x="0" y="0"/>
                </a:lnTo>
                <a:lnTo>
                  <a:pt x="0" y="10667"/>
                </a:lnTo>
                <a:lnTo>
                  <a:pt x="326136" y="10667"/>
                </a:lnTo>
                <a:lnTo>
                  <a:pt x="3261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4696967" y="3206241"/>
            <a:ext cx="3956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37">
                <a:latin typeface="Cambria Math"/>
                <a:cs typeface="Cambria Math"/>
              </a:rPr>
              <a:t>𝑇𝑧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842764" y="3480561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149088" y="3378453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5318125" y="3494023"/>
            <a:ext cx="489584" cy="178435"/>
            <a:chOff x="5318125" y="3494023"/>
            <a:chExt cx="489584" cy="178435"/>
          </a:xfrm>
        </p:grpSpPr>
        <p:sp>
          <p:nvSpPr>
            <p:cNvPr id="80" name="object 80"/>
            <p:cNvSpPr/>
            <p:nvPr/>
          </p:nvSpPr>
          <p:spPr>
            <a:xfrm>
              <a:off x="5318125" y="3494023"/>
              <a:ext cx="489584" cy="10795"/>
            </a:xfrm>
            <a:custGeom>
              <a:avLst/>
              <a:gdLst/>
              <a:ahLst/>
              <a:cxnLst/>
              <a:rect l="l" t="t" r="r" b="b"/>
              <a:pathLst>
                <a:path w="489585" h="10795">
                  <a:moveTo>
                    <a:pt x="489203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489203" y="10667"/>
                  </a:lnTo>
                  <a:lnTo>
                    <a:pt x="489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1" name="object 8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331459" y="3531234"/>
              <a:ext cx="184276" cy="141223"/>
            </a:xfrm>
            <a:prstGeom prst="rect">
              <a:avLst/>
            </a:prstGeom>
          </p:spPr>
        </p:pic>
      </p:grpSp>
      <p:sp>
        <p:nvSpPr>
          <p:cNvPr id="82" name="object 82"/>
          <p:cNvSpPr/>
          <p:nvPr/>
        </p:nvSpPr>
        <p:spPr>
          <a:xfrm>
            <a:off x="5918580" y="3494023"/>
            <a:ext cx="94615" cy="10795"/>
          </a:xfrm>
          <a:custGeom>
            <a:avLst/>
            <a:gdLst/>
            <a:ahLst/>
            <a:cxnLst/>
            <a:rect l="l" t="t" r="r" b="b"/>
            <a:pathLst>
              <a:path w="94614" h="10795">
                <a:moveTo>
                  <a:pt x="94487" y="0"/>
                </a:moveTo>
                <a:lnTo>
                  <a:pt x="0" y="0"/>
                </a:lnTo>
                <a:lnTo>
                  <a:pt x="0" y="10667"/>
                </a:lnTo>
                <a:lnTo>
                  <a:pt x="94487" y="10667"/>
                </a:lnTo>
                <a:lnTo>
                  <a:pt x="944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 txBox="1"/>
          <p:nvPr/>
        </p:nvSpPr>
        <p:spPr>
          <a:xfrm>
            <a:off x="5828791" y="3378453"/>
            <a:ext cx="3530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5425" algn="l"/>
              </a:tabLst>
            </a:pPr>
            <a:r>
              <a:rPr dirty="0" sz="1200">
                <a:latin typeface="Cambria Math"/>
                <a:cs typeface="Cambria Math"/>
              </a:rPr>
              <a:t>·	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211189" y="3494023"/>
            <a:ext cx="97790" cy="10795"/>
          </a:xfrm>
          <a:custGeom>
            <a:avLst/>
            <a:gdLst/>
            <a:ahLst/>
            <a:cxnLst/>
            <a:rect l="l" t="t" r="r" b="b"/>
            <a:pathLst>
              <a:path w="97789" h="10795">
                <a:moveTo>
                  <a:pt x="97536" y="0"/>
                </a:moveTo>
                <a:lnTo>
                  <a:pt x="0" y="0"/>
                </a:lnTo>
                <a:lnTo>
                  <a:pt x="0" y="10667"/>
                </a:lnTo>
                <a:lnTo>
                  <a:pt x="97536" y="10667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5508752" y="3262629"/>
            <a:ext cx="8083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10209" algn="l"/>
                <a:tab pos="704215" algn="l"/>
              </a:tabLst>
            </a:pPr>
            <a:r>
              <a:rPr dirty="0" sz="1200">
                <a:latin typeface="Cambria Math"/>
                <a:cs typeface="Cambria Math"/>
              </a:rPr>
              <a:t>1	𝑇	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370067" y="3480561"/>
            <a:ext cx="9455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1375" algn="l"/>
              </a:tabLst>
            </a:pPr>
            <a:r>
              <a:rPr dirty="0" sz="1200">
                <a:latin typeface="Cambria Math"/>
                <a:cs typeface="Cambria Math"/>
              </a:rPr>
              <a:t>0  </a:t>
            </a:r>
            <a:r>
              <a:rPr dirty="0" sz="1200" spc="-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   </a:t>
            </a:r>
            <a:r>
              <a:rPr dirty="0" sz="1200" spc="-10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	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48386" y="4166742"/>
            <a:ext cx="6553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</a:t>
            </a:r>
            <a:r>
              <a:rPr dirty="0" baseline="-16339" sz="1275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39546" y="4300854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014501" y="3953763"/>
            <a:ext cx="2332990" cy="471170"/>
          </a:xfrm>
          <a:custGeom>
            <a:avLst/>
            <a:gdLst/>
            <a:ahLst/>
            <a:cxnLst/>
            <a:rect l="l" t="t" r="r" b="b"/>
            <a:pathLst>
              <a:path w="2332990" h="471170">
                <a:moveTo>
                  <a:pt x="40474" y="18796"/>
                </a:moveTo>
                <a:lnTo>
                  <a:pt x="0" y="18796"/>
                </a:lnTo>
                <a:lnTo>
                  <a:pt x="0" y="26416"/>
                </a:lnTo>
                <a:lnTo>
                  <a:pt x="0" y="463296"/>
                </a:lnTo>
                <a:lnTo>
                  <a:pt x="0" y="470916"/>
                </a:lnTo>
                <a:lnTo>
                  <a:pt x="40474" y="470916"/>
                </a:lnTo>
                <a:lnTo>
                  <a:pt x="40474" y="463296"/>
                </a:lnTo>
                <a:lnTo>
                  <a:pt x="15328" y="463296"/>
                </a:lnTo>
                <a:lnTo>
                  <a:pt x="15328" y="26416"/>
                </a:lnTo>
                <a:lnTo>
                  <a:pt x="40474" y="26416"/>
                </a:lnTo>
                <a:lnTo>
                  <a:pt x="40474" y="18796"/>
                </a:lnTo>
                <a:close/>
              </a:path>
              <a:path w="2332990" h="471170">
                <a:moveTo>
                  <a:pt x="107619" y="64516"/>
                </a:moveTo>
                <a:lnTo>
                  <a:pt x="105752" y="58420"/>
                </a:lnTo>
                <a:lnTo>
                  <a:pt x="94805" y="62687"/>
                </a:lnTo>
                <a:lnTo>
                  <a:pt x="85191" y="69380"/>
                </a:lnTo>
                <a:lnTo>
                  <a:pt x="64452" y="103403"/>
                </a:lnTo>
                <a:lnTo>
                  <a:pt x="57378" y="150495"/>
                </a:lnTo>
                <a:lnTo>
                  <a:pt x="58166" y="167360"/>
                </a:lnTo>
                <a:lnTo>
                  <a:pt x="69964" y="210947"/>
                </a:lnTo>
                <a:lnTo>
                  <a:pt x="105752" y="242570"/>
                </a:lnTo>
                <a:lnTo>
                  <a:pt x="107619" y="236474"/>
                </a:lnTo>
                <a:lnTo>
                  <a:pt x="99148" y="232067"/>
                </a:lnTo>
                <a:lnTo>
                  <a:pt x="91782" y="225679"/>
                </a:lnTo>
                <a:lnTo>
                  <a:pt x="73393" y="181457"/>
                </a:lnTo>
                <a:lnTo>
                  <a:pt x="71081" y="150495"/>
                </a:lnTo>
                <a:lnTo>
                  <a:pt x="71653" y="134391"/>
                </a:lnTo>
                <a:lnTo>
                  <a:pt x="80340" y="94107"/>
                </a:lnTo>
                <a:lnTo>
                  <a:pt x="99148" y="68935"/>
                </a:lnTo>
                <a:lnTo>
                  <a:pt x="107619" y="64516"/>
                </a:lnTo>
                <a:close/>
              </a:path>
              <a:path w="2332990" h="471170">
                <a:moveTo>
                  <a:pt x="172999" y="86106"/>
                </a:moveTo>
                <a:lnTo>
                  <a:pt x="170980" y="80391"/>
                </a:lnTo>
                <a:lnTo>
                  <a:pt x="160743" y="84086"/>
                </a:lnTo>
                <a:lnTo>
                  <a:pt x="151777" y="89446"/>
                </a:lnTo>
                <a:lnTo>
                  <a:pt x="128866" y="126136"/>
                </a:lnTo>
                <a:lnTo>
                  <a:pt x="125958" y="151003"/>
                </a:lnTo>
                <a:lnTo>
                  <a:pt x="126682" y="163957"/>
                </a:lnTo>
                <a:lnTo>
                  <a:pt x="144005" y="205524"/>
                </a:lnTo>
                <a:lnTo>
                  <a:pt x="170980" y="221615"/>
                </a:lnTo>
                <a:lnTo>
                  <a:pt x="172770" y="215773"/>
                </a:lnTo>
                <a:lnTo>
                  <a:pt x="164719" y="212229"/>
                </a:lnTo>
                <a:lnTo>
                  <a:pt x="157784" y="207289"/>
                </a:lnTo>
                <a:lnTo>
                  <a:pt x="139357" y="162725"/>
                </a:lnTo>
                <a:lnTo>
                  <a:pt x="138836" y="150241"/>
                </a:lnTo>
                <a:lnTo>
                  <a:pt x="139369" y="138074"/>
                </a:lnTo>
                <a:lnTo>
                  <a:pt x="151955" y="100850"/>
                </a:lnTo>
                <a:lnTo>
                  <a:pt x="164846" y="89662"/>
                </a:lnTo>
                <a:lnTo>
                  <a:pt x="172999" y="86106"/>
                </a:lnTo>
                <a:close/>
              </a:path>
              <a:path w="2332990" h="471170">
                <a:moveTo>
                  <a:pt x="724763" y="151003"/>
                </a:moveTo>
                <a:lnTo>
                  <a:pt x="713079" y="105156"/>
                </a:lnTo>
                <a:lnTo>
                  <a:pt x="679805" y="80391"/>
                </a:lnTo>
                <a:lnTo>
                  <a:pt x="677773" y="86106"/>
                </a:lnTo>
                <a:lnTo>
                  <a:pt x="685939" y="89662"/>
                </a:lnTo>
                <a:lnTo>
                  <a:pt x="692950" y="94576"/>
                </a:lnTo>
                <a:lnTo>
                  <a:pt x="711403" y="138201"/>
                </a:lnTo>
                <a:lnTo>
                  <a:pt x="711936" y="150241"/>
                </a:lnTo>
                <a:lnTo>
                  <a:pt x="711403" y="162725"/>
                </a:lnTo>
                <a:lnTo>
                  <a:pt x="698804" y="200939"/>
                </a:lnTo>
                <a:lnTo>
                  <a:pt x="678027" y="215773"/>
                </a:lnTo>
                <a:lnTo>
                  <a:pt x="679805" y="221615"/>
                </a:lnTo>
                <a:lnTo>
                  <a:pt x="713206" y="196850"/>
                </a:lnTo>
                <a:lnTo>
                  <a:pt x="724039" y="163957"/>
                </a:lnTo>
                <a:lnTo>
                  <a:pt x="724763" y="151003"/>
                </a:lnTo>
                <a:close/>
              </a:path>
              <a:path w="2332990" h="471170">
                <a:moveTo>
                  <a:pt x="793978" y="150495"/>
                </a:moveTo>
                <a:lnTo>
                  <a:pt x="786904" y="103403"/>
                </a:lnTo>
                <a:lnTo>
                  <a:pt x="766165" y="69380"/>
                </a:lnTo>
                <a:lnTo>
                  <a:pt x="745591" y="58420"/>
                </a:lnTo>
                <a:lnTo>
                  <a:pt x="743813" y="64516"/>
                </a:lnTo>
                <a:lnTo>
                  <a:pt x="752233" y="68935"/>
                </a:lnTo>
                <a:lnTo>
                  <a:pt x="759587" y="75311"/>
                </a:lnTo>
                <a:lnTo>
                  <a:pt x="777951" y="119595"/>
                </a:lnTo>
                <a:lnTo>
                  <a:pt x="780262" y="150495"/>
                </a:lnTo>
                <a:lnTo>
                  <a:pt x="779678" y="166674"/>
                </a:lnTo>
                <a:lnTo>
                  <a:pt x="770991" y="206883"/>
                </a:lnTo>
                <a:lnTo>
                  <a:pt x="743813" y="236474"/>
                </a:lnTo>
                <a:lnTo>
                  <a:pt x="745591" y="242570"/>
                </a:lnTo>
                <a:lnTo>
                  <a:pt x="781405" y="210947"/>
                </a:lnTo>
                <a:lnTo>
                  <a:pt x="793191" y="167360"/>
                </a:lnTo>
                <a:lnTo>
                  <a:pt x="793978" y="150495"/>
                </a:lnTo>
                <a:close/>
              </a:path>
              <a:path w="2332990" h="471170">
                <a:moveTo>
                  <a:pt x="902309" y="4953"/>
                </a:moveTo>
                <a:lnTo>
                  <a:pt x="868870" y="37211"/>
                </a:lnTo>
                <a:lnTo>
                  <a:pt x="853516" y="75260"/>
                </a:lnTo>
                <a:lnTo>
                  <a:pt x="845515" y="122974"/>
                </a:lnTo>
                <a:lnTo>
                  <a:pt x="844524" y="150495"/>
                </a:lnTo>
                <a:lnTo>
                  <a:pt x="845515" y="177850"/>
                </a:lnTo>
                <a:lnTo>
                  <a:pt x="853516" y="225666"/>
                </a:lnTo>
                <a:lnTo>
                  <a:pt x="868870" y="263791"/>
                </a:lnTo>
                <a:lnTo>
                  <a:pt x="897991" y="300990"/>
                </a:lnTo>
                <a:lnTo>
                  <a:pt x="902309" y="296037"/>
                </a:lnTo>
                <a:lnTo>
                  <a:pt x="893356" y="286143"/>
                </a:lnTo>
                <a:lnTo>
                  <a:pt x="885190" y="273786"/>
                </a:lnTo>
                <a:lnTo>
                  <a:pt x="865911" y="222326"/>
                </a:lnTo>
                <a:lnTo>
                  <a:pt x="859764" y="176695"/>
                </a:lnTo>
                <a:lnTo>
                  <a:pt x="859002" y="150368"/>
                </a:lnTo>
                <a:lnTo>
                  <a:pt x="859764" y="124282"/>
                </a:lnTo>
                <a:lnTo>
                  <a:pt x="865911" y="78562"/>
                </a:lnTo>
                <a:lnTo>
                  <a:pt x="877836" y="41897"/>
                </a:lnTo>
                <a:lnTo>
                  <a:pt x="893356" y="14846"/>
                </a:lnTo>
                <a:lnTo>
                  <a:pt x="902309" y="4953"/>
                </a:lnTo>
                <a:close/>
              </a:path>
              <a:path w="2332990" h="471170">
                <a:moveTo>
                  <a:pt x="2276830" y="150368"/>
                </a:moveTo>
                <a:lnTo>
                  <a:pt x="2272830" y="97917"/>
                </a:lnTo>
                <a:lnTo>
                  <a:pt x="2260816" y="54991"/>
                </a:lnTo>
                <a:lnTo>
                  <a:pt x="2233765" y="9728"/>
                </a:lnTo>
                <a:lnTo>
                  <a:pt x="2223363" y="0"/>
                </a:lnTo>
                <a:lnTo>
                  <a:pt x="2219045" y="4953"/>
                </a:lnTo>
                <a:lnTo>
                  <a:pt x="2227986" y="14846"/>
                </a:lnTo>
                <a:lnTo>
                  <a:pt x="2236165" y="27152"/>
                </a:lnTo>
                <a:lnTo>
                  <a:pt x="2255482" y="78562"/>
                </a:lnTo>
                <a:lnTo>
                  <a:pt x="2261578" y="124282"/>
                </a:lnTo>
                <a:lnTo>
                  <a:pt x="2262340" y="150495"/>
                </a:lnTo>
                <a:lnTo>
                  <a:pt x="2261590" y="176695"/>
                </a:lnTo>
                <a:lnTo>
                  <a:pt x="2255494" y="222326"/>
                </a:lnTo>
                <a:lnTo>
                  <a:pt x="2243556" y="259003"/>
                </a:lnTo>
                <a:lnTo>
                  <a:pt x="2219045" y="296037"/>
                </a:lnTo>
                <a:lnTo>
                  <a:pt x="2223363" y="300990"/>
                </a:lnTo>
                <a:lnTo>
                  <a:pt x="2252484" y="263791"/>
                </a:lnTo>
                <a:lnTo>
                  <a:pt x="2267826" y="225666"/>
                </a:lnTo>
                <a:lnTo>
                  <a:pt x="2275827" y="177850"/>
                </a:lnTo>
                <a:lnTo>
                  <a:pt x="2276830" y="150368"/>
                </a:lnTo>
                <a:close/>
              </a:path>
              <a:path w="2332990" h="471170">
                <a:moveTo>
                  <a:pt x="2288844" y="328168"/>
                </a:moveTo>
                <a:lnTo>
                  <a:pt x="43992" y="328168"/>
                </a:lnTo>
                <a:lnTo>
                  <a:pt x="43992" y="338836"/>
                </a:lnTo>
                <a:lnTo>
                  <a:pt x="2288844" y="338836"/>
                </a:lnTo>
                <a:lnTo>
                  <a:pt x="2288844" y="328168"/>
                </a:lnTo>
                <a:close/>
              </a:path>
              <a:path w="2332990" h="471170">
                <a:moveTo>
                  <a:pt x="2332710" y="18796"/>
                </a:moveTo>
                <a:lnTo>
                  <a:pt x="2292197" y="18796"/>
                </a:lnTo>
                <a:lnTo>
                  <a:pt x="2292197" y="26416"/>
                </a:lnTo>
                <a:lnTo>
                  <a:pt x="2317343" y="26416"/>
                </a:lnTo>
                <a:lnTo>
                  <a:pt x="2317343" y="463296"/>
                </a:lnTo>
                <a:lnTo>
                  <a:pt x="2292197" y="463296"/>
                </a:lnTo>
                <a:lnTo>
                  <a:pt x="2292197" y="470916"/>
                </a:lnTo>
                <a:lnTo>
                  <a:pt x="2332710" y="470916"/>
                </a:lnTo>
                <a:lnTo>
                  <a:pt x="2332710" y="463296"/>
                </a:lnTo>
                <a:lnTo>
                  <a:pt x="2332710" y="26416"/>
                </a:lnTo>
                <a:lnTo>
                  <a:pt x="2332710" y="18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 txBox="1"/>
          <p:nvPr/>
        </p:nvSpPr>
        <p:spPr>
          <a:xfrm>
            <a:off x="1140358" y="3983863"/>
            <a:ext cx="10521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78105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	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187829" y="4099051"/>
            <a:ext cx="624840" cy="163195"/>
          </a:xfrm>
          <a:custGeom>
            <a:avLst/>
            <a:gdLst/>
            <a:ahLst/>
            <a:cxnLst/>
            <a:rect l="l" t="t" r="r" b="b"/>
            <a:pathLst>
              <a:path w="624839" h="163195">
                <a:moveTo>
                  <a:pt x="60325" y="27686"/>
                </a:moveTo>
                <a:lnTo>
                  <a:pt x="58420" y="21971"/>
                </a:lnTo>
                <a:lnTo>
                  <a:pt x="48120" y="25666"/>
                </a:lnTo>
                <a:lnTo>
                  <a:pt x="39141" y="31026"/>
                </a:lnTo>
                <a:lnTo>
                  <a:pt x="16268" y="67716"/>
                </a:lnTo>
                <a:lnTo>
                  <a:pt x="13335" y="92583"/>
                </a:lnTo>
                <a:lnTo>
                  <a:pt x="14058" y="105537"/>
                </a:lnTo>
                <a:lnTo>
                  <a:pt x="31343" y="147104"/>
                </a:lnTo>
                <a:lnTo>
                  <a:pt x="58420" y="163195"/>
                </a:lnTo>
                <a:lnTo>
                  <a:pt x="60198" y="157353"/>
                </a:lnTo>
                <a:lnTo>
                  <a:pt x="52095" y="153809"/>
                </a:lnTo>
                <a:lnTo>
                  <a:pt x="45123" y="148869"/>
                </a:lnTo>
                <a:lnTo>
                  <a:pt x="26682" y="104305"/>
                </a:lnTo>
                <a:lnTo>
                  <a:pt x="26162" y="91821"/>
                </a:lnTo>
                <a:lnTo>
                  <a:pt x="26695" y="79654"/>
                </a:lnTo>
                <a:lnTo>
                  <a:pt x="39293" y="42430"/>
                </a:lnTo>
                <a:lnTo>
                  <a:pt x="52197" y="31242"/>
                </a:lnTo>
                <a:lnTo>
                  <a:pt x="60325" y="27686"/>
                </a:lnTo>
                <a:close/>
              </a:path>
              <a:path w="624839" h="163195">
                <a:moveTo>
                  <a:pt x="612140" y="92583"/>
                </a:moveTo>
                <a:lnTo>
                  <a:pt x="600456" y="46736"/>
                </a:lnTo>
                <a:lnTo>
                  <a:pt x="567182" y="21971"/>
                </a:lnTo>
                <a:lnTo>
                  <a:pt x="565150" y="27686"/>
                </a:lnTo>
                <a:lnTo>
                  <a:pt x="573316" y="31242"/>
                </a:lnTo>
                <a:lnTo>
                  <a:pt x="580326" y="36156"/>
                </a:lnTo>
                <a:lnTo>
                  <a:pt x="598779" y="79781"/>
                </a:lnTo>
                <a:lnTo>
                  <a:pt x="599313" y="91821"/>
                </a:lnTo>
                <a:lnTo>
                  <a:pt x="598779" y="104305"/>
                </a:lnTo>
                <a:lnTo>
                  <a:pt x="586181" y="142519"/>
                </a:lnTo>
                <a:lnTo>
                  <a:pt x="565404" y="157353"/>
                </a:lnTo>
                <a:lnTo>
                  <a:pt x="567182" y="163195"/>
                </a:lnTo>
                <a:lnTo>
                  <a:pt x="600583" y="138430"/>
                </a:lnTo>
                <a:lnTo>
                  <a:pt x="611416" y="105537"/>
                </a:lnTo>
                <a:lnTo>
                  <a:pt x="612140" y="92583"/>
                </a:lnTo>
                <a:close/>
              </a:path>
              <a:path w="624839" h="163195">
                <a:moveTo>
                  <a:pt x="624840" y="0"/>
                </a:moveTo>
                <a:lnTo>
                  <a:pt x="0" y="0"/>
                </a:lnTo>
                <a:lnTo>
                  <a:pt x="0" y="10668"/>
                </a:lnTo>
                <a:lnTo>
                  <a:pt x="624840" y="10668"/>
                </a:lnTo>
                <a:lnTo>
                  <a:pt x="6248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 txBox="1"/>
          <p:nvPr/>
        </p:nvSpPr>
        <p:spPr>
          <a:xfrm>
            <a:off x="2214117" y="3893261"/>
            <a:ext cx="567690" cy="38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4445">
              <a:lnSpc>
                <a:spcPts val="1415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  <a:p>
            <a:pPr algn="ctr">
              <a:lnSpc>
                <a:spcPts val="1415"/>
              </a:lnSpc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2875" sz="1275" spc="37">
                <a:latin typeface="Cambria Math"/>
                <a:cs typeface="Cambria Math"/>
              </a:rPr>
              <a:t>−1</a:t>
            </a:r>
            <a:endParaRPr baseline="22875" sz="1275">
              <a:latin typeface="Cambria Math"/>
              <a:cs typeface="Cambria Math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808477" y="3983863"/>
            <a:ext cx="458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004822" y="4268851"/>
            <a:ext cx="193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180082" y="4264278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394709" y="4166742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3824732" y="4010532"/>
            <a:ext cx="1346200" cy="409575"/>
          </a:xfrm>
          <a:custGeom>
            <a:avLst/>
            <a:gdLst/>
            <a:ahLst/>
            <a:cxnLst/>
            <a:rect l="l" t="t" r="r" b="b"/>
            <a:pathLst>
              <a:path w="1346200" h="409575">
                <a:moveTo>
                  <a:pt x="38227" y="24257"/>
                </a:moveTo>
                <a:lnTo>
                  <a:pt x="0" y="24257"/>
                </a:lnTo>
                <a:lnTo>
                  <a:pt x="0" y="31877"/>
                </a:lnTo>
                <a:lnTo>
                  <a:pt x="0" y="402717"/>
                </a:lnTo>
                <a:lnTo>
                  <a:pt x="0" y="409067"/>
                </a:lnTo>
                <a:lnTo>
                  <a:pt x="38227" y="409067"/>
                </a:lnTo>
                <a:lnTo>
                  <a:pt x="38227" y="402717"/>
                </a:lnTo>
                <a:lnTo>
                  <a:pt x="14478" y="402717"/>
                </a:lnTo>
                <a:lnTo>
                  <a:pt x="14478" y="31877"/>
                </a:lnTo>
                <a:lnTo>
                  <a:pt x="38227" y="31877"/>
                </a:lnTo>
                <a:lnTo>
                  <a:pt x="38227" y="24257"/>
                </a:lnTo>
                <a:close/>
              </a:path>
              <a:path w="1346200" h="409575">
                <a:moveTo>
                  <a:pt x="112268" y="5969"/>
                </a:moveTo>
                <a:lnTo>
                  <a:pt x="78257" y="30810"/>
                </a:lnTo>
                <a:lnTo>
                  <a:pt x="59258" y="83083"/>
                </a:lnTo>
                <a:lnTo>
                  <a:pt x="55626" y="125730"/>
                </a:lnTo>
                <a:lnTo>
                  <a:pt x="56527" y="147421"/>
                </a:lnTo>
                <a:lnTo>
                  <a:pt x="63817" y="186994"/>
                </a:lnTo>
                <a:lnTo>
                  <a:pt x="87515" y="233413"/>
                </a:lnTo>
                <a:lnTo>
                  <a:pt x="109855" y="251333"/>
                </a:lnTo>
                <a:lnTo>
                  <a:pt x="112268" y="245364"/>
                </a:lnTo>
                <a:lnTo>
                  <a:pt x="102806" y="237731"/>
                </a:lnTo>
                <a:lnTo>
                  <a:pt x="94449" y="227761"/>
                </a:lnTo>
                <a:lnTo>
                  <a:pt x="76111" y="184365"/>
                </a:lnTo>
                <a:lnTo>
                  <a:pt x="69850" y="125603"/>
                </a:lnTo>
                <a:lnTo>
                  <a:pt x="70535" y="104355"/>
                </a:lnTo>
                <a:lnTo>
                  <a:pt x="76161" y="66497"/>
                </a:lnTo>
                <a:lnTo>
                  <a:pt x="94615" y="23444"/>
                </a:lnTo>
                <a:lnTo>
                  <a:pt x="102895" y="13576"/>
                </a:lnTo>
                <a:lnTo>
                  <a:pt x="112268" y="5969"/>
                </a:lnTo>
                <a:close/>
              </a:path>
              <a:path w="1346200" h="409575">
                <a:moveTo>
                  <a:pt x="177546" y="61341"/>
                </a:moveTo>
                <a:lnTo>
                  <a:pt x="175641" y="55626"/>
                </a:lnTo>
                <a:lnTo>
                  <a:pt x="165341" y="59321"/>
                </a:lnTo>
                <a:lnTo>
                  <a:pt x="156362" y="64681"/>
                </a:lnTo>
                <a:lnTo>
                  <a:pt x="133489" y="101371"/>
                </a:lnTo>
                <a:lnTo>
                  <a:pt x="130556" y="126238"/>
                </a:lnTo>
                <a:lnTo>
                  <a:pt x="131279" y="139192"/>
                </a:lnTo>
                <a:lnTo>
                  <a:pt x="148564" y="180759"/>
                </a:lnTo>
                <a:lnTo>
                  <a:pt x="175641" y="196850"/>
                </a:lnTo>
                <a:lnTo>
                  <a:pt x="177419" y="191008"/>
                </a:lnTo>
                <a:lnTo>
                  <a:pt x="169316" y="187464"/>
                </a:lnTo>
                <a:lnTo>
                  <a:pt x="162344" y="182524"/>
                </a:lnTo>
                <a:lnTo>
                  <a:pt x="143903" y="137960"/>
                </a:lnTo>
                <a:lnTo>
                  <a:pt x="143383" y="125476"/>
                </a:lnTo>
                <a:lnTo>
                  <a:pt x="143916" y="113309"/>
                </a:lnTo>
                <a:lnTo>
                  <a:pt x="156514" y="76085"/>
                </a:lnTo>
                <a:lnTo>
                  <a:pt x="169418" y="64897"/>
                </a:lnTo>
                <a:lnTo>
                  <a:pt x="177546" y="61341"/>
                </a:lnTo>
                <a:close/>
              </a:path>
              <a:path w="1346200" h="409575">
                <a:moveTo>
                  <a:pt x="729361" y="126238"/>
                </a:moveTo>
                <a:lnTo>
                  <a:pt x="717677" y="80391"/>
                </a:lnTo>
                <a:lnTo>
                  <a:pt x="684403" y="55626"/>
                </a:lnTo>
                <a:lnTo>
                  <a:pt x="682371" y="61341"/>
                </a:lnTo>
                <a:lnTo>
                  <a:pt x="690537" y="64897"/>
                </a:lnTo>
                <a:lnTo>
                  <a:pt x="697547" y="69811"/>
                </a:lnTo>
                <a:lnTo>
                  <a:pt x="716000" y="113436"/>
                </a:lnTo>
                <a:lnTo>
                  <a:pt x="716534" y="125476"/>
                </a:lnTo>
                <a:lnTo>
                  <a:pt x="716000" y="137960"/>
                </a:lnTo>
                <a:lnTo>
                  <a:pt x="703402" y="176174"/>
                </a:lnTo>
                <a:lnTo>
                  <a:pt x="682625" y="191008"/>
                </a:lnTo>
                <a:lnTo>
                  <a:pt x="684403" y="196850"/>
                </a:lnTo>
                <a:lnTo>
                  <a:pt x="717804" y="172085"/>
                </a:lnTo>
                <a:lnTo>
                  <a:pt x="728637" y="139192"/>
                </a:lnTo>
                <a:lnTo>
                  <a:pt x="729361" y="126238"/>
                </a:lnTo>
                <a:close/>
              </a:path>
              <a:path w="1346200" h="409575">
                <a:moveTo>
                  <a:pt x="1291336" y="125603"/>
                </a:moveTo>
                <a:lnTo>
                  <a:pt x="1287627" y="83083"/>
                </a:lnTo>
                <a:lnTo>
                  <a:pt x="1276604" y="46355"/>
                </a:lnTo>
                <a:lnTo>
                  <a:pt x="1248803" y="7620"/>
                </a:lnTo>
                <a:lnTo>
                  <a:pt x="1236980" y="0"/>
                </a:lnTo>
                <a:lnTo>
                  <a:pt x="1234567" y="5969"/>
                </a:lnTo>
                <a:lnTo>
                  <a:pt x="1243939" y="13576"/>
                </a:lnTo>
                <a:lnTo>
                  <a:pt x="1252258" y="23444"/>
                </a:lnTo>
                <a:lnTo>
                  <a:pt x="1270673" y="66497"/>
                </a:lnTo>
                <a:lnTo>
                  <a:pt x="1276388" y="104355"/>
                </a:lnTo>
                <a:lnTo>
                  <a:pt x="1277112" y="125730"/>
                </a:lnTo>
                <a:lnTo>
                  <a:pt x="1276388" y="146786"/>
                </a:lnTo>
                <a:lnTo>
                  <a:pt x="1265809" y="200914"/>
                </a:lnTo>
                <a:lnTo>
                  <a:pt x="1244015" y="237731"/>
                </a:lnTo>
                <a:lnTo>
                  <a:pt x="1234567" y="245364"/>
                </a:lnTo>
                <a:lnTo>
                  <a:pt x="1236980" y="251333"/>
                </a:lnTo>
                <a:lnTo>
                  <a:pt x="1268615" y="220421"/>
                </a:lnTo>
                <a:lnTo>
                  <a:pt x="1287627" y="167881"/>
                </a:lnTo>
                <a:lnTo>
                  <a:pt x="1290408" y="147421"/>
                </a:lnTo>
                <a:lnTo>
                  <a:pt x="1291336" y="125603"/>
                </a:lnTo>
                <a:close/>
              </a:path>
              <a:path w="1346200" h="409575">
                <a:moveTo>
                  <a:pt x="1304417" y="271399"/>
                </a:moveTo>
                <a:lnTo>
                  <a:pt x="42545" y="271399"/>
                </a:lnTo>
                <a:lnTo>
                  <a:pt x="42545" y="282067"/>
                </a:lnTo>
                <a:lnTo>
                  <a:pt x="1304417" y="282067"/>
                </a:lnTo>
                <a:lnTo>
                  <a:pt x="1304417" y="271399"/>
                </a:lnTo>
                <a:close/>
              </a:path>
              <a:path w="1346200" h="409575">
                <a:moveTo>
                  <a:pt x="1345946" y="24257"/>
                </a:moveTo>
                <a:lnTo>
                  <a:pt x="1307719" y="24257"/>
                </a:lnTo>
                <a:lnTo>
                  <a:pt x="1307719" y="31877"/>
                </a:lnTo>
                <a:lnTo>
                  <a:pt x="1331468" y="31877"/>
                </a:lnTo>
                <a:lnTo>
                  <a:pt x="1331468" y="402717"/>
                </a:lnTo>
                <a:lnTo>
                  <a:pt x="1307719" y="402717"/>
                </a:lnTo>
                <a:lnTo>
                  <a:pt x="1307719" y="409067"/>
                </a:lnTo>
                <a:lnTo>
                  <a:pt x="1345946" y="409067"/>
                </a:lnTo>
                <a:lnTo>
                  <a:pt x="1345946" y="402717"/>
                </a:lnTo>
                <a:lnTo>
                  <a:pt x="1345946" y="31877"/>
                </a:lnTo>
                <a:lnTo>
                  <a:pt x="1345946" y="24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 txBox="1"/>
          <p:nvPr/>
        </p:nvSpPr>
        <p:spPr>
          <a:xfrm>
            <a:off x="3968496" y="4015867"/>
            <a:ext cx="11239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  </a:t>
            </a:r>
            <a:r>
              <a:rPr dirty="0" baseline="29411" sz="1275" spc="27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-180">
                <a:latin typeface="Cambria Math"/>
                <a:cs typeface="Cambria Math"/>
              </a:rPr>
              <a:t>𝐺</a:t>
            </a:r>
            <a:r>
              <a:rPr dirty="0" baseline="11574" sz="1800" spc="-270">
                <a:latin typeface="Cambria Math"/>
                <a:cs typeface="Cambria Math"/>
              </a:rPr>
              <a:t>෠</a:t>
            </a:r>
            <a:r>
              <a:rPr dirty="0" sz="1200" spc="-180">
                <a:latin typeface="Cambria Math"/>
                <a:cs typeface="Cambria Math"/>
              </a:rPr>
              <a:t>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323079" y="4268851"/>
            <a:ext cx="192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496815" y="4264278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217667" y="4166742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386705" y="4101210"/>
            <a:ext cx="489584" cy="191770"/>
          </a:xfrm>
          <a:custGeom>
            <a:avLst/>
            <a:gdLst/>
            <a:ahLst/>
            <a:cxnLst/>
            <a:rect l="l" t="t" r="r" b="b"/>
            <a:pathLst>
              <a:path w="489585" h="191770">
                <a:moveTo>
                  <a:pt x="60325" y="5715"/>
                </a:moveTo>
                <a:lnTo>
                  <a:pt x="58420" y="0"/>
                </a:lnTo>
                <a:lnTo>
                  <a:pt x="48120" y="3695"/>
                </a:lnTo>
                <a:lnTo>
                  <a:pt x="39141" y="9055"/>
                </a:lnTo>
                <a:lnTo>
                  <a:pt x="16268" y="45745"/>
                </a:lnTo>
                <a:lnTo>
                  <a:pt x="13335" y="70612"/>
                </a:lnTo>
                <a:lnTo>
                  <a:pt x="14058" y="83566"/>
                </a:lnTo>
                <a:lnTo>
                  <a:pt x="31343" y="125133"/>
                </a:lnTo>
                <a:lnTo>
                  <a:pt x="58420" y="141224"/>
                </a:lnTo>
                <a:lnTo>
                  <a:pt x="60198" y="135382"/>
                </a:lnTo>
                <a:lnTo>
                  <a:pt x="52095" y="131838"/>
                </a:lnTo>
                <a:lnTo>
                  <a:pt x="45123" y="126898"/>
                </a:lnTo>
                <a:lnTo>
                  <a:pt x="26682" y="82334"/>
                </a:lnTo>
                <a:lnTo>
                  <a:pt x="26162" y="69850"/>
                </a:lnTo>
                <a:lnTo>
                  <a:pt x="26695" y="57683"/>
                </a:lnTo>
                <a:lnTo>
                  <a:pt x="39293" y="20459"/>
                </a:lnTo>
                <a:lnTo>
                  <a:pt x="52197" y="9271"/>
                </a:lnTo>
                <a:lnTo>
                  <a:pt x="60325" y="5715"/>
                </a:lnTo>
                <a:close/>
              </a:path>
              <a:path w="489585" h="191770">
                <a:moveTo>
                  <a:pt x="476504" y="70612"/>
                </a:moveTo>
                <a:lnTo>
                  <a:pt x="464820" y="24765"/>
                </a:lnTo>
                <a:lnTo>
                  <a:pt x="431546" y="0"/>
                </a:lnTo>
                <a:lnTo>
                  <a:pt x="429514" y="5715"/>
                </a:lnTo>
                <a:lnTo>
                  <a:pt x="437680" y="9271"/>
                </a:lnTo>
                <a:lnTo>
                  <a:pt x="444677" y="14185"/>
                </a:lnTo>
                <a:lnTo>
                  <a:pt x="463143" y="57810"/>
                </a:lnTo>
                <a:lnTo>
                  <a:pt x="463677" y="69850"/>
                </a:lnTo>
                <a:lnTo>
                  <a:pt x="463143" y="82334"/>
                </a:lnTo>
                <a:lnTo>
                  <a:pt x="450545" y="120548"/>
                </a:lnTo>
                <a:lnTo>
                  <a:pt x="429768" y="135382"/>
                </a:lnTo>
                <a:lnTo>
                  <a:pt x="431546" y="141224"/>
                </a:lnTo>
                <a:lnTo>
                  <a:pt x="464947" y="116459"/>
                </a:lnTo>
                <a:lnTo>
                  <a:pt x="475780" y="83566"/>
                </a:lnTo>
                <a:lnTo>
                  <a:pt x="476504" y="70612"/>
                </a:lnTo>
                <a:close/>
              </a:path>
              <a:path w="489585" h="191770">
                <a:moveTo>
                  <a:pt x="489191" y="180721"/>
                </a:moveTo>
                <a:lnTo>
                  <a:pt x="0" y="180721"/>
                </a:lnTo>
                <a:lnTo>
                  <a:pt x="0" y="191389"/>
                </a:lnTo>
                <a:lnTo>
                  <a:pt x="489191" y="191389"/>
                </a:lnTo>
                <a:lnTo>
                  <a:pt x="489191" y="18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075553" y="4281931"/>
            <a:ext cx="97790" cy="10795"/>
          </a:xfrm>
          <a:custGeom>
            <a:avLst/>
            <a:gdLst/>
            <a:ahLst/>
            <a:cxnLst/>
            <a:rect l="l" t="t" r="r" b="b"/>
            <a:pathLst>
              <a:path w="97789" h="10795">
                <a:moveTo>
                  <a:pt x="97536" y="0"/>
                </a:moveTo>
                <a:lnTo>
                  <a:pt x="0" y="0"/>
                </a:lnTo>
                <a:lnTo>
                  <a:pt x="0" y="10668"/>
                </a:lnTo>
                <a:lnTo>
                  <a:pt x="97536" y="10668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5438647" y="4050919"/>
            <a:ext cx="7416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6905" algn="l"/>
              </a:tabLst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	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571235" y="4268851"/>
            <a:ext cx="6102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6095" algn="l"/>
              </a:tabLst>
            </a:pPr>
            <a:r>
              <a:rPr dirty="0" sz="1200">
                <a:latin typeface="Cambria Math"/>
                <a:cs typeface="Cambria Math"/>
              </a:rPr>
              <a:t>𝑇	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797929" y="4281931"/>
            <a:ext cx="166370" cy="10795"/>
          </a:xfrm>
          <a:custGeom>
            <a:avLst/>
            <a:gdLst/>
            <a:ahLst/>
            <a:cxnLst/>
            <a:rect l="l" t="t" r="r" b="b"/>
            <a:pathLst>
              <a:path w="166370" h="10795">
                <a:moveTo>
                  <a:pt x="166116" y="0"/>
                </a:moveTo>
                <a:lnTo>
                  <a:pt x="0" y="0"/>
                </a:lnTo>
                <a:lnTo>
                  <a:pt x="0" y="10668"/>
                </a:lnTo>
                <a:lnTo>
                  <a:pt x="166116" y="10668"/>
                </a:lnTo>
                <a:lnTo>
                  <a:pt x="166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 txBox="1"/>
          <p:nvPr/>
        </p:nvSpPr>
        <p:spPr>
          <a:xfrm>
            <a:off x="5881115" y="4166742"/>
            <a:ext cx="12801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67030" algn="l"/>
                <a:tab pos="1127760" algn="l"/>
              </a:tabLst>
            </a:pPr>
            <a:r>
              <a:rPr dirty="0" sz="1200">
                <a:latin typeface="Cambria Math"/>
                <a:cs typeface="Cambria Math"/>
              </a:rPr>
              <a:t>=	⇒</a:t>
            </a:r>
            <a:r>
              <a:rPr dirty="0" sz="1200" spc="32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163689" y="4281931"/>
            <a:ext cx="97790" cy="10795"/>
          </a:xfrm>
          <a:custGeom>
            <a:avLst/>
            <a:gdLst/>
            <a:ahLst/>
            <a:cxnLst/>
            <a:rect l="l" t="t" r="r" b="b"/>
            <a:pathLst>
              <a:path w="97790" h="10795">
                <a:moveTo>
                  <a:pt x="97535" y="0"/>
                </a:moveTo>
                <a:lnTo>
                  <a:pt x="0" y="0"/>
                </a:lnTo>
                <a:lnTo>
                  <a:pt x="0" y="10668"/>
                </a:lnTo>
                <a:lnTo>
                  <a:pt x="97535" y="10668"/>
                </a:lnTo>
                <a:lnTo>
                  <a:pt x="975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6827266" y="4050919"/>
            <a:ext cx="4425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8455" algn="l"/>
              </a:tabLst>
            </a:pPr>
            <a:r>
              <a:rPr dirty="0" sz="1200">
                <a:latin typeface="Cambria Math"/>
                <a:cs typeface="Cambria Math"/>
              </a:rPr>
              <a:t>1	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760718" y="4268851"/>
            <a:ext cx="5334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03225" algn="l"/>
              </a:tabLst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	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73786" y="4831207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2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(r=2)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48386" y="5226177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5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16686" y="5360289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91565" y="5153659"/>
            <a:ext cx="1425575" cy="384810"/>
          </a:xfrm>
          <a:custGeom>
            <a:avLst/>
            <a:gdLst/>
            <a:ahLst/>
            <a:cxnLst/>
            <a:rect l="l" t="t" r="r" b="b"/>
            <a:pathLst>
              <a:path w="1425575" h="384810">
                <a:moveTo>
                  <a:pt x="38252" y="0"/>
                </a:moveTo>
                <a:lnTo>
                  <a:pt x="0" y="0"/>
                </a:lnTo>
                <a:lnTo>
                  <a:pt x="0" y="7620"/>
                </a:lnTo>
                <a:lnTo>
                  <a:pt x="0" y="378460"/>
                </a:lnTo>
                <a:lnTo>
                  <a:pt x="0" y="384810"/>
                </a:lnTo>
                <a:lnTo>
                  <a:pt x="38252" y="384810"/>
                </a:lnTo>
                <a:lnTo>
                  <a:pt x="38252" y="378460"/>
                </a:lnTo>
                <a:lnTo>
                  <a:pt x="14503" y="378460"/>
                </a:lnTo>
                <a:lnTo>
                  <a:pt x="14503" y="7620"/>
                </a:lnTo>
                <a:lnTo>
                  <a:pt x="38252" y="7620"/>
                </a:lnTo>
                <a:lnTo>
                  <a:pt x="38252" y="0"/>
                </a:lnTo>
                <a:close/>
              </a:path>
              <a:path w="1425575" h="384810">
                <a:moveTo>
                  <a:pt x="241388" y="47117"/>
                </a:moveTo>
                <a:lnTo>
                  <a:pt x="240030" y="42672"/>
                </a:lnTo>
                <a:lnTo>
                  <a:pt x="232029" y="45821"/>
                </a:lnTo>
                <a:lnTo>
                  <a:pt x="225018" y="50711"/>
                </a:lnTo>
                <a:lnTo>
                  <a:pt x="207010" y="86156"/>
                </a:lnTo>
                <a:lnTo>
                  <a:pt x="204724" y="109982"/>
                </a:lnTo>
                <a:lnTo>
                  <a:pt x="205295" y="122199"/>
                </a:lnTo>
                <a:lnTo>
                  <a:pt x="218973" y="162496"/>
                </a:lnTo>
                <a:lnTo>
                  <a:pt x="240030" y="177165"/>
                </a:lnTo>
                <a:lnTo>
                  <a:pt x="241388" y="172593"/>
                </a:lnTo>
                <a:lnTo>
                  <a:pt x="235204" y="169456"/>
                </a:lnTo>
                <a:lnTo>
                  <a:pt x="229831" y="164820"/>
                </a:lnTo>
                <a:lnTo>
                  <a:pt x="215138" y="121780"/>
                </a:lnTo>
                <a:lnTo>
                  <a:pt x="214718" y="109855"/>
                </a:lnTo>
                <a:lnTo>
                  <a:pt x="215138" y="98183"/>
                </a:lnTo>
                <a:lnTo>
                  <a:pt x="225247" y="61137"/>
                </a:lnTo>
                <a:lnTo>
                  <a:pt x="235204" y="50330"/>
                </a:lnTo>
                <a:lnTo>
                  <a:pt x="241388" y="47117"/>
                </a:lnTo>
                <a:close/>
              </a:path>
              <a:path w="1425575" h="384810">
                <a:moveTo>
                  <a:pt x="623747" y="109855"/>
                </a:moveTo>
                <a:lnTo>
                  <a:pt x="614603" y="65786"/>
                </a:lnTo>
                <a:lnTo>
                  <a:pt x="588441" y="42672"/>
                </a:lnTo>
                <a:lnTo>
                  <a:pt x="587044" y="47117"/>
                </a:lnTo>
                <a:lnTo>
                  <a:pt x="593229" y="50330"/>
                </a:lnTo>
                <a:lnTo>
                  <a:pt x="598627" y="55016"/>
                </a:lnTo>
                <a:lnTo>
                  <a:pt x="613295" y="98183"/>
                </a:lnTo>
                <a:lnTo>
                  <a:pt x="613714" y="109982"/>
                </a:lnTo>
                <a:lnTo>
                  <a:pt x="613295" y="121780"/>
                </a:lnTo>
                <a:lnTo>
                  <a:pt x="603224" y="158699"/>
                </a:lnTo>
                <a:lnTo>
                  <a:pt x="587044" y="172593"/>
                </a:lnTo>
                <a:lnTo>
                  <a:pt x="588441" y="177165"/>
                </a:lnTo>
                <a:lnTo>
                  <a:pt x="618604" y="144297"/>
                </a:lnTo>
                <a:lnTo>
                  <a:pt x="623176" y="122199"/>
                </a:lnTo>
                <a:lnTo>
                  <a:pt x="623747" y="109855"/>
                </a:lnTo>
                <a:close/>
              </a:path>
              <a:path w="1425575" h="384810">
                <a:moveTo>
                  <a:pt x="842645" y="187452"/>
                </a:moveTo>
                <a:lnTo>
                  <a:pt x="42545" y="187452"/>
                </a:lnTo>
                <a:lnTo>
                  <a:pt x="42545" y="198120"/>
                </a:lnTo>
                <a:lnTo>
                  <a:pt x="842645" y="198120"/>
                </a:lnTo>
                <a:lnTo>
                  <a:pt x="842645" y="187452"/>
                </a:lnTo>
                <a:close/>
              </a:path>
              <a:path w="1425575" h="384810">
                <a:moveTo>
                  <a:pt x="1425244" y="0"/>
                </a:moveTo>
                <a:lnTo>
                  <a:pt x="1387017" y="0"/>
                </a:lnTo>
                <a:lnTo>
                  <a:pt x="1387017" y="7620"/>
                </a:lnTo>
                <a:lnTo>
                  <a:pt x="1410766" y="7620"/>
                </a:lnTo>
                <a:lnTo>
                  <a:pt x="1410766" y="378460"/>
                </a:lnTo>
                <a:lnTo>
                  <a:pt x="1387017" y="378460"/>
                </a:lnTo>
                <a:lnTo>
                  <a:pt x="1387017" y="384810"/>
                </a:lnTo>
                <a:lnTo>
                  <a:pt x="1425244" y="384810"/>
                </a:lnTo>
                <a:lnTo>
                  <a:pt x="1425244" y="378460"/>
                </a:lnTo>
                <a:lnTo>
                  <a:pt x="1425244" y="7620"/>
                </a:lnTo>
                <a:lnTo>
                  <a:pt x="14252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 txBox="1"/>
          <p:nvPr/>
        </p:nvSpPr>
        <p:spPr>
          <a:xfrm>
            <a:off x="1198778" y="5173802"/>
            <a:ext cx="51943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23809" sz="1050" spc="52">
                <a:latin typeface="Cambria Math"/>
                <a:cs typeface="Cambria Math"/>
              </a:rPr>
              <a:t>−1</a:t>
            </a:r>
            <a:r>
              <a:rPr dirty="0" baseline="23809" sz="1050" spc="67">
                <a:latin typeface="Cambria Math"/>
                <a:cs typeface="Cambria Math"/>
              </a:rPr>
              <a:t> </a:t>
            </a:r>
            <a:r>
              <a:rPr dirty="0" baseline="47619" sz="1050" spc="60">
                <a:latin typeface="Cambria Math"/>
                <a:cs typeface="Cambria Math"/>
              </a:rPr>
              <a:t>2</a:t>
            </a:r>
            <a:endParaRPr baseline="47619" sz="1050">
              <a:latin typeface="Cambria Math"/>
              <a:cs typeface="Cambria Math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043889" y="5341111"/>
            <a:ext cx="1331595" cy="143510"/>
          </a:xfrm>
          <a:custGeom>
            <a:avLst/>
            <a:gdLst/>
            <a:ahLst/>
            <a:cxnLst/>
            <a:rect l="l" t="t" r="r" b="b"/>
            <a:pathLst>
              <a:path w="1331595" h="143510">
                <a:moveTo>
                  <a:pt x="34328" y="44577"/>
                </a:moveTo>
                <a:lnTo>
                  <a:pt x="32854" y="40386"/>
                </a:lnTo>
                <a:lnTo>
                  <a:pt x="25387" y="43091"/>
                </a:lnTo>
                <a:lnTo>
                  <a:pt x="18834" y="46977"/>
                </a:lnTo>
                <a:lnTo>
                  <a:pt x="520" y="82550"/>
                </a:lnTo>
                <a:lnTo>
                  <a:pt x="0" y="91948"/>
                </a:lnTo>
                <a:lnTo>
                  <a:pt x="520" y="101409"/>
                </a:lnTo>
                <a:lnTo>
                  <a:pt x="18796" y="136804"/>
                </a:lnTo>
                <a:lnTo>
                  <a:pt x="32854" y="143383"/>
                </a:lnTo>
                <a:lnTo>
                  <a:pt x="34163" y="139192"/>
                </a:lnTo>
                <a:lnTo>
                  <a:pt x="25793" y="136398"/>
                </a:lnTo>
                <a:lnTo>
                  <a:pt x="19583" y="130937"/>
                </a:lnTo>
                <a:lnTo>
                  <a:pt x="9398" y="91313"/>
                </a:lnTo>
                <a:lnTo>
                  <a:pt x="9779" y="82499"/>
                </a:lnTo>
                <a:lnTo>
                  <a:pt x="25857" y="47244"/>
                </a:lnTo>
                <a:lnTo>
                  <a:pt x="34328" y="44577"/>
                </a:lnTo>
                <a:close/>
              </a:path>
              <a:path w="1331595" h="143510">
                <a:moveTo>
                  <a:pt x="410641" y="91948"/>
                </a:moveTo>
                <a:lnTo>
                  <a:pt x="397459" y="52095"/>
                </a:lnTo>
                <a:lnTo>
                  <a:pt x="377748" y="40386"/>
                </a:lnTo>
                <a:lnTo>
                  <a:pt x="376351" y="44577"/>
                </a:lnTo>
                <a:lnTo>
                  <a:pt x="384860" y="47244"/>
                </a:lnTo>
                <a:lnTo>
                  <a:pt x="391083" y="52705"/>
                </a:lnTo>
                <a:lnTo>
                  <a:pt x="401243" y="91313"/>
                </a:lnTo>
                <a:lnTo>
                  <a:pt x="400862" y="100418"/>
                </a:lnTo>
                <a:lnTo>
                  <a:pt x="384860" y="136398"/>
                </a:lnTo>
                <a:lnTo>
                  <a:pt x="376478" y="139192"/>
                </a:lnTo>
                <a:lnTo>
                  <a:pt x="377748" y="143383"/>
                </a:lnTo>
                <a:lnTo>
                  <a:pt x="408520" y="110134"/>
                </a:lnTo>
                <a:lnTo>
                  <a:pt x="410108" y="101409"/>
                </a:lnTo>
                <a:lnTo>
                  <a:pt x="410641" y="91948"/>
                </a:lnTo>
                <a:close/>
              </a:path>
              <a:path w="1331595" h="143510">
                <a:moveTo>
                  <a:pt x="945692" y="44577"/>
                </a:moveTo>
                <a:lnTo>
                  <a:pt x="944168" y="40386"/>
                </a:lnTo>
                <a:lnTo>
                  <a:pt x="936713" y="43091"/>
                </a:lnTo>
                <a:lnTo>
                  <a:pt x="930173" y="46977"/>
                </a:lnTo>
                <a:lnTo>
                  <a:pt x="911923" y="82550"/>
                </a:lnTo>
                <a:lnTo>
                  <a:pt x="911402" y="91948"/>
                </a:lnTo>
                <a:lnTo>
                  <a:pt x="911923" y="101409"/>
                </a:lnTo>
                <a:lnTo>
                  <a:pt x="930160" y="136804"/>
                </a:lnTo>
                <a:lnTo>
                  <a:pt x="944168" y="143383"/>
                </a:lnTo>
                <a:lnTo>
                  <a:pt x="945565" y="139192"/>
                </a:lnTo>
                <a:lnTo>
                  <a:pt x="937183" y="136398"/>
                </a:lnTo>
                <a:lnTo>
                  <a:pt x="930960" y="130937"/>
                </a:lnTo>
                <a:lnTo>
                  <a:pt x="920800" y="91313"/>
                </a:lnTo>
                <a:lnTo>
                  <a:pt x="921181" y="82499"/>
                </a:lnTo>
                <a:lnTo>
                  <a:pt x="937183" y="47244"/>
                </a:lnTo>
                <a:lnTo>
                  <a:pt x="945692" y="44577"/>
                </a:lnTo>
                <a:close/>
              </a:path>
              <a:path w="1331595" h="143510">
                <a:moveTo>
                  <a:pt x="1321993" y="91948"/>
                </a:moveTo>
                <a:lnTo>
                  <a:pt x="1308811" y="52095"/>
                </a:lnTo>
                <a:lnTo>
                  <a:pt x="1289100" y="40386"/>
                </a:lnTo>
                <a:lnTo>
                  <a:pt x="1287703" y="44577"/>
                </a:lnTo>
                <a:lnTo>
                  <a:pt x="1296212" y="47244"/>
                </a:lnTo>
                <a:lnTo>
                  <a:pt x="1302435" y="52705"/>
                </a:lnTo>
                <a:lnTo>
                  <a:pt x="1312595" y="91313"/>
                </a:lnTo>
                <a:lnTo>
                  <a:pt x="1312214" y="100418"/>
                </a:lnTo>
                <a:lnTo>
                  <a:pt x="1296212" y="136398"/>
                </a:lnTo>
                <a:lnTo>
                  <a:pt x="1287830" y="139192"/>
                </a:lnTo>
                <a:lnTo>
                  <a:pt x="1289100" y="143383"/>
                </a:lnTo>
                <a:lnTo>
                  <a:pt x="1319872" y="110134"/>
                </a:lnTo>
                <a:lnTo>
                  <a:pt x="1321460" y="101409"/>
                </a:lnTo>
                <a:lnTo>
                  <a:pt x="1321993" y="91948"/>
                </a:lnTo>
                <a:close/>
              </a:path>
              <a:path w="1331595" h="143510">
                <a:moveTo>
                  <a:pt x="1331391" y="0"/>
                </a:moveTo>
                <a:lnTo>
                  <a:pt x="901623" y="0"/>
                </a:lnTo>
                <a:lnTo>
                  <a:pt x="901623" y="10668"/>
                </a:lnTo>
                <a:lnTo>
                  <a:pt x="1331391" y="10668"/>
                </a:lnTo>
                <a:lnTo>
                  <a:pt x="13313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/>
          <p:nvPr/>
        </p:nvSpPr>
        <p:spPr>
          <a:xfrm>
            <a:off x="1990089" y="5135702"/>
            <a:ext cx="3365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baseline="-19607" sz="1275" spc="75">
                <a:latin typeface="Cambria Math"/>
                <a:cs typeface="Cambria Math"/>
              </a:rPr>
              <a:t>𝑇𝑧</a:t>
            </a:r>
            <a:r>
              <a:rPr dirty="0" sz="700" spc="50">
                <a:latin typeface="Cambria Math"/>
                <a:cs typeface="Cambria Math"/>
              </a:rPr>
              <a:t>−1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041806" y="5302377"/>
            <a:ext cx="13227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19841" sz="1050" spc="52">
                <a:latin typeface="Cambria Math"/>
                <a:cs typeface="Cambria Math"/>
              </a:rPr>
              <a:t>−1  </a:t>
            </a:r>
            <a:r>
              <a:rPr dirty="0" baseline="19841" sz="1050" spc="-97">
                <a:latin typeface="Cambria Math"/>
                <a:cs typeface="Cambria Math"/>
              </a:rPr>
              <a:t>2</a:t>
            </a:r>
            <a:r>
              <a:rPr dirty="0" sz="850" spc="-65">
                <a:latin typeface="Cambria Math"/>
                <a:cs typeface="Cambria Math"/>
              </a:rPr>
              <a:t>+𝐺</a:t>
            </a:r>
            <a:r>
              <a:rPr dirty="0" baseline="9803" sz="1275" spc="-97">
                <a:latin typeface="Cambria Math"/>
                <a:cs typeface="Cambria Math"/>
              </a:rPr>
              <a:t>෠</a:t>
            </a:r>
            <a:r>
              <a:rPr dirty="0" sz="850" spc="-65">
                <a:latin typeface="Cambria Math"/>
                <a:cs typeface="Cambria Math"/>
              </a:rPr>
              <a:t>(𝑧)</a:t>
            </a:r>
            <a:r>
              <a:rPr dirty="0" sz="850" spc="60">
                <a:latin typeface="Cambria Math"/>
                <a:cs typeface="Cambria Math"/>
              </a:rPr>
              <a:t> </a:t>
            </a:r>
            <a:r>
              <a:rPr dirty="0" baseline="27777" sz="1800">
                <a:latin typeface="Cambria Math"/>
                <a:cs typeface="Cambria Math"/>
              </a:rPr>
              <a:t>·</a:t>
            </a:r>
            <a:r>
              <a:rPr dirty="0" baseline="27777" sz="1800" spc="532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19841" sz="1050" spc="52">
                <a:latin typeface="Cambria Math"/>
                <a:cs typeface="Cambria Math"/>
              </a:rPr>
              <a:t>−1</a:t>
            </a:r>
            <a:endParaRPr baseline="19841" sz="1050">
              <a:latin typeface="Cambria Math"/>
              <a:cs typeface="Cambria Math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2887472" y="5194300"/>
            <a:ext cx="841375" cy="303530"/>
          </a:xfrm>
          <a:custGeom>
            <a:avLst/>
            <a:gdLst/>
            <a:ahLst/>
            <a:cxnLst/>
            <a:rect l="l" t="t" r="r" b="b"/>
            <a:pathLst>
              <a:path w="841375" h="303529">
                <a:moveTo>
                  <a:pt x="37465" y="0"/>
                </a:moveTo>
                <a:lnTo>
                  <a:pt x="0" y="0"/>
                </a:lnTo>
                <a:lnTo>
                  <a:pt x="0" y="7620"/>
                </a:lnTo>
                <a:lnTo>
                  <a:pt x="0" y="297180"/>
                </a:lnTo>
                <a:lnTo>
                  <a:pt x="0" y="303530"/>
                </a:lnTo>
                <a:lnTo>
                  <a:pt x="37465" y="303530"/>
                </a:lnTo>
                <a:lnTo>
                  <a:pt x="37465" y="297180"/>
                </a:lnTo>
                <a:lnTo>
                  <a:pt x="14605" y="297180"/>
                </a:lnTo>
                <a:lnTo>
                  <a:pt x="14605" y="7620"/>
                </a:lnTo>
                <a:lnTo>
                  <a:pt x="37465" y="7620"/>
                </a:lnTo>
                <a:lnTo>
                  <a:pt x="37465" y="0"/>
                </a:lnTo>
                <a:close/>
              </a:path>
              <a:path w="841375" h="303529">
                <a:moveTo>
                  <a:pt x="268732" y="6477"/>
                </a:moveTo>
                <a:lnTo>
                  <a:pt x="267462" y="2032"/>
                </a:lnTo>
                <a:lnTo>
                  <a:pt x="259461" y="5181"/>
                </a:lnTo>
                <a:lnTo>
                  <a:pt x="252425" y="10071"/>
                </a:lnTo>
                <a:lnTo>
                  <a:pt x="234442" y="45516"/>
                </a:lnTo>
                <a:lnTo>
                  <a:pt x="232156" y="69342"/>
                </a:lnTo>
                <a:lnTo>
                  <a:pt x="232727" y="81559"/>
                </a:lnTo>
                <a:lnTo>
                  <a:pt x="246367" y="121856"/>
                </a:lnTo>
                <a:lnTo>
                  <a:pt x="267462" y="136525"/>
                </a:lnTo>
                <a:lnTo>
                  <a:pt x="268732" y="131953"/>
                </a:lnTo>
                <a:lnTo>
                  <a:pt x="262559" y="128816"/>
                </a:lnTo>
                <a:lnTo>
                  <a:pt x="257200" y="124180"/>
                </a:lnTo>
                <a:lnTo>
                  <a:pt x="242481" y="81140"/>
                </a:lnTo>
                <a:lnTo>
                  <a:pt x="242062" y="69215"/>
                </a:lnTo>
                <a:lnTo>
                  <a:pt x="242481" y="57543"/>
                </a:lnTo>
                <a:lnTo>
                  <a:pt x="252653" y="20497"/>
                </a:lnTo>
                <a:lnTo>
                  <a:pt x="262559" y="9690"/>
                </a:lnTo>
                <a:lnTo>
                  <a:pt x="268732" y="6477"/>
                </a:lnTo>
                <a:close/>
              </a:path>
              <a:path w="841375" h="303529">
                <a:moveTo>
                  <a:pt x="651129" y="69215"/>
                </a:moveTo>
                <a:lnTo>
                  <a:pt x="641985" y="25146"/>
                </a:lnTo>
                <a:lnTo>
                  <a:pt x="615823" y="2032"/>
                </a:lnTo>
                <a:lnTo>
                  <a:pt x="614426" y="6477"/>
                </a:lnTo>
                <a:lnTo>
                  <a:pt x="620610" y="9690"/>
                </a:lnTo>
                <a:lnTo>
                  <a:pt x="626008" y="14376"/>
                </a:lnTo>
                <a:lnTo>
                  <a:pt x="640676" y="57543"/>
                </a:lnTo>
                <a:lnTo>
                  <a:pt x="641096" y="69342"/>
                </a:lnTo>
                <a:lnTo>
                  <a:pt x="640676" y="81140"/>
                </a:lnTo>
                <a:lnTo>
                  <a:pt x="630605" y="118059"/>
                </a:lnTo>
                <a:lnTo>
                  <a:pt x="614426" y="131953"/>
                </a:lnTo>
                <a:lnTo>
                  <a:pt x="615823" y="136525"/>
                </a:lnTo>
                <a:lnTo>
                  <a:pt x="645985" y="103657"/>
                </a:lnTo>
                <a:lnTo>
                  <a:pt x="650557" y="81559"/>
                </a:lnTo>
                <a:lnTo>
                  <a:pt x="651129" y="69215"/>
                </a:lnTo>
                <a:close/>
              </a:path>
              <a:path w="841375" h="303529">
                <a:moveTo>
                  <a:pt x="841121" y="146812"/>
                </a:moveTo>
                <a:lnTo>
                  <a:pt x="41021" y="146812"/>
                </a:lnTo>
                <a:lnTo>
                  <a:pt x="41021" y="157480"/>
                </a:lnTo>
                <a:lnTo>
                  <a:pt x="841121" y="157480"/>
                </a:lnTo>
                <a:lnTo>
                  <a:pt x="841121" y="146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839845" y="5194300"/>
            <a:ext cx="304800" cy="303530"/>
          </a:xfrm>
          <a:custGeom>
            <a:avLst/>
            <a:gdLst/>
            <a:ahLst/>
            <a:cxnLst/>
            <a:rect l="l" t="t" r="r" b="b"/>
            <a:pathLst>
              <a:path w="304800" h="303529">
                <a:moveTo>
                  <a:pt x="263652" y="146812"/>
                </a:moveTo>
                <a:lnTo>
                  <a:pt x="0" y="146812"/>
                </a:lnTo>
                <a:lnTo>
                  <a:pt x="0" y="157480"/>
                </a:lnTo>
                <a:lnTo>
                  <a:pt x="263652" y="157480"/>
                </a:lnTo>
                <a:lnTo>
                  <a:pt x="263652" y="146812"/>
                </a:lnTo>
                <a:close/>
              </a:path>
              <a:path w="304800" h="303529">
                <a:moveTo>
                  <a:pt x="304419" y="0"/>
                </a:moveTo>
                <a:lnTo>
                  <a:pt x="266954" y="0"/>
                </a:lnTo>
                <a:lnTo>
                  <a:pt x="266954" y="7620"/>
                </a:lnTo>
                <a:lnTo>
                  <a:pt x="289814" y="7620"/>
                </a:lnTo>
                <a:lnTo>
                  <a:pt x="289814" y="297180"/>
                </a:lnTo>
                <a:lnTo>
                  <a:pt x="266954" y="297180"/>
                </a:lnTo>
                <a:lnTo>
                  <a:pt x="266954" y="303530"/>
                </a:lnTo>
                <a:lnTo>
                  <a:pt x="304419" y="303530"/>
                </a:lnTo>
                <a:lnTo>
                  <a:pt x="304419" y="297180"/>
                </a:lnTo>
                <a:lnTo>
                  <a:pt x="304419" y="7620"/>
                </a:lnTo>
                <a:lnTo>
                  <a:pt x="3044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 txBox="1"/>
          <p:nvPr/>
        </p:nvSpPr>
        <p:spPr>
          <a:xfrm>
            <a:off x="3122422" y="5173802"/>
            <a:ext cx="41020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23809" sz="1050" spc="52">
                <a:latin typeface="Cambria Math"/>
                <a:cs typeface="Cambria Math"/>
              </a:rPr>
              <a:t>−1</a:t>
            </a:r>
            <a:endParaRPr baseline="23809" sz="1050">
              <a:latin typeface="Cambria Math"/>
              <a:cs typeface="Cambria Math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938272" y="5381497"/>
            <a:ext cx="410845" cy="103505"/>
          </a:xfrm>
          <a:custGeom>
            <a:avLst/>
            <a:gdLst/>
            <a:ahLst/>
            <a:cxnLst/>
            <a:rect l="l" t="t" r="r" b="b"/>
            <a:pathLst>
              <a:path w="410845" h="103504">
                <a:moveTo>
                  <a:pt x="377698" y="0"/>
                </a:moveTo>
                <a:lnTo>
                  <a:pt x="376300" y="4190"/>
                </a:lnTo>
                <a:lnTo>
                  <a:pt x="384810" y="6857"/>
                </a:lnTo>
                <a:lnTo>
                  <a:pt x="391032" y="12318"/>
                </a:lnTo>
                <a:lnTo>
                  <a:pt x="401192" y="50926"/>
                </a:lnTo>
                <a:lnTo>
                  <a:pt x="400811" y="60025"/>
                </a:lnTo>
                <a:lnTo>
                  <a:pt x="384810" y="96011"/>
                </a:lnTo>
                <a:lnTo>
                  <a:pt x="376427" y="98805"/>
                </a:lnTo>
                <a:lnTo>
                  <a:pt x="377698" y="102996"/>
                </a:lnTo>
                <a:lnTo>
                  <a:pt x="408479" y="69738"/>
                </a:lnTo>
                <a:lnTo>
                  <a:pt x="410590" y="51561"/>
                </a:lnTo>
                <a:lnTo>
                  <a:pt x="410065" y="42108"/>
                </a:lnTo>
                <a:lnTo>
                  <a:pt x="391794" y="6588"/>
                </a:lnTo>
                <a:lnTo>
                  <a:pt x="385222" y="2692"/>
                </a:lnTo>
                <a:lnTo>
                  <a:pt x="377698" y="0"/>
                </a:lnTo>
                <a:close/>
              </a:path>
              <a:path w="410845" h="103504">
                <a:moveTo>
                  <a:pt x="32765" y="0"/>
                </a:moveTo>
                <a:lnTo>
                  <a:pt x="2111" y="33369"/>
                </a:lnTo>
                <a:lnTo>
                  <a:pt x="0" y="51561"/>
                </a:lnTo>
                <a:lnTo>
                  <a:pt x="523" y="61013"/>
                </a:lnTo>
                <a:lnTo>
                  <a:pt x="18764" y="96408"/>
                </a:lnTo>
                <a:lnTo>
                  <a:pt x="32765" y="102996"/>
                </a:lnTo>
                <a:lnTo>
                  <a:pt x="34162" y="98805"/>
                </a:lnTo>
                <a:lnTo>
                  <a:pt x="25780" y="96011"/>
                </a:lnTo>
                <a:lnTo>
                  <a:pt x="19557" y="90550"/>
                </a:lnTo>
                <a:lnTo>
                  <a:pt x="9397" y="50926"/>
                </a:lnTo>
                <a:lnTo>
                  <a:pt x="9786" y="42108"/>
                </a:lnTo>
                <a:lnTo>
                  <a:pt x="25780" y="6857"/>
                </a:lnTo>
                <a:lnTo>
                  <a:pt x="34289" y="4190"/>
                </a:lnTo>
                <a:lnTo>
                  <a:pt x="32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 txBox="1"/>
          <p:nvPr/>
        </p:nvSpPr>
        <p:spPr>
          <a:xfrm>
            <a:off x="3802126" y="5135702"/>
            <a:ext cx="33718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baseline="-19607" sz="1275" spc="75">
                <a:latin typeface="Cambria Math"/>
                <a:cs typeface="Cambria Math"/>
              </a:rPr>
              <a:t>𝑇𝑧</a:t>
            </a:r>
            <a:r>
              <a:rPr dirty="0" sz="700" spc="50">
                <a:latin typeface="Cambria Math"/>
                <a:cs typeface="Cambria Math"/>
              </a:rPr>
              <a:t>−1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2936494" y="5302377"/>
            <a:ext cx="11055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02665" algn="l"/>
              </a:tabLst>
            </a:pPr>
            <a:r>
              <a:rPr dirty="0" sz="850" spc="35">
                <a:latin typeface="Cambria Math"/>
                <a:cs typeface="Cambria Math"/>
              </a:rPr>
              <a:t>1−𝑧</a:t>
            </a:r>
            <a:r>
              <a:rPr dirty="0" baseline="19841" sz="1050" spc="52">
                <a:latin typeface="Cambria Math"/>
                <a:cs typeface="Cambria Math"/>
              </a:rPr>
              <a:t>−1 </a:t>
            </a:r>
            <a:r>
              <a:rPr dirty="0" baseline="19841" sz="1050" spc="75">
                <a:latin typeface="Cambria Math"/>
                <a:cs typeface="Cambria Math"/>
              </a:rPr>
              <a:t> </a:t>
            </a:r>
            <a:r>
              <a:rPr dirty="0" baseline="19841" sz="1050" spc="-97">
                <a:latin typeface="Cambria Math"/>
                <a:cs typeface="Cambria Math"/>
              </a:rPr>
              <a:t>2</a:t>
            </a:r>
            <a:r>
              <a:rPr dirty="0" sz="850" spc="-65">
                <a:latin typeface="Cambria Math"/>
                <a:cs typeface="Cambria Math"/>
              </a:rPr>
              <a:t>+𝐺</a:t>
            </a:r>
            <a:r>
              <a:rPr dirty="0" baseline="9803" sz="1275" spc="-97">
                <a:latin typeface="Cambria Math"/>
                <a:cs typeface="Cambria Math"/>
              </a:rPr>
              <a:t>෠</a:t>
            </a:r>
            <a:r>
              <a:rPr dirty="0" sz="850" spc="-65">
                <a:latin typeface="Cambria Math"/>
                <a:cs typeface="Cambria Math"/>
              </a:rPr>
              <a:t>(𝑧)</a:t>
            </a:r>
            <a:r>
              <a:rPr dirty="0" sz="850" spc="80">
                <a:latin typeface="Cambria Math"/>
                <a:cs typeface="Cambria Math"/>
              </a:rPr>
              <a:t> </a:t>
            </a:r>
            <a:r>
              <a:rPr dirty="0" baseline="27777" sz="1800">
                <a:latin typeface="Cambria Math"/>
                <a:cs typeface="Cambria Math"/>
              </a:rPr>
              <a:t>·	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4359528" y="5341111"/>
            <a:ext cx="218440" cy="10795"/>
          </a:xfrm>
          <a:custGeom>
            <a:avLst/>
            <a:gdLst/>
            <a:ahLst/>
            <a:cxnLst/>
            <a:rect l="l" t="t" r="r" b="b"/>
            <a:pathLst>
              <a:path w="218439" h="10795">
                <a:moveTo>
                  <a:pt x="217932" y="0"/>
                </a:moveTo>
                <a:lnTo>
                  <a:pt x="0" y="0"/>
                </a:lnTo>
                <a:lnTo>
                  <a:pt x="0" y="10668"/>
                </a:lnTo>
                <a:lnTo>
                  <a:pt x="217932" y="10668"/>
                </a:lnTo>
                <a:lnTo>
                  <a:pt x="2179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 txBox="1"/>
          <p:nvPr/>
        </p:nvSpPr>
        <p:spPr>
          <a:xfrm>
            <a:off x="4371847" y="5176850"/>
            <a:ext cx="1917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40">
                <a:latin typeface="Cambria Math"/>
                <a:cs typeface="Cambria Math"/>
              </a:rPr>
              <a:t>0</a:t>
            </a:r>
            <a:r>
              <a:rPr dirty="0" sz="850" spc="5">
                <a:latin typeface="Cambria Math"/>
                <a:cs typeface="Cambria Math"/>
              </a:rPr>
              <a:t>·</a:t>
            </a:r>
            <a:r>
              <a:rPr dirty="0" sz="850" spc="55">
                <a:latin typeface="Cambria Math"/>
                <a:cs typeface="Cambria Math"/>
              </a:rPr>
              <a:t>𝑇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4190491" y="5226177"/>
            <a:ext cx="683260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95"/>
              </a:lnSpc>
              <a:spcBef>
                <a:spcPts val="100"/>
              </a:spcBef>
              <a:tabLst>
                <a:tab pos="428625" algn="l"/>
              </a:tabLst>
            </a:pPr>
            <a:r>
              <a:rPr dirty="0" sz="1200">
                <a:latin typeface="Cambria Math"/>
                <a:cs typeface="Cambria Math"/>
              </a:rPr>
              <a:t>=	=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775"/>
              </a:lnSpc>
            </a:pPr>
            <a:r>
              <a:rPr dirty="0" sz="850" spc="20">
                <a:latin typeface="Cambria Math"/>
                <a:cs typeface="Cambria Math"/>
              </a:rPr>
              <a:t>0+𝐶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348386" y="5782462"/>
            <a:ext cx="6553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</a:t>
            </a:r>
            <a:r>
              <a:rPr dirty="0" baseline="-16339" sz="1275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739546" y="5916574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014501" y="5569203"/>
            <a:ext cx="2404745" cy="471170"/>
          </a:xfrm>
          <a:custGeom>
            <a:avLst/>
            <a:gdLst/>
            <a:ahLst/>
            <a:cxnLst/>
            <a:rect l="l" t="t" r="r" b="b"/>
            <a:pathLst>
              <a:path w="2404745" h="471170">
                <a:moveTo>
                  <a:pt x="40474" y="18796"/>
                </a:moveTo>
                <a:lnTo>
                  <a:pt x="0" y="18796"/>
                </a:lnTo>
                <a:lnTo>
                  <a:pt x="0" y="26416"/>
                </a:lnTo>
                <a:lnTo>
                  <a:pt x="0" y="463296"/>
                </a:lnTo>
                <a:lnTo>
                  <a:pt x="0" y="470916"/>
                </a:lnTo>
                <a:lnTo>
                  <a:pt x="40474" y="470916"/>
                </a:lnTo>
                <a:lnTo>
                  <a:pt x="40474" y="463296"/>
                </a:lnTo>
                <a:lnTo>
                  <a:pt x="15328" y="463296"/>
                </a:lnTo>
                <a:lnTo>
                  <a:pt x="15328" y="26416"/>
                </a:lnTo>
                <a:lnTo>
                  <a:pt x="40474" y="26416"/>
                </a:lnTo>
                <a:lnTo>
                  <a:pt x="40474" y="18796"/>
                </a:lnTo>
                <a:close/>
              </a:path>
              <a:path w="2404745" h="471170">
                <a:moveTo>
                  <a:pt x="107619" y="64528"/>
                </a:moveTo>
                <a:lnTo>
                  <a:pt x="105752" y="58432"/>
                </a:lnTo>
                <a:lnTo>
                  <a:pt x="94805" y="62699"/>
                </a:lnTo>
                <a:lnTo>
                  <a:pt x="85191" y="69392"/>
                </a:lnTo>
                <a:lnTo>
                  <a:pt x="64452" y="103416"/>
                </a:lnTo>
                <a:lnTo>
                  <a:pt x="57378" y="150558"/>
                </a:lnTo>
                <a:lnTo>
                  <a:pt x="58166" y="167347"/>
                </a:lnTo>
                <a:lnTo>
                  <a:pt x="69964" y="210908"/>
                </a:lnTo>
                <a:lnTo>
                  <a:pt x="105752" y="242531"/>
                </a:lnTo>
                <a:lnTo>
                  <a:pt x="107619" y="236435"/>
                </a:lnTo>
                <a:lnTo>
                  <a:pt x="99148" y="232054"/>
                </a:lnTo>
                <a:lnTo>
                  <a:pt x="91782" y="225679"/>
                </a:lnTo>
                <a:lnTo>
                  <a:pt x="73393" y="181470"/>
                </a:lnTo>
                <a:lnTo>
                  <a:pt x="71081" y="150482"/>
                </a:lnTo>
                <a:lnTo>
                  <a:pt x="71653" y="134391"/>
                </a:lnTo>
                <a:lnTo>
                  <a:pt x="80340" y="94081"/>
                </a:lnTo>
                <a:lnTo>
                  <a:pt x="99148" y="68922"/>
                </a:lnTo>
                <a:lnTo>
                  <a:pt x="107619" y="64528"/>
                </a:lnTo>
                <a:close/>
              </a:path>
              <a:path w="2404745" h="471170">
                <a:moveTo>
                  <a:pt x="172999" y="86118"/>
                </a:moveTo>
                <a:lnTo>
                  <a:pt x="170980" y="80391"/>
                </a:lnTo>
                <a:lnTo>
                  <a:pt x="160743" y="84099"/>
                </a:lnTo>
                <a:lnTo>
                  <a:pt x="151777" y="89446"/>
                </a:lnTo>
                <a:lnTo>
                  <a:pt x="128866" y="126111"/>
                </a:lnTo>
                <a:lnTo>
                  <a:pt x="125958" y="151003"/>
                </a:lnTo>
                <a:lnTo>
                  <a:pt x="126682" y="163982"/>
                </a:lnTo>
                <a:lnTo>
                  <a:pt x="144005" y="205536"/>
                </a:lnTo>
                <a:lnTo>
                  <a:pt x="170980" y="221551"/>
                </a:lnTo>
                <a:lnTo>
                  <a:pt x="172770" y="215823"/>
                </a:lnTo>
                <a:lnTo>
                  <a:pt x="164719" y="212267"/>
                </a:lnTo>
                <a:lnTo>
                  <a:pt x="157784" y="207302"/>
                </a:lnTo>
                <a:lnTo>
                  <a:pt x="139357" y="162725"/>
                </a:lnTo>
                <a:lnTo>
                  <a:pt x="138836" y="150266"/>
                </a:lnTo>
                <a:lnTo>
                  <a:pt x="139357" y="138226"/>
                </a:lnTo>
                <a:lnTo>
                  <a:pt x="151955" y="100850"/>
                </a:lnTo>
                <a:lnTo>
                  <a:pt x="164846" y="89674"/>
                </a:lnTo>
                <a:lnTo>
                  <a:pt x="172999" y="86118"/>
                </a:lnTo>
                <a:close/>
              </a:path>
              <a:path w="2404745" h="471170">
                <a:moveTo>
                  <a:pt x="724763" y="151003"/>
                </a:moveTo>
                <a:lnTo>
                  <a:pt x="713079" y="105130"/>
                </a:lnTo>
                <a:lnTo>
                  <a:pt x="679805" y="80391"/>
                </a:lnTo>
                <a:lnTo>
                  <a:pt x="677773" y="86118"/>
                </a:lnTo>
                <a:lnTo>
                  <a:pt x="685939" y="89674"/>
                </a:lnTo>
                <a:lnTo>
                  <a:pt x="692950" y="94576"/>
                </a:lnTo>
                <a:lnTo>
                  <a:pt x="711403" y="138226"/>
                </a:lnTo>
                <a:lnTo>
                  <a:pt x="711936" y="150266"/>
                </a:lnTo>
                <a:lnTo>
                  <a:pt x="711403" y="162725"/>
                </a:lnTo>
                <a:lnTo>
                  <a:pt x="698804" y="200952"/>
                </a:lnTo>
                <a:lnTo>
                  <a:pt x="678027" y="215823"/>
                </a:lnTo>
                <a:lnTo>
                  <a:pt x="679805" y="221551"/>
                </a:lnTo>
                <a:lnTo>
                  <a:pt x="713206" y="196888"/>
                </a:lnTo>
                <a:lnTo>
                  <a:pt x="724039" y="163982"/>
                </a:lnTo>
                <a:lnTo>
                  <a:pt x="724763" y="151003"/>
                </a:lnTo>
                <a:close/>
              </a:path>
              <a:path w="2404745" h="471170">
                <a:moveTo>
                  <a:pt x="793978" y="150482"/>
                </a:moveTo>
                <a:lnTo>
                  <a:pt x="786904" y="103416"/>
                </a:lnTo>
                <a:lnTo>
                  <a:pt x="766165" y="69392"/>
                </a:lnTo>
                <a:lnTo>
                  <a:pt x="745591" y="58432"/>
                </a:lnTo>
                <a:lnTo>
                  <a:pt x="743813" y="64528"/>
                </a:lnTo>
                <a:lnTo>
                  <a:pt x="752233" y="68922"/>
                </a:lnTo>
                <a:lnTo>
                  <a:pt x="759587" y="75311"/>
                </a:lnTo>
                <a:lnTo>
                  <a:pt x="777951" y="119583"/>
                </a:lnTo>
                <a:lnTo>
                  <a:pt x="780262" y="150558"/>
                </a:lnTo>
                <a:lnTo>
                  <a:pt x="779678" y="166700"/>
                </a:lnTo>
                <a:lnTo>
                  <a:pt x="770991" y="206921"/>
                </a:lnTo>
                <a:lnTo>
                  <a:pt x="743813" y="236435"/>
                </a:lnTo>
                <a:lnTo>
                  <a:pt x="745591" y="242531"/>
                </a:lnTo>
                <a:lnTo>
                  <a:pt x="781405" y="210908"/>
                </a:lnTo>
                <a:lnTo>
                  <a:pt x="793191" y="167347"/>
                </a:lnTo>
                <a:lnTo>
                  <a:pt x="793978" y="150482"/>
                </a:lnTo>
                <a:close/>
              </a:path>
              <a:path w="2404745" h="471170">
                <a:moveTo>
                  <a:pt x="902309" y="4953"/>
                </a:moveTo>
                <a:lnTo>
                  <a:pt x="868870" y="37223"/>
                </a:lnTo>
                <a:lnTo>
                  <a:pt x="853516" y="75272"/>
                </a:lnTo>
                <a:lnTo>
                  <a:pt x="845515" y="122986"/>
                </a:lnTo>
                <a:lnTo>
                  <a:pt x="844524" y="150482"/>
                </a:lnTo>
                <a:lnTo>
                  <a:pt x="845515" y="177901"/>
                </a:lnTo>
                <a:lnTo>
                  <a:pt x="853516" y="225704"/>
                </a:lnTo>
                <a:lnTo>
                  <a:pt x="868870" y="263766"/>
                </a:lnTo>
                <a:lnTo>
                  <a:pt x="897991" y="301028"/>
                </a:lnTo>
                <a:lnTo>
                  <a:pt x="902309" y="296037"/>
                </a:lnTo>
                <a:lnTo>
                  <a:pt x="893356" y="286131"/>
                </a:lnTo>
                <a:lnTo>
                  <a:pt x="885190" y="273786"/>
                </a:lnTo>
                <a:lnTo>
                  <a:pt x="865911" y="222377"/>
                </a:lnTo>
                <a:lnTo>
                  <a:pt x="859764" y="176682"/>
                </a:lnTo>
                <a:lnTo>
                  <a:pt x="859002" y="150406"/>
                </a:lnTo>
                <a:lnTo>
                  <a:pt x="859764" y="124294"/>
                </a:lnTo>
                <a:lnTo>
                  <a:pt x="865911" y="78600"/>
                </a:lnTo>
                <a:lnTo>
                  <a:pt x="877836" y="41935"/>
                </a:lnTo>
                <a:lnTo>
                  <a:pt x="893356" y="14846"/>
                </a:lnTo>
                <a:lnTo>
                  <a:pt x="902309" y="4953"/>
                </a:lnTo>
                <a:close/>
              </a:path>
              <a:path w="2404745" h="471170">
                <a:moveTo>
                  <a:pt x="2348458" y="150406"/>
                </a:moveTo>
                <a:lnTo>
                  <a:pt x="2344458" y="97942"/>
                </a:lnTo>
                <a:lnTo>
                  <a:pt x="2332456" y="54978"/>
                </a:lnTo>
                <a:lnTo>
                  <a:pt x="2305393" y="9728"/>
                </a:lnTo>
                <a:lnTo>
                  <a:pt x="2294979" y="0"/>
                </a:lnTo>
                <a:lnTo>
                  <a:pt x="2290673" y="4953"/>
                </a:lnTo>
                <a:lnTo>
                  <a:pt x="2299614" y="14846"/>
                </a:lnTo>
                <a:lnTo>
                  <a:pt x="2307793" y="27178"/>
                </a:lnTo>
                <a:lnTo>
                  <a:pt x="2327122" y="78600"/>
                </a:lnTo>
                <a:lnTo>
                  <a:pt x="2333218" y="124294"/>
                </a:lnTo>
                <a:lnTo>
                  <a:pt x="2333980" y="150482"/>
                </a:lnTo>
                <a:lnTo>
                  <a:pt x="2333218" y="176682"/>
                </a:lnTo>
                <a:lnTo>
                  <a:pt x="2327122" y="222377"/>
                </a:lnTo>
                <a:lnTo>
                  <a:pt x="2315184" y="259041"/>
                </a:lnTo>
                <a:lnTo>
                  <a:pt x="2290673" y="296037"/>
                </a:lnTo>
                <a:lnTo>
                  <a:pt x="2294979" y="301028"/>
                </a:lnTo>
                <a:lnTo>
                  <a:pt x="2324112" y="263766"/>
                </a:lnTo>
                <a:lnTo>
                  <a:pt x="2339454" y="225704"/>
                </a:lnTo>
                <a:lnTo>
                  <a:pt x="2347455" y="177901"/>
                </a:lnTo>
                <a:lnTo>
                  <a:pt x="2348458" y="150406"/>
                </a:lnTo>
                <a:close/>
              </a:path>
              <a:path w="2404745" h="471170">
                <a:moveTo>
                  <a:pt x="2360472" y="328129"/>
                </a:moveTo>
                <a:lnTo>
                  <a:pt x="43992" y="328129"/>
                </a:lnTo>
                <a:lnTo>
                  <a:pt x="43992" y="338797"/>
                </a:lnTo>
                <a:lnTo>
                  <a:pt x="2360472" y="338797"/>
                </a:lnTo>
                <a:lnTo>
                  <a:pt x="2360472" y="328129"/>
                </a:lnTo>
                <a:close/>
              </a:path>
              <a:path w="2404745" h="471170">
                <a:moveTo>
                  <a:pt x="2404338" y="18796"/>
                </a:moveTo>
                <a:lnTo>
                  <a:pt x="2363825" y="18796"/>
                </a:lnTo>
                <a:lnTo>
                  <a:pt x="2363825" y="26416"/>
                </a:lnTo>
                <a:lnTo>
                  <a:pt x="2388971" y="26416"/>
                </a:lnTo>
                <a:lnTo>
                  <a:pt x="2388971" y="463296"/>
                </a:lnTo>
                <a:lnTo>
                  <a:pt x="2363825" y="463296"/>
                </a:lnTo>
                <a:lnTo>
                  <a:pt x="2363825" y="470916"/>
                </a:lnTo>
                <a:lnTo>
                  <a:pt x="2404338" y="470916"/>
                </a:lnTo>
                <a:lnTo>
                  <a:pt x="2404338" y="463296"/>
                </a:lnTo>
                <a:lnTo>
                  <a:pt x="2404338" y="26416"/>
                </a:lnTo>
                <a:lnTo>
                  <a:pt x="2404338" y="18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 txBox="1"/>
          <p:nvPr/>
        </p:nvSpPr>
        <p:spPr>
          <a:xfrm>
            <a:off x="1140358" y="5599582"/>
            <a:ext cx="10521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781050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	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187829" y="5714453"/>
            <a:ext cx="696595" cy="10795"/>
          </a:xfrm>
          <a:custGeom>
            <a:avLst/>
            <a:gdLst/>
            <a:ahLst/>
            <a:cxnLst/>
            <a:rect l="l" t="t" r="r" b="b"/>
            <a:pathLst>
              <a:path w="696594" h="10795">
                <a:moveTo>
                  <a:pt x="696468" y="0"/>
                </a:moveTo>
                <a:lnTo>
                  <a:pt x="0" y="0"/>
                </a:lnTo>
                <a:lnTo>
                  <a:pt x="0" y="10668"/>
                </a:lnTo>
                <a:lnTo>
                  <a:pt x="696468" y="10668"/>
                </a:lnTo>
                <a:lnTo>
                  <a:pt x="6964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 txBox="1"/>
          <p:nvPr/>
        </p:nvSpPr>
        <p:spPr>
          <a:xfrm>
            <a:off x="2463545" y="5226177"/>
            <a:ext cx="393065" cy="492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6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  <a:p>
            <a:pPr marL="16192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  <a:p>
            <a:pPr marL="30480">
              <a:lnSpc>
                <a:spcPct val="100000"/>
              </a:lnSpc>
              <a:spcBef>
                <a:spcPts val="13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2201164" y="5736463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727"/>
                </a:lnTo>
                <a:lnTo>
                  <a:pt x="559986" y="9275"/>
                </a:lnTo>
                <a:lnTo>
                  <a:pt x="566991" y="14185"/>
                </a:lnTo>
                <a:lnTo>
                  <a:pt x="585454" y="57833"/>
                </a:lnTo>
                <a:lnTo>
                  <a:pt x="585978" y="69875"/>
                </a:lnTo>
                <a:lnTo>
                  <a:pt x="585454" y="82324"/>
                </a:lnTo>
                <a:lnTo>
                  <a:pt x="572857" y="120557"/>
                </a:lnTo>
                <a:lnTo>
                  <a:pt x="552069" y="135432"/>
                </a:lnTo>
                <a:lnTo>
                  <a:pt x="553847" y="141160"/>
                </a:lnTo>
                <a:lnTo>
                  <a:pt x="587248" y="116497"/>
                </a:lnTo>
                <a:lnTo>
                  <a:pt x="598805" y="70612"/>
                </a:lnTo>
                <a:lnTo>
                  <a:pt x="598086" y="57672"/>
                </a:lnTo>
                <a:lnTo>
                  <a:pt x="580689" y="16064"/>
                </a:lnTo>
                <a:lnTo>
                  <a:pt x="564064" y="3695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4" y="24739"/>
                </a:lnTo>
                <a:lnTo>
                  <a:pt x="0" y="70612"/>
                </a:lnTo>
                <a:lnTo>
                  <a:pt x="734" y="83587"/>
                </a:lnTo>
                <a:lnTo>
                  <a:pt x="18010" y="125138"/>
                </a:lnTo>
                <a:lnTo>
                  <a:pt x="45085" y="141160"/>
                </a:lnTo>
                <a:lnTo>
                  <a:pt x="46862" y="135432"/>
                </a:lnTo>
                <a:lnTo>
                  <a:pt x="38764" y="131868"/>
                </a:lnTo>
                <a:lnTo>
                  <a:pt x="31797" y="126909"/>
                </a:lnTo>
                <a:lnTo>
                  <a:pt x="13350" y="82324"/>
                </a:lnTo>
                <a:lnTo>
                  <a:pt x="12827" y="69875"/>
                </a:lnTo>
                <a:lnTo>
                  <a:pt x="13350" y="57833"/>
                </a:lnTo>
                <a:lnTo>
                  <a:pt x="25969" y="20458"/>
                </a:lnTo>
                <a:lnTo>
                  <a:pt x="46990" y="5727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 txBox="1"/>
          <p:nvPr/>
        </p:nvSpPr>
        <p:spPr>
          <a:xfrm>
            <a:off x="2214117" y="5640730"/>
            <a:ext cx="7029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1800">
                <a:latin typeface="Cambria Math"/>
                <a:cs typeface="Cambria Math"/>
              </a:rPr>
              <a:t>1</a:t>
            </a:r>
            <a:r>
              <a:rPr dirty="0" baseline="-16203" sz="1800" spc="-37">
                <a:latin typeface="Cambria Math"/>
                <a:cs typeface="Cambria Math"/>
              </a:rPr>
              <a:t> </a:t>
            </a:r>
            <a:r>
              <a:rPr dirty="0" baseline="-16203" sz="1800">
                <a:latin typeface="Cambria Math"/>
                <a:cs typeface="Cambria Math"/>
              </a:rPr>
              <a:t>−</a:t>
            </a:r>
            <a:r>
              <a:rPr dirty="0" baseline="-16203" sz="1800" spc="-22">
                <a:latin typeface="Cambria Math"/>
                <a:cs typeface="Cambria Math"/>
              </a:rPr>
              <a:t> </a:t>
            </a:r>
            <a:r>
              <a:rPr dirty="0" baseline="-1620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3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880105" y="5599582"/>
            <a:ext cx="458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2041398" y="5884570"/>
            <a:ext cx="192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215133" y="5879998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466338" y="5782462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  <a:p>
            <a:pPr marL="167640">
              <a:lnSpc>
                <a:spcPts val="840"/>
              </a:lnSpc>
            </a:pPr>
            <a:r>
              <a:rPr dirty="0" sz="850" spc="13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3896360" y="5488685"/>
            <a:ext cx="2115185" cy="559435"/>
          </a:xfrm>
          <a:custGeom>
            <a:avLst/>
            <a:gdLst/>
            <a:ahLst/>
            <a:cxnLst/>
            <a:rect l="l" t="t" r="r" b="b"/>
            <a:pathLst>
              <a:path w="2115185" h="559435">
                <a:moveTo>
                  <a:pt x="41910" y="254"/>
                </a:moveTo>
                <a:lnTo>
                  <a:pt x="0" y="254"/>
                </a:lnTo>
                <a:lnTo>
                  <a:pt x="0" y="7874"/>
                </a:lnTo>
                <a:lnTo>
                  <a:pt x="0" y="551434"/>
                </a:lnTo>
                <a:lnTo>
                  <a:pt x="0" y="559054"/>
                </a:lnTo>
                <a:lnTo>
                  <a:pt x="41910" y="559054"/>
                </a:lnTo>
                <a:lnTo>
                  <a:pt x="41910" y="551434"/>
                </a:lnTo>
                <a:lnTo>
                  <a:pt x="15367" y="551434"/>
                </a:lnTo>
                <a:lnTo>
                  <a:pt x="15367" y="7874"/>
                </a:lnTo>
                <a:lnTo>
                  <a:pt x="41910" y="7874"/>
                </a:lnTo>
                <a:lnTo>
                  <a:pt x="41910" y="254"/>
                </a:lnTo>
                <a:close/>
              </a:path>
              <a:path w="2115185" h="559435">
                <a:moveTo>
                  <a:pt x="128016" y="5588"/>
                </a:moveTo>
                <a:lnTo>
                  <a:pt x="97129" y="32689"/>
                </a:lnTo>
                <a:lnTo>
                  <a:pt x="76073" y="78232"/>
                </a:lnTo>
                <a:lnTo>
                  <a:pt x="62522" y="133159"/>
                </a:lnTo>
                <a:lnTo>
                  <a:pt x="58039" y="194195"/>
                </a:lnTo>
                <a:lnTo>
                  <a:pt x="59156" y="225005"/>
                </a:lnTo>
                <a:lnTo>
                  <a:pt x="68160" y="282879"/>
                </a:lnTo>
                <a:lnTo>
                  <a:pt x="85813" y="334581"/>
                </a:lnTo>
                <a:lnTo>
                  <a:pt x="110058" y="373964"/>
                </a:lnTo>
                <a:lnTo>
                  <a:pt x="124587" y="388645"/>
                </a:lnTo>
                <a:lnTo>
                  <a:pt x="128016" y="383133"/>
                </a:lnTo>
                <a:lnTo>
                  <a:pt x="115608" y="368211"/>
                </a:lnTo>
                <a:lnTo>
                  <a:pt x="104686" y="350266"/>
                </a:lnTo>
                <a:lnTo>
                  <a:pt x="87376" y="305371"/>
                </a:lnTo>
                <a:lnTo>
                  <a:pt x="76619" y="252133"/>
                </a:lnTo>
                <a:lnTo>
                  <a:pt x="73025" y="194132"/>
                </a:lnTo>
                <a:lnTo>
                  <a:pt x="73926" y="164096"/>
                </a:lnTo>
                <a:lnTo>
                  <a:pt x="81114" y="108267"/>
                </a:lnTo>
                <a:lnTo>
                  <a:pt x="95275" y="58953"/>
                </a:lnTo>
                <a:lnTo>
                  <a:pt x="115608" y="20472"/>
                </a:lnTo>
                <a:lnTo>
                  <a:pt x="128016" y="5588"/>
                </a:lnTo>
                <a:close/>
              </a:path>
              <a:path w="2115185" h="559435">
                <a:moveTo>
                  <a:pt x="194310" y="130060"/>
                </a:moveTo>
                <a:lnTo>
                  <a:pt x="192405" y="124333"/>
                </a:lnTo>
                <a:lnTo>
                  <a:pt x="182105" y="128041"/>
                </a:lnTo>
                <a:lnTo>
                  <a:pt x="173126" y="133388"/>
                </a:lnTo>
                <a:lnTo>
                  <a:pt x="150253" y="170053"/>
                </a:lnTo>
                <a:lnTo>
                  <a:pt x="147320" y="194945"/>
                </a:lnTo>
                <a:lnTo>
                  <a:pt x="148043" y="207924"/>
                </a:lnTo>
                <a:lnTo>
                  <a:pt x="165328" y="249478"/>
                </a:lnTo>
                <a:lnTo>
                  <a:pt x="192405" y="265493"/>
                </a:lnTo>
                <a:lnTo>
                  <a:pt x="194183" y="259765"/>
                </a:lnTo>
                <a:lnTo>
                  <a:pt x="186080" y="256209"/>
                </a:lnTo>
                <a:lnTo>
                  <a:pt x="179108" y="251244"/>
                </a:lnTo>
                <a:lnTo>
                  <a:pt x="160667" y="206667"/>
                </a:lnTo>
                <a:lnTo>
                  <a:pt x="160147" y="194208"/>
                </a:lnTo>
                <a:lnTo>
                  <a:pt x="160667" y="182168"/>
                </a:lnTo>
                <a:lnTo>
                  <a:pt x="173278" y="144792"/>
                </a:lnTo>
                <a:lnTo>
                  <a:pt x="186182" y="133616"/>
                </a:lnTo>
                <a:lnTo>
                  <a:pt x="194310" y="130060"/>
                </a:lnTo>
                <a:close/>
              </a:path>
              <a:path w="2115185" h="559435">
                <a:moveTo>
                  <a:pt x="744601" y="194945"/>
                </a:moveTo>
                <a:lnTo>
                  <a:pt x="732917" y="149072"/>
                </a:lnTo>
                <a:lnTo>
                  <a:pt x="699643" y="124333"/>
                </a:lnTo>
                <a:lnTo>
                  <a:pt x="697611" y="130060"/>
                </a:lnTo>
                <a:lnTo>
                  <a:pt x="705777" y="133616"/>
                </a:lnTo>
                <a:lnTo>
                  <a:pt x="712774" y="138518"/>
                </a:lnTo>
                <a:lnTo>
                  <a:pt x="731240" y="182168"/>
                </a:lnTo>
                <a:lnTo>
                  <a:pt x="731774" y="194208"/>
                </a:lnTo>
                <a:lnTo>
                  <a:pt x="731240" y="206667"/>
                </a:lnTo>
                <a:lnTo>
                  <a:pt x="718642" y="244894"/>
                </a:lnTo>
                <a:lnTo>
                  <a:pt x="697865" y="259765"/>
                </a:lnTo>
                <a:lnTo>
                  <a:pt x="699643" y="265493"/>
                </a:lnTo>
                <a:lnTo>
                  <a:pt x="733044" y="240830"/>
                </a:lnTo>
                <a:lnTo>
                  <a:pt x="743877" y="207924"/>
                </a:lnTo>
                <a:lnTo>
                  <a:pt x="744601" y="194945"/>
                </a:lnTo>
                <a:close/>
              </a:path>
              <a:path w="2115185" h="559435">
                <a:moveTo>
                  <a:pt x="2057527" y="194132"/>
                </a:moveTo>
                <a:lnTo>
                  <a:pt x="2052980" y="133159"/>
                </a:lnTo>
                <a:lnTo>
                  <a:pt x="2039493" y="78232"/>
                </a:lnTo>
                <a:lnTo>
                  <a:pt x="2018372" y="32689"/>
                </a:lnTo>
                <a:lnTo>
                  <a:pt x="1990979" y="0"/>
                </a:lnTo>
                <a:lnTo>
                  <a:pt x="1987423" y="5588"/>
                </a:lnTo>
                <a:lnTo>
                  <a:pt x="1999818" y="20472"/>
                </a:lnTo>
                <a:lnTo>
                  <a:pt x="2010740" y="38265"/>
                </a:lnTo>
                <a:lnTo>
                  <a:pt x="2028063" y="82550"/>
                </a:lnTo>
                <a:lnTo>
                  <a:pt x="2038858" y="135445"/>
                </a:lnTo>
                <a:lnTo>
                  <a:pt x="2042414" y="194195"/>
                </a:lnTo>
                <a:lnTo>
                  <a:pt x="2041525" y="223748"/>
                </a:lnTo>
                <a:lnTo>
                  <a:pt x="2034425" y="279336"/>
                </a:lnTo>
                <a:lnTo>
                  <a:pt x="2020277" y="329323"/>
                </a:lnTo>
                <a:lnTo>
                  <a:pt x="1999894" y="368211"/>
                </a:lnTo>
                <a:lnTo>
                  <a:pt x="1987423" y="383133"/>
                </a:lnTo>
                <a:lnTo>
                  <a:pt x="1990979" y="388645"/>
                </a:lnTo>
                <a:lnTo>
                  <a:pt x="2018372" y="355930"/>
                </a:lnTo>
                <a:lnTo>
                  <a:pt x="2039493" y="309880"/>
                </a:lnTo>
                <a:lnTo>
                  <a:pt x="2052980" y="254584"/>
                </a:lnTo>
                <a:lnTo>
                  <a:pt x="2056384" y="225005"/>
                </a:lnTo>
                <a:lnTo>
                  <a:pt x="2057527" y="194132"/>
                </a:lnTo>
                <a:close/>
              </a:path>
              <a:path w="2115185" h="559435">
                <a:moveTo>
                  <a:pt x="2067941" y="408647"/>
                </a:moveTo>
                <a:lnTo>
                  <a:pt x="45593" y="408647"/>
                </a:lnTo>
                <a:lnTo>
                  <a:pt x="45593" y="419315"/>
                </a:lnTo>
                <a:lnTo>
                  <a:pt x="2067941" y="419315"/>
                </a:lnTo>
                <a:lnTo>
                  <a:pt x="2067941" y="408647"/>
                </a:lnTo>
                <a:close/>
              </a:path>
              <a:path w="2115185" h="559435">
                <a:moveTo>
                  <a:pt x="2114677" y="254"/>
                </a:moveTo>
                <a:lnTo>
                  <a:pt x="2072767" y="254"/>
                </a:lnTo>
                <a:lnTo>
                  <a:pt x="2072767" y="7874"/>
                </a:lnTo>
                <a:lnTo>
                  <a:pt x="2099310" y="7874"/>
                </a:lnTo>
                <a:lnTo>
                  <a:pt x="2099310" y="551434"/>
                </a:lnTo>
                <a:lnTo>
                  <a:pt x="2072767" y="551434"/>
                </a:lnTo>
                <a:lnTo>
                  <a:pt x="2072767" y="559054"/>
                </a:lnTo>
                <a:lnTo>
                  <a:pt x="2114677" y="559054"/>
                </a:lnTo>
                <a:lnTo>
                  <a:pt x="2114677" y="551434"/>
                </a:lnTo>
                <a:lnTo>
                  <a:pt x="2114677" y="7874"/>
                </a:lnTo>
                <a:lnTo>
                  <a:pt x="2114677" y="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 txBox="1"/>
          <p:nvPr/>
        </p:nvSpPr>
        <p:spPr>
          <a:xfrm>
            <a:off x="4044188" y="5563006"/>
            <a:ext cx="7975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 </a:t>
            </a:r>
            <a:r>
              <a:rPr dirty="0" baseline="29411" sz="1275" spc="2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4836541" y="5677877"/>
            <a:ext cx="624840" cy="163195"/>
          </a:xfrm>
          <a:custGeom>
            <a:avLst/>
            <a:gdLst/>
            <a:ahLst/>
            <a:cxnLst/>
            <a:rect l="l" t="t" r="r" b="b"/>
            <a:pathLst>
              <a:path w="624839" h="163195">
                <a:moveTo>
                  <a:pt x="60325" y="27736"/>
                </a:moveTo>
                <a:lnTo>
                  <a:pt x="58420" y="22009"/>
                </a:lnTo>
                <a:lnTo>
                  <a:pt x="48120" y="25717"/>
                </a:lnTo>
                <a:lnTo>
                  <a:pt x="39141" y="31064"/>
                </a:lnTo>
                <a:lnTo>
                  <a:pt x="16268" y="67729"/>
                </a:lnTo>
                <a:lnTo>
                  <a:pt x="13335" y="92621"/>
                </a:lnTo>
                <a:lnTo>
                  <a:pt x="14058" y="105600"/>
                </a:lnTo>
                <a:lnTo>
                  <a:pt x="31343" y="147154"/>
                </a:lnTo>
                <a:lnTo>
                  <a:pt x="58420" y="163169"/>
                </a:lnTo>
                <a:lnTo>
                  <a:pt x="60198" y="157441"/>
                </a:lnTo>
                <a:lnTo>
                  <a:pt x="52095" y="153885"/>
                </a:lnTo>
                <a:lnTo>
                  <a:pt x="45123" y="148920"/>
                </a:lnTo>
                <a:lnTo>
                  <a:pt x="26682" y="104343"/>
                </a:lnTo>
                <a:lnTo>
                  <a:pt x="26162" y="91884"/>
                </a:lnTo>
                <a:lnTo>
                  <a:pt x="26682" y="79844"/>
                </a:lnTo>
                <a:lnTo>
                  <a:pt x="39293" y="42468"/>
                </a:lnTo>
                <a:lnTo>
                  <a:pt x="52197" y="31292"/>
                </a:lnTo>
                <a:lnTo>
                  <a:pt x="60325" y="27736"/>
                </a:lnTo>
                <a:close/>
              </a:path>
              <a:path w="624839" h="163195">
                <a:moveTo>
                  <a:pt x="612140" y="92621"/>
                </a:moveTo>
                <a:lnTo>
                  <a:pt x="600456" y="46748"/>
                </a:lnTo>
                <a:lnTo>
                  <a:pt x="567182" y="22009"/>
                </a:lnTo>
                <a:lnTo>
                  <a:pt x="565150" y="27736"/>
                </a:lnTo>
                <a:lnTo>
                  <a:pt x="573316" y="31292"/>
                </a:lnTo>
                <a:lnTo>
                  <a:pt x="580326" y="36195"/>
                </a:lnTo>
                <a:lnTo>
                  <a:pt x="598779" y="79844"/>
                </a:lnTo>
                <a:lnTo>
                  <a:pt x="599313" y="91884"/>
                </a:lnTo>
                <a:lnTo>
                  <a:pt x="598779" y="104343"/>
                </a:lnTo>
                <a:lnTo>
                  <a:pt x="586181" y="142570"/>
                </a:lnTo>
                <a:lnTo>
                  <a:pt x="565404" y="157441"/>
                </a:lnTo>
                <a:lnTo>
                  <a:pt x="567182" y="163169"/>
                </a:lnTo>
                <a:lnTo>
                  <a:pt x="600583" y="138506"/>
                </a:lnTo>
                <a:lnTo>
                  <a:pt x="611416" y="105600"/>
                </a:lnTo>
                <a:lnTo>
                  <a:pt x="612140" y="92621"/>
                </a:lnTo>
                <a:close/>
              </a:path>
              <a:path w="624839" h="163195">
                <a:moveTo>
                  <a:pt x="624840" y="0"/>
                </a:moveTo>
                <a:lnTo>
                  <a:pt x="0" y="0"/>
                </a:lnTo>
                <a:lnTo>
                  <a:pt x="0" y="10668"/>
                </a:lnTo>
                <a:lnTo>
                  <a:pt x="624840" y="10668"/>
                </a:lnTo>
                <a:lnTo>
                  <a:pt x="6248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 txBox="1"/>
          <p:nvPr/>
        </p:nvSpPr>
        <p:spPr>
          <a:xfrm>
            <a:off x="4863084" y="5473090"/>
            <a:ext cx="568960" cy="3854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3175">
              <a:lnSpc>
                <a:spcPts val="1415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  <a:p>
            <a:pPr algn="ctr">
              <a:lnSpc>
                <a:spcPts val="1415"/>
              </a:lnSpc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2875" sz="1275" spc="37">
                <a:latin typeface="Cambria Math"/>
                <a:cs typeface="Cambria Math"/>
              </a:rPr>
              <a:t>−1</a:t>
            </a:r>
            <a:endParaRPr baseline="22875" sz="1275">
              <a:latin typeface="Cambria Math"/>
              <a:cs typeface="Cambria Math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458967" y="5563006"/>
            <a:ext cx="458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777232" y="5884570"/>
            <a:ext cx="193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952491" y="5879998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057391" y="5782462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226428" y="5897333"/>
            <a:ext cx="603885" cy="10795"/>
          </a:xfrm>
          <a:custGeom>
            <a:avLst/>
            <a:gdLst/>
            <a:ahLst/>
            <a:cxnLst/>
            <a:rect l="l" t="t" r="r" b="b"/>
            <a:pathLst>
              <a:path w="603884" h="10795">
                <a:moveTo>
                  <a:pt x="603503" y="0"/>
                </a:moveTo>
                <a:lnTo>
                  <a:pt x="0" y="0"/>
                </a:lnTo>
                <a:lnTo>
                  <a:pt x="0" y="10668"/>
                </a:lnTo>
                <a:lnTo>
                  <a:pt x="603503" y="10668"/>
                </a:lnTo>
                <a:lnTo>
                  <a:pt x="6035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 txBox="1"/>
          <p:nvPr/>
        </p:nvSpPr>
        <p:spPr>
          <a:xfrm>
            <a:off x="6214617" y="5666638"/>
            <a:ext cx="624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469126" y="5884570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719948" y="5897333"/>
            <a:ext cx="166370" cy="10795"/>
          </a:xfrm>
          <a:custGeom>
            <a:avLst/>
            <a:gdLst/>
            <a:ahLst/>
            <a:cxnLst/>
            <a:rect l="l" t="t" r="r" b="b"/>
            <a:pathLst>
              <a:path w="166370" h="10795">
                <a:moveTo>
                  <a:pt x="166116" y="0"/>
                </a:moveTo>
                <a:lnTo>
                  <a:pt x="0" y="0"/>
                </a:lnTo>
                <a:lnTo>
                  <a:pt x="0" y="10668"/>
                </a:lnTo>
                <a:lnTo>
                  <a:pt x="166116" y="10668"/>
                </a:lnTo>
                <a:lnTo>
                  <a:pt x="166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8085708" y="5897333"/>
            <a:ext cx="129539" cy="10795"/>
          </a:xfrm>
          <a:custGeom>
            <a:avLst/>
            <a:gdLst/>
            <a:ahLst/>
            <a:cxnLst/>
            <a:rect l="l" t="t" r="r" b="b"/>
            <a:pathLst>
              <a:path w="129540" h="10795">
                <a:moveTo>
                  <a:pt x="129540" y="0"/>
                </a:moveTo>
                <a:lnTo>
                  <a:pt x="0" y="0"/>
                </a:lnTo>
                <a:lnTo>
                  <a:pt x="0" y="10668"/>
                </a:lnTo>
                <a:lnTo>
                  <a:pt x="129540" y="10668"/>
                </a:lnTo>
                <a:lnTo>
                  <a:pt x="129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 txBox="1"/>
          <p:nvPr/>
        </p:nvSpPr>
        <p:spPr>
          <a:xfrm>
            <a:off x="7749285" y="5666638"/>
            <a:ext cx="45783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0045" algn="l"/>
              </a:tabLst>
            </a:pPr>
            <a:r>
              <a:rPr dirty="0" sz="1200">
                <a:latin typeface="Cambria Math"/>
                <a:cs typeface="Cambria Math"/>
              </a:rPr>
              <a:t>1	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682738" y="5884570"/>
            <a:ext cx="5721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03225" algn="l"/>
              </a:tabLst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	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6835393" y="5782462"/>
            <a:ext cx="17030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94105" algn="l"/>
                <a:tab pos="1423035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r>
              <a:rPr dirty="0" sz="1200" spc="7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	=</a:t>
            </a:r>
            <a:r>
              <a:rPr dirty="0" sz="1200" spc="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 txBox="1"/>
          <p:nvPr/>
        </p:nvSpPr>
        <p:spPr>
          <a:xfrm>
            <a:off x="347268" y="747521"/>
            <a:ext cx="1752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velocidad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9405493" y="373252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7" y="0"/>
                </a:moveTo>
                <a:lnTo>
                  <a:pt x="257682" y="11557"/>
                </a:lnTo>
                <a:lnTo>
                  <a:pt x="274046" y="18631"/>
                </a:lnTo>
                <a:lnTo>
                  <a:pt x="288099" y="28432"/>
                </a:lnTo>
                <a:lnTo>
                  <a:pt x="316632" y="73925"/>
                </a:lnTo>
                <a:lnTo>
                  <a:pt x="324963" y="115732"/>
                </a:lnTo>
                <a:lnTo>
                  <a:pt x="326008" y="139826"/>
                </a:lnTo>
                <a:lnTo>
                  <a:pt x="324961" y="164707"/>
                </a:lnTo>
                <a:lnTo>
                  <a:pt x="316579" y="207656"/>
                </a:lnTo>
                <a:lnTo>
                  <a:pt x="288099" y="253857"/>
                </a:lnTo>
                <a:lnTo>
                  <a:pt x="258190" y="270891"/>
                </a:lnTo>
                <a:lnTo>
                  <a:pt x="261747" y="282321"/>
                </a:lnTo>
                <a:lnTo>
                  <a:pt x="300243" y="264302"/>
                </a:lnTo>
                <a:lnTo>
                  <a:pt x="328549" y="233045"/>
                </a:lnTo>
                <a:lnTo>
                  <a:pt x="345979" y="191135"/>
                </a:lnTo>
                <a:lnTo>
                  <a:pt x="351789" y="141224"/>
                </a:lnTo>
                <a:lnTo>
                  <a:pt x="350335" y="115359"/>
                </a:lnTo>
                <a:lnTo>
                  <a:pt x="338663" y="69536"/>
                </a:lnTo>
                <a:lnTo>
                  <a:pt x="315539" y="32164"/>
                </a:lnTo>
                <a:lnTo>
                  <a:pt x="282201" y="7435"/>
                </a:lnTo>
                <a:lnTo>
                  <a:pt x="261747" y="0"/>
                </a:lnTo>
                <a:close/>
              </a:path>
              <a:path w="351790" h="282575">
                <a:moveTo>
                  <a:pt x="90042" y="0"/>
                </a:moveTo>
                <a:lnTo>
                  <a:pt x="51546" y="18145"/>
                </a:lnTo>
                <a:lnTo>
                  <a:pt x="23240" y="49530"/>
                </a:lnTo>
                <a:lnTo>
                  <a:pt x="5810" y="91471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8" y="250334"/>
                </a:lnTo>
                <a:lnTo>
                  <a:pt x="69494" y="274960"/>
                </a:lnTo>
                <a:lnTo>
                  <a:pt x="90042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56"/>
                </a:lnTo>
                <a:lnTo>
                  <a:pt x="26701" y="164707"/>
                </a:lnTo>
                <a:lnTo>
                  <a:pt x="25653" y="139826"/>
                </a:lnTo>
                <a:lnTo>
                  <a:pt x="26701" y="115732"/>
                </a:lnTo>
                <a:lnTo>
                  <a:pt x="35083" y="73925"/>
                </a:lnTo>
                <a:lnTo>
                  <a:pt x="63674" y="28432"/>
                </a:lnTo>
                <a:lnTo>
                  <a:pt x="93979" y="11557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 txBox="1"/>
          <p:nvPr/>
        </p:nvSpPr>
        <p:spPr>
          <a:xfrm>
            <a:off x="9161526" y="283209"/>
            <a:ext cx="9499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4805" algn="l"/>
                <a:tab pos="708660" algn="l"/>
              </a:tabLst>
            </a:pPr>
            <a:r>
              <a:rPr dirty="0" sz="2400">
                <a:latin typeface="Cambria Math"/>
                <a:cs typeface="Cambria Math"/>
              </a:rPr>
              <a:t>𝐺	𝑧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10180319" y="504570"/>
            <a:ext cx="972819" cy="20320"/>
          </a:xfrm>
          <a:custGeom>
            <a:avLst/>
            <a:gdLst/>
            <a:ahLst/>
            <a:cxnLst/>
            <a:rect l="l" t="t" r="r" b="b"/>
            <a:pathLst>
              <a:path w="972820" h="20320">
                <a:moveTo>
                  <a:pt x="972311" y="0"/>
                </a:moveTo>
                <a:lnTo>
                  <a:pt x="0" y="0"/>
                </a:lnTo>
                <a:lnTo>
                  <a:pt x="0" y="19812"/>
                </a:lnTo>
                <a:lnTo>
                  <a:pt x="972311" y="19812"/>
                </a:lnTo>
                <a:lnTo>
                  <a:pt x="9723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 txBox="1"/>
          <p:nvPr/>
        </p:nvSpPr>
        <p:spPr>
          <a:xfrm>
            <a:off x="10591292" y="187198"/>
            <a:ext cx="15430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10199878" y="588391"/>
            <a:ext cx="821690" cy="206375"/>
          </a:xfrm>
          <a:custGeom>
            <a:avLst/>
            <a:gdLst/>
            <a:ahLst/>
            <a:cxnLst/>
            <a:rect l="l" t="t" r="r" b="b"/>
            <a:pathLst>
              <a:path w="821690" h="206375">
                <a:moveTo>
                  <a:pt x="755523" y="0"/>
                </a:moveTo>
                <a:lnTo>
                  <a:pt x="752601" y="8255"/>
                </a:lnTo>
                <a:lnTo>
                  <a:pt x="764532" y="13446"/>
                </a:lnTo>
                <a:lnTo>
                  <a:pt x="774795" y="20637"/>
                </a:lnTo>
                <a:lnTo>
                  <a:pt x="795654" y="53903"/>
                </a:lnTo>
                <a:lnTo>
                  <a:pt x="802513" y="101981"/>
                </a:lnTo>
                <a:lnTo>
                  <a:pt x="801751" y="120122"/>
                </a:lnTo>
                <a:lnTo>
                  <a:pt x="790321" y="164592"/>
                </a:lnTo>
                <a:lnTo>
                  <a:pt x="752982" y="197738"/>
                </a:lnTo>
                <a:lnTo>
                  <a:pt x="755523" y="205994"/>
                </a:lnTo>
                <a:lnTo>
                  <a:pt x="794885" y="182651"/>
                </a:lnTo>
                <a:lnTo>
                  <a:pt x="817038" y="139477"/>
                </a:lnTo>
                <a:lnTo>
                  <a:pt x="821308" y="102997"/>
                </a:lnTo>
                <a:lnTo>
                  <a:pt x="820239" y="84163"/>
                </a:lnTo>
                <a:lnTo>
                  <a:pt x="804291" y="36068"/>
                </a:lnTo>
                <a:lnTo>
                  <a:pt x="770501" y="5332"/>
                </a:lnTo>
                <a:lnTo>
                  <a:pt x="755523" y="0"/>
                </a:lnTo>
                <a:close/>
              </a:path>
              <a:path w="821690" h="206375">
                <a:moveTo>
                  <a:pt x="65658" y="0"/>
                </a:moveTo>
                <a:lnTo>
                  <a:pt x="26368" y="23377"/>
                </a:lnTo>
                <a:lnTo>
                  <a:pt x="4206" y="66722"/>
                </a:lnTo>
                <a:lnTo>
                  <a:pt x="0" y="102997"/>
                </a:lnTo>
                <a:lnTo>
                  <a:pt x="1049" y="121975"/>
                </a:lnTo>
                <a:lnTo>
                  <a:pt x="16891" y="170053"/>
                </a:lnTo>
                <a:lnTo>
                  <a:pt x="50680" y="200610"/>
                </a:lnTo>
                <a:lnTo>
                  <a:pt x="65658" y="205994"/>
                </a:lnTo>
                <a:lnTo>
                  <a:pt x="68325" y="197738"/>
                </a:lnTo>
                <a:lnTo>
                  <a:pt x="56562" y="192524"/>
                </a:lnTo>
                <a:lnTo>
                  <a:pt x="46418" y="185261"/>
                </a:lnTo>
                <a:lnTo>
                  <a:pt x="25654" y="151451"/>
                </a:lnTo>
                <a:lnTo>
                  <a:pt x="18796" y="101981"/>
                </a:lnTo>
                <a:lnTo>
                  <a:pt x="19557" y="84383"/>
                </a:lnTo>
                <a:lnTo>
                  <a:pt x="30988" y="41021"/>
                </a:lnTo>
                <a:lnTo>
                  <a:pt x="68579" y="8255"/>
                </a:lnTo>
                <a:lnTo>
                  <a:pt x="656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 txBox="1"/>
          <p:nvPr/>
        </p:nvSpPr>
        <p:spPr>
          <a:xfrm>
            <a:off x="10236454" y="452374"/>
            <a:ext cx="948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7460" sz="2625" spc="60">
                <a:latin typeface="Cambria Math"/>
                <a:cs typeface="Cambria Math"/>
              </a:rPr>
              <a:t>1−𝑧</a:t>
            </a:r>
            <a:r>
              <a:rPr dirty="0" sz="1450" spc="40">
                <a:latin typeface="Cambria Math"/>
                <a:cs typeface="Cambria Math"/>
              </a:rPr>
              <a:t>−1 </a:t>
            </a:r>
            <a:r>
              <a:rPr dirty="0" sz="1450" spc="70">
                <a:latin typeface="Cambria Math"/>
                <a:cs typeface="Cambria Math"/>
              </a:rPr>
              <a:t> </a:t>
            </a:r>
            <a:r>
              <a:rPr dirty="0" sz="1450" spc="125">
                <a:latin typeface="Cambria Math"/>
                <a:cs typeface="Cambria Math"/>
              </a:rPr>
              <a:t>𝑟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1184635" y="283209"/>
            <a:ext cx="8413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385">
                <a:latin typeface="Cambria Math"/>
                <a:cs typeface="Cambria Math"/>
              </a:rPr>
              <a:t>𝐺</a:t>
            </a:r>
            <a:r>
              <a:rPr dirty="0" baseline="11574" sz="3600" spc="-577">
                <a:latin typeface="Cambria Math"/>
                <a:cs typeface="Cambria Math"/>
              </a:rPr>
              <a:t>෠</a:t>
            </a:r>
            <a:r>
              <a:rPr dirty="0" sz="2400" spc="-385">
                <a:latin typeface="Cambria Math"/>
                <a:cs typeface="Cambria Math"/>
              </a:rPr>
              <a:t>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5368544" y="965453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90">
                <a:moveTo>
                  <a:pt x="197484" y="0"/>
                </a:moveTo>
                <a:lnTo>
                  <a:pt x="194436" y="8509"/>
                </a:lnTo>
                <a:lnTo>
                  <a:pt x="206704" y="13892"/>
                </a:lnTo>
                <a:lnTo>
                  <a:pt x="217233" y="21288"/>
                </a:lnTo>
                <a:lnTo>
                  <a:pt x="238599" y="55429"/>
                </a:lnTo>
                <a:lnTo>
                  <a:pt x="245617" y="104775"/>
                </a:lnTo>
                <a:lnTo>
                  <a:pt x="244832" y="123444"/>
                </a:lnTo>
                <a:lnTo>
                  <a:pt x="233044" y="169163"/>
                </a:lnTo>
                <a:lnTo>
                  <a:pt x="206863" y="197738"/>
                </a:lnTo>
                <a:lnTo>
                  <a:pt x="194817" y="203073"/>
                </a:lnTo>
                <a:lnTo>
                  <a:pt x="197484" y="211709"/>
                </a:lnTo>
                <a:lnTo>
                  <a:pt x="237882" y="187705"/>
                </a:lnTo>
                <a:lnTo>
                  <a:pt x="260603" y="143335"/>
                </a:lnTo>
                <a:lnTo>
                  <a:pt x="264921" y="105918"/>
                </a:lnTo>
                <a:lnTo>
                  <a:pt x="263846" y="86483"/>
                </a:lnTo>
                <a:lnTo>
                  <a:pt x="247522" y="37084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29" h="212090">
                <a:moveTo>
                  <a:pt x="67436" y="0"/>
                </a:moveTo>
                <a:lnTo>
                  <a:pt x="27092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75" y="125370"/>
                </a:lnTo>
                <a:lnTo>
                  <a:pt x="17398" y="174751"/>
                </a:lnTo>
                <a:lnTo>
                  <a:pt x="52081" y="206184"/>
                </a:lnTo>
                <a:lnTo>
                  <a:pt x="67436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892"/>
                </a:lnTo>
                <a:lnTo>
                  <a:pt x="70484" y="8509"/>
                </a:lnTo>
                <a:lnTo>
                  <a:pt x="674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 txBox="1"/>
          <p:nvPr/>
        </p:nvSpPr>
        <p:spPr>
          <a:xfrm>
            <a:off x="5182615" y="894969"/>
            <a:ext cx="7175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3400" algn="l"/>
              </a:tabLst>
            </a:pPr>
            <a:r>
              <a:rPr dirty="0" sz="1800">
                <a:latin typeface="Cambria Math"/>
                <a:cs typeface="Cambria Math"/>
              </a:rPr>
              <a:t>𝑋  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950331" y="1062735"/>
            <a:ext cx="1045844" cy="267335"/>
          </a:xfrm>
          <a:custGeom>
            <a:avLst/>
            <a:gdLst/>
            <a:ahLst/>
            <a:cxnLst/>
            <a:rect l="l" t="t" r="r" b="b"/>
            <a:pathLst>
              <a:path w="1045845" h="267334">
                <a:moveTo>
                  <a:pt x="90678" y="63627"/>
                </a:moveTo>
                <a:lnTo>
                  <a:pt x="87630" y="55118"/>
                </a:lnTo>
                <a:lnTo>
                  <a:pt x="72288" y="60655"/>
                </a:lnTo>
                <a:lnTo>
                  <a:pt x="58839" y="68668"/>
                </a:lnTo>
                <a:lnTo>
                  <a:pt x="29997" y="107213"/>
                </a:lnTo>
                <a:lnTo>
                  <a:pt x="20193" y="161036"/>
                </a:lnTo>
                <a:lnTo>
                  <a:pt x="21259" y="180492"/>
                </a:lnTo>
                <a:lnTo>
                  <a:pt x="37592" y="229870"/>
                </a:lnTo>
                <a:lnTo>
                  <a:pt x="72263" y="261302"/>
                </a:lnTo>
                <a:lnTo>
                  <a:pt x="87630" y="266827"/>
                </a:lnTo>
                <a:lnTo>
                  <a:pt x="90424" y="258191"/>
                </a:lnTo>
                <a:lnTo>
                  <a:pt x="78320" y="252857"/>
                </a:lnTo>
                <a:lnTo>
                  <a:pt x="67906" y="245427"/>
                </a:lnTo>
                <a:lnTo>
                  <a:pt x="46558" y="210756"/>
                </a:lnTo>
                <a:lnTo>
                  <a:pt x="39497" y="159893"/>
                </a:lnTo>
                <a:lnTo>
                  <a:pt x="40271" y="141846"/>
                </a:lnTo>
                <a:lnTo>
                  <a:pt x="52070" y="97282"/>
                </a:lnTo>
                <a:lnTo>
                  <a:pt x="78473" y="69011"/>
                </a:lnTo>
                <a:lnTo>
                  <a:pt x="90678" y="63627"/>
                </a:lnTo>
                <a:close/>
              </a:path>
              <a:path w="1045845" h="267334">
                <a:moveTo>
                  <a:pt x="920623" y="161036"/>
                </a:moveTo>
                <a:lnTo>
                  <a:pt x="910869" y="107213"/>
                </a:lnTo>
                <a:lnTo>
                  <a:pt x="881964" y="68668"/>
                </a:lnTo>
                <a:lnTo>
                  <a:pt x="853186" y="55118"/>
                </a:lnTo>
                <a:lnTo>
                  <a:pt x="850138" y="63627"/>
                </a:lnTo>
                <a:lnTo>
                  <a:pt x="862393" y="69011"/>
                </a:lnTo>
                <a:lnTo>
                  <a:pt x="872934" y="76415"/>
                </a:lnTo>
                <a:lnTo>
                  <a:pt x="894295" y="110553"/>
                </a:lnTo>
                <a:lnTo>
                  <a:pt x="901319" y="159893"/>
                </a:lnTo>
                <a:lnTo>
                  <a:pt x="900531" y="178562"/>
                </a:lnTo>
                <a:lnTo>
                  <a:pt x="888746" y="224282"/>
                </a:lnTo>
                <a:lnTo>
                  <a:pt x="862558" y="252857"/>
                </a:lnTo>
                <a:lnTo>
                  <a:pt x="850519" y="258191"/>
                </a:lnTo>
                <a:lnTo>
                  <a:pt x="853186" y="266827"/>
                </a:lnTo>
                <a:lnTo>
                  <a:pt x="893572" y="242824"/>
                </a:lnTo>
                <a:lnTo>
                  <a:pt x="916305" y="198462"/>
                </a:lnTo>
                <a:lnTo>
                  <a:pt x="919543" y="180492"/>
                </a:lnTo>
                <a:lnTo>
                  <a:pt x="920623" y="161036"/>
                </a:lnTo>
                <a:close/>
              </a:path>
              <a:path w="1045845" h="267334">
                <a:moveTo>
                  <a:pt x="1045464" y="0"/>
                </a:moveTo>
                <a:lnTo>
                  <a:pt x="0" y="0"/>
                </a:lnTo>
                <a:lnTo>
                  <a:pt x="0" y="15240"/>
                </a:lnTo>
                <a:lnTo>
                  <a:pt x="1045464" y="15240"/>
                </a:lnTo>
                <a:lnTo>
                  <a:pt x="1045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 txBox="1"/>
          <p:nvPr/>
        </p:nvSpPr>
        <p:spPr>
          <a:xfrm>
            <a:off x="6190488" y="636854"/>
            <a:ext cx="56070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0">
                <a:latin typeface="Cambria Math"/>
                <a:cs typeface="Cambria Math"/>
              </a:rPr>
              <a:t>𝑇𝑧</a:t>
            </a:r>
            <a:r>
              <a:rPr dirty="0" sz="1300" spc="40">
                <a:latin typeface="Cambria Math"/>
                <a:cs typeface="Cambria Math"/>
              </a:rPr>
              <a:t>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71" name="object 17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72" name="object 17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73" name="object 17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169" name="object 169"/>
          <p:cNvSpPr txBox="1"/>
          <p:nvPr/>
        </p:nvSpPr>
        <p:spPr>
          <a:xfrm>
            <a:off x="6007608" y="1047369"/>
            <a:ext cx="8197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40">
                <a:latin typeface="Cambria Math"/>
                <a:cs typeface="Cambria Math"/>
              </a:rPr>
              <a:t>𝑧</a:t>
            </a:r>
            <a:r>
              <a:rPr dirty="0" baseline="23504" sz="1950" spc="60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6878828" y="1039749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08135" y="1193291"/>
            <a:ext cx="2665730" cy="5192395"/>
          </a:xfrm>
          <a:custGeom>
            <a:avLst/>
            <a:gdLst/>
            <a:ahLst/>
            <a:cxnLst/>
            <a:rect l="l" t="t" r="r" b="b"/>
            <a:pathLst>
              <a:path w="2665729" h="5192395">
                <a:moveTo>
                  <a:pt x="2518156" y="0"/>
                </a:moveTo>
                <a:lnTo>
                  <a:pt x="147320" y="0"/>
                </a:lnTo>
                <a:lnTo>
                  <a:pt x="100738" y="7506"/>
                </a:lnTo>
                <a:lnTo>
                  <a:pt x="60295" y="28411"/>
                </a:lnTo>
                <a:lnTo>
                  <a:pt x="28411" y="60295"/>
                </a:lnTo>
                <a:lnTo>
                  <a:pt x="7506" y="100738"/>
                </a:lnTo>
                <a:lnTo>
                  <a:pt x="0" y="147320"/>
                </a:lnTo>
                <a:lnTo>
                  <a:pt x="0" y="5044998"/>
                </a:lnTo>
                <a:lnTo>
                  <a:pt x="7506" y="5091545"/>
                </a:lnTo>
                <a:lnTo>
                  <a:pt x="28411" y="5131972"/>
                </a:lnTo>
                <a:lnTo>
                  <a:pt x="60295" y="5163852"/>
                </a:lnTo>
                <a:lnTo>
                  <a:pt x="100738" y="5184759"/>
                </a:lnTo>
                <a:lnTo>
                  <a:pt x="147320" y="5192268"/>
                </a:lnTo>
                <a:lnTo>
                  <a:pt x="2518156" y="5192268"/>
                </a:lnTo>
                <a:lnTo>
                  <a:pt x="2564737" y="5184759"/>
                </a:lnTo>
                <a:lnTo>
                  <a:pt x="2605180" y="5163852"/>
                </a:lnTo>
                <a:lnTo>
                  <a:pt x="2637064" y="5131972"/>
                </a:lnTo>
                <a:lnTo>
                  <a:pt x="2657969" y="5091545"/>
                </a:lnTo>
                <a:lnTo>
                  <a:pt x="2665476" y="5044998"/>
                </a:lnTo>
                <a:lnTo>
                  <a:pt x="2665476" y="147320"/>
                </a:lnTo>
                <a:lnTo>
                  <a:pt x="2657969" y="100738"/>
                </a:lnTo>
                <a:lnTo>
                  <a:pt x="2637064" y="60295"/>
                </a:lnTo>
                <a:lnTo>
                  <a:pt x="2605180" y="28411"/>
                </a:lnTo>
                <a:lnTo>
                  <a:pt x="2564737" y="7506"/>
                </a:lnTo>
                <a:lnTo>
                  <a:pt x="2518156" y="0"/>
                </a:lnTo>
                <a:close/>
              </a:path>
            </a:pathLst>
          </a:custGeom>
          <a:solidFill>
            <a:srgbClr val="6FAC46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0866246" y="2795777"/>
            <a:ext cx="330200" cy="1988820"/>
          </a:xfrm>
          <a:prstGeom prst="rect">
            <a:avLst/>
          </a:prstGeom>
        </p:spPr>
        <p:txBody>
          <a:bodyPr wrap="square" lIns="0" tIns="0" rIns="0" bIns="0" rtlCol="0" vert="vert">
            <a:spAutoFit/>
          </a:bodyPr>
          <a:lstStyle/>
          <a:p>
            <a:pPr marL="12700">
              <a:lnSpc>
                <a:spcPts val="2380"/>
              </a:lnSpc>
            </a:pPr>
            <a:r>
              <a:rPr dirty="0" sz="2400" spc="-10" b="1">
                <a:latin typeface="Calibri"/>
                <a:cs typeface="Calibri"/>
              </a:rPr>
              <a:t>Sistemas</a:t>
            </a:r>
            <a:r>
              <a:rPr dirty="0" sz="2400" spc="-60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físicos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27175" y="1193291"/>
            <a:ext cx="7507605" cy="5192395"/>
          </a:xfrm>
          <a:custGeom>
            <a:avLst/>
            <a:gdLst/>
            <a:ahLst/>
            <a:cxnLst/>
            <a:rect l="l" t="t" r="r" b="b"/>
            <a:pathLst>
              <a:path w="7507605" h="5192395">
                <a:moveTo>
                  <a:pt x="7335520" y="0"/>
                </a:moveTo>
                <a:lnTo>
                  <a:pt x="171716" y="0"/>
                </a:lnTo>
                <a:lnTo>
                  <a:pt x="126065" y="6130"/>
                </a:lnTo>
                <a:lnTo>
                  <a:pt x="85044" y="23433"/>
                </a:lnTo>
                <a:lnTo>
                  <a:pt x="50292" y="50276"/>
                </a:lnTo>
                <a:lnTo>
                  <a:pt x="23442" y="85024"/>
                </a:lnTo>
                <a:lnTo>
                  <a:pt x="6133" y="126044"/>
                </a:lnTo>
                <a:lnTo>
                  <a:pt x="0" y="171704"/>
                </a:lnTo>
                <a:lnTo>
                  <a:pt x="0" y="5020551"/>
                </a:lnTo>
                <a:lnTo>
                  <a:pt x="6133" y="5066202"/>
                </a:lnTo>
                <a:lnTo>
                  <a:pt x="23442" y="5107223"/>
                </a:lnTo>
                <a:lnTo>
                  <a:pt x="50292" y="5141976"/>
                </a:lnTo>
                <a:lnTo>
                  <a:pt x="85044" y="5168825"/>
                </a:lnTo>
                <a:lnTo>
                  <a:pt x="126065" y="5186134"/>
                </a:lnTo>
                <a:lnTo>
                  <a:pt x="171716" y="5192268"/>
                </a:lnTo>
                <a:lnTo>
                  <a:pt x="7335520" y="5192268"/>
                </a:lnTo>
                <a:lnTo>
                  <a:pt x="7381179" y="5186134"/>
                </a:lnTo>
                <a:lnTo>
                  <a:pt x="7422199" y="5168825"/>
                </a:lnTo>
                <a:lnTo>
                  <a:pt x="7456947" y="5141976"/>
                </a:lnTo>
                <a:lnTo>
                  <a:pt x="7483790" y="5107223"/>
                </a:lnTo>
                <a:lnTo>
                  <a:pt x="7501093" y="5066202"/>
                </a:lnTo>
                <a:lnTo>
                  <a:pt x="7507224" y="5020551"/>
                </a:lnTo>
                <a:lnTo>
                  <a:pt x="7507224" y="171704"/>
                </a:lnTo>
                <a:lnTo>
                  <a:pt x="7501093" y="126044"/>
                </a:lnTo>
                <a:lnTo>
                  <a:pt x="7483790" y="85024"/>
                </a:lnTo>
                <a:lnTo>
                  <a:pt x="7456947" y="50276"/>
                </a:lnTo>
                <a:lnTo>
                  <a:pt x="7422199" y="23433"/>
                </a:lnTo>
                <a:lnTo>
                  <a:pt x="7381179" y="6130"/>
                </a:lnTo>
                <a:lnTo>
                  <a:pt x="7335520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846321" y="1561846"/>
            <a:ext cx="1870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7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digital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42060" y="2465832"/>
            <a:ext cx="3860800" cy="1242060"/>
          </a:xfrm>
          <a:custGeom>
            <a:avLst/>
            <a:gdLst/>
            <a:ahLst/>
            <a:cxnLst/>
            <a:rect l="l" t="t" r="r" b="b"/>
            <a:pathLst>
              <a:path w="3860800" h="1242060">
                <a:moveTo>
                  <a:pt x="3653281" y="0"/>
                </a:moveTo>
                <a:lnTo>
                  <a:pt x="207009" y="0"/>
                </a:lnTo>
                <a:lnTo>
                  <a:pt x="159553" y="5468"/>
                </a:lnTo>
                <a:lnTo>
                  <a:pt x="115984" y="21045"/>
                </a:lnTo>
                <a:lnTo>
                  <a:pt x="77547" y="45486"/>
                </a:lnTo>
                <a:lnTo>
                  <a:pt x="45486" y="77547"/>
                </a:lnTo>
                <a:lnTo>
                  <a:pt x="21045" y="115984"/>
                </a:lnTo>
                <a:lnTo>
                  <a:pt x="5468" y="159553"/>
                </a:lnTo>
                <a:lnTo>
                  <a:pt x="0" y="207009"/>
                </a:lnTo>
                <a:lnTo>
                  <a:pt x="0" y="1035050"/>
                </a:lnTo>
                <a:lnTo>
                  <a:pt x="5468" y="1082506"/>
                </a:lnTo>
                <a:lnTo>
                  <a:pt x="21045" y="1126075"/>
                </a:lnTo>
                <a:lnTo>
                  <a:pt x="45486" y="1164512"/>
                </a:lnTo>
                <a:lnTo>
                  <a:pt x="77547" y="1196573"/>
                </a:lnTo>
                <a:lnTo>
                  <a:pt x="115984" y="1221014"/>
                </a:lnTo>
                <a:lnTo>
                  <a:pt x="159553" y="1236591"/>
                </a:lnTo>
                <a:lnTo>
                  <a:pt x="207009" y="1242059"/>
                </a:lnTo>
                <a:lnTo>
                  <a:pt x="3653281" y="1242059"/>
                </a:lnTo>
                <a:lnTo>
                  <a:pt x="3700738" y="1236591"/>
                </a:lnTo>
                <a:lnTo>
                  <a:pt x="3744307" y="1221014"/>
                </a:lnTo>
                <a:lnTo>
                  <a:pt x="3782744" y="1196573"/>
                </a:lnTo>
                <a:lnTo>
                  <a:pt x="3814805" y="1164512"/>
                </a:lnTo>
                <a:lnTo>
                  <a:pt x="3839246" y="1126075"/>
                </a:lnTo>
                <a:lnTo>
                  <a:pt x="3854823" y="1082506"/>
                </a:lnTo>
                <a:lnTo>
                  <a:pt x="3860291" y="1035050"/>
                </a:lnTo>
                <a:lnTo>
                  <a:pt x="3860291" y="207009"/>
                </a:lnTo>
                <a:lnTo>
                  <a:pt x="3854823" y="159553"/>
                </a:lnTo>
                <a:lnTo>
                  <a:pt x="3839246" y="115984"/>
                </a:lnTo>
                <a:lnTo>
                  <a:pt x="3814805" y="77547"/>
                </a:lnTo>
                <a:lnTo>
                  <a:pt x="3782744" y="45486"/>
                </a:lnTo>
                <a:lnTo>
                  <a:pt x="3744307" y="21045"/>
                </a:lnTo>
                <a:lnTo>
                  <a:pt x="3700738" y="5468"/>
                </a:lnTo>
                <a:lnTo>
                  <a:pt x="3653281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455926" y="2547619"/>
            <a:ext cx="14319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16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49045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5"/>
              <a:t>adquisición, </a:t>
            </a:r>
            <a:r>
              <a:rPr dirty="0" spc="-10"/>
              <a:t>conversión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5"/>
              <a:t> </a:t>
            </a:r>
            <a:r>
              <a:rPr dirty="0" spc="-10"/>
              <a:t>distribución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15"/>
              <a:t>datos</a:t>
            </a:r>
          </a:p>
        </p:txBody>
      </p:sp>
      <p:sp>
        <p:nvSpPr>
          <p:cNvPr id="10" name="object 1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47268" y="784097"/>
            <a:ext cx="409003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Estructura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control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(II)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18509" y="3012185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3" y="504444"/>
                </a:lnTo>
                <a:lnTo>
                  <a:pt x="1152143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662171" y="3099942"/>
            <a:ext cx="46418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R</a:t>
            </a:r>
            <a:r>
              <a:rPr dirty="0" baseline="-20833" sz="1800" spc="-7">
                <a:latin typeface="Calibri"/>
                <a:cs typeface="Calibri"/>
              </a:rPr>
              <a:t>j</a:t>
            </a:r>
            <a:r>
              <a:rPr dirty="0" sz="1800" spc="-5">
                <a:latin typeface="Calibri"/>
                <a:cs typeface="Calibri"/>
              </a:rPr>
              <a:t>(z)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95450" y="3039236"/>
            <a:ext cx="4527550" cy="1531620"/>
            <a:chOff x="1695450" y="3039236"/>
            <a:chExt cx="4527550" cy="1531620"/>
          </a:xfrm>
        </p:grpSpPr>
        <p:sp>
          <p:nvSpPr>
            <p:cNvPr id="15" name="object 15"/>
            <p:cNvSpPr/>
            <p:nvPr/>
          </p:nvSpPr>
          <p:spPr>
            <a:xfrm>
              <a:off x="2202941" y="3048761"/>
              <a:ext cx="431800" cy="433070"/>
            </a:xfrm>
            <a:custGeom>
              <a:avLst/>
              <a:gdLst/>
              <a:ahLst/>
              <a:cxnLst/>
              <a:rect l="l" t="t" r="r" b="b"/>
              <a:pathLst>
                <a:path w="431800" h="433070">
                  <a:moveTo>
                    <a:pt x="0" y="216408"/>
                  </a:moveTo>
                  <a:lnTo>
                    <a:pt x="5693" y="166791"/>
                  </a:lnTo>
                  <a:lnTo>
                    <a:pt x="21913" y="121242"/>
                  </a:lnTo>
                  <a:lnTo>
                    <a:pt x="47366" y="81060"/>
                  </a:lnTo>
                  <a:lnTo>
                    <a:pt x="80758" y="47546"/>
                  </a:lnTo>
                  <a:lnTo>
                    <a:pt x="120798" y="21998"/>
                  </a:lnTo>
                  <a:lnTo>
                    <a:pt x="166191" y="5716"/>
                  </a:lnTo>
                  <a:lnTo>
                    <a:pt x="215645" y="0"/>
                  </a:lnTo>
                  <a:lnTo>
                    <a:pt x="265100" y="5716"/>
                  </a:lnTo>
                  <a:lnTo>
                    <a:pt x="310493" y="21998"/>
                  </a:lnTo>
                  <a:lnTo>
                    <a:pt x="350533" y="47546"/>
                  </a:lnTo>
                  <a:lnTo>
                    <a:pt x="383925" y="81060"/>
                  </a:lnTo>
                  <a:lnTo>
                    <a:pt x="409378" y="121242"/>
                  </a:lnTo>
                  <a:lnTo>
                    <a:pt x="425598" y="166791"/>
                  </a:lnTo>
                  <a:lnTo>
                    <a:pt x="431291" y="216408"/>
                  </a:lnTo>
                  <a:lnTo>
                    <a:pt x="425598" y="266024"/>
                  </a:lnTo>
                  <a:lnTo>
                    <a:pt x="409378" y="311573"/>
                  </a:lnTo>
                  <a:lnTo>
                    <a:pt x="383925" y="351755"/>
                  </a:lnTo>
                  <a:lnTo>
                    <a:pt x="350533" y="385269"/>
                  </a:lnTo>
                  <a:lnTo>
                    <a:pt x="310493" y="410817"/>
                  </a:lnTo>
                  <a:lnTo>
                    <a:pt x="265100" y="427099"/>
                  </a:lnTo>
                  <a:lnTo>
                    <a:pt x="215645" y="432815"/>
                  </a:lnTo>
                  <a:lnTo>
                    <a:pt x="166191" y="427099"/>
                  </a:lnTo>
                  <a:lnTo>
                    <a:pt x="120798" y="410817"/>
                  </a:lnTo>
                  <a:lnTo>
                    <a:pt x="80758" y="385269"/>
                  </a:lnTo>
                  <a:lnTo>
                    <a:pt x="47366" y="351755"/>
                  </a:lnTo>
                  <a:lnTo>
                    <a:pt x="21913" y="311573"/>
                  </a:lnTo>
                  <a:lnTo>
                    <a:pt x="5693" y="266024"/>
                  </a:lnTo>
                  <a:lnTo>
                    <a:pt x="0" y="216408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695450" y="3227069"/>
              <a:ext cx="3586479" cy="76200"/>
            </a:xfrm>
            <a:custGeom>
              <a:avLst/>
              <a:gdLst/>
              <a:ahLst/>
              <a:cxnLst/>
              <a:rect l="l" t="t" r="r" b="b"/>
              <a:pathLst>
                <a:path w="3586479" h="76200">
                  <a:moveTo>
                    <a:pt x="506603" y="38100"/>
                  </a:moveTo>
                  <a:lnTo>
                    <a:pt x="487553" y="28575"/>
                  </a:lnTo>
                  <a:lnTo>
                    <a:pt x="430403" y="0"/>
                  </a:lnTo>
                  <a:lnTo>
                    <a:pt x="430403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430403" y="47625"/>
                  </a:lnTo>
                  <a:lnTo>
                    <a:pt x="430403" y="76200"/>
                  </a:lnTo>
                  <a:lnTo>
                    <a:pt x="487553" y="47625"/>
                  </a:lnTo>
                  <a:lnTo>
                    <a:pt x="506603" y="38100"/>
                  </a:lnTo>
                  <a:close/>
                </a:path>
                <a:path w="3586479" h="76200">
                  <a:moveTo>
                    <a:pt x="1623555" y="38100"/>
                  </a:moveTo>
                  <a:lnTo>
                    <a:pt x="1604505" y="28575"/>
                  </a:lnTo>
                  <a:lnTo>
                    <a:pt x="1547368" y="0"/>
                  </a:lnTo>
                  <a:lnTo>
                    <a:pt x="1547368" y="28575"/>
                  </a:lnTo>
                  <a:lnTo>
                    <a:pt x="938784" y="28575"/>
                  </a:lnTo>
                  <a:lnTo>
                    <a:pt x="938784" y="47625"/>
                  </a:lnTo>
                  <a:lnTo>
                    <a:pt x="1547368" y="47625"/>
                  </a:lnTo>
                  <a:lnTo>
                    <a:pt x="1547368" y="76200"/>
                  </a:lnTo>
                  <a:lnTo>
                    <a:pt x="1604505" y="47625"/>
                  </a:lnTo>
                  <a:lnTo>
                    <a:pt x="1623555" y="38100"/>
                  </a:lnTo>
                  <a:close/>
                </a:path>
                <a:path w="3586479" h="76200">
                  <a:moveTo>
                    <a:pt x="3586226" y="38100"/>
                  </a:moveTo>
                  <a:lnTo>
                    <a:pt x="3567176" y="28575"/>
                  </a:lnTo>
                  <a:lnTo>
                    <a:pt x="3510026" y="0"/>
                  </a:lnTo>
                  <a:lnTo>
                    <a:pt x="3510026" y="28575"/>
                  </a:lnTo>
                  <a:lnTo>
                    <a:pt x="2775204" y="28575"/>
                  </a:lnTo>
                  <a:lnTo>
                    <a:pt x="2775204" y="47625"/>
                  </a:lnTo>
                  <a:lnTo>
                    <a:pt x="3510026" y="47625"/>
                  </a:lnTo>
                  <a:lnTo>
                    <a:pt x="3510026" y="76200"/>
                  </a:lnTo>
                  <a:lnTo>
                    <a:pt x="3567176" y="47625"/>
                  </a:lnTo>
                  <a:lnTo>
                    <a:pt x="35862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820917" y="4420361"/>
              <a:ext cx="392430" cy="140335"/>
            </a:xfrm>
            <a:custGeom>
              <a:avLst/>
              <a:gdLst/>
              <a:ahLst/>
              <a:cxnLst/>
              <a:rect l="l" t="t" r="r" b="b"/>
              <a:pathLst>
                <a:path w="392429" h="140335">
                  <a:moveTo>
                    <a:pt x="392303" y="13995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2379726" y="3481577"/>
              <a:ext cx="3401695" cy="1089025"/>
            </a:xfrm>
            <a:custGeom>
              <a:avLst/>
              <a:gdLst/>
              <a:ahLst/>
              <a:cxnLst/>
              <a:rect l="l" t="t" r="r" b="b"/>
              <a:pathLst>
                <a:path w="3401695" h="1089025">
                  <a:moveTo>
                    <a:pt x="47625" y="63500"/>
                  </a:moveTo>
                  <a:lnTo>
                    <a:pt x="28575" y="63500"/>
                  </a:lnTo>
                  <a:lnTo>
                    <a:pt x="28575" y="1088771"/>
                  </a:lnTo>
                  <a:lnTo>
                    <a:pt x="3401695" y="1088771"/>
                  </a:lnTo>
                  <a:lnTo>
                    <a:pt x="3401695" y="1079246"/>
                  </a:lnTo>
                  <a:lnTo>
                    <a:pt x="47625" y="1079246"/>
                  </a:lnTo>
                  <a:lnTo>
                    <a:pt x="38100" y="1069721"/>
                  </a:lnTo>
                  <a:lnTo>
                    <a:pt x="47625" y="1069721"/>
                  </a:lnTo>
                  <a:lnTo>
                    <a:pt x="47625" y="63500"/>
                  </a:lnTo>
                  <a:close/>
                </a:path>
                <a:path w="3401695" h="1089025">
                  <a:moveTo>
                    <a:pt x="47625" y="1069721"/>
                  </a:moveTo>
                  <a:lnTo>
                    <a:pt x="38100" y="1069721"/>
                  </a:lnTo>
                  <a:lnTo>
                    <a:pt x="47625" y="1079246"/>
                  </a:lnTo>
                  <a:lnTo>
                    <a:pt x="47625" y="1069721"/>
                  </a:lnTo>
                  <a:close/>
                </a:path>
                <a:path w="3401695" h="1089025">
                  <a:moveTo>
                    <a:pt x="3401695" y="1069721"/>
                  </a:moveTo>
                  <a:lnTo>
                    <a:pt x="47625" y="1069721"/>
                  </a:lnTo>
                  <a:lnTo>
                    <a:pt x="47625" y="1079246"/>
                  </a:lnTo>
                  <a:lnTo>
                    <a:pt x="3401695" y="1079246"/>
                  </a:lnTo>
                  <a:lnTo>
                    <a:pt x="3401695" y="1069721"/>
                  </a:lnTo>
                  <a:close/>
                </a:path>
                <a:path w="3401695" h="1089025">
                  <a:moveTo>
                    <a:pt x="38100" y="0"/>
                  </a:moveTo>
                  <a:lnTo>
                    <a:pt x="0" y="76200"/>
                  </a:lnTo>
                  <a:lnTo>
                    <a:pt x="28575" y="76200"/>
                  </a:lnTo>
                  <a:lnTo>
                    <a:pt x="28575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3401695" h="1089025">
                  <a:moveTo>
                    <a:pt x="69850" y="63500"/>
                  </a:moveTo>
                  <a:lnTo>
                    <a:pt x="47625" y="63500"/>
                  </a:lnTo>
                  <a:lnTo>
                    <a:pt x="47625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5281421" y="3012185"/>
            <a:ext cx="1152525" cy="5048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4445" rIns="0" bIns="0" rtlCol="0" vert="horz">
            <a:spAutoFit/>
          </a:bodyPr>
          <a:lstStyle/>
          <a:p>
            <a:pPr marL="410845" marR="146685" indent="-256540">
              <a:lnSpc>
                <a:spcPts val="1920"/>
              </a:lnSpc>
              <a:spcBef>
                <a:spcPts val="35"/>
              </a:spcBef>
            </a:pP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enci</a:t>
            </a:r>
            <a:r>
              <a:rPr dirty="0" sz="160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90472" y="2893567"/>
            <a:ext cx="50990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x</a:t>
            </a:r>
            <a:r>
              <a:rPr dirty="0" baseline="-21164" sz="1575" spc="-7">
                <a:latin typeface="Calibri"/>
                <a:cs typeface="Calibri"/>
              </a:rPr>
              <a:t>j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kT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90114" y="2893567"/>
            <a:ext cx="5219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e</a:t>
            </a:r>
            <a:r>
              <a:rPr dirty="0" baseline="-21164" sz="1575" spc="-7">
                <a:latin typeface="Calibri"/>
                <a:cs typeface="Calibri"/>
              </a:rPr>
              <a:t>j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kT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53077" y="2893567"/>
            <a:ext cx="52832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u</a:t>
            </a:r>
            <a:r>
              <a:rPr dirty="0" baseline="-21164" sz="1575" spc="-7">
                <a:latin typeface="Calibri"/>
                <a:cs typeface="Calibri"/>
              </a:rPr>
              <a:t>j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kT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76061" y="4639436"/>
            <a:ext cx="843280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03200" marR="5080" indent="-190500">
              <a:lnSpc>
                <a:spcPct val="100000"/>
              </a:lnSpc>
              <a:spcBef>
                <a:spcPts val="95"/>
              </a:spcBef>
            </a:pP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dirty="0" sz="1600" spc="-15" b="1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25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eo 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170286" y="1442669"/>
            <a:ext cx="4457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Y</a:t>
            </a:r>
            <a:r>
              <a:rPr dirty="0" baseline="-21164" sz="1575" spc="-7">
                <a:latin typeface="Calibri"/>
                <a:cs typeface="Calibri"/>
              </a:rPr>
              <a:t>1</a:t>
            </a:r>
            <a:r>
              <a:rPr dirty="0" sz="1600" spc="-5">
                <a:latin typeface="Calibri"/>
                <a:cs typeface="Calibri"/>
              </a:rPr>
              <a:t>(s)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7188" y="4175505"/>
            <a:ext cx="5130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y</a:t>
            </a:r>
            <a:r>
              <a:rPr dirty="0" baseline="-21164" sz="1575" spc="-7">
                <a:latin typeface="Calibri"/>
                <a:cs typeface="Calibri"/>
              </a:rPr>
              <a:t>j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kT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02942" y="3363214"/>
            <a:ext cx="958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Calibri"/>
                <a:cs typeface="Calibri"/>
              </a:rPr>
              <a:t>-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134093" y="1619250"/>
            <a:ext cx="864235" cy="43180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2230" rIns="0" bIns="0" rtlCol="0" vert="horz">
            <a:spAutoFit/>
          </a:bodyPr>
          <a:lstStyle/>
          <a:p>
            <a:pPr marL="207645">
              <a:lnSpc>
                <a:spcPct val="100000"/>
              </a:lnSpc>
              <a:spcBef>
                <a:spcPts val="490"/>
              </a:spcBef>
            </a:pPr>
            <a:r>
              <a:rPr dirty="0" sz="1800" spc="-5">
                <a:latin typeface="Calibri"/>
                <a:cs typeface="Calibri"/>
              </a:rPr>
              <a:t>G</a:t>
            </a:r>
            <a:r>
              <a:rPr dirty="0" baseline="-20833" sz="1800" spc="-7">
                <a:latin typeface="Calibri"/>
                <a:cs typeface="Calibri"/>
              </a:rPr>
              <a:t>1</a:t>
            </a:r>
            <a:r>
              <a:rPr dirty="0" sz="1800" spc="-5">
                <a:latin typeface="Calibri"/>
                <a:cs typeface="Calibri"/>
              </a:rPr>
              <a:t>(s)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030718" y="1796033"/>
            <a:ext cx="1103630" cy="76200"/>
          </a:xfrm>
          <a:custGeom>
            <a:avLst/>
            <a:gdLst/>
            <a:ahLst/>
            <a:cxnLst/>
            <a:rect l="l" t="t" r="r" b="b"/>
            <a:pathLst>
              <a:path w="1103629" h="76200">
                <a:moveTo>
                  <a:pt x="1027049" y="0"/>
                </a:moveTo>
                <a:lnTo>
                  <a:pt x="1027049" y="76200"/>
                </a:lnTo>
                <a:lnTo>
                  <a:pt x="1084199" y="47625"/>
                </a:lnTo>
                <a:lnTo>
                  <a:pt x="1039749" y="47625"/>
                </a:lnTo>
                <a:lnTo>
                  <a:pt x="1039749" y="28575"/>
                </a:lnTo>
                <a:lnTo>
                  <a:pt x="1084199" y="28575"/>
                </a:lnTo>
                <a:lnTo>
                  <a:pt x="1027049" y="0"/>
                </a:lnTo>
                <a:close/>
              </a:path>
              <a:path w="1103629" h="76200">
                <a:moveTo>
                  <a:pt x="1027049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27049" y="47625"/>
                </a:lnTo>
                <a:lnTo>
                  <a:pt x="1027049" y="28575"/>
                </a:lnTo>
                <a:close/>
              </a:path>
              <a:path w="1103629" h="76200">
                <a:moveTo>
                  <a:pt x="1084199" y="28575"/>
                </a:moveTo>
                <a:lnTo>
                  <a:pt x="1039749" y="28575"/>
                </a:lnTo>
                <a:lnTo>
                  <a:pt x="1039749" y="47625"/>
                </a:lnTo>
                <a:lnTo>
                  <a:pt x="1084199" y="47625"/>
                </a:lnTo>
                <a:lnTo>
                  <a:pt x="1103249" y="38100"/>
                </a:lnTo>
                <a:lnTo>
                  <a:pt x="1084199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9134093" y="2330957"/>
            <a:ext cx="864235" cy="43180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2865" rIns="0" bIns="0" rtlCol="0" vert="horz">
            <a:spAutoFit/>
          </a:bodyPr>
          <a:lstStyle/>
          <a:p>
            <a:pPr marL="207645">
              <a:lnSpc>
                <a:spcPct val="100000"/>
              </a:lnSpc>
              <a:spcBef>
                <a:spcPts val="495"/>
              </a:spcBef>
            </a:pPr>
            <a:r>
              <a:rPr dirty="0" sz="1800" spc="-5">
                <a:latin typeface="Calibri"/>
                <a:cs typeface="Calibri"/>
              </a:rPr>
              <a:t>G</a:t>
            </a:r>
            <a:r>
              <a:rPr dirty="0" baseline="-20833" sz="1800" spc="-7">
                <a:latin typeface="Calibri"/>
                <a:cs typeface="Calibri"/>
              </a:rPr>
              <a:t>2</a:t>
            </a:r>
            <a:r>
              <a:rPr dirty="0" sz="1800" spc="-5">
                <a:latin typeface="Calibri"/>
                <a:cs typeface="Calibri"/>
              </a:rPr>
              <a:t>(s)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030718" y="2509266"/>
            <a:ext cx="1103630" cy="76200"/>
          </a:xfrm>
          <a:custGeom>
            <a:avLst/>
            <a:gdLst/>
            <a:ahLst/>
            <a:cxnLst/>
            <a:rect l="l" t="t" r="r" b="b"/>
            <a:pathLst>
              <a:path w="1103629" h="76200">
                <a:moveTo>
                  <a:pt x="1027049" y="0"/>
                </a:moveTo>
                <a:lnTo>
                  <a:pt x="1027049" y="76200"/>
                </a:lnTo>
                <a:lnTo>
                  <a:pt x="1084199" y="47625"/>
                </a:lnTo>
                <a:lnTo>
                  <a:pt x="1039749" y="47625"/>
                </a:lnTo>
                <a:lnTo>
                  <a:pt x="1039749" y="28575"/>
                </a:lnTo>
                <a:lnTo>
                  <a:pt x="1084199" y="28575"/>
                </a:lnTo>
                <a:lnTo>
                  <a:pt x="1027049" y="0"/>
                </a:lnTo>
                <a:close/>
              </a:path>
              <a:path w="1103629" h="76200">
                <a:moveTo>
                  <a:pt x="1027049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27049" y="47625"/>
                </a:lnTo>
                <a:lnTo>
                  <a:pt x="1027049" y="28575"/>
                </a:lnTo>
                <a:close/>
              </a:path>
              <a:path w="1103629" h="76200">
                <a:moveTo>
                  <a:pt x="1084199" y="28575"/>
                </a:moveTo>
                <a:lnTo>
                  <a:pt x="1039749" y="28575"/>
                </a:lnTo>
                <a:lnTo>
                  <a:pt x="1039749" y="47625"/>
                </a:lnTo>
                <a:lnTo>
                  <a:pt x="1084199" y="47625"/>
                </a:lnTo>
                <a:lnTo>
                  <a:pt x="1103249" y="38100"/>
                </a:lnTo>
                <a:lnTo>
                  <a:pt x="1084199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9134093" y="2990850"/>
            <a:ext cx="864235" cy="43307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3500" rIns="0" bIns="0" rtlCol="0" vert="horz">
            <a:spAutoFit/>
          </a:bodyPr>
          <a:lstStyle/>
          <a:p>
            <a:pPr marL="207645">
              <a:lnSpc>
                <a:spcPct val="100000"/>
              </a:lnSpc>
              <a:spcBef>
                <a:spcPts val="500"/>
              </a:spcBef>
            </a:pPr>
            <a:r>
              <a:rPr dirty="0" sz="1800" spc="-5">
                <a:latin typeface="Calibri"/>
                <a:cs typeface="Calibri"/>
              </a:rPr>
              <a:t>G</a:t>
            </a:r>
            <a:r>
              <a:rPr dirty="0" baseline="-20833" sz="1800" spc="-7">
                <a:latin typeface="Calibri"/>
                <a:cs typeface="Calibri"/>
              </a:rPr>
              <a:t>3</a:t>
            </a:r>
            <a:r>
              <a:rPr dirty="0" sz="1800" spc="-5">
                <a:latin typeface="Calibri"/>
                <a:cs typeface="Calibri"/>
              </a:rPr>
              <a:t>(s)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9998202" y="1824608"/>
            <a:ext cx="634365" cy="4078604"/>
          </a:xfrm>
          <a:custGeom>
            <a:avLst/>
            <a:gdLst/>
            <a:ahLst/>
            <a:cxnLst/>
            <a:rect l="l" t="t" r="r" b="b"/>
            <a:pathLst>
              <a:path w="634365" h="4078604">
                <a:moveTo>
                  <a:pt x="238125" y="1373124"/>
                </a:moveTo>
                <a:lnTo>
                  <a:pt x="0" y="1373124"/>
                </a:lnTo>
                <a:lnTo>
                  <a:pt x="0" y="1392174"/>
                </a:lnTo>
                <a:lnTo>
                  <a:pt x="219075" y="1392174"/>
                </a:lnTo>
                <a:lnTo>
                  <a:pt x="219075" y="2496947"/>
                </a:lnTo>
                <a:lnTo>
                  <a:pt x="88900" y="2496947"/>
                </a:lnTo>
                <a:lnTo>
                  <a:pt x="88900" y="2468372"/>
                </a:lnTo>
                <a:lnTo>
                  <a:pt x="12700" y="2506472"/>
                </a:lnTo>
                <a:lnTo>
                  <a:pt x="88900" y="2544572"/>
                </a:lnTo>
                <a:lnTo>
                  <a:pt x="88900" y="2515997"/>
                </a:lnTo>
                <a:lnTo>
                  <a:pt x="238125" y="2515997"/>
                </a:lnTo>
                <a:lnTo>
                  <a:pt x="238125" y="2506472"/>
                </a:lnTo>
                <a:lnTo>
                  <a:pt x="238125" y="2496947"/>
                </a:lnTo>
                <a:lnTo>
                  <a:pt x="238125" y="1392174"/>
                </a:lnTo>
                <a:lnTo>
                  <a:pt x="238125" y="1382649"/>
                </a:lnTo>
                <a:lnTo>
                  <a:pt x="238125" y="1373124"/>
                </a:lnTo>
                <a:close/>
              </a:path>
              <a:path w="634365" h="4078604">
                <a:moveTo>
                  <a:pt x="390525" y="713232"/>
                </a:moveTo>
                <a:lnTo>
                  <a:pt x="0" y="713232"/>
                </a:lnTo>
                <a:lnTo>
                  <a:pt x="0" y="732282"/>
                </a:lnTo>
                <a:lnTo>
                  <a:pt x="371475" y="732282"/>
                </a:lnTo>
                <a:lnTo>
                  <a:pt x="371475" y="3233293"/>
                </a:lnTo>
                <a:lnTo>
                  <a:pt x="88900" y="3233293"/>
                </a:lnTo>
                <a:lnTo>
                  <a:pt x="88900" y="3204718"/>
                </a:lnTo>
                <a:lnTo>
                  <a:pt x="12700" y="3242818"/>
                </a:lnTo>
                <a:lnTo>
                  <a:pt x="88900" y="3280918"/>
                </a:lnTo>
                <a:lnTo>
                  <a:pt x="88900" y="3252343"/>
                </a:lnTo>
                <a:lnTo>
                  <a:pt x="390525" y="3252343"/>
                </a:lnTo>
                <a:lnTo>
                  <a:pt x="390525" y="3242818"/>
                </a:lnTo>
                <a:lnTo>
                  <a:pt x="390525" y="3233293"/>
                </a:lnTo>
                <a:lnTo>
                  <a:pt x="390525" y="732282"/>
                </a:lnTo>
                <a:lnTo>
                  <a:pt x="390525" y="722757"/>
                </a:lnTo>
                <a:lnTo>
                  <a:pt x="390525" y="713232"/>
                </a:lnTo>
                <a:close/>
              </a:path>
              <a:path w="634365" h="4078604">
                <a:moveTo>
                  <a:pt x="634365" y="0"/>
                </a:moveTo>
                <a:lnTo>
                  <a:pt x="0" y="0"/>
                </a:lnTo>
                <a:lnTo>
                  <a:pt x="0" y="19050"/>
                </a:lnTo>
                <a:lnTo>
                  <a:pt x="615315" y="19050"/>
                </a:lnTo>
                <a:lnTo>
                  <a:pt x="615315" y="4030827"/>
                </a:lnTo>
                <a:lnTo>
                  <a:pt x="88900" y="4030827"/>
                </a:lnTo>
                <a:lnTo>
                  <a:pt x="88900" y="4002252"/>
                </a:lnTo>
                <a:lnTo>
                  <a:pt x="12700" y="4040352"/>
                </a:lnTo>
                <a:lnTo>
                  <a:pt x="88900" y="4078452"/>
                </a:lnTo>
                <a:lnTo>
                  <a:pt x="88900" y="4049877"/>
                </a:lnTo>
                <a:lnTo>
                  <a:pt x="634365" y="4049877"/>
                </a:lnTo>
                <a:lnTo>
                  <a:pt x="634365" y="4040352"/>
                </a:lnTo>
                <a:lnTo>
                  <a:pt x="634365" y="4030827"/>
                </a:lnTo>
                <a:lnTo>
                  <a:pt x="634365" y="19050"/>
                </a:lnTo>
                <a:lnTo>
                  <a:pt x="634365" y="9525"/>
                </a:lnTo>
                <a:lnTo>
                  <a:pt x="6343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7359395" y="4041647"/>
          <a:ext cx="2658110" cy="2005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7700"/>
                <a:gridCol w="1108075"/>
                <a:gridCol w="864235"/>
              </a:tblGrid>
              <a:tr h="247650">
                <a:tc row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09550"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baseline="-20833" sz="1800" spc="-7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(s)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9588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59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9588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48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146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09550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baseline="-20833" sz="1800" spc="-7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(s)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286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59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703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146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0955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1800" spc="-5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baseline="-20833" sz="1800" spc="-7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sz="1800" spc="-5">
                          <a:latin typeface="Calibri"/>
                          <a:cs typeface="Calibri"/>
                        </a:rPr>
                        <a:t>(s)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B="0" marT="635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79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38100">
                      <a:solidFill>
                        <a:srgbClr val="EC7C30"/>
                      </a:solidFill>
                      <a:prstDash val="solid"/>
                    </a:lnR>
                    <a:lnT w="38100">
                      <a:solidFill>
                        <a:srgbClr val="EC7C30"/>
                      </a:solidFill>
                      <a:prstDash val="solid"/>
                    </a:lnT>
                    <a:lnB w="38100">
                      <a:solidFill>
                        <a:srgbClr val="EC7C3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EC7C3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4" name="object 34"/>
          <p:cNvSpPr/>
          <p:nvPr/>
        </p:nvSpPr>
        <p:spPr>
          <a:xfrm>
            <a:off x="8030718" y="3169157"/>
            <a:ext cx="1103630" cy="76200"/>
          </a:xfrm>
          <a:custGeom>
            <a:avLst/>
            <a:gdLst/>
            <a:ahLst/>
            <a:cxnLst/>
            <a:rect l="l" t="t" r="r" b="b"/>
            <a:pathLst>
              <a:path w="1103629" h="76200">
                <a:moveTo>
                  <a:pt x="1027049" y="0"/>
                </a:moveTo>
                <a:lnTo>
                  <a:pt x="1027049" y="76200"/>
                </a:lnTo>
                <a:lnTo>
                  <a:pt x="1084199" y="47625"/>
                </a:lnTo>
                <a:lnTo>
                  <a:pt x="1039749" y="47625"/>
                </a:lnTo>
                <a:lnTo>
                  <a:pt x="1039749" y="28575"/>
                </a:lnTo>
                <a:lnTo>
                  <a:pt x="1084199" y="28575"/>
                </a:lnTo>
                <a:lnTo>
                  <a:pt x="1027049" y="0"/>
                </a:lnTo>
                <a:close/>
              </a:path>
              <a:path w="1103629" h="76200">
                <a:moveTo>
                  <a:pt x="1027049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27049" y="47625"/>
                </a:lnTo>
                <a:lnTo>
                  <a:pt x="1027049" y="28575"/>
                </a:lnTo>
                <a:close/>
              </a:path>
              <a:path w="1103629" h="76200">
                <a:moveTo>
                  <a:pt x="1084199" y="28575"/>
                </a:moveTo>
                <a:lnTo>
                  <a:pt x="1039749" y="28575"/>
                </a:lnTo>
                <a:lnTo>
                  <a:pt x="1039749" y="47625"/>
                </a:lnTo>
                <a:lnTo>
                  <a:pt x="1084199" y="47625"/>
                </a:lnTo>
                <a:lnTo>
                  <a:pt x="1103249" y="38100"/>
                </a:lnTo>
                <a:lnTo>
                  <a:pt x="1084199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10042906" y="2125472"/>
            <a:ext cx="44640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Y</a:t>
            </a:r>
            <a:r>
              <a:rPr dirty="0" baseline="-21164" sz="1575" spc="-7">
                <a:latin typeface="Calibri"/>
                <a:cs typeface="Calibri"/>
              </a:rPr>
              <a:t>2</a:t>
            </a:r>
            <a:r>
              <a:rPr dirty="0" sz="1600" spc="-5">
                <a:latin typeface="Calibri"/>
                <a:cs typeface="Calibri"/>
              </a:rPr>
              <a:t>(s)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9683242" y="3522040"/>
            <a:ext cx="4457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Y</a:t>
            </a:r>
            <a:r>
              <a:rPr dirty="0" baseline="-21164" sz="1575" spc="-7">
                <a:latin typeface="Calibri"/>
                <a:cs typeface="Calibri"/>
              </a:rPr>
              <a:t>3</a:t>
            </a:r>
            <a:r>
              <a:rPr dirty="0" sz="1600" spc="-5">
                <a:latin typeface="Calibri"/>
                <a:cs typeface="Calibri"/>
              </a:rPr>
              <a:t>(s)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6214109" y="1511808"/>
            <a:ext cx="1831339" cy="4362450"/>
            <a:chOff x="6214109" y="1511808"/>
            <a:chExt cx="1831339" cy="4362450"/>
          </a:xfrm>
        </p:grpSpPr>
        <p:sp>
          <p:nvSpPr>
            <p:cNvPr id="38" name="object 38"/>
            <p:cNvSpPr/>
            <p:nvPr/>
          </p:nvSpPr>
          <p:spPr>
            <a:xfrm>
              <a:off x="7378445" y="1530858"/>
              <a:ext cx="647700" cy="2039620"/>
            </a:xfrm>
            <a:custGeom>
              <a:avLst/>
              <a:gdLst/>
              <a:ahLst/>
              <a:cxnLst/>
              <a:rect l="l" t="t" r="r" b="b"/>
              <a:pathLst>
                <a:path w="647700" h="2039620">
                  <a:moveTo>
                    <a:pt x="0" y="2039112"/>
                  </a:moveTo>
                  <a:lnTo>
                    <a:pt x="647700" y="2039112"/>
                  </a:lnTo>
                  <a:lnTo>
                    <a:pt x="647700" y="0"/>
                  </a:lnTo>
                  <a:lnTo>
                    <a:pt x="0" y="0"/>
                  </a:lnTo>
                  <a:lnTo>
                    <a:pt x="0" y="2039112"/>
                  </a:lnTo>
                  <a:close/>
                </a:path>
              </a:pathLst>
            </a:custGeom>
            <a:ln w="38100">
              <a:solidFill>
                <a:srgbClr val="EC7C3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6433565" y="2512313"/>
              <a:ext cx="943610" cy="762000"/>
            </a:xfrm>
            <a:custGeom>
              <a:avLst/>
              <a:gdLst/>
              <a:ahLst/>
              <a:cxnLst/>
              <a:rect l="l" t="t" r="r" b="b"/>
              <a:pathLst>
                <a:path w="943609" h="762000">
                  <a:moveTo>
                    <a:pt x="462280" y="742823"/>
                  </a:moveTo>
                  <a:lnTo>
                    <a:pt x="0" y="742823"/>
                  </a:lnTo>
                  <a:lnTo>
                    <a:pt x="0" y="761873"/>
                  </a:lnTo>
                  <a:lnTo>
                    <a:pt x="481330" y="761873"/>
                  </a:lnTo>
                  <a:lnTo>
                    <a:pt x="481330" y="752348"/>
                  </a:lnTo>
                  <a:lnTo>
                    <a:pt x="462280" y="752348"/>
                  </a:lnTo>
                  <a:lnTo>
                    <a:pt x="462280" y="742823"/>
                  </a:lnTo>
                  <a:close/>
                </a:path>
                <a:path w="943609" h="762000">
                  <a:moveTo>
                    <a:pt x="867410" y="28575"/>
                  </a:moveTo>
                  <a:lnTo>
                    <a:pt x="462280" y="28575"/>
                  </a:lnTo>
                  <a:lnTo>
                    <a:pt x="462280" y="752348"/>
                  </a:lnTo>
                  <a:lnTo>
                    <a:pt x="471805" y="742823"/>
                  </a:lnTo>
                  <a:lnTo>
                    <a:pt x="481330" y="742823"/>
                  </a:lnTo>
                  <a:lnTo>
                    <a:pt x="481330" y="47625"/>
                  </a:lnTo>
                  <a:lnTo>
                    <a:pt x="471805" y="47625"/>
                  </a:lnTo>
                  <a:lnTo>
                    <a:pt x="481330" y="38100"/>
                  </a:lnTo>
                  <a:lnTo>
                    <a:pt x="867410" y="38100"/>
                  </a:lnTo>
                  <a:lnTo>
                    <a:pt x="867410" y="28575"/>
                  </a:lnTo>
                  <a:close/>
                </a:path>
                <a:path w="943609" h="762000">
                  <a:moveTo>
                    <a:pt x="481330" y="742823"/>
                  </a:moveTo>
                  <a:lnTo>
                    <a:pt x="471805" y="742823"/>
                  </a:lnTo>
                  <a:lnTo>
                    <a:pt x="462280" y="752348"/>
                  </a:lnTo>
                  <a:lnTo>
                    <a:pt x="481330" y="752348"/>
                  </a:lnTo>
                  <a:lnTo>
                    <a:pt x="481330" y="742823"/>
                  </a:lnTo>
                  <a:close/>
                </a:path>
                <a:path w="943609" h="762000">
                  <a:moveTo>
                    <a:pt x="867410" y="0"/>
                  </a:moveTo>
                  <a:lnTo>
                    <a:pt x="867410" y="76200"/>
                  </a:lnTo>
                  <a:lnTo>
                    <a:pt x="924560" y="47625"/>
                  </a:lnTo>
                  <a:lnTo>
                    <a:pt x="880110" y="47625"/>
                  </a:lnTo>
                  <a:lnTo>
                    <a:pt x="880110" y="28575"/>
                  </a:lnTo>
                  <a:lnTo>
                    <a:pt x="924560" y="28575"/>
                  </a:lnTo>
                  <a:lnTo>
                    <a:pt x="867410" y="0"/>
                  </a:lnTo>
                  <a:close/>
                </a:path>
                <a:path w="943609" h="762000">
                  <a:moveTo>
                    <a:pt x="481330" y="38100"/>
                  </a:moveTo>
                  <a:lnTo>
                    <a:pt x="471805" y="47625"/>
                  </a:lnTo>
                  <a:lnTo>
                    <a:pt x="481330" y="47625"/>
                  </a:lnTo>
                  <a:lnTo>
                    <a:pt x="481330" y="38100"/>
                  </a:lnTo>
                  <a:close/>
                </a:path>
                <a:path w="943609" h="762000">
                  <a:moveTo>
                    <a:pt x="867410" y="38100"/>
                  </a:moveTo>
                  <a:lnTo>
                    <a:pt x="481330" y="38100"/>
                  </a:lnTo>
                  <a:lnTo>
                    <a:pt x="481330" y="47625"/>
                  </a:lnTo>
                  <a:lnTo>
                    <a:pt x="867410" y="47625"/>
                  </a:lnTo>
                  <a:lnTo>
                    <a:pt x="867410" y="38100"/>
                  </a:lnTo>
                  <a:close/>
                </a:path>
                <a:path w="943609" h="762000">
                  <a:moveTo>
                    <a:pt x="924560" y="28575"/>
                  </a:moveTo>
                  <a:lnTo>
                    <a:pt x="880110" y="28575"/>
                  </a:lnTo>
                  <a:lnTo>
                    <a:pt x="880110" y="47625"/>
                  </a:lnTo>
                  <a:lnTo>
                    <a:pt x="924560" y="47625"/>
                  </a:lnTo>
                  <a:lnTo>
                    <a:pt x="943610" y="38100"/>
                  </a:lnTo>
                  <a:lnTo>
                    <a:pt x="924560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7378445" y="5078729"/>
              <a:ext cx="664210" cy="795655"/>
            </a:xfrm>
            <a:custGeom>
              <a:avLst/>
              <a:gdLst/>
              <a:ahLst/>
              <a:cxnLst/>
              <a:rect l="l" t="t" r="r" b="b"/>
              <a:pathLst>
                <a:path w="664209" h="795654">
                  <a:moveTo>
                    <a:pt x="65786" y="56853"/>
                  </a:moveTo>
                  <a:lnTo>
                    <a:pt x="43794" y="75116"/>
                  </a:lnTo>
                  <a:lnTo>
                    <a:pt x="642238" y="795413"/>
                  </a:lnTo>
                  <a:lnTo>
                    <a:pt x="664209" y="777151"/>
                  </a:lnTo>
                  <a:lnTo>
                    <a:pt x="65786" y="56853"/>
                  </a:lnTo>
                  <a:close/>
                </a:path>
                <a:path w="664209" h="795654">
                  <a:moveTo>
                    <a:pt x="0" y="0"/>
                  </a:moveTo>
                  <a:lnTo>
                    <a:pt x="21844" y="93345"/>
                  </a:lnTo>
                  <a:lnTo>
                    <a:pt x="43794" y="75116"/>
                  </a:lnTo>
                  <a:lnTo>
                    <a:pt x="34671" y="64135"/>
                  </a:lnTo>
                  <a:lnTo>
                    <a:pt x="56642" y="45847"/>
                  </a:lnTo>
                  <a:lnTo>
                    <a:pt x="79039" y="45847"/>
                  </a:lnTo>
                  <a:lnTo>
                    <a:pt x="87756" y="38608"/>
                  </a:lnTo>
                  <a:lnTo>
                    <a:pt x="0" y="0"/>
                  </a:lnTo>
                  <a:close/>
                </a:path>
                <a:path w="664209" h="795654">
                  <a:moveTo>
                    <a:pt x="56642" y="45847"/>
                  </a:moveTo>
                  <a:lnTo>
                    <a:pt x="34671" y="64135"/>
                  </a:lnTo>
                  <a:lnTo>
                    <a:pt x="43794" y="75116"/>
                  </a:lnTo>
                  <a:lnTo>
                    <a:pt x="65786" y="56853"/>
                  </a:lnTo>
                  <a:lnTo>
                    <a:pt x="56642" y="45847"/>
                  </a:lnTo>
                  <a:close/>
                </a:path>
                <a:path w="664209" h="795654">
                  <a:moveTo>
                    <a:pt x="79039" y="45847"/>
                  </a:moveTo>
                  <a:lnTo>
                    <a:pt x="56642" y="45847"/>
                  </a:lnTo>
                  <a:lnTo>
                    <a:pt x="65786" y="56853"/>
                  </a:lnTo>
                  <a:lnTo>
                    <a:pt x="79039" y="45847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214109" y="4522469"/>
              <a:ext cx="1163955" cy="567055"/>
            </a:xfrm>
            <a:custGeom>
              <a:avLst/>
              <a:gdLst/>
              <a:ahLst/>
              <a:cxnLst/>
              <a:rect l="l" t="t" r="r" b="b"/>
              <a:pathLst>
                <a:path w="1163954" h="567054">
                  <a:moveTo>
                    <a:pt x="572388" y="38099"/>
                  </a:moveTo>
                  <a:lnTo>
                    <a:pt x="572388" y="566673"/>
                  </a:lnTo>
                  <a:lnTo>
                    <a:pt x="1163955" y="566673"/>
                  </a:lnTo>
                  <a:lnTo>
                    <a:pt x="1163955" y="557148"/>
                  </a:lnTo>
                  <a:lnTo>
                    <a:pt x="591438" y="557148"/>
                  </a:lnTo>
                  <a:lnTo>
                    <a:pt x="581913" y="547623"/>
                  </a:lnTo>
                  <a:lnTo>
                    <a:pt x="591438" y="547623"/>
                  </a:lnTo>
                  <a:lnTo>
                    <a:pt x="591438" y="47624"/>
                  </a:lnTo>
                  <a:lnTo>
                    <a:pt x="581913" y="47624"/>
                  </a:lnTo>
                  <a:lnTo>
                    <a:pt x="572388" y="38099"/>
                  </a:lnTo>
                  <a:close/>
                </a:path>
                <a:path w="1163954" h="567054">
                  <a:moveTo>
                    <a:pt x="591438" y="547623"/>
                  </a:moveTo>
                  <a:lnTo>
                    <a:pt x="581913" y="547623"/>
                  </a:lnTo>
                  <a:lnTo>
                    <a:pt x="591438" y="557148"/>
                  </a:lnTo>
                  <a:lnTo>
                    <a:pt x="591438" y="547623"/>
                  </a:lnTo>
                  <a:close/>
                </a:path>
                <a:path w="1163954" h="567054">
                  <a:moveTo>
                    <a:pt x="1163955" y="547623"/>
                  </a:moveTo>
                  <a:lnTo>
                    <a:pt x="591438" y="547623"/>
                  </a:lnTo>
                  <a:lnTo>
                    <a:pt x="591438" y="557148"/>
                  </a:lnTo>
                  <a:lnTo>
                    <a:pt x="1163955" y="557148"/>
                  </a:lnTo>
                  <a:lnTo>
                    <a:pt x="1163955" y="547623"/>
                  </a:lnTo>
                  <a:close/>
                </a:path>
                <a:path w="1163954" h="567054">
                  <a:moveTo>
                    <a:pt x="76200" y="0"/>
                  </a:moveTo>
                  <a:lnTo>
                    <a:pt x="0" y="38099"/>
                  </a:lnTo>
                  <a:lnTo>
                    <a:pt x="76200" y="76199"/>
                  </a:lnTo>
                  <a:lnTo>
                    <a:pt x="76200" y="47624"/>
                  </a:lnTo>
                  <a:lnTo>
                    <a:pt x="63500" y="47624"/>
                  </a:lnTo>
                  <a:lnTo>
                    <a:pt x="63500" y="28574"/>
                  </a:lnTo>
                  <a:lnTo>
                    <a:pt x="76200" y="28574"/>
                  </a:lnTo>
                  <a:lnTo>
                    <a:pt x="76200" y="0"/>
                  </a:lnTo>
                  <a:close/>
                </a:path>
                <a:path w="1163954" h="567054">
                  <a:moveTo>
                    <a:pt x="76200" y="28574"/>
                  </a:moveTo>
                  <a:lnTo>
                    <a:pt x="63500" y="28574"/>
                  </a:lnTo>
                  <a:lnTo>
                    <a:pt x="63500" y="47624"/>
                  </a:lnTo>
                  <a:lnTo>
                    <a:pt x="76200" y="47624"/>
                  </a:lnTo>
                  <a:lnTo>
                    <a:pt x="76200" y="28574"/>
                  </a:lnTo>
                  <a:close/>
                </a:path>
                <a:path w="1163954" h="567054">
                  <a:moveTo>
                    <a:pt x="591438" y="28574"/>
                  </a:moveTo>
                  <a:lnTo>
                    <a:pt x="76200" y="28574"/>
                  </a:lnTo>
                  <a:lnTo>
                    <a:pt x="76200" y="47624"/>
                  </a:lnTo>
                  <a:lnTo>
                    <a:pt x="572388" y="47624"/>
                  </a:lnTo>
                  <a:lnTo>
                    <a:pt x="572388" y="38099"/>
                  </a:lnTo>
                  <a:lnTo>
                    <a:pt x="591438" y="38099"/>
                  </a:lnTo>
                  <a:lnTo>
                    <a:pt x="591438" y="28574"/>
                  </a:lnTo>
                  <a:close/>
                </a:path>
                <a:path w="1163954" h="567054">
                  <a:moveTo>
                    <a:pt x="591438" y="38099"/>
                  </a:moveTo>
                  <a:lnTo>
                    <a:pt x="572388" y="38099"/>
                  </a:lnTo>
                  <a:lnTo>
                    <a:pt x="581913" y="47624"/>
                  </a:lnTo>
                  <a:lnTo>
                    <a:pt x="591438" y="47624"/>
                  </a:lnTo>
                  <a:lnTo>
                    <a:pt x="591438" y="38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7367904" y="1834134"/>
              <a:ext cx="664210" cy="725805"/>
            </a:xfrm>
            <a:custGeom>
              <a:avLst/>
              <a:gdLst/>
              <a:ahLst/>
              <a:cxnLst/>
              <a:rect l="l" t="t" r="r" b="b"/>
              <a:pathLst>
                <a:path w="664209" h="725805">
                  <a:moveTo>
                    <a:pt x="595435" y="53694"/>
                  </a:moveTo>
                  <a:lnTo>
                    <a:pt x="0" y="706374"/>
                  </a:lnTo>
                  <a:lnTo>
                    <a:pt x="21081" y="725677"/>
                  </a:lnTo>
                  <a:lnTo>
                    <a:pt x="616495" y="72897"/>
                  </a:lnTo>
                  <a:lnTo>
                    <a:pt x="595435" y="53694"/>
                  </a:lnTo>
                  <a:close/>
                </a:path>
                <a:path w="664209" h="725805">
                  <a:moveTo>
                    <a:pt x="651509" y="43179"/>
                  </a:moveTo>
                  <a:lnTo>
                    <a:pt x="605027" y="43179"/>
                  </a:lnTo>
                  <a:lnTo>
                    <a:pt x="626110" y="62356"/>
                  </a:lnTo>
                  <a:lnTo>
                    <a:pt x="616495" y="72897"/>
                  </a:lnTo>
                  <a:lnTo>
                    <a:pt x="637667" y="92201"/>
                  </a:lnTo>
                  <a:lnTo>
                    <a:pt x="651509" y="43179"/>
                  </a:lnTo>
                  <a:close/>
                </a:path>
                <a:path w="664209" h="725805">
                  <a:moveTo>
                    <a:pt x="605027" y="43179"/>
                  </a:moveTo>
                  <a:lnTo>
                    <a:pt x="595435" y="53694"/>
                  </a:lnTo>
                  <a:lnTo>
                    <a:pt x="616495" y="72897"/>
                  </a:lnTo>
                  <a:lnTo>
                    <a:pt x="626110" y="62356"/>
                  </a:lnTo>
                  <a:lnTo>
                    <a:pt x="605027" y="43179"/>
                  </a:lnTo>
                  <a:close/>
                </a:path>
                <a:path w="664209" h="725805">
                  <a:moveTo>
                    <a:pt x="663701" y="0"/>
                  </a:moveTo>
                  <a:lnTo>
                    <a:pt x="574294" y="34416"/>
                  </a:lnTo>
                  <a:lnTo>
                    <a:pt x="595435" y="53694"/>
                  </a:lnTo>
                  <a:lnTo>
                    <a:pt x="605027" y="43179"/>
                  </a:lnTo>
                  <a:lnTo>
                    <a:pt x="651509" y="43179"/>
                  </a:lnTo>
                  <a:lnTo>
                    <a:pt x="663701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/>
          <p:cNvSpPr txBox="1"/>
          <p:nvPr/>
        </p:nvSpPr>
        <p:spPr>
          <a:xfrm>
            <a:off x="7182357" y="1214120"/>
            <a:ext cx="107569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EC7C30"/>
                </a:solidFill>
                <a:latin typeface="Calibri"/>
                <a:cs typeface="Calibri"/>
              </a:rPr>
              <a:t>Multiplexador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6" name="object 4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7" name="object 4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44" name="object 44"/>
          <p:cNvSpPr txBox="1"/>
          <p:nvPr/>
        </p:nvSpPr>
        <p:spPr>
          <a:xfrm>
            <a:off x="7086727" y="3763771"/>
            <a:ext cx="126619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5" b="1">
                <a:solidFill>
                  <a:srgbClr val="EC7C30"/>
                </a:solidFill>
                <a:latin typeface="Calibri"/>
                <a:cs typeface="Calibri"/>
              </a:rPr>
              <a:t>Demultiplexador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3906392" y="1862073"/>
            <a:ext cx="274955" cy="220345"/>
          </a:xfrm>
          <a:custGeom>
            <a:avLst/>
            <a:gdLst/>
            <a:ahLst/>
            <a:cxnLst/>
            <a:rect l="l" t="t" r="r" b="b"/>
            <a:pathLst>
              <a:path w="274954" h="220344">
                <a:moveTo>
                  <a:pt x="204597" y="0"/>
                </a:moveTo>
                <a:lnTo>
                  <a:pt x="201422" y="8889"/>
                </a:lnTo>
                <a:lnTo>
                  <a:pt x="214213" y="14436"/>
                </a:lnTo>
                <a:lnTo>
                  <a:pt x="225171" y="22113"/>
                </a:lnTo>
                <a:lnTo>
                  <a:pt x="247421" y="57602"/>
                </a:lnTo>
                <a:lnTo>
                  <a:pt x="254762" y="108965"/>
                </a:lnTo>
                <a:lnTo>
                  <a:pt x="253950" y="128371"/>
                </a:lnTo>
                <a:lnTo>
                  <a:pt x="241681" y="175895"/>
                </a:lnTo>
                <a:lnTo>
                  <a:pt x="214356" y="205648"/>
                </a:lnTo>
                <a:lnTo>
                  <a:pt x="201803" y="211200"/>
                </a:lnTo>
                <a:lnTo>
                  <a:pt x="204597" y="220217"/>
                </a:lnTo>
                <a:lnTo>
                  <a:pt x="246637" y="195214"/>
                </a:lnTo>
                <a:lnTo>
                  <a:pt x="270271" y="149066"/>
                </a:lnTo>
                <a:lnTo>
                  <a:pt x="274828" y="110109"/>
                </a:lnTo>
                <a:lnTo>
                  <a:pt x="273686" y="89917"/>
                </a:lnTo>
                <a:lnTo>
                  <a:pt x="256667" y="38608"/>
                </a:lnTo>
                <a:lnTo>
                  <a:pt x="220573" y="5764"/>
                </a:lnTo>
                <a:lnTo>
                  <a:pt x="204597" y="0"/>
                </a:lnTo>
                <a:close/>
              </a:path>
              <a:path w="274954" h="220344">
                <a:moveTo>
                  <a:pt x="70231" y="0"/>
                </a:moveTo>
                <a:lnTo>
                  <a:pt x="28261" y="25056"/>
                </a:lnTo>
                <a:lnTo>
                  <a:pt x="4556" y="71262"/>
                </a:lnTo>
                <a:lnTo>
                  <a:pt x="0" y="110109"/>
                </a:lnTo>
                <a:lnTo>
                  <a:pt x="1141" y="130373"/>
                </a:lnTo>
                <a:lnTo>
                  <a:pt x="18161" y="181737"/>
                </a:lnTo>
                <a:lnTo>
                  <a:pt x="54254" y="214455"/>
                </a:lnTo>
                <a:lnTo>
                  <a:pt x="70231" y="220217"/>
                </a:lnTo>
                <a:lnTo>
                  <a:pt x="73025" y="211200"/>
                </a:lnTo>
                <a:lnTo>
                  <a:pt x="60471" y="205648"/>
                </a:lnTo>
                <a:lnTo>
                  <a:pt x="49657" y="197929"/>
                </a:lnTo>
                <a:lnTo>
                  <a:pt x="27459" y="161847"/>
                </a:lnTo>
                <a:lnTo>
                  <a:pt x="20066" y="108965"/>
                </a:lnTo>
                <a:lnTo>
                  <a:pt x="20895" y="90177"/>
                </a:lnTo>
                <a:lnTo>
                  <a:pt x="33147" y="43814"/>
                </a:lnTo>
                <a:lnTo>
                  <a:pt x="60686" y="14436"/>
                </a:lnTo>
                <a:lnTo>
                  <a:pt x="73406" y="8889"/>
                </a:lnTo>
                <a:lnTo>
                  <a:pt x="70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788921"/>
            <a:ext cx="408432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893185" algn="l"/>
              </a:tabLst>
            </a:pPr>
            <a:r>
              <a:rPr dirty="0" sz="1850" spc="5">
                <a:latin typeface="Calibri"/>
                <a:cs typeface="Calibri"/>
              </a:rPr>
              <a:t>E</a:t>
            </a:r>
            <a:r>
              <a:rPr dirty="0" sz="1850" spc="-5">
                <a:latin typeface="Calibri"/>
                <a:cs typeface="Calibri"/>
              </a:rPr>
              <a:t>r</a:t>
            </a:r>
            <a:r>
              <a:rPr dirty="0" sz="1850" spc="-25">
                <a:latin typeface="Calibri"/>
                <a:cs typeface="Calibri"/>
              </a:rPr>
              <a:t>r</a:t>
            </a:r>
            <a:r>
              <a:rPr dirty="0" sz="1850" spc="5">
                <a:latin typeface="Calibri"/>
                <a:cs typeface="Calibri"/>
              </a:rPr>
              <a:t>o</a:t>
            </a:r>
            <a:r>
              <a:rPr dirty="0" sz="1850" spc="5">
                <a:latin typeface="Calibri"/>
                <a:cs typeface="Calibri"/>
              </a:rPr>
              <a:t>r</a:t>
            </a:r>
            <a:r>
              <a:rPr dirty="0" sz="1850">
                <a:latin typeface="Calibri"/>
                <a:cs typeface="Calibri"/>
              </a:rPr>
              <a:t> </a:t>
            </a:r>
            <a:r>
              <a:rPr dirty="0" sz="1850">
                <a:latin typeface="Calibri"/>
                <a:cs typeface="Calibri"/>
              </a:rPr>
              <a:t>f</a:t>
            </a:r>
            <a:r>
              <a:rPr dirty="0" sz="1850" spc="-20">
                <a:latin typeface="Calibri"/>
                <a:cs typeface="Calibri"/>
              </a:rPr>
              <a:t>r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>
                <a:latin typeface="Calibri"/>
                <a:cs typeface="Calibri"/>
              </a:rPr>
              <a:t>n</a:t>
            </a:r>
            <a:r>
              <a:rPr dirty="0" sz="1850" spc="-25">
                <a:latin typeface="Calibri"/>
                <a:cs typeface="Calibri"/>
              </a:rPr>
              <a:t>t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10">
                <a:latin typeface="Calibri"/>
                <a:cs typeface="Calibri"/>
              </a:rPr>
              <a:t>a</a:t>
            </a:r>
            <a:r>
              <a:rPr dirty="0" sz="1850">
                <a:latin typeface="Calibri"/>
                <a:cs typeface="Calibri"/>
              </a:rPr>
              <a:t> </a:t>
            </a:r>
            <a:r>
              <a:rPr dirty="0" sz="1850" spc="10">
                <a:latin typeface="Calibri"/>
                <a:cs typeface="Calibri"/>
              </a:rPr>
              <a:t>e</a:t>
            </a:r>
            <a:r>
              <a:rPr dirty="0" sz="1850">
                <a:latin typeface="Calibri"/>
                <a:cs typeface="Calibri"/>
              </a:rPr>
              <a:t>n</a:t>
            </a:r>
            <a:r>
              <a:rPr dirty="0" sz="1850" spc="5">
                <a:latin typeface="Calibri"/>
                <a:cs typeface="Calibri"/>
              </a:rPr>
              <a:t>t</a:t>
            </a:r>
            <a:r>
              <a:rPr dirty="0" sz="1850" spc="-40">
                <a:latin typeface="Calibri"/>
                <a:cs typeface="Calibri"/>
              </a:rPr>
              <a:t>r</a:t>
            </a:r>
            <a:r>
              <a:rPr dirty="0" sz="1850" spc="10">
                <a:latin typeface="Calibri"/>
                <a:cs typeface="Calibri"/>
              </a:rPr>
              <a:t>ada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pa</a:t>
            </a:r>
            <a:r>
              <a:rPr dirty="0" sz="1850" spc="-35">
                <a:latin typeface="Calibri"/>
                <a:cs typeface="Calibri"/>
              </a:rPr>
              <a:t>r</a:t>
            </a:r>
            <a:r>
              <a:rPr dirty="0" sz="1850" spc="5">
                <a:latin typeface="Calibri"/>
                <a:cs typeface="Calibri"/>
              </a:rPr>
              <a:t>ábola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=</a:t>
            </a:r>
            <a:r>
              <a:rPr dirty="0" sz="1850" spc="10">
                <a:latin typeface="Calibri"/>
                <a:cs typeface="Calibri"/>
              </a:rPr>
              <a:t>&gt;</a:t>
            </a:r>
            <a:r>
              <a:rPr dirty="0" sz="1850" spc="5">
                <a:latin typeface="Calibri"/>
                <a:cs typeface="Calibri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𝑋</a:t>
            </a:r>
            <a:r>
              <a:rPr dirty="0" sz="1850">
                <a:latin typeface="Cambria Math"/>
                <a:cs typeface="Cambria Math"/>
              </a:rPr>
              <a:t> </a:t>
            </a:r>
            <a:r>
              <a:rPr dirty="0" sz="1850" spc="5">
                <a:latin typeface="Cambria Math"/>
                <a:cs typeface="Cambria Math"/>
              </a:rPr>
              <a:t> </a:t>
            </a:r>
            <a:r>
              <a:rPr dirty="0" sz="1850" spc="20">
                <a:latin typeface="Cambria Math"/>
                <a:cs typeface="Cambria Math"/>
              </a:rPr>
              <a:t>𝑧</a:t>
            </a:r>
            <a:r>
              <a:rPr dirty="0" sz="1850">
                <a:latin typeface="Cambria Math"/>
                <a:cs typeface="Cambria Math"/>
              </a:rPr>
              <a:t>	</a:t>
            </a:r>
            <a:r>
              <a:rPr dirty="0" sz="1850" spc="15">
                <a:latin typeface="Cambria Math"/>
                <a:cs typeface="Cambria Math"/>
              </a:rPr>
              <a:t>=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508881" y="1741169"/>
            <a:ext cx="1184275" cy="238760"/>
          </a:xfrm>
          <a:custGeom>
            <a:avLst/>
            <a:gdLst/>
            <a:ahLst/>
            <a:cxnLst/>
            <a:rect l="l" t="t" r="r" b="b"/>
            <a:pathLst>
              <a:path w="1184275" h="238760">
                <a:moveTo>
                  <a:pt x="279781" y="6858"/>
                </a:moveTo>
                <a:lnTo>
                  <a:pt x="277622" y="0"/>
                </a:lnTo>
                <a:lnTo>
                  <a:pt x="265137" y="4838"/>
                </a:lnTo>
                <a:lnTo>
                  <a:pt x="254190" y="12458"/>
                </a:lnTo>
                <a:lnTo>
                  <a:pt x="230530" y="51181"/>
                </a:lnTo>
                <a:lnTo>
                  <a:pt x="222504" y="104902"/>
                </a:lnTo>
                <a:lnTo>
                  <a:pt x="223380" y="124129"/>
                </a:lnTo>
                <a:lnTo>
                  <a:pt x="236855" y="173736"/>
                </a:lnTo>
                <a:lnTo>
                  <a:pt x="265137" y="204978"/>
                </a:lnTo>
                <a:lnTo>
                  <a:pt x="277622" y="209804"/>
                </a:lnTo>
                <a:lnTo>
                  <a:pt x="279781" y="202819"/>
                </a:lnTo>
                <a:lnTo>
                  <a:pt x="270103" y="197853"/>
                </a:lnTo>
                <a:lnTo>
                  <a:pt x="261696" y="190563"/>
                </a:lnTo>
                <a:lnTo>
                  <a:pt x="244017" y="155448"/>
                </a:lnTo>
                <a:lnTo>
                  <a:pt x="238125" y="104902"/>
                </a:lnTo>
                <a:lnTo>
                  <a:pt x="238760" y="86525"/>
                </a:lnTo>
                <a:lnTo>
                  <a:pt x="248666" y="40513"/>
                </a:lnTo>
                <a:lnTo>
                  <a:pt x="270103" y="11887"/>
                </a:lnTo>
                <a:lnTo>
                  <a:pt x="279781" y="6858"/>
                </a:lnTo>
                <a:close/>
              </a:path>
              <a:path w="1184275" h="238760">
                <a:moveTo>
                  <a:pt x="871982" y="104902"/>
                </a:moveTo>
                <a:lnTo>
                  <a:pt x="863879" y="51181"/>
                </a:lnTo>
                <a:lnTo>
                  <a:pt x="840295" y="12458"/>
                </a:lnTo>
                <a:lnTo>
                  <a:pt x="816864" y="0"/>
                </a:lnTo>
                <a:lnTo>
                  <a:pt x="814705" y="6858"/>
                </a:lnTo>
                <a:lnTo>
                  <a:pt x="824344" y="11887"/>
                </a:lnTo>
                <a:lnTo>
                  <a:pt x="832726" y="19164"/>
                </a:lnTo>
                <a:lnTo>
                  <a:pt x="850404" y="54330"/>
                </a:lnTo>
                <a:lnTo>
                  <a:pt x="856361" y="104902"/>
                </a:lnTo>
                <a:lnTo>
                  <a:pt x="855687" y="123342"/>
                </a:lnTo>
                <a:lnTo>
                  <a:pt x="845820" y="169164"/>
                </a:lnTo>
                <a:lnTo>
                  <a:pt x="814705" y="202819"/>
                </a:lnTo>
                <a:lnTo>
                  <a:pt x="816864" y="209804"/>
                </a:lnTo>
                <a:lnTo>
                  <a:pt x="849718" y="186931"/>
                </a:lnTo>
                <a:lnTo>
                  <a:pt x="868375" y="141998"/>
                </a:lnTo>
                <a:lnTo>
                  <a:pt x="871067" y="124129"/>
                </a:lnTo>
                <a:lnTo>
                  <a:pt x="871982" y="104902"/>
                </a:lnTo>
                <a:close/>
              </a:path>
              <a:path w="1184275" h="238760">
                <a:moveTo>
                  <a:pt x="1184148" y="223139"/>
                </a:moveTo>
                <a:lnTo>
                  <a:pt x="0" y="223139"/>
                </a:lnTo>
                <a:lnTo>
                  <a:pt x="0" y="238379"/>
                </a:lnTo>
                <a:lnTo>
                  <a:pt x="1184148" y="238379"/>
                </a:lnTo>
                <a:lnTo>
                  <a:pt x="1184148" y="223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471415" y="1645666"/>
            <a:ext cx="1256030" cy="2343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20576" sz="2025" spc="112">
                <a:latin typeface="Cambria Math"/>
                <a:cs typeface="Cambria Math"/>
              </a:rPr>
              <a:t>𝑇</a:t>
            </a:r>
            <a:r>
              <a:rPr dirty="0" sz="1100" spc="75">
                <a:latin typeface="Cambria Math"/>
                <a:cs typeface="Cambria Math"/>
              </a:rPr>
              <a:t>2  </a:t>
            </a:r>
            <a:r>
              <a:rPr dirty="0" baseline="-20576" sz="2025" spc="67">
                <a:latin typeface="Cambria Math"/>
                <a:cs typeface="Cambria Math"/>
              </a:rPr>
              <a:t>1+𝑧</a:t>
            </a:r>
            <a:r>
              <a:rPr dirty="0" sz="1100" spc="45">
                <a:latin typeface="Cambria Math"/>
                <a:cs typeface="Cambria Math"/>
              </a:rPr>
              <a:t>−1 </a:t>
            </a:r>
            <a:r>
              <a:rPr dirty="0" sz="1100" spc="90">
                <a:latin typeface="Cambria Math"/>
                <a:cs typeface="Cambria Math"/>
              </a:rPr>
              <a:t> </a:t>
            </a:r>
            <a:r>
              <a:rPr dirty="0" baseline="-20576" sz="2025" spc="104">
                <a:latin typeface="Cambria Math"/>
                <a:cs typeface="Cambria Math"/>
              </a:rPr>
              <a:t>𝑧</a:t>
            </a:r>
            <a:r>
              <a:rPr dirty="0" sz="1100" spc="70">
                <a:latin typeface="Cambria Math"/>
                <a:cs typeface="Cambria Math"/>
              </a:rPr>
              <a:t>−1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787772" y="2029079"/>
            <a:ext cx="639445" cy="161290"/>
          </a:xfrm>
          <a:custGeom>
            <a:avLst/>
            <a:gdLst/>
            <a:ahLst/>
            <a:cxnLst/>
            <a:rect l="l" t="t" r="r" b="b"/>
            <a:pathLst>
              <a:path w="639445" h="161289">
                <a:moveTo>
                  <a:pt x="587628" y="0"/>
                </a:moveTo>
                <a:lnTo>
                  <a:pt x="585342" y="6604"/>
                </a:lnTo>
                <a:lnTo>
                  <a:pt x="594679" y="10628"/>
                </a:lnTo>
                <a:lnTo>
                  <a:pt x="602694" y="16224"/>
                </a:lnTo>
                <a:lnTo>
                  <a:pt x="621950" y="53467"/>
                </a:lnTo>
                <a:lnTo>
                  <a:pt x="624331" y="79756"/>
                </a:lnTo>
                <a:lnTo>
                  <a:pt x="623734" y="93896"/>
                </a:lnTo>
                <a:lnTo>
                  <a:pt x="609296" y="137483"/>
                </a:lnTo>
                <a:lnTo>
                  <a:pt x="585597" y="154432"/>
                </a:lnTo>
                <a:lnTo>
                  <a:pt x="587628" y="160909"/>
                </a:lnTo>
                <a:lnTo>
                  <a:pt x="625728" y="132842"/>
                </a:lnTo>
                <a:lnTo>
                  <a:pt x="638105" y="95301"/>
                </a:lnTo>
                <a:lnTo>
                  <a:pt x="638937" y="80518"/>
                </a:lnTo>
                <a:lnTo>
                  <a:pt x="638105" y="65752"/>
                </a:lnTo>
                <a:lnTo>
                  <a:pt x="625728" y="28194"/>
                </a:lnTo>
                <a:lnTo>
                  <a:pt x="599297" y="4262"/>
                </a:lnTo>
                <a:lnTo>
                  <a:pt x="587628" y="0"/>
                </a:lnTo>
                <a:close/>
              </a:path>
              <a:path w="639445" h="161289">
                <a:moveTo>
                  <a:pt x="51307" y="0"/>
                </a:moveTo>
                <a:lnTo>
                  <a:pt x="13207" y="28194"/>
                </a:lnTo>
                <a:lnTo>
                  <a:pt x="831" y="65752"/>
                </a:lnTo>
                <a:lnTo>
                  <a:pt x="0" y="80518"/>
                </a:lnTo>
                <a:lnTo>
                  <a:pt x="831" y="95301"/>
                </a:lnTo>
                <a:lnTo>
                  <a:pt x="13207" y="132842"/>
                </a:lnTo>
                <a:lnTo>
                  <a:pt x="51307" y="160909"/>
                </a:lnTo>
                <a:lnTo>
                  <a:pt x="53339" y="154432"/>
                </a:lnTo>
                <a:lnTo>
                  <a:pt x="44170" y="150385"/>
                </a:lnTo>
                <a:lnTo>
                  <a:pt x="36274" y="144732"/>
                </a:lnTo>
                <a:lnTo>
                  <a:pt x="17002" y="106775"/>
                </a:lnTo>
                <a:lnTo>
                  <a:pt x="14604" y="79756"/>
                </a:lnTo>
                <a:lnTo>
                  <a:pt x="15202" y="65992"/>
                </a:lnTo>
                <a:lnTo>
                  <a:pt x="29662" y="23391"/>
                </a:lnTo>
                <a:lnTo>
                  <a:pt x="53593" y="6604"/>
                </a:lnTo>
                <a:lnTo>
                  <a:pt x="513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634484" y="1971802"/>
            <a:ext cx="931544" cy="2343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350" spc="40">
                <a:latin typeface="Cambria Math"/>
                <a:cs typeface="Cambria Math"/>
              </a:rPr>
              <a:t>2</a:t>
            </a:r>
            <a:r>
              <a:rPr dirty="0" sz="1350" spc="229">
                <a:latin typeface="Cambria Math"/>
                <a:cs typeface="Cambria Math"/>
              </a:rPr>
              <a:t> </a:t>
            </a:r>
            <a:r>
              <a:rPr dirty="0" sz="1350" spc="45">
                <a:latin typeface="Cambria Math"/>
                <a:cs typeface="Cambria Math"/>
              </a:rPr>
              <a:t>1−𝑧</a:t>
            </a:r>
            <a:r>
              <a:rPr dirty="0" baseline="20202" sz="1650" spc="67">
                <a:latin typeface="Cambria Math"/>
                <a:cs typeface="Cambria Math"/>
              </a:rPr>
              <a:t>−1 </a:t>
            </a:r>
            <a:r>
              <a:rPr dirty="0" baseline="20202" sz="1650" spc="82">
                <a:latin typeface="Cambria Math"/>
                <a:cs typeface="Cambria Math"/>
              </a:rPr>
              <a:t> </a:t>
            </a:r>
            <a:r>
              <a:rPr dirty="0" baseline="20202" sz="1650" spc="89">
                <a:latin typeface="Cambria Math"/>
                <a:cs typeface="Cambria Math"/>
              </a:rPr>
              <a:t>3</a:t>
            </a:r>
            <a:endParaRPr baseline="20202" sz="16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8386" y="2699131"/>
            <a:ext cx="7645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20">
                <a:latin typeface="Cambria Math"/>
                <a:cs typeface="Cambria Math"/>
              </a:rPr>
              <a:t>𝑒</a:t>
            </a:r>
            <a:r>
              <a:rPr dirty="0" baseline="-15873" sz="1575" spc="30">
                <a:latin typeface="Cambria Math"/>
                <a:cs typeface="Cambria Math"/>
              </a:rPr>
              <a:t>𝑎</a:t>
            </a:r>
            <a:r>
              <a:rPr dirty="0" baseline="-15873" sz="1575" spc="337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10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00506" y="2862198"/>
            <a:ext cx="293370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078605" y="2609849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89" h="468630">
                <a:moveTo>
                  <a:pt x="46609" y="0"/>
                </a:moveTo>
                <a:lnTo>
                  <a:pt x="0" y="0"/>
                </a:lnTo>
                <a:lnTo>
                  <a:pt x="0" y="7620"/>
                </a:lnTo>
                <a:lnTo>
                  <a:pt x="28956" y="7620"/>
                </a:lnTo>
                <a:lnTo>
                  <a:pt x="28956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46609" y="7620"/>
                </a:lnTo>
                <a:lnTo>
                  <a:pt x="46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32433" y="2609849"/>
            <a:ext cx="801370" cy="468630"/>
          </a:xfrm>
          <a:custGeom>
            <a:avLst/>
            <a:gdLst/>
            <a:ahLst/>
            <a:cxnLst/>
            <a:rect l="l" t="t" r="r" b="b"/>
            <a:pathLst>
              <a:path w="801369" h="468630">
                <a:moveTo>
                  <a:pt x="46672" y="0"/>
                </a:moveTo>
                <a:lnTo>
                  <a:pt x="0" y="0"/>
                </a:lnTo>
                <a:lnTo>
                  <a:pt x="0" y="7620"/>
                </a:lnTo>
                <a:lnTo>
                  <a:pt x="0" y="459740"/>
                </a:lnTo>
                <a:lnTo>
                  <a:pt x="0" y="468630"/>
                </a:lnTo>
                <a:lnTo>
                  <a:pt x="46672" y="468630"/>
                </a:lnTo>
                <a:lnTo>
                  <a:pt x="46672" y="459740"/>
                </a:lnTo>
                <a:lnTo>
                  <a:pt x="17703" y="459740"/>
                </a:lnTo>
                <a:lnTo>
                  <a:pt x="17703" y="7620"/>
                </a:lnTo>
                <a:lnTo>
                  <a:pt x="46672" y="7620"/>
                </a:lnTo>
                <a:lnTo>
                  <a:pt x="46672" y="0"/>
                </a:lnTo>
                <a:close/>
              </a:path>
              <a:path w="801369" h="468630">
                <a:moveTo>
                  <a:pt x="124739" y="155321"/>
                </a:moveTo>
                <a:lnTo>
                  <a:pt x="122288" y="148336"/>
                </a:lnTo>
                <a:lnTo>
                  <a:pt x="109804" y="152819"/>
                </a:lnTo>
                <a:lnTo>
                  <a:pt x="98856" y="159346"/>
                </a:lnTo>
                <a:lnTo>
                  <a:pt x="75349" y="190652"/>
                </a:lnTo>
                <a:lnTo>
                  <a:pt x="67360" y="234442"/>
                </a:lnTo>
                <a:lnTo>
                  <a:pt x="68237" y="250291"/>
                </a:lnTo>
                <a:lnTo>
                  <a:pt x="81534" y="290449"/>
                </a:lnTo>
                <a:lnTo>
                  <a:pt x="122288" y="320548"/>
                </a:lnTo>
                <a:lnTo>
                  <a:pt x="124472" y="313563"/>
                </a:lnTo>
                <a:lnTo>
                  <a:pt x="114655" y="309194"/>
                </a:lnTo>
                <a:lnTo>
                  <a:pt x="106184" y="303110"/>
                </a:lnTo>
                <a:lnTo>
                  <a:pt x="85623" y="262534"/>
                </a:lnTo>
                <a:lnTo>
                  <a:pt x="83070" y="233553"/>
                </a:lnTo>
                <a:lnTo>
                  <a:pt x="83705" y="218871"/>
                </a:lnTo>
                <a:lnTo>
                  <a:pt x="99072" y="173228"/>
                </a:lnTo>
                <a:lnTo>
                  <a:pt x="114795" y="159613"/>
                </a:lnTo>
                <a:lnTo>
                  <a:pt x="124739" y="155321"/>
                </a:lnTo>
                <a:close/>
              </a:path>
              <a:path w="801369" h="468630">
                <a:moveTo>
                  <a:pt x="800760" y="234442"/>
                </a:moveTo>
                <a:lnTo>
                  <a:pt x="792721" y="190652"/>
                </a:lnTo>
                <a:lnTo>
                  <a:pt x="769200" y="159346"/>
                </a:lnTo>
                <a:lnTo>
                  <a:pt x="745769" y="148336"/>
                </a:lnTo>
                <a:lnTo>
                  <a:pt x="743356" y="155321"/>
                </a:lnTo>
                <a:lnTo>
                  <a:pt x="753313" y="159613"/>
                </a:lnTo>
                <a:lnTo>
                  <a:pt x="761860" y="165582"/>
                </a:lnTo>
                <a:lnTo>
                  <a:pt x="782447" y="205460"/>
                </a:lnTo>
                <a:lnTo>
                  <a:pt x="785012" y="233553"/>
                </a:lnTo>
                <a:lnTo>
                  <a:pt x="784364" y="248754"/>
                </a:lnTo>
                <a:lnTo>
                  <a:pt x="774725" y="285877"/>
                </a:lnTo>
                <a:lnTo>
                  <a:pt x="743610" y="313563"/>
                </a:lnTo>
                <a:lnTo>
                  <a:pt x="745769" y="320548"/>
                </a:lnTo>
                <a:lnTo>
                  <a:pt x="778700" y="300977"/>
                </a:lnTo>
                <a:lnTo>
                  <a:pt x="797166" y="264883"/>
                </a:lnTo>
                <a:lnTo>
                  <a:pt x="799858" y="250291"/>
                </a:lnTo>
                <a:lnTo>
                  <a:pt x="800760" y="234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223162" y="2699131"/>
            <a:ext cx="6794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3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30">
                <a:latin typeface="Cambria Math"/>
                <a:cs typeface="Cambria Math"/>
              </a:rPr>
              <a:t> </a:t>
            </a:r>
            <a:r>
              <a:rPr dirty="0" sz="1450" spc="40">
                <a:latin typeface="Cambria Math"/>
                <a:cs typeface="Cambria Math"/>
              </a:rPr>
              <a:t>𝑧</a:t>
            </a:r>
            <a:r>
              <a:rPr dirty="0" baseline="29100" sz="1575" spc="60">
                <a:latin typeface="Cambria Math"/>
                <a:cs typeface="Cambria Math"/>
              </a:rPr>
              <a:t>−1</a:t>
            </a:r>
            <a:endParaRPr baseline="29100" sz="1575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65426" y="2558923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16" name="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47925" y="2883154"/>
            <a:ext cx="215264" cy="17221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942464" y="2630550"/>
            <a:ext cx="8699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767715" algn="l"/>
              </a:tabLst>
            </a:pPr>
            <a:r>
              <a:rPr dirty="0" u="sng" sz="10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0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baseline="-21072" sz="2175">
                <a:latin typeface="Cambria Math"/>
                <a:cs typeface="Cambria Math"/>
              </a:rPr>
              <a:t>·</a:t>
            </a:r>
            <a:endParaRPr baseline="-21072" sz="2175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14193" y="2617977"/>
            <a:ext cx="1259205" cy="231775"/>
          </a:xfrm>
          <a:custGeom>
            <a:avLst/>
            <a:gdLst/>
            <a:ahLst/>
            <a:cxnLst/>
            <a:rect l="l" t="t" r="r" b="b"/>
            <a:pathLst>
              <a:path w="1259204" h="231775">
                <a:moveTo>
                  <a:pt x="282448" y="6985"/>
                </a:moveTo>
                <a:lnTo>
                  <a:pt x="280035" y="0"/>
                </a:lnTo>
                <a:lnTo>
                  <a:pt x="267550" y="4483"/>
                </a:lnTo>
                <a:lnTo>
                  <a:pt x="256603" y="11010"/>
                </a:lnTo>
                <a:lnTo>
                  <a:pt x="233070" y="42316"/>
                </a:lnTo>
                <a:lnTo>
                  <a:pt x="225044" y="86106"/>
                </a:lnTo>
                <a:lnTo>
                  <a:pt x="225920" y="101955"/>
                </a:lnTo>
                <a:lnTo>
                  <a:pt x="239268" y="142113"/>
                </a:lnTo>
                <a:lnTo>
                  <a:pt x="280035" y="172212"/>
                </a:lnTo>
                <a:lnTo>
                  <a:pt x="282194" y="165227"/>
                </a:lnTo>
                <a:lnTo>
                  <a:pt x="272376" y="160858"/>
                </a:lnTo>
                <a:lnTo>
                  <a:pt x="263906" y="154774"/>
                </a:lnTo>
                <a:lnTo>
                  <a:pt x="243344" y="114198"/>
                </a:lnTo>
                <a:lnTo>
                  <a:pt x="240792" y="85217"/>
                </a:lnTo>
                <a:lnTo>
                  <a:pt x="241427" y="70535"/>
                </a:lnTo>
                <a:lnTo>
                  <a:pt x="256781" y="24892"/>
                </a:lnTo>
                <a:lnTo>
                  <a:pt x="272542" y="11277"/>
                </a:lnTo>
                <a:lnTo>
                  <a:pt x="282448" y="6985"/>
                </a:lnTo>
                <a:close/>
              </a:path>
              <a:path w="1259204" h="231775">
                <a:moveTo>
                  <a:pt x="958469" y="86106"/>
                </a:moveTo>
                <a:lnTo>
                  <a:pt x="950429" y="42316"/>
                </a:lnTo>
                <a:lnTo>
                  <a:pt x="926909" y="11010"/>
                </a:lnTo>
                <a:lnTo>
                  <a:pt x="903478" y="0"/>
                </a:lnTo>
                <a:lnTo>
                  <a:pt x="901065" y="6985"/>
                </a:lnTo>
                <a:lnTo>
                  <a:pt x="911021" y="11277"/>
                </a:lnTo>
                <a:lnTo>
                  <a:pt x="919568" y="17246"/>
                </a:lnTo>
                <a:lnTo>
                  <a:pt x="940155" y="57124"/>
                </a:lnTo>
                <a:lnTo>
                  <a:pt x="942721" y="85217"/>
                </a:lnTo>
                <a:lnTo>
                  <a:pt x="942073" y="100418"/>
                </a:lnTo>
                <a:lnTo>
                  <a:pt x="932434" y="137541"/>
                </a:lnTo>
                <a:lnTo>
                  <a:pt x="901319" y="165227"/>
                </a:lnTo>
                <a:lnTo>
                  <a:pt x="903478" y="172212"/>
                </a:lnTo>
                <a:lnTo>
                  <a:pt x="936409" y="152641"/>
                </a:lnTo>
                <a:lnTo>
                  <a:pt x="954874" y="116547"/>
                </a:lnTo>
                <a:lnTo>
                  <a:pt x="957567" y="101955"/>
                </a:lnTo>
                <a:lnTo>
                  <a:pt x="958469" y="86106"/>
                </a:lnTo>
                <a:close/>
              </a:path>
              <a:path w="1259204" h="231775">
                <a:moveTo>
                  <a:pt x="1258824" y="219583"/>
                </a:moveTo>
                <a:lnTo>
                  <a:pt x="0" y="219583"/>
                </a:lnTo>
                <a:lnTo>
                  <a:pt x="0" y="231775"/>
                </a:lnTo>
                <a:lnTo>
                  <a:pt x="1258824" y="231775"/>
                </a:lnTo>
                <a:lnTo>
                  <a:pt x="1258824" y="219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776473" y="2490343"/>
            <a:ext cx="13284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 </a:t>
            </a:r>
            <a:r>
              <a:rPr dirty="0" sz="1050" spc="120">
                <a:latin typeface="Cambria Math"/>
                <a:cs typeface="Cambria Math"/>
              </a:rPr>
              <a:t> </a:t>
            </a: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 spc="-22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+</a:t>
            </a:r>
            <a:r>
              <a:rPr dirty="0" baseline="-21072" sz="2175" spc="7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50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86480" y="2883154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4" h="172719">
                <a:moveTo>
                  <a:pt x="676909" y="0"/>
                </a:moveTo>
                <a:lnTo>
                  <a:pt x="674496" y="6985"/>
                </a:lnTo>
                <a:lnTo>
                  <a:pt x="684454" y="11267"/>
                </a:lnTo>
                <a:lnTo>
                  <a:pt x="693007" y="17240"/>
                </a:lnTo>
                <a:lnTo>
                  <a:pt x="713597" y="57118"/>
                </a:lnTo>
                <a:lnTo>
                  <a:pt x="716153" y="85217"/>
                </a:lnTo>
                <a:lnTo>
                  <a:pt x="715510" y="100411"/>
                </a:lnTo>
                <a:lnTo>
                  <a:pt x="705866" y="137541"/>
                </a:lnTo>
                <a:lnTo>
                  <a:pt x="674751" y="165226"/>
                </a:lnTo>
                <a:lnTo>
                  <a:pt x="676909" y="172212"/>
                </a:lnTo>
                <a:lnTo>
                  <a:pt x="709842" y="152638"/>
                </a:lnTo>
                <a:lnTo>
                  <a:pt x="728313" y="116538"/>
                </a:lnTo>
                <a:lnTo>
                  <a:pt x="731901" y="86106"/>
                </a:lnTo>
                <a:lnTo>
                  <a:pt x="731000" y="70318"/>
                </a:lnTo>
                <a:lnTo>
                  <a:pt x="717677" y="30099"/>
                </a:lnTo>
                <a:lnTo>
                  <a:pt x="689387" y="4470"/>
                </a:lnTo>
                <a:lnTo>
                  <a:pt x="676909" y="0"/>
                </a:lnTo>
                <a:close/>
              </a:path>
              <a:path w="732154" h="172719">
                <a:moveTo>
                  <a:pt x="54991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2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4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942845" y="2824099"/>
            <a:ext cx="20224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1023619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𝐺 </a:t>
            </a:r>
            <a:r>
              <a:rPr dirty="0" sz="1450" spc="4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	2</a:t>
            </a:r>
            <a:r>
              <a:rPr dirty="0" sz="1450" spc="27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2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5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3809" sz="1575" spc="52">
                <a:latin typeface="Cambria Math"/>
                <a:cs typeface="Cambria Math"/>
              </a:rPr>
              <a:t>−1</a:t>
            </a:r>
            <a:r>
              <a:rPr dirty="0" baseline="23809" sz="1575" spc="232">
                <a:latin typeface="Cambria Math"/>
                <a:cs typeface="Cambria Math"/>
              </a:rPr>
              <a:t> </a:t>
            </a:r>
            <a:r>
              <a:rPr dirty="0" baseline="23809" sz="1575" spc="52">
                <a:latin typeface="Cambria Math"/>
                <a:cs typeface="Cambria Math"/>
              </a:rPr>
              <a:t>3</a:t>
            </a:r>
            <a:endParaRPr baseline="23809" sz="1575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84396" y="2699131"/>
            <a:ext cx="48387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2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856857" y="2609849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90" h="468630">
                <a:moveTo>
                  <a:pt x="46609" y="0"/>
                </a:moveTo>
                <a:lnTo>
                  <a:pt x="0" y="0"/>
                </a:lnTo>
                <a:lnTo>
                  <a:pt x="0" y="7620"/>
                </a:lnTo>
                <a:lnTo>
                  <a:pt x="28956" y="7620"/>
                </a:lnTo>
                <a:lnTo>
                  <a:pt x="28956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46609" y="7620"/>
                </a:lnTo>
                <a:lnTo>
                  <a:pt x="46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07763" y="2609849"/>
            <a:ext cx="750570" cy="468630"/>
          </a:xfrm>
          <a:custGeom>
            <a:avLst/>
            <a:gdLst/>
            <a:ahLst/>
            <a:cxnLst/>
            <a:rect l="l" t="t" r="r" b="b"/>
            <a:pathLst>
              <a:path w="750570" h="468630">
                <a:moveTo>
                  <a:pt x="46609" y="0"/>
                </a:moveTo>
                <a:lnTo>
                  <a:pt x="0" y="0"/>
                </a:lnTo>
                <a:lnTo>
                  <a:pt x="0" y="762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17653" y="459740"/>
                </a:lnTo>
                <a:lnTo>
                  <a:pt x="17653" y="7620"/>
                </a:lnTo>
                <a:lnTo>
                  <a:pt x="46609" y="7620"/>
                </a:lnTo>
                <a:lnTo>
                  <a:pt x="46609" y="0"/>
                </a:lnTo>
                <a:close/>
              </a:path>
              <a:path w="750570" h="468630">
                <a:moveTo>
                  <a:pt x="750557" y="227711"/>
                </a:moveTo>
                <a:lnTo>
                  <a:pt x="51054" y="227711"/>
                </a:lnTo>
                <a:lnTo>
                  <a:pt x="51054" y="239903"/>
                </a:lnTo>
                <a:lnTo>
                  <a:pt x="750557" y="239903"/>
                </a:lnTo>
                <a:lnTo>
                  <a:pt x="750557" y="227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043932" y="2558923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26" name="object 2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226177" y="2883154"/>
            <a:ext cx="215264" cy="172212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4746752" y="2824099"/>
            <a:ext cx="6445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-2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𝐺</a:t>
            </a:r>
            <a:r>
              <a:rPr dirty="0" sz="1450" spc="32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487415" y="2699131"/>
            <a:ext cx="781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592445" y="2617977"/>
            <a:ext cx="1259205" cy="231775"/>
          </a:xfrm>
          <a:custGeom>
            <a:avLst/>
            <a:gdLst/>
            <a:ahLst/>
            <a:cxnLst/>
            <a:rect l="l" t="t" r="r" b="b"/>
            <a:pathLst>
              <a:path w="1259204" h="231775">
                <a:moveTo>
                  <a:pt x="282448" y="6985"/>
                </a:moveTo>
                <a:lnTo>
                  <a:pt x="280035" y="0"/>
                </a:lnTo>
                <a:lnTo>
                  <a:pt x="267550" y="4483"/>
                </a:lnTo>
                <a:lnTo>
                  <a:pt x="256603" y="11010"/>
                </a:lnTo>
                <a:lnTo>
                  <a:pt x="233070" y="42316"/>
                </a:lnTo>
                <a:lnTo>
                  <a:pt x="225044" y="86106"/>
                </a:lnTo>
                <a:lnTo>
                  <a:pt x="225920" y="101955"/>
                </a:lnTo>
                <a:lnTo>
                  <a:pt x="239268" y="142113"/>
                </a:lnTo>
                <a:lnTo>
                  <a:pt x="280035" y="172212"/>
                </a:lnTo>
                <a:lnTo>
                  <a:pt x="282194" y="165227"/>
                </a:lnTo>
                <a:lnTo>
                  <a:pt x="272376" y="160858"/>
                </a:lnTo>
                <a:lnTo>
                  <a:pt x="263906" y="154774"/>
                </a:lnTo>
                <a:lnTo>
                  <a:pt x="243344" y="114198"/>
                </a:lnTo>
                <a:lnTo>
                  <a:pt x="240792" y="85217"/>
                </a:lnTo>
                <a:lnTo>
                  <a:pt x="241427" y="70535"/>
                </a:lnTo>
                <a:lnTo>
                  <a:pt x="256781" y="24892"/>
                </a:lnTo>
                <a:lnTo>
                  <a:pt x="272542" y="11277"/>
                </a:lnTo>
                <a:lnTo>
                  <a:pt x="282448" y="6985"/>
                </a:lnTo>
                <a:close/>
              </a:path>
              <a:path w="1259204" h="231775">
                <a:moveTo>
                  <a:pt x="958469" y="86106"/>
                </a:moveTo>
                <a:lnTo>
                  <a:pt x="950429" y="42316"/>
                </a:lnTo>
                <a:lnTo>
                  <a:pt x="926909" y="11010"/>
                </a:lnTo>
                <a:lnTo>
                  <a:pt x="903478" y="0"/>
                </a:lnTo>
                <a:lnTo>
                  <a:pt x="901065" y="6985"/>
                </a:lnTo>
                <a:lnTo>
                  <a:pt x="911021" y="11277"/>
                </a:lnTo>
                <a:lnTo>
                  <a:pt x="919568" y="17246"/>
                </a:lnTo>
                <a:lnTo>
                  <a:pt x="940155" y="57124"/>
                </a:lnTo>
                <a:lnTo>
                  <a:pt x="942721" y="85217"/>
                </a:lnTo>
                <a:lnTo>
                  <a:pt x="942073" y="100418"/>
                </a:lnTo>
                <a:lnTo>
                  <a:pt x="932434" y="137541"/>
                </a:lnTo>
                <a:lnTo>
                  <a:pt x="901319" y="165227"/>
                </a:lnTo>
                <a:lnTo>
                  <a:pt x="903478" y="172212"/>
                </a:lnTo>
                <a:lnTo>
                  <a:pt x="936409" y="152641"/>
                </a:lnTo>
                <a:lnTo>
                  <a:pt x="954874" y="116547"/>
                </a:lnTo>
                <a:lnTo>
                  <a:pt x="957567" y="101955"/>
                </a:lnTo>
                <a:lnTo>
                  <a:pt x="958469" y="86106"/>
                </a:lnTo>
                <a:close/>
              </a:path>
              <a:path w="1259204" h="231775">
                <a:moveTo>
                  <a:pt x="1258824" y="219583"/>
                </a:moveTo>
                <a:lnTo>
                  <a:pt x="0" y="219583"/>
                </a:lnTo>
                <a:lnTo>
                  <a:pt x="0" y="231775"/>
                </a:lnTo>
                <a:lnTo>
                  <a:pt x="1258824" y="231775"/>
                </a:lnTo>
                <a:lnTo>
                  <a:pt x="1258824" y="219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554979" y="2490343"/>
            <a:ext cx="13284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 </a:t>
            </a:r>
            <a:r>
              <a:rPr dirty="0" sz="1050" spc="114">
                <a:latin typeface="Cambria Math"/>
                <a:cs typeface="Cambria Math"/>
              </a:rPr>
              <a:t> </a:t>
            </a: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+</a:t>
            </a:r>
            <a:r>
              <a:rPr dirty="0" baseline="-21072" sz="2175" spc="-22">
                <a:latin typeface="Cambria Math"/>
                <a:cs typeface="Cambria Math"/>
              </a:rPr>
              <a:t> </a:t>
            </a:r>
            <a:r>
              <a:rPr dirty="0" baseline="-21072" sz="2175" spc="60">
                <a:latin typeface="Cambria Math"/>
                <a:cs typeface="Cambria Math"/>
              </a:rPr>
              <a:t>𝑧</a:t>
            </a:r>
            <a:r>
              <a:rPr dirty="0" sz="1050" spc="40">
                <a:latin typeface="Cambria Math"/>
                <a:cs typeface="Cambria Math"/>
              </a:rPr>
              <a:t>−1 </a:t>
            </a:r>
            <a:r>
              <a:rPr dirty="0" sz="1050" spc="145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864733" y="2883154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4" h="172719">
                <a:moveTo>
                  <a:pt x="676910" y="0"/>
                </a:moveTo>
                <a:lnTo>
                  <a:pt x="674496" y="6985"/>
                </a:lnTo>
                <a:lnTo>
                  <a:pt x="684454" y="11267"/>
                </a:lnTo>
                <a:lnTo>
                  <a:pt x="693007" y="17240"/>
                </a:lnTo>
                <a:lnTo>
                  <a:pt x="713597" y="57118"/>
                </a:lnTo>
                <a:lnTo>
                  <a:pt x="716152" y="85217"/>
                </a:lnTo>
                <a:lnTo>
                  <a:pt x="715510" y="100411"/>
                </a:lnTo>
                <a:lnTo>
                  <a:pt x="705865" y="137541"/>
                </a:lnTo>
                <a:lnTo>
                  <a:pt x="674750" y="165226"/>
                </a:lnTo>
                <a:lnTo>
                  <a:pt x="676910" y="172212"/>
                </a:lnTo>
                <a:lnTo>
                  <a:pt x="709842" y="152638"/>
                </a:lnTo>
                <a:lnTo>
                  <a:pt x="728313" y="116538"/>
                </a:lnTo>
                <a:lnTo>
                  <a:pt x="731900" y="86106"/>
                </a:lnTo>
                <a:lnTo>
                  <a:pt x="731000" y="70318"/>
                </a:lnTo>
                <a:lnTo>
                  <a:pt x="717676" y="30099"/>
                </a:lnTo>
                <a:lnTo>
                  <a:pt x="689387" y="4470"/>
                </a:lnTo>
                <a:lnTo>
                  <a:pt x="676910" y="0"/>
                </a:lnTo>
                <a:close/>
              </a:path>
              <a:path w="732154" h="172719">
                <a:moveTo>
                  <a:pt x="54990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2"/>
                </a:lnTo>
                <a:lnTo>
                  <a:pt x="54990" y="172212"/>
                </a:lnTo>
                <a:lnTo>
                  <a:pt x="57150" y="165226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7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3" y="6985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5707379" y="2824099"/>
            <a:ext cx="1023619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2</a:t>
            </a:r>
            <a:r>
              <a:rPr dirty="0" sz="1450" spc="26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3809" sz="1575" spc="52">
                <a:latin typeface="Cambria Math"/>
                <a:cs typeface="Cambria Math"/>
              </a:rPr>
              <a:t>−1 </a:t>
            </a:r>
            <a:r>
              <a:rPr dirty="0" baseline="23809" sz="1575" spc="225">
                <a:latin typeface="Cambria Math"/>
                <a:cs typeface="Cambria Math"/>
              </a:rPr>
              <a:t> </a:t>
            </a:r>
            <a:r>
              <a:rPr dirty="0" baseline="23809" sz="1575" spc="52">
                <a:latin typeface="Cambria Math"/>
                <a:cs typeface="Cambria Math"/>
              </a:rPr>
              <a:t>2</a:t>
            </a:r>
            <a:endParaRPr baseline="23809" sz="1575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962902" y="2699131"/>
            <a:ext cx="48514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3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0624185" y="2588259"/>
            <a:ext cx="51435" cy="681990"/>
          </a:xfrm>
          <a:custGeom>
            <a:avLst/>
            <a:gdLst/>
            <a:ahLst/>
            <a:cxnLst/>
            <a:rect l="l" t="t" r="r" b="b"/>
            <a:pathLst>
              <a:path w="51434" h="681989">
                <a:moveTo>
                  <a:pt x="51181" y="0"/>
                </a:moveTo>
                <a:lnTo>
                  <a:pt x="0" y="0"/>
                </a:lnTo>
                <a:lnTo>
                  <a:pt x="0" y="10160"/>
                </a:lnTo>
                <a:lnTo>
                  <a:pt x="32258" y="10160"/>
                </a:lnTo>
                <a:lnTo>
                  <a:pt x="32258" y="671830"/>
                </a:lnTo>
                <a:lnTo>
                  <a:pt x="0" y="671830"/>
                </a:lnTo>
                <a:lnTo>
                  <a:pt x="0" y="681990"/>
                </a:lnTo>
                <a:lnTo>
                  <a:pt x="51181" y="681990"/>
                </a:lnTo>
                <a:lnTo>
                  <a:pt x="51181" y="671830"/>
                </a:lnTo>
                <a:lnTo>
                  <a:pt x="51181" y="10160"/>
                </a:lnTo>
                <a:lnTo>
                  <a:pt x="511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486015" y="2588259"/>
            <a:ext cx="1739900" cy="681990"/>
          </a:xfrm>
          <a:custGeom>
            <a:avLst/>
            <a:gdLst/>
            <a:ahLst/>
            <a:cxnLst/>
            <a:rect l="l" t="t" r="r" b="b"/>
            <a:pathLst>
              <a:path w="1739900" h="681989">
                <a:moveTo>
                  <a:pt x="51181" y="0"/>
                </a:moveTo>
                <a:lnTo>
                  <a:pt x="0" y="0"/>
                </a:lnTo>
                <a:lnTo>
                  <a:pt x="0" y="10160"/>
                </a:lnTo>
                <a:lnTo>
                  <a:pt x="0" y="671830"/>
                </a:lnTo>
                <a:lnTo>
                  <a:pt x="0" y="681990"/>
                </a:lnTo>
                <a:lnTo>
                  <a:pt x="51181" y="681990"/>
                </a:lnTo>
                <a:lnTo>
                  <a:pt x="51181" y="671830"/>
                </a:lnTo>
                <a:lnTo>
                  <a:pt x="18923" y="671830"/>
                </a:lnTo>
                <a:lnTo>
                  <a:pt x="18923" y="10160"/>
                </a:lnTo>
                <a:lnTo>
                  <a:pt x="51181" y="10160"/>
                </a:lnTo>
                <a:lnTo>
                  <a:pt x="51181" y="0"/>
                </a:lnTo>
                <a:close/>
              </a:path>
              <a:path w="1739900" h="681989">
                <a:moveTo>
                  <a:pt x="1739646" y="249301"/>
                </a:moveTo>
                <a:lnTo>
                  <a:pt x="55626" y="249301"/>
                </a:lnTo>
                <a:lnTo>
                  <a:pt x="55626" y="261493"/>
                </a:lnTo>
                <a:lnTo>
                  <a:pt x="1739646" y="261493"/>
                </a:lnTo>
                <a:lnTo>
                  <a:pt x="1739646" y="249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8319261" y="2558923"/>
            <a:ext cx="1289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884032" y="3075177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4" h="172719">
                <a:moveTo>
                  <a:pt x="676910" y="0"/>
                </a:moveTo>
                <a:lnTo>
                  <a:pt x="674497" y="6985"/>
                </a:lnTo>
                <a:lnTo>
                  <a:pt x="684454" y="11267"/>
                </a:lnTo>
                <a:lnTo>
                  <a:pt x="693007" y="17240"/>
                </a:lnTo>
                <a:lnTo>
                  <a:pt x="713597" y="57118"/>
                </a:lnTo>
                <a:lnTo>
                  <a:pt x="716152" y="85217"/>
                </a:lnTo>
                <a:lnTo>
                  <a:pt x="715510" y="100411"/>
                </a:lnTo>
                <a:lnTo>
                  <a:pt x="705866" y="137541"/>
                </a:lnTo>
                <a:lnTo>
                  <a:pt x="674751" y="165226"/>
                </a:lnTo>
                <a:lnTo>
                  <a:pt x="676910" y="172212"/>
                </a:lnTo>
                <a:lnTo>
                  <a:pt x="709842" y="152638"/>
                </a:lnTo>
                <a:lnTo>
                  <a:pt x="728313" y="116538"/>
                </a:lnTo>
                <a:lnTo>
                  <a:pt x="731901" y="86106"/>
                </a:lnTo>
                <a:lnTo>
                  <a:pt x="731000" y="70318"/>
                </a:lnTo>
                <a:lnTo>
                  <a:pt x="717676" y="30099"/>
                </a:lnTo>
                <a:lnTo>
                  <a:pt x="689387" y="4470"/>
                </a:lnTo>
                <a:lnTo>
                  <a:pt x="676910" y="0"/>
                </a:lnTo>
                <a:close/>
              </a:path>
              <a:path w="732154" h="172719">
                <a:moveTo>
                  <a:pt x="54991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2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7908290" y="2959735"/>
            <a:ext cx="83629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37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−</a:t>
            </a:r>
            <a:r>
              <a:rPr dirty="0" baseline="-17241" sz="2175" spc="-7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40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04430" y="2909443"/>
            <a:ext cx="17602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735965" algn="l"/>
                <a:tab pos="1211580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10">
                <a:latin typeface="Cambria Math"/>
                <a:cs typeface="Cambria Math"/>
              </a:rPr>
              <a:t> +</a:t>
            </a:r>
            <a:r>
              <a:rPr dirty="0" u="sng" baseline="32567" sz="2175" spc="1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baseline="32567" sz="2175" spc="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	</a:t>
            </a: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-60">
                <a:latin typeface="Cambria Math"/>
                <a:cs typeface="Cambria Math"/>
              </a:rPr>
              <a:t> </a:t>
            </a:r>
            <a:r>
              <a:rPr dirty="0" sz="1450" spc="-210">
                <a:latin typeface="Cambria Math"/>
                <a:cs typeface="Cambria Math"/>
              </a:rPr>
              <a:t>𝐺</a:t>
            </a:r>
            <a:r>
              <a:rPr dirty="0" baseline="11494" sz="2175" spc="-315">
                <a:latin typeface="Cambria Math"/>
                <a:cs typeface="Cambria Math"/>
              </a:rPr>
              <a:t>෠</a:t>
            </a:r>
            <a:r>
              <a:rPr dirty="0" sz="1450" spc="-210">
                <a:latin typeface="Cambria Math"/>
                <a:cs typeface="Cambria Math"/>
              </a:rPr>
              <a:t>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255379" y="2699131"/>
            <a:ext cx="781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9361297" y="2617977"/>
            <a:ext cx="1259205" cy="231775"/>
          </a:xfrm>
          <a:custGeom>
            <a:avLst/>
            <a:gdLst/>
            <a:ahLst/>
            <a:cxnLst/>
            <a:rect l="l" t="t" r="r" b="b"/>
            <a:pathLst>
              <a:path w="1259204" h="231775">
                <a:moveTo>
                  <a:pt x="282448" y="6985"/>
                </a:moveTo>
                <a:lnTo>
                  <a:pt x="280035" y="0"/>
                </a:lnTo>
                <a:lnTo>
                  <a:pt x="267550" y="4483"/>
                </a:lnTo>
                <a:lnTo>
                  <a:pt x="256590" y="11010"/>
                </a:lnTo>
                <a:lnTo>
                  <a:pt x="233070" y="42316"/>
                </a:lnTo>
                <a:lnTo>
                  <a:pt x="225044" y="86106"/>
                </a:lnTo>
                <a:lnTo>
                  <a:pt x="225920" y="101955"/>
                </a:lnTo>
                <a:lnTo>
                  <a:pt x="239268" y="142113"/>
                </a:lnTo>
                <a:lnTo>
                  <a:pt x="280035" y="172212"/>
                </a:lnTo>
                <a:lnTo>
                  <a:pt x="282194" y="165227"/>
                </a:lnTo>
                <a:lnTo>
                  <a:pt x="272376" y="160858"/>
                </a:lnTo>
                <a:lnTo>
                  <a:pt x="263906" y="154774"/>
                </a:lnTo>
                <a:lnTo>
                  <a:pt x="243344" y="114198"/>
                </a:lnTo>
                <a:lnTo>
                  <a:pt x="240792" y="85217"/>
                </a:lnTo>
                <a:lnTo>
                  <a:pt x="241427" y="70535"/>
                </a:lnTo>
                <a:lnTo>
                  <a:pt x="256781" y="24892"/>
                </a:lnTo>
                <a:lnTo>
                  <a:pt x="272542" y="11277"/>
                </a:lnTo>
                <a:lnTo>
                  <a:pt x="282448" y="6985"/>
                </a:lnTo>
                <a:close/>
              </a:path>
              <a:path w="1259204" h="231775">
                <a:moveTo>
                  <a:pt x="956945" y="86106"/>
                </a:moveTo>
                <a:lnTo>
                  <a:pt x="948905" y="42316"/>
                </a:lnTo>
                <a:lnTo>
                  <a:pt x="925385" y="11010"/>
                </a:lnTo>
                <a:lnTo>
                  <a:pt x="901954" y="0"/>
                </a:lnTo>
                <a:lnTo>
                  <a:pt x="899541" y="6985"/>
                </a:lnTo>
                <a:lnTo>
                  <a:pt x="909497" y="11277"/>
                </a:lnTo>
                <a:lnTo>
                  <a:pt x="918044" y="17246"/>
                </a:lnTo>
                <a:lnTo>
                  <a:pt x="938631" y="57124"/>
                </a:lnTo>
                <a:lnTo>
                  <a:pt x="941197" y="85217"/>
                </a:lnTo>
                <a:lnTo>
                  <a:pt x="940549" y="100418"/>
                </a:lnTo>
                <a:lnTo>
                  <a:pt x="930910" y="137541"/>
                </a:lnTo>
                <a:lnTo>
                  <a:pt x="899795" y="165227"/>
                </a:lnTo>
                <a:lnTo>
                  <a:pt x="901954" y="172212"/>
                </a:lnTo>
                <a:lnTo>
                  <a:pt x="934885" y="152641"/>
                </a:lnTo>
                <a:lnTo>
                  <a:pt x="953350" y="116547"/>
                </a:lnTo>
                <a:lnTo>
                  <a:pt x="956043" y="101955"/>
                </a:lnTo>
                <a:lnTo>
                  <a:pt x="956945" y="86106"/>
                </a:lnTo>
                <a:close/>
              </a:path>
              <a:path w="1259204" h="231775">
                <a:moveTo>
                  <a:pt x="1258824" y="219583"/>
                </a:moveTo>
                <a:lnTo>
                  <a:pt x="0" y="219583"/>
                </a:lnTo>
                <a:lnTo>
                  <a:pt x="0" y="231775"/>
                </a:lnTo>
                <a:lnTo>
                  <a:pt x="1258824" y="231775"/>
                </a:lnTo>
                <a:lnTo>
                  <a:pt x="1258824" y="219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9324467" y="2490343"/>
            <a:ext cx="13271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 </a:t>
            </a:r>
            <a:r>
              <a:rPr dirty="0" sz="1050" spc="114">
                <a:latin typeface="Cambria Math"/>
                <a:cs typeface="Cambria Math"/>
              </a:rPr>
              <a:t> </a:t>
            </a: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 spc="-22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+</a:t>
            </a:r>
            <a:r>
              <a:rPr dirty="0" baseline="-21072" sz="2175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50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9632060" y="2883154"/>
            <a:ext cx="733425" cy="172720"/>
          </a:xfrm>
          <a:custGeom>
            <a:avLst/>
            <a:gdLst/>
            <a:ahLst/>
            <a:cxnLst/>
            <a:rect l="l" t="t" r="r" b="b"/>
            <a:pathLst>
              <a:path w="733425" h="172719">
                <a:moveTo>
                  <a:pt x="678434" y="0"/>
                </a:moveTo>
                <a:lnTo>
                  <a:pt x="676021" y="6985"/>
                </a:lnTo>
                <a:lnTo>
                  <a:pt x="685978" y="11267"/>
                </a:lnTo>
                <a:lnTo>
                  <a:pt x="694531" y="17240"/>
                </a:lnTo>
                <a:lnTo>
                  <a:pt x="715121" y="57118"/>
                </a:lnTo>
                <a:lnTo>
                  <a:pt x="717677" y="85217"/>
                </a:lnTo>
                <a:lnTo>
                  <a:pt x="717034" y="100411"/>
                </a:lnTo>
                <a:lnTo>
                  <a:pt x="707390" y="137541"/>
                </a:lnTo>
                <a:lnTo>
                  <a:pt x="676275" y="165226"/>
                </a:lnTo>
                <a:lnTo>
                  <a:pt x="678434" y="172212"/>
                </a:lnTo>
                <a:lnTo>
                  <a:pt x="711366" y="152638"/>
                </a:lnTo>
                <a:lnTo>
                  <a:pt x="729837" y="116538"/>
                </a:lnTo>
                <a:lnTo>
                  <a:pt x="733425" y="86106"/>
                </a:lnTo>
                <a:lnTo>
                  <a:pt x="732524" y="70318"/>
                </a:lnTo>
                <a:lnTo>
                  <a:pt x="719201" y="30099"/>
                </a:lnTo>
                <a:lnTo>
                  <a:pt x="690911" y="4470"/>
                </a:lnTo>
                <a:lnTo>
                  <a:pt x="678434" y="0"/>
                </a:lnTo>
                <a:close/>
              </a:path>
              <a:path w="733425" h="172719">
                <a:moveTo>
                  <a:pt x="54991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2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4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9475343" y="2824099"/>
            <a:ext cx="102489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2</a:t>
            </a:r>
            <a:r>
              <a:rPr dirty="0" sz="1450" spc="27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3809" sz="1575" spc="52">
                <a:latin typeface="Cambria Math"/>
                <a:cs typeface="Cambria Math"/>
              </a:rPr>
              <a:t>−1 </a:t>
            </a:r>
            <a:r>
              <a:rPr dirty="0" baseline="23809" sz="1575" spc="232">
                <a:latin typeface="Cambria Math"/>
                <a:cs typeface="Cambria Math"/>
              </a:rPr>
              <a:t> </a:t>
            </a:r>
            <a:r>
              <a:rPr dirty="0" baseline="23809" sz="1575" spc="52">
                <a:latin typeface="Cambria Math"/>
                <a:cs typeface="Cambria Math"/>
              </a:rPr>
              <a:t>3</a:t>
            </a:r>
            <a:endParaRPr baseline="23809" sz="1575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73786" y="3340734"/>
            <a:ext cx="48387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25">
                <a:latin typeface="Cambria Math"/>
                <a:cs typeface="Cambria Math"/>
              </a:rPr>
              <a:t>𝑧</a:t>
            </a:r>
            <a:r>
              <a:rPr dirty="0" sz="1050" spc="20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793617" y="3251199"/>
            <a:ext cx="46990" cy="468630"/>
          </a:xfrm>
          <a:custGeom>
            <a:avLst/>
            <a:gdLst/>
            <a:ahLst/>
            <a:cxnLst/>
            <a:rect l="l" t="t" r="r" b="b"/>
            <a:pathLst>
              <a:path w="46989" h="468629">
                <a:moveTo>
                  <a:pt x="46609" y="0"/>
                </a:moveTo>
                <a:lnTo>
                  <a:pt x="0" y="0"/>
                </a:lnTo>
                <a:lnTo>
                  <a:pt x="0" y="8890"/>
                </a:lnTo>
                <a:lnTo>
                  <a:pt x="28956" y="8890"/>
                </a:lnTo>
                <a:lnTo>
                  <a:pt x="28956" y="459740"/>
                </a:lnTo>
                <a:lnTo>
                  <a:pt x="0" y="459740"/>
                </a:lnTo>
                <a:lnTo>
                  <a:pt x="0" y="468630"/>
                </a:lnTo>
                <a:lnTo>
                  <a:pt x="46609" y="468630"/>
                </a:lnTo>
                <a:lnTo>
                  <a:pt x="46609" y="459740"/>
                </a:lnTo>
                <a:lnTo>
                  <a:pt x="46609" y="8890"/>
                </a:lnTo>
                <a:lnTo>
                  <a:pt x="46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897737" y="3251199"/>
            <a:ext cx="1497330" cy="468630"/>
          </a:xfrm>
          <a:custGeom>
            <a:avLst/>
            <a:gdLst/>
            <a:ahLst/>
            <a:cxnLst/>
            <a:rect l="l" t="t" r="r" b="b"/>
            <a:pathLst>
              <a:path w="1497330" h="468629">
                <a:moveTo>
                  <a:pt x="46672" y="0"/>
                </a:moveTo>
                <a:lnTo>
                  <a:pt x="0" y="0"/>
                </a:lnTo>
                <a:lnTo>
                  <a:pt x="0" y="8890"/>
                </a:lnTo>
                <a:lnTo>
                  <a:pt x="0" y="459740"/>
                </a:lnTo>
                <a:lnTo>
                  <a:pt x="0" y="468630"/>
                </a:lnTo>
                <a:lnTo>
                  <a:pt x="46672" y="468630"/>
                </a:lnTo>
                <a:lnTo>
                  <a:pt x="46672" y="459740"/>
                </a:lnTo>
                <a:lnTo>
                  <a:pt x="17703" y="459740"/>
                </a:lnTo>
                <a:lnTo>
                  <a:pt x="17703" y="8890"/>
                </a:lnTo>
                <a:lnTo>
                  <a:pt x="46672" y="8890"/>
                </a:lnTo>
                <a:lnTo>
                  <a:pt x="46672" y="0"/>
                </a:lnTo>
                <a:close/>
              </a:path>
              <a:path w="1497330" h="468629">
                <a:moveTo>
                  <a:pt x="124739" y="294271"/>
                </a:moveTo>
                <a:lnTo>
                  <a:pt x="122288" y="287274"/>
                </a:lnTo>
                <a:lnTo>
                  <a:pt x="109804" y="291757"/>
                </a:lnTo>
                <a:lnTo>
                  <a:pt x="98856" y="298284"/>
                </a:lnTo>
                <a:lnTo>
                  <a:pt x="75349" y="329590"/>
                </a:lnTo>
                <a:lnTo>
                  <a:pt x="67360" y="373380"/>
                </a:lnTo>
                <a:lnTo>
                  <a:pt x="68237" y="389229"/>
                </a:lnTo>
                <a:lnTo>
                  <a:pt x="81534" y="429387"/>
                </a:lnTo>
                <a:lnTo>
                  <a:pt x="122288" y="459486"/>
                </a:lnTo>
                <a:lnTo>
                  <a:pt x="124472" y="452501"/>
                </a:lnTo>
                <a:lnTo>
                  <a:pt x="114655" y="448132"/>
                </a:lnTo>
                <a:lnTo>
                  <a:pt x="106184" y="442048"/>
                </a:lnTo>
                <a:lnTo>
                  <a:pt x="85623" y="401472"/>
                </a:lnTo>
                <a:lnTo>
                  <a:pt x="83070" y="372491"/>
                </a:lnTo>
                <a:lnTo>
                  <a:pt x="83705" y="357809"/>
                </a:lnTo>
                <a:lnTo>
                  <a:pt x="99072" y="312166"/>
                </a:lnTo>
                <a:lnTo>
                  <a:pt x="114795" y="298551"/>
                </a:lnTo>
                <a:lnTo>
                  <a:pt x="124739" y="294271"/>
                </a:lnTo>
                <a:close/>
              </a:path>
              <a:path w="1497330" h="468629">
                <a:moveTo>
                  <a:pt x="423443" y="15367"/>
                </a:moveTo>
                <a:lnTo>
                  <a:pt x="421030" y="8382"/>
                </a:lnTo>
                <a:lnTo>
                  <a:pt x="408546" y="12865"/>
                </a:lnTo>
                <a:lnTo>
                  <a:pt x="397598" y="19392"/>
                </a:lnTo>
                <a:lnTo>
                  <a:pt x="374053" y="50698"/>
                </a:lnTo>
                <a:lnTo>
                  <a:pt x="366064" y="94488"/>
                </a:lnTo>
                <a:lnTo>
                  <a:pt x="366941" y="110337"/>
                </a:lnTo>
                <a:lnTo>
                  <a:pt x="380263" y="150495"/>
                </a:lnTo>
                <a:lnTo>
                  <a:pt x="421030" y="180594"/>
                </a:lnTo>
                <a:lnTo>
                  <a:pt x="423189" y="173609"/>
                </a:lnTo>
                <a:lnTo>
                  <a:pt x="413372" y="169240"/>
                </a:lnTo>
                <a:lnTo>
                  <a:pt x="404901" y="163156"/>
                </a:lnTo>
                <a:lnTo>
                  <a:pt x="384340" y="122580"/>
                </a:lnTo>
                <a:lnTo>
                  <a:pt x="381787" y="93599"/>
                </a:lnTo>
                <a:lnTo>
                  <a:pt x="382422" y="78917"/>
                </a:lnTo>
                <a:lnTo>
                  <a:pt x="397776" y="33274"/>
                </a:lnTo>
                <a:lnTo>
                  <a:pt x="413537" y="19659"/>
                </a:lnTo>
                <a:lnTo>
                  <a:pt x="423443" y="15367"/>
                </a:lnTo>
                <a:close/>
              </a:path>
              <a:path w="1497330" h="468629">
                <a:moveTo>
                  <a:pt x="799236" y="373380"/>
                </a:moveTo>
                <a:lnTo>
                  <a:pt x="791197" y="329590"/>
                </a:lnTo>
                <a:lnTo>
                  <a:pt x="767676" y="298284"/>
                </a:lnTo>
                <a:lnTo>
                  <a:pt x="744232" y="287274"/>
                </a:lnTo>
                <a:lnTo>
                  <a:pt x="741832" y="294271"/>
                </a:lnTo>
                <a:lnTo>
                  <a:pt x="751789" y="298551"/>
                </a:lnTo>
                <a:lnTo>
                  <a:pt x="760336" y="304520"/>
                </a:lnTo>
                <a:lnTo>
                  <a:pt x="780923" y="344398"/>
                </a:lnTo>
                <a:lnTo>
                  <a:pt x="783488" y="372491"/>
                </a:lnTo>
                <a:lnTo>
                  <a:pt x="782840" y="387692"/>
                </a:lnTo>
                <a:lnTo>
                  <a:pt x="773201" y="424815"/>
                </a:lnTo>
                <a:lnTo>
                  <a:pt x="742086" y="452501"/>
                </a:lnTo>
                <a:lnTo>
                  <a:pt x="744232" y="459486"/>
                </a:lnTo>
                <a:lnTo>
                  <a:pt x="777176" y="439915"/>
                </a:lnTo>
                <a:lnTo>
                  <a:pt x="795642" y="403821"/>
                </a:lnTo>
                <a:lnTo>
                  <a:pt x="798334" y="389229"/>
                </a:lnTo>
                <a:lnTo>
                  <a:pt x="799236" y="373380"/>
                </a:lnTo>
                <a:close/>
              </a:path>
              <a:path w="1497330" h="468629">
                <a:moveTo>
                  <a:pt x="1097940" y="94488"/>
                </a:moveTo>
                <a:lnTo>
                  <a:pt x="1089901" y="50698"/>
                </a:lnTo>
                <a:lnTo>
                  <a:pt x="1066380" y="19392"/>
                </a:lnTo>
                <a:lnTo>
                  <a:pt x="1042949" y="8382"/>
                </a:lnTo>
                <a:lnTo>
                  <a:pt x="1040536" y="15367"/>
                </a:lnTo>
                <a:lnTo>
                  <a:pt x="1050493" y="19659"/>
                </a:lnTo>
                <a:lnTo>
                  <a:pt x="1059040" y="25628"/>
                </a:lnTo>
                <a:lnTo>
                  <a:pt x="1079627" y="65506"/>
                </a:lnTo>
                <a:lnTo>
                  <a:pt x="1082192" y="93599"/>
                </a:lnTo>
                <a:lnTo>
                  <a:pt x="1081544" y="108800"/>
                </a:lnTo>
                <a:lnTo>
                  <a:pt x="1071905" y="145923"/>
                </a:lnTo>
                <a:lnTo>
                  <a:pt x="1040790" y="173609"/>
                </a:lnTo>
                <a:lnTo>
                  <a:pt x="1042949" y="180594"/>
                </a:lnTo>
                <a:lnTo>
                  <a:pt x="1075880" y="161023"/>
                </a:lnTo>
                <a:lnTo>
                  <a:pt x="1094346" y="124929"/>
                </a:lnTo>
                <a:lnTo>
                  <a:pt x="1097038" y="110337"/>
                </a:lnTo>
                <a:lnTo>
                  <a:pt x="1097940" y="94488"/>
                </a:lnTo>
                <a:close/>
              </a:path>
              <a:path w="1497330" h="468629">
                <a:moveTo>
                  <a:pt x="1497304" y="227977"/>
                </a:moveTo>
                <a:lnTo>
                  <a:pt x="51028" y="227977"/>
                </a:lnTo>
                <a:lnTo>
                  <a:pt x="51028" y="240157"/>
                </a:lnTo>
                <a:lnTo>
                  <a:pt x="1497304" y="240157"/>
                </a:lnTo>
                <a:lnTo>
                  <a:pt x="1497304" y="227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437513" y="3473322"/>
            <a:ext cx="361315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0">
                <a:latin typeface="Cambria Math"/>
                <a:cs typeface="Cambria Math"/>
              </a:rPr>
              <a:t>−1 </a:t>
            </a:r>
            <a:r>
              <a:rPr dirty="0" sz="1050" spc="125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47494" y="3442842"/>
            <a:ext cx="1009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-550">
                <a:latin typeface="Cambria Math"/>
                <a:cs typeface="Cambria Math"/>
              </a:rPr>
              <a:t>෠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013866" y="3479114"/>
            <a:ext cx="139446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824865" algn="l"/>
              </a:tabLst>
            </a:pP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 </a:t>
            </a:r>
            <a:r>
              <a:rPr dirty="0" sz="1450" spc="5">
                <a:latin typeface="Cambria Math"/>
                <a:cs typeface="Cambria Math"/>
              </a:rPr>
              <a:t>𝑧	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 spc="-55">
                <a:latin typeface="Cambria Math"/>
                <a:cs typeface="Cambria Math"/>
              </a:rPr>
              <a:t> </a:t>
            </a:r>
            <a:r>
              <a:rPr dirty="0" sz="1450" spc="30">
                <a:latin typeface="Cambria Math"/>
                <a:cs typeface="Cambria Math"/>
              </a:rPr>
              <a:t>𝐺(𝑧)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23922" y="3340734"/>
            <a:ext cx="781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529205" y="3259581"/>
            <a:ext cx="1259205" cy="231775"/>
          </a:xfrm>
          <a:custGeom>
            <a:avLst/>
            <a:gdLst/>
            <a:ahLst/>
            <a:cxnLst/>
            <a:rect l="l" t="t" r="r" b="b"/>
            <a:pathLst>
              <a:path w="1259204" h="231775">
                <a:moveTo>
                  <a:pt x="282448" y="6985"/>
                </a:moveTo>
                <a:lnTo>
                  <a:pt x="280035" y="0"/>
                </a:lnTo>
                <a:lnTo>
                  <a:pt x="267550" y="4483"/>
                </a:lnTo>
                <a:lnTo>
                  <a:pt x="256603" y="11010"/>
                </a:lnTo>
                <a:lnTo>
                  <a:pt x="233070" y="42316"/>
                </a:lnTo>
                <a:lnTo>
                  <a:pt x="225044" y="86106"/>
                </a:lnTo>
                <a:lnTo>
                  <a:pt x="225920" y="101955"/>
                </a:lnTo>
                <a:lnTo>
                  <a:pt x="239268" y="142113"/>
                </a:lnTo>
                <a:lnTo>
                  <a:pt x="280035" y="172212"/>
                </a:lnTo>
                <a:lnTo>
                  <a:pt x="282194" y="165227"/>
                </a:lnTo>
                <a:lnTo>
                  <a:pt x="272376" y="160858"/>
                </a:lnTo>
                <a:lnTo>
                  <a:pt x="263906" y="154774"/>
                </a:lnTo>
                <a:lnTo>
                  <a:pt x="243344" y="114198"/>
                </a:lnTo>
                <a:lnTo>
                  <a:pt x="240792" y="85217"/>
                </a:lnTo>
                <a:lnTo>
                  <a:pt x="241427" y="70535"/>
                </a:lnTo>
                <a:lnTo>
                  <a:pt x="256781" y="24892"/>
                </a:lnTo>
                <a:lnTo>
                  <a:pt x="272542" y="11277"/>
                </a:lnTo>
                <a:lnTo>
                  <a:pt x="282448" y="6985"/>
                </a:lnTo>
                <a:close/>
              </a:path>
              <a:path w="1259204" h="231775">
                <a:moveTo>
                  <a:pt x="958469" y="86106"/>
                </a:moveTo>
                <a:lnTo>
                  <a:pt x="950429" y="42316"/>
                </a:lnTo>
                <a:lnTo>
                  <a:pt x="926909" y="11010"/>
                </a:lnTo>
                <a:lnTo>
                  <a:pt x="903478" y="0"/>
                </a:lnTo>
                <a:lnTo>
                  <a:pt x="901065" y="6985"/>
                </a:lnTo>
                <a:lnTo>
                  <a:pt x="911021" y="11277"/>
                </a:lnTo>
                <a:lnTo>
                  <a:pt x="919568" y="17246"/>
                </a:lnTo>
                <a:lnTo>
                  <a:pt x="940155" y="57124"/>
                </a:lnTo>
                <a:lnTo>
                  <a:pt x="942721" y="85217"/>
                </a:lnTo>
                <a:lnTo>
                  <a:pt x="942073" y="100418"/>
                </a:lnTo>
                <a:lnTo>
                  <a:pt x="932434" y="137541"/>
                </a:lnTo>
                <a:lnTo>
                  <a:pt x="901319" y="165227"/>
                </a:lnTo>
                <a:lnTo>
                  <a:pt x="903478" y="172212"/>
                </a:lnTo>
                <a:lnTo>
                  <a:pt x="936409" y="152641"/>
                </a:lnTo>
                <a:lnTo>
                  <a:pt x="954874" y="116547"/>
                </a:lnTo>
                <a:lnTo>
                  <a:pt x="957567" y="101955"/>
                </a:lnTo>
                <a:lnTo>
                  <a:pt x="958469" y="86106"/>
                </a:lnTo>
                <a:close/>
              </a:path>
              <a:path w="1259204" h="231775">
                <a:moveTo>
                  <a:pt x="1258824" y="219595"/>
                </a:moveTo>
                <a:lnTo>
                  <a:pt x="0" y="219595"/>
                </a:lnTo>
                <a:lnTo>
                  <a:pt x="0" y="231775"/>
                </a:lnTo>
                <a:lnTo>
                  <a:pt x="1258824" y="231775"/>
                </a:lnTo>
                <a:lnTo>
                  <a:pt x="1258824" y="219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274444" y="3131947"/>
            <a:ext cx="25584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1254760" algn="l"/>
              </a:tabLst>
            </a:pP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 spc="-7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−</a:t>
            </a:r>
            <a:r>
              <a:rPr dirty="0" baseline="-21072" sz="2175" spc="22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80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	</a:t>
            </a:r>
            <a:r>
              <a:rPr dirty="0" baseline="-21072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</a:t>
            </a:r>
            <a:r>
              <a:rPr dirty="0" sz="1050" spc="125">
                <a:latin typeface="Cambria Math"/>
                <a:cs typeface="Cambria Math"/>
              </a:rPr>
              <a:t> </a:t>
            </a:r>
            <a:r>
              <a:rPr dirty="0" baseline="-21072" sz="2175" spc="7">
                <a:latin typeface="Cambria Math"/>
                <a:cs typeface="Cambria Math"/>
              </a:rPr>
              <a:t>1</a:t>
            </a:r>
            <a:r>
              <a:rPr dirty="0" baseline="-21072" sz="2175">
                <a:latin typeface="Cambria Math"/>
                <a:cs typeface="Cambria Math"/>
              </a:rPr>
              <a:t> </a:t>
            </a:r>
            <a:r>
              <a:rPr dirty="0" baseline="-21072" sz="2175" spc="15">
                <a:latin typeface="Cambria Math"/>
                <a:cs typeface="Cambria Math"/>
              </a:rPr>
              <a:t>+</a:t>
            </a:r>
            <a:r>
              <a:rPr dirty="0" baseline="-21072" sz="2175" spc="-22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55">
                <a:latin typeface="Cambria Math"/>
                <a:cs typeface="Cambria Math"/>
              </a:rPr>
              <a:t> </a:t>
            </a:r>
            <a:r>
              <a:rPr dirty="0" baseline="-21072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801492" y="3524758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4" h="172720">
                <a:moveTo>
                  <a:pt x="676909" y="0"/>
                </a:moveTo>
                <a:lnTo>
                  <a:pt x="674496" y="6984"/>
                </a:lnTo>
                <a:lnTo>
                  <a:pt x="684454" y="11267"/>
                </a:lnTo>
                <a:lnTo>
                  <a:pt x="693007" y="17240"/>
                </a:lnTo>
                <a:lnTo>
                  <a:pt x="713597" y="57118"/>
                </a:lnTo>
                <a:lnTo>
                  <a:pt x="716153" y="85216"/>
                </a:lnTo>
                <a:lnTo>
                  <a:pt x="715510" y="100411"/>
                </a:lnTo>
                <a:lnTo>
                  <a:pt x="705866" y="137540"/>
                </a:lnTo>
                <a:lnTo>
                  <a:pt x="674751" y="165226"/>
                </a:lnTo>
                <a:lnTo>
                  <a:pt x="676909" y="172211"/>
                </a:lnTo>
                <a:lnTo>
                  <a:pt x="709842" y="152638"/>
                </a:lnTo>
                <a:lnTo>
                  <a:pt x="728313" y="116538"/>
                </a:lnTo>
                <a:lnTo>
                  <a:pt x="731901" y="86105"/>
                </a:lnTo>
                <a:lnTo>
                  <a:pt x="731000" y="70318"/>
                </a:lnTo>
                <a:lnTo>
                  <a:pt x="717677" y="30099"/>
                </a:lnTo>
                <a:lnTo>
                  <a:pt x="689387" y="4470"/>
                </a:lnTo>
                <a:lnTo>
                  <a:pt x="676909" y="0"/>
                </a:lnTo>
                <a:close/>
              </a:path>
              <a:path w="732154" h="172720">
                <a:moveTo>
                  <a:pt x="54990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5"/>
                </a:lnTo>
                <a:lnTo>
                  <a:pt x="883" y="101947"/>
                </a:lnTo>
                <a:lnTo>
                  <a:pt x="14224" y="142112"/>
                </a:lnTo>
                <a:lnTo>
                  <a:pt x="54990" y="172211"/>
                </a:lnTo>
                <a:lnTo>
                  <a:pt x="57150" y="165226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8" y="85216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4" y="6984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2669285" y="3465398"/>
            <a:ext cx="62166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5">
                <a:latin typeface="Cambria Math"/>
                <a:cs typeface="Cambria Math"/>
              </a:rPr>
              <a:t>2</a:t>
            </a:r>
            <a:r>
              <a:rPr dirty="0" sz="1450" spc="254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2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74314" y="3459607"/>
            <a:ext cx="367665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0">
                <a:latin typeface="Cambria Math"/>
                <a:cs typeface="Cambria Math"/>
              </a:rPr>
              <a:t>−1 </a:t>
            </a:r>
            <a:r>
              <a:rPr dirty="0" sz="1050" spc="120">
                <a:latin typeface="Cambria Math"/>
                <a:cs typeface="Cambria Math"/>
              </a:rPr>
              <a:t> </a:t>
            </a:r>
            <a:r>
              <a:rPr dirty="0" sz="1050" spc="35">
                <a:latin typeface="Cambria Math"/>
                <a:cs typeface="Cambria Math"/>
              </a:rPr>
              <a:t>3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48386" y="4133469"/>
            <a:ext cx="473265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define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5">
                <a:latin typeface="Calibri"/>
                <a:cs typeface="Calibri"/>
              </a:rPr>
              <a:t>constante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error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aceleración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𝐾</a:t>
            </a:r>
            <a:r>
              <a:rPr dirty="0" baseline="-14492" sz="1725" spc="15">
                <a:latin typeface="Cambria Math"/>
                <a:cs typeface="Cambria Math"/>
              </a:rPr>
              <a:t>𝑎</a:t>
            </a:r>
            <a:r>
              <a:rPr dirty="0" sz="1600" spc="10">
                <a:latin typeface="Calibri"/>
                <a:cs typeface="Calibri"/>
              </a:rPr>
              <a:t>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como: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8386" y="4679060"/>
            <a:ext cx="7931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-20">
                <a:latin typeface="Cambria Math"/>
                <a:cs typeface="Cambria Math"/>
              </a:rPr>
              <a:t>𝐾</a:t>
            </a:r>
            <a:r>
              <a:rPr dirty="0" baseline="-15873" sz="1575" spc="-30">
                <a:latin typeface="Cambria Math"/>
                <a:cs typeface="Cambria Math"/>
              </a:rPr>
              <a:t>𝑎</a:t>
            </a:r>
            <a:r>
              <a:rPr dirty="0" baseline="-15873" sz="1575" spc="52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10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260754" y="4596129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5" h="172720">
                <a:moveTo>
                  <a:pt x="676884" y="0"/>
                </a:moveTo>
                <a:lnTo>
                  <a:pt x="674471" y="6985"/>
                </a:lnTo>
                <a:lnTo>
                  <a:pt x="684429" y="11267"/>
                </a:lnTo>
                <a:lnTo>
                  <a:pt x="692981" y="17240"/>
                </a:lnTo>
                <a:lnTo>
                  <a:pt x="713571" y="57118"/>
                </a:lnTo>
                <a:lnTo>
                  <a:pt x="716127" y="85217"/>
                </a:lnTo>
                <a:lnTo>
                  <a:pt x="715484" y="100411"/>
                </a:lnTo>
                <a:lnTo>
                  <a:pt x="705840" y="137541"/>
                </a:lnTo>
                <a:lnTo>
                  <a:pt x="674725" y="165227"/>
                </a:lnTo>
                <a:lnTo>
                  <a:pt x="676884" y="172212"/>
                </a:lnTo>
                <a:lnTo>
                  <a:pt x="709817" y="152638"/>
                </a:lnTo>
                <a:lnTo>
                  <a:pt x="728287" y="116538"/>
                </a:lnTo>
                <a:lnTo>
                  <a:pt x="731875" y="86106"/>
                </a:lnTo>
                <a:lnTo>
                  <a:pt x="730974" y="70318"/>
                </a:lnTo>
                <a:lnTo>
                  <a:pt x="717651" y="30099"/>
                </a:lnTo>
                <a:lnTo>
                  <a:pt x="689362" y="4470"/>
                </a:lnTo>
                <a:lnTo>
                  <a:pt x="676884" y="0"/>
                </a:lnTo>
                <a:close/>
              </a:path>
              <a:path w="732155" h="172720">
                <a:moveTo>
                  <a:pt x="54965" y="0"/>
                </a:moveTo>
                <a:lnTo>
                  <a:pt x="22104" y="19556"/>
                </a:lnTo>
                <a:lnTo>
                  <a:pt x="3551" y="55721"/>
                </a:lnTo>
                <a:lnTo>
                  <a:pt x="0" y="86106"/>
                </a:lnTo>
                <a:lnTo>
                  <a:pt x="886" y="101947"/>
                </a:lnTo>
                <a:lnTo>
                  <a:pt x="14198" y="142113"/>
                </a:lnTo>
                <a:lnTo>
                  <a:pt x="54965" y="172212"/>
                </a:lnTo>
                <a:lnTo>
                  <a:pt x="57124" y="165227"/>
                </a:lnTo>
                <a:lnTo>
                  <a:pt x="47313" y="160847"/>
                </a:lnTo>
                <a:lnTo>
                  <a:pt x="38836" y="154765"/>
                </a:lnTo>
                <a:lnTo>
                  <a:pt x="18278" y="114188"/>
                </a:lnTo>
                <a:lnTo>
                  <a:pt x="15722" y="85217"/>
                </a:lnTo>
                <a:lnTo>
                  <a:pt x="16363" y="70524"/>
                </a:lnTo>
                <a:lnTo>
                  <a:pt x="31714" y="24880"/>
                </a:lnTo>
                <a:lnTo>
                  <a:pt x="57378" y="6985"/>
                </a:lnTo>
                <a:lnTo>
                  <a:pt x="5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0" name="object 60"/>
          <p:cNvGrpSpPr/>
          <p:nvPr/>
        </p:nvGrpSpPr>
        <p:grpSpPr>
          <a:xfrm>
            <a:off x="1140790" y="4569459"/>
            <a:ext cx="1958339" cy="260350"/>
            <a:chOff x="1140790" y="4569459"/>
            <a:chExt cx="1958339" cy="260350"/>
          </a:xfrm>
        </p:grpSpPr>
        <p:sp>
          <p:nvSpPr>
            <p:cNvPr id="61" name="object 61"/>
            <p:cNvSpPr/>
            <p:nvPr/>
          </p:nvSpPr>
          <p:spPr>
            <a:xfrm>
              <a:off x="1140790" y="4569459"/>
              <a:ext cx="1958339" cy="260350"/>
            </a:xfrm>
            <a:custGeom>
              <a:avLst/>
              <a:gdLst/>
              <a:ahLst/>
              <a:cxnLst/>
              <a:rect l="l" t="t" r="r" b="b"/>
              <a:pathLst>
                <a:path w="1958339" h="260350">
                  <a:moveTo>
                    <a:pt x="1168831" y="7493"/>
                  </a:moveTo>
                  <a:lnTo>
                    <a:pt x="1166545" y="0"/>
                  </a:lnTo>
                  <a:lnTo>
                    <a:pt x="1153172" y="5194"/>
                  </a:lnTo>
                  <a:lnTo>
                    <a:pt x="1141463" y="13360"/>
                  </a:lnTo>
                  <a:lnTo>
                    <a:pt x="1116164" y="54876"/>
                  </a:lnTo>
                  <a:lnTo>
                    <a:pt x="1107490" y="112395"/>
                  </a:lnTo>
                  <a:lnTo>
                    <a:pt x="1108456" y="132880"/>
                  </a:lnTo>
                  <a:lnTo>
                    <a:pt x="1122857" y="186055"/>
                  </a:lnTo>
                  <a:lnTo>
                    <a:pt x="1153172" y="219456"/>
                  </a:lnTo>
                  <a:lnTo>
                    <a:pt x="1166545" y="224663"/>
                  </a:lnTo>
                  <a:lnTo>
                    <a:pt x="1168831" y="217170"/>
                  </a:lnTo>
                  <a:lnTo>
                    <a:pt x="1158468" y="211848"/>
                  </a:lnTo>
                  <a:lnTo>
                    <a:pt x="1149477" y="204063"/>
                  </a:lnTo>
                  <a:lnTo>
                    <a:pt x="1130566" y="166497"/>
                  </a:lnTo>
                  <a:lnTo>
                    <a:pt x="1124254" y="112268"/>
                  </a:lnTo>
                  <a:lnTo>
                    <a:pt x="1124940" y="92659"/>
                  </a:lnTo>
                  <a:lnTo>
                    <a:pt x="1135557" y="43561"/>
                  </a:lnTo>
                  <a:lnTo>
                    <a:pt x="1158468" y="12827"/>
                  </a:lnTo>
                  <a:lnTo>
                    <a:pt x="1168831" y="7493"/>
                  </a:lnTo>
                  <a:close/>
                </a:path>
                <a:path w="1958339" h="260350">
                  <a:moveTo>
                    <a:pt x="1941753" y="112268"/>
                  </a:moveTo>
                  <a:lnTo>
                    <a:pt x="1937880" y="72593"/>
                  </a:lnTo>
                  <a:lnTo>
                    <a:pt x="1917877" y="24485"/>
                  </a:lnTo>
                  <a:lnTo>
                    <a:pt x="1882698" y="0"/>
                  </a:lnTo>
                  <a:lnTo>
                    <a:pt x="1880412" y="7493"/>
                  </a:lnTo>
                  <a:lnTo>
                    <a:pt x="1890712" y="12827"/>
                  </a:lnTo>
                  <a:lnTo>
                    <a:pt x="1899704" y="20624"/>
                  </a:lnTo>
                  <a:lnTo>
                    <a:pt x="1918601" y="58229"/>
                  </a:lnTo>
                  <a:lnTo>
                    <a:pt x="1924989" y="112395"/>
                  </a:lnTo>
                  <a:lnTo>
                    <a:pt x="1924265" y="132067"/>
                  </a:lnTo>
                  <a:lnTo>
                    <a:pt x="1913686" y="181229"/>
                  </a:lnTo>
                  <a:lnTo>
                    <a:pt x="1890712" y="211848"/>
                  </a:lnTo>
                  <a:lnTo>
                    <a:pt x="1880412" y="217170"/>
                  </a:lnTo>
                  <a:lnTo>
                    <a:pt x="1882698" y="224663"/>
                  </a:lnTo>
                  <a:lnTo>
                    <a:pt x="1917877" y="200126"/>
                  </a:lnTo>
                  <a:lnTo>
                    <a:pt x="1937880" y="152019"/>
                  </a:lnTo>
                  <a:lnTo>
                    <a:pt x="1940775" y="132880"/>
                  </a:lnTo>
                  <a:lnTo>
                    <a:pt x="1941753" y="112268"/>
                  </a:lnTo>
                  <a:close/>
                </a:path>
                <a:path w="1958339" h="260350">
                  <a:moveTo>
                    <a:pt x="1958327" y="247789"/>
                  </a:moveTo>
                  <a:lnTo>
                    <a:pt x="0" y="247789"/>
                  </a:lnTo>
                  <a:lnTo>
                    <a:pt x="0" y="259969"/>
                  </a:lnTo>
                  <a:lnTo>
                    <a:pt x="1958327" y="259969"/>
                  </a:lnTo>
                  <a:lnTo>
                    <a:pt x="1958327" y="2477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83205" y="4596129"/>
              <a:ext cx="215264" cy="172212"/>
            </a:xfrm>
            <a:prstGeom prst="rect">
              <a:avLst/>
            </a:prstGeom>
          </p:spPr>
        </p:pic>
      </p:grpSp>
      <p:sp>
        <p:nvSpPr>
          <p:cNvPr id="63" name="object 63"/>
          <p:cNvSpPr txBox="1"/>
          <p:nvPr/>
        </p:nvSpPr>
        <p:spPr>
          <a:xfrm>
            <a:off x="1733550" y="4519040"/>
            <a:ext cx="367665" cy="1885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050" spc="10">
                <a:latin typeface="Cambria Math"/>
                <a:cs typeface="Cambria Math"/>
              </a:rPr>
              <a:t>−1 </a:t>
            </a:r>
            <a:r>
              <a:rPr dirty="0" sz="1050" spc="120">
                <a:latin typeface="Cambria Math"/>
                <a:cs typeface="Cambria Math"/>
              </a:rPr>
              <a:t> </a:t>
            </a:r>
            <a:r>
              <a:rPr dirty="0" sz="1050" spc="35">
                <a:latin typeface="Cambria Math"/>
                <a:cs typeface="Cambria Math"/>
              </a:rPr>
              <a:t>2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128166" y="4537328"/>
            <a:ext cx="181991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009650" algn="l"/>
              </a:tabLst>
            </a:pPr>
            <a:r>
              <a:rPr dirty="0" sz="1450" spc="5">
                <a:latin typeface="Cambria Math"/>
                <a:cs typeface="Cambria Math"/>
              </a:rPr>
              <a:t>2</a:t>
            </a:r>
            <a:r>
              <a:rPr dirty="0" sz="1450" spc="29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	</a:t>
            </a: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63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r>
              <a:rPr dirty="0" sz="145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𝐺 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714880" y="4862829"/>
            <a:ext cx="733425" cy="172720"/>
          </a:xfrm>
          <a:custGeom>
            <a:avLst/>
            <a:gdLst/>
            <a:ahLst/>
            <a:cxnLst/>
            <a:rect l="l" t="t" r="r" b="b"/>
            <a:pathLst>
              <a:path w="733425" h="172720">
                <a:moveTo>
                  <a:pt x="678433" y="0"/>
                </a:moveTo>
                <a:lnTo>
                  <a:pt x="676020" y="6985"/>
                </a:lnTo>
                <a:lnTo>
                  <a:pt x="685978" y="11267"/>
                </a:lnTo>
                <a:lnTo>
                  <a:pt x="694531" y="17240"/>
                </a:lnTo>
                <a:lnTo>
                  <a:pt x="715121" y="57118"/>
                </a:lnTo>
                <a:lnTo>
                  <a:pt x="717676" y="85217"/>
                </a:lnTo>
                <a:lnTo>
                  <a:pt x="717034" y="100411"/>
                </a:lnTo>
                <a:lnTo>
                  <a:pt x="707389" y="137541"/>
                </a:lnTo>
                <a:lnTo>
                  <a:pt x="676275" y="165227"/>
                </a:lnTo>
                <a:lnTo>
                  <a:pt x="678433" y="172212"/>
                </a:lnTo>
                <a:lnTo>
                  <a:pt x="711366" y="152638"/>
                </a:lnTo>
                <a:lnTo>
                  <a:pt x="729837" y="116538"/>
                </a:lnTo>
                <a:lnTo>
                  <a:pt x="733425" y="86106"/>
                </a:lnTo>
                <a:lnTo>
                  <a:pt x="732524" y="70318"/>
                </a:lnTo>
                <a:lnTo>
                  <a:pt x="719201" y="30099"/>
                </a:lnTo>
                <a:lnTo>
                  <a:pt x="690911" y="4470"/>
                </a:lnTo>
                <a:lnTo>
                  <a:pt x="678433" y="0"/>
                </a:lnTo>
                <a:close/>
              </a:path>
              <a:path w="733425" h="172720">
                <a:moveTo>
                  <a:pt x="54991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3"/>
                </a:lnTo>
                <a:lnTo>
                  <a:pt x="54991" y="172212"/>
                </a:lnTo>
                <a:lnTo>
                  <a:pt x="57150" y="165227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4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1451736" y="4747336"/>
            <a:ext cx="132905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7241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 </a:t>
            </a:r>
            <a:r>
              <a:rPr dirty="0" sz="1050" spc="125">
                <a:latin typeface="Cambria Math"/>
                <a:cs typeface="Cambria Math"/>
              </a:rPr>
              <a:t> </a:t>
            </a: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22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+</a:t>
            </a:r>
            <a:r>
              <a:rPr dirty="0" baseline="-17241" sz="2175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55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137154" y="4679060"/>
            <a:ext cx="485140" cy="3517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15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 </a:t>
            </a:r>
            <a:r>
              <a:rPr dirty="0" sz="1450">
                <a:latin typeface="Cambria Math"/>
                <a:cs typeface="Cambria Math"/>
              </a:rPr>
              <a:t>lim</a:t>
            </a:r>
            <a:endParaRPr sz="1450">
              <a:latin typeface="Cambria Math"/>
              <a:cs typeface="Cambria Math"/>
            </a:endParaRPr>
          </a:p>
          <a:p>
            <a:pPr marL="204470">
              <a:lnSpc>
                <a:spcPts val="1035"/>
              </a:lnSpc>
            </a:pPr>
            <a:r>
              <a:rPr dirty="0" sz="1050" spc="140">
                <a:latin typeface="Cambria Math"/>
                <a:cs typeface="Cambria Math"/>
              </a:rPr>
              <a:t>𝑧</a:t>
            </a:r>
            <a:r>
              <a:rPr dirty="0" sz="1050" spc="15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660775" y="4373879"/>
            <a:ext cx="3121025" cy="681990"/>
          </a:xfrm>
          <a:custGeom>
            <a:avLst/>
            <a:gdLst/>
            <a:ahLst/>
            <a:cxnLst/>
            <a:rect l="l" t="t" r="r" b="b"/>
            <a:pathLst>
              <a:path w="3121025" h="681989">
                <a:moveTo>
                  <a:pt x="51181" y="0"/>
                </a:moveTo>
                <a:lnTo>
                  <a:pt x="0" y="0"/>
                </a:lnTo>
                <a:lnTo>
                  <a:pt x="0" y="10160"/>
                </a:lnTo>
                <a:lnTo>
                  <a:pt x="0" y="673100"/>
                </a:lnTo>
                <a:lnTo>
                  <a:pt x="0" y="681990"/>
                </a:lnTo>
                <a:lnTo>
                  <a:pt x="51181" y="681990"/>
                </a:lnTo>
                <a:lnTo>
                  <a:pt x="51181" y="673100"/>
                </a:lnTo>
                <a:lnTo>
                  <a:pt x="18923" y="673100"/>
                </a:lnTo>
                <a:lnTo>
                  <a:pt x="18923" y="10160"/>
                </a:lnTo>
                <a:lnTo>
                  <a:pt x="51181" y="10160"/>
                </a:lnTo>
                <a:lnTo>
                  <a:pt x="51181" y="0"/>
                </a:lnTo>
                <a:close/>
              </a:path>
              <a:path w="3121025" h="681989">
                <a:moveTo>
                  <a:pt x="129286" y="148463"/>
                </a:moveTo>
                <a:lnTo>
                  <a:pt x="126873" y="141478"/>
                </a:lnTo>
                <a:lnTo>
                  <a:pt x="114388" y="145961"/>
                </a:lnTo>
                <a:lnTo>
                  <a:pt x="103441" y="152488"/>
                </a:lnTo>
                <a:lnTo>
                  <a:pt x="79908" y="183794"/>
                </a:lnTo>
                <a:lnTo>
                  <a:pt x="71882" y="227584"/>
                </a:lnTo>
                <a:lnTo>
                  <a:pt x="72758" y="243433"/>
                </a:lnTo>
                <a:lnTo>
                  <a:pt x="86106" y="283591"/>
                </a:lnTo>
                <a:lnTo>
                  <a:pt x="126873" y="313690"/>
                </a:lnTo>
                <a:lnTo>
                  <a:pt x="129032" y="306705"/>
                </a:lnTo>
                <a:lnTo>
                  <a:pt x="119214" y="302336"/>
                </a:lnTo>
                <a:lnTo>
                  <a:pt x="110744" y="296252"/>
                </a:lnTo>
                <a:lnTo>
                  <a:pt x="90182" y="255676"/>
                </a:lnTo>
                <a:lnTo>
                  <a:pt x="87630" y="226695"/>
                </a:lnTo>
                <a:lnTo>
                  <a:pt x="88265" y="212013"/>
                </a:lnTo>
                <a:lnTo>
                  <a:pt x="103619" y="166370"/>
                </a:lnTo>
                <a:lnTo>
                  <a:pt x="119380" y="152755"/>
                </a:lnTo>
                <a:lnTo>
                  <a:pt x="129286" y="148463"/>
                </a:lnTo>
                <a:close/>
              </a:path>
              <a:path w="3121025" h="681989">
                <a:moveTo>
                  <a:pt x="310642" y="148463"/>
                </a:moveTo>
                <a:lnTo>
                  <a:pt x="308229" y="141478"/>
                </a:lnTo>
                <a:lnTo>
                  <a:pt x="295744" y="145961"/>
                </a:lnTo>
                <a:lnTo>
                  <a:pt x="284797" y="152488"/>
                </a:lnTo>
                <a:lnTo>
                  <a:pt x="261264" y="183794"/>
                </a:lnTo>
                <a:lnTo>
                  <a:pt x="253238" y="227584"/>
                </a:lnTo>
                <a:lnTo>
                  <a:pt x="254114" y="243433"/>
                </a:lnTo>
                <a:lnTo>
                  <a:pt x="267462" y="283591"/>
                </a:lnTo>
                <a:lnTo>
                  <a:pt x="308229" y="313690"/>
                </a:lnTo>
                <a:lnTo>
                  <a:pt x="310388" y="306705"/>
                </a:lnTo>
                <a:lnTo>
                  <a:pt x="300570" y="302336"/>
                </a:lnTo>
                <a:lnTo>
                  <a:pt x="292100" y="296252"/>
                </a:lnTo>
                <a:lnTo>
                  <a:pt x="271538" y="255676"/>
                </a:lnTo>
                <a:lnTo>
                  <a:pt x="268986" y="226695"/>
                </a:lnTo>
                <a:lnTo>
                  <a:pt x="269621" y="212013"/>
                </a:lnTo>
                <a:lnTo>
                  <a:pt x="284975" y="166370"/>
                </a:lnTo>
                <a:lnTo>
                  <a:pt x="300736" y="152755"/>
                </a:lnTo>
                <a:lnTo>
                  <a:pt x="310642" y="148463"/>
                </a:lnTo>
                <a:close/>
              </a:path>
              <a:path w="3121025" h="681989">
                <a:moveTo>
                  <a:pt x="985139" y="227584"/>
                </a:moveTo>
                <a:lnTo>
                  <a:pt x="977099" y="183794"/>
                </a:lnTo>
                <a:lnTo>
                  <a:pt x="953579" y="152488"/>
                </a:lnTo>
                <a:lnTo>
                  <a:pt x="930148" y="141478"/>
                </a:lnTo>
                <a:lnTo>
                  <a:pt x="927735" y="148463"/>
                </a:lnTo>
                <a:lnTo>
                  <a:pt x="937691" y="152755"/>
                </a:lnTo>
                <a:lnTo>
                  <a:pt x="946238" y="158724"/>
                </a:lnTo>
                <a:lnTo>
                  <a:pt x="966825" y="198602"/>
                </a:lnTo>
                <a:lnTo>
                  <a:pt x="969391" y="226695"/>
                </a:lnTo>
                <a:lnTo>
                  <a:pt x="968743" y="241896"/>
                </a:lnTo>
                <a:lnTo>
                  <a:pt x="959104" y="279019"/>
                </a:lnTo>
                <a:lnTo>
                  <a:pt x="927989" y="306705"/>
                </a:lnTo>
                <a:lnTo>
                  <a:pt x="930148" y="313690"/>
                </a:lnTo>
                <a:lnTo>
                  <a:pt x="963079" y="294119"/>
                </a:lnTo>
                <a:lnTo>
                  <a:pt x="981544" y="258025"/>
                </a:lnTo>
                <a:lnTo>
                  <a:pt x="984237" y="243433"/>
                </a:lnTo>
                <a:lnTo>
                  <a:pt x="985139" y="227584"/>
                </a:lnTo>
                <a:close/>
              </a:path>
              <a:path w="3121025" h="681989">
                <a:moveTo>
                  <a:pt x="1149731" y="227584"/>
                </a:moveTo>
                <a:lnTo>
                  <a:pt x="1141691" y="183794"/>
                </a:lnTo>
                <a:lnTo>
                  <a:pt x="1118171" y="152488"/>
                </a:lnTo>
                <a:lnTo>
                  <a:pt x="1094740" y="141478"/>
                </a:lnTo>
                <a:lnTo>
                  <a:pt x="1092327" y="148463"/>
                </a:lnTo>
                <a:lnTo>
                  <a:pt x="1102283" y="152755"/>
                </a:lnTo>
                <a:lnTo>
                  <a:pt x="1110830" y="158724"/>
                </a:lnTo>
                <a:lnTo>
                  <a:pt x="1131417" y="198602"/>
                </a:lnTo>
                <a:lnTo>
                  <a:pt x="1133983" y="226695"/>
                </a:lnTo>
                <a:lnTo>
                  <a:pt x="1133335" y="241896"/>
                </a:lnTo>
                <a:lnTo>
                  <a:pt x="1123696" y="279019"/>
                </a:lnTo>
                <a:lnTo>
                  <a:pt x="1092581" y="306705"/>
                </a:lnTo>
                <a:lnTo>
                  <a:pt x="1094740" y="313690"/>
                </a:lnTo>
                <a:lnTo>
                  <a:pt x="1127671" y="294119"/>
                </a:lnTo>
                <a:lnTo>
                  <a:pt x="1146136" y="258025"/>
                </a:lnTo>
                <a:lnTo>
                  <a:pt x="1148829" y="243433"/>
                </a:lnTo>
                <a:lnTo>
                  <a:pt x="1149731" y="227584"/>
                </a:lnTo>
                <a:close/>
              </a:path>
              <a:path w="3121025" h="681989">
                <a:moveTo>
                  <a:pt x="1283081" y="49530"/>
                </a:moveTo>
                <a:lnTo>
                  <a:pt x="1242161" y="88925"/>
                </a:lnTo>
                <a:lnTo>
                  <a:pt x="1223441" y="135394"/>
                </a:lnTo>
                <a:lnTo>
                  <a:pt x="1213675" y="193598"/>
                </a:lnTo>
                <a:lnTo>
                  <a:pt x="1212469" y="227076"/>
                </a:lnTo>
                <a:lnTo>
                  <a:pt x="1213675" y="260591"/>
                </a:lnTo>
                <a:lnTo>
                  <a:pt x="1223441" y="318884"/>
                </a:lnTo>
                <a:lnTo>
                  <a:pt x="1242161" y="365366"/>
                </a:lnTo>
                <a:lnTo>
                  <a:pt x="1265021" y="398945"/>
                </a:lnTo>
                <a:lnTo>
                  <a:pt x="1277747" y="410845"/>
                </a:lnTo>
                <a:lnTo>
                  <a:pt x="1283081" y="404749"/>
                </a:lnTo>
                <a:lnTo>
                  <a:pt x="1272057" y="392633"/>
                </a:lnTo>
                <a:lnTo>
                  <a:pt x="1262037" y="377571"/>
                </a:lnTo>
                <a:lnTo>
                  <a:pt x="1245108" y="338582"/>
                </a:lnTo>
                <a:lnTo>
                  <a:pt x="1233843" y="288315"/>
                </a:lnTo>
                <a:lnTo>
                  <a:pt x="1230122" y="227076"/>
                </a:lnTo>
                <a:lnTo>
                  <a:pt x="1231049" y="195173"/>
                </a:lnTo>
                <a:lnTo>
                  <a:pt x="1238529" y="139458"/>
                </a:lnTo>
                <a:lnTo>
                  <a:pt x="1253058" y="94716"/>
                </a:lnTo>
                <a:lnTo>
                  <a:pt x="1272057" y="61658"/>
                </a:lnTo>
                <a:lnTo>
                  <a:pt x="1283081" y="49530"/>
                </a:lnTo>
                <a:close/>
              </a:path>
              <a:path w="3121025" h="681989">
                <a:moveTo>
                  <a:pt x="3050413" y="227076"/>
                </a:moveTo>
                <a:lnTo>
                  <a:pt x="3045549" y="163042"/>
                </a:lnTo>
                <a:lnTo>
                  <a:pt x="3030982" y="110617"/>
                </a:lnTo>
                <a:lnTo>
                  <a:pt x="3009722" y="70510"/>
                </a:lnTo>
                <a:lnTo>
                  <a:pt x="2985122" y="43434"/>
                </a:lnTo>
                <a:lnTo>
                  <a:pt x="2979928" y="49530"/>
                </a:lnTo>
                <a:lnTo>
                  <a:pt x="2990926" y="61658"/>
                </a:lnTo>
                <a:lnTo>
                  <a:pt x="3000908" y="76708"/>
                </a:lnTo>
                <a:lnTo>
                  <a:pt x="3017901" y="115697"/>
                </a:lnTo>
                <a:lnTo>
                  <a:pt x="3029102" y="165963"/>
                </a:lnTo>
                <a:lnTo>
                  <a:pt x="3032887" y="227076"/>
                </a:lnTo>
                <a:lnTo>
                  <a:pt x="3031934" y="259054"/>
                </a:lnTo>
                <a:lnTo>
                  <a:pt x="3024416" y="314820"/>
                </a:lnTo>
                <a:lnTo>
                  <a:pt x="3009887" y="359575"/>
                </a:lnTo>
                <a:lnTo>
                  <a:pt x="2990926" y="392633"/>
                </a:lnTo>
                <a:lnTo>
                  <a:pt x="2979928" y="404749"/>
                </a:lnTo>
                <a:lnTo>
                  <a:pt x="2985122" y="410845"/>
                </a:lnTo>
                <a:lnTo>
                  <a:pt x="3020758" y="365366"/>
                </a:lnTo>
                <a:lnTo>
                  <a:pt x="3039478" y="318884"/>
                </a:lnTo>
                <a:lnTo>
                  <a:pt x="3049193" y="260591"/>
                </a:lnTo>
                <a:lnTo>
                  <a:pt x="3050413" y="227076"/>
                </a:lnTo>
                <a:close/>
              </a:path>
              <a:path w="3121025" h="681989">
                <a:moveTo>
                  <a:pt x="3065526" y="443357"/>
                </a:moveTo>
                <a:lnTo>
                  <a:pt x="55626" y="443357"/>
                </a:lnTo>
                <a:lnTo>
                  <a:pt x="55626" y="455549"/>
                </a:lnTo>
                <a:lnTo>
                  <a:pt x="3065526" y="455549"/>
                </a:lnTo>
                <a:lnTo>
                  <a:pt x="3065526" y="443357"/>
                </a:lnTo>
                <a:close/>
              </a:path>
              <a:path w="3121025" h="681989">
                <a:moveTo>
                  <a:pt x="3120771" y="0"/>
                </a:moveTo>
                <a:lnTo>
                  <a:pt x="3069590" y="0"/>
                </a:lnTo>
                <a:lnTo>
                  <a:pt x="3069590" y="10160"/>
                </a:lnTo>
                <a:lnTo>
                  <a:pt x="3101848" y="10160"/>
                </a:lnTo>
                <a:lnTo>
                  <a:pt x="3101848" y="673100"/>
                </a:lnTo>
                <a:lnTo>
                  <a:pt x="3069590" y="673100"/>
                </a:lnTo>
                <a:lnTo>
                  <a:pt x="3069590" y="681990"/>
                </a:lnTo>
                <a:lnTo>
                  <a:pt x="3120771" y="681990"/>
                </a:lnTo>
                <a:lnTo>
                  <a:pt x="3120771" y="673100"/>
                </a:lnTo>
                <a:lnTo>
                  <a:pt x="3120771" y="10160"/>
                </a:lnTo>
                <a:lnTo>
                  <a:pt x="31207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3743705" y="4456557"/>
            <a:ext cx="152844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1205865" algn="l"/>
              </a:tabLst>
            </a:pPr>
            <a:r>
              <a:rPr dirty="0" sz="1450" spc="5">
                <a:latin typeface="Cambria Math"/>
                <a:cs typeface="Cambria Math"/>
              </a:rPr>
              <a:t>2</a:t>
            </a:r>
            <a:r>
              <a:rPr dirty="0" sz="1450" spc="30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5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−</a:t>
            </a:r>
            <a:r>
              <a:rPr dirty="0" sz="1450" spc="15">
                <a:latin typeface="Cambria Math"/>
                <a:cs typeface="Cambria Math"/>
              </a:rPr>
              <a:t> </a:t>
            </a:r>
            <a:r>
              <a:rPr dirty="0" sz="1450" spc="35">
                <a:latin typeface="Cambria Math"/>
                <a:cs typeface="Cambria Math"/>
              </a:rPr>
              <a:t>𝑧</a:t>
            </a:r>
            <a:r>
              <a:rPr dirty="0" baseline="29100" sz="1575" spc="52">
                <a:latin typeface="Cambria Math"/>
                <a:cs typeface="Cambria Math"/>
              </a:rPr>
              <a:t>−1 </a:t>
            </a:r>
            <a:r>
              <a:rPr dirty="0" baseline="29100" sz="1575" spc="270">
                <a:latin typeface="Cambria Math"/>
                <a:cs typeface="Cambria Math"/>
              </a:rPr>
              <a:t> </a:t>
            </a:r>
            <a:r>
              <a:rPr dirty="0" baseline="29100" sz="1575" spc="52">
                <a:latin typeface="Cambria Math"/>
                <a:cs typeface="Cambria Math"/>
              </a:rPr>
              <a:t>3	</a:t>
            </a:r>
            <a:r>
              <a:rPr dirty="0" sz="1450" spc="5">
                <a:latin typeface="Cambria Math"/>
                <a:cs typeface="Cambria Math"/>
              </a:rPr>
              <a:t>1</a:t>
            </a:r>
            <a:r>
              <a:rPr dirty="0" sz="1450" spc="-40">
                <a:latin typeface="Cambria Math"/>
                <a:cs typeface="Cambria Math"/>
              </a:rPr>
              <a:t> </a:t>
            </a:r>
            <a:r>
              <a:rPr dirty="0" sz="1450" spc="10">
                <a:latin typeface="Cambria Math"/>
                <a:cs typeface="Cambria Math"/>
              </a:rPr>
              <a:t>+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275453" y="4594732"/>
            <a:ext cx="848994" cy="200025"/>
          </a:xfrm>
          <a:custGeom>
            <a:avLst/>
            <a:gdLst/>
            <a:ahLst/>
            <a:cxnLst/>
            <a:rect l="l" t="t" r="r" b="b"/>
            <a:pathLst>
              <a:path w="848995" h="200025">
                <a:moveTo>
                  <a:pt x="73660" y="34290"/>
                </a:moveTo>
                <a:lnTo>
                  <a:pt x="71247" y="27305"/>
                </a:lnTo>
                <a:lnTo>
                  <a:pt x="58762" y="31788"/>
                </a:lnTo>
                <a:lnTo>
                  <a:pt x="47815" y="38315"/>
                </a:lnTo>
                <a:lnTo>
                  <a:pt x="24282" y="69621"/>
                </a:lnTo>
                <a:lnTo>
                  <a:pt x="16256" y="113411"/>
                </a:lnTo>
                <a:lnTo>
                  <a:pt x="17132" y="129260"/>
                </a:lnTo>
                <a:lnTo>
                  <a:pt x="30480" y="169418"/>
                </a:lnTo>
                <a:lnTo>
                  <a:pt x="71247" y="199517"/>
                </a:lnTo>
                <a:lnTo>
                  <a:pt x="73406" y="192532"/>
                </a:lnTo>
                <a:lnTo>
                  <a:pt x="63588" y="188163"/>
                </a:lnTo>
                <a:lnTo>
                  <a:pt x="55118" y="182079"/>
                </a:lnTo>
                <a:lnTo>
                  <a:pt x="34556" y="141503"/>
                </a:lnTo>
                <a:lnTo>
                  <a:pt x="32004" y="112522"/>
                </a:lnTo>
                <a:lnTo>
                  <a:pt x="32639" y="97840"/>
                </a:lnTo>
                <a:lnTo>
                  <a:pt x="47993" y="52197"/>
                </a:lnTo>
                <a:lnTo>
                  <a:pt x="63754" y="38582"/>
                </a:lnTo>
                <a:lnTo>
                  <a:pt x="73660" y="34290"/>
                </a:lnTo>
                <a:close/>
              </a:path>
              <a:path w="848995" h="200025">
                <a:moveTo>
                  <a:pt x="749681" y="113411"/>
                </a:moveTo>
                <a:lnTo>
                  <a:pt x="741641" y="69621"/>
                </a:lnTo>
                <a:lnTo>
                  <a:pt x="718121" y="38315"/>
                </a:lnTo>
                <a:lnTo>
                  <a:pt x="694690" y="27305"/>
                </a:lnTo>
                <a:lnTo>
                  <a:pt x="692277" y="34290"/>
                </a:lnTo>
                <a:lnTo>
                  <a:pt x="702233" y="38582"/>
                </a:lnTo>
                <a:lnTo>
                  <a:pt x="710780" y="44551"/>
                </a:lnTo>
                <a:lnTo>
                  <a:pt x="731367" y="84429"/>
                </a:lnTo>
                <a:lnTo>
                  <a:pt x="733933" y="112522"/>
                </a:lnTo>
                <a:lnTo>
                  <a:pt x="733285" y="127723"/>
                </a:lnTo>
                <a:lnTo>
                  <a:pt x="723646" y="164846"/>
                </a:lnTo>
                <a:lnTo>
                  <a:pt x="692531" y="192532"/>
                </a:lnTo>
                <a:lnTo>
                  <a:pt x="694690" y="199517"/>
                </a:lnTo>
                <a:lnTo>
                  <a:pt x="727621" y="179946"/>
                </a:lnTo>
                <a:lnTo>
                  <a:pt x="746086" y="143852"/>
                </a:lnTo>
                <a:lnTo>
                  <a:pt x="748779" y="129260"/>
                </a:lnTo>
                <a:lnTo>
                  <a:pt x="749681" y="113411"/>
                </a:lnTo>
                <a:close/>
              </a:path>
              <a:path w="848995" h="200025">
                <a:moveTo>
                  <a:pt x="848868" y="0"/>
                </a:moveTo>
                <a:lnTo>
                  <a:pt x="0" y="0"/>
                </a:lnTo>
                <a:lnTo>
                  <a:pt x="0" y="12192"/>
                </a:lnTo>
                <a:lnTo>
                  <a:pt x="848868" y="12192"/>
                </a:lnTo>
                <a:lnTo>
                  <a:pt x="8488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5315711" y="4348352"/>
            <a:ext cx="836930" cy="40703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R="61594">
              <a:lnSpc>
                <a:spcPts val="1495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  <a:p>
            <a:pPr algn="ctr">
              <a:lnSpc>
                <a:spcPts val="1495"/>
              </a:lnSpc>
            </a:pP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15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−</a:t>
            </a:r>
            <a:r>
              <a:rPr dirty="0" baseline="-17241" sz="2175" spc="-22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r>
              <a:rPr dirty="0" sz="1050" spc="150">
                <a:latin typeface="Cambria Math"/>
                <a:cs typeface="Cambria Math"/>
              </a:rPr>
              <a:t> </a:t>
            </a:r>
            <a:r>
              <a:rPr dirty="0" sz="1050" spc="65">
                <a:latin typeface="Cambria Math"/>
                <a:cs typeface="Cambria Math"/>
              </a:rPr>
              <a:t>𝑟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128003" y="4456557"/>
            <a:ext cx="5454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>
                <a:latin typeface="Cambria Math"/>
                <a:cs typeface="Cambria Math"/>
              </a:rPr>
              <a:t>·</a:t>
            </a:r>
            <a:r>
              <a:rPr dirty="0" sz="1450" spc="-55">
                <a:latin typeface="Cambria Math"/>
                <a:cs typeface="Cambria Math"/>
              </a:rPr>
              <a:t> </a:t>
            </a:r>
            <a:r>
              <a:rPr dirty="0" sz="1450" spc="-210">
                <a:latin typeface="Cambria Math"/>
                <a:cs typeface="Cambria Math"/>
              </a:rPr>
              <a:t>𝐺</a:t>
            </a:r>
            <a:r>
              <a:rPr dirty="0" baseline="11494" sz="2175" spc="-315">
                <a:latin typeface="Cambria Math"/>
                <a:cs typeface="Cambria Math"/>
              </a:rPr>
              <a:t>෠</a:t>
            </a:r>
            <a:r>
              <a:rPr dirty="0" sz="1450" spc="-210">
                <a:latin typeface="Cambria Math"/>
                <a:cs typeface="Cambria Math"/>
              </a:rPr>
              <a:t>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817745" y="4862829"/>
            <a:ext cx="732155" cy="172720"/>
          </a:xfrm>
          <a:custGeom>
            <a:avLst/>
            <a:gdLst/>
            <a:ahLst/>
            <a:cxnLst/>
            <a:rect l="l" t="t" r="r" b="b"/>
            <a:pathLst>
              <a:path w="732154" h="172720">
                <a:moveTo>
                  <a:pt x="676909" y="0"/>
                </a:moveTo>
                <a:lnTo>
                  <a:pt x="674496" y="6985"/>
                </a:lnTo>
                <a:lnTo>
                  <a:pt x="684454" y="11267"/>
                </a:lnTo>
                <a:lnTo>
                  <a:pt x="693007" y="17240"/>
                </a:lnTo>
                <a:lnTo>
                  <a:pt x="713597" y="57118"/>
                </a:lnTo>
                <a:lnTo>
                  <a:pt x="716152" y="85217"/>
                </a:lnTo>
                <a:lnTo>
                  <a:pt x="715510" y="100411"/>
                </a:lnTo>
                <a:lnTo>
                  <a:pt x="705865" y="137541"/>
                </a:lnTo>
                <a:lnTo>
                  <a:pt x="674751" y="165227"/>
                </a:lnTo>
                <a:lnTo>
                  <a:pt x="676909" y="172212"/>
                </a:lnTo>
                <a:lnTo>
                  <a:pt x="709842" y="152638"/>
                </a:lnTo>
                <a:lnTo>
                  <a:pt x="728313" y="116538"/>
                </a:lnTo>
                <a:lnTo>
                  <a:pt x="731901" y="86106"/>
                </a:lnTo>
                <a:lnTo>
                  <a:pt x="731000" y="70318"/>
                </a:lnTo>
                <a:lnTo>
                  <a:pt x="717676" y="30099"/>
                </a:lnTo>
                <a:lnTo>
                  <a:pt x="689387" y="4470"/>
                </a:lnTo>
                <a:lnTo>
                  <a:pt x="676909" y="0"/>
                </a:lnTo>
                <a:close/>
              </a:path>
              <a:path w="732154" h="172720">
                <a:moveTo>
                  <a:pt x="54990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47"/>
                </a:lnTo>
                <a:lnTo>
                  <a:pt x="14224" y="142113"/>
                </a:lnTo>
                <a:lnTo>
                  <a:pt x="54990" y="172212"/>
                </a:lnTo>
                <a:lnTo>
                  <a:pt x="57150" y="165227"/>
                </a:lnTo>
                <a:lnTo>
                  <a:pt x="47339" y="160847"/>
                </a:lnTo>
                <a:lnTo>
                  <a:pt x="38862" y="154765"/>
                </a:lnTo>
                <a:lnTo>
                  <a:pt x="18303" y="114188"/>
                </a:lnTo>
                <a:lnTo>
                  <a:pt x="15747" y="85217"/>
                </a:lnTo>
                <a:lnTo>
                  <a:pt x="16388" y="70524"/>
                </a:lnTo>
                <a:lnTo>
                  <a:pt x="31740" y="24880"/>
                </a:lnTo>
                <a:lnTo>
                  <a:pt x="57403" y="6985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4555235" y="4747336"/>
            <a:ext cx="132715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7241" sz="2175" spc="97">
                <a:latin typeface="Cambria Math"/>
                <a:cs typeface="Cambria Math"/>
              </a:rPr>
              <a:t>𝑇</a:t>
            </a:r>
            <a:r>
              <a:rPr dirty="0" sz="1050" spc="65">
                <a:latin typeface="Cambria Math"/>
                <a:cs typeface="Cambria Math"/>
              </a:rPr>
              <a:t>2 </a:t>
            </a:r>
            <a:r>
              <a:rPr dirty="0" sz="1050" spc="120">
                <a:latin typeface="Cambria Math"/>
                <a:cs typeface="Cambria Math"/>
              </a:rPr>
              <a:t> </a:t>
            </a:r>
            <a:r>
              <a:rPr dirty="0" baseline="-17241" sz="2175" spc="7">
                <a:latin typeface="Cambria Math"/>
                <a:cs typeface="Cambria Math"/>
              </a:rPr>
              <a:t>1</a:t>
            </a:r>
            <a:r>
              <a:rPr dirty="0" baseline="-17241" sz="2175" spc="-30">
                <a:latin typeface="Cambria Math"/>
                <a:cs typeface="Cambria Math"/>
              </a:rPr>
              <a:t> </a:t>
            </a:r>
            <a:r>
              <a:rPr dirty="0" baseline="-17241" sz="2175" spc="15">
                <a:latin typeface="Cambria Math"/>
                <a:cs typeface="Cambria Math"/>
              </a:rPr>
              <a:t>+</a:t>
            </a:r>
            <a:r>
              <a:rPr dirty="0" baseline="-17241" sz="2175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 </a:t>
            </a:r>
            <a:r>
              <a:rPr dirty="0" sz="1050" spc="150">
                <a:latin typeface="Cambria Math"/>
                <a:cs typeface="Cambria Math"/>
              </a:rPr>
              <a:t> </a:t>
            </a:r>
            <a:r>
              <a:rPr dirty="0" baseline="-17241" sz="2175" spc="52">
                <a:latin typeface="Cambria Math"/>
                <a:cs typeface="Cambria Math"/>
              </a:rPr>
              <a:t>𝑧</a:t>
            </a:r>
            <a:r>
              <a:rPr dirty="0" sz="1050" spc="35">
                <a:latin typeface="Cambria Math"/>
                <a:cs typeface="Cambria Math"/>
              </a:rPr>
              <a:t>−1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68274" y="5205221"/>
            <a:ext cx="1181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150">
                <a:latin typeface="Cambria Math"/>
                <a:cs typeface="Cambria Math"/>
              </a:rPr>
              <a:t>𝑎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73786" y="5109209"/>
            <a:ext cx="4330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68605" algn="l"/>
              </a:tabLst>
            </a:pPr>
            <a:r>
              <a:rPr dirty="0" sz="1600" spc="-5">
                <a:latin typeface="Cambria Math"/>
                <a:cs typeface="Cambria Math"/>
              </a:rPr>
              <a:t>𝑒</a:t>
            </a:r>
            <a:r>
              <a:rPr dirty="0" sz="1600" spc="-5">
                <a:latin typeface="Cambria Math"/>
                <a:cs typeface="Cambria Math"/>
              </a:rPr>
              <a:t>	</a:t>
            </a:r>
            <a:r>
              <a:rPr dirty="0" sz="1600" spc="-5">
                <a:latin typeface="Cambria Math"/>
                <a:cs typeface="Cambria Math"/>
              </a:rPr>
              <a:t>=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51230" y="5259196"/>
            <a:ext cx="228600" cy="13970"/>
          </a:xfrm>
          <a:custGeom>
            <a:avLst/>
            <a:gdLst/>
            <a:ahLst/>
            <a:cxnLst/>
            <a:rect l="l" t="t" r="r" b="b"/>
            <a:pathLst>
              <a:path w="228600" h="13970">
                <a:moveTo>
                  <a:pt x="228600" y="0"/>
                </a:moveTo>
                <a:lnTo>
                  <a:pt x="0" y="0"/>
                </a:lnTo>
                <a:lnTo>
                  <a:pt x="0" y="13715"/>
                </a:lnTo>
                <a:lnTo>
                  <a:pt x="228600" y="13715"/>
                </a:lnTo>
                <a:lnTo>
                  <a:pt x="2286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829462" y="4841824"/>
            <a:ext cx="292100" cy="6718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1065"/>
              </a:lnSpc>
              <a:spcBef>
                <a:spcPts val="120"/>
              </a:spcBef>
            </a:pPr>
            <a:r>
              <a:rPr dirty="0" sz="1050" spc="125">
                <a:latin typeface="Cambria Math"/>
                <a:cs typeface="Cambria Math"/>
              </a:rPr>
              <a:t>𝑧</a:t>
            </a:r>
            <a:r>
              <a:rPr dirty="0" sz="1050" spc="15">
                <a:latin typeface="Cambria Math"/>
                <a:cs typeface="Cambria Math"/>
              </a:rPr>
              <a:t>→</a:t>
            </a:r>
            <a:r>
              <a:rPr dirty="0" sz="1050" spc="35">
                <a:latin typeface="Cambria Math"/>
                <a:cs typeface="Cambria Math"/>
              </a:rPr>
              <a:t>1</a:t>
            </a:r>
            <a:endParaRPr sz="1050">
              <a:latin typeface="Cambria Math"/>
              <a:cs typeface="Cambria Math"/>
            </a:endParaRPr>
          </a:p>
          <a:p>
            <a:pPr marL="79375">
              <a:lnSpc>
                <a:spcPts val="1725"/>
              </a:lnSpc>
            </a:pP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  <a:p>
            <a:pPr marL="21590">
              <a:lnSpc>
                <a:spcPct val="100000"/>
              </a:lnSpc>
              <a:spcBef>
                <a:spcPts val="360"/>
              </a:spcBef>
            </a:pPr>
            <a:r>
              <a:rPr dirty="0" sz="1600" spc="-5">
                <a:latin typeface="Cambria Math"/>
                <a:cs typeface="Cambria Math"/>
              </a:rPr>
              <a:t>𝐾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63574" y="5340858"/>
            <a:ext cx="118110" cy="2032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150" spc="150">
                <a:latin typeface="Cambria Math"/>
                <a:cs typeface="Cambria Math"/>
              </a:rPr>
              <a:t>𝑎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347268" y="747521"/>
            <a:ext cx="19221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aceleración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2" name="object 8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3" name="object 8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4" name="object 8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273886"/>
            <a:ext cx="1284605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3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0</a:t>
            </a:r>
            <a:r>
              <a:rPr dirty="0" u="sng" sz="12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(r=0)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386" y="1547240"/>
            <a:ext cx="6407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𝑒</a:t>
            </a:r>
            <a:r>
              <a:rPr dirty="0" baseline="-16339" sz="1275" spc="22">
                <a:latin typeface="Cambria Math"/>
                <a:cs typeface="Cambria Math"/>
              </a:rPr>
              <a:t>𝑎</a:t>
            </a:r>
            <a:r>
              <a:rPr dirty="0" baseline="-16339" sz="1275" spc="27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2782" y="1681352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66135" y="147573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97661" y="1482343"/>
            <a:ext cx="1226820" cy="378460"/>
          </a:xfrm>
          <a:custGeom>
            <a:avLst/>
            <a:gdLst/>
            <a:ahLst/>
            <a:cxnLst/>
            <a:rect l="l" t="t" r="r" b="b"/>
            <a:pathLst>
              <a:path w="1226820" h="378460">
                <a:moveTo>
                  <a:pt x="38252" y="370586"/>
                </a:moveTo>
                <a:lnTo>
                  <a:pt x="14503" y="370586"/>
                </a:lnTo>
                <a:lnTo>
                  <a:pt x="14503" y="1016"/>
                </a:lnTo>
                <a:lnTo>
                  <a:pt x="0" y="1016"/>
                </a:lnTo>
                <a:lnTo>
                  <a:pt x="0" y="370586"/>
                </a:lnTo>
                <a:lnTo>
                  <a:pt x="0" y="378206"/>
                </a:lnTo>
                <a:lnTo>
                  <a:pt x="38252" y="378206"/>
                </a:lnTo>
                <a:lnTo>
                  <a:pt x="38252" y="370586"/>
                </a:lnTo>
                <a:close/>
              </a:path>
              <a:path w="1226820" h="378460">
                <a:moveTo>
                  <a:pt x="346760" y="5842"/>
                </a:moveTo>
                <a:lnTo>
                  <a:pt x="344855" y="0"/>
                </a:lnTo>
                <a:lnTo>
                  <a:pt x="334556" y="3695"/>
                </a:lnTo>
                <a:lnTo>
                  <a:pt x="325577" y="9055"/>
                </a:lnTo>
                <a:lnTo>
                  <a:pt x="302704" y="45745"/>
                </a:lnTo>
                <a:lnTo>
                  <a:pt x="299770" y="70612"/>
                </a:lnTo>
                <a:lnTo>
                  <a:pt x="300494" y="83629"/>
                </a:lnTo>
                <a:lnTo>
                  <a:pt x="317779" y="125209"/>
                </a:lnTo>
                <a:lnTo>
                  <a:pt x="344855" y="141224"/>
                </a:lnTo>
                <a:lnTo>
                  <a:pt x="346633" y="135509"/>
                </a:lnTo>
                <a:lnTo>
                  <a:pt x="338531" y="131953"/>
                </a:lnTo>
                <a:lnTo>
                  <a:pt x="331558" y="126974"/>
                </a:lnTo>
                <a:lnTo>
                  <a:pt x="313118" y="82384"/>
                </a:lnTo>
                <a:lnTo>
                  <a:pt x="312597" y="69977"/>
                </a:lnTo>
                <a:lnTo>
                  <a:pt x="313118" y="57937"/>
                </a:lnTo>
                <a:lnTo>
                  <a:pt x="325729" y="20523"/>
                </a:lnTo>
                <a:lnTo>
                  <a:pt x="338632" y="9372"/>
                </a:lnTo>
                <a:lnTo>
                  <a:pt x="346760" y="5842"/>
                </a:lnTo>
                <a:close/>
              </a:path>
              <a:path w="1226820" h="378460">
                <a:moveTo>
                  <a:pt x="897051" y="70612"/>
                </a:moveTo>
                <a:lnTo>
                  <a:pt x="885367" y="24765"/>
                </a:lnTo>
                <a:lnTo>
                  <a:pt x="852093" y="0"/>
                </a:lnTo>
                <a:lnTo>
                  <a:pt x="850061" y="5842"/>
                </a:lnTo>
                <a:lnTo>
                  <a:pt x="858227" y="9372"/>
                </a:lnTo>
                <a:lnTo>
                  <a:pt x="865238" y="14262"/>
                </a:lnTo>
                <a:lnTo>
                  <a:pt x="883691" y="57937"/>
                </a:lnTo>
                <a:lnTo>
                  <a:pt x="884224" y="69977"/>
                </a:lnTo>
                <a:lnTo>
                  <a:pt x="883691" y="82384"/>
                </a:lnTo>
                <a:lnTo>
                  <a:pt x="871093" y="120624"/>
                </a:lnTo>
                <a:lnTo>
                  <a:pt x="850315" y="135509"/>
                </a:lnTo>
                <a:lnTo>
                  <a:pt x="852093" y="141224"/>
                </a:lnTo>
                <a:lnTo>
                  <a:pt x="885494" y="116586"/>
                </a:lnTo>
                <a:lnTo>
                  <a:pt x="896327" y="83629"/>
                </a:lnTo>
                <a:lnTo>
                  <a:pt x="897051" y="70612"/>
                </a:lnTo>
                <a:close/>
              </a:path>
              <a:path w="1226820" h="378460">
                <a:moveTo>
                  <a:pt x="1226693" y="180733"/>
                </a:moveTo>
                <a:lnTo>
                  <a:pt x="42545" y="180733"/>
                </a:lnTo>
                <a:lnTo>
                  <a:pt x="42545" y="191389"/>
                </a:lnTo>
                <a:lnTo>
                  <a:pt x="1226693" y="191389"/>
                </a:lnTo>
                <a:lnTo>
                  <a:pt x="1226693" y="180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310005" y="1375028"/>
            <a:ext cx="7023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52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</a:t>
            </a:r>
            <a:r>
              <a:rPr dirty="0" baseline="-20833" sz="1800" spc="-7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2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0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53591" y="1712467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7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5">
                <a:moveTo>
                  <a:pt x="45021" y="0"/>
                </a:moveTo>
                <a:lnTo>
                  <a:pt x="11645" y="24765"/>
                </a:lnTo>
                <a:lnTo>
                  <a:pt x="0" y="70612"/>
                </a:lnTo>
                <a:lnTo>
                  <a:pt x="726" y="83617"/>
                </a:lnTo>
                <a:lnTo>
                  <a:pt x="18059" y="125204"/>
                </a:lnTo>
                <a:lnTo>
                  <a:pt x="45021" y="141224"/>
                </a:lnTo>
                <a:lnTo>
                  <a:pt x="46812" y="135509"/>
                </a:lnTo>
                <a:lnTo>
                  <a:pt x="38770" y="131941"/>
                </a:lnTo>
                <a:lnTo>
                  <a:pt x="31829" y="126968"/>
                </a:lnTo>
                <a:lnTo>
                  <a:pt x="13401" y="82381"/>
                </a:lnTo>
                <a:lnTo>
                  <a:pt x="12877" y="69977"/>
                </a:lnTo>
                <a:lnTo>
                  <a:pt x="13401" y="57929"/>
                </a:lnTo>
                <a:lnTo>
                  <a:pt x="26002" y="20522"/>
                </a:lnTo>
                <a:lnTo>
                  <a:pt x="47040" y="5842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091590" y="1661540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37513" y="1656969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9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0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40814" y="1631060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57933" y="1661540"/>
            <a:ext cx="478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45614" y="1547240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334133" y="1482343"/>
            <a:ext cx="1028700" cy="191770"/>
          </a:xfrm>
          <a:custGeom>
            <a:avLst/>
            <a:gdLst/>
            <a:ahLst/>
            <a:cxnLst/>
            <a:rect l="l" t="t" r="r" b="b"/>
            <a:pathLst>
              <a:path w="1028700" h="191769">
                <a:moveTo>
                  <a:pt x="231013" y="5842"/>
                </a:moveTo>
                <a:lnTo>
                  <a:pt x="229108" y="0"/>
                </a:lnTo>
                <a:lnTo>
                  <a:pt x="218808" y="3695"/>
                </a:lnTo>
                <a:lnTo>
                  <a:pt x="209829" y="9055"/>
                </a:lnTo>
                <a:lnTo>
                  <a:pt x="186956" y="45745"/>
                </a:lnTo>
                <a:lnTo>
                  <a:pt x="184023" y="70612"/>
                </a:lnTo>
                <a:lnTo>
                  <a:pt x="184746" y="83629"/>
                </a:lnTo>
                <a:lnTo>
                  <a:pt x="202031" y="125209"/>
                </a:lnTo>
                <a:lnTo>
                  <a:pt x="229108" y="141224"/>
                </a:lnTo>
                <a:lnTo>
                  <a:pt x="230886" y="135509"/>
                </a:lnTo>
                <a:lnTo>
                  <a:pt x="222783" y="131953"/>
                </a:lnTo>
                <a:lnTo>
                  <a:pt x="215811" y="126974"/>
                </a:lnTo>
                <a:lnTo>
                  <a:pt x="197370" y="82384"/>
                </a:lnTo>
                <a:lnTo>
                  <a:pt x="196850" y="69977"/>
                </a:lnTo>
                <a:lnTo>
                  <a:pt x="197370" y="57937"/>
                </a:lnTo>
                <a:lnTo>
                  <a:pt x="209981" y="20523"/>
                </a:lnTo>
                <a:lnTo>
                  <a:pt x="222885" y="9372"/>
                </a:lnTo>
                <a:lnTo>
                  <a:pt x="231013" y="5842"/>
                </a:lnTo>
                <a:close/>
              </a:path>
              <a:path w="1028700" h="191769">
                <a:moveTo>
                  <a:pt x="781304" y="70612"/>
                </a:moveTo>
                <a:lnTo>
                  <a:pt x="769620" y="24765"/>
                </a:lnTo>
                <a:lnTo>
                  <a:pt x="736346" y="0"/>
                </a:lnTo>
                <a:lnTo>
                  <a:pt x="734314" y="5842"/>
                </a:lnTo>
                <a:lnTo>
                  <a:pt x="742480" y="9372"/>
                </a:lnTo>
                <a:lnTo>
                  <a:pt x="749490" y="14262"/>
                </a:lnTo>
                <a:lnTo>
                  <a:pt x="767943" y="57937"/>
                </a:lnTo>
                <a:lnTo>
                  <a:pt x="768477" y="69977"/>
                </a:lnTo>
                <a:lnTo>
                  <a:pt x="767943" y="82384"/>
                </a:lnTo>
                <a:lnTo>
                  <a:pt x="755345" y="120624"/>
                </a:lnTo>
                <a:lnTo>
                  <a:pt x="734568" y="135509"/>
                </a:lnTo>
                <a:lnTo>
                  <a:pt x="736346" y="141224"/>
                </a:lnTo>
                <a:lnTo>
                  <a:pt x="769747" y="116586"/>
                </a:lnTo>
                <a:lnTo>
                  <a:pt x="780580" y="83629"/>
                </a:lnTo>
                <a:lnTo>
                  <a:pt x="781304" y="70612"/>
                </a:lnTo>
                <a:close/>
              </a:path>
              <a:path w="1028700" h="191769">
                <a:moveTo>
                  <a:pt x="1028687" y="180733"/>
                </a:moveTo>
                <a:lnTo>
                  <a:pt x="0" y="180733"/>
                </a:lnTo>
                <a:lnTo>
                  <a:pt x="0" y="191389"/>
                </a:lnTo>
                <a:lnTo>
                  <a:pt x="1028687" y="191389"/>
                </a:lnTo>
                <a:lnTo>
                  <a:pt x="1028687" y="180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296414" y="1375028"/>
            <a:ext cx="10979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 </a:t>
            </a:r>
            <a:r>
              <a:rPr dirty="0" sz="850" spc="110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44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+</a:t>
            </a:r>
            <a:r>
              <a:rPr dirty="0" baseline="-20833" sz="1800" spc="7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 </a:t>
            </a:r>
            <a:r>
              <a:rPr dirty="0" sz="850" spc="125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554732" y="1700276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7" y="0"/>
                </a:moveTo>
                <a:lnTo>
                  <a:pt x="551815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5">
                <a:moveTo>
                  <a:pt x="45085" y="0"/>
                </a:moveTo>
                <a:lnTo>
                  <a:pt x="11684" y="24764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90" y="5841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445257" y="1649348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39033" y="1644776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3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451097" y="1547240"/>
            <a:ext cx="3962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2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390007" y="147573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82644" y="1475739"/>
            <a:ext cx="611505" cy="384810"/>
          </a:xfrm>
          <a:custGeom>
            <a:avLst/>
            <a:gdLst/>
            <a:ahLst/>
            <a:cxnLst/>
            <a:rect l="l" t="t" r="r" b="b"/>
            <a:pathLst>
              <a:path w="611504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611504" h="384810">
                <a:moveTo>
                  <a:pt x="610997" y="187337"/>
                </a:moveTo>
                <a:lnTo>
                  <a:pt x="41021" y="187337"/>
                </a:lnTo>
                <a:lnTo>
                  <a:pt x="41021" y="197993"/>
                </a:lnTo>
                <a:lnTo>
                  <a:pt x="610997" y="197993"/>
                </a:lnTo>
                <a:lnTo>
                  <a:pt x="610997" y="18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4153915" y="1431416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11828" y="1631060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582670" y="1661540"/>
            <a:ext cx="95059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9803" sz="1275" spc="60">
                <a:latin typeface="Cambria Math"/>
                <a:cs typeface="Cambria Math"/>
              </a:rPr>
              <a:t>𝑧→1 </a:t>
            </a:r>
            <a:r>
              <a:rPr dirty="0" baseline="9803" sz="1275" spc="3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16628" y="1547240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04893" y="1663077"/>
            <a:ext cx="782320" cy="178435"/>
          </a:xfrm>
          <a:custGeom>
            <a:avLst/>
            <a:gdLst/>
            <a:ahLst/>
            <a:cxnLst/>
            <a:rect l="l" t="t" r="r" b="b"/>
            <a:pathLst>
              <a:path w="782320" h="178435">
                <a:moveTo>
                  <a:pt x="144145" y="43040"/>
                </a:moveTo>
                <a:lnTo>
                  <a:pt x="142240" y="37198"/>
                </a:lnTo>
                <a:lnTo>
                  <a:pt x="131940" y="40894"/>
                </a:lnTo>
                <a:lnTo>
                  <a:pt x="122961" y="46253"/>
                </a:lnTo>
                <a:lnTo>
                  <a:pt x="100088" y="82943"/>
                </a:lnTo>
                <a:lnTo>
                  <a:pt x="97155" y="107810"/>
                </a:lnTo>
                <a:lnTo>
                  <a:pt x="97878" y="120827"/>
                </a:lnTo>
                <a:lnTo>
                  <a:pt x="115163" y="162407"/>
                </a:lnTo>
                <a:lnTo>
                  <a:pt x="142240" y="178422"/>
                </a:lnTo>
                <a:lnTo>
                  <a:pt x="144018" y="172707"/>
                </a:lnTo>
                <a:lnTo>
                  <a:pt x="135915" y="169151"/>
                </a:lnTo>
                <a:lnTo>
                  <a:pt x="128943" y="164172"/>
                </a:lnTo>
                <a:lnTo>
                  <a:pt x="110502" y="119583"/>
                </a:lnTo>
                <a:lnTo>
                  <a:pt x="109982" y="107175"/>
                </a:lnTo>
                <a:lnTo>
                  <a:pt x="110502" y="95135"/>
                </a:lnTo>
                <a:lnTo>
                  <a:pt x="123113" y="57721"/>
                </a:lnTo>
                <a:lnTo>
                  <a:pt x="136017" y="46570"/>
                </a:lnTo>
                <a:lnTo>
                  <a:pt x="144145" y="43040"/>
                </a:lnTo>
                <a:close/>
              </a:path>
              <a:path w="782320" h="178435">
                <a:moveTo>
                  <a:pt x="695960" y="107810"/>
                </a:moveTo>
                <a:lnTo>
                  <a:pt x="684276" y="61963"/>
                </a:lnTo>
                <a:lnTo>
                  <a:pt x="651002" y="37198"/>
                </a:lnTo>
                <a:lnTo>
                  <a:pt x="648970" y="43040"/>
                </a:lnTo>
                <a:lnTo>
                  <a:pt x="657136" y="46570"/>
                </a:lnTo>
                <a:lnTo>
                  <a:pt x="664146" y="51460"/>
                </a:lnTo>
                <a:lnTo>
                  <a:pt x="682599" y="95135"/>
                </a:lnTo>
                <a:lnTo>
                  <a:pt x="683133" y="107175"/>
                </a:lnTo>
                <a:lnTo>
                  <a:pt x="682599" y="119583"/>
                </a:lnTo>
                <a:lnTo>
                  <a:pt x="670001" y="157822"/>
                </a:lnTo>
                <a:lnTo>
                  <a:pt x="649224" y="172707"/>
                </a:lnTo>
                <a:lnTo>
                  <a:pt x="651002" y="178422"/>
                </a:lnTo>
                <a:lnTo>
                  <a:pt x="684403" y="153784"/>
                </a:lnTo>
                <a:lnTo>
                  <a:pt x="695236" y="120827"/>
                </a:lnTo>
                <a:lnTo>
                  <a:pt x="695960" y="107810"/>
                </a:lnTo>
                <a:close/>
              </a:path>
              <a:path w="782320" h="178435">
                <a:moveTo>
                  <a:pt x="781812" y="0"/>
                </a:moveTo>
                <a:lnTo>
                  <a:pt x="0" y="0"/>
                </a:lnTo>
                <a:lnTo>
                  <a:pt x="0" y="10655"/>
                </a:lnTo>
                <a:lnTo>
                  <a:pt x="781812" y="10655"/>
                </a:lnTo>
                <a:lnTo>
                  <a:pt x="781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4872228" y="1375028"/>
            <a:ext cx="24002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592828" y="1649348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086603" y="1644776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75223" y="1547240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42736" y="1663064"/>
            <a:ext cx="363220" cy="10795"/>
          </a:xfrm>
          <a:custGeom>
            <a:avLst/>
            <a:gdLst/>
            <a:ahLst/>
            <a:cxnLst/>
            <a:rect l="l" t="t" r="r" b="b"/>
            <a:pathLst>
              <a:path w="363220" h="10794">
                <a:moveTo>
                  <a:pt x="362712" y="0"/>
                </a:moveTo>
                <a:lnTo>
                  <a:pt x="0" y="0"/>
                </a:lnTo>
                <a:lnTo>
                  <a:pt x="0" y="10667"/>
                </a:lnTo>
                <a:lnTo>
                  <a:pt x="362712" y="10667"/>
                </a:lnTo>
                <a:lnTo>
                  <a:pt x="362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769355" y="1431416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116701" y="1663064"/>
            <a:ext cx="170815" cy="10795"/>
          </a:xfrm>
          <a:custGeom>
            <a:avLst/>
            <a:gdLst/>
            <a:ahLst/>
            <a:cxnLst/>
            <a:rect l="l" t="t" r="r" b="b"/>
            <a:pathLst>
              <a:path w="170814" h="10794">
                <a:moveTo>
                  <a:pt x="170687" y="0"/>
                </a:moveTo>
                <a:lnTo>
                  <a:pt x="0" y="0"/>
                </a:lnTo>
                <a:lnTo>
                  <a:pt x="0" y="10667"/>
                </a:lnTo>
                <a:lnTo>
                  <a:pt x="170687" y="10667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5630671" y="1649348"/>
            <a:ext cx="626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8955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𝐶	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28435" y="1547240"/>
            <a:ext cx="6019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2260" algn="l"/>
              </a:tabLst>
            </a:pPr>
            <a:r>
              <a:rPr dirty="0" sz="1200">
                <a:latin typeface="Cambria Math"/>
                <a:cs typeface="Cambria Math"/>
              </a:rPr>
              <a:t>·	=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48386" y="2400680"/>
            <a:ext cx="661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15">
                <a:latin typeface="Cambria Math"/>
                <a:cs typeface="Cambria Math"/>
              </a:rPr>
              <a:t>𝐾</a:t>
            </a:r>
            <a:r>
              <a:rPr dirty="0" baseline="-16339" sz="1275" spc="-22">
                <a:latin typeface="Cambria Math"/>
                <a:cs typeface="Cambria Math"/>
              </a:rPr>
              <a:t>𝑎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5642" y="2534488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5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020521" y="2153919"/>
            <a:ext cx="2552700" cy="558800"/>
          </a:xfrm>
          <a:custGeom>
            <a:avLst/>
            <a:gdLst/>
            <a:ahLst/>
            <a:cxnLst/>
            <a:rect l="l" t="t" r="r" b="b"/>
            <a:pathLst>
              <a:path w="2552700" h="558800">
                <a:moveTo>
                  <a:pt x="41973" y="0"/>
                </a:moveTo>
                <a:lnTo>
                  <a:pt x="0" y="0"/>
                </a:lnTo>
                <a:lnTo>
                  <a:pt x="0" y="7620"/>
                </a:lnTo>
                <a:lnTo>
                  <a:pt x="0" y="551180"/>
                </a:lnTo>
                <a:lnTo>
                  <a:pt x="0" y="558800"/>
                </a:lnTo>
                <a:lnTo>
                  <a:pt x="41973" y="558800"/>
                </a:lnTo>
                <a:lnTo>
                  <a:pt x="41973" y="551180"/>
                </a:lnTo>
                <a:lnTo>
                  <a:pt x="15481" y="551180"/>
                </a:lnTo>
                <a:lnTo>
                  <a:pt x="15481" y="7620"/>
                </a:lnTo>
                <a:lnTo>
                  <a:pt x="41973" y="7620"/>
                </a:lnTo>
                <a:lnTo>
                  <a:pt x="41973" y="0"/>
                </a:lnTo>
                <a:close/>
              </a:path>
              <a:path w="2552700" h="558800">
                <a:moveTo>
                  <a:pt x="106019" y="120650"/>
                </a:moveTo>
                <a:lnTo>
                  <a:pt x="104000" y="114808"/>
                </a:lnTo>
                <a:lnTo>
                  <a:pt x="93764" y="118503"/>
                </a:lnTo>
                <a:lnTo>
                  <a:pt x="84797" y="123863"/>
                </a:lnTo>
                <a:lnTo>
                  <a:pt x="61887" y="160553"/>
                </a:lnTo>
                <a:lnTo>
                  <a:pt x="58978" y="185420"/>
                </a:lnTo>
                <a:lnTo>
                  <a:pt x="59702" y="198437"/>
                </a:lnTo>
                <a:lnTo>
                  <a:pt x="77025" y="240017"/>
                </a:lnTo>
                <a:lnTo>
                  <a:pt x="104000" y="256032"/>
                </a:lnTo>
                <a:lnTo>
                  <a:pt x="105791" y="250317"/>
                </a:lnTo>
                <a:lnTo>
                  <a:pt x="97739" y="246761"/>
                </a:lnTo>
                <a:lnTo>
                  <a:pt x="90805" y="241782"/>
                </a:lnTo>
                <a:lnTo>
                  <a:pt x="72377" y="197192"/>
                </a:lnTo>
                <a:lnTo>
                  <a:pt x="71856" y="184785"/>
                </a:lnTo>
                <a:lnTo>
                  <a:pt x="72377" y="172745"/>
                </a:lnTo>
                <a:lnTo>
                  <a:pt x="84975" y="135331"/>
                </a:lnTo>
                <a:lnTo>
                  <a:pt x="97866" y="124180"/>
                </a:lnTo>
                <a:lnTo>
                  <a:pt x="106019" y="120650"/>
                </a:lnTo>
                <a:close/>
              </a:path>
              <a:path w="2552700" h="558800">
                <a:moveTo>
                  <a:pt x="253796" y="120650"/>
                </a:moveTo>
                <a:lnTo>
                  <a:pt x="251891" y="114808"/>
                </a:lnTo>
                <a:lnTo>
                  <a:pt x="241617" y="118503"/>
                </a:lnTo>
                <a:lnTo>
                  <a:pt x="232625" y="123863"/>
                </a:lnTo>
                <a:lnTo>
                  <a:pt x="209715" y="160553"/>
                </a:lnTo>
                <a:lnTo>
                  <a:pt x="206806" y="185420"/>
                </a:lnTo>
                <a:lnTo>
                  <a:pt x="207530" y="198437"/>
                </a:lnTo>
                <a:lnTo>
                  <a:pt x="224866" y="240017"/>
                </a:lnTo>
                <a:lnTo>
                  <a:pt x="251891" y="256032"/>
                </a:lnTo>
                <a:lnTo>
                  <a:pt x="253669" y="250317"/>
                </a:lnTo>
                <a:lnTo>
                  <a:pt x="245592" y="246761"/>
                </a:lnTo>
                <a:lnTo>
                  <a:pt x="238633" y="241782"/>
                </a:lnTo>
                <a:lnTo>
                  <a:pt x="220205" y="197192"/>
                </a:lnTo>
                <a:lnTo>
                  <a:pt x="219684" y="184785"/>
                </a:lnTo>
                <a:lnTo>
                  <a:pt x="220205" y="172745"/>
                </a:lnTo>
                <a:lnTo>
                  <a:pt x="232803" y="135331"/>
                </a:lnTo>
                <a:lnTo>
                  <a:pt x="245681" y="124180"/>
                </a:lnTo>
                <a:lnTo>
                  <a:pt x="253796" y="120650"/>
                </a:lnTo>
                <a:close/>
              </a:path>
              <a:path w="2552700" h="558800">
                <a:moveTo>
                  <a:pt x="805611" y="185420"/>
                </a:moveTo>
                <a:lnTo>
                  <a:pt x="793927" y="139573"/>
                </a:lnTo>
                <a:lnTo>
                  <a:pt x="760653" y="114808"/>
                </a:lnTo>
                <a:lnTo>
                  <a:pt x="758621" y="120650"/>
                </a:lnTo>
                <a:lnTo>
                  <a:pt x="766787" y="124180"/>
                </a:lnTo>
                <a:lnTo>
                  <a:pt x="773798" y="129070"/>
                </a:lnTo>
                <a:lnTo>
                  <a:pt x="792251" y="172745"/>
                </a:lnTo>
                <a:lnTo>
                  <a:pt x="792784" y="184785"/>
                </a:lnTo>
                <a:lnTo>
                  <a:pt x="792251" y="197192"/>
                </a:lnTo>
                <a:lnTo>
                  <a:pt x="779653" y="235432"/>
                </a:lnTo>
                <a:lnTo>
                  <a:pt x="758875" y="250317"/>
                </a:lnTo>
                <a:lnTo>
                  <a:pt x="760653" y="256032"/>
                </a:lnTo>
                <a:lnTo>
                  <a:pt x="794054" y="231394"/>
                </a:lnTo>
                <a:lnTo>
                  <a:pt x="804887" y="198437"/>
                </a:lnTo>
                <a:lnTo>
                  <a:pt x="805611" y="185420"/>
                </a:lnTo>
                <a:close/>
              </a:path>
              <a:path w="2552700" h="558800">
                <a:moveTo>
                  <a:pt x="939723" y="185420"/>
                </a:moveTo>
                <a:lnTo>
                  <a:pt x="928039" y="139573"/>
                </a:lnTo>
                <a:lnTo>
                  <a:pt x="894765" y="114808"/>
                </a:lnTo>
                <a:lnTo>
                  <a:pt x="892733" y="120650"/>
                </a:lnTo>
                <a:lnTo>
                  <a:pt x="900899" y="124180"/>
                </a:lnTo>
                <a:lnTo>
                  <a:pt x="907910" y="129070"/>
                </a:lnTo>
                <a:lnTo>
                  <a:pt x="926363" y="172745"/>
                </a:lnTo>
                <a:lnTo>
                  <a:pt x="926896" y="184785"/>
                </a:lnTo>
                <a:lnTo>
                  <a:pt x="926363" y="197192"/>
                </a:lnTo>
                <a:lnTo>
                  <a:pt x="913765" y="235432"/>
                </a:lnTo>
                <a:lnTo>
                  <a:pt x="892987" y="250317"/>
                </a:lnTo>
                <a:lnTo>
                  <a:pt x="894765" y="256032"/>
                </a:lnTo>
                <a:lnTo>
                  <a:pt x="928166" y="231394"/>
                </a:lnTo>
                <a:lnTo>
                  <a:pt x="938999" y="198437"/>
                </a:lnTo>
                <a:lnTo>
                  <a:pt x="939723" y="185420"/>
                </a:lnTo>
                <a:close/>
              </a:path>
              <a:path w="2552700" h="558800">
                <a:moveTo>
                  <a:pt x="2506853" y="362597"/>
                </a:moveTo>
                <a:lnTo>
                  <a:pt x="45593" y="362597"/>
                </a:lnTo>
                <a:lnTo>
                  <a:pt x="45593" y="373253"/>
                </a:lnTo>
                <a:lnTo>
                  <a:pt x="2506853" y="373253"/>
                </a:lnTo>
                <a:lnTo>
                  <a:pt x="2506853" y="362597"/>
                </a:lnTo>
                <a:close/>
              </a:path>
              <a:path w="2552700" h="558800">
                <a:moveTo>
                  <a:pt x="2552115" y="0"/>
                </a:moveTo>
                <a:lnTo>
                  <a:pt x="2510205" y="0"/>
                </a:lnTo>
                <a:lnTo>
                  <a:pt x="2510205" y="7620"/>
                </a:lnTo>
                <a:lnTo>
                  <a:pt x="2536748" y="7620"/>
                </a:lnTo>
                <a:lnTo>
                  <a:pt x="2536748" y="551180"/>
                </a:lnTo>
                <a:lnTo>
                  <a:pt x="2510205" y="551180"/>
                </a:lnTo>
                <a:lnTo>
                  <a:pt x="2510205" y="558800"/>
                </a:lnTo>
                <a:lnTo>
                  <a:pt x="2552115" y="558800"/>
                </a:lnTo>
                <a:lnTo>
                  <a:pt x="2552115" y="551180"/>
                </a:lnTo>
                <a:lnTo>
                  <a:pt x="2552115" y="7620"/>
                </a:lnTo>
                <a:lnTo>
                  <a:pt x="25521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1092098" y="2217801"/>
            <a:ext cx="8515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04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 spc="30">
                <a:latin typeface="Cambria Math"/>
                <a:cs typeface="Cambria Math"/>
              </a:rPr>
              <a:t>𝑧</a:t>
            </a:r>
            <a:r>
              <a:rPr dirty="0" baseline="29411" sz="1275" spc="44">
                <a:latin typeface="Cambria Math"/>
                <a:cs typeface="Cambria Math"/>
              </a:rPr>
              <a:t>−1</a:t>
            </a:r>
            <a:r>
              <a:rPr dirty="0" baseline="29411" sz="1275" spc="195">
                <a:latin typeface="Cambria Math"/>
                <a:cs typeface="Cambria Math"/>
              </a:rPr>
              <a:t> </a:t>
            </a:r>
            <a:r>
              <a:rPr dirty="0" baseline="29411" sz="1275" spc="52">
                <a:latin typeface="Cambria Math"/>
                <a:cs typeface="Cambria Math"/>
              </a:rPr>
              <a:t>3</a:t>
            </a:r>
            <a:endParaRPr baseline="29411" sz="1275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011426" y="2188336"/>
            <a:ext cx="1504315" cy="301625"/>
          </a:xfrm>
          <a:custGeom>
            <a:avLst/>
            <a:gdLst/>
            <a:ahLst/>
            <a:cxnLst/>
            <a:rect l="l" t="t" r="r" b="b"/>
            <a:pathLst>
              <a:path w="1504314" h="301625">
                <a:moveTo>
                  <a:pt x="57785" y="4953"/>
                </a:moveTo>
                <a:lnTo>
                  <a:pt x="24345" y="37261"/>
                </a:lnTo>
                <a:lnTo>
                  <a:pt x="8991" y="75311"/>
                </a:lnTo>
                <a:lnTo>
                  <a:pt x="990" y="123037"/>
                </a:lnTo>
                <a:lnTo>
                  <a:pt x="0" y="150495"/>
                </a:lnTo>
                <a:lnTo>
                  <a:pt x="990" y="177977"/>
                </a:lnTo>
                <a:lnTo>
                  <a:pt x="8991" y="225742"/>
                </a:lnTo>
                <a:lnTo>
                  <a:pt x="24345" y="263791"/>
                </a:lnTo>
                <a:lnTo>
                  <a:pt x="53467" y="301117"/>
                </a:lnTo>
                <a:lnTo>
                  <a:pt x="57785" y="296037"/>
                </a:lnTo>
                <a:lnTo>
                  <a:pt x="48831" y="286156"/>
                </a:lnTo>
                <a:lnTo>
                  <a:pt x="40665" y="273850"/>
                </a:lnTo>
                <a:lnTo>
                  <a:pt x="21386" y="222440"/>
                </a:lnTo>
                <a:lnTo>
                  <a:pt x="15240" y="176720"/>
                </a:lnTo>
                <a:lnTo>
                  <a:pt x="14478" y="150495"/>
                </a:lnTo>
                <a:lnTo>
                  <a:pt x="15240" y="124358"/>
                </a:lnTo>
                <a:lnTo>
                  <a:pt x="21386" y="78689"/>
                </a:lnTo>
                <a:lnTo>
                  <a:pt x="33312" y="42011"/>
                </a:lnTo>
                <a:lnTo>
                  <a:pt x="48831" y="14909"/>
                </a:lnTo>
                <a:lnTo>
                  <a:pt x="57785" y="4953"/>
                </a:lnTo>
                <a:close/>
              </a:path>
              <a:path w="1504314" h="301625">
                <a:moveTo>
                  <a:pt x="1025271" y="145288"/>
                </a:moveTo>
                <a:lnTo>
                  <a:pt x="328803" y="145288"/>
                </a:lnTo>
                <a:lnTo>
                  <a:pt x="328803" y="155956"/>
                </a:lnTo>
                <a:lnTo>
                  <a:pt x="1025271" y="155956"/>
                </a:lnTo>
                <a:lnTo>
                  <a:pt x="1025271" y="145288"/>
                </a:lnTo>
                <a:close/>
              </a:path>
              <a:path w="1504314" h="301625">
                <a:moveTo>
                  <a:pt x="1503934" y="150495"/>
                </a:moveTo>
                <a:lnTo>
                  <a:pt x="1499933" y="97980"/>
                </a:lnTo>
                <a:lnTo>
                  <a:pt x="1487932" y="54991"/>
                </a:lnTo>
                <a:lnTo>
                  <a:pt x="1460868" y="9740"/>
                </a:lnTo>
                <a:lnTo>
                  <a:pt x="1450467" y="0"/>
                </a:lnTo>
                <a:lnTo>
                  <a:pt x="1446149" y="4953"/>
                </a:lnTo>
                <a:lnTo>
                  <a:pt x="1455089" y="14909"/>
                </a:lnTo>
                <a:lnTo>
                  <a:pt x="1463268" y="27266"/>
                </a:lnTo>
                <a:lnTo>
                  <a:pt x="1482598" y="78689"/>
                </a:lnTo>
                <a:lnTo>
                  <a:pt x="1488694" y="124358"/>
                </a:lnTo>
                <a:lnTo>
                  <a:pt x="1489456" y="150495"/>
                </a:lnTo>
                <a:lnTo>
                  <a:pt x="1488694" y="176720"/>
                </a:lnTo>
                <a:lnTo>
                  <a:pt x="1482598" y="222440"/>
                </a:lnTo>
                <a:lnTo>
                  <a:pt x="1470660" y="259105"/>
                </a:lnTo>
                <a:lnTo>
                  <a:pt x="1446149" y="296037"/>
                </a:lnTo>
                <a:lnTo>
                  <a:pt x="1450467" y="301117"/>
                </a:lnTo>
                <a:lnTo>
                  <a:pt x="1479588" y="263791"/>
                </a:lnTo>
                <a:lnTo>
                  <a:pt x="1494929" y="225742"/>
                </a:lnTo>
                <a:lnTo>
                  <a:pt x="1502930" y="177977"/>
                </a:lnTo>
                <a:lnTo>
                  <a:pt x="1503934" y="150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2634233" y="2127884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353564" y="2355595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7" y="0"/>
                </a:moveTo>
                <a:lnTo>
                  <a:pt x="551815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8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5">
                <a:moveTo>
                  <a:pt x="45085" y="0"/>
                </a:moveTo>
                <a:lnTo>
                  <a:pt x="11684" y="24764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8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7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90" y="5841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2035810" y="2217801"/>
            <a:ext cx="14547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484">
                <a:latin typeface="Cambria Math"/>
                <a:cs typeface="Cambria Math"/>
              </a:rPr>
              <a:t> </a:t>
            </a:r>
            <a:r>
              <a:rPr dirty="0" baseline="-32407" sz="1800">
                <a:latin typeface="Cambria Math"/>
                <a:cs typeface="Cambria Math"/>
              </a:rPr>
              <a:t>1</a:t>
            </a:r>
            <a:r>
              <a:rPr dirty="0" baseline="-32407" sz="1800" spc="-15">
                <a:latin typeface="Cambria Math"/>
                <a:cs typeface="Cambria Math"/>
              </a:rPr>
              <a:t> </a:t>
            </a:r>
            <a:r>
              <a:rPr dirty="0" baseline="-32407" sz="1800">
                <a:latin typeface="Cambria Math"/>
                <a:cs typeface="Cambria Math"/>
              </a:rPr>
              <a:t>−</a:t>
            </a:r>
            <a:r>
              <a:rPr dirty="0" baseline="-32407" sz="1800" spc="-7">
                <a:latin typeface="Cambria Math"/>
                <a:cs typeface="Cambria Math"/>
              </a:rPr>
              <a:t> </a:t>
            </a:r>
            <a:r>
              <a:rPr dirty="0" baseline="-32407" sz="1800" spc="37">
                <a:latin typeface="Cambria Math"/>
                <a:cs typeface="Cambria Math"/>
              </a:rPr>
              <a:t>𝑧</a:t>
            </a:r>
            <a:r>
              <a:rPr dirty="0" baseline="-19607" sz="1275" spc="37">
                <a:latin typeface="Cambria Math"/>
                <a:cs typeface="Cambria Math"/>
              </a:rPr>
              <a:t>−1 </a:t>
            </a:r>
            <a:r>
              <a:rPr dirty="0" baseline="-19607" sz="1275" spc="217">
                <a:latin typeface="Cambria Math"/>
                <a:cs typeface="Cambria Math"/>
              </a:rPr>
              <a:t> </a:t>
            </a:r>
            <a:r>
              <a:rPr dirty="0" baseline="-19607" sz="1275" spc="52">
                <a:latin typeface="Cambria Math"/>
                <a:cs typeface="Cambria Math"/>
              </a:rPr>
              <a:t>0</a:t>
            </a:r>
            <a:r>
              <a:rPr dirty="0" baseline="-19607" sz="1275" spc="18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 spc="-180">
                <a:latin typeface="Cambria Math"/>
                <a:cs typeface="Cambria Math"/>
              </a:rPr>
              <a:t>𝐺</a:t>
            </a:r>
            <a:r>
              <a:rPr dirty="0" baseline="11574" sz="1800" spc="-270">
                <a:latin typeface="Cambria Math"/>
                <a:cs typeface="Cambria Math"/>
              </a:rPr>
              <a:t>෠</a:t>
            </a:r>
            <a:r>
              <a:rPr dirty="0" sz="1200" spc="-180">
                <a:latin typeface="Cambria Math"/>
                <a:cs typeface="Cambria Math"/>
              </a:rPr>
              <a:t>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869185" y="2498217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966467" y="2553716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5">
                <a:moveTo>
                  <a:pt x="553846" y="0"/>
                </a:moveTo>
                <a:lnTo>
                  <a:pt x="551814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7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6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6" y="0"/>
                </a:lnTo>
                <a:close/>
              </a:path>
              <a:path w="598805" h="141605">
                <a:moveTo>
                  <a:pt x="45084" y="0"/>
                </a:moveTo>
                <a:lnTo>
                  <a:pt x="11683" y="24764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4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89" y="5842"/>
                </a:lnTo>
                <a:lnTo>
                  <a:pt x="45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770126" y="2502484"/>
            <a:ext cx="896619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7015" algn="l"/>
                <a:tab pos="809625" algn="l"/>
              </a:tabLst>
            </a:pPr>
            <a:r>
              <a:rPr dirty="0" sz="120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	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	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350770" y="2498217"/>
            <a:ext cx="4679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09245" algn="l"/>
              </a:tabLst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r>
              <a:rPr dirty="0" sz="850">
                <a:latin typeface="Cambria Math"/>
                <a:cs typeface="Cambria Math"/>
              </a:rPr>
              <a:t>	</a:t>
            </a: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620261" y="2400680"/>
            <a:ext cx="401320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5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051808" y="2107945"/>
            <a:ext cx="2425700" cy="559435"/>
          </a:xfrm>
          <a:custGeom>
            <a:avLst/>
            <a:gdLst/>
            <a:ahLst/>
            <a:cxnLst/>
            <a:rect l="l" t="t" r="r" b="b"/>
            <a:pathLst>
              <a:path w="2425700" h="559435">
                <a:moveTo>
                  <a:pt x="41910" y="254"/>
                </a:moveTo>
                <a:lnTo>
                  <a:pt x="0" y="254"/>
                </a:lnTo>
                <a:lnTo>
                  <a:pt x="0" y="7874"/>
                </a:lnTo>
                <a:lnTo>
                  <a:pt x="0" y="551434"/>
                </a:lnTo>
                <a:lnTo>
                  <a:pt x="0" y="559054"/>
                </a:lnTo>
                <a:lnTo>
                  <a:pt x="41910" y="559054"/>
                </a:lnTo>
                <a:lnTo>
                  <a:pt x="41910" y="551434"/>
                </a:lnTo>
                <a:lnTo>
                  <a:pt x="15367" y="551434"/>
                </a:lnTo>
                <a:lnTo>
                  <a:pt x="15367" y="7874"/>
                </a:lnTo>
                <a:lnTo>
                  <a:pt x="41910" y="7874"/>
                </a:lnTo>
                <a:lnTo>
                  <a:pt x="41910" y="254"/>
                </a:lnTo>
                <a:close/>
              </a:path>
              <a:path w="2425700" h="559435">
                <a:moveTo>
                  <a:pt x="128016" y="5588"/>
                </a:moveTo>
                <a:lnTo>
                  <a:pt x="97129" y="32575"/>
                </a:lnTo>
                <a:lnTo>
                  <a:pt x="76073" y="78105"/>
                </a:lnTo>
                <a:lnTo>
                  <a:pt x="62522" y="133083"/>
                </a:lnTo>
                <a:lnTo>
                  <a:pt x="58039" y="194183"/>
                </a:lnTo>
                <a:lnTo>
                  <a:pt x="59156" y="224942"/>
                </a:lnTo>
                <a:lnTo>
                  <a:pt x="68160" y="282803"/>
                </a:lnTo>
                <a:lnTo>
                  <a:pt x="85813" y="334479"/>
                </a:lnTo>
                <a:lnTo>
                  <a:pt x="110058" y="373913"/>
                </a:lnTo>
                <a:lnTo>
                  <a:pt x="124587" y="388620"/>
                </a:lnTo>
                <a:lnTo>
                  <a:pt x="128016" y="383032"/>
                </a:lnTo>
                <a:lnTo>
                  <a:pt x="115608" y="368109"/>
                </a:lnTo>
                <a:lnTo>
                  <a:pt x="104686" y="350177"/>
                </a:lnTo>
                <a:lnTo>
                  <a:pt x="87376" y="305308"/>
                </a:lnTo>
                <a:lnTo>
                  <a:pt x="76619" y="252082"/>
                </a:lnTo>
                <a:lnTo>
                  <a:pt x="73025" y="194056"/>
                </a:lnTo>
                <a:lnTo>
                  <a:pt x="73926" y="164058"/>
                </a:lnTo>
                <a:lnTo>
                  <a:pt x="81114" y="108191"/>
                </a:lnTo>
                <a:lnTo>
                  <a:pt x="95275" y="58902"/>
                </a:lnTo>
                <a:lnTo>
                  <a:pt x="115608" y="20472"/>
                </a:lnTo>
                <a:lnTo>
                  <a:pt x="128016" y="5588"/>
                </a:lnTo>
                <a:close/>
              </a:path>
              <a:path w="2425700" h="559435">
                <a:moveTo>
                  <a:pt x="276606" y="130048"/>
                </a:moveTo>
                <a:lnTo>
                  <a:pt x="274701" y="124206"/>
                </a:lnTo>
                <a:lnTo>
                  <a:pt x="264401" y="127901"/>
                </a:lnTo>
                <a:lnTo>
                  <a:pt x="255422" y="133261"/>
                </a:lnTo>
                <a:lnTo>
                  <a:pt x="232549" y="169951"/>
                </a:lnTo>
                <a:lnTo>
                  <a:pt x="229616" y="194818"/>
                </a:lnTo>
                <a:lnTo>
                  <a:pt x="230339" y="207835"/>
                </a:lnTo>
                <a:lnTo>
                  <a:pt x="247624" y="249415"/>
                </a:lnTo>
                <a:lnTo>
                  <a:pt x="274701" y="265430"/>
                </a:lnTo>
                <a:lnTo>
                  <a:pt x="276479" y="259715"/>
                </a:lnTo>
                <a:lnTo>
                  <a:pt x="268376" y="256159"/>
                </a:lnTo>
                <a:lnTo>
                  <a:pt x="261404" y="251180"/>
                </a:lnTo>
                <a:lnTo>
                  <a:pt x="242963" y="206590"/>
                </a:lnTo>
                <a:lnTo>
                  <a:pt x="242443" y="194183"/>
                </a:lnTo>
                <a:lnTo>
                  <a:pt x="242963" y="182143"/>
                </a:lnTo>
                <a:lnTo>
                  <a:pt x="255574" y="144729"/>
                </a:lnTo>
                <a:lnTo>
                  <a:pt x="268478" y="133578"/>
                </a:lnTo>
                <a:lnTo>
                  <a:pt x="276606" y="130048"/>
                </a:lnTo>
                <a:close/>
              </a:path>
              <a:path w="2425700" h="559435">
                <a:moveTo>
                  <a:pt x="828421" y="194818"/>
                </a:moveTo>
                <a:lnTo>
                  <a:pt x="816737" y="148971"/>
                </a:lnTo>
                <a:lnTo>
                  <a:pt x="783463" y="124206"/>
                </a:lnTo>
                <a:lnTo>
                  <a:pt x="781431" y="130048"/>
                </a:lnTo>
                <a:lnTo>
                  <a:pt x="789597" y="133578"/>
                </a:lnTo>
                <a:lnTo>
                  <a:pt x="796607" y="138468"/>
                </a:lnTo>
                <a:lnTo>
                  <a:pt x="815060" y="182143"/>
                </a:lnTo>
                <a:lnTo>
                  <a:pt x="815594" y="194183"/>
                </a:lnTo>
                <a:lnTo>
                  <a:pt x="815060" y="206590"/>
                </a:lnTo>
                <a:lnTo>
                  <a:pt x="802462" y="244830"/>
                </a:lnTo>
                <a:lnTo>
                  <a:pt x="781685" y="259715"/>
                </a:lnTo>
                <a:lnTo>
                  <a:pt x="783463" y="265430"/>
                </a:lnTo>
                <a:lnTo>
                  <a:pt x="816864" y="240792"/>
                </a:lnTo>
                <a:lnTo>
                  <a:pt x="827697" y="207835"/>
                </a:lnTo>
                <a:lnTo>
                  <a:pt x="828421" y="194818"/>
                </a:lnTo>
                <a:close/>
              </a:path>
              <a:path w="2425700" h="559435">
                <a:moveTo>
                  <a:pt x="2366899" y="194056"/>
                </a:moveTo>
                <a:lnTo>
                  <a:pt x="2362352" y="133083"/>
                </a:lnTo>
                <a:lnTo>
                  <a:pt x="2348865" y="78105"/>
                </a:lnTo>
                <a:lnTo>
                  <a:pt x="2327745" y="32575"/>
                </a:lnTo>
                <a:lnTo>
                  <a:pt x="2300351" y="0"/>
                </a:lnTo>
                <a:lnTo>
                  <a:pt x="2296795" y="5588"/>
                </a:lnTo>
                <a:lnTo>
                  <a:pt x="2309190" y="20472"/>
                </a:lnTo>
                <a:lnTo>
                  <a:pt x="2320112" y="38252"/>
                </a:lnTo>
                <a:lnTo>
                  <a:pt x="2337435" y="82423"/>
                </a:lnTo>
                <a:lnTo>
                  <a:pt x="2348230" y="135407"/>
                </a:lnTo>
                <a:lnTo>
                  <a:pt x="2351786" y="194183"/>
                </a:lnTo>
                <a:lnTo>
                  <a:pt x="2350897" y="223710"/>
                </a:lnTo>
                <a:lnTo>
                  <a:pt x="2343797" y="279285"/>
                </a:lnTo>
                <a:lnTo>
                  <a:pt x="2329650" y="329247"/>
                </a:lnTo>
                <a:lnTo>
                  <a:pt x="2309266" y="368109"/>
                </a:lnTo>
                <a:lnTo>
                  <a:pt x="2296795" y="383032"/>
                </a:lnTo>
                <a:lnTo>
                  <a:pt x="2300351" y="388620"/>
                </a:lnTo>
                <a:lnTo>
                  <a:pt x="2327745" y="355854"/>
                </a:lnTo>
                <a:lnTo>
                  <a:pt x="2348865" y="309753"/>
                </a:lnTo>
                <a:lnTo>
                  <a:pt x="2362352" y="254533"/>
                </a:lnTo>
                <a:lnTo>
                  <a:pt x="2365756" y="224942"/>
                </a:lnTo>
                <a:lnTo>
                  <a:pt x="2366899" y="194056"/>
                </a:lnTo>
                <a:close/>
              </a:path>
              <a:path w="2425700" h="559435">
                <a:moveTo>
                  <a:pt x="2380361" y="408571"/>
                </a:moveTo>
                <a:lnTo>
                  <a:pt x="45593" y="408571"/>
                </a:lnTo>
                <a:lnTo>
                  <a:pt x="45593" y="419227"/>
                </a:lnTo>
                <a:lnTo>
                  <a:pt x="2380361" y="419227"/>
                </a:lnTo>
                <a:lnTo>
                  <a:pt x="2380361" y="408571"/>
                </a:lnTo>
                <a:close/>
              </a:path>
              <a:path w="2425700" h="559435">
                <a:moveTo>
                  <a:pt x="2425573" y="254"/>
                </a:moveTo>
                <a:lnTo>
                  <a:pt x="2383663" y="254"/>
                </a:lnTo>
                <a:lnTo>
                  <a:pt x="2383663" y="7874"/>
                </a:lnTo>
                <a:lnTo>
                  <a:pt x="2410206" y="7874"/>
                </a:lnTo>
                <a:lnTo>
                  <a:pt x="2410206" y="551434"/>
                </a:lnTo>
                <a:lnTo>
                  <a:pt x="2383663" y="551434"/>
                </a:lnTo>
                <a:lnTo>
                  <a:pt x="2383663" y="559054"/>
                </a:lnTo>
                <a:lnTo>
                  <a:pt x="2425573" y="559054"/>
                </a:lnTo>
                <a:lnTo>
                  <a:pt x="2425573" y="551434"/>
                </a:lnTo>
                <a:lnTo>
                  <a:pt x="2425573" y="7874"/>
                </a:lnTo>
                <a:lnTo>
                  <a:pt x="2425573" y="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4172203" y="2181225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65979" y="2165985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987544" y="2181225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147437" y="2142235"/>
            <a:ext cx="782320" cy="165735"/>
          </a:xfrm>
          <a:custGeom>
            <a:avLst/>
            <a:gdLst/>
            <a:ahLst/>
            <a:cxnLst/>
            <a:rect l="l" t="t" r="r" b="b"/>
            <a:pathLst>
              <a:path w="782320" h="165735">
                <a:moveTo>
                  <a:pt x="144145" y="5842"/>
                </a:moveTo>
                <a:lnTo>
                  <a:pt x="142240" y="0"/>
                </a:lnTo>
                <a:lnTo>
                  <a:pt x="131940" y="3695"/>
                </a:lnTo>
                <a:lnTo>
                  <a:pt x="122961" y="9055"/>
                </a:lnTo>
                <a:lnTo>
                  <a:pt x="100088" y="45745"/>
                </a:lnTo>
                <a:lnTo>
                  <a:pt x="97155" y="70612"/>
                </a:lnTo>
                <a:lnTo>
                  <a:pt x="97878" y="83629"/>
                </a:lnTo>
                <a:lnTo>
                  <a:pt x="115163" y="125209"/>
                </a:lnTo>
                <a:lnTo>
                  <a:pt x="142240" y="141224"/>
                </a:lnTo>
                <a:lnTo>
                  <a:pt x="144018" y="135509"/>
                </a:lnTo>
                <a:lnTo>
                  <a:pt x="135915" y="131953"/>
                </a:lnTo>
                <a:lnTo>
                  <a:pt x="128943" y="126974"/>
                </a:lnTo>
                <a:lnTo>
                  <a:pt x="110502" y="82384"/>
                </a:lnTo>
                <a:lnTo>
                  <a:pt x="109982" y="69977"/>
                </a:lnTo>
                <a:lnTo>
                  <a:pt x="110502" y="57937"/>
                </a:lnTo>
                <a:lnTo>
                  <a:pt x="123113" y="20523"/>
                </a:lnTo>
                <a:lnTo>
                  <a:pt x="136017" y="9372"/>
                </a:lnTo>
                <a:lnTo>
                  <a:pt x="144145" y="5842"/>
                </a:lnTo>
                <a:close/>
              </a:path>
              <a:path w="782320" h="165735">
                <a:moveTo>
                  <a:pt x="695960" y="70612"/>
                </a:moveTo>
                <a:lnTo>
                  <a:pt x="684276" y="24765"/>
                </a:lnTo>
                <a:lnTo>
                  <a:pt x="651002" y="0"/>
                </a:lnTo>
                <a:lnTo>
                  <a:pt x="648970" y="5842"/>
                </a:lnTo>
                <a:lnTo>
                  <a:pt x="657136" y="9372"/>
                </a:lnTo>
                <a:lnTo>
                  <a:pt x="664133" y="14262"/>
                </a:lnTo>
                <a:lnTo>
                  <a:pt x="682599" y="57937"/>
                </a:lnTo>
                <a:lnTo>
                  <a:pt x="683133" y="69977"/>
                </a:lnTo>
                <a:lnTo>
                  <a:pt x="682599" y="82384"/>
                </a:lnTo>
                <a:lnTo>
                  <a:pt x="670001" y="120624"/>
                </a:lnTo>
                <a:lnTo>
                  <a:pt x="649224" y="135509"/>
                </a:lnTo>
                <a:lnTo>
                  <a:pt x="651002" y="141224"/>
                </a:lnTo>
                <a:lnTo>
                  <a:pt x="684403" y="116586"/>
                </a:lnTo>
                <a:lnTo>
                  <a:pt x="695236" y="83629"/>
                </a:lnTo>
                <a:lnTo>
                  <a:pt x="695960" y="70612"/>
                </a:lnTo>
                <a:close/>
              </a:path>
              <a:path w="782320" h="165735">
                <a:moveTo>
                  <a:pt x="781812" y="154813"/>
                </a:moveTo>
                <a:lnTo>
                  <a:pt x="0" y="154813"/>
                </a:lnTo>
                <a:lnTo>
                  <a:pt x="0" y="165481"/>
                </a:lnTo>
                <a:lnTo>
                  <a:pt x="781812" y="165481"/>
                </a:lnTo>
                <a:lnTo>
                  <a:pt x="781812" y="1548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5109971" y="2091309"/>
            <a:ext cx="850900" cy="374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ts val="1375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</a:t>
            </a:r>
            <a:r>
              <a:rPr dirty="0" baseline="29411" sz="1275" spc="202">
                <a:latin typeface="Cambria Math"/>
                <a:cs typeface="Cambria Math"/>
              </a:rPr>
              <a:t> </a:t>
            </a:r>
            <a:r>
              <a:rPr dirty="0" baseline="29411" sz="1275" spc="52">
                <a:latin typeface="Cambria Math"/>
                <a:cs typeface="Cambria Math"/>
              </a:rPr>
              <a:t>2</a:t>
            </a:r>
            <a:endParaRPr baseline="29411" sz="1275">
              <a:latin typeface="Cambria Math"/>
              <a:cs typeface="Cambria Math"/>
            </a:endParaRPr>
          </a:p>
          <a:p>
            <a:pPr algn="ctr" marL="7620">
              <a:lnSpc>
                <a:spcPts val="1375"/>
              </a:lnSpc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060440" y="2150745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949188" y="2181225"/>
            <a:ext cx="407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5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167376" y="2502484"/>
            <a:ext cx="116839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266435" y="2498217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523990" y="2400680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691248" y="2195956"/>
            <a:ext cx="708660" cy="331470"/>
          </a:xfrm>
          <a:custGeom>
            <a:avLst/>
            <a:gdLst/>
            <a:ahLst/>
            <a:cxnLst/>
            <a:rect l="l" t="t" r="r" b="b"/>
            <a:pathLst>
              <a:path w="708659" h="331469">
                <a:moveTo>
                  <a:pt x="70358" y="4953"/>
                </a:moveTo>
                <a:lnTo>
                  <a:pt x="36918" y="37261"/>
                </a:lnTo>
                <a:lnTo>
                  <a:pt x="21564" y="75311"/>
                </a:lnTo>
                <a:lnTo>
                  <a:pt x="13563" y="123037"/>
                </a:lnTo>
                <a:lnTo>
                  <a:pt x="12573" y="150495"/>
                </a:lnTo>
                <a:lnTo>
                  <a:pt x="13563" y="177977"/>
                </a:lnTo>
                <a:lnTo>
                  <a:pt x="21564" y="225742"/>
                </a:lnTo>
                <a:lnTo>
                  <a:pt x="36918" y="263791"/>
                </a:lnTo>
                <a:lnTo>
                  <a:pt x="66040" y="301117"/>
                </a:lnTo>
                <a:lnTo>
                  <a:pt x="70358" y="296037"/>
                </a:lnTo>
                <a:lnTo>
                  <a:pt x="61404" y="286156"/>
                </a:lnTo>
                <a:lnTo>
                  <a:pt x="53238" y="273850"/>
                </a:lnTo>
                <a:lnTo>
                  <a:pt x="33959" y="222440"/>
                </a:lnTo>
                <a:lnTo>
                  <a:pt x="27813" y="176720"/>
                </a:lnTo>
                <a:lnTo>
                  <a:pt x="27051" y="150495"/>
                </a:lnTo>
                <a:lnTo>
                  <a:pt x="27813" y="124358"/>
                </a:lnTo>
                <a:lnTo>
                  <a:pt x="33959" y="78689"/>
                </a:lnTo>
                <a:lnTo>
                  <a:pt x="45885" y="42011"/>
                </a:lnTo>
                <a:lnTo>
                  <a:pt x="61404" y="14909"/>
                </a:lnTo>
                <a:lnTo>
                  <a:pt x="70358" y="4953"/>
                </a:lnTo>
                <a:close/>
              </a:path>
              <a:path w="708659" h="331469">
                <a:moveTo>
                  <a:pt x="425196" y="145288"/>
                </a:moveTo>
                <a:lnTo>
                  <a:pt x="341376" y="145288"/>
                </a:lnTo>
                <a:lnTo>
                  <a:pt x="341376" y="155956"/>
                </a:lnTo>
                <a:lnTo>
                  <a:pt x="425196" y="155956"/>
                </a:lnTo>
                <a:lnTo>
                  <a:pt x="425196" y="145288"/>
                </a:lnTo>
                <a:close/>
              </a:path>
              <a:path w="708659" h="331469">
                <a:moveTo>
                  <a:pt x="696595" y="150495"/>
                </a:moveTo>
                <a:lnTo>
                  <a:pt x="692594" y="97980"/>
                </a:lnTo>
                <a:lnTo>
                  <a:pt x="680593" y="54991"/>
                </a:lnTo>
                <a:lnTo>
                  <a:pt x="653529" y="9740"/>
                </a:lnTo>
                <a:lnTo>
                  <a:pt x="643128" y="0"/>
                </a:lnTo>
                <a:lnTo>
                  <a:pt x="638810" y="4953"/>
                </a:lnTo>
                <a:lnTo>
                  <a:pt x="647750" y="14909"/>
                </a:lnTo>
                <a:lnTo>
                  <a:pt x="655929" y="27266"/>
                </a:lnTo>
                <a:lnTo>
                  <a:pt x="675246" y="78689"/>
                </a:lnTo>
                <a:lnTo>
                  <a:pt x="681355" y="124358"/>
                </a:lnTo>
                <a:lnTo>
                  <a:pt x="682117" y="150495"/>
                </a:lnTo>
                <a:lnTo>
                  <a:pt x="681355" y="176720"/>
                </a:lnTo>
                <a:lnTo>
                  <a:pt x="675259" y="222440"/>
                </a:lnTo>
                <a:lnTo>
                  <a:pt x="663321" y="259105"/>
                </a:lnTo>
                <a:lnTo>
                  <a:pt x="638810" y="296037"/>
                </a:lnTo>
                <a:lnTo>
                  <a:pt x="643128" y="301117"/>
                </a:lnTo>
                <a:lnTo>
                  <a:pt x="672249" y="263791"/>
                </a:lnTo>
                <a:lnTo>
                  <a:pt x="687590" y="225742"/>
                </a:lnTo>
                <a:lnTo>
                  <a:pt x="695591" y="177977"/>
                </a:lnTo>
                <a:lnTo>
                  <a:pt x="696595" y="150495"/>
                </a:lnTo>
                <a:close/>
              </a:path>
              <a:path w="708659" h="331469">
                <a:moveTo>
                  <a:pt x="708660" y="320560"/>
                </a:moveTo>
                <a:lnTo>
                  <a:pt x="0" y="320560"/>
                </a:lnTo>
                <a:lnTo>
                  <a:pt x="0" y="331216"/>
                </a:lnTo>
                <a:lnTo>
                  <a:pt x="708660" y="331216"/>
                </a:lnTo>
                <a:lnTo>
                  <a:pt x="708660" y="320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7020814" y="2135504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728714" y="2225421"/>
            <a:ext cx="6292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baseline="-27777" sz="1800">
                <a:latin typeface="Cambria Math"/>
                <a:cs typeface="Cambria Math"/>
              </a:rPr>
              <a:t>1</a:t>
            </a:r>
            <a:r>
              <a:rPr dirty="0" baseline="-27777" sz="1800" spc="-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949185" y="2502484"/>
            <a:ext cx="116839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048245" y="2498217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244205" y="2516504"/>
            <a:ext cx="166370" cy="10795"/>
          </a:xfrm>
          <a:custGeom>
            <a:avLst/>
            <a:gdLst/>
            <a:ahLst/>
            <a:cxnLst/>
            <a:rect l="l" t="t" r="r" b="b"/>
            <a:pathLst>
              <a:path w="166370" h="10794">
                <a:moveTo>
                  <a:pt x="166116" y="0"/>
                </a:moveTo>
                <a:lnTo>
                  <a:pt x="0" y="0"/>
                </a:lnTo>
                <a:lnTo>
                  <a:pt x="0" y="10667"/>
                </a:lnTo>
                <a:lnTo>
                  <a:pt x="166116" y="10667"/>
                </a:lnTo>
                <a:lnTo>
                  <a:pt x="166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8609965" y="2516504"/>
            <a:ext cx="83820" cy="10795"/>
          </a:xfrm>
          <a:custGeom>
            <a:avLst/>
            <a:gdLst/>
            <a:ahLst/>
            <a:cxnLst/>
            <a:rect l="l" t="t" r="r" b="b"/>
            <a:pathLst>
              <a:path w="83820" h="10794">
                <a:moveTo>
                  <a:pt x="83820" y="0"/>
                </a:moveTo>
                <a:lnTo>
                  <a:pt x="0" y="0"/>
                </a:lnTo>
                <a:lnTo>
                  <a:pt x="0" y="10667"/>
                </a:lnTo>
                <a:lnTo>
                  <a:pt x="83820" y="10667"/>
                </a:lnTo>
                <a:lnTo>
                  <a:pt x="83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8273542" y="2284857"/>
            <a:ext cx="4349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7185" algn="l"/>
              </a:tabLst>
            </a:pPr>
            <a:r>
              <a:rPr dirty="0" sz="1200">
                <a:latin typeface="Cambria Math"/>
                <a:cs typeface="Cambria Math"/>
              </a:rPr>
              <a:t>1	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206993" y="2502484"/>
            <a:ext cx="527050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03860" algn="l"/>
              </a:tabLst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	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405369" y="2400680"/>
            <a:ext cx="16560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48385" algn="l"/>
                <a:tab pos="1332230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	=</a:t>
            </a:r>
            <a:r>
              <a:rPr dirty="0" sz="1200" spc="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3786" y="3083814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1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(r=1)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48386" y="3356609"/>
            <a:ext cx="6407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𝑒</a:t>
            </a:r>
            <a:r>
              <a:rPr dirty="0" baseline="-16339" sz="1275" spc="22">
                <a:latin typeface="Cambria Math"/>
                <a:cs typeface="Cambria Math"/>
              </a:rPr>
              <a:t>𝑎</a:t>
            </a:r>
            <a:r>
              <a:rPr dirty="0" baseline="-16339" sz="1275" spc="27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22782" y="3490721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3363086" y="3285489"/>
            <a:ext cx="38735" cy="383540"/>
          </a:xfrm>
          <a:custGeom>
            <a:avLst/>
            <a:gdLst/>
            <a:ahLst/>
            <a:cxnLst/>
            <a:rect l="l" t="t" r="r" b="b"/>
            <a:pathLst>
              <a:path w="38735" h="383539">
                <a:moveTo>
                  <a:pt x="38227" y="0"/>
                </a:moveTo>
                <a:lnTo>
                  <a:pt x="0" y="0"/>
                </a:lnTo>
                <a:lnTo>
                  <a:pt x="0" y="6350"/>
                </a:lnTo>
                <a:lnTo>
                  <a:pt x="23749" y="635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3540"/>
                </a:lnTo>
                <a:lnTo>
                  <a:pt x="38227" y="383540"/>
                </a:lnTo>
                <a:lnTo>
                  <a:pt x="38227" y="377190"/>
                </a:lnTo>
                <a:lnTo>
                  <a:pt x="38227" y="635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997661" y="3291331"/>
            <a:ext cx="1222375" cy="377825"/>
          </a:xfrm>
          <a:custGeom>
            <a:avLst/>
            <a:gdLst/>
            <a:ahLst/>
            <a:cxnLst/>
            <a:rect l="l" t="t" r="r" b="b"/>
            <a:pathLst>
              <a:path w="1222375" h="377825">
                <a:moveTo>
                  <a:pt x="38252" y="371348"/>
                </a:moveTo>
                <a:lnTo>
                  <a:pt x="14503" y="371348"/>
                </a:lnTo>
                <a:lnTo>
                  <a:pt x="14503" y="508"/>
                </a:lnTo>
                <a:lnTo>
                  <a:pt x="0" y="508"/>
                </a:lnTo>
                <a:lnTo>
                  <a:pt x="0" y="371348"/>
                </a:lnTo>
                <a:lnTo>
                  <a:pt x="0" y="377698"/>
                </a:lnTo>
                <a:lnTo>
                  <a:pt x="38252" y="377698"/>
                </a:lnTo>
                <a:lnTo>
                  <a:pt x="38252" y="371348"/>
                </a:lnTo>
                <a:close/>
              </a:path>
              <a:path w="1222375" h="377825">
                <a:moveTo>
                  <a:pt x="345236" y="5842"/>
                </a:moveTo>
                <a:lnTo>
                  <a:pt x="343331" y="0"/>
                </a:lnTo>
                <a:lnTo>
                  <a:pt x="333032" y="3695"/>
                </a:lnTo>
                <a:lnTo>
                  <a:pt x="324053" y="9055"/>
                </a:lnTo>
                <a:lnTo>
                  <a:pt x="301180" y="45745"/>
                </a:lnTo>
                <a:lnTo>
                  <a:pt x="298246" y="70612"/>
                </a:lnTo>
                <a:lnTo>
                  <a:pt x="298970" y="83629"/>
                </a:lnTo>
                <a:lnTo>
                  <a:pt x="316255" y="125209"/>
                </a:lnTo>
                <a:lnTo>
                  <a:pt x="343331" y="141224"/>
                </a:lnTo>
                <a:lnTo>
                  <a:pt x="345109" y="135509"/>
                </a:lnTo>
                <a:lnTo>
                  <a:pt x="337007" y="131953"/>
                </a:lnTo>
                <a:lnTo>
                  <a:pt x="330034" y="126974"/>
                </a:lnTo>
                <a:lnTo>
                  <a:pt x="311594" y="82384"/>
                </a:lnTo>
                <a:lnTo>
                  <a:pt x="311073" y="69977"/>
                </a:lnTo>
                <a:lnTo>
                  <a:pt x="311594" y="57937"/>
                </a:lnTo>
                <a:lnTo>
                  <a:pt x="324205" y="20523"/>
                </a:lnTo>
                <a:lnTo>
                  <a:pt x="337108" y="9372"/>
                </a:lnTo>
                <a:lnTo>
                  <a:pt x="345236" y="5842"/>
                </a:lnTo>
                <a:close/>
              </a:path>
              <a:path w="1222375" h="377825">
                <a:moveTo>
                  <a:pt x="897051" y="70612"/>
                </a:moveTo>
                <a:lnTo>
                  <a:pt x="885367" y="24765"/>
                </a:lnTo>
                <a:lnTo>
                  <a:pt x="852093" y="0"/>
                </a:lnTo>
                <a:lnTo>
                  <a:pt x="850061" y="5842"/>
                </a:lnTo>
                <a:lnTo>
                  <a:pt x="858227" y="9372"/>
                </a:lnTo>
                <a:lnTo>
                  <a:pt x="865238" y="14262"/>
                </a:lnTo>
                <a:lnTo>
                  <a:pt x="883691" y="57937"/>
                </a:lnTo>
                <a:lnTo>
                  <a:pt x="884224" y="69977"/>
                </a:lnTo>
                <a:lnTo>
                  <a:pt x="883691" y="82384"/>
                </a:lnTo>
                <a:lnTo>
                  <a:pt x="871093" y="120624"/>
                </a:lnTo>
                <a:lnTo>
                  <a:pt x="850315" y="135509"/>
                </a:lnTo>
                <a:lnTo>
                  <a:pt x="852093" y="141224"/>
                </a:lnTo>
                <a:lnTo>
                  <a:pt x="885494" y="116586"/>
                </a:lnTo>
                <a:lnTo>
                  <a:pt x="896327" y="83629"/>
                </a:lnTo>
                <a:lnTo>
                  <a:pt x="897051" y="70612"/>
                </a:lnTo>
                <a:close/>
              </a:path>
              <a:path w="1222375" h="377825">
                <a:moveTo>
                  <a:pt x="1222121" y="180733"/>
                </a:moveTo>
                <a:lnTo>
                  <a:pt x="42545" y="180733"/>
                </a:lnTo>
                <a:lnTo>
                  <a:pt x="42545" y="191389"/>
                </a:lnTo>
                <a:lnTo>
                  <a:pt x="1222121" y="191389"/>
                </a:lnTo>
                <a:lnTo>
                  <a:pt x="1222121" y="180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1308480" y="3184397"/>
            <a:ext cx="700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37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9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053591" y="3521455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7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21" y="0"/>
                </a:moveTo>
                <a:lnTo>
                  <a:pt x="11645" y="24765"/>
                </a:lnTo>
                <a:lnTo>
                  <a:pt x="0" y="70612"/>
                </a:lnTo>
                <a:lnTo>
                  <a:pt x="726" y="83617"/>
                </a:lnTo>
                <a:lnTo>
                  <a:pt x="18059" y="125204"/>
                </a:lnTo>
                <a:lnTo>
                  <a:pt x="45021" y="141224"/>
                </a:lnTo>
                <a:lnTo>
                  <a:pt x="46812" y="135509"/>
                </a:lnTo>
                <a:lnTo>
                  <a:pt x="38770" y="131941"/>
                </a:lnTo>
                <a:lnTo>
                  <a:pt x="31829" y="126968"/>
                </a:lnTo>
                <a:lnTo>
                  <a:pt x="13401" y="82381"/>
                </a:lnTo>
                <a:lnTo>
                  <a:pt x="12877" y="69977"/>
                </a:lnTo>
                <a:lnTo>
                  <a:pt x="13401" y="57929"/>
                </a:lnTo>
                <a:lnTo>
                  <a:pt x="26002" y="20522"/>
                </a:lnTo>
                <a:lnTo>
                  <a:pt x="47040" y="5842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 txBox="1"/>
          <p:nvPr/>
        </p:nvSpPr>
        <p:spPr>
          <a:xfrm>
            <a:off x="1091590" y="3470909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437513" y="3466338"/>
            <a:ext cx="30353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6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936242" y="3440429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754885" y="3470909"/>
            <a:ext cx="478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 </a:t>
            </a:r>
            <a:r>
              <a:rPr dirty="0" sz="1200" spc="45">
                <a:latin typeface="Cambria Math"/>
                <a:cs typeface="Cambria Math"/>
              </a:rPr>
              <a:t>𝐺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241042" y="3356609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331085" y="3291331"/>
            <a:ext cx="1028700" cy="191770"/>
          </a:xfrm>
          <a:custGeom>
            <a:avLst/>
            <a:gdLst/>
            <a:ahLst/>
            <a:cxnLst/>
            <a:rect l="l" t="t" r="r" b="b"/>
            <a:pathLst>
              <a:path w="1028700" h="191770">
                <a:moveTo>
                  <a:pt x="229489" y="5842"/>
                </a:moveTo>
                <a:lnTo>
                  <a:pt x="227584" y="0"/>
                </a:lnTo>
                <a:lnTo>
                  <a:pt x="217284" y="3695"/>
                </a:lnTo>
                <a:lnTo>
                  <a:pt x="208305" y="9055"/>
                </a:lnTo>
                <a:lnTo>
                  <a:pt x="185432" y="45745"/>
                </a:lnTo>
                <a:lnTo>
                  <a:pt x="182499" y="70612"/>
                </a:lnTo>
                <a:lnTo>
                  <a:pt x="183222" y="83629"/>
                </a:lnTo>
                <a:lnTo>
                  <a:pt x="200507" y="125209"/>
                </a:lnTo>
                <a:lnTo>
                  <a:pt x="227584" y="141224"/>
                </a:lnTo>
                <a:lnTo>
                  <a:pt x="229362" y="135509"/>
                </a:lnTo>
                <a:lnTo>
                  <a:pt x="221259" y="131953"/>
                </a:lnTo>
                <a:lnTo>
                  <a:pt x="214287" y="126974"/>
                </a:lnTo>
                <a:lnTo>
                  <a:pt x="195846" y="82384"/>
                </a:lnTo>
                <a:lnTo>
                  <a:pt x="195326" y="69977"/>
                </a:lnTo>
                <a:lnTo>
                  <a:pt x="195846" y="57937"/>
                </a:lnTo>
                <a:lnTo>
                  <a:pt x="208457" y="20523"/>
                </a:lnTo>
                <a:lnTo>
                  <a:pt x="221361" y="9372"/>
                </a:lnTo>
                <a:lnTo>
                  <a:pt x="229489" y="5842"/>
                </a:lnTo>
                <a:close/>
              </a:path>
              <a:path w="1028700" h="191770">
                <a:moveTo>
                  <a:pt x="781304" y="70612"/>
                </a:moveTo>
                <a:lnTo>
                  <a:pt x="769620" y="24765"/>
                </a:lnTo>
                <a:lnTo>
                  <a:pt x="736346" y="0"/>
                </a:lnTo>
                <a:lnTo>
                  <a:pt x="734314" y="5842"/>
                </a:lnTo>
                <a:lnTo>
                  <a:pt x="742480" y="9372"/>
                </a:lnTo>
                <a:lnTo>
                  <a:pt x="749490" y="14262"/>
                </a:lnTo>
                <a:lnTo>
                  <a:pt x="767943" y="57937"/>
                </a:lnTo>
                <a:lnTo>
                  <a:pt x="768477" y="69977"/>
                </a:lnTo>
                <a:lnTo>
                  <a:pt x="767943" y="82384"/>
                </a:lnTo>
                <a:lnTo>
                  <a:pt x="755345" y="120624"/>
                </a:lnTo>
                <a:lnTo>
                  <a:pt x="734568" y="135509"/>
                </a:lnTo>
                <a:lnTo>
                  <a:pt x="736346" y="141224"/>
                </a:lnTo>
                <a:lnTo>
                  <a:pt x="769747" y="116586"/>
                </a:lnTo>
                <a:lnTo>
                  <a:pt x="780580" y="83629"/>
                </a:lnTo>
                <a:lnTo>
                  <a:pt x="781304" y="70612"/>
                </a:lnTo>
                <a:close/>
              </a:path>
              <a:path w="1028700" h="191770">
                <a:moveTo>
                  <a:pt x="1028700" y="180733"/>
                </a:moveTo>
                <a:lnTo>
                  <a:pt x="0" y="180733"/>
                </a:lnTo>
                <a:lnTo>
                  <a:pt x="0" y="191389"/>
                </a:lnTo>
                <a:lnTo>
                  <a:pt x="1028700" y="191389"/>
                </a:lnTo>
                <a:lnTo>
                  <a:pt x="1028700" y="180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2293366" y="3184397"/>
            <a:ext cx="10979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 </a:t>
            </a:r>
            <a:r>
              <a:rPr dirty="0" sz="850" spc="100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22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+</a:t>
            </a:r>
            <a:r>
              <a:rPr dirty="0" baseline="-20833" sz="1800" spc="7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 </a:t>
            </a:r>
            <a:r>
              <a:rPr dirty="0" sz="850" spc="125">
                <a:latin typeface="Cambria Math"/>
                <a:cs typeface="Cambria Math"/>
              </a:rPr>
              <a:t> </a:t>
            </a:r>
            <a:r>
              <a:rPr dirty="0" baseline="-2083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551683" y="3509264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4" y="24764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3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7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90" y="5841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2442210" y="3458717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935985" y="3454145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3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448050" y="3356609"/>
            <a:ext cx="3962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2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315331" y="3285489"/>
            <a:ext cx="38735" cy="383540"/>
          </a:xfrm>
          <a:custGeom>
            <a:avLst/>
            <a:gdLst/>
            <a:ahLst/>
            <a:cxnLst/>
            <a:rect l="l" t="t" r="r" b="b"/>
            <a:pathLst>
              <a:path w="38735" h="383539">
                <a:moveTo>
                  <a:pt x="38227" y="0"/>
                </a:moveTo>
                <a:lnTo>
                  <a:pt x="0" y="0"/>
                </a:lnTo>
                <a:lnTo>
                  <a:pt x="0" y="6350"/>
                </a:lnTo>
                <a:lnTo>
                  <a:pt x="23749" y="635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3540"/>
                </a:lnTo>
                <a:lnTo>
                  <a:pt x="38227" y="383540"/>
                </a:lnTo>
                <a:lnTo>
                  <a:pt x="38227" y="377190"/>
                </a:lnTo>
                <a:lnTo>
                  <a:pt x="38227" y="635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879596" y="3285489"/>
            <a:ext cx="611505" cy="383540"/>
          </a:xfrm>
          <a:custGeom>
            <a:avLst/>
            <a:gdLst/>
            <a:ahLst/>
            <a:cxnLst/>
            <a:rect l="l" t="t" r="r" b="b"/>
            <a:pathLst>
              <a:path w="611504" h="383539">
                <a:moveTo>
                  <a:pt x="38227" y="0"/>
                </a:moveTo>
                <a:lnTo>
                  <a:pt x="0" y="0"/>
                </a:lnTo>
                <a:lnTo>
                  <a:pt x="0" y="6350"/>
                </a:lnTo>
                <a:lnTo>
                  <a:pt x="0" y="377190"/>
                </a:lnTo>
                <a:lnTo>
                  <a:pt x="0" y="383540"/>
                </a:lnTo>
                <a:lnTo>
                  <a:pt x="38227" y="38354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6350"/>
                </a:lnTo>
                <a:lnTo>
                  <a:pt x="38227" y="6350"/>
                </a:lnTo>
                <a:lnTo>
                  <a:pt x="38227" y="0"/>
                </a:lnTo>
                <a:close/>
              </a:path>
              <a:path w="611504" h="383539">
                <a:moveTo>
                  <a:pt x="610997" y="186575"/>
                </a:moveTo>
                <a:lnTo>
                  <a:pt x="41021" y="186575"/>
                </a:lnTo>
                <a:lnTo>
                  <a:pt x="41021" y="197231"/>
                </a:lnTo>
                <a:lnTo>
                  <a:pt x="610997" y="197231"/>
                </a:lnTo>
                <a:lnTo>
                  <a:pt x="610997" y="186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 txBox="1"/>
          <p:nvPr/>
        </p:nvSpPr>
        <p:spPr>
          <a:xfrm>
            <a:off x="4150867" y="324078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208779" y="3440429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79621" y="3470909"/>
            <a:ext cx="95059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9803" sz="1275" spc="60">
                <a:latin typeface="Cambria Math"/>
                <a:cs typeface="Cambria Math"/>
              </a:rPr>
              <a:t>𝑧→1 </a:t>
            </a:r>
            <a:r>
              <a:rPr dirty="0" baseline="9803" sz="1275" spc="3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513579" y="3356609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601845" y="3472065"/>
            <a:ext cx="710565" cy="178435"/>
          </a:xfrm>
          <a:custGeom>
            <a:avLst/>
            <a:gdLst/>
            <a:ahLst/>
            <a:cxnLst/>
            <a:rect l="l" t="t" r="r" b="b"/>
            <a:pathLst>
              <a:path w="710564" h="178435">
                <a:moveTo>
                  <a:pt x="144145" y="43040"/>
                </a:moveTo>
                <a:lnTo>
                  <a:pt x="142240" y="37198"/>
                </a:lnTo>
                <a:lnTo>
                  <a:pt x="131940" y="40894"/>
                </a:lnTo>
                <a:lnTo>
                  <a:pt x="122961" y="46253"/>
                </a:lnTo>
                <a:lnTo>
                  <a:pt x="100088" y="82943"/>
                </a:lnTo>
                <a:lnTo>
                  <a:pt x="97155" y="107810"/>
                </a:lnTo>
                <a:lnTo>
                  <a:pt x="97878" y="120827"/>
                </a:lnTo>
                <a:lnTo>
                  <a:pt x="115163" y="162407"/>
                </a:lnTo>
                <a:lnTo>
                  <a:pt x="142240" y="178422"/>
                </a:lnTo>
                <a:lnTo>
                  <a:pt x="144018" y="172707"/>
                </a:lnTo>
                <a:lnTo>
                  <a:pt x="135915" y="169151"/>
                </a:lnTo>
                <a:lnTo>
                  <a:pt x="128943" y="164172"/>
                </a:lnTo>
                <a:lnTo>
                  <a:pt x="110502" y="119583"/>
                </a:lnTo>
                <a:lnTo>
                  <a:pt x="109982" y="107175"/>
                </a:lnTo>
                <a:lnTo>
                  <a:pt x="110502" y="95135"/>
                </a:lnTo>
                <a:lnTo>
                  <a:pt x="123113" y="57721"/>
                </a:lnTo>
                <a:lnTo>
                  <a:pt x="136017" y="46570"/>
                </a:lnTo>
                <a:lnTo>
                  <a:pt x="144145" y="43040"/>
                </a:lnTo>
                <a:close/>
              </a:path>
              <a:path w="710564" h="178435">
                <a:moveTo>
                  <a:pt x="695960" y="107810"/>
                </a:moveTo>
                <a:lnTo>
                  <a:pt x="684276" y="61963"/>
                </a:lnTo>
                <a:lnTo>
                  <a:pt x="651002" y="37198"/>
                </a:lnTo>
                <a:lnTo>
                  <a:pt x="648970" y="43040"/>
                </a:lnTo>
                <a:lnTo>
                  <a:pt x="657136" y="46570"/>
                </a:lnTo>
                <a:lnTo>
                  <a:pt x="664146" y="51460"/>
                </a:lnTo>
                <a:lnTo>
                  <a:pt x="682599" y="95135"/>
                </a:lnTo>
                <a:lnTo>
                  <a:pt x="683133" y="107175"/>
                </a:lnTo>
                <a:lnTo>
                  <a:pt x="682599" y="119583"/>
                </a:lnTo>
                <a:lnTo>
                  <a:pt x="670001" y="157822"/>
                </a:lnTo>
                <a:lnTo>
                  <a:pt x="649224" y="172707"/>
                </a:lnTo>
                <a:lnTo>
                  <a:pt x="651002" y="178422"/>
                </a:lnTo>
                <a:lnTo>
                  <a:pt x="684403" y="153784"/>
                </a:lnTo>
                <a:lnTo>
                  <a:pt x="695236" y="120827"/>
                </a:lnTo>
                <a:lnTo>
                  <a:pt x="695960" y="107810"/>
                </a:lnTo>
                <a:close/>
              </a:path>
              <a:path w="710564" h="178435">
                <a:moveTo>
                  <a:pt x="710184" y="0"/>
                </a:moveTo>
                <a:lnTo>
                  <a:pt x="0" y="0"/>
                </a:lnTo>
                <a:lnTo>
                  <a:pt x="0" y="10655"/>
                </a:lnTo>
                <a:lnTo>
                  <a:pt x="710184" y="10655"/>
                </a:lnTo>
                <a:lnTo>
                  <a:pt x="710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4834128" y="3184397"/>
            <a:ext cx="24002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589779" y="3458717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083555" y="3454145"/>
            <a:ext cx="170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400547" y="3356609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568060" y="3472053"/>
            <a:ext cx="363220" cy="10795"/>
          </a:xfrm>
          <a:custGeom>
            <a:avLst/>
            <a:gdLst/>
            <a:ahLst/>
            <a:cxnLst/>
            <a:rect l="l" t="t" r="r" b="b"/>
            <a:pathLst>
              <a:path w="363220" h="10795">
                <a:moveTo>
                  <a:pt x="362712" y="0"/>
                </a:moveTo>
                <a:lnTo>
                  <a:pt x="0" y="0"/>
                </a:lnTo>
                <a:lnTo>
                  <a:pt x="0" y="10667"/>
                </a:lnTo>
                <a:lnTo>
                  <a:pt x="362712" y="10667"/>
                </a:lnTo>
                <a:lnTo>
                  <a:pt x="362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 txBox="1"/>
          <p:nvPr/>
        </p:nvSpPr>
        <p:spPr>
          <a:xfrm>
            <a:off x="5694679" y="324078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042025" y="3472053"/>
            <a:ext cx="170815" cy="10795"/>
          </a:xfrm>
          <a:custGeom>
            <a:avLst/>
            <a:gdLst/>
            <a:ahLst/>
            <a:cxnLst/>
            <a:rect l="l" t="t" r="r" b="b"/>
            <a:pathLst>
              <a:path w="170814" h="10795">
                <a:moveTo>
                  <a:pt x="170687" y="0"/>
                </a:moveTo>
                <a:lnTo>
                  <a:pt x="0" y="0"/>
                </a:lnTo>
                <a:lnTo>
                  <a:pt x="0" y="10667"/>
                </a:lnTo>
                <a:lnTo>
                  <a:pt x="170687" y="10667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6004559" y="3184397"/>
            <a:ext cx="24002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555996" y="3458717"/>
            <a:ext cx="626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8955" algn="l"/>
              </a:tabLst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𝐶	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953759" y="3356609"/>
            <a:ext cx="6019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2260" algn="l"/>
              </a:tabLst>
            </a:pPr>
            <a:r>
              <a:rPr dirty="0" sz="1200">
                <a:latin typeface="Cambria Math"/>
                <a:cs typeface="Cambria Math"/>
              </a:rPr>
              <a:t>·	=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48386" y="4210304"/>
            <a:ext cx="661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15">
                <a:latin typeface="Cambria Math"/>
                <a:cs typeface="Cambria Math"/>
              </a:rPr>
              <a:t>𝐾</a:t>
            </a:r>
            <a:r>
              <a:rPr dirty="0" baseline="-16339" sz="1275" spc="-22">
                <a:latin typeface="Cambria Math"/>
                <a:cs typeface="Cambria Math"/>
              </a:rPr>
              <a:t>𝑎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45642" y="4344415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020521" y="3962400"/>
            <a:ext cx="2549525" cy="560070"/>
          </a:xfrm>
          <a:custGeom>
            <a:avLst/>
            <a:gdLst/>
            <a:ahLst/>
            <a:cxnLst/>
            <a:rect l="l" t="t" r="r" b="b"/>
            <a:pathLst>
              <a:path w="2549525" h="560070">
                <a:moveTo>
                  <a:pt x="41973" y="0"/>
                </a:moveTo>
                <a:lnTo>
                  <a:pt x="0" y="0"/>
                </a:lnTo>
                <a:lnTo>
                  <a:pt x="0" y="8890"/>
                </a:lnTo>
                <a:lnTo>
                  <a:pt x="0" y="551180"/>
                </a:lnTo>
                <a:lnTo>
                  <a:pt x="0" y="560070"/>
                </a:lnTo>
                <a:lnTo>
                  <a:pt x="41973" y="560070"/>
                </a:lnTo>
                <a:lnTo>
                  <a:pt x="41973" y="551180"/>
                </a:lnTo>
                <a:lnTo>
                  <a:pt x="15481" y="551180"/>
                </a:lnTo>
                <a:lnTo>
                  <a:pt x="15481" y="8890"/>
                </a:lnTo>
                <a:lnTo>
                  <a:pt x="41973" y="8890"/>
                </a:lnTo>
                <a:lnTo>
                  <a:pt x="41973" y="0"/>
                </a:lnTo>
                <a:close/>
              </a:path>
              <a:path w="2549525" h="560070">
                <a:moveTo>
                  <a:pt x="106019" y="121158"/>
                </a:moveTo>
                <a:lnTo>
                  <a:pt x="104000" y="115316"/>
                </a:lnTo>
                <a:lnTo>
                  <a:pt x="93764" y="119011"/>
                </a:lnTo>
                <a:lnTo>
                  <a:pt x="84797" y="124371"/>
                </a:lnTo>
                <a:lnTo>
                  <a:pt x="61887" y="161061"/>
                </a:lnTo>
                <a:lnTo>
                  <a:pt x="58978" y="185928"/>
                </a:lnTo>
                <a:lnTo>
                  <a:pt x="59702" y="198945"/>
                </a:lnTo>
                <a:lnTo>
                  <a:pt x="77025" y="240525"/>
                </a:lnTo>
                <a:lnTo>
                  <a:pt x="104000" y="256540"/>
                </a:lnTo>
                <a:lnTo>
                  <a:pt x="105791" y="250825"/>
                </a:lnTo>
                <a:lnTo>
                  <a:pt x="97739" y="247269"/>
                </a:lnTo>
                <a:lnTo>
                  <a:pt x="90805" y="242290"/>
                </a:lnTo>
                <a:lnTo>
                  <a:pt x="72377" y="197700"/>
                </a:lnTo>
                <a:lnTo>
                  <a:pt x="71856" y="185293"/>
                </a:lnTo>
                <a:lnTo>
                  <a:pt x="72377" y="173253"/>
                </a:lnTo>
                <a:lnTo>
                  <a:pt x="84975" y="135839"/>
                </a:lnTo>
                <a:lnTo>
                  <a:pt x="97866" y="124688"/>
                </a:lnTo>
                <a:lnTo>
                  <a:pt x="106019" y="121158"/>
                </a:lnTo>
                <a:close/>
              </a:path>
              <a:path w="2549525" h="560070">
                <a:moveTo>
                  <a:pt x="253796" y="121158"/>
                </a:moveTo>
                <a:lnTo>
                  <a:pt x="251891" y="115316"/>
                </a:lnTo>
                <a:lnTo>
                  <a:pt x="241617" y="119011"/>
                </a:lnTo>
                <a:lnTo>
                  <a:pt x="232625" y="124371"/>
                </a:lnTo>
                <a:lnTo>
                  <a:pt x="209715" y="161061"/>
                </a:lnTo>
                <a:lnTo>
                  <a:pt x="206806" y="185928"/>
                </a:lnTo>
                <a:lnTo>
                  <a:pt x="207530" y="198945"/>
                </a:lnTo>
                <a:lnTo>
                  <a:pt x="224866" y="240525"/>
                </a:lnTo>
                <a:lnTo>
                  <a:pt x="251891" y="256540"/>
                </a:lnTo>
                <a:lnTo>
                  <a:pt x="253669" y="250825"/>
                </a:lnTo>
                <a:lnTo>
                  <a:pt x="245592" y="247269"/>
                </a:lnTo>
                <a:lnTo>
                  <a:pt x="238633" y="242290"/>
                </a:lnTo>
                <a:lnTo>
                  <a:pt x="220205" y="197700"/>
                </a:lnTo>
                <a:lnTo>
                  <a:pt x="219684" y="185293"/>
                </a:lnTo>
                <a:lnTo>
                  <a:pt x="220205" y="173253"/>
                </a:lnTo>
                <a:lnTo>
                  <a:pt x="232803" y="135839"/>
                </a:lnTo>
                <a:lnTo>
                  <a:pt x="245681" y="124688"/>
                </a:lnTo>
                <a:lnTo>
                  <a:pt x="253796" y="121158"/>
                </a:lnTo>
                <a:close/>
              </a:path>
              <a:path w="2549525" h="560070">
                <a:moveTo>
                  <a:pt x="805611" y="185928"/>
                </a:moveTo>
                <a:lnTo>
                  <a:pt x="793927" y="140081"/>
                </a:lnTo>
                <a:lnTo>
                  <a:pt x="760653" y="115316"/>
                </a:lnTo>
                <a:lnTo>
                  <a:pt x="758621" y="121158"/>
                </a:lnTo>
                <a:lnTo>
                  <a:pt x="766787" y="124688"/>
                </a:lnTo>
                <a:lnTo>
                  <a:pt x="773798" y="129578"/>
                </a:lnTo>
                <a:lnTo>
                  <a:pt x="792251" y="173253"/>
                </a:lnTo>
                <a:lnTo>
                  <a:pt x="792784" y="185293"/>
                </a:lnTo>
                <a:lnTo>
                  <a:pt x="792251" y="197700"/>
                </a:lnTo>
                <a:lnTo>
                  <a:pt x="779653" y="235940"/>
                </a:lnTo>
                <a:lnTo>
                  <a:pt x="758875" y="250825"/>
                </a:lnTo>
                <a:lnTo>
                  <a:pt x="760653" y="256540"/>
                </a:lnTo>
                <a:lnTo>
                  <a:pt x="794054" y="231902"/>
                </a:lnTo>
                <a:lnTo>
                  <a:pt x="804887" y="198945"/>
                </a:lnTo>
                <a:lnTo>
                  <a:pt x="805611" y="185928"/>
                </a:lnTo>
                <a:close/>
              </a:path>
              <a:path w="2549525" h="560070">
                <a:moveTo>
                  <a:pt x="939723" y="185928"/>
                </a:moveTo>
                <a:lnTo>
                  <a:pt x="928039" y="140081"/>
                </a:lnTo>
                <a:lnTo>
                  <a:pt x="894765" y="115316"/>
                </a:lnTo>
                <a:lnTo>
                  <a:pt x="892733" y="121158"/>
                </a:lnTo>
                <a:lnTo>
                  <a:pt x="900899" y="124688"/>
                </a:lnTo>
                <a:lnTo>
                  <a:pt x="907910" y="129578"/>
                </a:lnTo>
                <a:lnTo>
                  <a:pt x="926363" y="173253"/>
                </a:lnTo>
                <a:lnTo>
                  <a:pt x="926896" y="185293"/>
                </a:lnTo>
                <a:lnTo>
                  <a:pt x="926363" y="197700"/>
                </a:lnTo>
                <a:lnTo>
                  <a:pt x="913765" y="235940"/>
                </a:lnTo>
                <a:lnTo>
                  <a:pt x="892987" y="250825"/>
                </a:lnTo>
                <a:lnTo>
                  <a:pt x="894765" y="256540"/>
                </a:lnTo>
                <a:lnTo>
                  <a:pt x="928166" y="231902"/>
                </a:lnTo>
                <a:lnTo>
                  <a:pt x="938999" y="198945"/>
                </a:lnTo>
                <a:lnTo>
                  <a:pt x="939723" y="185928"/>
                </a:lnTo>
                <a:close/>
              </a:path>
              <a:path w="2549525" h="560070">
                <a:moveTo>
                  <a:pt x="2503805" y="363093"/>
                </a:moveTo>
                <a:lnTo>
                  <a:pt x="45593" y="363093"/>
                </a:lnTo>
                <a:lnTo>
                  <a:pt x="45593" y="373761"/>
                </a:lnTo>
                <a:lnTo>
                  <a:pt x="2503805" y="373761"/>
                </a:lnTo>
                <a:lnTo>
                  <a:pt x="2503805" y="363093"/>
                </a:lnTo>
                <a:close/>
              </a:path>
              <a:path w="2549525" h="560070">
                <a:moveTo>
                  <a:pt x="2549067" y="0"/>
                </a:moveTo>
                <a:lnTo>
                  <a:pt x="2507157" y="0"/>
                </a:lnTo>
                <a:lnTo>
                  <a:pt x="2507157" y="8890"/>
                </a:lnTo>
                <a:lnTo>
                  <a:pt x="2533700" y="8890"/>
                </a:lnTo>
                <a:lnTo>
                  <a:pt x="2533700" y="551180"/>
                </a:lnTo>
                <a:lnTo>
                  <a:pt x="2507157" y="551180"/>
                </a:lnTo>
                <a:lnTo>
                  <a:pt x="2507157" y="560070"/>
                </a:lnTo>
                <a:lnTo>
                  <a:pt x="2549067" y="560070"/>
                </a:lnTo>
                <a:lnTo>
                  <a:pt x="2549067" y="551180"/>
                </a:lnTo>
                <a:lnTo>
                  <a:pt x="2549067" y="8890"/>
                </a:lnTo>
                <a:lnTo>
                  <a:pt x="254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 txBox="1"/>
          <p:nvPr/>
        </p:nvSpPr>
        <p:spPr>
          <a:xfrm>
            <a:off x="1092098" y="4027423"/>
            <a:ext cx="8515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04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 spc="30">
                <a:latin typeface="Cambria Math"/>
                <a:cs typeface="Cambria Math"/>
              </a:rPr>
              <a:t>𝑧</a:t>
            </a:r>
            <a:r>
              <a:rPr dirty="0" baseline="29411" sz="1275" spc="44">
                <a:latin typeface="Cambria Math"/>
                <a:cs typeface="Cambria Math"/>
              </a:rPr>
              <a:t>−1</a:t>
            </a:r>
            <a:r>
              <a:rPr dirty="0" baseline="29411" sz="1275" spc="195">
                <a:latin typeface="Cambria Math"/>
                <a:cs typeface="Cambria Math"/>
              </a:rPr>
              <a:t> </a:t>
            </a:r>
            <a:r>
              <a:rPr dirty="0" baseline="29411" sz="1275" spc="52">
                <a:latin typeface="Cambria Math"/>
                <a:cs typeface="Cambria Math"/>
              </a:rPr>
              <a:t>3</a:t>
            </a:r>
            <a:endParaRPr baseline="29411" sz="1275">
              <a:latin typeface="Cambria Math"/>
              <a:cs typeface="Cambria Math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011426" y="3997325"/>
            <a:ext cx="1501140" cy="301625"/>
          </a:xfrm>
          <a:custGeom>
            <a:avLst/>
            <a:gdLst/>
            <a:ahLst/>
            <a:cxnLst/>
            <a:rect l="l" t="t" r="r" b="b"/>
            <a:pathLst>
              <a:path w="1501139" h="301625">
                <a:moveTo>
                  <a:pt x="57785" y="4953"/>
                </a:moveTo>
                <a:lnTo>
                  <a:pt x="24345" y="37261"/>
                </a:lnTo>
                <a:lnTo>
                  <a:pt x="8991" y="75311"/>
                </a:lnTo>
                <a:lnTo>
                  <a:pt x="990" y="123037"/>
                </a:lnTo>
                <a:lnTo>
                  <a:pt x="0" y="150495"/>
                </a:lnTo>
                <a:lnTo>
                  <a:pt x="990" y="177977"/>
                </a:lnTo>
                <a:lnTo>
                  <a:pt x="8991" y="225742"/>
                </a:lnTo>
                <a:lnTo>
                  <a:pt x="24345" y="263791"/>
                </a:lnTo>
                <a:lnTo>
                  <a:pt x="53467" y="301117"/>
                </a:lnTo>
                <a:lnTo>
                  <a:pt x="57785" y="296037"/>
                </a:lnTo>
                <a:lnTo>
                  <a:pt x="48831" y="286156"/>
                </a:lnTo>
                <a:lnTo>
                  <a:pt x="40665" y="273850"/>
                </a:lnTo>
                <a:lnTo>
                  <a:pt x="21386" y="222440"/>
                </a:lnTo>
                <a:lnTo>
                  <a:pt x="15240" y="176720"/>
                </a:lnTo>
                <a:lnTo>
                  <a:pt x="14478" y="150495"/>
                </a:lnTo>
                <a:lnTo>
                  <a:pt x="15240" y="124358"/>
                </a:lnTo>
                <a:lnTo>
                  <a:pt x="21386" y="78689"/>
                </a:lnTo>
                <a:lnTo>
                  <a:pt x="33312" y="42011"/>
                </a:lnTo>
                <a:lnTo>
                  <a:pt x="48831" y="14909"/>
                </a:lnTo>
                <a:lnTo>
                  <a:pt x="57785" y="4953"/>
                </a:lnTo>
                <a:close/>
              </a:path>
              <a:path w="1501139" h="301625">
                <a:moveTo>
                  <a:pt x="1022223" y="145288"/>
                </a:moveTo>
                <a:lnTo>
                  <a:pt x="328803" y="145288"/>
                </a:lnTo>
                <a:lnTo>
                  <a:pt x="328803" y="155956"/>
                </a:lnTo>
                <a:lnTo>
                  <a:pt x="1022223" y="155956"/>
                </a:lnTo>
                <a:lnTo>
                  <a:pt x="1022223" y="145288"/>
                </a:lnTo>
                <a:close/>
              </a:path>
              <a:path w="1501139" h="301625">
                <a:moveTo>
                  <a:pt x="1500886" y="150495"/>
                </a:moveTo>
                <a:lnTo>
                  <a:pt x="1496885" y="97980"/>
                </a:lnTo>
                <a:lnTo>
                  <a:pt x="1484884" y="54991"/>
                </a:lnTo>
                <a:lnTo>
                  <a:pt x="1457820" y="9740"/>
                </a:lnTo>
                <a:lnTo>
                  <a:pt x="1447419" y="0"/>
                </a:lnTo>
                <a:lnTo>
                  <a:pt x="1443101" y="4953"/>
                </a:lnTo>
                <a:lnTo>
                  <a:pt x="1452041" y="14909"/>
                </a:lnTo>
                <a:lnTo>
                  <a:pt x="1460220" y="27266"/>
                </a:lnTo>
                <a:lnTo>
                  <a:pt x="1479550" y="78689"/>
                </a:lnTo>
                <a:lnTo>
                  <a:pt x="1485646" y="124358"/>
                </a:lnTo>
                <a:lnTo>
                  <a:pt x="1486408" y="150495"/>
                </a:lnTo>
                <a:lnTo>
                  <a:pt x="1485646" y="176720"/>
                </a:lnTo>
                <a:lnTo>
                  <a:pt x="1479550" y="222440"/>
                </a:lnTo>
                <a:lnTo>
                  <a:pt x="1467612" y="259105"/>
                </a:lnTo>
                <a:lnTo>
                  <a:pt x="1443101" y="296037"/>
                </a:lnTo>
                <a:lnTo>
                  <a:pt x="1447419" y="301117"/>
                </a:lnTo>
                <a:lnTo>
                  <a:pt x="1476540" y="263791"/>
                </a:lnTo>
                <a:lnTo>
                  <a:pt x="1491881" y="225742"/>
                </a:lnTo>
                <a:lnTo>
                  <a:pt x="1499882" y="177977"/>
                </a:lnTo>
                <a:lnTo>
                  <a:pt x="1500886" y="150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 txBox="1"/>
          <p:nvPr/>
        </p:nvSpPr>
        <p:spPr>
          <a:xfrm>
            <a:off x="2632710" y="3937507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353564" y="4164584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4" y="24765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7" y="69977"/>
                </a:lnTo>
                <a:lnTo>
                  <a:pt x="13350" y="57929"/>
                </a:lnTo>
                <a:lnTo>
                  <a:pt x="25969" y="20522"/>
                </a:lnTo>
                <a:lnTo>
                  <a:pt x="46990" y="5842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 txBox="1"/>
          <p:nvPr/>
        </p:nvSpPr>
        <p:spPr>
          <a:xfrm>
            <a:off x="2035810" y="4027423"/>
            <a:ext cx="14516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 +</a:t>
            </a:r>
            <a:r>
              <a:rPr dirty="0" sz="1200" spc="480">
                <a:latin typeface="Cambria Math"/>
                <a:cs typeface="Cambria Math"/>
              </a:rPr>
              <a:t> </a:t>
            </a:r>
            <a:r>
              <a:rPr dirty="0" baseline="-32407" sz="1800">
                <a:latin typeface="Cambria Math"/>
                <a:cs typeface="Cambria Math"/>
              </a:rPr>
              <a:t>1</a:t>
            </a:r>
            <a:r>
              <a:rPr dirty="0" baseline="-32407" sz="1800" spc="-7">
                <a:latin typeface="Cambria Math"/>
                <a:cs typeface="Cambria Math"/>
              </a:rPr>
              <a:t> </a:t>
            </a:r>
            <a:r>
              <a:rPr dirty="0" baseline="-32407" sz="1800">
                <a:latin typeface="Cambria Math"/>
                <a:cs typeface="Cambria Math"/>
              </a:rPr>
              <a:t>−</a:t>
            </a:r>
            <a:r>
              <a:rPr dirty="0" baseline="-32407" sz="1800" spc="-7">
                <a:latin typeface="Cambria Math"/>
                <a:cs typeface="Cambria Math"/>
              </a:rPr>
              <a:t> </a:t>
            </a:r>
            <a:r>
              <a:rPr dirty="0" baseline="-32407" sz="1800" spc="37">
                <a:latin typeface="Cambria Math"/>
                <a:cs typeface="Cambria Math"/>
              </a:rPr>
              <a:t>𝑧</a:t>
            </a:r>
            <a:r>
              <a:rPr dirty="0" baseline="-19607" sz="1275" spc="37">
                <a:latin typeface="Cambria Math"/>
                <a:cs typeface="Cambria Math"/>
              </a:rPr>
              <a:t>−1 </a:t>
            </a:r>
            <a:r>
              <a:rPr dirty="0" baseline="-19607" sz="1275" spc="187">
                <a:latin typeface="Cambria Math"/>
                <a:cs typeface="Cambria Math"/>
              </a:rPr>
              <a:t> </a:t>
            </a:r>
            <a:r>
              <a:rPr dirty="0" baseline="-19607" sz="1275" spc="52">
                <a:latin typeface="Cambria Math"/>
                <a:cs typeface="Cambria Math"/>
              </a:rPr>
              <a:t>1</a:t>
            </a:r>
            <a:r>
              <a:rPr dirty="0" baseline="-19607" sz="1275" spc="18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 spc="-180">
                <a:latin typeface="Cambria Math"/>
                <a:cs typeface="Cambria Math"/>
              </a:rPr>
              <a:t>𝐺</a:t>
            </a:r>
            <a:r>
              <a:rPr dirty="0" baseline="11574" sz="1800" spc="-270">
                <a:latin typeface="Cambria Math"/>
                <a:cs typeface="Cambria Math"/>
              </a:rPr>
              <a:t>෠</a:t>
            </a:r>
            <a:r>
              <a:rPr dirty="0" sz="1200" spc="-180">
                <a:latin typeface="Cambria Math"/>
                <a:cs typeface="Cambria Math"/>
              </a:rPr>
              <a:t>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867661" y="4307840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964944" y="4362703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4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3" y="24765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7"/>
                </a:lnTo>
                <a:lnTo>
                  <a:pt x="13350" y="57929"/>
                </a:lnTo>
                <a:lnTo>
                  <a:pt x="25969" y="20522"/>
                </a:lnTo>
                <a:lnTo>
                  <a:pt x="46989" y="5842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/>
          <p:nvPr/>
        </p:nvSpPr>
        <p:spPr>
          <a:xfrm>
            <a:off x="1768601" y="4312411"/>
            <a:ext cx="89661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7015" algn="l"/>
                <a:tab pos="809625" algn="l"/>
              </a:tabLst>
            </a:pPr>
            <a:r>
              <a:rPr dirty="0" sz="1200">
                <a:latin typeface="Cambria Math"/>
                <a:cs typeface="Cambria Math"/>
              </a:rPr>
              <a:t>𝑇	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𝑧	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349245" y="4307840"/>
            <a:ext cx="4679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09245" algn="l"/>
              </a:tabLst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r>
              <a:rPr dirty="0" sz="850">
                <a:latin typeface="Cambria Math"/>
                <a:cs typeface="Cambria Math"/>
              </a:rPr>
              <a:t>	</a:t>
            </a: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617214" y="4210304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4048760" y="3916679"/>
            <a:ext cx="2353945" cy="560070"/>
          </a:xfrm>
          <a:custGeom>
            <a:avLst/>
            <a:gdLst/>
            <a:ahLst/>
            <a:cxnLst/>
            <a:rect l="l" t="t" r="r" b="b"/>
            <a:pathLst>
              <a:path w="2353945" h="560070">
                <a:moveTo>
                  <a:pt x="41910" y="0"/>
                </a:moveTo>
                <a:lnTo>
                  <a:pt x="0" y="0"/>
                </a:lnTo>
                <a:lnTo>
                  <a:pt x="0" y="8890"/>
                </a:lnTo>
                <a:lnTo>
                  <a:pt x="0" y="551180"/>
                </a:lnTo>
                <a:lnTo>
                  <a:pt x="0" y="560070"/>
                </a:lnTo>
                <a:lnTo>
                  <a:pt x="41910" y="560070"/>
                </a:lnTo>
                <a:lnTo>
                  <a:pt x="41910" y="551180"/>
                </a:lnTo>
                <a:lnTo>
                  <a:pt x="15367" y="551180"/>
                </a:lnTo>
                <a:lnTo>
                  <a:pt x="15367" y="8890"/>
                </a:lnTo>
                <a:lnTo>
                  <a:pt x="41910" y="8890"/>
                </a:lnTo>
                <a:lnTo>
                  <a:pt x="41910" y="0"/>
                </a:lnTo>
                <a:close/>
              </a:path>
              <a:path w="2353945" h="560070">
                <a:moveTo>
                  <a:pt x="128016" y="5842"/>
                </a:moveTo>
                <a:lnTo>
                  <a:pt x="97129" y="32829"/>
                </a:lnTo>
                <a:lnTo>
                  <a:pt x="76073" y="78359"/>
                </a:lnTo>
                <a:lnTo>
                  <a:pt x="62522" y="133337"/>
                </a:lnTo>
                <a:lnTo>
                  <a:pt x="58039" y="194437"/>
                </a:lnTo>
                <a:lnTo>
                  <a:pt x="59156" y="225196"/>
                </a:lnTo>
                <a:lnTo>
                  <a:pt x="68160" y="283057"/>
                </a:lnTo>
                <a:lnTo>
                  <a:pt x="85813" y="334733"/>
                </a:lnTo>
                <a:lnTo>
                  <a:pt x="110058" y="374167"/>
                </a:lnTo>
                <a:lnTo>
                  <a:pt x="124587" y="388874"/>
                </a:lnTo>
                <a:lnTo>
                  <a:pt x="128016" y="383286"/>
                </a:lnTo>
                <a:lnTo>
                  <a:pt x="115608" y="368363"/>
                </a:lnTo>
                <a:lnTo>
                  <a:pt x="104686" y="350431"/>
                </a:lnTo>
                <a:lnTo>
                  <a:pt x="87376" y="305562"/>
                </a:lnTo>
                <a:lnTo>
                  <a:pt x="76619" y="252336"/>
                </a:lnTo>
                <a:lnTo>
                  <a:pt x="73025" y="194310"/>
                </a:lnTo>
                <a:lnTo>
                  <a:pt x="73926" y="164312"/>
                </a:lnTo>
                <a:lnTo>
                  <a:pt x="81114" y="108445"/>
                </a:lnTo>
                <a:lnTo>
                  <a:pt x="95275" y="59156"/>
                </a:lnTo>
                <a:lnTo>
                  <a:pt x="115608" y="20726"/>
                </a:lnTo>
                <a:lnTo>
                  <a:pt x="128016" y="5842"/>
                </a:lnTo>
                <a:close/>
              </a:path>
              <a:path w="2353945" h="560070">
                <a:moveTo>
                  <a:pt x="276606" y="130302"/>
                </a:moveTo>
                <a:lnTo>
                  <a:pt x="274701" y="124460"/>
                </a:lnTo>
                <a:lnTo>
                  <a:pt x="264401" y="128155"/>
                </a:lnTo>
                <a:lnTo>
                  <a:pt x="255422" y="133515"/>
                </a:lnTo>
                <a:lnTo>
                  <a:pt x="232549" y="170205"/>
                </a:lnTo>
                <a:lnTo>
                  <a:pt x="229616" y="195072"/>
                </a:lnTo>
                <a:lnTo>
                  <a:pt x="230339" y="208089"/>
                </a:lnTo>
                <a:lnTo>
                  <a:pt x="247624" y="249669"/>
                </a:lnTo>
                <a:lnTo>
                  <a:pt x="274701" y="265684"/>
                </a:lnTo>
                <a:lnTo>
                  <a:pt x="276479" y="259969"/>
                </a:lnTo>
                <a:lnTo>
                  <a:pt x="268376" y="256413"/>
                </a:lnTo>
                <a:lnTo>
                  <a:pt x="261404" y="251434"/>
                </a:lnTo>
                <a:lnTo>
                  <a:pt x="242963" y="206844"/>
                </a:lnTo>
                <a:lnTo>
                  <a:pt x="242443" y="194437"/>
                </a:lnTo>
                <a:lnTo>
                  <a:pt x="242963" y="182397"/>
                </a:lnTo>
                <a:lnTo>
                  <a:pt x="255574" y="144983"/>
                </a:lnTo>
                <a:lnTo>
                  <a:pt x="268478" y="133832"/>
                </a:lnTo>
                <a:lnTo>
                  <a:pt x="276606" y="130302"/>
                </a:lnTo>
                <a:close/>
              </a:path>
              <a:path w="2353945" h="560070">
                <a:moveTo>
                  <a:pt x="828421" y="195072"/>
                </a:moveTo>
                <a:lnTo>
                  <a:pt x="816737" y="149225"/>
                </a:lnTo>
                <a:lnTo>
                  <a:pt x="783463" y="124460"/>
                </a:lnTo>
                <a:lnTo>
                  <a:pt x="781431" y="130302"/>
                </a:lnTo>
                <a:lnTo>
                  <a:pt x="789597" y="133832"/>
                </a:lnTo>
                <a:lnTo>
                  <a:pt x="796607" y="138722"/>
                </a:lnTo>
                <a:lnTo>
                  <a:pt x="815060" y="182397"/>
                </a:lnTo>
                <a:lnTo>
                  <a:pt x="815594" y="194437"/>
                </a:lnTo>
                <a:lnTo>
                  <a:pt x="815060" y="206844"/>
                </a:lnTo>
                <a:lnTo>
                  <a:pt x="802462" y="245084"/>
                </a:lnTo>
                <a:lnTo>
                  <a:pt x="781685" y="259969"/>
                </a:lnTo>
                <a:lnTo>
                  <a:pt x="783463" y="265684"/>
                </a:lnTo>
                <a:lnTo>
                  <a:pt x="816864" y="241046"/>
                </a:lnTo>
                <a:lnTo>
                  <a:pt x="827697" y="208089"/>
                </a:lnTo>
                <a:lnTo>
                  <a:pt x="828421" y="195072"/>
                </a:lnTo>
                <a:close/>
              </a:path>
              <a:path w="2353945" h="560070">
                <a:moveTo>
                  <a:pt x="2295271" y="194310"/>
                </a:moveTo>
                <a:lnTo>
                  <a:pt x="2290724" y="133337"/>
                </a:lnTo>
                <a:lnTo>
                  <a:pt x="2277237" y="78359"/>
                </a:lnTo>
                <a:lnTo>
                  <a:pt x="2256117" y="32829"/>
                </a:lnTo>
                <a:lnTo>
                  <a:pt x="2228723" y="254"/>
                </a:lnTo>
                <a:lnTo>
                  <a:pt x="2225167" y="5842"/>
                </a:lnTo>
                <a:lnTo>
                  <a:pt x="2237562" y="20726"/>
                </a:lnTo>
                <a:lnTo>
                  <a:pt x="2248484" y="38506"/>
                </a:lnTo>
                <a:lnTo>
                  <a:pt x="2265807" y="82677"/>
                </a:lnTo>
                <a:lnTo>
                  <a:pt x="2276602" y="135661"/>
                </a:lnTo>
                <a:lnTo>
                  <a:pt x="2280158" y="194437"/>
                </a:lnTo>
                <a:lnTo>
                  <a:pt x="2279269" y="223964"/>
                </a:lnTo>
                <a:lnTo>
                  <a:pt x="2272169" y="279539"/>
                </a:lnTo>
                <a:lnTo>
                  <a:pt x="2258022" y="329501"/>
                </a:lnTo>
                <a:lnTo>
                  <a:pt x="2237638" y="368363"/>
                </a:lnTo>
                <a:lnTo>
                  <a:pt x="2225167" y="383286"/>
                </a:lnTo>
                <a:lnTo>
                  <a:pt x="2228723" y="388874"/>
                </a:lnTo>
                <a:lnTo>
                  <a:pt x="2256117" y="356108"/>
                </a:lnTo>
                <a:lnTo>
                  <a:pt x="2277237" y="310007"/>
                </a:lnTo>
                <a:lnTo>
                  <a:pt x="2290724" y="254787"/>
                </a:lnTo>
                <a:lnTo>
                  <a:pt x="2294128" y="225196"/>
                </a:lnTo>
                <a:lnTo>
                  <a:pt x="2295271" y="194310"/>
                </a:lnTo>
                <a:close/>
              </a:path>
              <a:path w="2353945" h="560070">
                <a:moveTo>
                  <a:pt x="2308733" y="408813"/>
                </a:moveTo>
                <a:lnTo>
                  <a:pt x="45593" y="408813"/>
                </a:lnTo>
                <a:lnTo>
                  <a:pt x="45593" y="419481"/>
                </a:lnTo>
                <a:lnTo>
                  <a:pt x="2308733" y="419481"/>
                </a:lnTo>
                <a:lnTo>
                  <a:pt x="2308733" y="408813"/>
                </a:lnTo>
                <a:close/>
              </a:path>
              <a:path w="2353945" h="560070">
                <a:moveTo>
                  <a:pt x="2353945" y="0"/>
                </a:moveTo>
                <a:lnTo>
                  <a:pt x="2312035" y="0"/>
                </a:lnTo>
                <a:lnTo>
                  <a:pt x="2312035" y="8890"/>
                </a:lnTo>
                <a:lnTo>
                  <a:pt x="2338578" y="8890"/>
                </a:lnTo>
                <a:lnTo>
                  <a:pt x="2338578" y="551180"/>
                </a:lnTo>
                <a:lnTo>
                  <a:pt x="2312035" y="551180"/>
                </a:lnTo>
                <a:lnTo>
                  <a:pt x="2312035" y="560070"/>
                </a:lnTo>
                <a:lnTo>
                  <a:pt x="2353945" y="560070"/>
                </a:lnTo>
                <a:lnTo>
                  <a:pt x="2353945" y="551180"/>
                </a:lnTo>
                <a:lnTo>
                  <a:pt x="2353945" y="8890"/>
                </a:lnTo>
                <a:lnTo>
                  <a:pt x="23539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 txBox="1"/>
          <p:nvPr/>
        </p:nvSpPr>
        <p:spPr>
          <a:xfrm>
            <a:off x="4169155" y="3990847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662932" y="3975608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982971" y="3990847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144389" y="3951223"/>
            <a:ext cx="710565" cy="165735"/>
          </a:xfrm>
          <a:custGeom>
            <a:avLst/>
            <a:gdLst/>
            <a:ahLst/>
            <a:cxnLst/>
            <a:rect l="l" t="t" r="r" b="b"/>
            <a:pathLst>
              <a:path w="710564" h="165735">
                <a:moveTo>
                  <a:pt x="144145" y="5842"/>
                </a:moveTo>
                <a:lnTo>
                  <a:pt x="142240" y="0"/>
                </a:lnTo>
                <a:lnTo>
                  <a:pt x="131940" y="3695"/>
                </a:lnTo>
                <a:lnTo>
                  <a:pt x="122961" y="9055"/>
                </a:lnTo>
                <a:lnTo>
                  <a:pt x="100088" y="45745"/>
                </a:lnTo>
                <a:lnTo>
                  <a:pt x="97155" y="70612"/>
                </a:lnTo>
                <a:lnTo>
                  <a:pt x="97878" y="83629"/>
                </a:lnTo>
                <a:lnTo>
                  <a:pt x="115163" y="125209"/>
                </a:lnTo>
                <a:lnTo>
                  <a:pt x="142240" y="141224"/>
                </a:lnTo>
                <a:lnTo>
                  <a:pt x="144018" y="135509"/>
                </a:lnTo>
                <a:lnTo>
                  <a:pt x="135915" y="131953"/>
                </a:lnTo>
                <a:lnTo>
                  <a:pt x="128943" y="126974"/>
                </a:lnTo>
                <a:lnTo>
                  <a:pt x="110502" y="82384"/>
                </a:lnTo>
                <a:lnTo>
                  <a:pt x="109982" y="69977"/>
                </a:lnTo>
                <a:lnTo>
                  <a:pt x="110502" y="57937"/>
                </a:lnTo>
                <a:lnTo>
                  <a:pt x="123113" y="20523"/>
                </a:lnTo>
                <a:lnTo>
                  <a:pt x="136017" y="9372"/>
                </a:lnTo>
                <a:lnTo>
                  <a:pt x="144145" y="5842"/>
                </a:lnTo>
                <a:close/>
              </a:path>
              <a:path w="710564" h="165735">
                <a:moveTo>
                  <a:pt x="695960" y="70612"/>
                </a:moveTo>
                <a:lnTo>
                  <a:pt x="684276" y="24765"/>
                </a:lnTo>
                <a:lnTo>
                  <a:pt x="651002" y="0"/>
                </a:lnTo>
                <a:lnTo>
                  <a:pt x="648970" y="5842"/>
                </a:lnTo>
                <a:lnTo>
                  <a:pt x="657136" y="9372"/>
                </a:lnTo>
                <a:lnTo>
                  <a:pt x="664133" y="14262"/>
                </a:lnTo>
                <a:lnTo>
                  <a:pt x="682599" y="57937"/>
                </a:lnTo>
                <a:lnTo>
                  <a:pt x="683133" y="69977"/>
                </a:lnTo>
                <a:lnTo>
                  <a:pt x="682599" y="82384"/>
                </a:lnTo>
                <a:lnTo>
                  <a:pt x="670001" y="120624"/>
                </a:lnTo>
                <a:lnTo>
                  <a:pt x="649224" y="135509"/>
                </a:lnTo>
                <a:lnTo>
                  <a:pt x="651002" y="141224"/>
                </a:lnTo>
                <a:lnTo>
                  <a:pt x="684403" y="116586"/>
                </a:lnTo>
                <a:lnTo>
                  <a:pt x="695236" y="83629"/>
                </a:lnTo>
                <a:lnTo>
                  <a:pt x="695960" y="70612"/>
                </a:lnTo>
                <a:close/>
              </a:path>
              <a:path w="710564" h="165735">
                <a:moveTo>
                  <a:pt x="710184" y="154813"/>
                </a:moveTo>
                <a:lnTo>
                  <a:pt x="0" y="154813"/>
                </a:lnTo>
                <a:lnTo>
                  <a:pt x="0" y="165481"/>
                </a:lnTo>
                <a:lnTo>
                  <a:pt x="710184" y="165481"/>
                </a:lnTo>
                <a:lnTo>
                  <a:pt x="710184" y="1548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 txBox="1"/>
          <p:nvPr/>
        </p:nvSpPr>
        <p:spPr>
          <a:xfrm>
            <a:off x="5106923" y="3900932"/>
            <a:ext cx="7156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0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</a:t>
            </a:r>
            <a:endParaRPr baseline="29411" sz="1275">
              <a:latin typeface="Cambria Math"/>
              <a:cs typeface="Cambria Math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444744" y="4067047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985764" y="3960367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874511" y="3990847"/>
            <a:ext cx="407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5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127752" y="4312411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226811" y="4307840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449314" y="4210304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6616573" y="4004944"/>
            <a:ext cx="708660" cy="331470"/>
          </a:xfrm>
          <a:custGeom>
            <a:avLst/>
            <a:gdLst/>
            <a:ahLst/>
            <a:cxnLst/>
            <a:rect l="l" t="t" r="r" b="b"/>
            <a:pathLst>
              <a:path w="708659" h="331470">
                <a:moveTo>
                  <a:pt x="70358" y="4953"/>
                </a:moveTo>
                <a:lnTo>
                  <a:pt x="36918" y="37261"/>
                </a:lnTo>
                <a:lnTo>
                  <a:pt x="21564" y="75311"/>
                </a:lnTo>
                <a:lnTo>
                  <a:pt x="13563" y="123037"/>
                </a:lnTo>
                <a:lnTo>
                  <a:pt x="12573" y="150495"/>
                </a:lnTo>
                <a:lnTo>
                  <a:pt x="13563" y="177977"/>
                </a:lnTo>
                <a:lnTo>
                  <a:pt x="21564" y="225742"/>
                </a:lnTo>
                <a:lnTo>
                  <a:pt x="36918" y="263791"/>
                </a:lnTo>
                <a:lnTo>
                  <a:pt x="66040" y="301117"/>
                </a:lnTo>
                <a:lnTo>
                  <a:pt x="70358" y="296037"/>
                </a:lnTo>
                <a:lnTo>
                  <a:pt x="61404" y="286156"/>
                </a:lnTo>
                <a:lnTo>
                  <a:pt x="53238" y="273850"/>
                </a:lnTo>
                <a:lnTo>
                  <a:pt x="33959" y="222440"/>
                </a:lnTo>
                <a:lnTo>
                  <a:pt x="27813" y="176720"/>
                </a:lnTo>
                <a:lnTo>
                  <a:pt x="27051" y="150495"/>
                </a:lnTo>
                <a:lnTo>
                  <a:pt x="27813" y="124358"/>
                </a:lnTo>
                <a:lnTo>
                  <a:pt x="33959" y="78689"/>
                </a:lnTo>
                <a:lnTo>
                  <a:pt x="45885" y="42011"/>
                </a:lnTo>
                <a:lnTo>
                  <a:pt x="61404" y="14909"/>
                </a:lnTo>
                <a:lnTo>
                  <a:pt x="70358" y="4953"/>
                </a:lnTo>
                <a:close/>
              </a:path>
              <a:path w="708659" h="331470">
                <a:moveTo>
                  <a:pt x="425196" y="145288"/>
                </a:moveTo>
                <a:lnTo>
                  <a:pt x="341376" y="145288"/>
                </a:lnTo>
                <a:lnTo>
                  <a:pt x="341376" y="155956"/>
                </a:lnTo>
                <a:lnTo>
                  <a:pt x="425196" y="155956"/>
                </a:lnTo>
                <a:lnTo>
                  <a:pt x="425196" y="145288"/>
                </a:lnTo>
                <a:close/>
              </a:path>
              <a:path w="708659" h="331470">
                <a:moveTo>
                  <a:pt x="696595" y="150495"/>
                </a:moveTo>
                <a:lnTo>
                  <a:pt x="692594" y="97980"/>
                </a:lnTo>
                <a:lnTo>
                  <a:pt x="680593" y="54991"/>
                </a:lnTo>
                <a:lnTo>
                  <a:pt x="653529" y="9740"/>
                </a:lnTo>
                <a:lnTo>
                  <a:pt x="643128" y="0"/>
                </a:lnTo>
                <a:lnTo>
                  <a:pt x="638810" y="4953"/>
                </a:lnTo>
                <a:lnTo>
                  <a:pt x="647750" y="14909"/>
                </a:lnTo>
                <a:lnTo>
                  <a:pt x="655929" y="27266"/>
                </a:lnTo>
                <a:lnTo>
                  <a:pt x="675246" y="78689"/>
                </a:lnTo>
                <a:lnTo>
                  <a:pt x="681355" y="124358"/>
                </a:lnTo>
                <a:lnTo>
                  <a:pt x="682117" y="150495"/>
                </a:lnTo>
                <a:lnTo>
                  <a:pt x="681355" y="176720"/>
                </a:lnTo>
                <a:lnTo>
                  <a:pt x="675259" y="222440"/>
                </a:lnTo>
                <a:lnTo>
                  <a:pt x="663321" y="259105"/>
                </a:lnTo>
                <a:lnTo>
                  <a:pt x="638810" y="296037"/>
                </a:lnTo>
                <a:lnTo>
                  <a:pt x="643128" y="301117"/>
                </a:lnTo>
                <a:lnTo>
                  <a:pt x="672249" y="263791"/>
                </a:lnTo>
                <a:lnTo>
                  <a:pt x="687590" y="225742"/>
                </a:lnTo>
                <a:lnTo>
                  <a:pt x="695591" y="177977"/>
                </a:lnTo>
                <a:lnTo>
                  <a:pt x="696595" y="150495"/>
                </a:lnTo>
                <a:close/>
              </a:path>
              <a:path w="708659" h="331470">
                <a:moveTo>
                  <a:pt x="708660" y="320548"/>
                </a:moveTo>
                <a:lnTo>
                  <a:pt x="0" y="320548"/>
                </a:lnTo>
                <a:lnTo>
                  <a:pt x="0" y="331216"/>
                </a:lnTo>
                <a:lnTo>
                  <a:pt x="708660" y="331216"/>
                </a:lnTo>
                <a:lnTo>
                  <a:pt x="708660" y="320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 txBox="1"/>
          <p:nvPr/>
        </p:nvSpPr>
        <p:spPr>
          <a:xfrm>
            <a:off x="6946138" y="3945128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6654038" y="4035044"/>
            <a:ext cx="6292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0">
                <a:latin typeface="Cambria Math"/>
                <a:cs typeface="Cambria Math"/>
              </a:rPr>
              <a:t> </a:t>
            </a:r>
            <a:r>
              <a:rPr dirty="0" baseline="-27777" sz="1800">
                <a:latin typeface="Cambria Math"/>
                <a:cs typeface="Cambria Math"/>
              </a:rPr>
              <a:t>1</a:t>
            </a:r>
            <a:r>
              <a:rPr dirty="0" baseline="-27777" sz="1800" spc="-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6874509" y="4312411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973569" y="4307840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169529" y="4325492"/>
            <a:ext cx="166370" cy="10795"/>
          </a:xfrm>
          <a:custGeom>
            <a:avLst/>
            <a:gdLst/>
            <a:ahLst/>
            <a:cxnLst/>
            <a:rect l="l" t="t" r="r" b="b"/>
            <a:pathLst>
              <a:path w="166370" h="10795">
                <a:moveTo>
                  <a:pt x="166116" y="0"/>
                </a:moveTo>
                <a:lnTo>
                  <a:pt x="0" y="0"/>
                </a:lnTo>
                <a:lnTo>
                  <a:pt x="0" y="10667"/>
                </a:lnTo>
                <a:lnTo>
                  <a:pt x="166116" y="10667"/>
                </a:lnTo>
                <a:lnTo>
                  <a:pt x="166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8535289" y="4325492"/>
            <a:ext cx="83820" cy="10795"/>
          </a:xfrm>
          <a:custGeom>
            <a:avLst/>
            <a:gdLst/>
            <a:ahLst/>
            <a:cxnLst/>
            <a:rect l="l" t="t" r="r" b="b"/>
            <a:pathLst>
              <a:path w="83820" h="10795">
                <a:moveTo>
                  <a:pt x="83820" y="0"/>
                </a:moveTo>
                <a:lnTo>
                  <a:pt x="0" y="0"/>
                </a:lnTo>
                <a:lnTo>
                  <a:pt x="0" y="10667"/>
                </a:lnTo>
                <a:lnTo>
                  <a:pt x="83820" y="10667"/>
                </a:lnTo>
                <a:lnTo>
                  <a:pt x="83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 txBox="1"/>
          <p:nvPr/>
        </p:nvSpPr>
        <p:spPr>
          <a:xfrm>
            <a:off x="8198866" y="4094479"/>
            <a:ext cx="4349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7185" algn="l"/>
              </a:tabLst>
            </a:pPr>
            <a:r>
              <a:rPr dirty="0" sz="1200">
                <a:latin typeface="Cambria Math"/>
                <a:cs typeface="Cambria Math"/>
              </a:rPr>
              <a:t>1	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8132318" y="4312411"/>
            <a:ext cx="5270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03860" algn="l"/>
              </a:tabLst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	</a:t>
            </a:r>
            <a:r>
              <a:rPr dirty="0" sz="1200">
                <a:latin typeface="Cambria Math"/>
                <a:cs typeface="Cambria Math"/>
              </a:rPr>
              <a:t>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7330693" y="4210304"/>
            <a:ext cx="16560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48385" algn="l"/>
                <a:tab pos="1332230" algn="l"/>
              </a:tabLst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7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4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	=</a:t>
            </a:r>
            <a:r>
              <a:rPr dirty="0" sz="1200" spc="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∞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73786" y="4894579"/>
            <a:ext cx="12839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200" spc="-4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Tipo</a:t>
            </a:r>
            <a:r>
              <a:rPr dirty="0" u="sng" sz="1200" spc="-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2</a:t>
            </a:r>
            <a:r>
              <a:rPr dirty="0" u="sng" sz="12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(r=2)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48386" y="5167629"/>
            <a:ext cx="6407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latin typeface="Cambria Math"/>
                <a:cs typeface="Cambria Math"/>
              </a:rPr>
              <a:t>𝑒</a:t>
            </a:r>
            <a:r>
              <a:rPr dirty="0" baseline="-16339" sz="1275" spc="22">
                <a:latin typeface="Cambria Math"/>
                <a:cs typeface="Cambria Math"/>
              </a:rPr>
              <a:t>𝑎</a:t>
            </a:r>
            <a:r>
              <a:rPr dirty="0" baseline="-16339" sz="1275" spc="27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722782" y="5301741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3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3366135" y="509523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997661" y="5101844"/>
            <a:ext cx="1226820" cy="378460"/>
          </a:xfrm>
          <a:custGeom>
            <a:avLst/>
            <a:gdLst/>
            <a:ahLst/>
            <a:cxnLst/>
            <a:rect l="l" t="t" r="r" b="b"/>
            <a:pathLst>
              <a:path w="1226820" h="378460">
                <a:moveTo>
                  <a:pt x="38252" y="370586"/>
                </a:moveTo>
                <a:lnTo>
                  <a:pt x="14503" y="370586"/>
                </a:lnTo>
                <a:lnTo>
                  <a:pt x="14503" y="1016"/>
                </a:lnTo>
                <a:lnTo>
                  <a:pt x="0" y="1016"/>
                </a:lnTo>
                <a:lnTo>
                  <a:pt x="0" y="370586"/>
                </a:lnTo>
                <a:lnTo>
                  <a:pt x="0" y="378206"/>
                </a:lnTo>
                <a:lnTo>
                  <a:pt x="38252" y="378206"/>
                </a:lnTo>
                <a:lnTo>
                  <a:pt x="38252" y="370586"/>
                </a:lnTo>
                <a:close/>
              </a:path>
              <a:path w="1226820" h="378460">
                <a:moveTo>
                  <a:pt x="346760" y="5842"/>
                </a:moveTo>
                <a:lnTo>
                  <a:pt x="344855" y="0"/>
                </a:lnTo>
                <a:lnTo>
                  <a:pt x="334556" y="3695"/>
                </a:lnTo>
                <a:lnTo>
                  <a:pt x="325577" y="9055"/>
                </a:lnTo>
                <a:lnTo>
                  <a:pt x="302704" y="45745"/>
                </a:lnTo>
                <a:lnTo>
                  <a:pt x="299770" y="70612"/>
                </a:lnTo>
                <a:lnTo>
                  <a:pt x="300494" y="83629"/>
                </a:lnTo>
                <a:lnTo>
                  <a:pt x="317779" y="125209"/>
                </a:lnTo>
                <a:lnTo>
                  <a:pt x="344855" y="141224"/>
                </a:lnTo>
                <a:lnTo>
                  <a:pt x="346633" y="135509"/>
                </a:lnTo>
                <a:lnTo>
                  <a:pt x="338531" y="131953"/>
                </a:lnTo>
                <a:lnTo>
                  <a:pt x="331558" y="126974"/>
                </a:lnTo>
                <a:lnTo>
                  <a:pt x="313118" y="82384"/>
                </a:lnTo>
                <a:lnTo>
                  <a:pt x="312597" y="69977"/>
                </a:lnTo>
                <a:lnTo>
                  <a:pt x="313118" y="57937"/>
                </a:lnTo>
                <a:lnTo>
                  <a:pt x="325729" y="20523"/>
                </a:lnTo>
                <a:lnTo>
                  <a:pt x="338632" y="9372"/>
                </a:lnTo>
                <a:lnTo>
                  <a:pt x="346760" y="5842"/>
                </a:lnTo>
                <a:close/>
              </a:path>
              <a:path w="1226820" h="378460">
                <a:moveTo>
                  <a:pt x="897051" y="70612"/>
                </a:moveTo>
                <a:lnTo>
                  <a:pt x="885367" y="24765"/>
                </a:lnTo>
                <a:lnTo>
                  <a:pt x="852093" y="0"/>
                </a:lnTo>
                <a:lnTo>
                  <a:pt x="850061" y="5842"/>
                </a:lnTo>
                <a:lnTo>
                  <a:pt x="858227" y="9372"/>
                </a:lnTo>
                <a:lnTo>
                  <a:pt x="865238" y="14262"/>
                </a:lnTo>
                <a:lnTo>
                  <a:pt x="883691" y="57937"/>
                </a:lnTo>
                <a:lnTo>
                  <a:pt x="884224" y="69977"/>
                </a:lnTo>
                <a:lnTo>
                  <a:pt x="883691" y="82384"/>
                </a:lnTo>
                <a:lnTo>
                  <a:pt x="871093" y="120624"/>
                </a:lnTo>
                <a:lnTo>
                  <a:pt x="850315" y="135509"/>
                </a:lnTo>
                <a:lnTo>
                  <a:pt x="852093" y="141224"/>
                </a:lnTo>
                <a:lnTo>
                  <a:pt x="885494" y="116586"/>
                </a:lnTo>
                <a:lnTo>
                  <a:pt x="896327" y="83629"/>
                </a:lnTo>
                <a:lnTo>
                  <a:pt x="897051" y="70612"/>
                </a:lnTo>
                <a:close/>
              </a:path>
              <a:path w="1226820" h="378460">
                <a:moveTo>
                  <a:pt x="1226693" y="180721"/>
                </a:moveTo>
                <a:lnTo>
                  <a:pt x="42545" y="180721"/>
                </a:lnTo>
                <a:lnTo>
                  <a:pt x="42545" y="191389"/>
                </a:lnTo>
                <a:lnTo>
                  <a:pt x="1226693" y="191389"/>
                </a:lnTo>
                <a:lnTo>
                  <a:pt x="1226693" y="18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 txBox="1"/>
          <p:nvPr/>
        </p:nvSpPr>
        <p:spPr>
          <a:xfrm>
            <a:off x="1310005" y="4995164"/>
            <a:ext cx="7023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60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</a:t>
            </a:r>
            <a:r>
              <a:rPr dirty="0" baseline="-20833" sz="1800" spc="-7">
                <a:latin typeface="Cambria Math"/>
                <a:cs typeface="Cambria Math"/>
              </a:rPr>
              <a:t> </a:t>
            </a:r>
            <a:r>
              <a:rPr dirty="0" baseline="-20833" sz="1800" spc="44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−1</a:t>
            </a:r>
            <a:r>
              <a:rPr dirty="0" sz="850" spc="11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1053591" y="5331967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8"/>
                </a:lnTo>
                <a:lnTo>
                  <a:pt x="553847" y="141223"/>
                </a:lnTo>
                <a:lnTo>
                  <a:pt x="587247" y="116585"/>
                </a:lnTo>
                <a:lnTo>
                  <a:pt x="598805" y="70611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21" y="0"/>
                </a:moveTo>
                <a:lnTo>
                  <a:pt x="11645" y="24764"/>
                </a:lnTo>
                <a:lnTo>
                  <a:pt x="0" y="70611"/>
                </a:lnTo>
                <a:lnTo>
                  <a:pt x="726" y="83617"/>
                </a:lnTo>
                <a:lnTo>
                  <a:pt x="18059" y="125204"/>
                </a:lnTo>
                <a:lnTo>
                  <a:pt x="45021" y="141223"/>
                </a:lnTo>
                <a:lnTo>
                  <a:pt x="46812" y="135508"/>
                </a:lnTo>
                <a:lnTo>
                  <a:pt x="38770" y="131941"/>
                </a:lnTo>
                <a:lnTo>
                  <a:pt x="31829" y="126968"/>
                </a:lnTo>
                <a:lnTo>
                  <a:pt x="13401" y="82381"/>
                </a:lnTo>
                <a:lnTo>
                  <a:pt x="12877" y="69976"/>
                </a:lnTo>
                <a:lnTo>
                  <a:pt x="13401" y="57929"/>
                </a:lnTo>
                <a:lnTo>
                  <a:pt x="26002" y="20522"/>
                </a:lnTo>
                <a:lnTo>
                  <a:pt x="47040" y="5841"/>
                </a:lnTo>
                <a:lnTo>
                  <a:pt x="450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 txBox="1"/>
          <p:nvPr/>
        </p:nvSpPr>
        <p:spPr>
          <a:xfrm>
            <a:off x="1091590" y="5281929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437513" y="5277358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9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940814" y="5251450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757933" y="5281929"/>
            <a:ext cx="478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245614" y="5167629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2334133" y="5101844"/>
            <a:ext cx="1028700" cy="191770"/>
          </a:xfrm>
          <a:custGeom>
            <a:avLst/>
            <a:gdLst/>
            <a:ahLst/>
            <a:cxnLst/>
            <a:rect l="l" t="t" r="r" b="b"/>
            <a:pathLst>
              <a:path w="1028700" h="191770">
                <a:moveTo>
                  <a:pt x="231013" y="5842"/>
                </a:moveTo>
                <a:lnTo>
                  <a:pt x="229108" y="0"/>
                </a:lnTo>
                <a:lnTo>
                  <a:pt x="218808" y="3695"/>
                </a:lnTo>
                <a:lnTo>
                  <a:pt x="209829" y="9055"/>
                </a:lnTo>
                <a:lnTo>
                  <a:pt x="186956" y="45745"/>
                </a:lnTo>
                <a:lnTo>
                  <a:pt x="184023" y="70612"/>
                </a:lnTo>
                <a:lnTo>
                  <a:pt x="184746" y="83629"/>
                </a:lnTo>
                <a:lnTo>
                  <a:pt x="202031" y="125209"/>
                </a:lnTo>
                <a:lnTo>
                  <a:pt x="229108" y="141224"/>
                </a:lnTo>
                <a:lnTo>
                  <a:pt x="230886" y="135509"/>
                </a:lnTo>
                <a:lnTo>
                  <a:pt x="222783" y="131953"/>
                </a:lnTo>
                <a:lnTo>
                  <a:pt x="215811" y="126974"/>
                </a:lnTo>
                <a:lnTo>
                  <a:pt x="197370" y="82384"/>
                </a:lnTo>
                <a:lnTo>
                  <a:pt x="196850" y="69977"/>
                </a:lnTo>
                <a:lnTo>
                  <a:pt x="197370" y="57937"/>
                </a:lnTo>
                <a:lnTo>
                  <a:pt x="209981" y="20523"/>
                </a:lnTo>
                <a:lnTo>
                  <a:pt x="222885" y="9372"/>
                </a:lnTo>
                <a:lnTo>
                  <a:pt x="231013" y="5842"/>
                </a:lnTo>
                <a:close/>
              </a:path>
              <a:path w="1028700" h="191770">
                <a:moveTo>
                  <a:pt x="781304" y="70612"/>
                </a:moveTo>
                <a:lnTo>
                  <a:pt x="769620" y="24765"/>
                </a:lnTo>
                <a:lnTo>
                  <a:pt x="736346" y="0"/>
                </a:lnTo>
                <a:lnTo>
                  <a:pt x="734314" y="5842"/>
                </a:lnTo>
                <a:lnTo>
                  <a:pt x="742480" y="9372"/>
                </a:lnTo>
                <a:lnTo>
                  <a:pt x="749490" y="14262"/>
                </a:lnTo>
                <a:lnTo>
                  <a:pt x="767943" y="57937"/>
                </a:lnTo>
                <a:lnTo>
                  <a:pt x="768477" y="69977"/>
                </a:lnTo>
                <a:lnTo>
                  <a:pt x="767943" y="82384"/>
                </a:lnTo>
                <a:lnTo>
                  <a:pt x="755345" y="120624"/>
                </a:lnTo>
                <a:lnTo>
                  <a:pt x="734568" y="135509"/>
                </a:lnTo>
                <a:lnTo>
                  <a:pt x="736346" y="141224"/>
                </a:lnTo>
                <a:lnTo>
                  <a:pt x="769747" y="116586"/>
                </a:lnTo>
                <a:lnTo>
                  <a:pt x="780580" y="83629"/>
                </a:lnTo>
                <a:lnTo>
                  <a:pt x="781304" y="70612"/>
                </a:lnTo>
                <a:close/>
              </a:path>
              <a:path w="1028700" h="191770">
                <a:moveTo>
                  <a:pt x="1028687" y="180721"/>
                </a:moveTo>
                <a:lnTo>
                  <a:pt x="0" y="180721"/>
                </a:lnTo>
                <a:lnTo>
                  <a:pt x="0" y="191389"/>
                </a:lnTo>
                <a:lnTo>
                  <a:pt x="1028687" y="191389"/>
                </a:lnTo>
                <a:lnTo>
                  <a:pt x="1028687" y="18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 txBox="1"/>
          <p:nvPr/>
        </p:nvSpPr>
        <p:spPr>
          <a:xfrm>
            <a:off x="2296414" y="4995164"/>
            <a:ext cx="10979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 </a:t>
            </a:r>
            <a:r>
              <a:rPr dirty="0" sz="850" spc="105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1</a:t>
            </a:r>
            <a:r>
              <a:rPr dirty="0" baseline="-20833" sz="1800" spc="-52">
                <a:latin typeface="Cambria Math"/>
                <a:cs typeface="Cambria Math"/>
              </a:rPr>
              <a:t> </a:t>
            </a:r>
            <a:r>
              <a:rPr dirty="0" baseline="-20833" sz="1800">
                <a:latin typeface="Cambria Math"/>
                <a:cs typeface="Cambria Math"/>
              </a:rPr>
              <a:t>− </a:t>
            </a:r>
            <a:r>
              <a:rPr dirty="0" baseline="-20833" sz="1800" spc="44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−1 </a:t>
            </a:r>
            <a:r>
              <a:rPr dirty="0" sz="850" spc="120">
                <a:latin typeface="Cambria Math"/>
                <a:cs typeface="Cambria Math"/>
              </a:rPr>
              <a:t> </a:t>
            </a:r>
            <a:r>
              <a:rPr dirty="0" baseline="-20833" sz="1800" spc="44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−1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2554732" y="5319776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842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8" y="69977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9"/>
                </a:lnTo>
                <a:lnTo>
                  <a:pt x="553847" y="141224"/>
                </a:lnTo>
                <a:lnTo>
                  <a:pt x="587248" y="116586"/>
                </a:lnTo>
                <a:lnTo>
                  <a:pt x="598805" y="70612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4" y="24765"/>
                </a:lnTo>
                <a:lnTo>
                  <a:pt x="0" y="70612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4"/>
                </a:lnTo>
                <a:lnTo>
                  <a:pt x="46862" y="135509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7"/>
                </a:lnTo>
                <a:lnTo>
                  <a:pt x="13350" y="57929"/>
                </a:lnTo>
                <a:lnTo>
                  <a:pt x="25969" y="20522"/>
                </a:lnTo>
                <a:lnTo>
                  <a:pt x="46990" y="5842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 txBox="1"/>
          <p:nvPr/>
        </p:nvSpPr>
        <p:spPr>
          <a:xfrm>
            <a:off x="2445257" y="5269738"/>
            <a:ext cx="512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939033" y="5265165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3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451097" y="5167629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391531" y="5095239"/>
            <a:ext cx="38735" cy="384810"/>
          </a:xfrm>
          <a:custGeom>
            <a:avLst/>
            <a:gdLst/>
            <a:ahLst/>
            <a:cxnLst/>
            <a:rect l="l" t="t" r="r" b="b"/>
            <a:pathLst>
              <a:path w="38735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23749" y="7620"/>
                </a:lnTo>
                <a:lnTo>
                  <a:pt x="23749" y="37719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882644" y="5095239"/>
            <a:ext cx="1225550" cy="384810"/>
          </a:xfrm>
          <a:custGeom>
            <a:avLst/>
            <a:gdLst/>
            <a:ahLst/>
            <a:cxnLst/>
            <a:rect l="l" t="t" r="r" b="b"/>
            <a:pathLst>
              <a:path w="1225550" h="384810">
                <a:moveTo>
                  <a:pt x="38227" y="0"/>
                </a:moveTo>
                <a:lnTo>
                  <a:pt x="0" y="0"/>
                </a:lnTo>
                <a:lnTo>
                  <a:pt x="0" y="7620"/>
                </a:lnTo>
                <a:lnTo>
                  <a:pt x="0" y="377190"/>
                </a:lnTo>
                <a:lnTo>
                  <a:pt x="0" y="384810"/>
                </a:lnTo>
                <a:lnTo>
                  <a:pt x="38227" y="384810"/>
                </a:lnTo>
                <a:lnTo>
                  <a:pt x="38227" y="377190"/>
                </a:lnTo>
                <a:lnTo>
                  <a:pt x="14478" y="377190"/>
                </a:lnTo>
                <a:lnTo>
                  <a:pt x="14478" y="7620"/>
                </a:lnTo>
                <a:lnTo>
                  <a:pt x="38227" y="7620"/>
                </a:lnTo>
                <a:lnTo>
                  <a:pt x="38227" y="0"/>
                </a:lnTo>
                <a:close/>
              </a:path>
              <a:path w="1225550" h="384810">
                <a:moveTo>
                  <a:pt x="1225169" y="187325"/>
                </a:moveTo>
                <a:lnTo>
                  <a:pt x="41021" y="187325"/>
                </a:lnTo>
                <a:lnTo>
                  <a:pt x="41021" y="197993"/>
                </a:lnTo>
                <a:lnTo>
                  <a:pt x="1225169" y="197993"/>
                </a:lnTo>
                <a:lnTo>
                  <a:pt x="1225169" y="1873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 txBox="1"/>
          <p:nvPr/>
        </p:nvSpPr>
        <p:spPr>
          <a:xfrm>
            <a:off x="4461764" y="505180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3937000" y="5331967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4" h="141604">
                <a:moveTo>
                  <a:pt x="553847" y="0"/>
                </a:moveTo>
                <a:lnTo>
                  <a:pt x="551814" y="5841"/>
                </a:lnTo>
                <a:lnTo>
                  <a:pt x="559986" y="9370"/>
                </a:lnTo>
                <a:lnTo>
                  <a:pt x="566991" y="14255"/>
                </a:lnTo>
                <a:lnTo>
                  <a:pt x="585454" y="57929"/>
                </a:lnTo>
                <a:lnTo>
                  <a:pt x="585977" y="69976"/>
                </a:lnTo>
                <a:lnTo>
                  <a:pt x="585454" y="82381"/>
                </a:lnTo>
                <a:lnTo>
                  <a:pt x="572857" y="120614"/>
                </a:lnTo>
                <a:lnTo>
                  <a:pt x="552069" y="135508"/>
                </a:lnTo>
                <a:lnTo>
                  <a:pt x="553847" y="141223"/>
                </a:lnTo>
                <a:lnTo>
                  <a:pt x="587248" y="116585"/>
                </a:lnTo>
                <a:lnTo>
                  <a:pt x="598804" y="70611"/>
                </a:lnTo>
                <a:lnTo>
                  <a:pt x="598086" y="57679"/>
                </a:lnTo>
                <a:lnTo>
                  <a:pt x="580689" y="16073"/>
                </a:lnTo>
                <a:lnTo>
                  <a:pt x="564064" y="3690"/>
                </a:lnTo>
                <a:lnTo>
                  <a:pt x="553847" y="0"/>
                </a:lnTo>
                <a:close/>
              </a:path>
              <a:path w="598804" h="141604">
                <a:moveTo>
                  <a:pt x="45085" y="0"/>
                </a:moveTo>
                <a:lnTo>
                  <a:pt x="11684" y="24764"/>
                </a:lnTo>
                <a:lnTo>
                  <a:pt x="0" y="70611"/>
                </a:lnTo>
                <a:lnTo>
                  <a:pt x="734" y="83617"/>
                </a:lnTo>
                <a:lnTo>
                  <a:pt x="18010" y="125204"/>
                </a:lnTo>
                <a:lnTo>
                  <a:pt x="45085" y="141223"/>
                </a:lnTo>
                <a:lnTo>
                  <a:pt x="46862" y="135508"/>
                </a:lnTo>
                <a:lnTo>
                  <a:pt x="38764" y="131941"/>
                </a:lnTo>
                <a:lnTo>
                  <a:pt x="31797" y="126968"/>
                </a:lnTo>
                <a:lnTo>
                  <a:pt x="13350" y="82381"/>
                </a:lnTo>
                <a:lnTo>
                  <a:pt x="12826" y="69976"/>
                </a:lnTo>
                <a:lnTo>
                  <a:pt x="13350" y="57929"/>
                </a:lnTo>
                <a:lnTo>
                  <a:pt x="25969" y="20522"/>
                </a:lnTo>
                <a:lnTo>
                  <a:pt x="46989" y="5841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 txBox="1"/>
          <p:nvPr/>
        </p:nvSpPr>
        <p:spPr>
          <a:xfrm>
            <a:off x="3975608" y="5281929"/>
            <a:ext cx="364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321555" y="5277358"/>
            <a:ext cx="3067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5">
                <a:latin typeface="Cambria Math"/>
                <a:cs typeface="Cambria Math"/>
              </a:rPr>
              <a:t>−1 </a:t>
            </a:r>
            <a:r>
              <a:rPr dirty="0" sz="850" spc="85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824476" y="5251450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4643120" y="5281929"/>
            <a:ext cx="4775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6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5129276" y="5167629"/>
            <a:ext cx="68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217540" y="5282565"/>
            <a:ext cx="170815" cy="10795"/>
          </a:xfrm>
          <a:custGeom>
            <a:avLst/>
            <a:gdLst/>
            <a:ahLst/>
            <a:cxnLst/>
            <a:rect l="l" t="t" r="r" b="b"/>
            <a:pathLst>
              <a:path w="170814" h="10795">
                <a:moveTo>
                  <a:pt x="170687" y="0"/>
                </a:moveTo>
                <a:lnTo>
                  <a:pt x="0" y="0"/>
                </a:lnTo>
                <a:lnTo>
                  <a:pt x="0" y="10668"/>
                </a:lnTo>
                <a:lnTo>
                  <a:pt x="170687" y="10668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 txBox="1"/>
          <p:nvPr/>
        </p:nvSpPr>
        <p:spPr>
          <a:xfrm>
            <a:off x="5180076" y="4903470"/>
            <a:ext cx="240029" cy="574675"/>
          </a:xfrm>
          <a:prstGeom prst="rect">
            <a:avLst/>
          </a:prstGeom>
        </p:spPr>
        <p:txBody>
          <a:bodyPr wrap="square" lIns="0" tIns="104139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19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  <a:p>
            <a:pPr marL="80645">
              <a:lnSpc>
                <a:spcPct val="100000"/>
              </a:lnSpc>
              <a:spcBef>
                <a:spcPts val="72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476747" y="5167629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645784" y="5282565"/>
            <a:ext cx="363220" cy="10795"/>
          </a:xfrm>
          <a:custGeom>
            <a:avLst/>
            <a:gdLst/>
            <a:ahLst/>
            <a:cxnLst/>
            <a:rect l="l" t="t" r="r" b="b"/>
            <a:pathLst>
              <a:path w="363220" h="10795">
                <a:moveTo>
                  <a:pt x="362712" y="0"/>
                </a:moveTo>
                <a:lnTo>
                  <a:pt x="0" y="0"/>
                </a:lnTo>
                <a:lnTo>
                  <a:pt x="0" y="10668"/>
                </a:lnTo>
                <a:lnTo>
                  <a:pt x="362712" y="10668"/>
                </a:lnTo>
                <a:lnTo>
                  <a:pt x="362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 txBox="1"/>
          <p:nvPr/>
        </p:nvSpPr>
        <p:spPr>
          <a:xfrm>
            <a:off x="5772403" y="5051805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6119748" y="5282565"/>
            <a:ext cx="170815" cy="10795"/>
          </a:xfrm>
          <a:custGeom>
            <a:avLst/>
            <a:gdLst/>
            <a:ahLst/>
            <a:cxnLst/>
            <a:rect l="l" t="t" r="r" b="b"/>
            <a:pathLst>
              <a:path w="170814" h="10795">
                <a:moveTo>
                  <a:pt x="170687" y="0"/>
                </a:moveTo>
                <a:lnTo>
                  <a:pt x="0" y="0"/>
                </a:lnTo>
                <a:lnTo>
                  <a:pt x="0" y="10668"/>
                </a:lnTo>
                <a:lnTo>
                  <a:pt x="170687" y="10668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 txBox="1"/>
          <p:nvPr/>
        </p:nvSpPr>
        <p:spPr>
          <a:xfrm>
            <a:off x="6029959" y="5167629"/>
            <a:ext cx="42925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2260" algn="l"/>
              </a:tabLst>
            </a:pPr>
            <a:r>
              <a:rPr dirty="0" sz="1200">
                <a:latin typeface="Cambria Math"/>
                <a:cs typeface="Cambria Math"/>
              </a:rPr>
              <a:t>·	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488557" y="5282565"/>
            <a:ext cx="181610" cy="10795"/>
          </a:xfrm>
          <a:custGeom>
            <a:avLst/>
            <a:gdLst/>
            <a:ahLst/>
            <a:cxnLst/>
            <a:rect l="l" t="t" r="r" b="b"/>
            <a:pathLst>
              <a:path w="181609" h="10795">
                <a:moveTo>
                  <a:pt x="181356" y="0"/>
                </a:moveTo>
                <a:lnTo>
                  <a:pt x="0" y="0"/>
                </a:lnTo>
                <a:lnTo>
                  <a:pt x="0" y="10668"/>
                </a:lnTo>
                <a:lnTo>
                  <a:pt x="181356" y="10668"/>
                </a:lnTo>
                <a:lnTo>
                  <a:pt x="181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 txBox="1"/>
          <p:nvPr/>
        </p:nvSpPr>
        <p:spPr>
          <a:xfrm>
            <a:off x="6069584" y="4995164"/>
            <a:ext cx="6394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24180" algn="l"/>
              </a:tabLst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	</a:t>
            </a: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5633720" y="5269738"/>
            <a:ext cx="104266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8955" algn="l"/>
                <a:tab pos="855344" algn="l"/>
              </a:tabLst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𝐶	2	</a:t>
            </a:r>
            <a:r>
              <a:rPr dirty="0" sz="1200" spc="-5">
                <a:latin typeface="Cambria Math"/>
                <a:cs typeface="Cambria Math"/>
              </a:rPr>
              <a:t>2𝐶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48386" y="5989116"/>
            <a:ext cx="661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15">
                <a:latin typeface="Cambria Math"/>
                <a:cs typeface="Cambria Math"/>
              </a:rPr>
              <a:t>𝐾</a:t>
            </a:r>
            <a:r>
              <a:rPr dirty="0" baseline="-16339" sz="1275" spc="-22">
                <a:latin typeface="Cambria Math"/>
                <a:cs typeface="Cambria Math"/>
              </a:rPr>
              <a:t>𝑎</a:t>
            </a:r>
            <a:r>
              <a:rPr dirty="0" baseline="-16339" sz="1275" spc="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6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lim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745642" y="6123228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30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1020521" y="5741670"/>
            <a:ext cx="2552700" cy="558800"/>
          </a:xfrm>
          <a:custGeom>
            <a:avLst/>
            <a:gdLst/>
            <a:ahLst/>
            <a:cxnLst/>
            <a:rect l="l" t="t" r="r" b="b"/>
            <a:pathLst>
              <a:path w="2552700" h="558800">
                <a:moveTo>
                  <a:pt x="41973" y="0"/>
                </a:moveTo>
                <a:lnTo>
                  <a:pt x="0" y="0"/>
                </a:lnTo>
                <a:lnTo>
                  <a:pt x="0" y="7620"/>
                </a:lnTo>
                <a:lnTo>
                  <a:pt x="0" y="551180"/>
                </a:lnTo>
                <a:lnTo>
                  <a:pt x="0" y="558800"/>
                </a:lnTo>
                <a:lnTo>
                  <a:pt x="41973" y="558800"/>
                </a:lnTo>
                <a:lnTo>
                  <a:pt x="41973" y="551180"/>
                </a:lnTo>
                <a:lnTo>
                  <a:pt x="15481" y="551180"/>
                </a:lnTo>
                <a:lnTo>
                  <a:pt x="15481" y="7620"/>
                </a:lnTo>
                <a:lnTo>
                  <a:pt x="41973" y="7620"/>
                </a:lnTo>
                <a:lnTo>
                  <a:pt x="41973" y="0"/>
                </a:lnTo>
                <a:close/>
              </a:path>
              <a:path w="2552700" h="558800">
                <a:moveTo>
                  <a:pt x="106019" y="120332"/>
                </a:moveTo>
                <a:lnTo>
                  <a:pt x="104000" y="114604"/>
                </a:lnTo>
                <a:lnTo>
                  <a:pt x="93764" y="118313"/>
                </a:lnTo>
                <a:lnTo>
                  <a:pt x="84797" y="123659"/>
                </a:lnTo>
                <a:lnTo>
                  <a:pt x="61887" y="160324"/>
                </a:lnTo>
                <a:lnTo>
                  <a:pt x="58978" y="185229"/>
                </a:lnTo>
                <a:lnTo>
                  <a:pt x="59702" y="198208"/>
                </a:lnTo>
                <a:lnTo>
                  <a:pt x="77025" y="239750"/>
                </a:lnTo>
                <a:lnTo>
                  <a:pt x="104000" y="255765"/>
                </a:lnTo>
                <a:lnTo>
                  <a:pt x="105791" y="250037"/>
                </a:lnTo>
                <a:lnTo>
                  <a:pt x="97739" y="246481"/>
                </a:lnTo>
                <a:lnTo>
                  <a:pt x="90805" y="241528"/>
                </a:lnTo>
                <a:lnTo>
                  <a:pt x="72377" y="196938"/>
                </a:lnTo>
                <a:lnTo>
                  <a:pt x="71856" y="184480"/>
                </a:lnTo>
                <a:lnTo>
                  <a:pt x="72377" y="172440"/>
                </a:lnTo>
                <a:lnTo>
                  <a:pt x="84975" y="135064"/>
                </a:lnTo>
                <a:lnTo>
                  <a:pt x="97866" y="123888"/>
                </a:lnTo>
                <a:lnTo>
                  <a:pt x="106019" y="120332"/>
                </a:lnTo>
                <a:close/>
              </a:path>
              <a:path w="2552700" h="558800">
                <a:moveTo>
                  <a:pt x="253796" y="120332"/>
                </a:moveTo>
                <a:lnTo>
                  <a:pt x="251891" y="114604"/>
                </a:lnTo>
                <a:lnTo>
                  <a:pt x="241617" y="118313"/>
                </a:lnTo>
                <a:lnTo>
                  <a:pt x="232625" y="123659"/>
                </a:lnTo>
                <a:lnTo>
                  <a:pt x="209715" y="160324"/>
                </a:lnTo>
                <a:lnTo>
                  <a:pt x="206806" y="185229"/>
                </a:lnTo>
                <a:lnTo>
                  <a:pt x="207530" y="198208"/>
                </a:lnTo>
                <a:lnTo>
                  <a:pt x="224866" y="239750"/>
                </a:lnTo>
                <a:lnTo>
                  <a:pt x="251891" y="255765"/>
                </a:lnTo>
                <a:lnTo>
                  <a:pt x="253669" y="250037"/>
                </a:lnTo>
                <a:lnTo>
                  <a:pt x="245592" y="246481"/>
                </a:lnTo>
                <a:lnTo>
                  <a:pt x="238633" y="241528"/>
                </a:lnTo>
                <a:lnTo>
                  <a:pt x="220205" y="196938"/>
                </a:lnTo>
                <a:lnTo>
                  <a:pt x="219684" y="184480"/>
                </a:lnTo>
                <a:lnTo>
                  <a:pt x="220205" y="172440"/>
                </a:lnTo>
                <a:lnTo>
                  <a:pt x="232803" y="135064"/>
                </a:lnTo>
                <a:lnTo>
                  <a:pt x="245681" y="123888"/>
                </a:lnTo>
                <a:lnTo>
                  <a:pt x="253796" y="120332"/>
                </a:lnTo>
                <a:close/>
              </a:path>
              <a:path w="2552700" h="558800">
                <a:moveTo>
                  <a:pt x="805611" y="185229"/>
                </a:moveTo>
                <a:lnTo>
                  <a:pt x="793927" y="139344"/>
                </a:lnTo>
                <a:lnTo>
                  <a:pt x="760653" y="114604"/>
                </a:lnTo>
                <a:lnTo>
                  <a:pt x="758621" y="120332"/>
                </a:lnTo>
                <a:lnTo>
                  <a:pt x="766787" y="123888"/>
                </a:lnTo>
                <a:lnTo>
                  <a:pt x="773798" y="128790"/>
                </a:lnTo>
                <a:lnTo>
                  <a:pt x="792251" y="172440"/>
                </a:lnTo>
                <a:lnTo>
                  <a:pt x="792784" y="184480"/>
                </a:lnTo>
                <a:lnTo>
                  <a:pt x="792251" y="196938"/>
                </a:lnTo>
                <a:lnTo>
                  <a:pt x="779653" y="235178"/>
                </a:lnTo>
                <a:lnTo>
                  <a:pt x="758875" y="250037"/>
                </a:lnTo>
                <a:lnTo>
                  <a:pt x="760653" y="255765"/>
                </a:lnTo>
                <a:lnTo>
                  <a:pt x="794054" y="231101"/>
                </a:lnTo>
                <a:lnTo>
                  <a:pt x="804887" y="198208"/>
                </a:lnTo>
                <a:lnTo>
                  <a:pt x="805611" y="185229"/>
                </a:lnTo>
                <a:close/>
              </a:path>
              <a:path w="2552700" h="558800">
                <a:moveTo>
                  <a:pt x="939723" y="185229"/>
                </a:moveTo>
                <a:lnTo>
                  <a:pt x="928039" y="139344"/>
                </a:lnTo>
                <a:lnTo>
                  <a:pt x="894765" y="114604"/>
                </a:lnTo>
                <a:lnTo>
                  <a:pt x="892733" y="120332"/>
                </a:lnTo>
                <a:lnTo>
                  <a:pt x="900899" y="123888"/>
                </a:lnTo>
                <a:lnTo>
                  <a:pt x="907910" y="128790"/>
                </a:lnTo>
                <a:lnTo>
                  <a:pt x="926363" y="172440"/>
                </a:lnTo>
                <a:lnTo>
                  <a:pt x="926896" y="184480"/>
                </a:lnTo>
                <a:lnTo>
                  <a:pt x="926363" y="196938"/>
                </a:lnTo>
                <a:lnTo>
                  <a:pt x="913765" y="235178"/>
                </a:lnTo>
                <a:lnTo>
                  <a:pt x="892987" y="250037"/>
                </a:lnTo>
                <a:lnTo>
                  <a:pt x="894765" y="255765"/>
                </a:lnTo>
                <a:lnTo>
                  <a:pt x="928166" y="231101"/>
                </a:lnTo>
                <a:lnTo>
                  <a:pt x="938999" y="198208"/>
                </a:lnTo>
                <a:lnTo>
                  <a:pt x="939723" y="185229"/>
                </a:lnTo>
                <a:close/>
              </a:path>
              <a:path w="2552700" h="558800">
                <a:moveTo>
                  <a:pt x="1048689" y="39141"/>
                </a:moveTo>
                <a:lnTo>
                  <a:pt x="1015250" y="71424"/>
                </a:lnTo>
                <a:lnTo>
                  <a:pt x="999896" y="109486"/>
                </a:lnTo>
                <a:lnTo>
                  <a:pt x="991895" y="157200"/>
                </a:lnTo>
                <a:lnTo>
                  <a:pt x="990904" y="184696"/>
                </a:lnTo>
                <a:lnTo>
                  <a:pt x="991895" y="212115"/>
                </a:lnTo>
                <a:lnTo>
                  <a:pt x="999896" y="259918"/>
                </a:lnTo>
                <a:lnTo>
                  <a:pt x="1015250" y="297992"/>
                </a:lnTo>
                <a:lnTo>
                  <a:pt x="1044371" y="335241"/>
                </a:lnTo>
                <a:lnTo>
                  <a:pt x="1048689" y="330250"/>
                </a:lnTo>
                <a:lnTo>
                  <a:pt x="1039736" y="320344"/>
                </a:lnTo>
                <a:lnTo>
                  <a:pt x="1031570" y="308000"/>
                </a:lnTo>
                <a:lnTo>
                  <a:pt x="1012291" y="256590"/>
                </a:lnTo>
                <a:lnTo>
                  <a:pt x="1006144" y="210896"/>
                </a:lnTo>
                <a:lnTo>
                  <a:pt x="1005382" y="184619"/>
                </a:lnTo>
                <a:lnTo>
                  <a:pt x="1006144" y="158508"/>
                </a:lnTo>
                <a:lnTo>
                  <a:pt x="1012291" y="112826"/>
                </a:lnTo>
                <a:lnTo>
                  <a:pt x="1024216" y="76149"/>
                </a:lnTo>
                <a:lnTo>
                  <a:pt x="1039736" y="49060"/>
                </a:lnTo>
                <a:lnTo>
                  <a:pt x="1048689" y="39141"/>
                </a:lnTo>
                <a:close/>
              </a:path>
              <a:path w="2552700" h="558800">
                <a:moveTo>
                  <a:pt x="2494838" y="184619"/>
                </a:moveTo>
                <a:lnTo>
                  <a:pt x="2490838" y="132156"/>
                </a:lnTo>
                <a:lnTo>
                  <a:pt x="2478836" y="89192"/>
                </a:lnTo>
                <a:lnTo>
                  <a:pt x="2451773" y="43916"/>
                </a:lnTo>
                <a:lnTo>
                  <a:pt x="2441371" y="34163"/>
                </a:lnTo>
                <a:lnTo>
                  <a:pt x="2437053" y="39141"/>
                </a:lnTo>
                <a:lnTo>
                  <a:pt x="2445994" y="49060"/>
                </a:lnTo>
                <a:lnTo>
                  <a:pt x="2454173" y="61391"/>
                </a:lnTo>
                <a:lnTo>
                  <a:pt x="2473502" y="112826"/>
                </a:lnTo>
                <a:lnTo>
                  <a:pt x="2479598" y="158508"/>
                </a:lnTo>
                <a:lnTo>
                  <a:pt x="2480360" y="184696"/>
                </a:lnTo>
                <a:lnTo>
                  <a:pt x="2479598" y="210896"/>
                </a:lnTo>
                <a:lnTo>
                  <a:pt x="2473502" y="256590"/>
                </a:lnTo>
                <a:lnTo>
                  <a:pt x="2461564" y="293255"/>
                </a:lnTo>
                <a:lnTo>
                  <a:pt x="2437053" y="330250"/>
                </a:lnTo>
                <a:lnTo>
                  <a:pt x="2441371" y="335241"/>
                </a:lnTo>
                <a:lnTo>
                  <a:pt x="2470493" y="297992"/>
                </a:lnTo>
                <a:lnTo>
                  <a:pt x="2485834" y="259918"/>
                </a:lnTo>
                <a:lnTo>
                  <a:pt x="2493835" y="212115"/>
                </a:lnTo>
                <a:lnTo>
                  <a:pt x="2494838" y="184619"/>
                </a:lnTo>
                <a:close/>
              </a:path>
              <a:path w="2552700" h="558800">
                <a:moveTo>
                  <a:pt x="2506853" y="362343"/>
                </a:moveTo>
                <a:lnTo>
                  <a:pt x="45593" y="362343"/>
                </a:lnTo>
                <a:lnTo>
                  <a:pt x="45593" y="373011"/>
                </a:lnTo>
                <a:lnTo>
                  <a:pt x="2506853" y="373011"/>
                </a:lnTo>
                <a:lnTo>
                  <a:pt x="2506853" y="362343"/>
                </a:lnTo>
                <a:close/>
              </a:path>
              <a:path w="2552700" h="558800">
                <a:moveTo>
                  <a:pt x="2552115" y="0"/>
                </a:moveTo>
                <a:lnTo>
                  <a:pt x="2510205" y="0"/>
                </a:lnTo>
                <a:lnTo>
                  <a:pt x="2510205" y="7620"/>
                </a:lnTo>
                <a:lnTo>
                  <a:pt x="2536748" y="7620"/>
                </a:lnTo>
                <a:lnTo>
                  <a:pt x="2536748" y="551180"/>
                </a:lnTo>
                <a:lnTo>
                  <a:pt x="2510205" y="551180"/>
                </a:lnTo>
                <a:lnTo>
                  <a:pt x="2510205" y="558800"/>
                </a:lnTo>
                <a:lnTo>
                  <a:pt x="2552115" y="558800"/>
                </a:lnTo>
                <a:lnTo>
                  <a:pt x="2552115" y="551180"/>
                </a:lnTo>
                <a:lnTo>
                  <a:pt x="2552115" y="7620"/>
                </a:lnTo>
                <a:lnTo>
                  <a:pt x="25521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 txBox="1"/>
          <p:nvPr/>
        </p:nvSpPr>
        <p:spPr>
          <a:xfrm>
            <a:off x="1079398" y="5806236"/>
            <a:ext cx="12655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94410" algn="l"/>
              </a:tabLst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 </a:t>
            </a:r>
            <a:r>
              <a:rPr dirty="0" sz="1200" spc="30">
                <a:latin typeface="Cambria Math"/>
                <a:cs typeface="Cambria Math"/>
              </a:rPr>
              <a:t>𝑧</a:t>
            </a:r>
            <a:r>
              <a:rPr dirty="0" baseline="29411" sz="1275" spc="44">
                <a:latin typeface="Cambria Math"/>
                <a:cs typeface="Cambria Math"/>
              </a:rPr>
              <a:t>−1 </a:t>
            </a:r>
            <a:r>
              <a:rPr dirty="0" baseline="29411" sz="1275" spc="225">
                <a:latin typeface="Cambria Math"/>
                <a:cs typeface="Cambria Math"/>
              </a:rPr>
              <a:t> </a:t>
            </a:r>
            <a:r>
              <a:rPr dirty="0" baseline="29411" sz="1275" spc="52">
                <a:latin typeface="Cambria Math"/>
                <a:cs typeface="Cambria Math"/>
              </a:rPr>
              <a:t>3	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4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2340229" y="5921133"/>
            <a:ext cx="696595" cy="10795"/>
          </a:xfrm>
          <a:custGeom>
            <a:avLst/>
            <a:gdLst/>
            <a:ahLst/>
            <a:cxnLst/>
            <a:rect l="l" t="t" r="r" b="b"/>
            <a:pathLst>
              <a:path w="696594" h="10795">
                <a:moveTo>
                  <a:pt x="696468" y="0"/>
                </a:moveTo>
                <a:lnTo>
                  <a:pt x="0" y="0"/>
                </a:lnTo>
                <a:lnTo>
                  <a:pt x="0" y="10668"/>
                </a:lnTo>
                <a:lnTo>
                  <a:pt x="696468" y="10668"/>
                </a:lnTo>
                <a:lnTo>
                  <a:pt x="6964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 txBox="1"/>
          <p:nvPr/>
        </p:nvSpPr>
        <p:spPr>
          <a:xfrm>
            <a:off x="2634233" y="5716320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353564" y="5943142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7" y="0"/>
                </a:moveTo>
                <a:lnTo>
                  <a:pt x="551815" y="5727"/>
                </a:lnTo>
                <a:lnTo>
                  <a:pt x="559986" y="9275"/>
                </a:lnTo>
                <a:lnTo>
                  <a:pt x="566991" y="14185"/>
                </a:lnTo>
                <a:lnTo>
                  <a:pt x="585454" y="57833"/>
                </a:lnTo>
                <a:lnTo>
                  <a:pt x="585978" y="69875"/>
                </a:lnTo>
                <a:lnTo>
                  <a:pt x="585454" y="82324"/>
                </a:lnTo>
                <a:lnTo>
                  <a:pt x="572857" y="120563"/>
                </a:lnTo>
                <a:lnTo>
                  <a:pt x="552069" y="135432"/>
                </a:lnTo>
                <a:lnTo>
                  <a:pt x="553847" y="141160"/>
                </a:lnTo>
                <a:lnTo>
                  <a:pt x="587248" y="116497"/>
                </a:lnTo>
                <a:lnTo>
                  <a:pt x="598805" y="70624"/>
                </a:lnTo>
                <a:lnTo>
                  <a:pt x="598086" y="57677"/>
                </a:lnTo>
                <a:lnTo>
                  <a:pt x="580689" y="16064"/>
                </a:lnTo>
                <a:lnTo>
                  <a:pt x="564064" y="3695"/>
                </a:lnTo>
                <a:lnTo>
                  <a:pt x="553847" y="0"/>
                </a:lnTo>
                <a:close/>
              </a:path>
              <a:path w="598805" h="141604">
                <a:moveTo>
                  <a:pt x="45085" y="0"/>
                </a:moveTo>
                <a:lnTo>
                  <a:pt x="11684" y="24739"/>
                </a:lnTo>
                <a:lnTo>
                  <a:pt x="0" y="70624"/>
                </a:lnTo>
                <a:lnTo>
                  <a:pt x="734" y="83592"/>
                </a:lnTo>
                <a:lnTo>
                  <a:pt x="18010" y="125140"/>
                </a:lnTo>
                <a:lnTo>
                  <a:pt x="45085" y="141160"/>
                </a:lnTo>
                <a:lnTo>
                  <a:pt x="46862" y="135432"/>
                </a:lnTo>
                <a:lnTo>
                  <a:pt x="38764" y="131870"/>
                </a:lnTo>
                <a:lnTo>
                  <a:pt x="31797" y="126914"/>
                </a:lnTo>
                <a:lnTo>
                  <a:pt x="13350" y="82324"/>
                </a:lnTo>
                <a:lnTo>
                  <a:pt x="12827" y="69875"/>
                </a:lnTo>
                <a:lnTo>
                  <a:pt x="13350" y="57833"/>
                </a:lnTo>
                <a:lnTo>
                  <a:pt x="25969" y="20458"/>
                </a:lnTo>
                <a:lnTo>
                  <a:pt x="46990" y="5727"/>
                </a:lnTo>
                <a:lnTo>
                  <a:pt x="450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 txBox="1"/>
          <p:nvPr/>
        </p:nvSpPr>
        <p:spPr>
          <a:xfrm>
            <a:off x="2366517" y="5847384"/>
            <a:ext cx="7029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1800">
                <a:latin typeface="Cambria Math"/>
                <a:cs typeface="Cambria Math"/>
              </a:rPr>
              <a:t>1</a:t>
            </a:r>
            <a:r>
              <a:rPr dirty="0" baseline="-16203" sz="1800" spc="-37">
                <a:latin typeface="Cambria Math"/>
                <a:cs typeface="Cambria Math"/>
              </a:rPr>
              <a:t> </a:t>
            </a:r>
            <a:r>
              <a:rPr dirty="0" baseline="-16203" sz="1800">
                <a:latin typeface="Cambria Math"/>
                <a:cs typeface="Cambria Math"/>
              </a:rPr>
              <a:t>−</a:t>
            </a:r>
            <a:r>
              <a:rPr dirty="0" baseline="-16203" sz="1800" spc="-22">
                <a:latin typeface="Cambria Math"/>
                <a:cs typeface="Cambria Math"/>
              </a:rPr>
              <a:t> </a:t>
            </a:r>
            <a:r>
              <a:rPr dirty="0" baseline="-16203" sz="1800" spc="37">
                <a:latin typeface="Cambria Math"/>
                <a:cs typeface="Cambria Math"/>
              </a:rPr>
              <a:t>𝑧</a:t>
            </a:r>
            <a:r>
              <a:rPr dirty="0" sz="850" spc="25">
                <a:latin typeface="Cambria Math"/>
                <a:cs typeface="Cambria Math"/>
              </a:rPr>
              <a:t>−1</a:t>
            </a:r>
            <a:r>
              <a:rPr dirty="0" sz="850" spc="130">
                <a:latin typeface="Cambria Math"/>
                <a:cs typeface="Cambria Math"/>
              </a:rPr>
              <a:t> </a:t>
            </a: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3034029" y="5806236"/>
            <a:ext cx="456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-495">
                <a:latin typeface="Cambria Math"/>
                <a:cs typeface="Cambria Math"/>
              </a:rPr>
              <a:t>𝐺</a:t>
            </a:r>
            <a:r>
              <a:rPr dirty="0" baseline="11574" sz="1800" spc="-622">
                <a:latin typeface="Cambria Math"/>
                <a:cs typeface="Cambria Math"/>
              </a:rPr>
              <a:t>෠</a:t>
            </a:r>
            <a:r>
              <a:rPr dirty="0" sz="1200" spc="5">
                <a:latin typeface="Cambria Math"/>
                <a:cs typeface="Cambria Math"/>
              </a:rPr>
              <a:t>(𝑧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869185" y="6086652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1966467" y="6141262"/>
            <a:ext cx="598805" cy="141605"/>
          </a:xfrm>
          <a:custGeom>
            <a:avLst/>
            <a:gdLst/>
            <a:ahLst/>
            <a:cxnLst/>
            <a:rect l="l" t="t" r="r" b="b"/>
            <a:pathLst>
              <a:path w="598805" h="141604">
                <a:moveTo>
                  <a:pt x="553846" y="0"/>
                </a:moveTo>
                <a:lnTo>
                  <a:pt x="551814" y="5727"/>
                </a:lnTo>
                <a:lnTo>
                  <a:pt x="559986" y="9275"/>
                </a:lnTo>
                <a:lnTo>
                  <a:pt x="566991" y="14185"/>
                </a:lnTo>
                <a:lnTo>
                  <a:pt x="585454" y="57833"/>
                </a:lnTo>
                <a:lnTo>
                  <a:pt x="585977" y="69875"/>
                </a:lnTo>
                <a:lnTo>
                  <a:pt x="585454" y="82324"/>
                </a:lnTo>
                <a:lnTo>
                  <a:pt x="572857" y="120563"/>
                </a:lnTo>
                <a:lnTo>
                  <a:pt x="552069" y="135432"/>
                </a:lnTo>
                <a:lnTo>
                  <a:pt x="553846" y="141160"/>
                </a:lnTo>
                <a:lnTo>
                  <a:pt x="587248" y="116497"/>
                </a:lnTo>
                <a:lnTo>
                  <a:pt x="598805" y="70624"/>
                </a:lnTo>
                <a:lnTo>
                  <a:pt x="598086" y="57683"/>
                </a:lnTo>
                <a:lnTo>
                  <a:pt x="580689" y="16064"/>
                </a:lnTo>
                <a:lnTo>
                  <a:pt x="564064" y="3695"/>
                </a:lnTo>
                <a:lnTo>
                  <a:pt x="553846" y="0"/>
                </a:lnTo>
                <a:close/>
              </a:path>
              <a:path w="598805" h="141604">
                <a:moveTo>
                  <a:pt x="45084" y="0"/>
                </a:moveTo>
                <a:lnTo>
                  <a:pt x="11683" y="24739"/>
                </a:lnTo>
                <a:lnTo>
                  <a:pt x="0" y="70624"/>
                </a:lnTo>
                <a:lnTo>
                  <a:pt x="734" y="83592"/>
                </a:lnTo>
                <a:lnTo>
                  <a:pt x="18010" y="125140"/>
                </a:lnTo>
                <a:lnTo>
                  <a:pt x="45084" y="141160"/>
                </a:lnTo>
                <a:lnTo>
                  <a:pt x="46862" y="135432"/>
                </a:lnTo>
                <a:lnTo>
                  <a:pt x="38764" y="131870"/>
                </a:lnTo>
                <a:lnTo>
                  <a:pt x="31797" y="126914"/>
                </a:lnTo>
                <a:lnTo>
                  <a:pt x="13350" y="82324"/>
                </a:lnTo>
                <a:lnTo>
                  <a:pt x="12826" y="69875"/>
                </a:lnTo>
                <a:lnTo>
                  <a:pt x="13350" y="57833"/>
                </a:lnTo>
                <a:lnTo>
                  <a:pt x="25969" y="20458"/>
                </a:lnTo>
                <a:lnTo>
                  <a:pt x="46989" y="5727"/>
                </a:lnTo>
                <a:lnTo>
                  <a:pt x="45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 txBox="1"/>
          <p:nvPr/>
        </p:nvSpPr>
        <p:spPr>
          <a:xfrm>
            <a:off x="1770126" y="6091224"/>
            <a:ext cx="89661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7015" algn="l"/>
                <a:tab pos="809625" algn="l"/>
              </a:tabLst>
            </a:pPr>
            <a:r>
              <a:rPr dirty="0" sz="1200">
                <a:latin typeface="Cambria Math"/>
                <a:cs typeface="Cambria Math"/>
              </a:rPr>
              <a:t>𝑇	1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 𝑧	𝑧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350770" y="6086652"/>
            <a:ext cx="4679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09245" algn="l"/>
              </a:tabLst>
            </a:pP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r>
              <a:rPr dirty="0" sz="850">
                <a:latin typeface="Cambria Math"/>
                <a:cs typeface="Cambria Math"/>
              </a:rPr>
              <a:t>	</a:t>
            </a:r>
            <a:r>
              <a:rPr dirty="0" sz="850" spc="-5">
                <a:latin typeface="Cambria Math"/>
                <a:cs typeface="Cambria Math"/>
              </a:rPr>
              <a:t>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3620261" y="5989116"/>
            <a:ext cx="400685" cy="29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6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-5">
                <a:latin typeface="Cambria Math"/>
                <a:cs typeface="Cambria Math"/>
              </a:rPr>
              <a:t> lim</a:t>
            </a:r>
            <a:endParaRPr sz="1200">
              <a:latin typeface="Cambria Math"/>
              <a:cs typeface="Cambria Math"/>
            </a:endParaRPr>
          </a:p>
          <a:p>
            <a:pPr marL="169545">
              <a:lnSpc>
                <a:spcPts val="840"/>
              </a:lnSpc>
            </a:pPr>
            <a:r>
              <a:rPr dirty="0" sz="850" spc="120">
                <a:latin typeface="Cambria Math"/>
                <a:cs typeface="Cambria Math"/>
              </a:rPr>
              <a:t>𝑧</a:t>
            </a:r>
            <a:r>
              <a:rPr dirty="0" sz="850" spc="15">
                <a:latin typeface="Cambria Math"/>
                <a:cs typeface="Cambria Math"/>
              </a:rPr>
              <a:t>→</a:t>
            </a:r>
            <a:r>
              <a:rPr dirty="0" sz="850" spc="35">
                <a:latin typeface="Cambria Math"/>
                <a:cs typeface="Cambria Math"/>
              </a:rPr>
              <a:t>1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4051808" y="5783452"/>
            <a:ext cx="1700530" cy="465455"/>
          </a:xfrm>
          <a:custGeom>
            <a:avLst/>
            <a:gdLst/>
            <a:ahLst/>
            <a:cxnLst/>
            <a:rect l="l" t="t" r="r" b="b"/>
            <a:pathLst>
              <a:path w="1700529" h="465454">
                <a:moveTo>
                  <a:pt x="40513" y="12827"/>
                </a:moveTo>
                <a:lnTo>
                  <a:pt x="0" y="12827"/>
                </a:lnTo>
                <a:lnTo>
                  <a:pt x="0" y="20447"/>
                </a:lnTo>
                <a:lnTo>
                  <a:pt x="0" y="457327"/>
                </a:lnTo>
                <a:lnTo>
                  <a:pt x="0" y="464947"/>
                </a:lnTo>
                <a:lnTo>
                  <a:pt x="40513" y="464947"/>
                </a:lnTo>
                <a:lnTo>
                  <a:pt x="40513" y="457327"/>
                </a:lnTo>
                <a:lnTo>
                  <a:pt x="15367" y="457327"/>
                </a:lnTo>
                <a:lnTo>
                  <a:pt x="15367" y="20447"/>
                </a:lnTo>
                <a:lnTo>
                  <a:pt x="40513" y="20447"/>
                </a:lnTo>
                <a:lnTo>
                  <a:pt x="40513" y="12827"/>
                </a:lnTo>
                <a:close/>
              </a:path>
              <a:path w="1700529" h="465454">
                <a:moveTo>
                  <a:pt x="114427" y="4978"/>
                </a:moveTo>
                <a:lnTo>
                  <a:pt x="80987" y="37261"/>
                </a:lnTo>
                <a:lnTo>
                  <a:pt x="65633" y="75323"/>
                </a:lnTo>
                <a:lnTo>
                  <a:pt x="57632" y="123037"/>
                </a:lnTo>
                <a:lnTo>
                  <a:pt x="56642" y="150533"/>
                </a:lnTo>
                <a:lnTo>
                  <a:pt x="57632" y="177952"/>
                </a:lnTo>
                <a:lnTo>
                  <a:pt x="65633" y="225755"/>
                </a:lnTo>
                <a:lnTo>
                  <a:pt x="80987" y="263829"/>
                </a:lnTo>
                <a:lnTo>
                  <a:pt x="110109" y="301078"/>
                </a:lnTo>
                <a:lnTo>
                  <a:pt x="114427" y="296087"/>
                </a:lnTo>
                <a:lnTo>
                  <a:pt x="105473" y="286181"/>
                </a:lnTo>
                <a:lnTo>
                  <a:pt x="97307" y="273850"/>
                </a:lnTo>
                <a:lnTo>
                  <a:pt x="78028" y="222427"/>
                </a:lnTo>
                <a:lnTo>
                  <a:pt x="71882" y="176733"/>
                </a:lnTo>
                <a:lnTo>
                  <a:pt x="71120" y="150456"/>
                </a:lnTo>
                <a:lnTo>
                  <a:pt x="71882" y="124345"/>
                </a:lnTo>
                <a:lnTo>
                  <a:pt x="78028" y="78663"/>
                </a:lnTo>
                <a:lnTo>
                  <a:pt x="89954" y="41986"/>
                </a:lnTo>
                <a:lnTo>
                  <a:pt x="105473" y="14897"/>
                </a:lnTo>
                <a:lnTo>
                  <a:pt x="114427" y="4978"/>
                </a:lnTo>
                <a:close/>
              </a:path>
              <a:path w="1700529" h="465454">
                <a:moveTo>
                  <a:pt x="262890" y="86169"/>
                </a:moveTo>
                <a:lnTo>
                  <a:pt x="260985" y="80441"/>
                </a:lnTo>
                <a:lnTo>
                  <a:pt x="250685" y="84150"/>
                </a:lnTo>
                <a:lnTo>
                  <a:pt x="241706" y="89496"/>
                </a:lnTo>
                <a:lnTo>
                  <a:pt x="218833" y="126161"/>
                </a:lnTo>
                <a:lnTo>
                  <a:pt x="215900" y="151066"/>
                </a:lnTo>
                <a:lnTo>
                  <a:pt x="216623" y="164045"/>
                </a:lnTo>
                <a:lnTo>
                  <a:pt x="233908" y="205587"/>
                </a:lnTo>
                <a:lnTo>
                  <a:pt x="260985" y="221602"/>
                </a:lnTo>
                <a:lnTo>
                  <a:pt x="262763" y="215874"/>
                </a:lnTo>
                <a:lnTo>
                  <a:pt x="254660" y="212318"/>
                </a:lnTo>
                <a:lnTo>
                  <a:pt x="247688" y="207365"/>
                </a:lnTo>
                <a:lnTo>
                  <a:pt x="229247" y="162775"/>
                </a:lnTo>
                <a:lnTo>
                  <a:pt x="228727" y="150317"/>
                </a:lnTo>
                <a:lnTo>
                  <a:pt x="229247" y="138277"/>
                </a:lnTo>
                <a:lnTo>
                  <a:pt x="241858" y="100901"/>
                </a:lnTo>
                <a:lnTo>
                  <a:pt x="254762" y="89725"/>
                </a:lnTo>
                <a:lnTo>
                  <a:pt x="262890" y="86169"/>
                </a:lnTo>
                <a:close/>
              </a:path>
              <a:path w="1700529" h="465454">
                <a:moveTo>
                  <a:pt x="814705" y="151066"/>
                </a:moveTo>
                <a:lnTo>
                  <a:pt x="803021" y="105181"/>
                </a:lnTo>
                <a:lnTo>
                  <a:pt x="769747" y="80441"/>
                </a:lnTo>
                <a:lnTo>
                  <a:pt x="767715" y="86169"/>
                </a:lnTo>
                <a:lnTo>
                  <a:pt x="775881" y="89725"/>
                </a:lnTo>
                <a:lnTo>
                  <a:pt x="782891" y="94640"/>
                </a:lnTo>
                <a:lnTo>
                  <a:pt x="801344" y="138277"/>
                </a:lnTo>
                <a:lnTo>
                  <a:pt x="801878" y="150317"/>
                </a:lnTo>
                <a:lnTo>
                  <a:pt x="801344" y="162775"/>
                </a:lnTo>
                <a:lnTo>
                  <a:pt x="788746" y="201015"/>
                </a:lnTo>
                <a:lnTo>
                  <a:pt x="767969" y="215874"/>
                </a:lnTo>
                <a:lnTo>
                  <a:pt x="769747" y="221602"/>
                </a:lnTo>
                <a:lnTo>
                  <a:pt x="803148" y="196938"/>
                </a:lnTo>
                <a:lnTo>
                  <a:pt x="813981" y="164045"/>
                </a:lnTo>
                <a:lnTo>
                  <a:pt x="814705" y="151066"/>
                </a:lnTo>
                <a:close/>
              </a:path>
              <a:path w="1700529" h="465454">
                <a:moveTo>
                  <a:pt x="1165733" y="145300"/>
                </a:moveTo>
                <a:lnTo>
                  <a:pt x="1081913" y="145300"/>
                </a:lnTo>
                <a:lnTo>
                  <a:pt x="1081913" y="155968"/>
                </a:lnTo>
                <a:lnTo>
                  <a:pt x="1165733" y="155968"/>
                </a:lnTo>
                <a:lnTo>
                  <a:pt x="1165733" y="145300"/>
                </a:lnTo>
                <a:close/>
              </a:path>
              <a:path w="1700529" h="465454">
                <a:moveTo>
                  <a:pt x="1644396" y="150456"/>
                </a:moveTo>
                <a:lnTo>
                  <a:pt x="1640395" y="97993"/>
                </a:lnTo>
                <a:lnTo>
                  <a:pt x="1628394" y="55029"/>
                </a:lnTo>
                <a:lnTo>
                  <a:pt x="1601330" y="9753"/>
                </a:lnTo>
                <a:lnTo>
                  <a:pt x="1590929" y="0"/>
                </a:lnTo>
                <a:lnTo>
                  <a:pt x="1586611" y="4978"/>
                </a:lnTo>
                <a:lnTo>
                  <a:pt x="1595551" y="14897"/>
                </a:lnTo>
                <a:lnTo>
                  <a:pt x="1603730" y="27228"/>
                </a:lnTo>
                <a:lnTo>
                  <a:pt x="1623060" y="78663"/>
                </a:lnTo>
                <a:lnTo>
                  <a:pt x="1629156" y="124345"/>
                </a:lnTo>
                <a:lnTo>
                  <a:pt x="1629918" y="150533"/>
                </a:lnTo>
                <a:lnTo>
                  <a:pt x="1629156" y="176733"/>
                </a:lnTo>
                <a:lnTo>
                  <a:pt x="1623060" y="222427"/>
                </a:lnTo>
                <a:lnTo>
                  <a:pt x="1611122" y="259092"/>
                </a:lnTo>
                <a:lnTo>
                  <a:pt x="1586611" y="296087"/>
                </a:lnTo>
                <a:lnTo>
                  <a:pt x="1590929" y="301078"/>
                </a:lnTo>
                <a:lnTo>
                  <a:pt x="1620050" y="263829"/>
                </a:lnTo>
                <a:lnTo>
                  <a:pt x="1635391" y="225755"/>
                </a:lnTo>
                <a:lnTo>
                  <a:pt x="1643392" y="177952"/>
                </a:lnTo>
                <a:lnTo>
                  <a:pt x="1644396" y="150456"/>
                </a:lnTo>
                <a:close/>
              </a:path>
              <a:path w="1700529" h="465454">
                <a:moveTo>
                  <a:pt x="1656448" y="320560"/>
                </a:moveTo>
                <a:lnTo>
                  <a:pt x="44069" y="320560"/>
                </a:lnTo>
                <a:lnTo>
                  <a:pt x="44069" y="331228"/>
                </a:lnTo>
                <a:lnTo>
                  <a:pt x="1656448" y="331228"/>
                </a:lnTo>
                <a:lnTo>
                  <a:pt x="1656448" y="320560"/>
                </a:lnTo>
                <a:close/>
              </a:path>
              <a:path w="1700529" h="465454">
                <a:moveTo>
                  <a:pt x="1700276" y="12827"/>
                </a:moveTo>
                <a:lnTo>
                  <a:pt x="1659763" y="12827"/>
                </a:lnTo>
                <a:lnTo>
                  <a:pt x="1659763" y="20447"/>
                </a:lnTo>
                <a:lnTo>
                  <a:pt x="1684909" y="20447"/>
                </a:lnTo>
                <a:lnTo>
                  <a:pt x="1684909" y="457327"/>
                </a:lnTo>
                <a:lnTo>
                  <a:pt x="1659763" y="457327"/>
                </a:lnTo>
                <a:lnTo>
                  <a:pt x="1659763" y="464947"/>
                </a:lnTo>
                <a:lnTo>
                  <a:pt x="1700276" y="464947"/>
                </a:lnTo>
                <a:lnTo>
                  <a:pt x="1700276" y="457327"/>
                </a:lnTo>
                <a:lnTo>
                  <a:pt x="1700276" y="20447"/>
                </a:lnTo>
                <a:lnTo>
                  <a:pt x="1700276" y="128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 txBox="1"/>
          <p:nvPr/>
        </p:nvSpPr>
        <p:spPr>
          <a:xfrm>
            <a:off x="5121655" y="5723940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5350255" y="5783376"/>
            <a:ext cx="876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65">
                <a:latin typeface="Cambria Math"/>
                <a:cs typeface="Cambria Math"/>
              </a:rPr>
              <a:t>෠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4133088" y="5813856"/>
            <a:ext cx="15386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2</a:t>
            </a:r>
            <a:r>
              <a:rPr dirty="0" sz="1200" spc="22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5">
                <a:latin typeface="Cambria Math"/>
                <a:cs typeface="Cambria Math"/>
              </a:rPr>
              <a:t> </a:t>
            </a:r>
            <a:r>
              <a:rPr dirty="0" sz="1200" spc="25">
                <a:latin typeface="Cambria Math"/>
                <a:cs typeface="Cambria Math"/>
              </a:rPr>
              <a:t>𝑧</a:t>
            </a:r>
            <a:r>
              <a:rPr dirty="0" baseline="29411" sz="1275" spc="37">
                <a:latin typeface="Cambria Math"/>
                <a:cs typeface="Cambria Math"/>
              </a:rPr>
              <a:t>−1</a:t>
            </a:r>
            <a:r>
              <a:rPr dirty="0" baseline="29411" sz="1275" spc="225">
                <a:latin typeface="Cambria Math"/>
                <a:cs typeface="Cambria Math"/>
              </a:rPr>
              <a:t> </a:t>
            </a:r>
            <a:r>
              <a:rPr dirty="0" baseline="29411" sz="1275" spc="52">
                <a:latin typeface="Cambria Math"/>
                <a:cs typeface="Cambria Math"/>
              </a:rPr>
              <a:t>2</a:t>
            </a:r>
            <a:r>
              <a:rPr dirty="0" baseline="29411" sz="1275" spc="18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10">
                <a:latin typeface="Cambria Math"/>
                <a:cs typeface="Cambria Math"/>
              </a:rPr>
              <a:t> </a:t>
            </a:r>
            <a:r>
              <a:rPr dirty="0" baseline="-27777" sz="1800">
                <a:latin typeface="Cambria Math"/>
                <a:cs typeface="Cambria Math"/>
              </a:rPr>
              <a:t>1</a:t>
            </a:r>
            <a:r>
              <a:rPr dirty="0" baseline="-27777" sz="18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 </a:t>
            </a:r>
            <a:r>
              <a:rPr dirty="0" sz="1200" spc="10">
                <a:latin typeface="Cambria Math"/>
                <a:cs typeface="Cambria Math"/>
              </a:rPr>
              <a:t>𝐺(𝑧)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4804664" y="6091224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903723" y="6086652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5799835" y="5989116"/>
            <a:ext cx="1397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967349" y="5783452"/>
            <a:ext cx="708660" cy="331470"/>
          </a:xfrm>
          <a:custGeom>
            <a:avLst/>
            <a:gdLst/>
            <a:ahLst/>
            <a:cxnLst/>
            <a:rect l="l" t="t" r="r" b="b"/>
            <a:pathLst>
              <a:path w="708659" h="331470">
                <a:moveTo>
                  <a:pt x="70358" y="4978"/>
                </a:moveTo>
                <a:lnTo>
                  <a:pt x="36918" y="37261"/>
                </a:lnTo>
                <a:lnTo>
                  <a:pt x="21564" y="75323"/>
                </a:lnTo>
                <a:lnTo>
                  <a:pt x="13563" y="123037"/>
                </a:lnTo>
                <a:lnTo>
                  <a:pt x="12573" y="150533"/>
                </a:lnTo>
                <a:lnTo>
                  <a:pt x="13563" y="177952"/>
                </a:lnTo>
                <a:lnTo>
                  <a:pt x="21564" y="225755"/>
                </a:lnTo>
                <a:lnTo>
                  <a:pt x="36918" y="263829"/>
                </a:lnTo>
                <a:lnTo>
                  <a:pt x="66040" y="301078"/>
                </a:lnTo>
                <a:lnTo>
                  <a:pt x="70358" y="296087"/>
                </a:lnTo>
                <a:lnTo>
                  <a:pt x="61404" y="286181"/>
                </a:lnTo>
                <a:lnTo>
                  <a:pt x="53238" y="273850"/>
                </a:lnTo>
                <a:lnTo>
                  <a:pt x="33959" y="222427"/>
                </a:lnTo>
                <a:lnTo>
                  <a:pt x="27813" y="176733"/>
                </a:lnTo>
                <a:lnTo>
                  <a:pt x="27051" y="150456"/>
                </a:lnTo>
                <a:lnTo>
                  <a:pt x="27813" y="124345"/>
                </a:lnTo>
                <a:lnTo>
                  <a:pt x="33959" y="78663"/>
                </a:lnTo>
                <a:lnTo>
                  <a:pt x="45885" y="41986"/>
                </a:lnTo>
                <a:lnTo>
                  <a:pt x="61404" y="14897"/>
                </a:lnTo>
                <a:lnTo>
                  <a:pt x="70358" y="4978"/>
                </a:lnTo>
                <a:close/>
              </a:path>
              <a:path w="708659" h="331470">
                <a:moveTo>
                  <a:pt x="425196" y="145300"/>
                </a:moveTo>
                <a:lnTo>
                  <a:pt x="341376" y="145300"/>
                </a:lnTo>
                <a:lnTo>
                  <a:pt x="341376" y="155968"/>
                </a:lnTo>
                <a:lnTo>
                  <a:pt x="425196" y="155968"/>
                </a:lnTo>
                <a:lnTo>
                  <a:pt x="425196" y="145300"/>
                </a:lnTo>
                <a:close/>
              </a:path>
              <a:path w="708659" h="331470">
                <a:moveTo>
                  <a:pt x="696595" y="150456"/>
                </a:moveTo>
                <a:lnTo>
                  <a:pt x="692594" y="97993"/>
                </a:lnTo>
                <a:lnTo>
                  <a:pt x="680593" y="55029"/>
                </a:lnTo>
                <a:lnTo>
                  <a:pt x="653529" y="9753"/>
                </a:lnTo>
                <a:lnTo>
                  <a:pt x="643128" y="0"/>
                </a:lnTo>
                <a:lnTo>
                  <a:pt x="638797" y="4978"/>
                </a:lnTo>
                <a:lnTo>
                  <a:pt x="647750" y="14897"/>
                </a:lnTo>
                <a:lnTo>
                  <a:pt x="655929" y="27228"/>
                </a:lnTo>
                <a:lnTo>
                  <a:pt x="675246" y="78663"/>
                </a:lnTo>
                <a:lnTo>
                  <a:pt x="681355" y="124345"/>
                </a:lnTo>
                <a:lnTo>
                  <a:pt x="682117" y="150533"/>
                </a:lnTo>
                <a:lnTo>
                  <a:pt x="681355" y="176733"/>
                </a:lnTo>
                <a:lnTo>
                  <a:pt x="675246" y="222427"/>
                </a:lnTo>
                <a:lnTo>
                  <a:pt x="663321" y="259092"/>
                </a:lnTo>
                <a:lnTo>
                  <a:pt x="638797" y="296087"/>
                </a:lnTo>
                <a:lnTo>
                  <a:pt x="643128" y="301078"/>
                </a:lnTo>
                <a:lnTo>
                  <a:pt x="672249" y="263829"/>
                </a:lnTo>
                <a:lnTo>
                  <a:pt x="687590" y="225755"/>
                </a:lnTo>
                <a:lnTo>
                  <a:pt x="695591" y="177952"/>
                </a:lnTo>
                <a:lnTo>
                  <a:pt x="696595" y="150456"/>
                </a:lnTo>
                <a:close/>
              </a:path>
              <a:path w="708659" h="331470">
                <a:moveTo>
                  <a:pt x="708660" y="320560"/>
                </a:moveTo>
                <a:lnTo>
                  <a:pt x="0" y="320560"/>
                </a:lnTo>
                <a:lnTo>
                  <a:pt x="0" y="331228"/>
                </a:lnTo>
                <a:lnTo>
                  <a:pt x="708660" y="331228"/>
                </a:lnTo>
                <a:lnTo>
                  <a:pt x="708660" y="320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 txBox="1"/>
          <p:nvPr/>
        </p:nvSpPr>
        <p:spPr>
          <a:xfrm>
            <a:off x="6296914" y="5890056"/>
            <a:ext cx="1098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6004559" y="5813856"/>
            <a:ext cx="6292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0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15">
                <a:latin typeface="Cambria Math"/>
                <a:cs typeface="Cambria Math"/>
              </a:rPr>
              <a:t> </a:t>
            </a:r>
            <a:r>
              <a:rPr dirty="0" baseline="32407" sz="1800">
                <a:latin typeface="Cambria Math"/>
                <a:cs typeface="Cambria Math"/>
              </a:rPr>
              <a:t>2</a:t>
            </a:r>
            <a:r>
              <a:rPr dirty="0" baseline="32407" sz="1800" spc="-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·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6225285" y="6091224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6324346" y="6086652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6875653" y="6104013"/>
            <a:ext cx="181610" cy="10795"/>
          </a:xfrm>
          <a:custGeom>
            <a:avLst/>
            <a:gdLst/>
            <a:ahLst/>
            <a:cxnLst/>
            <a:rect l="l" t="t" r="r" b="b"/>
            <a:pathLst>
              <a:path w="181609" h="10795">
                <a:moveTo>
                  <a:pt x="181355" y="0"/>
                </a:moveTo>
                <a:lnTo>
                  <a:pt x="0" y="0"/>
                </a:lnTo>
                <a:lnTo>
                  <a:pt x="0" y="10668"/>
                </a:lnTo>
                <a:lnTo>
                  <a:pt x="181355" y="10668"/>
                </a:lnTo>
                <a:lnTo>
                  <a:pt x="1813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 txBox="1"/>
          <p:nvPr/>
        </p:nvSpPr>
        <p:spPr>
          <a:xfrm>
            <a:off x="6863842" y="5873292"/>
            <a:ext cx="2000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2𝐶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6869938" y="6091224"/>
            <a:ext cx="1162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616317" y="6104013"/>
            <a:ext cx="166370" cy="10795"/>
          </a:xfrm>
          <a:custGeom>
            <a:avLst/>
            <a:gdLst/>
            <a:ahLst/>
            <a:cxnLst/>
            <a:rect l="l" t="t" r="r" b="b"/>
            <a:pathLst>
              <a:path w="166370" h="10795">
                <a:moveTo>
                  <a:pt x="166116" y="0"/>
                </a:moveTo>
                <a:lnTo>
                  <a:pt x="0" y="0"/>
                </a:lnTo>
                <a:lnTo>
                  <a:pt x="0" y="10668"/>
                </a:lnTo>
                <a:lnTo>
                  <a:pt x="166116" y="10668"/>
                </a:lnTo>
                <a:lnTo>
                  <a:pt x="166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 txBox="1"/>
          <p:nvPr/>
        </p:nvSpPr>
        <p:spPr>
          <a:xfrm>
            <a:off x="6681469" y="5989116"/>
            <a:ext cx="1296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99720" algn="l"/>
                <a:tab pos="1144270" algn="l"/>
              </a:tabLst>
            </a:pPr>
            <a:r>
              <a:rPr dirty="0" sz="1200">
                <a:latin typeface="Cambria Math"/>
                <a:cs typeface="Cambria Math"/>
              </a:rPr>
              <a:t>=	</a:t>
            </a:r>
            <a:r>
              <a:rPr dirty="0" baseline="-29411" sz="1275" spc="52">
                <a:latin typeface="Cambria Math"/>
                <a:cs typeface="Cambria Math"/>
              </a:rPr>
              <a:t>2</a:t>
            </a:r>
            <a:r>
              <a:rPr dirty="0" baseline="-29411" sz="1275" spc="35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⇒</a:t>
            </a:r>
            <a:r>
              <a:rPr dirty="0" sz="1200" spc="6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𝑒</a:t>
            </a:r>
            <a:r>
              <a:rPr dirty="0" baseline="-16339" sz="1275" spc="-7">
                <a:latin typeface="Cambria Math"/>
                <a:cs typeface="Cambria Math"/>
              </a:rPr>
              <a:t>𝑣</a:t>
            </a:r>
            <a:r>
              <a:rPr dirty="0" baseline="-16339" sz="1275" spc="32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	=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7982077" y="6104013"/>
            <a:ext cx="181610" cy="10795"/>
          </a:xfrm>
          <a:custGeom>
            <a:avLst/>
            <a:gdLst/>
            <a:ahLst/>
            <a:cxnLst/>
            <a:rect l="l" t="t" r="r" b="b"/>
            <a:pathLst>
              <a:path w="181609" h="10795">
                <a:moveTo>
                  <a:pt x="181355" y="0"/>
                </a:moveTo>
                <a:lnTo>
                  <a:pt x="0" y="0"/>
                </a:lnTo>
                <a:lnTo>
                  <a:pt x="0" y="10668"/>
                </a:lnTo>
                <a:lnTo>
                  <a:pt x="181355" y="10668"/>
                </a:lnTo>
                <a:lnTo>
                  <a:pt x="1813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 txBox="1"/>
          <p:nvPr/>
        </p:nvSpPr>
        <p:spPr>
          <a:xfrm>
            <a:off x="7645654" y="5873292"/>
            <a:ext cx="4470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2900" algn="l"/>
              </a:tabLst>
            </a:pPr>
            <a:r>
              <a:rPr dirty="0" sz="1200">
                <a:latin typeface="Cambria Math"/>
                <a:cs typeface="Cambria Math"/>
              </a:rPr>
              <a:t>1	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075421" y="5858052"/>
            <a:ext cx="901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35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579106" y="6091224"/>
            <a:ext cx="6165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03225" algn="l"/>
              </a:tabLst>
            </a:pPr>
            <a:r>
              <a:rPr dirty="0" sz="1200" spc="-35">
                <a:latin typeface="Cambria Math"/>
                <a:cs typeface="Cambria Math"/>
              </a:rPr>
              <a:t>𝐾</a:t>
            </a:r>
            <a:r>
              <a:rPr dirty="0" baseline="-16339" sz="1275" spc="-52">
                <a:latin typeface="Cambria Math"/>
                <a:cs typeface="Cambria Math"/>
              </a:rPr>
              <a:t>𝑣	</a:t>
            </a:r>
            <a:r>
              <a:rPr dirty="0" sz="1200" spc="-5">
                <a:latin typeface="Cambria Math"/>
                <a:cs typeface="Cambria Math"/>
              </a:rPr>
              <a:t>2𝐶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 txBox="1"/>
          <p:nvPr/>
        </p:nvSpPr>
        <p:spPr>
          <a:xfrm>
            <a:off x="347268" y="747521"/>
            <a:ext cx="19221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aceleración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9323958" y="344677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7" y="0"/>
                </a:moveTo>
                <a:lnTo>
                  <a:pt x="257810" y="11430"/>
                </a:lnTo>
                <a:lnTo>
                  <a:pt x="274117" y="18504"/>
                </a:lnTo>
                <a:lnTo>
                  <a:pt x="288162" y="28305"/>
                </a:lnTo>
                <a:lnTo>
                  <a:pt x="316706" y="73852"/>
                </a:lnTo>
                <a:lnTo>
                  <a:pt x="325088" y="115623"/>
                </a:lnTo>
                <a:lnTo>
                  <a:pt x="326136" y="139700"/>
                </a:lnTo>
                <a:lnTo>
                  <a:pt x="325088" y="164580"/>
                </a:lnTo>
                <a:lnTo>
                  <a:pt x="316706" y="207529"/>
                </a:lnTo>
                <a:lnTo>
                  <a:pt x="288210" y="253730"/>
                </a:lnTo>
                <a:lnTo>
                  <a:pt x="258191" y="270763"/>
                </a:lnTo>
                <a:lnTo>
                  <a:pt x="261747" y="282321"/>
                </a:lnTo>
                <a:lnTo>
                  <a:pt x="300291" y="264191"/>
                </a:lnTo>
                <a:lnTo>
                  <a:pt x="328549" y="232918"/>
                </a:lnTo>
                <a:lnTo>
                  <a:pt x="345979" y="191023"/>
                </a:lnTo>
                <a:lnTo>
                  <a:pt x="351790" y="141224"/>
                </a:lnTo>
                <a:lnTo>
                  <a:pt x="350337" y="115339"/>
                </a:lnTo>
                <a:lnTo>
                  <a:pt x="338716" y="69429"/>
                </a:lnTo>
                <a:lnTo>
                  <a:pt x="315646" y="32093"/>
                </a:lnTo>
                <a:lnTo>
                  <a:pt x="282221" y="7379"/>
                </a:lnTo>
                <a:lnTo>
                  <a:pt x="261747" y="0"/>
                </a:lnTo>
                <a:close/>
              </a:path>
              <a:path w="351790" h="282575">
                <a:moveTo>
                  <a:pt x="90043" y="0"/>
                </a:moveTo>
                <a:lnTo>
                  <a:pt x="51641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52" y="167106"/>
                </a:lnTo>
                <a:lnTo>
                  <a:pt x="13073" y="212965"/>
                </a:lnTo>
                <a:lnTo>
                  <a:pt x="36125" y="250209"/>
                </a:lnTo>
                <a:lnTo>
                  <a:pt x="69514" y="274887"/>
                </a:lnTo>
                <a:lnTo>
                  <a:pt x="90043" y="282321"/>
                </a:lnTo>
                <a:lnTo>
                  <a:pt x="93599" y="270763"/>
                </a:lnTo>
                <a:lnTo>
                  <a:pt x="77549" y="263646"/>
                </a:lnTo>
                <a:lnTo>
                  <a:pt x="63690" y="253730"/>
                </a:lnTo>
                <a:lnTo>
                  <a:pt x="35210" y="207529"/>
                </a:lnTo>
                <a:lnTo>
                  <a:pt x="26828" y="164580"/>
                </a:lnTo>
                <a:lnTo>
                  <a:pt x="25781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05"/>
                </a:lnTo>
                <a:lnTo>
                  <a:pt x="94107" y="11430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 txBox="1"/>
          <p:nvPr/>
        </p:nvSpPr>
        <p:spPr>
          <a:xfrm>
            <a:off x="9080118" y="254634"/>
            <a:ext cx="9499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4805" algn="l"/>
                <a:tab pos="708660" algn="l"/>
              </a:tabLst>
            </a:pPr>
            <a:r>
              <a:rPr dirty="0" sz="2400">
                <a:latin typeface="Cambria Math"/>
                <a:cs typeface="Cambria Math"/>
              </a:rPr>
              <a:t>𝐺	𝑧	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10098785" y="475869"/>
            <a:ext cx="972819" cy="20320"/>
          </a:xfrm>
          <a:custGeom>
            <a:avLst/>
            <a:gdLst/>
            <a:ahLst/>
            <a:cxnLst/>
            <a:rect l="l" t="t" r="r" b="b"/>
            <a:pathLst>
              <a:path w="972820" h="20320">
                <a:moveTo>
                  <a:pt x="972312" y="0"/>
                </a:moveTo>
                <a:lnTo>
                  <a:pt x="0" y="0"/>
                </a:lnTo>
                <a:lnTo>
                  <a:pt x="0" y="19811"/>
                </a:lnTo>
                <a:lnTo>
                  <a:pt x="972312" y="19811"/>
                </a:lnTo>
                <a:lnTo>
                  <a:pt x="972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 txBox="1"/>
          <p:nvPr/>
        </p:nvSpPr>
        <p:spPr>
          <a:xfrm>
            <a:off x="10509631" y="158623"/>
            <a:ext cx="15430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10118343" y="559688"/>
            <a:ext cx="821690" cy="206375"/>
          </a:xfrm>
          <a:custGeom>
            <a:avLst/>
            <a:gdLst/>
            <a:ahLst/>
            <a:cxnLst/>
            <a:rect l="l" t="t" r="r" b="b"/>
            <a:pathLst>
              <a:path w="821690" h="206375">
                <a:moveTo>
                  <a:pt x="755650" y="0"/>
                </a:moveTo>
                <a:lnTo>
                  <a:pt x="752728" y="8382"/>
                </a:lnTo>
                <a:lnTo>
                  <a:pt x="764657" y="13553"/>
                </a:lnTo>
                <a:lnTo>
                  <a:pt x="774906" y="20701"/>
                </a:lnTo>
                <a:lnTo>
                  <a:pt x="795655" y="53903"/>
                </a:lnTo>
                <a:lnTo>
                  <a:pt x="802512" y="101981"/>
                </a:lnTo>
                <a:lnTo>
                  <a:pt x="801750" y="120177"/>
                </a:lnTo>
                <a:lnTo>
                  <a:pt x="790321" y="164719"/>
                </a:lnTo>
                <a:lnTo>
                  <a:pt x="752982" y="197738"/>
                </a:lnTo>
                <a:lnTo>
                  <a:pt x="755650" y="206121"/>
                </a:lnTo>
                <a:lnTo>
                  <a:pt x="795012" y="182671"/>
                </a:lnTo>
                <a:lnTo>
                  <a:pt x="817102" y="139493"/>
                </a:lnTo>
                <a:lnTo>
                  <a:pt x="821308" y="103124"/>
                </a:lnTo>
                <a:lnTo>
                  <a:pt x="820257" y="84216"/>
                </a:lnTo>
                <a:lnTo>
                  <a:pt x="804290" y="36068"/>
                </a:lnTo>
                <a:lnTo>
                  <a:pt x="770554" y="5403"/>
                </a:lnTo>
                <a:lnTo>
                  <a:pt x="755650" y="0"/>
                </a:lnTo>
                <a:close/>
              </a:path>
              <a:path w="821690" h="206375">
                <a:moveTo>
                  <a:pt x="65785" y="0"/>
                </a:moveTo>
                <a:lnTo>
                  <a:pt x="26423" y="23449"/>
                </a:lnTo>
                <a:lnTo>
                  <a:pt x="4270" y="66738"/>
                </a:lnTo>
                <a:lnTo>
                  <a:pt x="0" y="103124"/>
                </a:lnTo>
                <a:lnTo>
                  <a:pt x="1069" y="122029"/>
                </a:lnTo>
                <a:lnTo>
                  <a:pt x="17017" y="170052"/>
                </a:lnTo>
                <a:lnTo>
                  <a:pt x="50807" y="200717"/>
                </a:lnTo>
                <a:lnTo>
                  <a:pt x="65785" y="206121"/>
                </a:lnTo>
                <a:lnTo>
                  <a:pt x="68325" y="197738"/>
                </a:lnTo>
                <a:lnTo>
                  <a:pt x="56580" y="192526"/>
                </a:lnTo>
                <a:lnTo>
                  <a:pt x="46466" y="185277"/>
                </a:lnTo>
                <a:lnTo>
                  <a:pt x="25653" y="151522"/>
                </a:lnTo>
                <a:lnTo>
                  <a:pt x="18796" y="101981"/>
                </a:lnTo>
                <a:lnTo>
                  <a:pt x="19558" y="84383"/>
                </a:lnTo>
                <a:lnTo>
                  <a:pt x="30987" y="41021"/>
                </a:lnTo>
                <a:lnTo>
                  <a:pt x="68706" y="8382"/>
                </a:lnTo>
                <a:lnTo>
                  <a:pt x="657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 txBox="1"/>
          <p:nvPr/>
        </p:nvSpPr>
        <p:spPr>
          <a:xfrm>
            <a:off x="10155046" y="423799"/>
            <a:ext cx="94869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7460" sz="2625" spc="60">
                <a:latin typeface="Cambria Math"/>
                <a:cs typeface="Cambria Math"/>
              </a:rPr>
              <a:t>1−𝑧</a:t>
            </a:r>
            <a:r>
              <a:rPr dirty="0" sz="1450" spc="40">
                <a:latin typeface="Cambria Math"/>
                <a:cs typeface="Cambria Math"/>
              </a:rPr>
              <a:t>−1 </a:t>
            </a:r>
            <a:r>
              <a:rPr dirty="0" sz="1450" spc="70">
                <a:latin typeface="Cambria Math"/>
                <a:cs typeface="Cambria Math"/>
              </a:rPr>
              <a:t> </a:t>
            </a:r>
            <a:r>
              <a:rPr dirty="0" sz="1450" spc="125">
                <a:latin typeface="Cambria Math"/>
                <a:cs typeface="Cambria Math"/>
              </a:rPr>
              <a:t>𝑟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1102975" y="254634"/>
            <a:ext cx="8420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385">
                <a:latin typeface="Cambria Math"/>
                <a:cs typeface="Cambria Math"/>
              </a:rPr>
              <a:t>𝐺</a:t>
            </a:r>
            <a:r>
              <a:rPr dirty="0" baseline="11574" sz="3600" spc="-577">
                <a:latin typeface="Cambria Math"/>
                <a:cs typeface="Cambria Math"/>
              </a:rPr>
              <a:t>෠</a:t>
            </a:r>
            <a:r>
              <a:rPr dirty="0" sz="2400" spc="-385">
                <a:latin typeface="Cambria Math"/>
                <a:cs typeface="Cambria Math"/>
              </a:rPr>
              <a:t>(𝑧)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5485510" y="96672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90">
                <a:moveTo>
                  <a:pt x="197485" y="0"/>
                </a:moveTo>
                <a:lnTo>
                  <a:pt x="194437" y="8509"/>
                </a:lnTo>
                <a:lnTo>
                  <a:pt x="206704" y="13819"/>
                </a:lnTo>
                <a:lnTo>
                  <a:pt x="217233" y="21177"/>
                </a:lnTo>
                <a:lnTo>
                  <a:pt x="238599" y="55322"/>
                </a:lnTo>
                <a:lnTo>
                  <a:pt x="245617" y="104775"/>
                </a:lnTo>
                <a:lnTo>
                  <a:pt x="244832" y="123444"/>
                </a:lnTo>
                <a:lnTo>
                  <a:pt x="233044" y="169163"/>
                </a:lnTo>
                <a:lnTo>
                  <a:pt x="206863" y="197738"/>
                </a:lnTo>
                <a:lnTo>
                  <a:pt x="194817" y="203073"/>
                </a:lnTo>
                <a:lnTo>
                  <a:pt x="197485" y="211709"/>
                </a:lnTo>
                <a:lnTo>
                  <a:pt x="237882" y="187705"/>
                </a:lnTo>
                <a:lnTo>
                  <a:pt x="260603" y="143287"/>
                </a:lnTo>
                <a:lnTo>
                  <a:pt x="264922" y="105917"/>
                </a:lnTo>
                <a:lnTo>
                  <a:pt x="263828" y="86483"/>
                </a:lnTo>
                <a:lnTo>
                  <a:pt x="247523" y="37084"/>
                </a:lnTo>
                <a:lnTo>
                  <a:pt x="212822" y="5526"/>
                </a:lnTo>
                <a:lnTo>
                  <a:pt x="197485" y="0"/>
                </a:lnTo>
                <a:close/>
              </a:path>
              <a:path w="265429" h="212090">
                <a:moveTo>
                  <a:pt x="67437" y="0"/>
                </a:moveTo>
                <a:lnTo>
                  <a:pt x="2709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52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9"/>
                </a:lnTo>
                <a:lnTo>
                  <a:pt x="70230" y="203073"/>
                </a:lnTo>
                <a:lnTo>
                  <a:pt x="58130" y="197739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 txBox="1"/>
          <p:nvPr/>
        </p:nvSpPr>
        <p:spPr>
          <a:xfrm>
            <a:off x="5300853" y="896239"/>
            <a:ext cx="7181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4035" algn="l"/>
              </a:tabLst>
            </a:pPr>
            <a:r>
              <a:rPr dirty="0" sz="1800">
                <a:latin typeface="Cambria Math"/>
                <a:cs typeface="Cambria Math"/>
              </a:rPr>
              <a:t>𝑋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6068821" y="1064005"/>
            <a:ext cx="1544320" cy="15240"/>
          </a:xfrm>
          <a:custGeom>
            <a:avLst/>
            <a:gdLst/>
            <a:ahLst/>
            <a:cxnLst/>
            <a:rect l="l" t="t" r="r" b="b"/>
            <a:pathLst>
              <a:path w="1544320" h="15240">
                <a:moveTo>
                  <a:pt x="1543811" y="0"/>
                </a:moveTo>
                <a:lnTo>
                  <a:pt x="0" y="0"/>
                </a:lnTo>
                <a:lnTo>
                  <a:pt x="0" y="15240"/>
                </a:lnTo>
                <a:lnTo>
                  <a:pt x="1543811" y="15240"/>
                </a:lnTo>
                <a:lnTo>
                  <a:pt x="15438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 txBox="1"/>
          <p:nvPr/>
        </p:nvSpPr>
        <p:spPr>
          <a:xfrm>
            <a:off x="6031738" y="638302"/>
            <a:ext cx="3213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97">
                <a:latin typeface="Cambria Math"/>
                <a:cs typeface="Cambria Math"/>
              </a:rPr>
              <a:t>𝑇</a:t>
            </a:r>
            <a:r>
              <a:rPr dirty="0" sz="1300" spc="65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6343522" y="792987"/>
            <a:ext cx="900430" cy="212090"/>
          </a:xfrm>
          <a:custGeom>
            <a:avLst/>
            <a:gdLst/>
            <a:ahLst/>
            <a:cxnLst/>
            <a:rect l="l" t="t" r="r" b="b"/>
            <a:pathLst>
              <a:path w="900429" h="212090">
                <a:moveTo>
                  <a:pt x="832993" y="0"/>
                </a:moveTo>
                <a:lnTo>
                  <a:pt x="829945" y="8509"/>
                </a:lnTo>
                <a:lnTo>
                  <a:pt x="842212" y="13819"/>
                </a:lnTo>
                <a:lnTo>
                  <a:pt x="852741" y="21177"/>
                </a:lnTo>
                <a:lnTo>
                  <a:pt x="874107" y="55322"/>
                </a:lnTo>
                <a:lnTo>
                  <a:pt x="881126" y="104775"/>
                </a:lnTo>
                <a:lnTo>
                  <a:pt x="880340" y="123444"/>
                </a:lnTo>
                <a:lnTo>
                  <a:pt x="868552" y="169163"/>
                </a:lnTo>
                <a:lnTo>
                  <a:pt x="842371" y="197738"/>
                </a:lnTo>
                <a:lnTo>
                  <a:pt x="830326" y="203073"/>
                </a:lnTo>
                <a:lnTo>
                  <a:pt x="832993" y="211709"/>
                </a:lnTo>
                <a:lnTo>
                  <a:pt x="873390" y="187705"/>
                </a:lnTo>
                <a:lnTo>
                  <a:pt x="896112" y="143287"/>
                </a:lnTo>
                <a:lnTo>
                  <a:pt x="900429" y="105917"/>
                </a:lnTo>
                <a:lnTo>
                  <a:pt x="899354" y="86483"/>
                </a:lnTo>
                <a:lnTo>
                  <a:pt x="883030" y="37084"/>
                </a:lnTo>
                <a:lnTo>
                  <a:pt x="848330" y="5526"/>
                </a:lnTo>
                <a:lnTo>
                  <a:pt x="832993" y="0"/>
                </a:lnTo>
                <a:close/>
              </a:path>
              <a:path w="900429" h="212090">
                <a:moveTo>
                  <a:pt x="67437" y="0"/>
                </a:moveTo>
                <a:lnTo>
                  <a:pt x="2709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52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9"/>
                </a:lnTo>
                <a:lnTo>
                  <a:pt x="70230" y="203073"/>
                </a:lnTo>
                <a:lnTo>
                  <a:pt x="58130" y="197739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 txBox="1"/>
          <p:nvPr/>
        </p:nvSpPr>
        <p:spPr>
          <a:xfrm>
            <a:off x="6380734" y="722503"/>
            <a:ext cx="8185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40">
                <a:latin typeface="Cambria Math"/>
                <a:cs typeface="Cambria Math"/>
              </a:rPr>
              <a:t>𝑧</a:t>
            </a:r>
            <a:r>
              <a:rPr dirty="0" baseline="27777" sz="1950" spc="60">
                <a:latin typeface="Cambria Math"/>
                <a:cs typeface="Cambria Math"/>
              </a:rPr>
              <a:t>−1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7226554" y="638302"/>
            <a:ext cx="4178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0">
                <a:latin typeface="Cambria Math"/>
                <a:cs typeface="Cambria Math"/>
              </a:rPr>
              <a:t>𝑧</a:t>
            </a:r>
            <a:r>
              <a:rPr dirty="0" sz="1300" spc="40">
                <a:latin typeface="Cambria Math"/>
                <a:cs typeface="Cambria Math"/>
              </a:rPr>
              <a:t>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6401434" y="1119124"/>
            <a:ext cx="900430" cy="212090"/>
          </a:xfrm>
          <a:custGeom>
            <a:avLst/>
            <a:gdLst/>
            <a:ahLst/>
            <a:cxnLst/>
            <a:rect l="l" t="t" r="r" b="b"/>
            <a:pathLst>
              <a:path w="900429" h="212090">
                <a:moveTo>
                  <a:pt x="832992" y="0"/>
                </a:moveTo>
                <a:lnTo>
                  <a:pt x="829944" y="8509"/>
                </a:lnTo>
                <a:lnTo>
                  <a:pt x="842212" y="13819"/>
                </a:lnTo>
                <a:lnTo>
                  <a:pt x="852741" y="21177"/>
                </a:lnTo>
                <a:lnTo>
                  <a:pt x="874107" y="55322"/>
                </a:lnTo>
                <a:lnTo>
                  <a:pt x="881125" y="104775"/>
                </a:lnTo>
                <a:lnTo>
                  <a:pt x="880340" y="123444"/>
                </a:lnTo>
                <a:lnTo>
                  <a:pt x="868553" y="169163"/>
                </a:lnTo>
                <a:lnTo>
                  <a:pt x="842371" y="197738"/>
                </a:lnTo>
                <a:lnTo>
                  <a:pt x="830325" y="203073"/>
                </a:lnTo>
                <a:lnTo>
                  <a:pt x="832992" y="211709"/>
                </a:lnTo>
                <a:lnTo>
                  <a:pt x="873390" y="187705"/>
                </a:lnTo>
                <a:lnTo>
                  <a:pt x="896112" y="143287"/>
                </a:lnTo>
                <a:lnTo>
                  <a:pt x="900430" y="105917"/>
                </a:lnTo>
                <a:lnTo>
                  <a:pt x="899354" y="86483"/>
                </a:lnTo>
                <a:lnTo>
                  <a:pt x="883031" y="37084"/>
                </a:lnTo>
                <a:lnTo>
                  <a:pt x="848330" y="5526"/>
                </a:lnTo>
                <a:lnTo>
                  <a:pt x="832992" y="0"/>
                </a:lnTo>
                <a:close/>
              </a:path>
              <a:path w="900429" h="212090">
                <a:moveTo>
                  <a:pt x="67437" y="0"/>
                </a:moveTo>
                <a:lnTo>
                  <a:pt x="2709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52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9"/>
                </a:lnTo>
                <a:lnTo>
                  <a:pt x="70230" y="203073"/>
                </a:lnTo>
                <a:lnTo>
                  <a:pt x="58130" y="197739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 txBox="1"/>
          <p:nvPr/>
        </p:nvSpPr>
        <p:spPr>
          <a:xfrm>
            <a:off x="6079235" y="970534"/>
            <a:ext cx="1177290" cy="612775"/>
          </a:xfrm>
          <a:prstGeom prst="rect">
            <a:avLst/>
          </a:prstGeom>
        </p:spPr>
        <p:txBody>
          <a:bodyPr wrap="square" lIns="0" tIns="90805" rIns="0" bIns="0" rtlCol="0" vert="horz">
            <a:spAutoFit/>
          </a:bodyPr>
          <a:lstStyle/>
          <a:p>
            <a:pPr marL="175895">
              <a:lnSpc>
                <a:spcPct val="100000"/>
              </a:lnSpc>
              <a:spcBef>
                <a:spcPts val="715"/>
              </a:spcBef>
            </a:pPr>
            <a:r>
              <a:rPr dirty="0" sz="1800">
                <a:latin typeface="Cambria Math"/>
                <a:cs typeface="Cambria Math"/>
              </a:rPr>
              <a:t>2</a:t>
            </a:r>
            <a:r>
              <a:rPr dirty="0" sz="1800" spc="3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3504" sz="1950" spc="52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09"/>
              </a:spcBef>
            </a:pPr>
            <a:r>
              <a:rPr dirty="0" baseline="-20833" sz="1800" spc="75">
                <a:latin typeface="Cambria Math"/>
                <a:cs typeface="Cambria Math"/>
              </a:rPr>
              <a:t>𝑇</a:t>
            </a:r>
            <a:r>
              <a:rPr dirty="0" sz="850" spc="50">
                <a:latin typeface="Cambria Math"/>
                <a:cs typeface="Cambria Math"/>
              </a:rPr>
              <a:t>2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233" name="object 2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34" name="object 2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35" name="object 2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  <p:sp>
        <p:nvSpPr>
          <p:cNvPr id="232" name="object 232"/>
          <p:cNvSpPr txBox="1"/>
          <p:nvPr/>
        </p:nvSpPr>
        <p:spPr>
          <a:xfrm>
            <a:off x="7309866" y="1041019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3</a:t>
            </a:r>
            <a:endParaRPr sz="13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9055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R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es</a:t>
            </a:r>
            <a:r>
              <a:rPr dirty="0" sz="1800" spc="5" b="1">
                <a:solidFill>
                  <a:srgbClr val="CA0017"/>
                </a:solidFill>
                <a:latin typeface="Calibri"/>
                <a:cs typeface="Calibri"/>
              </a:rPr>
              <a:t>u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99935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31"/>
                </a:lnTo>
                <a:lnTo>
                  <a:pt x="245694" y="104902"/>
                </a:lnTo>
                <a:lnTo>
                  <a:pt x="244908" y="123571"/>
                </a:lnTo>
                <a:lnTo>
                  <a:pt x="233133" y="169291"/>
                </a:lnTo>
                <a:lnTo>
                  <a:pt x="206860" y="197865"/>
                </a:lnTo>
                <a:lnTo>
                  <a:pt x="194792" y="203200"/>
                </a:lnTo>
                <a:lnTo>
                  <a:pt x="197472" y="211836"/>
                </a:lnTo>
                <a:lnTo>
                  <a:pt x="237925" y="187707"/>
                </a:lnTo>
                <a:lnTo>
                  <a:pt x="260645" y="143335"/>
                </a:lnTo>
                <a:lnTo>
                  <a:pt x="264998" y="105918"/>
                </a:lnTo>
                <a:lnTo>
                  <a:pt x="263907" y="86536"/>
                </a:lnTo>
                <a:lnTo>
                  <a:pt x="247535" y="37084"/>
                </a:lnTo>
                <a:lnTo>
                  <a:pt x="212824" y="5544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2"/>
                </a:lnTo>
                <a:lnTo>
                  <a:pt x="52128" y="206238"/>
                </a:lnTo>
                <a:lnTo>
                  <a:pt x="67525" y="211836"/>
                </a:lnTo>
                <a:lnTo>
                  <a:pt x="70205" y="203200"/>
                </a:lnTo>
                <a:lnTo>
                  <a:pt x="58142" y="197865"/>
                </a:lnTo>
                <a:lnTo>
                  <a:pt x="47729" y="190436"/>
                </a:lnTo>
                <a:lnTo>
                  <a:pt x="26370" y="155765"/>
                </a:lnTo>
                <a:lnTo>
                  <a:pt x="19303" y="104902"/>
                </a:lnTo>
                <a:lnTo>
                  <a:pt x="20089" y="86776"/>
                </a:lnTo>
                <a:lnTo>
                  <a:pt x="31864" y="42164"/>
                </a:lnTo>
                <a:lnTo>
                  <a:pt x="58324" y="13946"/>
                </a:lnTo>
                <a:lnTo>
                  <a:pt x="70535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257363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21" y="0"/>
                </a:moveTo>
                <a:lnTo>
                  <a:pt x="194500" y="8636"/>
                </a:lnTo>
                <a:lnTo>
                  <a:pt x="206714" y="13946"/>
                </a:lnTo>
                <a:lnTo>
                  <a:pt x="217249" y="21304"/>
                </a:lnTo>
                <a:lnTo>
                  <a:pt x="238662" y="55431"/>
                </a:lnTo>
                <a:lnTo>
                  <a:pt x="245681" y="104902"/>
                </a:lnTo>
                <a:lnTo>
                  <a:pt x="244895" y="123571"/>
                </a:lnTo>
                <a:lnTo>
                  <a:pt x="233108" y="169291"/>
                </a:lnTo>
                <a:lnTo>
                  <a:pt x="206855" y="197865"/>
                </a:lnTo>
                <a:lnTo>
                  <a:pt x="194754" y="203200"/>
                </a:lnTo>
                <a:lnTo>
                  <a:pt x="197421" y="211836"/>
                </a:lnTo>
                <a:lnTo>
                  <a:pt x="237944" y="187707"/>
                </a:lnTo>
                <a:lnTo>
                  <a:pt x="260619" y="143335"/>
                </a:lnTo>
                <a:lnTo>
                  <a:pt x="264985" y="105918"/>
                </a:lnTo>
                <a:lnTo>
                  <a:pt x="263892" y="86536"/>
                </a:lnTo>
                <a:lnTo>
                  <a:pt x="247586" y="37084"/>
                </a:lnTo>
                <a:lnTo>
                  <a:pt x="212778" y="5544"/>
                </a:lnTo>
                <a:lnTo>
                  <a:pt x="197421" y="0"/>
                </a:lnTo>
                <a:close/>
              </a:path>
              <a:path w="265430" h="212089">
                <a:moveTo>
                  <a:pt x="67500" y="0"/>
                </a:moveTo>
                <a:lnTo>
                  <a:pt x="27156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9" y="125370"/>
                </a:lnTo>
                <a:lnTo>
                  <a:pt x="17462" y="174752"/>
                </a:lnTo>
                <a:lnTo>
                  <a:pt x="52145" y="206238"/>
                </a:lnTo>
                <a:lnTo>
                  <a:pt x="67500" y="211836"/>
                </a:lnTo>
                <a:lnTo>
                  <a:pt x="70167" y="203200"/>
                </a:lnTo>
                <a:lnTo>
                  <a:pt x="58120" y="197865"/>
                </a:lnTo>
                <a:lnTo>
                  <a:pt x="47704" y="190436"/>
                </a:lnTo>
                <a:lnTo>
                  <a:pt x="26332" y="155765"/>
                </a:lnTo>
                <a:lnTo>
                  <a:pt x="19367" y="104902"/>
                </a:lnTo>
                <a:lnTo>
                  <a:pt x="20133" y="86776"/>
                </a:lnTo>
                <a:lnTo>
                  <a:pt x="31813" y="42164"/>
                </a:lnTo>
                <a:lnTo>
                  <a:pt x="58334" y="13946"/>
                </a:lnTo>
                <a:lnTo>
                  <a:pt x="70548" y="8636"/>
                </a:lnTo>
                <a:lnTo>
                  <a:pt x="67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78151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564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5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5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64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4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7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734055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4" y="104902"/>
                </a:lnTo>
                <a:lnTo>
                  <a:pt x="244959" y="123571"/>
                </a:lnTo>
                <a:lnTo>
                  <a:pt x="233171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5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64052" y="2865754"/>
            <a:ext cx="291465" cy="212090"/>
          </a:xfrm>
          <a:custGeom>
            <a:avLst/>
            <a:gdLst/>
            <a:ahLst/>
            <a:cxnLst/>
            <a:rect l="l" t="t" r="r" b="b"/>
            <a:pathLst>
              <a:path w="291464" h="212089">
                <a:moveTo>
                  <a:pt x="223393" y="0"/>
                </a:moveTo>
                <a:lnTo>
                  <a:pt x="220472" y="8636"/>
                </a:lnTo>
                <a:lnTo>
                  <a:pt x="232685" y="13946"/>
                </a:lnTo>
                <a:lnTo>
                  <a:pt x="243220" y="21304"/>
                </a:lnTo>
                <a:lnTo>
                  <a:pt x="264634" y="55431"/>
                </a:lnTo>
                <a:lnTo>
                  <a:pt x="271652" y="104902"/>
                </a:lnTo>
                <a:lnTo>
                  <a:pt x="270867" y="123571"/>
                </a:lnTo>
                <a:lnTo>
                  <a:pt x="259080" y="169291"/>
                </a:lnTo>
                <a:lnTo>
                  <a:pt x="232826" y="197865"/>
                </a:lnTo>
                <a:lnTo>
                  <a:pt x="220725" y="203200"/>
                </a:lnTo>
                <a:lnTo>
                  <a:pt x="223393" y="211836"/>
                </a:lnTo>
                <a:lnTo>
                  <a:pt x="263915" y="187707"/>
                </a:lnTo>
                <a:lnTo>
                  <a:pt x="286591" y="143335"/>
                </a:lnTo>
                <a:lnTo>
                  <a:pt x="290957" y="105918"/>
                </a:lnTo>
                <a:lnTo>
                  <a:pt x="289863" y="86536"/>
                </a:lnTo>
                <a:lnTo>
                  <a:pt x="273558" y="37084"/>
                </a:lnTo>
                <a:lnTo>
                  <a:pt x="238750" y="5544"/>
                </a:lnTo>
                <a:lnTo>
                  <a:pt x="223393" y="0"/>
                </a:lnTo>
                <a:close/>
              </a:path>
              <a:path w="291464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960876" y="2832861"/>
            <a:ext cx="1395095" cy="276225"/>
          </a:xfrm>
          <a:custGeom>
            <a:avLst/>
            <a:gdLst/>
            <a:ahLst/>
            <a:cxnLst/>
            <a:rect l="l" t="t" r="r" b="b"/>
            <a:pathLst>
              <a:path w="1395095" h="276225">
                <a:moveTo>
                  <a:pt x="75438" y="9144"/>
                </a:moveTo>
                <a:lnTo>
                  <a:pt x="72644" y="0"/>
                </a:lnTo>
                <a:lnTo>
                  <a:pt x="56210" y="6388"/>
                </a:lnTo>
                <a:lnTo>
                  <a:pt x="41783" y="16408"/>
                </a:lnTo>
                <a:lnTo>
                  <a:pt x="18923" y="47371"/>
                </a:lnTo>
                <a:lnTo>
                  <a:pt x="4737" y="89192"/>
                </a:lnTo>
                <a:lnTo>
                  <a:pt x="0" y="138176"/>
                </a:lnTo>
                <a:lnTo>
                  <a:pt x="1181" y="163372"/>
                </a:lnTo>
                <a:lnTo>
                  <a:pt x="10655" y="208711"/>
                </a:lnTo>
                <a:lnTo>
                  <a:pt x="29349" y="246049"/>
                </a:lnTo>
                <a:lnTo>
                  <a:pt x="72644" y="276098"/>
                </a:lnTo>
                <a:lnTo>
                  <a:pt x="75438" y="266954"/>
                </a:lnTo>
                <a:lnTo>
                  <a:pt x="62738" y="260413"/>
                </a:lnTo>
                <a:lnTo>
                  <a:pt x="51701" y="250863"/>
                </a:lnTo>
                <a:lnTo>
                  <a:pt x="28448" y="204685"/>
                </a:lnTo>
                <a:lnTo>
                  <a:pt x="21450" y="162394"/>
                </a:lnTo>
                <a:lnTo>
                  <a:pt x="20574" y="138049"/>
                </a:lnTo>
                <a:lnTo>
                  <a:pt x="21450" y="113944"/>
                </a:lnTo>
                <a:lnTo>
                  <a:pt x="28448" y="71564"/>
                </a:lnTo>
                <a:lnTo>
                  <a:pt x="51701" y="25311"/>
                </a:lnTo>
                <a:lnTo>
                  <a:pt x="62738" y="15722"/>
                </a:lnTo>
                <a:lnTo>
                  <a:pt x="75438" y="9144"/>
                </a:lnTo>
                <a:close/>
              </a:path>
              <a:path w="1395095" h="276225">
                <a:moveTo>
                  <a:pt x="326644" y="41529"/>
                </a:moveTo>
                <a:lnTo>
                  <a:pt x="323596" y="32893"/>
                </a:lnTo>
                <a:lnTo>
                  <a:pt x="308254" y="38442"/>
                </a:lnTo>
                <a:lnTo>
                  <a:pt x="294805" y="46482"/>
                </a:lnTo>
                <a:lnTo>
                  <a:pt x="265887" y="85001"/>
                </a:lnTo>
                <a:lnTo>
                  <a:pt x="256032" y="138811"/>
                </a:lnTo>
                <a:lnTo>
                  <a:pt x="257124" y="158267"/>
                </a:lnTo>
                <a:lnTo>
                  <a:pt x="273558" y="207645"/>
                </a:lnTo>
                <a:lnTo>
                  <a:pt x="308229" y="239141"/>
                </a:lnTo>
                <a:lnTo>
                  <a:pt x="323596" y="244729"/>
                </a:lnTo>
                <a:lnTo>
                  <a:pt x="326263" y="236093"/>
                </a:lnTo>
                <a:lnTo>
                  <a:pt x="314210" y="230759"/>
                </a:lnTo>
                <a:lnTo>
                  <a:pt x="303796" y="223329"/>
                </a:lnTo>
                <a:lnTo>
                  <a:pt x="282422" y="188658"/>
                </a:lnTo>
                <a:lnTo>
                  <a:pt x="275463" y="137795"/>
                </a:lnTo>
                <a:lnTo>
                  <a:pt x="276225" y="119672"/>
                </a:lnTo>
                <a:lnTo>
                  <a:pt x="287909" y="75057"/>
                </a:lnTo>
                <a:lnTo>
                  <a:pt x="314426" y="46850"/>
                </a:lnTo>
                <a:lnTo>
                  <a:pt x="326644" y="41529"/>
                </a:lnTo>
                <a:close/>
              </a:path>
              <a:path w="1395095" h="276225">
                <a:moveTo>
                  <a:pt x="521081" y="138811"/>
                </a:moveTo>
                <a:lnTo>
                  <a:pt x="511263" y="85001"/>
                </a:lnTo>
                <a:lnTo>
                  <a:pt x="482358" y="46482"/>
                </a:lnTo>
                <a:lnTo>
                  <a:pt x="453517" y="32893"/>
                </a:lnTo>
                <a:lnTo>
                  <a:pt x="450596" y="41529"/>
                </a:lnTo>
                <a:lnTo>
                  <a:pt x="462800" y="46850"/>
                </a:lnTo>
                <a:lnTo>
                  <a:pt x="473341" y="54203"/>
                </a:lnTo>
                <a:lnTo>
                  <a:pt x="494753" y="88328"/>
                </a:lnTo>
                <a:lnTo>
                  <a:pt x="501777" y="137795"/>
                </a:lnTo>
                <a:lnTo>
                  <a:pt x="500989" y="156476"/>
                </a:lnTo>
                <a:lnTo>
                  <a:pt x="489204" y="202184"/>
                </a:lnTo>
                <a:lnTo>
                  <a:pt x="462940" y="230759"/>
                </a:lnTo>
                <a:lnTo>
                  <a:pt x="450850" y="236093"/>
                </a:lnTo>
                <a:lnTo>
                  <a:pt x="453517" y="244729"/>
                </a:lnTo>
                <a:lnTo>
                  <a:pt x="494030" y="220611"/>
                </a:lnTo>
                <a:lnTo>
                  <a:pt x="516712" y="176237"/>
                </a:lnTo>
                <a:lnTo>
                  <a:pt x="519976" y="158267"/>
                </a:lnTo>
                <a:lnTo>
                  <a:pt x="521081" y="138811"/>
                </a:lnTo>
                <a:close/>
              </a:path>
              <a:path w="1395095" h="276225">
                <a:moveTo>
                  <a:pt x="1097788" y="41529"/>
                </a:moveTo>
                <a:lnTo>
                  <a:pt x="1094740" y="32893"/>
                </a:lnTo>
                <a:lnTo>
                  <a:pt x="1079398" y="38442"/>
                </a:lnTo>
                <a:lnTo>
                  <a:pt x="1065949" y="46482"/>
                </a:lnTo>
                <a:lnTo>
                  <a:pt x="1037031" y="85001"/>
                </a:lnTo>
                <a:lnTo>
                  <a:pt x="1027176" y="138811"/>
                </a:lnTo>
                <a:lnTo>
                  <a:pt x="1028268" y="158267"/>
                </a:lnTo>
                <a:lnTo>
                  <a:pt x="1044702" y="207645"/>
                </a:lnTo>
                <a:lnTo>
                  <a:pt x="1079373" y="239141"/>
                </a:lnTo>
                <a:lnTo>
                  <a:pt x="1094740" y="244729"/>
                </a:lnTo>
                <a:lnTo>
                  <a:pt x="1097407" y="236093"/>
                </a:lnTo>
                <a:lnTo>
                  <a:pt x="1085354" y="230759"/>
                </a:lnTo>
                <a:lnTo>
                  <a:pt x="1074940" y="223329"/>
                </a:lnTo>
                <a:lnTo>
                  <a:pt x="1053566" y="188658"/>
                </a:lnTo>
                <a:lnTo>
                  <a:pt x="1046607" y="137795"/>
                </a:lnTo>
                <a:lnTo>
                  <a:pt x="1047369" y="119672"/>
                </a:lnTo>
                <a:lnTo>
                  <a:pt x="1059053" y="75057"/>
                </a:lnTo>
                <a:lnTo>
                  <a:pt x="1085570" y="46850"/>
                </a:lnTo>
                <a:lnTo>
                  <a:pt x="1097788" y="41529"/>
                </a:lnTo>
                <a:close/>
              </a:path>
              <a:path w="1395095" h="276225">
                <a:moveTo>
                  <a:pt x="1292225" y="138811"/>
                </a:moveTo>
                <a:lnTo>
                  <a:pt x="1282407" y="85001"/>
                </a:lnTo>
                <a:lnTo>
                  <a:pt x="1253502" y="46482"/>
                </a:lnTo>
                <a:lnTo>
                  <a:pt x="1224661" y="32893"/>
                </a:lnTo>
                <a:lnTo>
                  <a:pt x="1221740" y="41529"/>
                </a:lnTo>
                <a:lnTo>
                  <a:pt x="1233944" y="46850"/>
                </a:lnTo>
                <a:lnTo>
                  <a:pt x="1244485" y="54203"/>
                </a:lnTo>
                <a:lnTo>
                  <a:pt x="1265897" y="88328"/>
                </a:lnTo>
                <a:lnTo>
                  <a:pt x="1272921" y="137795"/>
                </a:lnTo>
                <a:lnTo>
                  <a:pt x="1272133" y="156476"/>
                </a:lnTo>
                <a:lnTo>
                  <a:pt x="1260348" y="202184"/>
                </a:lnTo>
                <a:lnTo>
                  <a:pt x="1234084" y="230759"/>
                </a:lnTo>
                <a:lnTo>
                  <a:pt x="1221994" y="236093"/>
                </a:lnTo>
                <a:lnTo>
                  <a:pt x="1224661" y="244729"/>
                </a:lnTo>
                <a:lnTo>
                  <a:pt x="1265174" y="220611"/>
                </a:lnTo>
                <a:lnTo>
                  <a:pt x="1287856" y="176237"/>
                </a:lnTo>
                <a:lnTo>
                  <a:pt x="1291120" y="158267"/>
                </a:lnTo>
                <a:lnTo>
                  <a:pt x="1292225" y="138811"/>
                </a:lnTo>
                <a:close/>
              </a:path>
              <a:path w="1395095" h="276225">
                <a:moveTo>
                  <a:pt x="1394587" y="138049"/>
                </a:moveTo>
                <a:lnTo>
                  <a:pt x="1389837" y="89192"/>
                </a:lnTo>
                <a:lnTo>
                  <a:pt x="1375664" y="47371"/>
                </a:lnTo>
                <a:lnTo>
                  <a:pt x="1352804" y="16408"/>
                </a:lnTo>
                <a:lnTo>
                  <a:pt x="1321943" y="0"/>
                </a:lnTo>
                <a:lnTo>
                  <a:pt x="1319149" y="9144"/>
                </a:lnTo>
                <a:lnTo>
                  <a:pt x="1331861" y="15722"/>
                </a:lnTo>
                <a:lnTo>
                  <a:pt x="1342936" y="25311"/>
                </a:lnTo>
                <a:lnTo>
                  <a:pt x="1366189" y="71564"/>
                </a:lnTo>
                <a:lnTo>
                  <a:pt x="1373124" y="113944"/>
                </a:lnTo>
                <a:lnTo>
                  <a:pt x="1374013" y="138176"/>
                </a:lnTo>
                <a:lnTo>
                  <a:pt x="1373124" y="162394"/>
                </a:lnTo>
                <a:lnTo>
                  <a:pt x="1366189" y="204685"/>
                </a:lnTo>
                <a:lnTo>
                  <a:pt x="1342936" y="250863"/>
                </a:lnTo>
                <a:lnTo>
                  <a:pt x="1319149" y="266954"/>
                </a:lnTo>
                <a:lnTo>
                  <a:pt x="1321943" y="276098"/>
                </a:lnTo>
                <a:lnTo>
                  <a:pt x="1365224" y="246049"/>
                </a:lnTo>
                <a:lnTo>
                  <a:pt x="1383919" y="208711"/>
                </a:lnTo>
                <a:lnTo>
                  <a:pt x="1393393" y="163372"/>
                </a:lnTo>
                <a:lnTo>
                  <a:pt x="1394587" y="138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673598" y="2963036"/>
            <a:ext cx="1629410" cy="267335"/>
          </a:xfrm>
          <a:custGeom>
            <a:avLst/>
            <a:gdLst/>
            <a:ahLst/>
            <a:cxnLst/>
            <a:rect l="l" t="t" r="r" b="b"/>
            <a:pathLst>
              <a:path w="1629409" h="267335">
                <a:moveTo>
                  <a:pt x="643890" y="63754"/>
                </a:moveTo>
                <a:lnTo>
                  <a:pt x="640842" y="55118"/>
                </a:lnTo>
                <a:lnTo>
                  <a:pt x="625500" y="60667"/>
                </a:lnTo>
                <a:lnTo>
                  <a:pt x="612051" y="68707"/>
                </a:lnTo>
                <a:lnTo>
                  <a:pt x="583133" y="107226"/>
                </a:lnTo>
                <a:lnTo>
                  <a:pt x="573278" y="161036"/>
                </a:lnTo>
                <a:lnTo>
                  <a:pt x="574370" y="180492"/>
                </a:lnTo>
                <a:lnTo>
                  <a:pt x="590804" y="229870"/>
                </a:lnTo>
                <a:lnTo>
                  <a:pt x="625475" y="261366"/>
                </a:lnTo>
                <a:lnTo>
                  <a:pt x="640842" y="266954"/>
                </a:lnTo>
                <a:lnTo>
                  <a:pt x="643509" y="258318"/>
                </a:lnTo>
                <a:lnTo>
                  <a:pt x="631456" y="252984"/>
                </a:lnTo>
                <a:lnTo>
                  <a:pt x="621042" y="245554"/>
                </a:lnTo>
                <a:lnTo>
                  <a:pt x="599668" y="210883"/>
                </a:lnTo>
                <a:lnTo>
                  <a:pt x="592709" y="160020"/>
                </a:lnTo>
                <a:lnTo>
                  <a:pt x="593471" y="141897"/>
                </a:lnTo>
                <a:lnTo>
                  <a:pt x="605155" y="97282"/>
                </a:lnTo>
                <a:lnTo>
                  <a:pt x="631672" y="69075"/>
                </a:lnTo>
                <a:lnTo>
                  <a:pt x="643890" y="63754"/>
                </a:lnTo>
                <a:close/>
              </a:path>
              <a:path w="1629409" h="267335">
                <a:moveTo>
                  <a:pt x="838327" y="161036"/>
                </a:moveTo>
                <a:lnTo>
                  <a:pt x="828509" y="107226"/>
                </a:lnTo>
                <a:lnTo>
                  <a:pt x="799604" y="68707"/>
                </a:lnTo>
                <a:lnTo>
                  <a:pt x="770763" y="55118"/>
                </a:lnTo>
                <a:lnTo>
                  <a:pt x="767842" y="63754"/>
                </a:lnTo>
                <a:lnTo>
                  <a:pt x="780046" y="69075"/>
                </a:lnTo>
                <a:lnTo>
                  <a:pt x="790587" y="76428"/>
                </a:lnTo>
                <a:lnTo>
                  <a:pt x="811999" y="110553"/>
                </a:lnTo>
                <a:lnTo>
                  <a:pt x="819023" y="160020"/>
                </a:lnTo>
                <a:lnTo>
                  <a:pt x="818235" y="178701"/>
                </a:lnTo>
                <a:lnTo>
                  <a:pt x="806450" y="224409"/>
                </a:lnTo>
                <a:lnTo>
                  <a:pt x="780186" y="252984"/>
                </a:lnTo>
                <a:lnTo>
                  <a:pt x="768096" y="258318"/>
                </a:lnTo>
                <a:lnTo>
                  <a:pt x="770763" y="266954"/>
                </a:lnTo>
                <a:lnTo>
                  <a:pt x="811276" y="242836"/>
                </a:lnTo>
                <a:lnTo>
                  <a:pt x="833958" y="198462"/>
                </a:lnTo>
                <a:lnTo>
                  <a:pt x="837222" y="180492"/>
                </a:lnTo>
                <a:lnTo>
                  <a:pt x="838327" y="161036"/>
                </a:lnTo>
                <a:close/>
              </a:path>
              <a:path w="1629409" h="267335">
                <a:moveTo>
                  <a:pt x="1415034" y="63754"/>
                </a:moveTo>
                <a:lnTo>
                  <a:pt x="1411986" y="55118"/>
                </a:lnTo>
                <a:lnTo>
                  <a:pt x="1396644" y="60667"/>
                </a:lnTo>
                <a:lnTo>
                  <a:pt x="1383195" y="68707"/>
                </a:lnTo>
                <a:lnTo>
                  <a:pt x="1354277" y="107226"/>
                </a:lnTo>
                <a:lnTo>
                  <a:pt x="1344422" y="161036"/>
                </a:lnTo>
                <a:lnTo>
                  <a:pt x="1345514" y="180492"/>
                </a:lnTo>
                <a:lnTo>
                  <a:pt x="1361948" y="229870"/>
                </a:lnTo>
                <a:lnTo>
                  <a:pt x="1396619" y="261366"/>
                </a:lnTo>
                <a:lnTo>
                  <a:pt x="1411986" y="266954"/>
                </a:lnTo>
                <a:lnTo>
                  <a:pt x="1414653" y="258318"/>
                </a:lnTo>
                <a:lnTo>
                  <a:pt x="1402600" y="252984"/>
                </a:lnTo>
                <a:lnTo>
                  <a:pt x="1392186" y="245554"/>
                </a:lnTo>
                <a:lnTo>
                  <a:pt x="1370812" y="210883"/>
                </a:lnTo>
                <a:lnTo>
                  <a:pt x="1363853" y="160020"/>
                </a:lnTo>
                <a:lnTo>
                  <a:pt x="1364615" y="141897"/>
                </a:lnTo>
                <a:lnTo>
                  <a:pt x="1376299" y="97282"/>
                </a:lnTo>
                <a:lnTo>
                  <a:pt x="1402816" y="69075"/>
                </a:lnTo>
                <a:lnTo>
                  <a:pt x="1415034" y="63754"/>
                </a:lnTo>
                <a:close/>
              </a:path>
              <a:path w="1629409" h="267335">
                <a:moveTo>
                  <a:pt x="1609471" y="161036"/>
                </a:moveTo>
                <a:lnTo>
                  <a:pt x="1599653" y="107226"/>
                </a:lnTo>
                <a:lnTo>
                  <a:pt x="1570748" y="68707"/>
                </a:lnTo>
                <a:lnTo>
                  <a:pt x="1541907" y="55118"/>
                </a:lnTo>
                <a:lnTo>
                  <a:pt x="1538986" y="63754"/>
                </a:lnTo>
                <a:lnTo>
                  <a:pt x="1551190" y="69075"/>
                </a:lnTo>
                <a:lnTo>
                  <a:pt x="1561731" y="76428"/>
                </a:lnTo>
                <a:lnTo>
                  <a:pt x="1583143" y="110553"/>
                </a:lnTo>
                <a:lnTo>
                  <a:pt x="1590167" y="160020"/>
                </a:lnTo>
                <a:lnTo>
                  <a:pt x="1589379" y="178701"/>
                </a:lnTo>
                <a:lnTo>
                  <a:pt x="1577594" y="224409"/>
                </a:lnTo>
                <a:lnTo>
                  <a:pt x="1551330" y="252984"/>
                </a:lnTo>
                <a:lnTo>
                  <a:pt x="1539240" y="258318"/>
                </a:lnTo>
                <a:lnTo>
                  <a:pt x="1541907" y="266954"/>
                </a:lnTo>
                <a:lnTo>
                  <a:pt x="1582420" y="242836"/>
                </a:lnTo>
                <a:lnTo>
                  <a:pt x="1605102" y="198462"/>
                </a:lnTo>
                <a:lnTo>
                  <a:pt x="1608366" y="180492"/>
                </a:lnTo>
                <a:lnTo>
                  <a:pt x="1609471" y="161036"/>
                </a:lnTo>
                <a:close/>
              </a:path>
              <a:path w="1629409" h="267335">
                <a:moveTo>
                  <a:pt x="1629156" y="0"/>
                </a:moveTo>
                <a:lnTo>
                  <a:pt x="0" y="0"/>
                </a:lnTo>
                <a:lnTo>
                  <a:pt x="0" y="15240"/>
                </a:lnTo>
                <a:lnTo>
                  <a:pt x="1629156" y="15240"/>
                </a:lnTo>
                <a:lnTo>
                  <a:pt x="1629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401690" y="2570225"/>
            <a:ext cx="1840864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algn="ctr" marL="334010">
              <a:lnSpc>
                <a:spcPct val="100000"/>
              </a:lnSpc>
              <a:spcBef>
                <a:spcPts val="505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09"/>
              </a:spcBef>
              <a:tabLst>
                <a:tab pos="1180465" algn="l"/>
              </a:tabLst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 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513319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5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4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0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0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1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329296" y="2795778"/>
            <a:ext cx="382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603490" y="1455547"/>
            <a:ext cx="3957954" cy="99250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38100" marR="177800">
              <a:lnSpc>
                <a:spcPct val="101899"/>
              </a:lnSpc>
              <a:spcBef>
                <a:spcPts val="85"/>
              </a:spcBef>
            </a:pPr>
            <a:r>
              <a:rPr dirty="0" sz="2100">
                <a:latin typeface="Calibri"/>
                <a:cs typeface="Calibri"/>
              </a:rPr>
              <a:t>Error</a:t>
            </a:r>
            <a:r>
              <a:rPr dirty="0" sz="2100" spc="-3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sistema:</a:t>
            </a:r>
            <a:r>
              <a:rPr dirty="0" sz="2100" spc="-2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diferencia</a:t>
            </a:r>
            <a:r>
              <a:rPr dirty="0" sz="2100" spc="-4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entre </a:t>
            </a:r>
            <a:r>
              <a:rPr dirty="0" sz="2100" spc="-459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valor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5">
                <a:latin typeface="Calibri"/>
                <a:cs typeface="Calibri"/>
              </a:rPr>
              <a:t> entrada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y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salida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20">
                <a:latin typeface="Calibri"/>
                <a:cs typeface="Calibri"/>
              </a:rPr>
              <a:t>=&gt;</a:t>
            </a:r>
            <a:endParaRPr sz="21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dirty="0" sz="2000">
                <a:latin typeface="Cambria Math"/>
                <a:cs typeface="Cambria Math"/>
              </a:rPr>
              <a:t>{e</a:t>
            </a:r>
            <a:r>
              <a:rPr dirty="0" baseline="-21367" sz="1950">
                <a:latin typeface="Cambria Math"/>
                <a:cs typeface="Cambria Math"/>
              </a:rPr>
              <a:t>k</a:t>
            </a:r>
            <a:r>
              <a:rPr dirty="0" sz="2000">
                <a:latin typeface="Cambria Math"/>
                <a:cs typeface="Cambria Math"/>
              </a:rPr>
              <a:t>}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{x</a:t>
            </a:r>
            <a:r>
              <a:rPr dirty="0" baseline="-21367" sz="1950" spc="7">
                <a:latin typeface="Cambria Math"/>
                <a:cs typeface="Cambria Math"/>
              </a:rPr>
              <a:t>k</a:t>
            </a:r>
            <a:r>
              <a:rPr dirty="0" sz="2000" spc="5">
                <a:latin typeface="Cambria Math"/>
                <a:cs typeface="Cambria Math"/>
              </a:rPr>
              <a:t>}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-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h{y</a:t>
            </a:r>
            <a:r>
              <a:rPr dirty="0" baseline="-21367" sz="1950" spc="-7">
                <a:latin typeface="Cambria Math"/>
                <a:cs typeface="Cambria Math"/>
              </a:rPr>
              <a:t>k</a:t>
            </a:r>
            <a:r>
              <a:rPr dirty="0" sz="2000" spc="-5">
                <a:latin typeface="Cambria Math"/>
                <a:cs typeface="Cambria Math"/>
              </a:rPr>
              <a:t>}</a:t>
            </a:r>
            <a:r>
              <a:rPr dirty="0" sz="2000" spc="-5">
                <a:latin typeface="Wingdings"/>
                <a:cs typeface="Wingdings"/>
              </a:rPr>
              <a:t></a:t>
            </a:r>
            <a:r>
              <a:rPr dirty="0" sz="2000" spc="-70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E(z)=X(z)-Y(z)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400426" y="4165600"/>
            <a:ext cx="901065" cy="212090"/>
          </a:xfrm>
          <a:custGeom>
            <a:avLst/>
            <a:gdLst/>
            <a:ahLst/>
            <a:cxnLst/>
            <a:rect l="l" t="t" r="r" b="b"/>
            <a:pathLst>
              <a:path w="901064" h="212089">
                <a:moveTo>
                  <a:pt x="832993" y="0"/>
                </a:moveTo>
                <a:lnTo>
                  <a:pt x="829945" y="8636"/>
                </a:lnTo>
                <a:lnTo>
                  <a:pt x="842212" y="13946"/>
                </a:lnTo>
                <a:lnTo>
                  <a:pt x="852741" y="21304"/>
                </a:lnTo>
                <a:lnTo>
                  <a:pt x="874180" y="55429"/>
                </a:lnTo>
                <a:lnTo>
                  <a:pt x="881252" y="104775"/>
                </a:lnTo>
                <a:lnTo>
                  <a:pt x="880467" y="123517"/>
                </a:lnTo>
                <a:lnTo>
                  <a:pt x="868680" y="169291"/>
                </a:lnTo>
                <a:lnTo>
                  <a:pt x="842373" y="197866"/>
                </a:lnTo>
                <a:lnTo>
                  <a:pt x="830326" y="203200"/>
                </a:lnTo>
                <a:lnTo>
                  <a:pt x="832993" y="211708"/>
                </a:lnTo>
                <a:lnTo>
                  <a:pt x="873408" y="187706"/>
                </a:lnTo>
                <a:lnTo>
                  <a:pt x="896175" y="143335"/>
                </a:lnTo>
                <a:lnTo>
                  <a:pt x="900557" y="105918"/>
                </a:lnTo>
                <a:lnTo>
                  <a:pt x="899461" y="86536"/>
                </a:lnTo>
                <a:lnTo>
                  <a:pt x="883031" y="37083"/>
                </a:lnTo>
                <a:lnTo>
                  <a:pt x="848330" y="5544"/>
                </a:lnTo>
                <a:lnTo>
                  <a:pt x="832993" y="0"/>
                </a:lnTo>
                <a:close/>
              </a:path>
              <a:path w="901064" h="212089">
                <a:moveTo>
                  <a:pt x="67564" y="0"/>
                </a:moveTo>
                <a:lnTo>
                  <a:pt x="2711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1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3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357245" y="4262882"/>
            <a:ext cx="1629410" cy="267335"/>
          </a:xfrm>
          <a:custGeom>
            <a:avLst/>
            <a:gdLst/>
            <a:ahLst/>
            <a:cxnLst/>
            <a:rect l="l" t="t" r="r" b="b"/>
            <a:pathLst>
              <a:path w="1629410" h="267335">
                <a:moveTo>
                  <a:pt x="643763" y="63754"/>
                </a:moveTo>
                <a:lnTo>
                  <a:pt x="640842" y="55118"/>
                </a:lnTo>
                <a:lnTo>
                  <a:pt x="625475" y="60667"/>
                </a:lnTo>
                <a:lnTo>
                  <a:pt x="611987" y="68707"/>
                </a:lnTo>
                <a:lnTo>
                  <a:pt x="583082" y="107226"/>
                </a:lnTo>
                <a:lnTo>
                  <a:pt x="573278" y="161036"/>
                </a:lnTo>
                <a:lnTo>
                  <a:pt x="574370" y="180492"/>
                </a:lnTo>
                <a:lnTo>
                  <a:pt x="590677" y="229870"/>
                </a:lnTo>
                <a:lnTo>
                  <a:pt x="625411" y="261302"/>
                </a:lnTo>
                <a:lnTo>
                  <a:pt x="640842" y="266827"/>
                </a:lnTo>
                <a:lnTo>
                  <a:pt x="643509" y="258318"/>
                </a:lnTo>
                <a:lnTo>
                  <a:pt x="631405" y="252984"/>
                </a:lnTo>
                <a:lnTo>
                  <a:pt x="620991" y="245554"/>
                </a:lnTo>
                <a:lnTo>
                  <a:pt x="599643" y="210883"/>
                </a:lnTo>
                <a:lnTo>
                  <a:pt x="592582" y="159893"/>
                </a:lnTo>
                <a:lnTo>
                  <a:pt x="593356" y="141846"/>
                </a:lnTo>
                <a:lnTo>
                  <a:pt x="605155" y="97282"/>
                </a:lnTo>
                <a:lnTo>
                  <a:pt x="631558" y="69075"/>
                </a:lnTo>
                <a:lnTo>
                  <a:pt x="643763" y="63754"/>
                </a:lnTo>
                <a:close/>
              </a:path>
              <a:path w="1629410" h="267335">
                <a:moveTo>
                  <a:pt x="838327" y="161036"/>
                </a:moveTo>
                <a:lnTo>
                  <a:pt x="828459" y="107226"/>
                </a:lnTo>
                <a:lnTo>
                  <a:pt x="799541" y="68719"/>
                </a:lnTo>
                <a:lnTo>
                  <a:pt x="770763" y="55118"/>
                </a:lnTo>
                <a:lnTo>
                  <a:pt x="767715" y="63754"/>
                </a:lnTo>
                <a:lnTo>
                  <a:pt x="779970" y="69075"/>
                </a:lnTo>
                <a:lnTo>
                  <a:pt x="790498" y="76428"/>
                </a:lnTo>
                <a:lnTo>
                  <a:pt x="811949" y="110553"/>
                </a:lnTo>
                <a:lnTo>
                  <a:pt x="819023" y="159893"/>
                </a:lnTo>
                <a:lnTo>
                  <a:pt x="818235" y="178638"/>
                </a:lnTo>
                <a:lnTo>
                  <a:pt x="806450" y="224409"/>
                </a:lnTo>
                <a:lnTo>
                  <a:pt x="780135" y="252984"/>
                </a:lnTo>
                <a:lnTo>
                  <a:pt x="768096" y="258318"/>
                </a:lnTo>
                <a:lnTo>
                  <a:pt x="770763" y="266827"/>
                </a:lnTo>
                <a:lnTo>
                  <a:pt x="811174" y="242824"/>
                </a:lnTo>
                <a:lnTo>
                  <a:pt x="833945" y="198462"/>
                </a:lnTo>
                <a:lnTo>
                  <a:pt x="837222" y="180492"/>
                </a:lnTo>
                <a:lnTo>
                  <a:pt x="838327" y="161036"/>
                </a:lnTo>
                <a:close/>
              </a:path>
              <a:path w="1629410" h="267335">
                <a:moveTo>
                  <a:pt x="1414907" y="63754"/>
                </a:moveTo>
                <a:lnTo>
                  <a:pt x="1411986" y="55118"/>
                </a:lnTo>
                <a:lnTo>
                  <a:pt x="1396619" y="60667"/>
                </a:lnTo>
                <a:lnTo>
                  <a:pt x="1383131" y="68707"/>
                </a:lnTo>
                <a:lnTo>
                  <a:pt x="1354226" y="107226"/>
                </a:lnTo>
                <a:lnTo>
                  <a:pt x="1344422" y="161036"/>
                </a:lnTo>
                <a:lnTo>
                  <a:pt x="1345514" y="180492"/>
                </a:lnTo>
                <a:lnTo>
                  <a:pt x="1361821" y="229870"/>
                </a:lnTo>
                <a:lnTo>
                  <a:pt x="1396555" y="261302"/>
                </a:lnTo>
                <a:lnTo>
                  <a:pt x="1411986" y="266827"/>
                </a:lnTo>
                <a:lnTo>
                  <a:pt x="1414653" y="258318"/>
                </a:lnTo>
                <a:lnTo>
                  <a:pt x="1402549" y="252984"/>
                </a:lnTo>
                <a:lnTo>
                  <a:pt x="1392135" y="245554"/>
                </a:lnTo>
                <a:lnTo>
                  <a:pt x="1370787" y="210883"/>
                </a:lnTo>
                <a:lnTo>
                  <a:pt x="1363726" y="159893"/>
                </a:lnTo>
                <a:lnTo>
                  <a:pt x="1364500" y="141846"/>
                </a:lnTo>
                <a:lnTo>
                  <a:pt x="1376299" y="97282"/>
                </a:lnTo>
                <a:lnTo>
                  <a:pt x="1402702" y="69075"/>
                </a:lnTo>
                <a:lnTo>
                  <a:pt x="1414907" y="63754"/>
                </a:lnTo>
                <a:close/>
              </a:path>
              <a:path w="1629410" h="267335">
                <a:moveTo>
                  <a:pt x="1609471" y="161036"/>
                </a:moveTo>
                <a:lnTo>
                  <a:pt x="1599603" y="107226"/>
                </a:lnTo>
                <a:lnTo>
                  <a:pt x="1570685" y="68719"/>
                </a:lnTo>
                <a:lnTo>
                  <a:pt x="1541907" y="55118"/>
                </a:lnTo>
                <a:lnTo>
                  <a:pt x="1538859" y="63754"/>
                </a:lnTo>
                <a:lnTo>
                  <a:pt x="1551114" y="69075"/>
                </a:lnTo>
                <a:lnTo>
                  <a:pt x="1561655" y="76428"/>
                </a:lnTo>
                <a:lnTo>
                  <a:pt x="1583093" y="110553"/>
                </a:lnTo>
                <a:lnTo>
                  <a:pt x="1590167" y="159893"/>
                </a:lnTo>
                <a:lnTo>
                  <a:pt x="1589379" y="178638"/>
                </a:lnTo>
                <a:lnTo>
                  <a:pt x="1577594" y="224409"/>
                </a:lnTo>
                <a:lnTo>
                  <a:pt x="1551279" y="252984"/>
                </a:lnTo>
                <a:lnTo>
                  <a:pt x="1539240" y="258318"/>
                </a:lnTo>
                <a:lnTo>
                  <a:pt x="1541907" y="266827"/>
                </a:lnTo>
                <a:lnTo>
                  <a:pt x="1582318" y="242824"/>
                </a:lnTo>
                <a:lnTo>
                  <a:pt x="1605076" y="198462"/>
                </a:lnTo>
                <a:lnTo>
                  <a:pt x="1608366" y="180492"/>
                </a:lnTo>
                <a:lnTo>
                  <a:pt x="1609471" y="161036"/>
                </a:lnTo>
                <a:close/>
              </a:path>
              <a:path w="1629410" h="267335">
                <a:moveTo>
                  <a:pt x="1629156" y="0"/>
                </a:moveTo>
                <a:lnTo>
                  <a:pt x="0" y="0"/>
                </a:lnTo>
                <a:lnTo>
                  <a:pt x="0" y="15240"/>
                </a:lnTo>
                <a:lnTo>
                  <a:pt x="1629156" y="15240"/>
                </a:lnTo>
                <a:lnTo>
                  <a:pt x="1629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336550" y="3942334"/>
          <a:ext cx="5302885" cy="55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5010"/>
                <a:gridCol w="3206115"/>
                <a:gridCol w="91439"/>
              </a:tblGrid>
              <a:tr h="558800">
                <a:tc>
                  <a:txBody>
                    <a:bodyPr/>
                    <a:lstStyle/>
                    <a:p>
                      <a:pPr marL="55880">
                        <a:lnSpc>
                          <a:spcPts val="1875"/>
                        </a:lnSpc>
                        <a:spcBef>
                          <a:spcPts val="1255"/>
                        </a:spcBef>
                      </a:pPr>
                      <a:r>
                        <a:rPr dirty="0" sz="1800" spc="3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4957" sz="1950" spc="44">
                          <a:latin typeface="Cambria Math"/>
                          <a:cs typeface="Cambria Math"/>
                        </a:rPr>
                        <a:t>∞</a:t>
                      </a:r>
                      <a:r>
                        <a:rPr dirty="0" baseline="-14957" sz="1950" spc="37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00" spc="41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lim</a:t>
                      </a:r>
                      <a:r>
                        <a:rPr dirty="0" sz="1800" spc="21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4957" sz="1950" spc="15">
                          <a:latin typeface="Cambria Math"/>
                          <a:cs typeface="Cambria Math"/>
                        </a:rPr>
                        <a:t>𝑘</a:t>
                      </a:r>
                      <a:r>
                        <a:rPr dirty="0" baseline="-14957" sz="1950" spc="457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00" spc="13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lim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  <a:p>
                      <a:pPr marL="622935">
                        <a:lnSpc>
                          <a:spcPts val="1170"/>
                        </a:lnSpc>
                        <a:tabLst>
                          <a:tab pos="1581785" algn="l"/>
                        </a:tabLst>
                      </a:pPr>
                      <a:r>
                        <a:rPr dirty="0" sz="1300" spc="80">
                          <a:latin typeface="Cambria Math"/>
                          <a:cs typeface="Cambria Math"/>
                        </a:rPr>
                        <a:t>𝑘→∞	</a:t>
                      </a:r>
                      <a:r>
                        <a:rPr dirty="0" sz="1300" spc="50">
                          <a:latin typeface="Cambria Math"/>
                          <a:cs typeface="Cambria Math"/>
                        </a:rPr>
                        <a:t>𝑧→1</a:t>
                      </a:r>
                      <a:endParaRPr sz="1300">
                        <a:latin typeface="Cambria Math"/>
                        <a:cs typeface="Cambria Math"/>
                      </a:endParaRPr>
                    </a:p>
                  </a:txBody>
                  <a:tcPr marL="0" marR="0" marB="0" marT="159385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ts val="1680"/>
                        </a:lnSpc>
                        <a:spcBef>
                          <a:spcPts val="1255"/>
                        </a:spcBef>
                        <a:tabLst>
                          <a:tab pos="1780539" algn="l"/>
                          <a:tab pos="2696845" algn="l"/>
                        </a:tabLst>
                      </a:pPr>
                      <a:r>
                        <a:rPr dirty="0" sz="18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0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−</a:t>
                      </a:r>
                      <a:r>
                        <a:rPr dirty="0" sz="180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40">
                          <a:latin typeface="Cambria Math"/>
                          <a:cs typeface="Cambria Math"/>
                        </a:rPr>
                        <a:t>𝑧</a:t>
                      </a:r>
                      <a:r>
                        <a:rPr dirty="0" baseline="27777" sz="1950" spc="60">
                          <a:latin typeface="Cambria Math"/>
                          <a:cs typeface="Cambria Math"/>
                        </a:rPr>
                        <a:t>−1	</a:t>
                      </a:r>
                      <a:r>
                        <a:rPr dirty="0" baseline="41666" sz="2700">
                          <a:latin typeface="Cambria Math"/>
                          <a:cs typeface="Cambria Math"/>
                        </a:rPr>
                        <a:t>1	</a:t>
                      </a:r>
                      <a:r>
                        <a:rPr dirty="0" sz="1800" spc="15">
                          <a:latin typeface="Cambria Math"/>
                          <a:cs typeface="Cambria Math"/>
                        </a:rPr>
                        <a:t>𝑋(𝑧)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  <a:p>
                      <a:pPr marL="1029335">
                        <a:lnSpc>
                          <a:spcPts val="1365"/>
                        </a:lnSpc>
                        <a:tabLst>
                          <a:tab pos="1937385" algn="l"/>
                        </a:tabLst>
                      </a:pPr>
                      <a:r>
                        <a:rPr dirty="0" sz="18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800" spc="-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𝑅</a:t>
                      </a:r>
                      <a:r>
                        <a:rPr dirty="0" sz="1800" spc="409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𝑧	·</a:t>
                      </a:r>
                      <a:r>
                        <a:rPr dirty="0" sz="1800" spc="-1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-5">
                          <a:latin typeface="Cambria Math"/>
                          <a:cs typeface="Cambria Math"/>
                        </a:rPr>
                        <a:t>𝐵𝐹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𝑧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</a:txBody>
                  <a:tcPr marL="0" marR="0" marB="0" marT="159385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316179" y="2795778"/>
            <a:ext cx="4870450" cy="964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2130" algn="l"/>
                <a:tab pos="1275715" algn="l"/>
                <a:tab pos="2010410" algn="l"/>
                <a:tab pos="2754630" algn="l"/>
                <a:tab pos="3509010" algn="l"/>
                <a:tab pos="3726815" algn="l"/>
                <a:tab pos="4236085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	·	𝑅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 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300">
              <a:latin typeface="Cambria Math"/>
              <a:cs typeface="Cambria Math"/>
            </a:endParaRPr>
          </a:p>
          <a:p>
            <a:pPr marL="55244">
              <a:lnSpc>
                <a:spcPct val="100000"/>
              </a:lnSpc>
            </a:pPr>
            <a:r>
              <a:rPr dirty="0" sz="2100" spc="15">
                <a:latin typeface="Calibri"/>
                <a:cs typeface="Calibri"/>
              </a:rPr>
              <a:t>Aplicando</a:t>
            </a:r>
            <a:r>
              <a:rPr dirty="0" sz="2100" spc="-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teorema</a:t>
            </a:r>
            <a:r>
              <a:rPr dirty="0" sz="2100" spc="-3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valor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final: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11111" y="5105908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29"/>
                </a:lnTo>
                <a:lnTo>
                  <a:pt x="245694" y="104775"/>
                </a:lnTo>
                <a:lnTo>
                  <a:pt x="244910" y="123444"/>
                </a:lnTo>
                <a:lnTo>
                  <a:pt x="233133" y="169164"/>
                </a:lnTo>
                <a:lnTo>
                  <a:pt x="206860" y="197739"/>
                </a:lnTo>
                <a:lnTo>
                  <a:pt x="194792" y="203073"/>
                </a:lnTo>
                <a:lnTo>
                  <a:pt x="197472" y="211709"/>
                </a:lnTo>
                <a:lnTo>
                  <a:pt x="237930" y="187706"/>
                </a:lnTo>
                <a:lnTo>
                  <a:pt x="260657" y="143335"/>
                </a:lnTo>
                <a:lnTo>
                  <a:pt x="265010" y="105918"/>
                </a:lnTo>
                <a:lnTo>
                  <a:pt x="263918" y="86483"/>
                </a:lnTo>
                <a:lnTo>
                  <a:pt x="247535" y="37084"/>
                </a:lnTo>
                <a:lnTo>
                  <a:pt x="212824" y="5526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056"/>
                </a:lnTo>
                <a:lnTo>
                  <a:pt x="4364" y="68548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2"/>
                </a:lnTo>
                <a:lnTo>
                  <a:pt x="52133" y="206184"/>
                </a:lnTo>
                <a:lnTo>
                  <a:pt x="67525" y="211709"/>
                </a:lnTo>
                <a:lnTo>
                  <a:pt x="70205" y="203073"/>
                </a:lnTo>
                <a:lnTo>
                  <a:pt x="58142" y="197739"/>
                </a:lnTo>
                <a:lnTo>
                  <a:pt x="47729" y="190309"/>
                </a:lnTo>
                <a:lnTo>
                  <a:pt x="26370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64" y="42164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422859" y="5036311"/>
            <a:ext cx="3860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566672" y="4932171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72" y="55429"/>
                </a:lnTo>
                <a:lnTo>
                  <a:pt x="245745" y="104775"/>
                </a:lnTo>
                <a:lnTo>
                  <a:pt x="244959" y="123443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7" y="203072"/>
                </a:lnTo>
                <a:lnTo>
                  <a:pt x="197484" y="211708"/>
                </a:lnTo>
                <a:lnTo>
                  <a:pt x="237900" y="187706"/>
                </a:lnTo>
                <a:lnTo>
                  <a:pt x="260667" y="143335"/>
                </a:lnTo>
                <a:lnTo>
                  <a:pt x="265048" y="105917"/>
                </a:lnTo>
                <a:lnTo>
                  <a:pt x="263953" y="86483"/>
                </a:lnTo>
                <a:lnTo>
                  <a:pt x="247522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30" h="212089">
                <a:moveTo>
                  <a:pt x="67564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94523" y="5203189"/>
            <a:ext cx="1629410" cy="267335"/>
          </a:xfrm>
          <a:custGeom>
            <a:avLst/>
            <a:gdLst/>
            <a:ahLst/>
            <a:cxnLst/>
            <a:rect l="l" t="t" r="r" b="b"/>
            <a:pathLst>
              <a:path w="1629410" h="267335">
                <a:moveTo>
                  <a:pt x="642277" y="63754"/>
                </a:moveTo>
                <a:lnTo>
                  <a:pt x="639356" y="55118"/>
                </a:lnTo>
                <a:lnTo>
                  <a:pt x="623989" y="60655"/>
                </a:lnTo>
                <a:lnTo>
                  <a:pt x="610501" y="68668"/>
                </a:lnTo>
                <a:lnTo>
                  <a:pt x="581596" y="107213"/>
                </a:lnTo>
                <a:lnTo>
                  <a:pt x="571792" y="161036"/>
                </a:lnTo>
                <a:lnTo>
                  <a:pt x="572884" y="180492"/>
                </a:lnTo>
                <a:lnTo>
                  <a:pt x="589191" y="229870"/>
                </a:lnTo>
                <a:lnTo>
                  <a:pt x="623925" y="261302"/>
                </a:lnTo>
                <a:lnTo>
                  <a:pt x="639356" y="266827"/>
                </a:lnTo>
                <a:lnTo>
                  <a:pt x="642023" y="258191"/>
                </a:lnTo>
                <a:lnTo>
                  <a:pt x="629920" y="252869"/>
                </a:lnTo>
                <a:lnTo>
                  <a:pt x="619506" y="245427"/>
                </a:lnTo>
                <a:lnTo>
                  <a:pt x="598157" y="210756"/>
                </a:lnTo>
                <a:lnTo>
                  <a:pt x="591096" y="159893"/>
                </a:lnTo>
                <a:lnTo>
                  <a:pt x="591870" y="141846"/>
                </a:lnTo>
                <a:lnTo>
                  <a:pt x="603669" y="97282"/>
                </a:lnTo>
                <a:lnTo>
                  <a:pt x="630072" y="69075"/>
                </a:lnTo>
                <a:lnTo>
                  <a:pt x="642277" y="63754"/>
                </a:lnTo>
                <a:close/>
              </a:path>
              <a:path w="1629410" h="267335">
                <a:moveTo>
                  <a:pt x="836841" y="161036"/>
                </a:moveTo>
                <a:lnTo>
                  <a:pt x="826973" y="107213"/>
                </a:lnTo>
                <a:lnTo>
                  <a:pt x="798055" y="68668"/>
                </a:lnTo>
                <a:lnTo>
                  <a:pt x="769277" y="55118"/>
                </a:lnTo>
                <a:lnTo>
                  <a:pt x="766229" y="63754"/>
                </a:lnTo>
                <a:lnTo>
                  <a:pt x="778484" y="69075"/>
                </a:lnTo>
                <a:lnTo>
                  <a:pt x="789025" y="76428"/>
                </a:lnTo>
                <a:lnTo>
                  <a:pt x="810463" y="110553"/>
                </a:lnTo>
                <a:lnTo>
                  <a:pt x="817537" y="159893"/>
                </a:lnTo>
                <a:lnTo>
                  <a:pt x="816749" y="178562"/>
                </a:lnTo>
                <a:lnTo>
                  <a:pt x="804964" y="224282"/>
                </a:lnTo>
                <a:lnTo>
                  <a:pt x="778649" y="252857"/>
                </a:lnTo>
                <a:lnTo>
                  <a:pt x="766610" y="258191"/>
                </a:lnTo>
                <a:lnTo>
                  <a:pt x="769277" y="266827"/>
                </a:lnTo>
                <a:lnTo>
                  <a:pt x="809688" y="242836"/>
                </a:lnTo>
                <a:lnTo>
                  <a:pt x="832459" y="198462"/>
                </a:lnTo>
                <a:lnTo>
                  <a:pt x="835736" y="180492"/>
                </a:lnTo>
                <a:lnTo>
                  <a:pt x="836841" y="161036"/>
                </a:lnTo>
                <a:close/>
              </a:path>
              <a:path w="1629410" h="267335">
                <a:moveTo>
                  <a:pt x="1629194" y="0"/>
                </a:moveTo>
                <a:lnTo>
                  <a:pt x="0" y="0"/>
                </a:lnTo>
                <a:lnTo>
                  <a:pt x="0" y="15240"/>
                </a:lnTo>
                <a:lnTo>
                  <a:pt x="1629194" y="15240"/>
                </a:lnTo>
                <a:lnTo>
                  <a:pt x="1629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120898" y="5203202"/>
            <a:ext cx="1042669" cy="267335"/>
          </a:xfrm>
          <a:custGeom>
            <a:avLst/>
            <a:gdLst/>
            <a:ahLst/>
            <a:cxnLst/>
            <a:rect l="l" t="t" r="r" b="b"/>
            <a:pathLst>
              <a:path w="1042670" h="267335">
                <a:moveTo>
                  <a:pt x="90551" y="63741"/>
                </a:moveTo>
                <a:lnTo>
                  <a:pt x="87630" y="55105"/>
                </a:lnTo>
                <a:lnTo>
                  <a:pt x="72263" y="60642"/>
                </a:lnTo>
                <a:lnTo>
                  <a:pt x="58775" y="68656"/>
                </a:lnTo>
                <a:lnTo>
                  <a:pt x="29870" y="107200"/>
                </a:lnTo>
                <a:lnTo>
                  <a:pt x="20066" y="161023"/>
                </a:lnTo>
                <a:lnTo>
                  <a:pt x="21158" y="180479"/>
                </a:lnTo>
                <a:lnTo>
                  <a:pt x="37465" y="229857"/>
                </a:lnTo>
                <a:lnTo>
                  <a:pt x="72199" y="261289"/>
                </a:lnTo>
                <a:lnTo>
                  <a:pt x="87630" y="266814"/>
                </a:lnTo>
                <a:lnTo>
                  <a:pt x="90297" y="258178"/>
                </a:lnTo>
                <a:lnTo>
                  <a:pt x="78193" y="252857"/>
                </a:lnTo>
                <a:lnTo>
                  <a:pt x="67779" y="245414"/>
                </a:lnTo>
                <a:lnTo>
                  <a:pt x="46431" y="210743"/>
                </a:lnTo>
                <a:lnTo>
                  <a:pt x="39370" y="159880"/>
                </a:lnTo>
                <a:lnTo>
                  <a:pt x="40144" y="141833"/>
                </a:lnTo>
                <a:lnTo>
                  <a:pt x="51943" y="97269"/>
                </a:lnTo>
                <a:lnTo>
                  <a:pt x="78346" y="69062"/>
                </a:lnTo>
                <a:lnTo>
                  <a:pt x="90551" y="63741"/>
                </a:lnTo>
                <a:close/>
              </a:path>
              <a:path w="1042670" h="267335">
                <a:moveTo>
                  <a:pt x="920623" y="161023"/>
                </a:moveTo>
                <a:lnTo>
                  <a:pt x="910755" y="107200"/>
                </a:lnTo>
                <a:lnTo>
                  <a:pt x="881837" y="68656"/>
                </a:lnTo>
                <a:lnTo>
                  <a:pt x="853059" y="55105"/>
                </a:lnTo>
                <a:lnTo>
                  <a:pt x="850011" y="63741"/>
                </a:lnTo>
                <a:lnTo>
                  <a:pt x="862266" y="69062"/>
                </a:lnTo>
                <a:lnTo>
                  <a:pt x="872807" y="76415"/>
                </a:lnTo>
                <a:lnTo>
                  <a:pt x="894245" y="110540"/>
                </a:lnTo>
                <a:lnTo>
                  <a:pt x="901319" y="159880"/>
                </a:lnTo>
                <a:lnTo>
                  <a:pt x="900531" y="178549"/>
                </a:lnTo>
                <a:lnTo>
                  <a:pt x="888746" y="224269"/>
                </a:lnTo>
                <a:lnTo>
                  <a:pt x="862431" y="252844"/>
                </a:lnTo>
                <a:lnTo>
                  <a:pt x="850392" y="258178"/>
                </a:lnTo>
                <a:lnTo>
                  <a:pt x="853059" y="266814"/>
                </a:lnTo>
                <a:lnTo>
                  <a:pt x="893470" y="242824"/>
                </a:lnTo>
                <a:lnTo>
                  <a:pt x="916241" y="198450"/>
                </a:lnTo>
                <a:lnTo>
                  <a:pt x="919518" y="180479"/>
                </a:lnTo>
                <a:lnTo>
                  <a:pt x="920623" y="161023"/>
                </a:lnTo>
                <a:close/>
              </a:path>
              <a:path w="1042670" h="267335">
                <a:moveTo>
                  <a:pt x="1042416" y="0"/>
                </a:moveTo>
                <a:lnTo>
                  <a:pt x="0" y="0"/>
                </a:lnTo>
                <a:lnTo>
                  <a:pt x="0" y="15227"/>
                </a:lnTo>
                <a:lnTo>
                  <a:pt x="1042416" y="15227"/>
                </a:lnTo>
                <a:lnTo>
                  <a:pt x="10424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4023614" y="5036311"/>
            <a:ext cx="8051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7777" sz="1950" spc="120">
                <a:latin typeface="Cambria Math"/>
                <a:cs typeface="Cambria Math"/>
              </a:rPr>
              <a:t>𝑟</a:t>
            </a:r>
            <a:r>
              <a:rPr dirty="0" baseline="-27777" sz="1950" spc="29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-285">
                <a:latin typeface="Cambria Math"/>
                <a:cs typeface="Cambria Math"/>
              </a:rPr>
              <a:t>𝐺</a:t>
            </a:r>
            <a:r>
              <a:rPr dirty="0" baseline="10802" sz="2700" spc="-427">
                <a:latin typeface="Cambria Math"/>
                <a:cs typeface="Cambria Math"/>
              </a:rPr>
              <a:t>෠</a:t>
            </a:r>
            <a:r>
              <a:rPr dirty="0" sz="1800" spc="-285">
                <a:latin typeface="Cambria Math"/>
                <a:cs typeface="Cambria Math"/>
              </a:rPr>
              <a:t>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82091" y="4810760"/>
            <a:ext cx="3153410" cy="115316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511809">
              <a:lnSpc>
                <a:spcPct val="100000"/>
              </a:lnSpc>
              <a:spcBef>
                <a:spcPts val="505"/>
              </a:spcBef>
              <a:tabLst>
                <a:tab pos="1019175" algn="l"/>
                <a:tab pos="2696210" algn="l"/>
              </a:tabLst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𝐵𝐹(𝑧)	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76200">
              <a:lnSpc>
                <a:spcPct val="100000"/>
              </a:lnSpc>
              <a:spcBef>
                <a:spcPts val="409"/>
              </a:spcBef>
              <a:tabLst>
                <a:tab pos="1220470" algn="l"/>
                <a:tab pos="2332990" algn="l"/>
              </a:tabLst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7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𝐵𝐹(𝑧)</a:t>
            </a:r>
            <a:r>
              <a:rPr dirty="0" sz="1800" spc="100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	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40">
                <a:latin typeface="Cambria Math"/>
                <a:cs typeface="Cambria Math"/>
              </a:rPr>
              <a:t>𝑧</a:t>
            </a:r>
            <a:r>
              <a:rPr dirty="0" baseline="23504" sz="1950" spc="60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  <a:p>
            <a:pPr marL="280035">
              <a:lnSpc>
                <a:spcPct val="100000"/>
              </a:lnSpc>
              <a:spcBef>
                <a:spcPts val="1580"/>
              </a:spcBef>
            </a:pPr>
            <a:r>
              <a:rPr dirty="0" sz="1800" b="1" i="1">
                <a:latin typeface="Times New Roman"/>
                <a:cs typeface="Times New Roman"/>
              </a:rPr>
              <a:t>r</a:t>
            </a:r>
            <a:r>
              <a:rPr dirty="0" sz="1800" spc="-15" b="1" i="1">
                <a:latin typeface="Times New Roman"/>
                <a:cs typeface="Times New Roman"/>
              </a:rPr>
              <a:t> </a:t>
            </a:r>
            <a:r>
              <a:rPr dirty="0" sz="1800" b="1" i="1">
                <a:latin typeface="Times New Roman"/>
                <a:cs typeface="Times New Roman"/>
              </a:rPr>
              <a:t>=</a:t>
            </a:r>
            <a:r>
              <a:rPr dirty="0" sz="1800" spc="-15" b="1" i="1">
                <a:latin typeface="Times New Roman"/>
                <a:cs typeface="Times New Roman"/>
              </a:rPr>
              <a:t> </a:t>
            </a:r>
            <a:r>
              <a:rPr dirty="0" sz="1800" spc="-5">
                <a:latin typeface="Calibri"/>
                <a:cs typeface="Calibri"/>
              </a:rPr>
              <a:t>tipo del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Times New Roman"/>
                <a:cs typeface="Times New Roman"/>
              </a:rPr>
              <a:t>(</a:t>
            </a:r>
            <a:r>
              <a:rPr dirty="0" sz="1800" spc="-5" i="1">
                <a:latin typeface="Times New Roman"/>
                <a:cs typeface="Times New Roman"/>
              </a:rPr>
              <a:t>r</a:t>
            </a:r>
            <a:r>
              <a:rPr dirty="0" sz="1800" spc="-5">
                <a:latin typeface="Times New Roman"/>
                <a:cs typeface="Times New Roman"/>
              </a:rPr>
              <a:t>≥0)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7592441" y="3447796"/>
          <a:ext cx="4144645" cy="2759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3955"/>
                <a:gridCol w="988059"/>
                <a:gridCol w="960119"/>
                <a:gridCol w="1011555"/>
              </a:tblGrid>
              <a:tr h="523875">
                <a:tc gridSpan="4">
                  <a:txBody>
                    <a:bodyPr/>
                    <a:lstStyle/>
                    <a:p>
                      <a:pPr marL="1033144" marR="198120" indent="-8280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Errores</a:t>
                      </a:r>
                      <a:r>
                        <a:rPr dirty="0" sz="1300" spc="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régimen</a:t>
                      </a:r>
                      <a:r>
                        <a:rPr dirty="0" sz="1300" spc="2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permanente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300" spc="3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3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señal </a:t>
                      </a:r>
                      <a:r>
                        <a:rPr dirty="0" sz="1300" spc="-28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 prueba</a:t>
                      </a:r>
                      <a:r>
                        <a:rPr dirty="0" sz="1300" spc="2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y el</a:t>
                      </a:r>
                      <a:r>
                        <a:rPr dirty="0" sz="1300" spc="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sistema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solidFill>
                      <a:srgbClr val="0000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118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38760" marR="219710" indent="-762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lón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73050" marR="195580" indent="-4572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rampa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03200" marR="196850" indent="3810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Entrada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á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bola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</a:tr>
              <a:tr h="581660">
                <a:tc>
                  <a:txBody>
                    <a:bodyPr/>
                    <a:lstStyle/>
                    <a:p>
                      <a:pPr marL="371475" marR="212725" indent="-173990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2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em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0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9209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  <a:p>
                      <a:pPr algn="ctr" marR="3556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400" spc="-2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400" spc="-3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 spc="-10">
                          <a:latin typeface="Cambria Math"/>
                          <a:cs typeface="Cambria Math"/>
                        </a:rPr>
                        <a:t>𝐾</a:t>
                      </a:r>
                      <a:r>
                        <a:rPr dirty="0" baseline="-16666" sz="1500" spc="-15">
                          <a:latin typeface="Cambria Math"/>
                          <a:cs typeface="Cambria Math"/>
                        </a:rPr>
                        <a:t>𝑝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29209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4130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42862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56895">
                <a:tc>
                  <a:txBody>
                    <a:bodyPr/>
                    <a:lstStyle/>
                    <a:p>
                      <a:pPr algn="ctr" marR="14604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3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 algn="ctr" marR="14604">
                        <a:lnSpc>
                          <a:spcPct val="100000"/>
                        </a:lnSpc>
                      </a:pPr>
                      <a:r>
                        <a:rPr dirty="0" sz="1300" spc="-5" b="1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1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70485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𝑇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  <a:p>
                      <a:pPr algn="ctr" marR="1397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400" spc="-35">
                          <a:latin typeface="Cambria Math"/>
                          <a:cs typeface="Cambria Math"/>
                        </a:rPr>
                        <a:t>𝐾</a:t>
                      </a:r>
                      <a:r>
                        <a:rPr dirty="0" baseline="-16666" sz="1500" spc="-52">
                          <a:latin typeface="Cambria Math"/>
                          <a:cs typeface="Cambria Math"/>
                        </a:rPr>
                        <a:t>𝑣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273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2862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</a:tr>
              <a:tr h="585470">
                <a:tc>
                  <a:txBody>
                    <a:bodyPr/>
                    <a:lstStyle/>
                    <a:p>
                      <a:pPr marL="371475" marR="212725" indent="-17399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2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em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2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509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4130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1610"/>
                        </a:lnSpc>
                      </a:pPr>
                      <a:r>
                        <a:rPr dirty="0" baseline="-19841" sz="2100" spc="89">
                          <a:latin typeface="Cambria Math"/>
                          <a:cs typeface="Cambria Math"/>
                        </a:rPr>
                        <a:t>𝑇</a:t>
                      </a:r>
                      <a:r>
                        <a:rPr dirty="0" sz="1000" spc="60">
                          <a:latin typeface="Cambria Math"/>
                          <a:cs typeface="Cambria Math"/>
                        </a:rPr>
                        <a:t>2</a:t>
                      </a:r>
                      <a:endParaRPr sz="1000">
                        <a:latin typeface="Cambria Math"/>
                        <a:cs typeface="Cambria Math"/>
                      </a:endParaRPr>
                    </a:p>
                    <a:p>
                      <a:pPr algn="ctr" marR="39370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dirty="0" sz="1400" spc="-15">
                          <a:latin typeface="Cambria Math"/>
                          <a:cs typeface="Cambria Math"/>
                        </a:rPr>
                        <a:t>𝐾</a:t>
                      </a:r>
                      <a:r>
                        <a:rPr dirty="0" baseline="-16666" sz="1500" spc="-22">
                          <a:latin typeface="Cambria Math"/>
                          <a:cs typeface="Cambria Math"/>
                        </a:rPr>
                        <a:t>𝑎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9" name="object 29"/>
          <p:cNvSpPr/>
          <p:nvPr/>
        </p:nvSpPr>
        <p:spPr>
          <a:xfrm>
            <a:off x="8982075" y="4769103"/>
            <a:ext cx="510540" cy="12700"/>
          </a:xfrm>
          <a:custGeom>
            <a:avLst/>
            <a:gdLst/>
            <a:ahLst/>
            <a:cxnLst/>
            <a:rect l="l" t="t" r="r" b="b"/>
            <a:pathLst>
              <a:path w="510540" h="12700">
                <a:moveTo>
                  <a:pt x="510540" y="0"/>
                </a:moveTo>
                <a:lnTo>
                  <a:pt x="0" y="0"/>
                </a:lnTo>
                <a:lnTo>
                  <a:pt x="0" y="12192"/>
                </a:lnTo>
                <a:lnTo>
                  <a:pt x="510540" y="12192"/>
                </a:lnTo>
                <a:lnTo>
                  <a:pt x="51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126980" y="5349747"/>
            <a:ext cx="193675" cy="12700"/>
          </a:xfrm>
          <a:custGeom>
            <a:avLst/>
            <a:gdLst/>
            <a:ahLst/>
            <a:cxnLst/>
            <a:rect l="l" t="t" r="r" b="b"/>
            <a:pathLst>
              <a:path w="193675" h="12700">
                <a:moveTo>
                  <a:pt x="193548" y="0"/>
                </a:moveTo>
                <a:lnTo>
                  <a:pt x="0" y="0"/>
                </a:lnTo>
                <a:lnTo>
                  <a:pt x="0" y="12191"/>
                </a:lnTo>
                <a:lnTo>
                  <a:pt x="193548" y="12191"/>
                </a:lnTo>
                <a:lnTo>
                  <a:pt x="1935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1096879" y="5936018"/>
            <a:ext cx="201295" cy="12700"/>
          </a:xfrm>
          <a:custGeom>
            <a:avLst/>
            <a:gdLst/>
            <a:ahLst/>
            <a:cxnLst/>
            <a:rect l="l" t="t" r="r" b="b"/>
            <a:pathLst>
              <a:path w="201295" h="12700">
                <a:moveTo>
                  <a:pt x="201168" y="0"/>
                </a:moveTo>
                <a:lnTo>
                  <a:pt x="0" y="0"/>
                </a:lnTo>
                <a:lnTo>
                  <a:pt x="0" y="12191"/>
                </a:lnTo>
                <a:lnTo>
                  <a:pt x="201168" y="12191"/>
                </a:lnTo>
                <a:lnTo>
                  <a:pt x="2011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38044" y="1565147"/>
            <a:ext cx="657225" cy="307975"/>
          </a:xfrm>
          <a:custGeom>
            <a:avLst/>
            <a:gdLst/>
            <a:ahLst/>
            <a:cxnLst/>
            <a:rect l="l" t="t" r="r" b="b"/>
            <a:pathLst>
              <a:path w="657225" h="307975">
                <a:moveTo>
                  <a:pt x="0" y="307848"/>
                </a:moveTo>
                <a:lnTo>
                  <a:pt x="656844" y="307848"/>
                </a:lnTo>
                <a:lnTo>
                  <a:pt x="656844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2799969" y="1592707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828032" y="1565147"/>
            <a:ext cx="657225" cy="307975"/>
          </a:xfrm>
          <a:custGeom>
            <a:avLst/>
            <a:gdLst/>
            <a:ahLst/>
            <a:cxnLst/>
            <a:rect l="l" t="t" r="r" b="b"/>
            <a:pathLst>
              <a:path w="657225" h="307975">
                <a:moveTo>
                  <a:pt x="0" y="307848"/>
                </a:moveTo>
                <a:lnTo>
                  <a:pt x="656843" y="307848"/>
                </a:lnTo>
                <a:lnTo>
                  <a:pt x="656843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4989957" y="1592707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725423" y="1516125"/>
            <a:ext cx="5938520" cy="624840"/>
            <a:chOff x="725423" y="1516125"/>
            <a:chExt cx="5938520" cy="624840"/>
          </a:xfrm>
        </p:grpSpPr>
        <p:sp>
          <p:nvSpPr>
            <p:cNvPr id="37" name="object 37"/>
            <p:cNvSpPr/>
            <p:nvPr/>
          </p:nvSpPr>
          <p:spPr>
            <a:xfrm>
              <a:off x="2161032" y="1680336"/>
              <a:ext cx="4055745" cy="80010"/>
            </a:xfrm>
            <a:custGeom>
              <a:avLst/>
              <a:gdLst/>
              <a:ahLst/>
              <a:cxnLst/>
              <a:rect l="l" t="t" r="r" b="b"/>
              <a:pathLst>
                <a:path w="4055745" h="80010">
                  <a:moveTo>
                    <a:pt x="465289" y="44577"/>
                  </a:moveTo>
                  <a:lnTo>
                    <a:pt x="413385" y="44577"/>
                  </a:lnTo>
                  <a:lnTo>
                    <a:pt x="400735" y="44577"/>
                  </a:lnTo>
                  <a:lnTo>
                    <a:pt x="400431" y="76200"/>
                  </a:lnTo>
                  <a:lnTo>
                    <a:pt x="465289" y="44577"/>
                  </a:lnTo>
                  <a:close/>
                </a:path>
                <a:path w="4055745" h="80010">
                  <a:moveTo>
                    <a:pt x="477012" y="38862"/>
                  </a:moveTo>
                  <a:lnTo>
                    <a:pt x="401193" y="0"/>
                  </a:lnTo>
                  <a:lnTo>
                    <a:pt x="400862" y="31762"/>
                  </a:lnTo>
                  <a:lnTo>
                    <a:pt x="0" y="27813"/>
                  </a:lnTo>
                  <a:lnTo>
                    <a:pt x="0" y="40513"/>
                  </a:lnTo>
                  <a:lnTo>
                    <a:pt x="400735" y="44462"/>
                  </a:lnTo>
                  <a:lnTo>
                    <a:pt x="413385" y="44577"/>
                  </a:lnTo>
                  <a:lnTo>
                    <a:pt x="465543" y="44462"/>
                  </a:lnTo>
                  <a:lnTo>
                    <a:pt x="477012" y="38862"/>
                  </a:lnTo>
                  <a:close/>
                </a:path>
                <a:path w="4055745" h="80010">
                  <a:moveTo>
                    <a:pt x="1574800" y="38735"/>
                  </a:moveTo>
                  <a:lnTo>
                    <a:pt x="1562100" y="32385"/>
                  </a:lnTo>
                  <a:lnTo>
                    <a:pt x="1498600" y="635"/>
                  </a:lnTo>
                  <a:lnTo>
                    <a:pt x="1498600" y="32385"/>
                  </a:lnTo>
                  <a:lnTo>
                    <a:pt x="1133856" y="32385"/>
                  </a:lnTo>
                  <a:lnTo>
                    <a:pt x="1133856" y="45085"/>
                  </a:lnTo>
                  <a:lnTo>
                    <a:pt x="1498600" y="45085"/>
                  </a:lnTo>
                  <a:lnTo>
                    <a:pt x="1498600" y="76835"/>
                  </a:lnTo>
                  <a:lnTo>
                    <a:pt x="1562100" y="45085"/>
                  </a:lnTo>
                  <a:lnTo>
                    <a:pt x="1574800" y="38735"/>
                  </a:lnTo>
                  <a:close/>
                </a:path>
                <a:path w="4055745" h="80010">
                  <a:moveTo>
                    <a:pt x="4042892" y="48260"/>
                  </a:moveTo>
                  <a:lnTo>
                    <a:pt x="3991737" y="48260"/>
                  </a:lnTo>
                  <a:lnTo>
                    <a:pt x="3979062" y="48260"/>
                  </a:lnTo>
                  <a:lnTo>
                    <a:pt x="3978910" y="79883"/>
                  </a:lnTo>
                  <a:lnTo>
                    <a:pt x="4042892" y="48260"/>
                  </a:lnTo>
                  <a:close/>
                </a:path>
                <a:path w="4055745" h="80010">
                  <a:moveTo>
                    <a:pt x="4055237" y="42164"/>
                  </a:moveTo>
                  <a:lnTo>
                    <a:pt x="3979291" y="3683"/>
                  </a:lnTo>
                  <a:lnTo>
                    <a:pt x="3979126" y="35509"/>
                  </a:lnTo>
                  <a:lnTo>
                    <a:pt x="3323844" y="32385"/>
                  </a:lnTo>
                  <a:lnTo>
                    <a:pt x="3323844" y="45085"/>
                  </a:lnTo>
                  <a:lnTo>
                    <a:pt x="3979062" y="48209"/>
                  </a:lnTo>
                  <a:lnTo>
                    <a:pt x="3991737" y="48260"/>
                  </a:lnTo>
                  <a:lnTo>
                    <a:pt x="4043019" y="48209"/>
                  </a:lnTo>
                  <a:lnTo>
                    <a:pt x="4055237" y="421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114043" y="1522475"/>
              <a:ext cx="382905" cy="384175"/>
            </a:xfrm>
            <a:custGeom>
              <a:avLst/>
              <a:gdLst/>
              <a:ahLst/>
              <a:cxnLst/>
              <a:rect l="l" t="t" r="r" b="b"/>
              <a:pathLst>
                <a:path w="382905" h="384175">
                  <a:moveTo>
                    <a:pt x="0" y="192024"/>
                  </a:moveTo>
                  <a:lnTo>
                    <a:pt x="5051" y="147996"/>
                  </a:lnTo>
                  <a:lnTo>
                    <a:pt x="19440" y="107579"/>
                  </a:lnTo>
                  <a:lnTo>
                    <a:pt x="42019" y="71925"/>
                  </a:lnTo>
                  <a:lnTo>
                    <a:pt x="71639" y="42187"/>
                  </a:lnTo>
                  <a:lnTo>
                    <a:pt x="107152" y="19518"/>
                  </a:lnTo>
                  <a:lnTo>
                    <a:pt x="147409" y="5071"/>
                  </a:lnTo>
                  <a:lnTo>
                    <a:pt x="191262" y="0"/>
                  </a:lnTo>
                  <a:lnTo>
                    <a:pt x="235126" y="5071"/>
                  </a:lnTo>
                  <a:lnTo>
                    <a:pt x="275388" y="19518"/>
                  </a:lnTo>
                  <a:lnTo>
                    <a:pt x="310900" y="42187"/>
                  </a:lnTo>
                  <a:lnTo>
                    <a:pt x="340516" y="71925"/>
                  </a:lnTo>
                  <a:lnTo>
                    <a:pt x="363089" y="107579"/>
                  </a:lnTo>
                  <a:lnTo>
                    <a:pt x="377474" y="147996"/>
                  </a:lnTo>
                  <a:lnTo>
                    <a:pt x="382524" y="192024"/>
                  </a:lnTo>
                  <a:lnTo>
                    <a:pt x="377474" y="236051"/>
                  </a:lnTo>
                  <a:lnTo>
                    <a:pt x="363089" y="276468"/>
                  </a:lnTo>
                  <a:lnTo>
                    <a:pt x="340516" y="312122"/>
                  </a:lnTo>
                  <a:lnTo>
                    <a:pt x="310900" y="341860"/>
                  </a:lnTo>
                  <a:lnTo>
                    <a:pt x="275388" y="364529"/>
                  </a:lnTo>
                  <a:lnTo>
                    <a:pt x="235126" y="378976"/>
                  </a:lnTo>
                  <a:lnTo>
                    <a:pt x="191262" y="384048"/>
                  </a:lnTo>
                  <a:lnTo>
                    <a:pt x="147409" y="378976"/>
                  </a:lnTo>
                  <a:lnTo>
                    <a:pt x="107152" y="364529"/>
                  </a:lnTo>
                  <a:lnTo>
                    <a:pt x="71639" y="341860"/>
                  </a:lnTo>
                  <a:lnTo>
                    <a:pt x="42019" y="312122"/>
                  </a:lnTo>
                  <a:lnTo>
                    <a:pt x="19440" y="276468"/>
                  </a:lnTo>
                  <a:lnTo>
                    <a:pt x="5051" y="236051"/>
                  </a:lnTo>
                  <a:lnTo>
                    <a:pt x="0" y="192024"/>
                  </a:lnTo>
                  <a:close/>
                </a:path>
              </a:pathLst>
            </a:custGeom>
            <a:ln w="12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725423" y="1676399"/>
              <a:ext cx="387985" cy="76200"/>
            </a:xfrm>
            <a:custGeom>
              <a:avLst/>
              <a:gdLst/>
              <a:ahLst/>
              <a:cxnLst/>
              <a:rect l="l" t="t" r="r" b="b"/>
              <a:pathLst>
                <a:path w="387984" h="76200">
                  <a:moveTo>
                    <a:pt x="311404" y="0"/>
                  </a:moveTo>
                  <a:lnTo>
                    <a:pt x="311404" y="76200"/>
                  </a:lnTo>
                  <a:lnTo>
                    <a:pt x="374904" y="44450"/>
                  </a:lnTo>
                  <a:lnTo>
                    <a:pt x="324104" y="44450"/>
                  </a:lnTo>
                  <a:lnTo>
                    <a:pt x="324104" y="31750"/>
                  </a:lnTo>
                  <a:lnTo>
                    <a:pt x="374904" y="31750"/>
                  </a:lnTo>
                  <a:lnTo>
                    <a:pt x="311404" y="0"/>
                  </a:lnTo>
                  <a:close/>
                </a:path>
                <a:path w="387984" h="76200">
                  <a:moveTo>
                    <a:pt x="311404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11404" y="44450"/>
                  </a:lnTo>
                  <a:lnTo>
                    <a:pt x="311404" y="31750"/>
                  </a:lnTo>
                  <a:close/>
                </a:path>
                <a:path w="387984" h="76200">
                  <a:moveTo>
                    <a:pt x="374904" y="31750"/>
                  </a:moveTo>
                  <a:lnTo>
                    <a:pt x="324104" y="31750"/>
                  </a:lnTo>
                  <a:lnTo>
                    <a:pt x="324104" y="44450"/>
                  </a:lnTo>
                  <a:lnTo>
                    <a:pt x="374904" y="44450"/>
                  </a:lnTo>
                  <a:lnTo>
                    <a:pt x="387604" y="38100"/>
                  </a:lnTo>
                  <a:lnTo>
                    <a:pt x="374904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496568" y="1578863"/>
              <a:ext cx="608965" cy="135890"/>
            </a:xfrm>
            <a:custGeom>
              <a:avLst/>
              <a:gdLst/>
              <a:ahLst/>
              <a:cxnLst/>
              <a:rect l="l" t="t" r="r" b="b"/>
              <a:pathLst>
                <a:path w="608964" h="135889">
                  <a:moveTo>
                    <a:pt x="0" y="135636"/>
                  </a:moveTo>
                  <a:lnTo>
                    <a:pt x="281305" y="135636"/>
                  </a:lnTo>
                </a:path>
                <a:path w="608964" h="135889">
                  <a:moveTo>
                    <a:pt x="281939" y="135509"/>
                  </a:moveTo>
                  <a:lnTo>
                    <a:pt x="608964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1266443" y="1712721"/>
              <a:ext cx="4453255" cy="428625"/>
            </a:xfrm>
            <a:custGeom>
              <a:avLst/>
              <a:gdLst/>
              <a:ahLst/>
              <a:cxnLst/>
              <a:rect l="l" t="t" r="r" b="b"/>
              <a:pathLst>
                <a:path w="4453255" h="428625">
                  <a:moveTo>
                    <a:pt x="44450" y="256666"/>
                  </a:moveTo>
                  <a:lnTo>
                    <a:pt x="31750" y="256666"/>
                  </a:lnTo>
                  <a:lnTo>
                    <a:pt x="31750" y="428116"/>
                  </a:lnTo>
                  <a:lnTo>
                    <a:pt x="4452747" y="428116"/>
                  </a:lnTo>
                  <a:lnTo>
                    <a:pt x="4452747" y="421766"/>
                  </a:lnTo>
                  <a:lnTo>
                    <a:pt x="44450" y="421766"/>
                  </a:lnTo>
                  <a:lnTo>
                    <a:pt x="38100" y="415416"/>
                  </a:lnTo>
                  <a:lnTo>
                    <a:pt x="44450" y="415416"/>
                  </a:lnTo>
                  <a:lnTo>
                    <a:pt x="44450" y="256666"/>
                  </a:lnTo>
                  <a:close/>
                </a:path>
                <a:path w="4453255" h="428625">
                  <a:moveTo>
                    <a:pt x="44450" y="415416"/>
                  </a:moveTo>
                  <a:lnTo>
                    <a:pt x="38100" y="415416"/>
                  </a:lnTo>
                  <a:lnTo>
                    <a:pt x="44450" y="421766"/>
                  </a:lnTo>
                  <a:lnTo>
                    <a:pt x="44450" y="415416"/>
                  </a:lnTo>
                  <a:close/>
                </a:path>
                <a:path w="4453255" h="428625">
                  <a:moveTo>
                    <a:pt x="4440047" y="415416"/>
                  </a:moveTo>
                  <a:lnTo>
                    <a:pt x="44450" y="415416"/>
                  </a:lnTo>
                  <a:lnTo>
                    <a:pt x="44450" y="421766"/>
                  </a:lnTo>
                  <a:lnTo>
                    <a:pt x="4440047" y="421766"/>
                  </a:lnTo>
                  <a:lnTo>
                    <a:pt x="4440047" y="415416"/>
                  </a:lnTo>
                  <a:close/>
                </a:path>
                <a:path w="4453255" h="428625">
                  <a:moveTo>
                    <a:pt x="4440047" y="6350"/>
                  </a:moveTo>
                  <a:lnTo>
                    <a:pt x="4440047" y="421766"/>
                  </a:lnTo>
                  <a:lnTo>
                    <a:pt x="4446397" y="415416"/>
                  </a:lnTo>
                  <a:lnTo>
                    <a:pt x="4452747" y="415416"/>
                  </a:lnTo>
                  <a:lnTo>
                    <a:pt x="4452747" y="12700"/>
                  </a:lnTo>
                  <a:lnTo>
                    <a:pt x="4446397" y="12700"/>
                  </a:lnTo>
                  <a:lnTo>
                    <a:pt x="4440047" y="6350"/>
                  </a:lnTo>
                  <a:close/>
                </a:path>
                <a:path w="4453255" h="428625">
                  <a:moveTo>
                    <a:pt x="4452747" y="415416"/>
                  </a:moveTo>
                  <a:lnTo>
                    <a:pt x="4446397" y="415416"/>
                  </a:lnTo>
                  <a:lnTo>
                    <a:pt x="4440047" y="421766"/>
                  </a:lnTo>
                  <a:lnTo>
                    <a:pt x="4452747" y="421766"/>
                  </a:lnTo>
                  <a:lnTo>
                    <a:pt x="4452747" y="415416"/>
                  </a:lnTo>
                  <a:close/>
                </a:path>
                <a:path w="4453255" h="428625">
                  <a:moveTo>
                    <a:pt x="38100" y="193166"/>
                  </a:moveTo>
                  <a:lnTo>
                    <a:pt x="0" y="269366"/>
                  </a:lnTo>
                  <a:lnTo>
                    <a:pt x="31750" y="269366"/>
                  </a:lnTo>
                  <a:lnTo>
                    <a:pt x="31750" y="256666"/>
                  </a:lnTo>
                  <a:lnTo>
                    <a:pt x="69850" y="256666"/>
                  </a:lnTo>
                  <a:lnTo>
                    <a:pt x="38100" y="193166"/>
                  </a:lnTo>
                  <a:close/>
                </a:path>
                <a:path w="4453255" h="428625">
                  <a:moveTo>
                    <a:pt x="69850" y="256666"/>
                  </a:moveTo>
                  <a:lnTo>
                    <a:pt x="44450" y="256666"/>
                  </a:lnTo>
                  <a:lnTo>
                    <a:pt x="44450" y="269366"/>
                  </a:lnTo>
                  <a:lnTo>
                    <a:pt x="76200" y="269366"/>
                  </a:lnTo>
                  <a:lnTo>
                    <a:pt x="69850" y="256666"/>
                  </a:lnTo>
                  <a:close/>
                </a:path>
                <a:path w="4453255" h="428625">
                  <a:moveTo>
                    <a:pt x="4452747" y="0"/>
                  </a:moveTo>
                  <a:lnTo>
                    <a:pt x="4217797" y="0"/>
                  </a:lnTo>
                  <a:lnTo>
                    <a:pt x="4217797" y="12700"/>
                  </a:lnTo>
                  <a:lnTo>
                    <a:pt x="4440047" y="12700"/>
                  </a:lnTo>
                  <a:lnTo>
                    <a:pt x="4440047" y="6350"/>
                  </a:lnTo>
                  <a:lnTo>
                    <a:pt x="4452747" y="6350"/>
                  </a:lnTo>
                  <a:lnTo>
                    <a:pt x="4452747" y="0"/>
                  </a:lnTo>
                  <a:close/>
                </a:path>
                <a:path w="4453255" h="428625">
                  <a:moveTo>
                    <a:pt x="4452747" y="6350"/>
                  </a:moveTo>
                  <a:lnTo>
                    <a:pt x="4440047" y="6350"/>
                  </a:lnTo>
                  <a:lnTo>
                    <a:pt x="4446397" y="12700"/>
                  </a:lnTo>
                  <a:lnTo>
                    <a:pt x="4452747" y="12700"/>
                  </a:lnTo>
                  <a:lnTo>
                    <a:pt x="4452747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484876" y="1719071"/>
              <a:ext cx="1176020" cy="317500"/>
            </a:xfrm>
            <a:custGeom>
              <a:avLst/>
              <a:gdLst/>
              <a:ahLst/>
              <a:cxnLst/>
              <a:rect l="l" t="t" r="r" b="b"/>
              <a:pathLst>
                <a:path w="1176020" h="317500">
                  <a:moveTo>
                    <a:pt x="848868" y="316864"/>
                  </a:moveTo>
                  <a:lnTo>
                    <a:pt x="1175893" y="181355"/>
                  </a:lnTo>
                </a:path>
                <a:path w="1176020" h="317500">
                  <a:moveTo>
                    <a:pt x="0" y="0"/>
                  </a:moveTo>
                  <a:lnTo>
                    <a:pt x="424307" y="0"/>
                  </a:lnTo>
                  <a:lnTo>
                    <a:pt x="424307" y="316991"/>
                  </a:lnTo>
                  <a:lnTo>
                    <a:pt x="848487" y="316991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/>
          <p:cNvSpPr txBox="1"/>
          <p:nvPr/>
        </p:nvSpPr>
        <p:spPr>
          <a:xfrm>
            <a:off x="610006" y="1353693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X(s)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033261" y="1379601"/>
            <a:ext cx="32512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716268" y="2010155"/>
            <a:ext cx="301625" cy="76200"/>
          </a:xfrm>
          <a:custGeom>
            <a:avLst/>
            <a:gdLst/>
            <a:ahLst/>
            <a:cxnLst/>
            <a:rect l="l" t="t" r="r" b="b"/>
            <a:pathLst>
              <a:path w="301625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1625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1625" h="76200">
                <a:moveTo>
                  <a:pt x="224916" y="0"/>
                </a:moveTo>
                <a:lnTo>
                  <a:pt x="224916" y="76200"/>
                </a:lnTo>
                <a:lnTo>
                  <a:pt x="288416" y="44450"/>
                </a:lnTo>
                <a:lnTo>
                  <a:pt x="228600" y="44450"/>
                </a:lnTo>
                <a:lnTo>
                  <a:pt x="228600" y="31750"/>
                </a:lnTo>
                <a:lnTo>
                  <a:pt x="288416" y="31750"/>
                </a:lnTo>
                <a:lnTo>
                  <a:pt x="224916" y="0"/>
                </a:lnTo>
                <a:close/>
              </a:path>
              <a:path w="301625" h="76200">
                <a:moveTo>
                  <a:pt x="224916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4916" y="44450"/>
                </a:lnTo>
                <a:lnTo>
                  <a:pt x="224916" y="31750"/>
                </a:lnTo>
                <a:close/>
              </a:path>
              <a:path w="301625" h="76200">
                <a:moveTo>
                  <a:pt x="288416" y="31750"/>
                </a:moveTo>
                <a:lnTo>
                  <a:pt x="228600" y="31750"/>
                </a:lnTo>
                <a:lnTo>
                  <a:pt x="228600" y="44450"/>
                </a:lnTo>
                <a:lnTo>
                  <a:pt x="288416" y="44450"/>
                </a:lnTo>
                <a:lnTo>
                  <a:pt x="301116" y="38100"/>
                </a:lnTo>
                <a:lnTo>
                  <a:pt x="288416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3735323" y="1565147"/>
            <a:ext cx="65405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73355">
              <a:lnSpc>
                <a:spcPct val="100000"/>
              </a:lnSpc>
              <a:spcBef>
                <a:spcPts val="320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389120" y="1680972"/>
            <a:ext cx="438150" cy="76200"/>
          </a:xfrm>
          <a:custGeom>
            <a:avLst/>
            <a:gdLst/>
            <a:ahLst/>
            <a:cxnLst/>
            <a:rect l="l" t="t" r="r" b="b"/>
            <a:pathLst>
              <a:path w="438150" h="76200">
                <a:moveTo>
                  <a:pt x="361822" y="0"/>
                </a:moveTo>
                <a:lnTo>
                  <a:pt x="361822" y="76200"/>
                </a:lnTo>
                <a:lnTo>
                  <a:pt x="425322" y="44450"/>
                </a:lnTo>
                <a:lnTo>
                  <a:pt x="374522" y="44450"/>
                </a:lnTo>
                <a:lnTo>
                  <a:pt x="374522" y="31750"/>
                </a:lnTo>
                <a:lnTo>
                  <a:pt x="425322" y="31750"/>
                </a:lnTo>
                <a:lnTo>
                  <a:pt x="361822" y="0"/>
                </a:lnTo>
                <a:close/>
              </a:path>
              <a:path w="438150" h="76200">
                <a:moveTo>
                  <a:pt x="361822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1822" y="44450"/>
                </a:lnTo>
                <a:lnTo>
                  <a:pt x="361822" y="31750"/>
                </a:lnTo>
                <a:close/>
              </a:path>
              <a:path w="438150" h="76200">
                <a:moveTo>
                  <a:pt x="425322" y="31750"/>
                </a:moveTo>
                <a:lnTo>
                  <a:pt x="374522" y="31750"/>
                </a:lnTo>
                <a:lnTo>
                  <a:pt x="374522" y="44450"/>
                </a:lnTo>
                <a:lnTo>
                  <a:pt x="425322" y="44450"/>
                </a:lnTo>
                <a:lnTo>
                  <a:pt x="438022" y="38100"/>
                </a:lnTo>
                <a:lnTo>
                  <a:pt x="425322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6705345" y="1680717"/>
            <a:ext cx="406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 i="1">
                <a:latin typeface="Times New Roman"/>
                <a:cs typeface="Times New Roman"/>
              </a:rPr>
              <a:t>Y(z)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6403085" y="1937384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520433" y="2069972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184273" y="1391793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E(z)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71473" y="1782826"/>
            <a:ext cx="101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Times New Roman"/>
                <a:cs typeface="Times New Roman"/>
              </a:rPr>
              <a:t>-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90776" y="1685290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008123" y="1817878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5775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Resumen: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Realimentación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no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unitaria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1459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31"/>
                </a:lnTo>
                <a:lnTo>
                  <a:pt x="245694" y="104902"/>
                </a:lnTo>
                <a:lnTo>
                  <a:pt x="244908" y="123571"/>
                </a:lnTo>
                <a:lnTo>
                  <a:pt x="233133" y="169291"/>
                </a:lnTo>
                <a:lnTo>
                  <a:pt x="206860" y="197865"/>
                </a:lnTo>
                <a:lnTo>
                  <a:pt x="194792" y="203200"/>
                </a:lnTo>
                <a:lnTo>
                  <a:pt x="197472" y="211836"/>
                </a:lnTo>
                <a:lnTo>
                  <a:pt x="237925" y="187707"/>
                </a:lnTo>
                <a:lnTo>
                  <a:pt x="260645" y="143335"/>
                </a:lnTo>
                <a:lnTo>
                  <a:pt x="264998" y="105918"/>
                </a:lnTo>
                <a:lnTo>
                  <a:pt x="263907" y="86536"/>
                </a:lnTo>
                <a:lnTo>
                  <a:pt x="247535" y="37084"/>
                </a:lnTo>
                <a:lnTo>
                  <a:pt x="212824" y="5544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2"/>
                </a:lnTo>
                <a:lnTo>
                  <a:pt x="52128" y="206238"/>
                </a:lnTo>
                <a:lnTo>
                  <a:pt x="67525" y="211836"/>
                </a:lnTo>
                <a:lnTo>
                  <a:pt x="70205" y="203200"/>
                </a:lnTo>
                <a:lnTo>
                  <a:pt x="58142" y="197865"/>
                </a:lnTo>
                <a:lnTo>
                  <a:pt x="47729" y="190436"/>
                </a:lnTo>
                <a:lnTo>
                  <a:pt x="26370" y="155765"/>
                </a:lnTo>
                <a:lnTo>
                  <a:pt x="19304" y="104902"/>
                </a:lnTo>
                <a:lnTo>
                  <a:pt x="20089" y="86776"/>
                </a:lnTo>
                <a:lnTo>
                  <a:pt x="31864" y="42164"/>
                </a:lnTo>
                <a:lnTo>
                  <a:pt x="58324" y="13946"/>
                </a:lnTo>
                <a:lnTo>
                  <a:pt x="70535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257363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21" y="0"/>
                </a:moveTo>
                <a:lnTo>
                  <a:pt x="194500" y="8636"/>
                </a:lnTo>
                <a:lnTo>
                  <a:pt x="206714" y="13946"/>
                </a:lnTo>
                <a:lnTo>
                  <a:pt x="217249" y="21304"/>
                </a:lnTo>
                <a:lnTo>
                  <a:pt x="238662" y="55431"/>
                </a:lnTo>
                <a:lnTo>
                  <a:pt x="245681" y="104902"/>
                </a:lnTo>
                <a:lnTo>
                  <a:pt x="244895" y="123571"/>
                </a:lnTo>
                <a:lnTo>
                  <a:pt x="233108" y="169291"/>
                </a:lnTo>
                <a:lnTo>
                  <a:pt x="206855" y="197865"/>
                </a:lnTo>
                <a:lnTo>
                  <a:pt x="194754" y="203200"/>
                </a:lnTo>
                <a:lnTo>
                  <a:pt x="197421" y="211836"/>
                </a:lnTo>
                <a:lnTo>
                  <a:pt x="237944" y="187707"/>
                </a:lnTo>
                <a:lnTo>
                  <a:pt x="260619" y="143335"/>
                </a:lnTo>
                <a:lnTo>
                  <a:pt x="264985" y="105918"/>
                </a:lnTo>
                <a:lnTo>
                  <a:pt x="263892" y="86536"/>
                </a:lnTo>
                <a:lnTo>
                  <a:pt x="247586" y="37084"/>
                </a:lnTo>
                <a:lnTo>
                  <a:pt x="212778" y="5544"/>
                </a:lnTo>
                <a:lnTo>
                  <a:pt x="197421" y="0"/>
                </a:lnTo>
                <a:close/>
              </a:path>
              <a:path w="265430" h="212089">
                <a:moveTo>
                  <a:pt x="67500" y="0"/>
                </a:moveTo>
                <a:lnTo>
                  <a:pt x="27156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9" y="125370"/>
                </a:lnTo>
                <a:lnTo>
                  <a:pt x="17462" y="174752"/>
                </a:lnTo>
                <a:lnTo>
                  <a:pt x="52145" y="206238"/>
                </a:lnTo>
                <a:lnTo>
                  <a:pt x="67500" y="211836"/>
                </a:lnTo>
                <a:lnTo>
                  <a:pt x="70167" y="203200"/>
                </a:lnTo>
                <a:lnTo>
                  <a:pt x="58120" y="197865"/>
                </a:lnTo>
                <a:lnTo>
                  <a:pt x="47704" y="190436"/>
                </a:lnTo>
                <a:lnTo>
                  <a:pt x="26332" y="155765"/>
                </a:lnTo>
                <a:lnTo>
                  <a:pt x="19367" y="104902"/>
                </a:lnTo>
                <a:lnTo>
                  <a:pt x="20133" y="86776"/>
                </a:lnTo>
                <a:lnTo>
                  <a:pt x="31813" y="42164"/>
                </a:lnTo>
                <a:lnTo>
                  <a:pt x="58334" y="13946"/>
                </a:lnTo>
                <a:lnTo>
                  <a:pt x="70548" y="8636"/>
                </a:lnTo>
                <a:lnTo>
                  <a:pt x="67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79676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4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5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735579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4" y="104902"/>
                </a:lnTo>
                <a:lnTo>
                  <a:pt x="244959" y="123571"/>
                </a:lnTo>
                <a:lnTo>
                  <a:pt x="233171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4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4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65576" y="2865754"/>
            <a:ext cx="291465" cy="212090"/>
          </a:xfrm>
          <a:custGeom>
            <a:avLst/>
            <a:gdLst/>
            <a:ahLst/>
            <a:cxnLst/>
            <a:rect l="l" t="t" r="r" b="b"/>
            <a:pathLst>
              <a:path w="291464" h="212089">
                <a:moveTo>
                  <a:pt x="223393" y="0"/>
                </a:moveTo>
                <a:lnTo>
                  <a:pt x="220472" y="8636"/>
                </a:lnTo>
                <a:lnTo>
                  <a:pt x="232685" y="13946"/>
                </a:lnTo>
                <a:lnTo>
                  <a:pt x="243220" y="21304"/>
                </a:lnTo>
                <a:lnTo>
                  <a:pt x="264634" y="55431"/>
                </a:lnTo>
                <a:lnTo>
                  <a:pt x="271652" y="104902"/>
                </a:lnTo>
                <a:lnTo>
                  <a:pt x="270867" y="123571"/>
                </a:lnTo>
                <a:lnTo>
                  <a:pt x="259079" y="169291"/>
                </a:lnTo>
                <a:lnTo>
                  <a:pt x="232826" y="197865"/>
                </a:lnTo>
                <a:lnTo>
                  <a:pt x="220725" y="203200"/>
                </a:lnTo>
                <a:lnTo>
                  <a:pt x="223393" y="211836"/>
                </a:lnTo>
                <a:lnTo>
                  <a:pt x="263915" y="187707"/>
                </a:lnTo>
                <a:lnTo>
                  <a:pt x="286591" y="143335"/>
                </a:lnTo>
                <a:lnTo>
                  <a:pt x="290957" y="105918"/>
                </a:lnTo>
                <a:lnTo>
                  <a:pt x="289863" y="86536"/>
                </a:lnTo>
                <a:lnTo>
                  <a:pt x="273558" y="37084"/>
                </a:lnTo>
                <a:lnTo>
                  <a:pt x="238750" y="5544"/>
                </a:lnTo>
                <a:lnTo>
                  <a:pt x="223393" y="0"/>
                </a:lnTo>
                <a:close/>
              </a:path>
              <a:path w="291464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093464" y="2832861"/>
            <a:ext cx="1393190" cy="276225"/>
          </a:xfrm>
          <a:custGeom>
            <a:avLst/>
            <a:gdLst/>
            <a:ahLst/>
            <a:cxnLst/>
            <a:rect l="l" t="t" r="r" b="b"/>
            <a:pathLst>
              <a:path w="1393189" h="276225">
                <a:moveTo>
                  <a:pt x="75438" y="9144"/>
                </a:moveTo>
                <a:lnTo>
                  <a:pt x="72644" y="0"/>
                </a:lnTo>
                <a:lnTo>
                  <a:pt x="56210" y="6388"/>
                </a:lnTo>
                <a:lnTo>
                  <a:pt x="41783" y="16408"/>
                </a:lnTo>
                <a:lnTo>
                  <a:pt x="18923" y="47371"/>
                </a:lnTo>
                <a:lnTo>
                  <a:pt x="4737" y="89192"/>
                </a:lnTo>
                <a:lnTo>
                  <a:pt x="0" y="138176"/>
                </a:lnTo>
                <a:lnTo>
                  <a:pt x="1181" y="163372"/>
                </a:lnTo>
                <a:lnTo>
                  <a:pt x="10655" y="208711"/>
                </a:lnTo>
                <a:lnTo>
                  <a:pt x="29349" y="246049"/>
                </a:lnTo>
                <a:lnTo>
                  <a:pt x="72644" y="276098"/>
                </a:lnTo>
                <a:lnTo>
                  <a:pt x="75438" y="266954"/>
                </a:lnTo>
                <a:lnTo>
                  <a:pt x="62738" y="260413"/>
                </a:lnTo>
                <a:lnTo>
                  <a:pt x="51701" y="250863"/>
                </a:lnTo>
                <a:lnTo>
                  <a:pt x="28448" y="204685"/>
                </a:lnTo>
                <a:lnTo>
                  <a:pt x="21450" y="162394"/>
                </a:lnTo>
                <a:lnTo>
                  <a:pt x="20574" y="138049"/>
                </a:lnTo>
                <a:lnTo>
                  <a:pt x="21450" y="113944"/>
                </a:lnTo>
                <a:lnTo>
                  <a:pt x="28448" y="71564"/>
                </a:lnTo>
                <a:lnTo>
                  <a:pt x="51701" y="25311"/>
                </a:lnTo>
                <a:lnTo>
                  <a:pt x="62738" y="15722"/>
                </a:lnTo>
                <a:lnTo>
                  <a:pt x="75438" y="9144"/>
                </a:lnTo>
                <a:close/>
              </a:path>
              <a:path w="1393189" h="276225">
                <a:moveTo>
                  <a:pt x="326644" y="41529"/>
                </a:moveTo>
                <a:lnTo>
                  <a:pt x="323596" y="32893"/>
                </a:lnTo>
                <a:lnTo>
                  <a:pt x="308254" y="38442"/>
                </a:lnTo>
                <a:lnTo>
                  <a:pt x="294805" y="46482"/>
                </a:lnTo>
                <a:lnTo>
                  <a:pt x="265887" y="85001"/>
                </a:lnTo>
                <a:lnTo>
                  <a:pt x="256032" y="138811"/>
                </a:lnTo>
                <a:lnTo>
                  <a:pt x="257124" y="158267"/>
                </a:lnTo>
                <a:lnTo>
                  <a:pt x="273558" y="207645"/>
                </a:lnTo>
                <a:lnTo>
                  <a:pt x="308229" y="239141"/>
                </a:lnTo>
                <a:lnTo>
                  <a:pt x="323596" y="244729"/>
                </a:lnTo>
                <a:lnTo>
                  <a:pt x="326263" y="236093"/>
                </a:lnTo>
                <a:lnTo>
                  <a:pt x="314210" y="230759"/>
                </a:lnTo>
                <a:lnTo>
                  <a:pt x="303796" y="223329"/>
                </a:lnTo>
                <a:lnTo>
                  <a:pt x="282422" y="188658"/>
                </a:lnTo>
                <a:lnTo>
                  <a:pt x="275463" y="137795"/>
                </a:lnTo>
                <a:lnTo>
                  <a:pt x="276225" y="119672"/>
                </a:lnTo>
                <a:lnTo>
                  <a:pt x="287909" y="75057"/>
                </a:lnTo>
                <a:lnTo>
                  <a:pt x="314426" y="46850"/>
                </a:lnTo>
                <a:lnTo>
                  <a:pt x="326644" y="41529"/>
                </a:lnTo>
                <a:close/>
              </a:path>
              <a:path w="1393189" h="276225">
                <a:moveTo>
                  <a:pt x="521081" y="138811"/>
                </a:moveTo>
                <a:lnTo>
                  <a:pt x="511263" y="85001"/>
                </a:lnTo>
                <a:lnTo>
                  <a:pt x="482358" y="46482"/>
                </a:lnTo>
                <a:lnTo>
                  <a:pt x="453517" y="32893"/>
                </a:lnTo>
                <a:lnTo>
                  <a:pt x="450596" y="41529"/>
                </a:lnTo>
                <a:lnTo>
                  <a:pt x="462800" y="46850"/>
                </a:lnTo>
                <a:lnTo>
                  <a:pt x="473341" y="54203"/>
                </a:lnTo>
                <a:lnTo>
                  <a:pt x="494753" y="88328"/>
                </a:lnTo>
                <a:lnTo>
                  <a:pt x="501777" y="137795"/>
                </a:lnTo>
                <a:lnTo>
                  <a:pt x="500989" y="156476"/>
                </a:lnTo>
                <a:lnTo>
                  <a:pt x="489204" y="202184"/>
                </a:lnTo>
                <a:lnTo>
                  <a:pt x="462940" y="230759"/>
                </a:lnTo>
                <a:lnTo>
                  <a:pt x="450850" y="236093"/>
                </a:lnTo>
                <a:lnTo>
                  <a:pt x="453517" y="244729"/>
                </a:lnTo>
                <a:lnTo>
                  <a:pt x="494030" y="220611"/>
                </a:lnTo>
                <a:lnTo>
                  <a:pt x="516712" y="176237"/>
                </a:lnTo>
                <a:lnTo>
                  <a:pt x="519976" y="158267"/>
                </a:lnTo>
                <a:lnTo>
                  <a:pt x="521081" y="138811"/>
                </a:lnTo>
                <a:close/>
              </a:path>
              <a:path w="1393189" h="276225">
                <a:moveTo>
                  <a:pt x="1096264" y="41529"/>
                </a:moveTo>
                <a:lnTo>
                  <a:pt x="1093216" y="32893"/>
                </a:lnTo>
                <a:lnTo>
                  <a:pt x="1077874" y="38442"/>
                </a:lnTo>
                <a:lnTo>
                  <a:pt x="1064425" y="46482"/>
                </a:lnTo>
                <a:lnTo>
                  <a:pt x="1035507" y="85001"/>
                </a:lnTo>
                <a:lnTo>
                  <a:pt x="1025652" y="138811"/>
                </a:lnTo>
                <a:lnTo>
                  <a:pt x="1026744" y="158267"/>
                </a:lnTo>
                <a:lnTo>
                  <a:pt x="1043178" y="207645"/>
                </a:lnTo>
                <a:lnTo>
                  <a:pt x="1077849" y="239141"/>
                </a:lnTo>
                <a:lnTo>
                  <a:pt x="1093216" y="244729"/>
                </a:lnTo>
                <a:lnTo>
                  <a:pt x="1095883" y="236093"/>
                </a:lnTo>
                <a:lnTo>
                  <a:pt x="1083830" y="230759"/>
                </a:lnTo>
                <a:lnTo>
                  <a:pt x="1073416" y="223329"/>
                </a:lnTo>
                <a:lnTo>
                  <a:pt x="1052042" y="188658"/>
                </a:lnTo>
                <a:lnTo>
                  <a:pt x="1045083" y="137795"/>
                </a:lnTo>
                <a:lnTo>
                  <a:pt x="1045845" y="119672"/>
                </a:lnTo>
                <a:lnTo>
                  <a:pt x="1057529" y="75057"/>
                </a:lnTo>
                <a:lnTo>
                  <a:pt x="1084046" y="46850"/>
                </a:lnTo>
                <a:lnTo>
                  <a:pt x="1096264" y="41529"/>
                </a:lnTo>
                <a:close/>
              </a:path>
              <a:path w="1393189" h="276225">
                <a:moveTo>
                  <a:pt x="1290701" y="138811"/>
                </a:moveTo>
                <a:lnTo>
                  <a:pt x="1280883" y="85001"/>
                </a:lnTo>
                <a:lnTo>
                  <a:pt x="1251978" y="46482"/>
                </a:lnTo>
                <a:lnTo>
                  <a:pt x="1223137" y="32893"/>
                </a:lnTo>
                <a:lnTo>
                  <a:pt x="1220216" y="41529"/>
                </a:lnTo>
                <a:lnTo>
                  <a:pt x="1232420" y="46850"/>
                </a:lnTo>
                <a:lnTo>
                  <a:pt x="1242961" y="54203"/>
                </a:lnTo>
                <a:lnTo>
                  <a:pt x="1264373" y="88328"/>
                </a:lnTo>
                <a:lnTo>
                  <a:pt x="1271397" y="137795"/>
                </a:lnTo>
                <a:lnTo>
                  <a:pt x="1270609" y="156476"/>
                </a:lnTo>
                <a:lnTo>
                  <a:pt x="1258824" y="202184"/>
                </a:lnTo>
                <a:lnTo>
                  <a:pt x="1232560" y="230759"/>
                </a:lnTo>
                <a:lnTo>
                  <a:pt x="1220470" y="236093"/>
                </a:lnTo>
                <a:lnTo>
                  <a:pt x="1223137" y="244729"/>
                </a:lnTo>
                <a:lnTo>
                  <a:pt x="1263650" y="220611"/>
                </a:lnTo>
                <a:lnTo>
                  <a:pt x="1286332" y="176237"/>
                </a:lnTo>
                <a:lnTo>
                  <a:pt x="1289596" y="158267"/>
                </a:lnTo>
                <a:lnTo>
                  <a:pt x="1290701" y="138811"/>
                </a:lnTo>
                <a:close/>
              </a:path>
              <a:path w="1393189" h="276225">
                <a:moveTo>
                  <a:pt x="1393063" y="138049"/>
                </a:moveTo>
                <a:lnTo>
                  <a:pt x="1388313" y="89192"/>
                </a:lnTo>
                <a:lnTo>
                  <a:pt x="1374140" y="47371"/>
                </a:lnTo>
                <a:lnTo>
                  <a:pt x="1351267" y="16408"/>
                </a:lnTo>
                <a:lnTo>
                  <a:pt x="1320419" y="0"/>
                </a:lnTo>
                <a:lnTo>
                  <a:pt x="1317625" y="9144"/>
                </a:lnTo>
                <a:lnTo>
                  <a:pt x="1330337" y="15722"/>
                </a:lnTo>
                <a:lnTo>
                  <a:pt x="1341412" y="25311"/>
                </a:lnTo>
                <a:lnTo>
                  <a:pt x="1364665" y="71564"/>
                </a:lnTo>
                <a:lnTo>
                  <a:pt x="1371600" y="113944"/>
                </a:lnTo>
                <a:lnTo>
                  <a:pt x="1372489" y="138176"/>
                </a:lnTo>
                <a:lnTo>
                  <a:pt x="1371600" y="162394"/>
                </a:lnTo>
                <a:lnTo>
                  <a:pt x="1364665" y="204685"/>
                </a:lnTo>
                <a:lnTo>
                  <a:pt x="1341412" y="250863"/>
                </a:lnTo>
                <a:lnTo>
                  <a:pt x="1317625" y="266954"/>
                </a:lnTo>
                <a:lnTo>
                  <a:pt x="1320419" y="276098"/>
                </a:lnTo>
                <a:lnTo>
                  <a:pt x="1363700" y="246049"/>
                </a:lnTo>
                <a:lnTo>
                  <a:pt x="1382395" y="208711"/>
                </a:lnTo>
                <a:lnTo>
                  <a:pt x="1391869" y="163372"/>
                </a:lnTo>
                <a:lnTo>
                  <a:pt x="1393063" y="138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806186" y="2963036"/>
            <a:ext cx="1755775" cy="267335"/>
          </a:xfrm>
          <a:custGeom>
            <a:avLst/>
            <a:gdLst/>
            <a:ahLst/>
            <a:cxnLst/>
            <a:rect l="l" t="t" r="r" b="b"/>
            <a:pathLst>
              <a:path w="1755775" h="267335">
                <a:moveTo>
                  <a:pt x="770382" y="63754"/>
                </a:moveTo>
                <a:lnTo>
                  <a:pt x="767334" y="55118"/>
                </a:lnTo>
                <a:lnTo>
                  <a:pt x="751992" y="60667"/>
                </a:lnTo>
                <a:lnTo>
                  <a:pt x="738543" y="68707"/>
                </a:lnTo>
                <a:lnTo>
                  <a:pt x="709625" y="107226"/>
                </a:lnTo>
                <a:lnTo>
                  <a:pt x="699770" y="161036"/>
                </a:lnTo>
                <a:lnTo>
                  <a:pt x="700862" y="180492"/>
                </a:lnTo>
                <a:lnTo>
                  <a:pt x="717283" y="229870"/>
                </a:lnTo>
                <a:lnTo>
                  <a:pt x="751967" y="261366"/>
                </a:lnTo>
                <a:lnTo>
                  <a:pt x="767334" y="266954"/>
                </a:lnTo>
                <a:lnTo>
                  <a:pt x="769988" y="258318"/>
                </a:lnTo>
                <a:lnTo>
                  <a:pt x="757948" y="252984"/>
                </a:lnTo>
                <a:lnTo>
                  <a:pt x="747534" y="245554"/>
                </a:lnTo>
                <a:lnTo>
                  <a:pt x="726160" y="210883"/>
                </a:lnTo>
                <a:lnTo>
                  <a:pt x="719188" y="160020"/>
                </a:lnTo>
                <a:lnTo>
                  <a:pt x="719963" y="141897"/>
                </a:lnTo>
                <a:lnTo>
                  <a:pt x="731634" y="97282"/>
                </a:lnTo>
                <a:lnTo>
                  <a:pt x="758164" y="69075"/>
                </a:lnTo>
                <a:lnTo>
                  <a:pt x="770382" y="63754"/>
                </a:lnTo>
                <a:close/>
              </a:path>
              <a:path w="1755775" h="267335">
                <a:moveTo>
                  <a:pt x="964819" y="161036"/>
                </a:moveTo>
                <a:lnTo>
                  <a:pt x="955001" y="107226"/>
                </a:lnTo>
                <a:lnTo>
                  <a:pt x="926096" y="68707"/>
                </a:lnTo>
                <a:lnTo>
                  <a:pt x="897255" y="55118"/>
                </a:lnTo>
                <a:lnTo>
                  <a:pt x="894334" y="63754"/>
                </a:lnTo>
                <a:lnTo>
                  <a:pt x="906538" y="69075"/>
                </a:lnTo>
                <a:lnTo>
                  <a:pt x="917079" y="76428"/>
                </a:lnTo>
                <a:lnTo>
                  <a:pt x="938491" y="110553"/>
                </a:lnTo>
                <a:lnTo>
                  <a:pt x="945515" y="160020"/>
                </a:lnTo>
                <a:lnTo>
                  <a:pt x="944727" y="178701"/>
                </a:lnTo>
                <a:lnTo>
                  <a:pt x="932942" y="224409"/>
                </a:lnTo>
                <a:lnTo>
                  <a:pt x="906678" y="252984"/>
                </a:lnTo>
                <a:lnTo>
                  <a:pt x="894588" y="258318"/>
                </a:lnTo>
                <a:lnTo>
                  <a:pt x="897255" y="266954"/>
                </a:lnTo>
                <a:lnTo>
                  <a:pt x="937768" y="242836"/>
                </a:lnTo>
                <a:lnTo>
                  <a:pt x="960450" y="198462"/>
                </a:lnTo>
                <a:lnTo>
                  <a:pt x="963714" y="180492"/>
                </a:lnTo>
                <a:lnTo>
                  <a:pt x="964819" y="161036"/>
                </a:lnTo>
                <a:close/>
              </a:path>
              <a:path w="1755775" h="267335">
                <a:moveTo>
                  <a:pt x="1755648" y="0"/>
                </a:moveTo>
                <a:lnTo>
                  <a:pt x="0" y="0"/>
                </a:lnTo>
                <a:lnTo>
                  <a:pt x="0" y="15240"/>
                </a:lnTo>
                <a:lnTo>
                  <a:pt x="1755648" y="15240"/>
                </a:lnTo>
                <a:lnTo>
                  <a:pt x="17556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608191" y="2622041"/>
            <a:ext cx="152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532754" y="2948178"/>
            <a:ext cx="1197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4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5">
                <a:latin typeface="Cambria Math"/>
                <a:cs typeface="Cambria Math"/>
              </a:rPr>
              <a:t> ℎ𝑅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77100" y="30181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564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5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4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4" y="211836"/>
                </a:lnTo>
                <a:lnTo>
                  <a:pt x="70230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0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1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829170" y="2948178"/>
            <a:ext cx="6470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772400" y="286575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564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31"/>
                </a:lnTo>
                <a:lnTo>
                  <a:pt x="245745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5"/>
                </a:lnTo>
                <a:lnTo>
                  <a:pt x="194818" y="203200"/>
                </a:lnTo>
                <a:lnTo>
                  <a:pt x="197484" y="211836"/>
                </a:lnTo>
                <a:lnTo>
                  <a:pt x="238007" y="187707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4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238"/>
                </a:lnTo>
                <a:lnTo>
                  <a:pt x="67564" y="211836"/>
                </a:lnTo>
                <a:lnTo>
                  <a:pt x="70230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0" y="104902"/>
                </a:lnTo>
                <a:lnTo>
                  <a:pt x="20196" y="86776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1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588377" y="2795778"/>
            <a:ext cx="382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03490" y="1455547"/>
            <a:ext cx="4098290" cy="99250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38100" marR="317500">
              <a:lnSpc>
                <a:spcPct val="101899"/>
              </a:lnSpc>
              <a:spcBef>
                <a:spcPts val="85"/>
              </a:spcBef>
            </a:pPr>
            <a:r>
              <a:rPr dirty="0" sz="2100">
                <a:latin typeface="Calibri"/>
                <a:cs typeface="Calibri"/>
              </a:rPr>
              <a:t>Error</a:t>
            </a:r>
            <a:r>
              <a:rPr dirty="0" sz="2100" spc="-3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sistema:</a:t>
            </a:r>
            <a:r>
              <a:rPr dirty="0" sz="2100" spc="-2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diferencia</a:t>
            </a:r>
            <a:r>
              <a:rPr dirty="0" sz="2100" spc="-4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entre </a:t>
            </a:r>
            <a:r>
              <a:rPr dirty="0" sz="2100" spc="-459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valor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5">
                <a:latin typeface="Calibri"/>
                <a:cs typeface="Calibri"/>
              </a:rPr>
              <a:t> entrada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y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salida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20">
                <a:latin typeface="Calibri"/>
                <a:cs typeface="Calibri"/>
              </a:rPr>
              <a:t>=&gt;</a:t>
            </a:r>
            <a:endParaRPr sz="21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dirty="0" sz="2000">
                <a:latin typeface="Cambria Math"/>
                <a:cs typeface="Cambria Math"/>
              </a:rPr>
              <a:t>{e</a:t>
            </a:r>
            <a:r>
              <a:rPr dirty="0" baseline="-21367" sz="1950">
                <a:latin typeface="Cambria Math"/>
                <a:cs typeface="Cambria Math"/>
              </a:rPr>
              <a:t>k</a:t>
            </a:r>
            <a:r>
              <a:rPr dirty="0" sz="2000">
                <a:latin typeface="Cambria Math"/>
                <a:cs typeface="Cambria Math"/>
              </a:rPr>
              <a:t>}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{x</a:t>
            </a:r>
            <a:r>
              <a:rPr dirty="0" baseline="-21367" sz="1950" spc="7">
                <a:latin typeface="Cambria Math"/>
                <a:cs typeface="Cambria Math"/>
              </a:rPr>
              <a:t>k</a:t>
            </a:r>
            <a:r>
              <a:rPr dirty="0" sz="2000" spc="5">
                <a:latin typeface="Cambria Math"/>
                <a:cs typeface="Cambria Math"/>
              </a:rPr>
              <a:t>}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-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h{y</a:t>
            </a:r>
            <a:r>
              <a:rPr dirty="0" baseline="-21367" sz="1950" spc="-7">
                <a:latin typeface="Cambria Math"/>
                <a:cs typeface="Cambria Math"/>
              </a:rPr>
              <a:t>k</a:t>
            </a:r>
            <a:r>
              <a:rPr dirty="0" sz="2000" spc="-5">
                <a:latin typeface="Cambria Math"/>
                <a:cs typeface="Cambria Math"/>
              </a:rPr>
              <a:t>}</a:t>
            </a:r>
            <a:r>
              <a:rPr dirty="0" sz="2000" spc="-5">
                <a:latin typeface="Wingdings"/>
                <a:cs typeface="Wingdings"/>
              </a:rPr>
              <a:t></a:t>
            </a:r>
            <a:r>
              <a:rPr dirty="0" sz="2000" spc="-70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E(z)=X(z)-hY(z)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401951" y="4165600"/>
            <a:ext cx="899160" cy="212090"/>
          </a:xfrm>
          <a:custGeom>
            <a:avLst/>
            <a:gdLst/>
            <a:ahLst/>
            <a:cxnLst/>
            <a:rect l="l" t="t" r="r" b="b"/>
            <a:pathLst>
              <a:path w="899160" h="212089">
                <a:moveTo>
                  <a:pt x="831469" y="0"/>
                </a:moveTo>
                <a:lnTo>
                  <a:pt x="828421" y="8636"/>
                </a:lnTo>
                <a:lnTo>
                  <a:pt x="840688" y="13946"/>
                </a:lnTo>
                <a:lnTo>
                  <a:pt x="851217" y="21304"/>
                </a:lnTo>
                <a:lnTo>
                  <a:pt x="872656" y="55429"/>
                </a:lnTo>
                <a:lnTo>
                  <a:pt x="879728" y="104775"/>
                </a:lnTo>
                <a:lnTo>
                  <a:pt x="878943" y="123517"/>
                </a:lnTo>
                <a:lnTo>
                  <a:pt x="867156" y="169291"/>
                </a:lnTo>
                <a:lnTo>
                  <a:pt x="840849" y="197866"/>
                </a:lnTo>
                <a:lnTo>
                  <a:pt x="828801" y="203200"/>
                </a:lnTo>
                <a:lnTo>
                  <a:pt x="831469" y="211708"/>
                </a:lnTo>
                <a:lnTo>
                  <a:pt x="871884" y="187706"/>
                </a:lnTo>
                <a:lnTo>
                  <a:pt x="894651" y="143335"/>
                </a:lnTo>
                <a:lnTo>
                  <a:pt x="899033" y="105918"/>
                </a:lnTo>
                <a:lnTo>
                  <a:pt x="897937" y="86536"/>
                </a:lnTo>
                <a:lnTo>
                  <a:pt x="881507" y="37083"/>
                </a:lnTo>
                <a:lnTo>
                  <a:pt x="846806" y="5544"/>
                </a:lnTo>
                <a:lnTo>
                  <a:pt x="831469" y="0"/>
                </a:lnTo>
                <a:close/>
              </a:path>
              <a:path w="899160" h="212089">
                <a:moveTo>
                  <a:pt x="67563" y="0"/>
                </a:moveTo>
                <a:lnTo>
                  <a:pt x="2711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3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57245" y="4262882"/>
            <a:ext cx="1755775" cy="267335"/>
          </a:xfrm>
          <a:custGeom>
            <a:avLst/>
            <a:gdLst/>
            <a:ahLst/>
            <a:cxnLst/>
            <a:rect l="l" t="t" r="r" b="b"/>
            <a:pathLst>
              <a:path w="1755775" h="267335">
                <a:moveTo>
                  <a:pt x="771779" y="63754"/>
                </a:moveTo>
                <a:lnTo>
                  <a:pt x="768858" y="55118"/>
                </a:lnTo>
                <a:lnTo>
                  <a:pt x="753491" y="60667"/>
                </a:lnTo>
                <a:lnTo>
                  <a:pt x="740003" y="68707"/>
                </a:lnTo>
                <a:lnTo>
                  <a:pt x="711098" y="107226"/>
                </a:lnTo>
                <a:lnTo>
                  <a:pt x="701294" y="161036"/>
                </a:lnTo>
                <a:lnTo>
                  <a:pt x="702386" y="180492"/>
                </a:lnTo>
                <a:lnTo>
                  <a:pt x="718693" y="229870"/>
                </a:lnTo>
                <a:lnTo>
                  <a:pt x="753427" y="261302"/>
                </a:lnTo>
                <a:lnTo>
                  <a:pt x="768858" y="266827"/>
                </a:lnTo>
                <a:lnTo>
                  <a:pt x="771525" y="258318"/>
                </a:lnTo>
                <a:lnTo>
                  <a:pt x="759421" y="252984"/>
                </a:lnTo>
                <a:lnTo>
                  <a:pt x="749007" y="245554"/>
                </a:lnTo>
                <a:lnTo>
                  <a:pt x="727659" y="210883"/>
                </a:lnTo>
                <a:lnTo>
                  <a:pt x="720598" y="159893"/>
                </a:lnTo>
                <a:lnTo>
                  <a:pt x="721372" y="141846"/>
                </a:lnTo>
                <a:lnTo>
                  <a:pt x="733171" y="97282"/>
                </a:lnTo>
                <a:lnTo>
                  <a:pt x="759574" y="69075"/>
                </a:lnTo>
                <a:lnTo>
                  <a:pt x="771779" y="63754"/>
                </a:lnTo>
                <a:close/>
              </a:path>
              <a:path w="1755775" h="267335">
                <a:moveTo>
                  <a:pt x="966343" y="161036"/>
                </a:moveTo>
                <a:lnTo>
                  <a:pt x="956475" y="107226"/>
                </a:lnTo>
                <a:lnTo>
                  <a:pt x="927557" y="68719"/>
                </a:lnTo>
                <a:lnTo>
                  <a:pt x="898779" y="55118"/>
                </a:lnTo>
                <a:lnTo>
                  <a:pt x="895731" y="63754"/>
                </a:lnTo>
                <a:lnTo>
                  <a:pt x="907986" y="69075"/>
                </a:lnTo>
                <a:lnTo>
                  <a:pt x="918514" y="76428"/>
                </a:lnTo>
                <a:lnTo>
                  <a:pt x="939965" y="110553"/>
                </a:lnTo>
                <a:lnTo>
                  <a:pt x="947039" y="159893"/>
                </a:lnTo>
                <a:lnTo>
                  <a:pt x="946251" y="178638"/>
                </a:lnTo>
                <a:lnTo>
                  <a:pt x="934466" y="224409"/>
                </a:lnTo>
                <a:lnTo>
                  <a:pt x="908151" y="252984"/>
                </a:lnTo>
                <a:lnTo>
                  <a:pt x="896112" y="258318"/>
                </a:lnTo>
                <a:lnTo>
                  <a:pt x="898779" y="266827"/>
                </a:lnTo>
                <a:lnTo>
                  <a:pt x="939190" y="242824"/>
                </a:lnTo>
                <a:lnTo>
                  <a:pt x="961948" y="198462"/>
                </a:lnTo>
                <a:lnTo>
                  <a:pt x="965238" y="180492"/>
                </a:lnTo>
                <a:lnTo>
                  <a:pt x="966343" y="161036"/>
                </a:lnTo>
                <a:close/>
              </a:path>
              <a:path w="1755775" h="267335">
                <a:moveTo>
                  <a:pt x="1541399" y="63754"/>
                </a:moveTo>
                <a:lnTo>
                  <a:pt x="1538478" y="55118"/>
                </a:lnTo>
                <a:lnTo>
                  <a:pt x="1523111" y="60667"/>
                </a:lnTo>
                <a:lnTo>
                  <a:pt x="1509623" y="68707"/>
                </a:lnTo>
                <a:lnTo>
                  <a:pt x="1480718" y="107226"/>
                </a:lnTo>
                <a:lnTo>
                  <a:pt x="1470914" y="161036"/>
                </a:lnTo>
                <a:lnTo>
                  <a:pt x="1472006" y="180492"/>
                </a:lnTo>
                <a:lnTo>
                  <a:pt x="1488313" y="229870"/>
                </a:lnTo>
                <a:lnTo>
                  <a:pt x="1523047" y="261302"/>
                </a:lnTo>
                <a:lnTo>
                  <a:pt x="1538478" y="266827"/>
                </a:lnTo>
                <a:lnTo>
                  <a:pt x="1541145" y="258318"/>
                </a:lnTo>
                <a:lnTo>
                  <a:pt x="1529041" y="252984"/>
                </a:lnTo>
                <a:lnTo>
                  <a:pt x="1518627" y="245554"/>
                </a:lnTo>
                <a:lnTo>
                  <a:pt x="1497279" y="210883"/>
                </a:lnTo>
                <a:lnTo>
                  <a:pt x="1490218" y="159893"/>
                </a:lnTo>
                <a:lnTo>
                  <a:pt x="1490992" y="141846"/>
                </a:lnTo>
                <a:lnTo>
                  <a:pt x="1502791" y="97282"/>
                </a:lnTo>
                <a:lnTo>
                  <a:pt x="1529194" y="69075"/>
                </a:lnTo>
                <a:lnTo>
                  <a:pt x="1541399" y="63754"/>
                </a:lnTo>
                <a:close/>
              </a:path>
              <a:path w="1755775" h="267335">
                <a:moveTo>
                  <a:pt x="1735963" y="161036"/>
                </a:moveTo>
                <a:lnTo>
                  <a:pt x="1726095" y="107226"/>
                </a:lnTo>
                <a:lnTo>
                  <a:pt x="1697177" y="68719"/>
                </a:lnTo>
                <a:lnTo>
                  <a:pt x="1668399" y="55118"/>
                </a:lnTo>
                <a:lnTo>
                  <a:pt x="1665351" y="63754"/>
                </a:lnTo>
                <a:lnTo>
                  <a:pt x="1677606" y="69075"/>
                </a:lnTo>
                <a:lnTo>
                  <a:pt x="1688147" y="76428"/>
                </a:lnTo>
                <a:lnTo>
                  <a:pt x="1709585" y="110553"/>
                </a:lnTo>
                <a:lnTo>
                  <a:pt x="1716659" y="159893"/>
                </a:lnTo>
                <a:lnTo>
                  <a:pt x="1715871" y="178638"/>
                </a:lnTo>
                <a:lnTo>
                  <a:pt x="1704086" y="224409"/>
                </a:lnTo>
                <a:lnTo>
                  <a:pt x="1677771" y="252984"/>
                </a:lnTo>
                <a:lnTo>
                  <a:pt x="1665732" y="258318"/>
                </a:lnTo>
                <a:lnTo>
                  <a:pt x="1668399" y="266827"/>
                </a:lnTo>
                <a:lnTo>
                  <a:pt x="1708810" y="242824"/>
                </a:lnTo>
                <a:lnTo>
                  <a:pt x="1731581" y="198462"/>
                </a:lnTo>
                <a:lnTo>
                  <a:pt x="1734858" y="180492"/>
                </a:lnTo>
                <a:lnTo>
                  <a:pt x="1735963" y="161036"/>
                </a:lnTo>
                <a:close/>
              </a:path>
              <a:path w="1755775" h="267335">
                <a:moveTo>
                  <a:pt x="1755648" y="0"/>
                </a:moveTo>
                <a:lnTo>
                  <a:pt x="0" y="0"/>
                </a:lnTo>
                <a:lnTo>
                  <a:pt x="0" y="15240"/>
                </a:lnTo>
                <a:lnTo>
                  <a:pt x="1755648" y="15240"/>
                </a:lnTo>
                <a:lnTo>
                  <a:pt x="17556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336550" y="3942334"/>
          <a:ext cx="5431155" cy="55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6914"/>
                <a:gridCol w="3331845"/>
                <a:gridCol w="93979"/>
              </a:tblGrid>
              <a:tr h="558800">
                <a:tc>
                  <a:txBody>
                    <a:bodyPr/>
                    <a:lstStyle/>
                    <a:p>
                      <a:pPr marL="55880">
                        <a:lnSpc>
                          <a:spcPts val="1875"/>
                        </a:lnSpc>
                        <a:spcBef>
                          <a:spcPts val="1255"/>
                        </a:spcBef>
                      </a:pPr>
                      <a:r>
                        <a:rPr dirty="0" sz="1800" spc="3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4957" sz="1950" spc="44">
                          <a:latin typeface="Cambria Math"/>
                          <a:cs typeface="Cambria Math"/>
                        </a:rPr>
                        <a:t>∞</a:t>
                      </a:r>
                      <a:r>
                        <a:rPr dirty="0" baseline="-14957" sz="1950" spc="39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00" spc="41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lim</a:t>
                      </a:r>
                      <a:r>
                        <a:rPr dirty="0" sz="1800" spc="20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𝑒</a:t>
                      </a:r>
                      <a:r>
                        <a:rPr dirty="0" baseline="-14957" sz="1950" spc="15">
                          <a:latin typeface="Cambria Math"/>
                          <a:cs typeface="Cambria Math"/>
                        </a:rPr>
                        <a:t>𝑘 </a:t>
                      </a:r>
                      <a:r>
                        <a:rPr dirty="0" baseline="-14957" sz="1950" spc="22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dirty="0" sz="1800" spc="14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lim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  <a:p>
                      <a:pPr marL="624840">
                        <a:lnSpc>
                          <a:spcPts val="1170"/>
                        </a:lnSpc>
                        <a:tabLst>
                          <a:tab pos="1583055" algn="l"/>
                        </a:tabLst>
                      </a:pPr>
                      <a:r>
                        <a:rPr dirty="0" sz="1300" spc="80">
                          <a:latin typeface="Cambria Math"/>
                          <a:cs typeface="Cambria Math"/>
                        </a:rPr>
                        <a:t>𝑘→∞	</a:t>
                      </a:r>
                      <a:r>
                        <a:rPr dirty="0" sz="1300" spc="50">
                          <a:latin typeface="Cambria Math"/>
                          <a:cs typeface="Cambria Math"/>
                        </a:rPr>
                        <a:t>𝑧→1</a:t>
                      </a:r>
                      <a:endParaRPr sz="1300">
                        <a:latin typeface="Cambria Math"/>
                        <a:cs typeface="Cambria Math"/>
                      </a:endParaRPr>
                    </a:p>
                  </a:txBody>
                  <a:tcPr marL="0" marR="0" marB="0" marT="159385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ts val="1680"/>
                        </a:lnSpc>
                        <a:spcBef>
                          <a:spcPts val="1255"/>
                        </a:spcBef>
                        <a:tabLst>
                          <a:tab pos="1841500" algn="l"/>
                          <a:tab pos="2821940" algn="l"/>
                        </a:tabLst>
                      </a:pPr>
                      <a:r>
                        <a:rPr dirty="0" sz="18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00" spc="-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−</a:t>
                      </a:r>
                      <a:r>
                        <a:rPr dirty="0" sz="180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40">
                          <a:latin typeface="Cambria Math"/>
                          <a:cs typeface="Cambria Math"/>
                        </a:rPr>
                        <a:t>𝑧</a:t>
                      </a:r>
                      <a:r>
                        <a:rPr dirty="0" baseline="27777" sz="1950" spc="60">
                          <a:latin typeface="Cambria Math"/>
                          <a:cs typeface="Cambria Math"/>
                        </a:rPr>
                        <a:t>−1	</a:t>
                      </a:r>
                      <a:r>
                        <a:rPr dirty="0" baseline="41666" sz="2700">
                          <a:latin typeface="Cambria Math"/>
                          <a:cs typeface="Cambria Math"/>
                        </a:rPr>
                        <a:t>1	</a:t>
                      </a:r>
                      <a:r>
                        <a:rPr dirty="0" sz="1800" spc="20">
                          <a:latin typeface="Cambria Math"/>
                          <a:cs typeface="Cambria Math"/>
                        </a:rPr>
                        <a:t>𝑋(𝑧)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  <a:p>
                      <a:pPr marL="1027430">
                        <a:lnSpc>
                          <a:spcPts val="1365"/>
                        </a:lnSpc>
                        <a:tabLst>
                          <a:tab pos="2063750" algn="l"/>
                        </a:tabLst>
                      </a:pPr>
                      <a:r>
                        <a:rPr dirty="0" sz="18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800" spc="1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-5">
                          <a:latin typeface="Cambria Math"/>
                          <a:cs typeface="Cambria Math"/>
                        </a:rPr>
                        <a:t>ℎ𝑅</a:t>
                      </a:r>
                      <a:r>
                        <a:rPr dirty="0" sz="1800" spc="409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𝑧	·</a:t>
                      </a:r>
                      <a:r>
                        <a:rPr dirty="0" sz="1800" spc="-1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 spc="-5">
                          <a:latin typeface="Cambria Math"/>
                          <a:cs typeface="Cambria Math"/>
                        </a:rPr>
                        <a:t>𝐵𝐹</a:t>
                      </a:r>
                      <a:r>
                        <a:rPr dirty="0" sz="1800" spc="38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800">
                          <a:latin typeface="Cambria Math"/>
                          <a:cs typeface="Cambria Math"/>
                        </a:rPr>
                        <a:t>𝑧</a:t>
                      </a:r>
                      <a:endParaRPr sz="1800">
                        <a:latin typeface="Cambria Math"/>
                        <a:cs typeface="Cambria Math"/>
                      </a:endParaRPr>
                    </a:p>
                  </a:txBody>
                  <a:tcPr marL="0" marR="0" marB="0" marT="159385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316179" y="2795778"/>
            <a:ext cx="5001895" cy="964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4035" algn="l"/>
                <a:tab pos="1277620" algn="l"/>
                <a:tab pos="2010410" algn="l"/>
                <a:tab pos="2755900" algn="l"/>
                <a:tab pos="3510279" algn="l"/>
                <a:tab pos="4368165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ℎ</a:t>
            </a:r>
            <a:r>
              <a:rPr dirty="0" sz="1800" spc="43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300">
              <a:latin typeface="Cambria Math"/>
              <a:cs typeface="Cambria Math"/>
            </a:endParaRPr>
          </a:p>
          <a:p>
            <a:pPr marL="55244">
              <a:lnSpc>
                <a:spcPct val="100000"/>
              </a:lnSpc>
            </a:pPr>
            <a:r>
              <a:rPr dirty="0" sz="2100" spc="15">
                <a:latin typeface="Calibri"/>
                <a:cs typeface="Calibri"/>
              </a:rPr>
              <a:t>Aplicando</a:t>
            </a:r>
            <a:r>
              <a:rPr dirty="0" sz="2100" spc="-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teorema</a:t>
            </a:r>
            <a:r>
              <a:rPr dirty="0" sz="2100" spc="-3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del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valor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final: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11111" y="5105908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29"/>
                </a:lnTo>
                <a:lnTo>
                  <a:pt x="245694" y="104775"/>
                </a:lnTo>
                <a:lnTo>
                  <a:pt x="244910" y="123444"/>
                </a:lnTo>
                <a:lnTo>
                  <a:pt x="233133" y="169164"/>
                </a:lnTo>
                <a:lnTo>
                  <a:pt x="206860" y="197739"/>
                </a:lnTo>
                <a:lnTo>
                  <a:pt x="194792" y="203073"/>
                </a:lnTo>
                <a:lnTo>
                  <a:pt x="197472" y="211709"/>
                </a:lnTo>
                <a:lnTo>
                  <a:pt x="237930" y="187706"/>
                </a:lnTo>
                <a:lnTo>
                  <a:pt x="260657" y="143335"/>
                </a:lnTo>
                <a:lnTo>
                  <a:pt x="265010" y="105918"/>
                </a:lnTo>
                <a:lnTo>
                  <a:pt x="263918" y="86483"/>
                </a:lnTo>
                <a:lnTo>
                  <a:pt x="247535" y="37084"/>
                </a:lnTo>
                <a:lnTo>
                  <a:pt x="212824" y="5526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056"/>
                </a:lnTo>
                <a:lnTo>
                  <a:pt x="4364" y="68548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2"/>
                </a:lnTo>
                <a:lnTo>
                  <a:pt x="52133" y="206184"/>
                </a:lnTo>
                <a:lnTo>
                  <a:pt x="67525" y="211709"/>
                </a:lnTo>
                <a:lnTo>
                  <a:pt x="70205" y="203073"/>
                </a:lnTo>
                <a:lnTo>
                  <a:pt x="58142" y="197739"/>
                </a:lnTo>
                <a:lnTo>
                  <a:pt x="47729" y="190309"/>
                </a:lnTo>
                <a:lnTo>
                  <a:pt x="26370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64" y="42164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24383" y="5036311"/>
            <a:ext cx="384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630679" y="4932171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437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72" y="55429"/>
                </a:lnTo>
                <a:lnTo>
                  <a:pt x="245744" y="104775"/>
                </a:lnTo>
                <a:lnTo>
                  <a:pt x="244959" y="123443"/>
                </a:lnTo>
                <a:lnTo>
                  <a:pt x="233171" y="169163"/>
                </a:lnTo>
                <a:lnTo>
                  <a:pt x="206865" y="197738"/>
                </a:lnTo>
                <a:lnTo>
                  <a:pt x="194818" y="203072"/>
                </a:lnTo>
                <a:lnTo>
                  <a:pt x="197484" y="211708"/>
                </a:lnTo>
                <a:lnTo>
                  <a:pt x="237900" y="187706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2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1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94523" y="5203189"/>
            <a:ext cx="1755775" cy="267335"/>
          </a:xfrm>
          <a:custGeom>
            <a:avLst/>
            <a:gdLst/>
            <a:ahLst/>
            <a:cxnLst/>
            <a:rect l="l" t="t" r="r" b="b"/>
            <a:pathLst>
              <a:path w="1755775" h="267335">
                <a:moveTo>
                  <a:pt x="770293" y="63754"/>
                </a:moveTo>
                <a:lnTo>
                  <a:pt x="767372" y="55118"/>
                </a:lnTo>
                <a:lnTo>
                  <a:pt x="752005" y="60655"/>
                </a:lnTo>
                <a:lnTo>
                  <a:pt x="738517" y="68668"/>
                </a:lnTo>
                <a:lnTo>
                  <a:pt x="709612" y="107213"/>
                </a:lnTo>
                <a:lnTo>
                  <a:pt x="699808" y="161036"/>
                </a:lnTo>
                <a:lnTo>
                  <a:pt x="700900" y="180492"/>
                </a:lnTo>
                <a:lnTo>
                  <a:pt x="717207" y="229870"/>
                </a:lnTo>
                <a:lnTo>
                  <a:pt x="751941" y="261302"/>
                </a:lnTo>
                <a:lnTo>
                  <a:pt x="767372" y="266827"/>
                </a:lnTo>
                <a:lnTo>
                  <a:pt x="770039" y="258191"/>
                </a:lnTo>
                <a:lnTo>
                  <a:pt x="757936" y="252869"/>
                </a:lnTo>
                <a:lnTo>
                  <a:pt x="747522" y="245427"/>
                </a:lnTo>
                <a:lnTo>
                  <a:pt x="726173" y="210756"/>
                </a:lnTo>
                <a:lnTo>
                  <a:pt x="719112" y="159893"/>
                </a:lnTo>
                <a:lnTo>
                  <a:pt x="719886" y="141846"/>
                </a:lnTo>
                <a:lnTo>
                  <a:pt x="731685" y="97282"/>
                </a:lnTo>
                <a:lnTo>
                  <a:pt x="758088" y="69075"/>
                </a:lnTo>
                <a:lnTo>
                  <a:pt x="770293" y="63754"/>
                </a:lnTo>
                <a:close/>
              </a:path>
              <a:path w="1755775" h="267335">
                <a:moveTo>
                  <a:pt x="964857" y="161036"/>
                </a:moveTo>
                <a:lnTo>
                  <a:pt x="954989" y="107213"/>
                </a:lnTo>
                <a:lnTo>
                  <a:pt x="926071" y="68668"/>
                </a:lnTo>
                <a:lnTo>
                  <a:pt x="897293" y="55118"/>
                </a:lnTo>
                <a:lnTo>
                  <a:pt x="894245" y="63754"/>
                </a:lnTo>
                <a:lnTo>
                  <a:pt x="906500" y="69075"/>
                </a:lnTo>
                <a:lnTo>
                  <a:pt x="917041" y="76428"/>
                </a:lnTo>
                <a:lnTo>
                  <a:pt x="938479" y="110553"/>
                </a:lnTo>
                <a:lnTo>
                  <a:pt x="945553" y="159893"/>
                </a:lnTo>
                <a:lnTo>
                  <a:pt x="944765" y="178562"/>
                </a:lnTo>
                <a:lnTo>
                  <a:pt x="932980" y="224282"/>
                </a:lnTo>
                <a:lnTo>
                  <a:pt x="906665" y="252857"/>
                </a:lnTo>
                <a:lnTo>
                  <a:pt x="894626" y="258191"/>
                </a:lnTo>
                <a:lnTo>
                  <a:pt x="897293" y="266827"/>
                </a:lnTo>
                <a:lnTo>
                  <a:pt x="937704" y="242836"/>
                </a:lnTo>
                <a:lnTo>
                  <a:pt x="960475" y="198462"/>
                </a:lnTo>
                <a:lnTo>
                  <a:pt x="963752" y="180492"/>
                </a:lnTo>
                <a:lnTo>
                  <a:pt x="964857" y="161036"/>
                </a:lnTo>
                <a:close/>
              </a:path>
              <a:path w="1755775" h="267335">
                <a:moveTo>
                  <a:pt x="1755686" y="0"/>
                </a:moveTo>
                <a:lnTo>
                  <a:pt x="0" y="0"/>
                </a:lnTo>
                <a:lnTo>
                  <a:pt x="0" y="15240"/>
                </a:lnTo>
                <a:lnTo>
                  <a:pt x="1755686" y="15240"/>
                </a:lnTo>
                <a:lnTo>
                  <a:pt x="17556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48914" y="5203202"/>
            <a:ext cx="1042669" cy="267335"/>
          </a:xfrm>
          <a:custGeom>
            <a:avLst/>
            <a:gdLst/>
            <a:ahLst/>
            <a:cxnLst/>
            <a:rect l="l" t="t" r="r" b="b"/>
            <a:pathLst>
              <a:path w="1042670" h="267335">
                <a:moveTo>
                  <a:pt x="90551" y="63741"/>
                </a:moveTo>
                <a:lnTo>
                  <a:pt x="87630" y="55105"/>
                </a:lnTo>
                <a:lnTo>
                  <a:pt x="72263" y="60642"/>
                </a:lnTo>
                <a:lnTo>
                  <a:pt x="58775" y="68656"/>
                </a:lnTo>
                <a:lnTo>
                  <a:pt x="29870" y="107200"/>
                </a:lnTo>
                <a:lnTo>
                  <a:pt x="20053" y="161023"/>
                </a:lnTo>
                <a:lnTo>
                  <a:pt x="21158" y="180479"/>
                </a:lnTo>
                <a:lnTo>
                  <a:pt x="37452" y="229857"/>
                </a:lnTo>
                <a:lnTo>
                  <a:pt x="72199" y="261289"/>
                </a:lnTo>
                <a:lnTo>
                  <a:pt x="87630" y="266814"/>
                </a:lnTo>
                <a:lnTo>
                  <a:pt x="90297" y="258178"/>
                </a:lnTo>
                <a:lnTo>
                  <a:pt x="78193" y="252857"/>
                </a:lnTo>
                <a:lnTo>
                  <a:pt x="67779" y="245414"/>
                </a:lnTo>
                <a:lnTo>
                  <a:pt x="46431" y="210743"/>
                </a:lnTo>
                <a:lnTo>
                  <a:pt x="39370" y="159880"/>
                </a:lnTo>
                <a:lnTo>
                  <a:pt x="40144" y="141833"/>
                </a:lnTo>
                <a:lnTo>
                  <a:pt x="51943" y="97269"/>
                </a:lnTo>
                <a:lnTo>
                  <a:pt x="78346" y="69062"/>
                </a:lnTo>
                <a:lnTo>
                  <a:pt x="90551" y="63741"/>
                </a:lnTo>
                <a:close/>
              </a:path>
              <a:path w="1042670" h="267335">
                <a:moveTo>
                  <a:pt x="920623" y="161023"/>
                </a:moveTo>
                <a:lnTo>
                  <a:pt x="910755" y="107200"/>
                </a:lnTo>
                <a:lnTo>
                  <a:pt x="881837" y="68656"/>
                </a:lnTo>
                <a:lnTo>
                  <a:pt x="853059" y="55105"/>
                </a:lnTo>
                <a:lnTo>
                  <a:pt x="850011" y="63741"/>
                </a:lnTo>
                <a:lnTo>
                  <a:pt x="862266" y="69062"/>
                </a:lnTo>
                <a:lnTo>
                  <a:pt x="872794" y="76415"/>
                </a:lnTo>
                <a:lnTo>
                  <a:pt x="894245" y="110540"/>
                </a:lnTo>
                <a:lnTo>
                  <a:pt x="901319" y="159880"/>
                </a:lnTo>
                <a:lnTo>
                  <a:pt x="900531" y="178549"/>
                </a:lnTo>
                <a:lnTo>
                  <a:pt x="888746" y="224269"/>
                </a:lnTo>
                <a:lnTo>
                  <a:pt x="862431" y="252844"/>
                </a:lnTo>
                <a:lnTo>
                  <a:pt x="850392" y="258178"/>
                </a:lnTo>
                <a:lnTo>
                  <a:pt x="853059" y="266814"/>
                </a:lnTo>
                <a:lnTo>
                  <a:pt x="893470" y="242824"/>
                </a:lnTo>
                <a:lnTo>
                  <a:pt x="916241" y="198450"/>
                </a:lnTo>
                <a:lnTo>
                  <a:pt x="919518" y="180479"/>
                </a:lnTo>
                <a:lnTo>
                  <a:pt x="920623" y="161023"/>
                </a:lnTo>
                <a:close/>
              </a:path>
              <a:path w="1042670" h="267335">
                <a:moveTo>
                  <a:pt x="1042416" y="0"/>
                </a:moveTo>
                <a:lnTo>
                  <a:pt x="0" y="0"/>
                </a:lnTo>
                <a:lnTo>
                  <a:pt x="0" y="15227"/>
                </a:lnTo>
                <a:lnTo>
                  <a:pt x="1042416" y="15227"/>
                </a:lnTo>
                <a:lnTo>
                  <a:pt x="10424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4151629" y="5036311"/>
            <a:ext cx="8051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7777" sz="1950" spc="120">
                <a:latin typeface="Cambria Math"/>
                <a:cs typeface="Cambria Math"/>
              </a:rPr>
              <a:t>𝑟</a:t>
            </a:r>
            <a:r>
              <a:rPr dirty="0" baseline="-27777" sz="1950" spc="29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-285">
                <a:latin typeface="Cambria Math"/>
                <a:cs typeface="Cambria Math"/>
              </a:rPr>
              <a:t>𝐺</a:t>
            </a:r>
            <a:r>
              <a:rPr dirty="0" baseline="10802" sz="2700" spc="-427">
                <a:latin typeface="Cambria Math"/>
                <a:cs typeface="Cambria Math"/>
              </a:rPr>
              <a:t>෠</a:t>
            </a:r>
            <a:r>
              <a:rPr dirty="0" sz="1800" spc="-285">
                <a:latin typeface="Cambria Math"/>
                <a:cs typeface="Cambria Math"/>
              </a:rPr>
              <a:t>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83615" y="4810760"/>
            <a:ext cx="3278504" cy="115316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572770">
              <a:lnSpc>
                <a:spcPct val="100000"/>
              </a:lnSpc>
              <a:spcBef>
                <a:spcPts val="505"/>
              </a:spcBef>
              <a:tabLst>
                <a:tab pos="1082040" algn="l"/>
                <a:tab pos="2822575" algn="l"/>
              </a:tabLst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𝐵𝐹(𝑧)	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76200">
              <a:lnSpc>
                <a:spcPct val="100000"/>
              </a:lnSpc>
              <a:spcBef>
                <a:spcPts val="409"/>
              </a:spcBef>
              <a:tabLst>
                <a:tab pos="1345565" algn="l"/>
                <a:tab pos="2459990" algn="l"/>
              </a:tabLst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ℎ𝑅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𝐵𝐹(𝑧)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	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3504" sz="1950" spc="52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  <a:p>
            <a:pPr marL="278130">
              <a:lnSpc>
                <a:spcPct val="100000"/>
              </a:lnSpc>
              <a:spcBef>
                <a:spcPts val="1580"/>
              </a:spcBef>
            </a:pPr>
            <a:r>
              <a:rPr dirty="0" sz="1800" b="1" i="1">
                <a:latin typeface="Times New Roman"/>
                <a:cs typeface="Times New Roman"/>
              </a:rPr>
              <a:t>r</a:t>
            </a:r>
            <a:r>
              <a:rPr dirty="0" sz="1800" spc="-15" b="1" i="1">
                <a:latin typeface="Times New Roman"/>
                <a:cs typeface="Times New Roman"/>
              </a:rPr>
              <a:t> </a:t>
            </a:r>
            <a:r>
              <a:rPr dirty="0" sz="1800" b="1" i="1">
                <a:latin typeface="Times New Roman"/>
                <a:cs typeface="Times New Roman"/>
              </a:rPr>
              <a:t>=</a:t>
            </a:r>
            <a:r>
              <a:rPr dirty="0" sz="1800" spc="-15" b="1" i="1">
                <a:latin typeface="Times New Roman"/>
                <a:cs typeface="Times New Roman"/>
              </a:rPr>
              <a:t> </a:t>
            </a:r>
            <a:r>
              <a:rPr dirty="0" sz="1800" spc="-5">
                <a:latin typeface="Calibri"/>
                <a:cs typeface="Calibri"/>
              </a:rPr>
              <a:t>tipo del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Times New Roman"/>
                <a:cs typeface="Times New Roman"/>
              </a:rPr>
              <a:t>(</a:t>
            </a:r>
            <a:r>
              <a:rPr dirty="0" sz="1800" spc="-5" i="1">
                <a:latin typeface="Times New Roman"/>
                <a:cs typeface="Times New Roman"/>
              </a:rPr>
              <a:t>r</a:t>
            </a:r>
            <a:r>
              <a:rPr dirty="0" sz="1800" spc="-5">
                <a:latin typeface="Times New Roman"/>
                <a:cs typeface="Times New Roman"/>
              </a:rPr>
              <a:t>≥0)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7592441" y="3447796"/>
          <a:ext cx="4144645" cy="2759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9825"/>
                <a:gridCol w="1019810"/>
                <a:gridCol w="953769"/>
                <a:gridCol w="1012190"/>
              </a:tblGrid>
              <a:tr h="523875">
                <a:tc gridSpan="4">
                  <a:txBody>
                    <a:bodyPr/>
                    <a:lstStyle/>
                    <a:p>
                      <a:pPr marL="1033144" marR="198120" indent="-8280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Errores</a:t>
                      </a:r>
                      <a:r>
                        <a:rPr dirty="0" sz="1300" spc="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régimen</a:t>
                      </a:r>
                      <a:r>
                        <a:rPr dirty="0" sz="1300" spc="2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permanente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300" spc="3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3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señal </a:t>
                      </a:r>
                      <a:r>
                        <a:rPr dirty="0" sz="1300" spc="-28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 prueba</a:t>
                      </a:r>
                      <a:r>
                        <a:rPr dirty="0" sz="1300" spc="2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y el</a:t>
                      </a:r>
                      <a:r>
                        <a:rPr dirty="0" sz="1300" spc="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3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sistema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solidFill>
                      <a:srgbClr val="0000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118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62890" marR="226695" indent="-762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lón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66065" marR="195580" indent="-4572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rampa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marL="203200" marR="196850" indent="3810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Entrada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á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bola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44450"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</a:tr>
              <a:tr h="581660">
                <a:tc>
                  <a:txBody>
                    <a:bodyPr/>
                    <a:lstStyle/>
                    <a:p>
                      <a:pPr marL="371475" marR="187960" indent="-173990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300" spc="-6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0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143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  <a:p>
                      <a:pPr algn="ctr" marR="1651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400" spc="-2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400" spc="-3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 spc="-10">
                          <a:latin typeface="Cambria Math"/>
                          <a:cs typeface="Cambria Math"/>
                        </a:rPr>
                        <a:t>ℎ𝐾</a:t>
                      </a:r>
                      <a:r>
                        <a:rPr dirty="0" baseline="-16666" sz="1500" spc="-15">
                          <a:latin typeface="Cambria Math"/>
                          <a:cs typeface="Cambria Math"/>
                        </a:rPr>
                        <a:t>𝑝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29209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42862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56895"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3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1300" spc="-5" b="1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1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70485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L="203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18135" marR="340995" indent="1905">
                        <a:lnSpc>
                          <a:spcPts val="2000"/>
                        </a:lnSpc>
                        <a:spcBef>
                          <a:spcPts val="15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𝑇 </a:t>
                      </a:r>
                      <a:r>
                        <a:rPr dirty="0" sz="140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 spc="25">
                          <a:latin typeface="Cambria Math"/>
                          <a:cs typeface="Cambria Math"/>
                        </a:rPr>
                        <a:t>ℎ</a:t>
                      </a:r>
                      <a:r>
                        <a:rPr dirty="0" sz="1400" spc="-105">
                          <a:latin typeface="Cambria Math"/>
                          <a:cs typeface="Cambria Math"/>
                        </a:rPr>
                        <a:t>𝐾</a:t>
                      </a:r>
                      <a:r>
                        <a:rPr dirty="0" baseline="-16666" sz="1500">
                          <a:latin typeface="Cambria Math"/>
                          <a:cs typeface="Cambria Math"/>
                        </a:rPr>
                        <a:t>𝑣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2862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∞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7E7"/>
                    </a:solidFill>
                  </a:tcPr>
                </a:tc>
              </a:tr>
              <a:tr h="585470">
                <a:tc>
                  <a:txBody>
                    <a:bodyPr/>
                    <a:lstStyle/>
                    <a:p>
                      <a:pPr marL="371475" marR="187960" indent="-17399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300" spc="-6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2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509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20320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714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libri"/>
                          <a:cs typeface="Calibri"/>
                        </a:rPr>
                        <a:t>0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B="0" marT="1905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1610"/>
                        </a:lnSpc>
                      </a:pPr>
                      <a:r>
                        <a:rPr dirty="0" baseline="-19841" sz="2100" spc="89">
                          <a:latin typeface="Cambria Math"/>
                          <a:cs typeface="Cambria Math"/>
                        </a:rPr>
                        <a:t>𝑇</a:t>
                      </a:r>
                      <a:r>
                        <a:rPr dirty="0" sz="1000" spc="60">
                          <a:latin typeface="Cambria Math"/>
                          <a:cs typeface="Cambria Math"/>
                        </a:rPr>
                        <a:t>2</a:t>
                      </a:r>
                      <a:endParaRPr sz="1000">
                        <a:latin typeface="Cambria Math"/>
                        <a:cs typeface="Cambria Math"/>
                      </a:endParaRPr>
                    </a:p>
                    <a:p>
                      <a:pPr algn="ctr" marR="40640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dirty="0" sz="1400" spc="-10">
                          <a:latin typeface="Cambria Math"/>
                          <a:cs typeface="Cambria Math"/>
                        </a:rPr>
                        <a:t>ℎ𝐾</a:t>
                      </a:r>
                      <a:r>
                        <a:rPr dirty="0" baseline="-16666" sz="1500" spc="-15">
                          <a:latin typeface="Cambria Math"/>
                          <a:cs typeface="Cambria Math"/>
                        </a:rPr>
                        <a:t>𝑎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2" name="object 32"/>
          <p:cNvSpPr/>
          <p:nvPr/>
        </p:nvSpPr>
        <p:spPr>
          <a:xfrm>
            <a:off x="8933306" y="4769103"/>
            <a:ext cx="608330" cy="12700"/>
          </a:xfrm>
          <a:custGeom>
            <a:avLst/>
            <a:gdLst/>
            <a:ahLst/>
            <a:cxnLst/>
            <a:rect l="l" t="t" r="r" b="b"/>
            <a:pathLst>
              <a:path w="608329" h="12700">
                <a:moveTo>
                  <a:pt x="608076" y="0"/>
                </a:moveTo>
                <a:lnTo>
                  <a:pt x="0" y="0"/>
                </a:lnTo>
                <a:lnTo>
                  <a:pt x="0" y="12192"/>
                </a:lnTo>
                <a:lnTo>
                  <a:pt x="608076" y="12192"/>
                </a:lnTo>
                <a:lnTo>
                  <a:pt x="6080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075164" y="5349747"/>
            <a:ext cx="294640" cy="12700"/>
          </a:xfrm>
          <a:custGeom>
            <a:avLst/>
            <a:gdLst/>
            <a:ahLst/>
            <a:cxnLst/>
            <a:rect l="l" t="t" r="r" b="b"/>
            <a:pathLst>
              <a:path w="294640" h="12700">
                <a:moveTo>
                  <a:pt x="294131" y="0"/>
                </a:moveTo>
                <a:lnTo>
                  <a:pt x="0" y="0"/>
                </a:lnTo>
                <a:lnTo>
                  <a:pt x="0" y="12191"/>
                </a:lnTo>
                <a:lnTo>
                  <a:pt x="294131" y="12191"/>
                </a:lnTo>
                <a:lnTo>
                  <a:pt x="294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1046586" y="5936018"/>
            <a:ext cx="300355" cy="12700"/>
          </a:xfrm>
          <a:custGeom>
            <a:avLst/>
            <a:gdLst/>
            <a:ahLst/>
            <a:cxnLst/>
            <a:rect l="l" t="t" r="r" b="b"/>
            <a:pathLst>
              <a:path w="300354" h="12700">
                <a:moveTo>
                  <a:pt x="300228" y="0"/>
                </a:moveTo>
                <a:lnTo>
                  <a:pt x="0" y="0"/>
                </a:lnTo>
                <a:lnTo>
                  <a:pt x="0" y="12191"/>
                </a:lnTo>
                <a:lnTo>
                  <a:pt x="300228" y="12191"/>
                </a:lnTo>
                <a:lnTo>
                  <a:pt x="3002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2487167" y="1620011"/>
            <a:ext cx="67056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8097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721352" y="1620011"/>
            <a:ext cx="669290" cy="307975"/>
          </a:xfrm>
          <a:custGeom>
            <a:avLst/>
            <a:gdLst/>
            <a:ahLst/>
            <a:cxnLst/>
            <a:rect l="l" t="t" r="r" b="b"/>
            <a:pathLst>
              <a:path w="669289" h="307975">
                <a:moveTo>
                  <a:pt x="0" y="307848"/>
                </a:moveTo>
                <a:lnTo>
                  <a:pt x="669036" y="307848"/>
                </a:lnTo>
                <a:lnTo>
                  <a:pt x="669036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4889753" y="1647189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001011" y="1735835"/>
            <a:ext cx="487045" cy="76200"/>
          </a:xfrm>
          <a:custGeom>
            <a:avLst/>
            <a:gdLst/>
            <a:ahLst/>
            <a:cxnLst/>
            <a:rect l="l" t="t" r="r" b="b"/>
            <a:pathLst>
              <a:path w="487044" h="76200">
                <a:moveTo>
                  <a:pt x="410358" y="31704"/>
                </a:moveTo>
                <a:lnTo>
                  <a:pt x="410210" y="76200"/>
                </a:lnTo>
                <a:lnTo>
                  <a:pt x="474242" y="44450"/>
                </a:lnTo>
                <a:lnTo>
                  <a:pt x="423037" y="44450"/>
                </a:lnTo>
                <a:lnTo>
                  <a:pt x="423037" y="31750"/>
                </a:lnTo>
                <a:lnTo>
                  <a:pt x="410358" y="31704"/>
                </a:lnTo>
                <a:close/>
              </a:path>
              <a:path w="487044" h="76200">
                <a:moveTo>
                  <a:pt x="423037" y="44404"/>
                </a:moveTo>
                <a:lnTo>
                  <a:pt x="410315" y="44404"/>
                </a:lnTo>
                <a:lnTo>
                  <a:pt x="423037" y="44450"/>
                </a:lnTo>
                <a:close/>
              </a:path>
              <a:path w="487044" h="76200">
                <a:moveTo>
                  <a:pt x="410463" y="0"/>
                </a:moveTo>
                <a:lnTo>
                  <a:pt x="410358" y="31704"/>
                </a:lnTo>
                <a:lnTo>
                  <a:pt x="423037" y="31750"/>
                </a:lnTo>
                <a:lnTo>
                  <a:pt x="423037" y="44450"/>
                </a:lnTo>
                <a:lnTo>
                  <a:pt x="474242" y="44450"/>
                </a:lnTo>
                <a:lnTo>
                  <a:pt x="486537" y="38353"/>
                </a:lnTo>
                <a:lnTo>
                  <a:pt x="410463" y="0"/>
                </a:lnTo>
                <a:close/>
              </a:path>
              <a:path w="487044" h="76200">
                <a:moveTo>
                  <a:pt x="0" y="30225"/>
                </a:moveTo>
                <a:lnTo>
                  <a:pt x="0" y="42925"/>
                </a:lnTo>
                <a:lnTo>
                  <a:pt x="410315" y="44404"/>
                </a:lnTo>
                <a:lnTo>
                  <a:pt x="410358" y="31704"/>
                </a:lnTo>
                <a:lnTo>
                  <a:pt x="0" y="30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157727" y="1735835"/>
            <a:ext cx="450215" cy="76200"/>
          </a:xfrm>
          <a:custGeom>
            <a:avLst/>
            <a:gdLst/>
            <a:ahLst/>
            <a:cxnLst/>
            <a:rect l="l" t="t" r="r" b="b"/>
            <a:pathLst>
              <a:path w="450214" h="76200">
                <a:moveTo>
                  <a:pt x="373634" y="0"/>
                </a:moveTo>
                <a:lnTo>
                  <a:pt x="373634" y="76200"/>
                </a:lnTo>
                <a:lnTo>
                  <a:pt x="437134" y="44450"/>
                </a:lnTo>
                <a:lnTo>
                  <a:pt x="386334" y="44450"/>
                </a:lnTo>
                <a:lnTo>
                  <a:pt x="386334" y="31750"/>
                </a:lnTo>
                <a:lnTo>
                  <a:pt x="437134" y="31750"/>
                </a:lnTo>
                <a:lnTo>
                  <a:pt x="373634" y="0"/>
                </a:lnTo>
                <a:close/>
              </a:path>
              <a:path w="450214" h="76200">
                <a:moveTo>
                  <a:pt x="373634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73634" y="44450"/>
                </a:lnTo>
                <a:lnTo>
                  <a:pt x="373634" y="31750"/>
                </a:lnTo>
                <a:close/>
              </a:path>
              <a:path w="450214" h="76200">
                <a:moveTo>
                  <a:pt x="437134" y="31750"/>
                </a:moveTo>
                <a:lnTo>
                  <a:pt x="386334" y="31750"/>
                </a:lnTo>
                <a:lnTo>
                  <a:pt x="386334" y="44450"/>
                </a:lnTo>
                <a:lnTo>
                  <a:pt x="437134" y="44450"/>
                </a:lnTo>
                <a:lnTo>
                  <a:pt x="449834" y="38100"/>
                </a:lnTo>
                <a:lnTo>
                  <a:pt x="437134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" name="object 40"/>
          <p:cNvGrpSpPr/>
          <p:nvPr/>
        </p:nvGrpSpPr>
        <p:grpSpPr>
          <a:xfrm>
            <a:off x="537972" y="1569466"/>
            <a:ext cx="1409700" cy="404495"/>
            <a:chOff x="537972" y="1569466"/>
            <a:chExt cx="1409700" cy="404495"/>
          </a:xfrm>
        </p:grpSpPr>
        <p:sp>
          <p:nvSpPr>
            <p:cNvPr id="41" name="object 41"/>
            <p:cNvSpPr/>
            <p:nvPr/>
          </p:nvSpPr>
          <p:spPr>
            <a:xfrm>
              <a:off x="932688" y="1575816"/>
              <a:ext cx="390525" cy="391795"/>
            </a:xfrm>
            <a:custGeom>
              <a:avLst/>
              <a:gdLst/>
              <a:ahLst/>
              <a:cxnLst/>
              <a:rect l="l" t="t" r="r" b="b"/>
              <a:pathLst>
                <a:path w="390525" h="391794">
                  <a:moveTo>
                    <a:pt x="0" y="195834"/>
                  </a:moveTo>
                  <a:lnTo>
                    <a:pt x="5152" y="150915"/>
                  </a:lnTo>
                  <a:lnTo>
                    <a:pt x="19827" y="109690"/>
                  </a:lnTo>
                  <a:lnTo>
                    <a:pt x="42855" y="73329"/>
                  </a:lnTo>
                  <a:lnTo>
                    <a:pt x="73064" y="43007"/>
                  </a:lnTo>
                  <a:lnTo>
                    <a:pt x="109284" y="19896"/>
                  </a:lnTo>
                  <a:lnTo>
                    <a:pt x="150344" y="5169"/>
                  </a:lnTo>
                  <a:lnTo>
                    <a:pt x="195072" y="0"/>
                  </a:lnTo>
                  <a:lnTo>
                    <a:pt x="239799" y="5169"/>
                  </a:lnTo>
                  <a:lnTo>
                    <a:pt x="280859" y="19896"/>
                  </a:lnTo>
                  <a:lnTo>
                    <a:pt x="317079" y="43007"/>
                  </a:lnTo>
                  <a:lnTo>
                    <a:pt x="347288" y="73329"/>
                  </a:lnTo>
                  <a:lnTo>
                    <a:pt x="370316" y="109690"/>
                  </a:lnTo>
                  <a:lnTo>
                    <a:pt x="384991" y="150915"/>
                  </a:lnTo>
                  <a:lnTo>
                    <a:pt x="390144" y="195834"/>
                  </a:lnTo>
                  <a:lnTo>
                    <a:pt x="384991" y="240752"/>
                  </a:lnTo>
                  <a:lnTo>
                    <a:pt x="370316" y="281977"/>
                  </a:lnTo>
                  <a:lnTo>
                    <a:pt x="347288" y="318338"/>
                  </a:lnTo>
                  <a:lnTo>
                    <a:pt x="317079" y="348660"/>
                  </a:lnTo>
                  <a:lnTo>
                    <a:pt x="280859" y="371771"/>
                  </a:lnTo>
                  <a:lnTo>
                    <a:pt x="239799" y="386498"/>
                  </a:lnTo>
                  <a:lnTo>
                    <a:pt x="195072" y="391668"/>
                  </a:lnTo>
                  <a:lnTo>
                    <a:pt x="150344" y="386498"/>
                  </a:lnTo>
                  <a:lnTo>
                    <a:pt x="109284" y="371771"/>
                  </a:lnTo>
                  <a:lnTo>
                    <a:pt x="73064" y="348660"/>
                  </a:lnTo>
                  <a:lnTo>
                    <a:pt x="42855" y="318338"/>
                  </a:lnTo>
                  <a:lnTo>
                    <a:pt x="19827" y="281977"/>
                  </a:lnTo>
                  <a:lnTo>
                    <a:pt x="5152" y="240752"/>
                  </a:lnTo>
                  <a:lnTo>
                    <a:pt x="0" y="19583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37972" y="1734312"/>
              <a:ext cx="395605" cy="76200"/>
            </a:xfrm>
            <a:custGeom>
              <a:avLst/>
              <a:gdLst/>
              <a:ahLst/>
              <a:cxnLst/>
              <a:rect l="l" t="t" r="r" b="b"/>
              <a:pathLst>
                <a:path w="395605" h="76200">
                  <a:moveTo>
                    <a:pt x="319138" y="0"/>
                  </a:moveTo>
                  <a:lnTo>
                    <a:pt x="319138" y="76200"/>
                  </a:lnTo>
                  <a:lnTo>
                    <a:pt x="382638" y="44450"/>
                  </a:lnTo>
                  <a:lnTo>
                    <a:pt x="331838" y="44450"/>
                  </a:lnTo>
                  <a:lnTo>
                    <a:pt x="331838" y="31750"/>
                  </a:lnTo>
                  <a:lnTo>
                    <a:pt x="382638" y="31750"/>
                  </a:lnTo>
                  <a:lnTo>
                    <a:pt x="319138" y="0"/>
                  </a:lnTo>
                  <a:close/>
                </a:path>
                <a:path w="395605" h="76200">
                  <a:moveTo>
                    <a:pt x="319138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19138" y="44450"/>
                  </a:lnTo>
                  <a:lnTo>
                    <a:pt x="319138" y="31750"/>
                  </a:lnTo>
                  <a:close/>
                </a:path>
                <a:path w="395605" h="76200">
                  <a:moveTo>
                    <a:pt x="382638" y="31750"/>
                  </a:moveTo>
                  <a:lnTo>
                    <a:pt x="331838" y="31750"/>
                  </a:lnTo>
                  <a:lnTo>
                    <a:pt x="331838" y="44450"/>
                  </a:lnTo>
                  <a:lnTo>
                    <a:pt x="382638" y="44450"/>
                  </a:lnTo>
                  <a:lnTo>
                    <a:pt x="395338" y="38100"/>
                  </a:lnTo>
                  <a:lnTo>
                    <a:pt x="382638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322831" y="1633728"/>
              <a:ext cx="621665" cy="139065"/>
            </a:xfrm>
            <a:custGeom>
              <a:avLst/>
              <a:gdLst/>
              <a:ahLst/>
              <a:cxnLst/>
              <a:rect l="l" t="t" r="r" b="b"/>
              <a:pathLst>
                <a:path w="621664" h="139064">
                  <a:moveTo>
                    <a:pt x="0" y="138684"/>
                  </a:moveTo>
                  <a:lnTo>
                    <a:pt x="286893" y="138684"/>
                  </a:lnTo>
                </a:path>
                <a:path w="621664" h="139064">
                  <a:moveTo>
                    <a:pt x="288036" y="138175"/>
                  </a:moveTo>
                  <a:lnTo>
                    <a:pt x="621665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" name="object 44"/>
          <p:cNvGrpSpPr/>
          <p:nvPr/>
        </p:nvGrpSpPr>
        <p:grpSpPr>
          <a:xfrm>
            <a:off x="3697223" y="1734439"/>
            <a:ext cx="2895600" cy="537845"/>
            <a:chOff x="3697223" y="1734439"/>
            <a:chExt cx="2895600" cy="537845"/>
          </a:xfrm>
        </p:grpSpPr>
        <p:sp>
          <p:nvSpPr>
            <p:cNvPr id="45" name="object 45"/>
            <p:cNvSpPr/>
            <p:nvPr/>
          </p:nvSpPr>
          <p:spPr>
            <a:xfrm>
              <a:off x="5390388" y="1734439"/>
              <a:ext cx="996315" cy="76200"/>
            </a:xfrm>
            <a:custGeom>
              <a:avLst/>
              <a:gdLst/>
              <a:ahLst/>
              <a:cxnLst/>
              <a:rect l="l" t="t" r="r" b="b"/>
              <a:pathLst>
                <a:path w="996314" h="76200">
                  <a:moveTo>
                    <a:pt x="983319" y="31750"/>
                  </a:moveTo>
                  <a:lnTo>
                    <a:pt x="932307" y="31750"/>
                  </a:lnTo>
                  <a:lnTo>
                    <a:pt x="932307" y="44450"/>
                  </a:lnTo>
                  <a:lnTo>
                    <a:pt x="919681" y="44472"/>
                  </a:lnTo>
                  <a:lnTo>
                    <a:pt x="919734" y="76200"/>
                  </a:lnTo>
                  <a:lnTo>
                    <a:pt x="995807" y="37973"/>
                  </a:lnTo>
                  <a:lnTo>
                    <a:pt x="983319" y="31750"/>
                  </a:lnTo>
                  <a:close/>
                </a:path>
                <a:path w="996314" h="76200">
                  <a:moveTo>
                    <a:pt x="919659" y="31772"/>
                  </a:moveTo>
                  <a:lnTo>
                    <a:pt x="0" y="33400"/>
                  </a:lnTo>
                  <a:lnTo>
                    <a:pt x="0" y="46100"/>
                  </a:lnTo>
                  <a:lnTo>
                    <a:pt x="919681" y="44472"/>
                  </a:lnTo>
                  <a:lnTo>
                    <a:pt x="919659" y="31772"/>
                  </a:lnTo>
                  <a:close/>
                </a:path>
                <a:path w="996314" h="76200">
                  <a:moveTo>
                    <a:pt x="932307" y="31750"/>
                  </a:moveTo>
                  <a:lnTo>
                    <a:pt x="919659" y="31772"/>
                  </a:lnTo>
                  <a:lnTo>
                    <a:pt x="919681" y="44472"/>
                  </a:lnTo>
                  <a:lnTo>
                    <a:pt x="932307" y="44450"/>
                  </a:lnTo>
                  <a:lnTo>
                    <a:pt x="932307" y="31750"/>
                  </a:lnTo>
                  <a:close/>
                </a:path>
                <a:path w="996314" h="76200">
                  <a:moveTo>
                    <a:pt x="919607" y="0"/>
                  </a:moveTo>
                  <a:lnTo>
                    <a:pt x="919659" y="31772"/>
                  </a:lnTo>
                  <a:lnTo>
                    <a:pt x="983319" y="31750"/>
                  </a:lnTo>
                  <a:lnTo>
                    <a:pt x="919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3697223" y="1767586"/>
              <a:ext cx="1929130" cy="504825"/>
            </a:xfrm>
            <a:custGeom>
              <a:avLst/>
              <a:gdLst/>
              <a:ahLst/>
              <a:cxnLst/>
              <a:rect l="l" t="t" r="r" b="b"/>
              <a:pathLst>
                <a:path w="1929129" h="504825">
                  <a:moveTo>
                    <a:pt x="76200" y="428116"/>
                  </a:moveTo>
                  <a:lnTo>
                    <a:pt x="0" y="466216"/>
                  </a:lnTo>
                  <a:lnTo>
                    <a:pt x="76200" y="504316"/>
                  </a:lnTo>
                  <a:lnTo>
                    <a:pt x="76200" y="472566"/>
                  </a:lnTo>
                  <a:lnTo>
                    <a:pt x="63500" y="472566"/>
                  </a:lnTo>
                  <a:lnTo>
                    <a:pt x="63500" y="459866"/>
                  </a:lnTo>
                  <a:lnTo>
                    <a:pt x="76200" y="459866"/>
                  </a:lnTo>
                  <a:lnTo>
                    <a:pt x="76200" y="428116"/>
                  </a:lnTo>
                  <a:close/>
                </a:path>
                <a:path w="1929129" h="504825">
                  <a:moveTo>
                    <a:pt x="76200" y="459866"/>
                  </a:moveTo>
                  <a:lnTo>
                    <a:pt x="63500" y="459866"/>
                  </a:lnTo>
                  <a:lnTo>
                    <a:pt x="63500" y="472566"/>
                  </a:lnTo>
                  <a:lnTo>
                    <a:pt x="76200" y="472566"/>
                  </a:lnTo>
                  <a:lnTo>
                    <a:pt x="76200" y="459866"/>
                  </a:lnTo>
                  <a:close/>
                </a:path>
                <a:path w="1929129" h="504825">
                  <a:moveTo>
                    <a:pt x="1916049" y="459866"/>
                  </a:moveTo>
                  <a:lnTo>
                    <a:pt x="76200" y="459866"/>
                  </a:lnTo>
                  <a:lnTo>
                    <a:pt x="76200" y="472566"/>
                  </a:lnTo>
                  <a:lnTo>
                    <a:pt x="1928749" y="472566"/>
                  </a:lnTo>
                  <a:lnTo>
                    <a:pt x="1928749" y="466216"/>
                  </a:lnTo>
                  <a:lnTo>
                    <a:pt x="1916049" y="466216"/>
                  </a:lnTo>
                  <a:lnTo>
                    <a:pt x="1916049" y="459866"/>
                  </a:lnTo>
                  <a:close/>
                </a:path>
                <a:path w="1929129" h="504825">
                  <a:moveTo>
                    <a:pt x="1916049" y="6350"/>
                  </a:moveTo>
                  <a:lnTo>
                    <a:pt x="1916049" y="466216"/>
                  </a:lnTo>
                  <a:lnTo>
                    <a:pt x="1922399" y="459866"/>
                  </a:lnTo>
                  <a:lnTo>
                    <a:pt x="1928749" y="459866"/>
                  </a:lnTo>
                  <a:lnTo>
                    <a:pt x="1928749" y="12700"/>
                  </a:lnTo>
                  <a:lnTo>
                    <a:pt x="1922399" y="12700"/>
                  </a:lnTo>
                  <a:lnTo>
                    <a:pt x="1916049" y="6350"/>
                  </a:lnTo>
                  <a:close/>
                </a:path>
                <a:path w="1929129" h="504825">
                  <a:moveTo>
                    <a:pt x="1928749" y="459866"/>
                  </a:moveTo>
                  <a:lnTo>
                    <a:pt x="1922399" y="459866"/>
                  </a:lnTo>
                  <a:lnTo>
                    <a:pt x="1916049" y="466216"/>
                  </a:lnTo>
                  <a:lnTo>
                    <a:pt x="1928749" y="466216"/>
                  </a:lnTo>
                  <a:lnTo>
                    <a:pt x="1928749" y="459866"/>
                  </a:lnTo>
                  <a:close/>
                </a:path>
                <a:path w="1929129" h="504825">
                  <a:moveTo>
                    <a:pt x="1928749" y="0"/>
                  </a:moveTo>
                  <a:lnTo>
                    <a:pt x="1693799" y="0"/>
                  </a:lnTo>
                  <a:lnTo>
                    <a:pt x="1693799" y="12700"/>
                  </a:lnTo>
                  <a:lnTo>
                    <a:pt x="1916049" y="12700"/>
                  </a:lnTo>
                  <a:lnTo>
                    <a:pt x="1916049" y="6350"/>
                  </a:lnTo>
                  <a:lnTo>
                    <a:pt x="1928749" y="6350"/>
                  </a:lnTo>
                  <a:lnTo>
                    <a:pt x="1928749" y="0"/>
                  </a:lnTo>
                  <a:close/>
                </a:path>
                <a:path w="1929129" h="504825">
                  <a:moveTo>
                    <a:pt x="1928749" y="6350"/>
                  </a:moveTo>
                  <a:lnTo>
                    <a:pt x="1916049" y="6350"/>
                  </a:lnTo>
                  <a:lnTo>
                    <a:pt x="1922399" y="12700"/>
                  </a:lnTo>
                  <a:lnTo>
                    <a:pt x="1928749" y="12700"/>
                  </a:lnTo>
                  <a:lnTo>
                    <a:pt x="1928749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5390388" y="1773936"/>
              <a:ext cx="1199515" cy="326390"/>
            </a:xfrm>
            <a:custGeom>
              <a:avLst/>
              <a:gdLst/>
              <a:ahLst/>
              <a:cxnLst/>
              <a:rect l="l" t="t" r="r" b="b"/>
              <a:pathLst>
                <a:path w="1199515" h="326389">
                  <a:moveTo>
                    <a:pt x="865632" y="325627"/>
                  </a:moveTo>
                  <a:lnTo>
                    <a:pt x="1199261" y="187451"/>
                  </a:lnTo>
                </a:path>
                <a:path w="1199515" h="326389">
                  <a:moveTo>
                    <a:pt x="0" y="0"/>
                  </a:moveTo>
                  <a:lnTo>
                    <a:pt x="432688" y="0"/>
                  </a:lnTo>
                  <a:lnTo>
                    <a:pt x="432688" y="326389"/>
                  </a:lnTo>
                  <a:lnTo>
                    <a:pt x="865377" y="326389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>
            <a:off x="422249" y="1403350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X(s)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955029" y="1429333"/>
            <a:ext cx="32575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647688" y="2074164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734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7340" h="76200">
                <a:moveTo>
                  <a:pt x="228600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8600" y="44450"/>
                </a:lnTo>
                <a:lnTo>
                  <a:pt x="228600" y="31750"/>
                </a:lnTo>
                <a:close/>
              </a:path>
              <a:path w="307340" h="76200">
                <a:moveTo>
                  <a:pt x="231012" y="0"/>
                </a:moveTo>
                <a:lnTo>
                  <a:pt x="231012" y="76200"/>
                </a:lnTo>
                <a:lnTo>
                  <a:pt x="307212" y="38100"/>
                </a:lnTo>
                <a:lnTo>
                  <a:pt x="2310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607308" y="1620011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274820" y="1735835"/>
            <a:ext cx="447040" cy="76200"/>
          </a:xfrm>
          <a:custGeom>
            <a:avLst/>
            <a:gdLst/>
            <a:ahLst/>
            <a:cxnLst/>
            <a:rect l="l" t="t" r="r" b="b"/>
            <a:pathLst>
              <a:path w="447039" h="76200">
                <a:moveTo>
                  <a:pt x="370585" y="0"/>
                </a:moveTo>
                <a:lnTo>
                  <a:pt x="370585" y="76200"/>
                </a:lnTo>
                <a:lnTo>
                  <a:pt x="434085" y="44450"/>
                </a:lnTo>
                <a:lnTo>
                  <a:pt x="383285" y="44450"/>
                </a:lnTo>
                <a:lnTo>
                  <a:pt x="383285" y="31750"/>
                </a:lnTo>
                <a:lnTo>
                  <a:pt x="434085" y="31750"/>
                </a:lnTo>
                <a:lnTo>
                  <a:pt x="370585" y="0"/>
                </a:lnTo>
                <a:close/>
              </a:path>
              <a:path w="447039" h="76200">
                <a:moveTo>
                  <a:pt x="37058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70585" y="44450"/>
                </a:lnTo>
                <a:lnTo>
                  <a:pt x="370585" y="31750"/>
                </a:lnTo>
                <a:close/>
              </a:path>
              <a:path w="447039" h="76200">
                <a:moveTo>
                  <a:pt x="434085" y="31750"/>
                </a:moveTo>
                <a:lnTo>
                  <a:pt x="383285" y="31750"/>
                </a:lnTo>
                <a:lnTo>
                  <a:pt x="383285" y="44450"/>
                </a:lnTo>
                <a:lnTo>
                  <a:pt x="434085" y="44450"/>
                </a:lnTo>
                <a:lnTo>
                  <a:pt x="446785" y="38100"/>
                </a:lnTo>
                <a:lnTo>
                  <a:pt x="43408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6639814" y="1736852"/>
            <a:ext cx="406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 i="1">
                <a:latin typeface="Times New Roman"/>
                <a:cs typeface="Times New Roman"/>
              </a:rPr>
              <a:t>Y(z)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29934" y="1998726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447282" y="2131314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028570" y="1442465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E(z)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87983" y="1841119"/>
            <a:ext cx="101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Times New Roman"/>
                <a:cs typeface="Times New Roman"/>
              </a:rPr>
              <a:t>-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27454" y="1741678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44801" y="1874265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29711" y="2080260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algn="ctr" marL="190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h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089660" y="1967483"/>
            <a:ext cx="1940560" cy="273050"/>
          </a:xfrm>
          <a:custGeom>
            <a:avLst/>
            <a:gdLst/>
            <a:ahLst/>
            <a:cxnLst/>
            <a:rect l="l" t="t" r="r" b="b"/>
            <a:pathLst>
              <a:path w="1940560" h="273050">
                <a:moveTo>
                  <a:pt x="44450" y="63500"/>
                </a:moveTo>
                <a:lnTo>
                  <a:pt x="31750" y="63500"/>
                </a:lnTo>
                <a:lnTo>
                  <a:pt x="31750" y="272541"/>
                </a:lnTo>
                <a:lnTo>
                  <a:pt x="1940433" y="272541"/>
                </a:lnTo>
                <a:lnTo>
                  <a:pt x="1940433" y="266191"/>
                </a:lnTo>
                <a:lnTo>
                  <a:pt x="44450" y="266191"/>
                </a:lnTo>
                <a:lnTo>
                  <a:pt x="38100" y="259841"/>
                </a:lnTo>
                <a:lnTo>
                  <a:pt x="44450" y="259841"/>
                </a:lnTo>
                <a:lnTo>
                  <a:pt x="44450" y="63500"/>
                </a:lnTo>
                <a:close/>
              </a:path>
              <a:path w="1940560" h="273050">
                <a:moveTo>
                  <a:pt x="44450" y="259841"/>
                </a:moveTo>
                <a:lnTo>
                  <a:pt x="38100" y="259841"/>
                </a:lnTo>
                <a:lnTo>
                  <a:pt x="44450" y="266191"/>
                </a:lnTo>
                <a:lnTo>
                  <a:pt x="44450" y="259841"/>
                </a:lnTo>
                <a:close/>
              </a:path>
              <a:path w="1940560" h="273050">
                <a:moveTo>
                  <a:pt x="1940433" y="259841"/>
                </a:moveTo>
                <a:lnTo>
                  <a:pt x="44450" y="259841"/>
                </a:lnTo>
                <a:lnTo>
                  <a:pt x="44450" y="266191"/>
                </a:lnTo>
                <a:lnTo>
                  <a:pt x="1940433" y="266191"/>
                </a:lnTo>
                <a:lnTo>
                  <a:pt x="1940433" y="259841"/>
                </a:lnTo>
                <a:close/>
              </a:path>
              <a:path w="1940560" h="273050">
                <a:moveTo>
                  <a:pt x="38100" y="0"/>
                </a:moveTo>
                <a:lnTo>
                  <a:pt x="0" y="76200"/>
                </a:lnTo>
                <a:lnTo>
                  <a:pt x="31750" y="76200"/>
                </a:lnTo>
                <a:lnTo>
                  <a:pt x="31750" y="63500"/>
                </a:lnTo>
                <a:lnTo>
                  <a:pt x="69850" y="63500"/>
                </a:lnTo>
                <a:lnTo>
                  <a:pt x="38100" y="0"/>
                </a:lnTo>
                <a:close/>
              </a:path>
              <a:path w="1940560" h="273050">
                <a:moveTo>
                  <a:pt x="69850" y="63500"/>
                </a:moveTo>
                <a:lnTo>
                  <a:pt x="44450" y="63500"/>
                </a:lnTo>
                <a:lnTo>
                  <a:pt x="44450" y="76200"/>
                </a:lnTo>
                <a:lnTo>
                  <a:pt x="76200" y="76200"/>
                </a:lnTo>
                <a:lnTo>
                  <a:pt x="6985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814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Error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20"/>
              <a:t> </a:t>
            </a:r>
            <a:r>
              <a:rPr dirty="0" spc="-5"/>
              <a:t>régimen</a:t>
            </a:r>
            <a:r>
              <a:rPr dirty="0" spc="-30"/>
              <a:t> </a:t>
            </a:r>
            <a:r>
              <a:rPr dirty="0" spc="-10"/>
              <a:t>permanente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7922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Resumen: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Realimentación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dinámica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6783" y="444258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29"/>
                </a:lnTo>
                <a:lnTo>
                  <a:pt x="245694" y="104775"/>
                </a:lnTo>
                <a:lnTo>
                  <a:pt x="244908" y="123443"/>
                </a:lnTo>
                <a:lnTo>
                  <a:pt x="233133" y="169163"/>
                </a:lnTo>
                <a:lnTo>
                  <a:pt x="206860" y="197846"/>
                </a:lnTo>
                <a:lnTo>
                  <a:pt x="194792" y="203200"/>
                </a:lnTo>
                <a:lnTo>
                  <a:pt x="197472" y="211708"/>
                </a:lnTo>
                <a:lnTo>
                  <a:pt x="237925" y="187706"/>
                </a:lnTo>
                <a:lnTo>
                  <a:pt x="260656" y="143335"/>
                </a:lnTo>
                <a:lnTo>
                  <a:pt x="265010" y="105918"/>
                </a:lnTo>
                <a:lnTo>
                  <a:pt x="263918" y="86536"/>
                </a:lnTo>
                <a:lnTo>
                  <a:pt x="247535" y="37083"/>
                </a:lnTo>
                <a:lnTo>
                  <a:pt x="212824" y="5544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33" y="206184"/>
                </a:lnTo>
                <a:lnTo>
                  <a:pt x="67525" y="211708"/>
                </a:lnTo>
                <a:lnTo>
                  <a:pt x="70205" y="203200"/>
                </a:lnTo>
                <a:lnTo>
                  <a:pt x="58142" y="197846"/>
                </a:lnTo>
                <a:lnTo>
                  <a:pt x="47729" y="190373"/>
                </a:lnTo>
                <a:lnTo>
                  <a:pt x="26370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182687" y="444258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21" y="0"/>
                </a:moveTo>
                <a:lnTo>
                  <a:pt x="194500" y="8636"/>
                </a:lnTo>
                <a:lnTo>
                  <a:pt x="206714" y="13946"/>
                </a:lnTo>
                <a:lnTo>
                  <a:pt x="217249" y="21304"/>
                </a:lnTo>
                <a:lnTo>
                  <a:pt x="238662" y="55429"/>
                </a:lnTo>
                <a:lnTo>
                  <a:pt x="245681" y="104775"/>
                </a:lnTo>
                <a:lnTo>
                  <a:pt x="244895" y="123443"/>
                </a:lnTo>
                <a:lnTo>
                  <a:pt x="233108" y="169163"/>
                </a:lnTo>
                <a:lnTo>
                  <a:pt x="206855" y="197846"/>
                </a:lnTo>
                <a:lnTo>
                  <a:pt x="194754" y="203200"/>
                </a:lnTo>
                <a:lnTo>
                  <a:pt x="197421" y="211708"/>
                </a:lnTo>
                <a:lnTo>
                  <a:pt x="237944" y="187706"/>
                </a:lnTo>
                <a:lnTo>
                  <a:pt x="260619" y="143335"/>
                </a:lnTo>
                <a:lnTo>
                  <a:pt x="264985" y="105918"/>
                </a:lnTo>
                <a:lnTo>
                  <a:pt x="263892" y="86536"/>
                </a:lnTo>
                <a:lnTo>
                  <a:pt x="247586" y="37083"/>
                </a:lnTo>
                <a:lnTo>
                  <a:pt x="212832" y="5544"/>
                </a:lnTo>
                <a:lnTo>
                  <a:pt x="197421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33" y="206184"/>
                </a:lnTo>
                <a:lnTo>
                  <a:pt x="67525" y="211708"/>
                </a:lnTo>
                <a:lnTo>
                  <a:pt x="70205" y="203200"/>
                </a:lnTo>
                <a:lnTo>
                  <a:pt x="58142" y="197846"/>
                </a:lnTo>
                <a:lnTo>
                  <a:pt x="47729" y="190373"/>
                </a:lnTo>
                <a:lnTo>
                  <a:pt x="26370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03476" y="444258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29"/>
                </a:lnTo>
                <a:lnTo>
                  <a:pt x="245744" y="104775"/>
                </a:lnTo>
                <a:lnTo>
                  <a:pt x="244959" y="123443"/>
                </a:lnTo>
                <a:lnTo>
                  <a:pt x="233172" y="169163"/>
                </a:lnTo>
                <a:lnTo>
                  <a:pt x="206918" y="197846"/>
                </a:lnTo>
                <a:lnTo>
                  <a:pt x="194818" y="203200"/>
                </a:lnTo>
                <a:lnTo>
                  <a:pt x="197485" y="211708"/>
                </a:lnTo>
                <a:lnTo>
                  <a:pt x="238007" y="187706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3"/>
                </a:lnTo>
                <a:lnTo>
                  <a:pt x="212895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1"/>
                </a:lnTo>
                <a:lnTo>
                  <a:pt x="52208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449" y="155638"/>
                </a:lnTo>
                <a:lnTo>
                  <a:pt x="19431" y="104775"/>
                </a:lnTo>
                <a:lnTo>
                  <a:pt x="20214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60904" y="444258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29"/>
                </a:lnTo>
                <a:lnTo>
                  <a:pt x="245744" y="104775"/>
                </a:lnTo>
                <a:lnTo>
                  <a:pt x="244959" y="123443"/>
                </a:lnTo>
                <a:lnTo>
                  <a:pt x="233171" y="169163"/>
                </a:lnTo>
                <a:lnTo>
                  <a:pt x="206918" y="197846"/>
                </a:lnTo>
                <a:lnTo>
                  <a:pt x="194818" y="203200"/>
                </a:lnTo>
                <a:lnTo>
                  <a:pt x="197484" y="211708"/>
                </a:lnTo>
                <a:lnTo>
                  <a:pt x="238007" y="187706"/>
                </a:lnTo>
                <a:lnTo>
                  <a:pt x="260683" y="143335"/>
                </a:lnTo>
                <a:lnTo>
                  <a:pt x="265048" y="105918"/>
                </a:lnTo>
                <a:lnTo>
                  <a:pt x="263955" y="86536"/>
                </a:lnTo>
                <a:lnTo>
                  <a:pt x="247650" y="37083"/>
                </a:lnTo>
                <a:lnTo>
                  <a:pt x="212895" y="5544"/>
                </a:lnTo>
                <a:lnTo>
                  <a:pt x="197484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1"/>
                </a:lnTo>
                <a:lnTo>
                  <a:pt x="52208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449" y="155638"/>
                </a:lnTo>
                <a:lnTo>
                  <a:pt x="19431" y="104775"/>
                </a:lnTo>
                <a:lnTo>
                  <a:pt x="20214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90900" y="4442586"/>
            <a:ext cx="291465" cy="212090"/>
          </a:xfrm>
          <a:custGeom>
            <a:avLst/>
            <a:gdLst/>
            <a:ahLst/>
            <a:cxnLst/>
            <a:rect l="l" t="t" r="r" b="b"/>
            <a:pathLst>
              <a:path w="291464" h="212089">
                <a:moveTo>
                  <a:pt x="223392" y="0"/>
                </a:moveTo>
                <a:lnTo>
                  <a:pt x="220472" y="8636"/>
                </a:lnTo>
                <a:lnTo>
                  <a:pt x="232685" y="13946"/>
                </a:lnTo>
                <a:lnTo>
                  <a:pt x="243220" y="21304"/>
                </a:lnTo>
                <a:lnTo>
                  <a:pt x="264634" y="55429"/>
                </a:lnTo>
                <a:lnTo>
                  <a:pt x="271652" y="104775"/>
                </a:lnTo>
                <a:lnTo>
                  <a:pt x="270867" y="123443"/>
                </a:lnTo>
                <a:lnTo>
                  <a:pt x="259079" y="169163"/>
                </a:lnTo>
                <a:lnTo>
                  <a:pt x="232826" y="197846"/>
                </a:lnTo>
                <a:lnTo>
                  <a:pt x="220725" y="203200"/>
                </a:lnTo>
                <a:lnTo>
                  <a:pt x="223392" y="211708"/>
                </a:lnTo>
                <a:lnTo>
                  <a:pt x="263915" y="187706"/>
                </a:lnTo>
                <a:lnTo>
                  <a:pt x="286591" y="143335"/>
                </a:lnTo>
                <a:lnTo>
                  <a:pt x="290957" y="105918"/>
                </a:lnTo>
                <a:lnTo>
                  <a:pt x="289863" y="86536"/>
                </a:lnTo>
                <a:lnTo>
                  <a:pt x="273558" y="37083"/>
                </a:lnTo>
                <a:lnTo>
                  <a:pt x="238803" y="5544"/>
                </a:lnTo>
                <a:lnTo>
                  <a:pt x="223392" y="0"/>
                </a:lnTo>
                <a:close/>
              </a:path>
              <a:path w="291464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1"/>
                </a:lnTo>
                <a:lnTo>
                  <a:pt x="52208" y="206184"/>
                </a:lnTo>
                <a:lnTo>
                  <a:pt x="67563" y="211708"/>
                </a:lnTo>
                <a:lnTo>
                  <a:pt x="70230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449" y="155638"/>
                </a:lnTo>
                <a:lnTo>
                  <a:pt x="19430" y="104775"/>
                </a:lnTo>
                <a:lnTo>
                  <a:pt x="20214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018788" y="4409694"/>
            <a:ext cx="2106295" cy="276225"/>
          </a:xfrm>
          <a:custGeom>
            <a:avLst/>
            <a:gdLst/>
            <a:ahLst/>
            <a:cxnLst/>
            <a:rect l="l" t="t" r="r" b="b"/>
            <a:pathLst>
              <a:path w="2106295" h="276225">
                <a:moveTo>
                  <a:pt x="75438" y="9144"/>
                </a:moveTo>
                <a:lnTo>
                  <a:pt x="72644" y="0"/>
                </a:lnTo>
                <a:lnTo>
                  <a:pt x="56210" y="6388"/>
                </a:lnTo>
                <a:lnTo>
                  <a:pt x="41783" y="16408"/>
                </a:lnTo>
                <a:lnTo>
                  <a:pt x="18923" y="47371"/>
                </a:lnTo>
                <a:lnTo>
                  <a:pt x="4737" y="89192"/>
                </a:lnTo>
                <a:lnTo>
                  <a:pt x="0" y="138176"/>
                </a:lnTo>
                <a:lnTo>
                  <a:pt x="1181" y="163372"/>
                </a:lnTo>
                <a:lnTo>
                  <a:pt x="10655" y="208711"/>
                </a:lnTo>
                <a:lnTo>
                  <a:pt x="29349" y="246049"/>
                </a:lnTo>
                <a:lnTo>
                  <a:pt x="72644" y="276098"/>
                </a:lnTo>
                <a:lnTo>
                  <a:pt x="75438" y="266954"/>
                </a:lnTo>
                <a:lnTo>
                  <a:pt x="62738" y="260413"/>
                </a:lnTo>
                <a:lnTo>
                  <a:pt x="51701" y="250863"/>
                </a:lnTo>
                <a:lnTo>
                  <a:pt x="28448" y="204685"/>
                </a:lnTo>
                <a:lnTo>
                  <a:pt x="21450" y="162394"/>
                </a:lnTo>
                <a:lnTo>
                  <a:pt x="20574" y="138049"/>
                </a:lnTo>
                <a:lnTo>
                  <a:pt x="21450" y="113893"/>
                </a:lnTo>
                <a:lnTo>
                  <a:pt x="28448" y="71551"/>
                </a:lnTo>
                <a:lnTo>
                  <a:pt x="51701" y="25260"/>
                </a:lnTo>
                <a:lnTo>
                  <a:pt x="62738" y="15697"/>
                </a:lnTo>
                <a:lnTo>
                  <a:pt x="75438" y="9144"/>
                </a:lnTo>
                <a:close/>
              </a:path>
              <a:path w="2106295" h="276225">
                <a:moveTo>
                  <a:pt x="325120" y="41529"/>
                </a:moveTo>
                <a:lnTo>
                  <a:pt x="322072" y="32893"/>
                </a:lnTo>
                <a:lnTo>
                  <a:pt x="306730" y="38442"/>
                </a:lnTo>
                <a:lnTo>
                  <a:pt x="293281" y="46482"/>
                </a:lnTo>
                <a:lnTo>
                  <a:pt x="264363" y="85001"/>
                </a:lnTo>
                <a:lnTo>
                  <a:pt x="254508" y="138811"/>
                </a:lnTo>
                <a:lnTo>
                  <a:pt x="255600" y="158267"/>
                </a:lnTo>
                <a:lnTo>
                  <a:pt x="272034" y="207645"/>
                </a:lnTo>
                <a:lnTo>
                  <a:pt x="306705" y="239077"/>
                </a:lnTo>
                <a:lnTo>
                  <a:pt x="322072" y="244602"/>
                </a:lnTo>
                <a:lnTo>
                  <a:pt x="324739" y="236093"/>
                </a:lnTo>
                <a:lnTo>
                  <a:pt x="312686" y="230746"/>
                </a:lnTo>
                <a:lnTo>
                  <a:pt x="302272" y="223266"/>
                </a:lnTo>
                <a:lnTo>
                  <a:pt x="280949" y="188531"/>
                </a:lnTo>
                <a:lnTo>
                  <a:pt x="273939" y="137668"/>
                </a:lnTo>
                <a:lnTo>
                  <a:pt x="274713" y="119621"/>
                </a:lnTo>
                <a:lnTo>
                  <a:pt x="286385" y="75057"/>
                </a:lnTo>
                <a:lnTo>
                  <a:pt x="312902" y="46850"/>
                </a:lnTo>
                <a:lnTo>
                  <a:pt x="325120" y="41529"/>
                </a:lnTo>
                <a:close/>
              </a:path>
              <a:path w="2106295" h="276225">
                <a:moveTo>
                  <a:pt x="519557" y="138811"/>
                </a:moveTo>
                <a:lnTo>
                  <a:pt x="509739" y="85001"/>
                </a:lnTo>
                <a:lnTo>
                  <a:pt x="480885" y="46494"/>
                </a:lnTo>
                <a:lnTo>
                  <a:pt x="451993" y="32893"/>
                </a:lnTo>
                <a:lnTo>
                  <a:pt x="449072" y="41529"/>
                </a:lnTo>
                <a:lnTo>
                  <a:pt x="461276" y="46850"/>
                </a:lnTo>
                <a:lnTo>
                  <a:pt x="471817" y="54203"/>
                </a:lnTo>
                <a:lnTo>
                  <a:pt x="493229" y="88328"/>
                </a:lnTo>
                <a:lnTo>
                  <a:pt x="500253" y="137668"/>
                </a:lnTo>
                <a:lnTo>
                  <a:pt x="499465" y="156337"/>
                </a:lnTo>
                <a:lnTo>
                  <a:pt x="487680" y="202057"/>
                </a:lnTo>
                <a:lnTo>
                  <a:pt x="461416" y="230746"/>
                </a:lnTo>
                <a:lnTo>
                  <a:pt x="449326" y="236093"/>
                </a:lnTo>
                <a:lnTo>
                  <a:pt x="451993" y="244602"/>
                </a:lnTo>
                <a:lnTo>
                  <a:pt x="492506" y="220599"/>
                </a:lnTo>
                <a:lnTo>
                  <a:pt x="515188" y="176237"/>
                </a:lnTo>
                <a:lnTo>
                  <a:pt x="518452" y="158267"/>
                </a:lnTo>
                <a:lnTo>
                  <a:pt x="519557" y="138811"/>
                </a:lnTo>
                <a:close/>
              </a:path>
              <a:path w="2106295" h="276225">
                <a:moveTo>
                  <a:pt x="1096264" y="41529"/>
                </a:moveTo>
                <a:lnTo>
                  <a:pt x="1093216" y="32893"/>
                </a:lnTo>
                <a:lnTo>
                  <a:pt x="1077874" y="38442"/>
                </a:lnTo>
                <a:lnTo>
                  <a:pt x="1064425" y="46482"/>
                </a:lnTo>
                <a:lnTo>
                  <a:pt x="1035507" y="85001"/>
                </a:lnTo>
                <a:lnTo>
                  <a:pt x="1025652" y="138811"/>
                </a:lnTo>
                <a:lnTo>
                  <a:pt x="1026744" y="158267"/>
                </a:lnTo>
                <a:lnTo>
                  <a:pt x="1043178" y="207645"/>
                </a:lnTo>
                <a:lnTo>
                  <a:pt x="1077849" y="239077"/>
                </a:lnTo>
                <a:lnTo>
                  <a:pt x="1093216" y="244602"/>
                </a:lnTo>
                <a:lnTo>
                  <a:pt x="1095883" y="236093"/>
                </a:lnTo>
                <a:lnTo>
                  <a:pt x="1083830" y="230746"/>
                </a:lnTo>
                <a:lnTo>
                  <a:pt x="1073416" y="223266"/>
                </a:lnTo>
                <a:lnTo>
                  <a:pt x="1052093" y="188531"/>
                </a:lnTo>
                <a:lnTo>
                  <a:pt x="1045083" y="137668"/>
                </a:lnTo>
                <a:lnTo>
                  <a:pt x="1045857" y="119621"/>
                </a:lnTo>
                <a:lnTo>
                  <a:pt x="1057529" y="75057"/>
                </a:lnTo>
                <a:lnTo>
                  <a:pt x="1084046" y="46850"/>
                </a:lnTo>
                <a:lnTo>
                  <a:pt x="1096264" y="41529"/>
                </a:lnTo>
                <a:close/>
              </a:path>
              <a:path w="2106295" h="276225">
                <a:moveTo>
                  <a:pt x="1290701" y="138811"/>
                </a:moveTo>
                <a:lnTo>
                  <a:pt x="1280883" y="85001"/>
                </a:lnTo>
                <a:lnTo>
                  <a:pt x="1252029" y="46494"/>
                </a:lnTo>
                <a:lnTo>
                  <a:pt x="1223137" y="32893"/>
                </a:lnTo>
                <a:lnTo>
                  <a:pt x="1220216" y="41529"/>
                </a:lnTo>
                <a:lnTo>
                  <a:pt x="1232420" y="46850"/>
                </a:lnTo>
                <a:lnTo>
                  <a:pt x="1242961" y="54203"/>
                </a:lnTo>
                <a:lnTo>
                  <a:pt x="1264373" y="88328"/>
                </a:lnTo>
                <a:lnTo>
                  <a:pt x="1271397" y="137668"/>
                </a:lnTo>
                <a:lnTo>
                  <a:pt x="1270609" y="156337"/>
                </a:lnTo>
                <a:lnTo>
                  <a:pt x="1258824" y="202057"/>
                </a:lnTo>
                <a:lnTo>
                  <a:pt x="1232560" y="230746"/>
                </a:lnTo>
                <a:lnTo>
                  <a:pt x="1220470" y="236093"/>
                </a:lnTo>
                <a:lnTo>
                  <a:pt x="1223137" y="244602"/>
                </a:lnTo>
                <a:lnTo>
                  <a:pt x="1263650" y="220599"/>
                </a:lnTo>
                <a:lnTo>
                  <a:pt x="1286332" y="176237"/>
                </a:lnTo>
                <a:lnTo>
                  <a:pt x="1289596" y="158267"/>
                </a:lnTo>
                <a:lnTo>
                  <a:pt x="1290701" y="138811"/>
                </a:lnTo>
                <a:close/>
              </a:path>
              <a:path w="2106295" h="276225">
                <a:moveTo>
                  <a:pt x="1809496" y="41529"/>
                </a:moveTo>
                <a:lnTo>
                  <a:pt x="1806448" y="32893"/>
                </a:lnTo>
                <a:lnTo>
                  <a:pt x="1791106" y="38442"/>
                </a:lnTo>
                <a:lnTo>
                  <a:pt x="1777657" y="46482"/>
                </a:lnTo>
                <a:lnTo>
                  <a:pt x="1748739" y="85001"/>
                </a:lnTo>
                <a:lnTo>
                  <a:pt x="1738884" y="138811"/>
                </a:lnTo>
                <a:lnTo>
                  <a:pt x="1739976" y="158267"/>
                </a:lnTo>
                <a:lnTo>
                  <a:pt x="1756410" y="207645"/>
                </a:lnTo>
                <a:lnTo>
                  <a:pt x="1791081" y="239077"/>
                </a:lnTo>
                <a:lnTo>
                  <a:pt x="1806448" y="244602"/>
                </a:lnTo>
                <a:lnTo>
                  <a:pt x="1809115" y="236093"/>
                </a:lnTo>
                <a:lnTo>
                  <a:pt x="1797062" y="230746"/>
                </a:lnTo>
                <a:lnTo>
                  <a:pt x="1786648" y="223266"/>
                </a:lnTo>
                <a:lnTo>
                  <a:pt x="1765325" y="188531"/>
                </a:lnTo>
                <a:lnTo>
                  <a:pt x="1758315" y="137668"/>
                </a:lnTo>
                <a:lnTo>
                  <a:pt x="1759089" y="119621"/>
                </a:lnTo>
                <a:lnTo>
                  <a:pt x="1770761" y="75057"/>
                </a:lnTo>
                <a:lnTo>
                  <a:pt x="1797278" y="46850"/>
                </a:lnTo>
                <a:lnTo>
                  <a:pt x="1809496" y="41529"/>
                </a:lnTo>
                <a:close/>
              </a:path>
              <a:path w="2106295" h="276225">
                <a:moveTo>
                  <a:pt x="2003933" y="138811"/>
                </a:moveTo>
                <a:lnTo>
                  <a:pt x="1994115" y="85001"/>
                </a:lnTo>
                <a:lnTo>
                  <a:pt x="1965261" y="46494"/>
                </a:lnTo>
                <a:lnTo>
                  <a:pt x="1936369" y="32893"/>
                </a:lnTo>
                <a:lnTo>
                  <a:pt x="1933448" y="41529"/>
                </a:lnTo>
                <a:lnTo>
                  <a:pt x="1945652" y="46850"/>
                </a:lnTo>
                <a:lnTo>
                  <a:pt x="1956193" y="54203"/>
                </a:lnTo>
                <a:lnTo>
                  <a:pt x="1977605" y="88328"/>
                </a:lnTo>
                <a:lnTo>
                  <a:pt x="1984629" y="137668"/>
                </a:lnTo>
                <a:lnTo>
                  <a:pt x="1983841" y="156337"/>
                </a:lnTo>
                <a:lnTo>
                  <a:pt x="1972056" y="202057"/>
                </a:lnTo>
                <a:lnTo>
                  <a:pt x="1945792" y="230746"/>
                </a:lnTo>
                <a:lnTo>
                  <a:pt x="1933702" y="236093"/>
                </a:lnTo>
                <a:lnTo>
                  <a:pt x="1936369" y="244602"/>
                </a:lnTo>
                <a:lnTo>
                  <a:pt x="1976882" y="220599"/>
                </a:lnTo>
                <a:lnTo>
                  <a:pt x="1999564" y="176237"/>
                </a:lnTo>
                <a:lnTo>
                  <a:pt x="2002828" y="158267"/>
                </a:lnTo>
                <a:lnTo>
                  <a:pt x="2003933" y="138811"/>
                </a:lnTo>
                <a:close/>
              </a:path>
              <a:path w="2106295" h="276225">
                <a:moveTo>
                  <a:pt x="2106295" y="138049"/>
                </a:moveTo>
                <a:lnTo>
                  <a:pt x="2101545" y="89192"/>
                </a:lnTo>
                <a:lnTo>
                  <a:pt x="2087372" y="47371"/>
                </a:lnTo>
                <a:lnTo>
                  <a:pt x="2064512" y="16408"/>
                </a:lnTo>
                <a:lnTo>
                  <a:pt x="2033651" y="0"/>
                </a:lnTo>
                <a:lnTo>
                  <a:pt x="2030857" y="9144"/>
                </a:lnTo>
                <a:lnTo>
                  <a:pt x="2043569" y="15697"/>
                </a:lnTo>
                <a:lnTo>
                  <a:pt x="2054644" y="25260"/>
                </a:lnTo>
                <a:lnTo>
                  <a:pt x="2077897" y="71551"/>
                </a:lnTo>
                <a:lnTo>
                  <a:pt x="2084832" y="113893"/>
                </a:lnTo>
                <a:lnTo>
                  <a:pt x="2085721" y="138176"/>
                </a:lnTo>
                <a:lnTo>
                  <a:pt x="2084832" y="162394"/>
                </a:lnTo>
                <a:lnTo>
                  <a:pt x="2077897" y="204685"/>
                </a:lnTo>
                <a:lnTo>
                  <a:pt x="2054644" y="250863"/>
                </a:lnTo>
                <a:lnTo>
                  <a:pt x="2030857" y="266954"/>
                </a:lnTo>
                <a:lnTo>
                  <a:pt x="2033651" y="276098"/>
                </a:lnTo>
                <a:lnTo>
                  <a:pt x="2076932" y="246049"/>
                </a:lnTo>
                <a:lnTo>
                  <a:pt x="2095627" y="208711"/>
                </a:lnTo>
                <a:lnTo>
                  <a:pt x="2105101" y="163372"/>
                </a:lnTo>
                <a:lnTo>
                  <a:pt x="2106295" y="138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6783" y="4876927"/>
            <a:ext cx="252818" cy="211709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998004" y="4974208"/>
            <a:ext cx="2662555" cy="267335"/>
          </a:xfrm>
          <a:custGeom>
            <a:avLst/>
            <a:gdLst/>
            <a:ahLst/>
            <a:cxnLst/>
            <a:rect l="l" t="t" r="r" b="b"/>
            <a:pathLst>
              <a:path w="2662554" h="267335">
                <a:moveTo>
                  <a:pt x="620991" y="63754"/>
                </a:moveTo>
                <a:lnTo>
                  <a:pt x="617943" y="55118"/>
                </a:lnTo>
                <a:lnTo>
                  <a:pt x="602602" y="60667"/>
                </a:lnTo>
                <a:lnTo>
                  <a:pt x="589153" y="68707"/>
                </a:lnTo>
                <a:lnTo>
                  <a:pt x="560235" y="107226"/>
                </a:lnTo>
                <a:lnTo>
                  <a:pt x="550379" y="161036"/>
                </a:lnTo>
                <a:lnTo>
                  <a:pt x="551472" y="180492"/>
                </a:lnTo>
                <a:lnTo>
                  <a:pt x="567905" y="229882"/>
                </a:lnTo>
                <a:lnTo>
                  <a:pt x="602576" y="261302"/>
                </a:lnTo>
                <a:lnTo>
                  <a:pt x="617943" y="266827"/>
                </a:lnTo>
                <a:lnTo>
                  <a:pt x="620610" y="258318"/>
                </a:lnTo>
                <a:lnTo>
                  <a:pt x="608558" y="252971"/>
                </a:lnTo>
                <a:lnTo>
                  <a:pt x="598144" y="245491"/>
                </a:lnTo>
                <a:lnTo>
                  <a:pt x="576821" y="210769"/>
                </a:lnTo>
                <a:lnTo>
                  <a:pt x="569810" y="159893"/>
                </a:lnTo>
                <a:lnTo>
                  <a:pt x="570585" y="141846"/>
                </a:lnTo>
                <a:lnTo>
                  <a:pt x="582256" y="97282"/>
                </a:lnTo>
                <a:lnTo>
                  <a:pt x="608774" y="69075"/>
                </a:lnTo>
                <a:lnTo>
                  <a:pt x="620991" y="63754"/>
                </a:lnTo>
                <a:close/>
              </a:path>
              <a:path w="2662554" h="267335">
                <a:moveTo>
                  <a:pt x="869403" y="63754"/>
                </a:moveTo>
                <a:lnTo>
                  <a:pt x="866355" y="55118"/>
                </a:lnTo>
                <a:lnTo>
                  <a:pt x="851014" y="60667"/>
                </a:lnTo>
                <a:lnTo>
                  <a:pt x="837565" y="68707"/>
                </a:lnTo>
                <a:lnTo>
                  <a:pt x="808647" y="107226"/>
                </a:lnTo>
                <a:lnTo>
                  <a:pt x="798791" y="161036"/>
                </a:lnTo>
                <a:lnTo>
                  <a:pt x="799884" y="180492"/>
                </a:lnTo>
                <a:lnTo>
                  <a:pt x="816317" y="229882"/>
                </a:lnTo>
                <a:lnTo>
                  <a:pt x="850988" y="261302"/>
                </a:lnTo>
                <a:lnTo>
                  <a:pt x="866355" y="266827"/>
                </a:lnTo>
                <a:lnTo>
                  <a:pt x="869022" y="258318"/>
                </a:lnTo>
                <a:lnTo>
                  <a:pt x="856970" y="252971"/>
                </a:lnTo>
                <a:lnTo>
                  <a:pt x="846556" y="245491"/>
                </a:lnTo>
                <a:lnTo>
                  <a:pt x="825233" y="210769"/>
                </a:lnTo>
                <a:lnTo>
                  <a:pt x="818222" y="159893"/>
                </a:lnTo>
                <a:lnTo>
                  <a:pt x="818997" y="141846"/>
                </a:lnTo>
                <a:lnTo>
                  <a:pt x="830668" y="97282"/>
                </a:lnTo>
                <a:lnTo>
                  <a:pt x="857186" y="69075"/>
                </a:lnTo>
                <a:lnTo>
                  <a:pt x="869403" y="63754"/>
                </a:lnTo>
                <a:close/>
              </a:path>
              <a:path w="2662554" h="267335">
                <a:moveTo>
                  <a:pt x="1063840" y="161036"/>
                </a:moveTo>
                <a:lnTo>
                  <a:pt x="1054023" y="107226"/>
                </a:lnTo>
                <a:lnTo>
                  <a:pt x="1025169" y="68707"/>
                </a:lnTo>
                <a:lnTo>
                  <a:pt x="996276" y="55118"/>
                </a:lnTo>
                <a:lnTo>
                  <a:pt x="993355" y="63754"/>
                </a:lnTo>
                <a:lnTo>
                  <a:pt x="1005560" y="69075"/>
                </a:lnTo>
                <a:lnTo>
                  <a:pt x="1016101" y="76428"/>
                </a:lnTo>
                <a:lnTo>
                  <a:pt x="1037513" y="110553"/>
                </a:lnTo>
                <a:lnTo>
                  <a:pt x="1044536" y="159893"/>
                </a:lnTo>
                <a:lnTo>
                  <a:pt x="1043749" y="178562"/>
                </a:lnTo>
                <a:lnTo>
                  <a:pt x="1031963" y="224294"/>
                </a:lnTo>
                <a:lnTo>
                  <a:pt x="1005700" y="252971"/>
                </a:lnTo>
                <a:lnTo>
                  <a:pt x="993609" y="258318"/>
                </a:lnTo>
                <a:lnTo>
                  <a:pt x="996276" y="266827"/>
                </a:lnTo>
                <a:lnTo>
                  <a:pt x="1036789" y="242824"/>
                </a:lnTo>
                <a:lnTo>
                  <a:pt x="1059472" y="198462"/>
                </a:lnTo>
                <a:lnTo>
                  <a:pt x="1062736" y="180492"/>
                </a:lnTo>
                <a:lnTo>
                  <a:pt x="1063840" y="161036"/>
                </a:lnTo>
                <a:close/>
              </a:path>
              <a:path w="2662554" h="267335">
                <a:moveTo>
                  <a:pt x="1639023" y="63754"/>
                </a:moveTo>
                <a:lnTo>
                  <a:pt x="1635975" y="55118"/>
                </a:lnTo>
                <a:lnTo>
                  <a:pt x="1620634" y="60667"/>
                </a:lnTo>
                <a:lnTo>
                  <a:pt x="1607185" y="68707"/>
                </a:lnTo>
                <a:lnTo>
                  <a:pt x="1578267" y="107226"/>
                </a:lnTo>
                <a:lnTo>
                  <a:pt x="1568411" y="161036"/>
                </a:lnTo>
                <a:lnTo>
                  <a:pt x="1569504" y="180492"/>
                </a:lnTo>
                <a:lnTo>
                  <a:pt x="1585937" y="229882"/>
                </a:lnTo>
                <a:lnTo>
                  <a:pt x="1620608" y="261302"/>
                </a:lnTo>
                <a:lnTo>
                  <a:pt x="1635975" y="266827"/>
                </a:lnTo>
                <a:lnTo>
                  <a:pt x="1638642" y="258318"/>
                </a:lnTo>
                <a:lnTo>
                  <a:pt x="1626590" y="252971"/>
                </a:lnTo>
                <a:lnTo>
                  <a:pt x="1616176" y="245491"/>
                </a:lnTo>
                <a:lnTo>
                  <a:pt x="1594853" y="210769"/>
                </a:lnTo>
                <a:lnTo>
                  <a:pt x="1587842" y="159893"/>
                </a:lnTo>
                <a:lnTo>
                  <a:pt x="1588617" y="141846"/>
                </a:lnTo>
                <a:lnTo>
                  <a:pt x="1600288" y="97282"/>
                </a:lnTo>
                <a:lnTo>
                  <a:pt x="1626806" y="69075"/>
                </a:lnTo>
                <a:lnTo>
                  <a:pt x="1639023" y="63754"/>
                </a:lnTo>
                <a:close/>
              </a:path>
              <a:path w="2662554" h="267335">
                <a:moveTo>
                  <a:pt x="1833460" y="161036"/>
                </a:moveTo>
                <a:lnTo>
                  <a:pt x="1823643" y="107226"/>
                </a:lnTo>
                <a:lnTo>
                  <a:pt x="1794789" y="68707"/>
                </a:lnTo>
                <a:lnTo>
                  <a:pt x="1765896" y="55118"/>
                </a:lnTo>
                <a:lnTo>
                  <a:pt x="1762975" y="63754"/>
                </a:lnTo>
                <a:lnTo>
                  <a:pt x="1775180" y="69075"/>
                </a:lnTo>
                <a:lnTo>
                  <a:pt x="1785721" y="76428"/>
                </a:lnTo>
                <a:lnTo>
                  <a:pt x="1807133" y="110553"/>
                </a:lnTo>
                <a:lnTo>
                  <a:pt x="1814156" y="159893"/>
                </a:lnTo>
                <a:lnTo>
                  <a:pt x="1813369" y="178562"/>
                </a:lnTo>
                <a:lnTo>
                  <a:pt x="1801583" y="224294"/>
                </a:lnTo>
                <a:lnTo>
                  <a:pt x="1775320" y="252971"/>
                </a:lnTo>
                <a:lnTo>
                  <a:pt x="1763229" y="258318"/>
                </a:lnTo>
                <a:lnTo>
                  <a:pt x="1765896" y="266827"/>
                </a:lnTo>
                <a:lnTo>
                  <a:pt x="1806409" y="242824"/>
                </a:lnTo>
                <a:lnTo>
                  <a:pt x="1829092" y="198462"/>
                </a:lnTo>
                <a:lnTo>
                  <a:pt x="1832356" y="180492"/>
                </a:lnTo>
                <a:lnTo>
                  <a:pt x="1833460" y="161036"/>
                </a:lnTo>
                <a:close/>
              </a:path>
              <a:path w="2662554" h="267335">
                <a:moveTo>
                  <a:pt x="2642705" y="161036"/>
                </a:moveTo>
                <a:lnTo>
                  <a:pt x="2632887" y="107226"/>
                </a:lnTo>
                <a:lnTo>
                  <a:pt x="2604033" y="68707"/>
                </a:lnTo>
                <a:lnTo>
                  <a:pt x="2575141" y="55118"/>
                </a:lnTo>
                <a:lnTo>
                  <a:pt x="2572220" y="63754"/>
                </a:lnTo>
                <a:lnTo>
                  <a:pt x="2584424" y="69075"/>
                </a:lnTo>
                <a:lnTo>
                  <a:pt x="2594965" y="76428"/>
                </a:lnTo>
                <a:lnTo>
                  <a:pt x="2616377" y="110553"/>
                </a:lnTo>
                <a:lnTo>
                  <a:pt x="2623401" y="159893"/>
                </a:lnTo>
                <a:lnTo>
                  <a:pt x="2622613" y="178562"/>
                </a:lnTo>
                <a:lnTo>
                  <a:pt x="2610828" y="224294"/>
                </a:lnTo>
                <a:lnTo>
                  <a:pt x="2584564" y="252971"/>
                </a:lnTo>
                <a:lnTo>
                  <a:pt x="2572474" y="258318"/>
                </a:lnTo>
                <a:lnTo>
                  <a:pt x="2575141" y="266827"/>
                </a:lnTo>
                <a:lnTo>
                  <a:pt x="2615654" y="242824"/>
                </a:lnTo>
                <a:lnTo>
                  <a:pt x="2638336" y="198462"/>
                </a:lnTo>
                <a:lnTo>
                  <a:pt x="2641600" y="180492"/>
                </a:lnTo>
                <a:lnTo>
                  <a:pt x="2642705" y="161036"/>
                </a:lnTo>
                <a:close/>
              </a:path>
              <a:path w="2662554" h="267335">
                <a:moveTo>
                  <a:pt x="2662390" y="0"/>
                </a:moveTo>
                <a:lnTo>
                  <a:pt x="0" y="0"/>
                </a:lnTo>
                <a:lnTo>
                  <a:pt x="0" y="15240"/>
                </a:lnTo>
                <a:lnTo>
                  <a:pt x="2662390" y="15240"/>
                </a:lnTo>
                <a:lnTo>
                  <a:pt x="26623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16103" y="4372736"/>
            <a:ext cx="5803900" cy="560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30480">
              <a:lnSpc>
                <a:spcPts val="2110"/>
              </a:lnSpc>
              <a:spcBef>
                <a:spcPts val="100"/>
              </a:spcBef>
              <a:tabLst>
                <a:tab pos="519430" algn="l"/>
                <a:tab pos="1263015" algn="l"/>
                <a:tab pos="1997710" algn="l"/>
                <a:tab pos="2741930" algn="l"/>
                <a:tab pos="3497579" algn="l"/>
                <a:tab pos="4355465" algn="l"/>
                <a:tab pos="5125720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ℎ</a:t>
            </a:r>
            <a:r>
              <a:rPr dirty="0" sz="1800" spc="43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</a:t>
            </a:r>
            <a:r>
              <a:rPr dirty="0" sz="1800" spc="4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 spc="85">
                <a:latin typeface="Cambria Math"/>
                <a:cs typeface="Cambria Math"/>
              </a:rPr>
              <a:t>𝐻</a:t>
            </a:r>
            <a:r>
              <a:rPr dirty="0" baseline="27777" sz="1950" spc="127">
                <a:latin typeface="Cambria Math"/>
                <a:cs typeface="Cambria Math"/>
              </a:rPr>
              <a:t>′</a:t>
            </a:r>
            <a:r>
              <a:rPr dirty="0" baseline="27777" sz="1950" spc="1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  <a:p>
            <a:pPr algn="ctr" marR="1569085">
              <a:lnSpc>
                <a:spcPts val="2110"/>
              </a:lnSpc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872484" y="487692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563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29"/>
                </a:lnTo>
                <a:lnTo>
                  <a:pt x="245744" y="104775"/>
                </a:lnTo>
                <a:lnTo>
                  <a:pt x="244959" y="123443"/>
                </a:lnTo>
                <a:lnTo>
                  <a:pt x="233171" y="169164"/>
                </a:lnTo>
                <a:lnTo>
                  <a:pt x="206918" y="197846"/>
                </a:lnTo>
                <a:lnTo>
                  <a:pt x="194817" y="203200"/>
                </a:lnTo>
                <a:lnTo>
                  <a:pt x="197485" y="211709"/>
                </a:lnTo>
                <a:lnTo>
                  <a:pt x="238007" y="187706"/>
                </a:lnTo>
                <a:lnTo>
                  <a:pt x="260683" y="143335"/>
                </a:lnTo>
                <a:lnTo>
                  <a:pt x="265049" y="105918"/>
                </a:lnTo>
                <a:lnTo>
                  <a:pt x="263955" y="86536"/>
                </a:lnTo>
                <a:lnTo>
                  <a:pt x="247650" y="37084"/>
                </a:lnTo>
                <a:lnTo>
                  <a:pt x="212895" y="5544"/>
                </a:lnTo>
                <a:lnTo>
                  <a:pt x="197485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2"/>
                </a:lnTo>
                <a:lnTo>
                  <a:pt x="52208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449" y="155638"/>
                </a:lnTo>
                <a:lnTo>
                  <a:pt x="19430" y="104775"/>
                </a:lnTo>
                <a:lnTo>
                  <a:pt x="20214" y="86723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686302" y="4807457"/>
            <a:ext cx="384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927590" y="1864486"/>
            <a:ext cx="309245" cy="251460"/>
          </a:xfrm>
          <a:custGeom>
            <a:avLst/>
            <a:gdLst/>
            <a:ahLst/>
            <a:cxnLst/>
            <a:rect l="l" t="t" r="r" b="b"/>
            <a:pathLst>
              <a:path w="309245" h="251460">
                <a:moveTo>
                  <a:pt x="228600" y="0"/>
                </a:moveTo>
                <a:lnTo>
                  <a:pt x="225043" y="10160"/>
                </a:lnTo>
                <a:lnTo>
                  <a:pt x="239567" y="16498"/>
                </a:lnTo>
                <a:lnTo>
                  <a:pt x="252079" y="25241"/>
                </a:lnTo>
                <a:lnTo>
                  <a:pt x="277518" y="65756"/>
                </a:lnTo>
                <a:lnTo>
                  <a:pt x="285876" y="124460"/>
                </a:lnTo>
                <a:lnTo>
                  <a:pt x="284946" y="146583"/>
                </a:lnTo>
                <a:lnTo>
                  <a:pt x="277465" y="184735"/>
                </a:lnTo>
                <a:lnTo>
                  <a:pt x="252110" y="225917"/>
                </a:lnTo>
                <a:lnTo>
                  <a:pt x="225425" y="241046"/>
                </a:lnTo>
                <a:lnTo>
                  <a:pt x="228600" y="251333"/>
                </a:lnTo>
                <a:lnTo>
                  <a:pt x="276605" y="222775"/>
                </a:lnTo>
                <a:lnTo>
                  <a:pt x="297110" y="189648"/>
                </a:lnTo>
                <a:lnTo>
                  <a:pt x="307449" y="148830"/>
                </a:lnTo>
                <a:lnTo>
                  <a:pt x="308736" y="125729"/>
                </a:lnTo>
                <a:lnTo>
                  <a:pt x="307449" y="102701"/>
                </a:lnTo>
                <a:lnTo>
                  <a:pt x="297110" y="61882"/>
                </a:lnTo>
                <a:lnTo>
                  <a:pt x="276534" y="28610"/>
                </a:lnTo>
                <a:lnTo>
                  <a:pt x="246816" y="6600"/>
                </a:lnTo>
                <a:lnTo>
                  <a:pt x="228600" y="0"/>
                </a:lnTo>
                <a:close/>
              </a:path>
              <a:path w="309245" h="251460">
                <a:moveTo>
                  <a:pt x="80136" y="0"/>
                </a:moveTo>
                <a:lnTo>
                  <a:pt x="32202" y="28610"/>
                </a:lnTo>
                <a:lnTo>
                  <a:pt x="11680" y="61882"/>
                </a:lnTo>
                <a:lnTo>
                  <a:pt x="1305" y="102701"/>
                </a:lnTo>
                <a:lnTo>
                  <a:pt x="0" y="125729"/>
                </a:lnTo>
                <a:lnTo>
                  <a:pt x="1287" y="148830"/>
                </a:lnTo>
                <a:lnTo>
                  <a:pt x="11626" y="189648"/>
                </a:lnTo>
                <a:lnTo>
                  <a:pt x="32130" y="222775"/>
                </a:lnTo>
                <a:lnTo>
                  <a:pt x="80136" y="251333"/>
                </a:lnTo>
                <a:lnTo>
                  <a:pt x="83311" y="241046"/>
                </a:lnTo>
                <a:lnTo>
                  <a:pt x="69028" y="234737"/>
                </a:lnTo>
                <a:lnTo>
                  <a:pt x="56673" y="225917"/>
                </a:lnTo>
                <a:lnTo>
                  <a:pt x="31345" y="184735"/>
                </a:lnTo>
                <a:lnTo>
                  <a:pt x="23915" y="146583"/>
                </a:lnTo>
                <a:lnTo>
                  <a:pt x="22986" y="124460"/>
                </a:lnTo>
                <a:lnTo>
                  <a:pt x="23915" y="102955"/>
                </a:lnTo>
                <a:lnTo>
                  <a:pt x="37845" y="50037"/>
                </a:lnTo>
                <a:lnTo>
                  <a:pt x="69242" y="16498"/>
                </a:lnTo>
                <a:lnTo>
                  <a:pt x="83692" y="10160"/>
                </a:lnTo>
                <a:lnTo>
                  <a:pt x="801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603490" y="1455547"/>
            <a:ext cx="4042410" cy="67881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400"/>
              </a:lnSpc>
              <a:spcBef>
                <a:spcPts val="75"/>
              </a:spcBef>
              <a:tabLst>
                <a:tab pos="2732405" algn="l"/>
              </a:tabLst>
            </a:pPr>
            <a:r>
              <a:rPr dirty="0" sz="2100" spc="5">
                <a:latin typeface="Calibri"/>
                <a:cs typeface="Calibri"/>
              </a:rPr>
              <a:t>Separar </a:t>
            </a:r>
            <a:r>
              <a:rPr dirty="0" sz="2100" spc="10">
                <a:latin typeface="Calibri"/>
                <a:cs typeface="Calibri"/>
              </a:rPr>
              <a:t>la parte </a:t>
            </a:r>
            <a:r>
              <a:rPr dirty="0" sz="2100">
                <a:latin typeface="Calibri"/>
                <a:cs typeface="Calibri"/>
              </a:rPr>
              <a:t>estática </a:t>
            </a:r>
            <a:r>
              <a:rPr dirty="0" sz="2100" spc="15">
                <a:latin typeface="Calibri"/>
                <a:cs typeface="Calibri"/>
              </a:rPr>
              <a:t>de </a:t>
            </a:r>
            <a:r>
              <a:rPr dirty="0" sz="2100" spc="10">
                <a:latin typeface="Calibri"/>
                <a:cs typeface="Calibri"/>
              </a:rPr>
              <a:t>la </a:t>
            </a:r>
            <a:r>
              <a:rPr dirty="0" sz="2100" spc="1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dinámica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en</a:t>
            </a:r>
            <a:r>
              <a:rPr dirty="0" sz="2100" spc="25">
                <a:latin typeface="Calibri"/>
                <a:cs typeface="Calibri"/>
              </a:rPr>
              <a:t> </a:t>
            </a:r>
            <a:r>
              <a:rPr dirty="0" sz="2100" spc="10">
                <a:latin typeface="Cambria Math"/>
                <a:cs typeface="Cambria Math"/>
              </a:rPr>
              <a:t>H(s):</a:t>
            </a:r>
            <a:r>
              <a:rPr dirty="0" sz="2100" spc="25">
                <a:latin typeface="Cambria Math"/>
                <a:cs typeface="Cambria Math"/>
              </a:rPr>
              <a:t> 𝐻</a:t>
            </a:r>
            <a:r>
              <a:rPr dirty="0" sz="2100" spc="490">
                <a:latin typeface="Cambria Math"/>
                <a:cs typeface="Cambria Math"/>
              </a:rPr>
              <a:t> </a:t>
            </a:r>
            <a:r>
              <a:rPr dirty="0" sz="2100" spc="15">
                <a:latin typeface="Cambria Math"/>
                <a:cs typeface="Cambria Math"/>
              </a:rPr>
              <a:t>𝑠	</a:t>
            </a:r>
            <a:r>
              <a:rPr dirty="0" sz="2100" spc="25">
                <a:latin typeface="Cambria Math"/>
                <a:cs typeface="Cambria Math"/>
              </a:rPr>
              <a:t>=</a:t>
            </a:r>
            <a:r>
              <a:rPr dirty="0" sz="2100" spc="95">
                <a:latin typeface="Cambria Math"/>
                <a:cs typeface="Cambria Math"/>
              </a:rPr>
              <a:t> </a:t>
            </a:r>
            <a:r>
              <a:rPr dirty="0" sz="2100" spc="20">
                <a:latin typeface="Cambria Math"/>
                <a:cs typeface="Cambria Math"/>
              </a:rPr>
              <a:t>ℎ </a:t>
            </a:r>
            <a:r>
              <a:rPr dirty="0" sz="2100" spc="10">
                <a:latin typeface="Cambria Math"/>
                <a:cs typeface="Cambria Math"/>
              </a:rPr>
              <a:t>·</a:t>
            </a:r>
            <a:r>
              <a:rPr dirty="0" sz="2100" spc="-15">
                <a:latin typeface="Cambria Math"/>
                <a:cs typeface="Cambria Math"/>
              </a:rPr>
              <a:t> </a:t>
            </a:r>
            <a:r>
              <a:rPr dirty="0" sz="2100" spc="75">
                <a:latin typeface="Cambria Math"/>
                <a:cs typeface="Cambria Math"/>
              </a:rPr>
              <a:t>𝐻</a:t>
            </a:r>
            <a:r>
              <a:rPr dirty="0" baseline="28673" sz="2325" spc="112">
                <a:latin typeface="Cambria Math"/>
                <a:cs typeface="Cambria Math"/>
              </a:rPr>
              <a:t>′</a:t>
            </a:r>
            <a:r>
              <a:rPr dirty="0" sz="2100" spc="75">
                <a:latin typeface="Cambria Math"/>
                <a:cs typeface="Cambria Math"/>
              </a:rPr>
              <a:t>(𝑠)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87167" y="1562100"/>
            <a:ext cx="67056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8097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721352" y="1562100"/>
            <a:ext cx="669290" cy="307975"/>
          </a:xfrm>
          <a:custGeom>
            <a:avLst/>
            <a:gdLst/>
            <a:ahLst/>
            <a:cxnLst/>
            <a:rect l="l" t="t" r="r" b="b"/>
            <a:pathLst>
              <a:path w="669289" h="307975">
                <a:moveTo>
                  <a:pt x="0" y="307848"/>
                </a:moveTo>
                <a:lnTo>
                  <a:pt x="669036" y="307848"/>
                </a:lnTo>
                <a:lnTo>
                  <a:pt x="669036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889753" y="1589024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001011" y="1677923"/>
            <a:ext cx="487045" cy="76200"/>
          </a:xfrm>
          <a:custGeom>
            <a:avLst/>
            <a:gdLst/>
            <a:ahLst/>
            <a:cxnLst/>
            <a:rect l="l" t="t" r="r" b="b"/>
            <a:pathLst>
              <a:path w="487044" h="76200">
                <a:moveTo>
                  <a:pt x="410315" y="44404"/>
                </a:moveTo>
                <a:lnTo>
                  <a:pt x="410210" y="76200"/>
                </a:lnTo>
                <a:lnTo>
                  <a:pt x="474242" y="44450"/>
                </a:lnTo>
                <a:lnTo>
                  <a:pt x="423037" y="44450"/>
                </a:lnTo>
                <a:lnTo>
                  <a:pt x="410315" y="44404"/>
                </a:lnTo>
                <a:close/>
              </a:path>
              <a:path w="487044" h="76200">
                <a:moveTo>
                  <a:pt x="410358" y="31704"/>
                </a:moveTo>
                <a:lnTo>
                  <a:pt x="410315" y="44404"/>
                </a:lnTo>
                <a:lnTo>
                  <a:pt x="423037" y="44450"/>
                </a:lnTo>
                <a:lnTo>
                  <a:pt x="423037" y="31750"/>
                </a:lnTo>
                <a:lnTo>
                  <a:pt x="410358" y="31704"/>
                </a:lnTo>
                <a:close/>
              </a:path>
              <a:path w="487044" h="76200">
                <a:moveTo>
                  <a:pt x="410463" y="0"/>
                </a:moveTo>
                <a:lnTo>
                  <a:pt x="410358" y="31704"/>
                </a:lnTo>
                <a:lnTo>
                  <a:pt x="423037" y="31750"/>
                </a:lnTo>
                <a:lnTo>
                  <a:pt x="423037" y="44450"/>
                </a:lnTo>
                <a:lnTo>
                  <a:pt x="474242" y="44450"/>
                </a:lnTo>
                <a:lnTo>
                  <a:pt x="486537" y="38353"/>
                </a:lnTo>
                <a:lnTo>
                  <a:pt x="410463" y="0"/>
                </a:lnTo>
                <a:close/>
              </a:path>
              <a:path w="487044" h="76200">
                <a:moveTo>
                  <a:pt x="0" y="30225"/>
                </a:moveTo>
                <a:lnTo>
                  <a:pt x="0" y="42925"/>
                </a:lnTo>
                <a:lnTo>
                  <a:pt x="410315" y="44404"/>
                </a:lnTo>
                <a:lnTo>
                  <a:pt x="410358" y="31704"/>
                </a:lnTo>
                <a:lnTo>
                  <a:pt x="0" y="30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157727" y="1677923"/>
            <a:ext cx="450215" cy="76200"/>
          </a:xfrm>
          <a:custGeom>
            <a:avLst/>
            <a:gdLst/>
            <a:ahLst/>
            <a:cxnLst/>
            <a:rect l="l" t="t" r="r" b="b"/>
            <a:pathLst>
              <a:path w="450214" h="76200">
                <a:moveTo>
                  <a:pt x="373634" y="0"/>
                </a:moveTo>
                <a:lnTo>
                  <a:pt x="373634" y="76200"/>
                </a:lnTo>
                <a:lnTo>
                  <a:pt x="437134" y="44450"/>
                </a:lnTo>
                <a:lnTo>
                  <a:pt x="386334" y="44450"/>
                </a:lnTo>
                <a:lnTo>
                  <a:pt x="386334" y="31750"/>
                </a:lnTo>
                <a:lnTo>
                  <a:pt x="437134" y="31750"/>
                </a:lnTo>
                <a:lnTo>
                  <a:pt x="373634" y="0"/>
                </a:lnTo>
                <a:close/>
              </a:path>
              <a:path w="450214" h="76200">
                <a:moveTo>
                  <a:pt x="373634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73634" y="44450"/>
                </a:lnTo>
                <a:lnTo>
                  <a:pt x="373634" y="31750"/>
                </a:lnTo>
                <a:close/>
              </a:path>
              <a:path w="450214" h="76200">
                <a:moveTo>
                  <a:pt x="437134" y="31750"/>
                </a:moveTo>
                <a:lnTo>
                  <a:pt x="386334" y="31750"/>
                </a:lnTo>
                <a:lnTo>
                  <a:pt x="386334" y="44450"/>
                </a:lnTo>
                <a:lnTo>
                  <a:pt x="437134" y="44450"/>
                </a:lnTo>
                <a:lnTo>
                  <a:pt x="449834" y="38100"/>
                </a:lnTo>
                <a:lnTo>
                  <a:pt x="437134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" name="object 24"/>
          <p:cNvGrpSpPr/>
          <p:nvPr/>
        </p:nvGrpSpPr>
        <p:grpSpPr>
          <a:xfrm>
            <a:off x="537972" y="1511553"/>
            <a:ext cx="1409700" cy="404495"/>
            <a:chOff x="537972" y="1511553"/>
            <a:chExt cx="1409700" cy="404495"/>
          </a:xfrm>
        </p:grpSpPr>
        <p:sp>
          <p:nvSpPr>
            <p:cNvPr id="25" name="object 25"/>
            <p:cNvSpPr/>
            <p:nvPr/>
          </p:nvSpPr>
          <p:spPr>
            <a:xfrm>
              <a:off x="932688" y="1517903"/>
              <a:ext cx="390525" cy="391795"/>
            </a:xfrm>
            <a:custGeom>
              <a:avLst/>
              <a:gdLst/>
              <a:ahLst/>
              <a:cxnLst/>
              <a:rect l="l" t="t" r="r" b="b"/>
              <a:pathLst>
                <a:path w="390525" h="391794">
                  <a:moveTo>
                    <a:pt x="0" y="195834"/>
                  </a:moveTo>
                  <a:lnTo>
                    <a:pt x="5152" y="150915"/>
                  </a:lnTo>
                  <a:lnTo>
                    <a:pt x="19827" y="109690"/>
                  </a:lnTo>
                  <a:lnTo>
                    <a:pt x="42855" y="73329"/>
                  </a:lnTo>
                  <a:lnTo>
                    <a:pt x="73064" y="43007"/>
                  </a:lnTo>
                  <a:lnTo>
                    <a:pt x="109284" y="19896"/>
                  </a:lnTo>
                  <a:lnTo>
                    <a:pt x="150344" y="5169"/>
                  </a:lnTo>
                  <a:lnTo>
                    <a:pt x="195072" y="0"/>
                  </a:lnTo>
                  <a:lnTo>
                    <a:pt x="239799" y="5169"/>
                  </a:lnTo>
                  <a:lnTo>
                    <a:pt x="280859" y="19896"/>
                  </a:lnTo>
                  <a:lnTo>
                    <a:pt x="317079" y="43007"/>
                  </a:lnTo>
                  <a:lnTo>
                    <a:pt x="347288" y="73329"/>
                  </a:lnTo>
                  <a:lnTo>
                    <a:pt x="370316" y="109690"/>
                  </a:lnTo>
                  <a:lnTo>
                    <a:pt x="384991" y="150915"/>
                  </a:lnTo>
                  <a:lnTo>
                    <a:pt x="390144" y="195834"/>
                  </a:lnTo>
                  <a:lnTo>
                    <a:pt x="384991" y="240752"/>
                  </a:lnTo>
                  <a:lnTo>
                    <a:pt x="370316" y="281977"/>
                  </a:lnTo>
                  <a:lnTo>
                    <a:pt x="347288" y="318338"/>
                  </a:lnTo>
                  <a:lnTo>
                    <a:pt x="317079" y="348660"/>
                  </a:lnTo>
                  <a:lnTo>
                    <a:pt x="280859" y="371771"/>
                  </a:lnTo>
                  <a:lnTo>
                    <a:pt x="239799" y="386498"/>
                  </a:lnTo>
                  <a:lnTo>
                    <a:pt x="195072" y="391668"/>
                  </a:lnTo>
                  <a:lnTo>
                    <a:pt x="150344" y="386498"/>
                  </a:lnTo>
                  <a:lnTo>
                    <a:pt x="109284" y="371771"/>
                  </a:lnTo>
                  <a:lnTo>
                    <a:pt x="73064" y="348660"/>
                  </a:lnTo>
                  <a:lnTo>
                    <a:pt x="42855" y="318338"/>
                  </a:lnTo>
                  <a:lnTo>
                    <a:pt x="19827" y="281977"/>
                  </a:lnTo>
                  <a:lnTo>
                    <a:pt x="5152" y="240752"/>
                  </a:lnTo>
                  <a:lnTo>
                    <a:pt x="0" y="19583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37972" y="1676399"/>
              <a:ext cx="395605" cy="76200"/>
            </a:xfrm>
            <a:custGeom>
              <a:avLst/>
              <a:gdLst/>
              <a:ahLst/>
              <a:cxnLst/>
              <a:rect l="l" t="t" r="r" b="b"/>
              <a:pathLst>
                <a:path w="395605" h="76200">
                  <a:moveTo>
                    <a:pt x="319138" y="0"/>
                  </a:moveTo>
                  <a:lnTo>
                    <a:pt x="319138" y="76200"/>
                  </a:lnTo>
                  <a:lnTo>
                    <a:pt x="382638" y="44450"/>
                  </a:lnTo>
                  <a:lnTo>
                    <a:pt x="331838" y="44450"/>
                  </a:lnTo>
                  <a:lnTo>
                    <a:pt x="331838" y="31750"/>
                  </a:lnTo>
                  <a:lnTo>
                    <a:pt x="382638" y="31750"/>
                  </a:lnTo>
                  <a:lnTo>
                    <a:pt x="319138" y="0"/>
                  </a:lnTo>
                  <a:close/>
                </a:path>
                <a:path w="395605" h="76200">
                  <a:moveTo>
                    <a:pt x="319138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19138" y="44450"/>
                  </a:lnTo>
                  <a:lnTo>
                    <a:pt x="319138" y="31750"/>
                  </a:lnTo>
                  <a:close/>
                </a:path>
                <a:path w="395605" h="76200">
                  <a:moveTo>
                    <a:pt x="382638" y="31750"/>
                  </a:moveTo>
                  <a:lnTo>
                    <a:pt x="331838" y="31750"/>
                  </a:lnTo>
                  <a:lnTo>
                    <a:pt x="331838" y="44450"/>
                  </a:lnTo>
                  <a:lnTo>
                    <a:pt x="382638" y="44450"/>
                  </a:lnTo>
                  <a:lnTo>
                    <a:pt x="395338" y="38100"/>
                  </a:lnTo>
                  <a:lnTo>
                    <a:pt x="382638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322831" y="1575815"/>
              <a:ext cx="621665" cy="139065"/>
            </a:xfrm>
            <a:custGeom>
              <a:avLst/>
              <a:gdLst/>
              <a:ahLst/>
              <a:cxnLst/>
              <a:rect l="l" t="t" r="r" b="b"/>
              <a:pathLst>
                <a:path w="621664" h="139064">
                  <a:moveTo>
                    <a:pt x="0" y="138684"/>
                  </a:moveTo>
                  <a:lnTo>
                    <a:pt x="286893" y="138684"/>
                  </a:lnTo>
                </a:path>
                <a:path w="621664" h="139064">
                  <a:moveTo>
                    <a:pt x="288036" y="138175"/>
                  </a:moveTo>
                  <a:lnTo>
                    <a:pt x="621665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" name="object 28"/>
          <p:cNvGrpSpPr/>
          <p:nvPr/>
        </p:nvGrpSpPr>
        <p:grpSpPr>
          <a:xfrm>
            <a:off x="3697223" y="1676526"/>
            <a:ext cx="2895600" cy="537845"/>
            <a:chOff x="3697223" y="1676526"/>
            <a:chExt cx="2895600" cy="537845"/>
          </a:xfrm>
        </p:grpSpPr>
        <p:sp>
          <p:nvSpPr>
            <p:cNvPr id="29" name="object 29"/>
            <p:cNvSpPr/>
            <p:nvPr/>
          </p:nvSpPr>
          <p:spPr>
            <a:xfrm>
              <a:off x="5390388" y="1676526"/>
              <a:ext cx="996315" cy="76200"/>
            </a:xfrm>
            <a:custGeom>
              <a:avLst/>
              <a:gdLst/>
              <a:ahLst/>
              <a:cxnLst/>
              <a:rect l="l" t="t" r="r" b="b"/>
              <a:pathLst>
                <a:path w="996314" h="76200">
                  <a:moveTo>
                    <a:pt x="983319" y="31750"/>
                  </a:moveTo>
                  <a:lnTo>
                    <a:pt x="932307" y="31750"/>
                  </a:lnTo>
                  <a:lnTo>
                    <a:pt x="932307" y="44450"/>
                  </a:lnTo>
                  <a:lnTo>
                    <a:pt x="919681" y="44472"/>
                  </a:lnTo>
                  <a:lnTo>
                    <a:pt x="919734" y="76200"/>
                  </a:lnTo>
                  <a:lnTo>
                    <a:pt x="995807" y="37973"/>
                  </a:lnTo>
                  <a:lnTo>
                    <a:pt x="983319" y="31750"/>
                  </a:lnTo>
                  <a:close/>
                </a:path>
                <a:path w="996314" h="76200">
                  <a:moveTo>
                    <a:pt x="919659" y="31772"/>
                  </a:moveTo>
                  <a:lnTo>
                    <a:pt x="0" y="33400"/>
                  </a:lnTo>
                  <a:lnTo>
                    <a:pt x="0" y="46100"/>
                  </a:lnTo>
                  <a:lnTo>
                    <a:pt x="919681" y="44472"/>
                  </a:lnTo>
                  <a:lnTo>
                    <a:pt x="919659" y="31772"/>
                  </a:lnTo>
                  <a:close/>
                </a:path>
                <a:path w="996314" h="76200">
                  <a:moveTo>
                    <a:pt x="932307" y="31750"/>
                  </a:moveTo>
                  <a:lnTo>
                    <a:pt x="919659" y="31772"/>
                  </a:lnTo>
                  <a:lnTo>
                    <a:pt x="919681" y="44472"/>
                  </a:lnTo>
                  <a:lnTo>
                    <a:pt x="932307" y="44450"/>
                  </a:lnTo>
                  <a:lnTo>
                    <a:pt x="932307" y="31750"/>
                  </a:lnTo>
                  <a:close/>
                </a:path>
                <a:path w="996314" h="76200">
                  <a:moveTo>
                    <a:pt x="919607" y="0"/>
                  </a:moveTo>
                  <a:lnTo>
                    <a:pt x="919659" y="31772"/>
                  </a:lnTo>
                  <a:lnTo>
                    <a:pt x="983319" y="31750"/>
                  </a:lnTo>
                  <a:lnTo>
                    <a:pt x="919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697223" y="1709673"/>
              <a:ext cx="1929130" cy="504825"/>
            </a:xfrm>
            <a:custGeom>
              <a:avLst/>
              <a:gdLst/>
              <a:ahLst/>
              <a:cxnLst/>
              <a:rect l="l" t="t" r="r" b="b"/>
              <a:pathLst>
                <a:path w="1929129" h="504825">
                  <a:moveTo>
                    <a:pt x="76200" y="428116"/>
                  </a:moveTo>
                  <a:lnTo>
                    <a:pt x="0" y="466216"/>
                  </a:lnTo>
                  <a:lnTo>
                    <a:pt x="76200" y="504316"/>
                  </a:lnTo>
                  <a:lnTo>
                    <a:pt x="76200" y="472566"/>
                  </a:lnTo>
                  <a:lnTo>
                    <a:pt x="63500" y="472566"/>
                  </a:lnTo>
                  <a:lnTo>
                    <a:pt x="63500" y="459866"/>
                  </a:lnTo>
                  <a:lnTo>
                    <a:pt x="76200" y="459866"/>
                  </a:lnTo>
                  <a:lnTo>
                    <a:pt x="76200" y="428116"/>
                  </a:lnTo>
                  <a:close/>
                </a:path>
                <a:path w="1929129" h="504825">
                  <a:moveTo>
                    <a:pt x="76200" y="459866"/>
                  </a:moveTo>
                  <a:lnTo>
                    <a:pt x="63500" y="459866"/>
                  </a:lnTo>
                  <a:lnTo>
                    <a:pt x="63500" y="472566"/>
                  </a:lnTo>
                  <a:lnTo>
                    <a:pt x="76200" y="472566"/>
                  </a:lnTo>
                  <a:lnTo>
                    <a:pt x="76200" y="459866"/>
                  </a:lnTo>
                  <a:close/>
                </a:path>
                <a:path w="1929129" h="504825">
                  <a:moveTo>
                    <a:pt x="1916049" y="459866"/>
                  </a:moveTo>
                  <a:lnTo>
                    <a:pt x="76200" y="459866"/>
                  </a:lnTo>
                  <a:lnTo>
                    <a:pt x="76200" y="472566"/>
                  </a:lnTo>
                  <a:lnTo>
                    <a:pt x="1928749" y="472566"/>
                  </a:lnTo>
                  <a:lnTo>
                    <a:pt x="1928749" y="466216"/>
                  </a:lnTo>
                  <a:lnTo>
                    <a:pt x="1916049" y="466216"/>
                  </a:lnTo>
                  <a:lnTo>
                    <a:pt x="1916049" y="459866"/>
                  </a:lnTo>
                  <a:close/>
                </a:path>
                <a:path w="1929129" h="504825">
                  <a:moveTo>
                    <a:pt x="1916049" y="6350"/>
                  </a:moveTo>
                  <a:lnTo>
                    <a:pt x="1916049" y="466216"/>
                  </a:lnTo>
                  <a:lnTo>
                    <a:pt x="1922399" y="459866"/>
                  </a:lnTo>
                  <a:lnTo>
                    <a:pt x="1928749" y="459866"/>
                  </a:lnTo>
                  <a:lnTo>
                    <a:pt x="1928749" y="12700"/>
                  </a:lnTo>
                  <a:lnTo>
                    <a:pt x="1922399" y="12700"/>
                  </a:lnTo>
                  <a:lnTo>
                    <a:pt x="1916049" y="6350"/>
                  </a:lnTo>
                  <a:close/>
                </a:path>
                <a:path w="1929129" h="504825">
                  <a:moveTo>
                    <a:pt x="1928749" y="459866"/>
                  </a:moveTo>
                  <a:lnTo>
                    <a:pt x="1922399" y="459866"/>
                  </a:lnTo>
                  <a:lnTo>
                    <a:pt x="1916049" y="466216"/>
                  </a:lnTo>
                  <a:lnTo>
                    <a:pt x="1928749" y="466216"/>
                  </a:lnTo>
                  <a:lnTo>
                    <a:pt x="1928749" y="459866"/>
                  </a:lnTo>
                  <a:close/>
                </a:path>
                <a:path w="1929129" h="504825">
                  <a:moveTo>
                    <a:pt x="1928749" y="0"/>
                  </a:moveTo>
                  <a:lnTo>
                    <a:pt x="1693799" y="0"/>
                  </a:lnTo>
                  <a:lnTo>
                    <a:pt x="1693799" y="12700"/>
                  </a:lnTo>
                  <a:lnTo>
                    <a:pt x="1916049" y="12700"/>
                  </a:lnTo>
                  <a:lnTo>
                    <a:pt x="1916049" y="6350"/>
                  </a:lnTo>
                  <a:lnTo>
                    <a:pt x="1928749" y="6350"/>
                  </a:lnTo>
                  <a:lnTo>
                    <a:pt x="1928749" y="0"/>
                  </a:lnTo>
                  <a:close/>
                </a:path>
                <a:path w="1929129" h="504825">
                  <a:moveTo>
                    <a:pt x="1928749" y="6350"/>
                  </a:moveTo>
                  <a:lnTo>
                    <a:pt x="1916049" y="6350"/>
                  </a:lnTo>
                  <a:lnTo>
                    <a:pt x="1922399" y="12700"/>
                  </a:lnTo>
                  <a:lnTo>
                    <a:pt x="1928749" y="12700"/>
                  </a:lnTo>
                  <a:lnTo>
                    <a:pt x="1928749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5390388" y="1716023"/>
              <a:ext cx="1199515" cy="326390"/>
            </a:xfrm>
            <a:custGeom>
              <a:avLst/>
              <a:gdLst/>
              <a:ahLst/>
              <a:cxnLst/>
              <a:rect l="l" t="t" r="r" b="b"/>
              <a:pathLst>
                <a:path w="1199515" h="326389">
                  <a:moveTo>
                    <a:pt x="865632" y="325627"/>
                  </a:moveTo>
                  <a:lnTo>
                    <a:pt x="1199261" y="187451"/>
                  </a:lnTo>
                </a:path>
                <a:path w="1199515" h="326389">
                  <a:moveTo>
                    <a:pt x="0" y="0"/>
                  </a:moveTo>
                  <a:lnTo>
                    <a:pt x="432688" y="0"/>
                  </a:lnTo>
                  <a:lnTo>
                    <a:pt x="432688" y="326389"/>
                  </a:lnTo>
                  <a:lnTo>
                    <a:pt x="865377" y="326389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" name="object 32"/>
          <p:cNvSpPr txBox="1"/>
          <p:nvPr/>
        </p:nvSpPr>
        <p:spPr>
          <a:xfrm>
            <a:off x="422249" y="1345183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X(s)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55029" y="1371726"/>
            <a:ext cx="32512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647688" y="2016251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734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7340" h="76200">
                <a:moveTo>
                  <a:pt x="228600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8600" y="44450"/>
                </a:lnTo>
                <a:lnTo>
                  <a:pt x="228600" y="31750"/>
                </a:lnTo>
                <a:close/>
              </a:path>
              <a:path w="307340" h="76200">
                <a:moveTo>
                  <a:pt x="231012" y="0"/>
                </a:moveTo>
                <a:lnTo>
                  <a:pt x="231012" y="76200"/>
                </a:lnTo>
                <a:lnTo>
                  <a:pt x="307212" y="38100"/>
                </a:lnTo>
                <a:lnTo>
                  <a:pt x="2310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3607308" y="1562100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274820" y="1677923"/>
            <a:ext cx="447040" cy="76200"/>
          </a:xfrm>
          <a:custGeom>
            <a:avLst/>
            <a:gdLst/>
            <a:ahLst/>
            <a:cxnLst/>
            <a:rect l="l" t="t" r="r" b="b"/>
            <a:pathLst>
              <a:path w="447039" h="76200">
                <a:moveTo>
                  <a:pt x="370585" y="0"/>
                </a:moveTo>
                <a:lnTo>
                  <a:pt x="370585" y="76200"/>
                </a:lnTo>
                <a:lnTo>
                  <a:pt x="434085" y="44450"/>
                </a:lnTo>
                <a:lnTo>
                  <a:pt x="383285" y="44450"/>
                </a:lnTo>
                <a:lnTo>
                  <a:pt x="383285" y="31750"/>
                </a:lnTo>
                <a:lnTo>
                  <a:pt x="434085" y="31750"/>
                </a:lnTo>
                <a:lnTo>
                  <a:pt x="370585" y="0"/>
                </a:lnTo>
                <a:close/>
              </a:path>
              <a:path w="447039" h="76200">
                <a:moveTo>
                  <a:pt x="37058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70585" y="44450"/>
                </a:lnTo>
                <a:lnTo>
                  <a:pt x="370585" y="31750"/>
                </a:lnTo>
                <a:close/>
              </a:path>
              <a:path w="447039" h="76200">
                <a:moveTo>
                  <a:pt x="434085" y="31750"/>
                </a:moveTo>
                <a:lnTo>
                  <a:pt x="383285" y="31750"/>
                </a:lnTo>
                <a:lnTo>
                  <a:pt x="383285" y="44450"/>
                </a:lnTo>
                <a:lnTo>
                  <a:pt x="434085" y="44450"/>
                </a:lnTo>
                <a:lnTo>
                  <a:pt x="446785" y="38100"/>
                </a:lnTo>
                <a:lnTo>
                  <a:pt x="43408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6639814" y="1678381"/>
            <a:ext cx="407034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Y(z)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329934" y="1940433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447282" y="2073021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28570" y="1384172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E(z)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87983" y="1783207"/>
            <a:ext cx="101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Times New Roman"/>
                <a:cs typeface="Times New Roman"/>
              </a:rPr>
              <a:t>-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727454" y="1683511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844801" y="1816100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29711" y="2022348"/>
            <a:ext cx="668020" cy="3067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7081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H(s)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89660" y="1909572"/>
            <a:ext cx="1940560" cy="273050"/>
          </a:xfrm>
          <a:custGeom>
            <a:avLst/>
            <a:gdLst/>
            <a:ahLst/>
            <a:cxnLst/>
            <a:rect l="l" t="t" r="r" b="b"/>
            <a:pathLst>
              <a:path w="1940560" h="273050">
                <a:moveTo>
                  <a:pt x="44450" y="63500"/>
                </a:moveTo>
                <a:lnTo>
                  <a:pt x="31750" y="63500"/>
                </a:lnTo>
                <a:lnTo>
                  <a:pt x="31750" y="272541"/>
                </a:lnTo>
                <a:lnTo>
                  <a:pt x="1940433" y="272541"/>
                </a:lnTo>
                <a:lnTo>
                  <a:pt x="1940433" y="266191"/>
                </a:lnTo>
                <a:lnTo>
                  <a:pt x="44450" y="266191"/>
                </a:lnTo>
                <a:lnTo>
                  <a:pt x="38100" y="259841"/>
                </a:lnTo>
                <a:lnTo>
                  <a:pt x="44450" y="259841"/>
                </a:lnTo>
                <a:lnTo>
                  <a:pt x="44450" y="63500"/>
                </a:lnTo>
                <a:close/>
              </a:path>
              <a:path w="1940560" h="273050">
                <a:moveTo>
                  <a:pt x="44450" y="259841"/>
                </a:moveTo>
                <a:lnTo>
                  <a:pt x="38100" y="259841"/>
                </a:lnTo>
                <a:lnTo>
                  <a:pt x="44450" y="266191"/>
                </a:lnTo>
                <a:lnTo>
                  <a:pt x="44450" y="259841"/>
                </a:lnTo>
                <a:close/>
              </a:path>
              <a:path w="1940560" h="273050">
                <a:moveTo>
                  <a:pt x="1940433" y="259841"/>
                </a:moveTo>
                <a:lnTo>
                  <a:pt x="44450" y="259841"/>
                </a:lnTo>
                <a:lnTo>
                  <a:pt x="44450" y="266191"/>
                </a:lnTo>
                <a:lnTo>
                  <a:pt x="1940433" y="266191"/>
                </a:lnTo>
                <a:lnTo>
                  <a:pt x="1940433" y="259841"/>
                </a:lnTo>
                <a:close/>
              </a:path>
              <a:path w="1940560" h="273050">
                <a:moveTo>
                  <a:pt x="38100" y="0"/>
                </a:moveTo>
                <a:lnTo>
                  <a:pt x="0" y="76200"/>
                </a:lnTo>
                <a:lnTo>
                  <a:pt x="31750" y="76200"/>
                </a:lnTo>
                <a:lnTo>
                  <a:pt x="31750" y="63500"/>
                </a:lnTo>
                <a:lnTo>
                  <a:pt x="69850" y="63500"/>
                </a:lnTo>
                <a:lnTo>
                  <a:pt x="38100" y="0"/>
                </a:lnTo>
                <a:close/>
              </a:path>
              <a:path w="1940560" h="273050">
                <a:moveTo>
                  <a:pt x="69850" y="63500"/>
                </a:moveTo>
                <a:lnTo>
                  <a:pt x="44450" y="63500"/>
                </a:lnTo>
                <a:lnTo>
                  <a:pt x="44450" y="76200"/>
                </a:lnTo>
                <a:lnTo>
                  <a:pt x="76200" y="76200"/>
                </a:lnTo>
                <a:lnTo>
                  <a:pt x="6985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261359" y="2741676"/>
            <a:ext cx="669290" cy="307975"/>
          </a:xfrm>
          <a:custGeom>
            <a:avLst/>
            <a:gdLst/>
            <a:ahLst/>
            <a:cxnLst/>
            <a:rect l="l" t="t" r="r" b="b"/>
            <a:pathLst>
              <a:path w="669289" h="307975">
                <a:moveTo>
                  <a:pt x="0" y="307848"/>
                </a:moveTo>
                <a:lnTo>
                  <a:pt x="669036" y="307848"/>
                </a:lnTo>
                <a:lnTo>
                  <a:pt x="669036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3429380" y="2768549"/>
            <a:ext cx="33337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285232" y="2741676"/>
            <a:ext cx="669290" cy="307975"/>
          </a:xfrm>
          <a:custGeom>
            <a:avLst/>
            <a:gdLst/>
            <a:ahLst/>
            <a:cxnLst/>
            <a:rect l="l" t="t" r="r" b="b"/>
            <a:pathLst>
              <a:path w="669289" h="307975">
                <a:moveTo>
                  <a:pt x="0" y="307848"/>
                </a:moveTo>
                <a:lnTo>
                  <a:pt x="669036" y="307848"/>
                </a:lnTo>
                <a:lnTo>
                  <a:pt x="669036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5453634" y="2768549"/>
            <a:ext cx="33337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522731" y="2691129"/>
            <a:ext cx="6634480" cy="702945"/>
            <a:chOff x="522731" y="2691129"/>
            <a:chExt cx="6634480" cy="702945"/>
          </a:xfrm>
        </p:grpSpPr>
        <p:sp>
          <p:nvSpPr>
            <p:cNvPr id="51" name="object 51"/>
            <p:cNvSpPr/>
            <p:nvPr/>
          </p:nvSpPr>
          <p:spPr>
            <a:xfrm>
              <a:off x="2802636" y="2856102"/>
              <a:ext cx="4147820" cy="78105"/>
            </a:xfrm>
            <a:custGeom>
              <a:avLst/>
              <a:gdLst/>
              <a:ahLst/>
              <a:cxnLst/>
              <a:rect l="l" t="t" r="r" b="b"/>
              <a:pathLst>
                <a:path w="4147820" h="78105">
                  <a:moveTo>
                    <a:pt x="457962" y="39751"/>
                  </a:moveTo>
                  <a:lnTo>
                    <a:pt x="381889" y="1270"/>
                  </a:lnTo>
                  <a:lnTo>
                    <a:pt x="381774" y="33108"/>
                  </a:lnTo>
                  <a:lnTo>
                    <a:pt x="0" y="31623"/>
                  </a:lnTo>
                  <a:lnTo>
                    <a:pt x="0" y="44323"/>
                  </a:lnTo>
                  <a:lnTo>
                    <a:pt x="381736" y="45808"/>
                  </a:lnTo>
                  <a:lnTo>
                    <a:pt x="381635" y="77470"/>
                  </a:lnTo>
                  <a:lnTo>
                    <a:pt x="445617" y="45847"/>
                  </a:lnTo>
                  <a:lnTo>
                    <a:pt x="457962" y="39751"/>
                  </a:lnTo>
                  <a:close/>
                </a:path>
                <a:path w="4147820" h="78105">
                  <a:moveTo>
                    <a:pt x="1529969" y="39497"/>
                  </a:moveTo>
                  <a:lnTo>
                    <a:pt x="1517269" y="33147"/>
                  </a:lnTo>
                  <a:lnTo>
                    <a:pt x="1453769" y="1397"/>
                  </a:lnTo>
                  <a:lnTo>
                    <a:pt x="1453769" y="33147"/>
                  </a:lnTo>
                  <a:lnTo>
                    <a:pt x="1127760" y="33147"/>
                  </a:lnTo>
                  <a:lnTo>
                    <a:pt x="1127760" y="45847"/>
                  </a:lnTo>
                  <a:lnTo>
                    <a:pt x="1453769" y="45847"/>
                  </a:lnTo>
                  <a:lnTo>
                    <a:pt x="1453769" y="77597"/>
                  </a:lnTo>
                  <a:lnTo>
                    <a:pt x="1517269" y="45847"/>
                  </a:lnTo>
                  <a:lnTo>
                    <a:pt x="1529969" y="39497"/>
                  </a:lnTo>
                  <a:close/>
                </a:path>
                <a:path w="4147820" h="78105">
                  <a:moveTo>
                    <a:pt x="4147439" y="37973"/>
                  </a:moveTo>
                  <a:lnTo>
                    <a:pt x="4134942" y="31750"/>
                  </a:lnTo>
                  <a:lnTo>
                    <a:pt x="4071239" y="0"/>
                  </a:lnTo>
                  <a:lnTo>
                    <a:pt x="4071289" y="31775"/>
                  </a:lnTo>
                  <a:lnTo>
                    <a:pt x="3151632" y="33401"/>
                  </a:lnTo>
                  <a:lnTo>
                    <a:pt x="3151632" y="46101"/>
                  </a:lnTo>
                  <a:lnTo>
                    <a:pt x="4071302" y="44475"/>
                  </a:lnTo>
                  <a:lnTo>
                    <a:pt x="4071366" y="76200"/>
                  </a:lnTo>
                  <a:lnTo>
                    <a:pt x="4147439" y="37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3681983" y="2889249"/>
              <a:ext cx="2508250" cy="504825"/>
            </a:xfrm>
            <a:custGeom>
              <a:avLst/>
              <a:gdLst/>
              <a:ahLst/>
              <a:cxnLst/>
              <a:rect l="l" t="t" r="r" b="b"/>
              <a:pathLst>
                <a:path w="2508250" h="504825">
                  <a:moveTo>
                    <a:pt x="76200" y="428116"/>
                  </a:moveTo>
                  <a:lnTo>
                    <a:pt x="0" y="466216"/>
                  </a:lnTo>
                  <a:lnTo>
                    <a:pt x="76200" y="504316"/>
                  </a:lnTo>
                  <a:lnTo>
                    <a:pt x="76200" y="472566"/>
                  </a:lnTo>
                  <a:lnTo>
                    <a:pt x="63500" y="472566"/>
                  </a:lnTo>
                  <a:lnTo>
                    <a:pt x="63500" y="459866"/>
                  </a:lnTo>
                  <a:lnTo>
                    <a:pt x="76200" y="459866"/>
                  </a:lnTo>
                  <a:lnTo>
                    <a:pt x="76200" y="428116"/>
                  </a:lnTo>
                  <a:close/>
                </a:path>
                <a:path w="2508250" h="504825">
                  <a:moveTo>
                    <a:pt x="76200" y="459866"/>
                  </a:moveTo>
                  <a:lnTo>
                    <a:pt x="63500" y="459866"/>
                  </a:lnTo>
                  <a:lnTo>
                    <a:pt x="63500" y="472566"/>
                  </a:lnTo>
                  <a:lnTo>
                    <a:pt x="76200" y="472566"/>
                  </a:lnTo>
                  <a:lnTo>
                    <a:pt x="76200" y="459866"/>
                  </a:lnTo>
                  <a:close/>
                </a:path>
                <a:path w="2508250" h="504825">
                  <a:moveTo>
                    <a:pt x="2495168" y="459866"/>
                  </a:moveTo>
                  <a:lnTo>
                    <a:pt x="76200" y="459866"/>
                  </a:lnTo>
                  <a:lnTo>
                    <a:pt x="76200" y="472566"/>
                  </a:lnTo>
                  <a:lnTo>
                    <a:pt x="2507868" y="472566"/>
                  </a:lnTo>
                  <a:lnTo>
                    <a:pt x="2507868" y="466216"/>
                  </a:lnTo>
                  <a:lnTo>
                    <a:pt x="2495168" y="466216"/>
                  </a:lnTo>
                  <a:lnTo>
                    <a:pt x="2495168" y="459866"/>
                  </a:lnTo>
                  <a:close/>
                </a:path>
                <a:path w="2508250" h="504825">
                  <a:moveTo>
                    <a:pt x="2495168" y="6350"/>
                  </a:moveTo>
                  <a:lnTo>
                    <a:pt x="2495168" y="466216"/>
                  </a:lnTo>
                  <a:lnTo>
                    <a:pt x="2501518" y="459866"/>
                  </a:lnTo>
                  <a:lnTo>
                    <a:pt x="2507868" y="459866"/>
                  </a:lnTo>
                  <a:lnTo>
                    <a:pt x="2507868" y="12700"/>
                  </a:lnTo>
                  <a:lnTo>
                    <a:pt x="2501518" y="12700"/>
                  </a:lnTo>
                  <a:lnTo>
                    <a:pt x="2495168" y="6350"/>
                  </a:lnTo>
                  <a:close/>
                </a:path>
                <a:path w="2508250" h="504825">
                  <a:moveTo>
                    <a:pt x="2507868" y="459866"/>
                  </a:moveTo>
                  <a:lnTo>
                    <a:pt x="2501518" y="459866"/>
                  </a:lnTo>
                  <a:lnTo>
                    <a:pt x="2495168" y="466216"/>
                  </a:lnTo>
                  <a:lnTo>
                    <a:pt x="2507868" y="466216"/>
                  </a:lnTo>
                  <a:lnTo>
                    <a:pt x="2507868" y="459866"/>
                  </a:lnTo>
                  <a:close/>
                </a:path>
                <a:path w="2508250" h="504825">
                  <a:moveTo>
                    <a:pt x="2507868" y="0"/>
                  </a:moveTo>
                  <a:lnTo>
                    <a:pt x="2272918" y="0"/>
                  </a:lnTo>
                  <a:lnTo>
                    <a:pt x="2272918" y="12700"/>
                  </a:lnTo>
                  <a:lnTo>
                    <a:pt x="2495168" y="12700"/>
                  </a:lnTo>
                  <a:lnTo>
                    <a:pt x="2495168" y="6350"/>
                  </a:lnTo>
                  <a:lnTo>
                    <a:pt x="2507868" y="6350"/>
                  </a:lnTo>
                  <a:lnTo>
                    <a:pt x="2507868" y="0"/>
                  </a:lnTo>
                  <a:close/>
                </a:path>
                <a:path w="2508250" h="504825">
                  <a:moveTo>
                    <a:pt x="2507868" y="6350"/>
                  </a:moveTo>
                  <a:lnTo>
                    <a:pt x="2495168" y="6350"/>
                  </a:lnTo>
                  <a:lnTo>
                    <a:pt x="2501518" y="12700"/>
                  </a:lnTo>
                  <a:lnTo>
                    <a:pt x="2507868" y="12700"/>
                  </a:lnTo>
                  <a:lnTo>
                    <a:pt x="2507868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954267" y="2895599"/>
              <a:ext cx="1199515" cy="326390"/>
            </a:xfrm>
            <a:custGeom>
              <a:avLst/>
              <a:gdLst/>
              <a:ahLst/>
              <a:cxnLst/>
              <a:rect l="l" t="t" r="r" b="b"/>
              <a:pathLst>
                <a:path w="1199515" h="326389">
                  <a:moveTo>
                    <a:pt x="865632" y="325627"/>
                  </a:moveTo>
                  <a:lnTo>
                    <a:pt x="1199261" y="187451"/>
                  </a:lnTo>
                </a:path>
                <a:path w="1199515" h="326389">
                  <a:moveTo>
                    <a:pt x="0" y="0"/>
                  </a:moveTo>
                  <a:lnTo>
                    <a:pt x="432689" y="0"/>
                  </a:lnTo>
                  <a:lnTo>
                    <a:pt x="432689" y="326389"/>
                  </a:lnTo>
                  <a:lnTo>
                    <a:pt x="865378" y="326389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4332731" y="2741675"/>
              <a:ext cx="668020" cy="307975"/>
            </a:xfrm>
            <a:custGeom>
              <a:avLst/>
              <a:gdLst/>
              <a:ahLst/>
              <a:cxnLst/>
              <a:rect l="l" t="t" r="r" b="b"/>
              <a:pathLst>
                <a:path w="668020" h="307975">
                  <a:moveTo>
                    <a:pt x="0" y="307848"/>
                  </a:moveTo>
                  <a:lnTo>
                    <a:pt x="667512" y="307848"/>
                  </a:lnTo>
                  <a:lnTo>
                    <a:pt x="667512" y="0"/>
                  </a:lnTo>
                  <a:lnTo>
                    <a:pt x="0" y="0"/>
                  </a:lnTo>
                  <a:lnTo>
                    <a:pt x="0" y="307848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17447" y="2697479"/>
              <a:ext cx="390525" cy="391795"/>
            </a:xfrm>
            <a:custGeom>
              <a:avLst/>
              <a:gdLst/>
              <a:ahLst/>
              <a:cxnLst/>
              <a:rect l="l" t="t" r="r" b="b"/>
              <a:pathLst>
                <a:path w="390525" h="391794">
                  <a:moveTo>
                    <a:pt x="0" y="195834"/>
                  </a:moveTo>
                  <a:lnTo>
                    <a:pt x="5152" y="150915"/>
                  </a:lnTo>
                  <a:lnTo>
                    <a:pt x="19827" y="109690"/>
                  </a:lnTo>
                  <a:lnTo>
                    <a:pt x="42855" y="73329"/>
                  </a:lnTo>
                  <a:lnTo>
                    <a:pt x="73064" y="43007"/>
                  </a:lnTo>
                  <a:lnTo>
                    <a:pt x="109284" y="19896"/>
                  </a:lnTo>
                  <a:lnTo>
                    <a:pt x="150344" y="5169"/>
                  </a:lnTo>
                  <a:lnTo>
                    <a:pt x="195072" y="0"/>
                  </a:lnTo>
                  <a:lnTo>
                    <a:pt x="239799" y="5169"/>
                  </a:lnTo>
                  <a:lnTo>
                    <a:pt x="280859" y="19896"/>
                  </a:lnTo>
                  <a:lnTo>
                    <a:pt x="317079" y="43007"/>
                  </a:lnTo>
                  <a:lnTo>
                    <a:pt x="347288" y="73329"/>
                  </a:lnTo>
                  <a:lnTo>
                    <a:pt x="370316" y="109690"/>
                  </a:lnTo>
                  <a:lnTo>
                    <a:pt x="384991" y="150915"/>
                  </a:lnTo>
                  <a:lnTo>
                    <a:pt x="390144" y="195834"/>
                  </a:lnTo>
                  <a:lnTo>
                    <a:pt x="384991" y="240752"/>
                  </a:lnTo>
                  <a:lnTo>
                    <a:pt x="370316" y="281977"/>
                  </a:lnTo>
                  <a:lnTo>
                    <a:pt x="347288" y="318338"/>
                  </a:lnTo>
                  <a:lnTo>
                    <a:pt x="317079" y="348660"/>
                  </a:lnTo>
                  <a:lnTo>
                    <a:pt x="280859" y="371771"/>
                  </a:lnTo>
                  <a:lnTo>
                    <a:pt x="239799" y="386498"/>
                  </a:lnTo>
                  <a:lnTo>
                    <a:pt x="195072" y="391668"/>
                  </a:lnTo>
                  <a:lnTo>
                    <a:pt x="150344" y="386498"/>
                  </a:lnTo>
                  <a:lnTo>
                    <a:pt x="109284" y="371771"/>
                  </a:lnTo>
                  <a:lnTo>
                    <a:pt x="73064" y="348660"/>
                  </a:lnTo>
                  <a:lnTo>
                    <a:pt x="42855" y="318338"/>
                  </a:lnTo>
                  <a:lnTo>
                    <a:pt x="19827" y="281977"/>
                  </a:lnTo>
                  <a:lnTo>
                    <a:pt x="5152" y="240752"/>
                  </a:lnTo>
                  <a:lnTo>
                    <a:pt x="0" y="19583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22732" y="2855975"/>
              <a:ext cx="1158240" cy="76200"/>
            </a:xfrm>
            <a:custGeom>
              <a:avLst/>
              <a:gdLst/>
              <a:ahLst/>
              <a:cxnLst/>
              <a:rect l="l" t="t" r="r" b="b"/>
              <a:pathLst>
                <a:path w="1158239" h="76200">
                  <a:moveTo>
                    <a:pt x="395338" y="38100"/>
                  </a:moveTo>
                  <a:lnTo>
                    <a:pt x="382638" y="31750"/>
                  </a:lnTo>
                  <a:lnTo>
                    <a:pt x="319138" y="0"/>
                  </a:lnTo>
                  <a:lnTo>
                    <a:pt x="319138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319138" y="44450"/>
                  </a:lnTo>
                  <a:lnTo>
                    <a:pt x="319138" y="76200"/>
                  </a:lnTo>
                  <a:lnTo>
                    <a:pt x="382638" y="44450"/>
                  </a:lnTo>
                  <a:lnTo>
                    <a:pt x="395338" y="38100"/>
                  </a:lnTo>
                  <a:close/>
                </a:path>
                <a:path w="1158239" h="76200">
                  <a:moveTo>
                    <a:pt x="1158240" y="38100"/>
                  </a:moveTo>
                  <a:lnTo>
                    <a:pt x="1145540" y="31750"/>
                  </a:lnTo>
                  <a:lnTo>
                    <a:pt x="1082040" y="0"/>
                  </a:lnTo>
                  <a:lnTo>
                    <a:pt x="1082040" y="31750"/>
                  </a:lnTo>
                  <a:lnTo>
                    <a:pt x="784860" y="31750"/>
                  </a:lnTo>
                  <a:lnTo>
                    <a:pt x="784860" y="44450"/>
                  </a:lnTo>
                  <a:lnTo>
                    <a:pt x="1082040" y="44450"/>
                  </a:lnTo>
                  <a:lnTo>
                    <a:pt x="1082040" y="76200"/>
                  </a:lnTo>
                  <a:lnTo>
                    <a:pt x="1145540" y="44450"/>
                  </a:lnTo>
                  <a:lnTo>
                    <a:pt x="1158240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2412492" y="2755391"/>
              <a:ext cx="334010" cy="138430"/>
            </a:xfrm>
            <a:custGeom>
              <a:avLst/>
              <a:gdLst/>
              <a:ahLst/>
              <a:cxnLst/>
              <a:rect l="l" t="t" r="r" b="b"/>
              <a:pathLst>
                <a:path w="334010" h="138430">
                  <a:moveTo>
                    <a:pt x="0" y="138175"/>
                  </a:moveTo>
                  <a:lnTo>
                    <a:pt x="333628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/>
          <p:cNvSpPr txBox="1"/>
          <p:nvPr/>
        </p:nvSpPr>
        <p:spPr>
          <a:xfrm>
            <a:off x="407009" y="2525013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X(s)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519164" y="2551557"/>
            <a:ext cx="32512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211568" y="3195827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734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7340" h="76200">
                <a:moveTo>
                  <a:pt x="228600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8600" y="44450"/>
                </a:lnTo>
                <a:lnTo>
                  <a:pt x="228600" y="31750"/>
                </a:lnTo>
                <a:close/>
              </a:path>
              <a:path w="307340" h="76200">
                <a:moveTo>
                  <a:pt x="231012" y="0"/>
                </a:moveTo>
                <a:lnTo>
                  <a:pt x="231012" y="76200"/>
                </a:lnTo>
                <a:lnTo>
                  <a:pt x="307212" y="38100"/>
                </a:lnTo>
                <a:lnTo>
                  <a:pt x="2310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4500117" y="2768549"/>
            <a:ext cx="33337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000244" y="2857500"/>
            <a:ext cx="285115" cy="76200"/>
          </a:xfrm>
          <a:custGeom>
            <a:avLst/>
            <a:gdLst/>
            <a:ahLst/>
            <a:cxnLst/>
            <a:rect l="l" t="t" r="r" b="b"/>
            <a:pathLst>
              <a:path w="285114" h="76200">
                <a:moveTo>
                  <a:pt x="208660" y="0"/>
                </a:moveTo>
                <a:lnTo>
                  <a:pt x="208660" y="76200"/>
                </a:lnTo>
                <a:lnTo>
                  <a:pt x="272160" y="44450"/>
                </a:lnTo>
                <a:lnTo>
                  <a:pt x="221360" y="44450"/>
                </a:lnTo>
                <a:lnTo>
                  <a:pt x="221360" y="31750"/>
                </a:lnTo>
                <a:lnTo>
                  <a:pt x="272160" y="31750"/>
                </a:lnTo>
                <a:lnTo>
                  <a:pt x="208660" y="0"/>
                </a:lnTo>
                <a:close/>
              </a:path>
              <a:path w="285114" h="76200">
                <a:moveTo>
                  <a:pt x="20866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08660" y="44450"/>
                </a:lnTo>
                <a:lnTo>
                  <a:pt x="208660" y="31750"/>
                </a:lnTo>
                <a:close/>
              </a:path>
              <a:path w="285114" h="76200">
                <a:moveTo>
                  <a:pt x="272160" y="31750"/>
                </a:moveTo>
                <a:lnTo>
                  <a:pt x="221360" y="31750"/>
                </a:lnTo>
                <a:lnTo>
                  <a:pt x="221360" y="44450"/>
                </a:lnTo>
                <a:lnTo>
                  <a:pt x="272160" y="44450"/>
                </a:lnTo>
                <a:lnTo>
                  <a:pt x="284860" y="38100"/>
                </a:lnTo>
                <a:lnTo>
                  <a:pt x="272160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7203693" y="2858770"/>
            <a:ext cx="406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 i="1">
                <a:latin typeface="Times New Roman"/>
                <a:cs typeface="Times New Roman"/>
              </a:rPr>
              <a:t>Y(z)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314694" y="3120390"/>
            <a:ext cx="142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432041" y="3252978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 i="1"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830829" y="2564130"/>
            <a:ext cx="3333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E(z)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72744" y="2963036"/>
            <a:ext cx="101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Times New Roman"/>
                <a:cs typeface="Times New Roman"/>
              </a:rPr>
              <a:t>-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014472" y="3201923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4033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H’(s)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839468" y="2889249"/>
            <a:ext cx="4351020" cy="961390"/>
          </a:xfrm>
          <a:custGeom>
            <a:avLst/>
            <a:gdLst/>
            <a:ahLst/>
            <a:cxnLst/>
            <a:rect l="l" t="t" r="r" b="b"/>
            <a:pathLst>
              <a:path w="4351020" h="961389">
                <a:moveTo>
                  <a:pt x="1176147" y="459740"/>
                </a:moveTo>
                <a:lnTo>
                  <a:pt x="44450" y="459740"/>
                </a:lnTo>
                <a:lnTo>
                  <a:pt x="44450" y="276098"/>
                </a:lnTo>
                <a:lnTo>
                  <a:pt x="76200" y="276098"/>
                </a:lnTo>
                <a:lnTo>
                  <a:pt x="69850" y="263398"/>
                </a:lnTo>
                <a:lnTo>
                  <a:pt x="38100" y="199898"/>
                </a:lnTo>
                <a:lnTo>
                  <a:pt x="0" y="276098"/>
                </a:lnTo>
                <a:lnTo>
                  <a:pt x="31750" y="276098"/>
                </a:lnTo>
                <a:lnTo>
                  <a:pt x="31750" y="472440"/>
                </a:lnTo>
                <a:lnTo>
                  <a:pt x="1176147" y="472440"/>
                </a:lnTo>
                <a:lnTo>
                  <a:pt x="1176147" y="466090"/>
                </a:lnTo>
                <a:lnTo>
                  <a:pt x="1176147" y="459740"/>
                </a:lnTo>
                <a:close/>
              </a:path>
              <a:path w="4351020" h="961389">
                <a:moveTo>
                  <a:pt x="4350639" y="0"/>
                </a:moveTo>
                <a:lnTo>
                  <a:pt x="4115689" y="0"/>
                </a:lnTo>
                <a:lnTo>
                  <a:pt x="4115689" y="12700"/>
                </a:lnTo>
                <a:lnTo>
                  <a:pt x="4337939" y="12700"/>
                </a:lnTo>
                <a:lnTo>
                  <a:pt x="4337939" y="916559"/>
                </a:lnTo>
                <a:lnTo>
                  <a:pt x="1923288" y="916559"/>
                </a:lnTo>
                <a:lnTo>
                  <a:pt x="1923288" y="884809"/>
                </a:lnTo>
                <a:lnTo>
                  <a:pt x="1847088" y="922909"/>
                </a:lnTo>
                <a:lnTo>
                  <a:pt x="1923288" y="961009"/>
                </a:lnTo>
                <a:lnTo>
                  <a:pt x="1923288" y="929259"/>
                </a:lnTo>
                <a:lnTo>
                  <a:pt x="4350639" y="929259"/>
                </a:lnTo>
                <a:lnTo>
                  <a:pt x="4350639" y="922909"/>
                </a:lnTo>
                <a:lnTo>
                  <a:pt x="4350639" y="916559"/>
                </a:lnTo>
                <a:lnTo>
                  <a:pt x="4350639" y="12700"/>
                </a:lnTo>
                <a:lnTo>
                  <a:pt x="4350639" y="6350"/>
                </a:lnTo>
                <a:lnTo>
                  <a:pt x="4350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3019044" y="3657600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algn="ctr" marL="1270">
              <a:lnSpc>
                <a:spcPct val="100000"/>
              </a:lnSpc>
              <a:spcBef>
                <a:spcPts val="325"/>
              </a:spcBef>
            </a:pPr>
            <a:r>
              <a:rPr dirty="0" sz="1400" b="1" i="1">
                <a:latin typeface="Times New Roman"/>
                <a:cs typeface="Times New Roman"/>
              </a:rPr>
              <a:t>h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1074419" y="2691129"/>
            <a:ext cx="1945005" cy="1127760"/>
            <a:chOff x="1074419" y="2691129"/>
            <a:chExt cx="1945005" cy="1127760"/>
          </a:xfrm>
        </p:grpSpPr>
        <p:sp>
          <p:nvSpPr>
            <p:cNvPr id="72" name="object 72"/>
            <p:cNvSpPr/>
            <p:nvPr/>
          </p:nvSpPr>
          <p:spPr>
            <a:xfrm>
              <a:off x="1074419" y="3089147"/>
              <a:ext cx="1945005" cy="729615"/>
            </a:xfrm>
            <a:custGeom>
              <a:avLst/>
              <a:gdLst/>
              <a:ahLst/>
              <a:cxnLst/>
              <a:rect l="l" t="t" r="r" b="b"/>
              <a:pathLst>
                <a:path w="1945005" h="729614">
                  <a:moveTo>
                    <a:pt x="44450" y="63500"/>
                  </a:moveTo>
                  <a:lnTo>
                    <a:pt x="31750" y="63500"/>
                  </a:lnTo>
                  <a:lnTo>
                    <a:pt x="31750" y="729360"/>
                  </a:lnTo>
                  <a:lnTo>
                    <a:pt x="1944751" y="729360"/>
                  </a:lnTo>
                  <a:lnTo>
                    <a:pt x="1944751" y="723010"/>
                  </a:lnTo>
                  <a:lnTo>
                    <a:pt x="44450" y="723010"/>
                  </a:lnTo>
                  <a:lnTo>
                    <a:pt x="38100" y="716660"/>
                  </a:lnTo>
                  <a:lnTo>
                    <a:pt x="44450" y="716660"/>
                  </a:lnTo>
                  <a:lnTo>
                    <a:pt x="44450" y="63500"/>
                  </a:lnTo>
                  <a:close/>
                </a:path>
                <a:path w="1945005" h="729614">
                  <a:moveTo>
                    <a:pt x="44450" y="716660"/>
                  </a:moveTo>
                  <a:lnTo>
                    <a:pt x="38100" y="716660"/>
                  </a:lnTo>
                  <a:lnTo>
                    <a:pt x="44450" y="723010"/>
                  </a:lnTo>
                  <a:lnTo>
                    <a:pt x="44450" y="716660"/>
                  </a:lnTo>
                  <a:close/>
                </a:path>
                <a:path w="1945005" h="729614">
                  <a:moveTo>
                    <a:pt x="1944751" y="716660"/>
                  </a:moveTo>
                  <a:lnTo>
                    <a:pt x="44450" y="716660"/>
                  </a:lnTo>
                  <a:lnTo>
                    <a:pt x="44450" y="723010"/>
                  </a:lnTo>
                  <a:lnTo>
                    <a:pt x="1944751" y="723010"/>
                  </a:lnTo>
                  <a:lnTo>
                    <a:pt x="1944751" y="716660"/>
                  </a:lnTo>
                  <a:close/>
                </a:path>
                <a:path w="1945005" h="729614">
                  <a:moveTo>
                    <a:pt x="38100" y="0"/>
                  </a:moveTo>
                  <a:lnTo>
                    <a:pt x="0" y="76200"/>
                  </a:lnTo>
                  <a:lnTo>
                    <a:pt x="31750" y="76200"/>
                  </a:lnTo>
                  <a:lnTo>
                    <a:pt x="31750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1945005" h="729614">
                  <a:moveTo>
                    <a:pt x="69850" y="63500"/>
                  </a:moveTo>
                  <a:lnTo>
                    <a:pt x="44450" y="63500"/>
                  </a:lnTo>
                  <a:lnTo>
                    <a:pt x="44450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680971" y="2697479"/>
              <a:ext cx="391795" cy="391795"/>
            </a:xfrm>
            <a:custGeom>
              <a:avLst/>
              <a:gdLst/>
              <a:ahLst/>
              <a:cxnLst/>
              <a:rect l="l" t="t" r="r" b="b"/>
              <a:pathLst>
                <a:path w="391794" h="391794">
                  <a:moveTo>
                    <a:pt x="0" y="195834"/>
                  </a:moveTo>
                  <a:lnTo>
                    <a:pt x="5169" y="150915"/>
                  </a:lnTo>
                  <a:lnTo>
                    <a:pt x="19896" y="109690"/>
                  </a:lnTo>
                  <a:lnTo>
                    <a:pt x="43007" y="73329"/>
                  </a:lnTo>
                  <a:lnTo>
                    <a:pt x="73329" y="43007"/>
                  </a:lnTo>
                  <a:lnTo>
                    <a:pt x="109690" y="19896"/>
                  </a:lnTo>
                  <a:lnTo>
                    <a:pt x="150915" y="5169"/>
                  </a:lnTo>
                  <a:lnTo>
                    <a:pt x="195833" y="0"/>
                  </a:lnTo>
                  <a:lnTo>
                    <a:pt x="240752" y="5169"/>
                  </a:lnTo>
                  <a:lnTo>
                    <a:pt x="281977" y="19896"/>
                  </a:lnTo>
                  <a:lnTo>
                    <a:pt x="318338" y="43007"/>
                  </a:lnTo>
                  <a:lnTo>
                    <a:pt x="348660" y="73329"/>
                  </a:lnTo>
                  <a:lnTo>
                    <a:pt x="371771" y="109690"/>
                  </a:lnTo>
                  <a:lnTo>
                    <a:pt x="386498" y="150915"/>
                  </a:lnTo>
                  <a:lnTo>
                    <a:pt x="391667" y="195834"/>
                  </a:lnTo>
                  <a:lnTo>
                    <a:pt x="386498" y="240752"/>
                  </a:lnTo>
                  <a:lnTo>
                    <a:pt x="371771" y="281977"/>
                  </a:lnTo>
                  <a:lnTo>
                    <a:pt x="348660" y="318338"/>
                  </a:lnTo>
                  <a:lnTo>
                    <a:pt x="318338" y="348660"/>
                  </a:lnTo>
                  <a:lnTo>
                    <a:pt x="281977" y="371771"/>
                  </a:lnTo>
                  <a:lnTo>
                    <a:pt x="240752" y="386498"/>
                  </a:lnTo>
                  <a:lnTo>
                    <a:pt x="195833" y="391668"/>
                  </a:lnTo>
                  <a:lnTo>
                    <a:pt x="150915" y="386498"/>
                  </a:lnTo>
                  <a:lnTo>
                    <a:pt x="109690" y="371771"/>
                  </a:lnTo>
                  <a:lnTo>
                    <a:pt x="73329" y="348660"/>
                  </a:lnTo>
                  <a:lnTo>
                    <a:pt x="43007" y="318338"/>
                  </a:lnTo>
                  <a:lnTo>
                    <a:pt x="19896" y="281977"/>
                  </a:lnTo>
                  <a:lnTo>
                    <a:pt x="5169" y="240752"/>
                  </a:lnTo>
                  <a:lnTo>
                    <a:pt x="0" y="19583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" name="object 74"/>
          <p:cNvSpPr txBox="1"/>
          <p:nvPr/>
        </p:nvSpPr>
        <p:spPr>
          <a:xfrm>
            <a:off x="1635379" y="2946019"/>
            <a:ext cx="101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Times New Roman"/>
                <a:cs typeface="Times New Roman"/>
              </a:rPr>
              <a:t>-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2072639" y="2890901"/>
            <a:ext cx="1751330" cy="1245870"/>
            <a:chOff x="2072639" y="2890901"/>
            <a:chExt cx="1751330" cy="1245870"/>
          </a:xfrm>
        </p:grpSpPr>
        <p:sp>
          <p:nvSpPr>
            <p:cNvPr id="76" name="object 76"/>
            <p:cNvSpPr/>
            <p:nvPr/>
          </p:nvSpPr>
          <p:spPr>
            <a:xfrm>
              <a:off x="2072639" y="2894076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60" h="0">
                  <a:moveTo>
                    <a:pt x="0" y="0"/>
                  </a:moveTo>
                  <a:lnTo>
                    <a:pt x="339852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2849879" y="3093720"/>
              <a:ext cx="967740" cy="1036319"/>
            </a:xfrm>
            <a:custGeom>
              <a:avLst/>
              <a:gdLst/>
              <a:ahLst/>
              <a:cxnLst/>
              <a:rect l="l" t="t" r="r" b="b"/>
              <a:pathLst>
                <a:path w="967739" h="1036320">
                  <a:moveTo>
                    <a:pt x="0" y="518159"/>
                  </a:moveTo>
                  <a:lnTo>
                    <a:pt x="2215" y="468264"/>
                  </a:lnTo>
                  <a:lnTo>
                    <a:pt x="8725" y="419708"/>
                  </a:lnTo>
                  <a:lnTo>
                    <a:pt x="19328" y="372711"/>
                  </a:lnTo>
                  <a:lnTo>
                    <a:pt x="33821" y="327488"/>
                  </a:lnTo>
                  <a:lnTo>
                    <a:pt x="52000" y="284258"/>
                  </a:lnTo>
                  <a:lnTo>
                    <a:pt x="73663" y="243238"/>
                  </a:lnTo>
                  <a:lnTo>
                    <a:pt x="98607" y="204645"/>
                  </a:lnTo>
                  <a:lnTo>
                    <a:pt x="126630" y="168695"/>
                  </a:lnTo>
                  <a:lnTo>
                    <a:pt x="157527" y="135608"/>
                  </a:lnTo>
                  <a:lnTo>
                    <a:pt x="191097" y="105599"/>
                  </a:lnTo>
                  <a:lnTo>
                    <a:pt x="227136" y="78887"/>
                  </a:lnTo>
                  <a:lnTo>
                    <a:pt x="265442" y="55688"/>
                  </a:lnTo>
                  <a:lnTo>
                    <a:pt x="305811" y="36219"/>
                  </a:lnTo>
                  <a:lnTo>
                    <a:pt x="348042" y="20699"/>
                  </a:lnTo>
                  <a:lnTo>
                    <a:pt x="391930" y="9344"/>
                  </a:lnTo>
                  <a:lnTo>
                    <a:pt x="437274" y="2372"/>
                  </a:lnTo>
                  <a:lnTo>
                    <a:pt x="483869" y="0"/>
                  </a:lnTo>
                  <a:lnTo>
                    <a:pt x="530465" y="2372"/>
                  </a:lnTo>
                  <a:lnTo>
                    <a:pt x="575809" y="9344"/>
                  </a:lnTo>
                  <a:lnTo>
                    <a:pt x="619697" y="20699"/>
                  </a:lnTo>
                  <a:lnTo>
                    <a:pt x="661928" y="36219"/>
                  </a:lnTo>
                  <a:lnTo>
                    <a:pt x="702297" y="55688"/>
                  </a:lnTo>
                  <a:lnTo>
                    <a:pt x="740603" y="78887"/>
                  </a:lnTo>
                  <a:lnTo>
                    <a:pt x="776642" y="105599"/>
                  </a:lnTo>
                  <a:lnTo>
                    <a:pt x="810212" y="135608"/>
                  </a:lnTo>
                  <a:lnTo>
                    <a:pt x="841109" y="168695"/>
                  </a:lnTo>
                  <a:lnTo>
                    <a:pt x="869132" y="204645"/>
                  </a:lnTo>
                  <a:lnTo>
                    <a:pt x="894076" y="243238"/>
                  </a:lnTo>
                  <a:lnTo>
                    <a:pt x="915739" y="284258"/>
                  </a:lnTo>
                  <a:lnTo>
                    <a:pt x="933918" y="327488"/>
                  </a:lnTo>
                  <a:lnTo>
                    <a:pt x="948411" y="372711"/>
                  </a:lnTo>
                  <a:lnTo>
                    <a:pt x="959014" y="419708"/>
                  </a:lnTo>
                  <a:lnTo>
                    <a:pt x="965524" y="468264"/>
                  </a:lnTo>
                  <a:lnTo>
                    <a:pt x="967740" y="518159"/>
                  </a:lnTo>
                  <a:lnTo>
                    <a:pt x="965524" y="568055"/>
                  </a:lnTo>
                  <a:lnTo>
                    <a:pt x="959014" y="616611"/>
                  </a:lnTo>
                  <a:lnTo>
                    <a:pt x="948411" y="663608"/>
                  </a:lnTo>
                  <a:lnTo>
                    <a:pt x="933918" y="708831"/>
                  </a:lnTo>
                  <a:lnTo>
                    <a:pt x="915739" y="752061"/>
                  </a:lnTo>
                  <a:lnTo>
                    <a:pt x="894076" y="793081"/>
                  </a:lnTo>
                  <a:lnTo>
                    <a:pt x="869132" y="831674"/>
                  </a:lnTo>
                  <a:lnTo>
                    <a:pt x="841109" y="867624"/>
                  </a:lnTo>
                  <a:lnTo>
                    <a:pt x="810212" y="900711"/>
                  </a:lnTo>
                  <a:lnTo>
                    <a:pt x="776642" y="930720"/>
                  </a:lnTo>
                  <a:lnTo>
                    <a:pt x="740603" y="957432"/>
                  </a:lnTo>
                  <a:lnTo>
                    <a:pt x="702297" y="980631"/>
                  </a:lnTo>
                  <a:lnTo>
                    <a:pt x="661928" y="1000100"/>
                  </a:lnTo>
                  <a:lnTo>
                    <a:pt x="619697" y="1015620"/>
                  </a:lnTo>
                  <a:lnTo>
                    <a:pt x="575809" y="1026975"/>
                  </a:lnTo>
                  <a:lnTo>
                    <a:pt x="530465" y="1033947"/>
                  </a:lnTo>
                  <a:lnTo>
                    <a:pt x="483869" y="1036319"/>
                  </a:lnTo>
                  <a:lnTo>
                    <a:pt x="437274" y="1033947"/>
                  </a:lnTo>
                  <a:lnTo>
                    <a:pt x="391930" y="1026975"/>
                  </a:lnTo>
                  <a:lnTo>
                    <a:pt x="348042" y="1015620"/>
                  </a:lnTo>
                  <a:lnTo>
                    <a:pt x="305811" y="1000100"/>
                  </a:lnTo>
                  <a:lnTo>
                    <a:pt x="265442" y="980631"/>
                  </a:lnTo>
                  <a:lnTo>
                    <a:pt x="227136" y="957432"/>
                  </a:lnTo>
                  <a:lnTo>
                    <a:pt x="191097" y="930720"/>
                  </a:lnTo>
                  <a:lnTo>
                    <a:pt x="157527" y="900711"/>
                  </a:lnTo>
                  <a:lnTo>
                    <a:pt x="126630" y="867624"/>
                  </a:lnTo>
                  <a:lnTo>
                    <a:pt x="98607" y="831674"/>
                  </a:lnTo>
                  <a:lnTo>
                    <a:pt x="73663" y="793081"/>
                  </a:lnTo>
                  <a:lnTo>
                    <a:pt x="52000" y="752061"/>
                  </a:lnTo>
                  <a:lnTo>
                    <a:pt x="33821" y="708831"/>
                  </a:lnTo>
                  <a:lnTo>
                    <a:pt x="19328" y="663608"/>
                  </a:lnTo>
                  <a:lnTo>
                    <a:pt x="8725" y="616611"/>
                  </a:lnTo>
                  <a:lnTo>
                    <a:pt x="2215" y="568055"/>
                  </a:lnTo>
                  <a:lnTo>
                    <a:pt x="0" y="518159"/>
                  </a:lnTo>
                  <a:close/>
                </a:path>
              </a:pathLst>
            </a:custGeom>
            <a:ln w="12700">
              <a:solidFill>
                <a:srgbClr val="CA001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" name="object 78"/>
          <p:cNvSpPr txBox="1"/>
          <p:nvPr/>
        </p:nvSpPr>
        <p:spPr>
          <a:xfrm>
            <a:off x="2504185" y="2863037"/>
            <a:ext cx="28702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δ</a:t>
            </a:r>
            <a:r>
              <a:rPr dirty="0" baseline="-20833" sz="1800" b="1" i="1">
                <a:latin typeface="Times New Roman"/>
                <a:cs typeface="Times New Roman"/>
              </a:rPr>
              <a:t>T</a:t>
            </a:r>
            <a:endParaRPr baseline="-20833" sz="18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00519" y="551446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43"/>
                </a:lnTo>
                <a:lnTo>
                  <a:pt x="245694" y="104863"/>
                </a:lnTo>
                <a:lnTo>
                  <a:pt x="244908" y="123540"/>
                </a:lnTo>
                <a:lnTo>
                  <a:pt x="233133" y="169265"/>
                </a:lnTo>
                <a:lnTo>
                  <a:pt x="206860" y="197858"/>
                </a:lnTo>
                <a:lnTo>
                  <a:pt x="194792" y="203200"/>
                </a:lnTo>
                <a:lnTo>
                  <a:pt x="197472" y="211797"/>
                </a:lnTo>
                <a:lnTo>
                  <a:pt x="237925" y="187766"/>
                </a:lnTo>
                <a:lnTo>
                  <a:pt x="260656" y="143387"/>
                </a:lnTo>
                <a:lnTo>
                  <a:pt x="265010" y="105981"/>
                </a:lnTo>
                <a:lnTo>
                  <a:pt x="263918" y="86565"/>
                </a:lnTo>
                <a:lnTo>
                  <a:pt x="247535" y="37211"/>
                </a:lnTo>
                <a:lnTo>
                  <a:pt x="212824" y="5599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81"/>
                </a:lnTo>
                <a:lnTo>
                  <a:pt x="4364" y="68619"/>
                </a:lnTo>
                <a:lnTo>
                  <a:pt x="0" y="105981"/>
                </a:lnTo>
                <a:lnTo>
                  <a:pt x="1088" y="125434"/>
                </a:lnTo>
                <a:lnTo>
                  <a:pt x="17411" y="174802"/>
                </a:lnTo>
                <a:lnTo>
                  <a:pt x="52133" y="206263"/>
                </a:lnTo>
                <a:lnTo>
                  <a:pt x="67525" y="211797"/>
                </a:lnTo>
                <a:lnTo>
                  <a:pt x="70205" y="203200"/>
                </a:lnTo>
                <a:lnTo>
                  <a:pt x="58142" y="197858"/>
                </a:lnTo>
                <a:lnTo>
                  <a:pt x="47729" y="190423"/>
                </a:lnTo>
                <a:lnTo>
                  <a:pt x="26370" y="155739"/>
                </a:lnTo>
                <a:lnTo>
                  <a:pt x="19304" y="104863"/>
                </a:lnTo>
                <a:lnTo>
                  <a:pt x="20089" y="86798"/>
                </a:lnTo>
                <a:lnTo>
                  <a:pt x="31864" y="42164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241503" y="4807457"/>
            <a:ext cx="890269" cy="9378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1334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z	=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400">
              <a:latin typeface="Cambria Math"/>
              <a:cs typeface="Cambria Math"/>
            </a:endParaRPr>
          </a:p>
          <a:p>
            <a:pPr marL="183515">
              <a:lnSpc>
                <a:spcPct val="100000"/>
              </a:lnSpc>
              <a:tabLst>
                <a:tab pos="706120" algn="l"/>
              </a:tabLst>
            </a:pPr>
            <a:r>
              <a:rPr dirty="0" sz="1800">
                <a:latin typeface="Cambria Math"/>
                <a:cs typeface="Cambria Math"/>
              </a:rPr>
              <a:t>𝐺 </a:t>
            </a:r>
            <a:r>
              <a:rPr dirty="0" sz="1800" spc="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072639" y="5340730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564" y="8636"/>
                </a:lnTo>
                <a:lnTo>
                  <a:pt x="206777" y="13946"/>
                </a:lnTo>
                <a:lnTo>
                  <a:pt x="217312" y="21304"/>
                </a:lnTo>
                <a:lnTo>
                  <a:pt x="238726" y="55449"/>
                </a:lnTo>
                <a:lnTo>
                  <a:pt x="245745" y="104902"/>
                </a:lnTo>
                <a:lnTo>
                  <a:pt x="244959" y="123571"/>
                </a:lnTo>
                <a:lnTo>
                  <a:pt x="233172" y="169291"/>
                </a:lnTo>
                <a:lnTo>
                  <a:pt x="206918" y="197866"/>
                </a:lnTo>
                <a:lnTo>
                  <a:pt x="194818" y="203200"/>
                </a:lnTo>
                <a:lnTo>
                  <a:pt x="197485" y="211836"/>
                </a:lnTo>
                <a:lnTo>
                  <a:pt x="238007" y="187725"/>
                </a:lnTo>
                <a:lnTo>
                  <a:pt x="260683" y="143398"/>
                </a:lnTo>
                <a:lnTo>
                  <a:pt x="265049" y="106045"/>
                </a:lnTo>
                <a:lnTo>
                  <a:pt x="263955" y="86592"/>
                </a:lnTo>
                <a:lnTo>
                  <a:pt x="247650" y="37211"/>
                </a:lnTo>
                <a:lnTo>
                  <a:pt x="212895" y="5599"/>
                </a:lnTo>
                <a:lnTo>
                  <a:pt x="197485" y="0"/>
                </a:lnTo>
                <a:close/>
              </a:path>
              <a:path w="265430" h="212089">
                <a:moveTo>
                  <a:pt x="67564" y="0"/>
                </a:moveTo>
                <a:lnTo>
                  <a:pt x="27219" y="24181"/>
                </a:lnTo>
                <a:lnTo>
                  <a:pt x="4381" y="68627"/>
                </a:lnTo>
                <a:lnTo>
                  <a:pt x="0" y="106045"/>
                </a:lnTo>
                <a:lnTo>
                  <a:pt x="1095" y="125477"/>
                </a:lnTo>
                <a:lnTo>
                  <a:pt x="17526" y="174752"/>
                </a:lnTo>
                <a:lnTo>
                  <a:pt x="52208" y="206291"/>
                </a:lnTo>
                <a:lnTo>
                  <a:pt x="67564" y="211836"/>
                </a:lnTo>
                <a:lnTo>
                  <a:pt x="70231" y="203200"/>
                </a:lnTo>
                <a:lnTo>
                  <a:pt x="58183" y="197866"/>
                </a:lnTo>
                <a:lnTo>
                  <a:pt x="47767" y="190436"/>
                </a:lnTo>
                <a:lnTo>
                  <a:pt x="26449" y="155765"/>
                </a:lnTo>
                <a:lnTo>
                  <a:pt x="19431" y="104902"/>
                </a:lnTo>
                <a:lnTo>
                  <a:pt x="20214" y="86830"/>
                </a:lnTo>
                <a:lnTo>
                  <a:pt x="31877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183932" y="5611799"/>
            <a:ext cx="2662555" cy="267335"/>
          </a:xfrm>
          <a:custGeom>
            <a:avLst/>
            <a:gdLst/>
            <a:ahLst/>
            <a:cxnLst/>
            <a:rect l="l" t="t" r="r" b="b"/>
            <a:pathLst>
              <a:path w="2662554" h="267335">
                <a:moveTo>
                  <a:pt x="620991" y="63715"/>
                </a:moveTo>
                <a:lnTo>
                  <a:pt x="617943" y="55118"/>
                </a:lnTo>
                <a:lnTo>
                  <a:pt x="602602" y="60667"/>
                </a:lnTo>
                <a:lnTo>
                  <a:pt x="589153" y="68707"/>
                </a:lnTo>
                <a:lnTo>
                  <a:pt x="560235" y="107238"/>
                </a:lnTo>
                <a:lnTo>
                  <a:pt x="550379" y="161048"/>
                </a:lnTo>
                <a:lnTo>
                  <a:pt x="551472" y="180505"/>
                </a:lnTo>
                <a:lnTo>
                  <a:pt x="567905" y="229870"/>
                </a:lnTo>
                <a:lnTo>
                  <a:pt x="602576" y="261340"/>
                </a:lnTo>
                <a:lnTo>
                  <a:pt x="617943" y="266865"/>
                </a:lnTo>
                <a:lnTo>
                  <a:pt x="620610" y="258267"/>
                </a:lnTo>
                <a:lnTo>
                  <a:pt x="608558" y="252933"/>
                </a:lnTo>
                <a:lnTo>
                  <a:pt x="598144" y="245491"/>
                </a:lnTo>
                <a:lnTo>
                  <a:pt x="576821" y="210807"/>
                </a:lnTo>
                <a:lnTo>
                  <a:pt x="569810" y="159931"/>
                </a:lnTo>
                <a:lnTo>
                  <a:pt x="570585" y="141871"/>
                </a:lnTo>
                <a:lnTo>
                  <a:pt x="582256" y="97256"/>
                </a:lnTo>
                <a:lnTo>
                  <a:pt x="608774" y="69037"/>
                </a:lnTo>
                <a:lnTo>
                  <a:pt x="620991" y="63715"/>
                </a:lnTo>
                <a:close/>
              </a:path>
              <a:path w="2662554" h="267335">
                <a:moveTo>
                  <a:pt x="867879" y="63715"/>
                </a:moveTo>
                <a:lnTo>
                  <a:pt x="864831" y="55118"/>
                </a:lnTo>
                <a:lnTo>
                  <a:pt x="849490" y="60667"/>
                </a:lnTo>
                <a:lnTo>
                  <a:pt x="836041" y="68707"/>
                </a:lnTo>
                <a:lnTo>
                  <a:pt x="807123" y="107238"/>
                </a:lnTo>
                <a:lnTo>
                  <a:pt x="797267" y="161048"/>
                </a:lnTo>
                <a:lnTo>
                  <a:pt x="798360" y="180505"/>
                </a:lnTo>
                <a:lnTo>
                  <a:pt x="814793" y="229870"/>
                </a:lnTo>
                <a:lnTo>
                  <a:pt x="849464" y="261340"/>
                </a:lnTo>
                <a:lnTo>
                  <a:pt x="864831" y="266865"/>
                </a:lnTo>
                <a:lnTo>
                  <a:pt x="867498" y="258267"/>
                </a:lnTo>
                <a:lnTo>
                  <a:pt x="855446" y="252933"/>
                </a:lnTo>
                <a:lnTo>
                  <a:pt x="845032" y="245491"/>
                </a:lnTo>
                <a:lnTo>
                  <a:pt x="823709" y="210807"/>
                </a:lnTo>
                <a:lnTo>
                  <a:pt x="816698" y="159931"/>
                </a:lnTo>
                <a:lnTo>
                  <a:pt x="817473" y="141871"/>
                </a:lnTo>
                <a:lnTo>
                  <a:pt x="829144" y="97256"/>
                </a:lnTo>
                <a:lnTo>
                  <a:pt x="855662" y="69037"/>
                </a:lnTo>
                <a:lnTo>
                  <a:pt x="867879" y="63715"/>
                </a:lnTo>
                <a:close/>
              </a:path>
              <a:path w="2662554" h="267335">
                <a:moveTo>
                  <a:pt x="1062316" y="161048"/>
                </a:moveTo>
                <a:lnTo>
                  <a:pt x="1052499" y="107238"/>
                </a:lnTo>
                <a:lnTo>
                  <a:pt x="1023645" y="68707"/>
                </a:lnTo>
                <a:lnTo>
                  <a:pt x="994752" y="55118"/>
                </a:lnTo>
                <a:lnTo>
                  <a:pt x="991831" y="63715"/>
                </a:lnTo>
                <a:lnTo>
                  <a:pt x="1004036" y="69037"/>
                </a:lnTo>
                <a:lnTo>
                  <a:pt x="1014577" y="76403"/>
                </a:lnTo>
                <a:lnTo>
                  <a:pt x="1035989" y="110540"/>
                </a:lnTo>
                <a:lnTo>
                  <a:pt x="1043012" y="159931"/>
                </a:lnTo>
                <a:lnTo>
                  <a:pt x="1042225" y="178612"/>
                </a:lnTo>
                <a:lnTo>
                  <a:pt x="1030439" y="224332"/>
                </a:lnTo>
                <a:lnTo>
                  <a:pt x="1004176" y="252933"/>
                </a:lnTo>
                <a:lnTo>
                  <a:pt x="992085" y="258267"/>
                </a:lnTo>
                <a:lnTo>
                  <a:pt x="994752" y="266865"/>
                </a:lnTo>
                <a:lnTo>
                  <a:pt x="1035265" y="242836"/>
                </a:lnTo>
                <a:lnTo>
                  <a:pt x="1057948" y="198462"/>
                </a:lnTo>
                <a:lnTo>
                  <a:pt x="1061212" y="180505"/>
                </a:lnTo>
                <a:lnTo>
                  <a:pt x="1062316" y="161048"/>
                </a:lnTo>
                <a:close/>
              </a:path>
              <a:path w="2662554" h="267335">
                <a:moveTo>
                  <a:pt x="1639023" y="63715"/>
                </a:moveTo>
                <a:lnTo>
                  <a:pt x="1635975" y="55118"/>
                </a:lnTo>
                <a:lnTo>
                  <a:pt x="1620634" y="60667"/>
                </a:lnTo>
                <a:lnTo>
                  <a:pt x="1607185" y="68707"/>
                </a:lnTo>
                <a:lnTo>
                  <a:pt x="1578267" y="107238"/>
                </a:lnTo>
                <a:lnTo>
                  <a:pt x="1568411" y="161048"/>
                </a:lnTo>
                <a:lnTo>
                  <a:pt x="1569504" y="180505"/>
                </a:lnTo>
                <a:lnTo>
                  <a:pt x="1585937" y="229870"/>
                </a:lnTo>
                <a:lnTo>
                  <a:pt x="1620608" y="261340"/>
                </a:lnTo>
                <a:lnTo>
                  <a:pt x="1635975" y="266865"/>
                </a:lnTo>
                <a:lnTo>
                  <a:pt x="1638642" y="258267"/>
                </a:lnTo>
                <a:lnTo>
                  <a:pt x="1626590" y="252933"/>
                </a:lnTo>
                <a:lnTo>
                  <a:pt x="1616176" y="245491"/>
                </a:lnTo>
                <a:lnTo>
                  <a:pt x="1594853" y="210807"/>
                </a:lnTo>
                <a:lnTo>
                  <a:pt x="1587842" y="159931"/>
                </a:lnTo>
                <a:lnTo>
                  <a:pt x="1588617" y="141871"/>
                </a:lnTo>
                <a:lnTo>
                  <a:pt x="1600288" y="97256"/>
                </a:lnTo>
                <a:lnTo>
                  <a:pt x="1626806" y="69037"/>
                </a:lnTo>
                <a:lnTo>
                  <a:pt x="1639023" y="63715"/>
                </a:lnTo>
                <a:close/>
              </a:path>
              <a:path w="2662554" h="267335">
                <a:moveTo>
                  <a:pt x="1833460" y="161048"/>
                </a:moveTo>
                <a:lnTo>
                  <a:pt x="1823643" y="107238"/>
                </a:lnTo>
                <a:lnTo>
                  <a:pt x="1794789" y="68707"/>
                </a:lnTo>
                <a:lnTo>
                  <a:pt x="1765896" y="55118"/>
                </a:lnTo>
                <a:lnTo>
                  <a:pt x="1762975" y="63715"/>
                </a:lnTo>
                <a:lnTo>
                  <a:pt x="1775180" y="69037"/>
                </a:lnTo>
                <a:lnTo>
                  <a:pt x="1785721" y="76403"/>
                </a:lnTo>
                <a:lnTo>
                  <a:pt x="1807133" y="110540"/>
                </a:lnTo>
                <a:lnTo>
                  <a:pt x="1814156" y="159931"/>
                </a:lnTo>
                <a:lnTo>
                  <a:pt x="1813369" y="178612"/>
                </a:lnTo>
                <a:lnTo>
                  <a:pt x="1801583" y="224332"/>
                </a:lnTo>
                <a:lnTo>
                  <a:pt x="1775320" y="252933"/>
                </a:lnTo>
                <a:lnTo>
                  <a:pt x="1763229" y="258267"/>
                </a:lnTo>
                <a:lnTo>
                  <a:pt x="1765896" y="266865"/>
                </a:lnTo>
                <a:lnTo>
                  <a:pt x="1806409" y="242836"/>
                </a:lnTo>
                <a:lnTo>
                  <a:pt x="1829092" y="198462"/>
                </a:lnTo>
                <a:lnTo>
                  <a:pt x="1832356" y="180505"/>
                </a:lnTo>
                <a:lnTo>
                  <a:pt x="1833460" y="161048"/>
                </a:lnTo>
                <a:close/>
              </a:path>
              <a:path w="2662554" h="267335">
                <a:moveTo>
                  <a:pt x="2642705" y="161048"/>
                </a:moveTo>
                <a:lnTo>
                  <a:pt x="2632887" y="107238"/>
                </a:lnTo>
                <a:lnTo>
                  <a:pt x="2604033" y="68707"/>
                </a:lnTo>
                <a:lnTo>
                  <a:pt x="2575141" y="55118"/>
                </a:lnTo>
                <a:lnTo>
                  <a:pt x="2572220" y="63715"/>
                </a:lnTo>
                <a:lnTo>
                  <a:pt x="2584424" y="69037"/>
                </a:lnTo>
                <a:lnTo>
                  <a:pt x="2594965" y="76403"/>
                </a:lnTo>
                <a:lnTo>
                  <a:pt x="2616377" y="110540"/>
                </a:lnTo>
                <a:lnTo>
                  <a:pt x="2623401" y="159931"/>
                </a:lnTo>
                <a:lnTo>
                  <a:pt x="2622613" y="178612"/>
                </a:lnTo>
                <a:lnTo>
                  <a:pt x="2610828" y="224332"/>
                </a:lnTo>
                <a:lnTo>
                  <a:pt x="2584564" y="252933"/>
                </a:lnTo>
                <a:lnTo>
                  <a:pt x="2572474" y="258267"/>
                </a:lnTo>
                <a:lnTo>
                  <a:pt x="2575141" y="266865"/>
                </a:lnTo>
                <a:lnTo>
                  <a:pt x="2615654" y="242836"/>
                </a:lnTo>
                <a:lnTo>
                  <a:pt x="2638336" y="198462"/>
                </a:lnTo>
                <a:lnTo>
                  <a:pt x="2641600" y="180505"/>
                </a:lnTo>
                <a:lnTo>
                  <a:pt x="2642705" y="161048"/>
                </a:lnTo>
                <a:close/>
              </a:path>
              <a:path w="2662554" h="267335">
                <a:moveTo>
                  <a:pt x="2662390" y="0"/>
                </a:moveTo>
                <a:lnTo>
                  <a:pt x="0" y="0"/>
                </a:lnTo>
                <a:lnTo>
                  <a:pt x="0" y="15240"/>
                </a:lnTo>
                <a:lnTo>
                  <a:pt x="2662390" y="15240"/>
                </a:lnTo>
                <a:lnTo>
                  <a:pt x="26623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 txBox="1"/>
          <p:nvPr/>
        </p:nvSpPr>
        <p:spPr>
          <a:xfrm>
            <a:off x="960119" y="4922773"/>
            <a:ext cx="2643505" cy="648335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90"/>
              </a:spcBef>
              <a:tabLst>
                <a:tab pos="1171575" algn="l"/>
                <a:tab pos="1943100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ℎ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</a:t>
            </a:r>
            <a:r>
              <a:rPr dirty="0" sz="1800" spc="4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 spc="50">
                <a:latin typeface="Cambria Math"/>
                <a:cs typeface="Cambria Math"/>
              </a:rPr>
              <a:t>𝐻</a:t>
            </a:r>
            <a:r>
              <a:rPr dirty="0" baseline="23504" sz="1950" spc="75">
                <a:latin typeface="Cambria Math"/>
                <a:cs typeface="Cambria Math"/>
              </a:rPr>
              <a:t>′</a:t>
            </a:r>
            <a:r>
              <a:rPr dirty="0" sz="1800" spc="50">
                <a:latin typeface="Cambria Math"/>
                <a:cs typeface="Cambria Math"/>
              </a:rPr>
              <a:t>(𝑧)</a:t>
            </a:r>
            <a:endParaRPr sz="1800">
              <a:latin typeface="Cambria Math"/>
              <a:cs typeface="Cambria Math"/>
            </a:endParaRPr>
          </a:p>
          <a:p>
            <a:pPr marL="939800">
              <a:lnSpc>
                <a:spcPct val="100000"/>
              </a:lnSpc>
              <a:spcBef>
                <a:spcPts val="295"/>
              </a:spcBef>
              <a:tabLst>
                <a:tab pos="1449070" algn="l"/>
              </a:tabLst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𝐵𝐹(𝑧)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146047" y="5597449"/>
            <a:ext cx="26435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171575" algn="l"/>
                <a:tab pos="1943100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ℎ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𝐵𝐹</a:t>
            </a:r>
            <a:r>
              <a:rPr dirty="0" sz="1800" spc="4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·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 spc="50">
                <a:latin typeface="Cambria Math"/>
                <a:cs typeface="Cambria Math"/>
              </a:rPr>
              <a:t>𝐻</a:t>
            </a:r>
            <a:r>
              <a:rPr dirty="0" baseline="23504" sz="1950" spc="75">
                <a:latin typeface="Cambria Math"/>
                <a:cs typeface="Cambria Math"/>
              </a:rPr>
              <a:t>′</a:t>
            </a:r>
            <a:r>
              <a:rPr dirty="0" sz="1800" spc="50">
                <a:latin typeface="Cambria Math"/>
                <a:cs typeface="Cambria Math"/>
              </a:rPr>
              <a:t>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898138" y="5445049"/>
            <a:ext cx="196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145026" y="5611799"/>
            <a:ext cx="1042669" cy="267335"/>
          </a:xfrm>
          <a:custGeom>
            <a:avLst/>
            <a:gdLst/>
            <a:ahLst/>
            <a:cxnLst/>
            <a:rect l="l" t="t" r="r" b="b"/>
            <a:pathLst>
              <a:path w="1042670" h="267335">
                <a:moveTo>
                  <a:pt x="90678" y="63715"/>
                </a:moveTo>
                <a:lnTo>
                  <a:pt x="87630" y="55118"/>
                </a:lnTo>
                <a:lnTo>
                  <a:pt x="72288" y="60667"/>
                </a:lnTo>
                <a:lnTo>
                  <a:pt x="58839" y="68707"/>
                </a:lnTo>
                <a:lnTo>
                  <a:pt x="29921" y="107238"/>
                </a:lnTo>
                <a:lnTo>
                  <a:pt x="20066" y="161048"/>
                </a:lnTo>
                <a:lnTo>
                  <a:pt x="21158" y="180505"/>
                </a:lnTo>
                <a:lnTo>
                  <a:pt x="37592" y="229870"/>
                </a:lnTo>
                <a:lnTo>
                  <a:pt x="72263" y="261340"/>
                </a:lnTo>
                <a:lnTo>
                  <a:pt x="87630" y="266865"/>
                </a:lnTo>
                <a:lnTo>
                  <a:pt x="90297" y="258267"/>
                </a:lnTo>
                <a:lnTo>
                  <a:pt x="78244" y="252933"/>
                </a:lnTo>
                <a:lnTo>
                  <a:pt x="67830" y="245491"/>
                </a:lnTo>
                <a:lnTo>
                  <a:pt x="46507" y="210807"/>
                </a:lnTo>
                <a:lnTo>
                  <a:pt x="39497" y="159931"/>
                </a:lnTo>
                <a:lnTo>
                  <a:pt x="40271" y="141871"/>
                </a:lnTo>
                <a:lnTo>
                  <a:pt x="51943" y="97256"/>
                </a:lnTo>
                <a:lnTo>
                  <a:pt x="78460" y="69037"/>
                </a:lnTo>
                <a:lnTo>
                  <a:pt x="90678" y="63715"/>
                </a:lnTo>
                <a:close/>
              </a:path>
              <a:path w="1042670" h="267335">
                <a:moveTo>
                  <a:pt x="920623" y="161048"/>
                </a:moveTo>
                <a:lnTo>
                  <a:pt x="910805" y="107238"/>
                </a:lnTo>
                <a:lnTo>
                  <a:pt x="881951" y="68707"/>
                </a:lnTo>
                <a:lnTo>
                  <a:pt x="853059" y="55118"/>
                </a:lnTo>
                <a:lnTo>
                  <a:pt x="850138" y="63715"/>
                </a:lnTo>
                <a:lnTo>
                  <a:pt x="862342" y="69037"/>
                </a:lnTo>
                <a:lnTo>
                  <a:pt x="872883" y="76403"/>
                </a:lnTo>
                <a:lnTo>
                  <a:pt x="894295" y="110540"/>
                </a:lnTo>
                <a:lnTo>
                  <a:pt x="901319" y="159931"/>
                </a:lnTo>
                <a:lnTo>
                  <a:pt x="900531" y="178612"/>
                </a:lnTo>
                <a:lnTo>
                  <a:pt x="888746" y="224332"/>
                </a:lnTo>
                <a:lnTo>
                  <a:pt x="862482" y="252933"/>
                </a:lnTo>
                <a:lnTo>
                  <a:pt x="850392" y="258267"/>
                </a:lnTo>
                <a:lnTo>
                  <a:pt x="853059" y="266865"/>
                </a:lnTo>
                <a:lnTo>
                  <a:pt x="893572" y="242836"/>
                </a:lnTo>
                <a:lnTo>
                  <a:pt x="916254" y="198462"/>
                </a:lnTo>
                <a:lnTo>
                  <a:pt x="919518" y="180505"/>
                </a:lnTo>
                <a:lnTo>
                  <a:pt x="920623" y="161048"/>
                </a:lnTo>
                <a:close/>
              </a:path>
              <a:path w="1042670" h="267335">
                <a:moveTo>
                  <a:pt x="1042416" y="0"/>
                </a:moveTo>
                <a:lnTo>
                  <a:pt x="0" y="0"/>
                </a:lnTo>
                <a:lnTo>
                  <a:pt x="0" y="15240"/>
                </a:lnTo>
                <a:lnTo>
                  <a:pt x="1042416" y="15240"/>
                </a:lnTo>
                <a:lnTo>
                  <a:pt x="10424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4590034" y="5271261"/>
            <a:ext cx="152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201921" y="5597449"/>
            <a:ext cx="8178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3504" sz="1950" spc="52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073522" y="5589828"/>
            <a:ext cx="1143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65">
                <a:latin typeface="Cambria Math"/>
                <a:cs typeface="Cambria Math"/>
              </a:rPr>
              <a:t>𝑟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200522" y="5445049"/>
            <a:ext cx="6527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 spc="-285">
                <a:latin typeface="Cambria Math"/>
                <a:cs typeface="Cambria Math"/>
              </a:rPr>
              <a:t>𝐺</a:t>
            </a:r>
            <a:r>
              <a:rPr dirty="0" baseline="10802" sz="2700" spc="-427">
                <a:latin typeface="Cambria Math"/>
                <a:cs typeface="Cambria Math"/>
              </a:rPr>
              <a:t>෠</a:t>
            </a:r>
            <a:r>
              <a:rPr dirty="0" sz="1800" spc="-285">
                <a:latin typeface="Cambria Math"/>
                <a:cs typeface="Cambria Math"/>
              </a:rPr>
              <a:t>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112926" y="6072022"/>
            <a:ext cx="236728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 i="1">
                <a:latin typeface="Times New Roman"/>
                <a:cs typeface="Times New Roman"/>
              </a:rPr>
              <a:t>r</a:t>
            </a:r>
            <a:r>
              <a:rPr dirty="0" sz="1800" spc="-15" b="1" i="1">
                <a:latin typeface="Times New Roman"/>
                <a:cs typeface="Times New Roman"/>
              </a:rPr>
              <a:t> </a:t>
            </a:r>
            <a:r>
              <a:rPr dirty="0" sz="1800" b="1" i="1">
                <a:latin typeface="Times New Roman"/>
                <a:cs typeface="Times New Roman"/>
              </a:rPr>
              <a:t>=</a:t>
            </a:r>
            <a:r>
              <a:rPr dirty="0" sz="1800" spc="-20" b="1" i="1">
                <a:latin typeface="Times New Roman"/>
                <a:cs typeface="Times New Roman"/>
              </a:rPr>
              <a:t> </a:t>
            </a:r>
            <a:r>
              <a:rPr dirty="0" sz="1800" spc="-5">
                <a:latin typeface="Calibri"/>
                <a:cs typeface="Calibri"/>
              </a:rPr>
              <a:t>tipo del</a:t>
            </a:r>
            <a:r>
              <a:rPr dirty="0" sz="1800" spc="-10">
                <a:latin typeface="Calibri"/>
                <a:cs typeface="Calibri"/>
              </a:rPr>
              <a:t> sistema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Times New Roman"/>
                <a:cs typeface="Times New Roman"/>
              </a:rPr>
              <a:t>(</a:t>
            </a:r>
            <a:r>
              <a:rPr dirty="0" sz="1800" spc="-5" i="1">
                <a:latin typeface="Times New Roman"/>
                <a:cs typeface="Times New Roman"/>
              </a:rPr>
              <a:t>r</a:t>
            </a:r>
            <a:r>
              <a:rPr dirty="0" sz="1800" spc="-5">
                <a:latin typeface="Times New Roman"/>
                <a:cs typeface="Times New Roman"/>
              </a:rPr>
              <a:t>≥0)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92" name="object 92"/>
          <p:cNvGraphicFramePr>
            <a:graphicFrameLocks noGrp="1"/>
          </p:cNvGraphicFramePr>
          <p:nvPr/>
        </p:nvGraphicFramePr>
        <p:xfrm>
          <a:off x="7592441" y="3441446"/>
          <a:ext cx="4144645" cy="2759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0460"/>
                <a:gridCol w="1036954"/>
                <a:gridCol w="933450"/>
                <a:gridCol w="1014730"/>
              </a:tblGrid>
              <a:tr h="517525">
                <a:tc gridSpan="4">
                  <a:txBody>
                    <a:bodyPr/>
                    <a:lstStyle/>
                    <a:p>
                      <a:pPr marL="1033144" marR="198120" indent="-8280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Errores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régimen</a:t>
                      </a:r>
                      <a:r>
                        <a:rPr dirty="0" sz="1300" spc="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permanente</a:t>
                      </a:r>
                      <a:r>
                        <a:rPr dirty="0" sz="13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3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función</a:t>
                      </a:r>
                      <a:r>
                        <a:rPr dirty="0" sz="1300" spc="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 señal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 prueba</a:t>
                      </a:r>
                      <a:r>
                        <a:rPr dirty="0" sz="1300" spc="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y el</a:t>
                      </a:r>
                      <a:r>
                        <a:rPr dirty="0" sz="1300" spc="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181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1620" marR="245745" indent="-76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lón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285" marR="193040" indent="-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300" spc="-1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da  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rampa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 marR="196850" indent="38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Entrada </a:t>
                      </a:r>
                      <a:r>
                        <a:rPr dirty="0" sz="1300" spc="-28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á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bola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1660">
                <a:tc>
                  <a:txBody>
                    <a:bodyPr/>
                    <a:lstStyle/>
                    <a:p>
                      <a:pPr marL="371475" marR="189230" indent="-173990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2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em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0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  <a:p>
                      <a:pPr algn="ctr" marR="3556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1</a:t>
                      </a:r>
                      <a:r>
                        <a:rPr dirty="0" sz="1400" spc="-2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>
                          <a:latin typeface="Cambria Math"/>
                          <a:cs typeface="Cambria Math"/>
                        </a:rPr>
                        <a:t>+</a:t>
                      </a:r>
                      <a:r>
                        <a:rPr dirty="0" sz="1400" spc="-3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 spc="-10">
                          <a:latin typeface="Cambria Math"/>
                          <a:cs typeface="Cambria Math"/>
                        </a:rPr>
                        <a:t>ℎ𝐾</a:t>
                      </a:r>
                      <a:r>
                        <a:rPr dirty="0" baseline="-16666" sz="1500" spc="-15">
                          <a:latin typeface="Cambria Math"/>
                          <a:cs typeface="Cambria Math"/>
                        </a:rPr>
                        <a:t>𝑝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29209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∞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444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3116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∞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444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56895"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dirty="0" sz="1300" spc="-10" b="1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3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de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300" spc="-5" b="1">
                          <a:latin typeface="Calibri"/>
                          <a:cs typeface="Calibri"/>
                        </a:rPr>
                        <a:t>tipo</a:t>
                      </a:r>
                      <a:r>
                        <a:rPr dirty="0" sz="13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1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7048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0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698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9720" marR="338455" indent="91440">
                        <a:lnSpc>
                          <a:spcPts val="2000"/>
                        </a:lnSpc>
                        <a:spcBef>
                          <a:spcPts val="15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𝑇 </a:t>
                      </a:r>
                      <a:r>
                        <a:rPr dirty="0" sz="1400" spc="5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dirty="0" sz="1400" spc="25">
                          <a:latin typeface="Cambria Math"/>
                          <a:cs typeface="Cambria Math"/>
                        </a:rPr>
                        <a:t>ℎ</a:t>
                      </a:r>
                      <a:r>
                        <a:rPr dirty="0" sz="1400" spc="-105">
                          <a:latin typeface="Cambria Math"/>
                          <a:cs typeface="Cambria Math"/>
                        </a:rPr>
                        <a:t>𝐾</a:t>
                      </a:r>
                      <a:r>
                        <a:rPr dirty="0" baseline="-16666" sz="1500">
                          <a:latin typeface="Cambria Math"/>
                          <a:cs typeface="Cambria Math"/>
                        </a:rPr>
                        <a:t>𝑣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190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31165">
                        <a:lnSpc>
                          <a:spcPct val="100000"/>
                        </a:lnSpc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∞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6985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5470">
                <a:tc>
                  <a:txBody>
                    <a:bodyPr/>
                    <a:lstStyle/>
                    <a:p>
                      <a:pPr marL="371475" marR="189230" indent="-17399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dirty="0" sz="1300" b="1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300" spc="-1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300" spc="-20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em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3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300" b="1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300" spc="-5" b="1">
                          <a:latin typeface="Calibri"/>
                          <a:cs typeface="Calibri"/>
                        </a:rPr>
                        <a:t>tipo 2</a:t>
                      </a:r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B="0" marT="8509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0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635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400">
                          <a:latin typeface="Cambria Math"/>
                          <a:cs typeface="Cambria Math"/>
                        </a:rPr>
                        <a:t>∞</a:t>
                      </a:r>
                      <a:endParaRPr sz="1400">
                        <a:latin typeface="Cambria Math"/>
                        <a:cs typeface="Cambria Math"/>
                      </a:endParaRPr>
                    </a:p>
                  </a:txBody>
                  <a:tcPr marL="0" marR="0" marB="0" marT="635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3020">
                        <a:lnSpc>
                          <a:spcPts val="1610"/>
                        </a:lnSpc>
                      </a:pPr>
                      <a:r>
                        <a:rPr dirty="0" baseline="-19841" sz="2100" spc="89">
                          <a:latin typeface="Cambria Math"/>
                          <a:cs typeface="Cambria Math"/>
                        </a:rPr>
                        <a:t>𝑇</a:t>
                      </a:r>
                      <a:r>
                        <a:rPr dirty="0" sz="1000" spc="60">
                          <a:latin typeface="Cambria Math"/>
                          <a:cs typeface="Cambria Math"/>
                        </a:rPr>
                        <a:t>2</a:t>
                      </a:r>
                      <a:endParaRPr sz="1000">
                        <a:latin typeface="Cambria Math"/>
                        <a:cs typeface="Cambria Math"/>
                      </a:endParaRPr>
                    </a:p>
                    <a:p>
                      <a:pPr algn="ctr" marR="38100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dirty="0" sz="1400" spc="-10">
                          <a:latin typeface="Cambria Math"/>
                          <a:cs typeface="Cambria Math"/>
                        </a:rPr>
                        <a:t>ℎ𝐾</a:t>
                      </a:r>
                      <a:r>
                        <a:rPr dirty="0" baseline="-16666" sz="1500" spc="-15">
                          <a:latin typeface="Cambria Math"/>
                          <a:cs typeface="Cambria Math"/>
                        </a:rPr>
                        <a:t>𝑎</a:t>
                      </a:r>
                      <a:endParaRPr baseline="-16666" sz="15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3" name="object 93"/>
          <p:cNvSpPr/>
          <p:nvPr/>
        </p:nvSpPr>
        <p:spPr>
          <a:xfrm>
            <a:off x="8933306" y="4769103"/>
            <a:ext cx="608330" cy="12700"/>
          </a:xfrm>
          <a:custGeom>
            <a:avLst/>
            <a:gdLst/>
            <a:ahLst/>
            <a:cxnLst/>
            <a:rect l="l" t="t" r="r" b="b"/>
            <a:pathLst>
              <a:path w="608329" h="12700">
                <a:moveTo>
                  <a:pt x="608076" y="0"/>
                </a:moveTo>
                <a:lnTo>
                  <a:pt x="0" y="0"/>
                </a:lnTo>
                <a:lnTo>
                  <a:pt x="0" y="12192"/>
                </a:lnTo>
                <a:lnTo>
                  <a:pt x="608076" y="12192"/>
                </a:lnTo>
                <a:lnTo>
                  <a:pt x="6080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0075164" y="5349747"/>
            <a:ext cx="294640" cy="12700"/>
          </a:xfrm>
          <a:custGeom>
            <a:avLst/>
            <a:gdLst/>
            <a:ahLst/>
            <a:cxnLst/>
            <a:rect l="l" t="t" r="r" b="b"/>
            <a:pathLst>
              <a:path w="294640" h="12700">
                <a:moveTo>
                  <a:pt x="294131" y="0"/>
                </a:moveTo>
                <a:lnTo>
                  <a:pt x="0" y="0"/>
                </a:lnTo>
                <a:lnTo>
                  <a:pt x="0" y="12191"/>
                </a:lnTo>
                <a:lnTo>
                  <a:pt x="294131" y="12191"/>
                </a:lnTo>
                <a:lnTo>
                  <a:pt x="294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11046586" y="5936018"/>
            <a:ext cx="300355" cy="12700"/>
          </a:xfrm>
          <a:custGeom>
            <a:avLst/>
            <a:gdLst/>
            <a:ahLst/>
            <a:cxnLst/>
            <a:rect l="l" t="t" r="r" b="b"/>
            <a:pathLst>
              <a:path w="300354" h="12700">
                <a:moveTo>
                  <a:pt x="300228" y="0"/>
                </a:moveTo>
                <a:lnTo>
                  <a:pt x="0" y="0"/>
                </a:lnTo>
                <a:lnTo>
                  <a:pt x="0" y="12191"/>
                </a:lnTo>
                <a:lnTo>
                  <a:pt x="300228" y="12191"/>
                </a:lnTo>
                <a:lnTo>
                  <a:pt x="3002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817620" y="2188082"/>
            <a:ext cx="5878830" cy="1461770"/>
          </a:xfrm>
          <a:custGeom>
            <a:avLst/>
            <a:gdLst/>
            <a:ahLst/>
            <a:cxnLst/>
            <a:rect l="l" t="t" r="r" b="b"/>
            <a:pathLst>
              <a:path w="5878830" h="1461770">
                <a:moveTo>
                  <a:pt x="75945" y="1385062"/>
                </a:moveTo>
                <a:lnTo>
                  <a:pt x="0" y="1423796"/>
                </a:lnTo>
                <a:lnTo>
                  <a:pt x="76453" y="1461261"/>
                </a:lnTo>
                <a:lnTo>
                  <a:pt x="76243" y="1429639"/>
                </a:lnTo>
                <a:lnTo>
                  <a:pt x="63500" y="1429639"/>
                </a:lnTo>
                <a:lnTo>
                  <a:pt x="63500" y="1416939"/>
                </a:lnTo>
                <a:lnTo>
                  <a:pt x="76157" y="1416840"/>
                </a:lnTo>
                <a:lnTo>
                  <a:pt x="75945" y="1385062"/>
                </a:lnTo>
                <a:close/>
              </a:path>
              <a:path w="5878830" h="1461770">
                <a:moveTo>
                  <a:pt x="76157" y="1416840"/>
                </a:moveTo>
                <a:lnTo>
                  <a:pt x="63500" y="1416939"/>
                </a:lnTo>
                <a:lnTo>
                  <a:pt x="63500" y="1429639"/>
                </a:lnTo>
                <a:lnTo>
                  <a:pt x="76242" y="1429539"/>
                </a:lnTo>
                <a:lnTo>
                  <a:pt x="76157" y="1416840"/>
                </a:lnTo>
                <a:close/>
              </a:path>
              <a:path w="5878830" h="1461770">
                <a:moveTo>
                  <a:pt x="76242" y="1429539"/>
                </a:moveTo>
                <a:lnTo>
                  <a:pt x="63500" y="1429639"/>
                </a:lnTo>
                <a:lnTo>
                  <a:pt x="76243" y="1429639"/>
                </a:lnTo>
                <a:close/>
              </a:path>
              <a:path w="5878830" h="1461770">
                <a:moveTo>
                  <a:pt x="275081" y="1415288"/>
                </a:moveTo>
                <a:lnTo>
                  <a:pt x="76157" y="1416840"/>
                </a:lnTo>
                <a:lnTo>
                  <a:pt x="76242" y="1429539"/>
                </a:lnTo>
                <a:lnTo>
                  <a:pt x="275335" y="1427987"/>
                </a:lnTo>
                <a:lnTo>
                  <a:pt x="549909" y="1421891"/>
                </a:lnTo>
                <a:lnTo>
                  <a:pt x="728857" y="1415414"/>
                </a:lnTo>
                <a:lnTo>
                  <a:pt x="275081" y="1415414"/>
                </a:lnTo>
                <a:close/>
              </a:path>
              <a:path w="5878830" h="1461770">
                <a:moveTo>
                  <a:pt x="5099431" y="639952"/>
                </a:moveTo>
                <a:lnTo>
                  <a:pt x="5025262" y="669925"/>
                </a:lnTo>
                <a:lnTo>
                  <a:pt x="4948555" y="699515"/>
                </a:lnTo>
                <a:lnTo>
                  <a:pt x="4868799" y="728726"/>
                </a:lnTo>
                <a:lnTo>
                  <a:pt x="4786376" y="757554"/>
                </a:lnTo>
                <a:lnTo>
                  <a:pt x="4701285" y="786002"/>
                </a:lnTo>
                <a:lnTo>
                  <a:pt x="4613529" y="814069"/>
                </a:lnTo>
                <a:lnTo>
                  <a:pt x="4523232" y="841628"/>
                </a:lnTo>
                <a:lnTo>
                  <a:pt x="4430522" y="868806"/>
                </a:lnTo>
                <a:lnTo>
                  <a:pt x="4335145" y="895476"/>
                </a:lnTo>
                <a:lnTo>
                  <a:pt x="4237608" y="921765"/>
                </a:lnTo>
                <a:lnTo>
                  <a:pt x="4137786" y="947546"/>
                </a:lnTo>
                <a:lnTo>
                  <a:pt x="3931538" y="997584"/>
                </a:lnTo>
                <a:lnTo>
                  <a:pt x="3825112" y="1021714"/>
                </a:lnTo>
                <a:lnTo>
                  <a:pt x="3716781" y="1045463"/>
                </a:lnTo>
                <a:lnTo>
                  <a:pt x="3606546" y="1068451"/>
                </a:lnTo>
                <a:lnTo>
                  <a:pt x="3494404" y="1090929"/>
                </a:lnTo>
                <a:lnTo>
                  <a:pt x="3264661" y="1134237"/>
                </a:lnTo>
                <a:lnTo>
                  <a:pt x="3147313" y="1154811"/>
                </a:lnTo>
                <a:lnTo>
                  <a:pt x="2907664" y="1194180"/>
                </a:lnTo>
                <a:lnTo>
                  <a:pt x="2662174" y="1230756"/>
                </a:lnTo>
                <a:lnTo>
                  <a:pt x="2411221" y="1264412"/>
                </a:lnTo>
                <a:lnTo>
                  <a:pt x="2411349" y="1264412"/>
                </a:lnTo>
                <a:lnTo>
                  <a:pt x="2155570" y="1295145"/>
                </a:lnTo>
                <a:lnTo>
                  <a:pt x="1895475" y="1322831"/>
                </a:lnTo>
                <a:lnTo>
                  <a:pt x="1631568" y="1347089"/>
                </a:lnTo>
                <a:lnTo>
                  <a:pt x="1364614" y="1368043"/>
                </a:lnTo>
                <a:lnTo>
                  <a:pt x="1094993" y="1385442"/>
                </a:lnTo>
                <a:lnTo>
                  <a:pt x="822959" y="1399286"/>
                </a:lnTo>
                <a:lnTo>
                  <a:pt x="823087" y="1399286"/>
                </a:lnTo>
                <a:lnTo>
                  <a:pt x="549528" y="1409318"/>
                </a:lnTo>
                <a:lnTo>
                  <a:pt x="275081" y="1415414"/>
                </a:lnTo>
                <a:lnTo>
                  <a:pt x="728857" y="1415414"/>
                </a:lnTo>
                <a:lnTo>
                  <a:pt x="823594" y="1411986"/>
                </a:lnTo>
                <a:lnTo>
                  <a:pt x="1095755" y="1398142"/>
                </a:lnTo>
                <a:lnTo>
                  <a:pt x="1365630" y="1380743"/>
                </a:lnTo>
                <a:lnTo>
                  <a:pt x="1632712" y="1359789"/>
                </a:lnTo>
                <a:lnTo>
                  <a:pt x="1896744" y="1335404"/>
                </a:lnTo>
                <a:lnTo>
                  <a:pt x="2156967" y="1307845"/>
                </a:lnTo>
                <a:lnTo>
                  <a:pt x="2412872" y="1276984"/>
                </a:lnTo>
                <a:lnTo>
                  <a:pt x="2663952" y="1243329"/>
                </a:lnTo>
                <a:lnTo>
                  <a:pt x="2909570" y="1206753"/>
                </a:lnTo>
                <a:lnTo>
                  <a:pt x="3149473" y="1167383"/>
                </a:lnTo>
                <a:lnTo>
                  <a:pt x="3382772" y="1125346"/>
                </a:lnTo>
                <a:lnTo>
                  <a:pt x="3609212" y="1080896"/>
                </a:lnTo>
                <a:lnTo>
                  <a:pt x="3719449" y="1057909"/>
                </a:lnTo>
                <a:lnTo>
                  <a:pt x="3934459" y="1009903"/>
                </a:lnTo>
                <a:lnTo>
                  <a:pt x="4140961" y="959865"/>
                </a:lnTo>
                <a:lnTo>
                  <a:pt x="4240910" y="934084"/>
                </a:lnTo>
                <a:lnTo>
                  <a:pt x="4338574" y="907795"/>
                </a:lnTo>
                <a:lnTo>
                  <a:pt x="4434078" y="880999"/>
                </a:lnTo>
                <a:lnTo>
                  <a:pt x="4526914" y="853820"/>
                </a:lnTo>
                <a:lnTo>
                  <a:pt x="4617338" y="826134"/>
                </a:lnTo>
                <a:lnTo>
                  <a:pt x="4705223" y="798067"/>
                </a:lnTo>
                <a:lnTo>
                  <a:pt x="4790566" y="769492"/>
                </a:lnTo>
                <a:lnTo>
                  <a:pt x="4873116" y="740663"/>
                </a:lnTo>
                <a:lnTo>
                  <a:pt x="4953000" y="711326"/>
                </a:lnTo>
                <a:lnTo>
                  <a:pt x="5029961" y="681736"/>
                </a:lnTo>
                <a:lnTo>
                  <a:pt x="5104257" y="651763"/>
                </a:lnTo>
                <a:lnTo>
                  <a:pt x="5131633" y="640079"/>
                </a:lnTo>
                <a:lnTo>
                  <a:pt x="5099304" y="640079"/>
                </a:lnTo>
                <a:close/>
              </a:path>
              <a:path w="5878830" h="1461770">
                <a:moveTo>
                  <a:pt x="5170297" y="609726"/>
                </a:moveTo>
                <a:lnTo>
                  <a:pt x="5099304" y="640079"/>
                </a:lnTo>
                <a:lnTo>
                  <a:pt x="5131633" y="640079"/>
                </a:lnTo>
                <a:lnTo>
                  <a:pt x="5175377" y="621411"/>
                </a:lnTo>
                <a:lnTo>
                  <a:pt x="5201128" y="609853"/>
                </a:lnTo>
                <a:lnTo>
                  <a:pt x="5170297" y="609853"/>
                </a:lnTo>
                <a:close/>
              </a:path>
              <a:path w="5878830" h="1461770">
                <a:moveTo>
                  <a:pt x="5303138" y="548386"/>
                </a:moveTo>
                <a:lnTo>
                  <a:pt x="5238241" y="579246"/>
                </a:lnTo>
                <a:lnTo>
                  <a:pt x="5238369" y="579246"/>
                </a:lnTo>
                <a:lnTo>
                  <a:pt x="5170297" y="609853"/>
                </a:lnTo>
                <a:lnTo>
                  <a:pt x="5201128" y="609853"/>
                </a:lnTo>
                <a:lnTo>
                  <a:pt x="5243576" y="590803"/>
                </a:lnTo>
                <a:lnTo>
                  <a:pt x="5308727" y="559815"/>
                </a:lnTo>
                <a:lnTo>
                  <a:pt x="5331240" y="548513"/>
                </a:lnTo>
                <a:lnTo>
                  <a:pt x="5303011" y="548513"/>
                </a:lnTo>
                <a:close/>
              </a:path>
              <a:path w="5878830" h="1461770">
                <a:moveTo>
                  <a:pt x="5643892" y="358647"/>
                </a:moveTo>
                <a:lnTo>
                  <a:pt x="5623433" y="358647"/>
                </a:lnTo>
                <a:lnTo>
                  <a:pt x="5578348" y="390905"/>
                </a:lnTo>
                <a:lnTo>
                  <a:pt x="5530087" y="422909"/>
                </a:lnTo>
                <a:lnTo>
                  <a:pt x="5478272" y="454532"/>
                </a:lnTo>
                <a:lnTo>
                  <a:pt x="5423154" y="486155"/>
                </a:lnTo>
                <a:lnTo>
                  <a:pt x="5364733" y="517397"/>
                </a:lnTo>
                <a:lnTo>
                  <a:pt x="5303011" y="548513"/>
                </a:lnTo>
                <a:lnTo>
                  <a:pt x="5331240" y="548513"/>
                </a:lnTo>
                <a:lnTo>
                  <a:pt x="5370703" y="528701"/>
                </a:lnTo>
                <a:lnTo>
                  <a:pt x="5429377" y="497204"/>
                </a:lnTo>
                <a:lnTo>
                  <a:pt x="5484749" y="465454"/>
                </a:lnTo>
                <a:lnTo>
                  <a:pt x="5536946" y="433450"/>
                </a:lnTo>
                <a:lnTo>
                  <a:pt x="5585586" y="401319"/>
                </a:lnTo>
                <a:lnTo>
                  <a:pt x="5630926" y="368807"/>
                </a:lnTo>
                <a:lnTo>
                  <a:pt x="5643892" y="358647"/>
                </a:lnTo>
                <a:close/>
              </a:path>
              <a:path w="5878830" h="1461770">
                <a:moveTo>
                  <a:pt x="5423281" y="486028"/>
                </a:moveTo>
                <a:lnTo>
                  <a:pt x="5423043" y="486155"/>
                </a:lnTo>
                <a:lnTo>
                  <a:pt x="5423281" y="486028"/>
                </a:lnTo>
                <a:close/>
              </a:path>
              <a:path w="5878830" h="1461770">
                <a:moveTo>
                  <a:pt x="5478399" y="454405"/>
                </a:moveTo>
                <a:lnTo>
                  <a:pt x="5478178" y="454532"/>
                </a:lnTo>
                <a:lnTo>
                  <a:pt x="5478399" y="454405"/>
                </a:lnTo>
                <a:close/>
              </a:path>
              <a:path w="5878830" h="1461770">
                <a:moveTo>
                  <a:pt x="5530214" y="422782"/>
                </a:moveTo>
                <a:lnTo>
                  <a:pt x="5530007" y="422909"/>
                </a:lnTo>
                <a:lnTo>
                  <a:pt x="5530214" y="422782"/>
                </a:lnTo>
                <a:close/>
              </a:path>
              <a:path w="5878830" h="1461770">
                <a:moveTo>
                  <a:pt x="5578475" y="390778"/>
                </a:moveTo>
                <a:lnTo>
                  <a:pt x="5578283" y="390905"/>
                </a:lnTo>
                <a:lnTo>
                  <a:pt x="5578475" y="390778"/>
                </a:lnTo>
                <a:close/>
              </a:path>
              <a:path w="5878830" h="1461770">
                <a:moveTo>
                  <a:pt x="5753298" y="261238"/>
                </a:moveTo>
                <a:lnTo>
                  <a:pt x="5736082" y="261238"/>
                </a:lnTo>
                <a:lnTo>
                  <a:pt x="5701919" y="294004"/>
                </a:lnTo>
                <a:lnTo>
                  <a:pt x="5664327" y="326516"/>
                </a:lnTo>
                <a:lnTo>
                  <a:pt x="5623179" y="358775"/>
                </a:lnTo>
                <a:lnTo>
                  <a:pt x="5623433" y="358647"/>
                </a:lnTo>
                <a:lnTo>
                  <a:pt x="5643892" y="358647"/>
                </a:lnTo>
                <a:lnTo>
                  <a:pt x="5672582" y="336168"/>
                </a:lnTo>
                <a:lnTo>
                  <a:pt x="5710555" y="303275"/>
                </a:lnTo>
                <a:lnTo>
                  <a:pt x="5744972" y="270255"/>
                </a:lnTo>
                <a:lnTo>
                  <a:pt x="5753298" y="261238"/>
                </a:lnTo>
                <a:close/>
              </a:path>
              <a:path w="5878830" h="1461770">
                <a:moveTo>
                  <a:pt x="5664581" y="326263"/>
                </a:moveTo>
                <a:lnTo>
                  <a:pt x="5664257" y="326516"/>
                </a:lnTo>
                <a:lnTo>
                  <a:pt x="5664581" y="326263"/>
                </a:lnTo>
                <a:close/>
              </a:path>
              <a:path w="5878830" h="1461770">
                <a:moveTo>
                  <a:pt x="5702173" y="293750"/>
                </a:moveTo>
                <a:lnTo>
                  <a:pt x="5701879" y="294004"/>
                </a:lnTo>
                <a:lnTo>
                  <a:pt x="5702173" y="293750"/>
                </a:lnTo>
                <a:close/>
              </a:path>
              <a:path w="5878830" h="1461770">
                <a:moveTo>
                  <a:pt x="5782335" y="228726"/>
                </a:moveTo>
                <a:lnTo>
                  <a:pt x="5766181" y="228726"/>
                </a:lnTo>
                <a:lnTo>
                  <a:pt x="5735914" y="261399"/>
                </a:lnTo>
                <a:lnTo>
                  <a:pt x="5736082" y="261238"/>
                </a:lnTo>
                <a:lnTo>
                  <a:pt x="5753298" y="261238"/>
                </a:lnTo>
                <a:lnTo>
                  <a:pt x="5775579" y="237108"/>
                </a:lnTo>
                <a:lnTo>
                  <a:pt x="5782335" y="228726"/>
                </a:lnTo>
                <a:close/>
              </a:path>
              <a:path w="5878830" h="1461770">
                <a:moveTo>
                  <a:pt x="5807785" y="195961"/>
                </a:moveTo>
                <a:lnTo>
                  <a:pt x="5792470" y="195961"/>
                </a:lnTo>
                <a:lnTo>
                  <a:pt x="5765927" y="228980"/>
                </a:lnTo>
                <a:lnTo>
                  <a:pt x="5766181" y="228726"/>
                </a:lnTo>
                <a:lnTo>
                  <a:pt x="5782335" y="228726"/>
                </a:lnTo>
                <a:lnTo>
                  <a:pt x="5802503" y="203707"/>
                </a:lnTo>
                <a:lnTo>
                  <a:pt x="5807785" y="195961"/>
                </a:lnTo>
                <a:close/>
              </a:path>
              <a:path w="5878830" h="1461770">
                <a:moveTo>
                  <a:pt x="5846923" y="130555"/>
                </a:moveTo>
                <a:lnTo>
                  <a:pt x="5833109" y="130555"/>
                </a:lnTo>
                <a:lnTo>
                  <a:pt x="5832856" y="131063"/>
                </a:lnTo>
                <a:lnTo>
                  <a:pt x="5814440" y="163829"/>
                </a:lnTo>
                <a:lnTo>
                  <a:pt x="5792088" y="196341"/>
                </a:lnTo>
                <a:lnTo>
                  <a:pt x="5792470" y="195961"/>
                </a:lnTo>
                <a:lnTo>
                  <a:pt x="5807785" y="195961"/>
                </a:lnTo>
                <a:lnTo>
                  <a:pt x="5825362" y="170179"/>
                </a:lnTo>
                <a:lnTo>
                  <a:pt x="5844285" y="136525"/>
                </a:lnTo>
                <a:lnTo>
                  <a:pt x="5846923" y="130555"/>
                </a:lnTo>
                <a:close/>
              </a:path>
              <a:path w="5878830" h="1461770">
                <a:moveTo>
                  <a:pt x="5814695" y="163321"/>
                </a:moveTo>
                <a:lnTo>
                  <a:pt x="5814347" y="163829"/>
                </a:lnTo>
                <a:lnTo>
                  <a:pt x="5814695" y="163321"/>
                </a:lnTo>
                <a:close/>
              </a:path>
              <a:path w="5878830" h="1461770">
                <a:moveTo>
                  <a:pt x="5832967" y="130809"/>
                </a:moveTo>
                <a:lnTo>
                  <a:pt x="5832824" y="131063"/>
                </a:lnTo>
                <a:lnTo>
                  <a:pt x="5832967" y="130809"/>
                </a:lnTo>
                <a:close/>
              </a:path>
              <a:path w="5878830" h="1461770">
                <a:moveTo>
                  <a:pt x="5833109" y="130555"/>
                </a:moveTo>
                <a:lnTo>
                  <a:pt x="5832967" y="130809"/>
                </a:lnTo>
                <a:lnTo>
                  <a:pt x="5832856" y="131063"/>
                </a:lnTo>
                <a:lnTo>
                  <a:pt x="5833109" y="130555"/>
                </a:lnTo>
                <a:close/>
              </a:path>
              <a:path w="5878830" h="1461770">
                <a:moveTo>
                  <a:pt x="5860802" y="97789"/>
                </a:moveTo>
                <a:lnTo>
                  <a:pt x="5847460" y="97789"/>
                </a:lnTo>
                <a:lnTo>
                  <a:pt x="5847207" y="98425"/>
                </a:lnTo>
                <a:lnTo>
                  <a:pt x="5832967" y="130809"/>
                </a:lnTo>
                <a:lnTo>
                  <a:pt x="5833109" y="130555"/>
                </a:lnTo>
                <a:lnTo>
                  <a:pt x="5846923" y="130555"/>
                </a:lnTo>
                <a:lnTo>
                  <a:pt x="5859272" y="102615"/>
                </a:lnTo>
                <a:lnTo>
                  <a:pt x="5860802" y="97789"/>
                </a:lnTo>
                <a:close/>
              </a:path>
              <a:path w="5878830" h="1461770">
                <a:moveTo>
                  <a:pt x="5847273" y="98216"/>
                </a:moveTo>
                <a:lnTo>
                  <a:pt x="5847182" y="98425"/>
                </a:lnTo>
                <a:lnTo>
                  <a:pt x="5847273" y="98216"/>
                </a:lnTo>
                <a:close/>
              </a:path>
              <a:path w="5878830" h="1461770">
                <a:moveTo>
                  <a:pt x="5847460" y="97789"/>
                </a:moveTo>
                <a:lnTo>
                  <a:pt x="5847273" y="98216"/>
                </a:lnTo>
                <a:lnTo>
                  <a:pt x="5847207" y="98425"/>
                </a:lnTo>
                <a:lnTo>
                  <a:pt x="5847460" y="97789"/>
                </a:lnTo>
                <a:close/>
              </a:path>
              <a:path w="5878830" h="1461770">
                <a:moveTo>
                  <a:pt x="5870719" y="65150"/>
                </a:moveTo>
                <a:lnTo>
                  <a:pt x="5857875" y="65150"/>
                </a:lnTo>
                <a:lnTo>
                  <a:pt x="5847273" y="98216"/>
                </a:lnTo>
                <a:lnTo>
                  <a:pt x="5847460" y="97789"/>
                </a:lnTo>
                <a:lnTo>
                  <a:pt x="5860802" y="97789"/>
                </a:lnTo>
                <a:lnTo>
                  <a:pt x="5870066" y="68579"/>
                </a:lnTo>
                <a:lnTo>
                  <a:pt x="5870719" y="65150"/>
                </a:lnTo>
                <a:close/>
              </a:path>
              <a:path w="5878830" h="1461770">
                <a:moveTo>
                  <a:pt x="5863971" y="32512"/>
                </a:moveTo>
                <a:lnTo>
                  <a:pt x="5857621" y="65912"/>
                </a:lnTo>
                <a:lnTo>
                  <a:pt x="5857875" y="65150"/>
                </a:lnTo>
                <a:lnTo>
                  <a:pt x="5870719" y="65150"/>
                </a:lnTo>
                <a:lnTo>
                  <a:pt x="5876544" y="34543"/>
                </a:lnTo>
                <a:lnTo>
                  <a:pt x="5876625" y="33274"/>
                </a:lnTo>
                <a:lnTo>
                  <a:pt x="5863971" y="33274"/>
                </a:lnTo>
                <a:lnTo>
                  <a:pt x="5863971" y="32512"/>
                </a:lnTo>
                <a:close/>
              </a:path>
              <a:path w="5878830" h="1461770">
                <a:moveTo>
                  <a:pt x="5866003" y="0"/>
                </a:moveTo>
                <a:lnTo>
                  <a:pt x="5863971" y="33274"/>
                </a:lnTo>
                <a:lnTo>
                  <a:pt x="5876625" y="33274"/>
                </a:lnTo>
                <a:lnTo>
                  <a:pt x="5878703" y="762"/>
                </a:lnTo>
                <a:lnTo>
                  <a:pt x="5866003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8" name="object 9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9" name="object 9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1947" y="1293622"/>
            <a:ext cx="10761345" cy="2693670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266700" marR="30480" indent="-228600">
              <a:lnSpc>
                <a:spcPct val="90000"/>
              </a:lnSpc>
              <a:spcBef>
                <a:spcPts val="43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5">
                <a:latin typeface="Calibri"/>
                <a:cs typeface="Calibri"/>
              </a:rPr>
              <a:t>Además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20">
                <a:latin typeface="Calibri"/>
                <a:cs typeface="Calibri"/>
              </a:rPr>
              <a:t>caracterizar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 spc="-15">
                <a:latin typeface="Calibri"/>
                <a:cs typeface="Calibri"/>
              </a:rPr>
              <a:t> sistema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frente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entradas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 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prueba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–impulso,</a:t>
            </a:r>
            <a:r>
              <a:rPr dirty="0" sz="2800" spc="5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escalón,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rampa,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parábola–,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necesario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caracterizar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frente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perturbaciones:</a:t>
            </a:r>
            <a:endParaRPr sz="28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723900" algn="l"/>
              </a:tabLst>
            </a:pPr>
            <a:r>
              <a:rPr dirty="0" sz="2400" spc="-10">
                <a:latin typeface="Calibri"/>
                <a:cs typeface="Calibri"/>
              </a:rPr>
              <a:t>Entradas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no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conocidas</a:t>
            </a:r>
            <a:endParaRPr sz="24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723900" algn="l"/>
              </a:tabLst>
            </a:pP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pueden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producir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múltiples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partes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 </a:t>
            </a:r>
            <a:r>
              <a:rPr dirty="0" sz="2400" spc="-15">
                <a:latin typeface="Calibri"/>
                <a:cs typeface="Calibri"/>
              </a:rPr>
              <a:t>lazo.</a:t>
            </a:r>
            <a:endParaRPr sz="2400">
              <a:latin typeface="Calibri"/>
              <a:cs typeface="Calibri"/>
            </a:endParaRPr>
          </a:p>
          <a:p>
            <a:pPr lvl="2" marL="1181100" indent="-229235">
              <a:lnSpc>
                <a:spcPct val="100000"/>
              </a:lnSpc>
              <a:spcBef>
                <a:spcPts val="195"/>
              </a:spcBef>
              <a:buFont typeface="Arial"/>
              <a:buChar char="•"/>
              <a:tabLst>
                <a:tab pos="1180465" algn="l"/>
                <a:tab pos="1181735" algn="l"/>
              </a:tabLst>
            </a:pPr>
            <a:r>
              <a:rPr dirty="0" sz="2000" spc="-10">
                <a:latin typeface="Calibri"/>
                <a:cs typeface="Calibri"/>
              </a:rPr>
              <a:t>Habitualmente: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Antes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 </a:t>
            </a:r>
            <a:r>
              <a:rPr dirty="0" sz="2000" spc="-10">
                <a:latin typeface="Calibri"/>
                <a:cs typeface="Calibri"/>
              </a:rPr>
              <a:t>planta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(</a:t>
            </a:r>
            <a:r>
              <a:rPr dirty="0" sz="2100" spc="-15" i="1">
                <a:latin typeface="Cambria Math"/>
                <a:cs typeface="Cambria Math"/>
              </a:rPr>
              <a:t>N</a:t>
            </a:r>
            <a:r>
              <a:rPr dirty="0" baseline="-21367" sz="1950" spc="-22">
                <a:latin typeface="Cambria Math"/>
                <a:cs typeface="Cambria Math"/>
              </a:rPr>
              <a:t>1</a:t>
            </a:r>
            <a:r>
              <a:rPr dirty="0" sz="2000" spc="-15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2837815">
              <a:lnSpc>
                <a:spcPct val="100000"/>
              </a:lnSpc>
              <a:spcBef>
                <a:spcPts val="145"/>
              </a:spcBef>
            </a:pP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realimentación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(</a:t>
            </a:r>
            <a:r>
              <a:rPr dirty="0" sz="2100" spc="-15" i="1">
                <a:latin typeface="Cambria Math"/>
                <a:cs typeface="Cambria Math"/>
              </a:rPr>
              <a:t>N</a:t>
            </a:r>
            <a:r>
              <a:rPr dirty="0" baseline="-21367" sz="1950" spc="-22">
                <a:latin typeface="Cambria Math"/>
                <a:cs typeface="Cambria Math"/>
              </a:rPr>
              <a:t>2</a:t>
            </a:r>
            <a:r>
              <a:rPr dirty="0" baseline="-21367" sz="1950" spc="-7">
                <a:latin typeface="Cambria Math"/>
                <a:cs typeface="Cambria Math"/>
              </a:rPr>
              <a:t> </a:t>
            </a:r>
            <a:r>
              <a:rPr dirty="0" sz="2100" spc="-20" i="1">
                <a:latin typeface="Cambria Math"/>
                <a:cs typeface="Cambria Math"/>
              </a:rPr>
              <a:t>,</a:t>
            </a:r>
            <a:r>
              <a:rPr dirty="0" sz="2100" spc="-25" i="1">
                <a:latin typeface="Cambria Math"/>
                <a:cs typeface="Cambria Math"/>
              </a:rPr>
              <a:t> </a:t>
            </a:r>
            <a:r>
              <a:rPr dirty="0" sz="2100" spc="-20" i="1">
                <a:latin typeface="Cambria Math"/>
                <a:cs typeface="Cambria Math"/>
              </a:rPr>
              <a:t>N</a:t>
            </a:r>
            <a:r>
              <a:rPr dirty="0" baseline="-21367" sz="1950" spc="-30">
                <a:latin typeface="Cambria Math"/>
                <a:cs typeface="Cambria Math"/>
              </a:rPr>
              <a:t>3</a:t>
            </a:r>
            <a:r>
              <a:rPr dirty="0" sz="2000" spc="-20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43700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perturbaciones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54652" y="4780788"/>
            <a:ext cx="669290" cy="3067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320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89064" y="4780788"/>
            <a:ext cx="669290" cy="3067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320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43171" y="4895850"/>
            <a:ext cx="411480" cy="76200"/>
          </a:xfrm>
          <a:custGeom>
            <a:avLst/>
            <a:gdLst/>
            <a:ahLst/>
            <a:cxnLst/>
            <a:rect l="l" t="t" r="r" b="b"/>
            <a:pathLst>
              <a:path w="411479" h="76200">
                <a:moveTo>
                  <a:pt x="335131" y="44422"/>
                </a:moveTo>
                <a:lnTo>
                  <a:pt x="335025" y="76200"/>
                </a:lnTo>
                <a:lnTo>
                  <a:pt x="398844" y="44450"/>
                </a:lnTo>
                <a:lnTo>
                  <a:pt x="347852" y="44450"/>
                </a:lnTo>
                <a:lnTo>
                  <a:pt x="335131" y="44422"/>
                </a:lnTo>
                <a:close/>
              </a:path>
              <a:path w="411479" h="76200">
                <a:moveTo>
                  <a:pt x="335174" y="31722"/>
                </a:moveTo>
                <a:lnTo>
                  <a:pt x="335131" y="44422"/>
                </a:lnTo>
                <a:lnTo>
                  <a:pt x="347852" y="44450"/>
                </a:lnTo>
                <a:lnTo>
                  <a:pt x="347852" y="31750"/>
                </a:lnTo>
                <a:lnTo>
                  <a:pt x="335174" y="31722"/>
                </a:lnTo>
                <a:close/>
              </a:path>
              <a:path w="411479" h="76200">
                <a:moveTo>
                  <a:pt x="335279" y="0"/>
                </a:moveTo>
                <a:lnTo>
                  <a:pt x="335174" y="31722"/>
                </a:lnTo>
                <a:lnTo>
                  <a:pt x="347852" y="31750"/>
                </a:lnTo>
                <a:lnTo>
                  <a:pt x="347852" y="44450"/>
                </a:lnTo>
                <a:lnTo>
                  <a:pt x="398844" y="44450"/>
                </a:lnTo>
                <a:lnTo>
                  <a:pt x="411352" y="38226"/>
                </a:lnTo>
                <a:lnTo>
                  <a:pt x="335279" y="0"/>
                </a:lnTo>
                <a:close/>
              </a:path>
              <a:path w="411479" h="76200">
                <a:moveTo>
                  <a:pt x="0" y="30987"/>
                </a:moveTo>
                <a:lnTo>
                  <a:pt x="0" y="43687"/>
                </a:lnTo>
                <a:lnTo>
                  <a:pt x="335131" y="44422"/>
                </a:lnTo>
                <a:lnTo>
                  <a:pt x="335174" y="31722"/>
                </a:lnTo>
                <a:lnTo>
                  <a:pt x="0" y="309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23688" y="4896611"/>
            <a:ext cx="324485" cy="76200"/>
          </a:xfrm>
          <a:custGeom>
            <a:avLst/>
            <a:gdLst/>
            <a:ahLst/>
            <a:cxnLst/>
            <a:rect l="l" t="t" r="r" b="b"/>
            <a:pathLst>
              <a:path w="324485" h="76200">
                <a:moveTo>
                  <a:pt x="248285" y="0"/>
                </a:moveTo>
                <a:lnTo>
                  <a:pt x="248285" y="76200"/>
                </a:lnTo>
                <a:lnTo>
                  <a:pt x="311785" y="44450"/>
                </a:lnTo>
                <a:lnTo>
                  <a:pt x="260985" y="44450"/>
                </a:lnTo>
                <a:lnTo>
                  <a:pt x="260985" y="31750"/>
                </a:lnTo>
                <a:lnTo>
                  <a:pt x="311785" y="31750"/>
                </a:lnTo>
                <a:lnTo>
                  <a:pt x="248285" y="0"/>
                </a:lnTo>
                <a:close/>
              </a:path>
              <a:path w="324485" h="76200">
                <a:moveTo>
                  <a:pt x="24828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48285" y="44450"/>
                </a:lnTo>
                <a:lnTo>
                  <a:pt x="248285" y="31750"/>
                </a:lnTo>
                <a:close/>
              </a:path>
              <a:path w="324485" h="76200">
                <a:moveTo>
                  <a:pt x="311785" y="31750"/>
                </a:moveTo>
                <a:lnTo>
                  <a:pt x="260985" y="31750"/>
                </a:lnTo>
                <a:lnTo>
                  <a:pt x="260985" y="44450"/>
                </a:lnTo>
                <a:lnTo>
                  <a:pt x="311785" y="44450"/>
                </a:lnTo>
                <a:lnTo>
                  <a:pt x="324485" y="38100"/>
                </a:lnTo>
                <a:lnTo>
                  <a:pt x="31178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" name="object 9"/>
          <p:cNvGrpSpPr/>
          <p:nvPr/>
        </p:nvGrpSpPr>
        <p:grpSpPr>
          <a:xfrm>
            <a:off x="2592323" y="4791328"/>
            <a:ext cx="1396365" cy="274955"/>
            <a:chOff x="2592323" y="4791328"/>
            <a:chExt cx="1396365" cy="274955"/>
          </a:xfrm>
        </p:grpSpPr>
        <p:sp>
          <p:nvSpPr>
            <p:cNvPr id="10" name="object 10"/>
            <p:cNvSpPr/>
            <p:nvPr/>
          </p:nvSpPr>
          <p:spPr>
            <a:xfrm>
              <a:off x="2982467" y="4808219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30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29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30" y="251459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2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592323" y="4896611"/>
              <a:ext cx="389890" cy="76200"/>
            </a:xfrm>
            <a:custGeom>
              <a:avLst/>
              <a:gdLst/>
              <a:ahLst/>
              <a:cxnLst/>
              <a:rect l="l" t="t" r="r" b="b"/>
              <a:pathLst>
                <a:path w="389889" h="76200">
                  <a:moveTo>
                    <a:pt x="313308" y="0"/>
                  </a:moveTo>
                  <a:lnTo>
                    <a:pt x="313308" y="76200"/>
                  </a:lnTo>
                  <a:lnTo>
                    <a:pt x="376808" y="44450"/>
                  </a:lnTo>
                  <a:lnTo>
                    <a:pt x="326008" y="44450"/>
                  </a:lnTo>
                  <a:lnTo>
                    <a:pt x="326008" y="31750"/>
                  </a:lnTo>
                  <a:lnTo>
                    <a:pt x="376808" y="31750"/>
                  </a:lnTo>
                  <a:lnTo>
                    <a:pt x="313308" y="0"/>
                  </a:lnTo>
                  <a:close/>
                </a:path>
                <a:path w="389889" h="76200">
                  <a:moveTo>
                    <a:pt x="313308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13308" y="44450"/>
                  </a:lnTo>
                  <a:lnTo>
                    <a:pt x="313308" y="31750"/>
                  </a:lnTo>
                  <a:close/>
                </a:path>
                <a:path w="389889" h="76200">
                  <a:moveTo>
                    <a:pt x="376808" y="31750"/>
                  </a:moveTo>
                  <a:lnTo>
                    <a:pt x="326008" y="31750"/>
                  </a:lnTo>
                  <a:lnTo>
                    <a:pt x="326008" y="44450"/>
                  </a:lnTo>
                  <a:lnTo>
                    <a:pt x="376808" y="44450"/>
                  </a:lnTo>
                  <a:lnTo>
                    <a:pt x="389508" y="38100"/>
                  </a:lnTo>
                  <a:lnTo>
                    <a:pt x="376808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3233927" y="4794503"/>
              <a:ext cx="751205" cy="139700"/>
            </a:xfrm>
            <a:custGeom>
              <a:avLst/>
              <a:gdLst/>
              <a:ahLst/>
              <a:cxnLst/>
              <a:rect l="l" t="t" r="r" b="b"/>
              <a:pathLst>
                <a:path w="751204" h="139700">
                  <a:moveTo>
                    <a:pt x="0" y="139573"/>
                  </a:moveTo>
                  <a:lnTo>
                    <a:pt x="418338" y="138684"/>
                  </a:lnTo>
                </a:path>
                <a:path w="751204" h="139700">
                  <a:moveTo>
                    <a:pt x="417575" y="138176"/>
                  </a:moveTo>
                  <a:lnTo>
                    <a:pt x="751205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7021068" y="4896611"/>
            <a:ext cx="1765300" cy="561975"/>
            <a:chOff x="7021068" y="4896611"/>
            <a:chExt cx="1765300" cy="561975"/>
          </a:xfrm>
        </p:grpSpPr>
        <p:sp>
          <p:nvSpPr>
            <p:cNvPr id="14" name="object 14"/>
            <p:cNvSpPr/>
            <p:nvPr/>
          </p:nvSpPr>
          <p:spPr>
            <a:xfrm>
              <a:off x="7658100" y="4896611"/>
              <a:ext cx="920750" cy="76200"/>
            </a:xfrm>
            <a:custGeom>
              <a:avLst/>
              <a:gdLst/>
              <a:ahLst/>
              <a:cxnLst/>
              <a:rect l="l" t="t" r="r" b="b"/>
              <a:pathLst>
                <a:path w="920750" h="76200">
                  <a:moveTo>
                    <a:pt x="844423" y="0"/>
                  </a:moveTo>
                  <a:lnTo>
                    <a:pt x="844423" y="76200"/>
                  </a:lnTo>
                  <a:lnTo>
                    <a:pt x="907923" y="44450"/>
                  </a:lnTo>
                  <a:lnTo>
                    <a:pt x="857123" y="44450"/>
                  </a:lnTo>
                  <a:lnTo>
                    <a:pt x="857123" y="31750"/>
                  </a:lnTo>
                  <a:lnTo>
                    <a:pt x="907923" y="31750"/>
                  </a:lnTo>
                  <a:lnTo>
                    <a:pt x="844423" y="0"/>
                  </a:lnTo>
                  <a:close/>
                </a:path>
                <a:path w="920750" h="76200">
                  <a:moveTo>
                    <a:pt x="844423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844423" y="44450"/>
                  </a:lnTo>
                  <a:lnTo>
                    <a:pt x="844423" y="31750"/>
                  </a:lnTo>
                  <a:close/>
                </a:path>
                <a:path w="920750" h="76200">
                  <a:moveTo>
                    <a:pt x="907923" y="31750"/>
                  </a:moveTo>
                  <a:lnTo>
                    <a:pt x="857123" y="31750"/>
                  </a:lnTo>
                  <a:lnTo>
                    <a:pt x="857123" y="44450"/>
                  </a:lnTo>
                  <a:lnTo>
                    <a:pt x="907923" y="44450"/>
                  </a:lnTo>
                  <a:lnTo>
                    <a:pt x="920623" y="38100"/>
                  </a:lnTo>
                  <a:lnTo>
                    <a:pt x="907923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21068" y="4928361"/>
              <a:ext cx="872490" cy="530225"/>
            </a:xfrm>
            <a:custGeom>
              <a:avLst/>
              <a:gdLst/>
              <a:ahLst/>
              <a:cxnLst/>
              <a:rect l="l" t="t" r="r" b="b"/>
              <a:pathLst>
                <a:path w="872490" h="530225">
                  <a:moveTo>
                    <a:pt x="76200" y="453516"/>
                  </a:moveTo>
                  <a:lnTo>
                    <a:pt x="0" y="491616"/>
                  </a:lnTo>
                  <a:lnTo>
                    <a:pt x="76200" y="529716"/>
                  </a:lnTo>
                  <a:lnTo>
                    <a:pt x="76200" y="497966"/>
                  </a:lnTo>
                  <a:lnTo>
                    <a:pt x="63500" y="497966"/>
                  </a:lnTo>
                  <a:lnTo>
                    <a:pt x="63500" y="485266"/>
                  </a:lnTo>
                  <a:lnTo>
                    <a:pt x="76200" y="485266"/>
                  </a:lnTo>
                  <a:lnTo>
                    <a:pt x="76200" y="453516"/>
                  </a:lnTo>
                  <a:close/>
                </a:path>
                <a:path w="872490" h="530225">
                  <a:moveTo>
                    <a:pt x="76200" y="485266"/>
                  </a:moveTo>
                  <a:lnTo>
                    <a:pt x="63500" y="485266"/>
                  </a:lnTo>
                  <a:lnTo>
                    <a:pt x="63500" y="497966"/>
                  </a:lnTo>
                  <a:lnTo>
                    <a:pt x="76200" y="497966"/>
                  </a:lnTo>
                  <a:lnTo>
                    <a:pt x="76200" y="485266"/>
                  </a:lnTo>
                  <a:close/>
                </a:path>
                <a:path w="872490" h="530225">
                  <a:moveTo>
                    <a:pt x="859662" y="485266"/>
                  </a:moveTo>
                  <a:lnTo>
                    <a:pt x="76200" y="485266"/>
                  </a:lnTo>
                  <a:lnTo>
                    <a:pt x="76200" y="497966"/>
                  </a:lnTo>
                  <a:lnTo>
                    <a:pt x="872362" y="497966"/>
                  </a:lnTo>
                  <a:lnTo>
                    <a:pt x="872362" y="491616"/>
                  </a:lnTo>
                  <a:lnTo>
                    <a:pt x="859662" y="491616"/>
                  </a:lnTo>
                  <a:lnTo>
                    <a:pt x="859662" y="485266"/>
                  </a:lnTo>
                  <a:close/>
                </a:path>
                <a:path w="872490" h="530225">
                  <a:moveTo>
                    <a:pt x="859662" y="6350"/>
                  </a:moveTo>
                  <a:lnTo>
                    <a:pt x="859662" y="491616"/>
                  </a:lnTo>
                  <a:lnTo>
                    <a:pt x="866012" y="485266"/>
                  </a:lnTo>
                  <a:lnTo>
                    <a:pt x="872362" y="485266"/>
                  </a:lnTo>
                  <a:lnTo>
                    <a:pt x="872362" y="12700"/>
                  </a:lnTo>
                  <a:lnTo>
                    <a:pt x="866012" y="12700"/>
                  </a:lnTo>
                  <a:lnTo>
                    <a:pt x="859662" y="6350"/>
                  </a:lnTo>
                  <a:close/>
                </a:path>
                <a:path w="872490" h="530225">
                  <a:moveTo>
                    <a:pt x="872362" y="485266"/>
                  </a:moveTo>
                  <a:lnTo>
                    <a:pt x="866012" y="485266"/>
                  </a:lnTo>
                  <a:lnTo>
                    <a:pt x="859662" y="491616"/>
                  </a:lnTo>
                  <a:lnTo>
                    <a:pt x="872362" y="491616"/>
                  </a:lnTo>
                  <a:lnTo>
                    <a:pt x="872362" y="485266"/>
                  </a:lnTo>
                  <a:close/>
                </a:path>
                <a:path w="872490" h="530225">
                  <a:moveTo>
                    <a:pt x="872362" y="0"/>
                  </a:moveTo>
                  <a:lnTo>
                    <a:pt x="637412" y="0"/>
                  </a:lnTo>
                  <a:lnTo>
                    <a:pt x="637412" y="12700"/>
                  </a:lnTo>
                  <a:lnTo>
                    <a:pt x="859662" y="12700"/>
                  </a:lnTo>
                  <a:lnTo>
                    <a:pt x="859662" y="6350"/>
                  </a:lnTo>
                  <a:lnTo>
                    <a:pt x="872362" y="6350"/>
                  </a:lnTo>
                  <a:lnTo>
                    <a:pt x="872362" y="0"/>
                  </a:lnTo>
                  <a:close/>
                </a:path>
                <a:path w="872490" h="530225">
                  <a:moveTo>
                    <a:pt x="872362" y="6350"/>
                  </a:moveTo>
                  <a:lnTo>
                    <a:pt x="859662" y="6350"/>
                  </a:lnTo>
                  <a:lnTo>
                    <a:pt x="866012" y="12700"/>
                  </a:lnTo>
                  <a:lnTo>
                    <a:pt x="872362" y="12700"/>
                  </a:lnTo>
                  <a:lnTo>
                    <a:pt x="872362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658100" y="4934711"/>
              <a:ext cx="1124585" cy="327660"/>
            </a:xfrm>
            <a:custGeom>
              <a:avLst/>
              <a:gdLst/>
              <a:ahLst/>
              <a:cxnLst/>
              <a:rect l="l" t="t" r="r" b="b"/>
              <a:pathLst>
                <a:path w="1124584" h="327660">
                  <a:moveTo>
                    <a:pt x="790955" y="327151"/>
                  </a:moveTo>
                  <a:lnTo>
                    <a:pt x="1124584" y="188975"/>
                  </a:lnTo>
                </a:path>
                <a:path w="1124584" h="327660">
                  <a:moveTo>
                    <a:pt x="0" y="0"/>
                  </a:moveTo>
                  <a:lnTo>
                    <a:pt x="395097" y="0"/>
                  </a:lnTo>
                  <a:lnTo>
                    <a:pt x="395097" y="327151"/>
                  </a:lnTo>
                  <a:lnTo>
                    <a:pt x="790321" y="327151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464054" y="4565141"/>
            <a:ext cx="33337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 i="1">
                <a:latin typeface="Times New Roman"/>
                <a:cs typeface="Times New Roman"/>
              </a:rPr>
              <a:t>X(s)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147431" y="4591558"/>
            <a:ext cx="32512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839200" y="5234940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734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7340" h="76200">
                <a:moveTo>
                  <a:pt x="228600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8600" y="44450"/>
                </a:lnTo>
                <a:lnTo>
                  <a:pt x="228600" y="31750"/>
                </a:lnTo>
                <a:close/>
              </a:path>
              <a:path w="307340" h="76200">
                <a:moveTo>
                  <a:pt x="231013" y="0"/>
                </a:moveTo>
                <a:lnTo>
                  <a:pt x="231013" y="76200"/>
                </a:lnTo>
                <a:lnTo>
                  <a:pt x="307213" y="38100"/>
                </a:lnTo>
                <a:lnTo>
                  <a:pt x="2310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448300" y="4780788"/>
            <a:ext cx="668020" cy="3067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320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115811" y="4896611"/>
            <a:ext cx="363855" cy="76200"/>
          </a:xfrm>
          <a:custGeom>
            <a:avLst/>
            <a:gdLst/>
            <a:ahLst/>
            <a:cxnLst/>
            <a:rect l="l" t="t" r="r" b="b"/>
            <a:pathLst>
              <a:path w="363854" h="76200">
                <a:moveTo>
                  <a:pt x="287527" y="0"/>
                </a:moveTo>
                <a:lnTo>
                  <a:pt x="287527" y="76200"/>
                </a:lnTo>
                <a:lnTo>
                  <a:pt x="351027" y="44450"/>
                </a:lnTo>
                <a:lnTo>
                  <a:pt x="300227" y="44450"/>
                </a:lnTo>
                <a:lnTo>
                  <a:pt x="300227" y="31750"/>
                </a:lnTo>
                <a:lnTo>
                  <a:pt x="351027" y="31750"/>
                </a:lnTo>
                <a:lnTo>
                  <a:pt x="287527" y="0"/>
                </a:lnTo>
                <a:close/>
              </a:path>
              <a:path w="363854" h="76200">
                <a:moveTo>
                  <a:pt x="287527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87527" y="44450"/>
                </a:lnTo>
                <a:lnTo>
                  <a:pt x="287527" y="31750"/>
                </a:lnTo>
                <a:close/>
              </a:path>
              <a:path w="363854" h="76200">
                <a:moveTo>
                  <a:pt x="351027" y="31750"/>
                </a:moveTo>
                <a:lnTo>
                  <a:pt x="300227" y="31750"/>
                </a:lnTo>
                <a:lnTo>
                  <a:pt x="300227" y="44450"/>
                </a:lnTo>
                <a:lnTo>
                  <a:pt x="351027" y="44450"/>
                </a:lnTo>
                <a:lnTo>
                  <a:pt x="363727" y="38100"/>
                </a:lnTo>
                <a:lnTo>
                  <a:pt x="351027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8873490" y="4900421"/>
            <a:ext cx="32512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(z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519794" y="5161915"/>
            <a:ext cx="24066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 spc="10" b="1" i="1">
                <a:latin typeface="Times New Roman"/>
                <a:cs typeface="Times New Roman"/>
              </a:rPr>
              <a:t>δ</a:t>
            </a:r>
            <a:r>
              <a:rPr dirty="0" baseline="-21604" sz="1350" spc="15" b="1" i="1">
                <a:latin typeface="Times New Roman"/>
                <a:cs typeface="Times New Roman"/>
              </a:rPr>
              <a:t>T</a:t>
            </a:r>
            <a:endParaRPr baseline="-21604" sz="13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70730" y="4604130"/>
            <a:ext cx="33337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 i="1">
                <a:latin typeface="Times New Roman"/>
                <a:cs typeface="Times New Roman"/>
              </a:rPr>
              <a:t>E(z)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930144" y="5004561"/>
            <a:ext cx="8509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67073" y="4904688"/>
            <a:ext cx="24066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 spc="10" b="1" i="1">
                <a:latin typeface="Times New Roman"/>
                <a:cs typeface="Times New Roman"/>
              </a:rPr>
              <a:t>δ</a:t>
            </a:r>
            <a:r>
              <a:rPr dirty="0" baseline="-21604" sz="1350" spc="15" b="1" i="1">
                <a:latin typeface="Times New Roman"/>
                <a:cs typeface="Times New Roman"/>
              </a:rPr>
              <a:t>T</a:t>
            </a:r>
            <a:endParaRPr baseline="-21604" sz="13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65064" y="5265420"/>
            <a:ext cx="666115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69545">
              <a:lnSpc>
                <a:spcPct val="100000"/>
              </a:lnSpc>
              <a:spcBef>
                <a:spcPts val="325"/>
              </a:spcBef>
            </a:pPr>
            <a:r>
              <a:rPr dirty="0" sz="1400" b="1" i="1">
                <a:latin typeface="Times New Roman"/>
                <a:cs typeface="Times New Roman"/>
              </a:rPr>
              <a:t>H(s)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6473697" y="4543044"/>
            <a:ext cx="514984" cy="523240"/>
            <a:chOff x="6473697" y="4543044"/>
            <a:chExt cx="514984" cy="523240"/>
          </a:xfrm>
        </p:grpSpPr>
        <p:sp>
          <p:nvSpPr>
            <p:cNvPr id="29" name="object 29"/>
            <p:cNvSpPr/>
            <p:nvPr/>
          </p:nvSpPr>
          <p:spPr>
            <a:xfrm>
              <a:off x="6480047" y="4808220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60">
                  <a:moveTo>
                    <a:pt x="0" y="125729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29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59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2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6566916" y="4543043"/>
              <a:ext cx="421640" cy="429895"/>
            </a:xfrm>
            <a:custGeom>
              <a:avLst/>
              <a:gdLst/>
              <a:ahLst/>
              <a:cxnLst/>
              <a:rect l="l" t="t" r="r" b="b"/>
              <a:pathLst>
                <a:path w="421640" h="429895">
                  <a:moveTo>
                    <a:pt x="76200" y="189230"/>
                  </a:moveTo>
                  <a:lnTo>
                    <a:pt x="44450" y="189230"/>
                  </a:lnTo>
                  <a:lnTo>
                    <a:pt x="44450" y="0"/>
                  </a:lnTo>
                  <a:lnTo>
                    <a:pt x="31750" y="0"/>
                  </a:lnTo>
                  <a:lnTo>
                    <a:pt x="31750" y="189230"/>
                  </a:lnTo>
                  <a:lnTo>
                    <a:pt x="0" y="189230"/>
                  </a:lnTo>
                  <a:lnTo>
                    <a:pt x="38100" y="265430"/>
                  </a:lnTo>
                  <a:lnTo>
                    <a:pt x="69850" y="201930"/>
                  </a:lnTo>
                  <a:lnTo>
                    <a:pt x="76200" y="189230"/>
                  </a:lnTo>
                  <a:close/>
                </a:path>
                <a:path w="421640" h="429895">
                  <a:moveTo>
                    <a:pt x="421513" y="391668"/>
                  </a:moveTo>
                  <a:lnTo>
                    <a:pt x="408813" y="385318"/>
                  </a:lnTo>
                  <a:lnTo>
                    <a:pt x="345313" y="353568"/>
                  </a:lnTo>
                  <a:lnTo>
                    <a:pt x="345313" y="385318"/>
                  </a:lnTo>
                  <a:lnTo>
                    <a:pt x="164592" y="385318"/>
                  </a:lnTo>
                  <a:lnTo>
                    <a:pt x="164592" y="398018"/>
                  </a:lnTo>
                  <a:lnTo>
                    <a:pt x="345313" y="398018"/>
                  </a:lnTo>
                  <a:lnTo>
                    <a:pt x="345313" y="429768"/>
                  </a:lnTo>
                  <a:lnTo>
                    <a:pt x="408813" y="398018"/>
                  </a:lnTo>
                  <a:lnTo>
                    <a:pt x="421513" y="391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" name="object 31"/>
          <p:cNvGrpSpPr/>
          <p:nvPr/>
        </p:nvGrpSpPr>
        <p:grpSpPr>
          <a:xfrm>
            <a:off x="3069335" y="5059679"/>
            <a:ext cx="1405890" cy="870585"/>
            <a:chOff x="3069335" y="5059679"/>
            <a:chExt cx="1405890" cy="870585"/>
          </a:xfrm>
        </p:grpSpPr>
        <p:sp>
          <p:nvSpPr>
            <p:cNvPr id="32" name="object 32"/>
            <p:cNvSpPr/>
            <p:nvPr/>
          </p:nvSpPr>
          <p:spPr>
            <a:xfrm>
              <a:off x="3069335" y="5059679"/>
              <a:ext cx="1146810" cy="365760"/>
            </a:xfrm>
            <a:custGeom>
              <a:avLst/>
              <a:gdLst/>
              <a:ahLst/>
              <a:cxnLst/>
              <a:rect l="l" t="t" r="r" b="b"/>
              <a:pathLst>
                <a:path w="1146810" h="365760">
                  <a:moveTo>
                    <a:pt x="44450" y="63500"/>
                  </a:moveTo>
                  <a:lnTo>
                    <a:pt x="31750" y="63500"/>
                  </a:lnTo>
                  <a:lnTo>
                    <a:pt x="31750" y="365633"/>
                  </a:lnTo>
                  <a:lnTo>
                    <a:pt x="1146302" y="365633"/>
                  </a:lnTo>
                  <a:lnTo>
                    <a:pt x="1146302" y="359283"/>
                  </a:lnTo>
                  <a:lnTo>
                    <a:pt x="44450" y="359283"/>
                  </a:lnTo>
                  <a:lnTo>
                    <a:pt x="38100" y="352933"/>
                  </a:lnTo>
                  <a:lnTo>
                    <a:pt x="44450" y="352933"/>
                  </a:lnTo>
                  <a:lnTo>
                    <a:pt x="44450" y="63500"/>
                  </a:lnTo>
                  <a:close/>
                </a:path>
                <a:path w="1146810" h="365760">
                  <a:moveTo>
                    <a:pt x="44450" y="352933"/>
                  </a:moveTo>
                  <a:lnTo>
                    <a:pt x="38100" y="352933"/>
                  </a:lnTo>
                  <a:lnTo>
                    <a:pt x="44450" y="359283"/>
                  </a:lnTo>
                  <a:lnTo>
                    <a:pt x="44450" y="352933"/>
                  </a:lnTo>
                  <a:close/>
                </a:path>
                <a:path w="1146810" h="365760">
                  <a:moveTo>
                    <a:pt x="1146302" y="352933"/>
                  </a:moveTo>
                  <a:lnTo>
                    <a:pt x="44450" y="352933"/>
                  </a:lnTo>
                  <a:lnTo>
                    <a:pt x="44450" y="359283"/>
                  </a:lnTo>
                  <a:lnTo>
                    <a:pt x="1146302" y="359283"/>
                  </a:lnTo>
                  <a:lnTo>
                    <a:pt x="1146302" y="352933"/>
                  </a:lnTo>
                  <a:close/>
                </a:path>
                <a:path w="1146810" h="365760">
                  <a:moveTo>
                    <a:pt x="38100" y="0"/>
                  </a:moveTo>
                  <a:lnTo>
                    <a:pt x="0" y="76200"/>
                  </a:lnTo>
                  <a:lnTo>
                    <a:pt x="31750" y="76200"/>
                  </a:lnTo>
                  <a:lnTo>
                    <a:pt x="31750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1146810" h="365760">
                  <a:moveTo>
                    <a:pt x="69850" y="63500"/>
                  </a:moveTo>
                  <a:lnTo>
                    <a:pt x="44450" y="63500"/>
                  </a:lnTo>
                  <a:lnTo>
                    <a:pt x="44450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215383" y="5292851"/>
              <a:ext cx="253365" cy="253365"/>
            </a:xfrm>
            <a:custGeom>
              <a:avLst/>
              <a:gdLst/>
              <a:ahLst/>
              <a:cxnLst/>
              <a:rect l="l" t="t" r="r" b="b"/>
              <a:pathLst>
                <a:path w="253364" h="253364">
                  <a:moveTo>
                    <a:pt x="0" y="126492"/>
                  </a:moveTo>
                  <a:lnTo>
                    <a:pt x="9941" y="77259"/>
                  </a:lnTo>
                  <a:lnTo>
                    <a:pt x="37052" y="37052"/>
                  </a:lnTo>
                  <a:lnTo>
                    <a:pt x="77259" y="9941"/>
                  </a:lnTo>
                  <a:lnTo>
                    <a:pt x="126491" y="0"/>
                  </a:lnTo>
                  <a:lnTo>
                    <a:pt x="175724" y="9941"/>
                  </a:lnTo>
                  <a:lnTo>
                    <a:pt x="215931" y="37052"/>
                  </a:lnTo>
                  <a:lnTo>
                    <a:pt x="243042" y="77259"/>
                  </a:lnTo>
                  <a:lnTo>
                    <a:pt x="252983" y="126492"/>
                  </a:lnTo>
                  <a:lnTo>
                    <a:pt x="243042" y="175724"/>
                  </a:lnTo>
                  <a:lnTo>
                    <a:pt x="215931" y="215931"/>
                  </a:lnTo>
                  <a:lnTo>
                    <a:pt x="175724" y="243042"/>
                  </a:lnTo>
                  <a:lnTo>
                    <a:pt x="126491" y="252984"/>
                  </a:lnTo>
                  <a:lnTo>
                    <a:pt x="77259" y="243042"/>
                  </a:lnTo>
                  <a:lnTo>
                    <a:pt x="37052" y="215931"/>
                  </a:lnTo>
                  <a:lnTo>
                    <a:pt x="9941" y="175724"/>
                  </a:lnTo>
                  <a:lnTo>
                    <a:pt x="0" y="12649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303775" y="5545835"/>
              <a:ext cx="76200" cy="384810"/>
            </a:xfrm>
            <a:custGeom>
              <a:avLst/>
              <a:gdLst/>
              <a:ahLst/>
              <a:cxnLst/>
              <a:rect l="l" t="t" r="r" b="b"/>
              <a:pathLst>
                <a:path w="76200" h="384810">
                  <a:moveTo>
                    <a:pt x="44450" y="63500"/>
                  </a:moveTo>
                  <a:lnTo>
                    <a:pt x="31750" y="63500"/>
                  </a:lnTo>
                  <a:lnTo>
                    <a:pt x="31750" y="384213"/>
                  </a:lnTo>
                  <a:lnTo>
                    <a:pt x="44450" y="384213"/>
                  </a:lnTo>
                  <a:lnTo>
                    <a:pt x="44450" y="63500"/>
                  </a:lnTo>
                  <a:close/>
                </a:path>
                <a:path w="76200" h="384810">
                  <a:moveTo>
                    <a:pt x="38100" y="0"/>
                  </a:moveTo>
                  <a:lnTo>
                    <a:pt x="0" y="76200"/>
                  </a:lnTo>
                  <a:lnTo>
                    <a:pt x="31750" y="76200"/>
                  </a:lnTo>
                  <a:lnTo>
                    <a:pt x="31750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76200" h="384810">
                  <a:moveTo>
                    <a:pt x="69850" y="63500"/>
                  </a:moveTo>
                  <a:lnTo>
                    <a:pt x="44450" y="63500"/>
                  </a:lnTo>
                  <a:lnTo>
                    <a:pt x="44450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6329171" y="4225010"/>
            <a:ext cx="519430" cy="953135"/>
          </a:xfrm>
          <a:prstGeom prst="rect">
            <a:avLst/>
          </a:prstGeom>
        </p:spPr>
        <p:txBody>
          <a:bodyPr wrap="square" lIns="0" tIns="9588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755"/>
              </a:spcBef>
            </a:pPr>
            <a:r>
              <a:rPr dirty="0" sz="1400" b="1" i="1">
                <a:latin typeface="Times New Roman"/>
                <a:cs typeface="Times New Roman"/>
              </a:rPr>
              <a:t>N</a:t>
            </a:r>
            <a:r>
              <a:rPr dirty="0" baseline="-21604" sz="1350" b="1" i="1">
                <a:latin typeface="Times New Roman"/>
                <a:cs typeface="Times New Roman"/>
              </a:rPr>
              <a:t>1</a:t>
            </a:r>
            <a:r>
              <a:rPr dirty="0" sz="1400" b="1" i="1">
                <a:latin typeface="Times New Roman"/>
                <a:cs typeface="Times New Roman"/>
              </a:rPr>
              <a:t>(z)</a:t>
            </a:r>
            <a:endParaRPr sz="1400">
              <a:latin typeface="Times New Roman"/>
              <a:cs typeface="Times New Roman"/>
            </a:endParaRPr>
          </a:p>
          <a:p>
            <a:pPr marL="137160">
              <a:lnSpc>
                <a:spcPct val="100000"/>
              </a:lnSpc>
              <a:spcBef>
                <a:spcPts val="655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950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6131052" y="5286502"/>
            <a:ext cx="896619" cy="643890"/>
            <a:chOff x="6131052" y="5286502"/>
            <a:chExt cx="896619" cy="643890"/>
          </a:xfrm>
        </p:grpSpPr>
        <p:sp>
          <p:nvSpPr>
            <p:cNvPr id="37" name="object 37"/>
            <p:cNvSpPr/>
            <p:nvPr/>
          </p:nvSpPr>
          <p:spPr>
            <a:xfrm>
              <a:off x="6768084" y="5292852"/>
              <a:ext cx="253365" cy="253365"/>
            </a:xfrm>
            <a:custGeom>
              <a:avLst/>
              <a:gdLst/>
              <a:ahLst/>
              <a:cxnLst/>
              <a:rect l="l" t="t" r="r" b="b"/>
              <a:pathLst>
                <a:path w="253365" h="253364">
                  <a:moveTo>
                    <a:pt x="0" y="126492"/>
                  </a:moveTo>
                  <a:lnTo>
                    <a:pt x="9941" y="77259"/>
                  </a:lnTo>
                  <a:lnTo>
                    <a:pt x="37052" y="37052"/>
                  </a:lnTo>
                  <a:lnTo>
                    <a:pt x="77259" y="9941"/>
                  </a:lnTo>
                  <a:lnTo>
                    <a:pt x="126492" y="0"/>
                  </a:lnTo>
                  <a:lnTo>
                    <a:pt x="175724" y="9941"/>
                  </a:lnTo>
                  <a:lnTo>
                    <a:pt x="215931" y="37052"/>
                  </a:lnTo>
                  <a:lnTo>
                    <a:pt x="243042" y="77259"/>
                  </a:lnTo>
                  <a:lnTo>
                    <a:pt x="252984" y="126492"/>
                  </a:lnTo>
                  <a:lnTo>
                    <a:pt x="243042" y="175724"/>
                  </a:lnTo>
                  <a:lnTo>
                    <a:pt x="215931" y="215931"/>
                  </a:lnTo>
                  <a:lnTo>
                    <a:pt x="175724" y="243042"/>
                  </a:lnTo>
                  <a:lnTo>
                    <a:pt x="126492" y="252984"/>
                  </a:lnTo>
                  <a:lnTo>
                    <a:pt x="77259" y="243042"/>
                  </a:lnTo>
                  <a:lnTo>
                    <a:pt x="37052" y="215931"/>
                  </a:lnTo>
                  <a:lnTo>
                    <a:pt x="9941" y="175724"/>
                  </a:lnTo>
                  <a:lnTo>
                    <a:pt x="0" y="12649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6131052" y="5381244"/>
              <a:ext cx="802005" cy="549275"/>
            </a:xfrm>
            <a:custGeom>
              <a:avLst/>
              <a:gdLst/>
              <a:ahLst/>
              <a:cxnLst/>
              <a:rect l="l" t="t" r="r" b="b"/>
              <a:pathLst>
                <a:path w="802004" h="549275">
                  <a:moveTo>
                    <a:pt x="637413" y="31750"/>
                  </a:moveTo>
                  <a:lnTo>
                    <a:pt x="76200" y="31750"/>
                  </a:lnTo>
                  <a:lnTo>
                    <a:pt x="76200" y="0"/>
                  </a:lnTo>
                  <a:lnTo>
                    <a:pt x="0" y="38100"/>
                  </a:lnTo>
                  <a:lnTo>
                    <a:pt x="76200" y="76200"/>
                  </a:lnTo>
                  <a:lnTo>
                    <a:pt x="76200" y="44450"/>
                  </a:lnTo>
                  <a:lnTo>
                    <a:pt x="637413" y="44450"/>
                  </a:lnTo>
                  <a:lnTo>
                    <a:pt x="637413" y="31750"/>
                  </a:lnTo>
                  <a:close/>
                </a:path>
                <a:path w="802004" h="549275">
                  <a:moveTo>
                    <a:pt x="801624" y="240792"/>
                  </a:moveTo>
                  <a:lnTo>
                    <a:pt x="795274" y="228092"/>
                  </a:lnTo>
                  <a:lnTo>
                    <a:pt x="763524" y="164592"/>
                  </a:lnTo>
                  <a:lnTo>
                    <a:pt x="725424" y="240792"/>
                  </a:lnTo>
                  <a:lnTo>
                    <a:pt x="757174" y="240792"/>
                  </a:lnTo>
                  <a:lnTo>
                    <a:pt x="757174" y="548805"/>
                  </a:lnTo>
                  <a:lnTo>
                    <a:pt x="769874" y="548805"/>
                  </a:lnTo>
                  <a:lnTo>
                    <a:pt x="769874" y="240792"/>
                  </a:lnTo>
                  <a:lnTo>
                    <a:pt x="801624" y="240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6915911" y="5552947"/>
            <a:ext cx="452755" cy="396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0805">
              <a:lnSpc>
                <a:spcPts val="1460"/>
              </a:lnSpc>
              <a:spcBef>
                <a:spcPts val="100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  <a:p>
            <a:pPr marL="38100">
              <a:lnSpc>
                <a:spcPts val="1460"/>
              </a:lnSpc>
            </a:pPr>
            <a:r>
              <a:rPr dirty="0" sz="1400" b="1" i="1">
                <a:latin typeface="Times New Roman"/>
                <a:cs typeface="Times New Roman"/>
              </a:rPr>
              <a:t>N</a:t>
            </a:r>
            <a:r>
              <a:rPr dirty="0" baseline="-21604" sz="1350" b="1" i="1">
                <a:latin typeface="Times New Roman"/>
                <a:cs typeface="Times New Roman"/>
              </a:rPr>
              <a:t>2</a:t>
            </a:r>
            <a:r>
              <a:rPr dirty="0" sz="1400" b="1" i="1">
                <a:latin typeface="Times New Roman"/>
                <a:cs typeface="Times New Roman"/>
              </a:rPr>
              <a:t>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093711" y="5218938"/>
            <a:ext cx="12700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362577" y="5098897"/>
            <a:ext cx="452755" cy="850900"/>
          </a:xfrm>
          <a:prstGeom prst="rect">
            <a:avLst/>
          </a:prstGeom>
        </p:spPr>
        <p:txBody>
          <a:bodyPr wrap="square" lIns="0" tIns="133350" rIns="0" bIns="0" rtlCol="0" vert="horz">
            <a:spAutoFit/>
          </a:bodyPr>
          <a:lstStyle/>
          <a:p>
            <a:pPr algn="ctr" marL="29845">
              <a:lnSpc>
                <a:spcPct val="100000"/>
              </a:lnSpc>
              <a:spcBef>
                <a:spcPts val="1050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  <a:p>
            <a:pPr marL="90805">
              <a:lnSpc>
                <a:spcPts val="1460"/>
              </a:lnSpc>
              <a:spcBef>
                <a:spcPts val="950"/>
              </a:spcBef>
            </a:pPr>
            <a:r>
              <a:rPr dirty="0" sz="1400" b="1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  <a:p>
            <a:pPr marL="38100">
              <a:lnSpc>
                <a:spcPts val="1460"/>
              </a:lnSpc>
            </a:pPr>
            <a:r>
              <a:rPr dirty="0" sz="1400" b="1" i="1">
                <a:latin typeface="Times New Roman"/>
                <a:cs typeface="Times New Roman"/>
              </a:rPr>
              <a:t>N</a:t>
            </a:r>
            <a:r>
              <a:rPr dirty="0" baseline="-21604" sz="1350" b="1" i="1">
                <a:latin typeface="Times New Roman"/>
                <a:cs typeface="Times New Roman"/>
              </a:rPr>
              <a:t>3</a:t>
            </a:r>
            <a:r>
              <a:rPr dirty="0" sz="1400" b="1" i="1">
                <a:latin typeface="Times New Roman"/>
                <a:cs typeface="Times New Roman"/>
              </a:rPr>
              <a:t>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468367" y="5381244"/>
            <a:ext cx="996950" cy="76200"/>
          </a:xfrm>
          <a:custGeom>
            <a:avLst/>
            <a:gdLst/>
            <a:ahLst/>
            <a:cxnLst/>
            <a:rect l="l" t="t" r="r" b="b"/>
            <a:pathLst>
              <a:path w="996950" h="76200">
                <a:moveTo>
                  <a:pt x="76200" y="0"/>
                </a:moveTo>
                <a:lnTo>
                  <a:pt x="0" y="38099"/>
                </a:lnTo>
                <a:lnTo>
                  <a:pt x="76200" y="76199"/>
                </a:lnTo>
                <a:lnTo>
                  <a:pt x="76200" y="44449"/>
                </a:lnTo>
                <a:lnTo>
                  <a:pt x="63500" y="44449"/>
                </a:lnTo>
                <a:lnTo>
                  <a:pt x="63500" y="31749"/>
                </a:lnTo>
                <a:lnTo>
                  <a:pt x="76200" y="31749"/>
                </a:lnTo>
                <a:lnTo>
                  <a:pt x="76200" y="0"/>
                </a:lnTo>
                <a:close/>
              </a:path>
              <a:path w="996950" h="76200">
                <a:moveTo>
                  <a:pt x="76200" y="31749"/>
                </a:moveTo>
                <a:lnTo>
                  <a:pt x="63500" y="31749"/>
                </a:lnTo>
                <a:lnTo>
                  <a:pt x="63500" y="44449"/>
                </a:lnTo>
                <a:lnTo>
                  <a:pt x="76200" y="44449"/>
                </a:lnTo>
                <a:lnTo>
                  <a:pt x="76200" y="31749"/>
                </a:lnTo>
                <a:close/>
              </a:path>
              <a:path w="996950" h="76200">
                <a:moveTo>
                  <a:pt x="996442" y="31749"/>
                </a:moveTo>
                <a:lnTo>
                  <a:pt x="76200" y="31749"/>
                </a:lnTo>
                <a:lnTo>
                  <a:pt x="76200" y="44449"/>
                </a:lnTo>
                <a:lnTo>
                  <a:pt x="996442" y="44449"/>
                </a:lnTo>
                <a:lnTo>
                  <a:pt x="996442" y="31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5" name="object 4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8386" y="1202817"/>
            <a:ext cx="10899140" cy="1155065"/>
          </a:xfrm>
          <a:prstGeom prst="rect">
            <a:avLst/>
          </a:prstGeom>
        </p:spPr>
        <p:txBody>
          <a:bodyPr wrap="square" lIns="0" tIns="97155" rIns="0" bIns="0" rtlCol="0" vert="horz">
            <a:spAutoFit/>
          </a:bodyPr>
          <a:lstStyle/>
          <a:p>
            <a:pPr marL="266700" marR="156845" indent="-228600">
              <a:lnSpc>
                <a:spcPct val="80000"/>
              </a:lnSpc>
              <a:spcBef>
                <a:spcPts val="76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35">
                <a:latin typeface="Calibri"/>
                <a:cs typeface="Calibri"/>
              </a:rPr>
              <a:t>P</a:t>
            </a:r>
            <a:r>
              <a:rPr dirty="0" sz="2800" spc="-35">
                <a:latin typeface="Calibri"/>
                <a:cs typeface="Calibri"/>
              </a:rPr>
              <a:t>ara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analizar</a:t>
            </a:r>
            <a:r>
              <a:rPr dirty="0" sz="2800" spc="-5">
                <a:latin typeface="Calibri"/>
                <a:cs typeface="Calibri"/>
              </a:rPr>
              <a:t> 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robustez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(estabilidad,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inmunidad)</a:t>
            </a:r>
            <a:r>
              <a:rPr dirty="0" sz="2800" spc="6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frente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las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perturbaciones,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aplica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principio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superposición</a:t>
            </a:r>
            <a:r>
              <a:rPr dirty="0" baseline="25525" sz="2775" spc="-7">
                <a:latin typeface="Calibri"/>
                <a:cs typeface="Calibri"/>
              </a:rPr>
              <a:t>1</a:t>
            </a:r>
            <a:r>
              <a:rPr dirty="0" sz="2800" spc="-5">
                <a:latin typeface="Calibri"/>
                <a:cs typeface="Calibri"/>
              </a:rPr>
              <a:t>:</a:t>
            </a:r>
            <a:endParaRPr sz="2800">
              <a:latin typeface="Calibri"/>
              <a:cs typeface="Calibri"/>
            </a:endParaRPr>
          </a:p>
          <a:p>
            <a:pPr lvl="1" marL="723900" indent="-228600">
              <a:lnSpc>
                <a:spcPts val="2845"/>
              </a:lnSpc>
              <a:buFont typeface="Arial"/>
              <a:buChar char="•"/>
              <a:tabLst>
                <a:tab pos="723900" algn="l"/>
              </a:tabLst>
            </a:pP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considera</a:t>
            </a:r>
            <a:r>
              <a:rPr dirty="0" sz="2400" spc="-5">
                <a:latin typeface="Calibri"/>
                <a:cs typeface="Calibri"/>
              </a:rPr>
              <a:t> nula</a:t>
            </a:r>
            <a:r>
              <a:rPr dirty="0" sz="2400">
                <a:latin typeface="Calibri"/>
                <a:cs typeface="Calibri"/>
              </a:rPr>
              <a:t> la</a:t>
            </a:r>
            <a:r>
              <a:rPr dirty="0" sz="2400" spc="-10">
                <a:latin typeface="Calibri"/>
                <a:cs typeface="Calibri"/>
              </a:rPr>
              <a:t> entrada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conocida </a:t>
            </a:r>
            <a:r>
              <a:rPr dirty="0" sz="2400" spc="20">
                <a:latin typeface="Calibri"/>
                <a:cs typeface="Calibri"/>
              </a:rPr>
              <a:t>(</a:t>
            </a:r>
            <a:r>
              <a:rPr dirty="0" sz="2400" spc="20">
                <a:latin typeface="Cambria Math"/>
                <a:cs typeface="Cambria Math"/>
              </a:rPr>
              <a:t>𝑋(𝑠)</a:t>
            </a:r>
            <a:r>
              <a:rPr dirty="0" sz="2400">
                <a:latin typeface="Cambria Math"/>
                <a:cs typeface="Cambria Math"/>
              </a:rPr>
              <a:t> </a:t>
            </a:r>
            <a:r>
              <a:rPr dirty="0" sz="2500" spc="-55" i="1">
                <a:latin typeface="Cambria Math"/>
                <a:cs typeface="Cambria Math"/>
              </a:rPr>
              <a:t>o</a:t>
            </a:r>
            <a:r>
              <a:rPr dirty="0" sz="2500" spc="-25" i="1">
                <a:latin typeface="Cambria Math"/>
                <a:cs typeface="Cambria Math"/>
              </a:rPr>
              <a:t> </a:t>
            </a:r>
            <a:r>
              <a:rPr dirty="0" sz="2400" spc="25">
                <a:latin typeface="Cambria Math"/>
                <a:cs typeface="Cambria Math"/>
              </a:rPr>
              <a:t>𝑋(𝑧)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-5">
                <a:latin typeface="Calibri"/>
                <a:cs typeface="Calibri"/>
              </a:rPr>
              <a:t>),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analiza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efecto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la(s)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59586" y="2337891"/>
            <a:ext cx="608139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perturbación,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esto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es, la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función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transferencia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98741" y="2310764"/>
            <a:ext cx="480059" cy="268605"/>
          </a:xfrm>
          <a:custGeom>
            <a:avLst/>
            <a:gdLst/>
            <a:ahLst/>
            <a:cxnLst/>
            <a:rect l="l" t="t" r="r" b="b"/>
            <a:pathLst>
              <a:path w="480059" h="268605">
                <a:moveTo>
                  <a:pt x="246634" y="8382"/>
                </a:moveTo>
                <a:lnTo>
                  <a:pt x="243713" y="0"/>
                </a:lnTo>
                <a:lnTo>
                  <a:pt x="228803" y="5410"/>
                </a:lnTo>
                <a:lnTo>
                  <a:pt x="215696" y="13233"/>
                </a:lnTo>
                <a:lnTo>
                  <a:pt x="187528" y="50698"/>
                </a:lnTo>
                <a:lnTo>
                  <a:pt x="178054" y="103124"/>
                </a:lnTo>
                <a:lnTo>
                  <a:pt x="179095" y="122034"/>
                </a:lnTo>
                <a:lnTo>
                  <a:pt x="194945" y="170053"/>
                </a:lnTo>
                <a:lnTo>
                  <a:pt x="228727" y="200723"/>
                </a:lnTo>
                <a:lnTo>
                  <a:pt x="243713" y="206121"/>
                </a:lnTo>
                <a:lnTo>
                  <a:pt x="246380" y="197739"/>
                </a:lnTo>
                <a:lnTo>
                  <a:pt x="234607" y="192532"/>
                </a:lnTo>
                <a:lnTo>
                  <a:pt x="224472" y="185280"/>
                </a:lnTo>
                <a:lnTo>
                  <a:pt x="203695" y="151523"/>
                </a:lnTo>
                <a:lnTo>
                  <a:pt x="196850" y="101981"/>
                </a:lnTo>
                <a:lnTo>
                  <a:pt x="197612" y="84391"/>
                </a:lnTo>
                <a:lnTo>
                  <a:pt x="209042" y="41021"/>
                </a:lnTo>
                <a:lnTo>
                  <a:pt x="234772" y="13563"/>
                </a:lnTo>
                <a:lnTo>
                  <a:pt x="246634" y="8382"/>
                </a:lnTo>
                <a:close/>
              </a:path>
              <a:path w="480059" h="268605">
                <a:moveTo>
                  <a:pt x="446151" y="103124"/>
                </a:moveTo>
                <a:lnTo>
                  <a:pt x="436549" y="50698"/>
                </a:lnTo>
                <a:lnTo>
                  <a:pt x="408457" y="13233"/>
                </a:lnTo>
                <a:lnTo>
                  <a:pt x="380365" y="0"/>
                </a:lnTo>
                <a:lnTo>
                  <a:pt x="377444" y="8382"/>
                </a:lnTo>
                <a:lnTo>
                  <a:pt x="389369" y="13563"/>
                </a:lnTo>
                <a:lnTo>
                  <a:pt x="399630" y="20713"/>
                </a:lnTo>
                <a:lnTo>
                  <a:pt x="420484" y="53911"/>
                </a:lnTo>
                <a:lnTo>
                  <a:pt x="427355" y="101981"/>
                </a:lnTo>
                <a:lnTo>
                  <a:pt x="426593" y="120180"/>
                </a:lnTo>
                <a:lnTo>
                  <a:pt x="415163" y="164719"/>
                </a:lnTo>
                <a:lnTo>
                  <a:pt x="377825" y="197739"/>
                </a:lnTo>
                <a:lnTo>
                  <a:pt x="380365" y="206121"/>
                </a:lnTo>
                <a:lnTo>
                  <a:pt x="419722" y="182676"/>
                </a:lnTo>
                <a:lnTo>
                  <a:pt x="441871" y="139496"/>
                </a:lnTo>
                <a:lnTo>
                  <a:pt x="445071" y="122034"/>
                </a:lnTo>
                <a:lnTo>
                  <a:pt x="446151" y="103124"/>
                </a:lnTo>
                <a:close/>
              </a:path>
              <a:path w="480059" h="268605">
                <a:moveTo>
                  <a:pt x="480060" y="248412"/>
                </a:moveTo>
                <a:lnTo>
                  <a:pt x="0" y="248412"/>
                </a:lnTo>
                <a:lnTo>
                  <a:pt x="0" y="268224"/>
                </a:lnTo>
                <a:lnTo>
                  <a:pt x="480060" y="268224"/>
                </a:lnTo>
                <a:lnTo>
                  <a:pt x="480060" y="248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200645" y="2242185"/>
            <a:ext cx="38100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35">
                <a:latin typeface="Cambria Math"/>
                <a:cs typeface="Cambria Math"/>
              </a:rPr>
              <a:t>𝑌</a:t>
            </a:r>
            <a:r>
              <a:rPr dirty="0" sz="1750" spc="305">
                <a:latin typeface="Cambria Math"/>
                <a:cs typeface="Cambria Math"/>
              </a:rPr>
              <a:t> </a:t>
            </a:r>
            <a:r>
              <a:rPr dirty="0" sz="1750" spc="80">
                <a:latin typeface="Cambria Math"/>
                <a:cs typeface="Cambria Math"/>
              </a:rPr>
              <a:t>𝑧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392034" y="2642997"/>
            <a:ext cx="268605" cy="206375"/>
          </a:xfrm>
          <a:custGeom>
            <a:avLst/>
            <a:gdLst/>
            <a:ahLst/>
            <a:cxnLst/>
            <a:rect l="l" t="t" r="r" b="b"/>
            <a:pathLst>
              <a:path w="268604" h="206375">
                <a:moveTo>
                  <a:pt x="202311" y="0"/>
                </a:moveTo>
                <a:lnTo>
                  <a:pt x="199390" y="8381"/>
                </a:lnTo>
                <a:lnTo>
                  <a:pt x="211320" y="13553"/>
                </a:lnTo>
                <a:lnTo>
                  <a:pt x="221583" y="20700"/>
                </a:lnTo>
                <a:lnTo>
                  <a:pt x="242443" y="53903"/>
                </a:lnTo>
                <a:lnTo>
                  <a:pt x="249300" y="101980"/>
                </a:lnTo>
                <a:lnTo>
                  <a:pt x="248538" y="120177"/>
                </a:lnTo>
                <a:lnTo>
                  <a:pt x="237109" y="164718"/>
                </a:lnTo>
                <a:lnTo>
                  <a:pt x="199771" y="197738"/>
                </a:lnTo>
                <a:lnTo>
                  <a:pt x="202311" y="206120"/>
                </a:lnTo>
                <a:lnTo>
                  <a:pt x="241673" y="182671"/>
                </a:lnTo>
                <a:lnTo>
                  <a:pt x="263826" y="139493"/>
                </a:lnTo>
                <a:lnTo>
                  <a:pt x="268097" y="103124"/>
                </a:lnTo>
                <a:lnTo>
                  <a:pt x="267027" y="84216"/>
                </a:lnTo>
                <a:lnTo>
                  <a:pt x="251079" y="36067"/>
                </a:lnTo>
                <a:lnTo>
                  <a:pt x="217289" y="5403"/>
                </a:lnTo>
                <a:lnTo>
                  <a:pt x="202311" y="0"/>
                </a:lnTo>
                <a:close/>
              </a:path>
              <a:path w="268604" h="206375">
                <a:moveTo>
                  <a:pt x="65659" y="0"/>
                </a:moveTo>
                <a:lnTo>
                  <a:pt x="26368" y="23449"/>
                </a:lnTo>
                <a:lnTo>
                  <a:pt x="4206" y="66738"/>
                </a:lnTo>
                <a:lnTo>
                  <a:pt x="0" y="103124"/>
                </a:lnTo>
                <a:lnTo>
                  <a:pt x="1049" y="122029"/>
                </a:lnTo>
                <a:lnTo>
                  <a:pt x="16891" y="170052"/>
                </a:lnTo>
                <a:lnTo>
                  <a:pt x="50680" y="200717"/>
                </a:lnTo>
                <a:lnTo>
                  <a:pt x="65659" y="206120"/>
                </a:lnTo>
                <a:lnTo>
                  <a:pt x="68325" y="197738"/>
                </a:lnTo>
                <a:lnTo>
                  <a:pt x="56562" y="192526"/>
                </a:lnTo>
                <a:lnTo>
                  <a:pt x="46418" y="185277"/>
                </a:lnTo>
                <a:lnTo>
                  <a:pt x="25654" y="151522"/>
                </a:lnTo>
                <a:lnTo>
                  <a:pt x="18796" y="101980"/>
                </a:lnTo>
                <a:lnTo>
                  <a:pt x="19557" y="84383"/>
                </a:lnTo>
                <a:lnTo>
                  <a:pt x="30988" y="41020"/>
                </a:lnTo>
                <a:lnTo>
                  <a:pt x="68580" y="8381"/>
                </a:lnTo>
                <a:lnTo>
                  <a:pt x="656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7186930" y="2574798"/>
            <a:ext cx="410209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40">
                <a:latin typeface="Cambria Math"/>
                <a:cs typeface="Cambria Math"/>
              </a:rPr>
              <a:t>𝑁</a:t>
            </a:r>
            <a:r>
              <a:rPr dirty="0" sz="1750" spc="305">
                <a:latin typeface="Cambria Math"/>
                <a:cs typeface="Cambria Math"/>
              </a:rPr>
              <a:t> </a:t>
            </a:r>
            <a:r>
              <a:rPr dirty="0" sz="1750" spc="80">
                <a:latin typeface="Cambria Math"/>
                <a:cs typeface="Cambria Math"/>
              </a:rPr>
              <a:t>𝑧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3786" y="2785109"/>
            <a:ext cx="11064240" cy="1619250"/>
          </a:xfrm>
          <a:prstGeom prst="rect">
            <a:avLst/>
          </a:prstGeom>
        </p:spPr>
        <p:txBody>
          <a:bodyPr wrap="square" lIns="0" tIns="83820" rIns="0" bIns="0" rtlCol="0" vert="horz">
            <a:spAutoFit/>
          </a:bodyPr>
          <a:lstStyle/>
          <a:p>
            <a:pPr marL="698500" marR="1123315" indent="-228600">
              <a:lnSpc>
                <a:spcPts val="2300"/>
              </a:lnSpc>
              <a:spcBef>
                <a:spcPts val="66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25">
                <a:latin typeface="Calibri"/>
                <a:cs typeface="Calibri"/>
              </a:rPr>
              <a:t>Para </a:t>
            </a:r>
            <a:r>
              <a:rPr dirty="0" sz="2400">
                <a:latin typeface="Calibri"/>
                <a:cs typeface="Calibri"/>
              </a:rPr>
              <a:t>las </a:t>
            </a:r>
            <a:r>
              <a:rPr dirty="0" sz="2400" spc="-5">
                <a:latin typeface="Calibri"/>
                <a:cs typeface="Calibri"/>
              </a:rPr>
              <a:t>perturbaciones se usan </a:t>
            </a:r>
            <a:r>
              <a:rPr dirty="0" sz="2400">
                <a:latin typeface="Calibri"/>
                <a:cs typeface="Calibri"/>
              </a:rPr>
              <a:t>las mismas </a:t>
            </a:r>
            <a:r>
              <a:rPr dirty="0" sz="2400" spc="-10">
                <a:latin typeface="Calibri"/>
                <a:cs typeface="Calibri"/>
              </a:rPr>
              <a:t>entradas </a:t>
            </a:r>
            <a:r>
              <a:rPr dirty="0" sz="2400" spc="-5">
                <a:latin typeface="Calibri"/>
                <a:cs typeface="Calibri"/>
              </a:rPr>
              <a:t>de prueba que </a:t>
            </a:r>
            <a:r>
              <a:rPr dirty="0" sz="2400" spc="-15">
                <a:latin typeface="Calibri"/>
                <a:cs typeface="Calibri"/>
              </a:rPr>
              <a:t>para </a:t>
            </a:r>
            <a:r>
              <a:rPr dirty="0" sz="2400">
                <a:latin typeface="Calibri"/>
                <a:cs typeface="Calibri"/>
              </a:rPr>
              <a:t>la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caracterización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–impulso,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escalón,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rampa,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parábola-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33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Particularizando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para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ruido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tras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microcontrolador</a:t>
            </a:r>
            <a:r>
              <a:rPr dirty="0" sz="2800" spc="6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–antes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15">
                <a:latin typeface="Calibri"/>
                <a:cs typeface="Calibri"/>
              </a:rPr>
              <a:t>planta-: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67436" y="126872"/>
            <a:ext cx="43700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perturbaciones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465819" y="5908344"/>
            <a:ext cx="3437890" cy="506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just" marL="38100" marR="30480">
              <a:lnSpc>
                <a:spcPct val="100000"/>
              </a:lnSpc>
              <a:spcBef>
                <a:spcPts val="105"/>
              </a:spcBef>
            </a:pPr>
            <a:r>
              <a:rPr dirty="0" baseline="23809" sz="1050" spc="-7" i="1">
                <a:latin typeface="Calibri"/>
                <a:cs typeface="Calibri"/>
              </a:rPr>
              <a:t>1</a:t>
            </a:r>
            <a:r>
              <a:rPr dirty="0" sz="1050" spc="-5" i="1">
                <a:latin typeface="Calibri"/>
                <a:cs typeface="Calibri"/>
              </a:rPr>
              <a:t>: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Los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sistemas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estudiados</a:t>
            </a:r>
            <a:r>
              <a:rPr dirty="0" sz="1050" i="1">
                <a:latin typeface="Calibri"/>
                <a:cs typeface="Calibri"/>
              </a:rPr>
              <a:t> en</a:t>
            </a:r>
            <a:r>
              <a:rPr dirty="0" sz="1050" spc="5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esta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asignatura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son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lineales, </a:t>
            </a:r>
            <a:r>
              <a:rPr dirty="0" sz="1050" spc="-225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invariantes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con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10" i="1">
                <a:latin typeface="Calibri"/>
                <a:cs typeface="Calibri"/>
              </a:rPr>
              <a:t>el</a:t>
            </a:r>
            <a:r>
              <a:rPr dirty="0" sz="1050" spc="-5" i="1">
                <a:latin typeface="Calibri"/>
                <a:cs typeface="Calibri"/>
              </a:rPr>
              <a:t> tiempo,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por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lo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que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puede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aplicarse</a:t>
            </a:r>
            <a:r>
              <a:rPr dirty="0" sz="1050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este </a:t>
            </a:r>
            <a:r>
              <a:rPr dirty="0" sz="1050" spc="-225" i="1">
                <a:latin typeface="Calibri"/>
                <a:cs typeface="Calibri"/>
              </a:rPr>
              <a:t> </a:t>
            </a:r>
            <a:r>
              <a:rPr dirty="0" sz="1050" spc="-5" i="1">
                <a:latin typeface="Calibri"/>
                <a:cs typeface="Calibri"/>
              </a:rPr>
              <a:t>principio.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75859" y="5471159"/>
            <a:ext cx="67056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80975">
              <a:lnSpc>
                <a:spcPct val="100000"/>
              </a:lnSpc>
              <a:spcBef>
                <a:spcPts val="32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54396" y="4925567"/>
            <a:ext cx="66929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320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562855" y="5586984"/>
            <a:ext cx="413384" cy="76200"/>
          </a:xfrm>
          <a:custGeom>
            <a:avLst/>
            <a:gdLst/>
            <a:ahLst/>
            <a:cxnLst/>
            <a:rect l="l" t="t" r="r" b="b"/>
            <a:pathLst>
              <a:path w="413385" h="76200">
                <a:moveTo>
                  <a:pt x="76200" y="0"/>
                </a:moveTo>
                <a:lnTo>
                  <a:pt x="0" y="38099"/>
                </a:lnTo>
                <a:lnTo>
                  <a:pt x="76200" y="76199"/>
                </a:lnTo>
                <a:lnTo>
                  <a:pt x="76200" y="44449"/>
                </a:lnTo>
                <a:lnTo>
                  <a:pt x="63500" y="44449"/>
                </a:lnTo>
                <a:lnTo>
                  <a:pt x="63500" y="31749"/>
                </a:lnTo>
                <a:lnTo>
                  <a:pt x="76200" y="31749"/>
                </a:lnTo>
                <a:lnTo>
                  <a:pt x="76200" y="0"/>
                </a:lnTo>
                <a:close/>
              </a:path>
              <a:path w="413385" h="76200">
                <a:moveTo>
                  <a:pt x="76200" y="31749"/>
                </a:moveTo>
                <a:lnTo>
                  <a:pt x="63500" y="31749"/>
                </a:lnTo>
                <a:lnTo>
                  <a:pt x="63500" y="44449"/>
                </a:lnTo>
                <a:lnTo>
                  <a:pt x="76200" y="44449"/>
                </a:lnTo>
                <a:lnTo>
                  <a:pt x="76200" y="31749"/>
                </a:lnTo>
                <a:close/>
              </a:path>
              <a:path w="413385" h="76200">
                <a:moveTo>
                  <a:pt x="413385" y="31749"/>
                </a:moveTo>
                <a:lnTo>
                  <a:pt x="76200" y="31749"/>
                </a:lnTo>
                <a:lnTo>
                  <a:pt x="76200" y="44449"/>
                </a:lnTo>
                <a:lnTo>
                  <a:pt x="413385" y="44449"/>
                </a:lnTo>
                <a:lnTo>
                  <a:pt x="413385" y="31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5" name="object 15"/>
          <p:cNvGrpSpPr/>
          <p:nvPr/>
        </p:nvGrpSpPr>
        <p:grpSpPr>
          <a:xfrm>
            <a:off x="2988564" y="4946650"/>
            <a:ext cx="648335" cy="264160"/>
            <a:chOff x="2988564" y="4946650"/>
            <a:chExt cx="648335" cy="264160"/>
          </a:xfrm>
        </p:grpSpPr>
        <p:sp>
          <p:nvSpPr>
            <p:cNvPr id="16" name="object 16"/>
            <p:cNvSpPr/>
            <p:nvPr/>
          </p:nvSpPr>
          <p:spPr>
            <a:xfrm>
              <a:off x="3378708" y="4953000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30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30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60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3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2988564" y="5041392"/>
              <a:ext cx="389890" cy="76200"/>
            </a:xfrm>
            <a:custGeom>
              <a:avLst/>
              <a:gdLst/>
              <a:ahLst/>
              <a:cxnLst/>
              <a:rect l="l" t="t" r="r" b="b"/>
              <a:pathLst>
                <a:path w="389889" h="76200">
                  <a:moveTo>
                    <a:pt x="313309" y="0"/>
                  </a:moveTo>
                  <a:lnTo>
                    <a:pt x="313309" y="76199"/>
                  </a:lnTo>
                  <a:lnTo>
                    <a:pt x="376809" y="44449"/>
                  </a:lnTo>
                  <a:lnTo>
                    <a:pt x="326009" y="44449"/>
                  </a:lnTo>
                  <a:lnTo>
                    <a:pt x="326009" y="31749"/>
                  </a:lnTo>
                  <a:lnTo>
                    <a:pt x="376809" y="31749"/>
                  </a:lnTo>
                  <a:lnTo>
                    <a:pt x="313309" y="0"/>
                  </a:lnTo>
                  <a:close/>
                </a:path>
                <a:path w="389889" h="76200">
                  <a:moveTo>
                    <a:pt x="313309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313309" y="44449"/>
                  </a:lnTo>
                  <a:lnTo>
                    <a:pt x="313309" y="31749"/>
                  </a:lnTo>
                  <a:close/>
                </a:path>
                <a:path w="389889" h="76200">
                  <a:moveTo>
                    <a:pt x="376809" y="31749"/>
                  </a:moveTo>
                  <a:lnTo>
                    <a:pt x="326009" y="31749"/>
                  </a:lnTo>
                  <a:lnTo>
                    <a:pt x="326009" y="44449"/>
                  </a:lnTo>
                  <a:lnTo>
                    <a:pt x="376809" y="44449"/>
                  </a:lnTo>
                  <a:lnTo>
                    <a:pt x="389509" y="38099"/>
                  </a:lnTo>
                  <a:lnTo>
                    <a:pt x="376809" y="317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/>
          <p:nvPr/>
        </p:nvSpPr>
        <p:spPr>
          <a:xfrm>
            <a:off x="5646420" y="5586984"/>
            <a:ext cx="388620" cy="76200"/>
          </a:xfrm>
          <a:custGeom>
            <a:avLst/>
            <a:gdLst/>
            <a:ahLst/>
            <a:cxnLst/>
            <a:rect l="l" t="t" r="r" b="b"/>
            <a:pathLst>
              <a:path w="388620" h="76200">
                <a:moveTo>
                  <a:pt x="76200" y="0"/>
                </a:moveTo>
                <a:lnTo>
                  <a:pt x="0" y="38099"/>
                </a:lnTo>
                <a:lnTo>
                  <a:pt x="76200" y="76199"/>
                </a:lnTo>
                <a:lnTo>
                  <a:pt x="76200" y="44449"/>
                </a:lnTo>
                <a:lnTo>
                  <a:pt x="63500" y="44449"/>
                </a:lnTo>
                <a:lnTo>
                  <a:pt x="63500" y="31749"/>
                </a:lnTo>
                <a:lnTo>
                  <a:pt x="76200" y="31749"/>
                </a:lnTo>
                <a:lnTo>
                  <a:pt x="76200" y="0"/>
                </a:lnTo>
                <a:close/>
              </a:path>
              <a:path w="388620" h="76200">
                <a:moveTo>
                  <a:pt x="76200" y="31749"/>
                </a:moveTo>
                <a:lnTo>
                  <a:pt x="63500" y="31749"/>
                </a:lnTo>
                <a:lnTo>
                  <a:pt x="63500" y="44449"/>
                </a:lnTo>
                <a:lnTo>
                  <a:pt x="76200" y="44449"/>
                </a:lnTo>
                <a:lnTo>
                  <a:pt x="76200" y="31749"/>
                </a:lnTo>
                <a:close/>
              </a:path>
              <a:path w="388620" h="76200">
                <a:moveTo>
                  <a:pt x="388492" y="31749"/>
                </a:moveTo>
                <a:lnTo>
                  <a:pt x="76200" y="31749"/>
                </a:lnTo>
                <a:lnTo>
                  <a:pt x="76200" y="44449"/>
                </a:lnTo>
                <a:lnTo>
                  <a:pt x="388492" y="44449"/>
                </a:lnTo>
                <a:lnTo>
                  <a:pt x="388492" y="31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6088253" y="5041391"/>
            <a:ext cx="2228215" cy="622300"/>
            <a:chOff x="6088253" y="5041391"/>
            <a:chExt cx="2228215" cy="622300"/>
          </a:xfrm>
        </p:grpSpPr>
        <p:sp>
          <p:nvSpPr>
            <p:cNvPr id="20" name="object 20"/>
            <p:cNvSpPr/>
            <p:nvPr/>
          </p:nvSpPr>
          <p:spPr>
            <a:xfrm>
              <a:off x="6091428" y="5486399"/>
              <a:ext cx="614045" cy="139065"/>
            </a:xfrm>
            <a:custGeom>
              <a:avLst/>
              <a:gdLst/>
              <a:ahLst/>
              <a:cxnLst/>
              <a:rect l="l" t="t" r="r" b="b"/>
              <a:pathLst>
                <a:path w="614045" h="139064">
                  <a:moveTo>
                    <a:pt x="333756" y="138684"/>
                  </a:moveTo>
                  <a:lnTo>
                    <a:pt x="614045" y="138684"/>
                  </a:lnTo>
                </a:path>
                <a:path w="614045" h="139064">
                  <a:moveTo>
                    <a:pt x="0" y="0"/>
                  </a:moveTo>
                  <a:lnTo>
                    <a:pt x="333629" y="138163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123432" y="5041391"/>
              <a:ext cx="1986280" cy="622300"/>
            </a:xfrm>
            <a:custGeom>
              <a:avLst/>
              <a:gdLst/>
              <a:ahLst/>
              <a:cxnLst/>
              <a:rect l="l" t="t" r="r" b="b"/>
              <a:pathLst>
                <a:path w="1986279" h="622300">
                  <a:moveTo>
                    <a:pt x="1986026" y="38100"/>
                  </a:moveTo>
                  <a:lnTo>
                    <a:pt x="1973326" y="31750"/>
                  </a:lnTo>
                  <a:lnTo>
                    <a:pt x="1909826" y="0"/>
                  </a:lnTo>
                  <a:lnTo>
                    <a:pt x="1909826" y="31750"/>
                  </a:lnTo>
                  <a:lnTo>
                    <a:pt x="1483614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1470914" y="44450"/>
                  </a:lnTo>
                  <a:lnTo>
                    <a:pt x="1470914" y="577532"/>
                  </a:lnTo>
                  <a:lnTo>
                    <a:pt x="1324864" y="577532"/>
                  </a:lnTo>
                  <a:lnTo>
                    <a:pt x="1324864" y="545719"/>
                  </a:lnTo>
                  <a:lnTo>
                    <a:pt x="1248664" y="583882"/>
                  </a:lnTo>
                  <a:lnTo>
                    <a:pt x="1324864" y="621982"/>
                  </a:lnTo>
                  <a:lnTo>
                    <a:pt x="1324864" y="590232"/>
                  </a:lnTo>
                  <a:lnTo>
                    <a:pt x="1483614" y="590232"/>
                  </a:lnTo>
                  <a:lnTo>
                    <a:pt x="1483614" y="583882"/>
                  </a:lnTo>
                  <a:lnTo>
                    <a:pt x="1483614" y="577532"/>
                  </a:lnTo>
                  <a:lnTo>
                    <a:pt x="1483614" y="44450"/>
                  </a:lnTo>
                  <a:lnTo>
                    <a:pt x="1909826" y="44450"/>
                  </a:lnTo>
                  <a:lnTo>
                    <a:pt x="1909826" y="76200"/>
                  </a:lnTo>
                  <a:lnTo>
                    <a:pt x="1973326" y="44450"/>
                  </a:lnTo>
                  <a:lnTo>
                    <a:pt x="19860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23432" y="5079491"/>
              <a:ext cx="2190115" cy="327660"/>
            </a:xfrm>
            <a:custGeom>
              <a:avLst/>
              <a:gdLst/>
              <a:ahLst/>
              <a:cxnLst/>
              <a:rect l="l" t="t" r="r" b="b"/>
              <a:pathLst>
                <a:path w="2190115" h="327660">
                  <a:moveTo>
                    <a:pt x="1856232" y="327151"/>
                  </a:moveTo>
                  <a:lnTo>
                    <a:pt x="2189861" y="188975"/>
                  </a:lnTo>
                </a:path>
                <a:path w="2190115" h="327660">
                  <a:moveTo>
                    <a:pt x="0" y="0"/>
                  </a:moveTo>
                  <a:lnTo>
                    <a:pt x="1673733" y="0"/>
                  </a:lnTo>
                  <a:lnTo>
                    <a:pt x="1673733" y="327151"/>
                  </a:lnTo>
                  <a:lnTo>
                    <a:pt x="1855596" y="327151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678039" y="4736972"/>
            <a:ext cx="32512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369807" y="5381244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49"/>
                </a:moveTo>
                <a:lnTo>
                  <a:pt x="0" y="31749"/>
                </a:lnTo>
                <a:lnTo>
                  <a:pt x="0" y="44449"/>
                </a:lnTo>
                <a:lnTo>
                  <a:pt x="50800" y="44449"/>
                </a:lnTo>
                <a:lnTo>
                  <a:pt x="50800" y="31749"/>
                </a:lnTo>
                <a:close/>
              </a:path>
              <a:path w="307340" h="76200">
                <a:moveTo>
                  <a:pt x="139700" y="31749"/>
                </a:moveTo>
                <a:lnTo>
                  <a:pt x="88900" y="31749"/>
                </a:lnTo>
                <a:lnTo>
                  <a:pt x="88900" y="44449"/>
                </a:lnTo>
                <a:lnTo>
                  <a:pt x="139700" y="44449"/>
                </a:lnTo>
                <a:lnTo>
                  <a:pt x="139700" y="31749"/>
                </a:lnTo>
                <a:close/>
              </a:path>
              <a:path w="307340" h="76200">
                <a:moveTo>
                  <a:pt x="228600" y="31749"/>
                </a:moveTo>
                <a:lnTo>
                  <a:pt x="177800" y="31749"/>
                </a:lnTo>
                <a:lnTo>
                  <a:pt x="177800" y="44449"/>
                </a:lnTo>
                <a:lnTo>
                  <a:pt x="228600" y="44449"/>
                </a:lnTo>
                <a:lnTo>
                  <a:pt x="228600" y="31749"/>
                </a:lnTo>
                <a:close/>
              </a:path>
              <a:path w="307340" h="76200">
                <a:moveTo>
                  <a:pt x="231013" y="0"/>
                </a:moveTo>
                <a:lnTo>
                  <a:pt x="231013" y="76199"/>
                </a:lnTo>
                <a:lnTo>
                  <a:pt x="307213" y="38099"/>
                </a:lnTo>
                <a:lnTo>
                  <a:pt x="2310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3895344" y="5471159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325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467100" y="5041391"/>
            <a:ext cx="1986280" cy="589280"/>
          </a:xfrm>
          <a:custGeom>
            <a:avLst/>
            <a:gdLst/>
            <a:ahLst/>
            <a:cxnLst/>
            <a:rect l="l" t="t" r="r" b="b"/>
            <a:pathLst>
              <a:path w="1986279" h="589279">
                <a:moveTo>
                  <a:pt x="428879" y="576503"/>
                </a:moveTo>
                <a:lnTo>
                  <a:pt x="44450" y="576503"/>
                </a:lnTo>
                <a:lnTo>
                  <a:pt x="44450" y="239268"/>
                </a:lnTo>
                <a:lnTo>
                  <a:pt x="76200" y="239268"/>
                </a:lnTo>
                <a:lnTo>
                  <a:pt x="69850" y="226568"/>
                </a:lnTo>
                <a:lnTo>
                  <a:pt x="38100" y="163080"/>
                </a:lnTo>
                <a:lnTo>
                  <a:pt x="0" y="239268"/>
                </a:lnTo>
                <a:lnTo>
                  <a:pt x="31750" y="239268"/>
                </a:lnTo>
                <a:lnTo>
                  <a:pt x="31750" y="589203"/>
                </a:lnTo>
                <a:lnTo>
                  <a:pt x="428879" y="589203"/>
                </a:lnTo>
                <a:lnTo>
                  <a:pt x="428879" y="582853"/>
                </a:lnTo>
                <a:lnTo>
                  <a:pt x="428879" y="576503"/>
                </a:lnTo>
                <a:close/>
              </a:path>
              <a:path w="1986279" h="589279">
                <a:moveTo>
                  <a:pt x="1986026" y="38100"/>
                </a:moveTo>
                <a:lnTo>
                  <a:pt x="1973326" y="31750"/>
                </a:lnTo>
                <a:lnTo>
                  <a:pt x="1909826" y="0"/>
                </a:lnTo>
                <a:lnTo>
                  <a:pt x="1909826" y="31750"/>
                </a:lnTo>
                <a:lnTo>
                  <a:pt x="163068" y="31750"/>
                </a:lnTo>
                <a:lnTo>
                  <a:pt x="163068" y="44450"/>
                </a:lnTo>
                <a:lnTo>
                  <a:pt x="1909826" y="44450"/>
                </a:lnTo>
                <a:lnTo>
                  <a:pt x="1909826" y="76200"/>
                </a:lnTo>
                <a:lnTo>
                  <a:pt x="1973326" y="44450"/>
                </a:lnTo>
                <a:lnTo>
                  <a:pt x="1986026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8404097" y="5045455"/>
            <a:ext cx="32512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(z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050403" y="5307329"/>
            <a:ext cx="24066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 spc="10" b="1" i="1">
                <a:latin typeface="Times New Roman"/>
                <a:cs typeface="Times New Roman"/>
              </a:rPr>
              <a:t>δ</a:t>
            </a:r>
            <a:r>
              <a:rPr dirty="0" baseline="-21604" sz="1350" spc="15" b="1" i="1">
                <a:latin typeface="Times New Roman"/>
                <a:cs typeface="Times New Roman"/>
              </a:rPr>
              <a:t>T</a:t>
            </a:r>
            <a:endParaRPr baseline="-21604" sz="13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39972" y="5149722"/>
            <a:ext cx="5969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400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100953" y="5610250"/>
            <a:ext cx="116839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 i="1">
                <a:latin typeface="Times New Roman"/>
                <a:cs typeface="Times New Roman"/>
              </a:rPr>
              <a:t>δ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192392" y="5712358"/>
            <a:ext cx="98425" cy="1682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00" spc="20" b="1" i="1"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705600" y="5471159"/>
            <a:ext cx="666115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70180">
              <a:lnSpc>
                <a:spcPct val="100000"/>
              </a:lnSpc>
              <a:spcBef>
                <a:spcPts val="325"/>
              </a:spcBef>
            </a:pPr>
            <a:r>
              <a:rPr dirty="0" sz="1400" b="1" i="1">
                <a:latin typeface="Times New Roman"/>
                <a:cs typeface="Times New Roman"/>
              </a:rPr>
              <a:t>H(s)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15082" y="4710125"/>
            <a:ext cx="56832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5"/>
              </a:spcBef>
            </a:pPr>
            <a:r>
              <a:rPr dirty="0" sz="1400" spc="-10" b="1" i="1">
                <a:latin typeface="Times New Roman"/>
                <a:cs typeface="Times New Roman"/>
              </a:rPr>
              <a:t>N</a:t>
            </a:r>
            <a:r>
              <a:rPr dirty="0" baseline="-21604" sz="1350" spc="22" b="1" i="1">
                <a:latin typeface="Times New Roman"/>
                <a:cs typeface="Times New Roman"/>
              </a:rPr>
              <a:t>1</a:t>
            </a:r>
            <a:r>
              <a:rPr dirty="0" sz="1400" b="1" i="1">
                <a:latin typeface="Times New Roman"/>
                <a:cs typeface="Times New Roman"/>
              </a:rPr>
              <a:t>(z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r>
              <a:rPr dirty="0" sz="1400" spc="-40" b="1" i="1">
                <a:latin typeface="Times New Roman"/>
                <a:cs typeface="Times New Roman"/>
              </a:rPr>
              <a:t> </a:t>
            </a:r>
            <a:r>
              <a:rPr dirty="0" baseline="-39682" sz="2100" b="1">
                <a:latin typeface="Times New Roman"/>
                <a:cs typeface="Times New Roman"/>
              </a:rPr>
              <a:t>+</a:t>
            </a:r>
            <a:endParaRPr baseline="-39682" sz="2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219" y="882522"/>
            <a:ext cx="5399405" cy="87947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12700" marR="5080">
              <a:lnSpc>
                <a:spcPts val="2160"/>
              </a:lnSpc>
              <a:spcBef>
                <a:spcPts val="375"/>
              </a:spcBef>
            </a:pP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calcular 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efecto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perturbación,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aplicamos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teorema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valor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final</a:t>
            </a:r>
            <a:r>
              <a:rPr dirty="0" sz="2000">
                <a:latin typeface="Calibri"/>
                <a:cs typeface="Calibri"/>
              </a:rPr>
              <a:t> a la</a:t>
            </a:r>
            <a:r>
              <a:rPr dirty="0" sz="2000" spc="-5">
                <a:latin typeface="Calibri"/>
                <a:cs typeface="Calibri"/>
              </a:rPr>
              <a:t> salida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3700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-5"/>
              <a:t> </a:t>
            </a:r>
            <a:r>
              <a:rPr dirty="0" spc="-20"/>
              <a:t>frente</a:t>
            </a:r>
            <a:r>
              <a:rPr dirty="0" spc="-5"/>
              <a:t> </a:t>
            </a:r>
            <a:r>
              <a:rPr dirty="0"/>
              <a:t>a</a:t>
            </a:r>
            <a:r>
              <a:rPr dirty="0" spc="-15"/>
              <a:t> </a:t>
            </a:r>
            <a:r>
              <a:rPr dirty="0" spc="-5"/>
              <a:t>perturbaciones</a:t>
            </a:r>
          </a:p>
        </p:txBody>
      </p:sp>
      <p:sp>
        <p:nvSpPr>
          <p:cNvPr id="5" name="object 5"/>
          <p:cNvSpPr/>
          <p:nvPr/>
        </p:nvSpPr>
        <p:spPr>
          <a:xfrm>
            <a:off x="5594603" y="1097280"/>
            <a:ext cx="391795" cy="391795"/>
          </a:xfrm>
          <a:custGeom>
            <a:avLst/>
            <a:gdLst/>
            <a:ahLst/>
            <a:cxnLst/>
            <a:rect l="l" t="t" r="r" b="b"/>
            <a:pathLst>
              <a:path w="391795" h="391794">
                <a:moveTo>
                  <a:pt x="195834" y="0"/>
                </a:moveTo>
                <a:lnTo>
                  <a:pt x="150915" y="5169"/>
                </a:lnTo>
                <a:lnTo>
                  <a:pt x="109690" y="19896"/>
                </a:lnTo>
                <a:lnTo>
                  <a:pt x="73329" y="43007"/>
                </a:lnTo>
                <a:lnTo>
                  <a:pt x="43007" y="73329"/>
                </a:lnTo>
                <a:lnTo>
                  <a:pt x="19896" y="109690"/>
                </a:lnTo>
                <a:lnTo>
                  <a:pt x="5169" y="150915"/>
                </a:lnTo>
                <a:lnTo>
                  <a:pt x="0" y="195834"/>
                </a:lnTo>
                <a:lnTo>
                  <a:pt x="5169" y="240752"/>
                </a:lnTo>
                <a:lnTo>
                  <a:pt x="19896" y="281977"/>
                </a:lnTo>
                <a:lnTo>
                  <a:pt x="43007" y="318338"/>
                </a:lnTo>
                <a:lnTo>
                  <a:pt x="73329" y="348660"/>
                </a:lnTo>
                <a:lnTo>
                  <a:pt x="109690" y="371771"/>
                </a:lnTo>
                <a:lnTo>
                  <a:pt x="150915" y="386498"/>
                </a:lnTo>
                <a:lnTo>
                  <a:pt x="195834" y="391668"/>
                </a:lnTo>
                <a:lnTo>
                  <a:pt x="240752" y="386498"/>
                </a:lnTo>
                <a:lnTo>
                  <a:pt x="281977" y="371771"/>
                </a:lnTo>
                <a:lnTo>
                  <a:pt x="318338" y="348660"/>
                </a:lnTo>
                <a:lnTo>
                  <a:pt x="348660" y="318338"/>
                </a:lnTo>
                <a:lnTo>
                  <a:pt x="371771" y="281977"/>
                </a:lnTo>
                <a:lnTo>
                  <a:pt x="386498" y="240752"/>
                </a:lnTo>
                <a:lnTo>
                  <a:pt x="391668" y="195834"/>
                </a:lnTo>
                <a:lnTo>
                  <a:pt x="386498" y="150915"/>
                </a:lnTo>
                <a:lnTo>
                  <a:pt x="371771" y="109690"/>
                </a:lnTo>
                <a:lnTo>
                  <a:pt x="348660" y="73329"/>
                </a:lnTo>
                <a:lnTo>
                  <a:pt x="318338" y="43007"/>
                </a:lnTo>
                <a:lnTo>
                  <a:pt x="281977" y="19896"/>
                </a:lnTo>
                <a:lnTo>
                  <a:pt x="240752" y="5169"/>
                </a:lnTo>
                <a:lnTo>
                  <a:pt x="1958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972043" y="1685544"/>
            <a:ext cx="67056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8097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R(z)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50580" y="1139952"/>
            <a:ext cx="66929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9370" rIns="0" bIns="0" rtlCol="0" vert="horz">
            <a:spAutoFit/>
          </a:bodyPr>
          <a:lstStyle/>
          <a:p>
            <a:pPr marL="180975">
              <a:lnSpc>
                <a:spcPct val="100000"/>
              </a:lnSpc>
              <a:spcBef>
                <a:spcPts val="310"/>
              </a:spcBef>
            </a:pPr>
            <a:r>
              <a:rPr dirty="0" sz="1400" b="1" i="1">
                <a:latin typeface="Times New Roman"/>
                <a:cs typeface="Times New Roman"/>
              </a:rPr>
              <a:t>F(s)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559040" y="1801367"/>
            <a:ext cx="413384" cy="76200"/>
          </a:xfrm>
          <a:custGeom>
            <a:avLst/>
            <a:gdLst/>
            <a:ahLst/>
            <a:cxnLst/>
            <a:rect l="l" t="t" r="r" b="b"/>
            <a:pathLst>
              <a:path w="413384" h="76200">
                <a:moveTo>
                  <a:pt x="76200" y="0"/>
                </a:moveTo>
                <a:lnTo>
                  <a:pt x="0" y="38100"/>
                </a:lnTo>
                <a:lnTo>
                  <a:pt x="76200" y="76200"/>
                </a:lnTo>
                <a:lnTo>
                  <a:pt x="76200" y="44450"/>
                </a:lnTo>
                <a:lnTo>
                  <a:pt x="63500" y="44450"/>
                </a:lnTo>
                <a:lnTo>
                  <a:pt x="63500" y="31750"/>
                </a:lnTo>
                <a:lnTo>
                  <a:pt x="76200" y="31750"/>
                </a:lnTo>
                <a:lnTo>
                  <a:pt x="76200" y="0"/>
                </a:lnTo>
                <a:close/>
              </a:path>
              <a:path w="413384" h="76200">
                <a:moveTo>
                  <a:pt x="76200" y="31750"/>
                </a:moveTo>
                <a:lnTo>
                  <a:pt x="63500" y="31750"/>
                </a:lnTo>
                <a:lnTo>
                  <a:pt x="63500" y="44450"/>
                </a:lnTo>
                <a:lnTo>
                  <a:pt x="76200" y="44450"/>
                </a:lnTo>
                <a:lnTo>
                  <a:pt x="76200" y="31750"/>
                </a:lnTo>
                <a:close/>
              </a:path>
              <a:path w="413384" h="76200">
                <a:moveTo>
                  <a:pt x="413384" y="31750"/>
                </a:moveTo>
                <a:lnTo>
                  <a:pt x="76200" y="31750"/>
                </a:lnTo>
                <a:lnTo>
                  <a:pt x="76200" y="44450"/>
                </a:lnTo>
                <a:lnTo>
                  <a:pt x="413384" y="44450"/>
                </a:lnTo>
                <a:lnTo>
                  <a:pt x="413384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" name="object 9"/>
          <p:cNvGrpSpPr/>
          <p:nvPr/>
        </p:nvGrpSpPr>
        <p:grpSpPr>
          <a:xfrm>
            <a:off x="5986271" y="1161033"/>
            <a:ext cx="648335" cy="264160"/>
            <a:chOff x="5986271" y="1161033"/>
            <a:chExt cx="648335" cy="264160"/>
          </a:xfrm>
        </p:grpSpPr>
        <p:sp>
          <p:nvSpPr>
            <p:cNvPr id="10" name="object 10"/>
            <p:cNvSpPr/>
            <p:nvPr/>
          </p:nvSpPr>
          <p:spPr>
            <a:xfrm>
              <a:off x="6374891" y="1167383"/>
              <a:ext cx="253365" cy="251460"/>
            </a:xfrm>
            <a:custGeom>
              <a:avLst/>
              <a:gdLst/>
              <a:ahLst/>
              <a:cxnLst/>
              <a:rect l="l" t="t" r="r" b="b"/>
              <a:pathLst>
                <a:path w="253365" h="251459">
                  <a:moveTo>
                    <a:pt x="0" y="125729"/>
                  </a:moveTo>
                  <a:lnTo>
                    <a:pt x="9941" y="76777"/>
                  </a:lnTo>
                  <a:lnTo>
                    <a:pt x="37052" y="36814"/>
                  </a:lnTo>
                  <a:lnTo>
                    <a:pt x="77259" y="9876"/>
                  </a:lnTo>
                  <a:lnTo>
                    <a:pt x="126492" y="0"/>
                  </a:lnTo>
                  <a:lnTo>
                    <a:pt x="175724" y="9876"/>
                  </a:lnTo>
                  <a:lnTo>
                    <a:pt x="215931" y="36814"/>
                  </a:lnTo>
                  <a:lnTo>
                    <a:pt x="243042" y="76777"/>
                  </a:lnTo>
                  <a:lnTo>
                    <a:pt x="252984" y="125729"/>
                  </a:lnTo>
                  <a:lnTo>
                    <a:pt x="243042" y="174682"/>
                  </a:lnTo>
                  <a:lnTo>
                    <a:pt x="215931" y="214645"/>
                  </a:lnTo>
                  <a:lnTo>
                    <a:pt x="175724" y="241583"/>
                  </a:lnTo>
                  <a:lnTo>
                    <a:pt x="126492" y="251460"/>
                  </a:lnTo>
                  <a:lnTo>
                    <a:pt x="77259" y="241583"/>
                  </a:lnTo>
                  <a:lnTo>
                    <a:pt x="37052" y="214645"/>
                  </a:lnTo>
                  <a:lnTo>
                    <a:pt x="9941" y="174682"/>
                  </a:lnTo>
                  <a:lnTo>
                    <a:pt x="0" y="12572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986271" y="1255775"/>
              <a:ext cx="389890" cy="76200"/>
            </a:xfrm>
            <a:custGeom>
              <a:avLst/>
              <a:gdLst/>
              <a:ahLst/>
              <a:cxnLst/>
              <a:rect l="l" t="t" r="r" b="b"/>
              <a:pathLst>
                <a:path w="389889" h="76200">
                  <a:moveTo>
                    <a:pt x="313308" y="0"/>
                  </a:moveTo>
                  <a:lnTo>
                    <a:pt x="313308" y="76200"/>
                  </a:lnTo>
                  <a:lnTo>
                    <a:pt x="376808" y="44450"/>
                  </a:lnTo>
                  <a:lnTo>
                    <a:pt x="326008" y="44450"/>
                  </a:lnTo>
                  <a:lnTo>
                    <a:pt x="326008" y="31750"/>
                  </a:lnTo>
                  <a:lnTo>
                    <a:pt x="376808" y="31750"/>
                  </a:lnTo>
                  <a:lnTo>
                    <a:pt x="313308" y="0"/>
                  </a:lnTo>
                  <a:close/>
                </a:path>
                <a:path w="389889" h="76200">
                  <a:moveTo>
                    <a:pt x="313308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313308" y="44450"/>
                  </a:lnTo>
                  <a:lnTo>
                    <a:pt x="313308" y="31750"/>
                  </a:lnTo>
                  <a:close/>
                </a:path>
                <a:path w="389889" h="76200">
                  <a:moveTo>
                    <a:pt x="376808" y="31750"/>
                  </a:moveTo>
                  <a:lnTo>
                    <a:pt x="326008" y="31750"/>
                  </a:lnTo>
                  <a:lnTo>
                    <a:pt x="326008" y="44450"/>
                  </a:lnTo>
                  <a:lnTo>
                    <a:pt x="376808" y="44450"/>
                  </a:lnTo>
                  <a:lnTo>
                    <a:pt x="389508" y="38100"/>
                  </a:lnTo>
                  <a:lnTo>
                    <a:pt x="376808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/>
          <p:nvPr/>
        </p:nvSpPr>
        <p:spPr>
          <a:xfrm>
            <a:off x="8642604" y="1801367"/>
            <a:ext cx="388620" cy="76200"/>
          </a:xfrm>
          <a:custGeom>
            <a:avLst/>
            <a:gdLst/>
            <a:ahLst/>
            <a:cxnLst/>
            <a:rect l="l" t="t" r="r" b="b"/>
            <a:pathLst>
              <a:path w="388620" h="76200">
                <a:moveTo>
                  <a:pt x="76200" y="0"/>
                </a:moveTo>
                <a:lnTo>
                  <a:pt x="0" y="38100"/>
                </a:lnTo>
                <a:lnTo>
                  <a:pt x="76200" y="76200"/>
                </a:lnTo>
                <a:lnTo>
                  <a:pt x="76200" y="44450"/>
                </a:lnTo>
                <a:lnTo>
                  <a:pt x="63500" y="44450"/>
                </a:lnTo>
                <a:lnTo>
                  <a:pt x="63500" y="31750"/>
                </a:lnTo>
                <a:lnTo>
                  <a:pt x="76200" y="31750"/>
                </a:lnTo>
                <a:lnTo>
                  <a:pt x="76200" y="0"/>
                </a:lnTo>
                <a:close/>
              </a:path>
              <a:path w="388620" h="76200">
                <a:moveTo>
                  <a:pt x="76200" y="31750"/>
                </a:moveTo>
                <a:lnTo>
                  <a:pt x="63500" y="31750"/>
                </a:lnTo>
                <a:lnTo>
                  <a:pt x="63500" y="44450"/>
                </a:lnTo>
                <a:lnTo>
                  <a:pt x="76200" y="44450"/>
                </a:lnTo>
                <a:lnTo>
                  <a:pt x="76200" y="31750"/>
                </a:lnTo>
                <a:close/>
              </a:path>
              <a:path w="388620" h="76200">
                <a:moveTo>
                  <a:pt x="388493" y="31750"/>
                </a:moveTo>
                <a:lnTo>
                  <a:pt x="76200" y="31750"/>
                </a:lnTo>
                <a:lnTo>
                  <a:pt x="76200" y="44450"/>
                </a:lnTo>
                <a:lnTo>
                  <a:pt x="388493" y="44450"/>
                </a:lnTo>
                <a:lnTo>
                  <a:pt x="388493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" name="object 13"/>
          <p:cNvGrpSpPr/>
          <p:nvPr/>
        </p:nvGrpSpPr>
        <p:grpSpPr>
          <a:xfrm>
            <a:off x="9084436" y="1255775"/>
            <a:ext cx="2228215" cy="622300"/>
            <a:chOff x="9084436" y="1255775"/>
            <a:chExt cx="2228215" cy="622300"/>
          </a:xfrm>
        </p:grpSpPr>
        <p:sp>
          <p:nvSpPr>
            <p:cNvPr id="14" name="object 14"/>
            <p:cNvSpPr/>
            <p:nvPr/>
          </p:nvSpPr>
          <p:spPr>
            <a:xfrm>
              <a:off x="9087611" y="1700783"/>
              <a:ext cx="614045" cy="139065"/>
            </a:xfrm>
            <a:custGeom>
              <a:avLst/>
              <a:gdLst/>
              <a:ahLst/>
              <a:cxnLst/>
              <a:rect l="l" t="t" r="r" b="b"/>
              <a:pathLst>
                <a:path w="614045" h="139064">
                  <a:moveTo>
                    <a:pt x="333756" y="138683"/>
                  </a:moveTo>
                  <a:lnTo>
                    <a:pt x="614045" y="138683"/>
                  </a:lnTo>
                </a:path>
                <a:path w="614045" h="139064">
                  <a:moveTo>
                    <a:pt x="0" y="0"/>
                  </a:moveTo>
                  <a:lnTo>
                    <a:pt x="333629" y="138175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9119616" y="1255775"/>
              <a:ext cx="1986280" cy="622300"/>
            </a:xfrm>
            <a:custGeom>
              <a:avLst/>
              <a:gdLst/>
              <a:ahLst/>
              <a:cxnLst/>
              <a:rect l="l" t="t" r="r" b="b"/>
              <a:pathLst>
                <a:path w="1986279" h="622300">
                  <a:moveTo>
                    <a:pt x="1986026" y="38100"/>
                  </a:moveTo>
                  <a:lnTo>
                    <a:pt x="1973326" y="31750"/>
                  </a:lnTo>
                  <a:lnTo>
                    <a:pt x="1909826" y="0"/>
                  </a:lnTo>
                  <a:lnTo>
                    <a:pt x="1909826" y="31750"/>
                  </a:lnTo>
                  <a:lnTo>
                    <a:pt x="1483614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1470914" y="44450"/>
                  </a:lnTo>
                  <a:lnTo>
                    <a:pt x="1470914" y="577469"/>
                  </a:lnTo>
                  <a:lnTo>
                    <a:pt x="1324864" y="577469"/>
                  </a:lnTo>
                  <a:lnTo>
                    <a:pt x="1324864" y="545846"/>
                  </a:lnTo>
                  <a:lnTo>
                    <a:pt x="1248664" y="583819"/>
                  </a:lnTo>
                  <a:lnTo>
                    <a:pt x="1324864" y="621919"/>
                  </a:lnTo>
                  <a:lnTo>
                    <a:pt x="1324864" y="590169"/>
                  </a:lnTo>
                  <a:lnTo>
                    <a:pt x="1483614" y="590169"/>
                  </a:lnTo>
                  <a:lnTo>
                    <a:pt x="1483614" y="583819"/>
                  </a:lnTo>
                  <a:lnTo>
                    <a:pt x="1483614" y="577469"/>
                  </a:lnTo>
                  <a:lnTo>
                    <a:pt x="1483614" y="44450"/>
                  </a:lnTo>
                  <a:lnTo>
                    <a:pt x="1909826" y="44450"/>
                  </a:lnTo>
                  <a:lnTo>
                    <a:pt x="1909826" y="76200"/>
                  </a:lnTo>
                  <a:lnTo>
                    <a:pt x="1973326" y="44450"/>
                  </a:lnTo>
                  <a:lnTo>
                    <a:pt x="19860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9119615" y="1293875"/>
              <a:ext cx="2190115" cy="327660"/>
            </a:xfrm>
            <a:custGeom>
              <a:avLst/>
              <a:gdLst/>
              <a:ahLst/>
              <a:cxnLst/>
              <a:rect l="l" t="t" r="r" b="b"/>
              <a:pathLst>
                <a:path w="2190115" h="327659">
                  <a:moveTo>
                    <a:pt x="1856231" y="327151"/>
                  </a:moveTo>
                  <a:lnTo>
                    <a:pt x="2189860" y="188975"/>
                  </a:lnTo>
                </a:path>
                <a:path w="2190115" h="327659">
                  <a:moveTo>
                    <a:pt x="0" y="0"/>
                  </a:moveTo>
                  <a:lnTo>
                    <a:pt x="1673732" y="0"/>
                  </a:lnTo>
                  <a:lnTo>
                    <a:pt x="1673732" y="327151"/>
                  </a:lnTo>
                  <a:lnTo>
                    <a:pt x="1855597" y="327151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0674857" y="949527"/>
            <a:ext cx="32575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(s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1365992" y="1594103"/>
            <a:ext cx="307340" cy="76200"/>
          </a:xfrm>
          <a:custGeom>
            <a:avLst/>
            <a:gdLst/>
            <a:ahLst/>
            <a:cxnLst/>
            <a:rect l="l" t="t" r="r" b="b"/>
            <a:pathLst>
              <a:path w="307340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307340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307340" h="76200">
                <a:moveTo>
                  <a:pt x="228600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228600" y="44450"/>
                </a:lnTo>
                <a:lnTo>
                  <a:pt x="228600" y="31750"/>
                </a:lnTo>
                <a:close/>
              </a:path>
              <a:path w="307340" h="76200">
                <a:moveTo>
                  <a:pt x="231012" y="0"/>
                </a:moveTo>
                <a:lnTo>
                  <a:pt x="231012" y="76200"/>
                </a:lnTo>
                <a:lnTo>
                  <a:pt x="307212" y="38100"/>
                </a:lnTo>
                <a:lnTo>
                  <a:pt x="2310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891528" y="1685544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B(s)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463284" y="1255775"/>
            <a:ext cx="1987550" cy="589280"/>
          </a:xfrm>
          <a:custGeom>
            <a:avLst/>
            <a:gdLst/>
            <a:ahLst/>
            <a:cxnLst/>
            <a:rect l="l" t="t" r="r" b="b"/>
            <a:pathLst>
              <a:path w="1987550" h="589280">
                <a:moveTo>
                  <a:pt x="428752" y="576453"/>
                </a:moveTo>
                <a:lnTo>
                  <a:pt x="44437" y="576453"/>
                </a:lnTo>
                <a:lnTo>
                  <a:pt x="44437" y="239268"/>
                </a:lnTo>
                <a:lnTo>
                  <a:pt x="76187" y="239268"/>
                </a:lnTo>
                <a:lnTo>
                  <a:pt x="69837" y="226568"/>
                </a:lnTo>
                <a:lnTo>
                  <a:pt x="38100" y="163068"/>
                </a:lnTo>
                <a:lnTo>
                  <a:pt x="0" y="239268"/>
                </a:lnTo>
                <a:lnTo>
                  <a:pt x="31750" y="239268"/>
                </a:lnTo>
                <a:lnTo>
                  <a:pt x="31750" y="589153"/>
                </a:lnTo>
                <a:lnTo>
                  <a:pt x="428752" y="589153"/>
                </a:lnTo>
                <a:lnTo>
                  <a:pt x="428752" y="582803"/>
                </a:lnTo>
                <a:lnTo>
                  <a:pt x="428752" y="576453"/>
                </a:lnTo>
                <a:close/>
              </a:path>
              <a:path w="1987550" h="589280">
                <a:moveTo>
                  <a:pt x="1987550" y="38100"/>
                </a:moveTo>
                <a:lnTo>
                  <a:pt x="1974850" y="31750"/>
                </a:lnTo>
                <a:lnTo>
                  <a:pt x="1911350" y="0"/>
                </a:lnTo>
                <a:lnTo>
                  <a:pt x="1911350" y="31750"/>
                </a:lnTo>
                <a:lnTo>
                  <a:pt x="164592" y="31750"/>
                </a:lnTo>
                <a:lnTo>
                  <a:pt x="164592" y="44450"/>
                </a:lnTo>
                <a:lnTo>
                  <a:pt x="1911350" y="44450"/>
                </a:lnTo>
                <a:lnTo>
                  <a:pt x="1911350" y="76200"/>
                </a:lnTo>
                <a:lnTo>
                  <a:pt x="1974850" y="44450"/>
                </a:lnTo>
                <a:lnTo>
                  <a:pt x="1987550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1400790" y="1258570"/>
            <a:ext cx="32512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 b="1" i="1">
                <a:latin typeface="Times New Roman"/>
                <a:cs typeface="Times New Roman"/>
              </a:rPr>
              <a:t>Y</a:t>
            </a:r>
            <a:r>
              <a:rPr dirty="0" sz="1400" b="1" i="1">
                <a:latin typeface="Times New Roman"/>
                <a:cs typeface="Times New Roman"/>
              </a:rPr>
              <a:t>(z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072621" y="1520444"/>
            <a:ext cx="116839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δ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164061" y="1622551"/>
            <a:ext cx="98425" cy="1682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00" spc="20" b="1" i="1"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36791" y="1362837"/>
            <a:ext cx="5969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97771" y="1823466"/>
            <a:ext cx="116839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Times New Roman"/>
                <a:cs typeface="Times New Roman"/>
              </a:rPr>
              <a:t>δ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89211" y="1925574"/>
            <a:ext cx="98425" cy="1682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00" spc="20" b="1" i="1"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701783" y="1685544"/>
            <a:ext cx="668020" cy="3079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005" rIns="0" bIns="0" rtlCol="0" vert="horz">
            <a:spAutoFit/>
          </a:bodyPr>
          <a:lstStyle/>
          <a:p>
            <a:pPr marL="170815">
              <a:lnSpc>
                <a:spcPct val="100000"/>
              </a:lnSpc>
              <a:spcBef>
                <a:spcPts val="315"/>
              </a:spcBef>
            </a:pPr>
            <a:r>
              <a:rPr dirty="0" sz="1400" b="1" i="1">
                <a:latin typeface="Times New Roman"/>
                <a:cs typeface="Times New Roman"/>
              </a:rPr>
              <a:t>H(s)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811773" y="923670"/>
            <a:ext cx="56832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5"/>
              </a:spcBef>
            </a:pPr>
            <a:r>
              <a:rPr dirty="0" sz="1400" spc="-10" b="1" i="1">
                <a:latin typeface="Times New Roman"/>
                <a:cs typeface="Times New Roman"/>
              </a:rPr>
              <a:t>N</a:t>
            </a:r>
            <a:r>
              <a:rPr dirty="0" baseline="-21604" sz="1350" spc="22" b="1" i="1">
                <a:latin typeface="Times New Roman"/>
                <a:cs typeface="Times New Roman"/>
              </a:rPr>
              <a:t>1</a:t>
            </a:r>
            <a:r>
              <a:rPr dirty="0" sz="1400" b="1" i="1">
                <a:latin typeface="Times New Roman"/>
                <a:cs typeface="Times New Roman"/>
              </a:rPr>
              <a:t>(z</a:t>
            </a:r>
            <a:r>
              <a:rPr dirty="0" sz="1400" b="1" i="1">
                <a:latin typeface="Times New Roman"/>
                <a:cs typeface="Times New Roman"/>
              </a:rPr>
              <a:t>)</a:t>
            </a:r>
            <a:r>
              <a:rPr dirty="0" sz="1400" spc="-40" b="1" i="1">
                <a:latin typeface="Times New Roman"/>
                <a:cs typeface="Times New Roman"/>
              </a:rPr>
              <a:t> </a:t>
            </a:r>
            <a:r>
              <a:rPr dirty="0" baseline="-39682" sz="2100" b="1">
                <a:latin typeface="Times New Roman"/>
                <a:cs typeface="Times New Roman"/>
              </a:rPr>
              <a:t>+</a:t>
            </a:r>
            <a:endParaRPr baseline="-39682" sz="21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26478" y="2157222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49"/>
                </a:lnTo>
                <a:lnTo>
                  <a:pt x="245694" y="104901"/>
                </a:lnTo>
                <a:lnTo>
                  <a:pt x="244910" y="123571"/>
                </a:lnTo>
                <a:lnTo>
                  <a:pt x="233133" y="169290"/>
                </a:lnTo>
                <a:lnTo>
                  <a:pt x="206860" y="197865"/>
                </a:lnTo>
                <a:lnTo>
                  <a:pt x="194792" y="203200"/>
                </a:lnTo>
                <a:lnTo>
                  <a:pt x="197472" y="211836"/>
                </a:lnTo>
                <a:lnTo>
                  <a:pt x="237930" y="187725"/>
                </a:lnTo>
                <a:lnTo>
                  <a:pt x="260657" y="143382"/>
                </a:lnTo>
                <a:lnTo>
                  <a:pt x="265010" y="105917"/>
                </a:lnTo>
                <a:lnTo>
                  <a:pt x="263918" y="86538"/>
                </a:lnTo>
                <a:lnTo>
                  <a:pt x="247535" y="37211"/>
                </a:lnTo>
                <a:lnTo>
                  <a:pt x="212824" y="5599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181"/>
                </a:lnTo>
                <a:lnTo>
                  <a:pt x="4364" y="68611"/>
                </a:lnTo>
                <a:lnTo>
                  <a:pt x="0" y="105917"/>
                </a:lnTo>
                <a:lnTo>
                  <a:pt x="1088" y="125424"/>
                </a:lnTo>
                <a:lnTo>
                  <a:pt x="17411" y="174751"/>
                </a:lnTo>
                <a:lnTo>
                  <a:pt x="52133" y="206291"/>
                </a:lnTo>
                <a:lnTo>
                  <a:pt x="67525" y="211836"/>
                </a:lnTo>
                <a:lnTo>
                  <a:pt x="70205" y="203200"/>
                </a:lnTo>
                <a:lnTo>
                  <a:pt x="58142" y="197866"/>
                </a:lnTo>
                <a:lnTo>
                  <a:pt x="47729" y="190436"/>
                </a:lnTo>
                <a:lnTo>
                  <a:pt x="26370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449072" y="2087117"/>
            <a:ext cx="3752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42821" y="198119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966087" y="1981199"/>
            <a:ext cx="334645" cy="214629"/>
          </a:xfrm>
          <a:custGeom>
            <a:avLst/>
            <a:gdLst/>
            <a:ahLst/>
            <a:cxnLst/>
            <a:rect l="l" t="t" r="r" b="b"/>
            <a:pathLst>
              <a:path w="334644" h="214630">
                <a:moveTo>
                  <a:pt x="70485" y="10922"/>
                </a:moveTo>
                <a:lnTo>
                  <a:pt x="67564" y="2286"/>
                </a:lnTo>
                <a:lnTo>
                  <a:pt x="52197" y="7886"/>
                </a:lnTo>
                <a:lnTo>
                  <a:pt x="38709" y="15938"/>
                </a:lnTo>
                <a:lnTo>
                  <a:pt x="9804" y="54457"/>
                </a:lnTo>
                <a:lnTo>
                  <a:pt x="0" y="108204"/>
                </a:lnTo>
                <a:lnTo>
                  <a:pt x="1092" y="127711"/>
                </a:lnTo>
                <a:lnTo>
                  <a:pt x="17399" y="177038"/>
                </a:lnTo>
                <a:lnTo>
                  <a:pt x="52133" y="208584"/>
                </a:lnTo>
                <a:lnTo>
                  <a:pt x="67564" y="214122"/>
                </a:lnTo>
                <a:lnTo>
                  <a:pt x="70231" y="205486"/>
                </a:lnTo>
                <a:lnTo>
                  <a:pt x="58127" y="200164"/>
                </a:lnTo>
                <a:lnTo>
                  <a:pt x="47713" y="192722"/>
                </a:lnTo>
                <a:lnTo>
                  <a:pt x="26365" y="158051"/>
                </a:lnTo>
                <a:lnTo>
                  <a:pt x="19304" y="107188"/>
                </a:lnTo>
                <a:lnTo>
                  <a:pt x="20078" y="89128"/>
                </a:lnTo>
                <a:lnTo>
                  <a:pt x="31877" y="44450"/>
                </a:lnTo>
                <a:lnTo>
                  <a:pt x="58280" y="16243"/>
                </a:lnTo>
                <a:lnTo>
                  <a:pt x="70485" y="10922"/>
                </a:lnTo>
                <a:close/>
              </a:path>
              <a:path w="334644" h="214630">
                <a:moveTo>
                  <a:pt x="258953" y="108204"/>
                </a:moveTo>
                <a:lnTo>
                  <a:pt x="249085" y="54457"/>
                </a:lnTo>
                <a:lnTo>
                  <a:pt x="220167" y="15951"/>
                </a:lnTo>
                <a:lnTo>
                  <a:pt x="191389" y="2286"/>
                </a:lnTo>
                <a:lnTo>
                  <a:pt x="188341" y="10922"/>
                </a:lnTo>
                <a:lnTo>
                  <a:pt x="200596" y="16243"/>
                </a:lnTo>
                <a:lnTo>
                  <a:pt x="211137" y="23596"/>
                </a:lnTo>
                <a:lnTo>
                  <a:pt x="232575" y="57746"/>
                </a:lnTo>
                <a:lnTo>
                  <a:pt x="239649" y="107188"/>
                </a:lnTo>
                <a:lnTo>
                  <a:pt x="238861" y="125857"/>
                </a:lnTo>
                <a:lnTo>
                  <a:pt x="227076" y="171577"/>
                </a:lnTo>
                <a:lnTo>
                  <a:pt x="200761" y="200152"/>
                </a:lnTo>
                <a:lnTo>
                  <a:pt x="188722" y="205486"/>
                </a:lnTo>
                <a:lnTo>
                  <a:pt x="191389" y="214122"/>
                </a:lnTo>
                <a:lnTo>
                  <a:pt x="231800" y="190017"/>
                </a:lnTo>
                <a:lnTo>
                  <a:pt x="254571" y="145669"/>
                </a:lnTo>
                <a:lnTo>
                  <a:pt x="257848" y="127711"/>
                </a:lnTo>
                <a:lnTo>
                  <a:pt x="258953" y="108204"/>
                </a:lnTo>
                <a:close/>
              </a:path>
              <a:path w="334644" h="214630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230" y="8890"/>
                </a:lnTo>
                <a:lnTo>
                  <a:pt x="316230" y="204470"/>
                </a:lnTo>
                <a:lnTo>
                  <a:pt x="284861" y="204470"/>
                </a:lnTo>
                <a:lnTo>
                  <a:pt x="284861" y="213360"/>
                </a:lnTo>
                <a:lnTo>
                  <a:pt x="334645" y="21336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208366" y="2254503"/>
            <a:ext cx="1458595" cy="267335"/>
          </a:xfrm>
          <a:custGeom>
            <a:avLst/>
            <a:gdLst/>
            <a:ahLst/>
            <a:cxnLst/>
            <a:rect l="l" t="t" r="r" b="b"/>
            <a:pathLst>
              <a:path w="1458595" h="267335">
                <a:moveTo>
                  <a:pt x="788581" y="63754"/>
                </a:moveTo>
                <a:lnTo>
                  <a:pt x="785660" y="55118"/>
                </a:lnTo>
                <a:lnTo>
                  <a:pt x="770293" y="60718"/>
                </a:lnTo>
                <a:lnTo>
                  <a:pt x="756805" y="68770"/>
                </a:lnTo>
                <a:lnTo>
                  <a:pt x="727900" y="107289"/>
                </a:lnTo>
                <a:lnTo>
                  <a:pt x="718096" y="161036"/>
                </a:lnTo>
                <a:lnTo>
                  <a:pt x="719188" y="180543"/>
                </a:lnTo>
                <a:lnTo>
                  <a:pt x="735495" y="229870"/>
                </a:lnTo>
                <a:lnTo>
                  <a:pt x="770229" y="261416"/>
                </a:lnTo>
                <a:lnTo>
                  <a:pt x="785660" y="266954"/>
                </a:lnTo>
                <a:lnTo>
                  <a:pt x="788327" y="258318"/>
                </a:lnTo>
                <a:lnTo>
                  <a:pt x="776224" y="252996"/>
                </a:lnTo>
                <a:lnTo>
                  <a:pt x="765810" y="245554"/>
                </a:lnTo>
                <a:lnTo>
                  <a:pt x="744461" y="210883"/>
                </a:lnTo>
                <a:lnTo>
                  <a:pt x="737400" y="160020"/>
                </a:lnTo>
                <a:lnTo>
                  <a:pt x="738174" y="141960"/>
                </a:lnTo>
                <a:lnTo>
                  <a:pt x="749973" y="97282"/>
                </a:lnTo>
                <a:lnTo>
                  <a:pt x="776376" y="69075"/>
                </a:lnTo>
                <a:lnTo>
                  <a:pt x="788581" y="63754"/>
                </a:lnTo>
                <a:close/>
              </a:path>
              <a:path w="1458595" h="267335">
                <a:moveTo>
                  <a:pt x="983145" y="161036"/>
                </a:moveTo>
                <a:lnTo>
                  <a:pt x="973277" y="107289"/>
                </a:lnTo>
                <a:lnTo>
                  <a:pt x="944359" y="68783"/>
                </a:lnTo>
                <a:lnTo>
                  <a:pt x="915581" y="55118"/>
                </a:lnTo>
                <a:lnTo>
                  <a:pt x="912533" y="63754"/>
                </a:lnTo>
                <a:lnTo>
                  <a:pt x="924788" y="69075"/>
                </a:lnTo>
                <a:lnTo>
                  <a:pt x="935329" y="76428"/>
                </a:lnTo>
                <a:lnTo>
                  <a:pt x="956767" y="110578"/>
                </a:lnTo>
                <a:lnTo>
                  <a:pt x="963841" y="160020"/>
                </a:lnTo>
                <a:lnTo>
                  <a:pt x="963053" y="178701"/>
                </a:lnTo>
                <a:lnTo>
                  <a:pt x="951268" y="224409"/>
                </a:lnTo>
                <a:lnTo>
                  <a:pt x="924953" y="252984"/>
                </a:lnTo>
                <a:lnTo>
                  <a:pt x="912914" y="258318"/>
                </a:lnTo>
                <a:lnTo>
                  <a:pt x="915581" y="266954"/>
                </a:lnTo>
                <a:lnTo>
                  <a:pt x="955992" y="242849"/>
                </a:lnTo>
                <a:lnTo>
                  <a:pt x="978763" y="198501"/>
                </a:lnTo>
                <a:lnTo>
                  <a:pt x="982040" y="180543"/>
                </a:lnTo>
                <a:lnTo>
                  <a:pt x="983145" y="161036"/>
                </a:lnTo>
                <a:close/>
              </a:path>
              <a:path w="1458595" h="267335">
                <a:moveTo>
                  <a:pt x="1245781" y="63754"/>
                </a:moveTo>
                <a:lnTo>
                  <a:pt x="1242860" y="55118"/>
                </a:lnTo>
                <a:lnTo>
                  <a:pt x="1227493" y="60718"/>
                </a:lnTo>
                <a:lnTo>
                  <a:pt x="1214005" y="68770"/>
                </a:lnTo>
                <a:lnTo>
                  <a:pt x="1185100" y="107289"/>
                </a:lnTo>
                <a:lnTo>
                  <a:pt x="1175296" y="161036"/>
                </a:lnTo>
                <a:lnTo>
                  <a:pt x="1176388" y="180543"/>
                </a:lnTo>
                <a:lnTo>
                  <a:pt x="1192695" y="229870"/>
                </a:lnTo>
                <a:lnTo>
                  <a:pt x="1227429" y="261416"/>
                </a:lnTo>
                <a:lnTo>
                  <a:pt x="1242860" y="266954"/>
                </a:lnTo>
                <a:lnTo>
                  <a:pt x="1245527" y="258318"/>
                </a:lnTo>
                <a:lnTo>
                  <a:pt x="1233424" y="252996"/>
                </a:lnTo>
                <a:lnTo>
                  <a:pt x="1223010" y="245554"/>
                </a:lnTo>
                <a:lnTo>
                  <a:pt x="1201661" y="210883"/>
                </a:lnTo>
                <a:lnTo>
                  <a:pt x="1194600" y="160020"/>
                </a:lnTo>
                <a:lnTo>
                  <a:pt x="1195374" y="141960"/>
                </a:lnTo>
                <a:lnTo>
                  <a:pt x="1207173" y="97282"/>
                </a:lnTo>
                <a:lnTo>
                  <a:pt x="1233576" y="69075"/>
                </a:lnTo>
                <a:lnTo>
                  <a:pt x="1245781" y="63754"/>
                </a:lnTo>
                <a:close/>
              </a:path>
              <a:path w="1458595" h="267335">
                <a:moveTo>
                  <a:pt x="1440345" y="161036"/>
                </a:moveTo>
                <a:lnTo>
                  <a:pt x="1430477" y="107289"/>
                </a:lnTo>
                <a:lnTo>
                  <a:pt x="1401559" y="68783"/>
                </a:lnTo>
                <a:lnTo>
                  <a:pt x="1372781" y="55118"/>
                </a:lnTo>
                <a:lnTo>
                  <a:pt x="1369733" y="63754"/>
                </a:lnTo>
                <a:lnTo>
                  <a:pt x="1381988" y="69075"/>
                </a:lnTo>
                <a:lnTo>
                  <a:pt x="1392529" y="76428"/>
                </a:lnTo>
                <a:lnTo>
                  <a:pt x="1413967" y="110578"/>
                </a:lnTo>
                <a:lnTo>
                  <a:pt x="1421041" y="160020"/>
                </a:lnTo>
                <a:lnTo>
                  <a:pt x="1420253" y="178701"/>
                </a:lnTo>
                <a:lnTo>
                  <a:pt x="1408468" y="224409"/>
                </a:lnTo>
                <a:lnTo>
                  <a:pt x="1382153" y="252984"/>
                </a:lnTo>
                <a:lnTo>
                  <a:pt x="1370114" y="258318"/>
                </a:lnTo>
                <a:lnTo>
                  <a:pt x="1372781" y="266954"/>
                </a:lnTo>
                <a:lnTo>
                  <a:pt x="1413192" y="242849"/>
                </a:lnTo>
                <a:lnTo>
                  <a:pt x="1435963" y="198501"/>
                </a:lnTo>
                <a:lnTo>
                  <a:pt x="1439240" y="180543"/>
                </a:lnTo>
                <a:lnTo>
                  <a:pt x="1440345" y="161036"/>
                </a:lnTo>
                <a:close/>
              </a:path>
              <a:path w="1458595" h="267335">
                <a:moveTo>
                  <a:pt x="1458506" y="0"/>
                </a:moveTo>
                <a:lnTo>
                  <a:pt x="0" y="0"/>
                </a:lnTo>
                <a:lnTo>
                  <a:pt x="0" y="15240"/>
                </a:lnTo>
                <a:lnTo>
                  <a:pt x="1458506" y="15240"/>
                </a:lnTo>
                <a:lnTo>
                  <a:pt x="14585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935736" y="1861566"/>
            <a:ext cx="1671955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614045">
              <a:lnSpc>
                <a:spcPct val="100000"/>
              </a:lnSpc>
              <a:spcBef>
                <a:spcPts val="505"/>
              </a:spcBef>
            </a:pPr>
            <a:r>
              <a:rPr dirty="0" sz="1800">
                <a:latin typeface="Cambria Math"/>
                <a:cs typeface="Cambria Math"/>
              </a:rPr>
              <a:t>𝒵</a:t>
            </a:r>
            <a:r>
              <a:rPr dirty="0" sz="1800" spc="2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𝐹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09"/>
              </a:spcBef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 + 𝐹𝐵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37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898775" y="2157222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437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72" y="55449"/>
                </a:lnTo>
                <a:lnTo>
                  <a:pt x="245744" y="104901"/>
                </a:lnTo>
                <a:lnTo>
                  <a:pt x="244959" y="123571"/>
                </a:lnTo>
                <a:lnTo>
                  <a:pt x="233172" y="169290"/>
                </a:lnTo>
                <a:lnTo>
                  <a:pt x="206865" y="197865"/>
                </a:lnTo>
                <a:lnTo>
                  <a:pt x="194818" y="203200"/>
                </a:lnTo>
                <a:lnTo>
                  <a:pt x="197485" y="211836"/>
                </a:lnTo>
                <a:lnTo>
                  <a:pt x="237900" y="187725"/>
                </a:lnTo>
                <a:lnTo>
                  <a:pt x="260667" y="143382"/>
                </a:lnTo>
                <a:lnTo>
                  <a:pt x="265049" y="105917"/>
                </a:lnTo>
                <a:lnTo>
                  <a:pt x="263953" y="86538"/>
                </a:lnTo>
                <a:lnTo>
                  <a:pt x="247523" y="37211"/>
                </a:lnTo>
                <a:lnTo>
                  <a:pt x="212822" y="5599"/>
                </a:lnTo>
                <a:lnTo>
                  <a:pt x="197485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112" y="24181"/>
                </a:lnTo>
                <a:lnTo>
                  <a:pt x="4365" y="68611"/>
                </a:lnTo>
                <a:lnTo>
                  <a:pt x="0" y="105917"/>
                </a:lnTo>
                <a:lnTo>
                  <a:pt x="1093" y="125424"/>
                </a:lnTo>
                <a:lnTo>
                  <a:pt x="17399" y="174751"/>
                </a:lnTo>
                <a:lnTo>
                  <a:pt x="52135" y="206291"/>
                </a:lnTo>
                <a:lnTo>
                  <a:pt x="67563" y="211836"/>
                </a:lnTo>
                <a:lnTo>
                  <a:pt x="70231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4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2694177" y="2087117"/>
            <a:ext cx="4032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𝑁</a:t>
            </a:r>
            <a:r>
              <a:rPr dirty="0" sz="1800" spc="2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47230" y="2847594"/>
            <a:ext cx="344805" cy="212090"/>
          </a:xfrm>
          <a:custGeom>
            <a:avLst/>
            <a:gdLst/>
            <a:ahLst/>
            <a:cxnLst/>
            <a:rect l="l" t="t" r="r" b="b"/>
            <a:pathLst>
              <a:path w="344805" h="212089">
                <a:moveTo>
                  <a:pt x="276720" y="0"/>
                </a:moveTo>
                <a:lnTo>
                  <a:pt x="273710" y="8635"/>
                </a:lnTo>
                <a:lnTo>
                  <a:pt x="285967" y="13946"/>
                </a:lnTo>
                <a:lnTo>
                  <a:pt x="296506" y="21304"/>
                </a:lnTo>
                <a:lnTo>
                  <a:pt x="317912" y="55449"/>
                </a:lnTo>
                <a:lnTo>
                  <a:pt x="324942" y="104901"/>
                </a:lnTo>
                <a:lnTo>
                  <a:pt x="324158" y="123571"/>
                </a:lnTo>
                <a:lnTo>
                  <a:pt x="312381" y="169290"/>
                </a:lnTo>
                <a:lnTo>
                  <a:pt x="286108" y="197865"/>
                </a:lnTo>
                <a:lnTo>
                  <a:pt x="274040" y="203200"/>
                </a:lnTo>
                <a:lnTo>
                  <a:pt x="276720" y="211835"/>
                </a:lnTo>
                <a:lnTo>
                  <a:pt x="317178" y="187725"/>
                </a:lnTo>
                <a:lnTo>
                  <a:pt x="339905" y="143382"/>
                </a:lnTo>
                <a:lnTo>
                  <a:pt x="344258" y="105917"/>
                </a:lnTo>
                <a:lnTo>
                  <a:pt x="343166" y="86538"/>
                </a:lnTo>
                <a:lnTo>
                  <a:pt x="326783" y="37210"/>
                </a:lnTo>
                <a:lnTo>
                  <a:pt x="292072" y="5599"/>
                </a:lnTo>
                <a:lnTo>
                  <a:pt x="276720" y="0"/>
                </a:lnTo>
                <a:close/>
              </a:path>
              <a:path w="344805" h="212089">
                <a:moveTo>
                  <a:pt x="67525" y="0"/>
                </a:moveTo>
                <a:lnTo>
                  <a:pt x="27142" y="24181"/>
                </a:lnTo>
                <a:lnTo>
                  <a:pt x="4364" y="68611"/>
                </a:lnTo>
                <a:lnTo>
                  <a:pt x="0" y="105917"/>
                </a:lnTo>
                <a:lnTo>
                  <a:pt x="1088" y="125424"/>
                </a:lnTo>
                <a:lnTo>
                  <a:pt x="17411" y="174751"/>
                </a:lnTo>
                <a:lnTo>
                  <a:pt x="52133" y="206291"/>
                </a:lnTo>
                <a:lnTo>
                  <a:pt x="67525" y="211835"/>
                </a:lnTo>
                <a:lnTo>
                  <a:pt x="70205" y="203200"/>
                </a:lnTo>
                <a:lnTo>
                  <a:pt x="58142" y="197865"/>
                </a:lnTo>
                <a:lnTo>
                  <a:pt x="47729" y="190436"/>
                </a:lnTo>
                <a:lnTo>
                  <a:pt x="26370" y="155765"/>
                </a:lnTo>
                <a:lnTo>
                  <a:pt x="19304" y="104901"/>
                </a:lnTo>
                <a:lnTo>
                  <a:pt x="20089" y="86830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5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57655" y="2847594"/>
            <a:ext cx="901065" cy="212090"/>
          </a:xfrm>
          <a:custGeom>
            <a:avLst/>
            <a:gdLst/>
            <a:ahLst/>
            <a:cxnLst/>
            <a:rect l="l" t="t" r="r" b="b"/>
            <a:pathLst>
              <a:path w="901064" h="212089">
                <a:moveTo>
                  <a:pt x="832993" y="0"/>
                </a:moveTo>
                <a:lnTo>
                  <a:pt x="829944" y="8635"/>
                </a:lnTo>
                <a:lnTo>
                  <a:pt x="842212" y="13946"/>
                </a:lnTo>
                <a:lnTo>
                  <a:pt x="852741" y="21304"/>
                </a:lnTo>
                <a:lnTo>
                  <a:pt x="874180" y="55449"/>
                </a:lnTo>
                <a:lnTo>
                  <a:pt x="881252" y="104901"/>
                </a:lnTo>
                <a:lnTo>
                  <a:pt x="880467" y="123571"/>
                </a:lnTo>
                <a:lnTo>
                  <a:pt x="868680" y="169290"/>
                </a:lnTo>
                <a:lnTo>
                  <a:pt x="842373" y="197865"/>
                </a:lnTo>
                <a:lnTo>
                  <a:pt x="830326" y="203200"/>
                </a:lnTo>
                <a:lnTo>
                  <a:pt x="832993" y="211835"/>
                </a:lnTo>
                <a:lnTo>
                  <a:pt x="873408" y="187725"/>
                </a:lnTo>
                <a:lnTo>
                  <a:pt x="896175" y="143382"/>
                </a:lnTo>
                <a:lnTo>
                  <a:pt x="900557" y="105917"/>
                </a:lnTo>
                <a:lnTo>
                  <a:pt x="899461" y="86538"/>
                </a:lnTo>
                <a:lnTo>
                  <a:pt x="883031" y="37210"/>
                </a:lnTo>
                <a:lnTo>
                  <a:pt x="848330" y="5599"/>
                </a:lnTo>
                <a:lnTo>
                  <a:pt x="832993" y="0"/>
                </a:lnTo>
                <a:close/>
              </a:path>
              <a:path w="901064" h="212089">
                <a:moveTo>
                  <a:pt x="67563" y="0"/>
                </a:moveTo>
                <a:lnTo>
                  <a:pt x="27112" y="24181"/>
                </a:lnTo>
                <a:lnTo>
                  <a:pt x="4365" y="68611"/>
                </a:lnTo>
                <a:lnTo>
                  <a:pt x="0" y="105917"/>
                </a:lnTo>
                <a:lnTo>
                  <a:pt x="1093" y="125424"/>
                </a:lnTo>
                <a:lnTo>
                  <a:pt x="17398" y="174751"/>
                </a:lnTo>
                <a:lnTo>
                  <a:pt x="52135" y="206291"/>
                </a:lnTo>
                <a:lnTo>
                  <a:pt x="67563" y="211835"/>
                </a:lnTo>
                <a:lnTo>
                  <a:pt x="70231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968119" y="340867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16658" y="340867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10" h="237489">
                <a:moveTo>
                  <a:pt x="78486" y="9906"/>
                </a:moveTo>
                <a:lnTo>
                  <a:pt x="75184" y="381"/>
                </a:lnTo>
                <a:lnTo>
                  <a:pt x="58051" y="6527"/>
                </a:lnTo>
                <a:lnTo>
                  <a:pt x="43065" y="15455"/>
                </a:lnTo>
                <a:lnTo>
                  <a:pt x="10922" y="58381"/>
                </a:lnTo>
                <a:lnTo>
                  <a:pt x="1206" y="96672"/>
                </a:lnTo>
                <a:lnTo>
                  <a:pt x="0" y="118237"/>
                </a:lnTo>
                <a:lnTo>
                  <a:pt x="1206" y="139890"/>
                </a:lnTo>
                <a:lnTo>
                  <a:pt x="10871" y="178231"/>
                </a:lnTo>
                <a:lnTo>
                  <a:pt x="42951" y="221043"/>
                </a:lnTo>
                <a:lnTo>
                  <a:pt x="75184" y="236093"/>
                </a:lnTo>
                <a:lnTo>
                  <a:pt x="78105" y="226568"/>
                </a:lnTo>
                <a:lnTo>
                  <a:pt x="64643" y="220573"/>
                </a:lnTo>
                <a:lnTo>
                  <a:pt x="53047" y="212267"/>
                </a:lnTo>
                <a:lnTo>
                  <a:pt x="29337" y="173672"/>
                </a:lnTo>
                <a:lnTo>
                  <a:pt x="21463" y="116967"/>
                </a:lnTo>
                <a:lnTo>
                  <a:pt x="22339" y="96901"/>
                </a:lnTo>
                <a:lnTo>
                  <a:pt x="35433" y="47244"/>
                </a:lnTo>
                <a:lnTo>
                  <a:pt x="64858" y="15811"/>
                </a:lnTo>
                <a:lnTo>
                  <a:pt x="78486" y="9906"/>
                </a:lnTo>
                <a:close/>
              </a:path>
              <a:path w="372110" h="237489">
                <a:moveTo>
                  <a:pt x="287909" y="118237"/>
                </a:moveTo>
                <a:lnTo>
                  <a:pt x="283044" y="76720"/>
                </a:lnTo>
                <a:lnTo>
                  <a:pt x="257708" y="27152"/>
                </a:lnTo>
                <a:lnTo>
                  <a:pt x="212725" y="381"/>
                </a:lnTo>
                <a:lnTo>
                  <a:pt x="209423" y="9906"/>
                </a:lnTo>
                <a:lnTo>
                  <a:pt x="223037" y="15824"/>
                </a:lnTo>
                <a:lnTo>
                  <a:pt x="234746" y="24003"/>
                </a:lnTo>
                <a:lnTo>
                  <a:pt x="258559" y="62039"/>
                </a:lnTo>
                <a:lnTo>
                  <a:pt x="266446" y="116967"/>
                </a:lnTo>
                <a:lnTo>
                  <a:pt x="265557" y="137807"/>
                </a:lnTo>
                <a:lnTo>
                  <a:pt x="252476" y="188722"/>
                </a:lnTo>
                <a:lnTo>
                  <a:pt x="223177" y="220573"/>
                </a:lnTo>
                <a:lnTo>
                  <a:pt x="209804" y="226568"/>
                </a:lnTo>
                <a:lnTo>
                  <a:pt x="212725" y="236093"/>
                </a:lnTo>
                <a:lnTo>
                  <a:pt x="257759" y="209384"/>
                </a:lnTo>
                <a:lnTo>
                  <a:pt x="283044" y="159880"/>
                </a:lnTo>
                <a:lnTo>
                  <a:pt x="286689" y="139890"/>
                </a:lnTo>
                <a:lnTo>
                  <a:pt x="287909" y="118237"/>
                </a:lnTo>
                <a:close/>
              </a:path>
              <a:path w="372110" h="237489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217119" y="2777490"/>
            <a:ext cx="8669655" cy="886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7165">
              <a:lnSpc>
                <a:spcPts val="1875"/>
              </a:lnSpc>
              <a:spcBef>
                <a:spcPts val="100"/>
              </a:spcBef>
              <a:tabLst>
                <a:tab pos="756285" algn="l"/>
              </a:tabLst>
            </a:pPr>
            <a:r>
              <a:rPr dirty="0" sz="1800">
                <a:latin typeface="Cambria Math"/>
                <a:cs typeface="Cambria Math"/>
              </a:rPr>
              <a:t>𝑦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∞	=</a:t>
            </a:r>
            <a:r>
              <a:rPr dirty="0" sz="1800" spc="1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lim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 </a:t>
            </a:r>
            <a:r>
              <a:rPr dirty="0" sz="1800" spc="40">
                <a:latin typeface="Cambria Math"/>
                <a:cs typeface="Cambria Math"/>
              </a:rPr>
              <a:t>𝑧</a:t>
            </a:r>
            <a:r>
              <a:rPr dirty="0" baseline="27777" sz="1950" spc="60">
                <a:latin typeface="Cambria Math"/>
                <a:cs typeface="Cambria Math"/>
              </a:rPr>
              <a:t>−1</a:t>
            </a:r>
            <a:r>
              <a:rPr dirty="0" baseline="27777" sz="1950" spc="277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𝑌(𝑧)</a:t>
            </a:r>
            <a:endParaRPr sz="1800">
              <a:latin typeface="Cambria Math"/>
              <a:cs typeface="Cambria Math"/>
            </a:endParaRPr>
          </a:p>
          <a:p>
            <a:pPr marL="991235">
              <a:lnSpc>
                <a:spcPts val="1275"/>
              </a:lnSpc>
            </a:pPr>
            <a:r>
              <a:rPr dirty="0" sz="1300" spc="50">
                <a:latin typeface="Cambria Math"/>
                <a:cs typeface="Cambria Math"/>
              </a:rPr>
              <a:t>𝑧→1</a:t>
            </a:r>
            <a:endParaRPr sz="13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  <a:tabLst>
                <a:tab pos="2455545" algn="l"/>
              </a:tabLst>
            </a:pPr>
            <a:r>
              <a:rPr dirty="0" sz="2000" spc="-5">
                <a:latin typeface="Calibri"/>
                <a:cs typeface="Calibri"/>
              </a:rPr>
              <a:t>Si suponemos </a:t>
            </a:r>
            <a:r>
              <a:rPr dirty="0" sz="2000">
                <a:latin typeface="Cambria Math"/>
                <a:cs typeface="Cambria Math"/>
              </a:rPr>
              <a:t>𝒵</a:t>
            </a:r>
            <a:r>
              <a:rPr dirty="0" sz="2000" spc="3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𝐹</a:t>
            </a:r>
            <a:r>
              <a:rPr dirty="0" sz="2000" spc="4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transferencia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genérica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𝑝</a:t>
            </a:r>
            <a:r>
              <a:rPr dirty="0" baseline="-15325" sz="2175" spc="-7">
                <a:latin typeface="Cambria Math"/>
                <a:cs typeface="Cambria Math"/>
              </a:rPr>
              <a:t>𝑖</a:t>
            </a:r>
            <a:r>
              <a:rPr dirty="0" baseline="-15325" sz="2175" spc="39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38302" y="3860800"/>
            <a:ext cx="44450" cy="189230"/>
          </a:xfrm>
          <a:custGeom>
            <a:avLst/>
            <a:gdLst/>
            <a:ahLst/>
            <a:cxnLst/>
            <a:rect l="l" t="t" r="r" b="b"/>
            <a:pathLst>
              <a:path w="44450" h="189229">
                <a:moveTo>
                  <a:pt x="44132" y="0"/>
                </a:moveTo>
                <a:lnTo>
                  <a:pt x="0" y="0"/>
                </a:lnTo>
                <a:lnTo>
                  <a:pt x="0" y="7620"/>
                </a:lnTo>
                <a:lnTo>
                  <a:pt x="0" y="181610"/>
                </a:lnTo>
                <a:lnTo>
                  <a:pt x="0" y="189230"/>
                </a:lnTo>
                <a:lnTo>
                  <a:pt x="44132" y="189230"/>
                </a:lnTo>
                <a:lnTo>
                  <a:pt x="44132" y="181610"/>
                </a:lnTo>
                <a:lnTo>
                  <a:pt x="16421" y="181610"/>
                </a:lnTo>
                <a:lnTo>
                  <a:pt x="16421" y="7620"/>
                </a:lnTo>
                <a:lnTo>
                  <a:pt x="44132" y="7620"/>
                </a:lnTo>
                <a:lnTo>
                  <a:pt x="441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3" name="object 43"/>
          <p:cNvGrpSpPr/>
          <p:nvPr/>
        </p:nvGrpSpPr>
        <p:grpSpPr>
          <a:xfrm>
            <a:off x="636244" y="3860800"/>
            <a:ext cx="297815" cy="190500"/>
            <a:chOff x="636244" y="3860800"/>
            <a:chExt cx="297815" cy="190500"/>
          </a:xfrm>
        </p:grpSpPr>
        <p:sp>
          <p:nvSpPr>
            <p:cNvPr id="44" name="object 44"/>
            <p:cNvSpPr/>
            <p:nvPr/>
          </p:nvSpPr>
          <p:spPr>
            <a:xfrm>
              <a:off x="889381" y="386079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29">
                  <a:moveTo>
                    <a:pt x="44145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711" y="7620"/>
                  </a:lnTo>
                  <a:lnTo>
                    <a:pt x="27711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45" y="189230"/>
                  </a:lnTo>
                  <a:lnTo>
                    <a:pt x="44145" y="181610"/>
                  </a:lnTo>
                  <a:lnTo>
                    <a:pt x="44145" y="7620"/>
                  </a:lnTo>
                  <a:lnTo>
                    <a:pt x="441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6244" y="3863212"/>
              <a:ext cx="229844" cy="187706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>
            <a:off x="255219" y="3799459"/>
            <a:ext cx="55372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𝒵</a:t>
            </a:r>
            <a:r>
              <a:rPr dirty="0" sz="1600" spc="2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𝐹</a:t>
            </a:r>
            <a:r>
              <a:rPr dirty="0" sz="1600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234922" y="4005453"/>
            <a:ext cx="546100" cy="137160"/>
          </a:xfrm>
          <a:custGeom>
            <a:avLst/>
            <a:gdLst/>
            <a:ahLst/>
            <a:cxnLst/>
            <a:rect l="l" t="t" r="r" b="b"/>
            <a:pathLst>
              <a:path w="546100" h="137160">
                <a:moveTo>
                  <a:pt x="502183" y="0"/>
                </a:moveTo>
                <a:lnTo>
                  <a:pt x="500278" y="5588"/>
                </a:lnTo>
                <a:lnTo>
                  <a:pt x="508205" y="9017"/>
                </a:lnTo>
                <a:lnTo>
                  <a:pt x="515026" y="13779"/>
                </a:lnTo>
                <a:lnTo>
                  <a:pt x="532923" y="56147"/>
                </a:lnTo>
                <a:lnTo>
                  <a:pt x="533425" y="67818"/>
                </a:lnTo>
                <a:lnTo>
                  <a:pt x="532923" y="79916"/>
                </a:lnTo>
                <a:lnTo>
                  <a:pt x="520677" y="116996"/>
                </a:lnTo>
                <a:lnTo>
                  <a:pt x="500532" y="131445"/>
                </a:lnTo>
                <a:lnTo>
                  <a:pt x="502183" y="136906"/>
                </a:lnTo>
                <a:lnTo>
                  <a:pt x="534695" y="113030"/>
                </a:lnTo>
                <a:lnTo>
                  <a:pt x="545871" y="68580"/>
                </a:lnTo>
                <a:lnTo>
                  <a:pt x="545176" y="56006"/>
                </a:lnTo>
                <a:lnTo>
                  <a:pt x="528329" y="15573"/>
                </a:lnTo>
                <a:lnTo>
                  <a:pt x="512137" y="3571"/>
                </a:lnTo>
                <a:lnTo>
                  <a:pt x="502183" y="0"/>
                </a:lnTo>
                <a:close/>
              </a:path>
              <a:path w="546100" h="137160">
                <a:moveTo>
                  <a:pt x="43713" y="0"/>
                </a:moveTo>
                <a:lnTo>
                  <a:pt x="11290" y="24003"/>
                </a:lnTo>
                <a:lnTo>
                  <a:pt x="0" y="68580"/>
                </a:lnTo>
                <a:lnTo>
                  <a:pt x="702" y="81151"/>
                </a:lnTo>
                <a:lnTo>
                  <a:pt x="17511" y="121439"/>
                </a:lnTo>
                <a:lnTo>
                  <a:pt x="43713" y="136906"/>
                </a:lnTo>
                <a:lnTo>
                  <a:pt x="45364" y="131445"/>
                </a:lnTo>
                <a:lnTo>
                  <a:pt x="37585" y="127994"/>
                </a:lnTo>
                <a:lnTo>
                  <a:pt x="30864" y="123174"/>
                </a:lnTo>
                <a:lnTo>
                  <a:pt x="12991" y="79916"/>
                </a:lnTo>
                <a:lnTo>
                  <a:pt x="12484" y="67818"/>
                </a:lnTo>
                <a:lnTo>
                  <a:pt x="12991" y="56147"/>
                </a:lnTo>
                <a:lnTo>
                  <a:pt x="25217" y="19875"/>
                </a:lnTo>
                <a:lnTo>
                  <a:pt x="45618" y="5588"/>
                </a:lnTo>
                <a:lnTo>
                  <a:pt x="437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036572" y="4005453"/>
            <a:ext cx="431800" cy="137160"/>
          </a:xfrm>
          <a:custGeom>
            <a:avLst/>
            <a:gdLst/>
            <a:ahLst/>
            <a:cxnLst/>
            <a:rect l="l" t="t" r="r" b="b"/>
            <a:pathLst>
              <a:path w="431800" h="137160">
                <a:moveTo>
                  <a:pt x="387857" y="0"/>
                </a:moveTo>
                <a:lnTo>
                  <a:pt x="385952" y="5588"/>
                </a:lnTo>
                <a:lnTo>
                  <a:pt x="393880" y="9017"/>
                </a:lnTo>
                <a:lnTo>
                  <a:pt x="400700" y="13779"/>
                </a:lnTo>
                <a:lnTo>
                  <a:pt x="418597" y="56147"/>
                </a:lnTo>
                <a:lnTo>
                  <a:pt x="419100" y="67818"/>
                </a:lnTo>
                <a:lnTo>
                  <a:pt x="418597" y="79916"/>
                </a:lnTo>
                <a:lnTo>
                  <a:pt x="406352" y="116996"/>
                </a:lnTo>
                <a:lnTo>
                  <a:pt x="386206" y="131445"/>
                </a:lnTo>
                <a:lnTo>
                  <a:pt x="387857" y="136906"/>
                </a:lnTo>
                <a:lnTo>
                  <a:pt x="420369" y="113030"/>
                </a:lnTo>
                <a:lnTo>
                  <a:pt x="431545" y="68580"/>
                </a:lnTo>
                <a:lnTo>
                  <a:pt x="430851" y="56006"/>
                </a:lnTo>
                <a:lnTo>
                  <a:pt x="414004" y="15573"/>
                </a:lnTo>
                <a:lnTo>
                  <a:pt x="397811" y="3571"/>
                </a:lnTo>
                <a:lnTo>
                  <a:pt x="387857" y="0"/>
                </a:lnTo>
                <a:close/>
              </a:path>
              <a:path w="431800" h="137160">
                <a:moveTo>
                  <a:pt x="43687" y="0"/>
                </a:moveTo>
                <a:lnTo>
                  <a:pt x="11302" y="24003"/>
                </a:lnTo>
                <a:lnTo>
                  <a:pt x="0" y="68580"/>
                </a:lnTo>
                <a:lnTo>
                  <a:pt x="692" y="81151"/>
                </a:lnTo>
                <a:lnTo>
                  <a:pt x="17488" y="121439"/>
                </a:lnTo>
                <a:lnTo>
                  <a:pt x="43687" y="136906"/>
                </a:lnTo>
                <a:lnTo>
                  <a:pt x="45338" y="131445"/>
                </a:lnTo>
                <a:lnTo>
                  <a:pt x="37576" y="127994"/>
                </a:lnTo>
                <a:lnTo>
                  <a:pt x="30860" y="123174"/>
                </a:lnTo>
                <a:lnTo>
                  <a:pt x="12948" y="79916"/>
                </a:lnTo>
                <a:lnTo>
                  <a:pt x="12445" y="67818"/>
                </a:lnTo>
                <a:lnTo>
                  <a:pt x="12948" y="56147"/>
                </a:lnTo>
                <a:lnTo>
                  <a:pt x="25197" y="19875"/>
                </a:lnTo>
                <a:lnTo>
                  <a:pt x="45592" y="5588"/>
                </a:lnTo>
                <a:lnTo>
                  <a:pt x="43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89197" y="3863213"/>
            <a:ext cx="232917" cy="187706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96105" y="3863213"/>
            <a:ext cx="232918" cy="187706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2604007" y="3799459"/>
            <a:ext cx="14693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50190" algn="l"/>
              </a:tabLst>
            </a:pPr>
            <a:r>
              <a:rPr dirty="0" sz="1600" spc="-5">
                <a:latin typeface="Cambria Math"/>
                <a:cs typeface="Cambria Math"/>
              </a:rPr>
              <a:t>y	1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𝐹𝐵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548129" y="3984371"/>
            <a:ext cx="455295" cy="179070"/>
          </a:xfrm>
          <a:custGeom>
            <a:avLst/>
            <a:gdLst/>
            <a:ahLst/>
            <a:cxnLst/>
            <a:rect l="l" t="t" r="r" b="b"/>
            <a:pathLst>
              <a:path w="455295" h="179070">
                <a:moveTo>
                  <a:pt x="408045" y="0"/>
                </a:moveTo>
                <a:lnTo>
                  <a:pt x="406140" y="5968"/>
                </a:lnTo>
                <a:lnTo>
                  <a:pt x="414377" y="10183"/>
                </a:lnTo>
                <a:lnTo>
                  <a:pt x="421554" y="16351"/>
                </a:lnTo>
                <a:lnTo>
                  <a:pt x="439366" y="59308"/>
                </a:lnTo>
                <a:lnTo>
                  <a:pt x="441573" y="89407"/>
                </a:lnTo>
                <a:lnTo>
                  <a:pt x="441023" y="105030"/>
                </a:lnTo>
                <a:lnTo>
                  <a:pt x="432683" y="144017"/>
                </a:lnTo>
                <a:lnTo>
                  <a:pt x="406140" y="172719"/>
                </a:lnTo>
                <a:lnTo>
                  <a:pt x="408045" y="178561"/>
                </a:lnTo>
                <a:lnTo>
                  <a:pt x="442716" y="147954"/>
                </a:lnTo>
                <a:lnTo>
                  <a:pt x="454146" y="105663"/>
                </a:lnTo>
                <a:lnTo>
                  <a:pt x="454908" y="89280"/>
                </a:lnTo>
                <a:lnTo>
                  <a:pt x="454146" y="72917"/>
                </a:lnTo>
                <a:lnTo>
                  <a:pt x="442716" y="30733"/>
                </a:lnTo>
                <a:lnTo>
                  <a:pt x="418641" y="4141"/>
                </a:lnTo>
                <a:lnTo>
                  <a:pt x="408045" y="0"/>
                </a:lnTo>
                <a:close/>
              </a:path>
              <a:path w="455295" h="179070">
                <a:moveTo>
                  <a:pt x="46857" y="0"/>
                </a:moveTo>
                <a:lnTo>
                  <a:pt x="12186" y="30733"/>
                </a:lnTo>
                <a:lnTo>
                  <a:pt x="756" y="72917"/>
                </a:lnTo>
                <a:lnTo>
                  <a:pt x="0" y="89407"/>
                </a:lnTo>
                <a:lnTo>
                  <a:pt x="756" y="105663"/>
                </a:lnTo>
                <a:lnTo>
                  <a:pt x="12186" y="147954"/>
                </a:lnTo>
                <a:lnTo>
                  <a:pt x="46857" y="178561"/>
                </a:lnTo>
                <a:lnTo>
                  <a:pt x="48635" y="172719"/>
                </a:lnTo>
                <a:lnTo>
                  <a:pt x="40471" y="168431"/>
                </a:lnTo>
                <a:lnTo>
                  <a:pt x="33331" y="162226"/>
                </a:lnTo>
                <a:lnTo>
                  <a:pt x="15472" y="119332"/>
                </a:lnTo>
                <a:lnTo>
                  <a:pt x="13206" y="89280"/>
                </a:lnTo>
                <a:lnTo>
                  <a:pt x="13771" y="73691"/>
                </a:lnTo>
                <a:lnTo>
                  <a:pt x="22219" y="34543"/>
                </a:lnTo>
                <a:lnTo>
                  <a:pt x="48635" y="5968"/>
                </a:lnTo>
                <a:lnTo>
                  <a:pt x="4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183632" y="4005453"/>
            <a:ext cx="736600" cy="137160"/>
          </a:xfrm>
          <a:custGeom>
            <a:avLst/>
            <a:gdLst/>
            <a:ahLst/>
            <a:cxnLst/>
            <a:rect l="l" t="t" r="r" b="b"/>
            <a:pathLst>
              <a:path w="736600" h="137160">
                <a:moveTo>
                  <a:pt x="692657" y="0"/>
                </a:moveTo>
                <a:lnTo>
                  <a:pt x="690752" y="5588"/>
                </a:lnTo>
                <a:lnTo>
                  <a:pt x="698680" y="9017"/>
                </a:lnTo>
                <a:lnTo>
                  <a:pt x="705500" y="13779"/>
                </a:lnTo>
                <a:lnTo>
                  <a:pt x="723397" y="56147"/>
                </a:lnTo>
                <a:lnTo>
                  <a:pt x="723900" y="67818"/>
                </a:lnTo>
                <a:lnTo>
                  <a:pt x="723397" y="79916"/>
                </a:lnTo>
                <a:lnTo>
                  <a:pt x="711152" y="116996"/>
                </a:lnTo>
                <a:lnTo>
                  <a:pt x="691006" y="131445"/>
                </a:lnTo>
                <a:lnTo>
                  <a:pt x="692657" y="136906"/>
                </a:lnTo>
                <a:lnTo>
                  <a:pt x="725169" y="113030"/>
                </a:lnTo>
                <a:lnTo>
                  <a:pt x="736345" y="68580"/>
                </a:lnTo>
                <a:lnTo>
                  <a:pt x="735651" y="56006"/>
                </a:lnTo>
                <a:lnTo>
                  <a:pt x="718804" y="15573"/>
                </a:lnTo>
                <a:lnTo>
                  <a:pt x="702611" y="3571"/>
                </a:lnTo>
                <a:lnTo>
                  <a:pt x="692657" y="0"/>
                </a:lnTo>
                <a:close/>
              </a:path>
              <a:path w="736600" h="137160">
                <a:moveTo>
                  <a:pt x="43687" y="0"/>
                </a:moveTo>
                <a:lnTo>
                  <a:pt x="11302" y="24003"/>
                </a:lnTo>
                <a:lnTo>
                  <a:pt x="0" y="68580"/>
                </a:lnTo>
                <a:lnTo>
                  <a:pt x="692" y="81151"/>
                </a:lnTo>
                <a:lnTo>
                  <a:pt x="17488" y="121439"/>
                </a:lnTo>
                <a:lnTo>
                  <a:pt x="43687" y="136906"/>
                </a:lnTo>
                <a:lnTo>
                  <a:pt x="45338" y="131445"/>
                </a:lnTo>
                <a:lnTo>
                  <a:pt x="37576" y="127994"/>
                </a:lnTo>
                <a:lnTo>
                  <a:pt x="30860" y="123174"/>
                </a:lnTo>
                <a:lnTo>
                  <a:pt x="12948" y="79916"/>
                </a:lnTo>
                <a:lnTo>
                  <a:pt x="12445" y="67818"/>
                </a:lnTo>
                <a:lnTo>
                  <a:pt x="12948" y="56147"/>
                </a:lnTo>
                <a:lnTo>
                  <a:pt x="25197" y="19875"/>
                </a:lnTo>
                <a:lnTo>
                  <a:pt x="45592" y="5588"/>
                </a:lnTo>
                <a:lnTo>
                  <a:pt x="43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1232408" y="3956430"/>
            <a:ext cx="468566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3182620" algn="l"/>
              </a:tabLst>
            </a:pPr>
            <a:r>
              <a:rPr dirty="0" sz="1150" spc="35">
                <a:latin typeface="Cambria Math"/>
                <a:cs typeface="Cambria Math"/>
              </a:rPr>
              <a:t>1−𝑧</a:t>
            </a:r>
            <a:r>
              <a:rPr dirty="0" baseline="20467" sz="1425" spc="52">
                <a:latin typeface="Cambria Math"/>
                <a:cs typeface="Cambria Math"/>
              </a:rPr>
              <a:t>−1 </a:t>
            </a:r>
            <a:r>
              <a:rPr dirty="0" baseline="20467" sz="1425" spc="127">
                <a:latin typeface="Cambria Math"/>
                <a:cs typeface="Cambria Math"/>
              </a:rPr>
              <a:t> </a:t>
            </a:r>
            <a:r>
              <a:rPr dirty="0" baseline="20467" sz="1425" spc="135">
                <a:latin typeface="Cambria Math"/>
                <a:cs typeface="Cambria Math"/>
              </a:rPr>
              <a:t>𝑟</a:t>
            </a:r>
            <a:r>
              <a:rPr dirty="0" baseline="20467" sz="1425" spc="165">
                <a:latin typeface="Cambria Math"/>
                <a:cs typeface="Cambria Math"/>
              </a:rPr>
              <a:t> </a:t>
            </a:r>
            <a:r>
              <a:rPr dirty="0" baseline="2415" sz="1725" spc="667">
                <a:latin typeface="Cambria Math"/>
                <a:cs typeface="Cambria Math"/>
              </a:rPr>
              <a:t>ς</a:t>
            </a:r>
            <a:r>
              <a:rPr dirty="0" baseline="2415" sz="1725" spc="367">
                <a:latin typeface="Cambria Math"/>
                <a:cs typeface="Cambria Math"/>
              </a:rPr>
              <a:t> </a:t>
            </a:r>
            <a:r>
              <a:rPr dirty="0" sz="1150" spc="60">
                <a:latin typeface="Cambria Math"/>
                <a:cs typeface="Cambria Math"/>
              </a:rPr>
              <a:t>𝑝</a:t>
            </a:r>
            <a:r>
              <a:rPr dirty="0" baseline="-14619" sz="1425" spc="89">
                <a:latin typeface="Cambria Math"/>
                <a:cs typeface="Cambria Math"/>
              </a:rPr>
              <a:t>𝑖</a:t>
            </a:r>
            <a:r>
              <a:rPr dirty="0" sz="1150" spc="60">
                <a:latin typeface="Cambria Math"/>
                <a:cs typeface="Cambria Math"/>
              </a:rPr>
              <a:t>+𝑧	</a:t>
            </a:r>
            <a:r>
              <a:rPr dirty="0" baseline="2415" sz="1725" spc="667">
                <a:latin typeface="Cambria Math"/>
                <a:cs typeface="Cambria Math"/>
              </a:rPr>
              <a:t>ς</a:t>
            </a:r>
            <a:r>
              <a:rPr dirty="0" baseline="2415" sz="1725" spc="382">
                <a:latin typeface="Cambria Math"/>
                <a:cs typeface="Cambria Math"/>
              </a:rPr>
              <a:t> </a:t>
            </a:r>
            <a:r>
              <a:rPr dirty="0" sz="1150" spc="75">
                <a:latin typeface="Cambria Math"/>
                <a:cs typeface="Cambria Math"/>
              </a:rPr>
              <a:t>𝑝</a:t>
            </a:r>
            <a:r>
              <a:rPr dirty="0" baseline="-14619" sz="1425" spc="112">
                <a:latin typeface="Cambria Math"/>
                <a:cs typeface="Cambria Math"/>
              </a:rPr>
              <a:t>𝑗</a:t>
            </a:r>
            <a:r>
              <a:rPr dirty="0" sz="1150" spc="75">
                <a:latin typeface="Cambria Math"/>
                <a:cs typeface="Cambria Math"/>
              </a:rPr>
              <a:t>+𝑧 </a:t>
            </a:r>
            <a:r>
              <a:rPr dirty="0" sz="1150" spc="200">
                <a:latin typeface="Cambria Math"/>
                <a:cs typeface="Cambria Math"/>
              </a:rPr>
              <a:t> </a:t>
            </a:r>
            <a:r>
              <a:rPr dirty="0" baseline="2415" sz="1725" spc="667">
                <a:latin typeface="Cambria Math"/>
                <a:cs typeface="Cambria Math"/>
              </a:rPr>
              <a:t>ς</a:t>
            </a:r>
            <a:r>
              <a:rPr dirty="0" baseline="2415" sz="1725" spc="330">
                <a:latin typeface="Cambria Math"/>
                <a:cs typeface="Cambria Math"/>
              </a:rPr>
              <a:t> </a:t>
            </a:r>
            <a:r>
              <a:rPr dirty="0" sz="1150" spc="65">
                <a:latin typeface="Cambria Math"/>
                <a:cs typeface="Cambria Math"/>
              </a:rPr>
              <a:t>𝑧</a:t>
            </a:r>
            <a:r>
              <a:rPr dirty="0" baseline="20467" sz="1425" spc="97">
                <a:latin typeface="Cambria Math"/>
                <a:cs typeface="Cambria Math"/>
              </a:rPr>
              <a:t>2</a:t>
            </a:r>
            <a:r>
              <a:rPr dirty="0" sz="1150" spc="65">
                <a:latin typeface="Cambria Math"/>
                <a:cs typeface="Cambria Math"/>
              </a:rPr>
              <a:t>+𝑧+𝑎</a:t>
            </a:r>
            <a:r>
              <a:rPr dirty="0" baseline="-14619" sz="1425" spc="97">
                <a:latin typeface="Cambria Math"/>
                <a:cs typeface="Cambria Math"/>
              </a:rPr>
              <a:t>𝑘</a:t>
            </a:r>
            <a:endParaRPr baseline="-14619" sz="1425">
              <a:latin typeface="Cambria Math"/>
              <a:cs typeface="Cambria Math"/>
            </a:endParaRPr>
          </a:p>
        </p:txBody>
      </p:sp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119621" y="3863213"/>
            <a:ext cx="234441" cy="187706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962355" y="3680586"/>
            <a:ext cx="53733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485140" algn="l"/>
                <a:tab pos="1519555" algn="l"/>
                <a:tab pos="3243580" algn="l"/>
                <a:tab pos="3807460" algn="l"/>
                <a:tab pos="4969510" algn="l"/>
              </a:tabLst>
            </a:pPr>
            <a:r>
              <a:rPr dirty="0" baseline="-32986" sz="2400" spc="-7">
                <a:latin typeface="Cambria Math"/>
                <a:cs typeface="Cambria Math"/>
              </a:rPr>
              <a:t>=</a:t>
            </a:r>
            <a:r>
              <a:rPr dirty="0" u="heavy" sz="160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𝐾</a:t>
            </a:r>
            <a:r>
              <a:rPr dirty="0" u="heavy" baseline="-14619" sz="1425" spc="8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𝑁𝑢𝑚</a:t>
            </a:r>
            <a:r>
              <a:rPr dirty="0" u="heavy" baseline="-14619" sz="1425" spc="8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(𝑧)	</a:t>
            </a:r>
            <a:r>
              <a:rPr dirty="0" sz="1150" spc="55">
                <a:latin typeface="Cambria Math"/>
                <a:cs typeface="Cambria Math"/>
              </a:rPr>
              <a:t>	</a:t>
            </a:r>
            <a:r>
              <a:rPr dirty="0" baseline="-32986" sz="2400" spc="-7">
                <a:latin typeface="Cambria Math"/>
                <a:cs typeface="Cambria Math"/>
              </a:rPr>
              <a:t>=</a:t>
            </a:r>
            <a:r>
              <a:rPr dirty="0" u="heavy" sz="160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𝐾</a:t>
            </a:r>
            <a:r>
              <a:rPr dirty="0" u="heavy" baseline="-14619" sz="1425" spc="8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𝑁𝑢𝑚</a:t>
            </a:r>
            <a:r>
              <a:rPr dirty="0" u="heavy" baseline="-14619" sz="1425" spc="8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r>
              <a:rPr dirty="0" u="heavy" sz="1150" spc="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(𝑧)	</a:t>
            </a:r>
            <a:r>
              <a:rPr dirty="0" baseline="-32986" sz="2400" spc="-7">
                <a:latin typeface="Cambria Math"/>
                <a:cs typeface="Cambria Math"/>
              </a:rPr>
              <a:t>𝑅</a:t>
            </a:r>
            <a:r>
              <a:rPr dirty="0" baseline="-32986" sz="2400" spc="442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𝑧</a:t>
            </a:r>
            <a:endParaRPr baseline="-32986" sz="2400">
              <a:latin typeface="Cambria Math"/>
              <a:cs typeface="Cambria Math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016482" y="5015103"/>
            <a:ext cx="304800" cy="187960"/>
          </a:xfrm>
          <a:custGeom>
            <a:avLst/>
            <a:gdLst/>
            <a:ahLst/>
            <a:cxnLst/>
            <a:rect l="l" t="t" r="r" b="b"/>
            <a:pathLst>
              <a:path w="304800" h="187960">
                <a:moveTo>
                  <a:pt x="244652" y="0"/>
                </a:moveTo>
                <a:lnTo>
                  <a:pt x="241985" y="7620"/>
                </a:lnTo>
                <a:lnTo>
                  <a:pt x="252831" y="12334"/>
                </a:lnTo>
                <a:lnTo>
                  <a:pt x="262172" y="18859"/>
                </a:lnTo>
                <a:lnTo>
                  <a:pt x="284664" y="62293"/>
                </a:lnTo>
                <a:lnTo>
                  <a:pt x="287426" y="92964"/>
                </a:lnTo>
                <a:lnTo>
                  <a:pt x="286733" y="109537"/>
                </a:lnTo>
                <a:lnTo>
                  <a:pt x="276250" y="150114"/>
                </a:lnTo>
                <a:lnTo>
                  <a:pt x="242277" y="180086"/>
                </a:lnTo>
                <a:lnTo>
                  <a:pt x="244652" y="187706"/>
                </a:lnTo>
                <a:lnTo>
                  <a:pt x="280507" y="166417"/>
                </a:lnTo>
                <a:lnTo>
                  <a:pt x="300682" y="127126"/>
                </a:lnTo>
                <a:lnTo>
                  <a:pt x="304571" y="93980"/>
                </a:lnTo>
                <a:lnTo>
                  <a:pt x="303597" y="76737"/>
                </a:lnTo>
                <a:lnTo>
                  <a:pt x="289077" y="32893"/>
                </a:lnTo>
                <a:lnTo>
                  <a:pt x="258262" y="4925"/>
                </a:lnTo>
                <a:lnTo>
                  <a:pt x="244652" y="0"/>
                </a:lnTo>
                <a:close/>
              </a:path>
              <a:path w="304800" h="187960">
                <a:moveTo>
                  <a:pt x="59880" y="0"/>
                </a:moveTo>
                <a:lnTo>
                  <a:pt x="24076" y="21395"/>
                </a:lnTo>
                <a:lnTo>
                  <a:pt x="3875" y="60817"/>
                </a:lnTo>
                <a:lnTo>
                  <a:pt x="0" y="93980"/>
                </a:lnTo>
                <a:lnTo>
                  <a:pt x="966" y="111220"/>
                </a:lnTo>
                <a:lnTo>
                  <a:pt x="15443" y="154940"/>
                </a:lnTo>
                <a:lnTo>
                  <a:pt x="46229" y="182800"/>
                </a:lnTo>
                <a:lnTo>
                  <a:pt x="59880" y="187706"/>
                </a:lnTo>
                <a:lnTo>
                  <a:pt x="62255" y="180086"/>
                </a:lnTo>
                <a:lnTo>
                  <a:pt x="51558" y="175349"/>
                </a:lnTo>
                <a:lnTo>
                  <a:pt x="42327" y="168767"/>
                </a:lnTo>
                <a:lnTo>
                  <a:pt x="19913" y="124587"/>
                </a:lnTo>
                <a:lnTo>
                  <a:pt x="17132" y="92964"/>
                </a:lnTo>
                <a:lnTo>
                  <a:pt x="17827" y="76914"/>
                </a:lnTo>
                <a:lnTo>
                  <a:pt x="28257" y="37338"/>
                </a:lnTo>
                <a:lnTo>
                  <a:pt x="62547" y="7620"/>
                </a:lnTo>
                <a:lnTo>
                  <a:pt x="598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868781" y="4951603"/>
            <a:ext cx="1040765" cy="3816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670"/>
              </a:lnSpc>
              <a:spcBef>
                <a:spcPts val="95"/>
              </a:spcBef>
              <a:tabLst>
                <a:tab pos="528955" algn="l"/>
              </a:tabLst>
            </a:pPr>
            <a:r>
              <a:rPr dirty="0" sz="1600" spc="-5">
                <a:latin typeface="Cambria Math"/>
                <a:cs typeface="Cambria Math"/>
              </a:rPr>
              <a:t>𝑦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∞	=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10">
                <a:latin typeface="Cambria Math"/>
                <a:cs typeface="Cambria Math"/>
              </a:rPr>
              <a:t>lim</a:t>
            </a:r>
            <a:endParaRPr sz="1600">
              <a:latin typeface="Cambria Math"/>
              <a:cs typeface="Cambria Math"/>
            </a:endParaRPr>
          </a:p>
          <a:p>
            <a:pPr algn="r" marR="5080">
              <a:lnSpc>
                <a:spcPts val="1130"/>
              </a:lnSpc>
            </a:pPr>
            <a:r>
              <a:rPr dirty="0" sz="1150" spc="35">
                <a:latin typeface="Cambria Math"/>
                <a:cs typeface="Cambria Math"/>
              </a:rPr>
              <a:t>𝑧→1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937512" y="4624070"/>
            <a:ext cx="882015" cy="970280"/>
          </a:xfrm>
          <a:custGeom>
            <a:avLst/>
            <a:gdLst/>
            <a:ahLst/>
            <a:cxnLst/>
            <a:rect l="l" t="t" r="r" b="b"/>
            <a:pathLst>
              <a:path w="882014" h="970279">
                <a:moveTo>
                  <a:pt x="59563" y="0"/>
                </a:moveTo>
                <a:lnTo>
                  <a:pt x="0" y="0"/>
                </a:lnTo>
                <a:lnTo>
                  <a:pt x="0" y="8890"/>
                </a:lnTo>
                <a:lnTo>
                  <a:pt x="0" y="961390"/>
                </a:lnTo>
                <a:lnTo>
                  <a:pt x="0" y="970280"/>
                </a:lnTo>
                <a:lnTo>
                  <a:pt x="59563" y="970280"/>
                </a:lnTo>
                <a:lnTo>
                  <a:pt x="59563" y="961390"/>
                </a:lnTo>
                <a:lnTo>
                  <a:pt x="20828" y="961390"/>
                </a:lnTo>
                <a:lnTo>
                  <a:pt x="20828" y="8890"/>
                </a:lnTo>
                <a:lnTo>
                  <a:pt x="59563" y="8890"/>
                </a:lnTo>
                <a:lnTo>
                  <a:pt x="59563" y="0"/>
                </a:lnTo>
                <a:close/>
              </a:path>
              <a:path w="882014" h="970279">
                <a:moveTo>
                  <a:pt x="144272" y="398653"/>
                </a:moveTo>
                <a:lnTo>
                  <a:pt x="141605" y="391033"/>
                </a:lnTo>
                <a:lnTo>
                  <a:pt x="128028" y="395960"/>
                </a:lnTo>
                <a:lnTo>
                  <a:pt x="116103" y="403098"/>
                </a:lnTo>
                <a:lnTo>
                  <a:pt x="90462" y="437248"/>
                </a:lnTo>
                <a:lnTo>
                  <a:pt x="81788" y="485013"/>
                </a:lnTo>
                <a:lnTo>
                  <a:pt x="82740" y="502259"/>
                </a:lnTo>
                <a:lnTo>
                  <a:pt x="97155" y="545973"/>
                </a:lnTo>
                <a:lnTo>
                  <a:pt x="127952" y="573836"/>
                </a:lnTo>
                <a:lnTo>
                  <a:pt x="141605" y="578739"/>
                </a:lnTo>
                <a:lnTo>
                  <a:pt x="144018" y="571119"/>
                </a:lnTo>
                <a:lnTo>
                  <a:pt x="133311" y="566394"/>
                </a:lnTo>
                <a:lnTo>
                  <a:pt x="124091" y="559803"/>
                </a:lnTo>
                <a:lnTo>
                  <a:pt x="101688" y="515632"/>
                </a:lnTo>
                <a:lnTo>
                  <a:pt x="98933" y="483997"/>
                </a:lnTo>
                <a:lnTo>
                  <a:pt x="99618" y="467956"/>
                </a:lnTo>
                <a:lnTo>
                  <a:pt x="109982" y="428371"/>
                </a:lnTo>
                <a:lnTo>
                  <a:pt x="133477" y="403377"/>
                </a:lnTo>
                <a:lnTo>
                  <a:pt x="144272" y="398653"/>
                </a:lnTo>
                <a:close/>
              </a:path>
              <a:path w="882014" h="970279">
                <a:moveTo>
                  <a:pt x="881634" y="485013"/>
                </a:moveTo>
                <a:lnTo>
                  <a:pt x="872896" y="437248"/>
                </a:lnTo>
                <a:lnTo>
                  <a:pt x="847242" y="403098"/>
                </a:lnTo>
                <a:lnTo>
                  <a:pt x="821690" y="391033"/>
                </a:lnTo>
                <a:lnTo>
                  <a:pt x="819023" y="398653"/>
                </a:lnTo>
                <a:lnTo>
                  <a:pt x="829881" y="403377"/>
                </a:lnTo>
                <a:lnTo>
                  <a:pt x="839228" y="409892"/>
                </a:lnTo>
                <a:lnTo>
                  <a:pt x="861720" y="453326"/>
                </a:lnTo>
                <a:lnTo>
                  <a:pt x="864489" y="483997"/>
                </a:lnTo>
                <a:lnTo>
                  <a:pt x="863790" y="500583"/>
                </a:lnTo>
                <a:lnTo>
                  <a:pt x="853313" y="541147"/>
                </a:lnTo>
                <a:lnTo>
                  <a:pt x="819404" y="571119"/>
                </a:lnTo>
                <a:lnTo>
                  <a:pt x="821690" y="578739"/>
                </a:lnTo>
                <a:lnTo>
                  <a:pt x="857567" y="557453"/>
                </a:lnTo>
                <a:lnTo>
                  <a:pt x="877735" y="518160"/>
                </a:lnTo>
                <a:lnTo>
                  <a:pt x="880656" y="502259"/>
                </a:lnTo>
                <a:lnTo>
                  <a:pt x="881634" y="485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0" name="object 60"/>
          <p:cNvGrpSpPr/>
          <p:nvPr/>
        </p:nvGrpSpPr>
        <p:grpSpPr>
          <a:xfrm>
            <a:off x="5769864" y="4624070"/>
            <a:ext cx="316865" cy="970280"/>
            <a:chOff x="5769864" y="4624070"/>
            <a:chExt cx="316865" cy="970280"/>
          </a:xfrm>
        </p:grpSpPr>
        <p:sp>
          <p:nvSpPr>
            <p:cNvPr id="61" name="object 61"/>
            <p:cNvSpPr/>
            <p:nvPr/>
          </p:nvSpPr>
          <p:spPr>
            <a:xfrm>
              <a:off x="6026912" y="4624069"/>
              <a:ext cx="59690" cy="970280"/>
            </a:xfrm>
            <a:custGeom>
              <a:avLst/>
              <a:gdLst/>
              <a:ahLst/>
              <a:cxnLst/>
              <a:rect l="l" t="t" r="r" b="b"/>
              <a:pathLst>
                <a:path w="59689" h="970279">
                  <a:moveTo>
                    <a:pt x="5969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862" y="8890"/>
                  </a:lnTo>
                  <a:lnTo>
                    <a:pt x="38862" y="961390"/>
                  </a:lnTo>
                  <a:lnTo>
                    <a:pt x="0" y="961390"/>
                  </a:lnTo>
                  <a:lnTo>
                    <a:pt x="0" y="970280"/>
                  </a:lnTo>
                  <a:lnTo>
                    <a:pt x="59690" y="970280"/>
                  </a:lnTo>
                  <a:lnTo>
                    <a:pt x="59690" y="961390"/>
                  </a:lnTo>
                  <a:lnTo>
                    <a:pt x="59690" y="8890"/>
                  </a:lnTo>
                  <a:lnTo>
                    <a:pt x="596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69864" y="5015103"/>
              <a:ext cx="232918" cy="187706"/>
            </a:xfrm>
            <a:prstGeom prst="rect">
              <a:avLst/>
            </a:prstGeom>
          </p:spPr>
        </p:pic>
      </p:grpSp>
      <p:sp>
        <p:nvSpPr>
          <p:cNvPr id="63" name="object 63"/>
          <p:cNvSpPr txBox="1"/>
          <p:nvPr/>
        </p:nvSpPr>
        <p:spPr>
          <a:xfrm>
            <a:off x="2047367" y="4951603"/>
            <a:ext cx="7353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𝑧</a:t>
            </a:r>
            <a:r>
              <a:rPr dirty="0" baseline="28985" sz="1725" spc="52">
                <a:latin typeface="Cambria Math"/>
                <a:cs typeface="Cambria Math"/>
              </a:rPr>
              <a:t>−1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2870200" y="4853304"/>
            <a:ext cx="2694940" cy="262255"/>
          </a:xfrm>
          <a:custGeom>
            <a:avLst/>
            <a:gdLst/>
            <a:ahLst/>
            <a:cxnLst/>
            <a:rect l="l" t="t" r="r" b="b"/>
            <a:pathLst>
              <a:path w="2694940" h="262254">
                <a:moveTo>
                  <a:pt x="522224" y="38354"/>
                </a:moveTo>
                <a:lnTo>
                  <a:pt x="519557" y="30734"/>
                </a:lnTo>
                <a:lnTo>
                  <a:pt x="505980" y="35661"/>
                </a:lnTo>
                <a:lnTo>
                  <a:pt x="494055" y="42799"/>
                </a:lnTo>
                <a:lnTo>
                  <a:pt x="468414" y="76949"/>
                </a:lnTo>
                <a:lnTo>
                  <a:pt x="459740" y="124714"/>
                </a:lnTo>
                <a:lnTo>
                  <a:pt x="460692" y="141960"/>
                </a:lnTo>
                <a:lnTo>
                  <a:pt x="475107" y="185674"/>
                </a:lnTo>
                <a:lnTo>
                  <a:pt x="505904" y="213537"/>
                </a:lnTo>
                <a:lnTo>
                  <a:pt x="519557" y="218440"/>
                </a:lnTo>
                <a:lnTo>
                  <a:pt x="521970" y="210820"/>
                </a:lnTo>
                <a:lnTo>
                  <a:pt x="511263" y="206095"/>
                </a:lnTo>
                <a:lnTo>
                  <a:pt x="502043" y="199504"/>
                </a:lnTo>
                <a:lnTo>
                  <a:pt x="479640" y="155321"/>
                </a:lnTo>
                <a:lnTo>
                  <a:pt x="476885" y="123698"/>
                </a:lnTo>
                <a:lnTo>
                  <a:pt x="477570" y="107657"/>
                </a:lnTo>
                <a:lnTo>
                  <a:pt x="487934" y="68072"/>
                </a:lnTo>
                <a:lnTo>
                  <a:pt x="511429" y="43078"/>
                </a:lnTo>
                <a:lnTo>
                  <a:pt x="522224" y="38354"/>
                </a:lnTo>
                <a:close/>
              </a:path>
              <a:path w="2694940" h="262254">
                <a:moveTo>
                  <a:pt x="1259586" y="124714"/>
                </a:moveTo>
                <a:lnTo>
                  <a:pt x="1250848" y="76949"/>
                </a:lnTo>
                <a:lnTo>
                  <a:pt x="1225194" y="42799"/>
                </a:lnTo>
                <a:lnTo>
                  <a:pt x="1199642" y="30734"/>
                </a:lnTo>
                <a:lnTo>
                  <a:pt x="1196975" y="38354"/>
                </a:lnTo>
                <a:lnTo>
                  <a:pt x="1207833" y="43078"/>
                </a:lnTo>
                <a:lnTo>
                  <a:pt x="1217180" y="49593"/>
                </a:lnTo>
                <a:lnTo>
                  <a:pt x="1239672" y="93027"/>
                </a:lnTo>
                <a:lnTo>
                  <a:pt x="1242441" y="123698"/>
                </a:lnTo>
                <a:lnTo>
                  <a:pt x="1241742" y="140271"/>
                </a:lnTo>
                <a:lnTo>
                  <a:pt x="1231265" y="180848"/>
                </a:lnTo>
                <a:lnTo>
                  <a:pt x="1197356" y="210820"/>
                </a:lnTo>
                <a:lnTo>
                  <a:pt x="1199642" y="218440"/>
                </a:lnTo>
                <a:lnTo>
                  <a:pt x="1235519" y="197154"/>
                </a:lnTo>
                <a:lnTo>
                  <a:pt x="1255687" y="157861"/>
                </a:lnTo>
                <a:lnTo>
                  <a:pt x="1258608" y="141960"/>
                </a:lnTo>
                <a:lnTo>
                  <a:pt x="1259586" y="124714"/>
                </a:lnTo>
                <a:close/>
              </a:path>
              <a:path w="2694940" h="262254">
                <a:moveTo>
                  <a:pt x="1646936" y="38354"/>
                </a:moveTo>
                <a:lnTo>
                  <a:pt x="1644269" y="30734"/>
                </a:lnTo>
                <a:lnTo>
                  <a:pt x="1630692" y="35661"/>
                </a:lnTo>
                <a:lnTo>
                  <a:pt x="1618767" y="42799"/>
                </a:lnTo>
                <a:lnTo>
                  <a:pt x="1593126" y="76949"/>
                </a:lnTo>
                <a:lnTo>
                  <a:pt x="1584452" y="124714"/>
                </a:lnTo>
                <a:lnTo>
                  <a:pt x="1585404" y="141960"/>
                </a:lnTo>
                <a:lnTo>
                  <a:pt x="1599819" y="185674"/>
                </a:lnTo>
                <a:lnTo>
                  <a:pt x="1630616" y="213537"/>
                </a:lnTo>
                <a:lnTo>
                  <a:pt x="1644269" y="218440"/>
                </a:lnTo>
                <a:lnTo>
                  <a:pt x="1646682" y="210820"/>
                </a:lnTo>
                <a:lnTo>
                  <a:pt x="1635975" y="206095"/>
                </a:lnTo>
                <a:lnTo>
                  <a:pt x="1626755" y="199504"/>
                </a:lnTo>
                <a:lnTo>
                  <a:pt x="1604352" y="155321"/>
                </a:lnTo>
                <a:lnTo>
                  <a:pt x="1601597" y="123698"/>
                </a:lnTo>
                <a:lnTo>
                  <a:pt x="1602282" y="107657"/>
                </a:lnTo>
                <a:lnTo>
                  <a:pt x="1612646" y="68072"/>
                </a:lnTo>
                <a:lnTo>
                  <a:pt x="1636141" y="43078"/>
                </a:lnTo>
                <a:lnTo>
                  <a:pt x="1646936" y="38354"/>
                </a:lnTo>
                <a:close/>
              </a:path>
              <a:path w="2694940" h="262254">
                <a:moveTo>
                  <a:pt x="2231898" y="124714"/>
                </a:moveTo>
                <a:lnTo>
                  <a:pt x="2223160" y="76949"/>
                </a:lnTo>
                <a:lnTo>
                  <a:pt x="2197506" y="42799"/>
                </a:lnTo>
                <a:lnTo>
                  <a:pt x="2171954" y="30734"/>
                </a:lnTo>
                <a:lnTo>
                  <a:pt x="2169287" y="38354"/>
                </a:lnTo>
                <a:lnTo>
                  <a:pt x="2180145" y="43078"/>
                </a:lnTo>
                <a:lnTo>
                  <a:pt x="2189492" y="49593"/>
                </a:lnTo>
                <a:lnTo>
                  <a:pt x="2211984" y="93027"/>
                </a:lnTo>
                <a:lnTo>
                  <a:pt x="2214753" y="123698"/>
                </a:lnTo>
                <a:lnTo>
                  <a:pt x="2214054" y="140271"/>
                </a:lnTo>
                <a:lnTo>
                  <a:pt x="2203577" y="180848"/>
                </a:lnTo>
                <a:lnTo>
                  <a:pt x="2169668" y="210820"/>
                </a:lnTo>
                <a:lnTo>
                  <a:pt x="2171954" y="218440"/>
                </a:lnTo>
                <a:lnTo>
                  <a:pt x="2207831" y="197154"/>
                </a:lnTo>
                <a:lnTo>
                  <a:pt x="2227999" y="157861"/>
                </a:lnTo>
                <a:lnTo>
                  <a:pt x="2230920" y="141960"/>
                </a:lnTo>
                <a:lnTo>
                  <a:pt x="2231898" y="124714"/>
                </a:lnTo>
                <a:close/>
              </a:path>
              <a:path w="2694940" h="262254">
                <a:moveTo>
                  <a:pt x="2252472" y="0"/>
                </a:moveTo>
                <a:lnTo>
                  <a:pt x="441960" y="0"/>
                </a:lnTo>
                <a:lnTo>
                  <a:pt x="441960" y="13716"/>
                </a:lnTo>
                <a:lnTo>
                  <a:pt x="2252472" y="13716"/>
                </a:lnTo>
                <a:lnTo>
                  <a:pt x="2252472" y="0"/>
                </a:lnTo>
                <a:close/>
              </a:path>
              <a:path w="2694940" h="262254">
                <a:moveTo>
                  <a:pt x="2694432" y="248412"/>
                </a:moveTo>
                <a:lnTo>
                  <a:pt x="0" y="248412"/>
                </a:lnTo>
                <a:lnTo>
                  <a:pt x="0" y="262128"/>
                </a:lnTo>
                <a:lnTo>
                  <a:pt x="2694432" y="262128"/>
                </a:lnTo>
                <a:lnTo>
                  <a:pt x="2694432" y="248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3358260" y="4581271"/>
            <a:ext cx="1713864" cy="5080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5715">
              <a:lnSpc>
                <a:spcPts val="1900"/>
              </a:lnSpc>
              <a:spcBef>
                <a:spcPts val="95"/>
              </a:spcBef>
            </a:pPr>
            <a:r>
              <a:rPr dirty="0" sz="1600">
                <a:latin typeface="Cambria Math"/>
                <a:cs typeface="Cambria Math"/>
              </a:rPr>
              <a:t>𝐾</a:t>
            </a:r>
            <a:r>
              <a:rPr dirty="0" baseline="-14492" sz="1725">
                <a:latin typeface="Cambria Math"/>
                <a:cs typeface="Cambria Math"/>
              </a:rPr>
              <a:t>1</a:t>
            </a:r>
            <a:r>
              <a:rPr dirty="0" sz="1600">
                <a:latin typeface="Cambria Math"/>
                <a:cs typeface="Cambria Math"/>
              </a:rPr>
              <a:t>𝑁𝑢𝑚</a:t>
            </a:r>
            <a:r>
              <a:rPr dirty="0" baseline="-14492" sz="1725">
                <a:latin typeface="Cambria Math"/>
                <a:cs typeface="Cambria Math"/>
              </a:rPr>
              <a:t>1</a:t>
            </a:r>
            <a:r>
              <a:rPr dirty="0" sz="1600">
                <a:latin typeface="Cambria Math"/>
                <a:cs typeface="Cambria Math"/>
              </a:rPr>
              <a:t>(𝑧)</a:t>
            </a:r>
            <a:endParaRPr sz="1600">
              <a:latin typeface="Cambria Math"/>
              <a:cs typeface="Cambria Math"/>
            </a:endParaRPr>
          </a:p>
          <a:p>
            <a:pPr algn="ctr">
              <a:lnSpc>
                <a:spcPts val="1900"/>
              </a:lnSpc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𝑧</a:t>
            </a:r>
            <a:r>
              <a:rPr dirty="0" baseline="24154" sz="1725" spc="52">
                <a:latin typeface="Cambria Math"/>
                <a:cs typeface="Cambria Math"/>
              </a:rPr>
              <a:t>−1</a:t>
            </a:r>
            <a:r>
              <a:rPr dirty="0" baseline="24154" sz="1725" spc="262">
                <a:latin typeface="Cambria Math"/>
                <a:cs typeface="Cambria Math"/>
              </a:rPr>
              <a:t> </a:t>
            </a:r>
            <a:r>
              <a:rPr dirty="0" baseline="24154" sz="1725" spc="97">
                <a:latin typeface="Cambria Math"/>
                <a:cs typeface="Cambria Math"/>
              </a:rPr>
              <a:t>𝑟</a:t>
            </a:r>
            <a:r>
              <a:rPr dirty="0" baseline="24154" sz="1725" spc="157">
                <a:latin typeface="Cambria Math"/>
                <a:cs typeface="Cambria Math"/>
              </a:rPr>
              <a:t> </a:t>
            </a: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44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𝑝</a:t>
            </a:r>
            <a:r>
              <a:rPr dirty="0" baseline="-14492" sz="1725" spc="-7">
                <a:latin typeface="Cambria Math"/>
                <a:cs typeface="Cambria Math"/>
              </a:rPr>
              <a:t>𝑖</a:t>
            </a:r>
            <a:r>
              <a:rPr dirty="0" baseline="-14492" sz="1725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 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870200" y="5344033"/>
            <a:ext cx="2254250" cy="13970"/>
          </a:xfrm>
          <a:custGeom>
            <a:avLst/>
            <a:gdLst/>
            <a:ahLst/>
            <a:cxnLst/>
            <a:rect l="l" t="t" r="r" b="b"/>
            <a:pathLst>
              <a:path w="2254250" h="13970">
                <a:moveTo>
                  <a:pt x="2253996" y="0"/>
                </a:moveTo>
                <a:lnTo>
                  <a:pt x="0" y="0"/>
                </a:lnTo>
                <a:lnTo>
                  <a:pt x="0" y="13715"/>
                </a:lnTo>
                <a:lnTo>
                  <a:pt x="2253996" y="13715"/>
                </a:lnTo>
                <a:lnTo>
                  <a:pt x="2253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3449701" y="5070475"/>
            <a:ext cx="10947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5">
                <a:latin typeface="Cambria Math"/>
                <a:cs typeface="Cambria Math"/>
              </a:rPr>
              <a:t>𝐾</a:t>
            </a:r>
            <a:r>
              <a:rPr dirty="0" baseline="-14492" sz="1725" spc="7">
                <a:latin typeface="Cambria Math"/>
                <a:cs typeface="Cambria Math"/>
              </a:rPr>
              <a:t>2</a:t>
            </a:r>
            <a:r>
              <a:rPr dirty="0" sz="1600" spc="5">
                <a:latin typeface="Cambria Math"/>
                <a:cs typeface="Cambria Math"/>
              </a:rPr>
              <a:t>𝑁𝑢𝑚</a:t>
            </a:r>
            <a:r>
              <a:rPr dirty="0" baseline="-14492" sz="1725" spc="7">
                <a:latin typeface="Cambria Math"/>
                <a:cs typeface="Cambria Math"/>
              </a:rPr>
              <a:t>2</a:t>
            </a:r>
            <a:r>
              <a:rPr dirty="0" sz="1600" spc="5">
                <a:latin typeface="Cambria Math"/>
                <a:cs typeface="Cambria Math"/>
              </a:rPr>
              <a:t>(𝑧)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052572" y="5369433"/>
            <a:ext cx="2054225" cy="245110"/>
          </a:xfrm>
          <a:custGeom>
            <a:avLst/>
            <a:gdLst/>
            <a:ahLst/>
            <a:cxnLst/>
            <a:rect l="l" t="t" r="r" b="b"/>
            <a:pathLst>
              <a:path w="2054225" h="245110">
                <a:moveTo>
                  <a:pt x="66802" y="8128"/>
                </a:moveTo>
                <a:lnTo>
                  <a:pt x="64262" y="0"/>
                </a:lnTo>
                <a:lnTo>
                  <a:pt x="49707" y="5702"/>
                </a:lnTo>
                <a:lnTo>
                  <a:pt x="36931" y="14605"/>
                </a:lnTo>
                <a:lnTo>
                  <a:pt x="9423" y="59905"/>
                </a:lnTo>
                <a:lnTo>
                  <a:pt x="1041" y="100050"/>
                </a:lnTo>
                <a:lnTo>
                  <a:pt x="0" y="122555"/>
                </a:lnTo>
                <a:lnTo>
                  <a:pt x="1041" y="144894"/>
                </a:lnTo>
                <a:lnTo>
                  <a:pt x="9423" y="185089"/>
                </a:lnTo>
                <a:lnTo>
                  <a:pt x="36931" y="230327"/>
                </a:lnTo>
                <a:lnTo>
                  <a:pt x="64262" y="244894"/>
                </a:lnTo>
                <a:lnTo>
                  <a:pt x="66802" y="236778"/>
                </a:lnTo>
                <a:lnTo>
                  <a:pt x="55524" y="230949"/>
                </a:lnTo>
                <a:lnTo>
                  <a:pt x="45732" y="222453"/>
                </a:lnTo>
                <a:lnTo>
                  <a:pt x="25120" y="181521"/>
                </a:lnTo>
                <a:lnTo>
                  <a:pt x="18161" y="122428"/>
                </a:lnTo>
                <a:lnTo>
                  <a:pt x="18935" y="101079"/>
                </a:lnTo>
                <a:lnTo>
                  <a:pt x="30480" y="47498"/>
                </a:lnTo>
                <a:lnTo>
                  <a:pt x="55524" y="14020"/>
                </a:lnTo>
                <a:lnTo>
                  <a:pt x="66802" y="8128"/>
                </a:lnTo>
                <a:close/>
              </a:path>
              <a:path w="2054225" h="245110">
                <a:moveTo>
                  <a:pt x="678688" y="122428"/>
                </a:moveTo>
                <a:lnTo>
                  <a:pt x="674509" y="79209"/>
                </a:lnTo>
                <a:lnTo>
                  <a:pt x="662051" y="42164"/>
                </a:lnTo>
                <a:lnTo>
                  <a:pt x="628967" y="5702"/>
                </a:lnTo>
                <a:lnTo>
                  <a:pt x="614426" y="0"/>
                </a:lnTo>
                <a:lnTo>
                  <a:pt x="611886" y="8128"/>
                </a:lnTo>
                <a:lnTo>
                  <a:pt x="623150" y="14020"/>
                </a:lnTo>
                <a:lnTo>
                  <a:pt x="632942" y="22529"/>
                </a:lnTo>
                <a:lnTo>
                  <a:pt x="653605" y="63550"/>
                </a:lnTo>
                <a:lnTo>
                  <a:pt x="660527" y="122555"/>
                </a:lnTo>
                <a:lnTo>
                  <a:pt x="659752" y="144043"/>
                </a:lnTo>
                <a:lnTo>
                  <a:pt x="648208" y="197485"/>
                </a:lnTo>
                <a:lnTo>
                  <a:pt x="623150" y="230949"/>
                </a:lnTo>
                <a:lnTo>
                  <a:pt x="611886" y="236778"/>
                </a:lnTo>
                <a:lnTo>
                  <a:pt x="614426" y="244894"/>
                </a:lnTo>
                <a:lnTo>
                  <a:pt x="652780" y="218186"/>
                </a:lnTo>
                <a:lnTo>
                  <a:pt x="674509" y="165773"/>
                </a:lnTo>
                <a:lnTo>
                  <a:pt x="677633" y="144894"/>
                </a:lnTo>
                <a:lnTo>
                  <a:pt x="678688" y="122428"/>
                </a:lnTo>
                <a:close/>
              </a:path>
              <a:path w="2054225" h="245110">
                <a:moveTo>
                  <a:pt x="976884" y="37338"/>
                </a:moveTo>
                <a:lnTo>
                  <a:pt x="974217" y="29718"/>
                </a:lnTo>
                <a:lnTo>
                  <a:pt x="960640" y="34645"/>
                </a:lnTo>
                <a:lnTo>
                  <a:pt x="948715" y="41783"/>
                </a:lnTo>
                <a:lnTo>
                  <a:pt x="923074" y="75933"/>
                </a:lnTo>
                <a:lnTo>
                  <a:pt x="914400" y="123698"/>
                </a:lnTo>
                <a:lnTo>
                  <a:pt x="915352" y="140944"/>
                </a:lnTo>
                <a:lnTo>
                  <a:pt x="929767" y="184658"/>
                </a:lnTo>
                <a:lnTo>
                  <a:pt x="960564" y="212521"/>
                </a:lnTo>
                <a:lnTo>
                  <a:pt x="974217" y="217424"/>
                </a:lnTo>
                <a:lnTo>
                  <a:pt x="976630" y="209804"/>
                </a:lnTo>
                <a:lnTo>
                  <a:pt x="965923" y="205079"/>
                </a:lnTo>
                <a:lnTo>
                  <a:pt x="956703" y="198488"/>
                </a:lnTo>
                <a:lnTo>
                  <a:pt x="934300" y="154305"/>
                </a:lnTo>
                <a:lnTo>
                  <a:pt x="931545" y="122682"/>
                </a:lnTo>
                <a:lnTo>
                  <a:pt x="932230" y="106641"/>
                </a:lnTo>
                <a:lnTo>
                  <a:pt x="942594" y="67056"/>
                </a:lnTo>
                <a:lnTo>
                  <a:pt x="966089" y="42062"/>
                </a:lnTo>
                <a:lnTo>
                  <a:pt x="976884" y="37338"/>
                </a:lnTo>
                <a:close/>
              </a:path>
              <a:path w="2054225" h="245110">
                <a:moveTo>
                  <a:pt x="2054098" y="123698"/>
                </a:moveTo>
                <a:lnTo>
                  <a:pt x="2045360" y="75933"/>
                </a:lnTo>
                <a:lnTo>
                  <a:pt x="2019706" y="41795"/>
                </a:lnTo>
                <a:lnTo>
                  <a:pt x="1994154" y="29718"/>
                </a:lnTo>
                <a:lnTo>
                  <a:pt x="1991487" y="37338"/>
                </a:lnTo>
                <a:lnTo>
                  <a:pt x="2002345" y="42062"/>
                </a:lnTo>
                <a:lnTo>
                  <a:pt x="2011692" y="48577"/>
                </a:lnTo>
                <a:lnTo>
                  <a:pt x="2034184" y="92011"/>
                </a:lnTo>
                <a:lnTo>
                  <a:pt x="2036953" y="122682"/>
                </a:lnTo>
                <a:lnTo>
                  <a:pt x="2036254" y="139255"/>
                </a:lnTo>
                <a:lnTo>
                  <a:pt x="2025777" y="179832"/>
                </a:lnTo>
                <a:lnTo>
                  <a:pt x="1991868" y="209804"/>
                </a:lnTo>
                <a:lnTo>
                  <a:pt x="1994154" y="217424"/>
                </a:lnTo>
                <a:lnTo>
                  <a:pt x="2030031" y="196138"/>
                </a:lnTo>
                <a:lnTo>
                  <a:pt x="2050199" y="156845"/>
                </a:lnTo>
                <a:lnTo>
                  <a:pt x="2053120" y="140944"/>
                </a:lnTo>
                <a:lnTo>
                  <a:pt x="2054098" y="12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2832480" y="5335904"/>
            <a:ext cx="223266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951865" algn="l"/>
              </a:tabLst>
            </a:pP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55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𝑝</a:t>
            </a:r>
            <a:r>
              <a:rPr dirty="0" baseline="-14492" sz="1725" spc="44">
                <a:latin typeface="Cambria Math"/>
                <a:cs typeface="Cambria Math"/>
              </a:rPr>
              <a:t>𝑗</a:t>
            </a:r>
            <a:r>
              <a:rPr dirty="0" baseline="-14492" sz="1725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	</a:t>
            </a: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427">
                <a:latin typeface="Cambria Math"/>
                <a:cs typeface="Cambria Math"/>
              </a:rPr>
              <a:t> </a:t>
            </a:r>
            <a:r>
              <a:rPr dirty="0" sz="1600" spc="55">
                <a:latin typeface="Cambria Math"/>
                <a:cs typeface="Cambria Math"/>
              </a:rPr>
              <a:t>𝑧</a:t>
            </a:r>
            <a:r>
              <a:rPr dirty="0" baseline="24154" sz="1725" spc="82">
                <a:latin typeface="Cambria Math"/>
                <a:cs typeface="Cambria Math"/>
              </a:rPr>
              <a:t>2</a:t>
            </a:r>
            <a:r>
              <a:rPr dirty="0" baseline="24154" sz="1725" spc="2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𝑎</a:t>
            </a:r>
            <a:r>
              <a:rPr dirty="0" baseline="-14492" sz="1725" spc="44">
                <a:latin typeface="Cambria Math"/>
                <a:cs typeface="Cambria Math"/>
              </a:rPr>
              <a:t>𝑘</a:t>
            </a:r>
            <a:endParaRPr baseline="-14492" sz="1725">
              <a:latin typeface="Cambria Math"/>
              <a:cs typeface="Cambria Math"/>
            </a:endParaRPr>
          </a:p>
        </p:txBody>
      </p:sp>
      <p:pic>
        <p:nvPicPr>
          <p:cNvPr id="70" name="object 7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11140" y="5257419"/>
            <a:ext cx="234442" cy="187706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5145785" y="5193614"/>
            <a:ext cx="34353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2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586221" y="4951603"/>
            <a:ext cx="36131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𝑁</a:t>
            </a:r>
            <a:r>
              <a:rPr dirty="0" sz="1600" spc="2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137909" y="4951603"/>
            <a:ext cx="525780" cy="3816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67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55">
                <a:latin typeface="Cambria Math"/>
                <a:cs typeface="Cambria Math"/>
              </a:rPr>
              <a:t> </a:t>
            </a:r>
            <a:r>
              <a:rPr dirty="0" sz="1600" spc="-10">
                <a:latin typeface="Cambria Math"/>
                <a:cs typeface="Cambria Math"/>
              </a:rPr>
              <a:t>lim</a:t>
            </a:r>
            <a:endParaRPr sz="1600">
              <a:latin typeface="Cambria Math"/>
              <a:cs typeface="Cambria Math"/>
            </a:endParaRPr>
          </a:p>
          <a:p>
            <a:pPr marL="222885">
              <a:lnSpc>
                <a:spcPts val="1130"/>
              </a:lnSpc>
            </a:pPr>
            <a:r>
              <a:rPr dirty="0" sz="1150" spc="135">
                <a:latin typeface="Cambria Math"/>
                <a:cs typeface="Cambria Math"/>
              </a:rPr>
              <a:t>𝑧</a:t>
            </a:r>
            <a:r>
              <a:rPr dirty="0" sz="1150" spc="5">
                <a:latin typeface="Cambria Math"/>
                <a:cs typeface="Cambria Math"/>
              </a:rPr>
              <a:t>→</a:t>
            </a:r>
            <a:r>
              <a:rPr dirty="0" sz="1150" spc="35">
                <a:latin typeface="Cambria Math"/>
                <a:cs typeface="Cambria Math"/>
              </a:rPr>
              <a:t>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705727" y="4806950"/>
            <a:ext cx="876300" cy="601980"/>
          </a:xfrm>
          <a:custGeom>
            <a:avLst/>
            <a:gdLst/>
            <a:ahLst/>
            <a:cxnLst/>
            <a:rect l="l" t="t" r="r" b="b"/>
            <a:pathLst>
              <a:path w="876300" h="601979">
                <a:moveTo>
                  <a:pt x="53848" y="0"/>
                </a:moveTo>
                <a:lnTo>
                  <a:pt x="0" y="0"/>
                </a:lnTo>
                <a:lnTo>
                  <a:pt x="0" y="10160"/>
                </a:lnTo>
                <a:lnTo>
                  <a:pt x="0" y="591820"/>
                </a:lnTo>
                <a:lnTo>
                  <a:pt x="0" y="601980"/>
                </a:lnTo>
                <a:lnTo>
                  <a:pt x="53848" y="601980"/>
                </a:lnTo>
                <a:lnTo>
                  <a:pt x="53848" y="591820"/>
                </a:lnTo>
                <a:lnTo>
                  <a:pt x="20447" y="591820"/>
                </a:lnTo>
                <a:lnTo>
                  <a:pt x="20447" y="10160"/>
                </a:lnTo>
                <a:lnTo>
                  <a:pt x="53848" y="10160"/>
                </a:lnTo>
                <a:lnTo>
                  <a:pt x="53848" y="0"/>
                </a:lnTo>
                <a:close/>
              </a:path>
              <a:path w="876300" h="601979">
                <a:moveTo>
                  <a:pt x="140081" y="215773"/>
                </a:moveTo>
                <a:lnTo>
                  <a:pt x="137414" y="208153"/>
                </a:lnTo>
                <a:lnTo>
                  <a:pt x="123837" y="213080"/>
                </a:lnTo>
                <a:lnTo>
                  <a:pt x="111912" y="220218"/>
                </a:lnTo>
                <a:lnTo>
                  <a:pt x="86271" y="254368"/>
                </a:lnTo>
                <a:lnTo>
                  <a:pt x="77597" y="302133"/>
                </a:lnTo>
                <a:lnTo>
                  <a:pt x="78549" y="319379"/>
                </a:lnTo>
                <a:lnTo>
                  <a:pt x="92964" y="363093"/>
                </a:lnTo>
                <a:lnTo>
                  <a:pt x="123761" y="390956"/>
                </a:lnTo>
                <a:lnTo>
                  <a:pt x="137414" y="395859"/>
                </a:lnTo>
                <a:lnTo>
                  <a:pt x="139827" y="388239"/>
                </a:lnTo>
                <a:lnTo>
                  <a:pt x="129120" y="383514"/>
                </a:lnTo>
                <a:lnTo>
                  <a:pt x="119900" y="376923"/>
                </a:lnTo>
                <a:lnTo>
                  <a:pt x="97497" y="332752"/>
                </a:lnTo>
                <a:lnTo>
                  <a:pt x="94742" y="301117"/>
                </a:lnTo>
                <a:lnTo>
                  <a:pt x="95427" y="285076"/>
                </a:lnTo>
                <a:lnTo>
                  <a:pt x="105791" y="245491"/>
                </a:lnTo>
                <a:lnTo>
                  <a:pt x="129286" y="220497"/>
                </a:lnTo>
                <a:lnTo>
                  <a:pt x="140081" y="215773"/>
                </a:lnTo>
                <a:close/>
              </a:path>
              <a:path w="876300" h="601979">
                <a:moveTo>
                  <a:pt x="875919" y="302133"/>
                </a:moveTo>
                <a:lnTo>
                  <a:pt x="867181" y="254368"/>
                </a:lnTo>
                <a:lnTo>
                  <a:pt x="841527" y="220218"/>
                </a:lnTo>
                <a:lnTo>
                  <a:pt x="815975" y="208153"/>
                </a:lnTo>
                <a:lnTo>
                  <a:pt x="813308" y="215773"/>
                </a:lnTo>
                <a:lnTo>
                  <a:pt x="824166" y="220497"/>
                </a:lnTo>
                <a:lnTo>
                  <a:pt x="833513" y="227012"/>
                </a:lnTo>
                <a:lnTo>
                  <a:pt x="856005" y="270446"/>
                </a:lnTo>
                <a:lnTo>
                  <a:pt x="858774" y="301117"/>
                </a:lnTo>
                <a:lnTo>
                  <a:pt x="858075" y="317703"/>
                </a:lnTo>
                <a:lnTo>
                  <a:pt x="847598" y="358267"/>
                </a:lnTo>
                <a:lnTo>
                  <a:pt x="813689" y="388239"/>
                </a:lnTo>
                <a:lnTo>
                  <a:pt x="815975" y="395859"/>
                </a:lnTo>
                <a:lnTo>
                  <a:pt x="851852" y="374573"/>
                </a:lnTo>
                <a:lnTo>
                  <a:pt x="872020" y="335280"/>
                </a:lnTo>
                <a:lnTo>
                  <a:pt x="874941" y="319379"/>
                </a:lnTo>
                <a:lnTo>
                  <a:pt x="875919" y="302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8859018" y="4825365"/>
            <a:ext cx="678815" cy="245110"/>
          </a:xfrm>
          <a:custGeom>
            <a:avLst/>
            <a:gdLst/>
            <a:ahLst/>
            <a:cxnLst/>
            <a:rect l="l" t="t" r="r" b="b"/>
            <a:pathLst>
              <a:path w="678815" h="245110">
                <a:moveTo>
                  <a:pt x="614420" y="0"/>
                </a:moveTo>
                <a:lnTo>
                  <a:pt x="611880" y="8128"/>
                </a:lnTo>
                <a:lnTo>
                  <a:pt x="623145" y="14011"/>
                </a:lnTo>
                <a:lnTo>
                  <a:pt x="632946" y="22526"/>
                </a:lnTo>
                <a:lnTo>
                  <a:pt x="653609" y="63547"/>
                </a:lnTo>
                <a:lnTo>
                  <a:pt x="660521" y="122555"/>
                </a:lnTo>
                <a:lnTo>
                  <a:pt x="659757" y="144031"/>
                </a:lnTo>
                <a:lnTo>
                  <a:pt x="648202" y="197485"/>
                </a:lnTo>
                <a:lnTo>
                  <a:pt x="623145" y="230917"/>
                </a:lnTo>
                <a:lnTo>
                  <a:pt x="611880" y="236728"/>
                </a:lnTo>
                <a:lnTo>
                  <a:pt x="614420" y="244856"/>
                </a:lnTo>
                <a:lnTo>
                  <a:pt x="652782" y="218174"/>
                </a:lnTo>
                <a:lnTo>
                  <a:pt x="674506" y="165766"/>
                </a:lnTo>
                <a:lnTo>
                  <a:pt x="678682" y="122428"/>
                </a:lnTo>
                <a:lnTo>
                  <a:pt x="677636" y="100046"/>
                </a:lnTo>
                <a:lnTo>
                  <a:pt x="669305" y="59902"/>
                </a:lnTo>
                <a:lnTo>
                  <a:pt x="641756" y="14605"/>
                </a:lnTo>
                <a:lnTo>
                  <a:pt x="628969" y="5695"/>
                </a:lnTo>
                <a:lnTo>
                  <a:pt x="614420" y="0"/>
                </a:lnTo>
                <a:close/>
              </a:path>
              <a:path w="678815" h="245110">
                <a:moveTo>
                  <a:pt x="64256" y="0"/>
                </a:moveTo>
                <a:lnTo>
                  <a:pt x="25947" y="26753"/>
                </a:lnTo>
                <a:lnTo>
                  <a:pt x="4185" y="79200"/>
                </a:lnTo>
                <a:lnTo>
                  <a:pt x="0" y="122555"/>
                </a:lnTo>
                <a:lnTo>
                  <a:pt x="1041" y="144883"/>
                </a:lnTo>
                <a:lnTo>
                  <a:pt x="9423" y="185078"/>
                </a:lnTo>
                <a:lnTo>
                  <a:pt x="36935" y="230314"/>
                </a:lnTo>
                <a:lnTo>
                  <a:pt x="64256" y="244856"/>
                </a:lnTo>
                <a:lnTo>
                  <a:pt x="66796" y="236728"/>
                </a:lnTo>
                <a:lnTo>
                  <a:pt x="55530" y="230917"/>
                </a:lnTo>
                <a:lnTo>
                  <a:pt x="45729" y="222440"/>
                </a:lnTo>
                <a:lnTo>
                  <a:pt x="25120" y="181508"/>
                </a:lnTo>
                <a:lnTo>
                  <a:pt x="18159" y="122428"/>
                </a:lnTo>
                <a:lnTo>
                  <a:pt x="18936" y="101076"/>
                </a:lnTo>
                <a:lnTo>
                  <a:pt x="30474" y="47498"/>
                </a:lnTo>
                <a:lnTo>
                  <a:pt x="55530" y="14011"/>
                </a:lnTo>
                <a:lnTo>
                  <a:pt x="66796" y="8128"/>
                </a:lnTo>
                <a:lnTo>
                  <a:pt x="642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9773411" y="4855083"/>
            <a:ext cx="1139825" cy="187960"/>
          </a:xfrm>
          <a:custGeom>
            <a:avLst/>
            <a:gdLst/>
            <a:ahLst/>
            <a:cxnLst/>
            <a:rect l="l" t="t" r="r" b="b"/>
            <a:pathLst>
              <a:path w="1139825" h="187960">
                <a:moveTo>
                  <a:pt x="1079754" y="0"/>
                </a:moveTo>
                <a:lnTo>
                  <a:pt x="1077087" y="7620"/>
                </a:lnTo>
                <a:lnTo>
                  <a:pt x="1087947" y="12334"/>
                </a:lnTo>
                <a:lnTo>
                  <a:pt x="1097295" y="18859"/>
                </a:lnTo>
                <a:lnTo>
                  <a:pt x="1119790" y="62293"/>
                </a:lnTo>
                <a:lnTo>
                  <a:pt x="1122553" y="92964"/>
                </a:lnTo>
                <a:lnTo>
                  <a:pt x="1121860" y="109537"/>
                </a:lnTo>
                <a:lnTo>
                  <a:pt x="1111377" y="150114"/>
                </a:lnTo>
                <a:lnTo>
                  <a:pt x="1077468" y="180086"/>
                </a:lnTo>
                <a:lnTo>
                  <a:pt x="1079754" y="187706"/>
                </a:lnTo>
                <a:lnTo>
                  <a:pt x="1115633" y="166417"/>
                </a:lnTo>
                <a:lnTo>
                  <a:pt x="1135808" y="127127"/>
                </a:lnTo>
                <a:lnTo>
                  <a:pt x="1139698" y="93980"/>
                </a:lnTo>
                <a:lnTo>
                  <a:pt x="1138723" y="76737"/>
                </a:lnTo>
                <a:lnTo>
                  <a:pt x="1124204" y="32893"/>
                </a:lnTo>
                <a:lnTo>
                  <a:pt x="1093378" y="4925"/>
                </a:lnTo>
                <a:lnTo>
                  <a:pt x="1079754" y="0"/>
                </a:lnTo>
                <a:close/>
              </a:path>
              <a:path w="1139825" h="187960">
                <a:moveTo>
                  <a:pt x="59817" y="0"/>
                </a:moveTo>
                <a:lnTo>
                  <a:pt x="24062" y="21395"/>
                </a:lnTo>
                <a:lnTo>
                  <a:pt x="3841" y="60817"/>
                </a:lnTo>
                <a:lnTo>
                  <a:pt x="0" y="93980"/>
                </a:lnTo>
                <a:lnTo>
                  <a:pt x="954" y="111220"/>
                </a:lnTo>
                <a:lnTo>
                  <a:pt x="15367" y="154940"/>
                </a:lnTo>
                <a:lnTo>
                  <a:pt x="46174" y="182800"/>
                </a:lnTo>
                <a:lnTo>
                  <a:pt x="59817" y="187706"/>
                </a:lnTo>
                <a:lnTo>
                  <a:pt x="62230" y="180086"/>
                </a:lnTo>
                <a:lnTo>
                  <a:pt x="51536" y="175349"/>
                </a:lnTo>
                <a:lnTo>
                  <a:pt x="42306" y="168767"/>
                </a:lnTo>
                <a:lnTo>
                  <a:pt x="19907" y="124587"/>
                </a:lnTo>
                <a:lnTo>
                  <a:pt x="17145" y="92964"/>
                </a:lnTo>
                <a:lnTo>
                  <a:pt x="17835" y="76914"/>
                </a:lnTo>
                <a:lnTo>
                  <a:pt x="28194" y="37338"/>
                </a:lnTo>
                <a:lnTo>
                  <a:pt x="62484" y="7620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7" name="object 77"/>
          <p:cNvGrpSpPr/>
          <p:nvPr/>
        </p:nvGrpSpPr>
        <p:grpSpPr>
          <a:xfrm>
            <a:off x="11135868" y="4806950"/>
            <a:ext cx="311785" cy="601980"/>
            <a:chOff x="11135868" y="4806950"/>
            <a:chExt cx="311785" cy="601980"/>
          </a:xfrm>
        </p:grpSpPr>
        <p:sp>
          <p:nvSpPr>
            <p:cNvPr id="78" name="object 78"/>
            <p:cNvSpPr/>
            <p:nvPr/>
          </p:nvSpPr>
          <p:spPr>
            <a:xfrm>
              <a:off x="11393805" y="4806949"/>
              <a:ext cx="53975" cy="601980"/>
            </a:xfrm>
            <a:custGeom>
              <a:avLst/>
              <a:gdLst/>
              <a:ahLst/>
              <a:cxnLst/>
              <a:rect l="l" t="t" r="r" b="b"/>
              <a:pathLst>
                <a:path w="53975" h="601979">
                  <a:moveTo>
                    <a:pt x="53848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3401" y="10160"/>
                  </a:lnTo>
                  <a:lnTo>
                    <a:pt x="33401" y="591820"/>
                  </a:lnTo>
                  <a:lnTo>
                    <a:pt x="0" y="591820"/>
                  </a:lnTo>
                  <a:lnTo>
                    <a:pt x="0" y="601980"/>
                  </a:lnTo>
                  <a:lnTo>
                    <a:pt x="53848" y="601980"/>
                  </a:lnTo>
                  <a:lnTo>
                    <a:pt x="53848" y="591820"/>
                  </a:lnTo>
                  <a:lnTo>
                    <a:pt x="53848" y="10160"/>
                  </a:lnTo>
                  <a:lnTo>
                    <a:pt x="53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9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135868" y="5015102"/>
              <a:ext cx="232917" cy="187706"/>
            </a:xfrm>
            <a:prstGeom prst="rect">
              <a:avLst/>
            </a:prstGeom>
          </p:spPr>
        </p:pic>
      </p:grpSp>
      <p:sp>
        <p:nvSpPr>
          <p:cNvPr id="80" name="object 80"/>
          <p:cNvSpPr txBox="1"/>
          <p:nvPr/>
        </p:nvSpPr>
        <p:spPr>
          <a:xfrm>
            <a:off x="7595616" y="4791583"/>
            <a:ext cx="327660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1996439" algn="l"/>
              </a:tabLst>
            </a:pPr>
            <a:r>
              <a:rPr dirty="0" sz="1600">
                <a:latin typeface="Cambria Math"/>
                <a:cs typeface="Cambria Math"/>
              </a:rPr>
              <a:t>𝐾</a:t>
            </a:r>
            <a:r>
              <a:rPr dirty="0" baseline="-14492" sz="1725">
                <a:latin typeface="Cambria Math"/>
                <a:cs typeface="Cambria Math"/>
              </a:rPr>
              <a:t>1</a:t>
            </a:r>
            <a:r>
              <a:rPr dirty="0" sz="1600">
                <a:latin typeface="Cambria Math"/>
                <a:cs typeface="Cambria Math"/>
              </a:rPr>
              <a:t>𝑁𝑢𝑚</a:t>
            </a:r>
            <a:r>
              <a:rPr dirty="0" baseline="-14492" sz="1725">
                <a:latin typeface="Cambria Math"/>
                <a:cs typeface="Cambria Math"/>
              </a:rPr>
              <a:t>1</a:t>
            </a:r>
            <a:r>
              <a:rPr dirty="0" sz="1600">
                <a:latin typeface="Cambria Math"/>
                <a:cs typeface="Cambria Math"/>
              </a:rPr>
              <a:t>(𝑧)</a:t>
            </a:r>
            <a:r>
              <a:rPr dirty="0" sz="1600" spc="-80">
                <a:latin typeface="Cambria Math"/>
                <a:cs typeface="Cambria Math"/>
              </a:rPr>
              <a:t> </a:t>
            </a: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562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𝑝</a:t>
            </a:r>
            <a:r>
              <a:rPr dirty="0" baseline="-14492" sz="1725" spc="44">
                <a:latin typeface="Cambria Math"/>
                <a:cs typeface="Cambria Math"/>
              </a:rPr>
              <a:t>𝑗</a:t>
            </a:r>
            <a:r>
              <a:rPr dirty="0" baseline="-14492" sz="1725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	</a:t>
            </a: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427">
                <a:latin typeface="Cambria Math"/>
                <a:cs typeface="Cambria Math"/>
              </a:rPr>
              <a:t> </a:t>
            </a:r>
            <a:r>
              <a:rPr dirty="0" sz="1600" spc="45">
                <a:latin typeface="Cambria Math"/>
                <a:cs typeface="Cambria Math"/>
              </a:rPr>
              <a:t>𝑧</a:t>
            </a:r>
            <a:r>
              <a:rPr dirty="0" baseline="28985" sz="1725" spc="67">
                <a:latin typeface="Cambria Math"/>
                <a:cs typeface="Cambria Math"/>
              </a:rPr>
              <a:t>2</a:t>
            </a:r>
            <a:r>
              <a:rPr dirty="0" baseline="28985" sz="1725" spc="26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𝑎</a:t>
            </a:r>
            <a:r>
              <a:rPr dirty="0" baseline="-14492" sz="1725" spc="44">
                <a:latin typeface="Cambria Math"/>
                <a:cs typeface="Cambria Math"/>
              </a:rPr>
              <a:t>𝑘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659623" y="5150739"/>
            <a:ext cx="800100" cy="187960"/>
          </a:xfrm>
          <a:custGeom>
            <a:avLst/>
            <a:gdLst/>
            <a:ahLst/>
            <a:cxnLst/>
            <a:rect l="l" t="t" r="r" b="b"/>
            <a:pathLst>
              <a:path w="800100" h="187960">
                <a:moveTo>
                  <a:pt x="739901" y="0"/>
                </a:moveTo>
                <a:lnTo>
                  <a:pt x="737234" y="7619"/>
                </a:lnTo>
                <a:lnTo>
                  <a:pt x="748095" y="12334"/>
                </a:lnTo>
                <a:lnTo>
                  <a:pt x="757443" y="18859"/>
                </a:lnTo>
                <a:lnTo>
                  <a:pt x="779938" y="62293"/>
                </a:lnTo>
                <a:lnTo>
                  <a:pt x="782701" y="92964"/>
                </a:lnTo>
                <a:lnTo>
                  <a:pt x="782008" y="109537"/>
                </a:lnTo>
                <a:lnTo>
                  <a:pt x="771525" y="150114"/>
                </a:lnTo>
                <a:lnTo>
                  <a:pt x="737616" y="180086"/>
                </a:lnTo>
                <a:lnTo>
                  <a:pt x="739901" y="187706"/>
                </a:lnTo>
                <a:lnTo>
                  <a:pt x="775781" y="166417"/>
                </a:lnTo>
                <a:lnTo>
                  <a:pt x="795956" y="127127"/>
                </a:lnTo>
                <a:lnTo>
                  <a:pt x="799846" y="93980"/>
                </a:lnTo>
                <a:lnTo>
                  <a:pt x="798871" y="76737"/>
                </a:lnTo>
                <a:lnTo>
                  <a:pt x="784351" y="32893"/>
                </a:lnTo>
                <a:lnTo>
                  <a:pt x="753526" y="4925"/>
                </a:lnTo>
                <a:lnTo>
                  <a:pt x="739901" y="0"/>
                </a:lnTo>
                <a:close/>
              </a:path>
              <a:path w="800100" h="187960">
                <a:moveTo>
                  <a:pt x="59817" y="0"/>
                </a:moveTo>
                <a:lnTo>
                  <a:pt x="24062" y="21395"/>
                </a:lnTo>
                <a:lnTo>
                  <a:pt x="3841" y="60817"/>
                </a:lnTo>
                <a:lnTo>
                  <a:pt x="0" y="93980"/>
                </a:lnTo>
                <a:lnTo>
                  <a:pt x="954" y="111220"/>
                </a:lnTo>
                <a:lnTo>
                  <a:pt x="15367" y="154940"/>
                </a:lnTo>
                <a:lnTo>
                  <a:pt x="46174" y="182800"/>
                </a:lnTo>
                <a:lnTo>
                  <a:pt x="59817" y="187706"/>
                </a:lnTo>
                <a:lnTo>
                  <a:pt x="62229" y="180086"/>
                </a:lnTo>
                <a:lnTo>
                  <a:pt x="51536" y="175349"/>
                </a:lnTo>
                <a:lnTo>
                  <a:pt x="42306" y="168767"/>
                </a:lnTo>
                <a:lnTo>
                  <a:pt x="19907" y="124587"/>
                </a:lnTo>
                <a:lnTo>
                  <a:pt x="17145" y="92964"/>
                </a:lnTo>
                <a:lnTo>
                  <a:pt x="17835" y="76914"/>
                </a:lnTo>
                <a:lnTo>
                  <a:pt x="28194" y="37337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82" name="object 8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21852" y="5150739"/>
            <a:ext cx="232918" cy="187706"/>
          </a:xfrm>
          <a:prstGeom prst="rect">
            <a:avLst/>
          </a:prstGeom>
        </p:spPr>
      </p:pic>
      <p:sp>
        <p:nvSpPr>
          <p:cNvPr id="83" name="object 83"/>
          <p:cNvSpPr/>
          <p:nvPr/>
        </p:nvSpPr>
        <p:spPr>
          <a:xfrm>
            <a:off x="10253471" y="5150739"/>
            <a:ext cx="648970" cy="187960"/>
          </a:xfrm>
          <a:custGeom>
            <a:avLst/>
            <a:gdLst/>
            <a:ahLst/>
            <a:cxnLst/>
            <a:rect l="l" t="t" r="r" b="b"/>
            <a:pathLst>
              <a:path w="648970" h="187960">
                <a:moveTo>
                  <a:pt x="589026" y="0"/>
                </a:moveTo>
                <a:lnTo>
                  <a:pt x="586358" y="7619"/>
                </a:lnTo>
                <a:lnTo>
                  <a:pt x="597219" y="12334"/>
                </a:lnTo>
                <a:lnTo>
                  <a:pt x="606567" y="18859"/>
                </a:lnTo>
                <a:lnTo>
                  <a:pt x="629062" y="62293"/>
                </a:lnTo>
                <a:lnTo>
                  <a:pt x="631825" y="92964"/>
                </a:lnTo>
                <a:lnTo>
                  <a:pt x="631132" y="109537"/>
                </a:lnTo>
                <a:lnTo>
                  <a:pt x="620649" y="150114"/>
                </a:lnTo>
                <a:lnTo>
                  <a:pt x="586739" y="180086"/>
                </a:lnTo>
                <a:lnTo>
                  <a:pt x="589026" y="187706"/>
                </a:lnTo>
                <a:lnTo>
                  <a:pt x="624905" y="166417"/>
                </a:lnTo>
                <a:lnTo>
                  <a:pt x="645080" y="127127"/>
                </a:lnTo>
                <a:lnTo>
                  <a:pt x="648970" y="93980"/>
                </a:lnTo>
                <a:lnTo>
                  <a:pt x="647995" y="76737"/>
                </a:lnTo>
                <a:lnTo>
                  <a:pt x="633476" y="32893"/>
                </a:lnTo>
                <a:lnTo>
                  <a:pt x="602650" y="4925"/>
                </a:lnTo>
                <a:lnTo>
                  <a:pt x="589026" y="0"/>
                </a:lnTo>
                <a:close/>
              </a:path>
              <a:path w="648970" h="187960">
                <a:moveTo>
                  <a:pt x="59817" y="0"/>
                </a:moveTo>
                <a:lnTo>
                  <a:pt x="24062" y="21395"/>
                </a:lnTo>
                <a:lnTo>
                  <a:pt x="3841" y="60817"/>
                </a:lnTo>
                <a:lnTo>
                  <a:pt x="0" y="93980"/>
                </a:lnTo>
                <a:lnTo>
                  <a:pt x="954" y="111220"/>
                </a:lnTo>
                <a:lnTo>
                  <a:pt x="15367" y="154940"/>
                </a:lnTo>
                <a:lnTo>
                  <a:pt x="46174" y="182800"/>
                </a:lnTo>
                <a:lnTo>
                  <a:pt x="59817" y="187706"/>
                </a:lnTo>
                <a:lnTo>
                  <a:pt x="62229" y="180086"/>
                </a:lnTo>
                <a:lnTo>
                  <a:pt x="51536" y="175349"/>
                </a:lnTo>
                <a:lnTo>
                  <a:pt x="42306" y="168767"/>
                </a:lnTo>
                <a:lnTo>
                  <a:pt x="19907" y="124587"/>
                </a:lnTo>
                <a:lnTo>
                  <a:pt x="17145" y="92964"/>
                </a:lnTo>
                <a:lnTo>
                  <a:pt x="17835" y="76914"/>
                </a:lnTo>
                <a:lnTo>
                  <a:pt x="28194" y="37337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7688580" y="5087239"/>
            <a:ext cx="31845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𝑧</a:t>
            </a:r>
            <a:r>
              <a:rPr dirty="0" baseline="24154" sz="1725" spc="52">
                <a:latin typeface="Cambria Math"/>
                <a:cs typeface="Cambria Math"/>
              </a:rPr>
              <a:t>−1 </a:t>
            </a:r>
            <a:r>
              <a:rPr dirty="0" baseline="24154" sz="1725" spc="270">
                <a:latin typeface="Cambria Math"/>
                <a:cs typeface="Cambria Math"/>
              </a:rPr>
              <a:t> </a:t>
            </a:r>
            <a:r>
              <a:rPr dirty="0" baseline="24154" sz="1725" spc="120">
                <a:latin typeface="Cambria Math"/>
                <a:cs typeface="Cambria Math"/>
              </a:rPr>
              <a:t>𝑟</a:t>
            </a:r>
            <a:r>
              <a:rPr dirty="0" sz="1600" spc="80">
                <a:latin typeface="Cambria Math"/>
                <a:cs typeface="Cambria Math"/>
              </a:rPr>
              <a:t>𝑅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5">
                <a:latin typeface="Cambria Math"/>
                <a:cs typeface="Cambria Math"/>
              </a:rPr>
              <a:t>𝐾</a:t>
            </a:r>
            <a:r>
              <a:rPr dirty="0" baseline="-14492" sz="1725" spc="7">
                <a:latin typeface="Cambria Math"/>
                <a:cs typeface="Cambria Math"/>
              </a:rPr>
              <a:t>2</a:t>
            </a:r>
            <a:r>
              <a:rPr dirty="0" sz="1600" spc="5">
                <a:latin typeface="Cambria Math"/>
                <a:cs typeface="Cambria Math"/>
              </a:rPr>
              <a:t>𝑁𝑢𝑚</a:t>
            </a:r>
            <a:r>
              <a:rPr dirty="0" baseline="-14492" sz="1725" spc="7">
                <a:latin typeface="Cambria Math"/>
                <a:cs typeface="Cambria Math"/>
              </a:rPr>
              <a:t>2</a:t>
            </a:r>
            <a:r>
              <a:rPr dirty="0" sz="1600" spc="5">
                <a:latin typeface="Cambria Math"/>
                <a:cs typeface="Cambria Math"/>
              </a:rPr>
              <a:t>(𝑧)</a:t>
            </a:r>
            <a:r>
              <a:rPr dirty="0" sz="1600" spc="265">
                <a:latin typeface="Cambria Math"/>
                <a:cs typeface="Cambria Math"/>
              </a:rPr>
              <a:t> </a:t>
            </a:r>
            <a:r>
              <a:rPr dirty="0" baseline="1736" sz="2400" spc="907">
                <a:latin typeface="Cambria Math"/>
                <a:cs typeface="Cambria Math"/>
              </a:rPr>
              <a:t>ς</a:t>
            </a:r>
            <a:r>
              <a:rPr dirty="0" baseline="1736" sz="2400" spc="47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𝑝</a:t>
            </a:r>
            <a:r>
              <a:rPr dirty="0" baseline="-14492" sz="1725" spc="-7">
                <a:latin typeface="Cambria Math"/>
                <a:cs typeface="Cambria Math"/>
              </a:rPr>
              <a:t>𝑖</a:t>
            </a:r>
            <a:r>
              <a:rPr dirty="0" baseline="-14492" sz="1725" spc="29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86" name="object 8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7" name="object 8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8" name="object 8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  <p:sp>
        <p:nvSpPr>
          <p:cNvPr id="85" name="object 85"/>
          <p:cNvSpPr txBox="1"/>
          <p:nvPr/>
        </p:nvSpPr>
        <p:spPr>
          <a:xfrm>
            <a:off x="6812280" y="4951603"/>
            <a:ext cx="45275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4150360" algn="l"/>
              </a:tabLst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𝑧</a:t>
            </a:r>
            <a:r>
              <a:rPr dirty="0" baseline="28985" sz="1725" spc="52">
                <a:latin typeface="Cambria Math"/>
                <a:cs typeface="Cambria Math"/>
              </a:rPr>
              <a:t>−1</a:t>
            </a:r>
            <a:r>
              <a:rPr dirty="0" u="heavy" baseline="28985" sz="1725" spc="52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1600" spc="-5">
                <a:latin typeface="Cambria Math"/>
                <a:cs typeface="Cambria Math"/>
              </a:rPr>
              <a:t>𝑁</a:t>
            </a:r>
            <a:r>
              <a:rPr dirty="0" sz="1600" spc="2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8386" y="1051406"/>
            <a:ext cx="11277600" cy="852169"/>
          </a:xfrm>
          <a:prstGeom prst="rect">
            <a:avLst/>
          </a:prstGeom>
        </p:spPr>
        <p:txBody>
          <a:bodyPr wrap="square" lIns="0" tIns="81915" rIns="0" bIns="0" rtlCol="0" vert="horz">
            <a:spAutoFit/>
          </a:bodyPr>
          <a:lstStyle/>
          <a:p>
            <a:pPr marL="266700" marR="30480" indent="-228600">
              <a:lnSpc>
                <a:spcPts val="3000"/>
              </a:lnSpc>
              <a:spcBef>
                <a:spcPts val="64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15">
                <a:latin typeface="Calibri"/>
                <a:cs typeface="Calibri"/>
              </a:rPr>
              <a:t>Cua</a:t>
            </a:r>
            <a:r>
              <a:rPr dirty="0" sz="2800" spc="-15">
                <a:latin typeface="Calibri"/>
                <a:cs typeface="Calibri"/>
              </a:rPr>
              <a:t>nto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mayor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ganancia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regulador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(</a:t>
            </a:r>
            <a:r>
              <a:rPr dirty="0" sz="2950" spc="-25" i="1">
                <a:latin typeface="Cambria Math"/>
                <a:cs typeface="Cambria Math"/>
              </a:rPr>
              <a:t>K</a:t>
            </a:r>
            <a:r>
              <a:rPr dirty="0" baseline="-21021" sz="2775" spc="-37">
                <a:latin typeface="Cambria Math"/>
                <a:cs typeface="Cambria Math"/>
              </a:rPr>
              <a:t>2</a:t>
            </a:r>
            <a:r>
              <a:rPr dirty="0" sz="2800" spc="-25">
                <a:latin typeface="Calibri"/>
                <a:cs typeface="Calibri"/>
              </a:rPr>
              <a:t>)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y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menor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planta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(</a:t>
            </a:r>
            <a:r>
              <a:rPr dirty="0" sz="2950" spc="-20" i="1">
                <a:latin typeface="Cambria Math"/>
                <a:cs typeface="Cambria Math"/>
              </a:rPr>
              <a:t>K</a:t>
            </a:r>
            <a:r>
              <a:rPr dirty="0" baseline="-21021" sz="2775" spc="-30">
                <a:latin typeface="Cambria Math"/>
                <a:cs typeface="Cambria Math"/>
              </a:rPr>
              <a:t>1</a:t>
            </a:r>
            <a:r>
              <a:rPr dirty="0" sz="2800" spc="-20">
                <a:latin typeface="Calibri"/>
                <a:cs typeface="Calibri"/>
              </a:rPr>
              <a:t>)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menor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efecto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perturbación: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3497326"/>
            <a:ext cx="10529570" cy="835660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marL="241300" marR="5080" indent="-228600">
              <a:lnSpc>
                <a:spcPts val="3020"/>
              </a:lnSpc>
              <a:spcBef>
                <a:spcPts val="4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Si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-15">
                <a:latin typeface="Calibri"/>
                <a:cs typeface="Calibri"/>
              </a:rPr>
              <a:t> sistema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formado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por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planta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y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regulador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son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tipo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1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o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35">
                <a:latin typeface="Calibri"/>
                <a:cs typeface="Calibri"/>
              </a:rPr>
              <a:t>superior,</a:t>
            </a:r>
            <a:r>
              <a:rPr dirty="0" sz="2800" spc="5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influencia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perturbación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nula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frente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 </a:t>
            </a:r>
            <a:r>
              <a:rPr dirty="0" sz="2800" spc="-20">
                <a:latin typeface="Calibri"/>
                <a:cs typeface="Calibri"/>
              </a:rPr>
              <a:t>entrada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escalón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7436" y="126872"/>
            <a:ext cx="43700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perturbaciones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13417" y="2117089"/>
            <a:ext cx="1096010" cy="754380"/>
          </a:xfrm>
          <a:custGeom>
            <a:avLst/>
            <a:gdLst/>
            <a:ahLst/>
            <a:cxnLst/>
            <a:rect l="l" t="t" r="r" b="b"/>
            <a:pathLst>
              <a:path w="1096010" h="754380">
                <a:moveTo>
                  <a:pt x="67703" y="0"/>
                </a:moveTo>
                <a:lnTo>
                  <a:pt x="0" y="0"/>
                </a:lnTo>
                <a:lnTo>
                  <a:pt x="0" y="12700"/>
                </a:lnTo>
                <a:lnTo>
                  <a:pt x="0" y="742950"/>
                </a:lnTo>
                <a:lnTo>
                  <a:pt x="0" y="754380"/>
                </a:lnTo>
                <a:lnTo>
                  <a:pt x="67703" y="754380"/>
                </a:lnTo>
                <a:lnTo>
                  <a:pt x="67703" y="742950"/>
                </a:lnTo>
                <a:lnTo>
                  <a:pt x="25666" y="742950"/>
                </a:lnTo>
                <a:lnTo>
                  <a:pt x="25666" y="12700"/>
                </a:lnTo>
                <a:lnTo>
                  <a:pt x="67703" y="12700"/>
                </a:lnTo>
                <a:lnTo>
                  <a:pt x="67703" y="0"/>
                </a:lnTo>
                <a:close/>
              </a:path>
              <a:path w="1096010" h="754380">
                <a:moveTo>
                  <a:pt x="174764" y="269367"/>
                </a:moveTo>
                <a:lnTo>
                  <a:pt x="171335" y="259842"/>
                </a:lnTo>
                <a:lnTo>
                  <a:pt x="154279" y="266014"/>
                </a:lnTo>
                <a:lnTo>
                  <a:pt x="139319" y="274955"/>
                </a:lnTo>
                <a:lnTo>
                  <a:pt x="107124" y="317842"/>
                </a:lnTo>
                <a:lnTo>
                  <a:pt x="97358" y="356133"/>
                </a:lnTo>
                <a:lnTo>
                  <a:pt x="96151" y="377698"/>
                </a:lnTo>
                <a:lnTo>
                  <a:pt x="97358" y="399427"/>
                </a:lnTo>
                <a:lnTo>
                  <a:pt x="107073" y="437769"/>
                </a:lnTo>
                <a:lnTo>
                  <a:pt x="139217" y="480504"/>
                </a:lnTo>
                <a:lnTo>
                  <a:pt x="171335" y="495554"/>
                </a:lnTo>
                <a:lnTo>
                  <a:pt x="174383" y="486029"/>
                </a:lnTo>
                <a:lnTo>
                  <a:pt x="160921" y="480085"/>
                </a:lnTo>
                <a:lnTo>
                  <a:pt x="149326" y="471779"/>
                </a:lnTo>
                <a:lnTo>
                  <a:pt x="125552" y="433133"/>
                </a:lnTo>
                <a:lnTo>
                  <a:pt x="117741" y="376555"/>
                </a:lnTo>
                <a:lnTo>
                  <a:pt x="118592" y="356412"/>
                </a:lnTo>
                <a:lnTo>
                  <a:pt x="131711" y="306705"/>
                </a:lnTo>
                <a:lnTo>
                  <a:pt x="161137" y="275272"/>
                </a:lnTo>
                <a:lnTo>
                  <a:pt x="174764" y="269367"/>
                </a:lnTo>
                <a:close/>
              </a:path>
              <a:path w="1096010" h="754380">
                <a:moveTo>
                  <a:pt x="1095895" y="377698"/>
                </a:moveTo>
                <a:lnTo>
                  <a:pt x="1091031" y="336169"/>
                </a:lnTo>
                <a:lnTo>
                  <a:pt x="1065669" y="286677"/>
                </a:lnTo>
                <a:lnTo>
                  <a:pt x="1020711" y="259842"/>
                </a:lnTo>
                <a:lnTo>
                  <a:pt x="1017282" y="269367"/>
                </a:lnTo>
                <a:lnTo>
                  <a:pt x="1030973" y="275285"/>
                </a:lnTo>
                <a:lnTo>
                  <a:pt x="1042720" y="283476"/>
                </a:lnTo>
                <a:lnTo>
                  <a:pt x="1066546" y="321500"/>
                </a:lnTo>
                <a:lnTo>
                  <a:pt x="1074432" y="376555"/>
                </a:lnTo>
                <a:lnTo>
                  <a:pt x="1073543" y="397319"/>
                </a:lnTo>
                <a:lnTo>
                  <a:pt x="1060462" y="448183"/>
                </a:lnTo>
                <a:lnTo>
                  <a:pt x="1031113" y="480085"/>
                </a:lnTo>
                <a:lnTo>
                  <a:pt x="1017663" y="486029"/>
                </a:lnTo>
                <a:lnTo>
                  <a:pt x="1020711" y="495554"/>
                </a:lnTo>
                <a:lnTo>
                  <a:pt x="1065695" y="468845"/>
                </a:lnTo>
                <a:lnTo>
                  <a:pt x="1091031" y="419442"/>
                </a:lnTo>
                <a:lnTo>
                  <a:pt x="1094676" y="399427"/>
                </a:lnTo>
                <a:lnTo>
                  <a:pt x="1095895" y="377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053714" y="2139569"/>
            <a:ext cx="851535" cy="307975"/>
          </a:xfrm>
          <a:custGeom>
            <a:avLst/>
            <a:gdLst/>
            <a:ahLst/>
            <a:cxnLst/>
            <a:rect l="l" t="t" r="r" b="b"/>
            <a:pathLst>
              <a:path w="851534" h="307975">
                <a:moveTo>
                  <a:pt x="770630" y="0"/>
                </a:moveTo>
                <a:lnTo>
                  <a:pt x="767582" y="10159"/>
                </a:lnTo>
                <a:lnTo>
                  <a:pt x="781706" y="17522"/>
                </a:lnTo>
                <a:lnTo>
                  <a:pt x="793998" y="28193"/>
                </a:lnTo>
                <a:lnTo>
                  <a:pt x="819915" y="79680"/>
                </a:lnTo>
                <a:lnTo>
                  <a:pt x="827587" y="126821"/>
                </a:lnTo>
                <a:lnTo>
                  <a:pt x="828542" y="153796"/>
                </a:lnTo>
                <a:lnTo>
                  <a:pt x="827587" y="180754"/>
                </a:lnTo>
                <a:lnTo>
                  <a:pt x="819915" y="227859"/>
                </a:lnTo>
                <a:lnTo>
                  <a:pt x="804479" y="265320"/>
                </a:lnTo>
                <a:lnTo>
                  <a:pt x="767582" y="297306"/>
                </a:lnTo>
                <a:lnTo>
                  <a:pt x="770630" y="307466"/>
                </a:lnTo>
                <a:lnTo>
                  <a:pt x="805015" y="289147"/>
                </a:lnTo>
                <a:lnTo>
                  <a:pt x="830447" y="254634"/>
                </a:lnTo>
                <a:lnTo>
                  <a:pt x="846163" y="208057"/>
                </a:lnTo>
                <a:lnTo>
                  <a:pt x="851402" y="153669"/>
                </a:lnTo>
                <a:lnTo>
                  <a:pt x="850092" y="125519"/>
                </a:lnTo>
                <a:lnTo>
                  <a:pt x="839614" y="75124"/>
                </a:lnTo>
                <a:lnTo>
                  <a:pt x="818850" y="33522"/>
                </a:lnTo>
                <a:lnTo>
                  <a:pt x="788941" y="7094"/>
                </a:lnTo>
                <a:lnTo>
                  <a:pt x="770630" y="0"/>
                </a:lnTo>
                <a:close/>
              </a:path>
              <a:path w="851534" h="307975">
                <a:moveTo>
                  <a:pt x="80766" y="0"/>
                </a:moveTo>
                <a:lnTo>
                  <a:pt x="46491" y="18272"/>
                </a:lnTo>
                <a:lnTo>
                  <a:pt x="21076" y="52831"/>
                </a:lnTo>
                <a:lnTo>
                  <a:pt x="5296" y="99345"/>
                </a:lnTo>
                <a:lnTo>
                  <a:pt x="0" y="153796"/>
                </a:lnTo>
                <a:lnTo>
                  <a:pt x="1323" y="181840"/>
                </a:lnTo>
                <a:lnTo>
                  <a:pt x="11888" y="232322"/>
                </a:lnTo>
                <a:lnTo>
                  <a:pt x="32670" y="273927"/>
                </a:lnTo>
                <a:lnTo>
                  <a:pt x="62527" y="300319"/>
                </a:lnTo>
                <a:lnTo>
                  <a:pt x="80766" y="307466"/>
                </a:lnTo>
                <a:lnTo>
                  <a:pt x="83941" y="297306"/>
                </a:lnTo>
                <a:lnTo>
                  <a:pt x="69816" y="289946"/>
                </a:lnTo>
                <a:lnTo>
                  <a:pt x="57525" y="279288"/>
                </a:lnTo>
                <a:lnTo>
                  <a:pt x="31587" y="227859"/>
                </a:lnTo>
                <a:lnTo>
                  <a:pt x="23828" y="180754"/>
                </a:lnTo>
                <a:lnTo>
                  <a:pt x="22858" y="153669"/>
                </a:lnTo>
                <a:lnTo>
                  <a:pt x="23828" y="126821"/>
                </a:lnTo>
                <a:lnTo>
                  <a:pt x="31587" y="79680"/>
                </a:lnTo>
                <a:lnTo>
                  <a:pt x="47043" y="42199"/>
                </a:lnTo>
                <a:lnTo>
                  <a:pt x="83941" y="10159"/>
                </a:lnTo>
                <a:lnTo>
                  <a:pt x="80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96708" y="2175764"/>
            <a:ext cx="1423670" cy="236220"/>
          </a:xfrm>
          <a:custGeom>
            <a:avLst/>
            <a:gdLst/>
            <a:ahLst/>
            <a:cxnLst/>
            <a:rect l="l" t="t" r="r" b="b"/>
            <a:pathLst>
              <a:path w="1423670" h="236219">
                <a:moveTo>
                  <a:pt x="1348232" y="0"/>
                </a:moveTo>
                <a:lnTo>
                  <a:pt x="1344802" y="9525"/>
                </a:lnTo>
                <a:lnTo>
                  <a:pt x="1358497" y="15430"/>
                </a:lnTo>
                <a:lnTo>
                  <a:pt x="1370250" y="23622"/>
                </a:lnTo>
                <a:lnTo>
                  <a:pt x="1394077" y="61652"/>
                </a:lnTo>
                <a:lnTo>
                  <a:pt x="1401952" y="116712"/>
                </a:lnTo>
                <a:lnTo>
                  <a:pt x="1401073" y="137477"/>
                </a:lnTo>
                <a:lnTo>
                  <a:pt x="1387983" y="188340"/>
                </a:lnTo>
                <a:lnTo>
                  <a:pt x="1358640" y="220237"/>
                </a:lnTo>
                <a:lnTo>
                  <a:pt x="1345184" y="226187"/>
                </a:lnTo>
                <a:lnTo>
                  <a:pt x="1348232" y="235712"/>
                </a:lnTo>
                <a:lnTo>
                  <a:pt x="1393219" y="208994"/>
                </a:lnTo>
                <a:lnTo>
                  <a:pt x="1418558" y="159591"/>
                </a:lnTo>
                <a:lnTo>
                  <a:pt x="1423416" y="117856"/>
                </a:lnTo>
                <a:lnTo>
                  <a:pt x="1422201" y="96281"/>
                </a:lnTo>
                <a:lnTo>
                  <a:pt x="1412486" y="57991"/>
                </a:lnTo>
                <a:lnTo>
                  <a:pt x="1380299" y="15113"/>
                </a:lnTo>
                <a:lnTo>
                  <a:pt x="1365301" y="6163"/>
                </a:lnTo>
                <a:lnTo>
                  <a:pt x="1348232" y="0"/>
                </a:lnTo>
                <a:close/>
              </a:path>
              <a:path w="1423670" h="236219">
                <a:moveTo>
                  <a:pt x="75184" y="0"/>
                </a:moveTo>
                <a:lnTo>
                  <a:pt x="30321" y="26824"/>
                </a:lnTo>
                <a:lnTo>
                  <a:pt x="4873" y="76326"/>
                </a:lnTo>
                <a:lnTo>
                  <a:pt x="0" y="117856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68" y="220662"/>
                </a:lnTo>
                <a:lnTo>
                  <a:pt x="75184" y="235712"/>
                </a:lnTo>
                <a:lnTo>
                  <a:pt x="78232" y="226187"/>
                </a:lnTo>
                <a:lnTo>
                  <a:pt x="64777" y="220237"/>
                </a:lnTo>
                <a:lnTo>
                  <a:pt x="53181" y="211931"/>
                </a:lnTo>
                <a:lnTo>
                  <a:pt x="29412" y="173291"/>
                </a:lnTo>
                <a:lnTo>
                  <a:pt x="21590" y="116712"/>
                </a:lnTo>
                <a:lnTo>
                  <a:pt x="22451" y="96565"/>
                </a:lnTo>
                <a:lnTo>
                  <a:pt x="35560" y="46862"/>
                </a:lnTo>
                <a:lnTo>
                  <a:pt x="64992" y="15430"/>
                </a:lnTo>
                <a:lnTo>
                  <a:pt x="78613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97493" y="2117089"/>
            <a:ext cx="389255" cy="754380"/>
          </a:xfrm>
          <a:custGeom>
            <a:avLst/>
            <a:gdLst/>
            <a:ahLst/>
            <a:cxnLst/>
            <a:rect l="l" t="t" r="r" b="b"/>
            <a:pathLst>
              <a:path w="389254" h="754380">
                <a:moveTo>
                  <a:pt x="78613" y="269367"/>
                </a:moveTo>
                <a:lnTo>
                  <a:pt x="75184" y="259842"/>
                </a:lnTo>
                <a:lnTo>
                  <a:pt x="58127" y="266014"/>
                </a:lnTo>
                <a:lnTo>
                  <a:pt x="43180" y="274955"/>
                </a:lnTo>
                <a:lnTo>
                  <a:pt x="10972" y="317842"/>
                </a:lnTo>
                <a:lnTo>
                  <a:pt x="1206" y="356133"/>
                </a:lnTo>
                <a:lnTo>
                  <a:pt x="0" y="377698"/>
                </a:lnTo>
                <a:lnTo>
                  <a:pt x="1206" y="399427"/>
                </a:lnTo>
                <a:lnTo>
                  <a:pt x="10922" y="437769"/>
                </a:lnTo>
                <a:lnTo>
                  <a:pt x="43065" y="480504"/>
                </a:lnTo>
                <a:lnTo>
                  <a:pt x="75184" y="495554"/>
                </a:lnTo>
                <a:lnTo>
                  <a:pt x="78232" y="486029"/>
                </a:lnTo>
                <a:lnTo>
                  <a:pt x="64770" y="480085"/>
                </a:lnTo>
                <a:lnTo>
                  <a:pt x="53174" y="471779"/>
                </a:lnTo>
                <a:lnTo>
                  <a:pt x="29400" y="433133"/>
                </a:lnTo>
                <a:lnTo>
                  <a:pt x="21590" y="376555"/>
                </a:lnTo>
                <a:lnTo>
                  <a:pt x="22440" y="356412"/>
                </a:lnTo>
                <a:lnTo>
                  <a:pt x="35560" y="306705"/>
                </a:lnTo>
                <a:lnTo>
                  <a:pt x="64985" y="275272"/>
                </a:lnTo>
                <a:lnTo>
                  <a:pt x="78613" y="269367"/>
                </a:lnTo>
                <a:close/>
              </a:path>
              <a:path w="389254" h="754380">
                <a:moveTo>
                  <a:pt x="294132" y="377698"/>
                </a:moveTo>
                <a:lnTo>
                  <a:pt x="289267" y="336169"/>
                </a:lnTo>
                <a:lnTo>
                  <a:pt x="263906" y="286677"/>
                </a:lnTo>
                <a:lnTo>
                  <a:pt x="218948" y="259842"/>
                </a:lnTo>
                <a:lnTo>
                  <a:pt x="215519" y="269367"/>
                </a:lnTo>
                <a:lnTo>
                  <a:pt x="229209" y="275285"/>
                </a:lnTo>
                <a:lnTo>
                  <a:pt x="240957" y="283476"/>
                </a:lnTo>
                <a:lnTo>
                  <a:pt x="264782" y="321500"/>
                </a:lnTo>
                <a:lnTo>
                  <a:pt x="272669" y="376555"/>
                </a:lnTo>
                <a:lnTo>
                  <a:pt x="271780" y="397319"/>
                </a:lnTo>
                <a:lnTo>
                  <a:pt x="258699" y="448183"/>
                </a:lnTo>
                <a:lnTo>
                  <a:pt x="229349" y="480085"/>
                </a:lnTo>
                <a:lnTo>
                  <a:pt x="215900" y="486029"/>
                </a:lnTo>
                <a:lnTo>
                  <a:pt x="218948" y="495554"/>
                </a:lnTo>
                <a:lnTo>
                  <a:pt x="263931" y="468845"/>
                </a:lnTo>
                <a:lnTo>
                  <a:pt x="289267" y="419442"/>
                </a:lnTo>
                <a:lnTo>
                  <a:pt x="292912" y="399427"/>
                </a:lnTo>
                <a:lnTo>
                  <a:pt x="294132" y="377698"/>
                </a:lnTo>
                <a:close/>
              </a:path>
              <a:path w="389254" h="754380">
                <a:moveTo>
                  <a:pt x="389255" y="0"/>
                </a:moveTo>
                <a:lnTo>
                  <a:pt x="321564" y="0"/>
                </a:lnTo>
                <a:lnTo>
                  <a:pt x="321564" y="12700"/>
                </a:lnTo>
                <a:lnTo>
                  <a:pt x="363601" y="12700"/>
                </a:lnTo>
                <a:lnTo>
                  <a:pt x="363601" y="742950"/>
                </a:lnTo>
                <a:lnTo>
                  <a:pt x="321564" y="742950"/>
                </a:lnTo>
                <a:lnTo>
                  <a:pt x="321564" y="754380"/>
                </a:lnTo>
                <a:lnTo>
                  <a:pt x="389255" y="754380"/>
                </a:lnTo>
                <a:lnTo>
                  <a:pt x="389255" y="742950"/>
                </a:lnTo>
                <a:lnTo>
                  <a:pt x="389255" y="12700"/>
                </a:lnTo>
                <a:lnTo>
                  <a:pt x="389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434840" y="2099005"/>
            <a:ext cx="412496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2533015" algn="l"/>
              </a:tabLst>
            </a:pPr>
            <a:r>
              <a:rPr dirty="0" sz="2000" spc="20">
                <a:latin typeface="Cambria Math"/>
                <a:cs typeface="Cambria Math"/>
              </a:rPr>
              <a:t>𝑲</a:t>
            </a:r>
            <a:r>
              <a:rPr dirty="0" baseline="-15325" sz="2175" spc="30">
                <a:latin typeface="Cambria Math"/>
                <a:cs typeface="Cambria Math"/>
              </a:rPr>
              <a:t>𝟏</a:t>
            </a:r>
            <a:r>
              <a:rPr dirty="0" sz="2000" spc="20">
                <a:latin typeface="Cambria Math"/>
                <a:cs typeface="Cambria Math"/>
              </a:rPr>
              <a:t>𝑁𝑢𝑚</a:t>
            </a:r>
            <a:r>
              <a:rPr dirty="0" baseline="-15325" sz="2175" spc="30">
                <a:latin typeface="Cambria Math"/>
                <a:cs typeface="Cambria Math"/>
              </a:rPr>
              <a:t>1</a:t>
            </a:r>
            <a:r>
              <a:rPr dirty="0" sz="2000" spc="20">
                <a:latin typeface="Cambria Math"/>
                <a:cs typeface="Cambria Math"/>
              </a:rPr>
              <a:t>(𝑧)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667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𝑝</a:t>
            </a:r>
            <a:r>
              <a:rPr dirty="0" baseline="-15325" sz="2175" spc="60">
                <a:latin typeface="Cambria Math"/>
                <a:cs typeface="Cambria Math"/>
              </a:rPr>
              <a:t>𝑗</a:t>
            </a:r>
            <a:r>
              <a:rPr dirty="0" baseline="-15325" sz="2175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𝑧	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547">
                <a:latin typeface="Cambria Math"/>
                <a:cs typeface="Cambria Math"/>
              </a:rPr>
              <a:t> </a:t>
            </a:r>
            <a:r>
              <a:rPr dirty="0" sz="2000" spc="70">
                <a:latin typeface="Cambria Math"/>
                <a:cs typeface="Cambria Math"/>
              </a:rPr>
              <a:t>𝑧</a:t>
            </a:r>
            <a:r>
              <a:rPr dirty="0" baseline="28735" sz="2175" spc="104">
                <a:latin typeface="Cambria Math"/>
                <a:cs typeface="Cambria Math"/>
              </a:rPr>
              <a:t>2</a:t>
            </a:r>
            <a:r>
              <a:rPr dirty="0" baseline="28735" sz="2175" spc="27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𝑎</a:t>
            </a:r>
            <a:r>
              <a:rPr dirty="0" baseline="-15325" sz="2175" spc="60">
                <a:latin typeface="Cambria Math"/>
                <a:cs typeface="Cambria Math"/>
              </a:rPr>
              <a:t>𝑘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508372" y="2547620"/>
            <a:ext cx="1001394" cy="236220"/>
          </a:xfrm>
          <a:custGeom>
            <a:avLst/>
            <a:gdLst/>
            <a:ahLst/>
            <a:cxnLst/>
            <a:rect l="l" t="t" r="r" b="b"/>
            <a:pathLst>
              <a:path w="1001395" h="236219">
                <a:moveTo>
                  <a:pt x="926084" y="0"/>
                </a:moveTo>
                <a:lnTo>
                  <a:pt x="922654" y="9525"/>
                </a:lnTo>
                <a:lnTo>
                  <a:pt x="936349" y="15430"/>
                </a:lnTo>
                <a:lnTo>
                  <a:pt x="948102" y="23622"/>
                </a:lnTo>
                <a:lnTo>
                  <a:pt x="971929" y="61652"/>
                </a:lnTo>
                <a:lnTo>
                  <a:pt x="979804" y="116712"/>
                </a:lnTo>
                <a:lnTo>
                  <a:pt x="978925" y="137477"/>
                </a:lnTo>
                <a:lnTo>
                  <a:pt x="965835" y="188340"/>
                </a:lnTo>
                <a:lnTo>
                  <a:pt x="936492" y="220237"/>
                </a:lnTo>
                <a:lnTo>
                  <a:pt x="923036" y="226187"/>
                </a:lnTo>
                <a:lnTo>
                  <a:pt x="926084" y="235712"/>
                </a:lnTo>
                <a:lnTo>
                  <a:pt x="971071" y="208994"/>
                </a:lnTo>
                <a:lnTo>
                  <a:pt x="996410" y="159591"/>
                </a:lnTo>
                <a:lnTo>
                  <a:pt x="1001267" y="117855"/>
                </a:lnTo>
                <a:lnTo>
                  <a:pt x="1000053" y="96281"/>
                </a:lnTo>
                <a:lnTo>
                  <a:pt x="990338" y="57991"/>
                </a:lnTo>
                <a:lnTo>
                  <a:pt x="958151" y="15112"/>
                </a:lnTo>
                <a:lnTo>
                  <a:pt x="943153" y="6163"/>
                </a:lnTo>
                <a:lnTo>
                  <a:pt x="926084" y="0"/>
                </a:lnTo>
                <a:close/>
              </a:path>
              <a:path w="1001395" h="236219">
                <a:moveTo>
                  <a:pt x="75184" y="0"/>
                </a:moveTo>
                <a:lnTo>
                  <a:pt x="30321" y="26824"/>
                </a:lnTo>
                <a:lnTo>
                  <a:pt x="4873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68" y="220662"/>
                </a:lnTo>
                <a:lnTo>
                  <a:pt x="75184" y="235712"/>
                </a:lnTo>
                <a:lnTo>
                  <a:pt x="78231" y="226187"/>
                </a:lnTo>
                <a:lnTo>
                  <a:pt x="64777" y="220237"/>
                </a:lnTo>
                <a:lnTo>
                  <a:pt x="53181" y="211931"/>
                </a:lnTo>
                <a:lnTo>
                  <a:pt x="29412" y="173291"/>
                </a:lnTo>
                <a:lnTo>
                  <a:pt x="21589" y="116712"/>
                </a:lnTo>
                <a:lnTo>
                  <a:pt x="22451" y="96565"/>
                </a:lnTo>
                <a:lnTo>
                  <a:pt x="35560" y="46862"/>
                </a:lnTo>
                <a:lnTo>
                  <a:pt x="64992" y="15430"/>
                </a:lnTo>
                <a:lnTo>
                  <a:pt x="78612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837301" y="2547620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39" h="236219">
                <a:moveTo>
                  <a:pt x="218948" y="0"/>
                </a:moveTo>
                <a:lnTo>
                  <a:pt x="215519" y="9525"/>
                </a:lnTo>
                <a:lnTo>
                  <a:pt x="229213" y="15430"/>
                </a:lnTo>
                <a:lnTo>
                  <a:pt x="240966" y="23622"/>
                </a:lnTo>
                <a:lnTo>
                  <a:pt x="264793" y="61652"/>
                </a:lnTo>
                <a:lnTo>
                  <a:pt x="272669" y="116712"/>
                </a:lnTo>
                <a:lnTo>
                  <a:pt x="271789" y="137477"/>
                </a:lnTo>
                <a:lnTo>
                  <a:pt x="258699" y="188340"/>
                </a:lnTo>
                <a:lnTo>
                  <a:pt x="229356" y="220237"/>
                </a:lnTo>
                <a:lnTo>
                  <a:pt x="215900" y="226187"/>
                </a:lnTo>
                <a:lnTo>
                  <a:pt x="218948" y="235712"/>
                </a:lnTo>
                <a:lnTo>
                  <a:pt x="263935" y="208994"/>
                </a:lnTo>
                <a:lnTo>
                  <a:pt x="289274" y="159591"/>
                </a:lnTo>
                <a:lnTo>
                  <a:pt x="294132" y="117855"/>
                </a:lnTo>
                <a:lnTo>
                  <a:pt x="292917" y="96281"/>
                </a:lnTo>
                <a:lnTo>
                  <a:pt x="283202" y="57991"/>
                </a:lnTo>
                <a:lnTo>
                  <a:pt x="251015" y="15112"/>
                </a:lnTo>
                <a:lnTo>
                  <a:pt x="236017" y="6163"/>
                </a:lnTo>
                <a:lnTo>
                  <a:pt x="218948" y="0"/>
                </a:lnTo>
                <a:close/>
              </a:path>
              <a:path w="294639" h="236219">
                <a:moveTo>
                  <a:pt x="75184" y="0"/>
                </a:moveTo>
                <a:lnTo>
                  <a:pt x="30321" y="26824"/>
                </a:lnTo>
                <a:lnTo>
                  <a:pt x="4873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68" y="220662"/>
                </a:lnTo>
                <a:lnTo>
                  <a:pt x="75184" y="235712"/>
                </a:lnTo>
                <a:lnTo>
                  <a:pt x="78232" y="226187"/>
                </a:lnTo>
                <a:lnTo>
                  <a:pt x="64777" y="220237"/>
                </a:lnTo>
                <a:lnTo>
                  <a:pt x="53181" y="211931"/>
                </a:lnTo>
                <a:lnTo>
                  <a:pt x="29412" y="173291"/>
                </a:lnTo>
                <a:lnTo>
                  <a:pt x="21589" y="116712"/>
                </a:lnTo>
                <a:lnTo>
                  <a:pt x="22451" y="96565"/>
                </a:lnTo>
                <a:lnTo>
                  <a:pt x="35560" y="46862"/>
                </a:lnTo>
                <a:lnTo>
                  <a:pt x="64992" y="15430"/>
                </a:lnTo>
                <a:lnTo>
                  <a:pt x="78612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794117" y="2547620"/>
            <a:ext cx="814069" cy="236220"/>
          </a:xfrm>
          <a:custGeom>
            <a:avLst/>
            <a:gdLst/>
            <a:ahLst/>
            <a:cxnLst/>
            <a:rect l="l" t="t" r="r" b="b"/>
            <a:pathLst>
              <a:path w="814070" h="236219">
                <a:moveTo>
                  <a:pt x="738631" y="0"/>
                </a:moveTo>
                <a:lnTo>
                  <a:pt x="735202" y="9525"/>
                </a:lnTo>
                <a:lnTo>
                  <a:pt x="748897" y="15430"/>
                </a:lnTo>
                <a:lnTo>
                  <a:pt x="760650" y="23622"/>
                </a:lnTo>
                <a:lnTo>
                  <a:pt x="784477" y="61652"/>
                </a:lnTo>
                <a:lnTo>
                  <a:pt x="792352" y="116712"/>
                </a:lnTo>
                <a:lnTo>
                  <a:pt x="791473" y="137477"/>
                </a:lnTo>
                <a:lnTo>
                  <a:pt x="778382" y="188340"/>
                </a:lnTo>
                <a:lnTo>
                  <a:pt x="749040" y="220237"/>
                </a:lnTo>
                <a:lnTo>
                  <a:pt x="735583" y="226187"/>
                </a:lnTo>
                <a:lnTo>
                  <a:pt x="738631" y="235712"/>
                </a:lnTo>
                <a:lnTo>
                  <a:pt x="783619" y="208994"/>
                </a:lnTo>
                <a:lnTo>
                  <a:pt x="808958" y="159591"/>
                </a:lnTo>
                <a:lnTo>
                  <a:pt x="813815" y="117855"/>
                </a:lnTo>
                <a:lnTo>
                  <a:pt x="812601" y="96281"/>
                </a:lnTo>
                <a:lnTo>
                  <a:pt x="802886" y="57991"/>
                </a:lnTo>
                <a:lnTo>
                  <a:pt x="770699" y="15112"/>
                </a:lnTo>
                <a:lnTo>
                  <a:pt x="755701" y="6163"/>
                </a:lnTo>
                <a:lnTo>
                  <a:pt x="738631" y="0"/>
                </a:lnTo>
                <a:close/>
              </a:path>
              <a:path w="814070" h="236219">
                <a:moveTo>
                  <a:pt x="75183" y="0"/>
                </a:moveTo>
                <a:lnTo>
                  <a:pt x="30321" y="26824"/>
                </a:lnTo>
                <a:lnTo>
                  <a:pt x="4873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68" y="220662"/>
                </a:lnTo>
                <a:lnTo>
                  <a:pt x="75183" y="235712"/>
                </a:lnTo>
                <a:lnTo>
                  <a:pt x="78231" y="226187"/>
                </a:lnTo>
                <a:lnTo>
                  <a:pt x="64777" y="220237"/>
                </a:lnTo>
                <a:lnTo>
                  <a:pt x="53181" y="211931"/>
                </a:lnTo>
                <a:lnTo>
                  <a:pt x="29412" y="173291"/>
                </a:lnTo>
                <a:lnTo>
                  <a:pt x="21589" y="116712"/>
                </a:lnTo>
                <a:lnTo>
                  <a:pt x="22451" y="96565"/>
                </a:lnTo>
                <a:lnTo>
                  <a:pt x="35559" y="46862"/>
                </a:lnTo>
                <a:lnTo>
                  <a:pt x="64992" y="15430"/>
                </a:lnTo>
                <a:lnTo>
                  <a:pt x="78612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553711" y="2471420"/>
            <a:ext cx="4005579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1 −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 </a:t>
            </a:r>
            <a:r>
              <a:rPr dirty="0" baseline="22988" sz="2175" spc="345">
                <a:latin typeface="Cambria Math"/>
                <a:cs typeface="Cambria Math"/>
              </a:rPr>
              <a:t> </a:t>
            </a:r>
            <a:r>
              <a:rPr dirty="0" baseline="22988" sz="2175" spc="157">
                <a:latin typeface="Cambria Math"/>
                <a:cs typeface="Cambria Math"/>
              </a:rPr>
              <a:t>𝑟</a:t>
            </a:r>
            <a:r>
              <a:rPr dirty="0" sz="2000" spc="105">
                <a:latin typeface="Cambria Math"/>
                <a:cs typeface="Cambria Math"/>
              </a:rPr>
              <a:t>𝑅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𝑲</a:t>
            </a:r>
            <a:r>
              <a:rPr dirty="0" baseline="-15325" sz="2175" spc="30">
                <a:latin typeface="Cambria Math"/>
                <a:cs typeface="Cambria Math"/>
              </a:rPr>
              <a:t>𝟐</a:t>
            </a:r>
            <a:r>
              <a:rPr dirty="0" sz="2000" spc="20">
                <a:latin typeface="Cambria Math"/>
                <a:cs typeface="Cambria Math"/>
              </a:rPr>
              <a:t>𝑁𝑢𝑚</a:t>
            </a:r>
            <a:r>
              <a:rPr dirty="0" baseline="-15325" sz="2175" spc="30">
                <a:latin typeface="Cambria Math"/>
                <a:cs typeface="Cambria Math"/>
              </a:rPr>
              <a:t>2</a:t>
            </a:r>
            <a:r>
              <a:rPr dirty="0" sz="2000" spc="20">
                <a:latin typeface="Cambria Math"/>
                <a:cs typeface="Cambria Math"/>
              </a:rPr>
              <a:t>(𝑧)</a:t>
            </a:r>
            <a:r>
              <a:rPr dirty="0" sz="2000" spc="315">
                <a:latin typeface="Cambria Math"/>
                <a:cs typeface="Cambria Math"/>
              </a:rPr>
              <a:t> 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562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𝑝</a:t>
            </a:r>
            <a:r>
              <a:rPr dirty="0" baseline="-15325" sz="2175" spc="-7">
                <a:latin typeface="Cambria Math"/>
                <a:cs typeface="Cambria Math"/>
              </a:rPr>
              <a:t>𝑖</a:t>
            </a:r>
            <a:r>
              <a:rPr dirty="0" baseline="-15325" sz="2175" spc="3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38957" y="2300732"/>
            <a:ext cx="6316980" cy="471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5085">
              <a:lnSpc>
                <a:spcPts val="2080"/>
              </a:lnSpc>
              <a:spcBef>
                <a:spcPts val="105"/>
              </a:spcBef>
              <a:tabLst>
                <a:tab pos="653415" algn="l"/>
                <a:tab pos="1633220" algn="l"/>
                <a:tab pos="5844540" algn="l"/>
              </a:tabLst>
            </a:pPr>
            <a:r>
              <a:rPr dirty="0" sz="2000" spc="-5">
                <a:latin typeface="Cambria Math"/>
                <a:cs typeface="Cambria Math"/>
              </a:rPr>
              <a:t>lim	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	</a:t>
            </a:r>
            <a:r>
              <a:rPr dirty="0" u="heavy" baseline="28735" sz="2175" spc="6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baseline="28735" sz="2175" spc="6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2000">
                <a:latin typeface="Cambria Math"/>
                <a:cs typeface="Cambria Math"/>
              </a:rPr>
              <a:t>𝑁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ts val="1420"/>
              </a:lnSpc>
            </a:pPr>
            <a:r>
              <a:rPr dirty="0" sz="1450" spc="55">
                <a:latin typeface="Cambria Math"/>
                <a:cs typeface="Cambria Math"/>
              </a:rPr>
              <a:t>𝑧→1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501138" y="4627879"/>
            <a:ext cx="1096010" cy="754380"/>
          </a:xfrm>
          <a:custGeom>
            <a:avLst/>
            <a:gdLst/>
            <a:ahLst/>
            <a:cxnLst/>
            <a:rect l="l" t="t" r="r" b="b"/>
            <a:pathLst>
              <a:path w="1096010" h="754379">
                <a:moveTo>
                  <a:pt x="67564" y="0"/>
                </a:moveTo>
                <a:lnTo>
                  <a:pt x="0" y="0"/>
                </a:lnTo>
                <a:lnTo>
                  <a:pt x="0" y="11430"/>
                </a:lnTo>
                <a:lnTo>
                  <a:pt x="0" y="742950"/>
                </a:lnTo>
                <a:lnTo>
                  <a:pt x="0" y="754380"/>
                </a:lnTo>
                <a:lnTo>
                  <a:pt x="67564" y="754380"/>
                </a:lnTo>
                <a:lnTo>
                  <a:pt x="67564" y="742950"/>
                </a:lnTo>
                <a:lnTo>
                  <a:pt x="25654" y="742950"/>
                </a:lnTo>
                <a:lnTo>
                  <a:pt x="25654" y="11430"/>
                </a:lnTo>
                <a:lnTo>
                  <a:pt x="67564" y="11430"/>
                </a:lnTo>
                <a:lnTo>
                  <a:pt x="67564" y="0"/>
                </a:lnTo>
                <a:close/>
              </a:path>
              <a:path w="1096010" h="754379">
                <a:moveTo>
                  <a:pt x="174625" y="269240"/>
                </a:moveTo>
                <a:lnTo>
                  <a:pt x="171323" y="259588"/>
                </a:lnTo>
                <a:lnTo>
                  <a:pt x="154241" y="265811"/>
                </a:lnTo>
                <a:lnTo>
                  <a:pt x="139255" y="274764"/>
                </a:lnTo>
                <a:lnTo>
                  <a:pt x="107061" y="317639"/>
                </a:lnTo>
                <a:lnTo>
                  <a:pt x="97345" y="355930"/>
                </a:lnTo>
                <a:lnTo>
                  <a:pt x="96139" y="377571"/>
                </a:lnTo>
                <a:lnTo>
                  <a:pt x="97345" y="399224"/>
                </a:lnTo>
                <a:lnTo>
                  <a:pt x="107061" y="437515"/>
                </a:lnTo>
                <a:lnTo>
                  <a:pt x="139153" y="480275"/>
                </a:lnTo>
                <a:lnTo>
                  <a:pt x="171323" y="495427"/>
                </a:lnTo>
                <a:lnTo>
                  <a:pt x="174371" y="485775"/>
                </a:lnTo>
                <a:lnTo>
                  <a:pt x="160909" y="479856"/>
                </a:lnTo>
                <a:lnTo>
                  <a:pt x="149301" y="471589"/>
                </a:lnTo>
                <a:lnTo>
                  <a:pt x="125476" y="432993"/>
                </a:lnTo>
                <a:lnTo>
                  <a:pt x="117602" y="376301"/>
                </a:lnTo>
                <a:lnTo>
                  <a:pt x="118478" y="356209"/>
                </a:lnTo>
                <a:lnTo>
                  <a:pt x="131572" y="306578"/>
                </a:lnTo>
                <a:lnTo>
                  <a:pt x="161074" y="275145"/>
                </a:lnTo>
                <a:lnTo>
                  <a:pt x="174625" y="269240"/>
                </a:lnTo>
                <a:close/>
              </a:path>
              <a:path w="1096010" h="754379">
                <a:moveTo>
                  <a:pt x="1095883" y="377571"/>
                </a:moveTo>
                <a:lnTo>
                  <a:pt x="1090955" y="335953"/>
                </a:lnTo>
                <a:lnTo>
                  <a:pt x="1065555" y="286486"/>
                </a:lnTo>
                <a:lnTo>
                  <a:pt x="1020699" y="259588"/>
                </a:lnTo>
                <a:lnTo>
                  <a:pt x="1017270" y="269240"/>
                </a:lnTo>
                <a:lnTo>
                  <a:pt x="1030909" y="275145"/>
                </a:lnTo>
                <a:lnTo>
                  <a:pt x="1042670" y="283337"/>
                </a:lnTo>
                <a:lnTo>
                  <a:pt x="1066520" y="321322"/>
                </a:lnTo>
                <a:lnTo>
                  <a:pt x="1074293" y="376301"/>
                </a:lnTo>
                <a:lnTo>
                  <a:pt x="1073429" y="397090"/>
                </a:lnTo>
                <a:lnTo>
                  <a:pt x="1060323" y="448056"/>
                </a:lnTo>
                <a:lnTo>
                  <a:pt x="1031100" y="479856"/>
                </a:lnTo>
                <a:lnTo>
                  <a:pt x="1017651" y="485775"/>
                </a:lnTo>
                <a:lnTo>
                  <a:pt x="1020699" y="495427"/>
                </a:lnTo>
                <a:lnTo>
                  <a:pt x="1065682" y="468591"/>
                </a:lnTo>
                <a:lnTo>
                  <a:pt x="1091018" y="419201"/>
                </a:lnTo>
                <a:lnTo>
                  <a:pt x="1094663" y="399224"/>
                </a:lnTo>
                <a:lnTo>
                  <a:pt x="1095883" y="377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660013" y="4627879"/>
            <a:ext cx="5282565" cy="754380"/>
          </a:xfrm>
          <a:custGeom>
            <a:avLst/>
            <a:gdLst/>
            <a:ahLst/>
            <a:cxnLst/>
            <a:rect l="l" t="t" r="r" b="b"/>
            <a:pathLst>
              <a:path w="5282565" h="754379">
                <a:moveTo>
                  <a:pt x="196850" y="439928"/>
                </a:moveTo>
                <a:lnTo>
                  <a:pt x="193548" y="430276"/>
                </a:lnTo>
                <a:lnTo>
                  <a:pt x="176466" y="436499"/>
                </a:lnTo>
                <a:lnTo>
                  <a:pt x="161480" y="445452"/>
                </a:lnTo>
                <a:lnTo>
                  <a:pt x="129286" y="488327"/>
                </a:lnTo>
                <a:lnTo>
                  <a:pt x="119570" y="526618"/>
                </a:lnTo>
                <a:lnTo>
                  <a:pt x="118364" y="548259"/>
                </a:lnTo>
                <a:lnTo>
                  <a:pt x="119570" y="569912"/>
                </a:lnTo>
                <a:lnTo>
                  <a:pt x="129286" y="608203"/>
                </a:lnTo>
                <a:lnTo>
                  <a:pt x="161378" y="650963"/>
                </a:lnTo>
                <a:lnTo>
                  <a:pt x="193548" y="666115"/>
                </a:lnTo>
                <a:lnTo>
                  <a:pt x="196596" y="656463"/>
                </a:lnTo>
                <a:lnTo>
                  <a:pt x="183134" y="650544"/>
                </a:lnTo>
                <a:lnTo>
                  <a:pt x="171526" y="642277"/>
                </a:lnTo>
                <a:lnTo>
                  <a:pt x="147701" y="603681"/>
                </a:lnTo>
                <a:lnTo>
                  <a:pt x="139827" y="546989"/>
                </a:lnTo>
                <a:lnTo>
                  <a:pt x="140703" y="526897"/>
                </a:lnTo>
                <a:lnTo>
                  <a:pt x="153797" y="477266"/>
                </a:lnTo>
                <a:lnTo>
                  <a:pt x="183299" y="445833"/>
                </a:lnTo>
                <a:lnTo>
                  <a:pt x="196850" y="439928"/>
                </a:lnTo>
                <a:close/>
              </a:path>
              <a:path w="5282565" h="754379">
                <a:moveTo>
                  <a:pt x="1119632" y="548259"/>
                </a:moveTo>
                <a:lnTo>
                  <a:pt x="1114704" y="506641"/>
                </a:lnTo>
                <a:lnTo>
                  <a:pt x="1089304" y="457174"/>
                </a:lnTo>
                <a:lnTo>
                  <a:pt x="1044448" y="430276"/>
                </a:lnTo>
                <a:lnTo>
                  <a:pt x="1041019" y="439928"/>
                </a:lnTo>
                <a:lnTo>
                  <a:pt x="1054658" y="445833"/>
                </a:lnTo>
                <a:lnTo>
                  <a:pt x="1066419" y="454025"/>
                </a:lnTo>
                <a:lnTo>
                  <a:pt x="1090269" y="492010"/>
                </a:lnTo>
                <a:lnTo>
                  <a:pt x="1098042" y="546989"/>
                </a:lnTo>
                <a:lnTo>
                  <a:pt x="1097178" y="567778"/>
                </a:lnTo>
                <a:lnTo>
                  <a:pt x="1084072" y="618744"/>
                </a:lnTo>
                <a:lnTo>
                  <a:pt x="1054849" y="650544"/>
                </a:lnTo>
                <a:lnTo>
                  <a:pt x="1041400" y="656463"/>
                </a:lnTo>
                <a:lnTo>
                  <a:pt x="1044448" y="666115"/>
                </a:lnTo>
                <a:lnTo>
                  <a:pt x="1089431" y="639279"/>
                </a:lnTo>
                <a:lnTo>
                  <a:pt x="1114767" y="589889"/>
                </a:lnTo>
                <a:lnTo>
                  <a:pt x="1118412" y="569912"/>
                </a:lnTo>
                <a:lnTo>
                  <a:pt x="1119632" y="548259"/>
                </a:lnTo>
                <a:close/>
              </a:path>
              <a:path w="5282565" h="754379">
                <a:moveTo>
                  <a:pt x="1409954" y="439928"/>
                </a:moveTo>
                <a:lnTo>
                  <a:pt x="1406652" y="430276"/>
                </a:lnTo>
                <a:lnTo>
                  <a:pt x="1389570" y="436499"/>
                </a:lnTo>
                <a:lnTo>
                  <a:pt x="1374584" y="445452"/>
                </a:lnTo>
                <a:lnTo>
                  <a:pt x="1342390" y="488327"/>
                </a:lnTo>
                <a:lnTo>
                  <a:pt x="1332674" y="526618"/>
                </a:lnTo>
                <a:lnTo>
                  <a:pt x="1331468" y="548259"/>
                </a:lnTo>
                <a:lnTo>
                  <a:pt x="1332674" y="569912"/>
                </a:lnTo>
                <a:lnTo>
                  <a:pt x="1342390" y="608203"/>
                </a:lnTo>
                <a:lnTo>
                  <a:pt x="1374482" y="650963"/>
                </a:lnTo>
                <a:lnTo>
                  <a:pt x="1406652" y="666115"/>
                </a:lnTo>
                <a:lnTo>
                  <a:pt x="1409700" y="656463"/>
                </a:lnTo>
                <a:lnTo>
                  <a:pt x="1396238" y="650544"/>
                </a:lnTo>
                <a:lnTo>
                  <a:pt x="1384630" y="642277"/>
                </a:lnTo>
                <a:lnTo>
                  <a:pt x="1360805" y="603681"/>
                </a:lnTo>
                <a:lnTo>
                  <a:pt x="1352931" y="546989"/>
                </a:lnTo>
                <a:lnTo>
                  <a:pt x="1353807" y="526897"/>
                </a:lnTo>
                <a:lnTo>
                  <a:pt x="1366901" y="477266"/>
                </a:lnTo>
                <a:lnTo>
                  <a:pt x="1396403" y="445833"/>
                </a:lnTo>
                <a:lnTo>
                  <a:pt x="1409954" y="439928"/>
                </a:lnTo>
                <a:close/>
              </a:path>
              <a:path w="5282565" h="754379">
                <a:moveTo>
                  <a:pt x="1618107" y="32512"/>
                </a:moveTo>
                <a:lnTo>
                  <a:pt x="1614932" y="22225"/>
                </a:lnTo>
                <a:lnTo>
                  <a:pt x="1596682" y="29400"/>
                </a:lnTo>
                <a:lnTo>
                  <a:pt x="1580642" y="40601"/>
                </a:lnTo>
                <a:lnTo>
                  <a:pt x="1555115" y="75057"/>
                </a:lnTo>
                <a:lnTo>
                  <a:pt x="1539392" y="121640"/>
                </a:lnTo>
                <a:lnTo>
                  <a:pt x="1534160" y="176149"/>
                </a:lnTo>
                <a:lnTo>
                  <a:pt x="1535468" y="204190"/>
                </a:lnTo>
                <a:lnTo>
                  <a:pt x="1545945" y="254622"/>
                </a:lnTo>
                <a:lnTo>
                  <a:pt x="1566773" y="296176"/>
                </a:lnTo>
                <a:lnTo>
                  <a:pt x="1596682" y="322605"/>
                </a:lnTo>
                <a:lnTo>
                  <a:pt x="1614932" y="329692"/>
                </a:lnTo>
                <a:lnTo>
                  <a:pt x="1618107" y="319532"/>
                </a:lnTo>
                <a:lnTo>
                  <a:pt x="1603959" y="312229"/>
                </a:lnTo>
                <a:lnTo>
                  <a:pt x="1591640" y="301561"/>
                </a:lnTo>
                <a:lnTo>
                  <a:pt x="1565744" y="250164"/>
                </a:lnTo>
                <a:lnTo>
                  <a:pt x="1557985" y="203111"/>
                </a:lnTo>
                <a:lnTo>
                  <a:pt x="1557020" y="176022"/>
                </a:lnTo>
                <a:lnTo>
                  <a:pt x="1557985" y="149123"/>
                </a:lnTo>
                <a:lnTo>
                  <a:pt x="1565744" y="101968"/>
                </a:lnTo>
                <a:lnTo>
                  <a:pt x="1581150" y="64427"/>
                </a:lnTo>
                <a:lnTo>
                  <a:pt x="1603959" y="39801"/>
                </a:lnTo>
                <a:lnTo>
                  <a:pt x="1618107" y="32512"/>
                </a:lnTo>
                <a:close/>
              </a:path>
              <a:path w="5282565" h="754379">
                <a:moveTo>
                  <a:pt x="1625600" y="548259"/>
                </a:moveTo>
                <a:lnTo>
                  <a:pt x="1620672" y="506641"/>
                </a:lnTo>
                <a:lnTo>
                  <a:pt x="1595272" y="457174"/>
                </a:lnTo>
                <a:lnTo>
                  <a:pt x="1550416" y="430276"/>
                </a:lnTo>
                <a:lnTo>
                  <a:pt x="1546987" y="439928"/>
                </a:lnTo>
                <a:lnTo>
                  <a:pt x="1560626" y="445833"/>
                </a:lnTo>
                <a:lnTo>
                  <a:pt x="1572387" y="454025"/>
                </a:lnTo>
                <a:lnTo>
                  <a:pt x="1596237" y="492010"/>
                </a:lnTo>
                <a:lnTo>
                  <a:pt x="1604010" y="546989"/>
                </a:lnTo>
                <a:lnTo>
                  <a:pt x="1603146" y="567778"/>
                </a:lnTo>
                <a:lnTo>
                  <a:pt x="1590040" y="618744"/>
                </a:lnTo>
                <a:lnTo>
                  <a:pt x="1560817" y="650544"/>
                </a:lnTo>
                <a:lnTo>
                  <a:pt x="1547368" y="656463"/>
                </a:lnTo>
                <a:lnTo>
                  <a:pt x="1550416" y="666115"/>
                </a:lnTo>
                <a:lnTo>
                  <a:pt x="1595399" y="639279"/>
                </a:lnTo>
                <a:lnTo>
                  <a:pt x="1620735" y="589889"/>
                </a:lnTo>
                <a:lnTo>
                  <a:pt x="1624380" y="569912"/>
                </a:lnTo>
                <a:lnTo>
                  <a:pt x="1625600" y="548259"/>
                </a:lnTo>
                <a:close/>
              </a:path>
              <a:path w="5282565" h="754379">
                <a:moveTo>
                  <a:pt x="2385568" y="176022"/>
                </a:moveTo>
                <a:lnTo>
                  <a:pt x="2380323" y="121640"/>
                </a:lnTo>
                <a:lnTo>
                  <a:pt x="2364613" y="75057"/>
                </a:lnTo>
                <a:lnTo>
                  <a:pt x="2339124" y="40601"/>
                </a:lnTo>
                <a:lnTo>
                  <a:pt x="2304796" y="22225"/>
                </a:lnTo>
                <a:lnTo>
                  <a:pt x="2301748" y="32512"/>
                </a:lnTo>
                <a:lnTo>
                  <a:pt x="2315807" y="39801"/>
                </a:lnTo>
                <a:lnTo>
                  <a:pt x="2328100" y="50444"/>
                </a:lnTo>
                <a:lnTo>
                  <a:pt x="2353970" y="101968"/>
                </a:lnTo>
                <a:lnTo>
                  <a:pt x="2361730" y="149123"/>
                </a:lnTo>
                <a:lnTo>
                  <a:pt x="2362708" y="176149"/>
                </a:lnTo>
                <a:lnTo>
                  <a:pt x="2361730" y="203111"/>
                </a:lnTo>
                <a:lnTo>
                  <a:pt x="2353970" y="250164"/>
                </a:lnTo>
                <a:lnTo>
                  <a:pt x="2338565" y="287566"/>
                </a:lnTo>
                <a:lnTo>
                  <a:pt x="2301748" y="319532"/>
                </a:lnTo>
                <a:lnTo>
                  <a:pt x="2304796" y="329692"/>
                </a:lnTo>
                <a:lnTo>
                  <a:pt x="2339124" y="311429"/>
                </a:lnTo>
                <a:lnTo>
                  <a:pt x="2364613" y="276860"/>
                </a:lnTo>
                <a:lnTo>
                  <a:pt x="2380323" y="230403"/>
                </a:lnTo>
                <a:lnTo>
                  <a:pt x="2384247" y="204190"/>
                </a:lnTo>
                <a:lnTo>
                  <a:pt x="2385568" y="176022"/>
                </a:lnTo>
                <a:close/>
              </a:path>
              <a:path w="5282565" h="754379">
                <a:moveTo>
                  <a:pt x="2755646" y="68072"/>
                </a:moveTo>
                <a:lnTo>
                  <a:pt x="2752344" y="58420"/>
                </a:lnTo>
                <a:lnTo>
                  <a:pt x="2735262" y="64643"/>
                </a:lnTo>
                <a:lnTo>
                  <a:pt x="2720276" y="73596"/>
                </a:lnTo>
                <a:lnTo>
                  <a:pt x="2688082" y="116471"/>
                </a:lnTo>
                <a:lnTo>
                  <a:pt x="2678366" y="154762"/>
                </a:lnTo>
                <a:lnTo>
                  <a:pt x="2677160" y="176403"/>
                </a:lnTo>
                <a:lnTo>
                  <a:pt x="2678366" y="198056"/>
                </a:lnTo>
                <a:lnTo>
                  <a:pt x="2688082" y="236347"/>
                </a:lnTo>
                <a:lnTo>
                  <a:pt x="2720175" y="279107"/>
                </a:lnTo>
                <a:lnTo>
                  <a:pt x="2752344" y="294259"/>
                </a:lnTo>
                <a:lnTo>
                  <a:pt x="2755392" y="284607"/>
                </a:lnTo>
                <a:lnTo>
                  <a:pt x="2741930" y="278688"/>
                </a:lnTo>
                <a:lnTo>
                  <a:pt x="2730322" y="270421"/>
                </a:lnTo>
                <a:lnTo>
                  <a:pt x="2706497" y="231825"/>
                </a:lnTo>
                <a:lnTo>
                  <a:pt x="2698623" y="175133"/>
                </a:lnTo>
                <a:lnTo>
                  <a:pt x="2699499" y="155041"/>
                </a:lnTo>
                <a:lnTo>
                  <a:pt x="2712593" y="105410"/>
                </a:lnTo>
                <a:lnTo>
                  <a:pt x="2742095" y="73977"/>
                </a:lnTo>
                <a:lnTo>
                  <a:pt x="2755646" y="68072"/>
                </a:lnTo>
                <a:close/>
              </a:path>
              <a:path w="5282565" h="754379">
                <a:moveTo>
                  <a:pt x="3270758" y="439928"/>
                </a:moveTo>
                <a:lnTo>
                  <a:pt x="3267456" y="430276"/>
                </a:lnTo>
                <a:lnTo>
                  <a:pt x="3250374" y="436499"/>
                </a:lnTo>
                <a:lnTo>
                  <a:pt x="3235375" y="445452"/>
                </a:lnTo>
                <a:lnTo>
                  <a:pt x="3203194" y="488327"/>
                </a:lnTo>
                <a:lnTo>
                  <a:pt x="3193478" y="526618"/>
                </a:lnTo>
                <a:lnTo>
                  <a:pt x="3192272" y="548259"/>
                </a:lnTo>
                <a:lnTo>
                  <a:pt x="3193478" y="569912"/>
                </a:lnTo>
                <a:lnTo>
                  <a:pt x="3203194" y="608203"/>
                </a:lnTo>
                <a:lnTo>
                  <a:pt x="3235287" y="650963"/>
                </a:lnTo>
                <a:lnTo>
                  <a:pt x="3267456" y="666115"/>
                </a:lnTo>
                <a:lnTo>
                  <a:pt x="3270504" y="656463"/>
                </a:lnTo>
                <a:lnTo>
                  <a:pt x="3257042" y="650544"/>
                </a:lnTo>
                <a:lnTo>
                  <a:pt x="3245434" y="642277"/>
                </a:lnTo>
                <a:lnTo>
                  <a:pt x="3221609" y="603681"/>
                </a:lnTo>
                <a:lnTo>
                  <a:pt x="3213735" y="546989"/>
                </a:lnTo>
                <a:lnTo>
                  <a:pt x="3214611" y="526897"/>
                </a:lnTo>
                <a:lnTo>
                  <a:pt x="3227705" y="477266"/>
                </a:lnTo>
                <a:lnTo>
                  <a:pt x="3257207" y="445833"/>
                </a:lnTo>
                <a:lnTo>
                  <a:pt x="3270758" y="439928"/>
                </a:lnTo>
                <a:close/>
              </a:path>
              <a:path w="5282565" h="754379">
                <a:moveTo>
                  <a:pt x="4004564" y="548259"/>
                </a:moveTo>
                <a:lnTo>
                  <a:pt x="3999636" y="506641"/>
                </a:lnTo>
                <a:lnTo>
                  <a:pt x="3974236" y="457174"/>
                </a:lnTo>
                <a:lnTo>
                  <a:pt x="3929380" y="430276"/>
                </a:lnTo>
                <a:lnTo>
                  <a:pt x="3925951" y="439928"/>
                </a:lnTo>
                <a:lnTo>
                  <a:pt x="3939590" y="445833"/>
                </a:lnTo>
                <a:lnTo>
                  <a:pt x="3951338" y="454025"/>
                </a:lnTo>
                <a:lnTo>
                  <a:pt x="3975201" y="492010"/>
                </a:lnTo>
                <a:lnTo>
                  <a:pt x="3982974" y="546989"/>
                </a:lnTo>
                <a:lnTo>
                  <a:pt x="3982110" y="567778"/>
                </a:lnTo>
                <a:lnTo>
                  <a:pt x="3969004" y="618744"/>
                </a:lnTo>
                <a:lnTo>
                  <a:pt x="3939781" y="650544"/>
                </a:lnTo>
                <a:lnTo>
                  <a:pt x="3926332" y="656463"/>
                </a:lnTo>
                <a:lnTo>
                  <a:pt x="3929380" y="666115"/>
                </a:lnTo>
                <a:lnTo>
                  <a:pt x="3974363" y="639279"/>
                </a:lnTo>
                <a:lnTo>
                  <a:pt x="3999700" y="589889"/>
                </a:lnTo>
                <a:lnTo>
                  <a:pt x="4003344" y="569912"/>
                </a:lnTo>
                <a:lnTo>
                  <a:pt x="4004564" y="548259"/>
                </a:lnTo>
                <a:close/>
              </a:path>
              <a:path w="5282565" h="754379">
                <a:moveTo>
                  <a:pt x="4100576" y="176403"/>
                </a:moveTo>
                <a:lnTo>
                  <a:pt x="4095648" y="134785"/>
                </a:lnTo>
                <a:lnTo>
                  <a:pt x="4070248" y="85318"/>
                </a:lnTo>
                <a:lnTo>
                  <a:pt x="4025392" y="58420"/>
                </a:lnTo>
                <a:lnTo>
                  <a:pt x="4021963" y="68072"/>
                </a:lnTo>
                <a:lnTo>
                  <a:pt x="4035602" y="73977"/>
                </a:lnTo>
                <a:lnTo>
                  <a:pt x="4047350" y="82169"/>
                </a:lnTo>
                <a:lnTo>
                  <a:pt x="4071213" y="120154"/>
                </a:lnTo>
                <a:lnTo>
                  <a:pt x="4078986" y="175133"/>
                </a:lnTo>
                <a:lnTo>
                  <a:pt x="4078122" y="195922"/>
                </a:lnTo>
                <a:lnTo>
                  <a:pt x="4065016" y="246888"/>
                </a:lnTo>
                <a:lnTo>
                  <a:pt x="4035793" y="278688"/>
                </a:lnTo>
                <a:lnTo>
                  <a:pt x="4022344" y="284607"/>
                </a:lnTo>
                <a:lnTo>
                  <a:pt x="4025392" y="294259"/>
                </a:lnTo>
                <a:lnTo>
                  <a:pt x="4070375" y="267423"/>
                </a:lnTo>
                <a:lnTo>
                  <a:pt x="4095712" y="218033"/>
                </a:lnTo>
                <a:lnTo>
                  <a:pt x="4099356" y="198056"/>
                </a:lnTo>
                <a:lnTo>
                  <a:pt x="4100576" y="176403"/>
                </a:lnTo>
                <a:close/>
              </a:path>
              <a:path w="5282565" h="754379">
                <a:moveTo>
                  <a:pt x="4120896" y="369062"/>
                </a:moveTo>
                <a:lnTo>
                  <a:pt x="0" y="369062"/>
                </a:lnTo>
                <a:lnTo>
                  <a:pt x="0" y="385826"/>
                </a:lnTo>
                <a:lnTo>
                  <a:pt x="4120896" y="385826"/>
                </a:lnTo>
                <a:lnTo>
                  <a:pt x="4120896" y="369062"/>
                </a:lnTo>
                <a:close/>
              </a:path>
              <a:path w="5282565" h="754379">
                <a:moveTo>
                  <a:pt x="4264406" y="439928"/>
                </a:moveTo>
                <a:lnTo>
                  <a:pt x="4261104" y="430276"/>
                </a:lnTo>
                <a:lnTo>
                  <a:pt x="4244022" y="436499"/>
                </a:lnTo>
                <a:lnTo>
                  <a:pt x="4229036" y="445452"/>
                </a:lnTo>
                <a:lnTo>
                  <a:pt x="4196842" y="488327"/>
                </a:lnTo>
                <a:lnTo>
                  <a:pt x="4187126" y="526618"/>
                </a:lnTo>
                <a:lnTo>
                  <a:pt x="4185920" y="548259"/>
                </a:lnTo>
                <a:lnTo>
                  <a:pt x="4187126" y="569912"/>
                </a:lnTo>
                <a:lnTo>
                  <a:pt x="4196842" y="608203"/>
                </a:lnTo>
                <a:lnTo>
                  <a:pt x="4228935" y="650963"/>
                </a:lnTo>
                <a:lnTo>
                  <a:pt x="4261104" y="666115"/>
                </a:lnTo>
                <a:lnTo>
                  <a:pt x="4264152" y="656463"/>
                </a:lnTo>
                <a:lnTo>
                  <a:pt x="4250690" y="650544"/>
                </a:lnTo>
                <a:lnTo>
                  <a:pt x="4239082" y="642277"/>
                </a:lnTo>
                <a:lnTo>
                  <a:pt x="4215257" y="603681"/>
                </a:lnTo>
                <a:lnTo>
                  <a:pt x="4207383" y="546989"/>
                </a:lnTo>
                <a:lnTo>
                  <a:pt x="4208259" y="526897"/>
                </a:lnTo>
                <a:lnTo>
                  <a:pt x="4221353" y="477266"/>
                </a:lnTo>
                <a:lnTo>
                  <a:pt x="4250855" y="445833"/>
                </a:lnTo>
                <a:lnTo>
                  <a:pt x="4264406" y="439928"/>
                </a:lnTo>
                <a:close/>
              </a:path>
              <a:path w="5282565" h="754379">
                <a:moveTo>
                  <a:pt x="5187188" y="548259"/>
                </a:moveTo>
                <a:lnTo>
                  <a:pt x="5182260" y="506641"/>
                </a:lnTo>
                <a:lnTo>
                  <a:pt x="5156860" y="457174"/>
                </a:lnTo>
                <a:lnTo>
                  <a:pt x="5112004" y="430276"/>
                </a:lnTo>
                <a:lnTo>
                  <a:pt x="5108575" y="439928"/>
                </a:lnTo>
                <a:lnTo>
                  <a:pt x="5122215" y="445833"/>
                </a:lnTo>
                <a:lnTo>
                  <a:pt x="5133975" y="454025"/>
                </a:lnTo>
                <a:lnTo>
                  <a:pt x="5157825" y="492010"/>
                </a:lnTo>
                <a:lnTo>
                  <a:pt x="5165598" y="546989"/>
                </a:lnTo>
                <a:lnTo>
                  <a:pt x="5164734" y="567778"/>
                </a:lnTo>
                <a:lnTo>
                  <a:pt x="5151628" y="618744"/>
                </a:lnTo>
                <a:lnTo>
                  <a:pt x="5122405" y="650544"/>
                </a:lnTo>
                <a:lnTo>
                  <a:pt x="5108956" y="656463"/>
                </a:lnTo>
                <a:lnTo>
                  <a:pt x="5112004" y="666115"/>
                </a:lnTo>
                <a:lnTo>
                  <a:pt x="5156987" y="639279"/>
                </a:lnTo>
                <a:lnTo>
                  <a:pt x="5182324" y="589889"/>
                </a:lnTo>
                <a:lnTo>
                  <a:pt x="5185969" y="569912"/>
                </a:lnTo>
                <a:lnTo>
                  <a:pt x="5187188" y="548259"/>
                </a:lnTo>
                <a:close/>
              </a:path>
              <a:path w="5282565" h="754379">
                <a:moveTo>
                  <a:pt x="5207508" y="369062"/>
                </a:moveTo>
                <a:lnTo>
                  <a:pt x="4163568" y="369062"/>
                </a:lnTo>
                <a:lnTo>
                  <a:pt x="4163568" y="385826"/>
                </a:lnTo>
                <a:lnTo>
                  <a:pt x="5207508" y="385826"/>
                </a:lnTo>
                <a:lnTo>
                  <a:pt x="5207508" y="369062"/>
                </a:lnTo>
                <a:close/>
              </a:path>
              <a:path w="5282565" h="754379">
                <a:moveTo>
                  <a:pt x="5282184" y="0"/>
                </a:moveTo>
                <a:lnTo>
                  <a:pt x="5214620" y="0"/>
                </a:lnTo>
                <a:lnTo>
                  <a:pt x="5214620" y="11430"/>
                </a:lnTo>
                <a:lnTo>
                  <a:pt x="5256657" y="11430"/>
                </a:lnTo>
                <a:lnTo>
                  <a:pt x="5256657" y="742950"/>
                </a:lnTo>
                <a:lnTo>
                  <a:pt x="5214620" y="742950"/>
                </a:lnTo>
                <a:lnTo>
                  <a:pt x="5214620" y="754380"/>
                </a:lnTo>
                <a:lnTo>
                  <a:pt x="5282184" y="754380"/>
                </a:lnTo>
                <a:lnTo>
                  <a:pt x="5282184" y="742950"/>
                </a:lnTo>
                <a:lnTo>
                  <a:pt x="5282184" y="11430"/>
                </a:lnTo>
                <a:lnTo>
                  <a:pt x="5282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026666" y="4811344"/>
            <a:ext cx="1527175" cy="4718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5085">
              <a:lnSpc>
                <a:spcPts val="2080"/>
              </a:lnSpc>
              <a:spcBef>
                <a:spcPts val="105"/>
              </a:spcBef>
              <a:tabLst>
                <a:tab pos="653415" algn="l"/>
              </a:tabLst>
            </a:pPr>
            <a:r>
              <a:rPr dirty="0" sz="2000" spc="-5">
                <a:latin typeface="Cambria Math"/>
                <a:cs typeface="Cambria Math"/>
              </a:rPr>
              <a:t>lim	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𝑧</a:t>
            </a:r>
            <a:r>
              <a:rPr dirty="0" baseline="28735" sz="2175" spc="52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  <a:p>
            <a:pPr marL="38100">
              <a:lnSpc>
                <a:spcPts val="1420"/>
              </a:lnSpc>
            </a:pPr>
            <a:r>
              <a:rPr dirty="0" sz="1450" spc="50">
                <a:latin typeface="Cambria Math"/>
                <a:cs typeface="Cambria Math"/>
              </a:rPr>
              <a:t>𝑧→1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263255" y="4619625"/>
            <a:ext cx="1663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91526" y="4982717"/>
            <a:ext cx="9010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</a:t>
            </a:r>
            <a:endParaRPr baseline="22988" sz="2175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28303" y="4811344"/>
            <a:ext cx="2159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300336" y="4996941"/>
            <a:ext cx="216535" cy="17145"/>
          </a:xfrm>
          <a:custGeom>
            <a:avLst/>
            <a:gdLst/>
            <a:ahLst/>
            <a:cxnLst/>
            <a:rect l="l" t="t" r="r" b="b"/>
            <a:pathLst>
              <a:path w="216534" h="17145">
                <a:moveTo>
                  <a:pt x="216407" y="0"/>
                </a:moveTo>
                <a:lnTo>
                  <a:pt x="0" y="0"/>
                </a:lnTo>
                <a:lnTo>
                  <a:pt x="0" y="16763"/>
                </a:lnTo>
                <a:lnTo>
                  <a:pt x="216407" y="16763"/>
                </a:lnTo>
                <a:lnTo>
                  <a:pt x="2164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9288906" y="4561941"/>
            <a:ext cx="241935" cy="751840"/>
          </a:xfrm>
          <a:prstGeom prst="rect">
            <a:avLst/>
          </a:prstGeom>
        </p:spPr>
        <p:txBody>
          <a:bodyPr wrap="square" lIns="0" tIns="70485" rIns="0" bIns="0" rtlCol="0" vert="horz">
            <a:spAutoFit/>
          </a:bodyPr>
          <a:lstStyle/>
          <a:p>
            <a:pPr marL="40005">
              <a:lnSpc>
                <a:spcPct val="100000"/>
              </a:lnSpc>
              <a:spcBef>
                <a:spcPts val="555"/>
              </a:spcBef>
            </a:pPr>
            <a:r>
              <a:rPr dirty="0" sz="2000">
                <a:latin typeface="Cambria Math"/>
                <a:cs typeface="Cambria Math"/>
              </a:rPr>
              <a:t>𝐶</a:t>
            </a:r>
            <a:endParaRPr sz="20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2000">
                <a:latin typeface="Cambria Math"/>
                <a:cs typeface="Cambria Math"/>
              </a:rPr>
              <a:t>∞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575418" y="4811344"/>
            <a:ext cx="42735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749295" y="4780788"/>
            <a:ext cx="709295" cy="390525"/>
          </a:xfrm>
          <a:custGeom>
            <a:avLst/>
            <a:gdLst/>
            <a:ahLst/>
            <a:cxnLst/>
            <a:rect l="l" t="t" r="r" b="b"/>
            <a:pathLst>
              <a:path w="709295" h="390525">
                <a:moveTo>
                  <a:pt x="638959" y="30975"/>
                </a:moveTo>
                <a:lnTo>
                  <a:pt x="0" y="379475"/>
                </a:lnTo>
                <a:lnTo>
                  <a:pt x="6096" y="390525"/>
                </a:lnTo>
                <a:lnTo>
                  <a:pt x="645010" y="42048"/>
                </a:lnTo>
                <a:lnTo>
                  <a:pt x="638959" y="30975"/>
                </a:lnTo>
                <a:close/>
              </a:path>
              <a:path w="709295" h="390525">
                <a:moveTo>
                  <a:pt x="691611" y="24892"/>
                </a:moveTo>
                <a:lnTo>
                  <a:pt x="650113" y="24892"/>
                </a:lnTo>
                <a:lnTo>
                  <a:pt x="656208" y="35941"/>
                </a:lnTo>
                <a:lnTo>
                  <a:pt x="645010" y="42048"/>
                </a:lnTo>
                <a:lnTo>
                  <a:pt x="660273" y="69976"/>
                </a:lnTo>
                <a:lnTo>
                  <a:pt x="691611" y="24892"/>
                </a:lnTo>
                <a:close/>
              </a:path>
              <a:path w="709295" h="390525">
                <a:moveTo>
                  <a:pt x="650113" y="24892"/>
                </a:moveTo>
                <a:lnTo>
                  <a:pt x="638959" y="30975"/>
                </a:lnTo>
                <a:lnTo>
                  <a:pt x="645010" y="42048"/>
                </a:lnTo>
                <a:lnTo>
                  <a:pt x="656208" y="35941"/>
                </a:lnTo>
                <a:lnTo>
                  <a:pt x="650113" y="24892"/>
                </a:lnTo>
                <a:close/>
              </a:path>
              <a:path w="709295" h="390525">
                <a:moveTo>
                  <a:pt x="708914" y="0"/>
                </a:moveTo>
                <a:lnTo>
                  <a:pt x="623696" y="3048"/>
                </a:lnTo>
                <a:lnTo>
                  <a:pt x="638959" y="30975"/>
                </a:lnTo>
                <a:lnTo>
                  <a:pt x="650113" y="24892"/>
                </a:lnTo>
                <a:lnTo>
                  <a:pt x="691611" y="24892"/>
                </a:lnTo>
                <a:lnTo>
                  <a:pt x="7089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810000" y="4998084"/>
            <a:ext cx="929005" cy="252095"/>
          </a:xfrm>
          <a:custGeom>
            <a:avLst/>
            <a:gdLst/>
            <a:ahLst/>
            <a:cxnLst/>
            <a:rect l="l" t="t" r="r" b="b"/>
            <a:pathLst>
              <a:path w="929004" h="252095">
                <a:moveTo>
                  <a:pt x="853327" y="30822"/>
                </a:moveTo>
                <a:lnTo>
                  <a:pt x="0" y="239521"/>
                </a:lnTo>
                <a:lnTo>
                  <a:pt x="3048" y="251840"/>
                </a:lnTo>
                <a:lnTo>
                  <a:pt x="856330" y="43152"/>
                </a:lnTo>
                <a:lnTo>
                  <a:pt x="853327" y="30822"/>
                </a:lnTo>
                <a:close/>
              </a:path>
              <a:path w="929004" h="252095">
                <a:moveTo>
                  <a:pt x="918390" y="27812"/>
                </a:moveTo>
                <a:lnTo>
                  <a:pt x="865632" y="27812"/>
                </a:lnTo>
                <a:lnTo>
                  <a:pt x="868679" y="40131"/>
                </a:lnTo>
                <a:lnTo>
                  <a:pt x="856330" y="43152"/>
                </a:lnTo>
                <a:lnTo>
                  <a:pt x="863853" y="74040"/>
                </a:lnTo>
                <a:lnTo>
                  <a:pt x="918390" y="27812"/>
                </a:lnTo>
                <a:close/>
              </a:path>
              <a:path w="929004" h="252095">
                <a:moveTo>
                  <a:pt x="865632" y="27812"/>
                </a:moveTo>
                <a:lnTo>
                  <a:pt x="853327" y="30822"/>
                </a:lnTo>
                <a:lnTo>
                  <a:pt x="856330" y="43152"/>
                </a:lnTo>
                <a:lnTo>
                  <a:pt x="868679" y="40131"/>
                </a:lnTo>
                <a:lnTo>
                  <a:pt x="865632" y="27812"/>
                </a:lnTo>
                <a:close/>
              </a:path>
              <a:path w="929004" h="252095">
                <a:moveTo>
                  <a:pt x="845820" y="0"/>
                </a:moveTo>
                <a:lnTo>
                  <a:pt x="853327" y="30822"/>
                </a:lnTo>
                <a:lnTo>
                  <a:pt x="865632" y="27812"/>
                </a:lnTo>
                <a:lnTo>
                  <a:pt x="918390" y="27812"/>
                </a:lnTo>
                <a:lnTo>
                  <a:pt x="928877" y="18922"/>
                </a:lnTo>
                <a:lnTo>
                  <a:pt x="845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597147" y="4543653"/>
            <a:ext cx="4132579" cy="186626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4160" marR="60325" indent="-201295">
              <a:lnSpc>
                <a:spcPct val="122100"/>
              </a:lnSpc>
              <a:spcBef>
                <a:spcPts val="100"/>
              </a:spcBef>
              <a:tabLst>
                <a:tab pos="2510790" algn="l"/>
              </a:tabLst>
            </a:pP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baseline="-15325" sz="2175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𝑁𝑢𝑚</a:t>
            </a:r>
            <a:r>
              <a:rPr dirty="0" baseline="-15325" sz="2175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(𝑧)</a:t>
            </a:r>
            <a:r>
              <a:rPr dirty="0" sz="2000" spc="-95">
                <a:latin typeface="Cambria Math"/>
                <a:cs typeface="Cambria Math"/>
              </a:rPr>
              <a:t> 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70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𝑝</a:t>
            </a:r>
            <a:r>
              <a:rPr dirty="0" baseline="-15325" sz="2175" spc="52">
                <a:latin typeface="Cambria Math"/>
                <a:cs typeface="Cambria Math"/>
              </a:rPr>
              <a:t>𝑗</a:t>
            </a:r>
            <a:r>
              <a:rPr dirty="0" baseline="-15325" sz="2175" spc="42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547">
                <a:latin typeface="Cambria Math"/>
                <a:cs typeface="Cambria Math"/>
              </a:rPr>
              <a:t> </a:t>
            </a:r>
            <a:r>
              <a:rPr dirty="0" sz="2000" spc="70">
                <a:latin typeface="Cambria Math"/>
                <a:cs typeface="Cambria Math"/>
              </a:rPr>
              <a:t>𝑧</a:t>
            </a:r>
            <a:r>
              <a:rPr dirty="0" baseline="28735" sz="2175" spc="104">
                <a:latin typeface="Cambria Math"/>
                <a:cs typeface="Cambria Math"/>
              </a:rPr>
              <a:t>2</a:t>
            </a:r>
            <a:r>
              <a:rPr dirty="0" baseline="28735" sz="2175" spc="2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𝑎</a:t>
            </a:r>
            <a:r>
              <a:rPr dirty="0" baseline="-15325" sz="2175" spc="60">
                <a:latin typeface="Cambria Math"/>
                <a:cs typeface="Cambria Math"/>
              </a:rPr>
              <a:t>𝑘 </a:t>
            </a:r>
            <a:r>
              <a:rPr dirty="0" baseline="-15325" sz="2175" spc="-45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1 −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</a:t>
            </a:r>
            <a:r>
              <a:rPr dirty="0" baseline="22988" sz="2175" spc="3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𝑅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𝑁𝑢𝑚</a:t>
            </a:r>
            <a:r>
              <a:rPr dirty="0" baseline="-15325" sz="2175">
                <a:latin typeface="Cambria Math"/>
                <a:cs typeface="Cambria Math"/>
              </a:rPr>
              <a:t>2</a:t>
            </a:r>
            <a:r>
              <a:rPr dirty="0" sz="2000">
                <a:latin typeface="Cambria Math"/>
                <a:cs typeface="Cambria Math"/>
              </a:rPr>
              <a:t>(𝑧)𝐾</a:t>
            </a:r>
            <a:r>
              <a:rPr dirty="0" baseline="-15325" sz="2175">
                <a:latin typeface="Cambria Math"/>
                <a:cs typeface="Cambria Math"/>
              </a:rPr>
              <a:t>2</a:t>
            </a:r>
            <a:r>
              <a:rPr dirty="0" baseline="-15325" sz="2175" spc="127">
                <a:latin typeface="Cambria Math"/>
                <a:cs typeface="Cambria Math"/>
              </a:rPr>
              <a:t> </a:t>
            </a:r>
            <a:r>
              <a:rPr dirty="0" baseline="2777" sz="3000" spc="1147">
                <a:latin typeface="Cambria Math"/>
                <a:cs typeface="Cambria Math"/>
              </a:rPr>
              <a:t>ς</a:t>
            </a:r>
            <a:r>
              <a:rPr dirty="0" baseline="2777" sz="3000" spc="55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𝑝</a:t>
            </a:r>
            <a:r>
              <a:rPr dirty="0" baseline="-15325" sz="2175" spc="-7">
                <a:latin typeface="Cambria Math"/>
                <a:cs typeface="Cambria Math"/>
              </a:rPr>
              <a:t>𝑖</a:t>
            </a:r>
            <a:r>
              <a:rPr dirty="0" baseline="-15325" sz="2175" spc="3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𝑧</a:t>
            </a:r>
            <a:endParaRPr sz="2000">
              <a:latin typeface="Cambria Math"/>
              <a:cs typeface="Cambria Math"/>
            </a:endParaRPr>
          </a:p>
          <a:p>
            <a:pPr marL="533400">
              <a:lnSpc>
                <a:spcPct val="100000"/>
              </a:lnSpc>
              <a:spcBef>
                <a:spcPts val="1430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 Antonio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 Ama Espinosa</a:t>
            </a:r>
            <a:endParaRPr sz="1000">
              <a:latin typeface="Calibri"/>
              <a:cs typeface="Calibri"/>
            </a:endParaRPr>
          </a:p>
          <a:p>
            <a:pPr marL="5334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3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5334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533400" marR="4318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5334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52069" rIns="0" bIns="0" rtlCol="0" vert="horz">
            <a:spAutoFit/>
          </a:bodyPr>
          <a:lstStyle/>
          <a:p>
            <a:pPr marL="358775" marR="2032000">
              <a:lnSpc>
                <a:spcPct val="100000"/>
              </a:lnSpc>
              <a:spcBef>
                <a:spcPts val="409"/>
              </a:spcBef>
            </a:pPr>
            <a:r>
              <a:rPr dirty="0" sz="3600" spc="-5"/>
              <a:t>Influencia </a:t>
            </a:r>
            <a:r>
              <a:rPr dirty="0" sz="3600"/>
              <a:t>del periodo de </a:t>
            </a:r>
            <a:r>
              <a:rPr dirty="0" sz="3600" spc="-15"/>
              <a:t>muestreo </a:t>
            </a:r>
            <a:r>
              <a:rPr dirty="0" sz="3600" spc="-5"/>
              <a:t>en </a:t>
            </a:r>
            <a:r>
              <a:rPr dirty="0" sz="3600"/>
              <a:t>la </a:t>
            </a:r>
            <a:r>
              <a:rPr dirty="0" sz="3600" spc="-800"/>
              <a:t> </a:t>
            </a:r>
            <a:r>
              <a:rPr dirty="0" sz="3600" spc="-15"/>
              <a:t>respuesta</a:t>
            </a:r>
            <a:r>
              <a:rPr dirty="0" sz="3600" spc="-10"/>
              <a:t> </a:t>
            </a:r>
            <a:r>
              <a:rPr dirty="0" sz="3600" spc="-15"/>
              <a:t>transitoria</a:t>
            </a:r>
            <a:r>
              <a:rPr dirty="0" sz="3600"/>
              <a:t> y</a:t>
            </a:r>
            <a:r>
              <a:rPr dirty="0" sz="3600" spc="-10"/>
              <a:t> estacionaria</a:t>
            </a:r>
            <a:endParaRPr sz="36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6)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452372" y="1493519"/>
            <a:ext cx="5558155" cy="3474720"/>
            <a:chOff x="1452372" y="1493519"/>
            <a:chExt cx="5558155" cy="347472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47256" y="1713185"/>
              <a:ext cx="971885" cy="3988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452372" y="1493519"/>
              <a:ext cx="5558155" cy="3474720"/>
            </a:xfrm>
            <a:custGeom>
              <a:avLst/>
              <a:gdLst/>
              <a:ahLst/>
              <a:cxnLst/>
              <a:rect l="l" t="t" r="r" b="b"/>
              <a:pathLst>
                <a:path w="5558155" h="3474720">
                  <a:moveTo>
                    <a:pt x="5558028" y="579120"/>
                  </a:moveTo>
                  <a:lnTo>
                    <a:pt x="5556097" y="531634"/>
                  </a:lnTo>
                  <a:lnTo>
                    <a:pt x="5550446" y="485203"/>
                  </a:lnTo>
                  <a:lnTo>
                    <a:pt x="5541188" y="439978"/>
                  </a:lnTo>
                  <a:lnTo>
                    <a:pt x="5528488" y="396100"/>
                  </a:lnTo>
                  <a:lnTo>
                    <a:pt x="5512498" y="353733"/>
                  </a:lnTo>
                  <a:lnTo>
                    <a:pt x="5493372" y="313016"/>
                  </a:lnTo>
                  <a:lnTo>
                    <a:pt x="5471249" y="274091"/>
                  </a:lnTo>
                  <a:lnTo>
                    <a:pt x="5446268" y="237134"/>
                  </a:lnTo>
                  <a:lnTo>
                    <a:pt x="5418594" y="202260"/>
                  </a:lnTo>
                  <a:lnTo>
                    <a:pt x="5388381" y="169646"/>
                  </a:lnTo>
                  <a:lnTo>
                    <a:pt x="5355768" y="139433"/>
                  </a:lnTo>
                  <a:lnTo>
                    <a:pt x="5320893" y="111760"/>
                  </a:lnTo>
                  <a:lnTo>
                    <a:pt x="5283936" y="86779"/>
                  </a:lnTo>
                  <a:lnTo>
                    <a:pt x="5245011" y="64655"/>
                  </a:lnTo>
                  <a:lnTo>
                    <a:pt x="5204295" y="45529"/>
                  </a:lnTo>
                  <a:lnTo>
                    <a:pt x="5161927" y="29540"/>
                  </a:lnTo>
                  <a:lnTo>
                    <a:pt x="5118049" y="16840"/>
                  </a:lnTo>
                  <a:lnTo>
                    <a:pt x="5072824" y="7581"/>
                  </a:lnTo>
                  <a:lnTo>
                    <a:pt x="5026393" y="1930"/>
                  </a:lnTo>
                  <a:lnTo>
                    <a:pt x="4978908" y="0"/>
                  </a:lnTo>
                  <a:lnTo>
                    <a:pt x="579120" y="0"/>
                  </a:lnTo>
                  <a:lnTo>
                    <a:pt x="531622" y="1930"/>
                  </a:lnTo>
                  <a:lnTo>
                    <a:pt x="485190" y="7581"/>
                  </a:lnTo>
                  <a:lnTo>
                    <a:pt x="439966" y="16840"/>
                  </a:lnTo>
                  <a:lnTo>
                    <a:pt x="396087" y="29540"/>
                  </a:lnTo>
                  <a:lnTo>
                    <a:pt x="353720" y="45529"/>
                  </a:lnTo>
                  <a:lnTo>
                    <a:pt x="313004" y="64655"/>
                  </a:lnTo>
                  <a:lnTo>
                    <a:pt x="274078" y="86779"/>
                  </a:lnTo>
                  <a:lnTo>
                    <a:pt x="237121" y="111760"/>
                  </a:lnTo>
                  <a:lnTo>
                    <a:pt x="202247" y="139433"/>
                  </a:lnTo>
                  <a:lnTo>
                    <a:pt x="169633" y="169646"/>
                  </a:lnTo>
                  <a:lnTo>
                    <a:pt x="139420" y="202260"/>
                  </a:lnTo>
                  <a:lnTo>
                    <a:pt x="111747" y="237134"/>
                  </a:lnTo>
                  <a:lnTo>
                    <a:pt x="86766" y="274091"/>
                  </a:lnTo>
                  <a:lnTo>
                    <a:pt x="64643" y="313016"/>
                  </a:lnTo>
                  <a:lnTo>
                    <a:pt x="45516" y="353733"/>
                  </a:lnTo>
                  <a:lnTo>
                    <a:pt x="29527" y="396100"/>
                  </a:lnTo>
                  <a:lnTo>
                    <a:pt x="16827" y="439978"/>
                  </a:lnTo>
                  <a:lnTo>
                    <a:pt x="7569" y="485203"/>
                  </a:lnTo>
                  <a:lnTo>
                    <a:pt x="1917" y="531634"/>
                  </a:lnTo>
                  <a:lnTo>
                    <a:pt x="0" y="579120"/>
                  </a:lnTo>
                  <a:lnTo>
                    <a:pt x="0" y="2895600"/>
                  </a:lnTo>
                  <a:lnTo>
                    <a:pt x="1917" y="2943098"/>
                  </a:lnTo>
                  <a:lnTo>
                    <a:pt x="7569" y="2989529"/>
                  </a:lnTo>
                  <a:lnTo>
                    <a:pt x="16827" y="3034754"/>
                  </a:lnTo>
                  <a:lnTo>
                    <a:pt x="29527" y="3078632"/>
                  </a:lnTo>
                  <a:lnTo>
                    <a:pt x="45516" y="3120999"/>
                  </a:lnTo>
                  <a:lnTo>
                    <a:pt x="64643" y="3161715"/>
                  </a:lnTo>
                  <a:lnTo>
                    <a:pt x="86766" y="3200641"/>
                  </a:lnTo>
                  <a:lnTo>
                    <a:pt x="111747" y="3237598"/>
                  </a:lnTo>
                  <a:lnTo>
                    <a:pt x="139420" y="3272472"/>
                  </a:lnTo>
                  <a:lnTo>
                    <a:pt x="169633" y="3305086"/>
                  </a:lnTo>
                  <a:lnTo>
                    <a:pt x="202247" y="3335299"/>
                  </a:lnTo>
                  <a:lnTo>
                    <a:pt x="237121" y="3362972"/>
                  </a:lnTo>
                  <a:lnTo>
                    <a:pt x="274078" y="3387953"/>
                  </a:lnTo>
                  <a:lnTo>
                    <a:pt x="313004" y="3410077"/>
                  </a:lnTo>
                  <a:lnTo>
                    <a:pt x="353720" y="3429203"/>
                  </a:lnTo>
                  <a:lnTo>
                    <a:pt x="396087" y="3445192"/>
                  </a:lnTo>
                  <a:lnTo>
                    <a:pt x="439966" y="3457892"/>
                  </a:lnTo>
                  <a:lnTo>
                    <a:pt x="485190" y="3467150"/>
                  </a:lnTo>
                  <a:lnTo>
                    <a:pt x="531622" y="3472802"/>
                  </a:lnTo>
                  <a:lnTo>
                    <a:pt x="579120" y="3474720"/>
                  </a:lnTo>
                  <a:lnTo>
                    <a:pt x="4978908" y="3474720"/>
                  </a:lnTo>
                  <a:lnTo>
                    <a:pt x="5026393" y="3472802"/>
                  </a:lnTo>
                  <a:lnTo>
                    <a:pt x="5072824" y="3467150"/>
                  </a:lnTo>
                  <a:lnTo>
                    <a:pt x="5118049" y="3457892"/>
                  </a:lnTo>
                  <a:lnTo>
                    <a:pt x="5161927" y="3445192"/>
                  </a:lnTo>
                  <a:lnTo>
                    <a:pt x="5204295" y="3429203"/>
                  </a:lnTo>
                  <a:lnTo>
                    <a:pt x="5245011" y="3410077"/>
                  </a:lnTo>
                  <a:lnTo>
                    <a:pt x="5283936" y="3387953"/>
                  </a:lnTo>
                  <a:lnTo>
                    <a:pt x="5320893" y="3362972"/>
                  </a:lnTo>
                  <a:lnTo>
                    <a:pt x="5355768" y="3335299"/>
                  </a:lnTo>
                  <a:lnTo>
                    <a:pt x="5388381" y="3305086"/>
                  </a:lnTo>
                  <a:lnTo>
                    <a:pt x="5418594" y="3272472"/>
                  </a:lnTo>
                  <a:lnTo>
                    <a:pt x="5446268" y="3237598"/>
                  </a:lnTo>
                  <a:lnTo>
                    <a:pt x="5471249" y="3200641"/>
                  </a:lnTo>
                  <a:lnTo>
                    <a:pt x="5493372" y="3161715"/>
                  </a:lnTo>
                  <a:lnTo>
                    <a:pt x="5512498" y="3120999"/>
                  </a:lnTo>
                  <a:lnTo>
                    <a:pt x="5528488" y="3078632"/>
                  </a:lnTo>
                  <a:lnTo>
                    <a:pt x="5541188" y="3034754"/>
                  </a:lnTo>
                  <a:lnTo>
                    <a:pt x="5550446" y="2989529"/>
                  </a:lnTo>
                  <a:lnTo>
                    <a:pt x="5556097" y="2943098"/>
                  </a:lnTo>
                  <a:lnTo>
                    <a:pt x="5558028" y="2895600"/>
                  </a:lnTo>
                  <a:lnTo>
                    <a:pt x="5558028" y="57912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2791205" y="1677161"/>
            <a:ext cx="2375535" cy="8832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17525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7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digital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710"/>
              </a:spcBef>
            </a:pPr>
            <a:r>
              <a:rPr dirty="0" u="sng" sz="1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49045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5"/>
              <a:t>adquisición, </a:t>
            </a:r>
            <a:r>
              <a:rPr dirty="0" spc="-10"/>
              <a:t>conversión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5"/>
              <a:t> </a:t>
            </a:r>
            <a:r>
              <a:rPr dirty="0" spc="-10"/>
              <a:t>distribución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15"/>
              <a:t>datos</a:t>
            </a:r>
          </a:p>
        </p:txBody>
      </p:sp>
      <p:sp>
        <p:nvSpPr>
          <p:cNvPr id="8" name="object 8"/>
          <p:cNvSpPr/>
          <p:nvPr/>
        </p:nvSpPr>
        <p:spPr>
          <a:xfrm>
            <a:off x="0" y="720851"/>
            <a:ext cx="6388735" cy="411480"/>
          </a:xfrm>
          <a:custGeom>
            <a:avLst/>
            <a:gdLst/>
            <a:ahLst/>
            <a:cxnLst/>
            <a:rect l="l" t="t" r="r" b="b"/>
            <a:pathLst>
              <a:path w="6388735" h="411480">
                <a:moveTo>
                  <a:pt x="6388608" y="0"/>
                </a:moveTo>
                <a:lnTo>
                  <a:pt x="0" y="0"/>
                </a:lnTo>
                <a:lnTo>
                  <a:pt x="0" y="411479"/>
                </a:lnTo>
                <a:lnTo>
                  <a:pt x="6388608" y="411479"/>
                </a:lnTo>
                <a:lnTo>
                  <a:pt x="6388608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47268" y="784097"/>
            <a:ext cx="595312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Estructura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4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control: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Muestreo</a:t>
            </a:r>
            <a:r>
              <a:rPr dirty="0" sz="14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 conversión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A/D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9990" y="2736342"/>
            <a:ext cx="1152525" cy="502920"/>
          </a:xfrm>
          <a:custGeom>
            <a:avLst/>
            <a:gdLst/>
            <a:ahLst/>
            <a:cxnLst/>
            <a:rect l="l" t="t" r="r" b="b"/>
            <a:pathLst>
              <a:path w="1152525" h="502919">
                <a:moveTo>
                  <a:pt x="0" y="502920"/>
                </a:moveTo>
                <a:lnTo>
                  <a:pt x="1152143" y="502920"/>
                </a:lnTo>
                <a:lnTo>
                  <a:pt x="1152143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095750" y="2806064"/>
            <a:ext cx="41973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R</a:t>
            </a:r>
            <a:r>
              <a:rPr dirty="0" sz="2000" spc="5">
                <a:latin typeface="Calibri"/>
                <a:cs typeface="Calibri"/>
              </a:rPr>
              <a:t>(</a:t>
            </a:r>
            <a:r>
              <a:rPr dirty="0" sz="2000">
                <a:latin typeface="Calibri"/>
                <a:cs typeface="Calibri"/>
              </a:rPr>
              <a:t>z)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974330" y="2736342"/>
            <a:ext cx="1152525" cy="502920"/>
          </a:xfrm>
          <a:custGeom>
            <a:avLst/>
            <a:gdLst/>
            <a:ahLst/>
            <a:cxnLst/>
            <a:rect l="l" t="t" r="r" b="b"/>
            <a:pathLst>
              <a:path w="1152525" h="502919">
                <a:moveTo>
                  <a:pt x="0" y="502920"/>
                </a:moveTo>
                <a:lnTo>
                  <a:pt x="1152144" y="502920"/>
                </a:lnTo>
                <a:lnTo>
                  <a:pt x="1152144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8287893" y="2772536"/>
            <a:ext cx="5219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G(s)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120645" y="2761869"/>
            <a:ext cx="7015480" cy="1732280"/>
            <a:chOff x="2120645" y="2761869"/>
            <a:chExt cx="7015480" cy="1732280"/>
          </a:xfrm>
        </p:grpSpPr>
        <p:sp>
          <p:nvSpPr>
            <p:cNvPr id="15" name="object 15"/>
            <p:cNvSpPr/>
            <p:nvPr/>
          </p:nvSpPr>
          <p:spPr>
            <a:xfrm>
              <a:off x="2626613" y="2771394"/>
              <a:ext cx="433070" cy="433070"/>
            </a:xfrm>
            <a:custGeom>
              <a:avLst/>
              <a:gdLst/>
              <a:ahLst/>
              <a:cxnLst/>
              <a:rect l="l" t="t" r="r" b="b"/>
              <a:pathLst>
                <a:path w="433069" h="433069">
                  <a:moveTo>
                    <a:pt x="0" y="216407"/>
                  </a:moveTo>
                  <a:lnTo>
                    <a:pt x="5716" y="166791"/>
                  </a:lnTo>
                  <a:lnTo>
                    <a:pt x="21998" y="121242"/>
                  </a:lnTo>
                  <a:lnTo>
                    <a:pt x="47546" y="81060"/>
                  </a:lnTo>
                  <a:lnTo>
                    <a:pt x="81060" y="47546"/>
                  </a:lnTo>
                  <a:lnTo>
                    <a:pt x="121242" y="21998"/>
                  </a:lnTo>
                  <a:lnTo>
                    <a:pt x="166791" y="5716"/>
                  </a:lnTo>
                  <a:lnTo>
                    <a:pt x="216408" y="0"/>
                  </a:lnTo>
                  <a:lnTo>
                    <a:pt x="266024" y="5716"/>
                  </a:lnTo>
                  <a:lnTo>
                    <a:pt x="311573" y="21998"/>
                  </a:lnTo>
                  <a:lnTo>
                    <a:pt x="351755" y="47546"/>
                  </a:lnTo>
                  <a:lnTo>
                    <a:pt x="385269" y="81060"/>
                  </a:lnTo>
                  <a:lnTo>
                    <a:pt x="410817" y="121242"/>
                  </a:lnTo>
                  <a:lnTo>
                    <a:pt x="427099" y="166791"/>
                  </a:lnTo>
                  <a:lnTo>
                    <a:pt x="432816" y="216407"/>
                  </a:lnTo>
                  <a:lnTo>
                    <a:pt x="427099" y="266024"/>
                  </a:lnTo>
                  <a:lnTo>
                    <a:pt x="410817" y="311573"/>
                  </a:lnTo>
                  <a:lnTo>
                    <a:pt x="385269" y="351755"/>
                  </a:lnTo>
                  <a:lnTo>
                    <a:pt x="351755" y="385269"/>
                  </a:lnTo>
                  <a:lnTo>
                    <a:pt x="311573" y="410817"/>
                  </a:lnTo>
                  <a:lnTo>
                    <a:pt x="266024" y="427099"/>
                  </a:lnTo>
                  <a:lnTo>
                    <a:pt x="216408" y="432815"/>
                  </a:lnTo>
                  <a:lnTo>
                    <a:pt x="166791" y="427099"/>
                  </a:lnTo>
                  <a:lnTo>
                    <a:pt x="121242" y="410817"/>
                  </a:lnTo>
                  <a:lnTo>
                    <a:pt x="81060" y="385269"/>
                  </a:lnTo>
                  <a:lnTo>
                    <a:pt x="47546" y="351755"/>
                  </a:lnTo>
                  <a:lnTo>
                    <a:pt x="21998" y="311573"/>
                  </a:lnTo>
                  <a:lnTo>
                    <a:pt x="5716" y="266024"/>
                  </a:lnTo>
                  <a:lnTo>
                    <a:pt x="0" y="216407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2120646" y="2949701"/>
              <a:ext cx="3586479" cy="76200"/>
            </a:xfrm>
            <a:custGeom>
              <a:avLst/>
              <a:gdLst/>
              <a:ahLst/>
              <a:cxnLst/>
              <a:rect l="l" t="t" r="r" b="b"/>
              <a:pathLst>
                <a:path w="3586479" h="76200">
                  <a:moveTo>
                    <a:pt x="506603" y="38100"/>
                  </a:moveTo>
                  <a:lnTo>
                    <a:pt x="487553" y="28575"/>
                  </a:lnTo>
                  <a:lnTo>
                    <a:pt x="430403" y="0"/>
                  </a:lnTo>
                  <a:lnTo>
                    <a:pt x="430403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430403" y="47625"/>
                  </a:lnTo>
                  <a:lnTo>
                    <a:pt x="430403" y="76200"/>
                  </a:lnTo>
                  <a:lnTo>
                    <a:pt x="487553" y="47625"/>
                  </a:lnTo>
                  <a:lnTo>
                    <a:pt x="506603" y="38100"/>
                  </a:lnTo>
                  <a:close/>
                </a:path>
                <a:path w="3586479" h="76200">
                  <a:moveTo>
                    <a:pt x="3586226" y="38100"/>
                  </a:moveTo>
                  <a:lnTo>
                    <a:pt x="3567176" y="28575"/>
                  </a:lnTo>
                  <a:lnTo>
                    <a:pt x="3510026" y="0"/>
                  </a:lnTo>
                  <a:lnTo>
                    <a:pt x="3510026" y="28575"/>
                  </a:lnTo>
                  <a:lnTo>
                    <a:pt x="2761488" y="28575"/>
                  </a:lnTo>
                  <a:lnTo>
                    <a:pt x="2761488" y="47625"/>
                  </a:lnTo>
                  <a:lnTo>
                    <a:pt x="3510026" y="47625"/>
                  </a:lnTo>
                  <a:lnTo>
                    <a:pt x="3510026" y="76200"/>
                  </a:lnTo>
                  <a:lnTo>
                    <a:pt x="3567176" y="47625"/>
                  </a:lnTo>
                  <a:lnTo>
                    <a:pt x="35862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974330" y="3979926"/>
              <a:ext cx="1152525" cy="504825"/>
            </a:xfrm>
            <a:custGeom>
              <a:avLst/>
              <a:gdLst/>
              <a:ahLst/>
              <a:cxnLst/>
              <a:rect l="l" t="t" r="r" b="b"/>
              <a:pathLst>
                <a:path w="1152525" h="504825">
                  <a:moveTo>
                    <a:pt x="0" y="504444"/>
                  </a:moveTo>
                  <a:lnTo>
                    <a:pt x="1152144" y="504444"/>
                  </a:lnTo>
                  <a:lnTo>
                    <a:pt x="1152144" y="0"/>
                  </a:lnTo>
                  <a:lnTo>
                    <a:pt x="0" y="0"/>
                  </a:lnTo>
                  <a:lnTo>
                    <a:pt x="0" y="504444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8289417" y="4017391"/>
            <a:ext cx="5207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H</a:t>
            </a:r>
            <a:r>
              <a:rPr dirty="0" sz="2400" spc="5">
                <a:latin typeface="Calibri"/>
                <a:cs typeface="Calibri"/>
              </a:rPr>
              <a:t>(</a:t>
            </a:r>
            <a:r>
              <a:rPr dirty="0" sz="2400" spc="-5">
                <a:latin typeface="Calibri"/>
                <a:cs typeface="Calibri"/>
              </a:rPr>
              <a:t>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804922" y="2949701"/>
            <a:ext cx="6560184" cy="1321435"/>
            <a:chOff x="2804922" y="2949701"/>
            <a:chExt cx="6560184" cy="1321435"/>
          </a:xfrm>
        </p:grpSpPr>
        <p:sp>
          <p:nvSpPr>
            <p:cNvPr id="20" name="object 20"/>
            <p:cNvSpPr/>
            <p:nvPr/>
          </p:nvSpPr>
          <p:spPr>
            <a:xfrm>
              <a:off x="3059430" y="2949701"/>
              <a:ext cx="671195" cy="76200"/>
            </a:xfrm>
            <a:custGeom>
              <a:avLst/>
              <a:gdLst/>
              <a:ahLst/>
              <a:cxnLst/>
              <a:rect l="l" t="t" r="r" b="b"/>
              <a:pathLst>
                <a:path w="671195" h="76200">
                  <a:moveTo>
                    <a:pt x="594741" y="0"/>
                  </a:moveTo>
                  <a:lnTo>
                    <a:pt x="594741" y="76200"/>
                  </a:lnTo>
                  <a:lnTo>
                    <a:pt x="651891" y="47625"/>
                  </a:lnTo>
                  <a:lnTo>
                    <a:pt x="607441" y="47625"/>
                  </a:lnTo>
                  <a:lnTo>
                    <a:pt x="607441" y="28575"/>
                  </a:lnTo>
                  <a:lnTo>
                    <a:pt x="651891" y="28575"/>
                  </a:lnTo>
                  <a:lnTo>
                    <a:pt x="594741" y="0"/>
                  </a:lnTo>
                  <a:close/>
                </a:path>
                <a:path w="671195" h="76200">
                  <a:moveTo>
                    <a:pt x="59474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594741" y="47625"/>
                  </a:lnTo>
                  <a:lnTo>
                    <a:pt x="594741" y="28575"/>
                  </a:lnTo>
                  <a:close/>
                </a:path>
                <a:path w="671195" h="76200">
                  <a:moveTo>
                    <a:pt x="651891" y="28575"/>
                  </a:moveTo>
                  <a:lnTo>
                    <a:pt x="607441" y="28575"/>
                  </a:lnTo>
                  <a:lnTo>
                    <a:pt x="607441" y="47625"/>
                  </a:lnTo>
                  <a:lnTo>
                    <a:pt x="651891" y="47625"/>
                  </a:lnTo>
                  <a:lnTo>
                    <a:pt x="670941" y="38100"/>
                  </a:lnTo>
                  <a:lnTo>
                    <a:pt x="65189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246113" y="4092701"/>
              <a:ext cx="392430" cy="140335"/>
            </a:xfrm>
            <a:custGeom>
              <a:avLst/>
              <a:gdLst/>
              <a:ahLst/>
              <a:cxnLst/>
              <a:rect l="l" t="t" r="r" b="b"/>
              <a:pathLst>
                <a:path w="392429" h="140335">
                  <a:moveTo>
                    <a:pt x="392303" y="13995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804922" y="2978276"/>
              <a:ext cx="6560184" cy="1292860"/>
            </a:xfrm>
            <a:custGeom>
              <a:avLst/>
              <a:gdLst/>
              <a:ahLst/>
              <a:cxnLst/>
              <a:rect l="l" t="t" r="r" b="b"/>
              <a:pathLst>
                <a:path w="6560184" h="1292860">
                  <a:moveTo>
                    <a:pt x="3401695" y="1244981"/>
                  </a:moveTo>
                  <a:lnTo>
                    <a:pt x="47625" y="1244981"/>
                  </a:lnTo>
                  <a:lnTo>
                    <a:pt x="47625" y="302133"/>
                  </a:lnTo>
                  <a:lnTo>
                    <a:pt x="76200" y="302133"/>
                  </a:lnTo>
                  <a:lnTo>
                    <a:pt x="69850" y="289433"/>
                  </a:lnTo>
                  <a:lnTo>
                    <a:pt x="38100" y="225933"/>
                  </a:lnTo>
                  <a:lnTo>
                    <a:pt x="0" y="302133"/>
                  </a:lnTo>
                  <a:lnTo>
                    <a:pt x="28575" y="302133"/>
                  </a:lnTo>
                  <a:lnTo>
                    <a:pt x="28575" y="1264031"/>
                  </a:lnTo>
                  <a:lnTo>
                    <a:pt x="3401695" y="1264031"/>
                  </a:lnTo>
                  <a:lnTo>
                    <a:pt x="3401695" y="1254506"/>
                  </a:lnTo>
                  <a:lnTo>
                    <a:pt x="3401695" y="1244981"/>
                  </a:lnTo>
                  <a:close/>
                </a:path>
                <a:path w="6560184" h="1292860">
                  <a:moveTo>
                    <a:pt x="5169281" y="1245108"/>
                  </a:moveTo>
                  <a:lnTo>
                    <a:pt x="3910584" y="1245108"/>
                  </a:lnTo>
                  <a:lnTo>
                    <a:pt x="3910584" y="1216533"/>
                  </a:lnTo>
                  <a:lnTo>
                    <a:pt x="3834384" y="1254633"/>
                  </a:lnTo>
                  <a:lnTo>
                    <a:pt x="3910584" y="1292733"/>
                  </a:lnTo>
                  <a:lnTo>
                    <a:pt x="3910584" y="1264158"/>
                  </a:lnTo>
                  <a:lnTo>
                    <a:pt x="5169281" y="1264158"/>
                  </a:lnTo>
                  <a:lnTo>
                    <a:pt x="5169281" y="1245108"/>
                  </a:lnTo>
                  <a:close/>
                </a:path>
                <a:path w="6560184" h="1292860">
                  <a:moveTo>
                    <a:pt x="6559677" y="0"/>
                  </a:moveTo>
                  <a:lnTo>
                    <a:pt x="6321552" y="0"/>
                  </a:lnTo>
                  <a:lnTo>
                    <a:pt x="6321552" y="19050"/>
                  </a:lnTo>
                  <a:lnTo>
                    <a:pt x="6540627" y="19050"/>
                  </a:lnTo>
                  <a:lnTo>
                    <a:pt x="6540627" y="1244600"/>
                  </a:lnTo>
                  <a:lnTo>
                    <a:pt x="6410452" y="1244600"/>
                  </a:lnTo>
                  <a:lnTo>
                    <a:pt x="6410452" y="1216025"/>
                  </a:lnTo>
                  <a:lnTo>
                    <a:pt x="6334252" y="1254125"/>
                  </a:lnTo>
                  <a:lnTo>
                    <a:pt x="6410452" y="1292225"/>
                  </a:lnTo>
                  <a:lnTo>
                    <a:pt x="6410452" y="1263650"/>
                  </a:lnTo>
                  <a:lnTo>
                    <a:pt x="6559677" y="1263650"/>
                  </a:lnTo>
                  <a:lnTo>
                    <a:pt x="6559677" y="1254125"/>
                  </a:lnTo>
                  <a:lnTo>
                    <a:pt x="6559677" y="1244600"/>
                  </a:lnTo>
                  <a:lnTo>
                    <a:pt x="6559677" y="19050"/>
                  </a:lnTo>
                  <a:lnTo>
                    <a:pt x="6559677" y="9525"/>
                  </a:lnTo>
                  <a:lnTo>
                    <a:pt x="65596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5706617" y="2736342"/>
            <a:ext cx="1152525" cy="50292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880"/>
              </a:lnSpc>
            </a:pPr>
            <a:r>
              <a:rPr dirty="0" sz="1600" spc="-15" b="1">
                <a:solidFill>
                  <a:srgbClr val="FF0000"/>
                </a:solidFill>
                <a:latin typeface="Calibri"/>
                <a:cs typeface="Calibri"/>
              </a:rPr>
              <a:t>Retención</a:t>
            </a:r>
            <a:endParaRPr sz="16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58761" y="2949701"/>
            <a:ext cx="1115060" cy="76200"/>
          </a:xfrm>
          <a:custGeom>
            <a:avLst/>
            <a:gdLst/>
            <a:ahLst/>
            <a:cxnLst/>
            <a:rect l="l" t="t" r="r" b="b"/>
            <a:pathLst>
              <a:path w="1115059" h="76200">
                <a:moveTo>
                  <a:pt x="1038352" y="0"/>
                </a:moveTo>
                <a:lnTo>
                  <a:pt x="1038352" y="76200"/>
                </a:lnTo>
                <a:lnTo>
                  <a:pt x="1095502" y="47625"/>
                </a:lnTo>
                <a:lnTo>
                  <a:pt x="1051052" y="47625"/>
                </a:lnTo>
                <a:lnTo>
                  <a:pt x="1051052" y="28575"/>
                </a:lnTo>
                <a:lnTo>
                  <a:pt x="1095502" y="28575"/>
                </a:lnTo>
                <a:lnTo>
                  <a:pt x="1038352" y="0"/>
                </a:lnTo>
                <a:close/>
              </a:path>
              <a:path w="1115059" h="76200">
                <a:moveTo>
                  <a:pt x="103835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38352" y="47625"/>
                </a:lnTo>
                <a:lnTo>
                  <a:pt x="1038352" y="28575"/>
                </a:lnTo>
                <a:close/>
              </a:path>
              <a:path w="1115059" h="76200">
                <a:moveTo>
                  <a:pt x="1095502" y="28575"/>
                </a:moveTo>
                <a:lnTo>
                  <a:pt x="1051052" y="28575"/>
                </a:lnTo>
                <a:lnTo>
                  <a:pt x="1051052" y="47625"/>
                </a:lnTo>
                <a:lnTo>
                  <a:pt x="1095502" y="47625"/>
                </a:lnTo>
                <a:lnTo>
                  <a:pt x="1114552" y="38100"/>
                </a:lnTo>
                <a:lnTo>
                  <a:pt x="109550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931923" y="2606166"/>
            <a:ext cx="4775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129788" y="2606166"/>
            <a:ext cx="23622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75789" algn="l"/>
              </a:tabLst>
            </a:pP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	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483220" y="2589657"/>
            <a:ext cx="3994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346438" y="2606166"/>
            <a:ext cx="3644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088385" y="3844544"/>
            <a:ext cx="482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625089" y="3077718"/>
            <a:ext cx="10350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 i="1">
                <a:latin typeface="Calibri"/>
                <a:cs typeface="Calibri"/>
              </a:rPr>
              <a:t>-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7098792" y="1437132"/>
            <a:ext cx="2988945" cy="3474720"/>
            <a:chOff x="7098792" y="1437132"/>
            <a:chExt cx="2988945" cy="3474720"/>
          </a:xfrm>
        </p:grpSpPr>
        <p:pic>
          <p:nvPicPr>
            <p:cNvPr id="32" name="object 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08647" y="2119900"/>
              <a:ext cx="990491" cy="40376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7098792" y="1437132"/>
              <a:ext cx="2988945" cy="3474720"/>
            </a:xfrm>
            <a:custGeom>
              <a:avLst/>
              <a:gdLst/>
              <a:ahLst/>
              <a:cxnLst/>
              <a:rect l="l" t="t" r="r" b="b"/>
              <a:pathLst>
                <a:path w="2988945" h="3474720">
                  <a:moveTo>
                    <a:pt x="2490469" y="0"/>
                  </a:moveTo>
                  <a:lnTo>
                    <a:pt x="498093" y="0"/>
                  </a:lnTo>
                  <a:lnTo>
                    <a:pt x="450125" y="2280"/>
                  </a:lnTo>
                  <a:lnTo>
                    <a:pt x="403446" y="8981"/>
                  </a:lnTo>
                  <a:lnTo>
                    <a:pt x="358266" y="19895"/>
                  </a:lnTo>
                  <a:lnTo>
                    <a:pt x="314793" y="34813"/>
                  </a:lnTo>
                  <a:lnTo>
                    <a:pt x="273236" y="53525"/>
                  </a:lnTo>
                  <a:lnTo>
                    <a:pt x="233804" y="75824"/>
                  </a:lnTo>
                  <a:lnTo>
                    <a:pt x="196706" y="101500"/>
                  </a:lnTo>
                  <a:lnTo>
                    <a:pt x="162150" y="130345"/>
                  </a:lnTo>
                  <a:lnTo>
                    <a:pt x="130345" y="162150"/>
                  </a:lnTo>
                  <a:lnTo>
                    <a:pt x="101500" y="196706"/>
                  </a:lnTo>
                  <a:lnTo>
                    <a:pt x="75824" y="233804"/>
                  </a:lnTo>
                  <a:lnTo>
                    <a:pt x="53525" y="273236"/>
                  </a:lnTo>
                  <a:lnTo>
                    <a:pt x="34813" y="314793"/>
                  </a:lnTo>
                  <a:lnTo>
                    <a:pt x="19895" y="358266"/>
                  </a:lnTo>
                  <a:lnTo>
                    <a:pt x="8981" y="403446"/>
                  </a:lnTo>
                  <a:lnTo>
                    <a:pt x="2280" y="450125"/>
                  </a:lnTo>
                  <a:lnTo>
                    <a:pt x="0" y="498093"/>
                  </a:lnTo>
                  <a:lnTo>
                    <a:pt x="0" y="2976625"/>
                  </a:lnTo>
                  <a:lnTo>
                    <a:pt x="2280" y="3024594"/>
                  </a:lnTo>
                  <a:lnTo>
                    <a:pt x="8981" y="3071273"/>
                  </a:lnTo>
                  <a:lnTo>
                    <a:pt x="19895" y="3116453"/>
                  </a:lnTo>
                  <a:lnTo>
                    <a:pt x="34813" y="3159926"/>
                  </a:lnTo>
                  <a:lnTo>
                    <a:pt x="53525" y="3201483"/>
                  </a:lnTo>
                  <a:lnTo>
                    <a:pt x="75824" y="3240915"/>
                  </a:lnTo>
                  <a:lnTo>
                    <a:pt x="101500" y="3278013"/>
                  </a:lnTo>
                  <a:lnTo>
                    <a:pt x="130345" y="3312569"/>
                  </a:lnTo>
                  <a:lnTo>
                    <a:pt x="162150" y="3344374"/>
                  </a:lnTo>
                  <a:lnTo>
                    <a:pt x="196706" y="3373219"/>
                  </a:lnTo>
                  <a:lnTo>
                    <a:pt x="233804" y="3398895"/>
                  </a:lnTo>
                  <a:lnTo>
                    <a:pt x="273236" y="3421194"/>
                  </a:lnTo>
                  <a:lnTo>
                    <a:pt x="314793" y="3439906"/>
                  </a:lnTo>
                  <a:lnTo>
                    <a:pt x="358266" y="3454824"/>
                  </a:lnTo>
                  <a:lnTo>
                    <a:pt x="403446" y="3465738"/>
                  </a:lnTo>
                  <a:lnTo>
                    <a:pt x="450125" y="3472439"/>
                  </a:lnTo>
                  <a:lnTo>
                    <a:pt x="498093" y="3474719"/>
                  </a:lnTo>
                  <a:lnTo>
                    <a:pt x="2490469" y="3474719"/>
                  </a:lnTo>
                  <a:lnTo>
                    <a:pt x="2538438" y="3472439"/>
                  </a:lnTo>
                  <a:lnTo>
                    <a:pt x="2585117" y="3465738"/>
                  </a:lnTo>
                  <a:lnTo>
                    <a:pt x="2630297" y="3454824"/>
                  </a:lnTo>
                  <a:lnTo>
                    <a:pt x="2673770" y="3439906"/>
                  </a:lnTo>
                  <a:lnTo>
                    <a:pt x="2715327" y="3421194"/>
                  </a:lnTo>
                  <a:lnTo>
                    <a:pt x="2754759" y="3398895"/>
                  </a:lnTo>
                  <a:lnTo>
                    <a:pt x="2791857" y="3373219"/>
                  </a:lnTo>
                  <a:lnTo>
                    <a:pt x="2826413" y="3344374"/>
                  </a:lnTo>
                  <a:lnTo>
                    <a:pt x="2858218" y="3312569"/>
                  </a:lnTo>
                  <a:lnTo>
                    <a:pt x="2887063" y="3278013"/>
                  </a:lnTo>
                  <a:lnTo>
                    <a:pt x="2912739" y="3240915"/>
                  </a:lnTo>
                  <a:lnTo>
                    <a:pt x="2935038" y="3201483"/>
                  </a:lnTo>
                  <a:lnTo>
                    <a:pt x="2953750" y="3159926"/>
                  </a:lnTo>
                  <a:lnTo>
                    <a:pt x="2968668" y="3116453"/>
                  </a:lnTo>
                  <a:lnTo>
                    <a:pt x="2979582" y="3071273"/>
                  </a:lnTo>
                  <a:lnTo>
                    <a:pt x="2986283" y="3024594"/>
                  </a:lnTo>
                  <a:lnTo>
                    <a:pt x="2988563" y="2976625"/>
                  </a:lnTo>
                  <a:lnTo>
                    <a:pt x="2988563" y="498093"/>
                  </a:lnTo>
                  <a:lnTo>
                    <a:pt x="2986283" y="450125"/>
                  </a:lnTo>
                  <a:lnTo>
                    <a:pt x="2979582" y="403446"/>
                  </a:lnTo>
                  <a:lnTo>
                    <a:pt x="2968668" y="358266"/>
                  </a:lnTo>
                  <a:lnTo>
                    <a:pt x="2953750" y="314793"/>
                  </a:lnTo>
                  <a:lnTo>
                    <a:pt x="2935038" y="273236"/>
                  </a:lnTo>
                  <a:lnTo>
                    <a:pt x="2912739" y="233804"/>
                  </a:lnTo>
                  <a:lnTo>
                    <a:pt x="2887063" y="196706"/>
                  </a:lnTo>
                  <a:lnTo>
                    <a:pt x="2858218" y="162150"/>
                  </a:lnTo>
                  <a:lnTo>
                    <a:pt x="2826413" y="130345"/>
                  </a:lnTo>
                  <a:lnTo>
                    <a:pt x="2791857" y="101500"/>
                  </a:lnTo>
                  <a:lnTo>
                    <a:pt x="2754759" y="75824"/>
                  </a:lnTo>
                  <a:lnTo>
                    <a:pt x="2715327" y="53525"/>
                  </a:lnTo>
                  <a:lnTo>
                    <a:pt x="2673770" y="34813"/>
                  </a:lnTo>
                  <a:lnTo>
                    <a:pt x="2630297" y="19895"/>
                  </a:lnTo>
                  <a:lnTo>
                    <a:pt x="2585117" y="8981"/>
                  </a:lnTo>
                  <a:lnTo>
                    <a:pt x="2538438" y="2280"/>
                  </a:lnTo>
                  <a:lnTo>
                    <a:pt x="2490469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7720965" y="1597278"/>
            <a:ext cx="1743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físico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889497" y="3911346"/>
            <a:ext cx="1001394" cy="1049020"/>
          </a:xfrm>
          <a:custGeom>
            <a:avLst/>
            <a:gdLst/>
            <a:ahLst/>
            <a:cxnLst/>
            <a:rect l="l" t="t" r="r" b="b"/>
            <a:pathLst>
              <a:path w="1001395" h="1049020">
                <a:moveTo>
                  <a:pt x="0" y="166877"/>
                </a:moveTo>
                <a:lnTo>
                  <a:pt x="5958" y="122502"/>
                </a:lnTo>
                <a:lnTo>
                  <a:pt x="22775" y="82634"/>
                </a:lnTo>
                <a:lnTo>
                  <a:pt x="48863" y="48863"/>
                </a:lnTo>
                <a:lnTo>
                  <a:pt x="82634" y="22775"/>
                </a:lnTo>
                <a:lnTo>
                  <a:pt x="122502" y="5958"/>
                </a:lnTo>
                <a:lnTo>
                  <a:pt x="166877" y="0"/>
                </a:lnTo>
                <a:lnTo>
                  <a:pt x="834390" y="0"/>
                </a:lnTo>
                <a:lnTo>
                  <a:pt x="878765" y="5958"/>
                </a:lnTo>
                <a:lnTo>
                  <a:pt x="918633" y="22775"/>
                </a:lnTo>
                <a:lnTo>
                  <a:pt x="952404" y="48863"/>
                </a:lnTo>
                <a:lnTo>
                  <a:pt x="978492" y="82634"/>
                </a:lnTo>
                <a:lnTo>
                  <a:pt x="995309" y="122502"/>
                </a:lnTo>
                <a:lnTo>
                  <a:pt x="1001268" y="166877"/>
                </a:lnTo>
                <a:lnTo>
                  <a:pt x="1001268" y="881633"/>
                </a:lnTo>
                <a:lnTo>
                  <a:pt x="995309" y="926009"/>
                </a:lnTo>
                <a:lnTo>
                  <a:pt x="978492" y="965877"/>
                </a:lnTo>
                <a:lnTo>
                  <a:pt x="952404" y="999648"/>
                </a:lnTo>
                <a:lnTo>
                  <a:pt x="918633" y="1025736"/>
                </a:lnTo>
                <a:lnTo>
                  <a:pt x="878765" y="1042553"/>
                </a:lnTo>
                <a:lnTo>
                  <a:pt x="834390" y="1048511"/>
                </a:lnTo>
                <a:lnTo>
                  <a:pt x="166877" y="1048511"/>
                </a:lnTo>
                <a:lnTo>
                  <a:pt x="122502" y="1042553"/>
                </a:lnTo>
                <a:lnTo>
                  <a:pt x="82634" y="1025736"/>
                </a:lnTo>
                <a:lnTo>
                  <a:pt x="48863" y="999648"/>
                </a:lnTo>
                <a:lnTo>
                  <a:pt x="22775" y="965877"/>
                </a:lnTo>
                <a:lnTo>
                  <a:pt x="5958" y="926009"/>
                </a:lnTo>
                <a:lnTo>
                  <a:pt x="0" y="881633"/>
                </a:lnTo>
                <a:lnTo>
                  <a:pt x="0" y="166877"/>
                </a:lnTo>
                <a:close/>
              </a:path>
            </a:pathLst>
          </a:custGeom>
          <a:ln w="2857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5974841" y="4311522"/>
            <a:ext cx="2727960" cy="192849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03200" marR="1889760" indent="-190500">
              <a:lnSpc>
                <a:spcPct val="100000"/>
              </a:lnSpc>
              <a:spcBef>
                <a:spcPts val="95"/>
              </a:spcBef>
            </a:pP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dirty="0" sz="1600" spc="-15" b="1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25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eo 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600">
              <a:latin typeface="Calibri"/>
              <a:cs typeface="Calibri"/>
            </a:endParaRPr>
          </a:p>
          <a:p>
            <a:pPr marL="1586230" indent="-323850">
              <a:lnSpc>
                <a:spcPct val="100000"/>
              </a:lnSpc>
              <a:spcBef>
                <a:spcPts val="1140"/>
              </a:spcBef>
              <a:buAutoNum type="arabicPeriod"/>
              <a:tabLst>
                <a:tab pos="1586230" algn="l"/>
                <a:tab pos="1586865" algn="l"/>
              </a:tabLst>
            </a:pPr>
            <a:r>
              <a:rPr dirty="0" sz="1800" spc="-10">
                <a:latin typeface="Calibri"/>
                <a:cs typeface="Calibri"/>
              </a:rPr>
              <a:t>Muestreo</a:t>
            </a:r>
            <a:endParaRPr sz="1800">
              <a:latin typeface="Calibri"/>
              <a:cs typeface="Calibri"/>
            </a:endParaRPr>
          </a:p>
          <a:p>
            <a:pPr marL="1586230" indent="-323850">
              <a:lnSpc>
                <a:spcPct val="100000"/>
              </a:lnSpc>
              <a:spcBef>
                <a:spcPts val="795"/>
              </a:spcBef>
              <a:buAutoNum type="arabicPeriod"/>
              <a:tabLst>
                <a:tab pos="1586230" algn="l"/>
                <a:tab pos="1586865" algn="l"/>
              </a:tabLst>
            </a:pPr>
            <a:r>
              <a:rPr dirty="0" sz="1800" spc="-15">
                <a:latin typeface="Calibri"/>
                <a:cs typeface="Calibri"/>
              </a:rPr>
              <a:t>Retención</a:t>
            </a:r>
            <a:endParaRPr sz="1800">
              <a:latin typeface="Calibri"/>
              <a:cs typeface="Calibri"/>
            </a:endParaRPr>
          </a:p>
          <a:p>
            <a:pPr marL="1586230" indent="-323850">
              <a:lnSpc>
                <a:spcPct val="100000"/>
              </a:lnSpc>
              <a:spcBef>
                <a:spcPts val="780"/>
              </a:spcBef>
              <a:buAutoNum type="arabicPeriod"/>
              <a:tabLst>
                <a:tab pos="1586230" algn="l"/>
                <a:tab pos="1586865" algn="l"/>
              </a:tabLst>
            </a:pPr>
            <a:r>
              <a:rPr dirty="0" sz="1800" spc="-10">
                <a:latin typeface="Calibri"/>
                <a:cs typeface="Calibri"/>
              </a:rPr>
              <a:t>Codificación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6375019" y="4959858"/>
            <a:ext cx="831850" cy="1251585"/>
            <a:chOff x="6375019" y="4959858"/>
            <a:chExt cx="831850" cy="1251585"/>
          </a:xfrm>
        </p:grpSpPr>
        <p:sp>
          <p:nvSpPr>
            <p:cNvPr id="38" name="object 38"/>
            <p:cNvSpPr/>
            <p:nvPr/>
          </p:nvSpPr>
          <p:spPr>
            <a:xfrm>
              <a:off x="7002018" y="5212842"/>
              <a:ext cx="195580" cy="989330"/>
            </a:xfrm>
            <a:custGeom>
              <a:avLst/>
              <a:gdLst/>
              <a:ahLst/>
              <a:cxnLst/>
              <a:rect l="l" t="t" r="r" b="b"/>
              <a:pathLst>
                <a:path w="195579" h="989329">
                  <a:moveTo>
                    <a:pt x="195072" y="989075"/>
                  </a:moveTo>
                  <a:lnTo>
                    <a:pt x="157114" y="981842"/>
                  </a:lnTo>
                  <a:lnTo>
                    <a:pt x="126111" y="962117"/>
                  </a:lnTo>
                  <a:lnTo>
                    <a:pt x="105203" y="932861"/>
                  </a:lnTo>
                  <a:lnTo>
                    <a:pt x="97535" y="897039"/>
                  </a:lnTo>
                  <a:lnTo>
                    <a:pt x="97535" y="584085"/>
                  </a:lnTo>
                  <a:lnTo>
                    <a:pt x="89868" y="548257"/>
                  </a:lnTo>
                  <a:lnTo>
                    <a:pt x="68960" y="519002"/>
                  </a:lnTo>
                  <a:lnTo>
                    <a:pt x="37957" y="499280"/>
                  </a:lnTo>
                  <a:lnTo>
                    <a:pt x="0" y="492048"/>
                  </a:lnTo>
                  <a:lnTo>
                    <a:pt x="37957" y="484815"/>
                  </a:lnTo>
                  <a:lnTo>
                    <a:pt x="68960" y="465088"/>
                  </a:lnTo>
                  <a:lnTo>
                    <a:pt x="89868" y="435829"/>
                  </a:lnTo>
                  <a:lnTo>
                    <a:pt x="97535" y="399999"/>
                  </a:lnTo>
                  <a:lnTo>
                    <a:pt x="97535" y="92074"/>
                  </a:lnTo>
                  <a:lnTo>
                    <a:pt x="105203" y="56203"/>
                  </a:lnTo>
                  <a:lnTo>
                    <a:pt x="126110" y="26939"/>
                  </a:lnTo>
                  <a:lnTo>
                    <a:pt x="157114" y="7225"/>
                  </a:lnTo>
                  <a:lnTo>
                    <a:pt x="195072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6375019" y="4959858"/>
              <a:ext cx="626110" cy="788035"/>
            </a:xfrm>
            <a:custGeom>
              <a:avLst/>
              <a:gdLst/>
              <a:ahLst/>
              <a:cxnLst/>
              <a:rect l="l" t="t" r="r" b="b"/>
              <a:pathLst>
                <a:path w="626109" h="788035">
                  <a:moveTo>
                    <a:pt x="540257" y="701789"/>
                  </a:moveTo>
                  <a:lnTo>
                    <a:pt x="540257" y="787514"/>
                  </a:lnTo>
                  <a:lnTo>
                    <a:pt x="597407" y="758939"/>
                  </a:lnTo>
                  <a:lnTo>
                    <a:pt x="554481" y="758939"/>
                  </a:lnTo>
                  <a:lnTo>
                    <a:pt x="554481" y="730364"/>
                  </a:lnTo>
                  <a:lnTo>
                    <a:pt x="597407" y="730364"/>
                  </a:lnTo>
                  <a:lnTo>
                    <a:pt x="540257" y="701789"/>
                  </a:lnTo>
                  <a:close/>
                </a:path>
                <a:path w="626109" h="788035">
                  <a:moveTo>
                    <a:pt x="28575" y="0"/>
                  </a:moveTo>
                  <a:lnTo>
                    <a:pt x="0" y="0"/>
                  </a:lnTo>
                  <a:lnTo>
                    <a:pt x="0" y="758939"/>
                  </a:lnTo>
                  <a:lnTo>
                    <a:pt x="540257" y="758939"/>
                  </a:lnTo>
                  <a:lnTo>
                    <a:pt x="540257" y="744651"/>
                  </a:lnTo>
                  <a:lnTo>
                    <a:pt x="28575" y="744651"/>
                  </a:lnTo>
                  <a:lnTo>
                    <a:pt x="14350" y="730364"/>
                  </a:lnTo>
                  <a:lnTo>
                    <a:pt x="28575" y="730364"/>
                  </a:lnTo>
                  <a:lnTo>
                    <a:pt x="28575" y="0"/>
                  </a:lnTo>
                  <a:close/>
                </a:path>
                <a:path w="626109" h="788035">
                  <a:moveTo>
                    <a:pt x="597407" y="730364"/>
                  </a:moveTo>
                  <a:lnTo>
                    <a:pt x="554481" y="730364"/>
                  </a:lnTo>
                  <a:lnTo>
                    <a:pt x="554481" y="758939"/>
                  </a:lnTo>
                  <a:lnTo>
                    <a:pt x="597407" y="758939"/>
                  </a:lnTo>
                  <a:lnTo>
                    <a:pt x="625982" y="744651"/>
                  </a:lnTo>
                  <a:lnTo>
                    <a:pt x="597407" y="730364"/>
                  </a:lnTo>
                  <a:close/>
                </a:path>
                <a:path w="626109" h="788035">
                  <a:moveTo>
                    <a:pt x="28575" y="730364"/>
                  </a:moveTo>
                  <a:lnTo>
                    <a:pt x="14350" y="730364"/>
                  </a:lnTo>
                  <a:lnTo>
                    <a:pt x="28575" y="744651"/>
                  </a:lnTo>
                  <a:lnTo>
                    <a:pt x="28575" y="730364"/>
                  </a:lnTo>
                  <a:close/>
                </a:path>
                <a:path w="626109" h="788035">
                  <a:moveTo>
                    <a:pt x="540257" y="730364"/>
                  </a:moveTo>
                  <a:lnTo>
                    <a:pt x="28575" y="730364"/>
                  </a:lnTo>
                  <a:lnTo>
                    <a:pt x="28575" y="744651"/>
                  </a:lnTo>
                  <a:lnTo>
                    <a:pt x="540257" y="744651"/>
                  </a:lnTo>
                  <a:lnTo>
                    <a:pt x="540257" y="730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025143"/>
            <a:ext cx="11363325" cy="5054600"/>
          </a:xfrm>
          <a:prstGeom prst="rect">
            <a:avLst/>
          </a:prstGeom>
        </p:spPr>
        <p:txBody>
          <a:bodyPr wrap="square" lIns="0" tIns="93980" rIns="0" bIns="0" rtlCol="0" vert="horz">
            <a:spAutoFit/>
          </a:bodyPr>
          <a:lstStyle/>
          <a:p>
            <a:pPr marL="241300" marR="635635" indent="-228600">
              <a:lnSpc>
                <a:spcPts val="2690"/>
              </a:lnSpc>
              <a:spcBef>
                <a:spcPts val="74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N</a:t>
            </a:r>
            <a:r>
              <a:rPr dirty="0" sz="2800" spc="-15">
                <a:latin typeface="Calibri"/>
                <a:cs typeface="Calibri"/>
              </a:rPr>
              <a:t>úmero</a:t>
            </a:r>
            <a:r>
              <a:rPr dirty="0" sz="2800" spc="4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oscilaciones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necesarias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para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captar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5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dinámica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del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ts val="2555"/>
              </a:lnSpc>
              <a:spcBef>
                <a:spcPts val="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subamortiguado: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Muestrear </a:t>
            </a:r>
            <a:r>
              <a:rPr dirty="0" sz="2400" spc="-5">
                <a:latin typeface="Calibri"/>
                <a:cs typeface="Calibri"/>
              </a:rPr>
              <a:t>8-10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veces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durante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ciclo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las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oscilación</a:t>
            </a:r>
            <a:endParaRPr sz="2400">
              <a:latin typeface="Calibri"/>
              <a:cs typeface="Calibri"/>
            </a:endParaRPr>
          </a:p>
          <a:p>
            <a:pPr marL="698500">
              <a:lnSpc>
                <a:spcPts val="2550"/>
              </a:lnSpc>
            </a:pPr>
            <a:r>
              <a:rPr dirty="0" sz="2400" spc="-5">
                <a:latin typeface="Calibri"/>
                <a:cs typeface="Calibri"/>
              </a:rPr>
              <a:t>sinusoidal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salida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0">
                <a:latin typeface="Calibri"/>
                <a:cs typeface="Calibri"/>
              </a:rPr>
              <a:t> sistema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lazo </a:t>
            </a:r>
            <a:r>
              <a:rPr dirty="0" sz="2400" spc="-5">
                <a:latin typeface="Calibri"/>
                <a:cs typeface="Calibri"/>
              </a:rPr>
              <a:t>cerrado.</a:t>
            </a:r>
            <a:endParaRPr sz="2400">
              <a:latin typeface="Calibri"/>
              <a:cs typeface="Calibri"/>
            </a:endParaRPr>
          </a:p>
          <a:p>
            <a:pPr lvl="1" marL="698500" marR="870585" indent="-228600">
              <a:lnSpc>
                <a:spcPts val="2300"/>
              </a:lnSpc>
              <a:spcBef>
                <a:spcPts val="5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sobreamortiguado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primer </a:t>
            </a:r>
            <a:r>
              <a:rPr dirty="0" sz="2400" spc="-10">
                <a:latin typeface="Calibri"/>
                <a:cs typeface="Calibri"/>
              </a:rPr>
              <a:t>orden: Muestrear </a:t>
            </a:r>
            <a:r>
              <a:rPr dirty="0" sz="2400">
                <a:latin typeface="Calibri"/>
                <a:cs typeface="Calibri"/>
              </a:rPr>
              <a:t>8-10 </a:t>
            </a:r>
            <a:r>
              <a:rPr dirty="0" sz="2400" spc="-5">
                <a:latin typeface="Calibri"/>
                <a:cs typeface="Calibri"/>
              </a:rPr>
              <a:t>veces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durante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tiempo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establecimiento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respuesta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5">
                <a:latin typeface="Calibri"/>
                <a:cs typeface="Calibri"/>
              </a:rPr>
              <a:t> secuencia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escalón.</a:t>
            </a:r>
            <a:endParaRPr sz="24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Arial"/>
              <a:buChar char="•"/>
            </a:pPr>
            <a:endParaRPr sz="3300">
              <a:latin typeface="Calibri"/>
              <a:cs typeface="Calibri"/>
            </a:endParaRPr>
          </a:p>
          <a:p>
            <a:pPr marL="241300" indent="-228600">
              <a:lnSpc>
                <a:spcPts val="3329"/>
              </a:lnSpc>
              <a:spcBef>
                <a:spcPts val="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Discretización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continuos: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ts val="281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desplazan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5">
                <a:latin typeface="Calibri"/>
                <a:cs typeface="Calibri"/>
              </a:rPr>
              <a:t> polos</a:t>
            </a:r>
            <a:r>
              <a:rPr dirty="0" sz="2400">
                <a:latin typeface="Calibri"/>
                <a:cs typeface="Calibri"/>
              </a:rPr>
              <a:t> 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lazo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abierto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planta</a:t>
            </a:r>
            <a:r>
              <a:rPr dirty="0" sz="2400" spc="-10">
                <a:latin typeface="Calibri"/>
                <a:cs typeface="Calibri"/>
              </a:rPr>
              <a:t> continua</a:t>
            </a:r>
            <a:r>
              <a:rPr dirty="0" sz="2400">
                <a:latin typeface="Calibri"/>
                <a:cs typeface="Calibri"/>
              </a:rPr>
              <a:t> 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 </a:t>
            </a:r>
            <a:r>
              <a:rPr dirty="0" sz="2400" spc="-10">
                <a:latin typeface="Calibri"/>
                <a:cs typeface="Calibri"/>
              </a:rPr>
              <a:t>largo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>
                <a:latin typeface="Calibri"/>
                <a:cs typeface="Calibri"/>
              </a:rPr>
              <a:t> eje </a:t>
            </a:r>
            <a:r>
              <a:rPr dirty="0" sz="2400" spc="-10">
                <a:latin typeface="Calibri"/>
                <a:cs typeface="Calibri"/>
              </a:rPr>
              <a:t>real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ts val="284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Afecta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posición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10">
                <a:latin typeface="Calibri"/>
                <a:cs typeface="Calibri"/>
              </a:rPr>
              <a:t> polos</a:t>
            </a:r>
            <a:r>
              <a:rPr dirty="0" sz="2400">
                <a:latin typeface="Calibri"/>
                <a:cs typeface="Calibri"/>
              </a:rPr>
              <a:t> en </a:t>
            </a:r>
            <a:r>
              <a:rPr dirty="0" sz="2400" spc="-15">
                <a:latin typeface="Calibri"/>
                <a:cs typeface="Calibri"/>
              </a:rPr>
              <a:t>lazo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cerrado</a:t>
            </a:r>
            <a:endParaRPr sz="2400">
              <a:latin typeface="Calibri"/>
              <a:cs typeface="Calibri"/>
            </a:endParaRPr>
          </a:p>
          <a:p>
            <a:pPr algn="r" lvl="2" marL="227965" marR="6932930" indent="-227965">
              <a:lnSpc>
                <a:spcPts val="2355"/>
              </a:lnSpc>
              <a:spcBef>
                <a:spcPts val="40"/>
              </a:spcBef>
              <a:buFont typeface="Arial"/>
              <a:buChar char="•"/>
              <a:tabLst>
                <a:tab pos="227965" algn="l"/>
                <a:tab pos="228600" algn="l"/>
              </a:tabLst>
            </a:pPr>
            <a:r>
              <a:rPr dirty="0" sz="2000" spc="-10">
                <a:latin typeface="Calibri"/>
                <a:cs typeface="Calibri"/>
              </a:rPr>
              <a:t>Afecta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respuesta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transitoria</a:t>
            </a:r>
            <a:endParaRPr sz="2000">
              <a:latin typeface="Calibri"/>
              <a:cs typeface="Calibri"/>
            </a:endParaRPr>
          </a:p>
          <a:p>
            <a:pPr algn="r" lvl="1" marL="698500" marR="6925309" indent="-698500">
              <a:lnSpc>
                <a:spcPts val="2795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Afecta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estacionario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ts val="255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45">
                <a:latin typeface="Calibri"/>
                <a:cs typeface="Calibri"/>
              </a:rPr>
              <a:t>Tener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cuenta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5">
                <a:latin typeface="Calibri"/>
                <a:cs typeface="Calibri"/>
              </a:rPr>
              <a:t> polos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lazo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cerrado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finales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para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elegir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0">
                <a:latin typeface="Calibri"/>
                <a:cs typeface="Calibri"/>
              </a:rPr>
              <a:t> frecuencia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muestreo</a:t>
            </a:r>
            <a:endParaRPr sz="2400">
              <a:latin typeface="Calibri"/>
              <a:cs typeface="Calibri"/>
            </a:endParaRPr>
          </a:p>
          <a:p>
            <a:pPr marL="698500">
              <a:lnSpc>
                <a:spcPts val="2595"/>
              </a:lnSpc>
            </a:pPr>
            <a:r>
              <a:rPr dirty="0" sz="2400">
                <a:latin typeface="Calibri"/>
                <a:cs typeface="Calibri"/>
              </a:rPr>
              <a:t>al</a:t>
            </a:r>
            <a:r>
              <a:rPr dirty="0" sz="2400" spc="-5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discretizar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64376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Influencia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del periodo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muestreo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2430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Elección</a:t>
            </a:r>
            <a:r>
              <a:rPr dirty="0" spc="-55"/>
              <a:t> </a:t>
            </a:r>
            <a:r>
              <a:rPr dirty="0"/>
              <a:t>del</a:t>
            </a:r>
            <a:r>
              <a:rPr dirty="0" spc="-25"/>
              <a:t> </a:t>
            </a:r>
            <a:r>
              <a:rPr dirty="0" spc="-5"/>
              <a:t>periodo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10"/>
              <a:t>muestreo</a:t>
            </a:r>
          </a:p>
        </p:txBody>
      </p:sp>
      <p:sp>
        <p:nvSpPr>
          <p:cNvPr id="4" name="object 4"/>
          <p:cNvSpPr/>
          <p:nvPr/>
        </p:nvSpPr>
        <p:spPr>
          <a:xfrm>
            <a:off x="560730" y="1465199"/>
            <a:ext cx="260985" cy="212090"/>
          </a:xfrm>
          <a:custGeom>
            <a:avLst/>
            <a:gdLst/>
            <a:ahLst/>
            <a:cxnLst/>
            <a:rect l="l" t="t" r="r" b="b"/>
            <a:pathLst>
              <a:path w="260984" h="212089">
                <a:moveTo>
                  <a:pt x="192900" y="0"/>
                </a:moveTo>
                <a:lnTo>
                  <a:pt x="189890" y="8636"/>
                </a:lnTo>
                <a:lnTo>
                  <a:pt x="202148" y="13946"/>
                </a:lnTo>
                <a:lnTo>
                  <a:pt x="212691" y="21304"/>
                </a:lnTo>
                <a:lnTo>
                  <a:pt x="234092" y="55449"/>
                </a:lnTo>
                <a:lnTo>
                  <a:pt x="241122" y="104901"/>
                </a:lnTo>
                <a:lnTo>
                  <a:pt x="240338" y="123571"/>
                </a:lnTo>
                <a:lnTo>
                  <a:pt x="228561" y="169290"/>
                </a:lnTo>
                <a:lnTo>
                  <a:pt x="202288" y="197865"/>
                </a:lnTo>
                <a:lnTo>
                  <a:pt x="190220" y="203200"/>
                </a:lnTo>
                <a:lnTo>
                  <a:pt x="192900" y="211836"/>
                </a:lnTo>
                <a:lnTo>
                  <a:pt x="233364" y="187779"/>
                </a:lnTo>
                <a:lnTo>
                  <a:pt x="256085" y="143398"/>
                </a:lnTo>
                <a:lnTo>
                  <a:pt x="260438" y="106045"/>
                </a:lnTo>
                <a:lnTo>
                  <a:pt x="259346" y="86592"/>
                </a:lnTo>
                <a:lnTo>
                  <a:pt x="242963" y="37211"/>
                </a:lnTo>
                <a:lnTo>
                  <a:pt x="208252" y="5599"/>
                </a:lnTo>
                <a:lnTo>
                  <a:pt x="192900" y="0"/>
                </a:lnTo>
                <a:close/>
              </a:path>
              <a:path w="260984" h="212089">
                <a:moveTo>
                  <a:pt x="67525" y="0"/>
                </a:moveTo>
                <a:lnTo>
                  <a:pt x="27152" y="24181"/>
                </a:lnTo>
                <a:lnTo>
                  <a:pt x="4370" y="68627"/>
                </a:lnTo>
                <a:lnTo>
                  <a:pt x="0" y="106045"/>
                </a:lnTo>
                <a:lnTo>
                  <a:pt x="1088" y="125477"/>
                </a:lnTo>
                <a:lnTo>
                  <a:pt x="17411" y="174751"/>
                </a:lnTo>
                <a:lnTo>
                  <a:pt x="52133" y="206309"/>
                </a:lnTo>
                <a:lnTo>
                  <a:pt x="67525" y="211836"/>
                </a:lnTo>
                <a:lnTo>
                  <a:pt x="70205" y="203200"/>
                </a:lnTo>
                <a:lnTo>
                  <a:pt x="58142" y="197866"/>
                </a:lnTo>
                <a:lnTo>
                  <a:pt x="47729" y="190436"/>
                </a:lnTo>
                <a:lnTo>
                  <a:pt x="26372" y="155765"/>
                </a:lnTo>
                <a:lnTo>
                  <a:pt x="19316" y="104901"/>
                </a:lnTo>
                <a:lnTo>
                  <a:pt x="20100" y="86830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4091" y="1394840"/>
            <a:ext cx="3797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141094" y="1562608"/>
            <a:ext cx="638810" cy="15240"/>
          </a:xfrm>
          <a:custGeom>
            <a:avLst/>
            <a:gdLst/>
            <a:ahLst/>
            <a:cxnLst/>
            <a:rect l="l" t="t" r="r" b="b"/>
            <a:pathLst>
              <a:path w="638810" h="15240">
                <a:moveTo>
                  <a:pt x="638556" y="0"/>
                </a:moveTo>
                <a:lnTo>
                  <a:pt x="0" y="0"/>
                </a:lnTo>
                <a:lnTo>
                  <a:pt x="0" y="15239"/>
                </a:lnTo>
                <a:lnTo>
                  <a:pt x="638556" y="15239"/>
                </a:lnTo>
                <a:lnTo>
                  <a:pt x="638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866851" y="1169288"/>
            <a:ext cx="949960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530225">
              <a:lnSpc>
                <a:spcPct val="100000"/>
              </a:lnSpc>
              <a:spcBef>
                <a:spcPts val="505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09"/>
              </a:spcBef>
            </a:pP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27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2𝑠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8691" y="1855089"/>
            <a:ext cx="33978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establecimiento: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 i="1">
                <a:latin typeface="Calibri"/>
                <a:cs typeface="Calibri"/>
              </a:rPr>
              <a:t>t</a:t>
            </a:r>
            <a:r>
              <a:rPr dirty="0" baseline="-20833" sz="1800" spc="-7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=2s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0730" y="2667635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6"/>
                </a:lnTo>
                <a:lnTo>
                  <a:pt x="206720" y="13946"/>
                </a:lnTo>
                <a:lnTo>
                  <a:pt x="217263" y="21304"/>
                </a:lnTo>
                <a:lnTo>
                  <a:pt x="238664" y="55449"/>
                </a:lnTo>
                <a:lnTo>
                  <a:pt x="245694" y="104901"/>
                </a:lnTo>
                <a:lnTo>
                  <a:pt x="244910" y="123571"/>
                </a:lnTo>
                <a:lnTo>
                  <a:pt x="233133" y="169290"/>
                </a:lnTo>
                <a:lnTo>
                  <a:pt x="206860" y="197865"/>
                </a:lnTo>
                <a:lnTo>
                  <a:pt x="194792" y="203200"/>
                </a:lnTo>
                <a:lnTo>
                  <a:pt x="197472" y="211836"/>
                </a:lnTo>
                <a:lnTo>
                  <a:pt x="237936" y="187779"/>
                </a:lnTo>
                <a:lnTo>
                  <a:pt x="260657" y="143398"/>
                </a:lnTo>
                <a:lnTo>
                  <a:pt x="265010" y="106044"/>
                </a:lnTo>
                <a:lnTo>
                  <a:pt x="263918" y="86592"/>
                </a:lnTo>
                <a:lnTo>
                  <a:pt x="247535" y="37211"/>
                </a:lnTo>
                <a:lnTo>
                  <a:pt x="212824" y="5599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52" y="24181"/>
                </a:lnTo>
                <a:lnTo>
                  <a:pt x="4370" y="68627"/>
                </a:lnTo>
                <a:lnTo>
                  <a:pt x="0" y="106044"/>
                </a:lnTo>
                <a:lnTo>
                  <a:pt x="1088" y="125477"/>
                </a:lnTo>
                <a:lnTo>
                  <a:pt x="17411" y="174751"/>
                </a:lnTo>
                <a:lnTo>
                  <a:pt x="52133" y="206309"/>
                </a:lnTo>
                <a:lnTo>
                  <a:pt x="67525" y="211836"/>
                </a:lnTo>
                <a:lnTo>
                  <a:pt x="70205" y="203200"/>
                </a:lnTo>
                <a:lnTo>
                  <a:pt x="58142" y="197866"/>
                </a:lnTo>
                <a:lnTo>
                  <a:pt x="47729" y="190436"/>
                </a:lnTo>
                <a:lnTo>
                  <a:pt x="26372" y="155765"/>
                </a:lnTo>
                <a:lnTo>
                  <a:pt x="19316" y="104901"/>
                </a:lnTo>
                <a:lnTo>
                  <a:pt x="20100" y="86830"/>
                </a:lnTo>
                <a:lnTo>
                  <a:pt x="31864" y="42163"/>
                </a:lnTo>
                <a:lnTo>
                  <a:pt x="58335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74091" y="2597658"/>
            <a:ext cx="7194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5305" algn="l"/>
              </a:tabLst>
            </a:pPr>
            <a:r>
              <a:rPr dirty="0" sz="1800">
                <a:latin typeface="Cambria Math"/>
                <a:cs typeface="Cambria Math"/>
              </a:rPr>
              <a:t>𝐺 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44143" y="2765043"/>
            <a:ext cx="1760220" cy="422275"/>
          </a:xfrm>
          <a:custGeom>
            <a:avLst/>
            <a:gdLst/>
            <a:ahLst/>
            <a:cxnLst/>
            <a:rect l="l" t="t" r="r" b="b"/>
            <a:pathLst>
              <a:path w="1760220" h="422275">
                <a:moveTo>
                  <a:pt x="270764" y="53594"/>
                </a:moveTo>
                <a:lnTo>
                  <a:pt x="233654" y="71602"/>
                </a:lnTo>
                <a:lnTo>
                  <a:pt x="207772" y="114300"/>
                </a:lnTo>
                <a:lnTo>
                  <a:pt x="191300" y="169354"/>
                </a:lnTo>
                <a:lnTo>
                  <a:pt x="185801" y="233299"/>
                </a:lnTo>
                <a:lnTo>
                  <a:pt x="187172" y="265950"/>
                </a:lnTo>
                <a:lnTo>
                  <a:pt x="198170" y="325297"/>
                </a:lnTo>
                <a:lnTo>
                  <a:pt x="219760" y="375450"/>
                </a:lnTo>
                <a:lnTo>
                  <a:pt x="249428" y="410400"/>
                </a:lnTo>
                <a:lnTo>
                  <a:pt x="267081" y="421767"/>
                </a:lnTo>
                <a:lnTo>
                  <a:pt x="270764" y="412877"/>
                </a:lnTo>
                <a:lnTo>
                  <a:pt x="256616" y="401408"/>
                </a:lnTo>
                <a:lnTo>
                  <a:pt x="244094" y="386435"/>
                </a:lnTo>
                <a:lnTo>
                  <a:pt x="223901" y="346075"/>
                </a:lnTo>
                <a:lnTo>
                  <a:pt x="211328" y="294259"/>
                </a:lnTo>
                <a:lnTo>
                  <a:pt x="207137" y="233172"/>
                </a:lnTo>
                <a:lnTo>
                  <a:pt x="208178" y="201282"/>
                </a:lnTo>
                <a:lnTo>
                  <a:pt x="216662" y="144564"/>
                </a:lnTo>
                <a:lnTo>
                  <a:pt x="233426" y="98171"/>
                </a:lnTo>
                <a:lnTo>
                  <a:pt x="256755" y="65024"/>
                </a:lnTo>
                <a:lnTo>
                  <a:pt x="270764" y="53594"/>
                </a:lnTo>
                <a:close/>
              </a:path>
              <a:path w="1760220" h="422275">
                <a:moveTo>
                  <a:pt x="1742948" y="233172"/>
                </a:moveTo>
                <a:lnTo>
                  <a:pt x="1737423" y="169354"/>
                </a:lnTo>
                <a:lnTo>
                  <a:pt x="1720850" y="114300"/>
                </a:lnTo>
                <a:lnTo>
                  <a:pt x="1694942" y="71602"/>
                </a:lnTo>
                <a:lnTo>
                  <a:pt x="1661414" y="44704"/>
                </a:lnTo>
                <a:lnTo>
                  <a:pt x="1657858" y="53594"/>
                </a:lnTo>
                <a:lnTo>
                  <a:pt x="1671904" y="65024"/>
                </a:lnTo>
                <a:lnTo>
                  <a:pt x="1684362" y="79883"/>
                </a:lnTo>
                <a:lnTo>
                  <a:pt x="1704594" y="119888"/>
                </a:lnTo>
                <a:lnTo>
                  <a:pt x="1717332" y="171691"/>
                </a:lnTo>
                <a:lnTo>
                  <a:pt x="1721612" y="233299"/>
                </a:lnTo>
                <a:lnTo>
                  <a:pt x="1720532" y="264934"/>
                </a:lnTo>
                <a:lnTo>
                  <a:pt x="1712074" y="321322"/>
                </a:lnTo>
                <a:lnTo>
                  <a:pt x="1695424" y="367982"/>
                </a:lnTo>
                <a:lnTo>
                  <a:pt x="1671993" y="401408"/>
                </a:lnTo>
                <a:lnTo>
                  <a:pt x="1657858" y="412877"/>
                </a:lnTo>
                <a:lnTo>
                  <a:pt x="1661414" y="421767"/>
                </a:lnTo>
                <a:lnTo>
                  <a:pt x="1694942" y="394944"/>
                </a:lnTo>
                <a:lnTo>
                  <a:pt x="1720850" y="351917"/>
                </a:lnTo>
                <a:lnTo>
                  <a:pt x="1737410" y="296646"/>
                </a:lnTo>
                <a:lnTo>
                  <a:pt x="1741563" y="265950"/>
                </a:lnTo>
                <a:lnTo>
                  <a:pt x="1742948" y="233172"/>
                </a:lnTo>
                <a:close/>
              </a:path>
              <a:path w="1760220" h="422275">
                <a:moveTo>
                  <a:pt x="1760220" y="0"/>
                </a:moveTo>
                <a:lnTo>
                  <a:pt x="0" y="0"/>
                </a:lnTo>
                <a:lnTo>
                  <a:pt x="0" y="15240"/>
                </a:lnTo>
                <a:lnTo>
                  <a:pt x="1760220" y="15240"/>
                </a:lnTo>
                <a:lnTo>
                  <a:pt x="1760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948688" y="2423921"/>
            <a:ext cx="152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31519" y="2823209"/>
            <a:ext cx="8178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1465" algn="l"/>
              </a:tabLst>
            </a:pPr>
            <a:r>
              <a:rPr dirty="0" sz="1800">
                <a:latin typeface="Cambria Math"/>
                <a:cs typeface="Cambria Math"/>
              </a:rPr>
              <a:t>2	1</a:t>
            </a:r>
            <a:r>
              <a:rPr dirty="0" sz="1800" spc="-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𝑒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18435" y="2855213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09572" y="2792730"/>
            <a:ext cx="5588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-95">
                <a:latin typeface="Cambria Math"/>
                <a:cs typeface="Cambria Math"/>
              </a:rPr>
              <a:t>−</a:t>
            </a:r>
            <a:r>
              <a:rPr dirty="0" baseline="17094" sz="1950" spc="-142">
                <a:latin typeface="Cambria Math"/>
                <a:cs typeface="Cambria Math"/>
              </a:rPr>
              <a:t>1</a:t>
            </a:r>
            <a:r>
              <a:rPr dirty="0" sz="1300" spc="-95">
                <a:latin typeface="Cambria Math"/>
                <a:cs typeface="Cambria Math"/>
              </a:rPr>
              <a:t>ൗ </a:t>
            </a:r>
            <a:r>
              <a:rPr dirty="0" sz="1300" spc="-90">
                <a:latin typeface="Cambria Math"/>
                <a:cs typeface="Cambria Math"/>
              </a:rPr>
              <a:t> </a:t>
            </a:r>
            <a:r>
              <a:rPr dirty="0" sz="1300">
                <a:latin typeface="Cambria Math"/>
                <a:cs typeface="Cambria Math"/>
              </a:rPr>
              <a:t>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31795" y="2823209"/>
            <a:ext cx="1365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55239" y="2815589"/>
            <a:ext cx="243204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-30">
                <a:latin typeface="Cambria Math"/>
                <a:cs typeface="Cambria Math"/>
              </a:rPr>
              <a:t>−</a:t>
            </a:r>
            <a:r>
              <a:rPr dirty="0" sz="1300" spc="40">
                <a:latin typeface="Cambria Math"/>
                <a:cs typeface="Cambria Math"/>
              </a:rPr>
              <a:t>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4091" y="3989323"/>
            <a:ext cx="3580129" cy="79375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241300" marR="5080" indent="-228600">
              <a:lnSpc>
                <a:spcPts val="1939"/>
              </a:lnSpc>
              <a:spcBef>
                <a:spcPts val="34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Debe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seleccionarse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periodo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muestreo entre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8-10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muestras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establecimiento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347268" y="747521"/>
            <a:ext cx="24517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primer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orden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093997" y="5870745"/>
            <a:ext cx="57150" cy="86995"/>
          </a:xfrm>
          <a:custGeom>
            <a:avLst/>
            <a:gdLst/>
            <a:ahLst/>
            <a:cxnLst/>
            <a:rect l="l" t="t" r="r" b="b"/>
            <a:pathLst>
              <a:path w="57150" h="86995">
                <a:moveTo>
                  <a:pt x="53008" y="0"/>
                </a:moveTo>
                <a:lnTo>
                  <a:pt x="10210" y="0"/>
                </a:lnTo>
                <a:lnTo>
                  <a:pt x="1879" y="44220"/>
                </a:lnTo>
                <a:lnTo>
                  <a:pt x="11798" y="45516"/>
                </a:lnTo>
                <a:lnTo>
                  <a:pt x="13360" y="43039"/>
                </a:lnTo>
                <a:lnTo>
                  <a:pt x="15519" y="41044"/>
                </a:lnTo>
                <a:lnTo>
                  <a:pt x="20992" y="37944"/>
                </a:lnTo>
                <a:lnTo>
                  <a:pt x="24065" y="37170"/>
                </a:lnTo>
                <a:lnTo>
                  <a:pt x="32955" y="37170"/>
                </a:lnTo>
                <a:lnTo>
                  <a:pt x="37387" y="38910"/>
                </a:lnTo>
                <a:lnTo>
                  <a:pt x="44156" y="45884"/>
                </a:lnTo>
                <a:lnTo>
                  <a:pt x="45845" y="50635"/>
                </a:lnTo>
                <a:lnTo>
                  <a:pt x="45845" y="63008"/>
                </a:lnTo>
                <a:lnTo>
                  <a:pt x="44080" y="68102"/>
                </a:lnTo>
                <a:lnTo>
                  <a:pt x="37045" y="75762"/>
                </a:lnTo>
                <a:lnTo>
                  <a:pt x="32739" y="77681"/>
                </a:lnTo>
                <a:lnTo>
                  <a:pt x="23418" y="77681"/>
                </a:lnTo>
                <a:lnTo>
                  <a:pt x="19811" y="76321"/>
                </a:lnTo>
                <a:lnTo>
                  <a:pt x="13829" y="70884"/>
                </a:lnTo>
                <a:lnTo>
                  <a:pt x="11912" y="66819"/>
                </a:lnTo>
                <a:lnTo>
                  <a:pt x="11099" y="61420"/>
                </a:lnTo>
                <a:lnTo>
                  <a:pt x="0" y="62360"/>
                </a:lnTo>
                <a:lnTo>
                  <a:pt x="711" y="69601"/>
                </a:lnTo>
                <a:lnTo>
                  <a:pt x="3530" y="75419"/>
                </a:lnTo>
                <a:lnTo>
                  <a:pt x="13436" y="84185"/>
                </a:lnTo>
                <a:lnTo>
                  <a:pt x="19824" y="86382"/>
                </a:lnTo>
                <a:lnTo>
                  <a:pt x="37197" y="86382"/>
                </a:lnTo>
                <a:lnTo>
                  <a:pt x="44728" y="82889"/>
                </a:lnTo>
                <a:lnTo>
                  <a:pt x="54786" y="70249"/>
                </a:lnTo>
                <a:lnTo>
                  <a:pt x="57059" y="63516"/>
                </a:lnTo>
                <a:lnTo>
                  <a:pt x="57059" y="47548"/>
                </a:lnTo>
                <a:lnTo>
                  <a:pt x="54469" y="40854"/>
                </a:lnTo>
                <a:lnTo>
                  <a:pt x="44144" y="30437"/>
                </a:lnTo>
                <a:lnTo>
                  <a:pt x="37807" y="27833"/>
                </a:lnTo>
                <a:lnTo>
                  <a:pt x="24612" y="27833"/>
                </a:lnTo>
                <a:lnTo>
                  <a:pt x="19189" y="29636"/>
                </a:lnTo>
                <a:lnTo>
                  <a:pt x="14033" y="33244"/>
                </a:lnTo>
                <a:lnTo>
                  <a:pt x="18668" y="10099"/>
                </a:lnTo>
                <a:lnTo>
                  <a:pt x="53008" y="10099"/>
                </a:lnTo>
                <a:lnTo>
                  <a:pt x="5300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535515" y="5869221"/>
            <a:ext cx="116837" cy="87907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002230" y="5869221"/>
            <a:ext cx="117726" cy="87907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59419" y="5869221"/>
            <a:ext cx="126362" cy="87907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433613" y="5175299"/>
            <a:ext cx="158784" cy="87907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433613" y="4613239"/>
            <a:ext cx="159305" cy="87780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433613" y="4051115"/>
            <a:ext cx="159597" cy="87780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433613" y="3488991"/>
            <a:ext cx="159838" cy="87780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4546488" y="2926867"/>
            <a:ext cx="31750" cy="86995"/>
          </a:xfrm>
          <a:custGeom>
            <a:avLst/>
            <a:gdLst/>
            <a:ahLst/>
            <a:cxnLst/>
            <a:rect l="l" t="t" r="r" b="b"/>
            <a:pathLst>
              <a:path w="31750" h="86994">
                <a:moveTo>
                  <a:pt x="31698" y="0"/>
                </a:moveTo>
                <a:lnTo>
                  <a:pt x="24891" y="0"/>
                </a:lnTo>
                <a:lnTo>
                  <a:pt x="23049" y="3683"/>
                </a:lnTo>
                <a:lnTo>
                  <a:pt x="19913" y="7494"/>
                </a:lnTo>
                <a:lnTo>
                  <a:pt x="11074" y="15371"/>
                </a:lnTo>
                <a:lnTo>
                  <a:pt x="5905" y="18800"/>
                </a:lnTo>
                <a:lnTo>
                  <a:pt x="0" y="21595"/>
                </a:lnTo>
                <a:lnTo>
                  <a:pt x="0" y="31758"/>
                </a:lnTo>
                <a:lnTo>
                  <a:pt x="21132" y="19055"/>
                </a:lnTo>
                <a:lnTo>
                  <a:pt x="21132" y="86382"/>
                </a:lnTo>
                <a:lnTo>
                  <a:pt x="31698" y="86382"/>
                </a:lnTo>
                <a:lnTo>
                  <a:pt x="3169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0" name="object 30"/>
          <p:cNvGrpSpPr/>
          <p:nvPr/>
        </p:nvGrpSpPr>
        <p:grpSpPr>
          <a:xfrm>
            <a:off x="4538386" y="2927248"/>
            <a:ext cx="2030095" cy="3030220"/>
            <a:chOff x="4538386" y="2927248"/>
            <a:chExt cx="2030095" cy="3030220"/>
          </a:xfrm>
        </p:grpSpPr>
        <p:sp>
          <p:nvSpPr>
            <p:cNvPr id="31" name="object 31"/>
            <p:cNvSpPr/>
            <p:nvPr/>
          </p:nvSpPr>
          <p:spPr>
            <a:xfrm>
              <a:off x="4657242" y="2960915"/>
              <a:ext cx="1873250" cy="2817495"/>
            </a:xfrm>
            <a:custGeom>
              <a:avLst/>
              <a:gdLst/>
              <a:ahLst/>
              <a:cxnLst/>
              <a:rect l="l" t="t" r="r" b="b"/>
              <a:pathLst>
                <a:path w="1873250" h="2817495">
                  <a:moveTo>
                    <a:pt x="1873199" y="0"/>
                  </a:moveTo>
                  <a:lnTo>
                    <a:pt x="1870024" y="0"/>
                  </a:lnTo>
                  <a:lnTo>
                    <a:pt x="1866811" y="0"/>
                  </a:lnTo>
                  <a:lnTo>
                    <a:pt x="1866811" y="6350"/>
                  </a:lnTo>
                  <a:lnTo>
                    <a:pt x="1866811" y="34429"/>
                  </a:lnTo>
                  <a:lnTo>
                    <a:pt x="1866811" y="562127"/>
                  </a:lnTo>
                  <a:lnTo>
                    <a:pt x="1838744" y="562127"/>
                  </a:lnTo>
                  <a:lnTo>
                    <a:pt x="1838744" y="568477"/>
                  </a:lnTo>
                  <a:lnTo>
                    <a:pt x="1866811" y="568477"/>
                  </a:lnTo>
                  <a:lnTo>
                    <a:pt x="1866811" y="1124254"/>
                  </a:lnTo>
                  <a:lnTo>
                    <a:pt x="1838744" y="1124254"/>
                  </a:lnTo>
                  <a:lnTo>
                    <a:pt x="1838744" y="1130604"/>
                  </a:lnTo>
                  <a:lnTo>
                    <a:pt x="1866811" y="1130604"/>
                  </a:lnTo>
                  <a:lnTo>
                    <a:pt x="1866811" y="1686369"/>
                  </a:lnTo>
                  <a:lnTo>
                    <a:pt x="1838744" y="1686369"/>
                  </a:lnTo>
                  <a:lnTo>
                    <a:pt x="1838744" y="1692732"/>
                  </a:lnTo>
                  <a:lnTo>
                    <a:pt x="1866811" y="1692732"/>
                  </a:lnTo>
                  <a:lnTo>
                    <a:pt x="1866811" y="2248509"/>
                  </a:lnTo>
                  <a:lnTo>
                    <a:pt x="1838744" y="2248509"/>
                  </a:lnTo>
                  <a:lnTo>
                    <a:pt x="1838744" y="2254859"/>
                  </a:lnTo>
                  <a:lnTo>
                    <a:pt x="1866811" y="2254859"/>
                  </a:lnTo>
                  <a:lnTo>
                    <a:pt x="1866811" y="2782532"/>
                  </a:lnTo>
                  <a:lnTo>
                    <a:pt x="1866811" y="2810637"/>
                  </a:lnTo>
                  <a:lnTo>
                    <a:pt x="1838744" y="2810637"/>
                  </a:lnTo>
                  <a:lnTo>
                    <a:pt x="1406448" y="2810637"/>
                  </a:lnTo>
                  <a:lnTo>
                    <a:pt x="1406448" y="2782532"/>
                  </a:lnTo>
                  <a:lnTo>
                    <a:pt x="1400098" y="2782532"/>
                  </a:lnTo>
                  <a:lnTo>
                    <a:pt x="1400098" y="2810637"/>
                  </a:lnTo>
                  <a:lnTo>
                    <a:pt x="939736" y="2810637"/>
                  </a:lnTo>
                  <a:lnTo>
                    <a:pt x="939736" y="2782532"/>
                  </a:lnTo>
                  <a:lnTo>
                    <a:pt x="933386" y="2782532"/>
                  </a:lnTo>
                  <a:lnTo>
                    <a:pt x="933386" y="2810637"/>
                  </a:lnTo>
                  <a:lnTo>
                    <a:pt x="473062" y="2810637"/>
                  </a:lnTo>
                  <a:lnTo>
                    <a:pt x="473062" y="2782532"/>
                  </a:lnTo>
                  <a:lnTo>
                    <a:pt x="466712" y="2782532"/>
                  </a:lnTo>
                  <a:lnTo>
                    <a:pt x="466712" y="2810637"/>
                  </a:lnTo>
                  <a:lnTo>
                    <a:pt x="34442" y="2810637"/>
                  </a:lnTo>
                  <a:lnTo>
                    <a:pt x="6350" y="2810637"/>
                  </a:lnTo>
                  <a:lnTo>
                    <a:pt x="6350" y="2782532"/>
                  </a:lnTo>
                  <a:lnTo>
                    <a:pt x="6350" y="2254859"/>
                  </a:lnTo>
                  <a:lnTo>
                    <a:pt x="34442" y="2254859"/>
                  </a:lnTo>
                  <a:lnTo>
                    <a:pt x="34442" y="2248509"/>
                  </a:lnTo>
                  <a:lnTo>
                    <a:pt x="6350" y="2248509"/>
                  </a:lnTo>
                  <a:lnTo>
                    <a:pt x="6350" y="1692732"/>
                  </a:lnTo>
                  <a:lnTo>
                    <a:pt x="34442" y="1692732"/>
                  </a:lnTo>
                  <a:lnTo>
                    <a:pt x="34442" y="1686369"/>
                  </a:lnTo>
                  <a:lnTo>
                    <a:pt x="6350" y="1686369"/>
                  </a:lnTo>
                  <a:lnTo>
                    <a:pt x="6350" y="1130604"/>
                  </a:lnTo>
                  <a:lnTo>
                    <a:pt x="34442" y="1130604"/>
                  </a:lnTo>
                  <a:lnTo>
                    <a:pt x="34442" y="1124254"/>
                  </a:lnTo>
                  <a:lnTo>
                    <a:pt x="6350" y="1124254"/>
                  </a:lnTo>
                  <a:lnTo>
                    <a:pt x="6350" y="568477"/>
                  </a:lnTo>
                  <a:lnTo>
                    <a:pt x="34442" y="568477"/>
                  </a:lnTo>
                  <a:lnTo>
                    <a:pt x="34442" y="562127"/>
                  </a:lnTo>
                  <a:lnTo>
                    <a:pt x="6350" y="562127"/>
                  </a:lnTo>
                  <a:lnTo>
                    <a:pt x="6350" y="34429"/>
                  </a:lnTo>
                  <a:lnTo>
                    <a:pt x="6350" y="6350"/>
                  </a:lnTo>
                  <a:lnTo>
                    <a:pt x="34442" y="6350"/>
                  </a:lnTo>
                  <a:lnTo>
                    <a:pt x="466712" y="6350"/>
                  </a:lnTo>
                  <a:lnTo>
                    <a:pt x="466712" y="34429"/>
                  </a:lnTo>
                  <a:lnTo>
                    <a:pt x="473062" y="34429"/>
                  </a:lnTo>
                  <a:lnTo>
                    <a:pt x="473062" y="6350"/>
                  </a:lnTo>
                  <a:lnTo>
                    <a:pt x="933386" y="6350"/>
                  </a:lnTo>
                  <a:lnTo>
                    <a:pt x="933386" y="34429"/>
                  </a:lnTo>
                  <a:lnTo>
                    <a:pt x="939736" y="34429"/>
                  </a:lnTo>
                  <a:lnTo>
                    <a:pt x="939736" y="6350"/>
                  </a:lnTo>
                  <a:lnTo>
                    <a:pt x="1400098" y="6350"/>
                  </a:lnTo>
                  <a:lnTo>
                    <a:pt x="1400098" y="34429"/>
                  </a:lnTo>
                  <a:lnTo>
                    <a:pt x="1406448" y="34429"/>
                  </a:lnTo>
                  <a:lnTo>
                    <a:pt x="1406448" y="6350"/>
                  </a:lnTo>
                  <a:lnTo>
                    <a:pt x="1838744" y="6350"/>
                  </a:lnTo>
                  <a:lnTo>
                    <a:pt x="1866811" y="6350"/>
                  </a:lnTo>
                  <a:lnTo>
                    <a:pt x="1866811" y="0"/>
                  </a:lnTo>
                  <a:lnTo>
                    <a:pt x="1838744" y="0"/>
                  </a:lnTo>
                  <a:lnTo>
                    <a:pt x="34442" y="0"/>
                  </a:lnTo>
                  <a:lnTo>
                    <a:pt x="3175" y="0"/>
                  </a:lnTo>
                  <a:lnTo>
                    <a:pt x="0" y="12"/>
                  </a:lnTo>
                  <a:lnTo>
                    <a:pt x="0" y="3149"/>
                  </a:lnTo>
                  <a:lnTo>
                    <a:pt x="0" y="34429"/>
                  </a:lnTo>
                  <a:lnTo>
                    <a:pt x="0" y="2782532"/>
                  </a:lnTo>
                  <a:lnTo>
                    <a:pt x="0" y="2813812"/>
                  </a:lnTo>
                  <a:lnTo>
                    <a:pt x="3175" y="2813812"/>
                  </a:lnTo>
                  <a:lnTo>
                    <a:pt x="3175" y="2816987"/>
                  </a:lnTo>
                  <a:lnTo>
                    <a:pt x="34442" y="2816987"/>
                  </a:lnTo>
                  <a:lnTo>
                    <a:pt x="1838744" y="2816987"/>
                  </a:lnTo>
                  <a:lnTo>
                    <a:pt x="1870024" y="2816987"/>
                  </a:lnTo>
                  <a:lnTo>
                    <a:pt x="1873199" y="2816987"/>
                  </a:lnTo>
                  <a:lnTo>
                    <a:pt x="1873199" y="2810637"/>
                  </a:lnTo>
                  <a:lnTo>
                    <a:pt x="1873161" y="2782532"/>
                  </a:lnTo>
                  <a:lnTo>
                    <a:pt x="1873161" y="34429"/>
                  </a:lnTo>
                  <a:lnTo>
                    <a:pt x="1873161" y="6350"/>
                  </a:lnTo>
                  <a:lnTo>
                    <a:pt x="1873199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660227" y="2960915"/>
              <a:ext cx="1856105" cy="6350"/>
            </a:xfrm>
            <a:custGeom>
              <a:avLst/>
              <a:gdLst/>
              <a:ahLst/>
              <a:cxnLst/>
              <a:rect l="l" t="t" r="r" b="b"/>
              <a:pathLst>
                <a:path w="1856104" h="6350">
                  <a:moveTo>
                    <a:pt x="177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77" y="6350"/>
                  </a:lnTo>
                  <a:lnTo>
                    <a:pt x="177" y="0"/>
                  </a:lnTo>
                  <a:close/>
                </a:path>
                <a:path w="1856104" h="6350">
                  <a:moveTo>
                    <a:pt x="9715" y="0"/>
                  </a:moveTo>
                  <a:lnTo>
                    <a:pt x="190" y="0"/>
                  </a:lnTo>
                  <a:lnTo>
                    <a:pt x="190" y="6350"/>
                  </a:lnTo>
                  <a:lnTo>
                    <a:pt x="9715" y="6350"/>
                  </a:lnTo>
                  <a:lnTo>
                    <a:pt x="9715" y="0"/>
                  </a:lnTo>
                  <a:close/>
                </a:path>
                <a:path w="1856104" h="6350">
                  <a:moveTo>
                    <a:pt x="47802" y="0"/>
                  </a:moveTo>
                  <a:lnTo>
                    <a:pt x="38277" y="0"/>
                  </a:lnTo>
                  <a:lnTo>
                    <a:pt x="38277" y="6350"/>
                  </a:lnTo>
                  <a:lnTo>
                    <a:pt x="47802" y="6350"/>
                  </a:lnTo>
                  <a:lnTo>
                    <a:pt x="47802" y="0"/>
                  </a:lnTo>
                  <a:close/>
                </a:path>
                <a:path w="1856104" h="6350">
                  <a:moveTo>
                    <a:pt x="85902" y="0"/>
                  </a:moveTo>
                  <a:lnTo>
                    <a:pt x="76377" y="0"/>
                  </a:lnTo>
                  <a:lnTo>
                    <a:pt x="76377" y="6350"/>
                  </a:lnTo>
                  <a:lnTo>
                    <a:pt x="85902" y="6350"/>
                  </a:lnTo>
                  <a:lnTo>
                    <a:pt x="85902" y="0"/>
                  </a:lnTo>
                  <a:close/>
                </a:path>
                <a:path w="1856104" h="6350">
                  <a:moveTo>
                    <a:pt x="103047" y="0"/>
                  </a:moveTo>
                  <a:lnTo>
                    <a:pt x="93522" y="0"/>
                  </a:lnTo>
                  <a:lnTo>
                    <a:pt x="93522" y="6350"/>
                  </a:lnTo>
                  <a:lnTo>
                    <a:pt x="103047" y="6350"/>
                  </a:lnTo>
                  <a:lnTo>
                    <a:pt x="103047" y="0"/>
                  </a:lnTo>
                  <a:close/>
                </a:path>
                <a:path w="1856104" h="6350">
                  <a:moveTo>
                    <a:pt x="141147" y="0"/>
                  </a:moveTo>
                  <a:lnTo>
                    <a:pt x="131622" y="0"/>
                  </a:lnTo>
                  <a:lnTo>
                    <a:pt x="131622" y="6350"/>
                  </a:lnTo>
                  <a:lnTo>
                    <a:pt x="141147" y="6350"/>
                  </a:lnTo>
                  <a:lnTo>
                    <a:pt x="141147" y="0"/>
                  </a:lnTo>
                  <a:close/>
                </a:path>
                <a:path w="1856104" h="6350">
                  <a:moveTo>
                    <a:pt x="179247" y="0"/>
                  </a:moveTo>
                  <a:lnTo>
                    <a:pt x="169722" y="0"/>
                  </a:lnTo>
                  <a:lnTo>
                    <a:pt x="169722" y="6350"/>
                  </a:lnTo>
                  <a:lnTo>
                    <a:pt x="179247" y="6350"/>
                  </a:lnTo>
                  <a:lnTo>
                    <a:pt x="179247" y="0"/>
                  </a:lnTo>
                  <a:close/>
                </a:path>
                <a:path w="1856104" h="6350">
                  <a:moveTo>
                    <a:pt x="217347" y="0"/>
                  </a:moveTo>
                  <a:lnTo>
                    <a:pt x="207822" y="0"/>
                  </a:lnTo>
                  <a:lnTo>
                    <a:pt x="207822" y="6350"/>
                  </a:lnTo>
                  <a:lnTo>
                    <a:pt x="217347" y="6350"/>
                  </a:lnTo>
                  <a:lnTo>
                    <a:pt x="217347" y="0"/>
                  </a:lnTo>
                  <a:close/>
                </a:path>
                <a:path w="1856104" h="6350">
                  <a:moveTo>
                    <a:pt x="255447" y="0"/>
                  </a:moveTo>
                  <a:lnTo>
                    <a:pt x="245922" y="0"/>
                  </a:lnTo>
                  <a:lnTo>
                    <a:pt x="245922" y="6350"/>
                  </a:lnTo>
                  <a:lnTo>
                    <a:pt x="255447" y="6350"/>
                  </a:lnTo>
                  <a:lnTo>
                    <a:pt x="255447" y="0"/>
                  </a:lnTo>
                  <a:close/>
                </a:path>
                <a:path w="1856104" h="6350">
                  <a:moveTo>
                    <a:pt x="293547" y="0"/>
                  </a:moveTo>
                  <a:lnTo>
                    <a:pt x="284022" y="0"/>
                  </a:lnTo>
                  <a:lnTo>
                    <a:pt x="284022" y="6350"/>
                  </a:lnTo>
                  <a:lnTo>
                    <a:pt x="293547" y="6350"/>
                  </a:lnTo>
                  <a:lnTo>
                    <a:pt x="293547" y="0"/>
                  </a:lnTo>
                  <a:close/>
                </a:path>
                <a:path w="1856104" h="6350">
                  <a:moveTo>
                    <a:pt x="331647" y="0"/>
                  </a:moveTo>
                  <a:lnTo>
                    <a:pt x="322122" y="0"/>
                  </a:lnTo>
                  <a:lnTo>
                    <a:pt x="322122" y="6350"/>
                  </a:lnTo>
                  <a:lnTo>
                    <a:pt x="331647" y="6350"/>
                  </a:lnTo>
                  <a:lnTo>
                    <a:pt x="331647" y="0"/>
                  </a:lnTo>
                  <a:close/>
                </a:path>
                <a:path w="1856104" h="6350">
                  <a:moveTo>
                    <a:pt x="369747" y="0"/>
                  </a:moveTo>
                  <a:lnTo>
                    <a:pt x="360222" y="0"/>
                  </a:lnTo>
                  <a:lnTo>
                    <a:pt x="360222" y="6350"/>
                  </a:lnTo>
                  <a:lnTo>
                    <a:pt x="369747" y="6350"/>
                  </a:lnTo>
                  <a:lnTo>
                    <a:pt x="369747" y="0"/>
                  </a:lnTo>
                  <a:close/>
                </a:path>
                <a:path w="1856104" h="6350">
                  <a:moveTo>
                    <a:pt x="407847" y="0"/>
                  </a:moveTo>
                  <a:lnTo>
                    <a:pt x="398322" y="0"/>
                  </a:lnTo>
                  <a:lnTo>
                    <a:pt x="398322" y="6350"/>
                  </a:lnTo>
                  <a:lnTo>
                    <a:pt x="407847" y="6350"/>
                  </a:lnTo>
                  <a:lnTo>
                    <a:pt x="407847" y="0"/>
                  </a:lnTo>
                  <a:close/>
                </a:path>
                <a:path w="1856104" h="6350">
                  <a:moveTo>
                    <a:pt x="445947" y="0"/>
                  </a:moveTo>
                  <a:lnTo>
                    <a:pt x="436422" y="0"/>
                  </a:lnTo>
                  <a:lnTo>
                    <a:pt x="436422" y="6350"/>
                  </a:lnTo>
                  <a:lnTo>
                    <a:pt x="445947" y="6350"/>
                  </a:lnTo>
                  <a:lnTo>
                    <a:pt x="445947" y="0"/>
                  </a:lnTo>
                  <a:close/>
                </a:path>
                <a:path w="1856104" h="6350">
                  <a:moveTo>
                    <a:pt x="484047" y="0"/>
                  </a:moveTo>
                  <a:lnTo>
                    <a:pt x="474522" y="0"/>
                  </a:lnTo>
                  <a:lnTo>
                    <a:pt x="474522" y="6350"/>
                  </a:lnTo>
                  <a:lnTo>
                    <a:pt x="484047" y="6350"/>
                  </a:lnTo>
                  <a:lnTo>
                    <a:pt x="484047" y="0"/>
                  </a:lnTo>
                  <a:close/>
                </a:path>
                <a:path w="1856104" h="6350">
                  <a:moveTo>
                    <a:pt x="522147" y="0"/>
                  </a:moveTo>
                  <a:lnTo>
                    <a:pt x="512622" y="0"/>
                  </a:lnTo>
                  <a:lnTo>
                    <a:pt x="512622" y="6350"/>
                  </a:lnTo>
                  <a:lnTo>
                    <a:pt x="522147" y="6350"/>
                  </a:lnTo>
                  <a:lnTo>
                    <a:pt x="522147" y="0"/>
                  </a:lnTo>
                  <a:close/>
                </a:path>
                <a:path w="1856104" h="6350">
                  <a:moveTo>
                    <a:pt x="560235" y="0"/>
                  </a:moveTo>
                  <a:lnTo>
                    <a:pt x="550722" y="0"/>
                  </a:lnTo>
                  <a:lnTo>
                    <a:pt x="550722" y="6350"/>
                  </a:lnTo>
                  <a:lnTo>
                    <a:pt x="560235" y="6350"/>
                  </a:lnTo>
                  <a:lnTo>
                    <a:pt x="560235" y="0"/>
                  </a:lnTo>
                  <a:close/>
                </a:path>
                <a:path w="1856104" h="6350">
                  <a:moveTo>
                    <a:pt x="598335" y="0"/>
                  </a:moveTo>
                  <a:lnTo>
                    <a:pt x="588810" y="0"/>
                  </a:lnTo>
                  <a:lnTo>
                    <a:pt x="588810" y="6350"/>
                  </a:lnTo>
                  <a:lnTo>
                    <a:pt x="598335" y="6350"/>
                  </a:lnTo>
                  <a:lnTo>
                    <a:pt x="598335" y="0"/>
                  </a:lnTo>
                  <a:close/>
                </a:path>
                <a:path w="1856104" h="6350">
                  <a:moveTo>
                    <a:pt x="636435" y="0"/>
                  </a:moveTo>
                  <a:lnTo>
                    <a:pt x="626910" y="0"/>
                  </a:lnTo>
                  <a:lnTo>
                    <a:pt x="626910" y="6350"/>
                  </a:lnTo>
                  <a:lnTo>
                    <a:pt x="636435" y="6350"/>
                  </a:lnTo>
                  <a:lnTo>
                    <a:pt x="636435" y="0"/>
                  </a:lnTo>
                  <a:close/>
                </a:path>
                <a:path w="1856104" h="6350">
                  <a:moveTo>
                    <a:pt x="674535" y="0"/>
                  </a:moveTo>
                  <a:lnTo>
                    <a:pt x="665010" y="0"/>
                  </a:lnTo>
                  <a:lnTo>
                    <a:pt x="665010" y="6350"/>
                  </a:lnTo>
                  <a:lnTo>
                    <a:pt x="674535" y="6350"/>
                  </a:lnTo>
                  <a:lnTo>
                    <a:pt x="674535" y="0"/>
                  </a:lnTo>
                  <a:close/>
                </a:path>
                <a:path w="1856104" h="6350">
                  <a:moveTo>
                    <a:pt x="712635" y="0"/>
                  </a:moveTo>
                  <a:lnTo>
                    <a:pt x="703110" y="0"/>
                  </a:lnTo>
                  <a:lnTo>
                    <a:pt x="703110" y="6350"/>
                  </a:lnTo>
                  <a:lnTo>
                    <a:pt x="712635" y="6350"/>
                  </a:lnTo>
                  <a:lnTo>
                    <a:pt x="712635" y="0"/>
                  </a:lnTo>
                  <a:close/>
                </a:path>
                <a:path w="1856104" h="6350">
                  <a:moveTo>
                    <a:pt x="750697" y="0"/>
                  </a:moveTo>
                  <a:lnTo>
                    <a:pt x="741172" y="0"/>
                  </a:lnTo>
                  <a:lnTo>
                    <a:pt x="741172" y="6350"/>
                  </a:lnTo>
                  <a:lnTo>
                    <a:pt x="750697" y="6350"/>
                  </a:lnTo>
                  <a:lnTo>
                    <a:pt x="750697" y="0"/>
                  </a:lnTo>
                  <a:close/>
                </a:path>
                <a:path w="1856104" h="6350">
                  <a:moveTo>
                    <a:pt x="788797" y="0"/>
                  </a:moveTo>
                  <a:lnTo>
                    <a:pt x="779272" y="0"/>
                  </a:lnTo>
                  <a:lnTo>
                    <a:pt x="779272" y="6350"/>
                  </a:lnTo>
                  <a:lnTo>
                    <a:pt x="788797" y="6350"/>
                  </a:lnTo>
                  <a:lnTo>
                    <a:pt x="788797" y="0"/>
                  </a:lnTo>
                  <a:close/>
                </a:path>
                <a:path w="1856104" h="6350">
                  <a:moveTo>
                    <a:pt x="826897" y="0"/>
                  </a:moveTo>
                  <a:lnTo>
                    <a:pt x="817372" y="0"/>
                  </a:lnTo>
                  <a:lnTo>
                    <a:pt x="817372" y="6350"/>
                  </a:lnTo>
                  <a:lnTo>
                    <a:pt x="826897" y="6350"/>
                  </a:lnTo>
                  <a:lnTo>
                    <a:pt x="826897" y="0"/>
                  </a:lnTo>
                  <a:close/>
                </a:path>
                <a:path w="1856104" h="6350">
                  <a:moveTo>
                    <a:pt x="864997" y="0"/>
                  </a:moveTo>
                  <a:lnTo>
                    <a:pt x="855472" y="0"/>
                  </a:lnTo>
                  <a:lnTo>
                    <a:pt x="855472" y="6350"/>
                  </a:lnTo>
                  <a:lnTo>
                    <a:pt x="864997" y="6350"/>
                  </a:lnTo>
                  <a:lnTo>
                    <a:pt x="864997" y="0"/>
                  </a:lnTo>
                  <a:close/>
                </a:path>
                <a:path w="1856104" h="6350">
                  <a:moveTo>
                    <a:pt x="903097" y="0"/>
                  </a:moveTo>
                  <a:lnTo>
                    <a:pt x="893572" y="0"/>
                  </a:lnTo>
                  <a:lnTo>
                    <a:pt x="893572" y="6350"/>
                  </a:lnTo>
                  <a:lnTo>
                    <a:pt x="903097" y="6350"/>
                  </a:lnTo>
                  <a:lnTo>
                    <a:pt x="903097" y="0"/>
                  </a:lnTo>
                  <a:close/>
                </a:path>
                <a:path w="1856104" h="6350">
                  <a:moveTo>
                    <a:pt x="941197" y="0"/>
                  </a:moveTo>
                  <a:lnTo>
                    <a:pt x="931672" y="0"/>
                  </a:lnTo>
                  <a:lnTo>
                    <a:pt x="931672" y="6350"/>
                  </a:lnTo>
                  <a:lnTo>
                    <a:pt x="941197" y="6350"/>
                  </a:lnTo>
                  <a:lnTo>
                    <a:pt x="941197" y="0"/>
                  </a:lnTo>
                  <a:close/>
                </a:path>
                <a:path w="1856104" h="6350">
                  <a:moveTo>
                    <a:pt x="979297" y="0"/>
                  </a:moveTo>
                  <a:lnTo>
                    <a:pt x="969772" y="0"/>
                  </a:lnTo>
                  <a:lnTo>
                    <a:pt x="969772" y="6350"/>
                  </a:lnTo>
                  <a:lnTo>
                    <a:pt x="979297" y="6350"/>
                  </a:lnTo>
                  <a:lnTo>
                    <a:pt x="979297" y="0"/>
                  </a:lnTo>
                  <a:close/>
                </a:path>
                <a:path w="1856104" h="6350">
                  <a:moveTo>
                    <a:pt x="1017397" y="0"/>
                  </a:moveTo>
                  <a:lnTo>
                    <a:pt x="1007872" y="0"/>
                  </a:lnTo>
                  <a:lnTo>
                    <a:pt x="1007872" y="6350"/>
                  </a:lnTo>
                  <a:lnTo>
                    <a:pt x="1017397" y="6350"/>
                  </a:lnTo>
                  <a:lnTo>
                    <a:pt x="1017397" y="0"/>
                  </a:lnTo>
                  <a:close/>
                </a:path>
                <a:path w="1856104" h="6350">
                  <a:moveTo>
                    <a:pt x="1055497" y="0"/>
                  </a:moveTo>
                  <a:lnTo>
                    <a:pt x="1045972" y="0"/>
                  </a:lnTo>
                  <a:lnTo>
                    <a:pt x="1045972" y="6350"/>
                  </a:lnTo>
                  <a:lnTo>
                    <a:pt x="1055497" y="6350"/>
                  </a:lnTo>
                  <a:lnTo>
                    <a:pt x="1055497" y="0"/>
                  </a:lnTo>
                  <a:close/>
                </a:path>
                <a:path w="1856104" h="6350">
                  <a:moveTo>
                    <a:pt x="1093597" y="0"/>
                  </a:moveTo>
                  <a:lnTo>
                    <a:pt x="1084072" y="0"/>
                  </a:lnTo>
                  <a:lnTo>
                    <a:pt x="1084072" y="6350"/>
                  </a:lnTo>
                  <a:lnTo>
                    <a:pt x="1093597" y="6350"/>
                  </a:lnTo>
                  <a:lnTo>
                    <a:pt x="1093597" y="0"/>
                  </a:lnTo>
                  <a:close/>
                </a:path>
                <a:path w="1856104" h="6350">
                  <a:moveTo>
                    <a:pt x="1131684" y="0"/>
                  </a:moveTo>
                  <a:lnTo>
                    <a:pt x="1122159" y="0"/>
                  </a:lnTo>
                  <a:lnTo>
                    <a:pt x="1122159" y="6350"/>
                  </a:lnTo>
                  <a:lnTo>
                    <a:pt x="1131684" y="6350"/>
                  </a:lnTo>
                  <a:lnTo>
                    <a:pt x="1131684" y="0"/>
                  </a:lnTo>
                  <a:close/>
                </a:path>
                <a:path w="1856104" h="6350">
                  <a:moveTo>
                    <a:pt x="1169784" y="0"/>
                  </a:moveTo>
                  <a:lnTo>
                    <a:pt x="1160259" y="0"/>
                  </a:lnTo>
                  <a:lnTo>
                    <a:pt x="1160259" y="6350"/>
                  </a:lnTo>
                  <a:lnTo>
                    <a:pt x="1169784" y="6350"/>
                  </a:lnTo>
                  <a:lnTo>
                    <a:pt x="1169784" y="0"/>
                  </a:lnTo>
                  <a:close/>
                </a:path>
                <a:path w="1856104" h="6350">
                  <a:moveTo>
                    <a:pt x="1207884" y="0"/>
                  </a:moveTo>
                  <a:lnTo>
                    <a:pt x="1198359" y="0"/>
                  </a:lnTo>
                  <a:lnTo>
                    <a:pt x="1198359" y="6350"/>
                  </a:lnTo>
                  <a:lnTo>
                    <a:pt x="1207884" y="6350"/>
                  </a:lnTo>
                  <a:lnTo>
                    <a:pt x="1207884" y="0"/>
                  </a:lnTo>
                  <a:close/>
                </a:path>
                <a:path w="1856104" h="6350">
                  <a:moveTo>
                    <a:pt x="1245984" y="0"/>
                  </a:moveTo>
                  <a:lnTo>
                    <a:pt x="1236459" y="0"/>
                  </a:lnTo>
                  <a:lnTo>
                    <a:pt x="1236459" y="6350"/>
                  </a:lnTo>
                  <a:lnTo>
                    <a:pt x="1245984" y="6350"/>
                  </a:lnTo>
                  <a:lnTo>
                    <a:pt x="1245984" y="0"/>
                  </a:lnTo>
                  <a:close/>
                </a:path>
                <a:path w="1856104" h="6350">
                  <a:moveTo>
                    <a:pt x="1284084" y="0"/>
                  </a:moveTo>
                  <a:lnTo>
                    <a:pt x="1274559" y="0"/>
                  </a:lnTo>
                  <a:lnTo>
                    <a:pt x="1274559" y="6350"/>
                  </a:lnTo>
                  <a:lnTo>
                    <a:pt x="1284084" y="6350"/>
                  </a:lnTo>
                  <a:lnTo>
                    <a:pt x="1284084" y="0"/>
                  </a:lnTo>
                  <a:close/>
                </a:path>
                <a:path w="1856104" h="6350">
                  <a:moveTo>
                    <a:pt x="1322184" y="0"/>
                  </a:moveTo>
                  <a:lnTo>
                    <a:pt x="1312659" y="0"/>
                  </a:lnTo>
                  <a:lnTo>
                    <a:pt x="1312659" y="6350"/>
                  </a:lnTo>
                  <a:lnTo>
                    <a:pt x="1322184" y="6350"/>
                  </a:lnTo>
                  <a:lnTo>
                    <a:pt x="1322184" y="0"/>
                  </a:lnTo>
                  <a:close/>
                </a:path>
                <a:path w="1856104" h="6350">
                  <a:moveTo>
                    <a:pt x="1360284" y="0"/>
                  </a:moveTo>
                  <a:lnTo>
                    <a:pt x="1350759" y="0"/>
                  </a:lnTo>
                  <a:lnTo>
                    <a:pt x="1350759" y="6350"/>
                  </a:lnTo>
                  <a:lnTo>
                    <a:pt x="1360284" y="6350"/>
                  </a:lnTo>
                  <a:lnTo>
                    <a:pt x="1360284" y="0"/>
                  </a:lnTo>
                  <a:close/>
                </a:path>
                <a:path w="1856104" h="6350">
                  <a:moveTo>
                    <a:pt x="1398384" y="0"/>
                  </a:moveTo>
                  <a:lnTo>
                    <a:pt x="1388859" y="0"/>
                  </a:lnTo>
                  <a:lnTo>
                    <a:pt x="1388859" y="6350"/>
                  </a:lnTo>
                  <a:lnTo>
                    <a:pt x="1398384" y="6350"/>
                  </a:lnTo>
                  <a:lnTo>
                    <a:pt x="1398384" y="0"/>
                  </a:lnTo>
                  <a:close/>
                </a:path>
                <a:path w="1856104" h="6350">
                  <a:moveTo>
                    <a:pt x="1436484" y="0"/>
                  </a:moveTo>
                  <a:lnTo>
                    <a:pt x="1426959" y="0"/>
                  </a:lnTo>
                  <a:lnTo>
                    <a:pt x="1426959" y="6350"/>
                  </a:lnTo>
                  <a:lnTo>
                    <a:pt x="1436484" y="6350"/>
                  </a:lnTo>
                  <a:lnTo>
                    <a:pt x="1436484" y="0"/>
                  </a:lnTo>
                  <a:close/>
                </a:path>
                <a:path w="1856104" h="6350">
                  <a:moveTo>
                    <a:pt x="1474584" y="0"/>
                  </a:moveTo>
                  <a:lnTo>
                    <a:pt x="1465059" y="0"/>
                  </a:lnTo>
                  <a:lnTo>
                    <a:pt x="1465059" y="6350"/>
                  </a:lnTo>
                  <a:lnTo>
                    <a:pt x="1474584" y="6350"/>
                  </a:lnTo>
                  <a:lnTo>
                    <a:pt x="1474584" y="0"/>
                  </a:lnTo>
                  <a:close/>
                </a:path>
                <a:path w="1856104" h="6350">
                  <a:moveTo>
                    <a:pt x="1512684" y="0"/>
                  </a:moveTo>
                  <a:lnTo>
                    <a:pt x="1503159" y="0"/>
                  </a:lnTo>
                  <a:lnTo>
                    <a:pt x="1503159" y="6350"/>
                  </a:lnTo>
                  <a:lnTo>
                    <a:pt x="1512684" y="6350"/>
                  </a:lnTo>
                  <a:lnTo>
                    <a:pt x="1512684" y="0"/>
                  </a:lnTo>
                  <a:close/>
                </a:path>
                <a:path w="1856104" h="6350">
                  <a:moveTo>
                    <a:pt x="1550784" y="0"/>
                  </a:moveTo>
                  <a:lnTo>
                    <a:pt x="1541259" y="0"/>
                  </a:lnTo>
                  <a:lnTo>
                    <a:pt x="1541259" y="6350"/>
                  </a:lnTo>
                  <a:lnTo>
                    <a:pt x="1550784" y="6350"/>
                  </a:lnTo>
                  <a:lnTo>
                    <a:pt x="1550784" y="0"/>
                  </a:lnTo>
                  <a:close/>
                </a:path>
                <a:path w="1856104" h="6350">
                  <a:moveTo>
                    <a:pt x="1588884" y="0"/>
                  </a:moveTo>
                  <a:lnTo>
                    <a:pt x="1579359" y="0"/>
                  </a:lnTo>
                  <a:lnTo>
                    <a:pt x="1579359" y="6350"/>
                  </a:lnTo>
                  <a:lnTo>
                    <a:pt x="1588884" y="6350"/>
                  </a:lnTo>
                  <a:lnTo>
                    <a:pt x="1588884" y="0"/>
                  </a:lnTo>
                  <a:close/>
                </a:path>
                <a:path w="1856104" h="6350">
                  <a:moveTo>
                    <a:pt x="1626984" y="0"/>
                  </a:moveTo>
                  <a:lnTo>
                    <a:pt x="1617459" y="0"/>
                  </a:lnTo>
                  <a:lnTo>
                    <a:pt x="1617459" y="6350"/>
                  </a:lnTo>
                  <a:lnTo>
                    <a:pt x="1626984" y="6350"/>
                  </a:lnTo>
                  <a:lnTo>
                    <a:pt x="1626984" y="0"/>
                  </a:lnTo>
                  <a:close/>
                </a:path>
                <a:path w="1856104" h="6350">
                  <a:moveTo>
                    <a:pt x="1665071" y="0"/>
                  </a:moveTo>
                  <a:lnTo>
                    <a:pt x="1655546" y="0"/>
                  </a:lnTo>
                  <a:lnTo>
                    <a:pt x="1655546" y="6350"/>
                  </a:lnTo>
                  <a:lnTo>
                    <a:pt x="1665071" y="6350"/>
                  </a:lnTo>
                  <a:lnTo>
                    <a:pt x="1665071" y="0"/>
                  </a:lnTo>
                  <a:close/>
                </a:path>
                <a:path w="1856104" h="6350">
                  <a:moveTo>
                    <a:pt x="1703171" y="0"/>
                  </a:moveTo>
                  <a:lnTo>
                    <a:pt x="1693646" y="0"/>
                  </a:lnTo>
                  <a:lnTo>
                    <a:pt x="1693646" y="6350"/>
                  </a:lnTo>
                  <a:lnTo>
                    <a:pt x="1703171" y="6350"/>
                  </a:lnTo>
                  <a:lnTo>
                    <a:pt x="1703171" y="0"/>
                  </a:lnTo>
                  <a:close/>
                </a:path>
                <a:path w="1856104" h="6350">
                  <a:moveTo>
                    <a:pt x="1741271" y="0"/>
                  </a:moveTo>
                  <a:lnTo>
                    <a:pt x="1731746" y="0"/>
                  </a:lnTo>
                  <a:lnTo>
                    <a:pt x="1731746" y="6350"/>
                  </a:lnTo>
                  <a:lnTo>
                    <a:pt x="1741271" y="6350"/>
                  </a:lnTo>
                  <a:lnTo>
                    <a:pt x="1741271" y="0"/>
                  </a:lnTo>
                  <a:close/>
                </a:path>
                <a:path w="1856104" h="6350">
                  <a:moveTo>
                    <a:pt x="1779371" y="0"/>
                  </a:moveTo>
                  <a:lnTo>
                    <a:pt x="1769846" y="0"/>
                  </a:lnTo>
                  <a:lnTo>
                    <a:pt x="1769846" y="6350"/>
                  </a:lnTo>
                  <a:lnTo>
                    <a:pt x="1779371" y="6350"/>
                  </a:lnTo>
                  <a:lnTo>
                    <a:pt x="1779371" y="0"/>
                  </a:lnTo>
                  <a:close/>
                </a:path>
                <a:path w="1856104" h="6350">
                  <a:moveTo>
                    <a:pt x="1817471" y="0"/>
                  </a:moveTo>
                  <a:lnTo>
                    <a:pt x="1807946" y="0"/>
                  </a:lnTo>
                  <a:lnTo>
                    <a:pt x="1807946" y="6350"/>
                  </a:lnTo>
                  <a:lnTo>
                    <a:pt x="1817471" y="6350"/>
                  </a:lnTo>
                  <a:lnTo>
                    <a:pt x="1817471" y="0"/>
                  </a:lnTo>
                  <a:close/>
                </a:path>
                <a:path w="1856104" h="6350">
                  <a:moveTo>
                    <a:pt x="1855571" y="0"/>
                  </a:moveTo>
                  <a:lnTo>
                    <a:pt x="1846046" y="0"/>
                  </a:lnTo>
                  <a:lnTo>
                    <a:pt x="1846046" y="6350"/>
                  </a:lnTo>
                  <a:lnTo>
                    <a:pt x="1855571" y="6350"/>
                  </a:lnTo>
                  <a:lnTo>
                    <a:pt x="1855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753749" y="2960915"/>
              <a:ext cx="1762125" cy="6350"/>
            </a:xfrm>
            <a:custGeom>
              <a:avLst/>
              <a:gdLst/>
              <a:ahLst/>
              <a:cxnLst/>
              <a:rect l="l" t="t" r="r" b="b"/>
              <a:pathLst>
                <a:path w="1762125" h="6350">
                  <a:moveTo>
                    <a:pt x="9525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9525" y="6350"/>
                  </a:lnTo>
                  <a:lnTo>
                    <a:pt x="9525" y="0"/>
                  </a:lnTo>
                  <a:close/>
                </a:path>
                <a:path w="1762125" h="6350">
                  <a:moveTo>
                    <a:pt x="771474" y="0"/>
                  </a:moveTo>
                  <a:lnTo>
                    <a:pt x="761949" y="0"/>
                  </a:lnTo>
                  <a:lnTo>
                    <a:pt x="761949" y="6350"/>
                  </a:lnTo>
                  <a:lnTo>
                    <a:pt x="771474" y="6350"/>
                  </a:lnTo>
                  <a:lnTo>
                    <a:pt x="771474" y="0"/>
                  </a:lnTo>
                  <a:close/>
                </a:path>
                <a:path w="1762125" h="6350">
                  <a:moveTo>
                    <a:pt x="809574" y="0"/>
                  </a:moveTo>
                  <a:lnTo>
                    <a:pt x="800049" y="0"/>
                  </a:lnTo>
                  <a:lnTo>
                    <a:pt x="800049" y="6350"/>
                  </a:lnTo>
                  <a:lnTo>
                    <a:pt x="809574" y="6350"/>
                  </a:lnTo>
                  <a:lnTo>
                    <a:pt x="809574" y="0"/>
                  </a:lnTo>
                  <a:close/>
                </a:path>
                <a:path w="1762125" h="6350">
                  <a:moveTo>
                    <a:pt x="847674" y="0"/>
                  </a:moveTo>
                  <a:lnTo>
                    <a:pt x="838149" y="0"/>
                  </a:lnTo>
                  <a:lnTo>
                    <a:pt x="838149" y="6350"/>
                  </a:lnTo>
                  <a:lnTo>
                    <a:pt x="847674" y="6350"/>
                  </a:lnTo>
                  <a:lnTo>
                    <a:pt x="847674" y="0"/>
                  </a:lnTo>
                  <a:close/>
                </a:path>
                <a:path w="1762125" h="6350">
                  <a:moveTo>
                    <a:pt x="885774" y="0"/>
                  </a:moveTo>
                  <a:lnTo>
                    <a:pt x="876249" y="0"/>
                  </a:lnTo>
                  <a:lnTo>
                    <a:pt x="876249" y="6350"/>
                  </a:lnTo>
                  <a:lnTo>
                    <a:pt x="885774" y="6350"/>
                  </a:lnTo>
                  <a:lnTo>
                    <a:pt x="885774" y="0"/>
                  </a:lnTo>
                  <a:close/>
                </a:path>
                <a:path w="1762125" h="6350">
                  <a:moveTo>
                    <a:pt x="923874" y="0"/>
                  </a:moveTo>
                  <a:lnTo>
                    <a:pt x="914349" y="0"/>
                  </a:lnTo>
                  <a:lnTo>
                    <a:pt x="914349" y="6350"/>
                  </a:lnTo>
                  <a:lnTo>
                    <a:pt x="923874" y="6350"/>
                  </a:lnTo>
                  <a:lnTo>
                    <a:pt x="923874" y="0"/>
                  </a:lnTo>
                  <a:close/>
                </a:path>
                <a:path w="1762125" h="6350">
                  <a:moveTo>
                    <a:pt x="961974" y="0"/>
                  </a:moveTo>
                  <a:lnTo>
                    <a:pt x="952449" y="0"/>
                  </a:lnTo>
                  <a:lnTo>
                    <a:pt x="952449" y="6350"/>
                  </a:lnTo>
                  <a:lnTo>
                    <a:pt x="961974" y="6350"/>
                  </a:lnTo>
                  <a:lnTo>
                    <a:pt x="961974" y="0"/>
                  </a:lnTo>
                  <a:close/>
                </a:path>
                <a:path w="1762125" h="6350">
                  <a:moveTo>
                    <a:pt x="1000074" y="0"/>
                  </a:moveTo>
                  <a:lnTo>
                    <a:pt x="990549" y="0"/>
                  </a:lnTo>
                  <a:lnTo>
                    <a:pt x="990549" y="6350"/>
                  </a:lnTo>
                  <a:lnTo>
                    <a:pt x="1000074" y="6350"/>
                  </a:lnTo>
                  <a:lnTo>
                    <a:pt x="1000074" y="0"/>
                  </a:lnTo>
                  <a:close/>
                </a:path>
                <a:path w="1762125" h="6350">
                  <a:moveTo>
                    <a:pt x="1038161" y="0"/>
                  </a:moveTo>
                  <a:lnTo>
                    <a:pt x="1028636" y="0"/>
                  </a:lnTo>
                  <a:lnTo>
                    <a:pt x="1028636" y="6350"/>
                  </a:lnTo>
                  <a:lnTo>
                    <a:pt x="1038161" y="6350"/>
                  </a:lnTo>
                  <a:lnTo>
                    <a:pt x="1038161" y="0"/>
                  </a:lnTo>
                  <a:close/>
                </a:path>
                <a:path w="1762125" h="6350">
                  <a:moveTo>
                    <a:pt x="1076261" y="0"/>
                  </a:moveTo>
                  <a:lnTo>
                    <a:pt x="1066736" y="0"/>
                  </a:lnTo>
                  <a:lnTo>
                    <a:pt x="1066736" y="6350"/>
                  </a:lnTo>
                  <a:lnTo>
                    <a:pt x="1076261" y="6350"/>
                  </a:lnTo>
                  <a:lnTo>
                    <a:pt x="1076261" y="0"/>
                  </a:lnTo>
                  <a:close/>
                </a:path>
                <a:path w="1762125" h="6350">
                  <a:moveTo>
                    <a:pt x="1114361" y="0"/>
                  </a:moveTo>
                  <a:lnTo>
                    <a:pt x="1104836" y="0"/>
                  </a:lnTo>
                  <a:lnTo>
                    <a:pt x="1104836" y="6350"/>
                  </a:lnTo>
                  <a:lnTo>
                    <a:pt x="1114361" y="6350"/>
                  </a:lnTo>
                  <a:lnTo>
                    <a:pt x="1114361" y="0"/>
                  </a:lnTo>
                  <a:close/>
                </a:path>
                <a:path w="1762125" h="6350">
                  <a:moveTo>
                    <a:pt x="1152461" y="0"/>
                  </a:moveTo>
                  <a:lnTo>
                    <a:pt x="1142936" y="0"/>
                  </a:lnTo>
                  <a:lnTo>
                    <a:pt x="1142936" y="6350"/>
                  </a:lnTo>
                  <a:lnTo>
                    <a:pt x="1152461" y="6350"/>
                  </a:lnTo>
                  <a:lnTo>
                    <a:pt x="1152461" y="0"/>
                  </a:lnTo>
                  <a:close/>
                </a:path>
                <a:path w="1762125" h="6350">
                  <a:moveTo>
                    <a:pt x="1190561" y="0"/>
                  </a:moveTo>
                  <a:lnTo>
                    <a:pt x="1181036" y="0"/>
                  </a:lnTo>
                  <a:lnTo>
                    <a:pt x="1181036" y="6350"/>
                  </a:lnTo>
                  <a:lnTo>
                    <a:pt x="1190561" y="6350"/>
                  </a:lnTo>
                  <a:lnTo>
                    <a:pt x="1190561" y="0"/>
                  </a:lnTo>
                  <a:close/>
                </a:path>
                <a:path w="1762125" h="6350">
                  <a:moveTo>
                    <a:pt x="1228661" y="0"/>
                  </a:moveTo>
                  <a:lnTo>
                    <a:pt x="1219136" y="0"/>
                  </a:lnTo>
                  <a:lnTo>
                    <a:pt x="1219136" y="6350"/>
                  </a:lnTo>
                  <a:lnTo>
                    <a:pt x="1228661" y="6350"/>
                  </a:lnTo>
                  <a:lnTo>
                    <a:pt x="1228661" y="0"/>
                  </a:lnTo>
                  <a:close/>
                </a:path>
                <a:path w="1762125" h="6350">
                  <a:moveTo>
                    <a:pt x="1266761" y="0"/>
                  </a:moveTo>
                  <a:lnTo>
                    <a:pt x="1257236" y="0"/>
                  </a:lnTo>
                  <a:lnTo>
                    <a:pt x="1257236" y="6350"/>
                  </a:lnTo>
                  <a:lnTo>
                    <a:pt x="1266761" y="6350"/>
                  </a:lnTo>
                  <a:lnTo>
                    <a:pt x="1266761" y="0"/>
                  </a:lnTo>
                  <a:close/>
                </a:path>
                <a:path w="1762125" h="6350">
                  <a:moveTo>
                    <a:pt x="1304861" y="0"/>
                  </a:moveTo>
                  <a:lnTo>
                    <a:pt x="1295336" y="0"/>
                  </a:lnTo>
                  <a:lnTo>
                    <a:pt x="1295336" y="6350"/>
                  </a:lnTo>
                  <a:lnTo>
                    <a:pt x="1304861" y="6350"/>
                  </a:lnTo>
                  <a:lnTo>
                    <a:pt x="1304861" y="0"/>
                  </a:lnTo>
                  <a:close/>
                </a:path>
                <a:path w="1762125" h="6350">
                  <a:moveTo>
                    <a:pt x="1342961" y="0"/>
                  </a:moveTo>
                  <a:lnTo>
                    <a:pt x="1333436" y="0"/>
                  </a:lnTo>
                  <a:lnTo>
                    <a:pt x="1333436" y="6350"/>
                  </a:lnTo>
                  <a:lnTo>
                    <a:pt x="1342961" y="6350"/>
                  </a:lnTo>
                  <a:lnTo>
                    <a:pt x="1342961" y="0"/>
                  </a:lnTo>
                  <a:close/>
                </a:path>
                <a:path w="1762125" h="6350">
                  <a:moveTo>
                    <a:pt x="1381061" y="0"/>
                  </a:moveTo>
                  <a:lnTo>
                    <a:pt x="1371536" y="0"/>
                  </a:lnTo>
                  <a:lnTo>
                    <a:pt x="1371536" y="6350"/>
                  </a:lnTo>
                  <a:lnTo>
                    <a:pt x="1381061" y="6350"/>
                  </a:lnTo>
                  <a:lnTo>
                    <a:pt x="1381061" y="0"/>
                  </a:lnTo>
                  <a:close/>
                </a:path>
                <a:path w="1762125" h="6350">
                  <a:moveTo>
                    <a:pt x="1419161" y="0"/>
                  </a:moveTo>
                  <a:lnTo>
                    <a:pt x="1409636" y="0"/>
                  </a:lnTo>
                  <a:lnTo>
                    <a:pt x="1409636" y="6350"/>
                  </a:lnTo>
                  <a:lnTo>
                    <a:pt x="1419161" y="6350"/>
                  </a:lnTo>
                  <a:lnTo>
                    <a:pt x="1419161" y="0"/>
                  </a:lnTo>
                  <a:close/>
                </a:path>
                <a:path w="1762125" h="6350">
                  <a:moveTo>
                    <a:pt x="1457261" y="0"/>
                  </a:moveTo>
                  <a:lnTo>
                    <a:pt x="1447736" y="0"/>
                  </a:lnTo>
                  <a:lnTo>
                    <a:pt x="1447736" y="6350"/>
                  </a:lnTo>
                  <a:lnTo>
                    <a:pt x="1457261" y="6350"/>
                  </a:lnTo>
                  <a:lnTo>
                    <a:pt x="1457261" y="0"/>
                  </a:lnTo>
                  <a:close/>
                </a:path>
                <a:path w="1762125" h="6350">
                  <a:moveTo>
                    <a:pt x="1495361" y="0"/>
                  </a:moveTo>
                  <a:lnTo>
                    <a:pt x="1485836" y="0"/>
                  </a:lnTo>
                  <a:lnTo>
                    <a:pt x="1485836" y="6350"/>
                  </a:lnTo>
                  <a:lnTo>
                    <a:pt x="1495361" y="6350"/>
                  </a:lnTo>
                  <a:lnTo>
                    <a:pt x="1495361" y="0"/>
                  </a:lnTo>
                  <a:close/>
                </a:path>
                <a:path w="1762125" h="6350">
                  <a:moveTo>
                    <a:pt x="1533461" y="0"/>
                  </a:moveTo>
                  <a:lnTo>
                    <a:pt x="1523936" y="0"/>
                  </a:lnTo>
                  <a:lnTo>
                    <a:pt x="1523936" y="6350"/>
                  </a:lnTo>
                  <a:lnTo>
                    <a:pt x="1533461" y="6350"/>
                  </a:lnTo>
                  <a:lnTo>
                    <a:pt x="1533461" y="0"/>
                  </a:lnTo>
                  <a:close/>
                </a:path>
                <a:path w="1762125" h="6350">
                  <a:moveTo>
                    <a:pt x="1571548" y="0"/>
                  </a:moveTo>
                  <a:lnTo>
                    <a:pt x="1562023" y="0"/>
                  </a:lnTo>
                  <a:lnTo>
                    <a:pt x="1562023" y="6350"/>
                  </a:lnTo>
                  <a:lnTo>
                    <a:pt x="1571548" y="6350"/>
                  </a:lnTo>
                  <a:lnTo>
                    <a:pt x="1571548" y="0"/>
                  </a:lnTo>
                  <a:close/>
                </a:path>
                <a:path w="1762125" h="6350">
                  <a:moveTo>
                    <a:pt x="1609648" y="0"/>
                  </a:moveTo>
                  <a:lnTo>
                    <a:pt x="1600123" y="0"/>
                  </a:lnTo>
                  <a:lnTo>
                    <a:pt x="1600123" y="6350"/>
                  </a:lnTo>
                  <a:lnTo>
                    <a:pt x="1609648" y="6350"/>
                  </a:lnTo>
                  <a:lnTo>
                    <a:pt x="1609648" y="0"/>
                  </a:lnTo>
                  <a:close/>
                </a:path>
                <a:path w="1762125" h="6350">
                  <a:moveTo>
                    <a:pt x="1647748" y="0"/>
                  </a:moveTo>
                  <a:lnTo>
                    <a:pt x="1638223" y="0"/>
                  </a:lnTo>
                  <a:lnTo>
                    <a:pt x="1638223" y="6350"/>
                  </a:lnTo>
                  <a:lnTo>
                    <a:pt x="1647748" y="6350"/>
                  </a:lnTo>
                  <a:lnTo>
                    <a:pt x="1647748" y="0"/>
                  </a:lnTo>
                  <a:close/>
                </a:path>
                <a:path w="1762125" h="6350">
                  <a:moveTo>
                    <a:pt x="1685848" y="0"/>
                  </a:moveTo>
                  <a:lnTo>
                    <a:pt x="1676323" y="0"/>
                  </a:lnTo>
                  <a:lnTo>
                    <a:pt x="1676323" y="6350"/>
                  </a:lnTo>
                  <a:lnTo>
                    <a:pt x="1685848" y="6350"/>
                  </a:lnTo>
                  <a:lnTo>
                    <a:pt x="1685848" y="0"/>
                  </a:lnTo>
                  <a:close/>
                </a:path>
                <a:path w="1762125" h="6350">
                  <a:moveTo>
                    <a:pt x="1723948" y="0"/>
                  </a:moveTo>
                  <a:lnTo>
                    <a:pt x="1714423" y="0"/>
                  </a:lnTo>
                  <a:lnTo>
                    <a:pt x="1714423" y="6350"/>
                  </a:lnTo>
                  <a:lnTo>
                    <a:pt x="1723948" y="6350"/>
                  </a:lnTo>
                  <a:lnTo>
                    <a:pt x="1723948" y="0"/>
                  </a:lnTo>
                  <a:close/>
                </a:path>
                <a:path w="1762125" h="6350">
                  <a:moveTo>
                    <a:pt x="1762048" y="0"/>
                  </a:moveTo>
                  <a:lnTo>
                    <a:pt x="1752523" y="0"/>
                  </a:lnTo>
                  <a:lnTo>
                    <a:pt x="1752523" y="6350"/>
                  </a:lnTo>
                  <a:lnTo>
                    <a:pt x="1762048" y="6350"/>
                  </a:lnTo>
                  <a:lnTo>
                    <a:pt x="1762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5824931" y="2961042"/>
              <a:ext cx="688340" cy="12065"/>
            </a:xfrm>
            <a:custGeom>
              <a:avLst/>
              <a:gdLst/>
              <a:ahLst/>
              <a:cxnLst/>
              <a:rect l="l" t="t" r="r" b="b"/>
              <a:pathLst>
                <a:path w="688340" h="12064">
                  <a:moveTo>
                    <a:pt x="688327" y="1397"/>
                  </a:moveTo>
                  <a:lnTo>
                    <a:pt x="686930" y="0"/>
                  </a:lnTo>
                  <a:lnTo>
                    <a:pt x="669785" y="0"/>
                  </a:lnTo>
                  <a:lnTo>
                    <a:pt x="668134" y="0"/>
                  </a:lnTo>
                  <a:lnTo>
                    <a:pt x="652640" y="0"/>
                  </a:lnTo>
                  <a:lnTo>
                    <a:pt x="650989" y="0"/>
                  </a:lnTo>
                  <a:lnTo>
                    <a:pt x="635622" y="127"/>
                  </a:lnTo>
                  <a:lnTo>
                    <a:pt x="633844" y="127"/>
                  </a:lnTo>
                  <a:lnTo>
                    <a:pt x="618477" y="127"/>
                  </a:lnTo>
                  <a:lnTo>
                    <a:pt x="548119" y="127"/>
                  </a:lnTo>
                  <a:lnTo>
                    <a:pt x="532752" y="254"/>
                  </a:lnTo>
                  <a:lnTo>
                    <a:pt x="531101" y="254"/>
                  </a:lnTo>
                  <a:lnTo>
                    <a:pt x="515734" y="254"/>
                  </a:lnTo>
                  <a:lnTo>
                    <a:pt x="479666" y="254"/>
                  </a:lnTo>
                  <a:lnTo>
                    <a:pt x="464312" y="381"/>
                  </a:lnTo>
                  <a:lnTo>
                    <a:pt x="462534" y="381"/>
                  </a:lnTo>
                  <a:lnTo>
                    <a:pt x="447167" y="381"/>
                  </a:lnTo>
                  <a:lnTo>
                    <a:pt x="445389" y="381"/>
                  </a:lnTo>
                  <a:lnTo>
                    <a:pt x="430022" y="381"/>
                  </a:lnTo>
                  <a:lnTo>
                    <a:pt x="428244" y="381"/>
                  </a:lnTo>
                  <a:lnTo>
                    <a:pt x="412877" y="508"/>
                  </a:lnTo>
                  <a:lnTo>
                    <a:pt x="411226" y="508"/>
                  </a:lnTo>
                  <a:lnTo>
                    <a:pt x="395732" y="508"/>
                  </a:lnTo>
                  <a:lnTo>
                    <a:pt x="394081" y="508"/>
                  </a:lnTo>
                  <a:lnTo>
                    <a:pt x="378714" y="635"/>
                  </a:lnTo>
                  <a:lnTo>
                    <a:pt x="376936" y="635"/>
                  </a:lnTo>
                  <a:lnTo>
                    <a:pt x="361569" y="635"/>
                  </a:lnTo>
                  <a:lnTo>
                    <a:pt x="359791" y="635"/>
                  </a:lnTo>
                  <a:lnTo>
                    <a:pt x="344424" y="762"/>
                  </a:lnTo>
                  <a:lnTo>
                    <a:pt x="342646" y="762"/>
                  </a:lnTo>
                  <a:lnTo>
                    <a:pt x="327279" y="889"/>
                  </a:lnTo>
                  <a:lnTo>
                    <a:pt x="325501" y="889"/>
                  </a:lnTo>
                  <a:lnTo>
                    <a:pt x="310134" y="889"/>
                  </a:lnTo>
                  <a:lnTo>
                    <a:pt x="308356" y="889"/>
                  </a:lnTo>
                  <a:lnTo>
                    <a:pt x="292989" y="1016"/>
                  </a:lnTo>
                  <a:lnTo>
                    <a:pt x="291211" y="1016"/>
                  </a:lnTo>
                  <a:lnTo>
                    <a:pt x="275844" y="1143"/>
                  </a:lnTo>
                  <a:lnTo>
                    <a:pt x="274193" y="1143"/>
                  </a:lnTo>
                  <a:lnTo>
                    <a:pt x="258699" y="1270"/>
                  </a:lnTo>
                  <a:lnTo>
                    <a:pt x="257048" y="1270"/>
                  </a:lnTo>
                  <a:lnTo>
                    <a:pt x="241681" y="1397"/>
                  </a:lnTo>
                  <a:lnTo>
                    <a:pt x="239903" y="1397"/>
                  </a:lnTo>
                  <a:lnTo>
                    <a:pt x="224536" y="1524"/>
                  </a:lnTo>
                  <a:lnTo>
                    <a:pt x="222758" y="1524"/>
                  </a:lnTo>
                  <a:lnTo>
                    <a:pt x="207391" y="1651"/>
                  </a:lnTo>
                  <a:lnTo>
                    <a:pt x="205613" y="1651"/>
                  </a:lnTo>
                  <a:lnTo>
                    <a:pt x="188468" y="1905"/>
                  </a:lnTo>
                  <a:lnTo>
                    <a:pt x="173101" y="2032"/>
                  </a:lnTo>
                  <a:lnTo>
                    <a:pt x="171323" y="2032"/>
                  </a:lnTo>
                  <a:lnTo>
                    <a:pt x="154178" y="2286"/>
                  </a:lnTo>
                  <a:lnTo>
                    <a:pt x="137033" y="2540"/>
                  </a:lnTo>
                  <a:lnTo>
                    <a:pt x="120015" y="2794"/>
                  </a:lnTo>
                  <a:lnTo>
                    <a:pt x="102870" y="3048"/>
                  </a:lnTo>
                  <a:lnTo>
                    <a:pt x="85725" y="3302"/>
                  </a:lnTo>
                  <a:lnTo>
                    <a:pt x="68580" y="3683"/>
                  </a:lnTo>
                  <a:lnTo>
                    <a:pt x="51435" y="4064"/>
                  </a:lnTo>
                  <a:lnTo>
                    <a:pt x="34290" y="4445"/>
                  </a:lnTo>
                  <a:lnTo>
                    <a:pt x="18986" y="4902"/>
                  </a:lnTo>
                  <a:lnTo>
                    <a:pt x="17145" y="4953"/>
                  </a:lnTo>
                  <a:lnTo>
                    <a:pt x="0" y="5334"/>
                  </a:lnTo>
                  <a:lnTo>
                    <a:pt x="254" y="11684"/>
                  </a:lnTo>
                  <a:lnTo>
                    <a:pt x="17272" y="11303"/>
                  </a:lnTo>
                  <a:lnTo>
                    <a:pt x="34417" y="10795"/>
                  </a:lnTo>
                  <a:lnTo>
                    <a:pt x="36195" y="10795"/>
                  </a:lnTo>
                  <a:lnTo>
                    <a:pt x="51562" y="10414"/>
                  </a:lnTo>
                  <a:lnTo>
                    <a:pt x="53340" y="10414"/>
                  </a:lnTo>
                  <a:lnTo>
                    <a:pt x="68707" y="10033"/>
                  </a:lnTo>
                  <a:lnTo>
                    <a:pt x="70485" y="10033"/>
                  </a:lnTo>
                  <a:lnTo>
                    <a:pt x="85852" y="9652"/>
                  </a:lnTo>
                  <a:lnTo>
                    <a:pt x="87630" y="9652"/>
                  </a:lnTo>
                  <a:lnTo>
                    <a:pt x="102997" y="9398"/>
                  </a:lnTo>
                  <a:lnTo>
                    <a:pt x="104648" y="9398"/>
                  </a:lnTo>
                  <a:lnTo>
                    <a:pt x="120015" y="9144"/>
                  </a:lnTo>
                  <a:lnTo>
                    <a:pt x="121793" y="9144"/>
                  </a:lnTo>
                  <a:lnTo>
                    <a:pt x="137160" y="8890"/>
                  </a:lnTo>
                  <a:lnTo>
                    <a:pt x="138938" y="8890"/>
                  </a:lnTo>
                  <a:lnTo>
                    <a:pt x="154305" y="8636"/>
                  </a:lnTo>
                  <a:lnTo>
                    <a:pt x="156083" y="8636"/>
                  </a:lnTo>
                  <a:lnTo>
                    <a:pt x="171450" y="8382"/>
                  </a:lnTo>
                  <a:lnTo>
                    <a:pt x="173228" y="8382"/>
                  </a:lnTo>
                  <a:lnTo>
                    <a:pt x="190246" y="8255"/>
                  </a:lnTo>
                  <a:lnTo>
                    <a:pt x="205740" y="8001"/>
                  </a:lnTo>
                  <a:lnTo>
                    <a:pt x="207391" y="8001"/>
                  </a:lnTo>
                  <a:lnTo>
                    <a:pt x="224536" y="7874"/>
                  </a:lnTo>
                  <a:lnTo>
                    <a:pt x="241681" y="7747"/>
                  </a:lnTo>
                  <a:lnTo>
                    <a:pt x="258826" y="7620"/>
                  </a:lnTo>
                  <a:lnTo>
                    <a:pt x="275971" y="7493"/>
                  </a:lnTo>
                  <a:lnTo>
                    <a:pt x="293116" y="7366"/>
                  </a:lnTo>
                  <a:lnTo>
                    <a:pt x="310134" y="7239"/>
                  </a:lnTo>
                  <a:lnTo>
                    <a:pt x="325501" y="7239"/>
                  </a:lnTo>
                  <a:lnTo>
                    <a:pt x="327279" y="7239"/>
                  </a:lnTo>
                  <a:lnTo>
                    <a:pt x="344424" y="7112"/>
                  </a:lnTo>
                  <a:lnTo>
                    <a:pt x="361569" y="6985"/>
                  </a:lnTo>
                  <a:lnTo>
                    <a:pt x="376936" y="6985"/>
                  </a:lnTo>
                  <a:lnTo>
                    <a:pt x="378714" y="6985"/>
                  </a:lnTo>
                  <a:lnTo>
                    <a:pt x="395859" y="6858"/>
                  </a:lnTo>
                  <a:lnTo>
                    <a:pt x="411226" y="6858"/>
                  </a:lnTo>
                  <a:lnTo>
                    <a:pt x="412877" y="6858"/>
                  </a:lnTo>
                  <a:lnTo>
                    <a:pt x="430022" y="6731"/>
                  </a:lnTo>
                  <a:lnTo>
                    <a:pt x="445389" y="6731"/>
                  </a:lnTo>
                  <a:lnTo>
                    <a:pt x="447167" y="6731"/>
                  </a:lnTo>
                  <a:lnTo>
                    <a:pt x="462534" y="6731"/>
                  </a:lnTo>
                  <a:lnTo>
                    <a:pt x="464312" y="6731"/>
                  </a:lnTo>
                  <a:lnTo>
                    <a:pt x="481444" y="6604"/>
                  </a:lnTo>
                  <a:lnTo>
                    <a:pt x="532752" y="6604"/>
                  </a:lnTo>
                  <a:lnTo>
                    <a:pt x="549897" y="6477"/>
                  </a:lnTo>
                  <a:lnTo>
                    <a:pt x="635622" y="6477"/>
                  </a:lnTo>
                  <a:lnTo>
                    <a:pt x="652767" y="6350"/>
                  </a:lnTo>
                  <a:lnTo>
                    <a:pt x="668134" y="6350"/>
                  </a:lnTo>
                  <a:lnTo>
                    <a:pt x="669785" y="6350"/>
                  </a:lnTo>
                  <a:lnTo>
                    <a:pt x="686930" y="6350"/>
                  </a:lnTo>
                  <a:lnTo>
                    <a:pt x="688327" y="4953"/>
                  </a:lnTo>
                  <a:lnTo>
                    <a:pt x="688327" y="1397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843919" y="2979851"/>
              <a:ext cx="753110" cy="2795270"/>
            </a:xfrm>
            <a:custGeom>
              <a:avLst/>
              <a:gdLst/>
              <a:ahLst/>
              <a:cxnLst/>
              <a:rect l="l" t="t" r="r" b="b"/>
              <a:pathLst>
                <a:path w="753110" h="2795270">
                  <a:moveTo>
                    <a:pt x="753059" y="1397"/>
                  </a:moveTo>
                  <a:lnTo>
                    <a:pt x="751662" y="0"/>
                  </a:lnTo>
                  <a:lnTo>
                    <a:pt x="748106" y="0"/>
                  </a:lnTo>
                  <a:lnTo>
                    <a:pt x="746709" y="1397"/>
                  </a:lnTo>
                  <a:lnTo>
                    <a:pt x="746709" y="32893"/>
                  </a:lnTo>
                  <a:lnTo>
                    <a:pt x="565315" y="32893"/>
                  </a:lnTo>
                  <a:lnTo>
                    <a:pt x="564972" y="32512"/>
                  </a:lnTo>
                  <a:lnTo>
                    <a:pt x="561416" y="32512"/>
                  </a:lnTo>
                  <a:lnTo>
                    <a:pt x="560019" y="34036"/>
                  </a:lnTo>
                  <a:lnTo>
                    <a:pt x="560019" y="120535"/>
                  </a:lnTo>
                  <a:lnTo>
                    <a:pt x="376542" y="120535"/>
                  </a:lnTo>
                  <a:lnTo>
                    <a:pt x="376542" y="121056"/>
                  </a:lnTo>
                  <a:lnTo>
                    <a:pt x="374789" y="121056"/>
                  </a:lnTo>
                  <a:lnTo>
                    <a:pt x="373367" y="122453"/>
                  </a:lnTo>
                  <a:lnTo>
                    <a:pt x="373367" y="361873"/>
                  </a:lnTo>
                  <a:lnTo>
                    <a:pt x="192049" y="361873"/>
                  </a:lnTo>
                  <a:lnTo>
                    <a:pt x="191617" y="361403"/>
                  </a:lnTo>
                  <a:lnTo>
                    <a:pt x="188112" y="361403"/>
                  </a:lnTo>
                  <a:lnTo>
                    <a:pt x="186690" y="362927"/>
                  </a:lnTo>
                  <a:lnTo>
                    <a:pt x="186690" y="1014755"/>
                  </a:lnTo>
                  <a:lnTo>
                    <a:pt x="3175" y="1014755"/>
                  </a:lnTo>
                  <a:lnTo>
                    <a:pt x="3175" y="1014996"/>
                  </a:lnTo>
                  <a:lnTo>
                    <a:pt x="1422" y="1014996"/>
                  </a:lnTo>
                  <a:lnTo>
                    <a:pt x="0" y="1016520"/>
                  </a:lnTo>
                  <a:lnTo>
                    <a:pt x="0" y="2794876"/>
                  </a:lnTo>
                  <a:lnTo>
                    <a:pt x="6350" y="2794876"/>
                  </a:lnTo>
                  <a:lnTo>
                    <a:pt x="6350" y="1021105"/>
                  </a:lnTo>
                  <a:lnTo>
                    <a:pt x="192506" y="1021105"/>
                  </a:lnTo>
                  <a:lnTo>
                    <a:pt x="192506" y="1019835"/>
                  </a:lnTo>
                  <a:lnTo>
                    <a:pt x="193040" y="1019835"/>
                  </a:lnTo>
                  <a:lnTo>
                    <a:pt x="193040" y="1018171"/>
                  </a:lnTo>
                  <a:lnTo>
                    <a:pt x="193040" y="1016025"/>
                  </a:lnTo>
                  <a:lnTo>
                    <a:pt x="193040" y="368223"/>
                  </a:lnTo>
                  <a:lnTo>
                    <a:pt x="378472" y="368223"/>
                  </a:lnTo>
                  <a:lnTo>
                    <a:pt x="378472" y="366953"/>
                  </a:lnTo>
                  <a:lnTo>
                    <a:pt x="379717" y="366953"/>
                  </a:lnTo>
                  <a:lnTo>
                    <a:pt x="379717" y="364578"/>
                  </a:lnTo>
                  <a:lnTo>
                    <a:pt x="379717" y="363143"/>
                  </a:lnTo>
                  <a:lnTo>
                    <a:pt x="379717" y="126898"/>
                  </a:lnTo>
                  <a:lnTo>
                    <a:pt x="566026" y="126898"/>
                  </a:lnTo>
                  <a:lnTo>
                    <a:pt x="566026" y="125628"/>
                  </a:lnTo>
                  <a:lnTo>
                    <a:pt x="566369" y="125628"/>
                  </a:lnTo>
                  <a:lnTo>
                    <a:pt x="566369" y="124231"/>
                  </a:lnTo>
                  <a:lnTo>
                    <a:pt x="566369" y="123075"/>
                  </a:lnTo>
                  <a:lnTo>
                    <a:pt x="566369" y="39255"/>
                  </a:lnTo>
                  <a:lnTo>
                    <a:pt x="751916" y="39255"/>
                  </a:lnTo>
                  <a:lnTo>
                    <a:pt x="751916" y="37985"/>
                  </a:lnTo>
                  <a:lnTo>
                    <a:pt x="753059" y="37985"/>
                  </a:lnTo>
                  <a:lnTo>
                    <a:pt x="753059" y="35687"/>
                  </a:lnTo>
                  <a:lnTo>
                    <a:pt x="753059" y="34163"/>
                  </a:lnTo>
                  <a:lnTo>
                    <a:pt x="753059" y="13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447634" y="299826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89" h="10794">
                  <a:moveTo>
                    <a:pt x="18795" y="0"/>
                  </a:moveTo>
                  <a:lnTo>
                    <a:pt x="17144" y="381"/>
                  </a:lnTo>
                  <a:lnTo>
                    <a:pt x="0" y="4065"/>
                  </a:lnTo>
                  <a:lnTo>
                    <a:pt x="1269" y="10289"/>
                  </a:lnTo>
                  <a:lnTo>
                    <a:pt x="18414" y="6605"/>
                  </a:lnTo>
                  <a:lnTo>
                    <a:pt x="20065" y="6224"/>
                  </a:lnTo>
                  <a:lnTo>
                    <a:pt x="21208" y="4573"/>
                  </a:lnTo>
                  <a:lnTo>
                    <a:pt x="20446" y="1143"/>
                  </a:lnTo>
                  <a:lnTo>
                    <a:pt x="18795" y="0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777306" y="2960674"/>
              <a:ext cx="753110" cy="22860"/>
            </a:xfrm>
            <a:custGeom>
              <a:avLst/>
              <a:gdLst/>
              <a:ahLst/>
              <a:cxnLst/>
              <a:rect l="l" t="t" r="r" b="b"/>
              <a:pathLst>
                <a:path w="753109" h="22860">
                  <a:moveTo>
                    <a:pt x="753097" y="2540"/>
                  </a:moveTo>
                  <a:lnTo>
                    <a:pt x="752348" y="2540"/>
                  </a:lnTo>
                  <a:lnTo>
                    <a:pt x="752348" y="0"/>
                  </a:lnTo>
                  <a:lnTo>
                    <a:pt x="563232" y="0"/>
                  </a:lnTo>
                  <a:lnTo>
                    <a:pt x="563232" y="622"/>
                  </a:lnTo>
                  <a:lnTo>
                    <a:pt x="561454" y="622"/>
                  </a:lnTo>
                  <a:lnTo>
                    <a:pt x="560806" y="1270"/>
                  </a:lnTo>
                  <a:lnTo>
                    <a:pt x="378345" y="1270"/>
                  </a:lnTo>
                  <a:lnTo>
                    <a:pt x="374777" y="1257"/>
                  </a:lnTo>
                  <a:lnTo>
                    <a:pt x="373494" y="2540"/>
                  </a:lnTo>
                  <a:lnTo>
                    <a:pt x="189865" y="2540"/>
                  </a:lnTo>
                  <a:lnTo>
                    <a:pt x="189865" y="2781"/>
                  </a:lnTo>
                  <a:lnTo>
                    <a:pt x="188087" y="2781"/>
                  </a:lnTo>
                  <a:lnTo>
                    <a:pt x="186690" y="4178"/>
                  </a:lnTo>
                  <a:lnTo>
                    <a:pt x="186690" y="7620"/>
                  </a:lnTo>
                  <a:lnTo>
                    <a:pt x="5346" y="7620"/>
                  </a:lnTo>
                  <a:lnTo>
                    <a:pt x="4953" y="7226"/>
                  </a:lnTo>
                  <a:lnTo>
                    <a:pt x="1397" y="7226"/>
                  </a:lnTo>
                  <a:lnTo>
                    <a:pt x="0" y="8623"/>
                  </a:lnTo>
                  <a:lnTo>
                    <a:pt x="0" y="22352"/>
                  </a:lnTo>
                  <a:lnTo>
                    <a:pt x="6350" y="22352"/>
                  </a:lnTo>
                  <a:lnTo>
                    <a:pt x="6350" y="13970"/>
                  </a:lnTo>
                  <a:lnTo>
                    <a:pt x="191897" y="13970"/>
                  </a:lnTo>
                  <a:lnTo>
                    <a:pt x="191897" y="12700"/>
                  </a:lnTo>
                  <a:lnTo>
                    <a:pt x="193040" y="12700"/>
                  </a:lnTo>
                  <a:lnTo>
                    <a:pt x="193040" y="10401"/>
                  </a:lnTo>
                  <a:lnTo>
                    <a:pt x="193040" y="8890"/>
                  </a:lnTo>
                  <a:lnTo>
                    <a:pt x="379209" y="8890"/>
                  </a:lnTo>
                  <a:lnTo>
                    <a:pt x="379209" y="7620"/>
                  </a:lnTo>
                  <a:lnTo>
                    <a:pt x="379730" y="7620"/>
                  </a:lnTo>
                  <a:lnTo>
                    <a:pt x="565594" y="7620"/>
                  </a:lnTo>
                  <a:lnTo>
                    <a:pt x="565594" y="6350"/>
                  </a:lnTo>
                  <a:lnTo>
                    <a:pt x="566407" y="6350"/>
                  </a:lnTo>
                  <a:lnTo>
                    <a:pt x="752957" y="6350"/>
                  </a:lnTo>
                  <a:lnTo>
                    <a:pt x="752957" y="5080"/>
                  </a:lnTo>
                  <a:lnTo>
                    <a:pt x="753097" y="5080"/>
                  </a:lnTo>
                  <a:lnTo>
                    <a:pt x="753097" y="2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674362" y="3063811"/>
              <a:ext cx="606425" cy="2465070"/>
            </a:xfrm>
            <a:custGeom>
              <a:avLst/>
              <a:gdLst/>
              <a:ahLst/>
              <a:cxnLst/>
              <a:rect l="l" t="t" r="r" b="b"/>
              <a:pathLst>
                <a:path w="606425" h="2465070">
                  <a:moveTo>
                    <a:pt x="606247" y="3556"/>
                  </a:moveTo>
                  <a:lnTo>
                    <a:pt x="604481" y="508"/>
                  </a:lnTo>
                  <a:lnTo>
                    <a:pt x="602538" y="0"/>
                  </a:lnTo>
                  <a:lnTo>
                    <a:pt x="583895" y="10807"/>
                  </a:lnTo>
                  <a:lnTo>
                    <a:pt x="583780" y="10934"/>
                  </a:lnTo>
                  <a:lnTo>
                    <a:pt x="568185" y="20891"/>
                  </a:lnTo>
                  <a:lnTo>
                    <a:pt x="567982" y="20840"/>
                  </a:lnTo>
                  <a:lnTo>
                    <a:pt x="550824" y="32816"/>
                  </a:lnTo>
                  <a:lnTo>
                    <a:pt x="550697" y="32778"/>
                  </a:lnTo>
                  <a:lnTo>
                    <a:pt x="549744" y="33566"/>
                  </a:lnTo>
                  <a:lnTo>
                    <a:pt x="549414" y="33794"/>
                  </a:lnTo>
                  <a:lnTo>
                    <a:pt x="549313" y="33921"/>
                  </a:lnTo>
                  <a:lnTo>
                    <a:pt x="533514" y="45999"/>
                  </a:lnTo>
                  <a:lnTo>
                    <a:pt x="532333" y="46901"/>
                  </a:lnTo>
                  <a:lnTo>
                    <a:pt x="532193" y="47002"/>
                  </a:lnTo>
                  <a:lnTo>
                    <a:pt x="516178" y="60350"/>
                  </a:lnTo>
                  <a:lnTo>
                    <a:pt x="515480" y="60934"/>
                  </a:lnTo>
                  <a:lnTo>
                    <a:pt x="514959" y="61366"/>
                  </a:lnTo>
                  <a:lnTo>
                    <a:pt x="514845" y="61493"/>
                  </a:lnTo>
                  <a:lnTo>
                    <a:pt x="498944" y="76098"/>
                  </a:lnTo>
                  <a:lnTo>
                    <a:pt x="497751" y="77216"/>
                  </a:lnTo>
                  <a:lnTo>
                    <a:pt x="481634" y="93370"/>
                  </a:lnTo>
                  <a:lnTo>
                    <a:pt x="480822" y="94183"/>
                  </a:lnTo>
                  <a:lnTo>
                    <a:pt x="480491" y="94513"/>
                  </a:lnTo>
                  <a:lnTo>
                    <a:pt x="464413" y="112293"/>
                  </a:lnTo>
                  <a:lnTo>
                    <a:pt x="464286" y="112306"/>
                  </a:lnTo>
                  <a:lnTo>
                    <a:pt x="463359" y="113461"/>
                  </a:lnTo>
                  <a:lnTo>
                    <a:pt x="463257" y="113588"/>
                  </a:lnTo>
                  <a:lnTo>
                    <a:pt x="447103" y="132994"/>
                  </a:lnTo>
                  <a:lnTo>
                    <a:pt x="446112" y="134175"/>
                  </a:lnTo>
                  <a:lnTo>
                    <a:pt x="429882" y="155727"/>
                  </a:lnTo>
                  <a:lnTo>
                    <a:pt x="429729" y="155752"/>
                  </a:lnTo>
                  <a:lnTo>
                    <a:pt x="428853" y="157099"/>
                  </a:lnTo>
                  <a:lnTo>
                    <a:pt x="428739" y="157276"/>
                  </a:lnTo>
                  <a:lnTo>
                    <a:pt x="412483" y="180771"/>
                  </a:lnTo>
                  <a:lnTo>
                    <a:pt x="412115" y="181305"/>
                  </a:lnTo>
                  <a:lnTo>
                    <a:pt x="411607" y="182041"/>
                  </a:lnTo>
                  <a:lnTo>
                    <a:pt x="411543" y="182168"/>
                  </a:lnTo>
                  <a:lnTo>
                    <a:pt x="395300" y="208076"/>
                  </a:lnTo>
                  <a:lnTo>
                    <a:pt x="394411" y="209486"/>
                  </a:lnTo>
                  <a:lnTo>
                    <a:pt x="378104" y="237909"/>
                  </a:lnTo>
                  <a:lnTo>
                    <a:pt x="377977" y="237934"/>
                  </a:lnTo>
                  <a:lnTo>
                    <a:pt x="377291" y="239318"/>
                  </a:lnTo>
                  <a:lnTo>
                    <a:pt x="377215" y="239458"/>
                  </a:lnTo>
                  <a:lnTo>
                    <a:pt x="377164" y="239585"/>
                  </a:lnTo>
                  <a:lnTo>
                    <a:pt x="360768" y="270827"/>
                  </a:lnTo>
                  <a:lnTo>
                    <a:pt x="360375" y="271576"/>
                  </a:lnTo>
                  <a:lnTo>
                    <a:pt x="360032" y="272237"/>
                  </a:lnTo>
                  <a:lnTo>
                    <a:pt x="343585" y="306768"/>
                  </a:lnTo>
                  <a:lnTo>
                    <a:pt x="342849" y="308317"/>
                  </a:lnTo>
                  <a:lnTo>
                    <a:pt x="326351" y="346151"/>
                  </a:lnTo>
                  <a:lnTo>
                    <a:pt x="325716" y="347611"/>
                  </a:lnTo>
                  <a:lnTo>
                    <a:pt x="309118" y="389343"/>
                  </a:lnTo>
                  <a:lnTo>
                    <a:pt x="308660" y="390486"/>
                  </a:lnTo>
                  <a:lnTo>
                    <a:pt x="308508" y="390893"/>
                  </a:lnTo>
                  <a:lnTo>
                    <a:pt x="291960" y="436575"/>
                  </a:lnTo>
                  <a:lnTo>
                    <a:pt x="274701" y="488569"/>
                  </a:lnTo>
                  <a:lnTo>
                    <a:pt x="274447" y="489318"/>
                  </a:lnTo>
                  <a:lnTo>
                    <a:pt x="274193" y="490105"/>
                  </a:lnTo>
                  <a:lnTo>
                    <a:pt x="257543" y="545338"/>
                  </a:lnTo>
                  <a:lnTo>
                    <a:pt x="240347" y="607580"/>
                  </a:lnTo>
                  <a:lnTo>
                    <a:pt x="223164" y="675919"/>
                  </a:lnTo>
                  <a:lnTo>
                    <a:pt x="222770" y="677494"/>
                  </a:lnTo>
                  <a:lnTo>
                    <a:pt x="206006" y="750608"/>
                  </a:lnTo>
                  <a:lnTo>
                    <a:pt x="188798" y="832700"/>
                  </a:lnTo>
                  <a:lnTo>
                    <a:pt x="188480" y="834237"/>
                  </a:lnTo>
                  <a:lnTo>
                    <a:pt x="188455" y="834364"/>
                  </a:lnTo>
                  <a:lnTo>
                    <a:pt x="171640" y="922515"/>
                  </a:lnTo>
                  <a:lnTo>
                    <a:pt x="171373" y="923886"/>
                  </a:lnTo>
                  <a:lnTo>
                    <a:pt x="171323" y="924179"/>
                  </a:lnTo>
                  <a:lnTo>
                    <a:pt x="154495" y="1020953"/>
                  </a:lnTo>
                  <a:lnTo>
                    <a:pt x="137299" y="1128953"/>
                  </a:lnTo>
                  <a:lnTo>
                    <a:pt x="137210" y="1129550"/>
                  </a:lnTo>
                  <a:lnTo>
                    <a:pt x="137045" y="1130604"/>
                  </a:lnTo>
                  <a:lnTo>
                    <a:pt x="120167" y="1247203"/>
                  </a:lnTo>
                  <a:lnTo>
                    <a:pt x="103009" y="1376895"/>
                  </a:lnTo>
                  <a:lnTo>
                    <a:pt x="85839" y="1519072"/>
                  </a:lnTo>
                  <a:lnTo>
                    <a:pt x="85737" y="1519897"/>
                  </a:lnTo>
                  <a:lnTo>
                    <a:pt x="85648" y="1520723"/>
                  </a:lnTo>
                  <a:lnTo>
                    <a:pt x="68694" y="1674812"/>
                  </a:lnTo>
                  <a:lnTo>
                    <a:pt x="68643" y="1675218"/>
                  </a:lnTo>
                  <a:lnTo>
                    <a:pt x="68516" y="1676463"/>
                  </a:lnTo>
                  <a:lnTo>
                    <a:pt x="51549" y="1845551"/>
                  </a:lnTo>
                  <a:lnTo>
                    <a:pt x="51384" y="1847202"/>
                  </a:lnTo>
                  <a:lnTo>
                    <a:pt x="34417" y="2032647"/>
                  </a:lnTo>
                  <a:lnTo>
                    <a:pt x="17272" y="2237752"/>
                  </a:lnTo>
                  <a:lnTo>
                    <a:pt x="0" y="2464295"/>
                  </a:lnTo>
                  <a:lnTo>
                    <a:pt x="6337" y="2464778"/>
                  </a:lnTo>
                  <a:lnTo>
                    <a:pt x="23456" y="2240013"/>
                  </a:lnTo>
                  <a:lnTo>
                    <a:pt x="23507" y="2239314"/>
                  </a:lnTo>
                  <a:lnTo>
                    <a:pt x="23596" y="2238248"/>
                  </a:lnTo>
                  <a:lnTo>
                    <a:pt x="40576" y="2034971"/>
                  </a:lnTo>
                  <a:lnTo>
                    <a:pt x="57708" y="1847837"/>
                  </a:lnTo>
                  <a:lnTo>
                    <a:pt x="57734" y="1847570"/>
                  </a:lnTo>
                  <a:lnTo>
                    <a:pt x="74815" y="1677225"/>
                  </a:lnTo>
                  <a:lnTo>
                    <a:pt x="91948" y="1521485"/>
                  </a:lnTo>
                  <a:lnTo>
                    <a:pt x="109080" y="1379461"/>
                  </a:lnTo>
                  <a:lnTo>
                    <a:pt x="109093" y="1379334"/>
                  </a:lnTo>
                  <a:lnTo>
                    <a:pt x="126199" y="1249883"/>
                  </a:lnTo>
                  <a:lnTo>
                    <a:pt x="126263" y="1249400"/>
                  </a:lnTo>
                  <a:lnTo>
                    <a:pt x="143319" y="1131620"/>
                  </a:lnTo>
                  <a:lnTo>
                    <a:pt x="143421" y="1130973"/>
                  </a:lnTo>
                  <a:lnTo>
                    <a:pt x="160426" y="1023772"/>
                  </a:lnTo>
                  <a:lnTo>
                    <a:pt x="177558" y="925449"/>
                  </a:lnTo>
                  <a:lnTo>
                    <a:pt x="177647" y="924979"/>
                  </a:lnTo>
                  <a:lnTo>
                    <a:pt x="194678" y="835634"/>
                  </a:lnTo>
                  <a:lnTo>
                    <a:pt x="194716" y="835431"/>
                  </a:lnTo>
                  <a:lnTo>
                    <a:pt x="211785" y="753821"/>
                  </a:lnTo>
                  <a:lnTo>
                    <a:pt x="211886" y="753376"/>
                  </a:lnTo>
                  <a:lnTo>
                    <a:pt x="228892" y="679132"/>
                  </a:lnTo>
                  <a:lnTo>
                    <a:pt x="245999" y="610908"/>
                  </a:lnTo>
                  <a:lnTo>
                    <a:pt x="263105" y="548792"/>
                  </a:lnTo>
                  <a:lnTo>
                    <a:pt x="280212" y="492137"/>
                  </a:lnTo>
                  <a:lnTo>
                    <a:pt x="297307" y="440436"/>
                  </a:lnTo>
                  <a:lnTo>
                    <a:pt x="314401" y="393306"/>
                  </a:lnTo>
                  <a:lnTo>
                    <a:pt x="331470" y="350240"/>
                  </a:lnTo>
                  <a:lnTo>
                    <a:pt x="348919" y="310273"/>
                  </a:lnTo>
                  <a:lnTo>
                    <a:pt x="365607" y="275272"/>
                  </a:lnTo>
                  <a:lnTo>
                    <a:pt x="382727" y="242633"/>
                  </a:lnTo>
                  <a:lnTo>
                    <a:pt x="382866" y="242392"/>
                  </a:lnTo>
                  <a:lnTo>
                    <a:pt x="400519" y="211607"/>
                  </a:lnTo>
                  <a:lnTo>
                    <a:pt x="416814" y="185712"/>
                  </a:lnTo>
                  <a:lnTo>
                    <a:pt x="434213" y="160515"/>
                  </a:lnTo>
                  <a:lnTo>
                    <a:pt x="450913" y="138341"/>
                  </a:lnTo>
                  <a:lnTo>
                    <a:pt x="467944" y="117767"/>
                  </a:lnTo>
                  <a:lnTo>
                    <a:pt x="485089" y="98958"/>
                  </a:lnTo>
                  <a:lnTo>
                    <a:pt x="485635" y="98298"/>
                  </a:lnTo>
                  <a:lnTo>
                    <a:pt x="501992" y="81940"/>
                  </a:lnTo>
                  <a:lnTo>
                    <a:pt x="519010" y="66319"/>
                  </a:lnTo>
                  <a:lnTo>
                    <a:pt x="536016" y="52057"/>
                  </a:lnTo>
                  <a:lnTo>
                    <a:pt x="553161" y="39001"/>
                  </a:lnTo>
                  <a:lnTo>
                    <a:pt x="553821" y="38468"/>
                  </a:lnTo>
                  <a:lnTo>
                    <a:pt x="570026" y="27152"/>
                  </a:lnTo>
                  <a:lnTo>
                    <a:pt x="587057" y="16357"/>
                  </a:lnTo>
                  <a:lnTo>
                    <a:pt x="605726" y="5588"/>
                  </a:lnTo>
                  <a:lnTo>
                    <a:pt x="606247" y="3556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5593804" y="2979724"/>
              <a:ext cx="189865" cy="6350"/>
            </a:xfrm>
            <a:custGeom>
              <a:avLst/>
              <a:gdLst/>
              <a:ahLst/>
              <a:cxnLst/>
              <a:rect l="l" t="t" r="r" b="b"/>
              <a:pathLst>
                <a:path w="189864" h="6350">
                  <a:moveTo>
                    <a:pt x="189852" y="1270"/>
                  </a:moveTo>
                  <a:lnTo>
                    <a:pt x="188976" y="1270"/>
                  </a:lnTo>
                  <a:lnTo>
                    <a:pt x="18897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189217" y="6350"/>
                  </a:lnTo>
                  <a:lnTo>
                    <a:pt x="189217" y="5080"/>
                  </a:lnTo>
                  <a:lnTo>
                    <a:pt x="189852" y="5080"/>
                  </a:lnTo>
                  <a:lnTo>
                    <a:pt x="189852" y="12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5275491" y="2966376"/>
              <a:ext cx="553085" cy="104139"/>
            </a:xfrm>
            <a:custGeom>
              <a:avLst/>
              <a:gdLst/>
              <a:ahLst/>
              <a:cxnLst/>
              <a:rect l="l" t="t" r="r" b="b"/>
              <a:pathLst>
                <a:path w="553085" h="104139">
                  <a:moveTo>
                    <a:pt x="176199" y="40017"/>
                  </a:moveTo>
                  <a:lnTo>
                    <a:pt x="175437" y="36588"/>
                  </a:lnTo>
                  <a:lnTo>
                    <a:pt x="173786" y="35572"/>
                  </a:lnTo>
                  <a:lnTo>
                    <a:pt x="172008" y="35953"/>
                  </a:lnTo>
                  <a:lnTo>
                    <a:pt x="156514" y="39509"/>
                  </a:lnTo>
                  <a:lnTo>
                    <a:pt x="154863" y="39890"/>
                  </a:lnTo>
                  <a:lnTo>
                    <a:pt x="139458" y="43891"/>
                  </a:lnTo>
                  <a:lnTo>
                    <a:pt x="137718" y="44335"/>
                  </a:lnTo>
                  <a:lnTo>
                    <a:pt x="122186" y="48590"/>
                  </a:lnTo>
                  <a:lnTo>
                    <a:pt x="104940" y="53759"/>
                  </a:lnTo>
                  <a:lnTo>
                    <a:pt x="104584" y="53860"/>
                  </a:lnTo>
                  <a:lnTo>
                    <a:pt x="103327" y="54241"/>
                  </a:lnTo>
                  <a:lnTo>
                    <a:pt x="103251" y="54368"/>
                  </a:lnTo>
                  <a:lnTo>
                    <a:pt x="87807" y="59537"/>
                  </a:lnTo>
                  <a:lnTo>
                    <a:pt x="87680" y="59461"/>
                  </a:lnTo>
                  <a:lnTo>
                    <a:pt x="86029" y="60096"/>
                  </a:lnTo>
                  <a:lnTo>
                    <a:pt x="68910" y="66319"/>
                  </a:lnTo>
                  <a:lnTo>
                    <a:pt x="53238" y="72694"/>
                  </a:lnTo>
                  <a:lnTo>
                    <a:pt x="51587" y="73304"/>
                  </a:lnTo>
                  <a:lnTo>
                    <a:pt x="36068" y="80213"/>
                  </a:lnTo>
                  <a:lnTo>
                    <a:pt x="35941" y="80162"/>
                  </a:lnTo>
                  <a:lnTo>
                    <a:pt x="18757" y="88455"/>
                  </a:lnTo>
                  <a:lnTo>
                    <a:pt x="17132" y="89179"/>
                  </a:lnTo>
                  <a:lnTo>
                    <a:pt x="0" y="98323"/>
                  </a:lnTo>
                  <a:lnTo>
                    <a:pt x="2971" y="103911"/>
                  </a:lnTo>
                  <a:lnTo>
                    <a:pt x="20104" y="94894"/>
                  </a:lnTo>
                  <a:lnTo>
                    <a:pt x="20701" y="94551"/>
                  </a:lnTo>
                  <a:lnTo>
                    <a:pt x="38049" y="86194"/>
                  </a:lnTo>
                  <a:lnTo>
                    <a:pt x="54152" y="79146"/>
                  </a:lnTo>
                  <a:lnTo>
                    <a:pt x="54673" y="78905"/>
                  </a:lnTo>
                  <a:lnTo>
                    <a:pt x="72478" y="71793"/>
                  </a:lnTo>
                  <a:lnTo>
                    <a:pt x="88214" y="66065"/>
                  </a:lnTo>
                  <a:lnTo>
                    <a:pt x="88709" y="65874"/>
                  </a:lnTo>
                  <a:lnTo>
                    <a:pt x="105257" y="60350"/>
                  </a:lnTo>
                  <a:lnTo>
                    <a:pt x="106921" y="59842"/>
                  </a:lnTo>
                  <a:lnTo>
                    <a:pt x="123317" y="54838"/>
                  </a:lnTo>
                  <a:lnTo>
                    <a:pt x="139369" y="50431"/>
                  </a:lnTo>
                  <a:lnTo>
                    <a:pt x="139941" y="50266"/>
                  </a:lnTo>
                  <a:lnTo>
                    <a:pt x="156387" y="46113"/>
                  </a:lnTo>
                  <a:lnTo>
                    <a:pt x="173532" y="42176"/>
                  </a:lnTo>
                  <a:lnTo>
                    <a:pt x="175183" y="41668"/>
                  </a:lnTo>
                  <a:lnTo>
                    <a:pt x="176199" y="40017"/>
                  </a:lnTo>
                  <a:close/>
                </a:path>
                <a:path w="553085" h="104139">
                  <a:moveTo>
                    <a:pt x="552742" y="3175"/>
                  </a:moveTo>
                  <a:lnTo>
                    <a:pt x="552615" y="1397"/>
                  </a:lnTo>
                  <a:lnTo>
                    <a:pt x="551218" y="0"/>
                  </a:lnTo>
                  <a:lnTo>
                    <a:pt x="549440" y="0"/>
                  </a:lnTo>
                  <a:lnTo>
                    <a:pt x="532295" y="508"/>
                  </a:lnTo>
                  <a:lnTo>
                    <a:pt x="515150" y="1143"/>
                  </a:lnTo>
                  <a:lnTo>
                    <a:pt x="499846" y="1714"/>
                  </a:lnTo>
                  <a:lnTo>
                    <a:pt x="498005" y="1778"/>
                  </a:lnTo>
                  <a:lnTo>
                    <a:pt x="480872" y="2413"/>
                  </a:lnTo>
                  <a:lnTo>
                    <a:pt x="463727" y="3175"/>
                  </a:lnTo>
                  <a:lnTo>
                    <a:pt x="448398" y="3987"/>
                  </a:lnTo>
                  <a:lnTo>
                    <a:pt x="446709" y="4064"/>
                  </a:lnTo>
                  <a:lnTo>
                    <a:pt x="446582" y="4064"/>
                  </a:lnTo>
                  <a:lnTo>
                    <a:pt x="431253" y="4876"/>
                  </a:lnTo>
                  <a:lnTo>
                    <a:pt x="414096" y="5867"/>
                  </a:lnTo>
                  <a:lnTo>
                    <a:pt x="396938" y="7010"/>
                  </a:lnTo>
                  <a:lnTo>
                    <a:pt x="379793" y="8153"/>
                  </a:lnTo>
                  <a:lnTo>
                    <a:pt x="378726" y="8216"/>
                  </a:lnTo>
                  <a:lnTo>
                    <a:pt x="378129" y="8255"/>
                  </a:lnTo>
                  <a:lnTo>
                    <a:pt x="362635" y="9537"/>
                  </a:lnTo>
                  <a:lnTo>
                    <a:pt x="360984" y="9664"/>
                  </a:lnTo>
                  <a:lnTo>
                    <a:pt x="343712" y="11061"/>
                  </a:lnTo>
                  <a:lnTo>
                    <a:pt x="328434" y="12534"/>
                  </a:lnTo>
                  <a:lnTo>
                    <a:pt x="326567" y="12712"/>
                  </a:lnTo>
                  <a:lnTo>
                    <a:pt x="309422" y="14363"/>
                  </a:lnTo>
                  <a:lnTo>
                    <a:pt x="292277" y="16268"/>
                  </a:lnTo>
                  <a:lnTo>
                    <a:pt x="276834" y="18224"/>
                  </a:lnTo>
                  <a:lnTo>
                    <a:pt x="275132" y="18427"/>
                  </a:lnTo>
                  <a:lnTo>
                    <a:pt x="259676" y="20497"/>
                  </a:lnTo>
                  <a:lnTo>
                    <a:pt x="257987" y="20713"/>
                  </a:lnTo>
                  <a:lnTo>
                    <a:pt x="242493" y="23012"/>
                  </a:lnTo>
                  <a:lnTo>
                    <a:pt x="240715" y="23253"/>
                  </a:lnTo>
                  <a:lnTo>
                    <a:pt x="225348" y="25666"/>
                  </a:lnTo>
                  <a:lnTo>
                    <a:pt x="225005" y="25717"/>
                  </a:lnTo>
                  <a:lnTo>
                    <a:pt x="223570" y="25920"/>
                  </a:lnTo>
                  <a:lnTo>
                    <a:pt x="206425" y="28968"/>
                  </a:lnTo>
                  <a:lnTo>
                    <a:pt x="189280" y="32270"/>
                  </a:lnTo>
                  <a:lnTo>
                    <a:pt x="190550" y="38493"/>
                  </a:lnTo>
                  <a:lnTo>
                    <a:pt x="207568" y="35191"/>
                  </a:lnTo>
                  <a:lnTo>
                    <a:pt x="209346" y="34937"/>
                  </a:lnTo>
                  <a:lnTo>
                    <a:pt x="224713" y="32270"/>
                  </a:lnTo>
                  <a:lnTo>
                    <a:pt x="225018" y="32207"/>
                  </a:lnTo>
                  <a:lnTo>
                    <a:pt x="241731" y="29476"/>
                  </a:lnTo>
                  <a:lnTo>
                    <a:pt x="243509" y="29222"/>
                  </a:lnTo>
                  <a:lnTo>
                    <a:pt x="259549" y="26847"/>
                  </a:lnTo>
                  <a:lnTo>
                    <a:pt x="275894" y="24650"/>
                  </a:lnTo>
                  <a:lnTo>
                    <a:pt x="277672" y="24523"/>
                  </a:lnTo>
                  <a:lnTo>
                    <a:pt x="293039" y="22618"/>
                  </a:lnTo>
                  <a:lnTo>
                    <a:pt x="310184" y="20713"/>
                  </a:lnTo>
                  <a:lnTo>
                    <a:pt x="311835" y="20586"/>
                  </a:lnTo>
                  <a:lnTo>
                    <a:pt x="327202" y="18935"/>
                  </a:lnTo>
                  <a:lnTo>
                    <a:pt x="328980" y="18808"/>
                  </a:lnTo>
                  <a:lnTo>
                    <a:pt x="344347" y="17411"/>
                  </a:lnTo>
                  <a:lnTo>
                    <a:pt x="346125" y="17284"/>
                  </a:lnTo>
                  <a:lnTo>
                    <a:pt x="361492" y="16014"/>
                  </a:lnTo>
                  <a:lnTo>
                    <a:pt x="361619" y="16002"/>
                  </a:lnTo>
                  <a:lnTo>
                    <a:pt x="379730" y="14541"/>
                  </a:lnTo>
                  <a:lnTo>
                    <a:pt x="395643" y="13474"/>
                  </a:lnTo>
                  <a:lnTo>
                    <a:pt x="412661" y="12331"/>
                  </a:lnTo>
                  <a:lnTo>
                    <a:pt x="429806" y="11303"/>
                  </a:lnTo>
                  <a:lnTo>
                    <a:pt x="446963" y="10426"/>
                  </a:lnTo>
                  <a:lnTo>
                    <a:pt x="464108" y="9537"/>
                  </a:lnTo>
                  <a:lnTo>
                    <a:pt x="465886" y="9537"/>
                  </a:lnTo>
                  <a:lnTo>
                    <a:pt x="481253" y="8763"/>
                  </a:lnTo>
                  <a:lnTo>
                    <a:pt x="482892" y="8763"/>
                  </a:lnTo>
                  <a:lnTo>
                    <a:pt x="498259" y="8128"/>
                  </a:lnTo>
                  <a:lnTo>
                    <a:pt x="515404" y="7493"/>
                  </a:lnTo>
                  <a:lnTo>
                    <a:pt x="532549" y="6858"/>
                  </a:lnTo>
                  <a:lnTo>
                    <a:pt x="534327" y="6858"/>
                  </a:lnTo>
                  <a:lnTo>
                    <a:pt x="549694" y="6350"/>
                  </a:lnTo>
                  <a:lnTo>
                    <a:pt x="551345" y="6350"/>
                  </a:lnTo>
                  <a:lnTo>
                    <a:pt x="552742" y="4826"/>
                  </a:lnTo>
                  <a:lnTo>
                    <a:pt x="552742" y="3175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538383" y="5737428"/>
              <a:ext cx="145415" cy="219710"/>
            </a:xfrm>
            <a:custGeom>
              <a:avLst/>
              <a:gdLst/>
              <a:ahLst/>
              <a:cxnLst/>
              <a:rect l="l" t="t" r="r" b="b"/>
              <a:pathLst>
                <a:path w="145414" h="219710">
                  <a:moveTo>
                    <a:pt x="56121" y="54076"/>
                  </a:moveTo>
                  <a:lnTo>
                    <a:pt x="51104" y="14338"/>
                  </a:lnTo>
                  <a:lnTo>
                    <a:pt x="47485" y="8750"/>
                  </a:lnTo>
                  <a:lnTo>
                    <a:pt x="46570" y="7327"/>
                  </a:lnTo>
                  <a:lnTo>
                    <a:pt x="45262" y="6121"/>
                  </a:lnTo>
                  <a:lnTo>
                    <a:pt x="45262" y="43980"/>
                  </a:lnTo>
                  <a:lnTo>
                    <a:pt x="44945" y="53670"/>
                  </a:lnTo>
                  <a:lnTo>
                    <a:pt x="32905" y="79209"/>
                  </a:lnTo>
                  <a:lnTo>
                    <a:pt x="23202" y="79209"/>
                  </a:lnTo>
                  <a:lnTo>
                    <a:pt x="10858" y="43980"/>
                  </a:lnTo>
                  <a:lnTo>
                    <a:pt x="11150" y="35445"/>
                  </a:lnTo>
                  <a:lnTo>
                    <a:pt x="23088" y="8750"/>
                  </a:lnTo>
                  <a:lnTo>
                    <a:pt x="32867" y="8750"/>
                  </a:lnTo>
                  <a:lnTo>
                    <a:pt x="45262" y="43980"/>
                  </a:lnTo>
                  <a:lnTo>
                    <a:pt x="45262" y="6121"/>
                  </a:lnTo>
                  <a:lnTo>
                    <a:pt x="43688" y="4648"/>
                  </a:lnTo>
                  <a:lnTo>
                    <a:pt x="36728" y="927"/>
                  </a:lnTo>
                  <a:lnTo>
                    <a:pt x="32677" y="0"/>
                  </a:lnTo>
                  <a:lnTo>
                    <a:pt x="21793" y="0"/>
                  </a:lnTo>
                  <a:lnTo>
                    <a:pt x="0" y="33807"/>
                  </a:lnTo>
                  <a:lnTo>
                    <a:pt x="0" y="43980"/>
                  </a:lnTo>
                  <a:lnTo>
                    <a:pt x="13246" y="84924"/>
                  </a:lnTo>
                  <a:lnTo>
                    <a:pt x="19761" y="87909"/>
                  </a:lnTo>
                  <a:lnTo>
                    <a:pt x="34366" y="87909"/>
                  </a:lnTo>
                  <a:lnTo>
                    <a:pt x="39573" y="86207"/>
                  </a:lnTo>
                  <a:lnTo>
                    <a:pt x="47828" y="79438"/>
                  </a:lnTo>
                  <a:lnTo>
                    <a:pt x="47967" y="79209"/>
                  </a:lnTo>
                  <a:lnTo>
                    <a:pt x="50927" y="74650"/>
                  </a:lnTo>
                  <a:lnTo>
                    <a:pt x="55079" y="62230"/>
                  </a:lnTo>
                  <a:lnTo>
                    <a:pt x="56121" y="54076"/>
                  </a:lnTo>
                  <a:close/>
                </a:path>
                <a:path w="145414" h="219710">
                  <a:moveTo>
                    <a:pt x="145008" y="185877"/>
                  </a:moveTo>
                  <a:lnTo>
                    <a:pt x="139992" y="146138"/>
                  </a:lnTo>
                  <a:lnTo>
                    <a:pt x="134150" y="137922"/>
                  </a:lnTo>
                  <a:lnTo>
                    <a:pt x="134150" y="175780"/>
                  </a:lnTo>
                  <a:lnTo>
                    <a:pt x="133845" y="185470"/>
                  </a:lnTo>
                  <a:lnTo>
                    <a:pt x="121805" y="211010"/>
                  </a:lnTo>
                  <a:lnTo>
                    <a:pt x="112102" y="211010"/>
                  </a:lnTo>
                  <a:lnTo>
                    <a:pt x="99758" y="175780"/>
                  </a:lnTo>
                  <a:lnTo>
                    <a:pt x="100050" y="167246"/>
                  </a:lnTo>
                  <a:lnTo>
                    <a:pt x="111988" y="140550"/>
                  </a:lnTo>
                  <a:lnTo>
                    <a:pt x="121767" y="140550"/>
                  </a:lnTo>
                  <a:lnTo>
                    <a:pt x="134150" y="175780"/>
                  </a:lnTo>
                  <a:lnTo>
                    <a:pt x="134150" y="137922"/>
                  </a:lnTo>
                  <a:lnTo>
                    <a:pt x="132575" y="136448"/>
                  </a:lnTo>
                  <a:lnTo>
                    <a:pt x="125628" y="132727"/>
                  </a:lnTo>
                  <a:lnTo>
                    <a:pt x="121577" y="131800"/>
                  </a:lnTo>
                  <a:lnTo>
                    <a:pt x="110693" y="131800"/>
                  </a:lnTo>
                  <a:lnTo>
                    <a:pt x="88900" y="165608"/>
                  </a:lnTo>
                  <a:lnTo>
                    <a:pt x="88900" y="175780"/>
                  </a:lnTo>
                  <a:lnTo>
                    <a:pt x="102146" y="216725"/>
                  </a:lnTo>
                  <a:lnTo>
                    <a:pt x="108661" y="219710"/>
                  </a:lnTo>
                  <a:lnTo>
                    <a:pt x="123253" y="219710"/>
                  </a:lnTo>
                  <a:lnTo>
                    <a:pt x="143967" y="194030"/>
                  </a:lnTo>
                  <a:lnTo>
                    <a:pt x="145008" y="185877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21734" y="5728315"/>
              <a:ext cx="79665" cy="83283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802695" y="2927248"/>
              <a:ext cx="1572895" cy="1112520"/>
            </a:xfrm>
            <a:custGeom>
              <a:avLst/>
              <a:gdLst/>
              <a:ahLst/>
              <a:cxnLst/>
              <a:rect l="l" t="t" r="r" b="b"/>
              <a:pathLst>
                <a:path w="1572895" h="1112520">
                  <a:moveTo>
                    <a:pt x="79667" y="1092365"/>
                  </a:moveTo>
                  <a:lnTo>
                    <a:pt x="76568" y="1088047"/>
                  </a:lnTo>
                  <a:lnTo>
                    <a:pt x="73596" y="1087539"/>
                  </a:lnTo>
                  <a:lnTo>
                    <a:pt x="71462" y="1089190"/>
                  </a:lnTo>
                  <a:lnTo>
                    <a:pt x="53822" y="1102017"/>
                  </a:lnTo>
                  <a:lnTo>
                    <a:pt x="33070" y="1102017"/>
                  </a:lnTo>
                  <a:lnTo>
                    <a:pt x="16675" y="1090117"/>
                  </a:lnTo>
                  <a:lnTo>
                    <a:pt x="10337" y="1070610"/>
                  </a:lnTo>
                  <a:lnTo>
                    <a:pt x="16662" y="1051166"/>
                  </a:lnTo>
                  <a:lnTo>
                    <a:pt x="33235" y="1039139"/>
                  </a:lnTo>
                  <a:lnTo>
                    <a:pt x="53632" y="1039139"/>
                  </a:lnTo>
                  <a:lnTo>
                    <a:pt x="71462" y="1052093"/>
                  </a:lnTo>
                  <a:lnTo>
                    <a:pt x="77063" y="1044346"/>
                  </a:lnTo>
                  <a:lnTo>
                    <a:pt x="55892" y="1028979"/>
                  </a:lnTo>
                  <a:lnTo>
                    <a:pt x="52908" y="1029360"/>
                  </a:lnTo>
                  <a:lnTo>
                    <a:pt x="52717" y="1029614"/>
                  </a:lnTo>
                  <a:lnTo>
                    <a:pt x="29044" y="1029614"/>
                  </a:lnTo>
                  <a:lnTo>
                    <a:pt x="26911" y="1031773"/>
                  </a:lnTo>
                  <a:lnTo>
                    <a:pt x="26911" y="1031925"/>
                  </a:lnTo>
                  <a:lnTo>
                    <a:pt x="7696" y="1045870"/>
                  </a:lnTo>
                  <a:lnTo>
                    <a:pt x="7226" y="1048918"/>
                  </a:lnTo>
                  <a:lnTo>
                    <a:pt x="7327" y="1049070"/>
                  </a:lnTo>
                  <a:lnTo>
                    <a:pt x="0" y="1071664"/>
                  </a:lnTo>
                  <a:lnTo>
                    <a:pt x="1371" y="1074331"/>
                  </a:lnTo>
                  <a:lnTo>
                    <a:pt x="1574" y="1074394"/>
                  </a:lnTo>
                  <a:lnTo>
                    <a:pt x="8902" y="1096937"/>
                  </a:lnTo>
                  <a:lnTo>
                    <a:pt x="11595" y="1098334"/>
                  </a:lnTo>
                  <a:lnTo>
                    <a:pt x="11811" y="1098270"/>
                  </a:lnTo>
                  <a:lnTo>
                    <a:pt x="31000" y="1112189"/>
                  </a:lnTo>
                  <a:lnTo>
                    <a:pt x="33972" y="1111808"/>
                  </a:lnTo>
                  <a:lnTo>
                    <a:pt x="34150" y="1111554"/>
                  </a:lnTo>
                  <a:lnTo>
                    <a:pt x="57848" y="1111554"/>
                  </a:lnTo>
                  <a:lnTo>
                    <a:pt x="59982" y="1109522"/>
                  </a:lnTo>
                  <a:lnTo>
                    <a:pt x="59982" y="1109243"/>
                  </a:lnTo>
                  <a:lnTo>
                    <a:pt x="79197" y="1095286"/>
                  </a:lnTo>
                  <a:lnTo>
                    <a:pt x="79667" y="1092365"/>
                  </a:lnTo>
                  <a:close/>
                </a:path>
                <a:path w="1572895" h="1112520">
                  <a:moveTo>
                    <a:pt x="270167" y="434975"/>
                  </a:moveTo>
                  <a:lnTo>
                    <a:pt x="267068" y="430644"/>
                  </a:lnTo>
                  <a:lnTo>
                    <a:pt x="264096" y="430136"/>
                  </a:lnTo>
                  <a:lnTo>
                    <a:pt x="261962" y="431800"/>
                  </a:lnTo>
                  <a:lnTo>
                    <a:pt x="244309" y="444627"/>
                  </a:lnTo>
                  <a:lnTo>
                    <a:pt x="223596" y="444627"/>
                  </a:lnTo>
                  <a:lnTo>
                    <a:pt x="207175" y="432727"/>
                  </a:lnTo>
                  <a:lnTo>
                    <a:pt x="200837" y="413207"/>
                  </a:lnTo>
                  <a:lnTo>
                    <a:pt x="207162" y="393776"/>
                  </a:lnTo>
                  <a:lnTo>
                    <a:pt x="223735" y="381736"/>
                  </a:lnTo>
                  <a:lnTo>
                    <a:pt x="244132" y="381736"/>
                  </a:lnTo>
                  <a:lnTo>
                    <a:pt x="261962" y="394703"/>
                  </a:lnTo>
                  <a:lnTo>
                    <a:pt x="267563" y="386956"/>
                  </a:lnTo>
                  <a:lnTo>
                    <a:pt x="246392" y="371576"/>
                  </a:lnTo>
                  <a:lnTo>
                    <a:pt x="243408" y="371957"/>
                  </a:lnTo>
                  <a:lnTo>
                    <a:pt x="243217" y="372211"/>
                  </a:lnTo>
                  <a:lnTo>
                    <a:pt x="219544" y="372211"/>
                  </a:lnTo>
                  <a:lnTo>
                    <a:pt x="217411" y="374370"/>
                  </a:lnTo>
                  <a:lnTo>
                    <a:pt x="217411" y="374523"/>
                  </a:lnTo>
                  <a:lnTo>
                    <a:pt x="198196" y="388480"/>
                  </a:lnTo>
                  <a:lnTo>
                    <a:pt x="197726" y="391528"/>
                  </a:lnTo>
                  <a:lnTo>
                    <a:pt x="197827" y="391680"/>
                  </a:lnTo>
                  <a:lnTo>
                    <a:pt x="190500" y="414261"/>
                  </a:lnTo>
                  <a:lnTo>
                    <a:pt x="191871" y="416928"/>
                  </a:lnTo>
                  <a:lnTo>
                    <a:pt x="192074" y="416991"/>
                  </a:lnTo>
                  <a:lnTo>
                    <a:pt x="199402" y="439547"/>
                  </a:lnTo>
                  <a:lnTo>
                    <a:pt x="202095" y="440944"/>
                  </a:lnTo>
                  <a:lnTo>
                    <a:pt x="202311" y="440880"/>
                  </a:lnTo>
                  <a:lnTo>
                    <a:pt x="221500" y="454787"/>
                  </a:lnTo>
                  <a:lnTo>
                    <a:pt x="224472" y="454406"/>
                  </a:lnTo>
                  <a:lnTo>
                    <a:pt x="224650" y="454152"/>
                  </a:lnTo>
                  <a:lnTo>
                    <a:pt x="248348" y="454152"/>
                  </a:lnTo>
                  <a:lnTo>
                    <a:pt x="250482" y="452120"/>
                  </a:lnTo>
                  <a:lnTo>
                    <a:pt x="250482" y="451840"/>
                  </a:lnTo>
                  <a:lnTo>
                    <a:pt x="269697" y="437896"/>
                  </a:lnTo>
                  <a:lnTo>
                    <a:pt x="270167" y="434975"/>
                  </a:lnTo>
                  <a:close/>
                </a:path>
                <a:path w="1572895" h="1112520">
                  <a:moveTo>
                    <a:pt x="451129" y="196786"/>
                  </a:moveTo>
                  <a:lnTo>
                    <a:pt x="448030" y="192468"/>
                  </a:lnTo>
                  <a:lnTo>
                    <a:pt x="445058" y="191947"/>
                  </a:lnTo>
                  <a:lnTo>
                    <a:pt x="442925" y="193611"/>
                  </a:lnTo>
                  <a:lnTo>
                    <a:pt x="425272" y="206438"/>
                  </a:lnTo>
                  <a:lnTo>
                    <a:pt x="404571" y="206438"/>
                  </a:lnTo>
                  <a:lnTo>
                    <a:pt x="388150" y="194538"/>
                  </a:lnTo>
                  <a:lnTo>
                    <a:pt x="381812" y="175018"/>
                  </a:lnTo>
                  <a:lnTo>
                    <a:pt x="388137" y="155587"/>
                  </a:lnTo>
                  <a:lnTo>
                    <a:pt x="404710" y="143548"/>
                  </a:lnTo>
                  <a:lnTo>
                    <a:pt x="425094" y="143548"/>
                  </a:lnTo>
                  <a:lnTo>
                    <a:pt x="442925" y="156514"/>
                  </a:lnTo>
                  <a:lnTo>
                    <a:pt x="448525" y="148767"/>
                  </a:lnTo>
                  <a:lnTo>
                    <a:pt x="427355" y="133388"/>
                  </a:lnTo>
                  <a:lnTo>
                    <a:pt x="424370" y="133769"/>
                  </a:lnTo>
                  <a:lnTo>
                    <a:pt x="424180" y="134023"/>
                  </a:lnTo>
                  <a:lnTo>
                    <a:pt x="400519" y="134023"/>
                  </a:lnTo>
                  <a:lnTo>
                    <a:pt x="398386" y="136182"/>
                  </a:lnTo>
                  <a:lnTo>
                    <a:pt x="398386" y="136334"/>
                  </a:lnTo>
                  <a:lnTo>
                    <a:pt x="379171" y="150291"/>
                  </a:lnTo>
                  <a:lnTo>
                    <a:pt x="378701" y="153339"/>
                  </a:lnTo>
                  <a:lnTo>
                    <a:pt x="378802" y="153492"/>
                  </a:lnTo>
                  <a:lnTo>
                    <a:pt x="371475" y="176072"/>
                  </a:lnTo>
                  <a:lnTo>
                    <a:pt x="372846" y="178739"/>
                  </a:lnTo>
                  <a:lnTo>
                    <a:pt x="373049" y="178803"/>
                  </a:lnTo>
                  <a:lnTo>
                    <a:pt x="380377" y="201358"/>
                  </a:lnTo>
                  <a:lnTo>
                    <a:pt x="383070" y="202755"/>
                  </a:lnTo>
                  <a:lnTo>
                    <a:pt x="383286" y="202692"/>
                  </a:lnTo>
                  <a:lnTo>
                    <a:pt x="402475" y="216598"/>
                  </a:lnTo>
                  <a:lnTo>
                    <a:pt x="405447" y="216217"/>
                  </a:lnTo>
                  <a:lnTo>
                    <a:pt x="405625" y="215963"/>
                  </a:lnTo>
                  <a:lnTo>
                    <a:pt x="429310" y="215963"/>
                  </a:lnTo>
                  <a:lnTo>
                    <a:pt x="431444" y="213931"/>
                  </a:lnTo>
                  <a:lnTo>
                    <a:pt x="431444" y="213652"/>
                  </a:lnTo>
                  <a:lnTo>
                    <a:pt x="450659" y="199707"/>
                  </a:lnTo>
                  <a:lnTo>
                    <a:pt x="451129" y="196786"/>
                  </a:lnTo>
                  <a:close/>
                </a:path>
                <a:path w="1572895" h="1112520">
                  <a:moveTo>
                    <a:pt x="641629" y="111036"/>
                  </a:moveTo>
                  <a:lnTo>
                    <a:pt x="638581" y="106718"/>
                  </a:lnTo>
                  <a:lnTo>
                    <a:pt x="635533" y="106210"/>
                  </a:lnTo>
                  <a:lnTo>
                    <a:pt x="633374" y="107861"/>
                  </a:lnTo>
                  <a:lnTo>
                    <a:pt x="615721" y="120688"/>
                  </a:lnTo>
                  <a:lnTo>
                    <a:pt x="595007" y="120688"/>
                  </a:lnTo>
                  <a:lnTo>
                    <a:pt x="578650" y="108788"/>
                  </a:lnTo>
                  <a:lnTo>
                    <a:pt x="572300" y="89268"/>
                  </a:lnTo>
                  <a:lnTo>
                    <a:pt x="578624" y="69837"/>
                  </a:lnTo>
                  <a:lnTo>
                    <a:pt x="595185" y="57810"/>
                  </a:lnTo>
                  <a:lnTo>
                    <a:pt x="615543" y="57810"/>
                  </a:lnTo>
                  <a:lnTo>
                    <a:pt x="633374" y="70764"/>
                  </a:lnTo>
                  <a:lnTo>
                    <a:pt x="639089" y="63017"/>
                  </a:lnTo>
                  <a:lnTo>
                    <a:pt x="620039" y="49174"/>
                  </a:lnTo>
                  <a:lnTo>
                    <a:pt x="617880" y="47637"/>
                  </a:lnTo>
                  <a:lnTo>
                    <a:pt x="614832" y="48018"/>
                  </a:lnTo>
                  <a:lnTo>
                    <a:pt x="614641" y="48272"/>
                  </a:lnTo>
                  <a:lnTo>
                    <a:pt x="591007" y="48272"/>
                  </a:lnTo>
                  <a:lnTo>
                    <a:pt x="588873" y="50444"/>
                  </a:lnTo>
                  <a:lnTo>
                    <a:pt x="588873" y="50596"/>
                  </a:lnTo>
                  <a:lnTo>
                    <a:pt x="569658" y="64541"/>
                  </a:lnTo>
                  <a:lnTo>
                    <a:pt x="569188" y="67589"/>
                  </a:lnTo>
                  <a:lnTo>
                    <a:pt x="569290" y="67741"/>
                  </a:lnTo>
                  <a:lnTo>
                    <a:pt x="561962" y="90322"/>
                  </a:lnTo>
                  <a:lnTo>
                    <a:pt x="563333" y="92989"/>
                  </a:lnTo>
                  <a:lnTo>
                    <a:pt x="563537" y="93052"/>
                  </a:lnTo>
                  <a:lnTo>
                    <a:pt x="570865" y="115608"/>
                  </a:lnTo>
                  <a:lnTo>
                    <a:pt x="573557" y="117005"/>
                  </a:lnTo>
                  <a:lnTo>
                    <a:pt x="573773" y="116941"/>
                  </a:lnTo>
                  <a:lnTo>
                    <a:pt x="592963" y="130848"/>
                  </a:lnTo>
                  <a:lnTo>
                    <a:pt x="595909" y="130467"/>
                  </a:lnTo>
                  <a:lnTo>
                    <a:pt x="596087" y="130213"/>
                  </a:lnTo>
                  <a:lnTo>
                    <a:pt x="619785" y="130213"/>
                  </a:lnTo>
                  <a:lnTo>
                    <a:pt x="621944" y="128181"/>
                  </a:lnTo>
                  <a:lnTo>
                    <a:pt x="621944" y="127939"/>
                  </a:lnTo>
                  <a:lnTo>
                    <a:pt x="639089" y="115481"/>
                  </a:lnTo>
                  <a:lnTo>
                    <a:pt x="641121" y="113957"/>
                  </a:lnTo>
                  <a:lnTo>
                    <a:pt x="641629" y="111036"/>
                  </a:lnTo>
                  <a:close/>
                </a:path>
                <a:path w="1572895" h="1112520">
                  <a:moveTo>
                    <a:pt x="832129" y="72923"/>
                  </a:moveTo>
                  <a:lnTo>
                    <a:pt x="829081" y="68605"/>
                  </a:lnTo>
                  <a:lnTo>
                    <a:pt x="826033" y="68097"/>
                  </a:lnTo>
                  <a:lnTo>
                    <a:pt x="823874" y="69748"/>
                  </a:lnTo>
                  <a:lnTo>
                    <a:pt x="806221" y="82575"/>
                  </a:lnTo>
                  <a:lnTo>
                    <a:pt x="785507" y="82575"/>
                  </a:lnTo>
                  <a:lnTo>
                    <a:pt x="769213" y="70739"/>
                  </a:lnTo>
                  <a:lnTo>
                    <a:pt x="762749" y="51142"/>
                  </a:lnTo>
                  <a:lnTo>
                    <a:pt x="769150" y="31711"/>
                  </a:lnTo>
                  <a:lnTo>
                    <a:pt x="785685" y="19697"/>
                  </a:lnTo>
                  <a:lnTo>
                    <a:pt x="806043" y="19697"/>
                  </a:lnTo>
                  <a:lnTo>
                    <a:pt x="823874" y="32651"/>
                  </a:lnTo>
                  <a:lnTo>
                    <a:pt x="829589" y="24904"/>
                  </a:lnTo>
                  <a:lnTo>
                    <a:pt x="810539" y="11061"/>
                  </a:lnTo>
                  <a:lnTo>
                    <a:pt x="808380" y="9537"/>
                  </a:lnTo>
                  <a:lnTo>
                    <a:pt x="805332" y="9918"/>
                  </a:lnTo>
                  <a:lnTo>
                    <a:pt x="805141" y="10172"/>
                  </a:lnTo>
                  <a:lnTo>
                    <a:pt x="781456" y="10172"/>
                  </a:lnTo>
                  <a:lnTo>
                    <a:pt x="779424" y="12331"/>
                  </a:lnTo>
                  <a:lnTo>
                    <a:pt x="762279" y="24904"/>
                  </a:lnTo>
                  <a:lnTo>
                    <a:pt x="760120" y="26428"/>
                  </a:lnTo>
                  <a:lnTo>
                    <a:pt x="759739" y="29476"/>
                  </a:lnTo>
                  <a:lnTo>
                    <a:pt x="753262" y="49682"/>
                  </a:lnTo>
                  <a:lnTo>
                    <a:pt x="752500" y="52222"/>
                  </a:lnTo>
                  <a:lnTo>
                    <a:pt x="753770" y="54889"/>
                  </a:lnTo>
                  <a:lnTo>
                    <a:pt x="754011" y="54965"/>
                  </a:lnTo>
                  <a:lnTo>
                    <a:pt x="760501" y="75082"/>
                  </a:lnTo>
                  <a:lnTo>
                    <a:pt x="761390" y="77495"/>
                  </a:lnTo>
                  <a:lnTo>
                    <a:pt x="764057" y="78892"/>
                  </a:lnTo>
                  <a:lnTo>
                    <a:pt x="764273" y="78828"/>
                  </a:lnTo>
                  <a:lnTo>
                    <a:pt x="781329" y="91211"/>
                  </a:lnTo>
                  <a:lnTo>
                    <a:pt x="783488" y="92735"/>
                  </a:lnTo>
                  <a:lnTo>
                    <a:pt x="786409" y="92354"/>
                  </a:lnTo>
                  <a:lnTo>
                    <a:pt x="786587" y="92100"/>
                  </a:lnTo>
                  <a:lnTo>
                    <a:pt x="810285" y="92100"/>
                  </a:lnTo>
                  <a:lnTo>
                    <a:pt x="812444" y="90068"/>
                  </a:lnTo>
                  <a:lnTo>
                    <a:pt x="812444" y="89827"/>
                  </a:lnTo>
                  <a:lnTo>
                    <a:pt x="829589" y="77368"/>
                  </a:lnTo>
                  <a:lnTo>
                    <a:pt x="831621" y="75844"/>
                  </a:lnTo>
                  <a:lnTo>
                    <a:pt x="832129" y="72923"/>
                  </a:lnTo>
                  <a:close/>
                </a:path>
                <a:path w="1572895" h="1112520">
                  <a:moveTo>
                    <a:pt x="1013091" y="63398"/>
                  </a:moveTo>
                  <a:lnTo>
                    <a:pt x="1010043" y="59080"/>
                  </a:lnTo>
                  <a:lnTo>
                    <a:pt x="1006995" y="58572"/>
                  </a:lnTo>
                  <a:lnTo>
                    <a:pt x="1004836" y="60223"/>
                  </a:lnTo>
                  <a:lnTo>
                    <a:pt x="987183" y="73050"/>
                  </a:lnTo>
                  <a:lnTo>
                    <a:pt x="966470" y="73050"/>
                  </a:lnTo>
                  <a:lnTo>
                    <a:pt x="950188" y="61214"/>
                  </a:lnTo>
                  <a:lnTo>
                    <a:pt x="943724" y="41605"/>
                  </a:lnTo>
                  <a:lnTo>
                    <a:pt x="950125" y="22186"/>
                  </a:lnTo>
                  <a:lnTo>
                    <a:pt x="966647" y="10172"/>
                  </a:lnTo>
                  <a:lnTo>
                    <a:pt x="987005" y="10172"/>
                  </a:lnTo>
                  <a:lnTo>
                    <a:pt x="1004836" y="23126"/>
                  </a:lnTo>
                  <a:lnTo>
                    <a:pt x="1010551" y="15379"/>
                  </a:lnTo>
                  <a:lnTo>
                    <a:pt x="991501" y="1536"/>
                  </a:lnTo>
                  <a:lnTo>
                    <a:pt x="989342" y="0"/>
                  </a:lnTo>
                  <a:lnTo>
                    <a:pt x="986294" y="381"/>
                  </a:lnTo>
                  <a:lnTo>
                    <a:pt x="986104" y="647"/>
                  </a:lnTo>
                  <a:lnTo>
                    <a:pt x="962418" y="647"/>
                  </a:lnTo>
                  <a:lnTo>
                    <a:pt x="960386" y="2806"/>
                  </a:lnTo>
                  <a:lnTo>
                    <a:pt x="960386" y="2933"/>
                  </a:lnTo>
                  <a:lnTo>
                    <a:pt x="943254" y="15379"/>
                  </a:lnTo>
                  <a:lnTo>
                    <a:pt x="941095" y="16903"/>
                  </a:lnTo>
                  <a:lnTo>
                    <a:pt x="940714" y="19951"/>
                  </a:lnTo>
                  <a:lnTo>
                    <a:pt x="934237" y="40144"/>
                  </a:lnTo>
                  <a:lnTo>
                    <a:pt x="933475" y="42684"/>
                  </a:lnTo>
                  <a:lnTo>
                    <a:pt x="934745" y="45351"/>
                  </a:lnTo>
                  <a:lnTo>
                    <a:pt x="934986" y="45427"/>
                  </a:lnTo>
                  <a:lnTo>
                    <a:pt x="941476" y="65557"/>
                  </a:lnTo>
                  <a:lnTo>
                    <a:pt x="942365" y="67970"/>
                  </a:lnTo>
                  <a:lnTo>
                    <a:pt x="945032" y="69367"/>
                  </a:lnTo>
                  <a:lnTo>
                    <a:pt x="945248" y="69303"/>
                  </a:lnTo>
                  <a:lnTo>
                    <a:pt x="962291" y="81686"/>
                  </a:lnTo>
                  <a:lnTo>
                    <a:pt x="964450" y="83210"/>
                  </a:lnTo>
                  <a:lnTo>
                    <a:pt x="967371" y="82829"/>
                  </a:lnTo>
                  <a:lnTo>
                    <a:pt x="967549" y="82575"/>
                  </a:lnTo>
                  <a:lnTo>
                    <a:pt x="991247" y="82575"/>
                  </a:lnTo>
                  <a:lnTo>
                    <a:pt x="993406" y="80543"/>
                  </a:lnTo>
                  <a:lnTo>
                    <a:pt x="993406" y="80302"/>
                  </a:lnTo>
                  <a:lnTo>
                    <a:pt x="1010551" y="67843"/>
                  </a:lnTo>
                  <a:lnTo>
                    <a:pt x="1012583" y="66319"/>
                  </a:lnTo>
                  <a:lnTo>
                    <a:pt x="1013091" y="63398"/>
                  </a:lnTo>
                  <a:close/>
                </a:path>
                <a:path w="1572895" h="1112520">
                  <a:moveTo>
                    <a:pt x="1203591" y="63398"/>
                  </a:moveTo>
                  <a:lnTo>
                    <a:pt x="1200543" y="59080"/>
                  </a:lnTo>
                  <a:lnTo>
                    <a:pt x="1197495" y="58572"/>
                  </a:lnTo>
                  <a:lnTo>
                    <a:pt x="1195336" y="60223"/>
                  </a:lnTo>
                  <a:lnTo>
                    <a:pt x="1177683" y="73050"/>
                  </a:lnTo>
                  <a:lnTo>
                    <a:pt x="1156970" y="73050"/>
                  </a:lnTo>
                  <a:lnTo>
                    <a:pt x="1140675" y="61214"/>
                  </a:lnTo>
                  <a:lnTo>
                    <a:pt x="1134211" y="41605"/>
                  </a:lnTo>
                  <a:lnTo>
                    <a:pt x="1140612" y="22199"/>
                  </a:lnTo>
                  <a:lnTo>
                    <a:pt x="1157147" y="10172"/>
                  </a:lnTo>
                  <a:lnTo>
                    <a:pt x="1177505" y="10172"/>
                  </a:lnTo>
                  <a:lnTo>
                    <a:pt x="1195336" y="23126"/>
                  </a:lnTo>
                  <a:lnTo>
                    <a:pt x="1201051" y="15379"/>
                  </a:lnTo>
                  <a:lnTo>
                    <a:pt x="1182001" y="1536"/>
                  </a:lnTo>
                  <a:lnTo>
                    <a:pt x="1179842" y="0"/>
                  </a:lnTo>
                  <a:lnTo>
                    <a:pt x="1176794" y="381"/>
                  </a:lnTo>
                  <a:lnTo>
                    <a:pt x="1176604" y="647"/>
                  </a:lnTo>
                  <a:lnTo>
                    <a:pt x="1152918" y="647"/>
                  </a:lnTo>
                  <a:lnTo>
                    <a:pt x="1150886" y="2806"/>
                  </a:lnTo>
                  <a:lnTo>
                    <a:pt x="1133741" y="15379"/>
                  </a:lnTo>
                  <a:lnTo>
                    <a:pt x="1131582" y="16903"/>
                  </a:lnTo>
                  <a:lnTo>
                    <a:pt x="1131201" y="19951"/>
                  </a:lnTo>
                  <a:lnTo>
                    <a:pt x="1124724" y="40144"/>
                  </a:lnTo>
                  <a:lnTo>
                    <a:pt x="1123962" y="42684"/>
                  </a:lnTo>
                  <a:lnTo>
                    <a:pt x="1125232" y="45351"/>
                  </a:lnTo>
                  <a:lnTo>
                    <a:pt x="1125474" y="45427"/>
                  </a:lnTo>
                  <a:lnTo>
                    <a:pt x="1131963" y="65557"/>
                  </a:lnTo>
                  <a:lnTo>
                    <a:pt x="1132852" y="67970"/>
                  </a:lnTo>
                  <a:lnTo>
                    <a:pt x="1135519" y="69367"/>
                  </a:lnTo>
                  <a:lnTo>
                    <a:pt x="1135735" y="69303"/>
                  </a:lnTo>
                  <a:lnTo>
                    <a:pt x="1152791" y="81686"/>
                  </a:lnTo>
                  <a:lnTo>
                    <a:pt x="1154950" y="83210"/>
                  </a:lnTo>
                  <a:lnTo>
                    <a:pt x="1157871" y="82829"/>
                  </a:lnTo>
                  <a:lnTo>
                    <a:pt x="1158049" y="82575"/>
                  </a:lnTo>
                  <a:lnTo>
                    <a:pt x="1181747" y="82575"/>
                  </a:lnTo>
                  <a:lnTo>
                    <a:pt x="1183906" y="80543"/>
                  </a:lnTo>
                  <a:lnTo>
                    <a:pt x="1183906" y="80302"/>
                  </a:lnTo>
                  <a:lnTo>
                    <a:pt x="1201051" y="67843"/>
                  </a:lnTo>
                  <a:lnTo>
                    <a:pt x="1203083" y="66319"/>
                  </a:lnTo>
                  <a:lnTo>
                    <a:pt x="1203591" y="63398"/>
                  </a:lnTo>
                  <a:close/>
                </a:path>
                <a:path w="1572895" h="1112520">
                  <a:moveTo>
                    <a:pt x="1384566" y="63398"/>
                  </a:moveTo>
                  <a:lnTo>
                    <a:pt x="1381518" y="59080"/>
                  </a:lnTo>
                  <a:lnTo>
                    <a:pt x="1378470" y="58572"/>
                  </a:lnTo>
                  <a:lnTo>
                    <a:pt x="1376311" y="60223"/>
                  </a:lnTo>
                  <a:lnTo>
                    <a:pt x="1358658" y="73050"/>
                  </a:lnTo>
                  <a:lnTo>
                    <a:pt x="1337945" y="73050"/>
                  </a:lnTo>
                  <a:lnTo>
                    <a:pt x="1321650" y="61214"/>
                  </a:lnTo>
                  <a:lnTo>
                    <a:pt x="1315186" y="41605"/>
                  </a:lnTo>
                  <a:lnTo>
                    <a:pt x="1321587" y="22199"/>
                  </a:lnTo>
                  <a:lnTo>
                    <a:pt x="1338122" y="10172"/>
                  </a:lnTo>
                  <a:lnTo>
                    <a:pt x="1358480" y="10172"/>
                  </a:lnTo>
                  <a:lnTo>
                    <a:pt x="1376311" y="23126"/>
                  </a:lnTo>
                  <a:lnTo>
                    <a:pt x="1382026" y="15379"/>
                  </a:lnTo>
                  <a:lnTo>
                    <a:pt x="1362976" y="1536"/>
                  </a:lnTo>
                  <a:lnTo>
                    <a:pt x="1360817" y="0"/>
                  </a:lnTo>
                  <a:lnTo>
                    <a:pt x="1357769" y="381"/>
                  </a:lnTo>
                  <a:lnTo>
                    <a:pt x="1357579" y="647"/>
                  </a:lnTo>
                  <a:lnTo>
                    <a:pt x="1333893" y="647"/>
                  </a:lnTo>
                  <a:lnTo>
                    <a:pt x="1331861" y="2806"/>
                  </a:lnTo>
                  <a:lnTo>
                    <a:pt x="1314716" y="15379"/>
                  </a:lnTo>
                  <a:lnTo>
                    <a:pt x="1312557" y="16903"/>
                  </a:lnTo>
                  <a:lnTo>
                    <a:pt x="1312176" y="19951"/>
                  </a:lnTo>
                  <a:lnTo>
                    <a:pt x="1305699" y="40144"/>
                  </a:lnTo>
                  <a:lnTo>
                    <a:pt x="1304937" y="42684"/>
                  </a:lnTo>
                  <a:lnTo>
                    <a:pt x="1306207" y="45351"/>
                  </a:lnTo>
                  <a:lnTo>
                    <a:pt x="1306449" y="45427"/>
                  </a:lnTo>
                  <a:lnTo>
                    <a:pt x="1312938" y="65557"/>
                  </a:lnTo>
                  <a:lnTo>
                    <a:pt x="1313827" y="67970"/>
                  </a:lnTo>
                  <a:lnTo>
                    <a:pt x="1316494" y="69367"/>
                  </a:lnTo>
                  <a:lnTo>
                    <a:pt x="1316710" y="69303"/>
                  </a:lnTo>
                  <a:lnTo>
                    <a:pt x="1333766" y="81686"/>
                  </a:lnTo>
                  <a:lnTo>
                    <a:pt x="1335925" y="83210"/>
                  </a:lnTo>
                  <a:lnTo>
                    <a:pt x="1338846" y="82829"/>
                  </a:lnTo>
                  <a:lnTo>
                    <a:pt x="1339024" y="82575"/>
                  </a:lnTo>
                  <a:lnTo>
                    <a:pt x="1362722" y="82575"/>
                  </a:lnTo>
                  <a:lnTo>
                    <a:pt x="1364881" y="80543"/>
                  </a:lnTo>
                  <a:lnTo>
                    <a:pt x="1364881" y="80302"/>
                  </a:lnTo>
                  <a:lnTo>
                    <a:pt x="1382026" y="67843"/>
                  </a:lnTo>
                  <a:lnTo>
                    <a:pt x="1384058" y="66319"/>
                  </a:lnTo>
                  <a:lnTo>
                    <a:pt x="1384566" y="63398"/>
                  </a:lnTo>
                  <a:close/>
                </a:path>
                <a:path w="1572895" h="1112520">
                  <a:moveTo>
                    <a:pt x="1572514" y="15379"/>
                  </a:moveTo>
                  <a:lnTo>
                    <a:pt x="1553464" y="1536"/>
                  </a:lnTo>
                  <a:lnTo>
                    <a:pt x="1551305" y="0"/>
                  </a:lnTo>
                  <a:lnTo>
                    <a:pt x="1548257" y="381"/>
                  </a:lnTo>
                  <a:lnTo>
                    <a:pt x="1548066" y="647"/>
                  </a:lnTo>
                  <a:lnTo>
                    <a:pt x="1524381" y="647"/>
                  </a:lnTo>
                  <a:lnTo>
                    <a:pt x="1522349" y="2806"/>
                  </a:lnTo>
                  <a:lnTo>
                    <a:pt x="1505204" y="15379"/>
                  </a:lnTo>
                  <a:lnTo>
                    <a:pt x="1503045" y="16903"/>
                  </a:lnTo>
                  <a:lnTo>
                    <a:pt x="1502664" y="19951"/>
                  </a:lnTo>
                  <a:lnTo>
                    <a:pt x="1496199" y="40144"/>
                  </a:lnTo>
                  <a:lnTo>
                    <a:pt x="1495437" y="42684"/>
                  </a:lnTo>
                  <a:lnTo>
                    <a:pt x="1496707" y="45351"/>
                  </a:lnTo>
                  <a:lnTo>
                    <a:pt x="1496949" y="45427"/>
                  </a:lnTo>
                  <a:lnTo>
                    <a:pt x="1503426" y="65557"/>
                  </a:lnTo>
                  <a:lnTo>
                    <a:pt x="1504315" y="67970"/>
                  </a:lnTo>
                  <a:lnTo>
                    <a:pt x="1506982" y="69367"/>
                  </a:lnTo>
                  <a:lnTo>
                    <a:pt x="1507197" y="69303"/>
                  </a:lnTo>
                  <a:lnTo>
                    <a:pt x="1524254" y="81686"/>
                  </a:lnTo>
                  <a:lnTo>
                    <a:pt x="1526413" y="83210"/>
                  </a:lnTo>
                  <a:lnTo>
                    <a:pt x="1529334" y="82829"/>
                  </a:lnTo>
                  <a:lnTo>
                    <a:pt x="1529511" y="82575"/>
                  </a:lnTo>
                  <a:lnTo>
                    <a:pt x="1553210" y="82575"/>
                  </a:lnTo>
                  <a:lnTo>
                    <a:pt x="1555369" y="80543"/>
                  </a:lnTo>
                  <a:lnTo>
                    <a:pt x="1555369" y="75209"/>
                  </a:lnTo>
                  <a:lnTo>
                    <a:pt x="1553210" y="73050"/>
                  </a:lnTo>
                  <a:lnTo>
                    <a:pt x="1528432" y="73050"/>
                  </a:lnTo>
                  <a:lnTo>
                    <a:pt x="1512138" y="61214"/>
                  </a:lnTo>
                  <a:lnTo>
                    <a:pt x="1505673" y="41605"/>
                  </a:lnTo>
                  <a:lnTo>
                    <a:pt x="1512074" y="22199"/>
                  </a:lnTo>
                  <a:lnTo>
                    <a:pt x="1528610" y="10172"/>
                  </a:lnTo>
                  <a:lnTo>
                    <a:pt x="1548968" y="10172"/>
                  </a:lnTo>
                  <a:lnTo>
                    <a:pt x="1566799" y="23126"/>
                  </a:lnTo>
                  <a:lnTo>
                    <a:pt x="1572514" y="15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329743" y="2927248"/>
              <a:ext cx="238760" cy="83820"/>
            </a:xfrm>
            <a:custGeom>
              <a:avLst/>
              <a:gdLst/>
              <a:ahLst/>
              <a:cxnLst/>
              <a:rect l="l" t="t" r="r" b="b"/>
              <a:pathLst>
                <a:path w="238759" h="83819">
                  <a:moveTo>
                    <a:pt x="48006" y="63398"/>
                  </a:moveTo>
                  <a:lnTo>
                    <a:pt x="44958" y="59080"/>
                  </a:lnTo>
                  <a:lnTo>
                    <a:pt x="41910" y="58572"/>
                  </a:lnTo>
                  <a:lnTo>
                    <a:pt x="39751" y="60223"/>
                  </a:lnTo>
                  <a:lnTo>
                    <a:pt x="22098" y="73050"/>
                  </a:lnTo>
                  <a:lnTo>
                    <a:pt x="0" y="73050"/>
                  </a:lnTo>
                  <a:lnTo>
                    <a:pt x="0" y="82575"/>
                  </a:lnTo>
                  <a:lnTo>
                    <a:pt x="26162" y="82575"/>
                  </a:lnTo>
                  <a:lnTo>
                    <a:pt x="28321" y="80543"/>
                  </a:lnTo>
                  <a:lnTo>
                    <a:pt x="28321" y="80302"/>
                  </a:lnTo>
                  <a:lnTo>
                    <a:pt x="45466" y="67843"/>
                  </a:lnTo>
                  <a:lnTo>
                    <a:pt x="47498" y="66319"/>
                  </a:lnTo>
                  <a:lnTo>
                    <a:pt x="48006" y="63398"/>
                  </a:lnTo>
                  <a:close/>
                </a:path>
                <a:path w="238759" h="83819">
                  <a:moveTo>
                    <a:pt x="238506" y="63398"/>
                  </a:moveTo>
                  <a:lnTo>
                    <a:pt x="235458" y="59080"/>
                  </a:lnTo>
                  <a:lnTo>
                    <a:pt x="232410" y="58572"/>
                  </a:lnTo>
                  <a:lnTo>
                    <a:pt x="230251" y="60223"/>
                  </a:lnTo>
                  <a:lnTo>
                    <a:pt x="212598" y="73050"/>
                  </a:lnTo>
                  <a:lnTo>
                    <a:pt x="191884" y="73050"/>
                  </a:lnTo>
                  <a:lnTo>
                    <a:pt x="175590" y="61214"/>
                  </a:lnTo>
                  <a:lnTo>
                    <a:pt x="169125" y="41605"/>
                  </a:lnTo>
                  <a:lnTo>
                    <a:pt x="175526" y="22199"/>
                  </a:lnTo>
                  <a:lnTo>
                    <a:pt x="192062" y="10172"/>
                  </a:lnTo>
                  <a:lnTo>
                    <a:pt x="212420" y="10172"/>
                  </a:lnTo>
                  <a:lnTo>
                    <a:pt x="230251" y="23126"/>
                  </a:lnTo>
                  <a:lnTo>
                    <a:pt x="235966" y="15379"/>
                  </a:lnTo>
                  <a:lnTo>
                    <a:pt x="216916" y="1536"/>
                  </a:lnTo>
                  <a:lnTo>
                    <a:pt x="214757" y="0"/>
                  </a:lnTo>
                  <a:lnTo>
                    <a:pt x="211709" y="381"/>
                  </a:lnTo>
                  <a:lnTo>
                    <a:pt x="211518" y="647"/>
                  </a:lnTo>
                  <a:lnTo>
                    <a:pt x="187833" y="647"/>
                  </a:lnTo>
                  <a:lnTo>
                    <a:pt x="185801" y="2806"/>
                  </a:lnTo>
                  <a:lnTo>
                    <a:pt x="168656" y="15379"/>
                  </a:lnTo>
                  <a:lnTo>
                    <a:pt x="166497" y="16903"/>
                  </a:lnTo>
                  <a:lnTo>
                    <a:pt x="166116" y="19951"/>
                  </a:lnTo>
                  <a:lnTo>
                    <a:pt x="159639" y="40144"/>
                  </a:lnTo>
                  <a:lnTo>
                    <a:pt x="158877" y="42684"/>
                  </a:lnTo>
                  <a:lnTo>
                    <a:pt x="160147" y="45351"/>
                  </a:lnTo>
                  <a:lnTo>
                    <a:pt x="160388" y="45427"/>
                  </a:lnTo>
                  <a:lnTo>
                    <a:pt x="166878" y="65557"/>
                  </a:lnTo>
                  <a:lnTo>
                    <a:pt x="167767" y="67970"/>
                  </a:lnTo>
                  <a:lnTo>
                    <a:pt x="170434" y="69367"/>
                  </a:lnTo>
                  <a:lnTo>
                    <a:pt x="170649" y="69303"/>
                  </a:lnTo>
                  <a:lnTo>
                    <a:pt x="187706" y="81686"/>
                  </a:lnTo>
                  <a:lnTo>
                    <a:pt x="189865" y="83210"/>
                  </a:lnTo>
                  <a:lnTo>
                    <a:pt x="192786" y="82829"/>
                  </a:lnTo>
                  <a:lnTo>
                    <a:pt x="192963" y="82575"/>
                  </a:lnTo>
                  <a:lnTo>
                    <a:pt x="216662" y="82575"/>
                  </a:lnTo>
                  <a:lnTo>
                    <a:pt x="218821" y="80543"/>
                  </a:lnTo>
                  <a:lnTo>
                    <a:pt x="218821" y="80302"/>
                  </a:lnTo>
                  <a:lnTo>
                    <a:pt x="235966" y="67843"/>
                  </a:lnTo>
                  <a:lnTo>
                    <a:pt x="237998" y="66319"/>
                  </a:lnTo>
                  <a:lnTo>
                    <a:pt x="238506" y="63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/>
          <p:nvPr/>
        </p:nvSpPr>
        <p:spPr>
          <a:xfrm>
            <a:off x="5255957" y="2751941"/>
            <a:ext cx="641985" cy="129539"/>
          </a:xfrm>
          <a:custGeom>
            <a:avLst/>
            <a:gdLst/>
            <a:ahLst/>
            <a:cxnLst/>
            <a:rect l="l" t="t" r="r" b="b"/>
            <a:pathLst>
              <a:path w="641985" h="129539">
                <a:moveTo>
                  <a:pt x="49516" y="17149"/>
                </a:moveTo>
                <a:lnTo>
                  <a:pt x="29463" y="17149"/>
                </a:lnTo>
                <a:lnTo>
                  <a:pt x="29463" y="99721"/>
                </a:lnTo>
                <a:lnTo>
                  <a:pt x="49516" y="99721"/>
                </a:lnTo>
                <a:lnTo>
                  <a:pt x="49516" y="17149"/>
                </a:lnTo>
                <a:close/>
              </a:path>
              <a:path w="641985" h="129539">
                <a:moveTo>
                  <a:pt x="78903" y="381"/>
                </a:moveTo>
                <a:lnTo>
                  <a:pt x="0" y="381"/>
                </a:lnTo>
                <a:lnTo>
                  <a:pt x="0" y="17149"/>
                </a:lnTo>
                <a:lnTo>
                  <a:pt x="78903" y="17149"/>
                </a:lnTo>
                <a:lnTo>
                  <a:pt x="78903" y="381"/>
                </a:lnTo>
                <a:close/>
              </a:path>
              <a:path w="641985" h="129539">
                <a:moveTo>
                  <a:pt x="199169" y="26931"/>
                </a:moveTo>
                <a:lnTo>
                  <a:pt x="129765" y="26931"/>
                </a:lnTo>
                <a:lnTo>
                  <a:pt x="129765" y="44461"/>
                </a:lnTo>
                <a:lnTo>
                  <a:pt x="199169" y="44461"/>
                </a:lnTo>
                <a:lnTo>
                  <a:pt x="199169" y="26931"/>
                </a:lnTo>
                <a:close/>
              </a:path>
              <a:path w="641985" h="129539">
                <a:moveTo>
                  <a:pt x="199169" y="57038"/>
                </a:moveTo>
                <a:lnTo>
                  <a:pt x="129765" y="57038"/>
                </a:lnTo>
                <a:lnTo>
                  <a:pt x="129765" y="74568"/>
                </a:lnTo>
                <a:lnTo>
                  <a:pt x="199169" y="74568"/>
                </a:lnTo>
                <a:lnTo>
                  <a:pt x="199169" y="57038"/>
                </a:lnTo>
                <a:close/>
              </a:path>
              <a:path w="641985" h="129539">
                <a:moveTo>
                  <a:pt x="315557" y="15752"/>
                </a:moveTo>
                <a:lnTo>
                  <a:pt x="289337" y="15752"/>
                </a:lnTo>
                <a:lnTo>
                  <a:pt x="292512" y="16895"/>
                </a:lnTo>
                <a:lnTo>
                  <a:pt x="297084" y="21468"/>
                </a:lnTo>
                <a:lnTo>
                  <a:pt x="298227" y="24771"/>
                </a:lnTo>
                <a:lnTo>
                  <a:pt x="298227" y="32901"/>
                </a:lnTo>
                <a:lnTo>
                  <a:pt x="296957" y="36712"/>
                </a:lnTo>
                <a:lnTo>
                  <a:pt x="292385" y="43445"/>
                </a:lnTo>
                <a:lnTo>
                  <a:pt x="287051" y="48907"/>
                </a:lnTo>
                <a:lnTo>
                  <a:pt x="278542" y="56911"/>
                </a:lnTo>
                <a:lnTo>
                  <a:pt x="271206" y="63963"/>
                </a:lnTo>
                <a:lnTo>
                  <a:pt x="250603" y="99721"/>
                </a:lnTo>
                <a:lnTo>
                  <a:pt x="317276" y="99721"/>
                </a:lnTo>
                <a:lnTo>
                  <a:pt x="317276" y="82063"/>
                </a:lnTo>
                <a:lnTo>
                  <a:pt x="279558" y="82063"/>
                </a:lnTo>
                <a:lnTo>
                  <a:pt x="280574" y="80285"/>
                </a:lnTo>
                <a:lnTo>
                  <a:pt x="300894" y="60213"/>
                </a:lnTo>
                <a:lnTo>
                  <a:pt x="304957" y="56021"/>
                </a:lnTo>
                <a:lnTo>
                  <a:pt x="307243" y="53100"/>
                </a:lnTo>
                <a:lnTo>
                  <a:pt x="310799" y="48653"/>
                </a:lnTo>
                <a:lnTo>
                  <a:pt x="313339" y="44461"/>
                </a:lnTo>
                <a:lnTo>
                  <a:pt x="314863" y="40396"/>
                </a:lnTo>
                <a:lnTo>
                  <a:pt x="316514" y="36331"/>
                </a:lnTo>
                <a:lnTo>
                  <a:pt x="317276" y="32139"/>
                </a:lnTo>
                <a:lnTo>
                  <a:pt x="317276" y="19817"/>
                </a:lnTo>
                <a:lnTo>
                  <a:pt x="315557" y="15752"/>
                </a:lnTo>
                <a:close/>
              </a:path>
              <a:path w="641985" h="129539">
                <a:moveTo>
                  <a:pt x="295560" y="0"/>
                </a:moveTo>
                <a:lnTo>
                  <a:pt x="276891" y="0"/>
                </a:lnTo>
                <a:lnTo>
                  <a:pt x="269398" y="2286"/>
                </a:lnTo>
                <a:lnTo>
                  <a:pt x="257461" y="11433"/>
                </a:lnTo>
                <a:lnTo>
                  <a:pt x="253905" y="18928"/>
                </a:lnTo>
                <a:lnTo>
                  <a:pt x="252889" y="29344"/>
                </a:lnTo>
                <a:lnTo>
                  <a:pt x="271811" y="31250"/>
                </a:lnTo>
                <a:lnTo>
                  <a:pt x="272192" y="25787"/>
                </a:lnTo>
                <a:lnTo>
                  <a:pt x="273462" y="21722"/>
                </a:lnTo>
                <a:lnTo>
                  <a:pt x="275875" y="19436"/>
                </a:lnTo>
                <a:lnTo>
                  <a:pt x="278161" y="17022"/>
                </a:lnTo>
                <a:lnTo>
                  <a:pt x="281336" y="15752"/>
                </a:lnTo>
                <a:lnTo>
                  <a:pt x="315557" y="15752"/>
                </a:lnTo>
                <a:lnTo>
                  <a:pt x="314482" y="13211"/>
                </a:lnTo>
                <a:lnTo>
                  <a:pt x="308894" y="7876"/>
                </a:lnTo>
                <a:lnTo>
                  <a:pt x="303306" y="2667"/>
                </a:lnTo>
                <a:lnTo>
                  <a:pt x="295560" y="0"/>
                </a:lnTo>
                <a:close/>
              </a:path>
              <a:path w="641985" h="129539">
                <a:moveTo>
                  <a:pt x="388648" y="76347"/>
                </a:moveTo>
                <a:lnTo>
                  <a:pt x="369472" y="79141"/>
                </a:lnTo>
                <a:lnTo>
                  <a:pt x="371250" y="86001"/>
                </a:lnTo>
                <a:lnTo>
                  <a:pt x="375060" y="91464"/>
                </a:lnTo>
                <a:lnTo>
                  <a:pt x="386490" y="99340"/>
                </a:lnTo>
                <a:lnTo>
                  <a:pt x="394236" y="101372"/>
                </a:lnTo>
                <a:lnTo>
                  <a:pt x="414810" y="101372"/>
                </a:lnTo>
                <a:lnTo>
                  <a:pt x="422938" y="98959"/>
                </a:lnTo>
                <a:lnTo>
                  <a:pt x="428399" y="94258"/>
                </a:lnTo>
                <a:lnTo>
                  <a:pt x="433986" y="89558"/>
                </a:lnTo>
                <a:lnTo>
                  <a:pt x="434918" y="87653"/>
                </a:lnTo>
                <a:lnTo>
                  <a:pt x="399570" y="87653"/>
                </a:lnTo>
                <a:lnTo>
                  <a:pt x="396014" y="86636"/>
                </a:lnTo>
                <a:lnTo>
                  <a:pt x="393601" y="84731"/>
                </a:lnTo>
                <a:lnTo>
                  <a:pt x="391061" y="82825"/>
                </a:lnTo>
                <a:lnTo>
                  <a:pt x="389410" y="80031"/>
                </a:lnTo>
                <a:lnTo>
                  <a:pt x="388648" y="76347"/>
                </a:lnTo>
                <a:close/>
              </a:path>
              <a:path w="641985" h="129539">
                <a:moveTo>
                  <a:pt x="412270" y="26168"/>
                </a:moveTo>
                <a:lnTo>
                  <a:pt x="392077" y="26168"/>
                </a:lnTo>
                <a:lnTo>
                  <a:pt x="384458" y="28328"/>
                </a:lnTo>
                <a:lnTo>
                  <a:pt x="379505" y="32520"/>
                </a:lnTo>
                <a:lnTo>
                  <a:pt x="374679" y="36712"/>
                </a:lnTo>
                <a:lnTo>
                  <a:pt x="372199" y="41921"/>
                </a:lnTo>
                <a:lnTo>
                  <a:pt x="372139" y="55132"/>
                </a:lnTo>
                <a:lnTo>
                  <a:pt x="375060" y="60595"/>
                </a:lnTo>
                <a:lnTo>
                  <a:pt x="413159" y="74441"/>
                </a:lnTo>
                <a:lnTo>
                  <a:pt x="415318" y="75330"/>
                </a:lnTo>
                <a:lnTo>
                  <a:pt x="416207" y="76220"/>
                </a:lnTo>
                <a:lnTo>
                  <a:pt x="417223" y="77109"/>
                </a:lnTo>
                <a:lnTo>
                  <a:pt x="417604" y="78379"/>
                </a:lnTo>
                <a:lnTo>
                  <a:pt x="417604" y="81936"/>
                </a:lnTo>
                <a:lnTo>
                  <a:pt x="416842" y="83588"/>
                </a:lnTo>
                <a:lnTo>
                  <a:pt x="415064" y="84858"/>
                </a:lnTo>
                <a:lnTo>
                  <a:pt x="412651" y="86636"/>
                </a:lnTo>
                <a:lnTo>
                  <a:pt x="408968" y="87653"/>
                </a:lnTo>
                <a:lnTo>
                  <a:pt x="434918" y="87653"/>
                </a:lnTo>
                <a:lnTo>
                  <a:pt x="436780" y="83842"/>
                </a:lnTo>
                <a:lnTo>
                  <a:pt x="436780" y="71138"/>
                </a:lnTo>
                <a:lnTo>
                  <a:pt x="434748" y="66438"/>
                </a:lnTo>
                <a:lnTo>
                  <a:pt x="426748" y="59705"/>
                </a:lnTo>
                <a:lnTo>
                  <a:pt x="419636" y="56911"/>
                </a:lnTo>
                <a:lnTo>
                  <a:pt x="399443" y="52337"/>
                </a:lnTo>
                <a:lnTo>
                  <a:pt x="393474" y="50559"/>
                </a:lnTo>
                <a:lnTo>
                  <a:pt x="391696" y="49289"/>
                </a:lnTo>
                <a:lnTo>
                  <a:pt x="390426" y="48272"/>
                </a:lnTo>
                <a:lnTo>
                  <a:pt x="389791" y="47129"/>
                </a:lnTo>
                <a:lnTo>
                  <a:pt x="389791" y="44207"/>
                </a:lnTo>
                <a:lnTo>
                  <a:pt x="390553" y="42937"/>
                </a:lnTo>
                <a:lnTo>
                  <a:pt x="392077" y="41921"/>
                </a:lnTo>
                <a:lnTo>
                  <a:pt x="394236" y="40523"/>
                </a:lnTo>
                <a:lnTo>
                  <a:pt x="397792" y="39888"/>
                </a:lnTo>
                <a:lnTo>
                  <a:pt x="432747" y="39888"/>
                </a:lnTo>
                <a:lnTo>
                  <a:pt x="432462" y="38872"/>
                </a:lnTo>
                <a:lnTo>
                  <a:pt x="429161" y="34172"/>
                </a:lnTo>
                <a:lnTo>
                  <a:pt x="424335" y="30996"/>
                </a:lnTo>
                <a:lnTo>
                  <a:pt x="419636" y="27820"/>
                </a:lnTo>
                <a:lnTo>
                  <a:pt x="412270" y="26168"/>
                </a:lnTo>
                <a:close/>
              </a:path>
              <a:path w="641985" h="129539">
                <a:moveTo>
                  <a:pt x="432747" y="39888"/>
                </a:moveTo>
                <a:lnTo>
                  <a:pt x="406809" y="39888"/>
                </a:lnTo>
                <a:lnTo>
                  <a:pt x="409857" y="40523"/>
                </a:lnTo>
                <a:lnTo>
                  <a:pt x="412016" y="42048"/>
                </a:lnTo>
                <a:lnTo>
                  <a:pt x="414048" y="43572"/>
                </a:lnTo>
                <a:lnTo>
                  <a:pt x="415572" y="45732"/>
                </a:lnTo>
                <a:lnTo>
                  <a:pt x="416334" y="48526"/>
                </a:lnTo>
                <a:lnTo>
                  <a:pt x="434240" y="45223"/>
                </a:lnTo>
                <a:lnTo>
                  <a:pt x="432747" y="39888"/>
                </a:lnTo>
                <a:close/>
              </a:path>
              <a:path w="641985" h="129539">
                <a:moveTo>
                  <a:pt x="483134" y="26168"/>
                </a:moveTo>
                <a:lnTo>
                  <a:pt x="450708" y="55821"/>
                </a:lnTo>
                <a:lnTo>
                  <a:pt x="450115" y="64279"/>
                </a:lnTo>
                <a:lnTo>
                  <a:pt x="450565" y="71472"/>
                </a:lnTo>
                <a:lnTo>
                  <a:pt x="476229" y="100608"/>
                </a:lnTo>
                <a:lnTo>
                  <a:pt x="485039" y="101372"/>
                </a:lnTo>
                <a:lnTo>
                  <a:pt x="492913" y="101372"/>
                </a:lnTo>
                <a:lnTo>
                  <a:pt x="499517" y="99594"/>
                </a:lnTo>
                <a:lnTo>
                  <a:pt x="504724" y="95910"/>
                </a:lnTo>
                <a:lnTo>
                  <a:pt x="510058" y="92226"/>
                </a:lnTo>
                <a:lnTo>
                  <a:pt x="513775" y="87145"/>
                </a:lnTo>
                <a:lnTo>
                  <a:pt x="480848" y="87145"/>
                </a:lnTo>
                <a:lnTo>
                  <a:pt x="477165" y="85620"/>
                </a:lnTo>
                <a:lnTo>
                  <a:pt x="471324" y="79269"/>
                </a:lnTo>
                <a:lnTo>
                  <a:pt x="469800" y="74949"/>
                </a:lnTo>
                <a:lnTo>
                  <a:pt x="469673" y="69233"/>
                </a:lnTo>
                <a:lnTo>
                  <a:pt x="517296" y="69233"/>
                </a:lnTo>
                <a:lnTo>
                  <a:pt x="516890" y="58989"/>
                </a:lnTo>
                <a:lnTo>
                  <a:pt x="516627" y="57546"/>
                </a:lnTo>
                <a:lnTo>
                  <a:pt x="469927" y="57546"/>
                </a:lnTo>
                <a:lnTo>
                  <a:pt x="470014" y="52083"/>
                </a:lnTo>
                <a:lnTo>
                  <a:pt x="471324" y="48272"/>
                </a:lnTo>
                <a:lnTo>
                  <a:pt x="476657" y="42175"/>
                </a:lnTo>
                <a:lnTo>
                  <a:pt x="480086" y="40777"/>
                </a:lnTo>
                <a:lnTo>
                  <a:pt x="511138" y="40777"/>
                </a:lnTo>
                <a:lnTo>
                  <a:pt x="508407" y="36712"/>
                </a:lnTo>
                <a:lnTo>
                  <a:pt x="503386" y="32117"/>
                </a:lnTo>
                <a:lnTo>
                  <a:pt x="497485" y="28820"/>
                </a:lnTo>
                <a:lnTo>
                  <a:pt x="490726" y="26833"/>
                </a:lnTo>
                <a:lnTo>
                  <a:pt x="483134" y="26168"/>
                </a:lnTo>
                <a:close/>
              </a:path>
              <a:path w="641985" h="129539">
                <a:moveTo>
                  <a:pt x="497358" y="76855"/>
                </a:moveTo>
                <a:lnTo>
                  <a:pt x="488214" y="87145"/>
                </a:lnTo>
                <a:lnTo>
                  <a:pt x="513775" y="87145"/>
                </a:lnTo>
                <a:lnTo>
                  <a:pt x="513868" y="87018"/>
                </a:lnTo>
                <a:lnTo>
                  <a:pt x="516281" y="80031"/>
                </a:lnTo>
                <a:lnTo>
                  <a:pt x="497358" y="76855"/>
                </a:lnTo>
                <a:close/>
              </a:path>
              <a:path w="641985" h="129539">
                <a:moveTo>
                  <a:pt x="511138" y="40777"/>
                </a:moveTo>
                <a:lnTo>
                  <a:pt x="488087" y="40777"/>
                </a:lnTo>
                <a:lnTo>
                  <a:pt x="491389" y="42175"/>
                </a:lnTo>
                <a:lnTo>
                  <a:pt x="494183" y="44969"/>
                </a:lnTo>
                <a:lnTo>
                  <a:pt x="496850" y="47891"/>
                </a:lnTo>
                <a:lnTo>
                  <a:pt x="498247" y="52083"/>
                </a:lnTo>
                <a:lnTo>
                  <a:pt x="498374" y="57546"/>
                </a:lnTo>
                <a:lnTo>
                  <a:pt x="516627" y="57546"/>
                </a:lnTo>
                <a:lnTo>
                  <a:pt x="515280" y="50162"/>
                </a:lnTo>
                <a:lnTo>
                  <a:pt x="512457" y="42740"/>
                </a:lnTo>
                <a:lnTo>
                  <a:pt x="511138" y="40777"/>
                </a:lnTo>
                <a:close/>
              </a:path>
              <a:path w="641985" h="129539">
                <a:moveTo>
                  <a:pt x="533425" y="104421"/>
                </a:moveTo>
                <a:lnTo>
                  <a:pt x="533298" y="105437"/>
                </a:lnTo>
                <a:lnTo>
                  <a:pt x="533298" y="113187"/>
                </a:lnTo>
                <a:lnTo>
                  <a:pt x="566952" y="128939"/>
                </a:lnTo>
                <a:lnTo>
                  <a:pt x="573302" y="128939"/>
                </a:lnTo>
                <a:lnTo>
                  <a:pt x="578636" y="128304"/>
                </a:lnTo>
                <a:lnTo>
                  <a:pt x="587145" y="125509"/>
                </a:lnTo>
                <a:lnTo>
                  <a:pt x="590574" y="123730"/>
                </a:lnTo>
                <a:lnTo>
                  <a:pt x="592987" y="121317"/>
                </a:lnTo>
                <a:lnTo>
                  <a:pt x="595527" y="118903"/>
                </a:lnTo>
                <a:lnTo>
                  <a:pt x="597559" y="115600"/>
                </a:lnTo>
                <a:lnTo>
                  <a:pt x="597982" y="114330"/>
                </a:lnTo>
                <a:lnTo>
                  <a:pt x="562253" y="114330"/>
                </a:lnTo>
                <a:lnTo>
                  <a:pt x="559459" y="113695"/>
                </a:lnTo>
                <a:lnTo>
                  <a:pt x="557555" y="112297"/>
                </a:lnTo>
                <a:lnTo>
                  <a:pt x="556285" y="111408"/>
                </a:lnTo>
                <a:lnTo>
                  <a:pt x="555523" y="109630"/>
                </a:lnTo>
                <a:lnTo>
                  <a:pt x="555142" y="107089"/>
                </a:lnTo>
                <a:lnTo>
                  <a:pt x="533425" y="104421"/>
                </a:lnTo>
                <a:close/>
              </a:path>
              <a:path w="641985" h="129539">
                <a:moveTo>
                  <a:pt x="600988" y="88034"/>
                </a:moveTo>
                <a:lnTo>
                  <a:pt x="581938" y="88034"/>
                </a:lnTo>
                <a:lnTo>
                  <a:pt x="581938" y="102770"/>
                </a:lnTo>
                <a:lnTo>
                  <a:pt x="581684" y="105692"/>
                </a:lnTo>
                <a:lnTo>
                  <a:pt x="571143" y="114330"/>
                </a:lnTo>
                <a:lnTo>
                  <a:pt x="597982" y="114330"/>
                </a:lnTo>
                <a:lnTo>
                  <a:pt x="600310" y="107343"/>
                </a:lnTo>
                <a:lnTo>
                  <a:pt x="600365" y="107089"/>
                </a:lnTo>
                <a:lnTo>
                  <a:pt x="600988" y="100864"/>
                </a:lnTo>
                <a:lnTo>
                  <a:pt x="600988" y="88034"/>
                </a:lnTo>
                <a:close/>
              </a:path>
              <a:path w="641985" h="129539">
                <a:moveTo>
                  <a:pt x="570127" y="26168"/>
                </a:moveTo>
                <a:lnTo>
                  <a:pt x="552602" y="26168"/>
                </a:lnTo>
                <a:lnTo>
                  <a:pt x="545363" y="29344"/>
                </a:lnTo>
                <a:lnTo>
                  <a:pt x="530885" y="72917"/>
                </a:lnTo>
                <a:lnTo>
                  <a:pt x="533044" y="81047"/>
                </a:lnTo>
                <a:lnTo>
                  <a:pt x="560475" y="99721"/>
                </a:lnTo>
                <a:lnTo>
                  <a:pt x="569111" y="99721"/>
                </a:lnTo>
                <a:lnTo>
                  <a:pt x="576350" y="95783"/>
                </a:lnTo>
                <a:lnTo>
                  <a:pt x="581938" y="88034"/>
                </a:lnTo>
                <a:lnTo>
                  <a:pt x="600988" y="88034"/>
                </a:lnTo>
                <a:lnTo>
                  <a:pt x="600988" y="84350"/>
                </a:lnTo>
                <a:lnTo>
                  <a:pt x="561364" y="84350"/>
                </a:lnTo>
                <a:lnTo>
                  <a:pt x="557809" y="82571"/>
                </a:lnTo>
                <a:lnTo>
                  <a:pt x="554656" y="78887"/>
                </a:lnTo>
                <a:lnTo>
                  <a:pt x="551840" y="75458"/>
                </a:lnTo>
                <a:lnTo>
                  <a:pt x="550316" y="69868"/>
                </a:lnTo>
                <a:lnTo>
                  <a:pt x="550355" y="54864"/>
                </a:lnTo>
                <a:lnTo>
                  <a:pt x="551840" y="49543"/>
                </a:lnTo>
                <a:lnTo>
                  <a:pt x="554761" y="45986"/>
                </a:lnTo>
                <a:lnTo>
                  <a:pt x="557809" y="42556"/>
                </a:lnTo>
                <a:lnTo>
                  <a:pt x="561491" y="40777"/>
                </a:lnTo>
                <a:lnTo>
                  <a:pt x="600988" y="40777"/>
                </a:lnTo>
                <a:lnTo>
                  <a:pt x="600988" y="37856"/>
                </a:lnTo>
                <a:lnTo>
                  <a:pt x="583208" y="37856"/>
                </a:lnTo>
                <a:lnTo>
                  <a:pt x="577493" y="30106"/>
                </a:lnTo>
                <a:lnTo>
                  <a:pt x="570127" y="26168"/>
                </a:lnTo>
                <a:close/>
              </a:path>
              <a:path w="641985" h="129539">
                <a:moveTo>
                  <a:pt x="600988" y="40777"/>
                </a:moveTo>
                <a:lnTo>
                  <a:pt x="570762" y="40777"/>
                </a:lnTo>
                <a:lnTo>
                  <a:pt x="574699" y="42556"/>
                </a:lnTo>
                <a:lnTo>
                  <a:pt x="577747" y="46113"/>
                </a:lnTo>
                <a:lnTo>
                  <a:pt x="580795" y="49797"/>
                </a:lnTo>
                <a:lnTo>
                  <a:pt x="582209" y="54864"/>
                </a:lnTo>
                <a:lnTo>
                  <a:pt x="582319" y="69868"/>
                </a:lnTo>
                <a:lnTo>
                  <a:pt x="580795" y="75203"/>
                </a:lnTo>
                <a:lnTo>
                  <a:pt x="577384" y="79014"/>
                </a:lnTo>
                <a:lnTo>
                  <a:pt x="574318" y="82571"/>
                </a:lnTo>
                <a:lnTo>
                  <a:pt x="570381" y="84350"/>
                </a:lnTo>
                <a:lnTo>
                  <a:pt x="600988" y="84350"/>
                </a:lnTo>
                <a:lnTo>
                  <a:pt x="600988" y="40777"/>
                </a:lnTo>
                <a:close/>
              </a:path>
              <a:path w="641985" h="129539">
                <a:moveTo>
                  <a:pt x="600988" y="27820"/>
                </a:moveTo>
                <a:lnTo>
                  <a:pt x="583208" y="27820"/>
                </a:lnTo>
                <a:lnTo>
                  <a:pt x="583208" y="37856"/>
                </a:lnTo>
                <a:lnTo>
                  <a:pt x="600988" y="37856"/>
                </a:lnTo>
                <a:lnTo>
                  <a:pt x="600988" y="27820"/>
                </a:lnTo>
                <a:close/>
              </a:path>
              <a:path w="641985" h="129539">
                <a:moveTo>
                  <a:pt x="641500" y="80666"/>
                </a:moveTo>
                <a:lnTo>
                  <a:pt x="622450" y="80666"/>
                </a:lnTo>
                <a:lnTo>
                  <a:pt x="622450" y="99721"/>
                </a:lnTo>
                <a:lnTo>
                  <a:pt x="641500" y="99721"/>
                </a:lnTo>
                <a:lnTo>
                  <a:pt x="641500" y="80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6" name="object 4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089540" y="6028813"/>
            <a:ext cx="969457" cy="130209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4249387" y="4068772"/>
            <a:ext cx="127000" cy="628015"/>
          </a:xfrm>
          <a:custGeom>
            <a:avLst/>
            <a:gdLst/>
            <a:ahLst/>
            <a:cxnLst/>
            <a:rect l="l" t="t" r="r" b="b"/>
            <a:pathLst>
              <a:path w="127000" h="628014">
                <a:moveTo>
                  <a:pt x="99290" y="534684"/>
                </a:moveTo>
                <a:lnTo>
                  <a:pt x="0" y="575335"/>
                </a:lnTo>
                <a:lnTo>
                  <a:pt x="0" y="589436"/>
                </a:lnTo>
                <a:lnTo>
                  <a:pt x="99290" y="627673"/>
                </a:lnTo>
                <a:lnTo>
                  <a:pt x="99290" y="613699"/>
                </a:lnTo>
                <a:lnTo>
                  <a:pt x="69217" y="602774"/>
                </a:lnTo>
                <a:lnTo>
                  <a:pt x="69217" y="598963"/>
                </a:lnTo>
                <a:lnTo>
                  <a:pt x="58524" y="598963"/>
                </a:lnTo>
                <a:lnTo>
                  <a:pt x="29390" y="588038"/>
                </a:lnTo>
                <a:lnTo>
                  <a:pt x="23117" y="585752"/>
                </a:lnTo>
                <a:lnTo>
                  <a:pt x="16792" y="583973"/>
                </a:lnTo>
                <a:lnTo>
                  <a:pt x="10430" y="582703"/>
                </a:lnTo>
                <a:lnTo>
                  <a:pt x="15802" y="581179"/>
                </a:lnTo>
                <a:lnTo>
                  <a:pt x="22660" y="578892"/>
                </a:lnTo>
                <a:lnTo>
                  <a:pt x="58524" y="565299"/>
                </a:lnTo>
                <a:lnTo>
                  <a:pt x="69217" y="565299"/>
                </a:lnTo>
                <a:lnTo>
                  <a:pt x="69217" y="561234"/>
                </a:lnTo>
                <a:lnTo>
                  <a:pt x="99290" y="549674"/>
                </a:lnTo>
                <a:lnTo>
                  <a:pt x="99290" y="534684"/>
                </a:lnTo>
                <a:close/>
              </a:path>
              <a:path w="127000" h="628014">
                <a:moveTo>
                  <a:pt x="69217" y="565299"/>
                </a:moveTo>
                <a:lnTo>
                  <a:pt x="58524" y="565299"/>
                </a:lnTo>
                <a:lnTo>
                  <a:pt x="58524" y="598963"/>
                </a:lnTo>
                <a:lnTo>
                  <a:pt x="69217" y="598963"/>
                </a:lnTo>
                <a:lnTo>
                  <a:pt x="69217" y="565299"/>
                </a:lnTo>
                <a:close/>
              </a:path>
              <a:path w="127000" h="628014">
                <a:moveTo>
                  <a:pt x="99290" y="425435"/>
                </a:moveTo>
                <a:lnTo>
                  <a:pt x="41696" y="425435"/>
                </a:lnTo>
                <a:lnTo>
                  <a:pt x="35613" y="427341"/>
                </a:lnTo>
                <a:lnTo>
                  <a:pt x="31664" y="431279"/>
                </a:lnTo>
                <a:lnTo>
                  <a:pt x="27714" y="435090"/>
                </a:lnTo>
                <a:lnTo>
                  <a:pt x="25733" y="440552"/>
                </a:lnTo>
                <a:lnTo>
                  <a:pt x="25733" y="447666"/>
                </a:lnTo>
                <a:lnTo>
                  <a:pt x="26521" y="454195"/>
                </a:lnTo>
                <a:lnTo>
                  <a:pt x="28884" y="460068"/>
                </a:lnTo>
                <a:lnTo>
                  <a:pt x="32821" y="465298"/>
                </a:lnTo>
                <a:lnTo>
                  <a:pt x="38331" y="469897"/>
                </a:lnTo>
                <a:lnTo>
                  <a:pt x="34356" y="471294"/>
                </a:lnTo>
                <a:lnTo>
                  <a:pt x="31270" y="473708"/>
                </a:lnTo>
                <a:lnTo>
                  <a:pt x="26838" y="480568"/>
                </a:lnTo>
                <a:lnTo>
                  <a:pt x="25733" y="484887"/>
                </a:lnTo>
                <a:lnTo>
                  <a:pt x="25733" y="495050"/>
                </a:lnTo>
                <a:lnTo>
                  <a:pt x="37455" y="512072"/>
                </a:lnTo>
                <a:lnTo>
                  <a:pt x="27358" y="512072"/>
                </a:lnTo>
                <a:lnTo>
                  <a:pt x="27358" y="522997"/>
                </a:lnTo>
                <a:lnTo>
                  <a:pt x="99290" y="522997"/>
                </a:lnTo>
                <a:lnTo>
                  <a:pt x="99290" y="510802"/>
                </a:lnTo>
                <a:lnTo>
                  <a:pt x="55425" y="510802"/>
                </a:lnTo>
                <a:lnTo>
                  <a:pt x="50408" y="510167"/>
                </a:lnTo>
                <a:lnTo>
                  <a:pt x="46941" y="508769"/>
                </a:lnTo>
                <a:lnTo>
                  <a:pt x="43462" y="507499"/>
                </a:lnTo>
                <a:lnTo>
                  <a:pt x="40820" y="505340"/>
                </a:lnTo>
                <a:lnTo>
                  <a:pt x="37201" y="499496"/>
                </a:lnTo>
                <a:lnTo>
                  <a:pt x="36299" y="496320"/>
                </a:lnTo>
                <a:lnTo>
                  <a:pt x="36299" y="488444"/>
                </a:lnTo>
                <a:lnTo>
                  <a:pt x="37658" y="485141"/>
                </a:lnTo>
                <a:lnTo>
                  <a:pt x="40363" y="483236"/>
                </a:lnTo>
                <a:lnTo>
                  <a:pt x="43081" y="481203"/>
                </a:lnTo>
                <a:lnTo>
                  <a:pt x="47145" y="480187"/>
                </a:lnTo>
                <a:lnTo>
                  <a:pt x="99290" y="480187"/>
                </a:lnTo>
                <a:lnTo>
                  <a:pt x="99290" y="467992"/>
                </a:lnTo>
                <a:lnTo>
                  <a:pt x="50091" y="467992"/>
                </a:lnTo>
                <a:lnTo>
                  <a:pt x="44706" y="466340"/>
                </a:lnTo>
                <a:lnTo>
                  <a:pt x="41354" y="463037"/>
                </a:lnTo>
                <a:lnTo>
                  <a:pt x="37988" y="459607"/>
                </a:lnTo>
                <a:lnTo>
                  <a:pt x="36299" y="455415"/>
                </a:lnTo>
                <a:lnTo>
                  <a:pt x="36299" y="447539"/>
                </a:lnTo>
                <a:lnTo>
                  <a:pt x="49100" y="437631"/>
                </a:lnTo>
                <a:lnTo>
                  <a:pt x="99290" y="437631"/>
                </a:lnTo>
                <a:lnTo>
                  <a:pt x="99290" y="425435"/>
                </a:lnTo>
                <a:close/>
              </a:path>
              <a:path w="127000" h="628014">
                <a:moveTo>
                  <a:pt x="70144" y="341466"/>
                </a:moveTo>
                <a:lnTo>
                  <a:pt x="55920" y="341466"/>
                </a:lnTo>
                <a:lnTo>
                  <a:pt x="49608" y="342609"/>
                </a:lnTo>
                <a:lnTo>
                  <a:pt x="38102" y="347437"/>
                </a:lnTo>
                <a:lnTo>
                  <a:pt x="33632" y="350994"/>
                </a:lnTo>
                <a:lnTo>
                  <a:pt x="27320" y="360394"/>
                </a:lnTo>
                <a:lnTo>
                  <a:pt x="25733" y="365857"/>
                </a:lnTo>
                <a:lnTo>
                  <a:pt x="25792" y="376908"/>
                </a:lnTo>
                <a:lnTo>
                  <a:pt x="26647" y="380592"/>
                </a:lnTo>
                <a:lnTo>
                  <a:pt x="30305" y="387198"/>
                </a:lnTo>
                <a:lnTo>
                  <a:pt x="33048" y="390247"/>
                </a:lnTo>
                <a:lnTo>
                  <a:pt x="36705" y="392788"/>
                </a:lnTo>
                <a:lnTo>
                  <a:pt x="27358" y="392788"/>
                </a:lnTo>
                <a:lnTo>
                  <a:pt x="27358" y="403967"/>
                </a:lnTo>
                <a:lnTo>
                  <a:pt x="126861" y="403967"/>
                </a:lnTo>
                <a:lnTo>
                  <a:pt x="126861" y="392915"/>
                </a:lnTo>
                <a:lnTo>
                  <a:pt x="54472" y="392915"/>
                </a:lnTo>
                <a:lnTo>
                  <a:pt x="47424" y="390882"/>
                </a:lnTo>
                <a:lnTo>
                  <a:pt x="42573" y="386944"/>
                </a:lnTo>
                <a:lnTo>
                  <a:pt x="37709" y="382879"/>
                </a:lnTo>
                <a:lnTo>
                  <a:pt x="35283" y="378306"/>
                </a:lnTo>
                <a:lnTo>
                  <a:pt x="35283" y="367889"/>
                </a:lnTo>
                <a:lnTo>
                  <a:pt x="37569" y="363316"/>
                </a:lnTo>
                <a:lnTo>
                  <a:pt x="42128" y="359632"/>
                </a:lnTo>
                <a:lnTo>
                  <a:pt x="46687" y="355821"/>
                </a:lnTo>
                <a:lnTo>
                  <a:pt x="53545" y="353915"/>
                </a:lnTo>
                <a:lnTo>
                  <a:pt x="94321" y="353915"/>
                </a:lnTo>
                <a:lnTo>
                  <a:pt x="93067" y="351883"/>
                </a:lnTo>
                <a:lnTo>
                  <a:pt x="88558" y="348072"/>
                </a:lnTo>
                <a:lnTo>
                  <a:pt x="76773" y="342736"/>
                </a:lnTo>
                <a:lnTo>
                  <a:pt x="70144" y="341466"/>
                </a:lnTo>
                <a:close/>
              </a:path>
              <a:path w="127000" h="628014">
                <a:moveTo>
                  <a:pt x="94321" y="353915"/>
                </a:moveTo>
                <a:lnTo>
                  <a:pt x="72328" y="353915"/>
                </a:lnTo>
                <a:lnTo>
                  <a:pt x="79440" y="355821"/>
                </a:lnTo>
                <a:lnTo>
                  <a:pt x="84012" y="359759"/>
                </a:lnTo>
                <a:lnTo>
                  <a:pt x="88596" y="363570"/>
                </a:lnTo>
                <a:lnTo>
                  <a:pt x="90895" y="368270"/>
                </a:lnTo>
                <a:lnTo>
                  <a:pt x="90895" y="378941"/>
                </a:lnTo>
                <a:lnTo>
                  <a:pt x="88685" y="383514"/>
                </a:lnTo>
                <a:lnTo>
                  <a:pt x="84253" y="387198"/>
                </a:lnTo>
                <a:lnTo>
                  <a:pt x="79834" y="391009"/>
                </a:lnTo>
                <a:lnTo>
                  <a:pt x="72989" y="392915"/>
                </a:lnTo>
                <a:lnTo>
                  <a:pt x="126861" y="392915"/>
                </a:lnTo>
                <a:lnTo>
                  <a:pt x="126861" y="391771"/>
                </a:lnTo>
                <a:lnTo>
                  <a:pt x="91835" y="391771"/>
                </a:lnTo>
                <a:lnTo>
                  <a:pt x="94464" y="389612"/>
                </a:lnTo>
                <a:lnTo>
                  <a:pt x="96623" y="386944"/>
                </a:lnTo>
                <a:lnTo>
                  <a:pt x="100064" y="380592"/>
                </a:lnTo>
                <a:lnTo>
                  <a:pt x="100915" y="376908"/>
                </a:lnTo>
                <a:lnTo>
                  <a:pt x="100915" y="367254"/>
                </a:lnTo>
                <a:lnTo>
                  <a:pt x="99353" y="361918"/>
                </a:lnTo>
                <a:lnTo>
                  <a:pt x="96204" y="356964"/>
                </a:lnTo>
                <a:lnTo>
                  <a:pt x="94321" y="353915"/>
                </a:lnTo>
                <a:close/>
              </a:path>
              <a:path w="127000" h="628014">
                <a:moveTo>
                  <a:pt x="99290" y="312502"/>
                </a:moveTo>
                <a:lnTo>
                  <a:pt x="0" y="312502"/>
                </a:lnTo>
                <a:lnTo>
                  <a:pt x="0" y="324698"/>
                </a:lnTo>
                <a:lnTo>
                  <a:pt x="99290" y="324698"/>
                </a:lnTo>
                <a:lnTo>
                  <a:pt x="99290" y="312502"/>
                </a:lnTo>
                <a:close/>
              </a:path>
              <a:path w="127000" h="628014">
                <a:moveTo>
                  <a:pt x="14024" y="280363"/>
                </a:moveTo>
                <a:lnTo>
                  <a:pt x="0" y="280363"/>
                </a:lnTo>
                <a:lnTo>
                  <a:pt x="0" y="292558"/>
                </a:lnTo>
                <a:lnTo>
                  <a:pt x="14024" y="292558"/>
                </a:lnTo>
                <a:lnTo>
                  <a:pt x="14024" y="280363"/>
                </a:lnTo>
                <a:close/>
              </a:path>
              <a:path w="127000" h="628014">
                <a:moveTo>
                  <a:pt x="99290" y="280363"/>
                </a:moveTo>
                <a:lnTo>
                  <a:pt x="27358" y="280363"/>
                </a:lnTo>
                <a:lnTo>
                  <a:pt x="27358" y="292558"/>
                </a:lnTo>
                <a:lnTo>
                  <a:pt x="99290" y="292558"/>
                </a:lnTo>
                <a:lnTo>
                  <a:pt x="99290" y="280363"/>
                </a:lnTo>
                <a:close/>
              </a:path>
              <a:path w="127000" h="628014">
                <a:moveTo>
                  <a:pt x="36845" y="258640"/>
                </a:moveTo>
                <a:lnTo>
                  <a:pt x="27358" y="258640"/>
                </a:lnTo>
                <a:lnTo>
                  <a:pt x="27358" y="267659"/>
                </a:lnTo>
                <a:lnTo>
                  <a:pt x="36845" y="267659"/>
                </a:lnTo>
                <a:lnTo>
                  <a:pt x="36845" y="258640"/>
                </a:lnTo>
                <a:close/>
              </a:path>
              <a:path w="127000" h="628014">
                <a:moveTo>
                  <a:pt x="99150" y="232471"/>
                </a:moveTo>
                <a:lnTo>
                  <a:pt x="88381" y="234250"/>
                </a:lnTo>
                <a:lnTo>
                  <a:pt x="88698" y="236536"/>
                </a:lnTo>
                <a:lnTo>
                  <a:pt x="88863" y="238315"/>
                </a:lnTo>
                <a:lnTo>
                  <a:pt x="88863" y="241491"/>
                </a:lnTo>
                <a:lnTo>
                  <a:pt x="88571" y="242888"/>
                </a:lnTo>
                <a:lnTo>
                  <a:pt x="87974" y="243777"/>
                </a:lnTo>
                <a:lnTo>
                  <a:pt x="87390" y="244793"/>
                </a:lnTo>
                <a:lnTo>
                  <a:pt x="86603" y="245429"/>
                </a:lnTo>
                <a:lnTo>
                  <a:pt x="85612" y="245937"/>
                </a:lnTo>
                <a:lnTo>
                  <a:pt x="84621" y="246318"/>
                </a:lnTo>
                <a:lnTo>
                  <a:pt x="82386" y="246572"/>
                </a:lnTo>
                <a:lnTo>
                  <a:pt x="2233" y="246572"/>
                </a:lnTo>
                <a:lnTo>
                  <a:pt x="9553" y="258640"/>
                </a:lnTo>
                <a:lnTo>
                  <a:pt x="85536" y="258640"/>
                </a:lnTo>
                <a:lnTo>
                  <a:pt x="90336" y="258132"/>
                </a:lnTo>
                <a:lnTo>
                  <a:pt x="100164" y="246572"/>
                </a:lnTo>
                <a:lnTo>
                  <a:pt x="100154" y="238315"/>
                </a:lnTo>
                <a:lnTo>
                  <a:pt x="99874" y="235901"/>
                </a:lnTo>
                <a:lnTo>
                  <a:pt x="99150" y="232471"/>
                </a:lnTo>
                <a:close/>
              </a:path>
              <a:path w="127000" h="628014">
                <a:moveTo>
                  <a:pt x="36845" y="234250"/>
                </a:moveTo>
                <a:lnTo>
                  <a:pt x="27358" y="234250"/>
                </a:lnTo>
                <a:lnTo>
                  <a:pt x="27358" y="246572"/>
                </a:lnTo>
                <a:lnTo>
                  <a:pt x="36845" y="246572"/>
                </a:lnTo>
                <a:lnTo>
                  <a:pt x="36845" y="234250"/>
                </a:lnTo>
                <a:close/>
              </a:path>
              <a:path w="127000" h="628014">
                <a:moveTo>
                  <a:pt x="99290" y="163111"/>
                </a:moveTo>
                <a:lnTo>
                  <a:pt x="27358" y="163111"/>
                </a:lnTo>
                <a:lnTo>
                  <a:pt x="27358" y="175306"/>
                </a:lnTo>
                <a:lnTo>
                  <a:pt x="72036" y="175306"/>
                </a:lnTo>
                <a:lnTo>
                  <a:pt x="76722" y="176068"/>
                </a:lnTo>
                <a:lnTo>
                  <a:pt x="83186" y="178609"/>
                </a:lnTo>
                <a:lnTo>
                  <a:pt x="85739" y="180895"/>
                </a:lnTo>
                <a:lnTo>
                  <a:pt x="87606" y="184198"/>
                </a:lnTo>
                <a:lnTo>
                  <a:pt x="89485" y="187374"/>
                </a:lnTo>
                <a:lnTo>
                  <a:pt x="90412" y="190804"/>
                </a:lnTo>
                <a:lnTo>
                  <a:pt x="90412" y="198045"/>
                </a:lnTo>
                <a:lnTo>
                  <a:pt x="89498" y="201221"/>
                </a:lnTo>
                <a:lnTo>
                  <a:pt x="87669" y="203634"/>
                </a:lnTo>
                <a:lnTo>
                  <a:pt x="85841" y="206175"/>
                </a:lnTo>
                <a:lnTo>
                  <a:pt x="83326" y="207827"/>
                </a:lnTo>
                <a:lnTo>
                  <a:pt x="77916" y="209097"/>
                </a:lnTo>
                <a:lnTo>
                  <a:pt x="73623" y="209224"/>
                </a:lnTo>
                <a:lnTo>
                  <a:pt x="27358" y="209224"/>
                </a:lnTo>
                <a:lnTo>
                  <a:pt x="27358" y="221419"/>
                </a:lnTo>
                <a:lnTo>
                  <a:pt x="77116" y="221419"/>
                </a:lnTo>
                <a:lnTo>
                  <a:pt x="80913" y="221292"/>
                </a:lnTo>
                <a:lnTo>
                  <a:pt x="100915" y="196902"/>
                </a:lnTo>
                <a:lnTo>
                  <a:pt x="100153" y="190042"/>
                </a:lnTo>
                <a:lnTo>
                  <a:pt x="97867" y="183944"/>
                </a:lnTo>
                <a:lnTo>
                  <a:pt x="94057" y="178609"/>
                </a:lnTo>
                <a:lnTo>
                  <a:pt x="88723" y="174036"/>
                </a:lnTo>
                <a:lnTo>
                  <a:pt x="99290" y="174036"/>
                </a:lnTo>
                <a:lnTo>
                  <a:pt x="99290" y="163111"/>
                </a:lnTo>
                <a:close/>
              </a:path>
              <a:path w="127000" h="628014">
                <a:moveTo>
                  <a:pt x="99290" y="83715"/>
                </a:moveTo>
                <a:lnTo>
                  <a:pt x="0" y="83715"/>
                </a:lnTo>
                <a:lnTo>
                  <a:pt x="0" y="95910"/>
                </a:lnTo>
                <a:lnTo>
                  <a:pt x="35626" y="95910"/>
                </a:lnTo>
                <a:lnTo>
                  <a:pt x="32692" y="97942"/>
                </a:lnTo>
                <a:lnTo>
                  <a:pt x="30305" y="100737"/>
                </a:lnTo>
                <a:lnTo>
                  <a:pt x="28406" y="104294"/>
                </a:lnTo>
                <a:lnTo>
                  <a:pt x="26647" y="107470"/>
                </a:lnTo>
                <a:lnTo>
                  <a:pt x="25733" y="111408"/>
                </a:lnTo>
                <a:lnTo>
                  <a:pt x="25733" y="121698"/>
                </a:lnTo>
                <a:lnTo>
                  <a:pt x="27295" y="127033"/>
                </a:lnTo>
                <a:lnTo>
                  <a:pt x="30406" y="131733"/>
                </a:lnTo>
                <a:lnTo>
                  <a:pt x="33531" y="136561"/>
                </a:lnTo>
                <a:lnTo>
                  <a:pt x="38001" y="140118"/>
                </a:lnTo>
                <a:lnTo>
                  <a:pt x="49697" y="144945"/>
                </a:lnTo>
                <a:lnTo>
                  <a:pt x="56212" y="146088"/>
                </a:lnTo>
                <a:lnTo>
                  <a:pt x="70753" y="146088"/>
                </a:lnTo>
                <a:lnTo>
                  <a:pt x="77268" y="144818"/>
                </a:lnTo>
                <a:lnTo>
                  <a:pt x="88596" y="139482"/>
                </a:lnTo>
                <a:lnTo>
                  <a:pt x="93016" y="135799"/>
                </a:lnTo>
                <a:lnTo>
                  <a:pt x="94431" y="133639"/>
                </a:lnTo>
                <a:lnTo>
                  <a:pt x="53863" y="133639"/>
                </a:lnTo>
                <a:lnTo>
                  <a:pt x="46891" y="131733"/>
                </a:lnTo>
                <a:lnTo>
                  <a:pt x="42471" y="128176"/>
                </a:lnTo>
                <a:lnTo>
                  <a:pt x="38039" y="124493"/>
                </a:lnTo>
                <a:lnTo>
                  <a:pt x="35829" y="120046"/>
                </a:lnTo>
                <a:lnTo>
                  <a:pt x="35953" y="108740"/>
                </a:lnTo>
                <a:lnTo>
                  <a:pt x="38128" y="104294"/>
                </a:lnTo>
                <a:lnTo>
                  <a:pt x="42738" y="100483"/>
                </a:lnTo>
                <a:lnTo>
                  <a:pt x="47348" y="96799"/>
                </a:lnTo>
                <a:lnTo>
                  <a:pt x="54561" y="94894"/>
                </a:lnTo>
                <a:lnTo>
                  <a:pt x="99290" y="94894"/>
                </a:lnTo>
                <a:lnTo>
                  <a:pt x="99290" y="83715"/>
                </a:lnTo>
                <a:close/>
              </a:path>
              <a:path w="127000" h="628014">
                <a:moveTo>
                  <a:pt x="99290" y="94894"/>
                </a:moveTo>
                <a:lnTo>
                  <a:pt x="73344" y="94894"/>
                </a:lnTo>
                <a:lnTo>
                  <a:pt x="79999" y="96672"/>
                </a:lnTo>
                <a:lnTo>
                  <a:pt x="84355" y="100483"/>
                </a:lnTo>
                <a:lnTo>
                  <a:pt x="88711" y="104167"/>
                </a:lnTo>
                <a:lnTo>
                  <a:pt x="90895" y="108740"/>
                </a:lnTo>
                <a:lnTo>
                  <a:pt x="90895" y="119284"/>
                </a:lnTo>
                <a:lnTo>
                  <a:pt x="88609" y="123857"/>
                </a:lnTo>
                <a:lnTo>
                  <a:pt x="84050" y="127795"/>
                </a:lnTo>
                <a:lnTo>
                  <a:pt x="79491" y="131606"/>
                </a:lnTo>
                <a:lnTo>
                  <a:pt x="72608" y="133639"/>
                </a:lnTo>
                <a:lnTo>
                  <a:pt x="94431" y="133639"/>
                </a:lnTo>
                <a:lnTo>
                  <a:pt x="99340" y="126144"/>
                </a:lnTo>
                <a:lnTo>
                  <a:pt x="100915" y="120936"/>
                </a:lnTo>
                <a:lnTo>
                  <a:pt x="100915" y="106327"/>
                </a:lnTo>
                <a:lnTo>
                  <a:pt x="97347" y="99594"/>
                </a:lnTo>
                <a:lnTo>
                  <a:pt x="90209" y="95021"/>
                </a:lnTo>
                <a:lnTo>
                  <a:pt x="99290" y="95021"/>
                </a:lnTo>
                <a:lnTo>
                  <a:pt x="99290" y="94894"/>
                </a:lnTo>
                <a:close/>
              </a:path>
              <a:path w="127000" h="628014">
                <a:moveTo>
                  <a:pt x="65000" y="0"/>
                </a:moveTo>
                <a:lnTo>
                  <a:pt x="63184" y="0"/>
                </a:lnTo>
                <a:lnTo>
                  <a:pt x="54779" y="571"/>
                </a:lnTo>
                <a:lnTo>
                  <a:pt x="25733" y="32774"/>
                </a:lnTo>
                <a:lnTo>
                  <a:pt x="26359" y="39870"/>
                </a:lnTo>
                <a:lnTo>
                  <a:pt x="55366" y="65737"/>
                </a:lnTo>
                <a:lnTo>
                  <a:pt x="63934" y="66311"/>
                </a:lnTo>
                <a:lnTo>
                  <a:pt x="72218" y="65737"/>
                </a:lnTo>
                <a:lnTo>
                  <a:pt x="79524" y="64009"/>
                </a:lnTo>
                <a:lnTo>
                  <a:pt x="85852" y="61113"/>
                </a:lnTo>
                <a:lnTo>
                  <a:pt x="91200" y="57038"/>
                </a:lnTo>
                <a:lnTo>
                  <a:pt x="94008" y="53735"/>
                </a:lnTo>
                <a:lnTo>
                  <a:pt x="66435" y="53735"/>
                </a:lnTo>
                <a:lnTo>
                  <a:pt x="66435" y="53100"/>
                </a:lnTo>
                <a:lnTo>
                  <a:pt x="56415" y="53100"/>
                </a:lnTo>
                <a:lnTo>
                  <a:pt x="50142" y="52591"/>
                </a:lnTo>
                <a:lnTo>
                  <a:pt x="45125" y="50559"/>
                </a:lnTo>
                <a:lnTo>
                  <a:pt x="37633" y="42937"/>
                </a:lnTo>
                <a:lnTo>
                  <a:pt x="35766" y="38237"/>
                </a:lnTo>
                <a:lnTo>
                  <a:pt x="35766" y="26423"/>
                </a:lnTo>
                <a:lnTo>
                  <a:pt x="38102" y="21341"/>
                </a:lnTo>
                <a:lnTo>
                  <a:pt x="42801" y="17530"/>
                </a:lnTo>
                <a:lnTo>
                  <a:pt x="45824" y="14989"/>
                </a:lnTo>
                <a:lnTo>
                  <a:pt x="50370" y="13465"/>
                </a:lnTo>
                <a:lnTo>
                  <a:pt x="56415" y="12830"/>
                </a:lnTo>
                <a:lnTo>
                  <a:pt x="66435" y="12830"/>
                </a:lnTo>
                <a:lnTo>
                  <a:pt x="66435" y="127"/>
                </a:lnTo>
                <a:lnTo>
                  <a:pt x="65000" y="0"/>
                </a:lnTo>
                <a:close/>
              </a:path>
              <a:path w="127000" h="628014">
                <a:moveTo>
                  <a:pt x="77687" y="381"/>
                </a:moveTo>
                <a:lnTo>
                  <a:pt x="76125" y="12957"/>
                </a:lnTo>
                <a:lnTo>
                  <a:pt x="81269" y="14862"/>
                </a:lnTo>
                <a:lnTo>
                  <a:pt x="85028" y="17403"/>
                </a:lnTo>
                <a:lnTo>
                  <a:pt x="89714" y="23755"/>
                </a:lnTo>
                <a:lnTo>
                  <a:pt x="90895" y="27566"/>
                </a:lnTo>
                <a:lnTo>
                  <a:pt x="90790" y="38237"/>
                </a:lnTo>
                <a:lnTo>
                  <a:pt x="88787" y="43064"/>
                </a:lnTo>
                <a:lnTo>
                  <a:pt x="84596" y="47002"/>
                </a:lnTo>
                <a:lnTo>
                  <a:pt x="80392" y="51067"/>
                </a:lnTo>
                <a:lnTo>
                  <a:pt x="74347" y="53227"/>
                </a:lnTo>
                <a:lnTo>
                  <a:pt x="66435" y="53735"/>
                </a:lnTo>
                <a:lnTo>
                  <a:pt x="94008" y="53735"/>
                </a:lnTo>
                <a:lnTo>
                  <a:pt x="100915" y="23755"/>
                </a:lnTo>
                <a:lnTo>
                  <a:pt x="98883" y="16768"/>
                </a:lnTo>
                <a:lnTo>
                  <a:pt x="90755" y="6097"/>
                </a:lnTo>
                <a:lnTo>
                  <a:pt x="85041" y="2413"/>
                </a:lnTo>
                <a:lnTo>
                  <a:pt x="77687" y="381"/>
                </a:lnTo>
                <a:close/>
              </a:path>
              <a:path w="127000" h="628014">
                <a:moveTo>
                  <a:pt x="66435" y="12830"/>
                </a:moveTo>
                <a:lnTo>
                  <a:pt x="56415" y="12830"/>
                </a:lnTo>
                <a:lnTo>
                  <a:pt x="56415" y="53100"/>
                </a:lnTo>
                <a:lnTo>
                  <a:pt x="66435" y="53100"/>
                </a:lnTo>
                <a:lnTo>
                  <a:pt x="66435" y="1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694211" y="5870745"/>
            <a:ext cx="57150" cy="86995"/>
          </a:xfrm>
          <a:custGeom>
            <a:avLst/>
            <a:gdLst/>
            <a:ahLst/>
            <a:cxnLst/>
            <a:rect l="l" t="t" r="r" b="b"/>
            <a:pathLst>
              <a:path w="57150" h="86995">
                <a:moveTo>
                  <a:pt x="53084" y="0"/>
                </a:moveTo>
                <a:lnTo>
                  <a:pt x="10286" y="0"/>
                </a:lnTo>
                <a:lnTo>
                  <a:pt x="1904" y="44220"/>
                </a:lnTo>
                <a:lnTo>
                  <a:pt x="11810" y="45516"/>
                </a:lnTo>
                <a:lnTo>
                  <a:pt x="13461" y="43039"/>
                </a:lnTo>
                <a:lnTo>
                  <a:pt x="15620" y="41044"/>
                </a:lnTo>
                <a:lnTo>
                  <a:pt x="21081" y="37944"/>
                </a:lnTo>
                <a:lnTo>
                  <a:pt x="24129" y="37170"/>
                </a:lnTo>
                <a:lnTo>
                  <a:pt x="33019" y="37170"/>
                </a:lnTo>
                <a:lnTo>
                  <a:pt x="37464" y="38910"/>
                </a:lnTo>
                <a:lnTo>
                  <a:pt x="44194" y="45884"/>
                </a:lnTo>
                <a:lnTo>
                  <a:pt x="45845" y="50635"/>
                </a:lnTo>
                <a:lnTo>
                  <a:pt x="45845" y="63008"/>
                </a:lnTo>
                <a:lnTo>
                  <a:pt x="44194" y="68102"/>
                </a:lnTo>
                <a:lnTo>
                  <a:pt x="37083" y="75762"/>
                </a:lnTo>
                <a:lnTo>
                  <a:pt x="32765" y="77681"/>
                </a:lnTo>
                <a:lnTo>
                  <a:pt x="23494" y="77681"/>
                </a:lnTo>
                <a:lnTo>
                  <a:pt x="19811" y="76321"/>
                </a:lnTo>
                <a:lnTo>
                  <a:pt x="13842" y="70884"/>
                </a:lnTo>
                <a:lnTo>
                  <a:pt x="11937" y="66819"/>
                </a:lnTo>
                <a:lnTo>
                  <a:pt x="11175" y="61420"/>
                </a:lnTo>
                <a:lnTo>
                  <a:pt x="0" y="62360"/>
                </a:lnTo>
                <a:lnTo>
                  <a:pt x="761" y="69601"/>
                </a:lnTo>
                <a:lnTo>
                  <a:pt x="3555" y="75419"/>
                </a:lnTo>
                <a:lnTo>
                  <a:pt x="13461" y="84185"/>
                </a:lnTo>
                <a:lnTo>
                  <a:pt x="19811" y="86382"/>
                </a:lnTo>
                <a:lnTo>
                  <a:pt x="37210" y="86382"/>
                </a:lnTo>
                <a:lnTo>
                  <a:pt x="44829" y="82889"/>
                </a:lnTo>
                <a:lnTo>
                  <a:pt x="54862" y="70249"/>
                </a:lnTo>
                <a:lnTo>
                  <a:pt x="57148" y="63516"/>
                </a:lnTo>
                <a:lnTo>
                  <a:pt x="57148" y="47548"/>
                </a:lnTo>
                <a:lnTo>
                  <a:pt x="54481" y="40854"/>
                </a:lnTo>
                <a:lnTo>
                  <a:pt x="44194" y="30437"/>
                </a:lnTo>
                <a:lnTo>
                  <a:pt x="37845" y="27833"/>
                </a:lnTo>
                <a:lnTo>
                  <a:pt x="24637" y="27833"/>
                </a:lnTo>
                <a:lnTo>
                  <a:pt x="19303" y="29636"/>
                </a:lnTo>
                <a:lnTo>
                  <a:pt x="14096" y="33244"/>
                </a:lnTo>
                <a:lnTo>
                  <a:pt x="18668" y="10099"/>
                </a:lnTo>
                <a:lnTo>
                  <a:pt x="53084" y="10099"/>
                </a:lnTo>
                <a:lnTo>
                  <a:pt x="5308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9" name="object 4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135780" y="5869221"/>
            <a:ext cx="116837" cy="87907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602494" y="5869221"/>
            <a:ext cx="117726" cy="87907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059683" y="5869221"/>
            <a:ext cx="126362" cy="87907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033827" y="5175299"/>
            <a:ext cx="158873" cy="87907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033827" y="4613239"/>
            <a:ext cx="159381" cy="87780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033827" y="4051115"/>
            <a:ext cx="159635" cy="87780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033827" y="3488991"/>
            <a:ext cx="159889" cy="87780"/>
          </a:xfrm>
          <a:prstGeom prst="rect">
            <a:avLst/>
          </a:prstGeom>
        </p:spPr>
      </p:pic>
      <p:sp>
        <p:nvSpPr>
          <p:cNvPr id="56" name="object 56"/>
          <p:cNvSpPr/>
          <p:nvPr/>
        </p:nvSpPr>
        <p:spPr>
          <a:xfrm>
            <a:off x="7146727" y="2926867"/>
            <a:ext cx="31750" cy="86995"/>
          </a:xfrm>
          <a:custGeom>
            <a:avLst/>
            <a:gdLst/>
            <a:ahLst/>
            <a:cxnLst/>
            <a:rect l="l" t="t" r="r" b="b"/>
            <a:pathLst>
              <a:path w="31750" h="86994">
                <a:moveTo>
                  <a:pt x="31749" y="0"/>
                </a:moveTo>
                <a:lnTo>
                  <a:pt x="24891" y="0"/>
                </a:lnTo>
                <a:lnTo>
                  <a:pt x="23113" y="3683"/>
                </a:lnTo>
                <a:lnTo>
                  <a:pt x="19938" y="7494"/>
                </a:lnTo>
                <a:lnTo>
                  <a:pt x="11048" y="15371"/>
                </a:lnTo>
                <a:lnTo>
                  <a:pt x="5968" y="18800"/>
                </a:lnTo>
                <a:lnTo>
                  <a:pt x="0" y="21595"/>
                </a:lnTo>
                <a:lnTo>
                  <a:pt x="0" y="31758"/>
                </a:lnTo>
                <a:lnTo>
                  <a:pt x="21208" y="19055"/>
                </a:lnTo>
                <a:lnTo>
                  <a:pt x="21208" y="86382"/>
                </a:lnTo>
                <a:lnTo>
                  <a:pt x="31749" y="86382"/>
                </a:lnTo>
                <a:lnTo>
                  <a:pt x="31749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7" name="object 57"/>
          <p:cNvGrpSpPr/>
          <p:nvPr/>
        </p:nvGrpSpPr>
        <p:grpSpPr>
          <a:xfrm>
            <a:off x="7138599" y="2927248"/>
            <a:ext cx="2030095" cy="3030220"/>
            <a:chOff x="7138599" y="2927248"/>
            <a:chExt cx="2030095" cy="3030220"/>
          </a:xfrm>
        </p:grpSpPr>
        <p:sp>
          <p:nvSpPr>
            <p:cNvPr id="58" name="object 58"/>
            <p:cNvSpPr/>
            <p:nvPr/>
          </p:nvSpPr>
          <p:spPr>
            <a:xfrm>
              <a:off x="7257465" y="2960915"/>
              <a:ext cx="1873250" cy="2817495"/>
            </a:xfrm>
            <a:custGeom>
              <a:avLst/>
              <a:gdLst/>
              <a:ahLst/>
              <a:cxnLst/>
              <a:rect l="l" t="t" r="r" b="b"/>
              <a:pathLst>
                <a:path w="1873250" h="2817495">
                  <a:moveTo>
                    <a:pt x="1873199" y="0"/>
                  </a:moveTo>
                  <a:lnTo>
                    <a:pt x="1870062" y="0"/>
                  </a:lnTo>
                  <a:lnTo>
                    <a:pt x="1866849" y="0"/>
                  </a:lnTo>
                  <a:lnTo>
                    <a:pt x="1866849" y="6350"/>
                  </a:lnTo>
                  <a:lnTo>
                    <a:pt x="1866849" y="34429"/>
                  </a:lnTo>
                  <a:lnTo>
                    <a:pt x="1866849" y="562127"/>
                  </a:lnTo>
                  <a:lnTo>
                    <a:pt x="1838782" y="562127"/>
                  </a:lnTo>
                  <a:lnTo>
                    <a:pt x="1838782" y="568477"/>
                  </a:lnTo>
                  <a:lnTo>
                    <a:pt x="1866849" y="568477"/>
                  </a:lnTo>
                  <a:lnTo>
                    <a:pt x="1866849" y="1124254"/>
                  </a:lnTo>
                  <a:lnTo>
                    <a:pt x="1838782" y="1124254"/>
                  </a:lnTo>
                  <a:lnTo>
                    <a:pt x="1838782" y="1130604"/>
                  </a:lnTo>
                  <a:lnTo>
                    <a:pt x="1866849" y="1130604"/>
                  </a:lnTo>
                  <a:lnTo>
                    <a:pt x="1866849" y="1686369"/>
                  </a:lnTo>
                  <a:lnTo>
                    <a:pt x="1838782" y="1686369"/>
                  </a:lnTo>
                  <a:lnTo>
                    <a:pt x="1838782" y="1692732"/>
                  </a:lnTo>
                  <a:lnTo>
                    <a:pt x="1866849" y="1692732"/>
                  </a:lnTo>
                  <a:lnTo>
                    <a:pt x="1866849" y="2248509"/>
                  </a:lnTo>
                  <a:lnTo>
                    <a:pt x="1838782" y="2248509"/>
                  </a:lnTo>
                  <a:lnTo>
                    <a:pt x="1838782" y="2254859"/>
                  </a:lnTo>
                  <a:lnTo>
                    <a:pt x="1866849" y="2254859"/>
                  </a:lnTo>
                  <a:lnTo>
                    <a:pt x="1866849" y="2782532"/>
                  </a:lnTo>
                  <a:lnTo>
                    <a:pt x="1866849" y="2810637"/>
                  </a:lnTo>
                  <a:lnTo>
                    <a:pt x="1838782" y="2810637"/>
                  </a:lnTo>
                  <a:lnTo>
                    <a:pt x="1406486" y="2810637"/>
                  </a:lnTo>
                  <a:lnTo>
                    <a:pt x="1406486" y="2782532"/>
                  </a:lnTo>
                  <a:lnTo>
                    <a:pt x="1400136" y="2782532"/>
                  </a:lnTo>
                  <a:lnTo>
                    <a:pt x="1400136" y="2810637"/>
                  </a:lnTo>
                  <a:lnTo>
                    <a:pt x="939774" y="2810637"/>
                  </a:lnTo>
                  <a:lnTo>
                    <a:pt x="939774" y="2782532"/>
                  </a:lnTo>
                  <a:lnTo>
                    <a:pt x="933424" y="2782532"/>
                  </a:lnTo>
                  <a:lnTo>
                    <a:pt x="933424" y="2810637"/>
                  </a:lnTo>
                  <a:lnTo>
                    <a:pt x="473062" y="2810637"/>
                  </a:lnTo>
                  <a:lnTo>
                    <a:pt x="473062" y="2782532"/>
                  </a:lnTo>
                  <a:lnTo>
                    <a:pt x="466712" y="2782532"/>
                  </a:lnTo>
                  <a:lnTo>
                    <a:pt x="466712" y="2810637"/>
                  </a:lnTo>
                  <a:lnTo>
                    <a:pt x="34442" y="2810637"/>
                  </a:lnTo>
                  <a:lnTo>
                    <a:pt x="6350" y="2810637"/>
                  </a:lnTo>
                  <a:lnTo>
                    <a:pt x="6350" y="2782532"/>
                  </a:lnTo>
                  <a:lnTo>
                    <a:pt x="6350" y="2254859"/>
                  </a:lnTo>
                  <a:lnTo>
                    <a:pt x="34442" y="2254859"/>
                  </a:lnTo>
                  <a:lnTo>
                    <a:pt x="34442" y="2248509"/>
                  </a:lnTo>
                  <a:lnTo>
                    <a:pt x="6350" y="2248509"/>
                  </a:lnTo>
                  <a:lnTo>
                    <a:pt x="6350" y="1692732"/>
                  </a:lnTo>
                  <a:lnTo>
                    <a:pt x="34442" y="1692732"/>
                  </a:lnTo>
                  <a:lnTo>
                    <a:pt x="34442" y="1686369"/>
                  </a:lnTo>
                  <a:lnTo>
                    <a:pt x="6350" y="1686369"/>
                  </a:lnTo>
                  <a:lnTo>
                    <a:pt x="6350" y="1130604"/>
                  </a:lnTo>
                  <a:lnTo>
                    <a:pt x="34442" y="1130604"/>
                  </a:lnTo>
                  <a:lnTo>
                    <a:pt x="34442" y="1124254"/>
                  </a:lnTo>
                  <a:lnTo>
                    <a:pt x="6350" y="1124254"/>
                  </a:lnTo>
                  <a:lnTo>
                    <a:pt x="6350" y="568477"/>
                  </a:lnTo>
                  <a:lnTo>
                    <a:pt x="34442" y="568477"/>
                  </a:lnTo>
                  <a:lnTo>
                    <a:pt x="34442" y="562127"/>
                  </a:lnTo>
                  <a:lnTo>
                    <a:pt x="6350" y="562127"/>
                  </a:lnTo>
                  <a:lnTo>
                    <a:pt x="6350" y="34429"/>
                  </a:lnTo>
                  <a:lnTo>
                    <a:pt x="6350" y="6350"/>
                  </a:lnTo>
                  <a:lnTo>
                    <a:pt x="34442" y="6350"/>
                  </a:lnTo>
                  <a:lnTo>
                    <a:pt x="466712" y="6350"/>
                  </a:lnTo>
                  <a:lnTo>
                    <a:pt x="466712" y="34429"/>
                  </a:lnTo>
                  <a:lnTo>
                    <a:pt x="473062" y="34429"/>
                  </a:lnTo>
                  <a:lnTo>
                    <a:pt x="473062" y="6350"/>
                  </a:lnTo>
                  <a:lnTo>
                    <a:pt x="933424" y="6350"/>
                  </a:lnTo>
                  <a:lnTo>
                    <a:pt x="933424" y="34429"/>
                  </a:lnTo>
                  <a:lnTo>
                    <a:pt x="939774" y="34429"/>
                  </a:lnTo>
                  <a:lnTo>
                    <a:pt x="939774" y="6350"/>
                  </a:lnTo>
                  <a:lnTo>
                    <a:pt x="1400136" y="6350"/>
                  </a:lnTo>
                  <a:lnTo>
                    <a:pt x="1400136" y="34429"/>
                  </a:lnTo>
                  <a:lnTo>
                    <a:pt x="1406486" y="34429"/>
                  </a:lnTo>
                  <a:lnTo>
                    <a:pt x="1406486" y="6350"/>
                  </a:lnTo>
                  <a:lnTo>
                    <a:pt x="1838782" y="6350"/>
                  </a:lnTo>
                  <a:lnTo>
                    <a:pt x="1866849" y="6350"/>
                  </a:lnTo>
                  <a:lnTo>
                    <a:pt x="1866849" y="0"/>
                  </a:lnTo>
                  <a:lnTo>
                    <a:pt x="1838782" y="0"/>
                  </a:lnTo>
                  <a:lnTo>
                    <a:pt x="34442" y="0"/>
                  </a:lnTo>
                  <a:lnTo>
                    <a:pt x="3175" y="0"/>
                  </a:lnTo>
                  <a:lnTo>
                    <a:pt x="0" y="12"/>
                  </a:lnTo>
                  <a:lnTo>
                    <a:pt x="0" y="3149"/>
                  </a:lnTo>
                  <a:lnTo>
                    <a:pt x="0" y="34429"/>
                  </a:lnTo>
                  <a:lnTo>
                    <a:pt x="0" y="2782532"/>
                  </a:lnTo>
                  <a:lnTo>
                    <a:pt x="0" y="2813812"/>
                  </a:lnTo>
                  <a:lnTo>
                    <a:pt x="3175" y="2813812"/>
                  </a:lnTo>
                  <a:lnTo>
                    <a:pt x="3175" y="2816987"/>
                  </a:lnTo>
                  <a:lnTo>
                    <a:pt x="34442" y="2816987"/>
                  </a:lnTo>
                  <a:lnTo>
                    <a:pt x="1838782" y="2816987"/>
                  </a:lnTo>
                  <a:lnTo>
                    <a:pt x="1870062" y="2816987"/>
                  </a:lnTo>
                  <a:lnTo>
                    <a:pt x="1873199" y="2816987"/>
                  </a:lnTo>
                  <a:lnTo>
                    <a:pt x="1873199" y="2813812"/>
                  </a:lnTo>
                  <a:lnTo>
                    <a:pt x="1873199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7260513" y="2960915"/>
              <a:ext cx="1856105" cy="6350"/>
            </a:xfrm>
            <a:custGeom>
              <a:avLst/>
              <a:gdLst/>
              <a:ahLst/>
              <a:cxnLst/>
              <a:rect l="l" t="t" r="r" b="b"/>
              <a:pathLst>
                <a:path w="1856104" h="6350">
                  <a:moveTo>
                    <a:pt x="9652" y="0"/>
                  </a:moveTo>
                  <a:lnTo>
                    <a:pt x="17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27" y="6350"/>
                  </a:lnTo>
                  <a:lnTo>
                    <a:pt x="9652" y="6350"/>
                  </a:lnTo>
                  <a:lnTo>
                    <a:pt x="9652" y="0"/>
                  </a:lnTo>
                  <a:close/>
                </a:path>
                <a:path w="1856104" h="6350">
                  <a:moveTo>
                    <a:pt x="47752" y="0"/>
                  </a:moveTo>
                  <a:lnTo>
                    <a:pt x="38227" y="0"/>
                  </a:lnTo>
                  <a:lnTo>
                    <a:pt x="38227" y="6350"/>
                  </a:lnTo>
                  <a:lnTo>
                    <a:pt x="47752" y="6350"/>
                  </a:lnTo>
                  <a:lnTo>
                    <a:pt x="47752" y="0"/>
                  </a:lnTo>
                  <a:close/>
                </a:path>
                <a:path w="1856104" h="6350">
                  <a:moveTo>
                    <a:pt x="85852" y="0"/>
                  </a:moveTo>
                  <a:lnTo>
                    <a:pt x="76327" y="0"/>
                  </a:lnTo>
                  <a:lnTo>
                    <a:pt x="76327" y="6350"/>
                  </a:lnTo>
                  <a:lnTo>
                    <a:pt x="85852" y="6350"/>
                  </a:lnTo>
                  <a:lnTo>
                    <a:pt x="85852" y="0"/>
                  </a:lnTo>
                  <a:close/>
                </a:path>
                <a:path w="1856104" h="6350">
                  <a:moveTo>
                    <a:pt x="102997" y="0"/>
                  </a:moveTo>
                  <a:lnTo>
                    <a:pt x="93472" y="0"/>
                  </a:lnTo>
                  <a:lnTo>
                    <a:pt x="93472" y="6350"/>
                  </a:lnTo>
                  <a:lnTo>
                    <a:pt x="102997" y="6350"/>
                  </a:lnTo>
                  <a:lnTo>
                    <a:pt x="102997" y="0"/>
                  </a:lnTo>
                  <a:close/>
                </a:path>
                <a:path w="1856104" h="6350">
                  <a:moveTo>
                    <a:pt x="141084" y="0"/>
                  </a:moveTo>
                  <a:lnTo>
                    <a:pt x="131559" y="0"/>
                  </a:lnTo>
                  <a:lnTo>
                    <a:pt x="131559" y="6350"/>
                  </a:lnTo>
                  <a:lnTo>
                    <a:pt x="141084" y="6350"/>
                  </a:lnTo>
                  <a:lnTo>
                    <a:pt x="141084" y="0"/>
                  </a:lnTo>
                  <a:close/>
                </a:path>
                <a:path w="1856104" h="6350">
                  <a:moveTo>
                    <a:pt x="179184" y="0"/>
                  </a:moveTo>
                  <a:lnTo>
                    <a:pt x="169659" y="0"/>
                  </a:lnTo>
                  <a:lnTo>
                    <a:pt x="169659" y="6350"/>
                  </a:lnTo>
                  <a:lnTo>
                    <a:pt x="179184" y="6350"/>
                  </a:lnTo>
                  <a:lnTo>
                    <a:pt x="179184" y="0"/>
                  </a:lnTo>
                  <a:close/>
                </a:path>
                <a:path w="1856104" h="6350">
                  <a:moveTo>
                    <a:pt x="217284" y="0"/>
                  </a:moveTo>
                  <a:lnTo>
                    <a:pt x="207759" y="0"/>
                  </a:lnTo>
                  <a:lnTo>
                    <a:pt x="207759" y="6350"/>
                  </a:lnTo>
                  <a:lnTo>
                    <a:pt x="217284" y="6350"/>
                  </a:lnTo>
                  <a:lnTo>
                    <a:pt x="217284" y="0"/>
                  </a:lnTo>
                  <a:close/>
                </a:path>
                <a:path w="1856104" h="6350">
                  <a:moveTo>
                    <a:pt x="255384" y="0"/>
                  </a:moveTo>
                  <a:lnTo>
                    <a:pt x="245859" y="0"/>
                  </a:lnTo>
                  <a:lnTo>
                    <a:pt x="245859" y="6350"/>
                  </a:lnTo>
                  <a:lnTo>
                    <a:pt x="255384" y="6350"/>
                  </a:lnTo>
                  <a:lnTo>
                    <a:pt x="255384" y="0"/>
                  </a:lnTo>
                  <a:close/>
                </a:path>
                <a:path w="1856104" h="6350">
                  <a:moveTo>
                    <a:pt x="293484" y="0"/>
                  </a:moveTo>
                  <a:lnTo>
                    <a:pt x="283959" y="0"/>
                  </a:lnTo>
                  <a:lnTo>
                    <a:pt x="283959" y="6350"/>
                  </a:lnTo>
                  <a:lnTo>
                    <a:pt x="293484" y="6350"/>
                  </a:lnTo>
                  <a:lnTo>
                    <a:pt x="293484" y="0"/>
                  </a:lnTo>
                  <a:close/>
                </a:path>
                <a:path w="1856104" h="6350">
                  <a:moveTo>
                    <a:pt x="331584" y="0"/>
                  </a:moveTo>
                  <a:lnTo>
                    <a:pt x="322059" y="0"/>
                  </a:lnTo>
                  <a:lnTo>
                    <a:pt x="322059" y="6350"/>
                  </a:lnTo>
                  <a:lnTo>
                    <a:pt x="331584" y="6350"/>
                  </a:lnTo>
                  <a:lnTo>
                    <a:pt x="331584" y="0"/>
                  </a:lnTo>
                  <a:close/>
                </a:path>
                <a:path w="1856104" h="6350">
                  <a:moveTo>
                    <a:pt x="369684" y="0"/>
                  </a:moveTo>
                  <a:lnTo>
                    <a:pt x="360159" y="0"/>
                  </a:lnTo>
                  <a:lnTo>
                    <a:pt x="360159" y="6350"/>
                  </a:lnTo>
                  <a:lnTo>
                    <a:pt x="369684" y="6350"/>
                  </a:lnTo>
                  <a:lnTo>
                    <a:pt x="369684" y="0"/>
                  </a:lnTo>
                  <a:close/>
                </a:path>
                <a:path w="1856104" h="6350">
                  <a:moveTo>
                    <a:pt x="407784" y="0"/>
                  </a:moveTo>
                  <a:lnTo>
                    <a:pt x="398259" y="0"/>
                  </a:lnTo>
                  <a:lnTo>
                    <a:pt x="398259" y="6350"/>
                  </a:lnTo>
                  <a:lnTo>
                    <a:pt x="407784" y="6350"/>
                  </a:lnTo>
                  <a:lnTo>
                    <a:pt x="407784" y="0"/>
                  </a:lnTo>
                  <a:close/>
                </a:path>
                <a:path w="1856104" h="6350">
                  <a:moveTo>
                    <a:pt x="445884" y="0"/>
                  </a:moveTo>
                  <a:lnTo>
                    <a:pt x="436359" y="0"/>
                  </a:lnTo>
                  <a:lnTo>
                    <a:pt x="436359" y="6350"/>
                  </a:lnTo>
                  <a:lnTo>
                    <a:pt x="445884" y="6350"/>
                  </a:lnTo>
                  <a:lnTo>
                    <a:pt x="445884" y="0"/>
                  </a:lnTo>
                  <a:close/>
                </a:path>
                <a:path w="1856104" h="6350">
                  <a:moveTo>
                    <a:pt x="483984" y="0"/>
                  </a:moveTo>
                  <a:lnTo>
                    <a:pt x="474459" y="0"/>
                  </a:lnTo>
                  <a:lnTo>
                    <a:pt x="474459" y="6350"/>
                  </a:lnTo>
                  <a:lnTo>
                    <a:pt x="483984" y="6350"/>
                  </a:lnTo>
                  <a:lnTo>
                    <a:pt x="483984" y="0"/>
                  </a:lnTo>
                  <a:close/>
                </a:path>
                <a:path w="1856104" h="6350">
                  <a:moveTo>
                    <a:pt x="522084" y="0"/>
                  </a:moveTo>
                  <a:lnTo>
                    <a:pt x="512559" y="0"/>
                  </a:lnTo>
                  <a:lnTo>
                    <a:pt x="512559" y="6350"/>
                  </a:lnTo>
                  <a:lnTo>
                    <a:pt x="522084" y="6350"/>
                  </a:lnTo>
                  <a:lnTo>
                    <a:pt x="522084" y="0"/>
                  </a:lnTo>
                  <a:close/>
                </a:path>
                <a:path w="1856104" h="6350">
                  <a:moveTo>
                    <a:pt x="560184" y="0"/>
                  </a:moveTo>
                  <a:lnTo>
                    <a:pt x="550659" y="0"/>
                  </a:lnTo>
                  <a:lnTo>
                    <a:pt x="550659" y="6350"/>
                  </a:lnTo>
                  <a:lnTo>
                    <a:pt x="560184" y="6350"/>
                  </a:lnTo>
                  <a:lnTo>
                    <a:pt x="560184" y="0"/>
                  </a:lnTo>
                  <a:close/>
                </a:path>
                <a:path w="1856104" h="6350">
                  <a:moveTo>
                    <a:pt x="598284" y="0"/>
                  </a:moveTo>
                  <a:lnTo>
                    <a:pt x="588759" y="0"/>
                  </a:lnTo>
                  <a:lnTo>
                    <a:pt x="588759" y="6350"/>
                  </a:lnTo>
                  <a:lnTo>
                    <a:pt x="598284" y="6350"/>
                  </a:lnTo>
                  <a:lnTo>
                    <a:pt x="598284" y="0"/>
                  </a:lnTo>
                  <a:close/>
                </a:path>
                <a:path w="1856104" h="6350">
                  <a:moveTo>
                    <a:pt x="636384" y="0"/>
                  </a:moveTo>
                  <a:lnTo>
                    <a:pt x="626859" y="0"/>
                  </a:lnTo>
                  <a:lnTo>
                    <a:pt x="626859" y="6350"/>
                  </a:lnTo>
                  <a:lnTo>
                    <a:pt x="636384" y="6350"/>
                  </a:lnTo>
                  <a:lnTo>
                    <a:pt x="636384" y="0"/>
                  </a:lnTo>
                  <a:close/>
                </a:path>
                <a:path w="1856104" h="6350">
                  <a:moveTo>
                    <a:pt x="674471" y="0"/>
                  </a:moveTo>
                  <a:lnTo>
                    <a:pt x="664959" y="0"/>
                  </a:lnTo>
                  <a:lnTo>
                    <a:pt x="664959" y="6350"/>
                  </a:lnTo>
                  <a:lnTo>
                    <a:pt x="674471" y="6350"/>
                  </a:lnTo>
                  <a:lnTo>
                    <a:pt x="674471" y="0"/>
                  </a:lnTo>
                  <a:close/>
                </a:path>
                <a:path w="1856104" h="6350">
                  <a:moveTo>
                    <a:pt x="712571" y="0"/>
                  </a:moveTo>
                  <a:lnTo>
                    <a:pt x="703046" y="0"/>
                  </a:lnTo>
                  <a:lnTo>
                    <a:pt x="703046" y="6350"/>
                  </a:lnTo>
                  <a:lnTo>
                    <a:pt x="712571" y="6350"/>
                  </a:lnTo>
                  <a:lnTo>
                    <a:pt x="712571" y="0"/>
                  </a:lnTo>
                  <a:close/>
                </a:path>
                <a:path w="1856104" h="6350">
                  <a:moveTo>
                    <a:pt x="750671" y="0"/>
                  </a:moveTo>
                  <a:lnTo>
                    <a:pt x="741146" y="0"/>
                  </a:lnTo>
                  <a:lnTo>
                    <a:pt x="741146" y="6350"/>
                  </a:lnTo>
                  <a:lnTo>
                    <a:pt x="750671" y="6350"/>
                  </a:lnTo>
                  <a:lnTo>
                    <a:pt x="750671" y="0"/>
                  </a:lnTo>
                  <a:close/>
                </a:path>
                <a:path w="1856104" h="6350">
                  <a:moveTo>
                    <a:pt x="788771" y="0"/>
                  </a:moveTo>
                  <a:lnTo>
                    <a:pt x="779246" y="0"/>
                  </a:lnTo>
                  <a:lnTo>
                    <a:pt x="779246" y="6350"/>
                  </a:lnTo>
                  <a:lnTo>
                    <a:pt x="788771" y="6350"/>
                  </a:lnTo>
                  <a:lnTo>
                    <a:pt x="788771" y="0"/>
                  </a:lnTo>
                  <a:close/>
                </a:path>
                <a:path w="1856104" h="6350">
                  <a:moveTo>
                    <a:pt x="826871" y="0"/>
                  </a:moveTo>
                  <a:lnTo>
                    <a:pt x="817346" y="0"/>
                  </a:lnTo>
                  <a:lnTo>
                    <a:pt x="817346" y="6350"/>
                  </a:lnTo>
                  <a:lnTo>
                    <a:pt x="826871" y="6350"/>
                  </a:lnTo>
                  <a:lnTo>
                    <a:pt x="826871" y="0"/>
                  </a:lnTo>
                  <a:close/>
                </a:path>
                <a:path w="1856104" h="6350">
                  <a:moveTo>
                    <a:pt x="864971" y="0"/>
                  </a:moveTo>
                  <a:lnTo>
                    <a:pt x="855446" y="0"/>
                  </a:lnTo>
                  <a:lnTo>
                    <a:pt x="855446" y="6350"/>
                  </a:lnTo>
                  <a:lnTo>
                    <a:pt x="864971" y="6350"/>
                  </a:lnTo>
                  <a:lnTo>
                    <a:pt x="864971" y="0"/>
                  </a:lnTo>
                  <a:close/>
                </a:path>
                <a:path w="1856104" h="6350">
                  <a:moveTo>
                    <a:pt x="903071" y="0"/>
                  </a:moveTo>
                  <a:lnTo>
                    <a:pt x="893546" y="0"/>
                  </a:lnTo>
                  <a:lnTo>
                    <a:pt x="893546" y="6350"/>
                  </a:lnTo>
                  <a:lnTo>
                    <a:pt x="903071" y="6350"/>
                  </a:lnTo>
                  <a:lnTo>
                    <a:pt x="903071" y="0"/>
                  </a:lnTo>
                  <a:close/>
                </a:path>
                <a:path w="1856104" h="6350">
                  <a:moveTo>
                    <a:pt x="941171" y="0"/>
                  </a:moveTo>
                  <a:lnTo>
                    <a:pt x="931646" y="0"/>
                  </a:lnTo>
                  <a:lnTo>
                    <a:pt x="931646" y="6350"/>
                  </a:lnTo>
                  <a:lnTo>
                    <a:pt x="941171" y="6350"/>
                  </a:lnTo>
                  <a:lnTo>
                    <a:pt x="941171" y="0"/>
                  </a:lnTo>
                  <a:close/>
                </a:path>
                <a:path w="1856104" h="6350">
                  <a:moveTo>
                    <a:pt x="979271" y="0"/>
                  </a:moveTo>
                  <a:lnTo>
                    <a:pt x="969746" y="0"/>
                  </a:lnTo>
                  <a:lnTo>
                    <a:pt x="969746" y="6350"/>
                  </a:lnTo>
                  <a:lnTo>
                    <a:pt x="979271" y="6350"/>
                  </a:lnTo>
                  <a:lnTo>
                    <a:pt x="979271" y="0"/>
                  </a:lnTo>
                  <a:close/>
                </a:path>
                <a:path w="1856104" h="6350">
                  <a:moveTo>
                    <a:pt x="1017371" y="0"/>
                  </a:moveTo>
                  <a:lnTo>
                    <a:pt x="1007846" y="0"/>
                  </a:lnTo>
                  <a:lnTo>
                    <a:pt x="1007846" y="6350"/>
                  </a:lnTo>
                  <a:lnTo>
                    <a:pt x="1017371" y="6350"/>
                  </a:lnTo>
                  <a:lnTo>
                    <a:pt x="1017371" y="0"/>
                  </a:lnTo>
                  <a:close/>
                </a:path>
                <a:path w="1856104" h="6350">
                  <a:moveTo>
                    <a:pt x="1055471" y="0"/>
                  </a:moveTo>
                  <a:lnTo>
                    <a:pt x="1045946" y="0"/>
                  </a:lnTo>
                  <a:lnTo>
                    <a:pt x="1045946" y="6350"/>
                  </a:lnTo>
                  <a:lnTo>
                    <a:pt x="1055471" y="6350"/>
                  </a:lnTo>
                  <a:lnTo>
                    <a:pt x="1055471" y="0"/>
                  </a:lnTo>
                  <a:close/>
                </a:path>
                <a:path w="1856104" h="6350">
                  <a:moveTo>
                    <a:pt x="1093571" y="0"/>
                  </a:moveTo>
                  <a:lnTo>
                    <a:pt x="1084046" y="0"/>
                  </a:lnTo>
                  <a:lnTo>
                    <a:pt x="1084046" y="6350"/>
                  </a:lnTo>
                  <a:lnTo>
                    <a:pt x="1093571" y="6350"/>
                  </a:lnTo>
                  <a:lnTo>
                    <a:pt x="1093571" y="0"/>
                  </a:lnTo>
                  <a:close/>
                </a:path>
                <a:path w="1856104" h="6350">
                  <a:moveTo>
                    <a:pt x="1131671" y="0"/>
                  </a:moveTo>
                  <a:lnTo>
                    <a:pt x="1122146" y="0"/>
                  </a:lnTo>
                  <a:lnTo>
                    <a:pt x="1122146" y="6350"/>
                  </a:lnTo>
                  <a:lnTo>
                    <a:pt x="1131671" y="6350"/>
                  </a:lnTo>
                  <a:lnTo>
                    <a:pt x="1131671" y="0"/>
                  </a:lnTo>
                  <a:close/>
                </a:path>
                <a:path w="1856104" h="6350">
                  <a:moveTo>
                    <a:pt x="1169771" y="0"/>
                  </a:moveTo>
                  <a:lnTo>
                    <a:pt x="1160246" y="0"/>
                  </a:lnTo>
                  <a:lnTo>
                    <a:pt x="1160246" y="6350"/>
                  </a:lnTo>
                  <a:lnTo>
                    <a:pt x="1169771" y="6350"/>
                  </a:lnTo>
                  <a:lnTo>
                    <a:pt x="1169771" y="0"/>
                  </a:lnTo>
                  <a:close/>
                </a:path>
                <a:path w="1856104" h="6350">
                  <a:moveTo>
                    <a:pt x="1207871" y="0"/>
                  </a:moveTo>
                  <a:lnTo>
                    <a:pt x="1198346" y="0"/>
                  </a:lnTo>
                  <a:lnTo>
                    <a:pt x="1198346" y="6350"/>
                  </a:lnTo>
                  <a:lnTo>
                    <a:pt x="1207871" y="6350"/>
                  </a:lnTo>
                  <a:lnTo>
                    <a:pt x="1207871" y="0"/>
                  </a:lnTo>
                  <a:close/>
                </a:path>
                <a:path w="1856104" h="6350">
                  <a:moveTo>
                    <a:pt x="1245958" y="0"/>
                  </a:moveTo>
                  <a:lnTo>
                    <a:pt x="1236433" y="0"/>
                  </a:lnTo>
                  <a:lnTo>
                    <a:pt x="1236433" y="6350"/>
                  </a:lnTo>
                  <a:lnTo>
                    <a:pt x="1245958" y="6350"/>
                  </a:lnTo>
                  <a:lnTo>
                    <a:pt x="1245958" y="0"/>
                  </a:lnTo>
                  <a:close/>
                </a:path>
                <a:path w="1856104" h="6350">
                  <a:moveTo>
                    <a:pt x="1284058" y="0"/>
                  </a:moveTo>
                  <a:lnTo>
                    <a:pt x="1274533" y="0"/>
                  </a:lnTo>
                  <a:lnTo>
                    <a:pt x="1274533" y="6350"/>
                  </a:lnTo>
                  <a:lnTo>
                    <a:pt x="1284058" y="6350"/>
                  </a:lnTo>
                  <a:lnTo>
                    <a:pt x="1284058" y="0"/>
                  </a:lnTo>
                  <a:close/>
                </a:path>
                <a:path w="1856104" h="6350">
                  <a:moveTo>
                    <a:pt x="1322158" y="0"/>
                  </a:moveTo>
                  <a:lnTo>
                    <a:pt x="1312633" y="0"/>
                  </a:lnTo>
                  <a:lnTo>
                    <a:pt x="1312633" y="6350"/>
                  </a:lnTo>
                  <a:lnTo>
                    <a:pt x="1322158" y="6350"/>
                  </a:lnTo>
                  <a:lnTo>
                    <a:pt x="1322158" y="0"/>
                  </a:lnTo>
                  <a:close/>
                </a:path>
                <a:path w="1856104" h="6350">
                  <a:moveTo>
                    <a:pt x="1360258" y="0"/>
                  </a:moveTo>
                  <a:lnTo>
                    <a:pt x="1350733" y="0"/>
                  </a:lnTo>
                  <a:lnTo>
                    <a:pt x="1350733" y="6350"/>
                  </a:lnTo>
                  <a:lnTo>
                    <a:pt x="1360258" y="6350"/>
                  </a:lnTo>
                  <a:lnTo>
                    <a:pt x="1360258" y="0"/>
                  </a:lnTo>
                  <a:close/>
                </a:path>
                <a:path w="1856104" h="6350">
                  <a:moveTo>
                    <a:pt x="1398358" y="0"/>
                  </a:moveTo>
                  <a:lnTo>
                    <a:pt x="1388833" y="0"/>
                  </a:lnTo>
                  <a:lnTo>
                    <a:pt x="1388833" y="6350"/>
                  </a:lnTo>
                  <a:lnTo>
                    <a:pt x="1398358" y="6350"/>
                  </a:lnTo>
                  <a:lnTo>
                    <a:pt x="1398358" y="0"/>
                  </a:lnTo>
                  <a:close/>
                </a:path>
                <a:path w="1856104" h="6350">
                  <a:moveTo>
                    <a:pt x="1436458" y="0"/>
                  </a:moveTo>
                  <a:lnTo>
                    <a:pt x="1426933" y="0"/>
                  </a:lnTo>
                  <a:lnTo>
                    <a:pt x="1426933" y="6350"/>
                  </a:lnTo>
                  <a:lnTo>
                    <a:pt x="1436458" y="6350"/>
                  </a:lnTo>
                  <a:lnTo>
                    <a:pt x="1436458" y="0"/>
                  </a:lnTo>
                  <a:close/>
                </a:path>
                <a:path w="1856104" h="6350">
                  <a:moveTo>
                    <a:pt x="1474558" y="0"/>
                  </a:moveTo>
                  <a:lnTo>
                    <a:pt x="1465033" y="0"/>
                  </a:lnTo>
                  <a:lnTo>
                    <a:pt x="1465033" y="6350"/>
                  </a:lnTo>
                  <a:lnTo>
                    <a:pt x="1474558" y="6350"/>
                  </a:lnTo>
                  <a:lnTo>
                    <a:pt x="1474558" y="0"/>
                  </a:lnTo>
                  <a:close/>
                </a:path>
                <a:path w="1856104" h="6350">
                  <a:moveTo>
                    <a:pt x="1512658" y="0"/>
                  </a:moveTo>
                  <a:lnTo>
                    <a:pt x="1503133" y="0"/>
                  </a:lnTo>
                  <a:lnTo>
                    <a:pt x="1503133" y="6350"/>
                  </a:lnTo>
                  <a:lnTo>
                    <a:pt x="1512658" y="6350"/>
                  </a:lnTo>
                  <a:lnTo>
                    <a:pt x="1512658" y="0"/>
                  </a:lnTo>
                  <a:close/>
                </a:path>
                <a:path w="1856104" h="6350">
                  <a:moveTo>
                    <a:pt x="1550758" y="0"/>
                  </a:moveTo>
                  <a:lnTo>
                    <a:pt x="1541233" y="0"/>
                  </a:lnTo>
                  <a:lnTo>
                    <a:pt x="1541233" y="6350"/>
                  </a:lnTo>
                  <a:lnTo>
                    <a:pt x="1550758" y="6350"/>
                  </a:lnTo>
                  <a:lnTo>
                    <a:pt x="1550758" y="0"/>
                  </a:lnTo>
                  <a:close/>
                </a:path>
                <a:path w="1856104" h="6350">
                  <a:moveTo>
                    <a:pt x="1588858" y="0"/>
                  </a:moveTo>
                  <a:lnTo>
                    <a:pt x="1579333" y="0"/>
                  </a:lnTo>
                  <a:lnTo>
                    <a:pt x="1579333" y="6350"/>
                  </a:lnTo>
                  <a:lnTo>
                    <a:pt x="1588858" y="6350"/>
                  </a:lnTo>
                  <a:lnTo>
                    <a:pt x="1588858" y="0"/>
                  </a:lnTo>
                  <a:close/>
                </a:path>
                <a:path w="1856104" h="6350">
                  <a:moveTo>
                    <a:pt x="1626958" y="0"/>
                  </a:moveTo>
                  <a:lnTo>
                    <a:pt x="1617433" y="0"/>
                  </a:lnTo>
                  <a:lnTo>
                    <a:pt x="1617433" y="6350"/>
                  </a:lnTo>
                  <a:lnTo>
                    <a:pt x="1626958" y="6350"/>
                  </a:lnTo>
                  <a:lnTo>
                    <a:pt x="1626958" y="0"/>
                  </a:lnTo>
                  <a:close/>
                </a:path>
                <a:path w="1856104" h="6350">
                  <a:moveTo>
                    <a:pt x="1665058" y="0"/>
                  </a:moveTo>
                  <a:lnTo>
                    <a:pt x="1655533" y="0"/>
                  </a:lnTo>
                  <a:lnTo>
                    <a:pt x="1655533" y="6350"/>
                  </a:lnTo>
                  <a:lnTo>
                    <a:pt x="1665058" y="6350"/>
                  </a:lnTo>
                  <a:lnTo>
                    <a:pt x="1665058" y="0"/>
                  </a:lnTo>
                  <a:close/>
                </a:path>
                <a:path w="1856104" h="6350">
                  <a:moveTo>
                    <a:pt x="1703158" y="0"/>
                  </a:moveTo>
                  <a:lnTo>
                    <a:pt x="1693633" y="0"/>
                  </a:lnTo>
                  <a:lnTo>
                    <a:pt x="1693633" y="6350"/>
                  </a:lnTo>
                  <a:lnTo>
                    <a:pt x="1703158" y="6350"/>
                  </a:lnTo>
                  <a:lnTo>
                    <a:pt x="1703158" y="0"/>
                  </a:lnTo>
                  <a:close/>
                </a:path>
                <a:path w="1856104" h="6350">
                  <a:moveTo>
                    <a:pt x="1741258" y="0"/>
                  </a:moveTo>
                  <a:lnTo>
                    <a:pt x="1731733" y="0"/>
                  </a:lnTo>
                  <a:lnTo>
                    <a:pt x="1731733" y="6350"/>
                  </a:lnTo>
                  <a:lnTo>
                    <a:pt x="1741258" y="6350"/>
                  </a:lnTo>
                  <a:lnTo>
                    <a:pt x="1741258" y="0"/>
                  </a:lnTo>
                  <a:close/>
                </a:path>
                <a:path w="1856104" h="6350">
                  <a:moveTo>
                    <a:pt x="1779346" y="0"/>
                  </a:moveTo>
                  <a:lnTo>
                    <a:pt x="1769821" y="0"/>
                  </a:lnTo>
                  <a:lnTo>
                    <a:pt x="1769821" y="6350"/>
                  </a:lnTo>
                  <a:lnTo>
                    <a:pt x="1779346" y="6350"/>
                  </a:lnTo>
                  <a:lnTo>
                    <a:pt x="1779346" y="0"/>
                  </a:lnTo>
                  <a:close/>
                </a:path>
                <a:path w="1856104" h="6350">
                  <a:moveTo>
                    <a:pt x="1817446" y="0"/>
                  </a:moveTo>
                  <a:lnTo>
                    <a:pt x="1807921" y="0"/>
                  </a:lnTo>
                  <a:lnTo>
                    <a:pt x="1807921" y="6350"/>
                  </a:lnTo>
                  <a:lnTo>
                    <a:pt x="1817446" y="6350"/>
                  </a:lnTo>
                  <a:lnTo>
                    <a:pt x="1817446" y="0"/>
                  </a:lnTo>
                  <a:close/>
                </a:path>
                <a:path w="1856104" h="6350">
                  <a:moveTo>
                    <a:pt x="1855546" y="0"/>
                  </a:moveTo>
                  <a:lnTo>
                    <a:pt x="1846021" y="0"/>
                  </a:lnTo>
                  <a:lnTo>
                    <a:pt x="1846021" y="6350"/>
                  </a:lnTo>
                  <a:lnTo>
                    <a:pt x="1855546" y="6350"/>
                  </a:lnTo>
                  <a:lnTo>
                    <a:pt x="1855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353985" y="2960915"/>
              <a:ext cx="1762125" cy="6350"/>
            </a:xfrm>
            <a:custGeom>
              <a:avLst/>
              <a:gdLst/>
              <a:ahLst/>
              <a:cxnLst/>
              <a:rect l="l" t="t" r="r" b="b"/>
              <a:pathLst>
                <a:path w="1762125" h="6350">
                  <a:moveTo>
                    <a:pt x="9525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9525" y="6350"/>
                  </a:lnTo>
                  <a:lnTo>
                    <a:pt x="9525" y="0"/>
                  </a:lnTo>
                  <a:close/>
                </a:path>
                <a:path w="1762125" h="6350">
                  <a:moveTo>
                    <a:pt x="771499" y="0"/>
                  </a:moveTo>
                  <a:lnTo>
                    <a:pt x="761974" y="0"/>
                  </a:lnTo>
                  <a:lnTo>
                    <a:pt x="761974" y="6350"/>
                  </a:lnTo>
                  <a:lnTo>
                    <a:pt x="771499" y="6350"/>
                  </a:lnTo>
                  <a:lnTo>
                    <a:pt x="771499" y="0"/>
                  </a:lnTo>
                  <a:close/>
                </a:path>
                <a:path w="1762125" h="6350">
                  <a:moveTo>
                    <a:pt x="809599" y="0"/>
                  </a:moveTo>
                  <a:lnTo>
                    <a:pt x="800074" y="0"/>
                  </a:lnTo>
                  <a:lnTo>
                    <a:pt x="800074" y="6350"/>
                  </a:lnTo>
                  <a:lnTo>
                    <a:pt x="809599" y="6350"/>
                  </a:lnTo>
                  <a:lnTo>
                    <a:pt x="809599" y="0"/>
                  </a:lnTo>
                  <a:close/>
                </a:path>
                <a:path w="1762125" h="6350">
                  <a:moveTo>
                    <a:pt x="847699" y="0"/>
                  </a:moveTo>
                  <a:lnTo>
                    <a:pt x="838174" y="0"/>
                  </a:lnTo>
                  <a:lnTo>
                    <a:pt x="838174" y="6350"/>
                  </a:lnTo>
                  <a:lnTo>
                    <a:pt x="847699" y="6350"/>
                  </a:lnTo>
                  <a:lnTo>
                    <a:pt x="847699" y="0"/>
                  </a:lnTo>
                  <a:close/>
                </a:path>
                <a:path w="1762125" h="6350">
                  <a:moveTo>
                    <a:pt x="885799" y="0"/>
                  </a:moveTo>
                  <a:lnTo>
                    <a:pt x="876274" y="0"/>
                  </a:lnTo>
                  <a:lnTo>
                    <a:pt x="876274" y="6350"/>
                  </a:lnTo>
                  <a:lnTo>
                    <a:pt x="885799" y="6350"/>
                  </a:lnTo>
                  <a:lnTo>
                    <a:pt x="885799" y="0"/>
                  </a:lnTo>
                  <a:close/>
                </a:path>
                <a:path w="1762125" h="6350">
                  <a:moveTo>
                    <a:pt x="923899" y="0"/>
                  </a:moveTo>
                  <a:lnTo>
                    <a:pt x="914374" y="0"/>
                  </a:lnTo>
                  <a:lnTo>
                    <a:pt x="914374" y="6350"/>
                  </a:lnTo>
                  <a:lnTo>
                    <a:pt x="923899" y="6350"/>
                  </a:lnTo>
                  <a:lnTo>
                    <a:pt x="923899" y="0"/>
                  </a:lnTo>
                  <a:close/>
                </a:path>
                <a:path w="1762125" h="6350">
                  <a:moveTo>
                    <a:pt x="961999" y="0"/>
                  </a:moveTo>
                  <a:lnTo>
                    <a:pt x="952474" y="0"/>
                  </a:lnTo>
                  <a:lnTo>
                    <a:pt x="952474" y="6350"/>
                  </a:lnTo>
                  <a:lnTo>
                    <a:pt x="961999" y="6350"/>
                  </a:lnTo>
                  <a:lnTo>
                    <a:pt x="961999" y="0"/>
                  </a:lnTo>
                  <a:close/>
                </a:path>
                <a:path w="1762125" h="6350">
                  <a:moveTo>
                    <a:pt x="1000099" y="0"/>
                  </a:moveTo>
                  <a:lnTo>
                    <a:pt x="990574" y="0"/>
                  </a:lnTo>
                  <a:lnTo>
                    <a:pt x="990574" y="6350"/>
                  </a:lnTo>
                  <a:lnTo>
                    <a:pt x="1000099" y="6350"/>
                  </a:lnTo>
                  <a:lnTo>
                    <a:pt x="1000099" y="0"/>
                  </a:lnTo>
                  <a:close/>
                </a:path>
                <a:path w="1762125" h="6350">
                  <a:moveTo>
                    <a:pt x="1038199" y="0"/>
                  </a:moveTo>
                  <a:lnTo>
                    <a:pt x="1028674" y="0"/>
                  </a:lnTo>
                  <a:lnTo>
                    <a:pt x="1028674" y="6350"/>
                  </a:lnTo>
                  <a:lnTo>
                    <a:pt x="1038199" y="6350"/>
                  </a:lnTo>
                  <a:lnTo>
                    <a:pt x="1038199" y="0"/>
                  </a:lnTo>
                  <a:close/>
                </a:path>
                <a:path w="1762125" h="6350">
                  <a:moveTo>
                    <a:pt x="1076299" y="0"/>
                  </a:moveTo>
                  <a:lnTo>
                    <a:pt x="1066774" y="0"/>
                  </a:lnTo>
                  <a:lnTo>
                    <a:pt x="1066774" y="6350"/>
                  </a:lnTo>
                  <a:lnTo>
                    <a:pt x="1076299" y="6350"/>
                  </a:lnTo>
                  <a:lnTo>
                    <a:pt x="1076299" y="0"/>
                  </a:lnTo>
                  <a:close/>
                </a:path>
                <a:path w="1762125" h="6350">
                  <a:moveTo>
                    <a:pt x="1114399" y="0"/>
                  </a:moveTo>
                  <a:lnTo>
                    <a:pt x="1104874" y="0"/>
                  </a:lnTo>
                  <a:lnTo>
                    <a:pt x="1104874" y="6350"/>
                  </a:lnTo>
                  <a:lnTo>
                    <a:pt x="1114399" y="6350"/>
                  </a:lnTo>
                  <a:lnTo>
                    <a:pt x="1114399" y="0"/>
                  </a:lnTo>
                  <a:close/>
                </a:path>
                <a:path w="1762125" h="6350">
                  <a:moveTo>
                    <a:pt x="1152486" y="0"/>
                  </a:moveTo>
                  <a:lnTo>
                    <a:pt x="1142961" y="0"/>
                  </a:lnTo>
                  <a:lnTo>
                    <a:pt x="1142961" y="6350"/>
                  </a:lnTo>
                  <a:lnTo>
                    <a:pt x="1152486" y="6350"/>
                  </a:lnTo>
                  <a:lnTo>
                    <a:pt x="1152486" y="0"/>
                  </a:lnTo>
                  <a:close/>
                </a:path>
                <a:path w="1762125" h="6350">
                  <a:moveTo>
                    <a:pt x="1190586" y="0"/>
                  </a:moveTo>
                  <a:lnTo>
                    <a:pt x="1181061" y="0"/>
                  </a:lnTo>
                  <a:lnTo>
                    <a:pt x="1181061" y="6350"/>
                  </a:lnTo>
                  <a:lnTo>
                    <a:pt x="1190586" y="6350"/>
                  </a:lnTo>
                  <a:lnTo>
                    <a:pt x="1190586" y="0"/>
                  </a:lnTo>
                  <a:close/>
                </a:path>
                <a:path w="1762125" h="6350">
                  <a:moveTo>
                    <a:pt x="1228686" y="0"/>
                  </a:moveTo>
                  <a:lnTo>
                    <a:pt x="1219161" y="0"/>
                  </a:lnTo>
                  <a:lnTo>
                    <a:pt x="1219161" y="6350"/>
                  </a:lnTo>
                  <a:lnTo>
                    <a:pt x="1228686" y="6350"/>
                  </a:lnTo>
                  <a:lnTo>
                    <a:pt x="1228686" y="0"/>
                  </a:lnTo>
                  <a:close/>
                </a:path>
                <a:path w="1762125" h="6350">
                  <a:moveTo>
                    <a:pt x="1266786" y="0"/>
                  </a:moveTo>
                  <a:lnTo>
                    <a:pt x="1257261" y="0"/>
                  </a:lnTo>
                  <a:lnTo>
                    <a:pt x="1257261" y="6350"/>
                  </a:lnTo>
                  <a:lnTo>
                    <a:pt x="1266786" y="6350"/>
                  </a:lnTo>
                  <a:lnTo>
                    <a:pt x="1266786" y="0"/>
                  </a:lnTo>
                  <a:close/>
                </a:path>
                <a:path w="1762125" h="6350">
                  <a:moveTo>
                    <a:pt x="1304886" y="0"/>
                  </a:moveTo>
                  <a:lnTo>
                    <a:pt x="1295361" y="0"/>
                  </a:lnTo>
                  <a:lnTo>
                    <a:pt x="1295361" y="6350"/>
                  </a:lnTo>
                  <a:lnTo>
                    <a:pt x="1304886" y="6350"/>
                  </a:lnTo>
                  <a:lnTo>
                    <a:pt x="1304886" y="0"/>
                  </a:lnTo>
                  <a:close/>
                </a:path>
                <a:path w="1762125" h="6350">
                  <a:moveTo>
                    <a:pt x="1342986" y="0"/>
                  </a:moveTo>
                  <a:lnTo>
                    <a:pt x="1333461" y="0"/>
                  </a:lnTo>
                  <a:lnTo>
                    <a:pt x="1333461" y="6350"/>
                  </a:lnTo>
                  <a:lnTo>
                    <a:pt x="1342986" y="6350"/>
                  </a:lnTo>
                  <a:lnTo>
                    <a:pt x="1342986" y="0"/>
                  </a:lnTo>
                  <a:close/>
                </a:path>
                <a:path w="1762125" h="6350">
                  <a:moveTo>
                    <a:pt x="1381086" y="0"/>
                  </a:moveTo>
                  <a:lnTo>
                    <a:pt x="1371561" y="0"/>
                  </a:lnTo>
                  <a:lnTo>
                    <a:pt x="1371561" y="6350"/>
                  </a:lnTo>
                  <a:lnTo>
                    <a:pt x="1381086" y="6350"/>
                  </a:lnTo>
                  <a:lnTo>
                    <a:pt x="1381086" y="0"/>
                  </a:lnTo>
                  <a:close/>
                </a:path>
                <a:path w="1762125" h="6350">
                  <a:moveTo>
                    <a:pt x="1419186" y="0"/>
                  </a:moveTo>
                  <a:lnTo>
                    <a:pt x="1409661" y="0"/>
                  </a:lnTo>
                  <a:lnTo>
                    <a:pt x="1409661" y="6350"/>
                  </a:lnTo>
                  <a:lnTo>
                    <a:pt x="1419186" y="6350"/>
                  </a:lnTo>
                  <a:lnTo>
                    <a:pt x="1419186" y="0"/>
                  </a:lnTo>
                  <a:close/>
                </a:path>
                <a:path w="1762125" h="6350">
                  <a:moveTo>
                    <a:pt x="1457286" y="0"/>
                  </a:moveTo>
                  <a:lnTo>
                    <a:pt x="1447761" y="0"/>
                  </a:lnTo>
                  <a:lnTo>
                    <a:pt x="1447761" y="6350"/>
                  </a:lnTo>
                  <a:lnTo>
                    <a:pt x="1457286" y="6350"/>
                  </a:lnTo>
                  <a:lnTo>
                    <a:pt x="1457286" y="0"/>
                  </a:lnTo>
                  <a:close/>
                </a:path>
                <a:path w="1762125" h="6350">
                  <a:moveTo>
                    <a:pt x="1495386" y="0"/>
                  </a:moveTo>
                  <a:lnTo>
                    <a:pt x="1485861" y="0"/>
                  </a:lnTo>
                  <a:lnTo>
                    <a:pt x="1485861" y="6350"/>
                  </a:lnTo>
                  <a:lnTo>
                    <a:pt x="1495386" y="6350"/>
                  </a:lnTo>
                  <a:lnTo>
                    <a:pt x="1495386" y="0"/>
                  </a:lnTo>
                  <a:close/>
                </a:path>
                <a:path w="1762125" h="6350">
                  <a:moveTo>
                    <a:pt x="1533486" y="0"/>
                  </a:moveTo>
                  <a:lnTo>
                    <a:pt x="1523961" y="0"/>
                  </a:lnTo>
                  <a:lnTo>
                    <a:pt x="1523961" y="6350"/>
                  </a:lnTo>
                  <a:lnTo>
                    <a:pt x="1533486" y="6350"/>
                  </a:lnTo>
                  <a:lnTo>
                    <a:pt x="1533486" y="0"/>
                  </a:lnTo>
                  <a:close/>
                </a:path>
                <a:path w="1762125" h="6350">
                  <a:moveTo>
                    <a:pt x="1571586" y="0"/>
                  </a:moveTo>
                  <a:lnTo>
                    <a:pt x="1562061" y="0"/>
                  </a:lnTo>
                  <a:lnTo>
                    <a:pt x="1562061" y="6350"/>
                  </a:lnTo>
                  <a:lnTo>
                    <a:pt x="1571586" y="6350"/>
                  </a:lnTo>
                  <a:lnTo>
                    <a:pt x="1571586" y="0"/>
                  </a:lnTo>
                  <a:close/>
                </a:path>
                <a:path w="1762125" h="6350">
                  <a:moveTo>
                    <a:pt x="1609686" y="0"/>
                  </a:moveTo>
                  <a:lnTo>
                    <a:pt x="1600161" y="0"/>
                  </a:lnTo>
                  <a:lnTo>
                    <a:pt x="1600161" y="6350"/>
                  </a:lnTo>
                  <a:lnTo>
                    <a:pt x="1609686" y="6350"/>
                  </a:lnTo>
                  <a:lnTo>
                    <a:pt x="1609686" y="0"/>
                  </a:lnTo>
                  <a:close/>
                </a:path>
                <a:path w="1762125" h="6350">
                  <a:moveTo>
                    <a:pt x="1647786" y="0"/>
                  </a:moveTo>
                  <a:lnTo>
                    <a:pt x="1638261" y="0"/>
                  </a:lnTo>
                  <a:lnTo>
                    <a:pt x="1638261" y="6350"/>
                  </a:lnTo>
                  <a:lnTo>
                    <a:pt x="1647786" y="6350"/>
                  </a:lnTo>
                  <a:lnTo>
                    <a:pt x="1647786" y="0"/>
                  </a:lnTo>
                  <a:close/>
                </a:path>
                <a:path w="1762125" h="6350">
                  <a:moveTo>
                    <a:pt x="1685874" y="0"/>
                  </a:moveTo>
                  <a:lnTo>
                    <a:pt x="1676349" y="0"/>
                  </a:lnTo>
                  <a:lnTo>
                    <a:pt x="1676349" y="6350"/>
                  </a:lnTo>
                  <a:lnTo>
                    <a:pt x="1685874" y="6350"/>
                  </a:lnTo>
                  <a:lnTo>
                    <a:pt x="1685874" y="0"/>
                  </a:lnTo>
                  <a:close/>
                </a:path>
                <a:path w="1762125" h="6350">
                  <a:moveTo>
                    <a:pt x="1723974" y="0"/>
                  </a:moveTo>
                  <a:lnTo>
                    <a:pt x="1714449" y="0"/>
                  </a:lnTo>
                  <a:lnTo>
                    <a:pt x="1714449" y="6350"/>
                  </a:lnTo>
                  <a:lnTo>
                    <a:pt x="1723974" y="6350"/>
                  </a:lnTo>
                  <a:lnTo>
                    <a:pt x="1723974" y="0"/>
                  </a:lnTo>
                  <a:close/>
                </a:path>
                <a:path w="1762125" h="6350">
                  <a:moveTo>
                    <a:pt x="1762074" y="0"/>
                  </a:moveTo>
                  <a:lnTo>
                    <a:pt x="1752549" y="0"/>
                  </a:lnTo>
                  <a:lnTo>
                    <a:pt x="1752549" y="6350"/>
                  </a:lnTo>
                  <a:lnTo>
                    <a:pt x="1762074" y="6350"/>
                  </a:lnTo>
                  <a:lnTo>
                    <a:pt x="1762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910233" y="2961042"/>
              <a:ext cx="1203325" cy="92075"/>
            </a:xfrm>
            <a:custGeom>
              <a:avLst/>
              <a:gdLst/>
              <a:ahLst/>
              <a:cxnLst/>
              <a:rect l="l" t="t" r="r" b="b"/>
              <a:pathLst>
                <a:path w="1203325" h="92075">
                  <a:moveTo>
                    <a:pt x="1203286" y="1397"/>
                  </a:moveTo>
                  <a:lnTo>
                    <a:pt x="1201889" y="0"/>
                  </a:lnTo>
                  <a:lnTo>
                    <a:pt x="1184744" y="0"/>
                  </a:lnTo>
                  <a:lnTo>
                    <a:pt x="1183093" y="0"/>
                  </a:lnTo>
                  <a:lnTo>
                    <a:pt x="1167599" y="0"/>
                  </a:lnTo>
                  <a:lnTo>
                    <a:pt x="1165948" y="0"/>
                  </a:lnTo>
                  <a:lnTo>
                    <a:pt x="1150581" y="127"/>
                  </a:lnTo>
                  <a:lnTo>
                    <a:pt x="1148803" y="127"/>
                  </a:lnTo>
                  <a:lnTo>
                    <a:pt x="1133436" y="127"/>
                  </a:lnTo>
                  <a:lnTo>
                    <a:pt x="1063091" y="127"/>
                  </a:lnTo>
                  <a:lnTo>
                    <a:pt x="1047724" y="254"/>
                  </a:lnTo>
                  <a:lnTo>
                    <a:pt x="1046073" y="254"/>
                  </a:lnTo>
                  <a:lnTo>
                    <a:pt x="1030706" y="254"/>
                  </a:lnTo>
                  <a:lnTo>
                    <a:pt x="994638" y="254"/>
                  </a:lnTo>
                  <a:lnTo>
                    <a:pt x="979271" y="381"/>
                  </a:lnTo>
                  <a:lnTo>
                    <a:pt x="977493" y="381"/>
                  </a:lnTo>
                  <a:lnTo>
                    <a:pt x="962126" y="381"/>
                  </a:lnTo>
                  <a:lnTo>
                    <a:pt x="960348" y="381"/>
                  </a:lnTo>
                  <a:lnTo>
                    <a:pt x="944981" y="381"/>
                  </a:lnTo>
                  <a:lnTo>
                    <a:pt x="943203" y="381"/>
                  </a:lnTo>
                  <a:lnTo>
                    <a:pt x="927836" y="508"/>
                  </a:lnTo>
                  <a:lnTo>
                    <a:pt x="926185" y="508"/>
                  </a:lnTo>
                  <a:lnTo>
                    <a:pt x="910691" y="508"/>
                  </a:lnTo>
                  <a:lnTo>
                    <a:pt x="909040" y="508"/>
                  </a:lnTo>
                  <a:lnTo>
                    <a:pt x="893673" y="635"/>
                  </a:lnTo>
                  <a:lnTo>
                    <a:pt x="891895" y="635"/>
                  </a:lnTo>
                  <a:lnTo>
                    <a:pt x="876528" y="635"/>
                  </a:lnTo>
                  <a:lnTo>
                    <a:pt x="874750" y="635"/>
                  </a:lnTo>
                  <a:lnTo>
                    <a:pt x="859383" y="762"/>
                  </a:lnTo>
                  <a:lnTo>
                    <a:pt x="857605" y="762"/>
                  </a:lnTo>
                  <a:lnTo>
                    <a:pt x="842238" y="889"/>
                  </a:lnTo>
                  <a:lnTo>
                    <a:pt x="840460" y="889"/>
                  </a:lnTo>
                  <a:lnTo>
                    <a:pt x="825093" y="889"/>
                  </a:lnTo>
                  <a:lnTo>
                    <a:pt x="823315" y="889"/>
                  </a:lnTo>
                  <a:lnTo>
                    <a:pt x="807948" y="1016"/>
                  </a:lnTo>
                  <a:lnTo>
                    <a:pt x="806170" y="1016"/>
                  </a:lnTo>
                  <a:lnTo>
                    <a:pt x="790803" y="1143"/>
                  </a:lnTo>
                  <a:lnTo>
                    <a:pt x="789152" y="1143"/>
                  </a:lnTo>
                  <a:lnTo>
                    <a:pt x="773658" y="1270"/>
                  </a:lnTo>
                  <a:lnTo>
                    <a:pt x="772007" y="1270"/>
                  </a:lnTo>
                  <a:lnTo>
                    <a:pt x="756640" y="1397"/>
                  </a:lnTo>
                  <a:lnTo>
                    <a:pt x="754862" y="1397"/>
                  </a:lnTo>
                  <a:lnTo>
                    <a:pt x="739495" y="1524"/>
                  </a:lnTo>
                  <a:lnTo>
                    <a:pt x="737717" y="1524"/>
                  </a:lnTo>
                  <a:lnTo>
                    <a:pt x="722350" y="1651"/>
                  </a:lnTo>
                  <a:lnTo>
                    <a:pt x="720572" y="1651"/>
                  </a:lnTo>
                  <a:lnTo>
                    <a:pt x="703427" y="1905"/>
                  </a:lnTo>
                  <a:lnTo>
                    <a:pt x="688060" y="2032"/>
                  </a:lnTo>
                  <a:lnTo>
                    <a:pt x="686282" y="2032"/>
                  </a:lnTo>
                  <a:lnTo>
                    <a:pt x="669137" y="2286"/>
                  </a:lnTo>
                  <a:lnTo>
                    <a:pt x="651992" y="2540"/>
                  </a:lnTo>
                  <a:lnTo>
                    <a:pt x="634974" y="2794"/>
                  </a:lnTo>
                  <a:lnTo>
                    <a:pt x="617829" y="3048"/>
                  </a:lnTo>
                  <a:lnTo>
                    <a:pt x="600684" y="3302"/>
                  </a:lnTo>
                  <a:lnTo>
                    <a:pt x="583539" y="3683"/>
                  </a:lnTo>
                  <a:lnTo>
                    <a:pt x="566394" y="4064"/>
                  </a:lnTo>
                  <a:lnTo>
                    <a:pt x="549262" y="4445"/>
                  </a:lnTo>
                  <a:lnTo>
                    <a:pt x="533958" y="4902"/>
                  </a:lnTo>
                  <a:lnTo>
                    <a:pt x="532117" y="4953"/>
                  </a:lnTo>
                  <a:lnTo>
                    <a:pt x="514972" y="5334"/>
                  </a:lnTo>
                  <a:lnTo>
                    <a:pt x="497827" y="5842"/>
                  </a:lnTo>
                  <a:lnTo>
                    <a:pt x="480682" y="6477"/>
                  </a:lnTo>
                  <a:lnTo>
                    <a:pt x="465378" y="7048"/>
                  </a:lnTo>
                  <a:lnTo>
                    <a:pt x="463537" y="7112"/>
                  </a:lnTo>
                  <a:lnTo>
                    <a:pt x="446392" y="7747"/>
                  </a:lnTo>
                  <a:lnTo>
                    <a:pt x="429247" y="8509"/>
                  </a:lnTo>
                  <a:lnTo>
                    <a:pt x="413918" y="9321"/>
                  </a:lnTo>
                  <a:lnTo>
                    <a:pt x="412229" y="9398"/>
                  </a:lnTo>
                  <a:lnTo>
                    <a:pt x="412102" y="9398"/>
                  </a:lnTo>
                  <a:lnTo>
                    <a:pt x="396773" y="10210"/>
                  </a:lnTo>
                  <a:lnTo>
                    <a:pt x="379615" y="11201"/>
                  </a:lnTo>
                  <a:lnTo>
                    <a:pt x="362458" y="12344"/>
                  </a:lnTo>
                  <a:lnTo>
                    <a:pt x="345313" y="13487"/>
                  </a:lnTo>
                  <a:lnTo>
                    <a:pt x="344157" y="13563"/>
                  </a:lnTo>
                  <a:lnTo>
                    <a:pt x="343649" y="13589"/>
                  </a:lnTo>
                  <a:lnTo>
                    <a:pt x="326377" y="14998"/>
                  </a:lnTo>
                  <a:lnTo>
                    <a:pt x="309232" y="16395"/>
                  </a:lnTo>
                  <a:lnTo>
                    <a:pt x="293954" y="17868"/>
                  </a:lnTo>
                  <a:lnTo>
                    <a:pt x="292087" y="18046"/>
                  </a:lnTo>
                  <a:lnTo>
                    <a:pt x="274942" y="19697"/>
                  </a:lnTo>
                  <a:lnTo>
                    <a:pt x="257797" y="21602"/>
                  </a:lnTo>
                  <a:lnTo>
                    <a:pt x="242354" y="23558"/>
                  </a:lnTo>
                  <a:lnTo>
                    <a:pt x="240652" y="23761"/>
                  </a:lnTo>
                  <a:lnTo>
                    <a:pt x="225196" y="25831"/>
                  </a:lnTo>
                  <a:lnTo>
                    <a:pt x="223507" y="26047"/>
                  </a:lnTo>
                  <a:lnTo>
                    <a:pt x="208013" y="28346"/>
                  </a:lnTo>
                  <a:lnTo>
                    <a:pt x="206235" y="28587"/>
                  </a:lnTo>
                  <a:lnTo>
                    <a:pt x="190868" y="31000"/>
                  </a:lnTo>
                  <a:lnTo>
                    <a:pt x="190525" y="31051"/>
                  </a:lnTo>
                  <a:lnTo>
                    <a:pt x="189090" y="31254"/>
                  </a:lnTo>
                  <a:lnTo>
                    <a:pt x="171945" y="34302"/>
                  </a:lnTo>
                  <a:lnTo>
                    <a:pt x="156514" y="37274"/>
                  </a:lnTo>
                  <a:lnTo>
                    <a:pt x="154800" y="37604"/>
                  </a:lnTo>
                  <a:lnTo>
                    <a:pt x="139331" y="40932"/>
                  </a:lnTo>
                  <a:lnTo>
                    <a:pt x="137528" y="41287"/>
                  </a:lnTo>
                  <a:lnTo>
                    <a:pt x="122034" y="44843"/>
                  </a:lnTo>
                  <a:lnTo>
                    <a:pt x="120383" y="45224"/>
                  </a:lnTo>
                  <a:lnTo>
                    <a:pt x="104978" y="49225"/>
                  </a:lnTo>
                  <a:lnTo>
                    <a:pt x="103238" y="49669"/>
                  </a:lnTo>
                  <a:lnTo>
                    <a:pt x="87718" y="53924"/>
                  </a:lnTo>
                  <a:lnTo>
                    <a:pt x="70472" y="59080"/>
                  </a:lnTo>
                  <a:lnTo>
                    <a:pt x="68821" y="59575"/>
                  </a:lnTo>
                  <a:lnTo>
                    <a:pt x="68821" y="59702"/>
                  </a:lnTo>
                  <a:lnTo>
                    <a:pt x="53340" y="64871"/>
                  </a:lnTo>
                  <a:lnTo>
                    <a:pt x="53200" y="64795"/>
                  </a:lnTo>
                  <a:lnTo>
                    <a:pt x="51549" y="65430"/>
                  </a:lnTo>
                  <a:lnTo>
                    <a:pt x="34404" y="71653"/>
                  </a:lnTo>
                  <a:lnTo>
                    <a:pt x="34277" y="71780"/>
                  </a:lnTo>
                  <a:lnTo>
                    <a:pt x="18757" y="78041"/>
                  </a:lnTo>
                  <a:lnTo>
                    <a:pt x="17145" y="78638"/>
                  </a:lnTo>
                  <a:lnTo>
                    <a:pt x="0" y="86258"/>
                  </a:lnTo>
                  <a:lnTo>
                    <a:pt x="2540" y="91973"/>
                  </a:lnTo>
                  <a:lnTo>
                    <a:pt x="19672" y="84480"/>
                  </a:lnTo>
                  <a:lnTo>
                    <a:pt x="20396" y="84150"/>
                  </a:lnTo>
                  <a:lnTo>
                    <a:pt x="38341" y="76987"/>
                  </a:lnTo>
                  <a:lnTo>
                    <a:pt x="53708" y="71399"/>
                  </a:lnTo>
                  <a:lnTo>
                    <a:pt x="70726" y="65684"/>
                  </a:lnTo>
                  <a:lnTo>
                    <a:pt x="72504" y="65176"/>
                  </a:lnTo>
                  <a:lnTo>
                    <a:pt x="88836" y="60172"/>
                  </a:lnTo>
                  <a:lnTo>
                    <a:pt x="104889" y="55765"/>
                  </a:lnTo>
                  <a:lnTo>
                    <a:pt x="105460" y="55600"/>
                  </a:lnTo>
                  <a:lnTo>
                    <a:pt x="121907" y="51447"/>
                  </a:lnTo>
                  <a:lnTo>
                    <a:pt x="139052" y="47510"/>
                  </a:lnTo>
                  <a:lnTo>
                    <a:pt x="139344" y="47421"/>
                  </a:lnTo>
                  <a:lnTo>
                    <a:pt x="156070" y="43827"/>
                  </a:lnTo>
                  <a:lnTo>
                    <a:pt x="173088" y="40525"/>
                  </a:lnTo>
                  <a:lnTo>
                    <a:pt x="174866" y="40271"/>
                  </a:lnTo>
                  <a:lnTo>
                    <a:pt x="190233" y="37604"/>
                  </a:lnTo>
                  <a:lnTo>
                    <a:pt x="190538" y="37541"/>
                  </a:lnTo>
                  <a:lnTo>
                    <a:pt x="207251" y="34810"/>
                  </a:lnTo>
                  <a:lnTo>
                    <a:pt x="209029" y="34556"/>
                  </a:lnTo>
                  <a:lnTo>
                    <a:pt x="225069" y="32181"/>
                  </a:lnTo>
                  <a:lnTo>
                    <a:pt x="241414" y="29984"/>
                  </a:lnTo>
                  <a:lnTo>
                    <a:pt x="243192" y="29857"/>
                  </a:lnTo>
                  <a:lnTo>
                    <a:pt x="258559" y="27952"/>
                  </a:lnTo>
                  <a:lnTo>
                    <a:pt x="275704" y="26047"/>
                  </a:lnTo>
                  <a:lnTo>
                    <a:pt x="277355" y="25920"/>
                  </a:lnTo>
                  <a:lnTo>
                    <a:pt x="292722" y="24269"/>
                  </a:lnTo>
                  <a:lnTo>
                    <a:pt x="294500" y="24142"/>
                  </a:lnTo>
                  <a:lnTo>
                    <a:pt x="309867" y="22745"/>
                  </a:lnTo>
                  <a:lnTo>
                    <a:pt x="311645" y="22618"/>
                  </a:lnTo>
                  <a:lnTo>
                    <a:pt x="327012" y="21348"/>
                  </a:lnTo>
                  <a:lnTo>
                    <a:pt x="327139" y="21336"/>
                  </a:lnTo>
                  <a:lnTo>
                    <a:pt x="345249" y="19875"/>
                  </a:lnTo>
                  <a:lnTo>
                    <a:pt x="361162" y="18808"/>
                  </a:lnTo>
                  <a:lnTo>
                    <a:pt x="378180" y="17665"/>
                  </a:lnTo>
                  <a:lnTo>
                    <a:pt x="395325" y="16637"/>
                  </a:lnTo>
                  <a:lnTo>
                    <a:pt x="412483" y="15760"/>
                  </a:lnTo>
                  <a:lnTo>
                    <a:pt x="429628" y="14871"/>
                  </a:lnTo>
                  <a:lnTo>
                    <a:pt x="431406" y="14871"/>
                  </a:lnTo>
                  <a:lnTo>
                    <a:pt x="446773" y="14097"/>
                  </a:lnTo>
                  <a:lnTo>
                    <a:pt x="448424" y="14097"/>
                  </a:lnTo>
                  <a:lnTo>
                    <a:pt x="463791" y="13462"/>
                  </a:lnTo>
                  <a:lnTo>
                    <a:pt x="480936" y="12827"/>
                  </a:lnTo>
                  <a:lnTo>
                    <a:pt x="498081" y="12192"/>
                  </a:lnTo>
                  <a:lnTo>
                    <a:pt x="499859" y="12192"/>
                  </a:lnTo>
                  <a:lnTo>
                    <a:pt x="515226" y="11684"/>
                  </a:lnTo>
                  <a:lnTo>
                    <a:pt x="516877" y="11684"/>
                  </a:lnTo>
                  <a:lnTo>
                    <a:pt x="532244" y="11303"/>
                  </a:lnTo>
                  <a:lnTo>
                    <a:pt x="549389" y="10795"/>
                  </a:lnTo>
                  <a:lnTo>
                    <a:pt x="551167" y="10795"/>
                  </a:lnTo>
                  <a:lnTo>
                    <a:pt x="566521" y="10414"/>
                  </a:lnTo>
                  <a:lnTo>
                    <a:pt x="568299" y="10414"/>
                  </a:lnTo>
                  <a:lnTo>
                    <a:pt x="583666" y="10033"/>
                  </a:lnTo>
                  <a:lnTo>
                    <a:pt x="585444" y="10033"/>
                  </a:lnTo>
                  <a:lnTo>
                    <a:pt x="600811" y="9652"/>
                  </a:lnTo>
                  <a:lnTo>
                    <a:pt x="602589" y="9652"/>
                  </a:lnTo>
                  <a:lnTo>
                    <a:pt x="617956" y="9398"/>
                  </a:lnTo>
                  <a:lnTo>
                    <a:pt x="619607" y="9398"/>
                  </a:lnTo>
                  <a:lnTo>
                    <a:pt x="634974" y="9144"/>
                  </a:lnTo>
                  <a:lnTo>
                    <a:pt x="636752" y="9144"/>
                  </a:lnTo>
                  <a:lnTo>
                    <a:pt x="652119" y="8890"/>
                  </a:lnTo>
                  <a:lnTo>
                    <a:pt x="653897" y="8890"/>
                  </a:lnTo>
                  <a:lnTo>
                    <a:pt x="669264" y="8636"/>
                  </a:lnTo>
                  <a:lnTo>
                    <a:pt x="671042" y="8636"/>
                  </a:lnTo>
                  <a:lnTo>
                    <a:pt x="686409" y="8382"/>
                  </a:lnTo>
                  <a:lnTo>
                    <a:pt x="688187" y="8382"/>
                  </a:lnTo>
                  <a:lnTo>
                    <a:pt x="705205" y="8255"/>
                  </a:lnTo>
                  <a:lnTo>
                    <a:pt x="720699" y="8001"/>
                  </a:lnTo>
                  <a:lnTo>
                    <a:pt x="722350" y="8001"/>
                  </a:lnTo>
                  <a:lnTo>
                    <a:pt x="739495" y="7874"/>
                  </a:lnTo>
                  <a:lnTo>
                    <a:pt x="756640" y="7747"/>
                  </a:lnTo>
                  <a:lnTo>
                    <a:pt x="773785" y="7620"/>
                  </a:lnTo>
                  <a:lnTo>
                    <a:pt x="790930" y="7493"/>
                  </a:lnTo>
                  <a:lnTo>
                    <a:pt x="808075" y="7366"/>
                  </a:lnTo>
                  <a:lnTo>
                    <a:pt x="825093" y="7239"/>
                  </a:lnTo>
                  <a:lnTo>
                    <a:pt x="840460" y="7239"/>
                  </a:lnTo>
                  <a:lnTo>
                    <a:pt x="842238" y="7239"/>
                  </a:lnTo>
                  <a:lnTo>
                    <a:pt x="859383" y="7112"/>
                  </a:lnTo>
                  <a:lnTo>
                    <a:pt x="876528" y="6985"/>
                  </a:lnTo>
                  <a:lnTo>
                    <a:pt x="891895" y="6985"/>
                  </a:lnTo>
                  <a:lnTo>
                    <a:pt x="893673" y="6985"/>
                  </a:lnTo>
                  <a:lnTo>
                    <a:pt x="910818" y="6858"/>
                  </a:lnTo>
                  <a:lnTo>
                    <a:pt x="926185" y="6858"/>
                  </a:lnTo>
                  <a:lnTo>
                    <a:pt x="927836" y="6858"/>
                  </a:lnTo>
                  <a:lnTo>
                    <a:pt x="944981" y="6731"/>
                  </a:lnTo>
                  <a:lnTo>
                    <a:pt x="960348" y="6731"/>
                  </a:lnTo>
                  <a:lnTo>
                    <a:pt x="962126" y="6731"/>
                  </a:lnTo>
                  <a:lnTo>
                    <a:pt x="977493" y="6731"/>
                  </a:lnTo>
                  <a:lnTo>
                    <a:pt x="979271" y="6731"/>
                  </a:lnTo>
                  <a:lnTo>
                    <a:pt x="996416" y="6604"/>
                  </a:lnTo>
                  <a:lnTo>
                    <a:pt x="1047724" y="6604"/>
                  </a:lnTo>
                  <a:lnTo>
                    <a:pt x="1064869" y="6477"/>
                  </a:lnTo>
                  <a:lnTo>
                    <a:pt x="1150581" y="6477"/>
                  </a:lnTo>
                  <a:lnTo>
                    <a:pt x="1167726" y="6350"/>
                  </a:lnTo>
                  <a:lnTo>
                    <a:pt x="1183093" y="6350"/>
                  </a:lnTo>
                  <a:lnTo>
                    <a:pt x="1184744" y="6350"/>
                  </a:lnTo>
                  <a:lnTo>
                    <a:pt x="1201889" y="6350"/>
                  </a:lnTo>
                  <a:lnTo>
                    <a:pt x="1203286" y="4953"/>
                  </a:lnTo>
                  <a:lnTo>
                    <a:pt x="1203286" y="1397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7350810" y="2960674"/>
              <a:ext cx="1686560" cy="2814320"/>
            </a:xfrm>
            <a:custGeom>
              <a:avLst/>
              <a:gdLst/>
              <a:ahLst/>
              <a:cxnLst/>
              <a:rect l="l" t="t" r="r" b="b"/>
              <a:pathLst>
                <a:path w="1686559" h="2814320">
                  <a:moveTo>
                    <a:pt x="379717" y="382320"/>
                  </a:moveTo>
                  <a:lnTo>
                    <a:pt x="379336" y="382320"/>
                  </a:lnTo>
                  <a:lnTo>
                    <a:pt x="379336" y="381050"/>
                  </a:lnTo>
                  <a:lnTo>
                    <a:pt x="285394" y="381050"/>
                  </a:lnTo>
                  <a:lnTo>
                    <a:pt x="284975" y="380580"/>
                  </a:lnTo>
                  <a:lnTo>
                    <a:pt x="281419" y="380580"/>
                  </a:lnTo>
                  <a:lnTo>
                    <a:pt x="280022" y="382104"/>
                  </a:lnTo>
                  <a:lnTo>
                    <a:pt x="280022" y="627468"/>
                  </a:lnTo>
                  <a:lnTo>
                    <a:pt x="191693" y="627468"/>
                  </a:lnTo>
                  <a:lnTo>
                    <a:pt x="188074" y="627405"/>
                  </a:lnTo>
                  <a:lnTo>
                    <a:pt x="186677" y="628802"/>
                  </a:lnTo>
                  <a:lnTo>
                    <a:pt x="186677" y="1033932"/>
                  </a:lnTo>
                  <a:lnTo>
                    <a:pt x="96507" y="1033932"/>
                  </a:lnTo>
                  <a:lnTo>
                    <a:pt x="96507" y="1034173"/>
                  </a:lnTo>
                  <a:lnTo>
                    <a:pt x="94729" y="1034173"/>
                  </a:lnTo>
                  <a:lnTo>
                    <a:pt x="93332" y="1035697"/>
                  </a:lnTo>
                  <a:lnTo>
                    <a:pt x="93332" y="1704581"/>
                  </a:lnTo>
                  <a:lnTo>
                    <a:pt x="3175" y="1704581"/>
                  </a:lnTo>
                  <a:lnTo>
                    <a:pt x="3175" y="1705038"/>
                  </a:lnTo>
                  <a:lnTo>
                    <a:pt x="1397" y="1705038"/>
                  </a:lnTo>
                  <a:lnTo>
                    <a:pt x="0" y="1706435"/>
                  </a:lnTo>
                  <a:lnTo>
                    <a:pt x="0" y="2814053"/>
                  </a:lnTo>
                  <a:lnTo>
                    <a:pt x="6350" y="2814053"/>
                  </a:lnTo>
                  <a:lnTo>
                    <a:pt x="6350" y="1710931"/>
                  </a:lnTo>
                  <a:lnTo>
                    <a:pt x="99288" y="1710931"/>
                  </a:lnTo>
                  <a:lnTo>
                    <a:pt x="99288" y="1709661"/>
                  </a:lnTo>
                  <a:lnTo>
                    <a:pt x="99682" y="1709661"/>
                  </a:lnTo>
                  <a:lnTo>
                    <a:pt x="99682" y="1708213"/>
                  </a:lnTo>
                  <a:lnTo>
                    <a:pt x="99682" y="1705851"/>
                  </a:lnTo>
                  <a:lnTo>
                    <a:pt x="99682" y="1040282"/>
                  </a:lnTo>
                  <a:lnTo>
                    <a:pt x="192506" y="1040282"/>
                  </a:lnTo>
                  <a:lnTo>
                    <a:pt x="192506" y="1039012"/>
                  </a:lnTo>
                  <a:lnTo>
                    <a:pt x="193027" y="1039012"/>
                  </a:lnTo>
                  <a:lnTo>
                    <a:pt x="193027" y="1037348"/>
                  </a:lnTo>
                  <a:lnTo>
                    <a:pt x="193027" y="1035202"/>
                  </a:lnTo>
                  <a:lnTo>
                    <a:pt x="193027" y="633818"/>
                  </a:lnTo>
                  <a:lnTo>
                    <a:pt x="285546" y="633818"/>
                  </a:lnTo>
                  <a:lnTo>
                    <a:pt x="285546" y="632548"/>
                  </a:lnTo>
                  <a:lnTo>
                    <a:pt x="286372" y="632548"/>
                  </a:lnTo>
                  <a:lnTo>
                    <a:pt x="286372" y="630580"/>
                  </a:lnTo>
                  <a:lnTo>
                    <a:pt x="286372" y="628738"/>
                  </a:lnTo>
                  <a:lnTo>
                    <a:pt x="286372" y="387400"/>
                  </a:lnTo>
                  <a:lnTo>
                    <a:pt x="378485" y="387400"/>
                  </a:lnTo>
                  <a:lnTo>
                    <a:pt x="378485" y="386130"/>
                  </a:lnTo>
                  <a:lnTo>
                    <a:pt x="379717" y="386130"/>
                  </a:lnTo>
                  <a:lnTo>
                    <a:pt x="379717" y="382320"/>
                  </a:lnTo>
                  <a:close/>
                </a:path>
                <a:path w="1686559" h="2814320">
                  <a:moveTo>
                    <a:pt x="1686509" y="2540"/>
                  </a:moveTo>
                  <a:lnTo>
                    <a:pt x="1685759" y="2540"/>
                  </a:lnTo>
                  <a:lnTo>
                    <a:pt x="1685759" y="0"/>
                  </a:lnTo>
                  <a:lnTo>
                    <a:pt x="1590001" y="0"/>
                  </a:lnTo>
                  <a:lnTo>
                    <a:pt x="1590001" y="622"/>
                  </a:lnTo>
                  <a:lnTo>
                    <a:pt x="1588223" y="622"/>
                  </a:lnTo>
                  <a:lnTo>
                    <a:pt x="1587576" y="1270"/>
                  </a:lnTo>
                  <a:lnTo>
                    <a:pt x="1499069" y="1270"/>
                  </a:lnTo>
                  <a:lnTo>
                    <a:pt x="1498828" y="1270"/>
                  </a:lnTo>
                  <a:lnTo>
                    <a:pt x="1498434" y="876"/>
                  </a:lnTo>
                  <a:lnTo>
                    <a:pt x="1494878" y="876"/>
                  </a:lnTo>
                  <a:lnTo>
                    <a:pt x="1494485" y="1270"/>
                  </a:lnTo>
                  <a:lnTo>
                    <a:pt x="1405801" y="1270"/>
                  </a:lnTo>
                  <a:lnTo>
                    <a:pt x="1405102" y="1270"/>
                  </a:lnTo>
                  <a:lnTo>
                    <a:pt x="1401533" y="1257"/>
                  </a:lnTo>
                  <a:lnTo>
                    <a:pt x="1309966" y="1270"/>
                  </a:lnTo>
                  <a:lnTo>
                    <a:pt x="1309966" y="1765"/>
                  </a:lnTo>
                  <a:lnTo>
                    <a:pt x="1308188" y="1765"/>
                  </a:lnTo>
                  <a:lnTo>
                    <a:pt x="1307477" y="2540"/>
                  </a:lnTo>
                  <a:lnTo>
                    <a:pt x="1216621" y="2540"/>
                  </a:lnTo>
                  <a:lnTo>
                    <a:pt x="1216621" y="2781"/>
                  </a:lnTo>
                  <a:lnTo>
                    <a:pt x="1214843" y="2781"/>
                  </a:lnTo>
                  <a:lnTo>
                    <a:pt x="1213815" y="3810"/>
                  </a:lnTo>
                  <a:lnTo>
                    <a:pt x="1123276" y="3810"/>
                  </a:lnTo>
                  <a:lnTo>
                    <a:pt x="1123276" y="4432"/>
                  </a:lnTo>
                  <a:lnTo>
                    <a:pt x="1121511" y="4432"/>
                  </a:lnTo>
                  <a:lnTo>
                    <a:pt x="1120114" y="5956"/>
                  </a:lnTo>
                  <a:lnTo>
                    <a:pt x="1120114" y="7620"/>
                  </a:lnTo>
                  <a:lnTo>
                    <a:pt x="1032116" y="7620"/>
                  </a:lnTo>
                  <a:lnTo>
                    <a:pt x="1031722" y="7226"/>
                  </a:lnTo>
                  <a:lnTo>
                    <a:pt x="1028166" y="7226"/>
                  </a:lnTo>
                  <a:lnTo>
                    <a:pt x="1026769" y="8623"/>
                  </a:lnTo>
                  <a:lnTo>
                    <a:pt x="1026769" y="11430"/>
                  </a:lnTo>
                  <a:lnTo>
                    <a:pt x="936599" y="11430"/>
                  </a:lnTo>
                  <a:lnTo>
                    <a:pt x="936599" y="11798"/>
                  </a:lnTo>
                  <a:lnTo>
                    <a:pt x="934821" y="11798"/>
                  </a:lnTo>
                  <a:lnTo>
                    <a:pt x="933424" y="13195"/>
                  </a:lnTo>
                  <a:lnTo>
                    <a:pt x="933424" y="19050"/>
                  </a:lnTo>
                  <a:lnTo>
                    <a:pt x="843254" y="19050"/>
                  </a:lnTo>
                  <a:lnTo>
                    <a:pt x="843254" y="19177"/>
                  </a:lnTo>
                  <a:lnTo>
                    <a:pt x="841476" y="19177"/>
                  </a:lnTo>
                  <a:lnTo>
                    <a:pt x="840079" y="20574"/>
                  </a:lnTo>
                  <a:lnTo>
                    <a:pt x="840079" y="31750"/>
                  </a:lnTo>
                  <a:lnTo>
                    <a:pt x="751941" y="31750"/>
                  </a:lnTo>
                  <a:lnTo>
                    <a:pt x="751687" y="31496"/>
                  </a:lnTo>
                  <a:lnTo>
                    <a:pt x="748131" y="31496"/>
                  </a:lnTo>
                  <a:lnTo>
                    <a:pt x="746734" y="32893"/>
                  </a:lnTo>
                  <a:lnTo>
                    <a:pt x="746734" y="52070"/>
                  </a:lnTo>
                  <a:lnTo>
                    <a:pt x="658685" y="52070"/>
                  </a:lnTo>
                  <a:lnTo>
                    <a:pt x="658342" y="51689"/>
                  </a:lnTo>
                  <a:lnTo>
                    <a:pt x="654786" y="51689"/>
                  </a:lnTo>
                  <a:lnTo>
                    <a:pt x="653389" y="53213"/>
                  </a:lnTo>
                  <a:lnTo>
                    <a:pt x="653389" y="85102"/>
                  </a:lnTo>
                  <a:lnTo>
                    <a:pt x="565010" y="85102"/>
                  </a:lnTo>
                  <a:lnTo>
                    <a:pt x="563232" y="85102"/>
                  </a:lnTo>
                  <a:lnTo>
                    <a:pt x="561454" y="85102"/>
                  </a:lnTo>
                  <a:lnTo>
                    <a:pt x="560057" y="86499"/>
                  </a:lnTo>
                  <a:lnTo>
                    <a:pt x="560057" y="139712"/>
                  </a:lnTo>
                  <a:lnTo>
                    <a:pt x="469887" y="139712"/>
                  </a:lnTo>
                  <a:lnTo>
                    <a:pt x="469887" y="140233"/>
                  </a:lnTo>
                  <a:lnTo>
                    <a:pt x="468109" y="140233"/>
                  </a:lnTo>
                  <a:lnTo>
                    <a:pt x="466712" y="141630"/>
                  </a:lnTo>
                  <a:lnTo>
                    <a:pt x="466712" y="231165"/>
                  </a:lnTo>
                  <a:lnTo>
                    <a:pt x="376542" y="231165"/>
                  </a:lnTo>
                  <a:lnTo>
                    <a:pt x="376542" y="232448"/>
                  </a:lnTo>
                  <a:lnTo>
                    <a:pt x="376542" y="236258"/>
                  </a:lnTo>
                  <a:lnTo>
                    <a:pt x="376542" y="237528"/>
                  </a:lnTo>
                  <a:lnTo>
                    <a:pt x="472059" y="237528"/>
                  </a:lnTo>
                  <a:lnTo>
                    <a:pt x="472059" y="236258"/>
                  </a:lnTo>
                  <a:lnTo>
                    <a:pt x="473062" y="236258"/>
                  </a:lnTo>
                  <a:lnTo>
                    <a:pt x="473062" y="234111"/>
                  </a:lnTo>
                  <a:lnTo>
                    <a:pt x="473062" y="232448"/>
                  </a:lnTo>
                  <a:lnTo>
                    <a:pt x="473062" y="146075"/>
                  </a:lnTo>
                  <a:lnTo>
                    <a:pt x="566064" y="146075"/>
                  </a:lnTo>
                  <a:lnTo>
                    <a:pt x="566064" y="144805"/>
                  </a:lnTo>
                  <a:lnTo>
                    <a:pt x="566407" y="144805"/>
                  </a:lnTo>
                  <a:lnTo>
                    <a:pt x="566407" y="143408"/>
                  </a:lnTo>
                  <a:lnTo>
                    <a:pt x="566407" y="142252"/>
                  </a:lnTo>
                  <a:lnTo>
                    <a:pt x="566407" y="91452"/>
                  </a:lnTo>
                  <a:lnTo>
                    <a:pt x="658990" y="91452"/>
                  </a:lnTo>
                  <a:lnTo>
                    <a:pt x="658990" y="90182"/>
                  </a:lnTo>
                  <a:lnTo>
                    <a:pt x="659739" y="90182"/>
                  </a:lnTo>
                  <a:lnTo>
                    <a:pt x="659739" y="88277"/>
                  </a:lnTo>
                  <a:lnTo>
                    <a:pt x="659739" y="86372"/>
                  </a:lnTo>
                  <a:lnTo>
                    <a:pt x="659739" y="58432"/>
                  </a:lnTo>
                  <a:lnTo>
                    <a:pt x="751941" y="58432"/>
                  </a:lnTo>
                  <a:lnTo>
                    <a:pt x="751941" y="57162"/>
                  </a:lnTo>
                  <a:lnTo>
                    <a:pt x="753084" y="57162"/>
                  </a:lnTo>
                  <a:lnTo>
                    <a:pt x="753084" y="54864"/>
                  </a:lnTo>
                  <a:lnTo>
                    <a:pt x="753084" y="53340"/>
                  </a:lnTo>
                  <a:lnTo>
                    <a:pt x="753084" y="38100"/>
                  </a:lnTo>
                  <a:lnTo>
                    <a:pt x="845413" y="38100"/>
                  </a:lnTo>
                  <a:lnTo>
                    <a:pt x="845413" y="36830"/>
                  </a:lnTo>
                  <a:lnTo>
                    <a:pt x="846429" y="36830"/>
                  </a:lnTo>
                  <a:lnTo>
                    <a:pt x="846429" y="34671"/>
                  </a:lnTo>
                  <a:lnTo>
                    <a:pt x="846429" y="33020"/>
                  </a:lnTo>
                  <a:lnTo>
                    <a:pt x="846429" y="25400"/>
                  </a:lnTo>
                  <a:lnTo>
                    <a:pt x="939126" y="25400"/>
                  </a:lnTo>
                  <a:lnTo>
                    <a:pt x="939126" y="24130"/>
                  </a:lnTo>
                  <a:lnTo>
                    <a:pt x="939774" y="24130"/>
                  </a:lnTo>
                  <a:lnTo>
                    <a:pt x="939774" y="22352"/>
                  </a:lnTo>
                  <a:lnTo>
                    <a:pt x="939774" y="20320"/>
                  </a:lnTo>
                  <a:lnTo>
                    <a:pt x="939774" y="17780"/>
                  </a:lnTo>
                  <a:lnTo>
                    <a:pt x="1032649" y="17780"/>
                  </a:lnTo>
                  <a:lnTo>
                    <a:pt x="1032649" y="16510"/>
                  </a:lnTo>
                  <a:lnTo>
                    <a:pt x="1033119" y="16510"/>
                  </a:lnTo>
                  <a:lnTo>
                    <a:pt x="1033119" y="14973"/>
                  </a:lnTo>
                  <a:lnTo>
                    <a:pt x="1033119" y="13970"/>
                  </a:lnTo>
                  <a:lnTo>
                    <a:pt x="1125308" y="13970"/>
                  </a:lnTo>
                  <a:lnTo>
                    <a:pt x="1125308" y="12700"/>
                  </a:lnTo>
                  <a:lnTo>
                    <a:pt x="1126451" y="12700"/>
                  </a:lnTo>
                  <a:lnTo>
                    <a:pt x="1126451" y="10401"/>
                  </a:lnTo>
                  <a:lnTo>
                    <a:pt x="1126451" y="10160"/>
                  </a:lnTo>
                  <a:lnTo>
                    <a:pt x="1219669" y="10160"/>
                  </a:lnTo>
                  <a:lnTo>
                    <a:pt x="1219669" y="8890"/>
                  </a:lnTo>
                  <a:lnTo>
                    <a:pt x="1219796" y="8890"/>
                  </a:lnTo>
                  <a:lnTo>
                    <a:pt x="1312633" y="8890"/>
                  </a:lnTo>
                  <a:lnTo>
                    <a:pt x="1312633" y="7620"/>
                  </a:lnTo>
                  <a:lnTo>
                    <a:pt x="1313141" y="7620"/>
                  </a:lnTo>
                  <a:lnTo>
                    <a:pt x="1592580" y="7620"/>
                  </a:lnTo>
                  <a:lnTo>
                    <a:pt x="1592580" y="6350"/>
                  </a:lnTo>
                  <a:lnTo>
                    <a:pt x="1686382" y="6350"/>
                  </a:lnTo>
                  <a:lnTo>
                    <a:pt x="1686382" y="5080"/>
                  </a:lnTo>
                  <a:lnTo>
                    <a:pt x="1686509" y="5080"/>
                  </a:lnTo>
                  <a:lnTo>
                    <a:pt x="1686509" y="2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7724178" y="2960674"/>
              <a:ext cx="1406525" cy="384175"/>
            </a:xfrm>
            <a:custGeom>
              <a:avLst/>
              <a:gdLst/>
              <a:ahLst/>
              <a:cxnLst/>
              <a:rect l="l" t="t" r="r" b="b"/>
              <a:pathLst>
                <a:path w="1406525" h="384175">
                  <a:moveTo>
                    <a:pt x="6350" y="232333"/>
                  </a:moveTo>
                  <a:lnTo>
                    <a:pt x="4953" y="230936"/>
                  </a:lnTo>
                  <a:lnTo>
                    <a:pt x="1397" y="230936"/>
                  </a:lnTo>
                  <a:lnTo>
                    <a:pt x="0" y="232333"/>
                  </a:lnTo>
                  <a:lnTo>
                    <a:pt x="0" y="383755"/>
                  </a:lnTo>
                  <a:lnTo>
                    <a:pt x="6350" y="383755"/>
                  </a:lnTo>
                  <a:lnTo>
                    <a:pt x="6350" y="232333"/>
                  </a:lnTo>
                  <a:close/>
                </a:path>
                <a:path w="1406525" h="384175">
                  <a:moveTo>
                    <a:pt x="1406486" y="1270"/>
                  </a:moveTo>
                  <a:lnTo>
                    <a:pt x="1405229" y="1270"/>
                  </a:lnTo>
                  <a:lnTo>
                    <a:pt x="1405229" y="0"/>
                  </a:lnTo>
                  <a:lnTo>
                    <a:pt x="1312392" y="0"/>
                  </a:lnTo>
                  <a:lnTo>
                    <a:pt x="1309966" y="0"/>
                  </a:lnTo>
                  <a:lnTo>
                    <a:pt x="1216634" y="0"/>
                  </a:lnTo>
                  <a:lnTo>
                    <a:pt x="1216634" y="2540"/>
                  </a:lnTo>
                  <a:lnTo>
                    <a:pt x="1306791" y="2540"/>
                  </a:lnTo>
                  <a:lnTo>
                    <a:pt x="1306791" y="3797"/>
                  </a:lnTo>
                  <a:lnTo>
                    <a:pt x="1309966" y="3797"/>
                  </a:lnTo>
                  <a:lnTo>
                    <a:pt x="1309966" y="5080"/>
                  </a:lnTo>
                  <a:lnTo>
                    <a:pt x="1309966" y="6350"/>
                  </a:lnTo>
                  <a:lnTo>
                    <a:pt x="1406232" y="6350"/>
                  </a:lnTo>
                  <a:lnTo>
                    <a:pt x="1406232" y="5080"/>
                  </a:lnTo>
                  <a:lnTo>
                    <a:pt x="1406486" y="5080"/>
                  </a:lnTo>
                  <a:lnTo>
                    <a:pt x="1406486" y="12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7274610" y="3046539"/>
              <a:ext cx="640715" cy="2482215"/>
            </a:xfrm>
            <a:custGeom>
              <a:avLst/>
              <a:gdLst/>
              <a:ahLst/>
              <a:cxnLst/>
              <a:rect l="l" t="t" r="r" b="b"/>
              <a:pathLst>
                <a:path w="640715" h="2482215">
                  <a:moveTo>
                    <a:pt x="640575" y="3810"/>
                  </a:moveTo>
                  <a:lnTo>
                    <a:pt x="639813" y="2286"/>
                  </a:lnTo>
                  <a:lnTo>
                    <a:pt x="639051" y="635"/>
                  </a:lnTo>
                  <a:lnTo>
                    <a:pt x="637146" y="0"/>
                  </a:lnTo>
                  <a:lnTo>
                    <a:pt x="635495" y="762"/>
                  </a:lnTo>
                  <a:lnTo>
                    <a:pt x="619899" y="8267"/>
                  </a:lnTo>
                  <a:lnTo>
                    <a:pt x="618223" y="9017"/>
                  </a:lnTo>
                  <a:lnTo>
                    <a:pt x="602767" y="17322"/>
                  </a:lnTo>
                  <a:lnTo>
                    <a:pt x="602602" y="17272"/>
                  </a:lnTo>
                  <a:lnTo>
                    <a:pt x="583933" y="28079"/>
                  </a:lnTo>
                  <a:lnTo>
                    <a:pt x="583806" y="28206"/>
                  </a:lnTo>
                  <a:lnTo>
                    <a:pt x="568198" y="38150"/>
                  </a:lnTo>
                  <a:lnTo>
                    <a:pt x="568058" y="38112"/>
                  </a:lnTo>
                  <a:lnTo>
                    <a:pt x="566534" y="39128"/>
                  </a:lnTo>
                  <a:lnTo>
                    <a:pt x="550824" y="50063"/>
                  </a:lnTo>
                  <a:lnTo>
                    <a:pt x="550430" y="50342"/>
                  </a:lnTo>
                  <a:lnTo>
                    <a:pt x="549389" y="51066"/>
                  </a:lnTo>
                  <a:lnTo>
                    <a:pt x="549389" y="51193"/>
                  </a:lnTo>
                  <a:lnTo>
                    <a:pt x="533552" y="63271"/>
                  </a:lnTo>
                  <a:lnTo>
                    <a:pt x="533387" y="63258"/>
                  </a:lnTo>
                  <a:lnTo>
                    <a:pt x="532333" y="64211"/>
                  </a:lnTo>
                  <a:lnTo>
                    <a:pt x="532117" y="64401"/>
                  </a:lnTo>
                  <a:lnTo>
                    <a:pt x="516191" y="77622"/>
                  </a:lnTo>
                  <a:lnTo>
                    <a:pt x="515340" y="78333"/>
                  </a:lnTo>
                  <a:lnTo>
                    <a:pt x="514972" y="78638"/>
                  </a:lnTo>
                  <a:lnTo>
                    <a:pt x="498944" y="93370"/>
                  </a:lnTo>
                  <a:lnTo>
                    <a:pt x="497789" y="94437"/>
                  </a:lnTo>
                  <a:lnTo>
                    <a:pt x="481698" y="110642"/>
                  </a:lnTo>
                  <a:lnTo>
                    <a:pt x="481571" y="110642"/>
                  </a:lnTo>
                  <a:lnTo>
                    <a:pt x="464439" y="129565"/>
                  </a:lnTo>
                  <a:lnTo>
                    <a:pt x="464299" y="129578"/>
                  </a:lnTo>
                  <a:lnTo>
                    <a:pt x="447065" y="150279"/>
                  </a:lnTo>
                  <a:lnTo>
                    <a:pt x="446735" y="150672"/>
                  </a:lnTo>
                  <a:lnTo>
                    <a:pt x="446011" y="151549"/>
                  </a:lnTo>
                  <a:lnTo>
                    <a:pt x="446011" y="151676"/>
                  </a:lnTo>
                  <a:lnTo>
                    <a:pt x="429945" y="172999"/>
                  </a:lnTo>
                  <a:lnTo>
                    <a:pt x="429755" y="173024"/>
                  </a:lnTo>
                  <a:lnTo>
                    <a:pt x="411594" y="199313"/>
                  </a:lnTo>
                  <a:lnTo>
                    <a:pt x="395338" y="225336"/>
                  </a:lnTo>
                  <a:lnTo>
                    <a:pt x="395211" y="225361"/>
                  </a:lnTo>
                  <a:lnTo>
                    <a:pt x="378066" y="255181"/>
                  </a:lnTo>
                  <a:lnTo>
                    <a:pt x="377939" y="255206"/>
                  </a:lnTo>
                  <a:lnTo>
                    <a:pt x="377469" y="256222"/>
                  </a:lnTo>
                  <a:lnTo>
                    <a:pt x="377177" y="256730"/>
                  </a:lnTo>
                  <a:lnTo>
                    <a:pt x="377177" y="256857"/>
                  </a:lnTo>
                  <a:lnTo>
                    <a:pt x="360032" y="289509"/>
                  </a:lnTo>
                  <a:lnTo>
                    <a:pt x="343636" y="324027"/>
                  </a:lnTo>
                  <a:lnTo>
                    <a:pt x="342760" y="325589"/>
                  </a:lnTo>
                  <a:lnTo>
                    <a:pt x="326428" y="363385"/>
                  </a:lnTo>
                  <a:lnTo>
                    <a:pt x="326250" y="363448"/>
                  </a:lnTo>
                  <a:lnTo>
                    <a:pt x="308470" y="408165"/>
                  </a:lnTo>
                  <a:lnTo>
                    <a:pt x="291934" y="453834"/>
                  </a:lnTo>
                  <a:lnTo>
                    <a:pt x="291490" y="455079"/>
                  </a:lnTo>
                  <a:lnTo>
                    <a:pt x="291325" y="455536"/>
                  </a:lnTo>
                  <a:lnTo>
                    <a:pt x="291325" y="455663"/>
                  </a:lnTo>
                  <a:lnTo>
                    <a:pt x="274688" y="505853"/>
                  </a:lnTo>
                  <a:lnTo>
                    <a:pt x="274180" y="507377"/>
                  </a:lnTo>
                  <a:lnTo>
                    <a:pt x="257035" y="564286"/>
                  </a:lnTo>
                  <a:lnTo>
                    <a:pt x="240360" y="624827"/>
                  </a:lnTo>
                  <a:lnTo>
                    <a:pt x="223164" y="693191"/>
                  </a:lnTo>
                  <a:lnTo>
                    <a:pt x="222770" y="694753"/>
                  </a:lnTo>
                  <a:lnTo>
                    <a:pt x="222745" y="694880"/>
                  </a:lnTo>
                  <a:lnTo>
                    <a:pt x="206006" y="767905"/>
                  </a:lnTo>
                  <a:lnTo>
                    <a:pt x="205701" y="769264"/>
                  </a:lnTo>
                  <a:lnTo>
                    <a:pt x="205600" y="769696"/>
                  </a:lnTo>
                  <a:lnTo>
                    <a:pt x="188455" y="851636"/>
                  </a:lnTo>
                  <a:lnTo>
                    <a:pt x="171627" y="939761"/>
                  </a:lnTo>
                  <a:lnTo>
                    <a:pt x="154470" y="1038212"/>
                  </a:lnTo>
                  <a:lnTo>
                    <a:pt x="137274" y="1146225"/>
                  </a:lnTo>
                  <a:lnTo>
                    <a:pt x="137185" y="1146822"/>
                  </a:lnTo>
                  <a:lnTo>
                    <a:pt x="137020" y="1147876"/>
                  </a:lnTo>
                  <a:lnTo>
                    <a:pt x="120129" y="1264488"/>
                  </a:lnTo>
                  <a:lnTo>
                    <a:pt x="120091" y="1264767"/>
                  </a:lnTo>
                  <a:lnTo>
                    <a:pt x="119875" y="1266266"/>
                  </a:lnTo>
                  <a:lnTo>
                    <a:pt x="103111" y="1394104"/>
                  </a:lnTo>
                  <a:lnTo>
                    <a:pt x="85928" y="1536280"/>
                  </a:lnTo>
                  <a:lnTo>
                    <a:pt x="68757" y="1692046"/>
                  </a:lnTo>
                  <a:lnTo>
                    <a:pt x="51600" y="1862797"/>
                  </a:lnTo>
                  <a:lnTo>
                    <a:pt x="34442" y="2049907"/>
                  </a:lnTo>
                  <a:lnTo>
                    <a:pt x="17284" y="2255024"/>
                  </a:lnTo>
                  <a:lnTo>
                    <a:pt x="0" y="2481567"/>
                  </a:lnTo>
                  <a:lnTo>
                    <a:pt x="6350" y="2482050"/>
                  </a:lnTo>
                  <a:lnTo>
                    <a:pt x="23482" y="2257285"/>
                  </a:lnTo>
                  <a:lnTo>
                    <a:pt x="40614" y="2052243"/>
                  </a:lnTo>
                  <a:lnTo>
                    <a:pt x="57746" y="1865109"/>
                  </a:lnTo>
                  <a:lnTo>
                    <a:pt x="75057" y="1692719"/>
                  </a:lnTo>
                  <a:lnTo>
                    <a:pt x="92202" y="1536979"/>
                  </a:lnTo>
                  <a:lnTo>
                    <a:pt x="109347" y="1394955"/>
                  </a:lnTo>
                  <a:lnTo>
                    <a:pt x="126428" y="1265682"/>
                  </a:lnTo>
                  <a:lnTo>
                    <a:pt x="126479" y="1265377"/>
                  </a:lnTo>
                  <a:lnTo>
                    <a:pt x="143357" y="1148892"/>
                  </a:lnTo>
                  <a:lnTo>
                    <a:pt x="160477" y="1041044"/>
                  </a:lnTo>
                  <a:lnTo>
                    <a:pt x="177914" y="940943"/>
                  </a:lnTo>
                  <a:lnTo>
                    <a:pt x="195059" y="851128"/>
                  </a:lnTo>
                  <a:lnTo>
                    <a:pt x="211823" y="771093"/>
                  </a:lnTo>
                  <a:lnTo>
                    <a:pt x="211912" y="770686"/>
                  </a:lnTo>
                  <a:lnTo>
                    <a:pt x="228930" y="696404"/>
                  </a:lnTo>
                  <a:lnTo>
                    <a:pt x="246494" y="626402"/>
                  </a:lnTo>
                  <a:lnTo>
                    <a:pt x="263321" y="565416"/>
                  </a:lnTo>
                  <a:lnTo>
                    <a:pt x="280238" y="509409"/>
                  </a:lnTo>
                  <a:lnTo>
                    <a:pt x="297764" y="456399"/>
                  </a:lnTo>
                  <a:lnTo>
                    <a:pt x="314426" y="410578"/>
                  </a:lnTo>
                  <a:lnTo>
                    <a:pt x="332092" y="366052"/>
                  </a:lnTo>
                  <a:lnTo>
                    <a:pt x="332219" y="365734"/>
                  </a:lnTo>
                  <a:lnTo>
                    <a:pt x="348551" y="328244"/>
                  </a:lnTo>
                  <a:lnTo>
                    <a:pt x="366064" y="291693"/>
                  </a:lnTo>
                  <a:lnTo>
                    <a:pt x="382701" y="259880"/>
                  </a:lnTo>
                  <a:lnTo>
                    <a:pt x="400799" y="228536"/>
                  </a:lnTo>
                  <a:lnTo>
                    <a:pt x="416928" y="202869"/>
                  </a:lnTo>
                  <a:lnTo>
                    <a:pt x="417144" y="202501"/>
                  </a:lnTo>
                  <a:lnTo>
                    <a:pt x="433882" y="178193"/>
                  </a:lnTo>
                  <a:lnTo>
                    <a:pt x="450900" y="155575"/>
                  </a:lnTo>
                  <a:lnTo>
                    <a:pt x="467969" y="135039"/>
                  </a:lnTo>
                  <a:lnTo>
                    <a:pt x="485127" y="116230"/>
                  </a:lnTo>
                  <a:lnTo>
                    <a:pt x="485698" y="115531"/>
                  </a:lnTo>
                  <a:lnTo>
                    <a:pt x="502018" y="99212"/>
                  </a:lnTo>
                  <a:lnTo>
                    <a:pt x="519036" y="83591"/>
                  </a:lnTo>
                  <a:lnTo>
                    <a:pt x="519176" y="83477"/>
                  </a:lnTo>
                  <a:lnTo>
                    <a:pt x="536041" y="69354"/>
                  </a:lnTo>
                  <a:lnTo>
                    <a:pt x="553199" y="56273"/>
                  </a:lnTo>
                  <a:lnTo>
                    <a:pt x="553923" y="55689"/>
                  </a:lnTo>
                  <a:lnTo>
                    <a:pt x="570064" y="44437"/>
                  </a:lnTo>
                  <a:lnTo>
                    <a:pt x="587082" y="33642"/>
                  </a:lnTo>
                  <a:lnTo>
                    <a:pt x="605383" y="23088"/>
                  </a:lnTo>
                  <a:lnTo>
                    <a:pt x="621271" y="14732"/>
                  </a:lnTo>
                  <a:lnTo>
                    <a:pt x="621868" y="14389"/>
                  </a:lnTo>
                  <a:lnTo>
                    <a:pt x="638289" y="6477"/>
                  </a:lnTo>
                  <a:lnTo>
                    <a:pt x="639813" y="5715"/>
                  </a:lnTo>
                  <a:lnTo>
                    <a:pt x="640575" y="3810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7138593" y="5737428"/>
              <a:ext cx="145415" cy="219710"/>
            </a:xfrm>
            <a:custGeom>
              <a:avLst/>
              <a:gdLst/>
              <a:ahLst/>
              <a:cxnLst/>
              <a:rect l="l" t="t" r="r" b="b"/>
              <a:pathLst>
                <a:path w="145415" h="219710">
                  <a:moveTo>
                    <a:pt x="56134" y="54076"/>
                  </a:moveTo>
                  <a:lnTo>
                    <a:pt x="51181" y="14338"/>
                  </a:lnTo>
                  <a:lnTo>
                    <a:pt x="47536" y="8750"/>
                  </a:lnTo>
                  <a:lnTo>
                    <a:pt x="46609" y="7327"/>
                  </a:lnTo>
                  <a:lnTo>
                    <a:pt x="45339" y="6172"/>
                  </a:lnTo>
                  <a:lnTo>
                    <a:pt x="45339" y="43980"/>
                  </a:lnTo>
                  <a:lnTo>
                    <a:pt x="45021" y="53670"/>
                  </a:lnTo>
                  <a:lnTo>
                    <a:pt x="33020" y="79209"/>
                  </a:lnTo>
                  <a:lnTo>
                    <a:pt x="23241" y="79209"/>
                  </a:lnTo>
                  <a:lnTo>
                    <a:pt x="10922" y="43980"/>
                  </a:lnTo>
                  <a:lnTo>
                    <a:pt x="11214" y="35445"/>
                  </a:lnTo>
                  <a:lnTo>
                    <a:pt x="23114" y="8750"/>
                  </a:lnTo>
                  <a:lnTo>
                    <a:pt x="32893" y="8750"/>
                  </a:lnTo>
                  <a:lnTo>
                    <a:pt x="45339" y="43980"/>
                  </a:lnTo>
                  <a:lnTo>
                    <a:pt x="45339" y="6172"/>
                  </a:lnTo>
                  <a:lnTo>
                    <a:pt x="43688" y="4648"/>
                  </a:lnTo>
                  <a:lnTo>
                    <a:pt x="36830" y="927"/>
                  </a:lnTo>
                  <a:lnTo>
                    <a:pt x="32766" y="0"/>
                  </a:lnTo>
                  <a:lnTo>
                    <a:pt x="21844" y="0"/>
                  </a:lnTo>
                  <a:lnTo>
                    <a:pt x="16637" y="1689"/>
                  </a:lnTo>
                  <a:lnTo>
                    <a:pt x="12573" y="5054"/>
                  </a:lnTo>
                  <a:lnTo>
                    <a:pt x="8382" y="8420"/>
                  </a:lnTo>
                  <a:lnTo>
                    <a:pt x="5334" y="13195"/>
                  </a:lnTo>
                  <a:lnTo>
                    <a:pt x="3086" y="19685"/>
                  </a:lnTo>
                  <a:lnTo>
                    <a:pt x="1143" y="25615"/>
                  </a:lnTo>
                  <a:lnTo>
                    <a:pt x="0" y="33807"/>
                  </a:lnTo>
                  <a:lnTo>
                    <a:pt x="0" y="43980"/>
                  </a:lnTo>
                  <a:lnTo>
                    <a:pt x="13335" y="84924"/>
                  </a:lnTo>
                  <a:lnTo>
                    <a:pt x="19812" y="87909"/>
                  </a:lnTo>
                  <a:lnTo>
                    <a:pt x="34417" y="87909"/>
                  </a:lnTo>
                  <a:lnTo>
                    <a:pt x="39624" y="86207"/>
                  </a:lnTo>
                  <a:lnTo>
                    <a:pt x="43815" y="82829"/>
                  </a:lnTo>
                  <a:lnTo>
                    <a:pt x="47879" y="79438"/>
                  </a:lnTo>
                  <a:lnTo>
                    <a:pt x="48018" y="79209"/>
                  </a:lnTo>
                  <a:lnTo>
                    <a:pt x="50927" y="74650"/>
                  </a:lnTo>
                  <a:lnTo>
                    <a:pt x="53301" y="67767"/>
                  </a:lnTo>
                  <a:lnTo>
                    <a:pt x="55118" y="62230"/>
                  </a:lnTo>
                  <a:lnTo>
                    <a:pt x="56134" y="54076"/>
                  </a:lnTo>
                  <a:close/>
                </a:path>
                <a:path w="145415" h="219710">
                  <a:moveTo>
                    <a:pt x="145034" y="185877"/>
                  </a:moveTo>
                  <a:lnTo>
                    <a:pt x="140081" y="146138"/>
                  </a:lnTo>
                  <a:lnTo>
                    <a:pt x="136436" y="140550"/>
                  </a:lnTo>
                  <a:lnTo>
                    <a:pt x="135509" y="139128"/>
                  </a:lnTo>
                  <a:lnTo>
                    <a:pt x="134239" y="137972"/>
                  </a:lnTo>
                  <a:lnTo>
                    <a:pt x="134239" y="175780"/>
                  </a:lnTo>
                  <a:lnTo>
                    <a:pt x="133921" y="185470"/>
                  </a:lnTo>
                  <a:lnTo>
                    <a:pt x="121920" y="211010"/>
                  </a:lnTo>
                  <a:lnTo>
                    <a:pt x="112141" y="211010"/>
                  </a:lnTo>
                  <a:lnTo>
                    <a:pt x="99822" y="175780"/>
                  </a:lnTo>
                  <a:lnTo>
                    <a:pt x="100114" y="167246"/>
                  </a:lnTo>
                  <a:lnTo>
                    <a:pt x="112014" y="140550"/>
                  </a:lnTo>
                  <a:lnTo>
                    <a:pt x="121793" y="140550"/>
                  </a:lnTo>
                  <a:lnTo>
                    <a:pt x="134239" y="175780"/>
                  </a:lnTo>
                  <a:lnTo>
                    <a:pt x="134239" y="137972"/>
                  </a:lnTo>
                  <a:lnTo>
                    <a:pt x="132588" y="136448"/>
                  </a:lnTo>
                  <a:lnTo>
                    <a:pt x="125730" y="132727"/>
                  </a:lnTo>
                  <a:lnTo>
                    <a:pt x="121666" y="131800"/>
                  </a:lnTo>
                  <a:lnTo>
                    <a:pt x="110744" y="131800"/>
                  </a:lnTo>
                  <a:lnTo>
                    <a:pt x="105537" y="133489"/>
                  </a:lnTo>
                  <a:lnTo>
                    <a:pt x="101473" y="136855"/>
                  </a:lnTo>
                  <a:lnTo>
                    <a:pt x="97282" y="140220"/>
                  </a:lnTo>
                  <a:lnTo>
                    <a:pt x="94234" y="144995"/>
                  </a:lnTo>
                  <a:lnTo>
                    <a:pt x="91986" y="151485"/>
                  </a:lnTo>
                  <a:lnTo>
                    <a:pt x="90043" y="157403"/>
                  </a:lnTo>
                  <a:lnTo>
                    <a:pt x="88900" y="165608"/>
                  </a:lnTo>
                  <a:lnTo>
                    <a:pt x="88900" y="175780"/>
                  </a:lnTo>
                  <a:lnTo>
                    <a:pt x="102235" y="216725"/>
                  </a:lnTo>
                  <a:lnTo>
                    <a:pt x="108712" y="219710"/>
                  </a:lnTo>
                  <a:lnTo>
                    <a:pt x="123317" y="219710"/>
                  </a:lnTo>
                  <a:lnTo>
                    <a:pt x="128524" y="218008"/>
                  </a:lnTo>
                  <a:lnTo>
                    <a:pt x="132715" y="214630"/>
                  </a:lnTo>
                  <a:lnTo>
                    <a:pt x="136779" y="211239"/>
                  </a:lnTo>
                  <a:lnTo>
                    <a:pt x="136918" y="211010"/>
                  </a:lnTo>
                  <a:lnTo>
                    <a:pt x="139827" y="206438"/>
                  </a:lnTo>
                  <a:lnTo>
                    <a:pt x="142201" y="199567"/>
                  </a:lnTo>
                  <a:lnTo>
                    <a:pt x="144018" y="194030"/>
                  </a:lnTo>
                  <a:lnTo>
                    <a:pt x="145034" y="185877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222036" y="5728315"/>
              <a:ext cx="79627" cy="83283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307757" y="2955835"/>
              <a:ext cx="829944" cy="1750695"/>
            </a:xfrm>
            <a:custGeom>
              <a:avLst/>
              <a:gdLst/>
              <a:ahLst/>
              <a:cxnLst/>
              <a:rect l="l" t="t" r="r" b="b"/>
              <a:pathLst>
                <a:path w="829945" h="1750695">
                  <a:moveTo>
                    <a:pt x="79616" y="1730705"/>
                  </a:moveTo>
                  <a:lnTo>
                    <a:pt x="76581" y="1726387"/>
                  </a:lnTo>
                  <a:lnTo>
                    <a:pt x="73533" y="1725879"/>
                  </a:lnTo>
                  <a:lnTo>
                    <a:pt x="71374" y="1727530"/>
                  </a:lnTo>
                  <a:lnTo>
                    <a:pt x="53721" y="1740357"/>
                  </a:lnTo>
                  <a:lnTo>
                    <a:pt x="33007" y="1740357"/>
                  </a:lnTo>
                  <a:lnTo>
                    <a:pt x="16713" y="1728520"/>
                  </a:lnTo>
                  <a:lnTo>
                    <a:pt x="10248" y="1708924"/>
                  </a:lnTo>
                  <a:lnTo>
                    <a:pt x="16649" y="1689493"/>
                  </a:lnTo>
                  <a:lnTo>
                    <a:pt x="33185" y="1677479"/>
                  </a:lnTo>
                  <a:lnTo>
                    <a:pt x="53543" y="1677479"/>
                  </a:lnTo>
                  <a:lnTo>
                    <a:pt x="71374" y="1690433"/>
                  </a:lnTo>
                  <a:lnTo>
                    <a:pt x="77089" y="1682686"/>
                  </a:lnTo>
                  <a:lnTo>
                    <a:pt x="58039" y="1668843"/>
                  </a:lnTo>
                  <a:lnTo>
                    <a:pt x="55880" y="1667319"/>
                  </a:lnTo>
                  <a:lnTo>
                    <a:pt x="52832" y="1667700"/>
                  </a:lnTo>
                  <a:lnTo>
                    <a:pt x="52641" y="1667954"/>
                  </a:lnTo>
                  <a:lnTo>
                    <a:pt x="28956" y="1667954"/>
                  </a:lnTo>
                  <a:lnTo>
                    <a:pt x="26924" y="1670113"/>
                  </a:lnTo>
                  <a:lnTo>
                    <a:pt x="9779" y="1682686"/>
                  </a:lnTo>
                  <a:lnTo>
                    <a:pt x="7620" y="1684210"/>
                  </a:lnTo>
                  <a:lnTo>
                    <a:pt x="7239" y="1687258"/>
                  </a:lnTo>
                  <a:lnTo>
                    <a:pt x="762" y="1707464"/>
                  </a:lnTo>
                  <a:lnTo>
                    <a:pt x="0" y="1710004"/>
                  </a:lnTo>
                  <a:lnTo>
                    <a:pt x="1270" y="1712671"/>
                  </a:lnTo>
                  <a:lnTo>
                    <a:pt x="1511" y="1712747"/>
                  </a:lnTo>
                  <a:lnTo>
                    <a:pt x="8001" y="1732864"/>
                  </a:lnTo>
                  <a:lnTo>
                    <a:pt x="8890" y="1735277"/>
                  </a:lnTo>
                  <a:lnTo>
                    <a:pt x="11557" y="1736674"/>
                  </a:lnTo>
                  <a:lnTo>
                    <a:pt x="11772" y="1736610"/>
                  </a:lnTo>
                  <a:lnTo>
                    <a:pt x="28829" y="1749005"/>
                  </a:lnTo>
                  <a:lnTo>
                    <a:pt x="30988" y="1750529"/>
                  </a:lnTo>
                  <a:lnTo>
                    <a:pt x="33909" y="1750148"/>
                  </a:lnTo>
                  <a:lnTo>
                    <a:pt x="34086" y="1749894"/>
                  </a:lnTo>
                  <a:lnTo>
                    <a:pt x="57785" y="1749894"/>
                  </a:lnTo>
                  <a:lnTo>
                    <a:pt x="59944" y="1747862"/>
                  </a:lnTo>
                  <a:lnTo>
                    <a:pt x="59944" y="1747621"/>
                  </a:lnTo>
                  <a:lnTo>
                    <a:pt x="77089" y="1735150"/>
                  </a:lnTo>
                  <a:lnTo>
                    <a:pt x="79108" y="1733626"/>
                  </a:lnTo>
                  <a:lnTo>
                    <a:pt x="79616" y="1730705"/>
                  </a:lnTo>
                  <a:close/>
                </a:path>
                <a:path w="829945" h="1750695">
                  <a:moveTo>
                    <a:pt x="174866" y="1063777"/>
                  </a:moveTo>
                  <a:lnTo>
                    <a:pt x="171818" y="1059459"/>
                  </a:lnTo>
                  <a:lnTo>
                    <a:pt x="168770" y="1058951"/>
                  </a:lnTo>
                  <a:lnTo>
                    <a:pt x="166611" y="1060602"/>
                  </a:lnTo>
                  <a:lnTo>
                    <a:pt x="148971" y="1073429"/>
                  </a:lnTo>
                  <a:lnTo>
                    <a:pt x="128231" y="1073429"/>
                  </a:lnTo>
                  <a:lnTo>
                    <a:pt x="111950" y="1061593"/>
                  </a:lnTo>
                  <a:lnTo>
                    <a:pt x="105486" y="1041996"/>
                  </a:lnTo>
                  <a:lnTo>
                    <a:pt x="111887" y="1022565"/>
                  </a:lnTo>
                  <a:lnTo>
                    <a:pt x="128422" y="1010551"/>
                  </a:lnTo>
                  <a:lnTo>
                    <a:pt x="148780" y="1010551"/>
                  </a:lnTo>
                  <a:lnTo>
                    <a:pt x="166611" y="1023505"/>
                  </a:lnTo>
                  <a:lnTo>
                    <a:pt x="172326" y="1015758"/>
                  </a:lnTo>
                  <a:lnTo>
                    <a:pt x="153276" y="1001915"/>
                  </a:lnTo>
                  <a:lnTo>
                    <a:pt x="151117" y="1000391"/>
                  </a:lnTo>
                  <a:lnTo>
                    <a:pt x="148069" y="1000772"/>
                  </a:lnTo>
                  <a:lnTo>
                    <a:pt x="147878" y="1001026"/>
                  </a:lnTo>
                  <a:lnTo>
                    <a:pt x="124193" y="1001026"/>
                  </a:lnTo>
                  <a:lnTo>
                    <a:pt x="122161" y="1003185"/>
                  </a:lnTo>
                  <a:lnTo>
                    <a:pt x="105016" y="1015758"/>
                  </a:lnTo>
                  <a:lnTo>
                    <a:pt x="102857" y="1017282"/>
                  </a:lnTo>
                  <a:lnTo>
                    <a:pt x="102476" y="1020330"/>
                  </a:lnTo>
                  <a:lnTo>
                    <a:pt x="95999" y="1040536"/>
                  </a:lnTo>
                  <a:lnTo>
                    <a:pt x="95237" y="1043076"/>
                  </a:lnTo>
                  <a:lnTo>
                    <a:pt x="96507" y="1045743"/>
                  </a:lnTo>
                  <a:lnTo>
                    <a:pt x="96748" y="1045819"/>
                  </a:lnTo>
                  <a:lnTo>
                    <a:pt x="103238" y="1065936"/>
                  </a:lnTo>
                  <a:lnTo>
                    <a:pt x="104127" y="1068349"/>
                  </a:lnTo>
                  <a:lnTo>
                    <a:pt x="106794" y="1069746"/>
                  </a:lnTo>
                  <a:lnTo>
                    <a:pt x="107010" y="1069682"/>
                  </a:lnTo>
                  <a:lnTo>
                    <a:pt x="124066" y="1082078"/>
                  </a:lnTo>
                  <a:lnTo>
                    <a:pt x="126225" y="1083602"/>
                  </a:lnTo>
                  <a:lnTo>
                    <a:pt x="129146" y="1083221"/>
                  </a:lnTo>
                  <a:lnTo>
                    <a:pt x="129324" y="1082967"/>
                  </a:lnTo>
                  <a:lnTo>
                    <a:pt x="153022" y="1082967"/>
                  </a:lnTo>
                  <a:lnTo>
                    <a:pt x="155181" y="1080935"/>
                  </a:lnTo>
                  <a:lnTo>
                    <a:pt x="155181" y="1080693"/>
                  </a:lnTo>
                  <a:lnTo>
                    <a:pt x="172326" y="1068222"/>
                  </a:lnTo>
                  <a:lnTo>
                    <a:pt x="174358" y="1066698"/>
                  </a:lnTo>
                  <a:lnTo>
                    <a:pt x="174866" y="1063777"/>
                  </a:lnTo>
                  <a:close/>
                </a:path>
                <a:path w="829945" h="1750695">
                  <a:moveTo>
                    <a:pt x="270116" y="654100"/>
                  </a:moveTo>
                  <a:lnTo>
                    <a:pt x="267068" y="649782"/>
                  </a:lnTo>
                  <a:lnTo>
                    <a:pt x="264020" y="649274"/>
                  </a:lnTo>
                  <a:lnTo>
                    <a:pt x="261861" y="650925"/>
                  </a:lnTo>
                  <a:lnTo>
                    <a:pt x="244208" y="663752"/>
                  </a:lnTo>
                  <a:lnTo>
                    <a:pt x="223494" y="663752"/>
                  </a:lnTo>
                  <a:lnTo>
                    <a:pt x="207200" y="651916"/>
                  </a:lnTo>
                  <a:lnTo>
                    <a:pt x="200736" y="632307"/>
                  </a:lnTo>
                  <a:lnTo>
                    <a:pt x="207137" y="612902"/>
                  </a:lnTo>
                  <a:lnTo>
                    <a:pt x="223672" y="600875"/>
                  </a:lnTo>
                  <a:lnTo>
                    <a:pt x="244030" y="600875"/>
                  </a:lnTo>
                  <a:lnTo>
                    <a:pt x="261861" y="613829"/>
                  </a:lnTo>
                  <a:lnTo>
                    <a:pt x="267576" y="606082"/>
                  </a:lnTo>
                  <a:lnTo>
                    <a:pt x="248526" y="592226"/>
                  </a:lnTo>
                  <a:lnTo>
                    <a:pt x="246367" y="590702"/>
                  </a:lnTo>
                  <a:lnTo>
                    <a:pt x="243319" y="591083"/>
                  </a:lnTo>
                  <a:lnTo>
                    <a:pt x="243128" y="591337"/>
                  </a:lnTo>
                  <a:lnTo>
                    <a:pt x="219443" y="591337"/>
                  </a:lnTo>
                  <a:lnTo>
                    <a:pt x="217411" y="593496"/>
                  </a:lnTo>
                  <a:lnTo>
                    <a:pt x="217411" y="593623"/>
                  </a:lnTo>
                  <a:lnTo>
                    <a:pt x="200266" y="606082"/>
                  </a:lnTo>
                  <a:lnTo>
                    <a:pt x="198107" y="607606"/>
                  </a:lnTo>
                  <a:lnTo>
                    <a:pt x="197726" y="610654"/>
                  </a:lnTo>
                  <a:lnTo>
                    <a:pt x="191249" y="630847"/>
                  </a:lnTo>
                  <a:lnTo>
                    <a:pt x="190487" y="633387"/>
                  </a:lnTo>
                  <a:lnTo>
                    <a:pt x="191757" y="636054"/>
                  </a:lnTo>
                  <a:lnTo>
                    <a:pt x="191998" y="636130"/>
                  </a:lnTo>
                  <a:lnTo>
                    <a:pt x="198488" y="656259"/>
                  </a:lnTo>
                  <a:lnTo>
                    <a:pt x="199377" y="658672"/>
                  </a:lnTo>
                  <a:lnTo>
                    <a:pt x="202044" y="660069"/>
                  </a:lnTo>
                  <a:lnTo>
                    <a:pt x="202260" y="660006"/>
                  </a:lnTo>
                  <a:lnTo>
                    <a:pt x="219316" y="672388"/>
                  </a:lnTo>
                  <a:lnTo>
                    <a:pt x="221475" y="673912"/>
                  </a:lnTo>
                  <a:lnTo>
                    <a:pt x="224396" y="673531"/>
                  </a:lnTo>
                  <a:lnTo>
                    <a:pt x="224574" y="673277"/>
                  </a:lnTo>
                  <a:lnTo>
                    <a:pt x="248272" y="673277"/>
                  </a:lnTo>
                  <a:lnTo>
                    <a:pt x="250431" y="671245"/>
                  </a:lnTo>
                  <a:lnTo>
                    <a:pt x="250431" y="671004"/>
                  </a:lnTo>
                  <a:lnTo>
                    <a:pt x="267576" y="658545"/>
                  </a:lnTo>
                  <a:lnTo>
                    <a:pt x="269608" y="657021"/>
                  </a:lnTo>
                  <a:lnTo>
                    <a:pt x="270116" y="654100"/>
                  </a:lnTo>
                  <a:close/>
                </a:path>
                <a:path w="829945" h="1750695">
                  <a:moveTo>
                    <a:pt x="365366" y="406387"/>
                  </a:moveTo>
                  <a:lnTo>
                    <a:pt x="362318" y="402056"/>
                  </a:lnTo>
                  <a:lnTo>
                    <a:pt x="359270" y="401548"/>
                  </a:lnTo>
                  <a:lnTo>
                    <a:pt x="357111" y="403212"/>
                  </a:lnTo>
                  <a:lnTo>
                    <a:pt x="339458" y="416039"/>
                  </a:lnTo>
                  <a:lnTo>
                    <a:pt x="318744" y="416039"/>
                  </a:lnTo>
                  <a:lnTo>
                    <a:pt x="302450" y="404202"/>
                  </a:lnTo>
                  <a:lnTo>
                    <a:pt x="295986" y="384594"/>
                  </a:lnTo>
                  <a:lnTo>
                    <a:pt x="302387" y="365175"/>
                  </a:lnTo>
                  <a:lnTo>
                    <a:pt x="318922" y="353148"/>
                  </a:lnTo>
                  <a:lnTo>
                    <a:pt x="339280" y="353148"/>
                  </a:lnTo>
                  <a:lnTo>
                    <a:pt x="357111" y="366115"/>
                  </a:lnTo>
                  <a:lnTo>
                    <a:pt x="362826" y="358368"/>
                  </a:lnTo>
                  <a:lnTo>
                    <a:pt x="343776" y="344512"/>
                  </a:lnTo>
                  <a:lnTo>
                    <a:pt x="341617" y="342988"/>
                  </a:lnTo>
                  <a:lnTo>
                    <a:pt x="338569" y="343369"/>
                  </a:lnTo>
                  <a:lnTo>
                    <a:pt x="338378" y="343623"/>
                  </a:lnTo>
                  <a:lnTo>
                    <a:pt x="314693" y="343623"/>
                  </a:lnTo>
                  <a:lnTo>
                    <a:pt x="312661" y="345782"/>
                  </a:lnTo>
                  <a:lnTo>
                    <a:pt x="312661" y="345909"/>
                  </a:lnTo>
                  <a:lnTo>
                    <a:pt x="295516" y="358368"/>
                  </a:lnTo>
                  <a:lnTo>
                    <a:pt x="293357" y="359892"/>
                  </a:lnTo>
                  <a:lnTo>
                    <a:pt x="292976" y="362940"/>
                  </a:lnTo>
                  <a:lnTo>
                    <a:pt x="286499" y="383133"/>
                  </a:lnTo>
                  <a:lnTo>
                    <a:pt x="285737" y="385673"/>
                  </a:lnTo>
                  <a:lnTo>
                    <a:pt x="287007" y="388340"/>
                  </a:lnTo>
                  <a:lnTo>
                    <a:pt x="287248" y="388416"/>
                  </a:lnTo>
                  <a:lnTo>
                    <a:pt x="293738" y="408546"/>
                  </a:lnTo>
                  <a:lnTo>
                    <a:pt x="294627" y="410959"/>
                  </a:lnTo>
                  <a:lnTo>
                    <a:pt x="297294" y="412356"/>
                  </a:lnTo>
                  <a:lnTo>
                    <a:pt x="297510" y="412292"/>
                  </a:lnTo>
                  <a:lnTo>
                    <a:pt x="314566" y="424675"/>
                  </a:lnTo>
                  <a:lnTo>
                    <a:pt x="316725" y="426199"/>
                  </a:lnTo>
                  <a:lnTo>
                    <a:pt x="319646" y="425818"/>
                  </a:lnTo>
                  <a:lnTo>
                    <a:pt x="319824" y="425564"/>
                  </a:lnTo>
                  <a:lnTo>
                    <a:pt x="343522" y="425564"/>
                  </a:lnTo>
                  <a:lnTo>
                    <a:pt x="345681" y="423532"/>
                  </a:lnTo>
                  <a:lnTo>
                    <a:pt x="345681" y="423291"/>
                  </a:lnTo>
                  <a:lnTo>
                    <a:pt x="362826" y="410832"/>
                  </a:lnTo>
                  <a:lnTo>
                    <a:pt x="364858" y="409308"/>
                  </a:lnTo>
                  <a:lnTo>
                    <a:pt x="365366" y="406387"/>
                  </a:lnTo>
                  <a:close/>
                </a:path>
                <a:path w="829945" h="1750695">
                  <a:moveTo>
                    <a:pt x="460616" y="263474"/>
                  </a:moveTo>
                  <a:lnTo>
                    <a:pt x="457568" y="259143"/>
                  </a:lnTo>
                  <a:lnTo>
                    <a:pt x="454520" y="258635"/>
                  </a:lnTo>
                  <a:lnTo>
                    <a:pt x="452361" y="260299"/>
                  </a:lnTo>
                  <a:lnTo>
                    <a:pt x="434708" y="273126"/>
                  </a:lnTo>
                  <a:lnTo>
                    <a:pt x="413994" y="273126"/>
                  </a:lnTo>
                  <a:lnTo>
                    <a:pt x="397700" y="261289"/>
                  </a:lnTo>
                  <a:lnTo>
                    <a:pt x="391236" y="241681"/>
                  </a:lnTo>
                  <a:lnTo>
                    <a:pt x="397637" y="222262"/>
                  </a:lnTo>
                  <a:lnTo>
                    <a:pt x="414172" y="210235"/>
                  </a:lnTo>
                  <a:lnTo>
                    <a:pt x="434530" y="210235"/>
                  </a:lnTo>
                  <a:lnTo>
                    <a:pt x="452361" y="223202"/>
                  </a:lnTo>
                  <a:lnTo>
                    <a:pt x="458076" y="215455"/>
                  </a:lnTo>
                  <a:lnTo>
                    <a:pt x="439026" y="201599"/>
                  </a:lnTo>
                  <a:lnTo>
                    <a:pt x="436867" y="200075"/>
                  </a:lnTo>
                  <a:lnTo>
                    <a:pt x="433819" y="200456"/>
                  </a:lnTo>
                  <a:lnTo>
                    <a:pt x="433628" y="200710"/>
                  </a:lnTo>
                  <a:lnTo>
                    <a:pt x="409943" y="200710"/>
                  </a:lnTo>
                  <a:lnTo>
                    <a:pt x="407911" y="202869"/>
                  </a:lnTo>
                  <a:lnTo>
                    <a:pt x="407911" y="202996"/>
                  </a:lnTo>
                  <a:lnTo>
                    <a:pt x="390766" y="215455"/>
                  </a:lnTo>
                  <a:lnTo>
                    <a:pt x="388607" y="216979"/>
                  </a:lnTo>
                  <a:lnTo>
                    <a:pt x="388226" y="220027"/>
                  </a:lnTo>
                  <a:lnTo>
                    <a:pt x="381749" y="240220"/>
                  </a:lnTo>
                  <a:lnTo>
                    <a:pt x="380987" y="242760"/>
                  </a:lnTo>
                  <a:lnTo>
                    <a:pt x="382257" y="245427"/>
                  </a:lnTo>
                  <a:lnTo>
                    <a:pt x="382498" y="245503"/>
                  </a:lnTo>
                  <a:lnTo>
                    <a:pt x="388988" y="265633"/>
                  </a:lnTo>
                  <a:lnTo>
                    <a:pt x="389877" y="268046"/>
                  </a:lnTo>
                  <a:lnTo>
                    <a:pt x="392544" y="269443"/>
                  </a:lnTo>
                  <a:lnTo>
                    <a:pt x="392760" y="269379"/>
                  </a:lnTo>
                  <a:lnTo>
                    <a:pt x="409816" y="281762"/>
                  </a:lnTo>
                  <a:lnTo>
                    <a:pt x="411975" y="283286"/>
                  </a:lnTo>
                  <a:lnTo>
                    <a:pt x="414896" y="282905"/>
                  </a:lnTo>
                  <a:lnTo>
                    <a:pt x="415074" y="282651"/>
                  </a:lnTo>
                  <a:lnTo>
                    <a:pt x="438772" y="282651"/>
                  </a:lnTo>
                  <a:lnTo>
                    <a:pt x="440931" y="280619"/>
                  </a:lnTo>
                  <a:lnTo>
                    <a:pt x="440931" y="280377"/>
                  </a:lnTo>
                  <a:lnTo>
                    <a:pt x="458076" y="267919"/>
                  </a:lnTo>
                  <a:lnTo>
                    <a:pt x="460108" y="266395"/>
                  </a:lnTo>
                  <a:lnTo>
                    <a:pt x="460616" y="263474"/>
                  </a:lnTo>
                  <a:close/>
                </a:path>
                <a:path w="829945" h="1750695">
                  <a:moveTo>
                    <a:pt x="546341" y="168198"/>
                  </a:moveTo>
                  <a:lnTo>
                    <a:pt x="543293" y="163880"/>
                  </a:lnTo>
                  <a:lnTo>
                    <a:pt x="540245" y="163360"/>
                  </a:lnTo>
                  <a:lnTo>
                    <a:pt x="538086" y="165023"/>
                  </a:lnTo>
                  <a:lnTo>
                    <a:pt x="520433" y="177850"/>
                  </a:lnTo>
                  <a:lnTo>
                    <a:pt x="499719" y="177850"/>
                  </a:lnTo>
                  <a:lnTo>
                    <a:pt x="483425" y="166014"/>
                  </a:lnTo>
                  <a:lnTo>
                    <a:pt x="476961" y="146405"/>
                  </a:lnTo>
                  <a:lnTo>
                    <a:pt x="483362" y="126987"/>
                  </a:lnTo>
                  <a:lnTo>
                    <a:pt x="499897" y="114960"/>
                  </a:lnTo>
                  <a:lnTo>
                    <a:pt x="520255" y="114960"/>
                  </a:lnTo>
                  <a:lnTo>
                    <a:pt x="538086" y="127927"/>
                  </a:lnTo>
                  <a:lnTo>
                    <a:pt x="543801" y="120180"/>
                  </a:lnTo>
                  <a:lnTo>
                    <a:pt x="524751" y="106324"/>
                  </a:lnTo>
                  <a:lnTo>
                    <a:pt x="522592" y="104800"/>
                  </a:lnTo>
                  <a:lnTo>
                    <a:pt x="519544" y="105181"/>
                  </a:lnTo>
                  <a:lnTo>
                    <a:pt x="519353" y="105435"/>
                  </a:lnTo>
                  <a:lnTo>
                    <a:pt x="495668" y="105435"/>
                  </a:lnTo>
                  <a:lnTo>
                    <a:pt x="493636" y="107594"/>
                  </a:lnTo>
                  <a:lnTo>
                    <a:pt x="493636" y="107721"/>
                  </a:lnTo>
                  <a:lnTo>
                    <a:pt x="476491" y="120180"/>
                  </a:lnTo>
                  <a:lnTo>
                    <a:pt x="474332" y="121704"/>
                  </a:lnTo>
                  <a:lnTo>
                    <a:pt x="473951" y="124752"/>
                  </a:lnTo>
                  <a:lnTo>
                    <a:pt x="467474" y="144945"/>
                  </a:lnTo>
                  <a:lnTo>
                    <a:pt x="466712" y="147485"/>
                  </a:lnTo>
                  <a:lnTo>
                    <a:pt x="467982" y="150152"/>
                  </a:lnTo>
                  <a:lnTo>
                    <a:pt x="468223" y="150228"/>
                  </a:lnTo>
                  <a:lnTo>
                    <a:pt x="474713" y="170357"/>
                  </a:lnTo>
                  <a:lnTo>
                    <a:pt x="475602" y="172770"/>
                  </a:lnTo>
                  <a:lnTo>
                    <a:pt x="478269" y="174167"/>
                  </a:lnTo>
                  <a:lnTo>
                    <a:pt x="478485" y="174104"/>
                  </a:lnTo>
                  <a:lnTo>
                    <a:pt x="495541" y="186486"/>
                  </a:lnTo>
                  <a:lnTo>
                    <a:pt x="497700" y="188010"/>
                  </a:lnTo>
                  <a:lnTo>
                    <a:pt x="500621" y="187629"/>
                  </a:lnTo>
                  <a:lnTo>
                    <a:pt x="500799" y="187375"/>
                  </a:lnTo>
                  <a:lnTo>
                    <a:pt x="524497" y="187375"/>
                  </a:lnTo>
                  <a:lnTo>
                    <a:pt x="526656" y="185343"/>
                  </a:lnTo>
                  <a:lnTo>
                    <a:pt x="526656" y="185102"/>
                  </a:lnTo>
                  <a:lnTo>
                    <a:pt x="543801" y="172643"/>
                  </a:lnTo>
                  <a:lnTo>
                    <a:pt x="545833" y="171119"/>
                  </a:lnTo>
                  <a:lnTo>
                    <a:pt x="546341" y="168198"/>
                  </a:lnTo>
                  <a:close/>
                </a:path>
                <a:path w="829945" h="1750695">
                  <a:moveTo>
                    <a:pt x="641578" y="111023"/>
                  </a:moveTo>
                  <a:lnTo>
                    <a:pt x="638530" y="106705"/>
                  </a:lnTo>
                  <a:lnTo>
                    <a:pt x="635482" y="106197"/>
                  </a:lnTo>
                  <a:lnTo>
                    <a:pt x="633323" y="107848"/>
                  </a:lnTo>
                  <a:lnTo>
                    <a:pt x="615670" y="120688"/>
                  </a:lnTo>
                  <a:lnTo>
                    <a:pt x="594969" y="120688"/>
                  </a:lnTo>
                  <a:lnTo>
                    <a:pt x="578675" y="108839"/>
                  </a:lnTo>
                  <a:lnTo>
                    <a:pt x="572211" y="89242"/>
                  </a:lnTo>
                  <a:lnTo>
                    <a:pt x="578612" y="69824"/>
                  </a:lnTo>
                  <a:lnTo>
                    <a:pt x="595147" y="57797"/>
                  </a:lnTo>
                  <a:lnTo>
                    <a:pt x="615505" y="57797"/>
                  </a:lnTo>
                  <a:lnTo>
                    <a:pt x="633323" y="70764"/>
                  </a:lnTo>
                  <a:lnTo>
                    <a:pt x="639038" y="63004"/>
                  </a:lnTo>
                  <a:lnTo>
                    <a:pt x="620001" y="49161"/>
                  </a:lnTo>
                  <a:lnTo>
                    <a:pt x="617842" y="47637"/>
                  </a:lnTo>
                  <a:lnTo>
                    <a:pt x="614794" y="48018"/>
                  </a:lnTo>
                  <a:lnTo>
                    <a:pt x="614603" y="48272"/>
                  </a:lnTo>
                  <a:lnTo>
                    <a:pt x="590918" y="48272"/>
                  </a:lnTo>
                  <a:lnTo>
                    <a:pt x="588886" y="50431"/>
                  </a:lnTo>
                  <a:lnTo>
                    <a:pt x="571741" y="63004"/>
                  </a:lnTo>
                  <a:lnTo>
                    <a:pt x="569582" y="64528"/>
                  </a:lnTo>
                  <a:lnTo>
                    <a:pt x="569201" y="67576"/>
                  </a:lnTo>
                  <a:lnTo>
                    <a:pt x="562724" y="87782"/>
                  </a:lnTo>
                  <a:lnTo>
                    <a:pt x="561962" y="90322"/>
                  </a:lnTo>
                  <a:lnTo>
                    <a:pt x="563232" y="92989"/>
                  </a:lnTo>
                  <a:lnTo>
                    <a:pt x="563473" y="93065"/>
                  </a:lnTo>
                  <a:lnTo>
                    <a:pt x="569963" y="113182"/>
                  </a:lnTo>
                  <a:lnTo>
                    <a:pt x="570852" y="115595"/>
                  </a:lnTo>
                  <a:lnTo>
                    <a:pt x="573519" y="117005"/>
                  </a:lnTo>
                  <a:lnTo>
                    <a:pt x="573747" y="116941"/>
                  </a:lnTo>
                  <a:lnTo>
                    <a:pt x="590791" y="129324"/>
                  </a:lnTo>
                  <a:lnTo>
                    <a:pt x="592950" y="130848"/>
                  </a:lnTo>
                  <a:lnTo>
                    <a:pt x="595871" y="130467"/>
                  </a:lnTo>
                  <a:lnTo>
                    <a:pt x="596049" y="130213"/>
                  </a:lnTo>
                  <a:lnTo>
                    <a:pt x="619747" y="130213"/>
                  </a:lnTo>
                  <a:lnTo>
                    <a:pt x="621906" y="128181"/>
                  </a:lnTo>
                  <a:lnTo>
                    <a:pt x="621906" y="127939"/>
                  </a:lnTo>
                  <a:lnTo>
                    <a:pt x="639038" y="115468"/>
                  </a:lnTo>
                  <a:lnTo>
                    <a:pt x="641070" y="113944"/>
                  </a:lnTo>
                  <a:lnTo>
                    <a:pt x="641578" y="111023"/>
                  </a:lnTo>
                  <a:close/>
                </a:path>
                <a:path w="829945" h="1750695">
                  <a:moveTo>
                    <a:pt x="736828" y="82448"/>
                  </a:moveTo>
                  <a:lnTo>
                    <a:pt x="733780" y="78130"/>
                  </a:lnTo>
                  <a:lnTo>
                    <a:pt x="730732" y="77622"/>
                  </a:lnTo>
                  <a:lnTo>
                    <a:pt x="728573" y="79273"/>
                  </a:lnTo>
                  <a:lnTo>
                    <a:pt x="710920" y="92100"/>
                  </a:lnTo>
                  <a:lnTo>
                    <a:pt x="690206" y="92100"/>
                  </a:lnTo>
                  <a:lnTo>
                    <a:pt x="673912" y="80264"/>
                  </a:lnTo>
                  <a:lnTo>
                    <a:pt x="667448" y="60655"/>
                  </a:lnTo>
                  <a:lnTo>
                    <a:pt x="673849" y="41249"/>
                  </a:lnTo>
                  <a:lnTo>
                    <a:pt x="690384" y="29222"/>
                  </a:lnTo>
                  <a:lnTo>
                    <a:pt x="710742" y="29222"/>
                  </a:lnTo>
                  <a:lnTo>
                    <a:pt x="728573" y="42176"/>
                  </a:lnTo>
                  <a:lnTo>
                    <a:pt x="734288" y="34429"/>
                  </a:lnTo>
                  <a:lnTo>
                    <a:pt x="715238" y="20586"/>
                  </a:lnTo>
                  <a:lnTo>
                    <a:pt x="713079" y="19050"/>
                  </a:lnTo>
                  <a:lnTo>
                    <a:pt x="710031" y="19431"/>
                  </a:lnTo>
                  <a:lnTo>
                    <a:pt x="709841" y="19685"/>
                  </a:lnTo>
                  <a:lnTo>
                    <a:pt x="686155" y="19685"/>
                  </a:lnTo>
                  <a:lnTo>
                    <a:pt x="684123" y="21856"/>
                  </a:lnTo>
                  <a:lnTo>
                    <a:pt x="666978" y="34429"/>
                  </a:lnTo>
                  <a:lnTo>
                    <a:pt x="664819" y="35953"/>
                  </a:lnTo>
                  <a:lnTo>
                    <a:pt x="664438" y="39001"/>
                  </a:lnTo>
                  <a:lnTo>
                    <a:pt x="657961" y="59194"/>
                  </a:lnTo>
                  <a:lnTo>
                    <a:pt x="657199" y="61734"/>
                  </a:lnTo>
                  <a:lnTo>
                    <a:pt x="658469" y="64401"/>
                  </a:lnTo>
                  <a:lnTo>
                    <a:pt x="658710" y="64477"/>
                  </a:lnTo>
                  <a:lnTo>
                    <a:pt x="665200" y="84607"/>
                  </a:lnTo>
                  <a:lnTo>
                    <a:pt x="666089" y="87020"/>
                  </a:lnTo>
                  <a:lnTo>
                    <a:pt x="668756" y="88417"/>
                  </a:lnTo>
                  <a:lnTo>
                    <a:pt x="668972" y="88353"/>
                  </a:lnTo>
                  <a:lnTo>
                    <a:pt x="686028" y="100736"/>
                  </a:lnTo>
                  <a:lnTo>
                    <a:pt x="688187" y="102260"/>
                  </a:lnTo>
                  <a:lnTo>
                    <a:pt x="691108" y="101879"/>
                  </a:lnTo>
                  <a:lnTo>
                    <a:pt x="691286" y="101625"/>
                  </a:lnTo>
                  <a:lnTo>
                    <a:pt x="714984" y="101625"/>
                  </a:lnTo>
                  <a:lnTo>
                    <a:pt x="717143" y="99593"/>
                  </a:lnTo>
                  <a:lnTo>
                    <a:pt x="717143" y="99352"/>
                  </a:lnTo>
                  <a:lnTo>
                    <a:pt x="734288" y="86893"/>
                  </a:lnTo>
                  <a:lnTo>
                    <a:pt x="736320" y="85369"/>
                  </a:lnTo>
                  <a:lnTo>
                    <a:pt x="736828" y="82448"/>
                  </a:lnTo>
                  <a:close/>
                </a:path>
                <a:path w="829945" h="1750695">
                  <a:moveTo>
                    <a:pt x="829538" y="15367"/>
                  </a:moveTo>
                  <a:lnTo>
                    <a:pt x="810488" y="1524"/>
                  </a:lnTo>
                  <a:lnTo>
                    <a:pt x="808329" y="0"/>
                  </a:lnTo>
                  <a:lnTo>
                    <a:pt x="805281" y="381"/>
                  </a:lnTo>
                  <a:lnTo>
                    <a:pt x="805091" y="635"/>
                  </a:lnTo>
                  <a:lnTo>
                    <a:pt x="781405" y="635"/>
                  </a:lnTo>
                  <a:lnTo>
                    <a:pt x="779373" y="2794"/>
                  </a:lnTo>
                  <a:lnTo>
                    <a:pt x="762228" y="15367"/>
                  </a:lnTo>
                  <a:lnTo>
                    <a:pt x="760069" y="16891"/>
                  </a:lnTo>
                  <a:lnTo>
                    <a:pt x="759688" y="19951"/>
                  </a:lnTo>
                  <a:lnTo>
                    <a:pt x="753211" y="40144"/>
                  </a:lnTo>
                  <a:lnTo>
                    <a:pt x="752449" y="42684"/>
                  </a:lnTo>
                  <a:lnTo>
                    <a:pt x="753719" y="45351"/>
                  </a:lnTo>
                  <a:lnTo>
                    <a:pt x="753960" y="45427"/>
                  </a:lnTo>
                  <a:lnTo>
                    <a:pt x="760450" y="65544"/>
                  </a:lnTo>
                  <a:lnTo>
                    <a:pt x="761339" y="67970"/>
                  </a:lnTo>
                  <a:lnTo>
                    <a:pt x="764006" y="69367"/>
                  </a:lnTo>
                  <a:lnTo>
                    <a:pt x="764222" y="69303"/>
                  </a:lnTo>
                  <a:lnTo>
                    <a:pt x="781278" y="81686"/>
                  </a:lnTo>
                  <a:lnTo>
                    <a:pt x="783437" y="83210"/>
                  </a:lnTo>
                  <a:lnTo>
                    <a:pt x="786358" y="82829"/>
                  </a:lnTo>
                  <a:lnTo>
                    <a:pt x="786536" y="82575"/>
                  </a:lnTo>
                  <a:lnTo>
                    <a:pt x="810234" y="82575"/>
                  </a:lnTo>
                  <a:lnTo>
                    <a:pt x="812393" y="80543"/>
                  </a:lnTo>
                  <a:lnTo>
                    <a:pt x="812393" y="75209"/>
                  </a:lnTo>
                  <a:lnTo>
                    <a:pt x="810234" y="73050"/>
                  </a:lnTo>
                  <a:lnTo>
                    <a:pt x="785456" y="73050"/>
                  </a:lnTo>
                  <a:lnTo>
                    <a:pt x="769162" y="61201"/>
                  </a:lnTo>
                  <a:lnTo>
                    <a:pt x="762698" y="41605"/>
                  </a:lnTo>
                  <a:lnTo>
                    <a:pt x="769099" y="22186"/>
                  </a:lnTo>
                  <a:lnTo>
                    <a:pt x="785634" y="10160"/>
                  </a:lnTo>
                  <a:lnTo>
                    <a:pt x="805992" y="10160"/>
                  </a:lnTo>
                  <a:lnTo>
                    <a:pt x="823823" y="23126"/>
                  </a:lnTo>
                  <a:lnTo>
                    <a:pt x="829538" y="153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8091830" y="2927248"/>
              <a:ext cx="883919" cy="111760"/>
            </a:xfrm>
            <a:custGeom>
              <a:avLst/>
              <a:gdLst/>
              <a:ahLst/>
              <a:cxnLst/>
              <a:rect l="l" t="t" r="r" b="b"/>
              <a:pathLst>
                <a:path w="883920" h="111760">
                  <a:moveTo>
                    <a:pt x="48006" y="91973"/>
                  </a:moveTo>
                  <a:lnTo>
                    <a:pt x="44958" y="87655"/>
                  </a:lnTo>
                  <a:lnTo>
                    <a:pt x="41910" y="87147"/>
                  </a:lnTo>
                  <a:lnTo>
                    <a:pt x="39751" y="88798"/>
                  </a:lnTo>
                  <a:lnTo>
                    <a:pt x="22085" y="101638"/>
                  </a:lnTo>
                  <a:lnTo>
                    <a:pt x="0" y="101638"/>
                  </a:lnTo>
                  <a:lnTo>
                    <a:pt x="0" y="111163"/>
                  </a:lnTo>
                  <a:lnTo>
                    <a:pt x="26162" y="111163"/>
                  </a:lnTo>
                  <a:lnTo>
                    <a:pt x="28321" y="109131"/>
                  </a:lnTo>
                  <a:lnTo>
                    <a:pt x="28321" y="108889"/>
                  </a:lnTo>
                  <a:lnTo>
                    <a:pt x="45466" y="96431"/>
                  </a:lnTo>
                  <a:lnTo>
                    <a:pt x="47498" y="94894"/>
                  </a:lnTo>
                  <a:lnTo>
                    <a:pt x="48006" y="91973"/>
                  </a:lnTo>
                  <a:close/>
                </a:path>
                <a:path w="883920" h="111760">
                  <a:moveTo>
                    <a:pt x="143256" y="72923"/>
                  </a:moveTo>
                  <a:lnTo>
                    <a:pt x="140208" y="68605"/>
                  </a:lnTo>
                  <a:lnTo>
                    <a:pt x="137160" y="68097"/>
                  </a:lnTo>
                  <a:lnTo>
                    <a:pt x="135001" y="69748"/>
                  </a:lnTo>
                  <a:lnTo>
                    <a:pt x="117348" y="82575"/>
                  </a:lnTo>
                  <a:lnTo>
                    <a:pt x="96634" y="82575"/>
                  </a:lnTo>
                  <a:lnTo>
                    <a:pt x="80340" y="70739"/>
                  </a:lnTo>
                  <a:lnTo>
                    <a:pt x="73875" y="51142"/>
                  </a:lnTo>
                  <a:lnTo>
                    <a:pt x="80276" y="31711"/>
                  </a:lnTo>
                  <a:lnTo>
                    <a:pt x="96812" y="19697"/>
                  </a:lnTo>
                  <a:lnTo>
                    <a:pt x="117170" y="19697"/>
                  </a:lnTo>
                  <a:lnTo>
                    <a:pt x="135001" y="32651"/>
                  </a:lnTo>
                  <a:lnTo>
                    <a:pt x="140716" y="24904"/>
                  </a:lnTo>
                  <a:lnTo>
                    <a:pt x="121666" y="11061"/>
                  </a:lnTo>
                  <a:lnTo>
                    <a:pt x="119507" y="9537"/>
                  </a:lnTo>
                  <a:lnTo>
                    <a:pt x="116459" y="9918"/>
                  </a:lnTo>
                  <a:lnTo>
                    <a:pt x="116268" y="10172"/>
                  </a:lnTo>
                  <a:lnTo>
                    <a:pt x="92583" y="10172"/>
                  </a:lnTo>
                  <a:lnTo>
                    <a:pt x="90551" y="12331"/>
                  </a:lnTo>
                  <a:lnTo>
                    <a:pt x="73406" y="24904"/>
                  </a:lnTo>
                  <a:lnTo>
                    <a:pt x="71247" y="26428"/>
                  </a:lnTo>
                  <a:lnTo>
                    <a:pt x="70866" y="29476"/>
                  </a:lnTo>
                  <a:lnTo>
                    <a:pt x="64389" y="49682"/>
                  </a:lnTo>
                  <a:lnTo>
                    <a:pt x="63627" y="52222"/>
                  </a:lnTo>
                  <a:lnTo>
                    <a:pt x="64897" y="54889"/>
                  </a:lnTo>
                  <a:lnTo>
                    <a:pt x="65138" y="54965"/>
                  </a:lnTo>
                  <a:lnTo>
                    <a:pt x="71628" y="75082"/>
                  </a:lnTo>
                  <a:lnTo>
                    <a:pt x="72517" y="77495"/>
                  </a:lnTo>
                  <a:lnTo>
                    <a:pt x="75184" y="78892"/>
                  </a:lnTo>
                  <a:lnTo>
                    <a:pt x="75399" y="78828"/>
                  </a:lnTo>
                  <a:lnTo>
                    <a:pt x="92456" y="91211"/>
                  </a:lnTo>
                  <a:lnTo>
                    <a:pt x="94615" y="92735"/>
                  </a:lnTo>
                  <a:lnTo>
                    <a:pt x="97536" y="92354"/>
                  </a:lnTo>
                  <a:lnTo>
                    <a:pt x="97713" y="92100"/>
                  </a:lnTo>
                  <a:lnTo>
                    <a:pt x="121412" y="92100"/>
                  </a:lnTo>
                  <a:lnTo>
                    <a:pt x="123571" y="90068"/>
                  </a:lnTo>
                  <a:lnTo>
                    <a:pt x="123571" y="89827"/>
                  </a:lnTo>
                  <a:lnTo>
                    <a:pt x="140716" y="77368"/>
                  </a:lnTo>
                  <a:lnTo>
                    <a:pt x="142748" y="75844"/>
                  </a:lnTo>
                  <a:lnTo>
                    <a:pt x="143256" y="72923"/>
                  </a:lnTo>
                  <a:close/>
                </a:path>
                <a:path w="883920" h="111760">
                  <a:moveTo>
                    <a:pt x="228981" y="72923"/>
                  </a:moveTo>
                  <a:lnTo>
                    <a:pt x="225933" y="68605"/>
                  </a:lnTo>
                  <a:lnTo>
                    <a:pt x="222885" y="68097"/>
                  </a:lnTo>
                  <a:lnTo>
                    <a:pt x="220726" y="69748"/>
                  </a:lnTo>
                  <a:lnTo>
                    <a:pt x="203073" y="82575"/>
                  </a:lnTo>
                  <a:lnTo>
                    <a:pt x="182359" y="82575"/>
                  </a:lnTo>
                  <a:lnTo>
                    <a:pt x="166065" y="70739"/>
                  </a:lnTo>
                  <a:lnTo>
                    <a:pt x="159600" y="51142"/>
                  </a:lnTo>
                  <a:lnTo>
                    <a:pt x="166001" y="31711"/>
                  </a:lnTo>
                  <a:lnTo>
                    <a:pt x="182537" y="19697"/>
                  </a:lnTo>
                  <a:lnTo>
                    <a:pt x="202895" y="19697"/>
                  </a:lnTo>
                  <a:lnTo>
                    <a:pt x="220726" y="32651"/>
                  </a:lnTo>
                  <a:lnTo>
                    <a:pt x="226441" y="24904"/>
                  </a:lnTo>
                  <a:lnTo>
                    <a:pt x="207391" y="11061"/>
                  </a:lnTo>
                  <a:lnTo>
                    <a:pt x="205232" y="9537"/>
                  </a:lnTo>
                  <a:lnTo>
                    <a:pt x="202184" y="9918"/>
                  </a:lnTo>
                  <a:lnTo>
                    <a:pt x="201993" y="10172"/>
                  </a:lnTo>
                  <a:lnTo>
                    <a:pt x="178308" y="10172"/>
                  </a:lnTo>
                  <a:lnTo>
                    <a:pt x="176276" y="12331"/>
                  </a:lnTo>
                  <a:lnTo>
                    <a:pt x="159131" y="24904"/>
                  </a:lnTo>
                  <a:lnTo>
                    <a:pt x="156972" y="26428"/>
                  </a:lnTo>
                  <a:lnTo>
                    <a:pt x="156591" y="29476"/>
                  </a:lnTo>
                  <a:lnTo>
                    <a:pt x="150114" y="49682"/>
                  </a:lnTo>
                  <a:lnTo>
                    <a:pt x="149352" y="52222"/>
                  </a:lnTo>
                  <a:lnTo>
                    <a:pt x="150622" y="54889"/>
                  </a:lnTo>
                  <a:lnTo>
                    <a:pt x="150863" y="54965"/>
                  </a:lnTo>
                  <a:lnTo>
                    <a:pt x="157353" y="75082"/>
                  </a:lnTo>
                  <a:lnTo>
                    <a:pt x="158242" y="77495"/>
                  </a:lnTo>
                  <a:lnTo>
                    <a:pt x="160909" y="78892"/>
                  </a:lnTo>
                  <a:lnTo>
                    <a:pt x="161124" y="78828"/>
                  </a:lnTo>
                  <a:lnTo>
                    <a:pt x="178181" y="91211"/>
                  </a:lnTo>
                  <a:lnTo>
                    <a:pt x="180340" y="92735"/>
                  </a:lnTo>
                  <a:lnTo>
                    <a:pt x="183261" y="92354"/>
                  </a:lnTo>
                  <a:lnTo>
                    <a:pt x="183438" y="92100"/>
                  </a:lnTo>
                  <a:lnTo>
                    <a:pt x="207137" y="92100"/>
                  </a:lnTo>
                  <a:lnTo>
                    <a:pt x="209296" y="90068"/>
                  </a:lnTo>
                  <a:lnTo>
                    <a:pt x="209296" y="89827"/>
                  </a:lnTo>
                  <a:lnTo>
                    <a:pt x="226441" y="77368"/>
                  </a:lnTo>
                  <a:lnTo>
                    <a:pt x="228473" y="75844"/>
                  </a:lnTo>
                  <a:lnTo>
                    <a:pt x="228981" y="72923"/>
                  </a:lnTo>
                  <a:close/>
                </a:path>
                <a:path w="883920" h="111760">
                  <a:moveTo>
                    <a:pt x="324231" y="63398"/>
                  </a:moveTo>
                  <a:lnTo>
                    <a:pt x="321183" y="59080"/>
                  </a:lnTo>
                  <a:lnTo>
                    <a:pt x="318135" y="58572"/>
                  </a:lnTo>
                  <a:lnTo>
                    <a:pt x="315976" y="60223"/>
                  </a:lnTo>
                  <a:lnTo>
                    <a:pt x="298323" y="73050"/>
                  </a:lnTo>
                  <a:lnTo>
                    <a:pt x="277609" y="73050"/>
                  </a:lnTo>
                  <a:lnTo>
                    <a:pt x="261315" y="61214"/>
                  </a:lnTo>
                  <a:lnTo>
                    <a:pt x="254850" y="41605"/>
                  </a:lnTo>
                  <a:lnTo>
                    <a:pt x="261251" y="22199"/>
                  </a:lnTo>
                  <a:lnTo>
                    <a:pt x="277787" y="10172"/>
                  </a:lnTo>
                  <a:lnTo>
                    <a:pt x="298145" y="10172"/>
                  </a:lnTo>
                  <a:lnTo>
                    <a:pt x="315976" y="23126"/>
                  </a:lnTo>
                  <a:lnTo>
                    <a:pt x="321691" y="15379"/>
                  </a:lnTo>
                  <a:lnTo>
                    <a:pt x="302641" y="1536"/>
                  </a:lnTo>
                  <a:lnTo>
                    <a:pt x="300482" y="0"/>
                  </a:lnTo>
                  <a:lnTo>
                    <a:pt x="297434" y="381"/>
                  </a:lnTo>
                  <a:lnTo>
                    <a:pt x="297243" y="647"/>
                  </a:lnTo>
                  <a:lnTo>
                    <a:pt x="273558" y="647"/>
                  </a:lnTo>
                  <a:lnTo>
                    <a:pt x="271526" y="2806"/>
                  </a:lnTo>
                  <a:lnTo>
                    <a:pt x="254381" y="15379"/>
                  </a:lnTo>
                  <a:lnTo>
                    <a:pt x="252222" y="16903"/>
                  </a:lnTo>
                  <a:lnTo>
                    <a:pt x="251841" y="19951"/>
                  </a:lnTo>
                  <a:lnTo>
                    <a:pt x="245364" y="40144"/>
                  </a:lnTo>
                  <a:lnTo>
                    <a:pt x="244602" y="42684"/>
                  </a:lnTo>
                  <a:lnTo>
                    <a:pt x="245872" y="45351"/>
                  </a:lnTo>
                  <a:lnTo>
                    <a:pt x="246113" y="45427"/>
                  </a:lnTo>
                  <a:lnTo>
                    <a:pt x="252603" y="65557"/>
                  </a:lnTo>
                  <a:lnTo>
                    <a:pt x="253492" y="67970"/>
                  </a:lnTo>
                  <a:lnTo>
                    <a:pt x="256159" y="69367"/>
                  </a:lnTo>
                  <a:lnTo>
                    <a:pt x="256374" y="69303"/>
                  </a:lnTo>
                  <a:lnTo>
                    <a:pt x="273431" y="81686"/>
                  </a:lnTo>
                  <a:lnTo>
                    <a:pt x="275590" y="83210"/>
                  </a:lnTo>
                  <a:lnTo>
                    <a:pt x="278511" y="82829"/>
                  </a:lnTo>
                  <a:lnTo>
                    <a:pt x="278688" y="82575"/>
                  </a:lnTo>
                  <a:lnTo>
                    <a:pt x="302387" y="82575"/>
                  </a:lnTo>
                  <a:lnTo>
                    <a:pt x="304546" y="80543"/>
                  </a:lnTo>
                  <a:lnTo>
                    <a:pt x="304546" y="80302"/>
                  </a:lnTo>
                  <a:lnTo>
                    <a:pt x="321691" y="67843"/>
                  </a:lnTo>
                  <a:lnTo>
                    <a:pt x="323723" y="66319"/>
                  </a:lnTo>
                  <a:lnTo>
                    <a:pt x="324231" y="63398"/>
                  </a:lnTo>
                  <a:close/>
                </a:path>
                <a:path w="883920" h="111760">
                  <a:moveTo>
                    <a:pt x="419468" y="63398"/>
                  </a:moveTo>
                  <a:lnTo>
                    <a:pt x="416420" y="59080"/>
                  </a:lnTo>
                  <a:lnTo>
                    <a:pt x="413372" y="58572"/>
                  </a:lnTo>
                  <a:lnTo>
                    <a:pt x="411213" y="60223"/>
                  </a:lnTo>
                  <a:lnTo>
                    <a:pt x="393560" y="73050"/>
                  </a:lnTo>
                  <a:lnTo>
                    <a:pt x="372859" y="73050"/>
                  </a:lnTo>
                  <a:lnTo>
                    <a:pt x="356565" y="61214"/>
                  </a:lnTo>
                  <a:lnTo>
                    <a:pt x="350100" y="41605"/>
                  </a:lnTo>
                  <a:lnTo>
                    <a:pt x="356501" y="22199"/>
                  </a:lnTo>
                  <a:lnTo>
                    <a:pt x="373037" y="10172"/>
                  </a:lnTo>
                  <a:lnTo>
                    <a:pt x="393382" y="10172"/>
                  </a:lnTo>
                  <a:lnTo>
                    <a:pt x="411213" y="23126"/>
                  </a:lnTo>
                  <a:lnTo>
                    <a:pt x="416928" y="15379"/>
                  </a:lnTo>
                  <a:lnTo>
                    <a:pt x="397878" y="1536"/>
                  </a:lnTo>
                  <a:lnTo>
                    <a:pt x="395719" y="0"/>
                  </a:lnTo>
                  <a:lnTo>
                    <a:pt x="392671" y="381"/>
                  </a:lnTo>
                  <a:lnTo>
                    <a:pt x="392480" y="647"/>
                  </a:lnTo>
                  <a:lnTo>
                    <a:pt x="368808" y="647"/>
                  </a:lnTo>
                  <a:lnTo>
                    <a:pt x="366776" y="2806"/>
                  </a:lnTo>
                  <a:lnTo>
                    <a:pt x="349631" y="15379"/>
                  </a:lnTo>
                  <a:lnTo>
                    <a:pt x="347472" y="16903"/>
                  </a:lnTo>
                  <a:lnTo>
                    <a:pt x="347091" y="19951"/>
                  </a:lnTo>
                  <a:lnTo>
                    <a:pt x="340614" y="40144"/>
                  </a:lnTo>
                  <a:lnTo>
                    <a:pt x="339852" y="42684"/>
                  </a:lnTo>
                  <a:lnTo>
                    <a:pt x="341122" y="45351"/>
                  </a:lnTo>
                  <a:lnTo>
                    <a:pt x="341363" y="45427"/>
                  </a:lnTo>
                  <a:lnTo>
                    <a:pt x="347853" y="65557"/>
                  </a:lnTo>
                  <a:lnTo>
                    <a:pt x="348742" y="67970"/>
                  </a:lnTo>
                  <a:lnTo>
                    <a:pt x="351409" y="69367"/>
                  </a:lnTo>
                  <a:lnTo>
                    <a:pt x="351624" y="69303"/>
                  </a:lnTo>
                  <a:lnTo>
                    <a:pt x="368681" y="81686"/>
                  </a:lnTo>
                  <a:lnTo>
                    <a:pt x="370840" y="83210"/>
                  </a:lnTo>
                  <a:lnTo>
                    <a:pt x="373761" y="82829"/>
                  </a:lnTo>
                  <a:lnTo>
                    <a:pt x="373938" y="82575"/>
                  </a:lnTo>
                  <a:lnTo>
                    <a:pt x="397624" y="82575"/>
                  </a:lnTo>
                  <a:lnTo>
                    <a:pt x="399783" y="80543"/>
                  </a:lnTo>
                  <a:lnTo>
                    <a:pt x="399783" y="80302"/>
                  </a:lnTo>
                  <a:lnTo>
                    <a:pt x="416928" y="67843"/>
                  </a:lnTo>
                  <a:lnTo>
                    <a:pt x="418960" y="66319"/>
                  </a:lnTo>
                  <a:lnTo>
                    <a:pt x="419468" y="63398"/>
                  </a:lnTo>
                  <a:close/>
                </a:path>
                <a:path w="883920" h="111760">
                  <a:moveTo>
                    <a:pt x="514718" y="63398"/>
                  </a:moveTo>
                  <a:lnTo>
                    <a:pt x="511670" y="59080"/>
                  </a:lnTo>
                  <a:lnTo>
                    <a:pt x="508622" y="58572"/>
                  </a:lnTo>
                  <a:lnTo>
                    <a:pt x="506463" y="60223"/>
                  </a:lnTo>
                  <a:lnTo>
                    <a:pt x="488810" y="73050"/>
                  </a:lnTo>
                  <a:lnTo>
                    <a:pt x="468096" y="73050"/>
                  </a:lnTo>
                  <a:lnTo>
                    <a:pt x="451802" y="61214"/>
                  </a:lnTo>
                  <a:lnTo>
                    <a:pt x="445338" y="41605"/>
                  </a:lnTo>
                  <a:lnTo>
                    <a:pt x="451739" y="22199"/>
                  </a:lnTo>
                  <a:lnTo>
                    <a:pt x="468274" y="10172"/>
                  </a:lnTo>
                  <a:lnTo>
                    <a:pt x="488632" y="10172"/>
                  </a:lnTo>
                  <a:lnTo>
                    <a:pt x="506463" y="23126"/>
                  </a:lnTo>
                  <a:lnTo>
                    <a:pt x="512178" y="15379"/>
                  </a:lnTo>
                  <a:lnTo>
                    <a:pt x="493128" y="1536"/>
                  </a:lnTo>
                  <a:lnTo>
                    <a:pt x="490969" y="0"/>
                  </a:lnTo>
                  <a:lnTo>
                    <a:pt x="487921" y="381"/>
                  </a:lnTo>
                  <a:lnTo>
                    <a:pt x="487730" y="647"/>
                  </a:lnTo>
                  <a:lnTo>
                    <a:pt x="464045" y="647"/>
                  </a:lnTo>
                  <a:lnTo>
                    <a:pt x="462013" y="2806"/>
                  </a:lnTo>
                  <a:lnTo>
                    <a:pt x="444868" y="15379"/>
                  </a:lnTo>
                  <a:lnTo>
                    <a:pt x="442709" y="16903"/>
                  </a:lnTo>
                  <a:lnTo>
                    <a:pt x="442328" y="19951"/>
                  </a:lnTo>
                  <a:lnTo>
                    <a:pt x="435851" y="40144"/>
                  </a:lnTo>
                  <a:lnTo>
                    <a:pt x="435089" y="42684"/>
                  </a:lnTo>
                  <a:lnTo>
                    <a:pt x="436359" y="45351"/>
                  </a:lnTo>
                  <a:lnTo>
                    <a:pt x="436600" y="45427"/>
                  </a:lnTo>
                  <a:lnTo>
                    <a:pt x="443090" y="65557"/>
                  </a:lnTo>
                  <a:lnTo>
                    <a:pt x="443979" y="67970"/>
                  </a:lnTo>
                  <a:lnTo>
                    <a:pt x="446646" y="69367"/>
                  </a:lnTo>
                  <a:lnTo>
                    <a:pt x="446862" y="69303"/>
                  </a:lnTo>
                  <a:lnTo>
                    <a:pt x="463918" y="81686"/>
                  </a:lnTo>
                  <a:lnTo>
                    <a:pt x="466077" y="83210"/>
                  </a:lnTo>
                  <a:lnTo>
                    <a:pt x="468998" y="82829"/>
                  </a:lnTo>
                  <a:lnTo>
                    <a:pt x="469176" y="82575"/>
                  </a:lnTo>
                  <a:lnTo>
                    <a:pt x="492874" y="82575"/>
                  </a:lnTo>
                  <a:lnTo>
                    <a:pt x="495033" y="80543"/>
                  </a:lnTo>
                  <a:lnTo>
                    <a:pt x="495033" y="80302"/>
                  </a:lnTo>
                  <a:lnTo>
                    <a:pt x="512178" y="67843"/>
                  </a:lnTo>
                  <a:lnTo>
                    <a:pt x="514210" y="66319"/>
                  </a:lnTo>
                  <a:lnTo>
                    <a:pt x="514718" y="63398"/>
                  </a:lnTo>
                  <a:close/>
                </a:path>
                <a:path w="883920" h="111760">
                  <a:moveTo>
                    <a:pt x="609968" y="63398"/>
                  </a:moveTo>
                  <a:lnTo>
                    <a:pt x="606920" y="59080"/>
                  </a:lnTo>
                  <a:lnTo>
                    <a:pt x="603872" y="58572"/>
                  </a:lnTo>
                  <a:lnTo>
                    <a:pt x="601713" y="60223"/>
                  </a:lnTo>
                  <a:lnTo>
                    <a:pt x="584060" y="73050"/>
                  </a:lnTo>
                  <a:lnTo>
                    <a:pt x="563346" y="73050"/>
                  </a:lnTo>
                  <a:lnTo>
                    <a:pt x="547052" y="61214"/>
                  </a:lnTo>
                  <a:lnTo>
                    <a:pt x="540588" y="41605"/>
                  </a:lnTo>
                  <a:lnTo>
                    <a:pt x="546989" y="22199"/>
                  </a:lnTo>
                  <a:lnTo>
                    <a:pt x="563524" y="10172"/>
                  </a:lnTo>
                  <a:lnTo>
                    <a:pt x="583882" y="10172"/>
                  </a:lnTo>
                  <a:lnTo>
                    <a:pt x="601713" y="23126"/>
                  </a:lnTo>
                  <a:lnTo>
                    <a:pt x="607428" y="15379"/>
                  </a:lnTo>
                  <a:lnTo>
                    <a:pt x="588378" y="1536"/>
                  </a:lnTo>
                  <a:lnTo>
                    <a:pt x="586219" y="0"/>
                  </a:lnTo>
                  <a:lnTo>
                    <a:pt x="583171" y="381"/>
                  </a:lnTo>
                  <a:lnTo>
                    <a:pt x="582980" y="647"/>
                  </a:lnTo>
                  <a:lnTo>
                    <a:pt x="559295" y="647"/>
                  </a:lnTo>
                  <a:lnTo>
                    <a:pt x="557263" y="2806"/>
                  </a:lnTo>
                  <a:lnTo>
                    <a:pt x="540118" y="15379"/>
                  </a:lnTo>
                  <a:lnTo>
                    <a:pt x="537959" y="16903"/>
                  </a:lnTo>
                  <a:lnTo>
                    <a:pt x="537578" y="19951"/>
                  </a:lnTo>
                  <a:lnTo>
                    <a:pt x="531101" y="40144"/>
                  </a:lnTo>
                  <a:lnTo>
                    <a:pt x="530339" y="42684"/>
                  </a:lnTo>
                  <a:lnTo>
                    <a:pt x="531609" y="45351"/>
                  </a:lnTo>
                  <a:lnTo>
                    <a:pt x="531850" y="45427"/>
                  </a:lnTo>
                  <a:lnTo>
                    <a:pt x="538340" y="65557"/>
                  </a:lnTo>
                  <a:lnTo>
                    <a:pt x="539229" y="67970"/>
                  </a:lnTo>
                  <a:lnTo>
                    <a:pt x="541896" y="69367"/>
                  </a:lnTo>
                  <a:lnTo>
                    <a:pt x="542112" y="69303"/>
                  </a:lnTo>
                  <a:lnTo>
                    <a:pt x="559168" y="81686"/>
                  </a:lnTo>
                  <a:lnTo>
                    <a:pt x="561327" y="83210"/>
                  </a:lnTo>
                  <a:lnTo>
                    <a:pt x="564248" y="82829"/>
                  </a:lnTo>
                  <a:lnTo>
                    <a:pt x="564426" y="82575"/>
                  </a:lnTo>
                  <a:lnTo>
                    <a:pt x="588124" y="82575"/>
                  </a:lnTo>
                  <a:lnTo>
                    <a:pt x="590283" y="80543"/>
                  </a:lnTo>
                  <a:lnTo>
                    <a:pt x="590283" y="80302"/>
                  </a:lnTo>
                  <a:lnTo>
                    <a:pt x="607428" y="67843"/>
                  </a:lnTo>
                  <a:lnTo>
                    <a:pt x="609460" y="66319"/>
                  </a:lnTo>
                  <a:lnTo>
                    <a:pt x="609968" y="63398"/>
                  </a:lnTo>
                  <a:close/>
                </a:path>
                <a:path w="883920" h="111760">
                  <a:moveTo>
                    <a:pt x="695693" y="63398"/>
                  </a:moveTo>
                  <a:lnTo>
                    <a:pt x="692645" y="59080"/>
                  </a:lnTo>
                  <a:lnTo>
                    <a:pt x="689597" y="58572"/>
                  </a:lnTo>
                  <a:lnTo>
                    <a:pt x="687438" y="60223"/>
                  </a:lnTo>
                  <a:lnTo>
                    <a:pt x="669785" y="73050"/>
                  </a:lnTo>
                  <a:lnTo>
                    <a:pt x="649071" y="73050"/>
                  </a:lnTo>
                  <a:lnTo>
                    <a:pt x="632777" y="61214"/>
                  </a:lnTo>
                  <a:lnTo>
                    <a:pt x="626313" y="41605"/>
                  </a:lnTo>
                  <a:lnTo>
                    <a:pt x="632714" y="22199"/>
                  </a:lnTo>
                  <a:lnTo>
                    <a:pt x="649249" y="10172"/>
                  </a:lnTo>
                  <a:lnTo>
                    <a:pt x="669607" y="10172"/>
                  </a:lnTo>
                  <a:lnTo>
                    <a:pt x="687438" y="23126"/>
                  </a:lnTo>
                  <a:lnTo>
                    <a:pt x="693153" y="15379"/>
                  </a:lnTo>
                  <a:lnTo>
                    <a:pt x="674103" y="1536"/>
                  </a:lnTo>
                  <a:lnTo>
                    <a:pt x="671944" y="0"/>
                  </a:lnTo>
                  <a:lnTo>
                    <a:pt x="668896" y="381"/>
                  </a:lnTo>
                  <a:lnTo>
                    <a:pt x="668705" y="647"/>
                  </a:lnTo>
                  <a:lnTo>
                    <a:pt x="645020" y="647"/>
                  </a:lnTo>
                  <a:lnTo>
                    <a:pt x="642988" y="2806"/>
                  </a:lnTo>
                  <a:lnTo>
                    <a:pt x="625843" y="15379"/>
                  </a:lnTo>
                  <a:lnTo>
                    <a:pt x="623684" y="16903"/>
                  </a:lnTo>
                  <a:lnTo>
                    <a:pt x="623303" y="19951"/>
                  </a:lnTo>
                  <a:lnTo>
                    <a:pt x="616826" y="40144"/>
                  </a:lnTo>
                  <a:lnTo>
                    <a:pt x="616064" y="42684"/>
                  </a:lnTo>
                  <a:lnTo>
                    <a:pt x="617334" y="45351"/>
                  </a:lnTo>
                  <a:lnTo>
                    <a:pt x="617575" y="45427"/>
                  </a:lnTo>
                  <a:lnTo>
                    <a:pt x="624065" y="65557"/>
                  </a:lnTo>
                  <a:lnTo>
                    <a:pt x="624954" y="67970"/>
                  </a:lnTo>
                  <a:lnTo>
                    <a:pt x="627621" y="69367"/>
                  </a:lnTo>
                  <a:lnTo>
                    <a:pt x="627837" y="69303"/>
                  </a:lnTo>
                  <a:lnTo>
                    <a:pt x="644893" y="81686"/>
                  </a:lnTo>
                  <a:lnTo>
                    <a:pt x="647052" y="83210"/>
                  </a:lnTo>
                  <a:lnTo>
                    <a:pt x="649973" y="82829"/>
                  </a:lnTo>
                  <a:lnTo>
                    <a:pt x="650151" y="82575"/>
                  </a:lnTo>
                  <a:lnTo>
                    <a:pt x="673849" y="82575"/>
                  </a:lnTo>
                  <a:lnTo>
                    <a:pt x="676008" y="80543"/>
                  </a:lnTo>
                  <a:lnTo>
                    <a:pt x="676008" y="80302"/>
                  </a:lnTo>
                  <a:lnTo>
                    <a:pt x="693153" y="67843"/>
                  </a:lnTo>
                  <a:lnTo>
                    <a:pt x="695185" y="66319"/>
                  </a:lnTo>
                  <a:lnTo>
                    <a:pt x="695693" y="63398"/>
                  </a:lnTo>
                  <a:close/>
                </a:path>
                <a:path w="883920" h="111760">
                  <a:moveTo>
                    <a:pt x="790943" y="63398"/>
                  </a:moveTo>
                  <a:lnTo>
                    <a:pt x="787895" y="59080"/>
                  </a:lnTo>
                  <a:lnTo>
                    <a:pt x="784847" y="58572"/>
                  </a:lnTo>
                  <a:lnTo>
                    <a:pt x="782688" y="60223"/>
                  </a:lnTo>
                  <a:lnTo>
                    <a:pt x="765035" y="73050"/>
                  </a:lnTo>
                  <a:lnTo>
                    <a:pt x="744321" y="73050"/>
                  </a:lnTo>
                  <a:lnTo>
                    <a:pt x="728027" y="61214"/>
                  </a:lnTo>
                  <a:lnTo>
                    <a:pt x="721563" y="41605"/>
                  </a:lnTo>
                  <a:lnTo>
                    <a:pt x="727964" y="22199"/>
                  </a:lnTo>
                  <a:lnTo>
                    <a:pt x="744499" y="10172"/>
                  </a:lnTo>
                  <a:lnTo>
                    <a:pt x="764857" y="10172"/>
                  </a:lnTo>
                  <a:lnTo>
                    <a:pt x="782688" y="23126"/>
                  </a:lnTo>
                  <a:lnTo>
                    <a:pt x="788403" y="15379"/>
                  </a:lnTo>
                  <a:lnTo>
                    <a:pt x="769353" y="1536"/>
                  </a:lnTo>
                  <a:lnTo>
                    <a:pt x="767194" y="0"/>
                  </a:lnTo>
                  <a:lnTo>
                    <a:pt x="764146" y="381"/>
                  </a:lnTo>
                  <a:lnTo>
                    <a:pt x="763955" y="647"/>
                  </a:lnTo>
                  <a:lnTo>
                    <a:pt x="740270" y="647"/>
                  </a:lnTo>
                  <a:lnTo>
                    <a:pt x="738238" y="2806"/>
                  </a:lnTo>
                  <a:lnTo>
                    <a:pt x="721093" y="15379"/>
                  </a:lnTo>
                  <a:lnTo>
                    <a:pt x="718934" y="16903"/>
                  </a:lnTo>
                  <a:lnTo>
                    <a:pt x="718553" y="19951"/>
                  </a:lnTo>
                  <a:lnTo>
                    <a:pt x="712076" y="40144"/>
                  </a:lnTo>
                  <a:lnTo>
                    <a:pt x="711314" y="42684"/>
                  </a:lnTo>
                  <a:lnTo>
                    <a:pt x="712584" y="45351"/>
                  </a:lnTo>
                  <a:lnTo>
                    <a:pt x="712825" y="45427"/>
                  </a:lnTo>
                  <a:lnTo>
                    <a:pt x="719315" y="65557"/>
                  </a:lnTo>
                  <a:lnTo>
                    <a:pt x="720204" y="67970"/>
                  </a:lnTo>
                  <a:lnTo>
                    <a:pt x="722871" y="69367"/>
                  </a:lnTo>
                  <a:lnTo>
                    <a:pt x="723087" y="69303"/>
                  </a:lnTo>
                  <a:lnTo>
                    <a:pt x="740143" y="81686"/>
                  </a:lnTo>
                  <a:lnTo>
                    <a:pt x="742302" y="83210"/>
                  </a:lnTo>
                  <a:lnTo>
                    <a:pt x="745223" y="82829"/>
                  </a:lnTo>
                  <a:lnTo>
                    <a:pt x="745401" y="82575"/>
                  </a:lnTo>
                  <a:lnTo>
                    <a:pt x="769099" y="82575"/>
                  </a:lnTo>
                  <a:lnTo>
                    <a:pt x="771258" y="80543"/>
                  </a:lnTo>
                  <a:lnTo>
                    <a:pt x="771258" y="80302"/>
                  </a:lnTo>
                  <a:lnTo>
                    <a:pt x="788403" y="67843"/>
                  </a:lnTo>
                  <a:lnTo>
                    <a:pt x="790435" y="66319"/>
                  </a:lnTo>
                  <a:lnTo>
                    <a:pt x="790943" y="63398"/>
                  </a:lnTo>
                  <a:close/>
                </a:path>
                <a:path w="883920" h="111760">
                  <a:moveTo>
                    <a:pt x="883653" y="15379"/>
                  </a:moveTo>
                  <a:lnTo>
                    <a:pt x="864603" y="1536"/>
                  </a:lnTo>
                  <a:lnTo>
                    <a:pt x="862444" y="0"/>
                  </a:lnTo>
                  <a:lnTo>
                    <a:pt x="859396" y="381"/>
                  </a:lnTo>
                  <a:lnTo>
                    <a:pt x="859205" y="647"/>
                  </a:lnTo>
                  <a:lnTo>
                    <a:pt x="835520" y="647"/>
                  </a:lnTo>
                  <a:lnTo>
                    <a:pt x="833488" y="2806"/>
                  </a:lnTo>
                  <a:lnTo>
                    <a:pt x="816343" y="15379"/>
                  </a:lnTo>
                  <a:lnTo>
                    <a:pt x="814184" y="16903"/>
                  </a:lnTo>
                  <a:lnTo>
                    <a:pt x="813803" y="19951"/>
                  </a:lnTo>
                  <a:lnTo>
                    <a:pt x="807326" y="40144"/>
                  </a:lnTo>
                  <a:lnTo>
                    <a:pt x="806564" y="42684"/>
                  </a:lnTo>
                  <a:lnTo>
                    <a:pt x="807834" y="45351"/>
                  </a:lnTo>
                  <a:lnTo>
                    <a:pt x="808075" y="45427"/>
                  </a:lnTo>
                  <a:lnTo>
                    <a:pt x="814565" y="65557"/>
                  </a:lnTo>
                  <a:lnTo>
                    <a:pt x="815454" y="67970"/>
                  </a:lnTo>
                  <a:lnTo>
                    <a:pt x="818121" y="69367"/>
                  </a:lnTo>
                  <a:lnTo>
                    <a:pt x="820661" y="68605"/>
                  </a:lnTo>
                  <a:lnTo>
                    <a:pt x="823074" y="67716"/>
                  </a:lnTo>
                  <a:lnTo>
                    <a:pt x="824471" y="65049"/>
                  </a:lnTo>
                  <a:lnTo>
                    <a:pt x="823709" y="62509"/>
                  </a:lnTo>
                  <a:lnTo>
                    <a:pt x="816813" y="41605"/>
                  </a:lnTo>
                  <a:lnTo>
                    <a:pt x="823214" y="22199"/>
                  </a:lnTo>
                  <a:lnTo>
                    <a:pt x="839749" y="10172"/>
                  </a:lnTo>
                  <a:lnTo>
                    <a:pt x="860107" y="10172"/>
                  </a:lnTo>
                  <a:lnTo>
                    <a:pt x="877938" y="23126"/>
                  </a:lnTo>
                  <a:lnTo>
                    <a:pt x="883653" y="15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8899156" y="2927248"/>
              <a:ext cx="269875" cy="83820"/>
            </a:xfrm>
            <a:custGeom>
              <a:avLst/>
              <a:gdLst/>
              <a:ahLst/>
              <a:cxnLst/>
              <a:rect l="l" t="t" r="r" b="b"/>
              <a:pathLst>
                <a:path w="269875" h="83819">
                  <a:moveTo>
                    <a:pt x="78867" y="63398"/>
                  </a:moveTo>
                  <a:lnTo>
                    <a:pt x="75819" y="59080"/>
                  </a:lnTo>
                  <a:lnTo>
                    <a:pt x="72771" y="58572"/>
                  </a:lnTo>
                  <a:lnTo>
                    <a:pt x="70612" y="60223"/>
                  </a:lnTo>
                  <a:lnTo>
                    <a:pt x="52959" y="73050"/>
                  </a:lnTo>
                  <a:lnTo>
                    <a:pt x="32245" y="73050"/>
                  </a:lnTo>
                  <a:lnTo>
                    <a:pt x="15951" y="61214"/>
                  </a:lnTo>
                  <a:lnTo>
                    <a:pt x="9017" y="40144"/>
                  </a:lnTo>
                  <a:lnTo>
                    <a:pt x="0" y="43065"/>
                  </a:lnTo>
                  <a:lnTo>
                    <a:pt x="7239" y="65557"/>
                  </a:lnTo>
                  <a:lnTo>
                    <a:pt x="8128" y="67970"/>
                  </a:lnTo>
                  <a:lnTo>
                    <a:pt x="10795" y="69367"/>
                  </a:lnTo>
                  <a:lnTo>
                    <a:pt x="11010" y="69303"/>
                  </a:lnTo>
                  <a:lnTo>
                    <a:pt x="28067" y="81686"/>
                  </a:lnTo>
                  <a:lnTo>
                    <a:pt x="30226" y="83210"/>
                  </a:lnTo>
                  <a:lnTo>
                    <a:pt x="33147" y="82829"/>
                  </a:lnTo>
                  <a:lnTo>
                    <a:pt x="33324" y="82575"/>
                  </a:lnTo>
                  <a:lnTo>
                    <a:pt x="57023" y="82575"/>
                  </a:lnTo>
                  <a:lnTo>
                    <a:pt x="59182" y="80543"/>
                  </a:lnTo>
                  <a:lnTo>
                    <a:pt x="59182" y="80302"/>
                  </a:lnTo>
                  <a:lnTo>
                    <a:pt x="76327" y="67843"/>
                  </a:lnTo>
                  <a:lnTo>
                    <a:pt x="78359" y="66319"/>
                  </a:lnTo>
                  <a:lnTo>
                    <a:pt x="78867" y="63398"/>
                  </a:lnTo>
                  <a:close/>
                </a:path>
                <a:path w="269875" h="83819">
                  <a:moveTo>
                    <a:pt x="174104" y="63398"/>
                  </a:moveTo>
                  <a:lnTo>
                    <a:pt x="171056" y="59080"/>
                  </a:lnTo>
                  <a:lnTo>
                    <a:pt x="168008" y="58572"/>
                  </a:lnTo>
                  <a:lnTo>
                    <a:pt x="165849" y="60223"/>
                  </a:lnTo>
                  <a:lnTo>
                    <a:pt x="148196" y="73050"/>
                  </a:lnTo>
                  <a:lnTo>
                    <a:pt x="127482" y="73050"/>
                  </a:lnTo>
                  <a:lnTo>
                    <a:pt x="111201" y="61214"/>
                  </a:lnTo>
                  <a:lnTo>
                    <a:pt x="104736" y="41605"/>
                  </a:lnTo>
                  <a:lnTo>
                    <a:pt x="111137" y="22186"/>
                  </a:lnTo>
                  <a:lnTo>
                    <a:pt x="127660" y="10172"/>
                  </a:lnTo>
                  <a:lnTo>
                    <a:pt x="148018" y="10172"/>
                  </a:lnTo>
                  <a:lnTo>
                    <a:pt x="165849" y="23126"/>
                  </a:lnTo>
                  <a:lnTo>
                    <a:pt x="171564" y="15379"/>
                  </a:lnTo>
                  <a:lnTo>
                    <a:pt x="152514" y="1536"/>
                  </a:lnTo>
                  <a:lnTo>
                    <a:pt x="150355" y="0"/>
                  </a:lnTo>
                  <a:lnTo>
                    <a:pt x="147307" y="381"/>
                  </a:lnTo>
                  <a:lnTo>
                    <a:pt x="147116" y="647"/>
                  </a:lnTo>
                  <a:lnTo>
                    <a:pt x="123431" y="647"/>
                  </a:lnTo>
                  <a:lnTo>
                    <a:pt x="121399" y="2806"/>
                  </a:lnTo>
                  <a:lnTo>
                    <a:pt x="121399" y="2933"/>
                  </a:lnTo>
                  <a:lnTo>
                    <a:pt x="104267" y="15379"/>
                  </a:lnTo>
                  <a:lnTo>
                    <a:pt x="102108" y="16903"/>
                  </a:lnTo>
                  <a:lnTo>
                    <a:pt x="101727" y="19951"/>
                  </a:lnTo>
                  <a:lnTo>
                    <a:pt x="95250" y="40144"/>
                  </a:lnTo>
                  <a:lnTo>
                    <a:pt x="94488" y="42684"/>
                  </a:lnTo>
                  <a:lnTo>
                    <a:pt x="95758" y="45351"/>
                  </a:lnTo>
                  <a:lnTo>
                    <a:pt x="95999" y="45427"/>
                  </a:lnTo>
                  <a:lnTo>
                    <a:pt x="102489" y="65557"/>
                  </a:lnTo>
                  <a:lnTo>
                    <a:pt x="103378" y="67970"/>
                  </a:lnTo>
                  <a:lnTo>
                    <a:pt x="106045" y="69367"/>
                  </a:lnTo>
                  <a:lnTo>
                    <a:pt x="106260" y="69303"/>
                  </a:lnTo>
                  <a:lnTo>
                    <a:pt x="123304" y="81686"/>
                  </a:lnTo>
                  <a:lnTo>
                    <a:pt x="125463" y="83210"/>
                  </a:lnTo>
                  <a:lnTo>
                    <a:pt x="128384" y="82829"/>
                  </a:lnTo>
                  <a:lnTo>
                    <a:pt x="128562" y="82575"/>
                  </a:lnTo>
                  <a:lnTo>
                    <a:pt x="152260" y="82575"/>
                  </a:lnTo>
                  <a:lnTo>
                    <a:pt x="154419" y="80543"/>
                  </a:lnTo>
                  <a:lnTo>
                    <a:pt x="154419" y="80302"/>
                  </a:lnTo>
                  <a:lnTo>
                    <a:pt x="171564" y="67843"/>
                  </a:lnTo>
                  <a:lnTo>
                    <a:pt x="173596" y="66319"/>
                  </a:lnTo>
                  <a:lnTo>
                    <a:pt x="174104" y="63398"/>
                  </a:lnTo>
                  <a:close/>
                </a:path>
                <a:path w="269875" h="83819">
                  <a:moveTo>
                    <a:pt x="269354" y="63398"/>
                  </a:moveTo>
                  <a:lnTo>
                    <a:pt x="266306" y="59080"/>
                  </a:lnTo>
                  <a:lnTo>
                    <a:pt x="263258" y="58572"/>
                  </a:lnTo>
                  <a:lnTo>
                    <a:pt x="261099" y="60223"/>
                  </a:lnTo>
                  <a:lnTo>
                    <a:pt x="243446" y="73050"/>
                  </a:lnTo>
                  <a:lnTo>
                    <a:pt x="222732" y="73050"/>
                  </a:lnTo>
                  <a:lnTo>
                    <a:pt x="206438" y="61214"/>
                  </a:lnTo>
                  <a:lnTo>
                    <a:pt x="199974" y="41605"/>
                  </a:lnTo>
                  <a:lnTo>
                    <a:pt x="206375" y="22199"/>
                  </a:lnTo>
                  <a:lnTo>
                    <a:pt x="222910" y="10172"/>
                  </a:lnTo>
                  <a:lnTo>
                    <a:pt x="243268" y="10172"/>
                  </a:lnTo>
                  <a:lnTo>
                    <a:pt x="261099" y="23126"/>
                  </a:lnTo>
                  <a:lnTo>
                    <a:pt x="266814" y="15379"/>
                  </a:lnTo>
                  <a:lnTo>
                    <a:pt x="247764" y="1536"/>
                  </a:lnTo>
                  <a:lnTo>
                    <a:pt x="245605" y="0"/>
                  </a:lnTo>
                  <a:lnTo>
                    <a:pt x="242557" y="381"/>
                  </a:lnTo>
                  <a:lnTo>
                    <a:pt x="242366" y="647"/>
                  </a:lnTo>
                  <a:lnTo>
                    <a:pt x="218681" y="647"/>
                  </a:lnTo>
                  <a:lnTo>
                    <a:pt x="216649" y="2806"/>
                  </a:lnTo>
                  <a:lnTo>
                    <a:pt x="199504" y="15379"/>
                  </a:lnTo>
                  <a:lnTo>
                    <a:pt x="197345" y="16903"/>
                  </a:lnTo>
                  <a:lnTo>
                    <a:pt x="196964" y="19951"/>
                  </a:lnTo>
                  <a:lnTo>
                    <a:pt x="190487" y="40144"/>
                  </a:lnTo>
                  <a:lnTo>
                    <a:pt x="189725" y="42684"/>
                  </a:lnTo>
                  <a:lnTo>
                    <a:pt x="190995" y="45351"/>
                  </a:lnTo>
                  <a:lnTo>
                    <a:pt x="191236" y="45427"/>
                  </a:lnTo>
                  <a:lnTo>
                    <a:pt x="197726" y="65557"/>
                  </a:lnTo>
                  <a:lnTo>
                    <a:pt x="198615" y="67970"/>
                  </a:lnTo>
                  <a:lnTo>
                    <a:pt x="201282" y="69367"/>
                  </a:lnTo>
                  <a:lnTo>
                    <a:pt x="201498" y="69303"/>
                  </a:lnTo>
                  <a:lnTo>
                    <a:pt x="218554" y="81686"/>
                  </a:lnTo>
                  <a:lnTo>
                    <a:pt x="220713" y="83210"/>
                  </a:lnTo>
                  <a:lnTo>
                    <a:pt x="223634" y="82829"/>
                  </a:lnTo>
                  <a:lnTo>
                    <a:pt x="223812" y="82575"/>
                  </a:lnTo>
                  <a:lnTo>
                    <a:pt x="247510" y="82575"/>
                  </a:lnTo>
                  <a:lnTo>
                    <a:pt x="249669" y="80543"/>
                  </a:lnTo>
                  <a:lnTo>
                    <a:pt x="249669" y="80302"/>
                  </a:lnTo>
                  <a:lnTo>
                    <a:pt x="266814" y="67843"/>
                  </a:lnTo>
                  <a:lnTo>
                    <a:pt x="268846" y="66319"/>
                  </a:lnTo>
                  <a:lnTo>
                    <a:pt x="269354" y="63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/>
          <p:nvPr/>
        </p:nvSpPr>
        <p:spPr>
          <a:xfrm>
            <a:off x="7856259" y="2751941"/>
            <a:ext cx="641985" cy="129539"/>
          </a:xfrm>
          <a:custGeom>
            <a:avLst/>
            <a:gdLst/>
            <a:ahLst/>
            <a:cxnLst/>
            <a:rect l="l" t="t" r="r" b="b"/>
            <a:pathLst>
              <a:path w="641984" h="129539">
                <a:moveTo>
                  <a:pt x="49528" y="17149"/>
                </a:moveTo>
                <a:lnTo>
                  <a:pt x="29463" y="17149"/>
                </a:lnTo>
                <a:lnTo>
                  <a:pt x="29463" y="99721"/>
                </a:lnTo>
                <a:lnTo>
                  <a:pt x="49528" y="99721"/>
                </a:lnTo>
                <a:lnTo>
                  <a:pt x="49528" y="17149"/>
                </a:lnTo>
                <a:close/>
              </a:path>
              <a:path w="641984" h="129539">
                <a:moveTo>
                  <a:pt x="78865" y="381"/>
                </a:moveTo>
                <a:lnTo>
                  <a:pt x="0" y="381"/>
                </a:lnTo>
                <a:lnTo>
                  <a:pt x="0" y="17149"/>
                </a:lnTo>
                <a:lnTo>
                  <a:pt x="78865" y="17149"/>
                </a:lnTo>
                <a:lnTo>
                  <a:pt x="78865" y="381"/>
                </a:lnTo>
                <a:close/>
              </a:path>
              <a:path w="641984" h="129539">
                <a:moveTo>
                  <a:pt x="199131" y="26931"/>
                </a:moveTo>
                <a:lnTo>
                  <a:pt x="129790" y="26931"/>
                </a:lnTo>
                <a:lnTo>
                  <a:pt x="129790" y="44461"/>
                </a:lnTo>
                <a:lnTo>
                  <a:pt x="199131" y="44461"/>
                </a:lnTo>
                <a:lnTo>
                  <a:pt x="199131" y="26931"/>
                </a:lnTo>
                <a:close/>
              </a:path>
              <a:path w="641984" h="129539">
                <a:moveTo>
                  <a:pt x="199131" y="57038"/>
                </a:moveTo>
                <a:lnTo>
                  <a:pt x="129790" y="57038"/>
                </a:lnTo>
                <a:lnTo>
                  <a:pt x="129790" y="74568"/>
                </a:lnTo>
                <a:lnTo>
                  <a:pt x="199131" y="74568"/>
                </a:lnTo>
                <a:lnTo>
                  <a:pt x="199131" y="57038"/>
                </a:lnTo>
                <a:close/>
              </a:path>
              <a:path w="641984" h="129539">
                <a:moveTo>
                  <a:pt x="301744" y="27947"/>
                </a:moveTo>
                <a:lnTo>
                  <a:pt x="282695" y="27947"/>
                </a:lnTo>
                <a:lnTo>
                  <a:pt x="282695" y="99721"/>
                </a:lnTo>
                <a:lnTo>
                  <a:pt x="301744" y="99721"/>
                </a:lnTo>
                <a:lnTo>
                  <a:pt x="301744" y="27947"/>
                </a:lnTo>
                <a:close/>
              </a:path>
              <a:path w="641984" h="129539">
                <a:moveTo>
                  <a:pt x="301744" y="0"/>
                </a:moveTo>
                <a:lnTo>
                  <a:pt x="286251" y="0"/>
                </a:lnTo>
                <a:lnTo>
                  <a:pt x="284092" y="6097"/>
                </a:lnTo>
                <a:lnTo>
                  <a:pt x="280028" y="11305"/>
                </a:lnTo>
                <a:lnTo>
                  <a:pt x="274313" y="15879"/>
                </a:lnTo>
                <a:lnTo>
                  <a:pt x="268471" y="20452"/>
                </a:lnTo>
                <a:lnTo>
                  <a:pt x="263010" y="23501"/>
                </a:lnTo>
                <a:lnTo>
                  <a:pt x="258057" y="25152"/>
                </a:lnTo>
                <a:lnTo>
                  <a:pt x="258057" y="42429"/>
                </a:lnTo>
                <a:lnTo>
                  <a:pt x="264889" y="39737"/>
                </a:lnTo>
                <a:lnTo>
                  <a:pt x="271281" y="36426"/>
                </a:lnTo>
                <a:lnTo>
                  <a:pt x="277220" y="32496"/>
                </a:lnTo>
                <a:lnTo>
                  <a:pt x="282695" y="27947"/>
                </a:lnTo>
                <a:lnTo>
                  <a:pt x="301744" y="27947"/>
                </a:lnTo>
                <a:lnTo>
                  <a:pt x="301744" y="0"/>
                </a:lnTo>
                <a:close/>
              </a:path>
              <a:path w="641984" h="129539">
                <a:moveTo>
                  <a:pt x="388610" y="76347"/>
                </a:moveTo>
                <a:lnTo>
                  <a:pt x="369434" y="79141"/>
                </a:lnTo>
                <a:lnTo>
                  <a:pt x="371212" y="86001"/>
                </a:lnTo>
                <a:lnTo>
                  <a:pt x="375022" y="91464"/>
                </a:lnTo>
                <a:lnTo>
                  <a:pt x="386451" y="99340"/>
                </a:lnTo>
                <a:lnTo>
                  <a:pt x="394198" y="101372"/>
                </a:lnTo>
                <a:lnTo>
                  <a:pt x="414772" y="101372"/>
                </a:lnTo>
                <a:lnTo>
                  <a:pt x="422900" y="98959"/>
                </a:lnTo>
                <a:lnTo>
                  <a:pt x="428360" y="94258"/>
                </a:lnTo>
                <a:lnTo>
                  <a:pt x="433948" y="89558"/>
                </a:lnTo>
                <a:lnTo>
                  <a:pt x="434880" y="87653"/>
                </a:lnTo>
                <a:lnTo>
                  <a:pt x="399532" y="87653"/>
                </a:lnTo>
                <a:lnTo>
                  <a:pt x="395976" y="86636"/>
                </a:lnTo>
                <a:lnTo>
                  <a:pt x="393563" y="84731"/>
                </a:lnTo>
                <a:lnTo>
                  <a:pt x="391023" y="82825"/>
                </a:lnTo>
                <a:lnTo>
                  <a:pt x="389372" y="80031"/>
                </a:lnTo>
                <a:lnTo>
                  <a:pt x="388610" y="76347"/>
                </a:lnTo>
                <a:close/>
              </a:path>
              <a:path w="641984" h="129539">
                <a:moveTo>
                  <a:pt x="412232" y="26168"/>
                </a:moveTo>
                <a:lnTo>
                  <a:pt x="392039" y="26168"/>
                </a:lnTo>
                <a:lnTo>
                  <a:pt x="384419" y="28328"/>
                </a:lnTo>
                <a:lnTo>
                  <a:pt x="379467" y="32520"/>
                </a:lnTo>
                <a:lnTo>
                  <a:pt x="374641" y="36712"/>
                </a:lnTo>
                <a:lnTo>
                  <a:pt x="372161" y="41921"/>
                </a:lnTo>
                <a:lnTo>
                  <a:pt x="372101" y="55132"/>
                </a:lnTo>
                <a:lnTo>
                  <a:pt x="375022" y="60595"/>
                </a:lnTo>
                <a:lnTo>
                  <a:pt x="413121" y="74441"/>
                </a:lnTo>
                <a:lnTo>
                  <a:pt x="415280" y="75330"/>
                </a:lnTo>
                <a:lnTo>
                  <a:pt x="416169" y="76220"/>
                </a:lnTo>
                <a:lnTo>
                  <a:pt x="417185" y="77109"/>
                </a:lnTo>
                <a:lnTo>
                  <a:pt x="417566" y="78379"/>
                </a:lnTo>
                <a:lnTo>
                  <a:pt x="417566" y="81936"/>
                </a:lnTo>
                <a:lnTo>
                  <a:pt x="416804" y="83588"/>
                </a:lnTo>
                <a:lnTo>
                  <a:pt x="415026" y="84858"/>
                </a:lnTo>
                <a:lnTo>
                  <a:pt x="412613" y="86636"/>
                </a:lnTo>
                <a:lnTo>
                  <a:pt x="408930" y="87653"/>
                </a:lnTo>
                <a:lnTo>
                  <a:pt x="434880" y="87653"/>
                </a:lnTo>
                <a:lnTo>
                  <a:pt x="436742" y="83842"/>
                </a:lnTo>
                <a:lnTo>
                  <a:pt x="436742" y="71138"/>
                </a:lnTo>
                <a:lnTo>
                  <a:pt x="434710" y="66438"/>
                </a:lnTo>
                <a:lnTo>
                  <a:pt x="426710" y="59705"/>
                </a:lnTo>
                <a:lnTo>
                  <a:pt x="419598" y="56911"/>
                </a:lnTo>
                <a:lnTo>
                  <a:pt x="399405" y="52337"/>
                </a:lnTo>
                <a:lnTo>
                  <a:pt x="393436" y="50559"/>
                </a:lnTo>
                <a:lnTo>
                  <a:pt x="391658" y="49289"/>
                </a:lnTo>
                <a:lnTo>
                  <a:pt x="390388" y="48272"/>
                </a:lnTo>
                <a:lnTo>
                  <a:pt x="389753" y="47129"/>
                </a:lnTo>
                <a:lnTo>
                  <a:pt x="389753" y="44207"/>
                </a:lnTo>
                <a:lnTo>
                  <a:pt x="390515" y="42937"/>
                </a:lnTo>
                <a:lnTo>
                  <a:pt x="392039" y="41921"/>
                </a:lnTo>
                <a:lnTo>
                  <a:pt x="394198" y="40523"/>
                </a:lnTo>
                <a:lnTo>
                  <a:pt x="397754" y="39888"/>
                </a:lnTo>
                <a:lnTo>
                  <a:pt x="432709" y="39888"/>
                </a:lnTo>
                <a:lnTo>
                  <a:pt x="432424" y="38872"/>
                </a:lnTo>
                <a:lnTo>
                  <a:pt x="429122" y="34172"/>
                </a:lnTo>
                <a:lnTo>
                  <a:pt x="424297" y="30996"/>
                </a:lnTo>
                <a:lnTo>
                  <a:pt x="419598" y="27820"/>
                </a:lnTo>
                <a:lnTo>
                  <a:pt x="412232" y="26168"/>
                </a:lnTo>
                <a:close/>
              </a:path>
              <a:path w="641984" h="129539">
                <a:moveTo>
                  <a:pt x="432709" y="39888"/>
                </a:moveTo>
                <a:lnTo>
                  <a:pt x="406771" y="39888"/>
                </a:lnTo>
                <a:lnTo>
                  <a:pt x="409819" y="40523"/>
                </a:lnTo>
                <a:lnTo>
                  <a:pt x="411978" y="42048"/>
                </a:lnTo>
                <a:lnTo>
                  <a:pt x="414010" y="43572"/>
                </a:lnTo>
                <a:lnTo>
                  <a:pt x="415534" y="45732"/>
                </a:lnTo>
                <a:lnTo>
                  <a:pt x="416296" y="48526"/>
                </a:lnTo>
                <a:lnTo>
                  <a:pt x="434202" y="45223"/>
                </a:lnTo>
                <a:lnTo>
                  <a:pt x="432709" y="39888"/>
                </a:lnTo>
                <a:close/>
              </a:path>
              <a:path w="641984" h="129539">
                <a:moveTo>
                  <a:pt x="483096" y="26168"/>
                </a:moveTo>
                <a:lnTo>
                  <a:pt x="450670" y="55821"/>
                </a:lnTo>
                <a:lnTo>
                  <a:pt x="450077" y="64279"/>
                </a:lnTo>
                <a:lnTo>
                  <a:pt x="450527" y="71472"/>
                </a:lnTo>
                <a:lnTo>
                  <a:pt x="476191" y="100608"/>
                </a:lnTo>
                <a:lnTo>
                  <a:pt x="485001" y="101372"/>
                </a:lnTo>
                <a:lnTo>
                  <a:pt x="492875" y="101372"/>
                </a:lnTo>
                <a:lnTo>
                  <a:pt x="499479" y="99594"/>
                </a:lnTo>
                <a:lnTo>
                  <a:pt x="504686" y="95910"/>
                </a:lnTo>
                <a:lnTo>
                  <a:pt x="510020" y="92226"/>
                </a:lnTo>
                <a:lnTo>
                  <a:pt x="513737" y="87145"/>
                </a:lnTo>
                <a:lnTo>
                  <a:pt x="480810" y="87145"/>
                </a:lnTo>
                <a:lnTo>
                  <a:pt x="477127" y="85620"/>
                </a:lnTo>
                <a:lnTo>
                  <a:pt x="471285" y="79269"/>
                </a:lnTo>
                <a:lnTo>
                  <a:pt x="469761" y="74949"/>
                </a:lnTo>
                <a:lnTo>
                  <a:pt x="469634" y="69233"/>
                </a:lnTo>
                <a:lnTo>
                  <a:pt x="517258" y="69233"/>
                </a:lnTo>
                <a:lnTo>
                  <a:pt x="516852" y="58989"/>
                </a:lnTo>
                <a:lnTo>
                  <a:pt x="516589" y="57546"/>
                </a:lnTo>
                <a:lnTo>
                  <a:pt x="469888" y="57546"/>
                </a:lnTo>
                <a:lnTo>
                  <a:pt x="469976" y="52083"/>
                </a:lnTo>
                <a:lnTo>
                  <a:pt x="471285" y="48272"/>
                </a:lnTo>
                <a:lnTo>
                  <a:pt x="476619" y="42175"/>
                </a:lnTo>
                <a:lnTo>
                  <a:pt x="480048" y="40777"/>
                </a:lnTo>
                <a:lnTo>
                  <a:pt x="511100" y="40777"/>
                </a:lnTo>
                <a:lnTo>
                  <a:pt x="508369" y="36712"/>
                </a:lnTo>
                <a:lnTo>
                  <a:pt x="503348" y="32117"/>
                </a:lnTo>
                <a:lnTo>
                  <a:pt x="497447" y="28820"/>
                </a:lnTo>
                <a:lnTo>
                  <a:pt x="490688" y="26833"/>
                </a:lnTo>
                <a:lnTo>
                  <a:pt x="483096" y="26168"/>
                </a:lnTo>
                <a:close/>
              </a:path>
              <a:path w="641984" h="129539">
                <a:moveTo>
                  <a:pt x="497320" y="76855"/>
                </a:moveTo>
                <a:lnTo>
                  <a:pt x="488176" y="87145"/>
                </a:lnTo>
                <a:lnTo>
                  <a:pt x="513737" y="87145"/>
                </a:lnTo>
                <a:lnTo>
                  <a:pt x="513829" y="87018"/>
                </a:lnTo>
                <a:lnTo>
                  <a:pt x="516242" y="80031"/>
                </a:lnTo>
                <a:lnTo>
                  <a:pt x="497320" y="76855"/>
                </a:lnTo>
                <a:close/>
              </a:path>
              <a:path w="641984" h="129539">
                <a:moveTo>
                  <a:pt x="511100" y="40777"/>
                </a:moveTo>
                <a:lnTo>
                  <a:pt x="488049" y="40777"/>
                </a:lnTo>
                <a:lnTo>
                  <a:pt x="491351" y="42175"/>
                </a:lnTo>
                <a:lnTo>
                  <a:pt x="494145" y="44969"/>
                </a:lnTo>
                <a:lnTo>
                  <a:pt x="496812" y="47891"/>
                </a:lnTo>
                <a:lnTo>
                  <a:pt x="498209" y="52083"/>
                </a:lnTo>
                <a:lnTo>
                  <a:pt x="498336" y="57546"/>
                </a:lnTo>
                <a:lnTo>
                  <a:pt x="516589" y="57546"/>
                </a:lnTo>
                <a:lnTo>
                  <a:pt x="515242" y="50162"/>
                </a:lnTo>
                <a:lnTo>
                  <a:pt x="512419" y="42740"/>
                </a:lnTo>
                <a:lnTo>
                  <a:pt x="511100" y="40777"/>
                </a:lnTo>
                <a:close/>
              </a:path>
              <a:path w="641984" h="129539">
                <a:moveTo>
                  <a:pt x="533387" y="104421"/>
                </a:moveTo>
                <a:lnTo>
                  <a:pt x="566914" y="128939"/>
                </a:lnTo>
                <a:lnTo>
                  <a:pt x="573264" y="128939"/>
                </a:lnTo>
                <a:lnTo>
                  <a:pt x="578598" y="128304"/>
                </a:lnTo>
                <a:lnTo>
                  <a:pt x="587107" y="125509"/>
                </a:lnTo>
                <a:lnTo>
                  <a:pt x="590536" y="123730"/>
                </a:lnTo>
                <a:lnTo>
                  <a:pt x="592949" y="121317"/>
                </a:lnTo>
                <a:lnTo>
                  <a:pt x="595489" y="118903"/>
                </a:lnTo>
                <a:lnTo>
                  <a:pt x="597521" y="115600"/>
                </a:lnTo>
                <a:lnTo>
                  <a:pt x="597944" y="114330"/>
                </a:lnTo>
                <a:lnTo>
                  <a:pt x="562215" y="114330"/>
                </a:lnTo>
                <a:lnTo>
                  <a:pt x="559421" y="113695"/>
                </a:lnTo>
                <a:lnTo>
                  <a:pt x="557516" y="112297"/>
                </a:lnTo>
                <a:lnTo>
                  <a:pt x="556246" y="111408"/>
                </a:lnTo>
                <a:lnTo>
                  <a:pt x="555484" y="109630"/>
                </a:lnTo>
                <a:lnTo>
                  <a:pt x="555103" y="107089"/>
                </a:lnTo>
                <a:lnTo>
                  <a:pt x="533387" y="104421"/>
                </a:lnTo>
                <a:close/>
              </a:path>
              <a:path w="641984" h="129539">
                <a:moveTo>
                  <a:pt x="600949" y="88034"/>
                </a:moveTo>
                <a:lnTo>
                  <a:pt x="581900" y="88034"/>
                </a:lnTo>
                <a:lnTo>
                  <a:pt x="581900" y="102770"/>
                </a:lnTo>
                <a:lnTo>
                  <a:pt x="581646" y="105692"/>
                </a:lnTo>
                <a:lnTo>
                  <a:pt x="571105" y="114330"/>
                </a:lnTo>
                <a:lnTo>
                  <a:pt x="597944" y="114330"/>
                </a:lnTo>
                <a:lnTo>
                  <a:pt x="600272" y="107343"/>
                </a:lnTo>
                <a:lnTo>
                  <a:pt x="600327" y="107089"/>
                </a:lnTo>
                <a:lnTo>
                  <a:pt x="600949" y="100864"/>
                </a:lnTo>
                <a:lnTo>
                  <a:pt x="600949" y="88034"/>
                </a:lnTo>
                <a:close/>
              </a:path>
              <a:path w="641984" h="129539">
                <a:moveTo>
                  <a:pt x="570089" y="26168"/>
                </a:moveTo>
                <a:lnTo>
                  <a:pt x="552564" y="26168"/>
                </a:lnTo>
                <a:lnTo>
                  <a:pt x="545325" y="29344"/>
                </a:lnTo>
                <a:lnTo>
                  <a:pt x="530847" y="72917"/>
                </a:lnTo>
                <a:lnTo>
                  <a:pt x="533006" y="81047"/>
                </a:lnTo>
                <a:lnTo>
                  <a:pt x="560437" y="99721"/>
                </a:lnTo>
                <a:lnTo>
                  <a:pt x="569073" y="99721"/>
                </a:lnTo>
                <a:lnTo>
                  <a:pt x="576312" y="95783"/>
                </a:lnTo>
                <a:lnTo>
                  <a:pt x="581900" y="88034"/>
                </a:lnTo>
                <a:lnTo>
                  <a:pt x="600949" y="88034"/>
                </a:lnTo>
                <a:lnTo>
                  <a:pt x="600949" y="84350"/>
                </a:lnTo>
                <a:lnTo>
                  <a:pt x="561326" y="84350"/>
                </a:lnTo>
                <a:lnTo>
                  <a:pt x="557770" y="82571"/>
                </a:lnTo>
                <a:lnTo>
                  <a:pt x="554618" y="78887"/>
                </a:lnTo>
                <a:lnTo>
                  <a:pt x="551802" y="75458"/>
                </a:lnTo>
                <a:lnTo>
                  <a:pt x="550278" y="69868"/>
                </a:lnTo>
                <a:lnTo>
                  <a:pt x="550317" y="54864"/>
                </a:lnTo>
                <a:lnTo>
                  <a:pt x="551802" y="49543"/>
                </a:lnTo>
                <a:lnTo>
                  <a:pt x="554723" y="45986"/>
                </a:lnTo>
                <a:lnTo>
                  <a:pt x="557770" y="42556"/>
                </a:lnTo>
                <a:lnTo>
                  <a:pt x="561453" y="40777"/>
                </a:lnTo>
                <a:lnTo>
                  <a:pt x="600949" y="40777"/>
                </a:lnTo>
                <a:lnTo>
                  <a:pt x="600949" y="37856"/>
                </a:lnTo>
                <a:lnTo>
                  <a:pt x="583170" y="37856"/>
                </a:lnTo>
                <a:lnTo>
                  <a:pt x="577455" y="30106"/>
                </a:lnTo>
                <a:lnTo>
                  <a:pt x="570089" y="26168"/>
                </a:lnTo>
                <a:close/>
              </a:path>
              <a:path w="641984" h="129539">
                <a:moveTo>
                  <a:pt x="600949" y="40777"/>
                </a:moveTo>
                <a:lnTo>
                  <a:pt x="570724" y="40777"/>
                </a:lnTo>
                <a:lnTo>
                  <a:pt x="574661" y="42556"/>
                </a:lnTo>
                <a:lnTo>
                  <a:pt x="577709" y="46113"/>
                </a:lnTo>
                <a:lnTo>
                  <a:pt x="580757" y="49797"/>
                </a:lnTo>
                <a:lnTo>
                  <a:pt x="582171" y="54864"/>
                </a:lnTo>
                <a:lnTo>
                  <a:pt x="582281" y="69868"/>
                </a:lnTo>
                <a:lnTo>
                  <a:pt x="580757" y="75203"/>
                </a:lnTo>
                <a:lnTo>
                  <a:pt x="577345" y="79014"/>
                </a:lnTo>
                <a:lnTo>
                  <a:pt x="574280" y="82571"/>
                </a:lnTo>
                <a:lnTo>
                  <a:pt x="570343" y="84350"/>
                </a:lnTo>
                <a:lnTo>
                  <a:pt x="600949" y="84350"/>
                </a:lnTo>
                <a:lnTo>
                  <a:pt x="600949" y="40777"/>
                </a:lnTo>
                <a:close/>
              </a:path>
              <a:path w="641984" h="129539">
                <a:moveTo>
                  <a:pt x="600949" y="27820"/>
                </a:moveTo>
                <a:lnTo>
                  <a:pt x="583170" y="27820"/>
                </a:lnTo>
                <a:lnTo>
                  <a:pt x="583170" y="37856"/>
                </a:lnTo>
                <a:lnTo>
                  <a:pt x="600949" y="37856"/>
                </a:lnTo>
                <a:lnTo>
                  <a:pt x="600949" y="27820"/>
                </a:lnTo>
                <a:close/>
              </a:path>
              <a:path w="641984" h="129539">
                <a:moveTo>
                  <a:pt x="641461" y="80666"/>
                </a:moveTo>
                <a:lnTo>
                  <a:pt x="622412" y="80666"/>
                </a:lnTo>
                <a:lnTo>
                  <a:pt x="622412" y="99721"/>
                </a:lnTo>
                <a:lnTo>
                  <a:pt x="641461" y="99721"/>
                </a:lnTo>
                <a:lnTo>
                  <a:pt x="641461" y="80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71" name="object 7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689766" y="6028813"/>
            <a:ext cx="969495" cy="130209"/>
          </a:xfrm>
          <a:prstGeom prst="rect">
            <a:avLst/>
          </a:prstGeom>
        </p:spPr>
      </p:pic>
      <p:sp>
        <p:nvSpPr>
          <p:cNvPr id="72" name="object 72"/>
          <p:cNvSpPr/>
          <p:nvPr/>
        </p:nvSpPr>
        <p:spPr>
          <a:xfrm>
            <a:off x="6849681" y="4068772"/>
            <a:ext cx="127000" cy="628015"/>
          </a:xfrm>
          <a:custGeom>
            <a:avLst/>
            <a:gdLst/>
            <a:ahLst/>
            <a:cxnLst/>
            <a:rect l="l" t="t" r="r" b="b"/>
            <a:pathLst>
              <a:path w="127000" h="628014">
                <a:moveTo>
                  <a:pt x="99311" y="534684"/>
                </a:moveTo>
                <a:lnTo>
                  <a:pt x="0" y="575335"/>
                </a:lnTo>
                <a:lnTo>
                  <a:pt x="0" y="589436"/>
                </a:lnTo>
                <a:lnTo>
                  <a:pt x="99311" y="627673"/>
                </a:lnTo>
                <a:lnTo>
                  <a:pt x="99311" y="613699"/>
                </a:lnTo>
                <a:lnTo>
                  <a:pt x="69213" y="602774"/>
                </a:lnTo>
                <a:lnTo>
                  <a:pt x="69213" y="598963"/>
                </a:lnTo>
                <a:lnTo>
                  <a:pt x="58545" y="598963"/>
                </a:lnTo>
                <a:lnTo>
                  <a:pt x="23113" y="585752"/>
                </a:lnTo>
                <a:lnTo>
                  <a:pt x="16763" y="583973"/>
                </a:lnTo>
                <a:lnTo>
                  <a:pt x="10413" y="582703"/>
                </a:lnTo>
                <a:lnTo>
                  <a:pt x="15747" y="581179"/>
                </a:lnTo>
                <a:lnTo>
                  <a:pt x="22605" y="578892"/>
                </a:lnTo>
                <a:lnTo>
                  <a:pt x="58545" y="565299"/>
                </a:lnTo>
                <a:lnTo>
                  <a:pt x="69213" y="565299"/>
                </a:lnTo>
                <a:lnTo>
                  <a:pt x="69213" y="561234"/>
                </a:lnTo>
                <a:lnTo>
                  <a:pt x="99311" y="549674"/>
                </a:lnTo>
                <a:lnTo>
                  <a:pt x="99311" y="534684"/>
                </a:lnTo>
                <a:close/>
              </a:path>
              <a:path w="127000" h="628014">
                <a:moveTo>
                  <a:pt x="69213" y="565299"/>
                </a:moveTo>
                <a:lnTo>
                  <a:pt x="58545" y="565299"/>
                </a:lnTo>
                <a:lnTo>
                  <a:pt x="58545" y="598963"/>
                </a:lnTo>
                <a:lnTo>
                  <a:pt x="69213" y="598963"/>
                </a:lnTo>
                <a:lnTo>
                  <a:pt x="69213" y="565299"/>
                </a:lnTo>
                <a:close/>
              </a:path>
              <a:path w="127000" h="628014">
                <a:moveTo>
                  <a:pt x="99311" y="425435"/>
                </a:moveTo>
                <a:lnTo>
                  <a:pt x="41655" y="425435"/>
                </a:lnTo>
                <a:lnTo>
                  <a:pt x="35559" y="427341"/>
                </a:lnTo>
                <a:lnTo>
                  <a:pt x="31622" y="431279"/>
                </a:lnTo>
                <a:lnTo>
                  <a:pt x="27685" y="435090"/>
                </a:lnTo>
                <a:lnTo>
                  <a:pt x="25653" y="440552"/>
                </a:lnTo>
                <a:lnTo>
                  <a:pt x="25653" y="447666"/>
                </a:lnTo>
                <a:lnTo>
                  <a:pt x="26441" y="454195"/>
                </a:lnTo>
                <a:lnTo>
                  <a:pt x="28812" y="460068"/>
                </a:lnTo>
                <a:lnTo>
                  <a:pt x="32779" y="465298"/>
                </a:lnTo>
                <a:lnTo>
                  <a:pt x="38353" y="469897"/>
                </a:lnTo>
                <a:lnTo>
                  <a:pt x="34289" y="471294"/>
                </a:lnTo>
                <a:lnTo>
                  <a:pt x="31241" y="473708"/>
                </a:lnTo>
                <a:lnTo>
                  <a:pt x="29082" y="477138"/>
                </a:lnTo>
                <a:lnTo>
                  <a:pt x="26796" y="480568"/>
                </a:lnTo>
                <a:lnTo>
                  <a:pt x="25653" y="484887"/>
                </a:lnTo>
                <a:lnTo>
                  <a:pt x="25653" y="495050"/>
                </a:lnTo>
                <a:lnTo>
                  <a:pt x="37464" y="512072"/>
                </a:lnTo>
                <a:lnTo>
                  <a:pt x="27304" y="512072"/>
                </a:lnTo>
                <a:lnTo>
                  <a:pt x="27304" y="522997"/>
                </a:lnTo>
                <a:lnTo>
                  <a:pt x="99311" y="522997"/>
                </a:lnTo>
                <a:lnTo>
                  <a:pt x="99311" y="510802"/>
                </a:lnTo>
                <a:lnTo>
                  <a:pt x="55370" y="510802"/>
                </a:lnTo>
                <a:lnTo>
                  <a:pt x="50417" y="510167"/>
                </a:lnTo>
                <a:lnTo>
                  <a:pt x="46861" y="508769"/>
                </a:lnTo>
                <a:lnTo>
                  <a:pt x="43432" y="507499"/>
                </a:lnTo>
                <a:lnTo>
                  <a:pt x="40766" y="505340"/>
                </a:lnTo>
                <a:lnTo>
                  <a:pt x="37210" y="499496"/>
                </a:lnTo>
                <a:lnTo>
                  <a:pt x="36321" y="496320"/>
                </a:lnTo>
                <a:lnTo>
                  <a:pt x="36321" y="488444"/>
                </a:lnTo>
                <a:lnTo>
                  <a:pt x="37591" y="485141"/>
                </a:lnTo>
                <a:lnTo>
                  <a:pt x="40385" y="483236"/>
                </a:lnTo>
                <a:lnTo>
                  <a:pt x="43051" y="481203"/>
                </a:lnTo>
                <a:lnTo>
                  <a:pt x="47115" y="480187"/>
                </a:lnTo>
                <a:lnTo>
                  <a:pt x="99311" y="480187"/>
                </a:lnTo>
                <a:lnTo>
                  <a:pt x="99311" y="467992"/>
                </a:lnTo>
                <a:lnTo>
                  <a:pt x="50036" y="467992"/>
                </a:lnTo>
                <a:lnTo>
                  <a:pt x="44702" y="466340"/>
                </a:lnTo>
                <a:lnTo>
                  <a:pt x="41274" y="463037"/>
                </a:lnTo>
                <a:lnTo>
                  <a:pt x="37972" y="459607"/>
                </a:lnTo>
                <a:lnTo>
                  <a:pt x="36321" y="455415"/>
                </a:lnTo>
                <a:lnTo>
                  <a:pt x="36321" y="447539"/>
                </a:lnTo>
                <a:lnTo>
                  <a:pt x="49020" y="437631"/>
                </a:lnTo>
                <a:lnTo>
                  <a:pt x="99311" y="437631"/>
                </a:lnTo>
                <a:lnTo>
                  <a:pt x="99311" y="425435"/>
                </a:lnTo>
                <a:close/>
              </a:path>
              <a:path w="127000" h="628014">
                <a:moveTo>
                  <a:pt x="70102" y="341466"/>
                </a:moveTo>
                <a:lnTo>
                  <a:pt x="55878" y="341466"/>
                </a:lnTo>
                <a:lnTo>
                  <a:pt x="49528" y="342609"/>
                </a:lnTo>
                <a:lnTo>
                  <a:pt x="38099" y="347437"/>
                </a:lnTo>
                <a:lnTo>
                  <a:pt x="33654" y="350994"/>
                </a:lnTo>
                <a:lnTo>
                  <a:pt x="27304" y="360394"/>
                </a:lnTo>
                <a:lnTo>
                  <a:pt x="25653" y="365857"/>
                </a:lnTo>
                <a:lnTo>
                  <a:pt x="25718" y="376908"/>
                </a:lnTo>
                <a:lnTo>
                  <a:pt x="26669" y="380592"/>
                </a:lnTo>
                <a:lnTo>
                  <a:pt x="30225" y="387198"/>
                </a:lnTo>
                <a:lnTo>
                  <a:pt x="33019" y="390247"/>
                </a:lnTo>
                <a:lnTo>
                  <a:pt x="36702" y="392788"/>
                </a:lnTo>
                <a:lnTo>
                  <a:pt x="27304" y="392788"/>
                </a:lnTo>
                <a:lnTo>
                  <a:pt x="27304" y="403967"/>
                </a:lnTo>
                <a:lnTo>
                  <a:pt x="126870" y="403967"/>
                </a:lnTo>
                <a:lnTo>
                  <a:pt x="126870" y="392915"/>
                </a:lnTo>
                <a:lnTo>
                  <a:pt x="54481" y="392915"/>
                </a:lnTo>
                <a:lnTo>
                  <a:pt x="47369" y="390882"/>
                </a:lnTo>
                <a:lnTo>
                  <a:pt x="42544" y="386944"/>
                </a:lnTo>
                <a:lnTo>
                  <a:pt x="37718" y="382879"/>
                </a:lnTo>
                <a:lnTo>
                  <a:pt x="35305" y="378306"/>
                </a:lnTo>
                <a:lnTo>
                  <a:pt x="35305" y="367889"/>
                </a:lnTo>
                <a:lnTo>
                  <a:pt x="37591" y="363316"/>
                </a:lnTo>
                <a:lnTo>
                  <a:pt x="46607" y="355821"/>
                </a:lnTo>
                <a:lnTo>
                  <a:pt x="53465" y="353915"/>
                </a:lnTo>
                <a:lnTo>
                  <a:pt x="94307" y="353915"/>
                </a:lnTo>
                <a:lnTo>
                  <a:pt x="93088" y="351883"/>
                </a:lnTo>
                <a:lnTo>
                  <a:pt x="88516" y="348072"/>
                </a:lnTo>
                <a:lnTo>
                  <a:pt x="76706" y="342736"/>
                </a:lnTo>
                <a:lnTo>
                  <a:pt x="70102" y="341466"/>
                </a:lnTo>
                <a:close/>
              </a:path>
              <a:path w="127000" h="628014">
                <a:moveTo>
                  <a:pt x="94307" y="353915"/>
                </a:moveTo>
                <a:lnTo>
                  <a:pt x="72261" y="353915"/>
                </a:lnTo>
                <a:lnTo>
                  <a:pt x="79373" y="355821"/>
                </a:lnTo>
                <a:lnTo>
                  <a:pt x="83945" y="359759"/>
                </a:lnTo>
                <a:lnTo>
                  <a:pt x="88516" y="363570"/>
                </a:lnTo>
                <a:lnTo>
                  <a:pt x="90802" y="368270"/>
                </a:lnTo>
                <a:lnTo>
                  <a:pt x="90802" y="378941"/>
                </a:lnTo>
                <a:lnTo>
                  <a:pt x="88643" y="383514"/>
                </a:lnTo>
                <a:lnTo>
                  <a:pt x="84199" y="387198"/>
                </a:lnTo>
                <a:lnTo>
                  <a:pt x="79754" y="391009"/>
                </a:lnTo>
                <a:lnTo>
                  <a:pt x="73023" y="392915"/>
                </a:lnTo>
                <a:lnTo>
                  <a:pt x="126870" y="392915"/>
                </a:lnTo>
                <a:lnTo>
                  <a:pt x="126870" y="391771"/>
                </a:lnTo>
                <a:lnTo>
                  <a:pt x="91818" y="391771"/>
                </a:lnTo>
                <a:lnTo>
                  <a:pt x="94485" y="389612"/>
                </a:lnTo>
                <a:lnTo>
                  <a:pt x="96644" y="386944"/>
                </a:lnTo>
                <a:lnTo>
                  <a:pt x="98295" y="383768"/>
                </a:lnTo>
                <a:lnTo>
                  <a:pt x="100073" y="380592"/>
                </a:lnTo>
                <a:lnTo>
                  <a:pt x="100835" y="376908"/>
                </a:lnTo>
                <a:lnTo>
                  <a:pt x="100835" y="367254"/>
                </a:lnTo>
                <a:lnTo>
                  <a:pt x="99311" y="361918"/>
                </a:lnTo>
                <a:lnTo>
                  <a:pt x="96136" y="356964"/>
                </a:lnTo>
                <a:lnTo>
                  <a:pt x="94307" y="353915"/>
                </a:lnTo>
                <a:close/>
              </a:path>
              <a:path w="127000" h="628014">
                <a:moveTo>
                  <a:pt x="99311" y="312502"/>
                </a:moveTo>
                <a:lnTo>
                  <a:pt x="0" y="312502"/>
                </a:lnTo>
                <a:lnTo>
                  <a:pt x="0" y="324698"/>
                </a:lnTo>
                <a:lnTo>
                  <a:pt x="99311" y="324698"/>
                </a:lnTo>
                <a:lnTo>
                  <a:pt x="99311" y="312502"/>
                </a:lnTo>
                <a:close/>
              </a:path>
              <a:path w="127000" h="628014">
                <a:moveTo>
                  <a:pt x="13969" y="280363"/>
                </a:moveTo>
                <a:lnTo>
                  <a:pt x="0" y="280363"/>
                </a:lnTo>
                <a:lnTo>
                  <a:pt x="0" y="292558"/>
                </a:lnTo>
                <a:lnTo>
                  <a:pt x="13969" y="292558"/>
                </a:lnTo>
                <a:lnTo>
                  <a:pt x="13969" y="280363"/>
                </a:lnTo>
                <a:close/>
              </a:path>
              <a:path w="127000" h="628014">
                <a:moveTo>
                  <a:pt x="99311" y="280363"/>
                </a:moveTo>
                <a:lnTo>
                  <a:pt x="27304" y="280363"/>
                </a:lnTo>
                <a:lnTo>
                  <a:pt x="27304" y="292558"/>
                </a:lnTo>
                <a:lnTo>
                  <a:pt x="99311" y="292558"/>
                </a:lnTo>
                <a:lnTo>
                  <a:pt x="99311" y="280363"/>
                </a:lnTo>
                <a:close/>
              </a:path>
              <a:path w="127000" h="628014">
                <a:moveTo>
                  <a:pt x="36829" y="258640"/>
                </a:moveTo>
                <a:lnTo>
                  <a:pt x="27304" y="258640"/>
                </a:lnTo>
                <a:lnTo>
                  <a:pt x="27304" y="267659"/>
                </a:lnTo>
                <a:lnTo>
                  <a:pt x="36829" y="267659"/>
                </a:lnTo>
                <a:lnTo>
                  <a:pt x="36829" y="258640"/>
                </a:lnTo>
                <a:close/>
              </a:path>
              <a:path w="127000" h="628014">
                <a:moveTo>
                  <a:pt x="99184" y="232471"/>
                </a:moveTo>
                <a:lnTo>
                  <a:pt x="88389" y="234250"/>
                </a:lnTo>
                <a:lnTo>
                  <a:pt x="88643" y="236536"/>
                </a:lnTo>
                <a:lnTo>
                  <a:pt x="88770" y="241491"/>
                </a:lnTo>
                <a:lnTo>
                  <a:pt x="82294" y="246572"/>
                </a:lnTo>
                <a:lnTo>
                  <a:pt x="2158" y="246572"/>
                </a:lnTo>
                <a:lnTo>
                  <a:pt x="9524" y="258640"/>
                </a:lnTo>
                <a:lnTo>
                  <a:pt x="85468" y="258640"/>
                </a:lnTo>
                <a:lnTo>
                  <a:pt x="90294" y="258132"/>
                </a:lnTo>
                <a:lnTo>
                  <a:pt x="100130" y="246572"/>
                </a:lnTo>
                <a:lnTo>
                  <a:pt x="100109" y="238315"/>
                </a:lnTo>
                <a:lnTo>
                  <a:pt x="99819" y="235901"/>
                </a:lnTo>
                <a:lnTo>
                  <a:pt x="99184" y="232471"/>
                </a:lnTo>
                <a:close/>
              </a:path>
              <a:path w="127000" h="628014">
                <a:moveTo>
                  <a:pt x="36829" y="234250"/>
                </a:moveTo>
                <a:lnTo>
                  <a:pt x="27304" y="234250"/>
                </a:lnTo>
                <a:lnTo>
                  <a:pt x="27304" y="246572"/>
                </a:lnTo>
                <a:lnTo>
                  <a:pt x="36829" y="246572"/>
                </a:lnTo>
                <a:lnTo>
                  <a:pt x="36829" y="234250"/>
                </a:lnTo>
                <a:close/>
              </a:path>
              <a:path w="127000" h="628014">
                <a:moveTo>
                  <a:pt x="99311" y="163111"/>
                </a:moveTo>
                <a:lnTo>
                  <a:pt x="27304" y="163111"/>
                </a:lnTo>
                <a:lnTo>
                  <a:pt x="27304" y="175306"/>
                </a:lnTo>
                <a:lnTo>
                  <a:pt x="72007" y="175306"/>
                </a:lnTo>
                <a:lnTo>
                  <a:pt x="76706" y="176068"/>
                </a:lnTo>
                <a:lnTo>
                  <a:pt x="79881" y="177339"/>
                </a:lnTo>
                <a:lnTo>
                  <a:pt x="83183" y="178609"/>
                </a:lnTo>
                <a:lnTo>
                  <a:pt x="85722" y="180895"/>
                </a:lnTo>
                <a:lnTo>
                  <a:pt x="87627" y="184198"/>
                </a:lnTo>
                <a:lnTo>
                  <a:pt x="89405" y="187374"/>
                </a:lnTo>
                <a:lnTo>
                  <a:pt x="90421" y="190804"/>
                </a:lnTo>
                <a:lnTo>
                  <a:pt x="90421" y="198045"/>
                </a:lnTo>
                <a:lnTo>
                  <a:pt x="89532" y="201221"/>
                </a:lnTo>
                <a:lnTo>
                  <a:pt x="87627" y="203634"/>
                </a:lnTo>
                <a:lnTo>
                  <a:pt x="85849" y="206175"/>
                </a:lnTo>
                <a:lnTo>
                  <a:pt x="83310" y="207827"/>
                </a:lnTo>
                <a:lnTo>
                  <a:pt x="80135" y="208589"/>
                </a:lnTo>
                <a:lnTo>
                  <a:pt x="77849" y="209097"/>
                </a:lnTo>
                <a:lnTo>
                  <a:pt x="73531" y="209224"/>
                </a:lnTo>
                <a:lnTo>
                  <a:pt x="27304" y="209224"/>
                </a:lnTo>
                <a:lnTo>
                  <a:pt x="27304" y="221419"/>
                </a:lnTo>
                <a:lnTo>
                  <a:pt x="77087" y="221419"/>
                </a:lnTo>
                <a:lnTo>
                  <a:pt x="80897" y="221292"/>
                </a:lnTo>
                <a:lnTo>
                  <a:pt x="100835" y="196902"/>
                </a:lnTo>
                <a:lnTo>
                  <a:pt x="100073" y="190042"/>
                </a:lnTo>
                <a:lnTo>
                  <a:pt x="97787" y="183944"/>
                </a:lnTo>
                <a:lnTo>
                  <a:pt x="93977" y="178609"/>
                </a:lnTo>
                <a:lnTo>
                  <a:pt x="88643" y="174036"/>
                </a:lnTo>
                <a:lnTo>
                  <a:pt x="99311" y="174036"/>
                </a:lnTo>
                <a:lnTo>
                  <a:pt x="99311" y="163111"/>
                </a:lnTo>
                <a:close/>
              </a:path>
              <a:path w="127000" h="628014">
                <a:moveTo>
                  <a:pt x="99311" y="83715"/>
                </a:moveTo>
                <a:lnTo>
                  <a:pt x="0" y="83715"/>
                </a:lnTo>
                <a:lnTo>
                  <a:pt x="0" y="95910"/>
                </a:lnTo>
                <a:lnTo>
                  <a:pt x="35559" y="95910"/>
                </a:lnTo>
                <a:lnTo>
                  <a:pt x="32638" y="97942"/>
                </a:lnTo>
                <a:lnTo>
                  <a:pt x="30225" y="100737"/>
                </a:lnTo>
                <a:lnTo>
                  <a:pt x="28378" y="104294"/>
                </a:lnTo>
                <a:lnTo>
                  <a:pt x="26669" y="107470"/>
                </a:lnTo>
                <a:lnTo>
                  <a:pt x="25653" y="111408"/>
                </a:lnTo>
                <a:lnTo>
                  <a:pt x="25653" y="121698"/>
                </a:lnTo>
                <a:lnTo>
                  <a:pt x="56132" y="146088"/>
                </a:lnTo>
                <a:lnTo>
                  <a:pt x="70737" y="146088"/>
                </a:lnTo>
                <a:lnTo>
                  <a:pt x="94382" y="133639"/>
                </a:lnTo>
                <a:lnTo>
                  <a:pt x="53846" y="133639"/>
                </a:lnTo>
                <a:lnTo>
                  <a:pt x="46861" y="131733"/>
                </a:lnTo>
                <a:lnTo>
                  <a:pt x="42417" y="128176"/>
                </a:lnTo>
                <a:lnTo>
                  <a:pt x="37972" y="124493"/>
                </a:lnTo>
                <a:lnTo>
                  <a:pt x="35813" y="120046"/>
                </a:lnTo>
                <a:lnTo>
                  <a:pt x="35936" y="108740"/>
                </a:lnTo>
                <a:lnTo>
                  <a:pt x="38099" y="104294"/>
                </a:lnTo>
                <a:lnTo>
                  <a:pt x="42671" y="100483"/>
                </a:lnTo>
                <a:lnTo>
                  <a:pt x="47369" y="96799"/>
                </a:lnTo>
                <a:lnTo>
                  <a:pt x="54481" y="94894"/>
                </a:lnTo>
                <a:lnTo>
                  <a:pt x="99311" y="94894"/>
                </a:lnTo>
                <a:lnTo>
                  <a:pt x="99311" y="83715"/>
                </a:lnTo>
                <a:close/>
              </a:path>
              <a:path w="127000" h="628014">
                <a:moveTo>
                  <a:pt x="99311" y="94894"/>
                </a:moveTo>
                <a:lnTo>
                  <a:pt x="73277" y="94894"/>
                </a:lnTo>
                <a:lnTo>
                  <a:pt x="80008" y="96672"/>
                </a:lnTo>
                <a:lnTo>
                  <a:pt x="84326" y="100483"/>
                </a:lnTo>
                <a:lnTo>
                  <a:pt x="88643" y="104167"/>
                </a:lnTo>
                <a:lnTo>
                  <a:pt x="90802" y="108740"/>
                </a:lnTo>
                <a:lnTo>
                  <a:pt x="90802" y="119284"/>
                </a:lnTo>
                <a:lnTo>
                  <a:pt x="88643" y="123857"/>
                </a:lnTo>
                <a:lnTo>
                  <a:pt x="84072" y="127795"/>
                </a:lnTo>
                <a:lnTo>
                  <a:pt x="79500" y="131606"/>
                </a:lnTo>
                <a:lnTo>
                  <a:pt x="72515" y="133639"/>
                </a:lnTo>
                <a:lnTo>
                  <a:pt x="94382" y="133639"/>
                </a:lnTo>
                <a:lnTo>
                  <a:pt x="99311" y="126144"/>
                </a:lnTo>
                <a:lnTo>
                  <a:pt x="100835" y="120936"/>
                </a:lnTo>
                <a:lnTo>
                  <a:pt x="100835" y="106327"/>
                </a:lnTo>
                <a:lnTo>
                  <a:pt x="97279" y="99594"/>
                </a:lnTo>
                <a:lnTo>
                  <a:pt x="90167" y="95021"/>
                </a:lnTo>
                <a:lnTo>
                  <a:pt x="99311" y="95021"/>
                </a:lnTo>
                <a:lnTo>
                  <a:pt x="99311" y="94894"/>
                </a:lnTo>
                <a:close/>
              </a:path>
              <a:path w="127000" h="628014">
                <a:moveTo>
                  <a:pt x="65022" y="0"/>
                </a:moveTo>
                <a:lnTo>
                  <a:pt x="63117" y="0"/>
                </a:lnTo>
                <a:lnTo>
                  <a:pt x="54739" y="571"/>
                </a:lnTo>
                <a:lnTo>
                  <a:pt x="25653" y="32774"/>
                </a:lnTo>
                <a:lnTo>
                  <a:pt x="26292" y="39870"/>
                </a:lnTo>
                <a:lnTo>
                  <a:pt x="55331" y="65737"/>
                </a:lnTo>
                <a:lnTo>
                  <a:pt x="63879" y="66311"/>
                </a:lnTo>
                <a:lnTo>
                  <a:pt x="72164" y="65737"/>
                </a:lnTo>
                <a:lnTo>
                  <a:pt x="79484" y="64009"/>
                </a:lnTo>
                <a:lnTo>
                  <a:pt x="85828" y="61113"/>
                </a:lnTo>
                <a:lnTo>
                  <a:pt x="91183" y="57038"/>
                </a:lnTo>
                <a:lnTo>
                  <a:pt x="93985" y="53735"/>
                </a:lnTo>
                <a:lnTo>
                  <a:pt x="66419" y="53735"/>
                </a:lnTo>
                <a:lnTo>
                  <a:pt x="66419" y="53100"/>
                </a:lnTo>
                <a:lnTo>
                  <a:pt x="56386" y="53100"/>
                </a:lnTo>
                <a:lnTo>
                  <a:pt x="50163" y="52591"/>
                </a:lnTo>
                <a:lnTo>
                  <a:pt x="45083" y="50559"/>
                </a:lnTo>
                <a:lnTo>
                  <a:pt x="40845" y="46192"/>
                </a:lnTo>
                <a:lnTo>
                  <a:pt x="37591" y="42937"/>
                </a:lnTo>
                <a:lnTo>
                  <a:pt x="35686" y="38237"/>
                </a:lnTo>
                <a:lnTo>
                  <a:pt x="35686" y="26423"/>
                </a:lnTo>
                <a:lnTo>
                  <a:pt x="38099" y="21341"/>
                </a:lnTo>
                <a:lnTo>
                  <a:pt x="42797" y="17530"/>
                </a:lnTo>
                <a:lnTo>
                  <a:pt x="45845" y="14989"/>
                </a:lnTo>
                <a:lnTo>
                  <a:pt x="50290" y="13465"/>
                </a:lnTo>
                <a:lnTo>
                  <a:pt x="56386" y="12830"/>
                </a:lnTo>
                <a:lnTo>
                  <a:pt x="66419" y="12830"/>
                </a:lnTo>
                <a:lnTo>
                  <a:pt x="66419" y="127"/>
                </a:lnTo>
                <a:lnTo>
                  <a:pt x="65022" y="0"/>
                </a:lnTo>
                <a:close/>
              </a:path>
              <a:path w="127000" h="628014">
                <a:moveTo>
                  <a:pt x="77595" y="381"/>
                </a:moveTo>
                <a:lnTo>
                  <a:pt x="76071" y="12957"/>
                </a:lnTo>
                <a:lnTo>
                  <a:pt x="81278" y="14862"/>
                </a:lnTo>
                <a:lnTo>
                  <a:pt x="84961" y="17403"/>
                </a:lnTo>
                <a:lnTo>
                  <a:pt x="87373" y="20579"/>
                </a:lnTo>
                <a:lnTo>
                  <a:pt x="89659" y="23755"/>
                </a:lnTo>
                <a:lnTo>
                  <a:pt x="90802" y="27566"/>
                </a:lnTo>
                <a:lnTo>
                  <a:pt x="90701" y="38237"/>
                </a:lnTo>
                <a:lnTo>
                  <a:pt x="88770" y="43064"/>
                </a:lnTo>
                <a:lnTo>
                  <a:pt x="84580" y="47002"/>
                </a:lnTo>
                <a:lnTo>
                  <a:pt x="80389" y="51067"/>
                </a:lnTo>
                <a:lnTo>
                  <a:pt x="74293" y="53227"/>
                </a:lnTo>
                <a:lnTo>
                  <a:pt x="66419" y="53735"/>
                </a:lnTo>
                <a:lnTo>
                  <a:pt x="93985" y="53735"/>
                </a:lnTo>
                <a:lnTo>
                  <a:pt x="100835" y="23755"/>
                </a:lnTo>
                <a:lnTo>
                  <a:pt x="98803" y="16768"/>
                </a:lnTo>
                <a:lnTo>
                  <a:pt x="90675" y="6097"/>
                </a:lnTo>
                <a:lnTo>
                  <a:pt x="84961" y="2413"/>
                </a:lnTo>
                <a:lnTo>
                  <a:pt x="77595" y="381"/>
                </a:lnTo>
                <a:close/>
              </a:path>
              <a:path w="127000" h="628014">
                <a:moveTo>
                  <a:pt x="66419" y="12830"/>
                </a:moveTo>
                <a:lnTo>
                  <a:pt x="56386" y="12830"/>
                </a:lnTo>
                <a:lnTo>
                  <a:pt x="56386" y="53100"/>
                </a:lnTo>
                <a:lnTo>
                  <a:pt x="66419" y="53100"/>
                </a:lnTo>
                <a:lnTo>
                  <a:pt x="66419" y="1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0294475" y="5870745"/>
            <a:ext cx="57150" cy="86995"/>
          </a:xfrm>
          <a:custGeom>
            <a:avLst/>
            <a:gdLst/>
            <a:ahLst/>
            <a:cxnLst/>
            <a:rect l="l" t="t" r="r" b="b"/>
            <a:pathLst>
              <a:path w="57150" h="86995">
                <a:moveTo>
                  <a:pt x="53084" y="0"/>
                </a:moveTo>
                <a:lnTo>
                  <a:pt x="10286" y="0"/>
                </a:lnTo>
                <a:lnTo>
                  <a:pt x="1904" y="44220"/>
                </a:lnTo>
                <a:lnTo>
                  <a:pt x="11810" y="45516"/>
                </a:lnTo>
                <a:lnTo>
                  <a:pt x="13461" y="43039"/>
                </a:lnTo>
                <a:lnTo>
                  <a:pt x="15620" y="41044"/>
                </a:lnTo>
                <a:lnTo>
                  <a:pt x="21081" y="37944"/>
                </a:lnTo>
                <a:lnTo>
                  <a:pt x="24129" y="37170"/>
                </a:lnTo>
                <a:lnTo>
                  <a:pt x="33019" y="37170"/>
                </a:lnTo>
                <a:lnTo>
                  <a:pt x="37464" y="38910"/>
                </a:lnTo>
                <a:lnTo>
                  <a:pt x="44194" y="45884"/>
                </a:lnTo>
                <a:lnTo>
                  <a:pt x="45845" y="50635"/>
                </a:lnTo>
                <a:lnTo>
                  <a:pt x="45845" y="63008"/>
                </a:lnTo>
                <a:lnTo>
                  <a:pt x="44194" y="68102"/>
                </a:lnTo>
                <a:lnTo>
                  <a:pt x="37083" y="75762"/>
                </a:lnTo>
                <a:lnTo>
                  <a:pt x="32765" y="77681"/>
                </a:lnTo>
                <a:lnTo>
                  <a:pt x="23494" y="77681"/>
                </a:lnTo>
                <a:lnTo>
                  <a:pt x="19811" y="76321"/>
                </a:lnTo>
                <a:lnTo>
                  <a:pt x="13842" y="70884"/>
                </a:lnTo>
                <a:lnTo>
                  <a:pt x="11937" y="66819"/>
                </a:lnTo>
                <a:lnTo>
                  <a:pt x="11175" y="61420"/>
                </a:lnTo>
                <a:lnTo>
                  <a:pt x="0" y="62360"/>
                </a:lnTo>
                <a:lnTo>
                  <a:pt x="761" y="69601"/>
                </a:lnTo>
                <a:lnTo>
                  <a:pt x="3555" y="75419"/>
                </a:lnTo>
                <a:lnTo>
                  <a:pt x="13461" y="84185"/>
                </a:lnTo>
                <a:lnTo>
                  <a:pt x="19811" y="86382"/>
                </a:lnTo>
                <a:lnTo>
                  <a:pt x="37210" y="86382"/>
                </a:lnTo>
                <a:lnTo>
                  <a:pt x="44829" y="82889"/>
                </a:lnTo>
                <a:lnTo>
                  <a:pt x="54862" y="70249"/>
                </a:lnTo>
                <a:lnTo>
                  <a:pt x="57148" y="63516"/>
                </a:lnTo>
                <a:lnTo>
                  <a:pt x="57148" y="47548"/>
                </a:lnTo>
                <a:lnTo>
                  <a:pt x="54481" y="40854"/>
                </a:lnTo>
                <a:lnTo>
                  <a:pt x="44194" y="30437"/>
                </a:lnTo>
                <a:lnTo>
                  <a:pt x="37845" y="27833"/>
                </a:lnTo>
                <a:lnTo>
                  <a:pt x="24637" y="27833"/>
                </a:lnTo>
                <a:lnTo>
                  <a:pt x="19303" y="29636"/>
                </a:lnTo>
                <a:lnTo>
                  <a:pt x="14096" y="33244"/>
                </a:lnTo>
                <a:lnTo>
                  <a:pt x="18668" y="10099"/>
                </a:lnTo>
                <a:lnTo>
                  <a:pt x="53084" y="10099"/>
                </a:lnTo>
                <a:lnTo>
                  <a:pt x="5308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74" name="object 7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36043" y="5869221"/>
            <a:ext cx="116837" cy="87907"/>
          </a:xfrm>
          <a:prstGeom prst="rect">
            <a:avLst/>
          </a:prstGeom>
        </p:spPr>
      </p:pic>
      <p:pic>
        <p:nvPicPr>
          <p:cNvPr id="75" name="object 7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02758" y="5869221"/>
            <a:ext cx="117726" cy="87907"/>
          </a:xfrm>
          <a:prstGeom prst="rect">
            <a:avLst/>
          </a:prstGeom>
        </p:spPr>
      </p:pic>
      <p:pic>
        <p:nvPicPr>
          <p:cNvPr id="76" name="object 7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59947" y="5869221"/>
            <a:ext cx="126362" cy="87907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9634091" y="5175299"/>
            <a:ext cx="158873" cy="87907"/>
          </a:xfrm>
          <a:prstGeom prst="rect">
            <a:avLst/>
          </a:prstGeom>
        </p:spPr>
      </p:pic>
      <p:pic>
        <p:nvPicPr>
          <p:cNvPr id="78" name="object 7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634091" y="4613239"/>
            <a:ext cx="159381" cy="87780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634091" y="4051115"/>
            <a:ext cx="159635" cy="87780"/>
          </a:xfrm>
          <a:prstGeom prst="rect">
            <a:avLst/>
          </a:prstGeom>
        </p:spPr>
      </p:pic>
      <p:pic>
        <p:nvPicPr>
          <p:cNvPr id="80" name="object 8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634091" y="3488991"/>
            <a:ext cx="159889" cy="87780"/>
          </a:xfrm>
          <a:prstGeom prst="rect">
            <a:avLst/>
          </a:prstGeom>
        </p:spPr>
      </p:pic>
      <p:sp>
        <p:nvSpPr>
          <p:cNvPr id="81" name="object 81"/>
          <p:cNvSpPr/>
          <p:nvPr/>
        </p:nvSpPr>
        <p:spPr>
          <a:xfrm>
            <a:off x="9746991" y="2926867"/>
            <a:ext cx="31750" cy="86995"/>
          </a:xfrm>
          <a:custGeom>
            <a:avLst/>
            <a:gdLst/>
            <a:ahLst/>
            <a:cxnLst/>
            <a:rect l="l" t="t" r="r" b="b"/>
            <a:pathLst>
              <a:path w="31750" h="86994">
                <a:moveTo>
                  <a:pt x="31749" y="0"/>
                </a:moveTo>
                <a:lnTo>
                  <a:pt x="24891" y="0"/>
                </a:lnTo>
                <a:lnTo>
                  <a:pt x="23113" y="3683"/>
                </a:lnTo>
                <a:lnTo>
                  <a:pt x="19938" y="7494"/>
                </a:lnTo>
                <a:lnTo>
                  <a:pt x="11048" y="15371"/>
                </a:lnTo>
                <a:lnTo>
                  <a:pt x="5968" y="18800"/>
                </a:lnTo>
                <a:lnTo>
                  <a:pt x="0" y="21595"/>
                </a:lnTo>
                <a:lnTo>
                  <a:pt x="0" y="31758"/>
                </a:lnTo>
                <a:lnTo>
                  <a:pt x="21208" y="19055"/>
                </a:lnTo>
                <a:lnTo>
                  <a:pt x="21208" y="86382"/>
                </a:lnTo>
                <a:lnTo>
                  <a:pt x="31749" y="86382"/>
                </a:lnTo>
                <a:lnTo>
                  <a:pt x="31749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2" name="object 82"/>
          <p:cNvGrpSpPr/>
          <p:nvPr/>
        </p:nvGrpSpPr>
        <p:grpSpPr>
          <a:xfrm>
            <a:off x="9738863" y="2927248"/>
            <a:ext cx="2030095" cy="3030220"/>
            <a:chOff x="9738863" y="2927248"/>
            <a:chExt cx="2030095" cy="3030220"/>
          </a:xfrm>
        </p:grpSpPr>
        <p:sp>
          <p:nvSpPr>
            <p:cNvPr id="83" name="object 83"/>
            <p:cNvSpPr/>
            <p:nvPr/>
          </p:nvSpPr>
          <p:spPr>
            <a:xfrm>
              <a:off x="9857727" y="2960915"/>
              <a:ext cx="1873250" cy="2817495"/>
            </a:xfrm>
            <a:custGeom>
              <a:avLst/>
              <a:gdLst/>
              <a:ahLst/>
              <a:cxnLst/>
              <a:rect l="l" t="t" r="r" b="b"/>
              <a:pathLst>
                <a:path w="1873250" h="2817495">
                  <a:moveTo>
                    <a:pt x="1873211" y="0"/>
                  </a:moveTo>
                  <a:lnTo>
                    <a:pt x="1870062" y="0"/>
                  </a:lnTo>
                  <a:lnTo>
                    <a:pt x="1866861" y="0"/>
                  </a:lnTo>
                  <a:lnTo>
                    <a:pt x="1866861" y="6350"/>
                  </a:lnTo>
                  <a:lnTo>
                    <a:pt x="1866861" y="34429"/>
                  </a:lnTo>
                  <a:lnTo>
                    <a:pt x="1866861" y="562127"/>
                  </a:lnTo>
                  <a:lnTo>
                    <a:pt x="1838794" y="562127"/>
                  </a:lnTo>
                  <a:lnTo>
                    <a:pt x="1838794" y="568477"/>
                  </a:lnTo>
                  <a:lnTo>
                    <a:pt x="1866861" y="568477"/>
                  </a:lnTo>
                  <a:lnTo>
                    <a:pt x="1866861" y="1124254"/>
                  </a:lnTo>
                  <a:lnTo>
                    <a:pt x="1838794" y="1124254"/>
                  </a:lnTo>
                  <a:lnTo>
                    <a:pt x="1838794" y="1130604"/>
                  </a:lnTo>
                  <a:lnTo>
                    <a:pt x="1866861" y="1130604"/>
                  </a:lnTo>
                  <a:lnTo>
                    <a:pt x="1866861" y="1686369"/>
                  </a:lnTo>
                  <a:lnTo>
                    <a:pt x="1838794" y="1686369"/>
                  </a:lnTo>
                  <a:lnTo>
                    <a:pt x="1838794" y="1692732"/>
                  </a:lnTo>
                  <a:lnTo>
                    <a:pt x="1866861" y="1692732"/>
                  </a:lnTo>
                  <a:lnTo>
                    <a:pt x="1866861" y="2248509"/>
                  </a:lnTo>
                  <a:lnTo>
                    <a:pt x="1838794" y="2248509"/>
                  </a:lnTo>
                  <a:lnTo>
                    <a:pt x="1838794" y="2254859"/>
                  </a:lnTo>
                  <a:lnTo>
                    <a:pt x="1866861" y="2254859"/>
                  </a:lnTo>
                  <a:lnTo>
                    <a:pt x="1866861" y="2782532"/>
                  </a:lnTo>
                  <a:lnTo>
                    <a:pt x="1866861" y="2810637"/>
                  </a:lnTo>
                  <a:lnTo>
                    <a:pt x="1838794" y="2810637"/>
                  </a:lnTo>
                  <a:lnTo>
                    <a:pt x="1406486" y="2810637"/>
                  </a:lnTo>
                  <a:lnTo>
                    <a:pt x="1406486" y="2782532"/>
                  </a:lnTo>
                  <a:lnTo>
                    <a:pt x="1400136" y="2782532"/>
                  </a:lnTo>
                  <a:lnTo>
                    <a:pt x="1400136" y="2810637"/>
                  </a:lnTo>
                  <a:lnTo>
                    <a:pt x="939774" y="2810637"/>
                  </a:lnTo>
                  <a:lnTo>
                    <a:pt x="939774" y="2782532"/>
                  </a:lnTo>
                  <a:lnTo>
                    <a:pt x="933424" y="2782532"/>
                  </a:lnTo>
                  <a:lnTo>
                    <a:pt x="933424" y="2810637"/>
                  </a:lnTo>
                  <a:lnTo>
                    <a:pt x="473062" y="2810637"/>
                  </a:lnTo>
                  <a:lnTo>
                    <a:pt x="473062" y="2782532"/>
                  </a:lnTo>
                  <a:lnTo>
                    <a:pt x="466712" y="2782532"/>
                  </a:lnTo>
                  <a:lnTo>
                    <a:pt x="466712" y="2810637"/>
                  </a:lnTo>
                  <a:lnTo>
                    <a:pt x="34442" y="2810637"/>
                  </a:lnTo>
                  <a:lnTo>
                    <a:pt x="6350" y="2810637"/>
                  </a:lnTo>
                  <a:lnTo>
                    <a:pt x="6350" y="2782532"/>
                  </a:lnTo>
                  <a:lnTo>
                    <a:pt x="6350" y="2254859"/>
                  </a:lnTo>
                  <a:lnTo>
                    <a:pt x="34442" y="2254859"/>
                  </a:lnTo>
                  <a:lnTo>
                    <a:pt x="34442" y="2248509"/>
                  </a:lnTo>
                  <a:lnTo>
                    <a:pt x="6350" y="2248509"/>
                  </a:lnTo>
                  <a:lnTo>
                    <a:pt x="6350" y="1692732"/>
                  </a:lnTo>
                  <a:lnTo>
                    <a:pt x="34442" y="1692732"/>
                  </a:lnTo>
                  <a:lnTo>
                    <a:pt x="34442" y="1686369"/>
                  </a:lnTo>
                  <a:lnTo>
                    <a:pt x="6350" y="1686369"/>
                  </a:lnTo>
                  <a:lnTo>
                    <a:pt x="6350" y="1130604"/>
                  </a:lnTo>
                  <a:lnTo>
                    <a:pt x="34442" y="1130604"/>
                  </a:lnTo>
                  <a:lnTo>
                    <a:pt x="34442" y="1124254"/>
                  </a:lnTo>
                  <a:lnTo>
                    <a:pt x="6350" y="1124254"/>
                  </a:lnTo>
                  <a:lnTo>
                    <a:pt x="6350" y="568477"/>
                  </a:lnTo>
                  <a:lnTo>
                    <a:pt x="34442" y="568477"/>
                  </a:lnTo>
                  <a:lnTo>
                    <a:pt x="34442" y="562127"/>
                  </a:lnTo>
                  <a:lnTo>
                    <a:pt x="6350" y="562127"/>
                  </a:lnTo>
                  <a:lnTo>
                    <a:pt x="6350" y="34429"/>
                  </a:lnTo>
                  <a:lnTo>
                    <a:pt x="6350" y="6350"/>
                  </a:lnTo>
                  <a:lnTo>
                    <a:pt x="34442" y="6350"/>
                  </a:lnTo>
                  <a:lnTo>
                    <a:pt x="466712" y="6350"/>
                  </a:lnTo>
                  <a:lnTo>
                    <a:pt x="466712" y="34429"/>
                  </a:lnTo>
                  <a:lnTo>
                    <a:pt x="473062" y="34429"/>
                  </a:lnTo>
                  <a:lnTo>
                    <a:pt x="473062" y="6350"/>
                  </a:lnTo>
                  <a:lnTo>
                    <a:pt x="933424" y="6350"/>
                  </a:lnTo>
                  <a:lnTo>
                    <a:pt x="933424" y="34429"/>
                  </a:lnTo>
                  <a:lnTo>
                    <a:pt x="939774" y="34429"/>
                  </a:lnTo>
                  <a:lnTo>
                    <a:pt x="939774" y="6350"/>
                  </a:lnTo>
                  <a:lnTo>
                    <a:pt x="1400136" y="6350"/>
                  </a:lnTo>
                  <a:lnTo>
                    <a:pt x="1400136" y="34429"/>
                  </a:lnTo>
                  <a:lnTo>
                    <a:pt x="1406486" y="34429"/>
                  </a:lnTo>
                  <a:lnTo>
                    <a:pt x="1406486" y="6350"/>
                  </a:lnTo>
                  <a:lnTo>
                    <a:pt x="1838794" y="6350"/>
                  </a:lnTo>
                  <a:lnTo>
                    <a:pt x="1866861" y="6350"/>
                  </a:lnTo>
                  <a:lnTo>
                    <a:pt x="1866861" y="0"/>
                  </a:lnTo>
                  <a:lnTo>
                    <a:pt x="1838794" y="0"/>
                  </a:lnTo>
                  <a:lnTo>
                    <a:pt x="34442" y="0"/>
                  </a:lnTo>
                  <a:lnTo>
                    <a:pt x="3175" y="0"/>
                  </a:lnTo>
                  <a:lnTo>
                    <a:pt x="0" y="12"/>
                  </a:lnTo>
                  <a:lnTo>
                    <a:pt x="0" y="3149"/>
                  </a:lnTo>
                  <a:lnTo>
                    <a:pt x="0" y="34429"/>
                  </a:lnTo>
                  <a:lnTo>
                    <a:pt x="0" y="2782532"/>
                  </a:lnTo>
                  <a:lnTo>
                    <a:pt x="0" y="2813812"/>
                  </a:lnTo>
                  <a:lnTo>
                    <a:pt x="3175" y="2813812"/>
                  </a:lnTo>
                  <a:lnTo>
                    <a:pt x="3175" y="2816987"/>
                  </a:lnTo>
                  <a:lnTo>
                    <a:pt x="34442" y="2816987"/>
                  </a:lnTo>
                  <a:lnTo>
                    <a:pt x="1838794" y="2816987"/>
                  </a:lnTo>
                  <a:lnTo>
                    <a:pt x="1870062" y="2816987"/>
                  </a:lnTo>
                  <a:lnTo>
                    <a:pt x="1873211" y="2816987"/>
                  </a:lnTo>
                  <a:lnTo>
                    <a:pt x="1873211" y="2813812"/>
                  </a:lnTo>
                  <a:lnTo>
                    <a:pt x="1873211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9860775" y="2960915"/>
              <a:ext cx="1856105" cy="6350"/>
            </a:xfrm>
            <a:custGeom>
              <a:avLst/>
              <a:gdLst/>
              <a:ahLst/>
              <a:cxnLst/>
              <a:rect l="l" t="t" r="r" b="b"/>
              <a:pathLst>
                <a:path w="1856104" h="6350">
                  <a:moveTo>
                    <a:pt x="9652" y="0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27" y="6350"/>
                  </a:lnTo>
                  <a:lnTo>
                    <a:pt x="9652" y="6350"/>
                  </a:lnTo>
                  <a:lnTo>
                    <a:pt x="9652" y="0"/>
                  </a:lnTo>
                  <a:close/>
                </a:path>
                <a:path w="1856104" h="6350">
                  <a:moveTo>
                    <a:pt x="47752" y="0"/>
                  </a:moveTo>
                  <a:lnTo>
                    <a:pt x="38227" y="0"/>
                  </a:lnTo>
                  <a:lnTo>
                    <a:pt x="38227" y="6350"/>
                  </a:lnTo>
                  <a:lnTo>
                    <a:pt x="47752" y="6350"/>
                  </a:lnTo>
                  <a:lnTo>
                    <a:pt x="47752" y="0"/>
                  </a:lnTo>
                  <a:close/>
                </a:path>
                <a:path w="1856104" h="6350">
                  <a:moveTo>
                    <a:pt x="85852" y="0"/>
                  </a:moveTo>
                  <a:lnTo>
                    <a:pt x="76327" y="0"/>
                  </a:lnTo>
                  <a:lnTo>
                    <a:pt x="76327" y="6350"/>
                  </a:lnTo>
                  <a:lnTo>
                    <a:pt x="85852" y="6350"/>
                  </a:lnTo>
                  <a:lnTo>
                    <a:pt x="85852" y="0"/>
                  </a:lnTo>
                  <a:close/>
                </a:path>
                <a:path w="1856104" h="6350">
                  <a:moveTo>
                    <a:pt x="102997" y="0"/>
                  </a:moveTo>
                  <a:lnTo>
                    <a:pt x="93472" y="0"/>
                  </a:lnTo>
                  <a:lnTo>
                    <a:pt x="93472" y="6350"/>
                  </a:lnTo>
                  <a:lnTo>
                    <a:pt x="102997" y="6350"/>
                  </a:lnTo>
                  <a:lnTo>
                    <a:pt x="102997" y="0"/>
                  </a:lnTo>
                  <a:close/>
                </a:path>
                <a:path w="1856104" h="6350">
                  <a:moveTo>
                    <a:pt x="141097" y="0"/>
                  </a:moveTo>
                  <a:lnTo>
                    <a:pt x="131572" y="0"/>
                  </a:lnTo>
                  <a:lnTo>
                    <a:pt x="131572" y="6350"/>
                  </a:lnTo>
                  <a:lnTo>
                    <a:pt x="141097" y="6350"/>
                  </a:lnTo>
                  <a:lnTo>
                    <a:pt x="141097" y="0"/>
                  </a:lnTo>
                  <a:close/>
                </a:path>
                <a:path w="1856104" h="6350">
                  <a:moveTo>
                    <a:pt x="179197" y="0"/>
                  </a:moveTo>
                  <a:lnTo>
                    <a:pt x="169672" y="0"/>
                  </a:lnTo>
                  <a:lnTo>
                    <a:pt x="169672" y="6350"/>
                  </a:lnTo>
                  <a:lnTo>
                    <a:pt x="179197" y="6350"/>
                  </a:lnTo>
                  <a:lnTo>
                    <a:pt x="179197" y="0"/>
                  </a:lnTo>
                  <a:close/>
                </a:path>
                <a:path w="1856104" h="6350">
                  <a:moveTo>
                    <a:pt x="217297" y="0"/>
                  </a:moveTo>
                  <a:lnTo>
                    <a:pt x="207772" y="0"/>
                  </a:lnTo>
                  <a:lnTo>
                    <a:pt x="207772" y="6350"/>
                  </a:lnTo>
                  <a:lnTo>
                    <a:pt x="217297" y="6350"/>
                  </a:lnTo>
                  <a:lnTo>
                    <a:pt x="217297" y="0"/>
                  </a:lnTo>
                  <a:close/>
                </a:path>
                <a:path w="1856104" h="6350">
                  <a:moveTo>
                    <a:pt x="255384" y="0"/>
                  </a:moveTo>
                  <a:lnTo>
                    <a:pt x="245859" y="0"/>
                  </a:lnTo>
                  <a:lnTo>
                    <a:pt x="245859" y="6350"/>
                  </a:lnTo>
                  <a:lnTo>
                    <a:pt x="255384" y="6350"/>
                  </a:lnTo>
                  <a:lnTo>
                    <a:pt x="255384" y="0"/>
                  </a:lnTo>
                  <a:close/>
                </a:path>
                <a:path w="1856104" h="6350">
                  <a:moveTo>
                    <a:pt x="293484" y="0"/>
                  </a:moveTo>
                  <a:lnTo>
                    <a:pt x="283959" y="0"/>
                  </a:lnTo>
                  <a:lnTo>
                    <a:pt x="283959" y="6350"/>
                  </a:lnTo>
                  <a:lnTo>
                    <a:pt x="293484" y="6350"/>
                  </a:lnTo>
                  <a:lnTo>
                    <a:pt x="293484" y="0"/>
                  </a:lnTo>
                  <a:close/>
                </a:path>
                <a:path w="1856104" h="6350">
                  <a:moveTo>
                    <a:pt x="331584" y="0"/>
                  </a:moveTo>
                  <a:lnTo>
                    <a:pt x="322059" y="0"/>
                  </a:lnTo>
                  <a:lnTo>
                    <a:pt x="322059" y="6350"/>
                  </a:lnTo>
                  <a:lnTo>
                    <a:pt x="331584" y="6350"/>
                  </a:lnTo>
                  <a:lnTo>
                    <a:pt x="331584" y="0"/>
                  </a:lnTo>
                  <a:close/>
                </a:path>
                <a:path w="1856104" h="6350">
                  <a:moveTo>
                    <a:pt x="369684" y="0"/>
                  </a:moveTo>
                  <a:lnTo>
                    <a:pt x="360159" y="0"/>
                  </a:lnTo>
                  <a:lnTo>
                    <a:pt x="360159" y="6350"/>
                  </a:lnTo>
                  <a:lnTo>
                    <a:pt x="369684" y="6350"/>
                  </a:lnTo>
                  <a:lnTo>
                    <a:pt x="369684" y="0"/>
                  </a:lnTo>
                  <a:close/>
                </a:path>
                <a:path w="1856104" h="6350">
                  <a:moveTo>
                    <a:pt x="407784" y="0"/>
                  </a:moveTo>
                  <a:lnTo>
                    <a:pt x="398259" y="0"/>
                  </a:lnTo>
                  <a:lnTo>
                    <a:pt x="398259" y="6350"/>
                  </a:lnTo>
                  <a:lnTo>
                    <a:pt x="407784" y="6350"/>
                  </a:lnTo>
                  <a:lnTo>
                    <a:pt x="407784" y="0"/>
                  </a:lnTo>
                  <a:close/>
                </a:path>
                <a:path w="1856104" h="6350">
                  <a:moveTo>
                    <a:pt x="445884" y="0"/>
                  </a:moveTo>
                  <a:lnTo>
                    <a:pt x="436359" y="0"/>
                  </a:lnTo>
                  <a:lnTo>
                    <a:pt x="436359" y="6350"/>
                  </a:lnTo>
                  <a:lnTo>
                    <a:pt x="445884" y="6350"/>
                  </a:lnTo>
                  <a:lnTo>
                    <a:pt x="445884" y="0"/>
                  </a:lnTo>
                  <a:close/>
                </a:path>
                <a:path w="1856104" h="6350">
                  <a:moveTo>
                    <a:pt x="483984" y="0"/>
                  </a:moveTo>
                  <a:lnTo>
                    <a:pt x="474459" y="0"/>
                  </a:lnTo>
                  <a:lnTo>
                    <a:pt x="474459" y="6350"/>
                  </a:lnTo>
                  <a:lnTo>
                    <a:pt x="483984" y="6350"/>
                  </a:lnTo>
                  <a:lnTo>
                    <a:pt x="483984" y="0"/>
                  </a:lnTo>
                  <a:close/>
                </a:path>
                <a:path w="1856104" h="6350">
                  <a:moveTo>
                    <a:pt x="522084" y="0"/>
                  </a:moveTo>
                  <a:lnTo>
                    <a:pt x="512559" y="0"/>
                  </a:lnTo>
                  <a:lnTo>
                    <a:pt x="512559" y="6350"/>
                  </a:lnTo>
                  <a:lnTo>
                    <a:pt x="522084" y="6350"/>
                  </a:lnTo>
                  <a:lnTo>
                    <a:pt x="522084" y="0"/>
                  </a:lnTo>
                  <a:close/>
                </a:path>
                <a:path w="1856104" h="6350">
                  <a:moveTo>
                    <a:pt x="560184" y="0"/>
                  </a:moveTo>
                  <a:lnTo>
                    <a:pt x="550659" y="0"/>
                  </a:lnTo>
                  <a:lnTo>
                    <a:pt x="550659" y="6350"/>
                  </a:lnTo>
                  <a:lnTo>
                    <a:pt x="560184" y="6350"/>
                  </a:lnTo>
                  <a:lnTo>
                    <a:pt x="560184" y="0"/>
                  </a:lnTo>
                  <a:close/>
                </a:path>
                <a:path w="1856104" h="6350">
                  <a:moveTo>
                    <a:pt x="598284" y="0"/>
                  </a:moveTo>
                  <a:lnTo>
                    <a:pt x="588759" y="0"/>
                  </a:lnTo>
                  <a:lnTo>
                    <a:pt x="588759" y="6350"/>
                  </a:lnTo>
                  <a:lnTo>
                    <a:pt x="598284" y="6350"/>
                  </a:lnTo>
                  <a:lnTo>
                    <a:pt x="598284" y="0"/>
                  </a:lnTo>
                  <a:close/>
                </a:path>
                <a:path w="1856104" h="6350">
                  <a:moveTo>
                    <a:pt x="636384" y="0"/>
                  </a:moveTo>
                  <a:lnTo>
                    <a:pt x="626859" y="0"/>
                  </a:lnTo>
                  <a:lnTo>
                    <a:pt x="626859" y="6350"/>
                  </a:lnTo>
                  <a:lnTo>
                    <a:pt x="636384" y="6350"/>
                  </a:lnTo>
                  <a:lnTo>
                    <a:pt x="636384" y="0"/>
                  </a:lnTo>
                  <a:close/>
                </a:path>
                <a:path w="1856104" h="6350">
                  <a:moveTo>
                    <a:pt x="674484" y="0"/>
                  </a:moveTo>
                  <a:lnTo>
                    <a:pt x="664959" y="0"/>
                  </a:lnTo>
                  <a:lnTo>
                    <a:pt x="664959" y="6350"/>
                  </a:lnTo>
                  <a:lnTo>
                    <a:pt x="674484" y="6350"/>
                  </a:lnTo>
                  <a:lnTo>
                    <a:pt x="674484" y="0"/>
                  </a:lnTo>
                  <a:close/>
                </a:path>
                <a:path w="1856104" h="6350">
                  <a:moveTo>
                    <a:pt x="712584" y="0"/>
                  </a:moveTo>
                  <a:lnTo>
                    <a:pt x="703059" y="0"/>
                  </a:lnTo>
                  <a:lnTo>
                    <a:pt x="703059" y="6350"/>
                  </a:lnTo>
                  <a:lnTo>
                    <a:pt x="712584" y="6350"/>
                  </a:lnTo>
                  <a:lnTo>
                    <a:pt x="712584" y="0"/>
                  </a:lnTo>
                  <a:close/>
                </a:path>
                <a:path w="1856104" h="6350">
                  <a:moveTo>
                    <a:pt x="750684" y="0"/>
                  </a:moveTo>
                  <a:lnTo>
                    <a:pt x="741159" y="0"/>
                  </a:lnTo>
                  <a:lnTo>
                    <a:pt x="741159" y="6350"/>
                  </a:lnTo>
                  <a:lnTo>
                    <a:pt x="750684" y="6350"/>
                  </a:lnTo>
                  <a:lnTo>
                    <a:pt x="750684" y="0"/>
                  </a:lnTo>
                  <a:close/>
                </a:path>
                <a:path w="1856104" h="6350">
                  <a:moveTo>
                    <a:pt x="788771" y="0"/>
                  </a:moveTo>
                  <a:lnTo>
                    <a:pt x="779259" y="0"/>
                  </a:lnTo>
                  <a:lnTo>
                    <a:pt x="779259" y="6350"/>
                  </a:lnTo>
                  <a:lnTo>
                    <a:pt x="788771" y="6350"/>
                  </a:lnTo>
                  <a:lnTo>
                    <a:pt x="788771" y="0"/>
                  </a:lnTo>
                  <a:close/>
                </a:path>
                <a:path w="1856104" h="6350">
                  <a:moveTo>
                    <a:pt x="826871" y="0"/>
                  </a:moveTo>
                  <a:lnTo>
                    <a:pt x="817346" y="0"/>
                  </a:lnTo>
                  <a:lnTo>
                    <a:pt x="817346" y="6350"/>
                  </a:lnTo>
                  <a:lnTo>
                    <a:pt x="826871" y="6350"/>
                  </a:lnTo>
                  <a:lnTo>
                    <a:pt x="826871" y="0"/>
                  </a:lnTo>
                  <a:close/>
                </a:path>
                <a:path w="1856104" h="6350">
                  <a:moveTo>
                    <a:pt x="864971" y="0"/>
                  </a:moveTo>
                  <a:lnTo>
                    <a:pt x="855446" y="0"/>
                  </a:lnTo>
                  <a:lnTo>
                    <a:pt x="855446" y="6350"/>
                  </a:lnTo>
                  <a:lnTo>
                    <a:pt x="864971" y="6350"/>
                  </a:lnTo>
                  <a:lnTo>
                    <a:pt x="864971" y="0"/>
                  </a:lnTo>
                  <a:close/>
                </a:path>
                <a:path w="1856104" h="6350">
                  <a:moveTo>
                    <a:pt x="903071" y="0"/>
                  </a:moveTo>
                  <a:lnTo>
                    <a:pt x="893546" y="0"/>
                  </a:lnTo>
                  <a:lnTo>
                    <a:pt x="893546" y="6350"/>
                  </a:lnTo>
                  <a:lnTo>
                    <a:pt x="903071" y="6350"/>
                  </a:lnTo>
                  <a:lnTo>
                    <a:pt x="903071" y="0"/>
                  </a:lnTo>
                  <a:close/>
                </a:path>
                <a:path w="1856104" h="6350">
                  <a:moveTo>
                    <a:pt x="941171" y="0"/>
                  </a:moveTo>
                  <a:lnTo>
                    <a:pt x="931646" y="0"/>
                  </a:lnTo>
                  <a:lnTo>
                    <a:pt x="931646" y="6350"/>
                  </a:lnTo>
                  <a:lnTo>
                    <a:pt x="941171" y="6350"/>
                  </a:lnTo>
                  <a:lnTo>
                    <a:pt x="941171" y="0"/>
                  </a:lnTo>
                  <a:close/>
                </a:path>
                <a:path w="1856104" h="6350">
                  <a:moveTo>
                    <a:pt x="979271" y="0"/>
                  </a:moveTo>
                  <a:lnTo>
                    <a:pt x="969746" y="0"/>
                  </a:lnTo>
                  <a:lnTo>
                    <a:pt x="969746" y="6350"/>
                  </a:lnTo>
                  <a:lnTo>
                    <a:pt x="979271" y="6350"/>
                  </a:lnTo>
                  <a:lnTo>
                    <a:pt x="979271" y="0"/>
                  </a:lnTo>
                  <a:close/>
                </a:path>
                <a:path w="1856104" h="6350">
                  <a:moveTo>
                    <a:pt x="1017371" y="0"/>
                  </a:moveTo>
                  <a:lnTo>
                    <a:pt x="1007846" y="0"/>
                  </a:lnTo>
                  <a:lnTo>
                    <a:pt x="1007846" y="6350"/>
                  </a:lnTo>
                  <a:lnTo>
                    <a:pt x="1017371" y="6350"/>
                  </a:lnTo>
                  <a:lnTo>
                    <a:pt x="1017371" y="0"/>
                  </a:lnTo>
                  <a:close/>
                </a:path>
                <a:path w="1856104" h="6350">
                  <a:moveTo>
                    <a:pt x="1055471" y="0"/>
                  </a:moveTo>
                  <a:lnTo>
                    <a:pt x="1045946" y="0"/>
                  </a:lnTo>
                  <a:lnTo>
                    <a:pt x="1045946" y="6350"/>
                  </a:lnTo>
                  <a:lnTo>
                    <a:pt x="1055471" y="6350"/>
                  </a:lnTo>
                  <a:lnTo>
                    <a:pt x="1055471" y="0"/>
                  </a:lnTo>
                  <a:close/>
                </a:path>
                <a:path w="1856104" h="6350">
                  <a:moveTo>
                    <a:pt x="1093571" y="0"/>
                  </a:moveTo>
                  <a:lnTo>
                    <a:pt x="1084046" y="0"/>
                  </a:lnTo>
                  <a:lnTo>
                    <a:pt x="1084046" y="6350"/>
                  </a:lnTo>
                  <a:lnTo>
                    <a:pt x="1093571" y="6350"/>
                  </a:lnTo>
                  <a:lnTo>
                    <a:pt x="1093571" y="0"/>
                  </a:lnTo>
                  <a:close/>
                </a:path>
                <a:path w="1856104" h="6350">
                  <a:moveTo>
                    <a:pt x="1131671" y="0"/>
                  </a:moveTo>
                  <a:lnTo>
                    <a:pt x="1122146" y="0"/>
                  </a:lnTo>
                  <a:lnTo>
                    <a:pt x="1122146" y="6350"/>
                  </a:lnTo>
                  <a:lnTo>
                    <a:pt x="1131671" y="6350"/>
                  </a:lnTo>
                  <a:lnTo>
                    <a:pt x="1131671" y="0"/>
                  </a:lnTo>
                  <a:close/>
                </a:path>
                <a:path w="1856104" h="6350">
                  <a:moveTo>
                    <a:pt x="1169771" y="0"/>
                  </a:moveTo>
                  <a:lnTo>
                    <a:pt x="1160246" y="0"/>
                  </a:lnTo>
                  <a:lnTo>
                    <a:pt x="1160246" y="6350"/>
                  </a:lnTo>
                  <a:lnTo>
                    <a:pt x="1169771" y="6350"/>
                  </a:lnTo>
                  <a:lnTo>
                    <a:pt x="1169771" y="0"/>
                  </a:lnTo>
                  <a:close/>
                </a:path>
                <a:path w="1856104" h="6350">
                  <a:moveTo>
                    <a:pt x="1207871" y="0"/>
                  </a:moveTo>
                  <a:lnTo>
                    <a:pt x="1198346" y="0"/>
                  </a:lnTo>
                  <a:lnTo>
                    <a:pt x="1198346" y="6350"/>
                  </a:lnTo>
                  <a:lnTo>
                    <a:pt x="1207871" y="6350"/>
                  </a:lnTo>
                  <a:lnTo>
                    <a:pt x="1207871" y="0"/>
                  </a:lnTo>
                  <a:close/>
                </a:path>
                <a:path w="1856104" h="6350">
                  <a:moveTo>
                    <a:pt x="1245971" y="0"/>
                  </a:moveTo>
                  <a:lnTo>
                    <a:pt x="1236446" y="0"/>
                  </a:lnTo>
                  <a:lnTo>
                    <a:pt x="1236446" y="6350"/>
                  </a:lnTo>
                  <a:lnTo>
                    <a:pt x="1245971" y="6350"/>
                  </a:lnTo>
                  <a:lnTo>
                    <a:pt x="1245971" y="0"/>
                  </a:lnTo>
                  <a:close/>
                </a:path>
                <a:path w="1856104" h="6350">
                  <a:moveTo>
                    <a:pt x="1284071" y="0"/>
                  </a:moveTo>
                  <a:lnTo>
                    <a:pt x="1274546" y="0"/>
                  </a:lnTo>
                  <a:lnTo>
                    <a:pt x="1274546" y="6350"/>
                  </a:lnTo>
                  <a:lnTo>
                    <a:pt x="1284071" y="6350"/>
                  </a:lnTo>
                  <a:lnTo>
                    <a:pt x="1284071" y="0"/>
                  </a:lnTo>
                  <a:close/>
                </a:path>
                <a:path w="1856104" h="6350">
                  <a:moveTo>
                    <a:pt x="1322171" y="0"/>
                  </a:moveTo>
                  <a:lnTo>
                    <a:pt x="1312646" y="0"/>
                  </a:lnTo>
                  <a:lnTo>
                    <a:pt x="1312646" y="6350"/>
                  </a:lnTo>
                  <a:lnTo>
                    <a:pt x="1322171" y="6350"/>
                  </a:lnTo>
                  <a:lnTo>
                    <a:pt x="1322171" y="0"/>
                  </a:lnTo>
                  <a:close/>
                </a:path>
                <a:path w="1856104" h="6350">
                  <a:moveTo>
                    <a:pt x="1360258" y="0"/>
                  </a:moveTo>
                  <a:lnTo>
                    <a:pt x="1350733" y="0"/>
                  </a:lnTo>
                  <a:lnTo>
                    <a:pt x="1350733" y="6350"/>
                  </a:lnTo>
                  <a:lnTo>
                    <a:pt x="1360258" y="6350"/>
                  </a:lnTo>
                  <a:lnTo>
                    <a:pt x="1360258" y="0"/>
                  </a:lnTo>
                  <a:close/>
                </a:path>
                <a:path w="1856104" h="6350">
                  <a:moveTo>
                    <a:pt x="1398358" y="0"/>
                  </a:moveTo>
                  <a:lnTo>
                    <a:pt x="1388833" y="0"/>
                  </a:lnTo>
                  <a:lnTo>
                    <a:pt x="1388833" y="6350"/>
                  </a:lnTo>
                  <a:lnTo>
                    <a:pt x="1398358" y="6350"/>
                  </a:lnTo>
                  <a:lnTo>
                    <a:pt x="1398358" y="0"/>
                  </a:lnTo>
                  <a:close/>
                </a:path>
                <a:path w="1856104" h="6350">
                  <a:moveTo>
                    <a:pt x="1436458" y="0"/>
                  </a:moveTo>
                  <a:lnTo>
                    <a:pt x="1426933" y="0"/>
                  </a:lnTo>
                  <a:lnTo>
                    <a:pt x="1426933" y="6350"/>
                  </a:lnTo>
                  <a:lnTo>
                    <a:pt x="1436458" y="6350"/>
                  </a:lnTo>
                  <a:lnTo>
                    <a:pt x="1436458" y="0"/>
                  </a:lnTo>
                  <a:close/>
                </a:path>
                <a:path w="1856104" h="6350">
                  <a:moveTo>
                    <a:pt x="1474558" y="0"/>
                  </a:moveTo>
                  <a:lnTo>
                    <a:pt x="1465033" y="0"/>
                  </a:lnTo>
                  <a:lnTo>
                    <a:pt x="1465033" y="6350"/>
                  </a:lnTo>
                  <a:lnTo>
                    <a:pt x="1474558" y="6350"/>
                  </a:lnTo>
                  <a:lnTo>
                    <a:pt x="1474558" y="0"/>
                  </a:lnTo>
                  <a:close/>
                </a:path>
                <a:path w="1856104" h="6350">
                  <a:moveTo>
                    <a:pt x="1512658" y="0"/>
                  </a:moveTo>
                  <a:lnTo>
                    <a:pt x="1503133" y="0"/>
                  </a:lnTo>
                  <a:lnTo>
                    <a:pt x="1503133" y="6350"/>
                  </a:lnTo>
                  <a:lnTo>
                    <a:pt x="1512658" y="6350"/>
                  </a:lnTo>
                  <a:lnTo>
                    <a:pt x="1512658" y="0"/>
                  </a:lnTo>
                  <a:close/>
                </a:path>
                <a:path w="1856104" h="6350">
                  <a:moveTo>
                    <a:pt x="1550758" y="0"/>
                  </a:moveTo>
                  <a:lnTo>
                    <a:pt x="1541233" y="0"/>
                  </a:lnTo>
                  <a:lnTo>
                    <a:pt x="1541233" y="6350"/>
                  </a:lnTo>
                  <a:lnTo>
                    <a:pt x="1550758" y="6350"/>
                  </a:lnTo>
                  <a:lnTo>
                    <a:pt x="1550758" y="0"/>
                  </a:lnTo>
                  <a:close/>
                </a:path>
                <a:path w="1856104" h="6350">
                  <a:moveTo>
                    <a:pt x="1588858" y="0"/>
                  </a:moveTo>
                  <a:lnTo>
                    <a:pt x="1579333" y="0"/>
                  </a:lnTo>
                  <a:lnTo>
                    <a:pt x="1579333" y="6350"/>
                  </a:lnTo>
                  <a:lnTo>
                    <a:pt x="1588858" y="6350"/>
                  </a:lnTo>
                  <a:lnTo>
                    <a:pt x="1588858" y="0"/>
                  </a:lnTo>
                  <a:close/>
                </a:path>
                <a:path w="1856104" h="6350">
                  <a:moveTo>
                    <a:pt x="1626958" y="0"/>
                  </a:moveTo>
                  <a:lnTo>
                    <a:pt x="1617433" y="0"/>
                  </a:lnTo>
                  <a:lnTo>
                    <a:pt x="1617433" y="6350"/>
                  </a:lnTo>
                  <a:lnTo>
                    <a:pt x="1626958" y="6350"/>
                  </a:lnTo>
                  <a:lnTo>
                    <a:pt x="1626958" y="0"/>
                  </a:lnTo>
                  <a:close/>
                </a:path>
                <a:path w="1856104" h="6350">
                  <a:moveTo>
                    <a:pt x="1665058" y="0"/>
                  </a:moveTo>
                  <a:lnTo>
                    <a:pt x="1655533" y="0"/>
                  </a:lnTo>
                  <a:lnTo>
                    <a:pt x="1655533" y="6350"/>
                  </a:lnTo>
                  <a:lnTo>
                    <a:pt x="1665058" y="6350"/>
                  </a:lnTo>
                  <a:lnTo>
                    <a:pt x="1665058" y="0"/>
                  </a:lnTo>
                  <a:close/>
                </a:path>
                <a:path w="1856104" h="6350">
                  <a:moveTo>
                    <a:pt x="1703158" y="0"/>
                  </a:moveTo>
                  <a:lnTo>
                    <a:pt x="1693633" y="0"/>
                  </a:lnTo>
                  <a:lnTo>
                    <a:pt x="1693633" y="6350"/>
                  </a:lnTo>
                  <a:lnTo>
                    <a:pt x="1703158" y="6350"/>
                  </a:lnTo>
                  <a:lnTo>
                    <a:pt x="1703158" y="0"/>
                  </a:lnTo>
                  <a:close/>
                </a:path>
                <a:path w="1856104" h="6350">
                  <a:moveTo>
                    <a:pt x="1741258" y="0"/>
                  </a:moveTo>
                  <a:lnTo>
                    <a:pt x="1731733" y="0"/>
                  </a:lnTo>
                  <a:lnTo>
                    <a:pt x="1731733" y="6350"/>
                  </a:lnTo>
                  <a:lnTo>
                    <a:pt x="1741258" y="6350"/>
                  </a:lnTo>
                  <a:lnTo>
                    <a:pt x="1741258" y="0"/>
                  </a:lnTo>
                  <a:close/>
                </a:path>
                <a:path w="1856104" h="6350">
                  <a:moveTo>
                    <a:pt x="1779358" y="0"/>
                  </a:moveTo>
                  <a:lnTo>
                    <a:pt x="1769833" y="0"/>
                  </a:lnTo>
                  <a:lnTo>
                    <a:pt x="1769833" y="6350"/>
                  </a:lnTo>
                  <a:lnTo>
                    <a:pt x="1779358" y="6350"/>
                  </a:lnTo>
                  <a:lnTo>
                    <a:pt x="1779358" y="0"/>
                  </a:lnTo>
                  <a:close/>
                </a:path>
                <a:path w="1856104" h="6350">
                  <a:moveTo>
                    <a:pt x="1817458" y="0"/>
                  </a:moveTo>
                  <a:lnTo>
                    <a:pt x="1807933" y="0"/>
                  </a:lnTo>
                  <a:lnTo>
                    <a:pt x="1807933" y="6350"/>
                  </a:lnTo>
                  <a:lnTo>
                    <a:pt x="1817458" y="6350"/>
                  </a:lnTo>
                  <a:lnTo>
                    <a:pt x="1817458" y="0"/>
                  </a:lnTo>
                  <a:close/>
                </a:path>
                <a:path w="1856104" h="6350">
                  <a:moveTo>
                    <a:pt x="1855558" y="0"/>
                  </a:moveTo>
                  <a:lnTo>
                    <a:pt x="1846033" y="0"/>
                  </a:lnTo>
                  <a:lnTo>
                    <a:pt x="1846033" y="6350"/>
                  </a:lnTo>
                  <a:lnTo>
                    <a:pt x="1855558" y="6350"/>
                  </a:lnTo>
                  <a:lnTo>
                    <a:pt x="1855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9954247" y="2960915"/>
              <a:ext cx="1762125" cy="6350"/>
            </a:xfrm>
            <a:custGeom>
              <a:avLst/>
              <a:gdLst/>
              <a:ahLst/>
              <a:cxnLst/>
              <a:rect l="l" t="t" r="r" b="b"/>
              <a:pathLst>
                <a:path w="1762125" h="6350">
                  <a:moveTo>
                    <a:pt x="9525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9525" y="6350"/>
                  </a:lnTo>
                  <a:lnTo>
                    <a:pt x="9525" y="0"/>
                  </a:lnTo>
                  <a:close/>
                </a:path>
                <a:path w="1762125" h="6350">
                  <a:moveTo>
                    <a:pt x="771499" y="0"/>
                  </a:moveTo>
                  <a:lnTo>
                    <a:pt x="761974" y="0"/>
                  </a:lnTo>
                  <a:lnTo>
                    <a:pt x="761974" y="6350"/>
                  </a:lnTo>
                  <a:lnTo>
                    <a:pt x="771499" y="6350"/>
                  </a:lnTo>
                  <a:lnTo>
                    <a:pt x="771499" y="0"/>
                  </a:lnTo>
                  <a:close/>
                </a:path>
                <a:path w="1762125" h="6350">
                  <a:moveTo>
                    <a:pt x="809599" y="0"/>
                  </a:moveTo>
                  <a:lnTo>
                    <a:pt x="800074" y="0"/>
                  </a:lnTo>
                  <a:lnTo>
                    <a:pt x="800074" y="6350"/>
                  </a:lnTo>
                  <a:lnTo>
                    <a:pt x="809599" y="6350"/>
                  </a:lnTo>
                  <a:lnTo>
                    <a:pt x="809599" y="0"/>
                  </a:lnTo>
                  <a:close/>
                </a:path>
                <a:path w="1762125" h="6350">
                  <a:moveTo>
                    <a:pt x="847699" y="0"/>
                  </a:moveTo>
                  <a:lnTo>
                    <a:pt x="838174" y="0"/>
                  </a:lnTo>
                  <a:lnTo>
                    <a:pt x="838174" y="6350"/>
                  </a:lnTo>
                  <a:lnTo>
                    <a:pt x="847699" y="6350"/>
                  </a:lnTo>
                  <a:lnTo>
                    <a:pt x="847699" y="0"/>
                  </a:lnTo>
                  <a:close/>
                </a:path>
                <a:path w="1762125" h="6350">
                  <a:moveTo>
                    <a:pt x="885799" y="0"/>
                  </a:moveTo>
                  <a:lnTo>
                    <a:pt x="876274" y="0"/>
                  </a:lnTo>
                  <a:lnTo>
                    <a:pt x="876274" y="6350"/>
                  </a:lnTo>
                  <a:lnTo>
                    <a:pt x="885799" y="6350"/>
                  </a:lnTo>
                  <a:lnTo>
                    <a:pt x="885799" y="0"/>
                  </a:lnTo>
                  <a:close/>
                </a:path>
                <a:path w="1762125" h="6350">
                  <a:moveTo>
                    <a:pt x="923899" y="0"/>
                  </a:moveTo>
                  <a:lnTo>
                    <a:pt x="914374" y="0"/>
                  </a:lnTo>
                  <a:lnTo>
                    <a:pt x="914374" y="6350"/>
                  </a:lnTo>
                  <a:lnTo>
                    <a:pt x="923899" y="6350"/>
                  </a:lnTo>
                  <a:lnTo>
                    <a:pt x="923899" y="0"/>
                  </a:lnTo>
                  <a:close/>
                </a:path>
                <a:path w="1762125" h="6350">
                  <a:moveTo>
                    <a:pt x="961999" y="0"/>
                  </a:moveTo>
                  <a:lnTo>
                    <a:pt x="952474" y="0"/>
                  </a:lnTo>
                  <a:lnTo>
                    <a:pt x="952474" y="6350"/>
                  </a:lnTo>
                  <a:lnTo>
                    <a:pt x="961999" y="6350"/>
                  </a:lnTo>
                  <a:lnTo>
                    <a:pt x="961999" y="0"/>
                  </a:lnTo>
                  <a:close/>
                </a:path>
                <a:path w="1762125" h="6350">
                  <a:moveTo>
                    <a:pt x="1000099" y="0"/>
                  </a:moveTo>
                  <a:lnTo>
                    <a:pt x="990574" y="0"/>
                  </a:lnTo>
                  <a:lnTo>
                    <a:pt x="990574" y="6350"/>
                  </a:lnTo>
                  <a:lnTo>
                    <a:pt x="1000099" y="6350"/>
                  </a:lnTo>
                  <a:lnTo>
                    <a:pt x="1000099" y="0"/>
                  </a:lnTo>
                  <a:close/>
                </a:path>
                <a:path w="1762125" h="6350">
                  <a:moveTo>
                    <a:pt x="1038199" y="0"/>
                  </a:moveTo>
                  <a:lnTo>
                    <a:pt x="1028674" y="0"/>
                  </a:lnTo>
                  <a:lnTo>
                    <a:pt x="1028674" y="6350"/>
                  </a:lnTo>
                  <a:lnTo>
                    <a:pt x="1038199" y="6350"/>
                  </a:lnTo>
                  <a:lnTo>
                    <a:pt x="1038199" y="0"/>
                  </a:lnTo>
                  <a:close/>
                </a:path>
                <a:path w="1762125" h="6350">
                  <a:moveTo>
                    <a:pt x="1076299" y="0"/>
                  </a:moveTo>
                  <a:lnTo>
                    <a:pt x="1066774" y="0"/>
                  </a:lnTo>
                  <a:lnTo>
                    <a:pt x="1066774" y="6350"/>
                  </a:lnTo>
                  <a:lnTo>
                    <a:pt x="1076299" y="6350"/>
                  </a:lnTo>
                  <a:lnTo>
                    <a:pt x="1076299" y="0"/>
                  </a:lnTo>
                  <a:close/>
                </a:path>
                <a:path w="1762125" h="6350">
                  <a:moveTo>
                    <a:pt x="1114399" y="0"/>
                  </a:moveTo>
                  <a:lnTo>
                    <a:pt x="1104874" y="0"/>
                  </a:lnTo>
                  <a:lnTo>
                    <a:pt x="1104874" y="6350"/>
                  </a:lnTo>
                  <a:lnTo>
                    <a:pt x="1114399" y="6350"/>
                  </a:lnTo>
                  <a:lnTo>
                    <a:pt x="1114399" y="0"/>
                  </a:lnTo>
                  <a:close/>
                </a:path>
                <a:path w="1762125" h="6350">
                  <a:moveTo>
                    <a:pt x="1152499" y="0"/>
                  </a:moveTo>
                  <a:lnTo>
                    <a:pt x="1142974" y="0"/>
                  </a:lnTo>
                  <a:lnTo>
                    <a:pt x="1142974" y="6350"/>
                  </a:lnTo>
                  <a:lnTo>
                    <a:pt x="1152499" y="6350"/>
                  </a:lnTo>
                  <a:lnTo>
                    <a:pt x="1152499" y="0"/>
                  </a:lnTo>
                  <a:close/>
                </a:path>
                <a:path w="1762125" h="6350">
                  <a:moveTo>
                    <a:pt x="1190599" y="0"/>
                  </a:moveTo>
                  <a:lnTo>
                    <a:pt x="1181074" y="0"/>
                  </a:lnTo>
                  <a:lnTo>
                    <a:pt x="1181074" y="6350"/>
                  </a:lnTo>
                  <a:lnTo>
                    <a:pt x="1190599" y="6350"/>
                  </a:lnTo>
                  <a:lnTo>
                    <a:pt x="1190599" y="0"/>
                  </a:lnTo>
                  <a:close/>
                </a:path>
                <a:path w="1762125" h="6350">
                  <a:moveTo>
                    <a:pt x="1228699" y="0"/>
                  </a:moveTo>
                  <a:lnTo>
                    <a:pt x="1219174" y="0"/>
                  </a:lnTo>
                  <a:lnTo>
                    <a:pt x="1219174" y="6350"/>
                  </a:lnTo>
                  <a:lnTo>
                    <a:pt x="1228699" y="6350"/>
                  </a:lnTo>
                  <a:lnTo>
                    <a:pt x="1228699" y="0"/>
                  </a:lnTo>
                  <a:close/>
                </a:path>
                <a:path w="1762125" h="6350">
                  <a:moveTo>
                    <a:pt x="1266786" y="0"/>
                  </a:moveTo>
                  <a:lnTo>
                    <a:pt x="1257261" y="0"/>
                  </a:lnTo>
                  <a:lnTo>
                    <a:pt x="1257261" y="6350"/>
                  </a:lnTo>
                  <a:lnTo>
                    <a:pt x="1266786" y="6350"/>
                  </a:lnTo>
                  <a:lnTo>
                    <a:pt x="1266786" y="0"/>
                  </a:lnTo>
                  <a:close/>
                </a:path>
                <a:path w="1762125" h="6350">
                  <a:moveTo>
                    <a:pt x="1304886" y="0"/>
                  </a:moveTo>
                  <a:lnTo>
                    <a:pt x="1295361" y="0"/>
                  </a:lnTo>
                  <a:lnTo>
                    <a:pt x="1295361" y="6350"/>
                  </a:lnTo>
                  <a:lnTo>
                    <a:pt x="1304886" y="6350"/>
                  </a:lnTo>
                  <a:lnTo>
                    <a:pt x="1304886" y="0"/>
                  </a:lnTo>
                  <a:close/>
                </a:path>
                <a:path w="1762125" h="6350">
                  <a:moveTo>
                    <a:pt x="1342986" y="0"/>
                  </a:moveTo>
                  <a:lnTo>
                    <a:pt x="1333461" y="0"/>
                  </a:lnTo>
                  <a:lnTo>
                    <a:pt x="1333461" y="6350"/>
                  </a:lnTo>
                  <a:lnTo>
                    <a:pt x="1342986" y="6350"/>
                  </a:lnTo>
                  <a:lnTo>
                    <a:pt x="1342986" y="0"/>
                  </a:lnTo>
                  <a:close/>
                </a:path>
                <a:path w="1762125" h="6350">
                  <a:moveTo>
                    <a:pt x="1381086" y="0"/>
                  </a:moveTo>
                  <a:lnTo>
                    <a:pt x="1371561" y="0"/>
                  </a:lnTo>
                  <a:lnTo>
                    <a:pt x="1371561" y="6350"/>
                  </a:lnTo>
                  <a:lnTo>
                    <a:pt x="1381086" y="6350"/>
                  </a:lnTo>
                  <a:lnTo>
                    <a:pt x="1381086" y="0"/>
                  </a:lnTo>
                  <a:close/>
                </a:path>
                <a:path w="1762125" h="6350">
                  <a:moveTo>
                    <a:pt x="1419186" y="0"/>
                  </a:moveTo>
                  <a:lnTo>
                    <a:pt x="1409661" y="0"/>
                  </a:lnTo>
                  <a:lnTo>
                    <a:pt x="1409661" y="6350"/>
                  </a:lnTo>
                  <a:lnTo>
                    <a:pt x="1419186" y="6350"/>
                  </a:lnTo>
                  <a:lnTo>
                    <a:pt x="1419186" y="0"/>
                  </a:lnTo>
                  <a:close/>
                </a:path>
                <a:path w="1762125" h="6350">
                  <a:moveTo>
                    <a:pt x="1457286" y="0"/>
                  </a:moveTo>
                  <a:lnTo>
                    <a:pt x="1447761" y="0"/>
                  </a:lnTo>
                  <a:lnTo>
                    <a:pt x="1447761" y="6350"/>
                  </a:lnTo>
                  <a:lnTo>
                    <a:pt x="1457286" y="6350"/>
                  </a:lnTo>
                  <a:lnTo>
                    <a:pt x="1457286" y="0"/>
                  </a:lnTo>
                  <a:close/>
                </a:path>
                <a:path w="1762125" h="6350">
                  <a:moveTo>
                    <a:pt x="1495386" y="0"/>
                  </a:moveTo>
                  <a:lnTo>
                    <a:pt x="1485861" y="0"/>
                  </a:lnTo>
                  <a:lnTo>
                    <a:pt x="1485861" y="6350"/>
                  </a:lnTo>
                  <a:lnTo>
                    <a:pt x="1495386" y="6350"/>
                  </a:lnTo>
                  <a:lnTo>
                    <a:pt x="1495386" y="0"/>
                  </a:lnTo>
                  <a:close/>
                </a:path>
                <a:path w="1762125" h="6350">
                  <a:moveTo>
                    <a:pt x="1533486" y="0"/>
                  </a:moveTo>
                  <a:lnTo>
                    <a:pt x="1523961" y="0"/>
                  </a:lnTo>
                  <a:lnTo>
                    <a:pt x="1523961" y="6350"/>
                  </a:lnTo>
                  <a:lnTo>
                    <a:pt x="1533486" y="6350"/>
                  </a:lnTo>
                  <a:lnTo>
                    <a:pt x="1533486" y="0"/>
                  </a:lnTo>
                  <a:close/>
                </a:path>
                <a:path w="1762125" h="6350">
                  <a:moveTo>
                    <a:pt x="1571586" y="0"/>
                  </a:moveTo>
                  <a:lnTo>
                    <a:pt x="1562061" y="0"/>
                  </a:lnTo>
                  <a:lnTo>
                    <a:pt x="1562061" y="6350"/>
                  </a:lnTo>
                  <a:lnTo>
                    <a:pt x="1571586" y="6350"/>
                  </a:lnTo>
                  <a:lnTo>
                    <a:pt x="1571586" y="0"/>
                  </a:lnTo>
                  <a:close/>
                </a:path>
                <a:path w="1762125" h="6350">
                  <a:moveTo>
                    <a:pt x="1609686" y="0"/>
                  </a:moveTo>
                  <a:lnTo>
                    <a:pt x="1600161" y="0"/>
                  </a:lnTo>
                  <a:lnTo>
                    <a:pt x="1600161" y="6350"/>
                  </a:lnTo>
                  <a:lnTo>
                    <a:pt x="1609686" y="6350"/>
                  </a:lnTo>
                  <a:lnTo>
                    <a:pt x="1609686" y="0"/>
                  </a:lnTo>
                  <a:close/>
                </a:path>
                <a:path w="1762125" h="6350">
                  <a:moveTo>
                    <a:pt x="1647786" y="0"/>
                  </a:moveTo>
                  <a:lnTo>
                    <a:pt x="1638261" y="0"/>
                  </a:lnTo>
                  <a:lnTo>
                    <a:pt x="1638261" y="6350"/>
                  </a:lnTo>
                  <a:lnTo>
                    <a:pt x="1647786" y="6350"/>
                  </a:lnTo>
                  <a:lnTo>
                    <a:pt x="1647786" y="0"/>
                  </a:lnTo>
                  <a:close/>
                </a:path>
                <a:path w="1762125" h="6350">
                  <a:moveTo>
                    <a:pt x="1685886" y="0"/>
                  </a:moveTo>
                  <a:lnTo>
                    <a:pt x="1676361" y="0"/>
                  </a:lnTo>
                  <a:lnTo>
                    <a:pt x="1676361" y="6350"/>
                  </a:lnTo>
                  <a:lnTo>
                    <a:pt x="1685886" y="6350"/>
                  </a:lnTo>
                  <a:lnTo>
                    <a:pt x="1685886" y="0"/>
                  </a:lnTo>
                  <a:close/>
                </a:path>
                <a:path w="1762125" h="6350">
                  <a:moveTo>
                    <a:pt x="1723986" y="0"/>
                  </a:moveTo>
                  <a:lnTo>
                    <a:pt x="1714461" y="0"/>
                  </a:lnTo>
                  <a:lnTo>
                    <a:pt x="1714461" y="6350"/>
                  </a:lnTo>
                  <a:lnTo>
                    <a:pt x="1723986" y="6350"/>
                  </a:lnTo>
                  <a:lnTo>
                    <a:pt x="1723986" y="0"/>
                  </a:lnTo>
                  <a:close/>
                </a:path>
                <a:path w="1762125" h="6350">
                  <a:moveTo>
                    <a:pt x="1762086" y="0"/>
                  </a:moveTo>
                  <a:lnTo>
                    <a:pt x="1752561" y="0"/>
                  </a:lnTo>
                  <a:lnTo>
                    <a:pt x="1752561" y="6350"/>
                  </a:lnTo>
                  <a:lnTo>
                    <a:pt x="1762086" y="6350"/>
                  </a:lnTo>
                  <a:lnTo>
                    <a:pt x="17620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9874872" y="2964725"/>
              <a:ext cx="1223010" cy="2564130"/>
            </a:xfrm>
            <a:custGeom>
              <a:avLst/>
              <a:gdLst/>
              <a:ahLst/>
              <a:cxnLst/>
              <a:rect l="l" t="t" r="r" b="b"/>
              <a:pathLst>
                <a:path w="1223009" h="2564129">
                  <a:moveTo>
                    <a:pt x="1222476" y="4826"/>
                  </a:moveTo>
                  <a:lnTo>
                    <a:pt x="1222349" y="3175"/>
                  </a:lnTo>
                  <a:lnTo>
                    <a:pt x="1222349" y="1397"/>
                  </a:lnTo>
                  <a:lnTo>
                    <a:pt x="1220952" y="0"/>
                  </a:lnTo>
                  <a:lnTo>
                    <a:pt x="1219174" y="0"/>
                  </a:lnTo>
                  <a:lnTo>
                    <a:pt x="1202029" y="381"/>
                  </a:lnTo>
                  <a:lnTo>
                    <a:pt x="1184884" y="762"/>
                  </a:lnTo>
                  <a:lnTo>
                    <a:pt x="1169581" y="1219"/>
                  </a:lnTo>
                  <a:lnTo>
                    <a:pt x="1167739" y="1270"/>
                  </a:lnTo>
                  <a:lnTo>
                    <a:pt x="1150594" y="1651"/>
                  </a:lnTo>
                  <a:lnTo>
                    <a:pt x="1133449" y="2159"/>
                  </a:lnTo>
                  <a:lnTo>
                    <a:pt x="1116304" y="2794"/>
                  </a:lnTo>
                  <a:lnTo>
                    <a:pt x="1101001" y="3365"/>
                  </a:lnTo>
                  <a:lnTo>
                    <a:pt x="1099159" y="3429"/>
                  </a:lnTo>
                  <a:lnTo>
                    <a:pt x="1082014" y="4064"/>
                  </a:lnTo>
                  <a:lnTo>
                    <a:pt x="1064869" y="4826"/>
                  </a:lnTo>
                  <a:lnTo>
                    <a:pt x="1049540" y="5638"/>
                  </a:lnTo>
                  <a:lnTo>
                    <a:pt x="1047851" y="5715"/>
                  </a:lnTo>
                  <a:lnTo>
                    <a:pt x="1047724" y="5715"/>
                  </a:lnTo>
                  <a:lnTo>
                    <a:pt x="1032395" y="6527"/>
                  </a:lnTo>
                  <a:lnTo>
                    <a:pt x="1015238" y="7518"/>
                  </a:lnTo>
                  <a:lnTo>
                    <a:pt x="998080" y="8661"/>
                  </a:lnTo>
                  <a:lnTo>
                    <a:pt x="980935" y="9804"/>
                  </a:lnTo>
                  <a:lnTo>
                    <a:pt x="979779" y="9880"/>
                  </a:lnTo>
                  <a:lnTo>
                    <a:pt x="979271" y="9906"/>
                  </a:lnTo>
                  <a:lnTo>
                    <a:pt x="961999" y="11315"/>
                  </a:lnTo>
                  <a:lnTo>
                    <a:pt x="944854" y="12712"/>
                  </a:lnTo>
                  <a:lnTo>
                    <a:pt x="929576" y="14185"/>
                  </a:lnTo>
                  <a:lnTo>
                    <a:pt x="927709" y="14363"/>
                  </a:lnTo>
                  <a:lnTo>
                    <a:pt x="910564" y="16014"/>
                  </a:lnTo>
                  <a:lnTo>
                    <a:pt x="893419" y="17919"/>
                  </a:lnTo>
                  <a:lnTo>
                    <a:pt x="877976" y="19875"/>
                  </a:lnTo>
                  <a:lnTo>
                    <a:pt x="876274" y="20078"/>
                  </a:lnTo>
                  <a:lnTo>
                    <a:pt x="860818" y="22148"/>
                  </a:lnTo>
                  <a:lnTo>
                    <a:pt x="859129" y="22364"/>
                  </a:lnTo>
                  <a:lnTo>
                    <a:pt x="843635" y="24663"/>
                  </a:lnTo>
                  <a:lnTo>
                    <a:pt x="841857" y="24904"/>
                  </a:lnTo>
                  <a:lnTo>
                    <a:pt x="826490" y="27317"/>
                  </a:lnTo>
                  <a:lnTo>
                    <a:pt x="826147" y="27368"/>
                  </a:lnTo>
                  <a:lnTo>
                    <a:pt x="824712" y="27571"/>
                  </a:lnTo>
                  <a:lnTo>
                    <a:pt x="807567" y="30619"/>
                  </a:lnTo>
                  <a:lnTo>
                    <a:pt x="792137" y="33591"/>
                  </a:lnTo>
                  <a:lnTo>
                    <a:pt x="790422" y="33921"/>
                  </a:lnTo>
                  <a:lnTo>
                    <a:pt x="774954" y="37249"/>
                  </a:lnTo>
                  <a:lnTo>
                    <a:pt x="773150" y="37604"/>
                  </a:lnTo>
                  <a:lnTo>
                    <a:pt x="757669" y="41160"/>
                  </a:lnTo>
                  <a:lnTo>
                    <a:pt x="756018" y="41541"/>
                  </a:lnTo>
                  <a:lnTo>
                    <a:pt x="740613" y="45542"/>
                  </a:lnTo>
                  <a:lnTo>
                    <a:pt x="723341" y="50241"/>
                  </a:lnTo>
                  <a:lnTo>
                    <a:pt x="706107" y="55397"/>
                  </a:lnTo>
                  <a:lnTo>
                    <a:pt x="704456" y="55892"/>
                  </a:lnTo>
                  <a:lnTo>
                    <a:pt x="704456" y="56019"/>
                  </a:lnTo>
                  <a:lnTo>
                    <a:pt x="688975" y="61188"/>
                  </a:lnTo>
                  <a:lnTo>
                    <a:pt x="688835" y="61112"/>
                  </a:lnTo>
                  <a:lnTo>
                    <a:pt x="687184" y="61747"/>
                  </a:lnTo>
                  <a:lnTo>
                    <a:pt x="670039" y="67970"/>
                  </a:lnTo>
                  <a:lnTo>
                    <a:pt x="669912" y="68097"/>
                  </a:lnTo>
                  <a:lnTo>
                    <a:pt x="654380" y="74358"/>
                  </a:lnTo>
                  <a:lnTo>
                    <a:pt x="652767" y="74955"/>
                  </a:lnTo>
                  <a:lnTo>
                    <a:pt x="637247" y="81851"/>
                  </a:lnTo>
                  <a:lnTo>
                    <a:pt x="635495" y="82575"/>
                  </a:lnTo>
                  <a:lnTo>
                    <a:pt x="619899" y="90081"/>
                  </a:lnTo>
                  <a:lnTo>
                    <a:pt x="618223" y="90830"/>
                  </a:lnTo>
                  <a:lnTo>
                    <a:pt x="602767" y="99136"/>
                  </a:lnTo>
                  <a:lnTo>
                    <a:pt x="602602" y="99085"/>
                  </a:lnTo>
                  <a:lnTo>
                    <a:pt x="583933" y="109893"/>
                  </a:lnTo>
                  <a:lnTo>
                    <a:pt x="583806" y="110020"/>
                  </a:lnTo>
                  <a:lnTo>
                    <a:pt x="568198" y="119964"/>
                  </a:lnTo>
                  <a:lnTo>
                    <a:pt x="568058" y="119926"/>
                  </a:lnTo>
                  <a:lnTo>
                    <a:pt x="566534" y="120942"/>
                  </a:lnTo>
                  <a:lnTo>
                    <a:pt x="550824" y="131876"/>
                  </a:lnTo>
                  <a:lnTo>
                    <a:pt x="550430" y="132156"/>
                  </a:lnTo>
                  <a:lnTo>
                    <a:pt x="549389" y="132880"/>
                  </a:lnTo>
                  <a:lnTo>
                    <a:pt x="549389" y="133007"/>
                  </a:lnTo>
                  <a:lnTo>
                    <a:pt x="533552" y="145084"/>
                  </a:lnTo>
                  <a:lnTo>
                    <a:pt x="533387" y="145072"/>
                  </a:lnTo>
                  <a:lnTo>
                    <a:pt x="532333" y="146024"/>
                  </a:lnTo>
                  <a:lnTo>
                    <a:pt x="532117" y="146215"/>
                  </a:lnTo>
                  <a:lnTo>
                    <a:pt x="516191" y="159435"/>
                  </a:lnTo>
                  <a:lnTo>
                    <a:pt x="515340" y="160147"/>
                  </a:lnTo>
                  <a:lnTo>
                    <a:pt x="514972" y="160451"/>
                  </a:lnTo>
                  <a:lnTo>
                    <a:pt x="498944" y="175183"/>
                  </a:lnTo>
                  <a:lnTo>
                    <a:pt x="497789" y="176250"/>
                  </a:lnTo>
                  <a:lnTo>
                    <a:pt x="481698" y="192455"/>
                  </a:lnTo>
                  <a:lnTo>
                    <a:pt x="481571" y="192455"/>
                  </a:lnTo>
                  <a:lnTo>
                    <a:pt x="464439" y="211378"/>
                  </a:lnTo>
                  <a:lnTo>
                    <a:pt x="464299" y="211391"/>
                  </a:lnTo>
                  <a:lnTo>
                    <a:pt x="447065" y="232092"/>
                  </a:lnTo>
                  <a:lnTo>
                    <a:pt x="446735" y="232486"/>
                  </a:lnTo>
                  <a:lnTo>
                    <a:pt x="446011" y="233362"/>
                  </a:lnTo>
                  <a:lnTo>
                    <a:pt x="446011" y="233489"/>
                  </a:lnTo>
                  <a:lnTo>
                    <a:pt x="429945" y="254812"/>
                  </a:lnTo>
                  <a:lnTo>
                    <a:pt x="429755" y="254838"/>
                  </a:lnTo>
                  <a:lnTo>
                    <a:pt x="411594" y="281127"/>
                  </a:lnTo>
                  <a:lnTo>
                    <a:pt x="395338" y="307149"/>
                  </a:lnTo>
                  <a:lnTo>
                    <a:pt x="395211" y="307174"/>
                  </a:lnTo>
                  <a:lnTo>
                    <a:pt x="378066" y="336994"/>
                  </a:lnTo>
                  <a:lnTo>
                    <a:pt x="377939" y="337019"/>
                  </a:lnTo>
                  <a:lnTo>
                    <a:pt x="377469" y="338035"/>
                  </a:lnTo>
                  <a:lnTo>
                    <a:pt x="377177" y="338543"/>
                  </a:lnTo>
                  <a:lnTo>
                    <a:pt x="377177" y="338670"/>
                  </a:lnTo>
                  <a:lnTo>
                    <a:pt x="360032" y="371322"/>
                  </a:lnTo>
                  <a:lnTo>
                    <a:pt x="343636" y="405841"/>
                  </a:lnTo>
                  <a:lnTo>
                    <a:pt x="342760" y="407403"/>
                  </a:lnTo>
                  <a:lnTo>
                    <a:pt x="326428" y="445198"/>
                  </a:lnTo>
                  <a:lnTo>
                    <a:pt x="326250" y="445262"/>
                  </a:lnTo>
                  <a:lnTo>
                    <a:pt x="308470" y="489978"/>
                  </a:lnTo>
                  <a:lnTo>
                    <a:pt x="291934" y="535647"/>
                  </a:lnTo>
                  <a:lnTo>
                    <a:pt x="291490" y="536892"/>
                  </a:lnTo>
                  <a:lnTo>
                    <a:pt x="291325" y="537349"/>
                  </a:lnTo>
                  <a:lnTo>
                    <a:pt x="291325" y="537476"/>
                  </a:lnTo>
                  <a:lnTo>
                    <a:pt x="274688" y="587667"/>
                  </a:lnTo>
                  <a:lnTo>
                    <a:pt x="274180" y="589191"/>
                  </a:lnTo>
                  <a:lnTo>
                    <a:pt x="257035" y="646099"/>
                  </a:lnTo>
                  <a:lnTo>
                    <a:pt x="240360" y="706640"/>
                  </a:lnTo>
                  <a:lnTo>
                    <a:pt x="223177" y="775004"/>
                  </a:lnTo>
                  <a:lnTo>
                    <a:pt x="222783" y="776566"/>
                  </a:lnTo>
                  <a:lnTo>
                    <a:pt x="222758" y="776693"/>
                  </a:lnTo>
                  <a:lnTo>
                    <a:pt x="206019" y="849718"/>
                  </a:lnTo>
                  <a:lnTo>
                    <a:pt x="205714" y="851077"/>
                  </a:lnTo>
                  <a:lnTo>
                    <a:pt x="205613" y="851509"/>
                  </a:lnTo>
                  <a:lnTo>
                    <a:pt x="188468" y="933450"/>
                  </a:lnTo>
                  <a:lnTo>
                    <a:pt x="171640" y="1021575"/>
                  </a:lnTo>
                  <a:lnTo>
                    <a:pt x="154482" y="1120025"/>
                  </a:lnTo>
                  <a:lnTo>
                    <a:pt x="137287" y="1228039"/>
                  </a:lnTo>
                  <a:lnTo>
                    <a:pt x="137198" y="1228636"/>
                  </a:lnTo>
                  <a:lnTo>
                    <a:pt x="137033" y="1229690"/>
                  </a:lnTo>
                  <a:lnTo>
                    <a:pt x="120142" y="1346301"/>
                  </a:lnTo>
                  <a:lnTo>
                    <a:pt x="120103" y="1346581"/>
                  </a:lnTo>
                  <a:lnTo>
                    <a:pt x="119888" y="1348079"/>
                  </a:lnTo>
                  <a:lnTo>
                    <a:pt x="103111" y="1475917"/>
                  </a:lnTo>
                  <a:lnTo>
                    <a:pt x="85928" y="1618094"/>
                  </a:lnTo>
                  <a:lnTo>
                    <a:pt x="68757" y="1773859"/>
                  </a:lnTo>
                  <a:lnTo>
                    <a:pt x="51600" y="1944611"/>
                  </a:lnTo>
                  <a:lnTo>
                    <a:pt x="34442" y="2131720"/>
                  </a:lnTo>
                  <a:lnTo>
                    <a:pt x="17284" y="2336838"/>
                  </a:lnTo>
                  <a:lnTo>
                    <a:pt x="0" y="2563380"/>
                  </a:lnTo>
                  <a:lnTo>
                    <a:pt x="6350" y="2563863"/>
                  </a:lnTo>
                  <a:lnTo>
                    <a:pt x="23482" y="2339098"/>
                  </a:lnTo>
                  <a:lnTo>
                    <a:pt x="40614" y="2134057"/>
                  </a:lnTo>
                  <a:lnTo>
                    <a:pt x="57746" y="1946922"/>
                  </a:lnTo>
                  <a:lnTo>
                    <a:pt x="75057" y="1774532"/>
                  </a:lnTo>
                  <a:lnTo>
                    <a:pt x="92202" y="1618792"/>
                  </a:lnTo>
                  <a:lnTo>
                    <a:pt x="109347" y="1476768"/>
                  </a:lnTo>
                  <a:lnTo>
                    <a:pt x="126441" y="1347495"/>
                  </a:lnTo>
                  <a:lnTo>
                    <a:pt x="126492" y="1347190"/>
                  </a:lnTo>
                  <a:lnTo>
                    <a:pt x="143370" y="1230706"/>
                  </a:lnTo>
                  <a:lnTo>
                    <a:pt x="160489" y="1122857"/>
                  </a:lnTo>
                  <a:lnTo>
                    <a:pt x="177927" y="1022756"/>
                  </a:lnTo>
                  <a:lnTo>
                    <a:pt x="195072" y="932942"/>
                  </a:lnTo>
                  <a:lnTo>
                    <a:pt x="211836" y="852906"/>
                  </a:lnTo>
                  <a:lnTo>
                    <a:pt x="211924" y="852487"/>
                  </a:lnTo>
                  <a:lnTo>
                    <a:pt x="228930" y="778217"/>
                  </a:lnTo>
                  <a:lnTo>
                    <a:pt x="246494" y="708215"/>
                  </a:lnTo>
                  <a:lnTo>
                    <a:pt x="263321" y="647230"/>
                  </a:lnTo>
                  <a:lnTo>
                    <a:pt x="280238" y="591223"/>
                  </a:lnTo>
                  <a:lnTo>
                    <a:pt x="297764" y="538213"/>
                  </a:lnTo>
                  <a:lnTo>
                    <a:pt x="314426" y="492391"/>
                  </a:lnTo>
                  <a:lnTo>
                    <a:pt x="332092" y="447865"/>
                  </a:lnTo>
                  <a:lnTo>
                    <a:pt x="332219" y="447548"/>
                  </a:lnTo>
                  <a:lnTo>
                    <a:pt x="348551" y="410057"/>
                  </a:lnTo>
                  <a:lnTo>
                    <a:pt x="366064" y="373507"/>
                  </a:lnTo>
                  <a:lnTo>
                    <a:pt x="382701" y="341693"/>
                  </a:lnTo>
                  <a:lnTo>
                    <a:pt x="400799" y="310349"/>
                  </a:lnTo>
                  <a:lnTo>
                    <a:pt x="416928" y="284683"/>
                  </a:lnTo>
                  <a:lnTo>
                    <a:pt x="417144" y="284314"/>
                  </a:lnTo>
                  <a:lnTo>
                    <a:pt x="433882" y="260007"/>
                  </a:lnTo>
                  <a:lnTo>
                    <a:pt x="450900" y="237388"/>
                  </a:lnTo>
                  <a:lnTo>
                    <a:pt x="467969" y="216852"/>
                  </a:lnTo>
                  <a:lnTo>
                    <a:pt x="485127" y="198043"/>
                  </a:lnTo>
                  <a:lnTo>
                    <a:pt x="485698" y="197345"/>
                  </a:lnTo>
                  <a:lnTo>
                    <a:pt x="502018" y="181025"/>
                  </a:lnTo>
                  <a:lnTo>
                    <a:pt x="519036" y="165404"/>
                  </a:lnTo>
                  <a:lnTo>
                    <a:pt x="519176" y="165290"/>
                  </a:lnTo>
                  <a:lnTo>
                    <a:pt x="536041" y="151168"/>
                  </a:lnTo>
                  <a:lnTo>
                    <a:pt x="553199" y="138087"/>
                  </a:lnTo>
                  <a:lnTo>
                    <a:pt x="553923" y="137502"/>
                  </a:lnTo>
                  <a:lnTo>
                    <a:pt x="570064" y="126250"/>
                  </a:lnTo>
                  <a:lnTo>
                    <a:pt x="587082" y="115455"/>
                  </a:lnTo>
                  <a:lnTo>
                    <a:pt x="605383" y="104902"/>
                  </a:lnTo>
                  <a:lnTo>
                    <a:pt x="621271" y="96545"/>
                  </a:lnTo>
                  <a:lnTo>
                    <a:pt x="621868" y="96202"/>
                  </a:lnTo>
                  <a:lnTo>
                    <a:pt x="638289" y="88290"/>
                  </a:lnTo>
                  <a:lnTo>
                    <a:pt x="639165" y="87858"/>
                  </a:lnTo>
                  <a:lnTo>
                    <a:pt x="655307" y="80797"/>
                  </a:lnTo>
                  <a:lnTo>
                    <a:pt x="706361" y="62001"/>
                  </a:lnTo>
                  <a:lnTo>
                    <a:pt x="708139" y="61493"/>
                  </a:lnTo>
                  <a:lnTo>
                    <a:pt x="724471" y="56489"/>
                  </a:lnTo>
                  <a:lnTo>
                    <a:pt x="740524" y="52082"/>
                  </a:lnTo>
                  <a:lnTo>
                    <a:pt x="741095" y="51917"/>
                  </a:lnTo>
                  <a:lnTo>
                    <a:pt x="757542" y="47764"/>
                  </a:lnTo>
                  <a:lnTo>
                    <a:pt x="774674" y="43827"/>
                  </a:lnTo>
                  <a:lnTo>
                    <a:pt x="774966" y="43738"/>
                  </a:lnTo>
                  <a:lnTo>
                    <a:pt x="791692" y="40144"/>
                  </a:lnTo>
                  <a:lnTo>
                    <a:pt x="808710" y="36842"/>
                  </a:lnTo>
                  <a:lnTo>
                    <a:pt x="810488" y="36588"/>
                  </a:lnTo>
                  <a:lnTo>
                    <a:pt x="825855" y="33921"/>
                  </a:lnTo>
                  <a:lnTo>
                    <a:pt x="826160" y="33858"/>
                  </a:lnTo>
                  <a:lnTo>
                    <a:pt x="842873" y="31127"/>
                  </a:lnTo>
                  <a:lnTo>
                    <a:pt x="844651" y="30873"/>
                  </a:lnTo>
                  <a:lnTo>
                    <a:pt x="860691" y="28498"/>
                  </a:lnTo>
                  <a:lnTo>
                    <a:pt x="877036" y="26301"/>
                  </a:lnTo>
                  <a:lnTo>
                    <a:pt x="878814" y="26174"/>
                  </a:lnTo>
                  <a:lnTo>
                    <a:pt x="894181" y="24269"/>
                  </a:lnTo>
                  <a:lnTo>
                    <a:pt x="911326" y="22364"/>
                  </a:lnTo>
                  <a:lnTo>
                    <a:pt x="912977" y="22237"/>
                  </a:lnTo>
                  <a:lnTo>
                    <a:pt x="928344" y="20586"/>
                  </a:lnTo>
                  <a:lnTo>
                    <a:pt x="930122" y="20459"/>
                  </a:lnTo>
                  <a:lnTo>
                    <a:pt x="945489" y="19062"/>
                  </a:lnTo>
                  <a:lnTo>
                    <a:pt x="947267" y="18935"/>
                  </a:lnTo>
                  <a:lnTo>
                    <a:pt x="962634" y="17665"/>
                  </a:lnTo>
                  <a:lnTo>
                    <a:pt x="962761" y="17653"/>
                  </a:lnTo>
                  <a:lnTo>
                    <a:pt x="980871" y="16192"/>
                  </a:lnTo>
                  <a:lnTo>
                    <a:pt x="996784" y="15125"/>
                  </a:lnTo>
                  <a:lnTo>
                    <a:pt x="1013802" y="13982"/>
                  </a:lnTo>
                  <a:lnTo>
                    <a:pt x="1030947" y="12954"/>
                  </a:lnTo>
                  <a:lnTo>
                    <a:pt x="1048105" y="12077"/>
                  </a:lnTo>
                  <a:lnTo>
                    <a:pt x="1065250" y="11188"/>
                  </a:lnTo>
                  <a:lnTo>
                    <a:pt x="1067028" y="11188"/>
                  </a:lnTo>
                  <a:lnTo>
                    <a:pt x="1082395" y="10414"/>
                  </a:lnTo>
                  <a:lnTo>
                    <a:pt x="1084046" y="10414"/>
                  </a:lnTo>
                  <a:lnTo>
                    <a:pt x="1099413" y="9779"/>
                  </a:lnTo>
                  <a:lnTo>
                    <a:pt x="1116558" y="9144"/>
                  </a:lnTo>
                  <a:lnTo>
                    <a:pt x="1133703" y="8509"/>
                  </a:lnTo>
                  <a:lnTo>
                    <a:pt x="1135481" y="8509"/>
                  </a:lnTo>
                  <a:lnTo>
                    <a:pt x="1150848" y="8001"/>
                  </a:lnTo>
                  <a:lnTo>
                    <a:pt x="1152499" y="8001"/>
                  </a:lnTo>
                  <a:lnTo>
                    <a:pt x="1167866" y="7620"/>
                  </a:lnTo>
                  <a:lnTo>
                    <a:pt x="1185011" y="7112"/>
                  </a:lnTo>
                  <a:lnTo>
                    <a:pt x="1186789" y="7112"/>
                  </a:lnTo>
                  <a:lnTo>
                    <a:pt x="1202156" y="6731"/>
                  </a:lnTo>
                  <a:lnTo>
                    <a:pt x="1203934" y="6731"/>
                  </a:lnTo>
                  <a:lnTo>
                    <a:pt x="1219301" y="6350"/>
                  </a:lnTo>
                  <a:lnTo>
                    <a:pt x="1221079" y="6350"/>
                  </a:lnTo>
                  <a:lnTo>
                    <a:pt x="1222476" y="4826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1076902" y="2961042"/>
              <a:ext cx="636905" cy="10795"/>
            </a:xfrm>
            <a:custGeom>
              <a:avLst/>
              <a:gdLst/>
              <a:ahLst/>
              <a:cxnLst/>
              <a:rect l="l" t="t" r="r" b="b"/>
              <a:pathLst>
                <a:path w="636904" h="10794">
                  <a:moveTo>
                    <a:pt x="636892" y="1397"/>
                  </a:moveTo>
                  <a:lnTo>
                    <a:pt x="635495" y="0"/>
                  </a:lnTo>
                  <a:lnTo>
                    <a:pt x="618350" y="0"/>
                  </a:lnTo>
                  <a:lnTo>
                    <a:pt x="616699" y="0"/>
                  </a:lnTo>
                  <a:lnTo>
                    <a:pt x="601205" y="0"/>
                  </a:lnTo>
                  <a:lnTo>
                    <a:pt x="599554" y="0"/>
                  </a:lnTo>
                  <a:lnTo>
                    <a:pt x="584187" y="127"/>
                  </a:lnTo>
                  <a:lnTo>
                    <a:pt x="582409" y="127"/>
                  </a:lnTo>
                  <a:lnTo>
                    <a:pt x="567042" y="127"/>
                  </a:lnTo>
                  <a:lnTo>
                    <a:pt x="496684" y="127"/>
                  </a:lnTo>
                  <a:lnTo>
                    <a:pt x="481317" y="254"/>
                  </a:lnTo>
                  <a:lnTo>
                    <a:pt x="479666" y="254"/>
                  </a:lnTo>
                  <a:lnTo>
                    <a:pt x="464299" y="254"/>
                  </a:lnTo>
                  <a:lnTo>
                    <a:pt x="428231" y="254"/>
                  </a:lnTo>
                  <a:lnTo>
                    <a:pt x="412864" y="381"/>
                  </a:lnTo>
                  <a:lnTo>
                    <a:pt x="411086" y="381"/>
                  </a:lnTo>
                  <a:lnTo>
                    <a:pt x="395719" y="381"/>
                  </a:lnTo>
                  <a:lnTo>
                    <a:pt x="393941" y="381"/>
                  </a:lnTo>
                  <a:lnTo>
                    <a:pt x="378574" y="381"/>
                  </a:lnTo>
                  <a:lnTo>
                    <a:pt x="376796" y="381"/>
                  </a:lnTo>
                  <a:lnTo>
                    <a:pt x="361429" y="508"/>
                  </a:lnTo>
                  <a:lnTo>
                    <a:pt x="359778" y="508"/>
                  </a:lnTo>
                  <a:lnTo>
                    <a:pt x="344284" y="508"/>
                  </a:lnTo>
                  <a:lnTo>
                    <a:pt x="342633" y="508"/>
                  </a:lnTo>
                  <a:lnTo>
                    <a:pt x="327266" y="635"/>
                  </a:lnTo>
                  <a:lnTo>
                    <a:pt x="325488" y="635"/>
                  </a:lnTo>
                  <a:lnTo>
                    <a:pt x="310121" y="635"/>
                  </a:lnTo>
                  <a:lnTo>
                    <a:pt x="308343" y="635"/>
                  </a:lnTo>
                  <a:lnTo>
                    <a:pt x="292976" y="762"/>
                  </a:lnTo>
                  <a:lnTo>
                    <a:pt x="291198" y="762"/>
                  </a:lnTo>
                  <a:lnTo>
                    <a:pt x="275831" y="889"/>
                  </a:lnTo>
                  <a:lnTo>
                    <a:pt x="274053" y="889"/>
                  </a:lnTo>
                  <a:lnTo>
                    <a:pt x="258686" y="889"/>
                  </a:lnTo>
                  <a:lnTo>
                    <a:pt x="256908" y="889"/>
                  </a:lnTo>
                  <a:lnTo>
                    <a:pt x="241541" y="1016"/>
                  </a:lnTo>
                  <a:lnTo>
                    <a:pt x="239763" y="1016"/>
                  </a:lnTo>
                  <a:lnTo>
                    <a:pt x="224396" y="1143"/>
                  </a:lnTo>
                  <a:lnTo>
                    <a:pt x="222745" y="1143"/>
                  </a:lnTo>
                  <a:lnTo>
                    <a:pt x="207251" y="1270"/>
                  </a:lnTo>
                  <a:lnTo>
                    <a:pt x="205600" y="1270"/>
                  </a:lnTo>
                  <a:lnTo>
                    <a:pt x="190233" y="1397"/>
                  </a:lnTo>
                  <a:lnTo>
                    <a:pt x="188455" y="1397"/>
                  </a:lnTo>
                  <a:lnTo>
                    <a:pt x="173088" y="1524"/>
                  </a:lnTo>
                  <a:lnTo>
                    <a:pt x="171310" y="1524"/>
                  </a:lnTo>
                  <a:lnTo>
                    <a:pt x="155943" y="1651"/>
                  </a:lnTo>
                  <a:lnTo>
                    <a:pt x="154165" y="1651"/>
                  </a:lnTo>
                  <a:lnTo>
                    <a:pt x="137020" y="1905"/>
                  </a:lnTo>
                  <a:lnTo>
                    <a:pt x="121653" y="2032"/>
                  </a:lnTo>
                  <a:lnTo>
                    <a:pt x="119875" y="2032"/>
                  </a:lnTo>
                  <a:lnTo>
                    <a:pt x="102743" y="2286"/>
                  </a:lnTo>
                  <a:lnTo>
                    <a:pt x="85598" y="2540"/>
                  </a:lnTo>
                  <a:lnTo>
                    <a:pt x="68580" y="2794"/>
                  </a:lnTo>
                  <a:lnTo>
                    <a:pt x="51435" y="3048"/>
                  </a:lnTo>
                  <a:lnTo>
                    <a:pt x="34290" y="3302"/>
                  </a:lnTo>
                  <a:lnTo>
                    <a:pt x="17145" y="3683"/>
                  </a:lnTo>
                  <a:lnTo>
                    <a:pt x="0" y="4064"/>
                  </a:lnTo>
                  <a:lnTo>
                    <a:pt x="127" y="10414"/>
                  </a:lnTo>
                  <a:lnTo>
                    <a:pt x="17272" y="10033"/>
                  </a:lnTo>
                  <a:lnTo>
                    <a:pt x="19050" y="10033"/>
                  </a:lnTo>
                  <a:lnTo>
                    <a:pt x="34417" y="9652"/>
                  </a:lnTo>
                  <a:lnTo>
                    <a:pt x="36068" y="9652"/>
                  </a:lnTo>
                  <a:lnTo>
                    <a:pt x="51562" y="9398"/>
                  </a:lnTo>
                  <a:lnTo>
                    <a:pt x="53213" y="9398"/>
                  </a:lnTo>
                  <a:lnTo>
                    <a:pt x="68580" y="9144"/>
                  </a:lnTo>
                  <a:lnTo>
                    <a:pt x="70358" y="9144"/>
                  </a:lnTo>
                  <a:lnTo>
                    <a:pt x="85725" y="8890"/>
                  </a:lnTo>
                  <a:lnTo>
                    <a:pt x="87503" y="8890"/>
                  </a:lnTo>
                  <a:lnTo>
                    <a:pt x="102870" y="8636"/>
                  </a:lnTo>
                  <a:lnTo>
                    <a:pt x="104648" y="8636"/>
                  </a:lnTo>
                  <a:lnTo>
                    <a:pt x="120002" y="8382"/>
                  </a:lnTo>
                  <a:lnTo>
                    <a:pt x="121780" y="8382"/>
                  </a:lnTo>
                  <a:lnTo>
                    <a:pt x="138798" y="8255"/>
                  </a:lnTo>
                  <a:lnTo>
                    <a:pt x="154292" y="8001"/>
                  </a:lnTo>
                  <a:lnTo>
                    <a:pt x="155943" y="8001"/>
                  </a:lnTo>
                  <a:lnTo>
                    <a:pt x="173088" y="7874"/>
                  </a:lnTo>
                  <a:lnTo>
                    <a:pt x="190233" y="7747"/>
                  </a:lnTo>
                  <a:lnTo>
                    <a:pt x="207378" y="7620"/>
                  </a:lnTo>
                  <a:lnTo>
                    <a:pt x="224523" y="7493"/>
                  </a:lnTo>
                  <a:lnTo>
                    <a:pt x="241668" y="7366"/>
                  </a:lnTo>
                  <a:lnTo>
                    <a:pt x="258686" y="7239"/>
                  </a:lnTo>
                  <a:lnTo>
                    <a:pt x="274053" y="7239"/>
                  </a:lnTo>
                  <a:lnTo>
                    <a:pt x="275831" y="7239"/>
                  </a:lnTo>
                  <a:lnTo>
                    <a:pt x="292976" y="7112"/>
                  </a:lnTo>
                  <a:lnTo>
                    <a:pt x="310121" y="6985"/>
                  </a:lnTo>
                  <a:lnTo>
                    <a:pt x="325488" y="6985"/>
                  </a:lnTo>
                  <a:lnTo>
                    <a:pt x="327266" y="6985"/>
                  </a:lnTo>
                  <a:lnTo>
                    <a:pt x="344411" y="6858"/>
                  </a:lnTo>
                  <a:lnTo>
                    <a:pt x="359778" y="6858"/>
                  </a:lnTo>
                  <a:lnTo>
                    <a:pt x="361429" y="6858"/>
                  </a:lnTo>
                  <a:lnTo>
                    <a:pt x="378574" y="6731"/>
                  </a:lnTo>
                  <a:lnTo>
                    <a:pt x="393941" y="6731"/>
                  </a:lnTo>
                  <a:lnTo>
                    <a:pt x="395719" y="6731"/>
                  </a:lnTo>
                  <a:lnTo>
                    <a:pt x="411086" y="6731"/>
                  </a:lnTo>
                  <a:lnTo>
                    <a:pt x="412864" y="6731"/>
                  </a:lnTo>
                  <a:lnTo>
                    <a:pt x="430009" y="6604"/>
                  </a:lnTo>
                  <a:lnTo>
                    <a:pt x="481317" y="6604"/>
                  </a:lnTo>
                  <a:lnTo>
                    <a:pt x="498462" y="6477"/>
                  </a:lnTo>
                  <a:lnTo>
                    <a:pt x="584187" y="6477"/>
                  </a:lnTo>
                  <a:lnTo>
                    <a:pt x="601332" y="6350"/>
                  </a:lnTo>
                  <a:lnTo>
                    <a:pt x="616699" y="6350"/>
                  </a:lnTo>
                  <a:lnTo>
                    <a:pt x="618350" y="6350"/>
                  </a:lnTo>
                  <a:lnTo>
                    <a:pt x="635495" y="6350"/>
                  </a:lnTo>
                  <a:lnTo>
                    <a:pt x="636892" y="4953"/>
                  </a:lnTo>
                  <a:lnTo>
                    <a:pt x="636892" y="1397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738855" y="5737428"/>
              <a:ext cx="145415" cy="219710"/>
            </a:xfrm>
            <a:custGeom>
              <a:avLst/>
              <a:gdLst/>
              <a:ahLst/>
              <a:cxnLst/>
              <a:rect l="l" t="t" r="r" b="b"/>
              <a:pathLst>
                <a:path w="145415" h="219710">
                  <a:moveTo>
                    <a:pt x="56134" y="54076"/>
                  </a:moveTo>
                  <a:lnTo>
                    <a:pt x="51181" y="14338"/>
                  </a:lnTo>
                  <a:lnTo>
                    <a:pt x="47536" y="8750"/>
                  </a:lnTo>
                  <a:lnTo>
                    <a:pt x="46609" y="7327"/>
                  </a:lnTo>
                  <a:lnTo>
                    <a:pt x="45339" y="6172"/>
                  </a:lnTo>
                  <a:lnTo>
                    <a:pt x="45339" y="43980"/>
                  </a:lnTo>
                  <a:lnTo>
                    <a:pt x="45034" y="53670"/>
                  </a:lnTo>
                  <a:lnTo>
                    <a:pt x="33020" y="79209"/>
                  </a:lnTo>
                  <a:lnTo>
                    <a:pt x="23241" y="79209"/>
                  </a:lnTo>
                  <a:lnTo>
                    <a:pt x="10922" y="43980"/>
                  </a:lnTo>
                  <a:lnTo>
                    <a:pt x="11214" y="35445"/>
                  </a:lnTo>
                  <a:lnTo>
                    <a:pt x="23114" y="8750"/>
                  </a:lnTo>
                  <a:lnTo>
                    <a:pt x="32893" y="8750"/>
                  </a:lnTo>
                  <a:lnTo>
                    <a:pt x="45339" y="43980"/>
                  </a:lnTo>
                  <a:lnTo>
                    <a:pt x="45339" y="6172"/>
                  </a:lnTo>
                  <a:lnTo>
                    <a:pt x="43688" y="4648"/>
                  </a:lnTo>
                  <a:lnTo>
                    <a:pt x="36830" y="927"/>
                  </a:lnTo>
                  <a:lnTo>
                    <a:pt x="32766" y="0"/>
                  </a:lnTo>
                  <a:lnTo>
                    <a:pt x="21844" y="0"/>
                  </a:lnTo>
                  <a:lnTo>
                    <a:pt x="16637" y="1689"/>
                  </a:lnTo>
                  <a:lnTo>
                    <a:pt x="12573" y="5054"/>
                  </a:lnTo>
                  <a:lnTo>
                    <a:pt x="8382" y="8420"/>
                  </a:lnTo>
                  <a:lnTo>
                    <a:pt x="5334" y="13195"/>
                  </a:lnTo>
                  <a:lnTo>
                    <a:pt x="3086" y="19685"/>
                  </a:lnTo>
                  <a:lnTo>
                    <a:pt x="1143" y="25615"/>
                  </a:lnTo>
                  <a:lnTo>
                    <a:pt x="0" y="33807"/>
                  </a:lnTo>
                  <a:lnTo>
                    <a:pt x="0" y="43980"/>
                  </a:lnTo>
                  <a:lnTo>
                    <a:pt x="13335" y="84924"/>
                  </a:lnTo>
                  <a:lnTo>
                    <a:pt x="19812" y="87909"/>
                  </a:lnTo>
                  <a:lnTo>
                    <a:pt x="34417" y="87909"/>
                  </a:lnTo>
                  <a:lnTo>
                    <a:pt x="55118" y="62230"/>
                  </a:lnTo>
                  <a:lnTo>
                    <a:pt x="56134" y="54076"/>
                  </a:lnTo>
                  <a:close/>
                </a:path>
                <a:path w="145415" h="219710">
                  <a:moveTo>
                    <a:pt x="145034" y="185877"/>
                  </a:moveTo>
                  <a:lnTo>
                    <a:pt x="140081" y="146138"/>
                  </a:lnTo>
                  <a:lnTo>
                    <a:pt x="136436" y="140550"/>
                  </a:lnTo>
                  <a:lnTo>
                    <a:pt x="135509" y="139128"/>
                  </a:lnTo>
                  <a:lnTo>
                    <a:pt x="134239" y="137972"/>
                  </a:lnTo>
                  <a:lnTo>
                    <a:pt x="134239" y="175780"/>
                  </a:lnTo>
                  <a:lnTo>
                    <a:pt x="133934" y="185470"/>
                  </a:lnTo>
                  <a:lnTo>
                    <a:pt x="121920" y="211010"/>
                  </a:lnTo>
                  <a:lnTo>
                    <a:pt x="112141" y="211010"/>
                  </a:lnTo>
                  <a:lnTo>
                    <a:pt x="99822" y="175780"/>
                  </a:lnTo>
                  <a:lnTo>
                    <a:pt x="100114" y="167246"/>
                  </a:lnTo>
                  <a:lnTo>
                    <a:pt x="112014" y="140550"/>
                  </a:lnTo>
                  <a:lnTo>
                    <a:pt x="121793" y="140550"/>
                  </a:lnTo>
                  <a:lnTo>
                    <a:pt x="134239" y="175780"/>
                  </a:lnTo>
                  <a:lnTo>
                    <a:pt x="134239" y="137972"/>
                  </a:lnTo>
                  <a:lnTo>
                    <a:pt x="132588" y="136448"/>
                  </a:lnTo>
                  <a:lnTo>
                    <a:pt x="125730" y="132727"/>
                  </a:lnTo>
                  <a:lnTo>
                    <a:pt x="121666" y="131800"/>
                  </a:lnTo>
                  <a:lnTo>
                    <a:pt x="110744" y="131800"/>
                  </a:lnTo>
                  <a:lnTo>
                    <a:pt x="105537" y="133489"/>
                  </a:lnTo>
                  <a:lnTo>
                    <a:pt x="101473" y="136855"/>
                  </a:lnTo>
                  <a:lnTo>
                    <a:pt x="97282" y="140220"/>
                  </a:lnTo>
                  <a:lnTo>
                    <a:pt x="94234" y="144995"/>
                  </a:lnTo>
                  <a:lnTo>
                    <a:pt x="91986" y="151485"/>
                  </a:lnTo>
                  <a:lnTo>
                    <a:pt x="90043" y="157403"/>
                  </a:lnTo>
                  <a:lnTo>
                    <a:pt x="88900" y="165608"/>
                  </a:lnTo>
                  <a:lnTo>
                    <a:pt x="88900" y="175780"/>
                  </a:lnTo>
                  <a:lnTo>
                    <a:pt x="102235" y="216725"/>
                  </a:lnTo>
                  <a:lnTo>
                    <a:pt x="108712" y="219710"/>
                  </a:lnTo>
                  <a:lnTo>
                    <a:pt x="123317" y="219710"/>
                  </a:lnTo>
                  <a:lnTo>
                    <a:pt x="128524" y="218008"/>
                  </a:lnTo>
                  <a:lnTo>
                    <a:pt x="132715" y="214630"/>
                  </a:lnTo>
                  <a:lnTo>
                    <a:pt x="136779" y="211239"/>
                  </a:lnTo>
                  <a:lnTo>
                    <a:pt x="136918" y="211010"/>
                  </a:lnTo>
                  <a:lnTo>
                    <a:pt x="139827" y="206438"/>
                  </a:lnTo>
                  <a:lnTo>
                    <a:pt x="142201" y="199567"/>
                  </a:lnTo>
                  <a:lnTo>
                    <a:pt x="144018" y="194030"/>
                  </a:lnTo>
                  <a:lnTo>
                    <a:pt x="145034" y="185877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9904463" y="2961296"/>
              <a:ext cx="1640205" cy="2813685"/>
            </a:xfrm>
            <a:custGeom>
              <a:avLst/>
              <a:gdLst/>
              <a:ahLst/>
              <a:cxnLst/>
              <a:rect l="l" t="t" r="r" b="b"/>
              <a:pathLst>
                <a:path w="1640204" h="2813685">
                  <a:moveTo>
                    <a:pt x="1639785" y="1397"/>
                  </a:moveTo>
                  <a:lnTo>
                    <a:pt x="1638388" y="0"/>
                  </a:lnTo>
                  <a:lnTo>
                    <a:pt x="1634832" y="0"/>
                  </a:lnTo>
                  <a:lnTo>
                    <a:pt x="1634705" y="127"/>
                  </a:lnTo>
                  <a:lnTo>
                    <a:pt x="1591779" y="127"/>
                  </a:lnTo>
                  <a:lnTo>
                    <a:pt x="1590001" y="127"/>
                  </a:lnTo>
                  <a:lnTo>
                    <a:pt x="1588223" y="127"/>
                  </a:lnTo>
                  <a:lnTo>
                    <a:pt x="1588096" y="254"/>
                  </a:lnTo>
                  <a:lnTo>
                    <a:pt x="1545043" y="254"/>
                  </a:lnTo>
                  <a:lnTo>
                    <a:pt x="1543265" y="254"/>
                  </a:lnTo>
                  <a:lnTo>
                    <a:pt x="1541487" y="254"/>
                  </a:lnTo>
                  <a:lnTo>
                    <a:pt x="1541360" y="381"/>
                  </a:lnTo>
                  <a:lnTo>
                    <a:pt x="1498434" y="381"/>
                  </a:lnTo>
                  <a:lnTo>
                    <a:pt x="1496656" y="381"/>
                  </a:lnTo>
                  <a:lnTo>
                    <a:pt x="1494878" y="381"/>
                  </a:lnTo>
                  <a:lnTo>
                    <a:pt x="1494624" y="635"/>
                  </a:lnTo>
                  <a:lnTo>
                    <a:pt x="1451698" y="635"/>
                  </a:lnTo>
                  <a:lnTo>
                    <a:pt x="1449920" y="635"/>
                  </a:lnTo>
                  <a:lnTo>
                    <a:pt x="1448142" y="635"/>
                  </a:lnTo>
                  <a:lnTo>
                    <a:pt x="1447888" y="889"/>
                  </a:lnTo>
                  <a:lnTo>
                    <a:pt x="1405089" y="889"/>
                  </a:lnTo>
                  <a:lnTo>
                    <a:pt x="1403311" y="889"/>
                  </a:lnTo>
                  <a:lnTo>
                    <a:pt x="1401533" y="889"/>
                  </a:lnTo>
                  <a:lnTo>
                    <a:pt x="1401279" y="1143"/>
                  </a:lnTo>
                  <a:lnTo>
                    <a:pt x="1358353" y="1143"/>
                  </a:lnTo>
                  <a:lnTo>
                    <a:pt x="1356575" y="1143"/>
                  </a:lnTo>
                  <a:lnTo>
                    <a:pt x="1354797" y="1143"/>
                  </a:lnTo>
                  <a:lnTo>
                    <a:pt x="1354328" y="1651"/>
                  </a:lnTo>
                  <a:lnTo>
                    <a:pt x="1311744" y="1651"/>
                  </a:lnTo>
                  <a:lnTo>
                    <a:pt x="1309966" y="1651"/>
                  </a:lnTo>
                  <a:lnTo>
                    <a:pt x="1308188" y="1651"/>
                  </a:lnTo>
                  <a:lnTo>
                    <a:pt x="1307680" y="2159"/>
                  </a:lnTo>
                  <a:lnTo>
                    <a:pt x="1265021" y="2159"/>
                  </a:lnTo>
                  <a:lnTo>
                    <a:pt x="1263243" y="2159"/>
                  </a:lnTo>
                  <a:lnTo>
                    <a:pt x="1261465" y="2159"/>
                  </a:lnTo>
                  <a:lnTo>
                    <a:pt x="1260703" y="2921"/>
                  </a:lnTo>
                  <a:lnTo>
                    <a:pt x="1218412" y="2921"/>
                  </a:lnTo>
                  <a:lnTo>
                    <a:pt x="1216634" y="2921"/>
                  </a:lnTo>
                  <a:lnTo>
                    <a:pt x="1214856" y="2921"/>
                  </a:lnTo>
                  <a:lnTo>
                    <a:pt x="1213967" y="3810"/>
                  </a:lnTo>
                  <a:lnTo>
                    <a:pt x="1171676" y="3810"/>
                  </a:lnTo>
                  <a:lnTo>
                    <a:pt x="1169898" y="3810"/>
                  </a:lnTo>
                  <a:lnTo>
                    <a:pt x="1168120" y="3810"/>
                  </a:lnTo>
                  <a:lnTo>
                    <a:pt x="1166952" y="5080"/>
                  </a:lnTo>
                  <a:lnTo>
                    <a:pt x="1125067" y="5080"/>
                  </a:lnTo>
                  <a:lnTo>
                    <a:pt x="1123289" y="5080"/>
                  </a:lnTo>
                  <a:lnTo>
                    <a:pt x="1121511" y="5080"/>
                  </a:lnTo>
                  <a:lnTo>
                    <a:pt x="1120114" y="6477"/>
                  </a:lnTo>
                  <a:lnTo>
                    <a:pt x="1120114" y="6604"/>
                  </a:lnTo>
                  <a:lnTo>
                    <a:pt x="1078331" y="6604"/>
                  </a:lnTo>
                  <a:lnTo>
                    <a:pt x="1076553" y="6604"/>
                  </a:lnTo>
                  <a:lnTo>
                    <a:pt x="1074775" y="6604"/>
                  </a:lnTo>
                  <a:lnTo>
                    <a:pt x="1073378" y="8001"/>
                  </a:lnTo>
                  <a:lnTo>
                    <a:pt x="1073378" y="8636"/>
                  </a:lnTo>
                  <a:lnTo>
                    <a:pt x="1031722" y="8636"/>
                  </a:lnTo>
                  <a:lnTo>
                    <a:pt x="1029944" y="8636"/>
                  </a:lnTo>
                  <a:lnTo>
                    <a:pt x="1028166" y="8636"/>
                  </a:lnTo>
                  <a:lnTo>
                    <a:pt x="1026769" y="10033"/>
                  </a:lnTo>
                  <a:lnTo>
                    <a:pt x="1026769" y="11176"/>
                  </a:lnTo>
                  <a:lnTo>
                    <a:pt x="984986" y="11176"/>
                  </a:lnTo>
                  <a:lnTo>
                    <a:pt x="983208" y="11176"/>
                  </a:lnTo>
                  <a:lnTo>
                    <a:pt x="981430" y="11176"/>
                  </a:lnTo>
                  <a:lnTo>
                    <a:pt x="980033" y="12573"/>
                  </a:lnTo>
                  <a:lnTo>
                    <a:pt x="980033" y="14351"/>
                  </a:lnTo>
                  <a:lnTo>
                    <a:pt x="938377" y="14351"/>
                  </a:lnTo>
                  <a:lnTo>
                    <a:pt x="936599" y="14351"/>
                  </a:lnTo>
                  <a:lnTo>
                    <a:pt x="934821" y="14351"/>
                  </a:lnTo>
                  <a:lnTo>
                    <a:pt x="933424" y="15760"/>
                  </a:lnTo>
                  <a:lnTo>
                    <a:pt x="933424" y="18554"/>
                  </a:lnTo>
                  <a:lnTo>
                    <a:pt x="891641" y="18554"/>
                  </a:lnTo>
                  <a:lnTo>
                    <a:pt x="889863" y="18554"/>
                  </a:lnTo>
                  <a:lnTo>
                    <a:pt x="888085" y="18554"/>
                  </a:lnTo>
                  <a:lnTo>
                    <a:pt x="886688" y="19951"/>
                  </a:lnTo>
                  <a:lnTo>
                    <a:pt x="886688" y="24015"/>
                  </a:lnTo>
                  <a:lnTo>
                    <a:pt x="845032" y="24015"/>
                  </a:lnTo>
                  <a:lnTo>
                    <a:pt x="843254" y="24015"/>
                  </a:lnTo>
                  <a:lnTo>
                    <a:pt x="841476" y="24015"/>
                  </a:lnTo>
                  <a:lnTo>
                    <a:pt x="840079" y="25412"/>
                  </a:lnTo>
                  <a:lnTo>
                    <a:pt x="840079" y="30873"/>
                  </a:lnTo>
                  <a:lnTo>
                    <a:pt x="798296" y="30873"/>
                  </a:lnTo>
                  <a:lnTo>
                    <a:pt x="796518" y="30873"/>
                  </a:lnTo>
                  <a:lnTo>
                    <a:pt x="794740" y="30873"/>
                  </a:lnTo>
                  <a:lnTo>
                    <a:pt x="793343" y="32270"/>
                  </a:lnTo>
                  <a:lnTo>
                    <a:pt x="793343" y="39763"/>
                  </a:lnTo>
                  <a:lnTo>
                    <a:pt x="751687" y="39763"/>
                  </a:lnTo>
                  <a:lnTo>
                    <a:pt x="749909" y="39763"/>
                  </a:lnTo>
                  <a:lnTo>
                    <a:pt x="748131" y="39763"/>
                  </a:lnTo>
                  <a:lnTo>
                    <a:pt x="746734" y="41160"/>
                  </a:lnTo>
                  <a:lnTo>
                    <a:pt x="746734" y="51066"/>
                  </a:lnTo>
                  <a:lnTo>
                    <a:pt x="704964" y="51066"/>
                  </a:lnTo>
                  <a:lnTo>
                    <a:pt x="703186" y="51066"/>
                  </a:lnTo>
                  <a:lnTo>
                    <a:pt x="701408" y="51066"/>
                  </a:lnTo>
                  <a:lnTo>
                    <a:pt x="700011" y="52590"/>
                  </a:lnTo>
                  <a:lnTo>
                    <a:pt x="700011" y="65684"/>
                  </a:lnTo>
                  <a:lnTo>
                    <a:pt x="658355" y="65684"/>
                  </a:lnTo>
                  <a:lnTo>
                    <a:pt x="656577" y="65684"/>
                  </a:lnTo>
                  <a:lnTo>
                    <a:pt x="654799" y="65684"/>
                  </a:lnTo>
                  <a:lnTo>
                    <a:pt x="653402" y="67208"/>
                  </a:lnTo>
                  <a:lnTo>
                    <a:pt x="653402" y="84480"/>
                  </a:lnTo>
                  <a:lnTo>
                    <a:pt x="611619" y="84480"/>
                  </a:lnTo>
                  <a:lnTo>
                    <a:pt x="609841" y="84480"/>
                  </a:lnTo>
                  <a:lnTo>
                    <a:pt x="608063" y="84480"/>
                  </a:lnTo>
                  <a:lnTo>
                    <a:pt x="606666" y="85877"/>
                  </a:lnTo>
                  <a:lnTo>
                    <a:pt x="606666" y="108610"/>
                  </a:lnTo>
                  <a:lnTo>
                    <a:pt x="565010" y="108610"/>
                  </a:lnTo>
                  <a:lnTo>
                    <a:pt x="563232" y="108610"/>
                  </a:lnTo>
                  <a:lnTo>
                    <a:pt x="561454" y="108610"/>
                  </a:lnTo>
                  <a:lnTo>
                    <a:pt x="560057" y="110007"/>
                  </a:lnTo>
                  <a:lnTo>
                    <a:pt x="560057" y="139611"/>
                  </a:lnTo>
                  <a:lnTo>
                    <a:pt x="518274" y="139611"/>
                  </a:lnTo>
                  <a:lnTo>
                    <a:pt x="516496" y="139611"/>
                  </a:lnTo>
                  <a:lnTo>
                    <a:pt x="514718" y="139611"/>
                  </a:lnTo>
                  <a:lnTo>
                    <a:pt x="513321" y="141008"/>
                  </a:lnTo>
                  <a:lnTo>
                    <a:pt x="513321" y="179374"/>
                  </a:lnTo>
                  <a:lnTo>
                    <a:pt x="471665" y="179374"/>
                  </a:lnTo>
                  <a:lnTo>
                    <a:pt x="469887" y="179374"/>
                  </a:lnTo>
                  <a:lnTo>
                    <a:pt x="468109" y="179374"/>
                  </a:lnTo>
                  <a:lnTo>
                    <a:pt x="466712" y="180771"/>
                  </a:lnTo>
                  <a:lnTo>
                    <a:pt x="466712" y="230314"/>
                  </a:lnTo>
                  <a:lnTo>
                    <a:pt x="424929" y="230314"/>
                  </a:lnTo>
                  <a:lnTo>
                    <a:pt x="423151" y="230314"/>
                  </a:lnTo>
                  <a:lnTo>
                    <a:pt x="421373" y="230314"/>
                  </a:lnTo>
                  <a:lnTo>
                    <a:pt x="419976" y="231711"/>
                  </a:lnTo>
                  <a:lnTo>
                    <a:pt x="419976" y="295859"/>
                  </a:lnTo>
                  <a:lnTo>
                    <a:pt x="378320" y="295859"/>
                  </a:lnTo>
                  <a:lnTo>
                    <a:pt x="376542" y="295859"/>
                  </a:lnTo>
                  <a:lnTo>
                    <a:pt x="374764" y="295859"/>
                  </a:lnTo>
                  <a:lnTo>
                    <a:pt x="373367" y="297256"/>
                  </a:lnTo>
                  <a:lnTo>
                    <a:pt x="373367" y="379958"/>
                  </a:lnTo>
                  <a:lnTo>
                    <a:pt x="331584" y="379958"/>
                  </a:lnTo>
                  <a:lnTo>
                    <a:pt x="329806" y="379958"/>
                  </a:lnTo>
                  <a:lnTo>
                    <a:pt x="328028" y="379958"/>
                  </a:lnTo>
                  <a:lnTo>
                    <a:pt x="326631" y="381482"/>
                  </a:lnTo>
                  <a:lnTo>
                    <a:pt x="326631" y="488061"/>
                  </a:lnTo>
                  <a:lnTo>
                    <a:pt x="284975" y="488061"/>
                  </a:lnTo>
                  <a:lnTo>
                    <a:pt x="283197" y="488061"/>
                  </a:lnTo>
                  <a:lnTo>
                    <a:pt x="281419" y="488061"/>
                  </a:lnTo>
                  <a:lnTo>
                    <a:pt x="280022" y="489458"/>
                  </a:lnTo>
                  <a:lnTo>
                    <a:pt x="280022" y="626783"/>
                  </a:lnTo>
                  <a:lnTo>
                    <a:pt x="238239" y="626783"/>
                  </a:lnTo>
                  <a:lnTo>
                    <a:pt x="236461" y="626783"/>
                  </a:lnTo>
                  <a:lnTo>
                    <a:pt x="234683" y="626783"/>
                  </a:lnTo>
                  <a:lnTo>
                    <a:pt x="233286" y="628180"/>
                  </a:lnTo>
                  <a:lnTo>
                    <a:pt x="233286" y="804887"/>
                  </a:lnTo>
                  <a:lnTo>
                    <a:pt x="191643" y="804887"/>
                  </a:lnTo>
                  <a:lnTo>
                    <a:pt x="189865" y="804887"/>
                  </a:lnTo>
                  <a:lnTo>
                    <a:pt x="188087" y="804887"/>
                  </a:lnTo>
                  <a:lnTo>
                    <a:pt x="186690" y="806284"/>
                  </a:lnTo>
                  <a:lnTo>
                    <a:pt x="186690" y="1033551"/>
                  </a:lnTo>
                  <a:lnTo>
                    <a:pt x="144907" y="1033551"/>
                  </a:lnTo>
                  <a:lnTo>
                    <a:pt x="143129" y="1033551"/>
                  </a:lnTo>
                  <a:lnTo>
                    <a:pt x="141351" y="1033551"/>
                  </a:lnTo>
                  <a:lnTo>
                    <a:pt x="139954" y="1035075"/>
                  </a:lnTo>
                  <a:lnTo>
                    <a:pt x="139954" y="1327251"/>
                  </a:lnTo>
                  <a:lnTo>
                    <a:pt x="98298" y="1327251"/>
                  </a:lnTo>
                  <a:lnTo>
                    <a:pt x="96520" y="1327251"/>
                  </a:lnTo>
                  <a:lnTo>
                    <a:pt x="94742" y="1327251"/>
                  </a:lnTo>
                  <a:lnTo>
                    <a:pt x="93345" y="1328648"/>
                  </a:lnTo>
                  <a:lnTo>
                    <a:pt x="93345" y="1704416"/>
                  </a:lnTo>
                  <a:lnTo>
                    <a:pt x="51562" y="1704416"/>
                  </a:lnTo>
                  <a:lnTo>
                    <a:pt x="49784" y="1704416"/>
                  </a:lnTo>
                  <a:lnTo>
                    <a:pt x="48006" y="1704416"/>
                  </a:lnTo>
                  <a:lnTo>
                    <a:pt x="46609" y="1705813"/>
                  </a:lnTo>
                  <a:lnTo>
                    <a:pt x="46609" y="2188553"/>
                  </a:lnTo>
                  <a:lnTo>
                    <a:pt x="4953" y="2188553"/>
                  </a:lnTo>
                  <a:lnTo>
                    <a:pt x="3175" y="2188553"/>
                  </a:lnTo>
                  <a:lnTo>
                    <a:pt x="1397" y="2188553"/>
                  </a:lnTo>
                  <a:lnTo>
                    <a:pt x="0" y="2189975"/>
                  </a:lnTo>
                  <a:lnTo>
                    <a:pt x="0" y="2813431"/>
                  </a:lnTo>
                  <a:lnTo>
                    <a:pt x="6350" y="2813431"/>
                  </a:lnTo>
                  <a:lnTo>
                    <a:pt x="6350" y="2194903"/>
                  </a:lnTo>
                  <a:lnTo>
                    <a:pt x="51562" y="2194903"/>
                  </a:lnTo>
                  <a:lnTo>
                    <a:pt x="52959" y="2193480"/>
                  </a:lnTo>
                  <a:lnTo>
                    <a:pt x="52959" y="2191728"/>
                  </a:lnTo>
                  <a:lnTo>
                    <a:pt x="52959" y="2189975"/>
                  </a:lnTo>
                  <a:lnTo>
                    <a:pt x="52959" y="1710766"/>
                  </a:lnTo>
                  <a:lnTo>
                    <a:pt x="98298" y="1710766"/>
                  </a:lnTo>
                  <a:lnTo>
                    <a:pt x="99695" y="1709242"/>
                  </a:lnTo>
                  <a:lnTo>
                    <a:pt x="99695" y="1707591"/>
                  </a:lnTo>
                  <a:lnTo>
                    <a:pt x="99695" y="1705813"/>
                  </a:lnTo>
                  <a:lnTo>
                    <a:pt x="99695" y="1333601"/>
                  </a:lnTo>
                  <a:lnTo>
                    <a:pt x="144907" y="1333601"/>
                  </a:lnTo>
                  <a:lnTo>
                    <a:pt x="146304" y="1332204"/>
                  </a:lnTo>
                  <a:lnTo>
                    <a:pt x="146304" y="1330426"/>
                  </a:lnTo>
                  <a:lnTo>
                    <a:pt x="146304" y="1328648"/>
                  </a:lnTo>
                  <a:lnTo>
                    <a:pt x="146304" y="1039901"/>
                  </a:lnTo>
                  <a:lnTo>
                    <a:pt x="191643" y="1039901"/>
                  </a:lnTo>
                  <a:lnTo>
                    <a:pt x="193040" y="1038504"/>
                  </a:lnTo>
                  <a:lnTo>
                    <a:pt x="193040" y="1036726"/>
                  </a:lnTo>
                  <a:lnTo>
                    <a:pt x="193040" y="1035075"/>
                  </a:lnTo>
                  <a:lnTo>
                    <a:pt x="193040" y="811237"/>
                  </a:lnTo>
                  <a:lnTo>
                    <a:pt x="238239" y="811237"/>
                  </a:lnTo>
                  <a:lnTo>
                    <a:pt x="239636" y="809840"/>
                  </a:lnTo>
                  <a:lnTo>
                    <a:pt x="239636" y="808062"/>
                  </a:lnTo>
                  <a:lnTo>
                    <a:pt x="239636" y="806284"/>
                  </a:lnTo>
                  <a:lnTo>
                    <a:pt x="239636" y="633133"/>
                  </a:lnTo>
                  <a:lnTo>
                    <a:pt x="284975" y="633133"/>
                  </a:lnTo>
                  <a:lnTo>
                    <a:pt x="286372" y="631736"/>
                  </a:lnTo>
                  <a:lnTo>
                    <a:pt x="286372" y="629958"/>
                  </a:lnTo>
                  <a:lnTo>
                    <a:pt x="286372" y="628180"/>
                  </a:lnTo>
                  <a:lnTo>
                    <a:pt x="286372" y="494423"/>
                  </a:lnTo>
                  <a:lnTo>
                    <a:pt x="331584" y="494423"/>
                  </a:lnTo>
                  <a:lnTo>
                    <a:pt x="332981" y="493014"/>
                  </a:lnTo>
                  <a:lnTo>
                    <a:pt x="332981" y="491236"/>
                  </a:lnTo>
                  <a:lnTo>
                    <a:pt x="332981" y="489458"/>
                  </a:lnTo>
                  <a:lnTo>
                    <a:pt x="332981" y="386308"/>
                  </a:lnTo>
                  <a:lnTo>
                    <a:pt x="378320" y="386308"/>
                  </a:lnTo>
                  <a:lnTo>
                    <a:pt x="379717" y="384911"/>
                  </a:lnTo>
                  <a:lnTo>
                    <a:pt x="379717" y="383133"/>
                  </a:lnTo>
                  <a:lnTo>
                    <a:pt x="379717" y="381482"/>
                  </a:lnTo>
                  <a:lnTo>
                    <a:pt x="379717" y="302221"/>
                  </a:lnTo>
                  <a:lnTo>
                    <a:pt x="424929" y="302221"/>
                  </a:lnTo>
                  <a:lnTo>
                    <a:pt x="426326" y="300812"/>
                  </a:lnTo>
                  <a:lnTo>
                    <a:pt x="426326" y="299034"/>
                  </a:lnTo>
                  <a:lnTo>
                    <a:pt x="426326" y="297256"/>
                  </a:lnTo>
                  <a:lnTo>
                    <a:pt x="426326" y="236664"/>
                  </a:lnTo>
                  <a:lnTo>
                    <a:pt x="471665" y="236664"/>
                  </a:lnTo>
                  <a:lnTo>
                    <a:pt x="473062" y="235267"/>
                  </a:lnTo>
                  <a:lnTo>
                    <a:pt x="473062" y="233489"/>
                  </a:lnTo>
                  <a:lnTo>
                    <a:pt x="473062" y="231711"/>
                  </a:lnTo>
                  <a:lnTo>
                    <a:pt x="473062" y="185724"/>
                  </a:lnTo>
                  <a:lnTo>
                    <a:pt x="518274" y="185724"/>
                  </a:lnTo>
                  <a:lnTo>
                    <a:pt x="519671" y="184200"/>
                  </a:lnTo>
                  <a:lnTo>
                    <a:pt x="519671" y="182549"/>
                  </a:lnTo>
                  <a:lnTo>
                    <a:pt x="519671" y="180771"/>
                  </a:lnTo>
                  <a:lnTo>
                    <a:pt x="519671" y="145961"/>
                  </a:lnTo>
                  <a:lnTo>
                    <a:pt x="565010" y="145961"/>
                  </a:lnTo>
                  <a:lnTo>
                    <a:pt x="566407" y="144437"/>
                  </a:lnTo>
                  <a:lnTo>
                    <a:pt x="566407" y="142786"/>
                  </a:lnTo>
                  <a:lnTo>
                    <a:pt x="566407" y="141008"/>
                  </a:lnTo>
                  <a:lnTo>
                    <a:pt x="566407" y="114973"/>
                  </a:lnTo>
                  <a:lnTo>
                    <a:pt x="611619" y="114973"/>
                  </a:lnTo>
                  <a:lnTo>
                    <a:pt x="613016" y="113576"/>
                  </a:lnTo>
                  <a:lnTo>
                    <a:pt x="613016" y="111798"/>
                  </a:lnTo>
                  <a:lnTo>
                    <a:pt x="613016" y="110007"/>
                  </a:lnTo>
                  <a:lnTo>
                    <a:pt x="613016" y="90830"/>
                  </a:lnTo>
                  <a:lnTo>
                    <a:pt x="658355" y="90830"/>
                  </a:lnTo>
                  <a:lnTo>
                    <a:pt x="659752" y="89433"/>
                  </a:lnTo>
                  <a:lnTo>
                    <a:pt x="659752" y="87655"/>
                  </a:lnTo>
                  <a:lnTo>
                    <a:pt x="659752" y="85877"/>
                  </a:lnTo>
                  <a:lnTo>
                    <a:pt x="659752" y="72034"/>
                  </a:lnTo>
                  <a:lnTo>
                    <a:pt x="704964" y="72034"/>
                  </a:lnTo>
                  <a:lnTo>
                    <a:pt x="706361" y="70637"/>
                  </a:lnTo>
                  <a:lnTo>
                    <a:pt x="706361" y="68859"/>
                  </a:lnTo>
                  <a:lnTo>
                    <a:pt x="706361" y="67208"/>
                  </a:lnTo>
                  <a:lnTo>
                    <a:pt x="706361" y="57416"/>
                  </a:lnTo>
                  <a:lnTo>
                    <a:pt x="751687" y="57416"/>
                  </a:lnTo>
                  <a:lnTo>
                    <a:pt x="753084" y="56019"/>
                  </a:lnTo>
                  <a:lnTo>
                    <a:pt x="753084" y="54241"/>
                  </a:lnTo>
                  <a:lnTo>
                    <a:pt x="753084" y="52590"/>
                  </a:lnTo>
                  <a:lnTo>
                    <a:pt x="753084" y="46113"/>
                  </a:lnTo>
                  <a:lnTo>
                    <a:pt x="798296" y="46113"/>
                  </a:lnTo>
                  <a:lnTo>
                    <a:pt x="799693" y="44716"/>
                  </a:lnTo>
                  <a:lnTo>
                    <a:pt x="799693" y="42938"/>
                  </a:lnTo>
                  <a:lnTo>
                    <a:pt x="799693" y="41160"/>
                  </a:lnTo>
                  <a:lnTo>
                    <a:pt x="799693" y="37223"/>
                  </a:lnTo>
                  <a:lnTo>
                    <a:pt x="845032" y="37223"/>
                  </a:lnTo>
                  <a:lnTo>
                    <a:pt x="846429" y="35826"/>
                  </a:lnTo>
                  <a:lnTo>
                    <a:pt x="846429" y="34048"/>
                  </a:lnTo>
                  <a:lnTo>
                    <a:pt x="846429" y="32270"/>
                  </a:lnTo>
                  <a:lnTo>
                    <a:pt x="846429" y="30365"/>
                  </a:lnTo>
                  <a:lnTo>
                    <a:pt x="891641" y="30365"/>
                  </a:lnTo>
                  <a:lnTo>
                    <a:pt x="893038" y="28841"/>
                  </a:lnTo>
                  <a:lnTo>
                    <a:pt x="893038" y="27190"/>
                  </a:lnTo>
                  <a:lnTo>
                    <a:pt x="893038" y="25412"/>
                  </a:lnTo>
                  <a:lnTo>
                    <a:pt x="893038" y="24904"/>
                  </a:lnTo>
                  <a:lnTo>
                    <a:pt x="938377" y="24904"/>
                  </a:lnTo>
                  <a:lnTo>
                    <a:pt x="939774" y="23507"/>
                  </a:lnTo>
                  <a:lnTo>
                    <a:pt x="939774" y="21729"/>
                  </a:lnTo>
                  <a:lnTo>
                    <a:pt x="939774" y="20713"/>
                  </a:lnTo>
                  <a:lnTo>
                    <a:pt x="984986" y="20713"/>
                  </a:lnTo>
                  <a:lnTo>
                    <a:pt x="986383" y="19316"/>
                  </a:lnTo>
                  <a:lnTo>
                    <a:pt x="986383" y="17538"/>
                  </a:lnTo>
                  <a:lnTo>
                    <a:pt x="1031722" y="17538"/>
                  </a:lnTo>
                  <a:lnTo>
                    <a:pt x="1033119" y="16014"/>
                  </a:lnTo>
                  <a:lnTo>
                    <a:pt x="1033119" y="14998"/>
                  </a:lnTo>
                  <a:lnTo>
                    <a:pt x="1078331" y="14998"/>
                  </a:lnTo>
                  <a:lnTo>
                    <a:pt x="1079728" y="13462"/>
                  </a:lnTo>
                  <a:lnTo>
                    <a:pt x="1079728" y="12954"/>
                  </a:lnTo>
                  <a:lnTo>
                    <a:pt x="1125067" y="12954"/>
                  </a:lnTo>
                  <a:lnTo>
                    <a:pt x="1126464" y="11557"/>
                  </a:lnTo>
                  <a:lnTo>
                    <a:pt x="1126464" y="11430"/>
                  </a:lnTo>
                  <a:lnTo>
                    <a:pt x="1171676" y="11430"/>
                  </a:lnTo>
                  <a:lnTo>
                    <a:pt x="1172946" y="10160"/>
                  </a:lnTo>
                  <a:lnTo>
                    <a:pt x="1218412" y="10160"/>
                  </a:lnTo>
                  <a:lnTo>
                    <a:pt x="1219301" y="9271"/>
                  </a:lnTo>
                  <a:lnTo>
                    <a:pt x="1265021" y="9271"/>
                  </a:lnTo>
                  <a:lnTo>
                    <a:pt x="1265783" y="8509"/>
                  </a:lnTo>
                  <a:lnTo>
                    <a:pt x="1311744" y="8509"/>
                  </a:lnTo>
                  <a:lnTo>
                    <a:pt x="1312252" y="8001"/>
                  </a:lnTo>
                  <a:lnTo>
                    <a:pt x="1358353" y="8001"/>
                  </a:lnTo>
                  <a:lnTo>
                    <a:pt x="1358861" y="7493"/>
                  </a:lnTo>
                  <a:lnTo>
                    <a:pt x="1405089" y="7493"/>
                  </a:lnTo>
                  <a:lnTo>
                    <a:pt x="1405343" y="7239"/>
                  </a:lnTo>
                  <a:lnTo>
                    <a:pt x="1451698" y="7239"/>
                  </a:lnTo>
                  <a:lnTo>
                    <a:pt x="1451927" y="6985"/>
                  </a:lnTo>
                  <a:lnTo>
                    <a:pt x="1498434" y="6985"/>
                  </a:lnTo>
                  <a:lnTo>
                    <a:pt x="1498663" y="6731"/>
                  </a:lnTo>
                  <a:lnTo>
                    <a:pt x="1545043" y="6731"/>
                  </a:lnTo>
                  <a:lnTo>
                    <a:pt x="1545170" y="6604"/>
                  </a:lnTo>
                  <a:lnTo>
                    <a:pt x="1591779" y="6604"/>
                  </a:lnTo>
                  <a:lnTo>
                    <a:pt x="1591894" y="6477"/>
                  </a:lnTo>
                  <a:lnTo>
                    <a:pt x="1638388" y="6477"/>
                  </a:lnTo>
                  <a:lnTo>
                    <a:pt x="1639785" y="4953"/>
                  </a:lnTo>
                  <a:lnTo>
                    <a:pt x="1639785" y="3302"/>
                  </a:lnTo>
                  <a:lnTo>
                    <a:pt x="1639785" y="1524"/>
                  </a:lnTo>
                  <a:lnTo>
                    <a:pt x="1639785" y="13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1537899" y="2961042"/>
              <a:ext cx="193040" cy="6985"/>
            </a:xfrm>
            <a:custGeom>
              <a:avLst/>
              <a:gdLst/>
              <a:ahLst/>
              <a:cxnLst/>
              <a:rect l="l" t="t" r="r" b="b"/>
              <a:pathLst>
                <a:path w="193040" h="6985">
                  <a:moveTo>
                    <a:pt x="193040" y="1524"/>
                  </a:moveTo>
                  <a:lnTo>
                    <a:pt x="191643" y="0"/>
                  </a:lnTo>
                  <a:lnTo>
                    <a:pt x="145034" y="0"/>
                  </a:lnTo>
                  <a:lnTo>
                    <a:pt x="143256" y="0"/>
                  </a:lnTo>
                  <a:lnTo>
                    <a:pt x="141478" y="0"/>
                  </a:lnTo>
                  <a:lnTo>
                    <a:pt x="141351" y="127"/>
                  </a:lnTo>
                  <a:lnTo>
                    <a:pt x="98298" y="127"/>
                  </a:lnTo>
                  <a:lnTo>
                    <a:pt x="48133" y="127"/>
                  </a:lnTo>
                  <a:lnTo>
                    <a:pt x="48006" y="254"/>
                  </a:lnTo>
                  <a:lnTo>
                    <a:pt x="4953" y="254"/>
                  </a:lnTo>
                  <a:lnTo>
                    <a:pt x="3175" y="254"/>
                  </a:lnTo>
                  <a:lnTo>
                    <a:pt x="1397" y="254"/>
                  </a:lnTo>
                  <a:lnTo>
                    <a:pt x="0" y="1651"/>
                  </a:lnTo>
                  <a:lnTo>
                    <a:pt x="0" y="3556"/>
                  </a:lnTo>
                  <a:lnTo>
                    <a:pt x="3175" y="3556"/>
                  </a:lnTo>
                  <a:lnTo>
                    <a:pt x="3175" y="6604"/>
                  </a:lnTo>
                  <a:lnTo>
                    <a:pt x="51689" y="6604"/>
                  </a:lnTo>
                  <a:lnTo>
                    <a:pt x="51816" y="6477"/>
                  </a:lnTo>
                  <a:lnTo>
                    <a:pt x="96520" y="6477"/>
                  </a:lnTo>
                  <a:lnTo>
                    <a:pt x="98298" y="6477"/>
                  </a:lnTo>
                  <a:lnTo>
                    <a:pt x="145034" y="6477"/>
                  </a:lnTo>
                  <a:lnTo>
                    <a:pt x="145161" y="6350"/>
                  </a:lnTo>
                  <a:lnTo>
                    <a:pt x="191643" y="6350"/>
                  </a:lnTo>
                  <a:lnTo>
                    <a:pt x="193040" y="4953"/>
                  </a:lnTo>
                  <a:lnTo>
                    <a:pt x="19304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1" name="object 9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822300" y="5728315"/>
              <a:ext cx="79627" cy="83283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860399" y="5109026"/>
              <a:ext cx="79627" cy="8328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908023" y="4623148"/>
              <a:ext cx="79627" cy="8320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955647" y="4251574"/>
              <a:ext cx="79627" cy="83207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0003269" y="3060636"/>
              <a:ext cx="448945" cy="979169"/>
            </a:xfrm>
            <a:custGeom>
              <a:avLst/>
              <a:gdLst/>
              <a:ahLst/>
              <a:cxnLst/>
              <a:rect l="l" t="t" r="r" b="b"/>
              <a:pathLst>
                <a:path w="448945" h="979170">
                  <a:moveTo>
                    <a:pt x="79629" y="958977"/>
                  </a:moveTo>
                  <a:lnTo>
                    <a:pt x="76581" y="954659"/>
                  </a:lnTo>
                  <a:lnTo>
                    <a:pt x="73533" y="954151"/>
                  </a:lnTo>
                  <a:lnTo>
                    <a:pt x="71374" y="955802"/>
                  </a:lnTo>
                  <a:lnTo>
                    <a:pt x="53733" y="968629"/>
                  </a:lnTo>
                  <a:lnTo>
                    <a:pt x="32994" y="968629"/>
                  </a:lnTo>
                  <a:lnTo>
                    <a:pt x="16713" y="956792"/>
                  </a:lnTo>
                  <a:lnTo>
                    <a:pt x="10248" y="937196"/>
                  </a:lnTo>
                  <a:lnTo>
                    <a:pt x="16649" y="917765"/>
                  </a:lnTo>
                  <a:lnTo>
                    <a:pt x="33185" y="905751"/>
                  </a:lnTo>
                  <a:lnTo>
                    <a:pt x="53543" y="905751"/>
                  </a:lnTo>
                  <a:lnTo>
                    <a:pt x="71374" y="918705"/>
                  </a:lnTo>
                  <a:lnTo>
                    <a:pt x="77089" y="910958"/>
                  </a:lnTo>
                  <a:lnTo>
                    <a:pt x="58039" y="897115"/>
                  </a:lnTo>
                  <a:lnTo>
                    <a:pt x="55880" y="895591"/>
                  </a:lnTo>
                  <a:lnTo>
                    <a:pt x="52832" y="895972"/>
                  </a:lnTo>
                  <a:lnTo>
                    <a:pt x="52641" y="896226"/>
                  </a:lnTo>
                  <a:lnTo>
                    <a:pt x="28956" y="896226"/>
                  </a:lnTo>
                  <a:lnTo>
                    <a:pt x="26924" y="898385"/>
                  </a:lnTo>
                  <a:lnTo>
                    <a:pt x="9779" y="910958"/>
                  </a:lnTo>
                  <a:lnTo>
                    <a:pt x="7620" y="912482"/>
                  </a:lnTo>
                  <a:lnTo>
                    <a:pt x="7239" y="915530"/>
                  </a:lnTo>
                  <a:lnTo>
                    <a:pt x="762" y="935736"/>
                  </a:lnTo>
                  <a:lnTo>
                    <a:pt x="0" y="938276"/>
                  </a:lnTo>
                  <a:lnTo>
                    <a:pt x="1270" y="940943"/>
                  </a:lnTo>
                  <a:lnTo>
                    <a:pt x="1511" y="941019"/>
                  </a:lnTo>
                  <a:lnTo>
                    <a:pt x="8001" y="961136"/>
                  </a:lnTo>
                  <a:lnTo>
                    <a:pt x="8890" y="963549"/>
                  </a:lnTo>
                  <a:lnTo>
                    <a:pt x="11557" y="964946"/>
                  </a:lnTo>
                  <a:lnTo>
                    <a:pt x="11772" y="964882"/>
                  </a:lnTo>
                  <a:lnTo>
                    <a:pt x="28829" y="977277"/>
                  </a:lnTo>
                  <a:lnTo>
                    <a:pt x="30988" y="978801"/>
                  </a:lnTo>
                  <a:lnTo>
                    <a:pt x="33909" y="978420"/>
                  </a:lnTo>
                  <a:lnTo>
                    <a:pt x="34086" y="978166"/>
                  </a:lnTo>
                  <a:lnTo>
                    <a:pt x="57785" y="978166"/>
                  </a:lnTo>
                  <a:lnTo>
                    <a:pt x="59944" y="976134"/>
                  </a:lnTo>
                  <a:lnTo>
                    <a:pt x="59944" y="975893"/>
                  </a:lnTo>
                  <a:lnTo>
                    <a:pt x="77089" y="963422"/>
                  </a:lnTo>
                  <a:lnTo>
                    <a:pt x="79121" y="961898"/>
                  </a:lnTo>
                  <a:lnTo>
                    <a:pt x="79629" y="958977"/>
                  </a:lnTo>
                  <a:close/>
                </a:path>
                <a:path w="448945" h="979170">
                  <a:moveTo>
                    <a:pt x="127241" y="730326"/>
                  </a:moveTo>
                  <a:lnTo>
                    <a:pt x="124193" y="725995"/>
                  </a:lnTo>
                  <a:lnTo>
                    <a:pt x="121145" y="725487"/>
                  </a:lnTo>
                  <a:lnTo>
                    <a:pt x="118986" y="727138"/>
                  </a:lnTo>
                  <a:lnTo>
                    <a:pt x="101320" y="739978"/>
                  </a:lnTo>
                  <a:lnTo>
                    <a:pt x="80632" y="739978"/>
                  </a:lnTo>
                  <a:lnTo>
                    <a:pt x="64325" y="728116"/>
                  </a:lnTo>
                  <a:lnTo>
                    <a:pt x="57873" y="708533"/>
                  </a:lnTo>
                  <a:lnTo>
                    <a:pt x="64274" y="689114"/>
                  </a:lnTo>
                  <a:lnTo>
                    <a:pt x="80810" y="677087"/>
                  </a:lnTo>
                  <a:lnTo>
                    <a:pt x="101155" y="677087"/>
                  </a:lnTo>
                  <a:lnTo>
                    <a:pt x="118986" y="690054"/>
                  </a:lnTo>
                  <a:lnTo>
                    <a:pt x="124701" y="682307"/>
                  </a:lnTo>
                  <a:lnTo>
                    <a:pt x="105651" y="668451"/>
                  </a:lnTo>
                  <a:lnTo>
                    <a:pt x="103492" y="666927"/>
                  </a:lnTo>
                  <a:lnTo>
                    <a:pt x="100444" y="667308"/>
                  </a:lnTo>
                  <a:lnTo>
                    <a:pt x="100253" y="667562"/>
                  </a:lnTo>
                  <a:lnTo>
                    <a:pt x="76581" y="667562"/>
                  </a:lnTo>
                  <a:lnTo>
                    <a:pt x="74549" y="669721"/>
                  </a:lnTo>
                  <a:lnTo>
                    <a:pt x="74549" y="669848"/>
                  </a:lnTo>
                  <a:lnTo>
                    <a:pt x="57404" y="682307"/>
                  </a:lnTo>
                  <a:lnTo>
                    <a:pt x="55245" y="683831"/>
                  </a:lnTo>
                  <a:lnTo>
                    <a:pt x="54864" y="686879"/>
                  </a:lnTo>
                  <a:lnTo>
                    <a:pt x="48387" y="707072"/>
                  </a:lnTo>
                  <a:lnTo>
                    <a:pt x="47625" y="709612"/>
                  </a:lnTo>
                  <a:lnTo>
                    <a:pt x="48895" y="712279"/>
                  </a:lnTo>
                  <a:lnTo>
                    <a:pt x="49136" y="712355"/>
                  </a:lnTo>
                  <a:lnTo>
                    <a:pt x="55626" y="732485"/>
                  </a:lnTo>
                  <a:lnTo>
                    <a:pt x="56515" y="734898"/>
                  </a:lnTo>
                  <a:lnTo>
                    <a:pt x="59182" y="736295"/>
                  </a:lnTo>
                  <a:lnTo>
                    <a:pt x="59397" y="736231"/>
                  </a:lnTo>
                  <a:lnTo>
                    <a:pt x="76454" y="748614"/>
                  </a:lnTo>
                  <a:lnTo>
                    <a:pt x="78613" y="750138"/>
                  </a:lnTo>
                  <a:lnTo>
                    <a:pt x="81534" y="749757"/>
                  </a:lnTo>
                  <a:lnTo>
                    <a:pt x="81711" y="749503"/>
                  </a:lnTo>
                  <a:lnTo>
                    <a:pt x="105397" y="749503"/>
                  </a:lnTo>
                  <a:lnTo>
                    <a:pt x="107556" y="747471"/>
                  </a:lnTo>
                  <a:lnTo>
                    <a:pt x="107556" y="747229"/>
                  </a:lnTo>
                  <a:lnTo>
                    <a:pt x="124701" y="734771"/>
                  </a:lnTo>
                  <a:lnTo>
                    <a:pt x="126733" y="733247"/>
                  </a:lnTo>
                  <a:lnTo>
                    <a:pt x="127241" y="730326"/>
                  </a:lnTo>
                  <a:close/>
                </a:path>
                <a:path w="448945" h="979170">
                  <a:moveTo>
                    <a:pt x="174866" y="549300"/>
                  </a:moveTo>
                  <a:lnTo>
                    <a:pt x="171818" y="544982"/>
                  </a:lnTo>
                  <a:lnTo>
                    <a:pt x="168770" y="544474"/>
                  </a:lnTo>
                  <a:lnTo>
                    <a:pt x="166611" y="546125"/>
                  </a:lnTo>
                  <a:lnTo>
                    <a:pt x="148958" y="558952"/>
                  </a:lnTo>
                  <a:lnTo>
                    <a:pt x="128244" y="558952"/>
                  </a:lnTo>
                  <a:lnTo>
                    <a:pt x="111950" y="547116"/>
                  </a:lnTo>
                  <a:lnTo>
                    <a:pt x="105486" y="527507"/>
                  </a:lnTo>
                  <a:lnTo>
                    <a:pt x="111887" y="508101"/>
                  </a:lnTo>
                  <a:lnTo>
                    <a:pt x="128422" y="496074"/>
                  </a:lnTo>
                  <a:lnTo>
                    <a:pt x="148780" y="496074"/>
                  </a:lnTo>
                  <a:lnTo>
                    <a:pt x="166611" y="509028"/>
                  </a:lnTo>
                  <a:lnTo>
                    <a:pt x="172326" y="501281"/>
                  </a:lnTo>
                  <a:lnTo>
                    <a:pt x="153276" y="487426"/>
                  </a:lnTo>
                  <a:lnTo>
                    <a:pt x="151117" y="485902"/>
                  </a:lnTo>
                  <a:lnTo>
                    <a:pt x="148069" y="486283"/>
                  </a:lnTo>
                  <a:lnTo>
                    <a:pt x="147878" y="486537"/>
                  </a:lnTo>
                  <a:lnTo>
                    <a:pt x="124193" y="486537"/>
                  </a:lnTo>
                  <a:lnTo>
                    <a:pt x="122161" y="488696"/>
                  </a:lnTo>
                  <a:lnTo>
                    <a:pt x="122161" y="488823"/>
                  </a:lnTo>
                  <a:lnTo>
                    <a:pt x="105016" y="501281"/>
                  </a:lnTo>
                  <a:lnTo>
                    <a:pt x="102857" y="502805"/>
                  </a:lnTo>
                  <a:lnTo>
                    <a:pt x="102476" y="505853"/>
                  </a:lnTo>
                  <a:lnTo>
                    <a:pt x="96012" y="526046"/>
                  </a:lnTo>
                  <a:lnTo>
                    <a:pt x="95250" y="528586"/>
                  </a:lnTo>
                  <a:lnTo>
                    <a:pt x="96520" y="531253"/>
                  </a:lnTo>
                  <a:lnTo>
                    <a:pt x="96761" y="531329"/>
                  </a:lnTo>
                  <a:lnTo>
                    <a:pt x="103238" y="551459"/>
                  </a:lnTo>
                  <a:lnTo>
                    <a:pt x="104127" y="553872"/>
                  </a:lnTo>
                  <a:lnTo>
                    <a:pt x="106794" y="555269"/>
                  </a:lnTo>
                  <a:lnTo>
                    <a:pt x="107010" y="555205"/>
                  </a:lnTo>
                  <a:lnTo>
                    <a:pt x="124066" y="567588"/>
                  </a:lnTo>
                  <a:lnTo>
                    <a:pt x="126225" y="569112"/>
                  </a:lnTo>
                  <a:lnTo>
                    <a:pt x="129146" y="568731"/>
                  </a:lnTo>
                  <a:lnTo>
                    <a:pt x="129324" y="568477"/>
                  </a:lnTo>
                  <a:lnTo>
                    <a:pt x="153022" y="568477"/>
                  </a:lnTo>
                  <a:lnTo>
                    <a:pt x="155181" y="566445"/>
                  </a:lnTo>
                  <a:lnTo>
                    <a:pt x="155181" y="566204"/>
                  </a:lnTo>
                  <a:lnTo>
                    <a:pt x="172326" y="553745"/>
                  </a:lnTo>
                  <a:lnTo>
                    <a:pt x="174358" y="552221"/>
                  </a:lnTo>
                  <a:lnTo>
                    <a:pt x="174866" y="549300"/>
                  </a:lnTo>
                  <a:close/>
                </a:path>
                <a:path w="448945" h="979170">
                  <a:moveTo>
                    <a:pt x="222491" y="415912"/>
                  </a:moveTo>
                  <a:lnTo>
                    <a:pt x="219443" y="411594"/>
                  </a:lnTo>
                  <a:lnTo>
                    <a:pt x="216395" y="411086"/>
                  </a:lnTo>
                  <a:lnTo>
                    <a:pt x="214236" y="412737"/>
                  </a:lnTo>
                  <a:lnTo>
                    <a:pt x="196583" y="425564"/>
                  </a:lnTo>
                  <a:lnTo>
                    <a:pt x="175869" y="425564"/>
                  </a:lnTo>
                  <a:lnTo>
                    <a:pt x="159575" y="413727"/>
                  </a:lnTo>
                  <a:lnTo>
                    <a:pt x="153123" y="394131"/>
                  </a:lnTo>
                  <a:lnTo>
                    <a:pt x="159512" y="374700"/>
                  </a:lnTo>
                  <a:lnTo>
                    <a:pt x="176047" y="362686"/>
                  </a:lnTo>
                  <a:lnTo>
                    <a:pt x="196405" y="362686"/>
                  </a:lnTo>
                  <a:lnTo>
                    <a:pt x="214236" y="375640"/>
                  </a:lnTo>
                  <a:lnTo>
                    <a:pt x="219951" y="367893"/>
                  </a:lnTo>
                  <a:lnTo>
                    <a:pt x="200901" y="354050"/>
                  </a:lnTo>
                  <a:lnTo>
                    <a:pt x="198742" y="352526"/>
                  </a:lnTo>
                  <a:lnTo>
                    <a:pt x="195694" y="352907"/>
                  </a:lnTo>
                  <a:lnTo>
                    <a:pt x="195503" y="353161"/>
                  </a:lnTo>
                  <a:lnTo>
                    <a:pt x="171818" y="353161"/>
                  </a:lnTo>
                  <a:lnTo>
                    <a:pt x="169786" y="355320"/>
                  </a:lnTo>
                  <a:lnTo>
                    <a:pt x="152641" y="367893"/>
                  </a:lnTo>
                  <a:lnTo>
                    <a:pt x="150482" y="369417"/>
                  </a:lnTo>
                  <a:lnTo>
                    <a:pt x="150101" y="372465"/>
                  </a:lnTo>
                  <a:lnTo>
                    <a:pt x="143624" y="392658"/>
                  </a:lnTo>
                  <a:lnTo>
                    <a:pt x="142862" y="395211"/>
                  </a:lnTo>
                  <a:lnTo>
                    <a:pt x="144132" y="397878"/>
                  </a:lnTo>
                  <a:lnTo>
                    <a:pt x="144373" y="397954"/>
                  </a:lnTo>
                  <a:lnTo>
                    <a:pt x="150863" y="418071"/>
                  </a:lnTo>
                  <a:lnTo>
                    <a:pt x="151752" y="420484"/>
                  </a:lnTo>
                  <a:lnTo>
                    <a:pt x="154419" y="421881"/>
                  </a:lnTo>
                  <a:lnTo>
                    <a:pt x="154635" y="421817"/>
                  </a:lnTo>
                  <a:lnTo>
                    <a:pt x="171691" y="434200"/>
                  </a:lnTo>
                  <a:lnTo>
                    <a:pt x="173850" y="435724"/>
                  </a:lnTo>
                  <a:lnTo>
                    <a:pt x="176771" y="435343"/>
                  </a:lnTo>
                  <a:lnTo>
                    <a:pt x="176949" y="435089"/>
                  </a:lnTo>
                  <a:lnTo>
                    <a:pt x="200647" y="435089"/>
                  </a:lnTo>
                  <a:lnTo>
                    <a:pt x="202806" y="433057"/>
                  </a:lnTo>
                  <a:lnTo>
                    <a:pt x="202806" y="432816"/>
                  </a:lnTo>
                  <a:lnTo>
                    <a:pt x="219951" y="420357"/>
                  </a:lnTo>
                  <a:lnTo>
                    <a:pt x="221983" y="418833"/>
                  </a:lnTo>
                  <a:lnTo>
                    <a:pt x="222491" y="415912"/>
                  </a:lnTo>
                  <a:close/>
                </a:path>
                <a:path w="448945" h="979170">
                  <a:moveTo>
                    <a:pt x="270116" y="301586"/>
                  </a:moveTo>
                  <a:lnTo>
                    <a:pt x="267068" y="297256"/>
                  </a:lnTo>
                  <a:lnTo>
                    <a:pt x="264020" y="296748"/>
                  </a:lnTo>
                  <a:lnTo>
                    <a:pt x="261861" y="298411"/>
                  </a:lnTo>
                  <a:lnTo>
                    <a:pt x="244208" y="311238"/>
                  </a:lnTo>
                  <a:lnTo>
                    <a:pt x="223494" y="311238"/>
                  </a:lnTo>
                  <a:lnTo>
                    <a:pt x="207200" y="299402"/>
                  </a:lnTo>
                  <a:lnTo>
                    <a:pt x="200736" y="279793"/>
                  </a:lnTo>
                  <a:lnTo>
                    <a:pt x="207137" y="260375"/>
                  </a:lnTo>
                  <a:lnTo>
                    <a:pt x="223672" y="248348"/>
                  </a:lnTo>
                  <a:lnTo>
                    <a:pt x="244030" y="248348"/>
                  </a:lnTo>
                  <a:lnTo>
                    <a:pt x="261861" y="261315"/>
                  </a:lnTo>
                  <a:lnTo>
                    <a:pt x="267576" y="253568"/>
                  </a:lnTo>
                  <a:lnTo>
                    <a:pt x="248526" y="239712"/>
                  </a:lnTo>
                  <a:lnTo>
                    <a:pt x="246367" y="238188"/>
                  </a:lnTo>
                  <a:lnTo>
                    <a:pt x="243319" y="238569"/>
                  </a:lnTo>
                  <a:lnTo>
                    <a:pt x="243128" y="238823"/>
                  </a:lnTo>
                  <a:lnTo>
                    <a:pt x="219443" y="238823"/>
                  </a:lnTo>
                  <a:lnTo>
                    <a:pt x="217411" y="240982"/>
                  </a:lnTo>
                  <a:lnTo>
                    <a:pt x="217411" y="241109"/>
                  </a:lnTo>
                  <a:lnTo>
                    <a:pt x="200266" y="253568"/>
                  </a:lnTo>
                  <a:lnTo>
                    <a:pt x="198107" y="255092"/>
                  </a:lnTo>
                  <a:lnTo>
                    <a:pt x="197726" y="258140"/>
                  </a:lnTo>
                  <a:lnTo>
                    <a:pt x="191249" y="278333"/>
                  </a:lnTo>
                  <a:lnTo>
                    <a:pt x="190487" y="280873"/>
                  </a:lnTo>
                  <a:lnTo>
                    <a:pt x="191757" y="283540"/>
                  </a:lnTo>
                  <a:lnTo>
                    <a:pt x="191998" y="283616"/>
                  </a:lnTo>
                  <a:lnTo>
                    <a:pt x="198488" y="303745"/>
                  </a:lnTo>
                  <a:lnTo>
                    <a:pt x="199377" y="306158"/>
                  </a:lnTo>
                  <a:lnTo>
                    <a:pt x="202044" y="307555"/>
                  </a:lnTo>
                  <a:lnTo>
                    <a:pt x="202260" y="307492"/>
                  </a:lnTo>
                  <a:lnTo>
                    <a:pt x="219316" y="319874"/>
                  </a:lnTo>
                  <a:lnTo>
                    <a:pt x="221475" y="321398"/>
                  </a:lnTo>
                  <a:lnTo>
                    <a:pt x="224396" y="321017"/>
                  </a:lnTo>
                  <a:lnTo>
                    <a:pt x="224574" y="320763"/>
                  </a:lnTo>
                  <a:lnTo>
                    <a:pt x="248272" y="320763"/>
                  </a:lnTo>
                  <a:lnTo>
                    <a:pt x="250431" y="318731"/>
                  </a:lnTo>
                  <a:lnTo>
                    <a:pt x="250431" y="318490"/>
                  </a:lnTo>
                  <a:lnTo>
                    <a:pt x="267576" y="306031"/>
                  </a:lnTo>
                  <a:lnTo>
                    <a:pt x="269608" y="304507"/>
                  </a:lnTo>
                  <a:lnTo>
                    <a:pt x="270116" y="301586"/>
                  </a:lnTo>
                  <a:close/>
                </a:path>
                <a:path w="448945" h="979170">
                  <a:moveTo>
                    <a:pt x="448551" y="15379"/>
                  </a:moveTo>
                  <a:lnTo>
                    <a:pt x="429501" y="1524"/>
                  </a:lnTo>
                  <a:lnTo>
                    <a:pt x="427342" y="0"/>
                  </a:lnTo>
                  <a:lnTo>
                    <a:pt x="424294" y="381"/>
                  </a:lnTo>
                  <a:lnTo>
                    <a:pt x="424103" y="635"/>
                  </a:lnTo>
                  <a:lnTo>
                    <a:pt x="400418" y="635"/>
                  </a:lnTo>
                  <a:lnTo>
                    <a:pt x="398386" y="2794"/>
                  </a:lnTo>
                  <a:lnTo>
                    <a:pt x="398386" y="2921"/>
                  </a:lnTo>
                  <a:lnTo>
                    <a:pt x="381241" y="15379"/>
                  </a:lnTo>
                  <a:lnTo>
                    <a:pt x="379082" y="16903"/>
                  </a:lnTo>
                  <a:lnTo>
                    <a:pt x="378701" y="19951"/>
                  </a:lnTo>
                  <a:lnTo>
                    <a:pt x="372668" y="38747"/>
                  </a:lnTo>
                  <a:lnTo>
                    <a:pt x="352793" y="38747"/>
                  </a:lnTo>
                  <a:lnTo>
                    <a:pt x="350761" y="40906"/>
                  </a:lnTo>
                  <a:lnTo>
                    <a:pt x="333616" y="53479"/>
                  </a:lnTo>
                  <a:lnTo>
                    <a:pt x="331457" y="55003"/>
                  </a:lnTo>
                  <a:lnTo>
                    <a:pt x="331076" y="58051"/>
                  </a:lnTo>
                  <a:lnTo>
                    <a:pt x="324599" y="78257"/>
                  </a:lnTo>
                  <a:lnTo>
                    <a:pt x="323837" y="80797"/>
                  </a:lnTo>
                  <a:lnTo>
                    <a:pt x="325107" y="83464"/>
                  </a:lnTo>
                  <a:lnTo>
                    <a:pt x="325348" y="83540"/>
                  </a:lnTo>
                  <a:lnTo>
                    <a:pt x="329336" y="95910"/>
                  </a:lnTo>
                  <a:lnTo>
                    <a:pt x="314693" y="95910"/>
                  </a:lnTo>
                  <a:lnTo>
                    <a:pt x="312661" y="98069"/>
                  </a:lnTo>
                  <a:lnTo>
                    <a:pt x="312661" y="98196"/>
                  </a:lnTo>
                  <a:lnTo>
                    <a:pt x="295516" y="110655"/>
                  </a:lnTo>
                  <a:lnTo>
                    <a:pt x="293357" y="112179"/>
                  </a:lnTo>
                  <a:lnTo>
                    <a:pt x="292976" y="115227"/>
                  </a:lnTo>
                  <a:lnTo>
                    <a:pt x="286499" y="135420"/>
                  </a:lnTo>
                  <a:lnTo>
                    <a:pt x="285737" y="137960"/>
                  </a:lnTo>
                  <a:lnTo>
                    <a:pt x="287007" y="140627"/>
                  </a:lnTo>
                  <a:lnTo>
                    <a:pt x="287248" y="140703"/>
                  </a:lnTo>
                  <a:lnTo>
                    <a:pt x="293738" y="160832"/>
                  </a:lnTo>
                  <a:lnTo>
                    <a:pt x="294208" y="162140"/>
                  </a:lnTo>
                  <a:lnTo>
                    <a:pt x="293992" y="161975"/>
                  </a:lnTo>
                  <a:lnTo>
                    <a:pt x="290944" y="162356"/>
                  </a:lnTo>
                  <a:lnTo>
                    <a:pt x="290753" y="162610"/>
                  </a:lnTo>
                  <a:lnTo>
                    <a:pt x="267068" y="162610"/>
                  </a:lnTo>
                  <a:lnTo>
                    <a:pt x="265036" y="164769"/>
                  </a:lnTo>
                  <a:lnTo>
                    <a:pt x="247891" y="177342"/>
                  </a:lnTo>
                  <a:lnTo>
                    <a:pt x="245732" y="178866"/>
                  </a:lnTo>
                  <a:lnTo>
                    <a:pt x="245351" y="181914"/>
                  </a:lnTo>
                  <a:lnTo>
                    <a:pt x="238874" y="202107"/>
                  </a:lnTo>
                  <a:lnTo>
                    <a:pt x="238112" y="204660"/>
                  </a:lnTo>
                  <a:lnTo>
                    <a:pt x="239382" y="207327"/>
                  </a:lnTo>
                  <a:lnTo>
                    <a:pt x="239623" y="207403"/>
                  </a:lnTo>
                  <a:lnTo>
                    <a:pt x="246113" y="227520"/>
                  </a:lnTo>
                  <a:lnTo>
                    <a:pt x="247002" y="229933"/>
                  </a:lnTo>
                  <a:lnTo>
                    <a:pt x="249669" y="231330"/>
                  </a:lnTo>
                  <a:lnTo>
                    <a:pt x="249885" y="231267"/>
                  </a:lnTo>
                  <a:lnTo>
                    <a:pt x="266941" y="243649"/>
                  </a:lnTo>
                  <a:lnTo>
                    <a:pt x="269100" y="245173"/>
                  </a:lnTo>
                  <a:lnTo>
                    <a:pt x="272021" y="244792"/>
                  </a:lnTo>
                  <a:lnTo>
                    <a:pt x="272199" y="244538"/>
                  </a:lnTo>
                  <a:lnTo>
                    <a:pt x="295897" y="244538"/>
                  </a:lnTo>
                  <a:lnTo>
                    <a:pt x="298056" y="242506"/>
                  </a:lnTo>
                  <a:lnTo>
                    <a:pt x="298056" y="242265"/>
                  </a:lnTo>
                  <a:lnTo>
                    <a:pt x="315201" y="229806"/>
                  </a:lnTo>
                  <a:lnTo>
                    <a:pt x="317233" y="228282"/>
                  </a:lnTo>
                  <a:lnTo>
                    <a:pt x="317741" y="225361"/>
                  </a:lnTo>
                  <a:lnTo>
                    <a:pt x="314693" y="221043"/>
                  </a:lnTo>
                  <a:lnTo>
                    <a:pt x="311645" y="220535"/>
                  </a:lnTo>
                  <a:lnTo>
                    <a:pt x="309486" y="222186"/>
                  </a:lnTo>
                  <a:lnTo>
                    <a:pt x="291833" y="235013"/>
                  </a:lnTo>
                  <a:lnTo>
                    <a:pt x="271119" y="235013"/>
                  </a:lnTo>
                  <a:lnTo>
                    <a:pt x="254825" y="223177"/>
                  </a:lnTo>
                  <a:lnTo>
                    <a:pt x="248373" y="203581"/>
                  </a:lnTo>
                  <a:lnTo>
                    <a:pt x="254762" y="184150"/>
                  </a:lnTo>
                  <a:lnTo>
                    <a:pt x="271297" y="172135"/>
                  </a:lnTo>
                  <a:lnTo>
                    <a:pt x="291655" y="172135"/>
                  </a:lnTo>
                  <a:lnTo>
                    <a:pt x="309486" y="185089"/>
                  </a:lnTo>
                  <a:lnTo>
                    <a:pt x="315163" y="177393"/>
                  </a:lnTo>
                  <a:lnTo>
                    <a:pt x="316725" y="178485"/>
                  </a:lnTo>
                  <a:lnTo>
                    <a:pt x="319646" y="178104"/>
                  </a:lnTo>
                  <a:lnTo>
                    <a:pt x="319824" y="177850"/>
                  </a:lnTo>
                  <a:lnTo>
                    <a:pt x="343522" y="177850"/>
                  </a:lnTo>
                  <a:lnTo>
                    <a:pt x="345681" y="175818"/>
                  </a:lnTo>
                  <a:lnTo>
                    <a:pt x="345681" y="175577"/>
                  </a:lnTo>
                  <a:lnTo>
                    <a:pt x="362826" y="163118"/>
                  </a:lnTo>
                  <a:lnTo>
                    <a:pt x="364858" y="161594"/>
                  </a:lnTo>
                  <a:lnTo>
                    <a:pt x="365366" y="158673"/>
                  </a:lnTo>
                  <a:lnTo>
                    <a:pt x="362318" y="154343"/>
                  </a:lnTo>
                  <a:lnTo>
                    <a:pt x="359270" y="153835"/>
                  </a:lnTo>
                  <a:lnTo>
                    <a:pt x="357111" y="155498"/>
                  </a:lnTo>
                  <a:lnTo>
                    <a:pt x="339458" y="168325"/>
                  </a:lnTo>
                  <a:lnTo>
                    <a:pt x="318744" y="168325"/>
                  </a:lnTo>
                  <a:lnTo>
                    <a:pt x="302450" y="156489"/>
                  </a:lnTo>
                  <a:lnTo>
                    <a:pt x="295986" y="136880"/>
                  </a:lnTo>
                  <a:lnTo>
                    <a:pt x="302387" y="117462"/>
                  </a:lnTo>
                  <a:lnTo>
                    <a:pt x="318922" y="105435"/>
                  </a:lnTo>
                  <a:lnTo>
                    <a:pt x="332486" y="105435"/>
                  </a:lnTo>
                  <a:lnTo>
                    <a:pt x="332727" y="106070"/>
                  </a:lnTo>
                  <a:lnTo>
                    <a:pt x="335394" y="107480"/>
                  </a:lnTo>
                  <a:lnTo>
                    <a:pt x="335622" y="107416"/>
                  </a:lnTo>
                  <a:lnTo>
                    <a:pt x="352666" y="119799"/>
                  </a:lnTo>
                  <a:lnTo>
                    <a:pt x="354825" y="121323"/>
                  </a:lnTo>
                  <a:lnTo>
                    <a:pt x="357746" y="120942"/>
                  </a:lnTo>
                  <a:lnTo>
                    <a:pt x="357924" y="120688"/>
                  </a:lnTo>
                  <a:lnTo>
                    <a:pt x="381622" y="120688"/>
                  </a:lnTo>
                  <a:lnTo>
                    <a:pt x="383781" y="118656"/>
                  </a:lnTo>
                  <a:lnTo>
                    <a:pt x="383781" y="118414"/>
                  </a:lnTo>
                  <a:lnTo>
                    <a:pt x="400926" y="105943"/>
                  </a:lnTo>
                  <a:lnTo>
                    <a:pt x="402958" y="104419"/>
                  </a:lnTo>
                  <a:lnTo>
                    <a:pt x="403466" y="101498"/>
                  </a:lnTo>
                  <a:lnTo>
                    <a:pt x="400418" y="97180"/>
                  </a:lnTo>
                  <a:lnTo>
                    <a:pt x="397370" y="96672"/>
                  </a:lnTo>
                  <a:lnTo>
                    <a:pt x="395211" y="98323"/>
                  </a:lnTo>
                  <a:lnTo>
                    <a:pt x="377545" y="111163"/>
                  </a:lnTo>
                  <a:lnTo>
                    <a:pt x="362445" y="111163"/>
                  </a:lnTo>
                  <a:lnTo>
                    <a:pt x="362826" y="110655"/>
                  </a:lnTo>
                  <a:lnTo>
                    <a:pt x="343776" y="96799"/>
                  </a:lnTo>
                  <a:lnTo>
                    <a:pt x="341617" y="95275"/>
                  </a:lnTo>
                  <a:lnTo>
                    <a:pt x="339318" y="95567"/>
                  </a:lnTo>
                  <a:lnTo>
                    <a:pt x="334086" y="79717"/>
                  </a:lnTo>
                  <a:lnTo>
                    <a:pt x="340487" y="60299"/>
                  </a:lnTo>
                  <a:lnTo>
                    <a:pt x="357022" y="48272"/>
                  </a:lnTo>
                  <a:lnTo>
                    <a:pt x="373888" y="48272"/>
                  </a:lnTo>
                  <a:lnTo>
                    <a:pt x="379463" y="65557"/>
                  </a:lnTo>
                  <a:lnTo>
                    <a:pt x="380352" y="67970"/>
                  </a:lnTo>
                  <a:lnTo>
                    <a:pt x="383019" y="69367"/>
                  </a:lnTo>
                  <a:lnTo>
                    <a:pt x="383235" y="69303"/>
                  </a:lnTo>
                  <a:lnTo>
                    <a:pt x="400291" y="81686"/>
                  </a:lnTo>
                  <a:lnTo>
                    <a:pt x="402450" y="83210"/>
                  </a:lnTo>
                  <a:lnTo>
                    <a:pt x="405371" y="82829"/>
                  </a:lnTo>
                  <a:lnTo>
                    <a:pt x="405549" y="82575"/>
                  </a:lnTo>
                  <a:lnTo>
                    <a:pt x="429247" y="82575"/>
                  </a:lnTo>
                  <a:lnTo>
                    <a:pt x="431406" y="80543"/>
                  </a:lnTo>
                  <a:lnTo>
                    <a:pt x="431406" y="75209"/>
                  </a:lnTo>
                  <a:lnTo>
                    <a:pt x="429247" y="73050"/>
                  </a:lnTo>
                  <a:lnTo>
                    <a:pt x="404469" y="73050"/>
                  </a:lnTo>
                  <a:lnTo>
                    <a:pt x="388162" y="61201"/>
                  </a:lnTo>
                  <a:lnTo>
                    <a:pt x="385965" y="54533"/>
                  </a:lnTo>
                  <a:lnTo>
                    <a:pt x="395211" y="61239"/>
                  </a:lnTo>
                  <a:lnTo>
                    <a:pt x="400926" y="53479"/>
                  </a:lnTo>
                  <a:lnTo>
                    <a:pt x="382270" y="39928"/>
                  </a:lnTo>
                  <a:lnTo>
                    <a:pt x="388112" y="22186"/>
                  </a:lnTo>
                  <a:lnTo>
                    <a:pt x="404647" y="10160"/>
                  </a:lnTo>
                  <a:lnTo>
                    <a:pt x="425005" y="10160"/>
                  </a:lnTo>
                  <a:lnTo>
                    <a:pt x="442836" y="23126"/>
                  </a:lnTo>
                  <a:lnTo>
                    <a:pt x="448551" y="15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0406355" y="2936785"/>
              <a:ext cx="464820" cy="207010"/>
            </a:xfrm>
            <a:custGeom>
              <a:avLst/>
              <a:gdLst/>
              <a:ahLst/>
              <a:cxnLst/>
              <a:rect l="l" t="t" r="r" b="b"/>
              <a:pathLst>
                <a:path w="464820" h="207010">
                  <a:moveTo>
                    <a:pt x="48006" y="187248"/>
                  </a:moveTo>
                  <a:lnTo>
                    <a:pt x="44958" y="182930"/>
                  </a:lnTo>
                  <a:lnTo>
                    <a:pt x="41910" y="182410"/>
                  </a:lnTo>
                  <a:lnTo>
                    <a:pt x="39751" y="184073"/>
                  </a:lnTo>
                  <a:lnTo>
                    <a:pt x="22098" y="196900"/>
                  </a:lnTo>
                  <a:lnTo>
                    <a:pt x="0" y="196900"/>
                  </a:lnTo>
                  <a:lnTo>
                    <a:pt x="0" y="206425"/>
                  </a:lnTo>
                  <a:lnTo>
                    <a:pt x="26162" y="206425"/>
                  </a:lnTo>
                  <a:lnTo>
                    <a:pt x="28321" y="204393"/>
                  </a:lnTo>
                  <a:lnTo>
                    <a:pt x="28321" y="204152"/>
                  </a:lnTo>
                  <a:lnTo>
                    <a:pt x="45466" y="191693"/>
                  </a:lnTo>
                  <a:lnTo>
                    <a:pt x="47498" y="190169"/>
                  </a:lnTo>
                  <a:lnTo>
                    <a:pt x="48006" y="187248"/>
                  </a:lnTo>
                  <a:close/>
                </a:path>
                <a:path w="464820" h="207010">
                  <a:moveTo>
                    <a:pt x="464553" y="15367"/>
                  </a:moveTo>
                  <a:lnTo>
                    <a:pt x="445503" y="1524"/>
                  </a:lnTo>
                  <a:lnTo>
                    <a:pt x="443344" y="0"/>
                  </a:lnTo>
                  <a:lnTo>
                    <a:pt x="440296" y="381"/>
                  </a:lnTo>
                  <a:lnTo>
                    <a:pt x="440105" y="635"/>
                  </a:lnTo>
                  <a:lnTo>
                    <a:pt x="416420" y="635"/>
                  </a:lnTo>
                  <a:lnTo>
                    <a:pt x="414388" y="2794"/>
                  </a:lnTo>
                  <a:lnTo>
                    <a:pt x="411835" y="4762"/>
                  </a:lnTo>
                  <a:lnTo>
                    <a:pt x="407403" y="1524"/>
                  </a:lnTo>
                  <a:lnTo>
                    <a:pt x="405244" y="0"/>
                  </a:lnTo>
                  <a:lnTo>
                    <a:pt x="402196" y="381"/>
                  </a:lnTo>
                  <a:lnTo>
                    <a:pt x="402005" y="635"/>
                  </a:lnTo>
                  <a:lnTo>
                    <a:pt x="378320" y="635"/>
                  </a:lnTo>
                  <a:lnTo>
                    <a:pt x="376288" y="2794"/>
                  </a:lnTo>
                  <a:lnTo>
                    <a:pt x="362419" y="12979"/>
                  </a:lnTo>
                  <a:lnTo>
                    <a:pt x="359778" y="11049"/>
                  </a:lnTo>
                  <a:lnTo>
                    <a:pt x="357619" y="9525"/>
                  </a:lnTo>
                  <a:lnTo>
                    <a:pt x="354571" y="9906"/>
                  </a:lnTo>
                  <a:lnTo>
                    <a:pt x="354380" y="10160"/>
                  </a:lnTo>
                  <a:lnTo>
                    <a:pt x="330695" y="10160"/>
                  </a:lnTo>
                  <a:lnTo>
                    <a:pt x="328663" y="12319"/>
                  </a:lnTo>
                  <a:lnTo>
                    <a:pt x="314794" y="22504"/>
                  </a:lnTo>
                  <a:lnTo>
                    <a:pt x="312153" y="20574"/>
                  </a:lnTo>
                  <a:lnTo>
                    <a:pt x="309994" y="19050"/>
                  </a:lnTo>
                  <a:lnTo>
                    <a:pt x="306946" y="19431"/>
                  </a:lnTo>
                  <a:lnTo>
                    <a:pt x="306755" y="19685"/>
                  </a:lnTo>
                  <a:lnTo>
                    <a:pt x="283070" y="19685"/>
                  </a:lnTo>
                  <a:lnTo>
                    <a:pt x="281038" y="21844"/>
                  </a:lnTo>
                  <a:lnTo>
                    <a:pt x="267169" y="32029"/>
                  </a:lnTo>
                  <a:lnTo>
                    <a:pt x="264528" y="30099"/>
                  </a:lnTo>
                  <a:lnTo>
                    <a:pt x="262369" y="28575"/>
                  </a:lnTo>
                  <a:lnTo>
                    <a:pt x="259321" y="28956"/>
                  </a:lnTo>
                  <a:lnTo>
                    <a:pt x="259130" y="29210"/>
                  </a:lnTo>
                  <a:lnTo>
                    <a:pt x="235458" y="29210"/>
                  </a:lnTo>
                  <a:lnTo>
                    <a:pt x="233426" y="31369"/>
                  </a:lnTo>
                  <a:lnTo>
                    <a:pt x="233426" y="31496"/>
                  </a:lnTo>
                  <a:lnTo>
                    <a:pt x="219557" y="41567"/>
                  </a:lnTo>
                  <a:lnTo>
                    <a:pt x="216916" y="39636"/>
                  </a:lnTo>
                  <a:lnTo>
                    <a:pt x="214757" y="38100"/>
                  </a:lnTo>
                  <a:lnTo>
                    <a:pt x="211709" y="38481"/>
                  </a:lnTo>
                  <a:lnTo>
                    <a:pt x="211518" y="38735"/>
                  </a:lnTo>
                  <a:lnTo>
                    <a:pt x="187833" y="38735"/>
                  </a:lnTo>
                  <a:lnTo>
                    <a:pt x="185801" y="40906"/>
                  </a:lnTo>
                  <a:lnTo>
                    <a:pt x="171932" y="51092"/>
                  </a:lnTo>
                  <a:lnTo>
                    <a:pt x="169291" y="49161"/>
                  </a:lnTo>
                  <a:lnTo>
                    <a:pt x="167132" y="47637"/>
                  </a:lnTo>
                  <a:lnTo>
                    <a:pt x="164084" y="48018"/>
                  </a:lnTo>
                  <a:lnTo>
                    <a:pt x="163893" y="48272"/>
                  </a:lnTo>
                  <a:lnTo>
                    <a:pt x="140208" y="48272"/>
                  </a:lnTo>
                  <a:lnTo>
                    <a:pt x="138176" y="50431"/>
                  </a:lnTo>
                  <a:lnTo>
                    <a:pt x="121031" y="63004"/>
                  </a:lnTo>
                  <a:lnTo>
                    <a:pt x="118872" y="64528"/>
                  </a:lnTo>
                  <a:lnTo>
                    <a:pt x="118579" y="66814"/>
                  </a:lnTo>
                  <a:lnTo>
                    <a:pt x="116459" y="67068"/>
                  </a:lnTo>
                  <a:lnTo>
                    <a:pt x="116268" y="67322"/>
                  </a:lnTo>
                  <a:lnTo>
                    <a:pt x="92583" y="67322"/>
                  </a:lnTo>
                  <a:lnTo>
                    <a:pt x="90551" y="69481"/>
                  </a:lnTo>
                  <a:lnTo>
                    <a:pt x="73406" y="82054"/>
                  </a:lnTo>
                  <a:lnTo>
                    <a:pt x="71247" y="83578"/>
                  </a:lnTo>
                  <a:lnTo>
                    <a:pt x="70866" y="86626"/>
                  </a:lnTo>
                  <a:lnTo>
                    <a:pt x="67919" y="95910"/>
                  </a:lnTo>
                  <a:lnTo>
                    <a:pt x="44958" y="95910"/>
                  </a:lnTo>
                  <a:lnTo>
                    <a:pt x="42926" y="98069"/>
                  </a:lnTo>
                  <a:lnTo>
                    <a:pt x="25781" y="110642"/>
                  </a:lnTo>
                  <a:lnTo>
                    <a:pt x="23622" y="112166"/>
                  </a:lnTo>
                  <a:lnTo>
                    <a:pt x="23241" y="115214"/>
                  </a:lnTo>
                  <a:lnTo>
                    <a:pt x="16764" y="135420"/>
                  </a:lnTo>
                  <a:lnTo>
                    <a:pt x="16002" y="137960"/>
                  </a:lnTo>
                  <a:lnTo>
                    <a:pt x="17272" y="140627"/>
                  </a:lnTo>
                  <a:lnTo>
                    <a:pt x="17513" y="140703"/>
                  </a:lnTo>
                  <a:lnTo>
                    <a:pt x="24003" y="160820"/>
                  </a:lnTo>
                  <a:lnTo>
                    <a:pt x="24892" y="163233"/>
                  </a:lnTo>
                  <a:lnTo>
                    <a:pt x="27559" y="164630"/>
                  </a:lnTo>
                  <a:lnTo>
                    <a:pt x="27774" y="164566"/>
                  </a:lnTo>
                  <a:lnTo>
                    <a:pt x="44831" y="176949"/>
                  </a:lnTo>
                  <a:lnTo>
                    <a:pt x="46990" y="178473"/>
                  </a:lnTo>
                  <a:lnTo>
                    <a:pt x="49911" y="178092"/>
                  </a:lnTo>
                  <a:lnTo>
                    <a:pt x="50088" y="177838"/>
                  </a:lnTo>
                  <a:lnTo>
                    <a:pt x="73787" y="177838"/>
                  </a:lnTo>
                  <a:lnTo>
                    <a:pt x="75946" y="175806"/>
                  </a:lnTo>
                  <a:lnTo>
                    <a:pt x="75946" y="175564"/>
                  </a:lnTo>
                  <a:lnTo>
                    <a:pt x="93091" y="163106"/>
                  </a:lnTo>
                  <a:lnTo>
                    <a:pt x="95123" y="161582"/>
                  </a:lnTo>
                  <a:lnTo>
                    <a:pt x="95631" y="158661"/>
                  </a:lnTo>
                  <a:lnTo>
                    <a:pt x="92583" y="154343"/>
                  </a:lnTo>
                  <a:lnTo>
                    <a:pt x="89535" y="153835"/>
                  </a:lnTo>
                  <a:lnTo>
                    <a:pt x="87376" y="155486"/>
                  </a:lnTo>
                  <a:lnTo>
                    <a:pt x="69723" y="168313"/>
                  </a:lnTo>
                  <a:lnTo>
                    <a:pt x="49009" y="168313"/>
                  </a:lnTo>
                  <a:lnTo>
                    <a:pt x="32715" y="156476"/>
                  </a:lnTo>
                  <a:lnTo>
                    <a:pt x="26250" y="136880"/>
                  </a:lnTo>
                  <a:lnTo>
                    <a:pt x="32651" y="117449"/>
                  </a:lnTo>
                  <a:lnTo>
                    <a:pt x="49187" y="105435"/>
                  </a:lnTo>
                  <a:lnTo>
                    <a:pt x="64833" y="105435"/>
                  </a:lnTo>
                  <a:lnTo>
                    <a:pt x="64389" y="106832"/>
                  </a:lnTo>
                  <a:lnTo>
                    <a:pt x="63627" y="109372"/>
                  </a:lnTo>
                  <a:lnTo>
                    <a:pt x="64897" y="112039"/>
                  </a:lnTo>
                  <a:lnTo>
                    <a:pt x="65138" y="112115"/>
                  </a:lnTo>
                  <a:lnTo>
                    <a:pt x="71628" y="132232"/>
                  </a:lnTo>
                  <a:lnTo>
                    <a:pt x="72517" y="134645"/>
                  </a:lnTo>
                  <a:lnTo>
                    <a:pt x="75184" y="136055"/>
                  </a:lnTo>
                  <a:lnTo>
                    <a:pt x="75412" y="135991"/>
                  </a:lnTo>
                  <a:lnTo>
                    <a:pt x="92456" y="148374"/>
                  </a:lnTo>
                  <a:lnTo>
                    <a:pt x="94615" y="149898"/>
                  </a:lnTo>
                  <a:lnTo>
                    <a:pt x="97536" y="149517"/>
                  </a:lnTo>
                  <a:lnTo>
                    <a:pt x="97713" y="149263"/>
                  </a:lnTo>
                  <a:lnTo>
                    <a:pt x="121412" y="149263"/>
                  </a:lnTo>
                  <a:lnTo>
                    <a:pt x="123571" y="147231"/>
                  </a:lnTo>
                  <a:lnTo>
                    <a:pt x="123571" y="146989"/>
                  </a:lnTo>
                  <a:lnTo>
                    <a:pt x="140716" y="134518"/>
                  </a:lnTo>
                  <a:lnTo>
                    <a:pt x="142748" y="132994"/>
                  </a:lnTo>
                  <a:lnTo>
                    <a:pt x="143141" y="130721"/>
                  </a:lnTo>
                  <a:lnTo>
                    <a:pt x="145161" y="130454"/>
                  </a:lnTo>
                  <a:lnTo>
                    <a:pt x="145338" y="130200"/>
                  </a:lnTo>
                  <a:lnTo>
                    <a:pt x="169037" y="130200"/>
                  </a:lnTo>
                  <a:lnTo>
                    <a:pt x="171196" y="128168"/>
                  </a:lnTo>
                  <a:lnTo>
                    <a:pt x="171196" y="127927"/>
                  </a:lnTo>
                  <a:lnTo>
                    <a:pt x="185051" y="117868"/>
                  </a:lnTo>
                  <a:lnTo>
                    <a:pt x="187706" y="119786"/>
                  </a:lnTo>
                  <a:lnTo>
                    <a:pt x="189865" y="121310"/>
                  </a:lnTo>
                  <a:lnTo>
                    <a:pt x="192786" y="120929"/>
                  </a:lnTo>
                  <a:lnTo>
                    <a:pt x="192963" y="120675"/>
                  </a:lnTo>
                  <a:lnTo>
                    <a:pt x="216662" y="120675"/>
                  </a:lnTo>
                  <a:lnTo>
                    <a:pt x="218821" y="118643"/>
                  </a:lnTo>
                  <a:lnTo>
                    <a:pt x="218821" y="118402"/>
                  </a:lnTo>
                  <a:lnTo>
                    <a:pt x="232676" y="108343"/>
                  </a:lnTo>
                  <a:lnTo>
                    <a:pt x="235331" y="110261"/>
                  </a:lnTo>
                  <a:lnTo>
                    <a:pt x="237490" y="111785"/>
                  </a:lnTo>
                  <a:lnTo>
                    <a:pt x="240398" y="111404"/>
                  </a:lnTo>
                  <a:lnTo>
                    <a:pt x="240576" y="111150"/>
                  </a:lnTo>
                  <a:lnTo>
                    <a:pt x="264274" y="111150"/>
                  </a:lnTo>
                  <a:lnTo>
                    <a:pt x="266433" y="109118"/>
                  </a:lnTo>
                  <a:lnTo>
                    <a:pt x="266433" y="108877"/>
                  </a:lnTo>
                  <a:lnTo>
                    <a:pt x="280289" y="98818"/>
                  </a:lnTo>
                  <a:lnTo>
                    <a:pt x="282943" y="100736"/>
                  </a:lnTo>
                  <a:lnTo>
                    <a:pt x="285102" y="102260"/>
                  </a:lnTo>
                  <a:lnTo>
                    <a:pt x="288023" y="101879"/>
                  </a:lnTo>
                  <a:lnTo>
                    <a:pt x="288201" y="101625"/>
                  </a:lnTo>
                  <a:lnTo>
                    <a:pt x="311899" y="101625"/>
                  </a:lnTo>
                  <a:lnTo>
                    <a:pt x="314058" y="99593"/>
                  </a:lnTo>
                  <a:lnTo>
                    <a:pt x="314058" y="99352"/>
                  </a:lnTo>
                  <a:lnTo>
                    <a:pt x="327914" y="89293"/>
                  </a:lnTo>
                  <a:lnTo>
                    <a:pt x="330568" y="91211"/>
                  </a:lnTo>
                  <a:lnTo>
                    <a:pt x="332727" y="92735"/>
                  </a:lnTo>
                  <a:lnTo>
                    <a:pt x="335648" y="92354"/>
                  </a:lnTo>
                  <a:lnTo>
                    <a:pt x="335826" y="92100"/>
                  </a:lnTo>
                  <a:lnTo>
                    <a:pt x="359524" y="92100"/>
                  </a:lnTo>
                  <a:lnTo>
                    <a:pt x="361683" y="90068"/>
                  </a:lnTo>
                  <a:lnTo>
                    <a:pt x="361683" y="89827"/>
                  </a:lnTo>
                  <a:lnTo>
                    <a:pt x="375539" y="79756"/>
                  </a:lnTo>
                  <a:lnTo>
                    <a:pt x="378193" y="81673"/>
                  </a:lnTo>
                  <a:lnTo>
                    <a:pt x="380352" y="83197"/>
                  </a:lnTo>
                  <a:lnTo>
                    <a:pt x="383273" y="82816"/>
                  </a:lnTo>
                  <a:lnTo>
                    <a:pt x="383451" y="82562"/>
                  </a:lnTo>
                  <a:lnTo>
                    <a:pt x="407149" y="82562"/>
                  </a:lnTo>
                  <a:lnTo>
                    <a:pt x="409308" y="80530"/>
                  </a:lnTo>
                  <a:lnTo>
                    <a:pt x="409308" y="80289"/>
                  </a:lnTo>
                  <a:lnTo>
                    <a:pt x="426453" y="67830"/>
                  </a:lnTo>
                  <a:lnTo>
                    <a:pt x="428485" y="66306"/>
                  </a:lnTo>
                  <a:lnTo>
                    <a:pt x="428993" y="63385"/>
                  </a:lnTo>
                  <a:lnTo>
                    <a:pt x="425945" y="59067"/>
                  </a:lnTo>
                  <a:lnTo>
                    <a:pt x="422897" y="58559"/>
                  </a:lnTo>
                  <a:lnTo>
                    <a:pt x="420738" y="60210"/>
                  </a:lnTo>
                  <a:lnTo>
                    <a:pt x="403085" y="73037"/>
                  </a:lnTo>
                  <a:lnTo>
                    <a:pt x="382371" y="73037"/>
                  </a:lnTo>
                  <a:lnTo>
                    <a:pt x="380479" y="71666"/>
                  </a:lnTo>
                  <a:lnTo>
                    <a:pt x="378320" y="68592"/>
                  </a:lnTo>
                  <a:lnTo>
                    <a:pt x="375653" y="68160"/>
                  </a:lnTo>
                  <a:lnTo>
                    <a:pt x="367436" y="62191"/>
                  </a:lnTo>
                  <a:lnTo>
                    <a:pt x="367436" y="73863"/>
                  </a:lnTo>
                  <a:lnTo>
                    <a:pt x="355460" y="82562"/>
                  </a:lnTo>
                  <a:lnTo>
                    <a:pt x="334746" y="82562"/>
                  </a:lnTo>
                  <a:lnTo>
                    <a:pt x="332854" y="81191"/>
                  </a:lnTo>
                  <a:lnTo>
                    <a:pt x="330695" y="78117"/>
                  </a:lnTo>
                  <a:lnTo>
                    <a:pt x="328028" y="77685"/>
                  </a:lnTo>
                  <a:lnTo>
                    <a:pt x="319798" y="71716"/>
                  </a:lnTo>
                  <a:lnTo>
                    <a:pt x="319798" y="83388"/>
                  </a:lnTo>
                  <a:lnTo>
                    <a:pt x="307822" y="92100"/>
                  </a:lnTo>
                  <a:lnTo>
                    <a:pt x="287121" y="92100"/>
                  </a:lnTo>
                  <a:lnTo>
                    <a:pt x="285229" y="90716"/>
                  </a:lnTo>
                  <a:lnTo>
                    <a:pt x="283070" y="87655"/>
                  </a:lnTo>
                  <a:lnTo>
                    <a:pt x="280403" y="87223"/>
                  </a:lnTo>
                  <a:lnTo>
                    <a:pt x="272186" y="81241"/>
                  </a:lnTo>
                  <a:lnTo>
                    <a:pt x="272186" y="92925"/>
                  </a:lnTo>
                  <a:lnTo>
                    <a:pt x="260210" y="101625"/>
                  </a:lnTo>
                  <a:lnTo>
                    <a:pt x="239496" y="101625"/>
                  </a:lnTo>
                  <a:lnTo>
                    <a:pt x="237629" y="100266"/>
                  </a:lnTo>
                  <a:lnTo>
                    <a:pt x="235458" y="97180"/>
                  </a:lnTo>
                  <a:lnTo>
                    <a:pt x="232778" y="96735"/>
                  </a:lnTo>
                  <a:lnTo>
                    <a:pt x="224574" y="90779"/>
                  </a:lnTo>
                  <a:lnTo>
                    <a:pt x="224574" y="102450"/>
                  </a:lnTo>
                  <a:lnTo>
                    <a:pt x="212598" y="111150"/>
                  </a:lnTo>
                  <a:lnTo>
                    <a:pt x="191884" y="111150"/>
                  </a:lnTo>
                  <a:lnTo>
                    <a:pt x="189992" y="109778"/>
                  </a:lnTo>
                  <a:lnTo>
                    <a:pt x="187833" y="106705"/>
                  </a:lnTo>
                  <a:lnTo>
                    <a:pt x="185166" y="106273"/>
                  </a:lnTo>
                  <a:lnTo>
                    <a:pt x="176949" y="100304"/>
                  </a:lnTo>
                  <a:lnTo>
                    <a:pt x="176949" y="111975"/>
                  </a:lnTo>
                  <a:lnTo>
                    <a:pt x="164973" y="120675"/>
                  </a:lnTo>
                  <a:lnTo>
                    <a:pt x="144259" y="120675"/>
                  </a:lnTo>
                  <a:lnTo>
                    <a:pt x="135851" y="114579"/>
                  </a:lnTo>
                  <a:lnTo>
                    <a:pt x="135851" y="126250"/>
                  </a:lnTo>
                  <a:lnTo>
                    <a:pt x="135001" y="126898"/>
                  </a:lnTo>
                  <a:lnTo>
                    <a:pt x="117335" y="139738"/>
                  </a:lnTo>
                  <a:lnTo>
                    <a:pt x="96634" y="139738"/>
                  </a:lnTo>
                  <a:lnTo>
                    <a:pt x="80340" y="127889"/>
                  </a:lnTo>
                  <a:lnTo>
                    <a:pt x="74015" y="108699"/>
                  </a:lnTo>
                  <a:lnTo>
                    <a:pt x="87376" y="118389"/>
                  </a:lnTo>
                  <a:lnTo>
                    <a:pt x="93091" y="110642"/>
                  </a:lnTo>
                  <a:lnTo>
                    <a:pt x="76962" y="98933"/>
                  </a:lnTo>
                  <a:lnTo>
                    <a:pt x="80276" y="88874"/>
                  </a:lnTo>
                  <a:lnTo>
                    <a:pt x="96812" y="76847"/>
                  </a:lnTo>
                  <a:lnTo>
                    <a:pt x="115544" y="76847"/>
                  </a:lnTo>
                  <a:lnTo>
                    <a:pt x="112014" y="87782"/>
                  </a:lnTo>
                  <a:lnTo>
                    <a:pt x="111252" y="90322"/>
                  </a:lnTo>
                  <a:lnTo>
                    <a:pt x="112522" y="92989"/>
                  </a:lnTo>
                  <a:lnTo>
                    <a:pt x="112763" y="93065"/>
                  </a:lnTo>
                  <a:lnTo>
                    <a:pt x="119253" y="113182"/>
                  </a:lnTo>
                  <a:lnTo>
                    <a:pt x="120142" y="115595"/>
                  </a:lnTo>
                  <a:lnTo>
                    <a:pt x="122809" y="116992"/>
                  </a:lnTo>
                  <a:lnTo>
                    <a:pt x="123024" y="116928"/>
                  </a:lnTo>
                  <a:lnTo>
                    <a:pt x="135851" y="126250"/>
                  </a:lnTo>
                  <a:lnTo>
                    <a:pt x="135851" y="114579"/>
                  </a:lnTo>
                  <a:lnTo>
                    <a:pt x="127965" y="108839"/>
                  </a:lnTo>
                  <a:lnTo>
                    <a:pt x="121500" y="89242"/>
                  </a:lnTo>
                  <a:lnTo>
                    <a:pt x="123964" y="81800"/>
                  </a:lnTo>
                  <a:lnTo>
                    <a:pt x="135001" y="89814"/>
                  </a:lnTo>
                  <a:lnTo>
                    <a:pt x="140716" y="82054"/>
                  </a:lnTo>
                  <a:lnTo>
                    <a:pt x="127114" y="72199"/>
                  </a:lnTo>
                  <a:lnTo>
                    <a:pt x="127901" y="69811"/>
                  </a:lnTo>
                  <a:lnTo>
                    <a:pt x="144437" y="57797"/>
                  </a:lnTo>
                  <a:lnTo>
                    <a:pt x="164795" y="57797"/>
                  </a:lnTo>
                  <a:lnTo>
                    <a:pt x="165976" y="58674"/>
                  </a:lnTo>
                  <a:lnTo>
                    <a:pt x="159639" y="78244"/>
                  </a:lnTo>
                  <a:lnTo>
                    <a:pt x="158877" y="80784"/>
                  </a:lnTo>
                  <a:lnTo>
                    <a:pt x="160147" y="83451"/>
                  </a:lnTo>
                  <a:lnTo>
                    <a:pt x="160388" y="83527"/>
                  </a:lnTo>
                  <a:lnTo>
                    <a:pt x="166878" y="103657"/>
                  </a:lnTo>
                  <a:lnTo>
                    <a:pt x="167767" y="106070"/>
                  </a:lnTo>
                  <a:lnTo>
                    <a:pt x="170434" y="107467"/>
                  </a:lnTo>
                  <a:lnTo>
                    <a:pt x="170649" y="107403"/>
                  </a:lnTo>
                  <a:lnTo>
                    <a:pt x="176949" y="111975"/>
                  </a:lnTo>
                  <a:lnTo>
                    <a:pt x="176949" y="100304"/>
                  </a:lnTo>
                  <a:lnTo>
                    <a:pt x="175590" y="99314"/>
                  </a:lnTo>
                  <a:lnTo>
                    <a:pt x="169125" y="79705"/>
                  </a:lnTo>
                  <a:lnTo>
                    <a:pt x="174117" y="64579"/>
                  </a:lnTo>
                  <a:lnTo>
                    <a:pt x="182626" y="70751"/>
                  </a:lnTo>
                  <a:lnTo>
                    <a:pt x="188341" y="63004"/>
                  </a:lnTo>
                  <a:lnTo>
                    <a:pt x="180060" y="56997"/>
                  </a:lnTo>
                  <a:lnTo>
                    <a:pt x="192062" y="48272"/>
                  </a:lnTo>
                  <a:lnTo>
                    <a:pt x="212420" y="48272"/>
                  </a:lnTo>
                  <a:lnTo>
                    <a:pt x="213601" y="49149"/>
                  </a:lnTo>
                  <a:lnTo>
                    <a:pt x="207264" y="68719"/>
                  </a:lnTo>
                  <a:lnTo>
                    <a:pt x="206502" y="71259"/>
                  </a:lnTo>
                  <a:lnTo>
                    <a:pt x="207772" y="73926"/>
                  </a:lnTo>
                  <a:lnTo>
                    <a:pt x="208013" y="74002"/>
                  </a:lnTo>
                  <a:lnTo>
                    <a:pt x="214503" y="94132"/>
                  </a:lnTo>
                  <a:lnTo>
                    <a:pt x="215392" y="96545"/>
                  </a:lnTo>
                  <a:lnTo>
                    <a:pt x="218059" y="97942"/>
                  </a:lnTo>
                  <a:lnTo>
                    <a:pt x="218274" y="97878"/>
                  </a:lnTo>
                  <a:lnTo>
                    <a:pt x="224574" y="102450"/>
                  </a:lnTo>
                  <a:lnTo>
                    <a:pt x="224574" y="90779"/>
                  </a:lnTo>
                  <a:lnTo>
                    <a:pt x="223215" y="89789"/>
                  </a:lnTo>
                  <a:lnTo>
                    <a:pt x="216750" y="70180"/>
                  </a:lnTo>
                  <a:lnTo>
                    <a:pt x="221742" y="55054"/>
                  </a:lnTo>
                  <a:lnTo>
                    <a:pt x="230251" y="61226"/>
                  </a:lnTo>
                  <a:lnTo>
                    <a:pt x="235966" y="53479"/>
                  </a:lnTo>
                  <a:lnTo>
                    <a:pt x="227685" y="47472"/>
                  </a:lnTo>
                  <a:lnTo>
                    <a:pt x="239674" y="38735"/>
                  </a:lnTo>
                  <a:lnTo>
                    <a:pt x="260032" y="38735"/>
                  </a:lnTo>
                  <a:lnTo>
                    <a:pt x="261213" y="39611"/>
                  </a:lnTo>
                  <a:lnTo>
                    <a:pt x="254876" y="59194"/>
                  </a:lnTo>
                  <a:lnTo>
                    <a:pt x="254114" y="61734"/>
                  </a:lnTo>
                  <a:lnTo>
                    <a:pt x="255384" y="64401"/>
                  </a:lnTo>
                  <a:lnTo>
                    <a:pt x="255625" y="64477"/>
                  </a:lnTo>
                  <a:lnTo>
                    <a:pt x="262115" y="84594"/>
                  </a:lnTo>
                  <a:lnTo>
                    <a:pt x="263004" y="87020"/>
                  </a:lnTo>
                  <a:lnTo>
                    <a:pt x="265671" y="88417"/>
                  </a:lnTo>
                  <a:lnTo>
                    <a:pt x="265887" y="88353"/>
                  </a:lnTo>
                  <a:lnTo>
                    <a:pt x="272186" y="92925"/>
                  </a:lnTo>
                  <a:lnTo>
                    <a:pt x="272186" y="81241"/>
                  </a:lnTo>
                  <a:lnTo>
                    <a:pt x="270827" y="80251"/>
                  </a:lnTo>
                  <a:lnTo>
                    <a:pt x="264363" y="60655"/>
                  </a:lnTo>
                  <a:lnTo>
                    <a:pt x="269354" y="45529"/>
                  </a:lnTo>
                  <a:lnTo>
                    <a:pt x="277863" y="51701"/>
                  </a:lnTo>
                  <a:lnTo>
                    <a:pt x="283578" y="43954"/>
                  </a:lnTo>
                  <a:lnTo>
                    <a:pt x="275297" y="37947"/>
                  </a:lnTo>
                  <a:lnTo>
                    <a:pt x="287299" y="29210"/>
                  </a:lnTo>
                  <a:lnTo>
                    <a:pt x="307657" y="29210"/>
                  </a:lnTo>
                  <a:lnTo>
                    <a:pt x="308838" y="30086"/>
                  </a:lnTo>
                  <a:lnTo>
                    <a:pt x="302501" y="49669"/>
                  </a:lnTo>
                  <a:lnTo>
                    <a:pt x="301739" y="52209"/>
                  </a:lnTo>
                  <a:lnTo>
                    <a:pt x="303009" y="54876"/>
                  </a:lnTo>
                  <a:lnTo>
                    <a:pt x="303250" y="54952"/>
                  </a:lnTo>
                  <a:lnTo>
                    <a:pt x="309740" y="75069"/>
                  </a:lnTo>
                  <a:lnTo>
                    <a:pt x="310629" y="77482"/>
                  </a:lnTo>
                  <a:lnTo>
                    <a:pt x="313296" y="78879"/>
                  </a:lnTo>
                  <a:lnTo>
                    <a:pt x="313512" y="78816"/>
                  </a:lnTo>
                  <a:lnTo>
                    <a:pt x="319798" y="83388"/>
                  </a:lnTo>
                  <a:lnTo>
                    <a:pt x="319798" y="71716"/>
                  </a:lnTo>
                  <a:lnTo>
                    <a:pt x="318452" y="70726"/>
                  </a:lnTo>
                  <a:lnTo>
                    <a:pt x="311988" y="51130"/>
                  </a:lnTo>
                  <a:lnTo>
                    <a:pt x="316979" y="36004"/>
                  </a:lnTo>
                  <a:lnTo>
                    <a:pt x="325488" y="42176"/>
                  </a:lnTo>
                  <a:lnTo>
                    <a:pt x="331203" y="34417"/>
                  </a:lnTo>
                  <a:lnTo>
                    <a:pt x="322922" y="28409"/>
                  </a:lnTo>
                  <a:lnTo>
                    <a:pt x="334924" y="19685"/>
                  </a:lnTo>
                  <a:lnTo>
                    <a:pt x="355282" y="19685"/>
                  </a:lnTo>
                  <a:lnTo>
                    <a:pt x="356463" y="20561"/>
                  </a:lnTo>
                  <a:lnTo>
                    <a:pt x="350126" y="40144"/>
                  </a:lnTo>
                  <a:lnTo>
                    <a:pt x="349364" y="42684"/>
                  </a:lnTo>
                  <a:lnTo>
                    <a:pt x="350634" y="45351"/>
                  </a:lnTo>
                  <a:lnTo>
                    <a:pt x="350875" y="45427"/>
                  </a:lnTo>
                  <a:lnTo>
                    <a:pt x="357365" y="65544"/>
                  </a:lnTo>
                  <a:lnTo>
                    <a:pt x="358254" y="67957"/>
                  </a:lnTo>
                  <a:lnTo>
                    <a:pt x="360921" y="69354"/>
                  </a:lnTo>
                  <a:lnTo>
                    <a:pt x="361137" y="69291"/>
                  </a:lnTo>
                  <a:lnTo>
                    <a:pt x="367436" y="73863"/>
                  </a:lnTo>
                  <a:lnTo>
                    <a:pt x="367436" y="62191"/>
                  </a:lnTo>
                  <a:lnTo>
                    <a:pt x="366077" y="61201"/>
                  </a:lnTo>
                  <a:lnTo>
                    <a:pt x="359613" y="41605"/>
                  </a:lnTo>
                  <a:lnTo>
                    <a:pt x="364604" y="26479"/>
                  </a:lnTo>
                  <a:lnTo>
                    <a:pt x="373113" y="32639"/>
                  </a:lnTo>
                  <a:lnTo>
                    <a:pt x="378828" y="24892"/>
                  </a:lnTo>
                  <a:lnTo>
                    <a:pt x="370547" y="18884"/>
                  </a:lnTo>
                  <a:lnTo>
                    <a:pt x="382549" y="10160"/>
                  </a:lnTo>
                  <a:lnTo>
                    <a:pt x="402907" y="10160"/>
                  </a:lnTo>
                  <a:lnTo>
                    <a:pt x="403656" y="10706"/>
                  </a:lnTo>
                  <a:lnTo>
                    <a:pt x="397243" y="15367"/>
                  </a:lnTo>
                  <a:lnTo>
                    <a:pt x="395084" y="16891"/>
                  </a:lnTo>
                  <a:lnTo>
                    <a:pt x="394703" y="19939"/>
                  </a:lnTo>
                  <a:lnTo>
                    <a:pt x="388226" y="40144"/>
                  </a:lnTo>
                  <a:lnTo>
                    <a:pt x="387464" y="42684"/>
                  </a:lnTo>
                  <a:lnTo>
                    <a:pt x="388734" y="45351"/>
                  </a:lnTo>
                  <a:lnTo>
                    <a:pt x="388975" y="45427"/>
                  </a:lnTo>
                  <a:lnTo>
                    <a:pt x="395465" y="65544"/>
                  </a:lnTo>
                  <a:lnTo>
                    <a:pt x="396354" y="67957"/>
                  </a:lnTo>
                  <a:lnTo>
                    <a:pt x="399021" y="69354"/>
                  </a:lnTo>
                  <a:lnTo>
                    <a:pt x="401561" y="68592"/>
                  </a:lnTo>
                  <a:lnTo>
                    <a:pt x="403974" y="67703"/>
                  </a:lnTo>
                  <a:lnTo>
                    <a:pt x="405371" y="65036"/>
                  </a:lnTo>
                  <a:lnTo>
                    <a:pt x="404609" y="62496"/>
                  </a:lnTo>
                  <a:lnTo>
                    <a:pt x="397713" y="41605"/>
                  </a:lnTo>
                  <a:lnTo>
                    <a:pt x="404114" y="22174"/>
                  </a:lnTo>
                  <a:lnTo>
                    <a:pt x="411772" y="16611"/>
                  </a:lnTo>
                  <a:lnTo>
                    <a:pt x="420738" y="23114"/>
                  </a:lnTo>
                  <a:lnTo>
                    <a:pt x="426453" y="15367"/>
                  </a:lnTo>
                  <a:lnTo>
                    <a:pt x="419963" y="10668"/>
                  </a:lnTo>
                  <a:lnTo>
                    <a:pt x="420649" y="10160"/>
                  </a:lnTo>
                  <a:lnTo>
                    <a:pt x="441007" y="10160"/>
                  </a:lnTo>
                  <a:lnTo>
                    <a:pt x="458838" y="23114"/>
                  </a:lnTo>
                  <a:lnTo>
                    <a:pt x="464553" y="153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0794581" y="2927248"/>
              <a:ext cx="505459" cy="93345"/>
            </a:xfrm>
            <a:custGeom>
              <a:avLst/>
              <a:gdLst/>
              <a:ahLst/>
              <a:cxnLst/>
              <a:rect l="l" t="t" r="r" b="b"/>
              <a:pathLst>
                <a:path w="505459" h="93344">
                  <a:moveTo>
                    <a:pt x="504939" y="15379"/>
                  </a:moveTo>
                  <a:lnTo>
                    <a:pt x="485889" y="1536"/>
                  </a:lnTo>
                  <a:lnTo>
                    <a:pt x="483730" y="0"/>
                  </a:lnTo>
                  <a:lnTo>
                    <a:pt x="480682" y="381"/>
                  </a:lnTo>
                  <a:lnTo>
                    <a:pt x="480491" y="647"/>
                  </a:lnTo>
                  <a:lnTo>
                    <a:pt x="456806" y="647"/>
                  </a:lnTo>
                  <a:lnTo>
                    <a:pt x="454774" y="2806"/>
                  </a:lnTo>
                  <a:lnTo>
                    <a:pt x="447471" y="8229"/>
                  </a:lnTo>
                  <a:lnTo>
                    <a:pt x="438264" y="1536"/>
                  </a:lnTo>
                  <a:lnTo>
                    <a:pt x="436105" y="0"/>
                  </a:lnTo>
                  <a:lnTo>
                    <a:pt x="433057" y="381"/>
                  </a:lnTo>
                  <a:lnTo>
                    <a:pt x="432866" y="647"/>
                  </a:lnTo>
                  <a:lnTo>
                    <a:pt x="409181" y="647"/>
                  </a:lnTo>
                  <a:lnTo>
                    <a:pt x="407149" y="2806"/>
                  </a:lnTo>
                  <a:lnTo>
                    <a:pt x="407149" y="2933"/>
                  </a:lnTo>
                  <a:lnTo>
                    <a:pt x="399846" y="8229"/>
                  </a:lnTo>
                  <a:lnTo>
                    <a:pt x="391655" y="2273"/>
                  </a:lnTo>
                  <a:lnTo>
                    <a:pt x="391655" y="14185"/>
                  </a:lnTo>
                  <a:lnTo>
                    <a:pt x="390017" y="15379"/>
                  </a:lnTo>
                  <a:lnTo>
                    <a:pt x="387858" y="16903"/>
                  </a:lnTo>
                  <a:lnTo>
                    <a:pt x="387477" y="19951"/>
                  </a:lnTo>
                  <a:lnTo>
                    <a:pt x="381000" y="40144"/>
                  </a:lnTo>
                  <a:lnTo>
                    <a:pt x="380238" y="42684"/>
                  </a:lnTo>
                  <a:lnTo>
                    <a:pt x="381508" y="45351"/>
                  </a:lnTo>
                  <a:lnTo>
                    <a:pt x="381749" y="45427"/>
                  </a:lnTo>
                  <a:lnTo>
                    <a:pt x="388239" y="65557"/>
                  </a:lnTo>
                  <a:lnTo>
                    <a:pt x="389128" y="67970"/>
                  </a:lnTo>
                  <a:lnTo>
                    <a:pt x="391553" y="69253"/>
                  </a:lnTo>
                  <a:lnTo>
                    <a:pt x="386334" y="73050"/>
                  </a:lnTo>
                  <a:lnTo>
                    <a:pt x="365620" y="73050"/>
                  </a:lnTo>
                  <a:lnTo>
                    <a:pt x="360260" y="69164"/>
                  </a:lnTo>
                  <a:lnTo>
                    <a:pt x="362077" y="67843"/>
                  </a:lnTo>
                  <a:lnTo>
                    <a:pt x="364109" y="66319"/>
                  </a:lnTo>
                  <a:lnTo>
                    <a:pt x="364617" y="63398"/>
                  </a:lnTo>
                  <a:lnTo>
                    <a:pt x="361569" y="59080"/>
                  </a:lnTo>
                  <a:lnTo>
                    <a:pt x="358521" y="58572"/>
                  </a:lnTo>
                  <a:lnTo>
                    <a:pt x="356362" y="60223"/>
                  </a:lnTo>
                  <a:lnTo>
                    <a:pt x="352171" y="63271"/>
                  </a:lnTo>
                  <a:lnTo>
                    <a:pt x="349326" y="61214"/>
                  </a:lnTo>
                  <a:lnTo>
                    <a:pt x="342861" y="41605"/>
                  </a:lnTo>
                  <a:lnTo>
                    <a:pt x="349262" y="22199"/>
                  </a:lnTo>
                  <a:lnTo>
                    <a:pt x="352158" y="20091"/>
                  </a:lnTo>
                  <a:lnTo>
                    <a:pt x="356362" y="23126"/>
                  </a:lnTo>
                  <a:lnTo>
                    <a:pt x="362077" y="15379"/>
                  </a:lnTo>
                  <a:lnTo>
                    <a:pt x="360349" y="14135"/>
                  </a:lnTo>
                  <a:lnTo>
                    <a:pt x="365798" y="10172"/>
                  </a:lnTo>
                  <a:lnTo>
                    <a:pt x="386156" y="10172"/>
                  </a:lnTo>
                  <a:lnTo>
                    <a:pt x="391655" y="14185"/>
                  </a:lnTo>
                  <a:lnTo>
                    <a:pt x="391655" y="2273"/>
                  </a:lnTo>
                  <a:lnTo>
                    <a:pt x="390652" y="1536"/>
                  </a:lnTo>
                  <a:lnTo>
                    <a:pt x="388493" y="0"/>
                  </a:lnTo>
                  <a:lnTo>
                    <a:pt x="385445" y="381"/>
                  </a:lnTo>
                  <a:lnTo>
                    <a:pt x="385254" y="647"/>
                  </a:lnTo>
                  <a:lnTo>
                    <a:pt x="361569" y="647"/>
                  </a:lnTo>
                  <a:lnTo>
                    <a:pt x="359537" y="2806"/>
                  </a:lnTo>
                  <a:lnTo>
                    <a:pt x="352234" y="8229"/>
                  </a:lnTo>
                  <a:lnTo>
                    <a:pt x="344043" y="2286"/>
                  </a:lnTo>
                  <a:lnTo>
                    <a:pt x="344043" y="14185"/>
                  </a:lnTo>
                  <a:lnTo>
                    <a:pt x="342392" y="15379"/>
                  </a:lnTo>
                  <a:lnTo>
                    <a:pt x="340233" y="16903"/>
                  </a:lnTo>
                  <a:lnTo>
                    <a:pt x="339852" y="19951"/>
                  </a:lnTo>
                  <a:lnTo>
                    <a:pt x="333375" y="40144"/>
                  </a:lnTo>
                  <a:lnTo>
                    <a:pt x="332613" y="42684"/>
                  </a:lnTo>
                  <a:lnTo>
                    <a:pt x="333883" y="45351"/>
                  </a:lnTo>
                  <a:lnTo>
                    <a:pt x="334124" y="45427"/>
                  </a:lnTo>
                  <a:lnTo>
                    <a:pt x="340614" y="65557"/>
                  </a:lnTo>
                  <a:lnTo>
                    <a:pt x="341503" y="67970"/>
                  </a:lnTo>
                  <a:lnTo>
                    <a:pt x="343941" y="69253"/>
                  </a:lnTo>
                  <a:lnTo>
                    <a:pt x="338709" y="73050"/>
                  </a:lnTo>
                  <a:lnTo>
                    <a:pt x="317995" y="73050"/>
                  </a:lnTo>
                  <a:lnTo>
                    <a:pt x="312635" y="69164"/>
                  </a:lnTo>
                  <a:lnTo>
                    <a:pt x="314452" y="67843"/>
                  </a:lnTo>
                  <a:lnTo>
                    <a:pt x="316484" y="66319"/>
                  </a:lnTo>
                  <a:lnTo>
                    <a:pt x="316992" y="63398"/>
                  </a:lnTo>
                  <a:lnTo>
                    <a:pt x="313944" y="59080"/>
                  </a:lnTo>
                  <a:lnTo>
                    <a:pt x="310896" y="58572"/>
                  </a:lnTo>
                  <a:lnTo>
                    <a:pt x="308737" y="60223"/>
                  </a:lnTo>
                  <a:lnTo>
                    <a:pt x="304546" y="63271"/>
                  </a:lnTo>
                  <a:lnTo>
                    <a:pt x="301701" y="61214"/>
                  </a:lnTo>
                  <a:lnTo>
                    <a:pt x="295236" y="41605"/>
                  </a:lnTo>
                  <a:lnTo>
                    <a:pt x="301637" y="22199"/>
                  </a:lnTo>
                  <a:lnTo>
                    <a:pt x="304533" y="20091"/>
                  </a:lnTo>
                  <a:lnTo>
                    <a:pt x="308737" y="23126"/>
                  </a:lnTo>
                  <a:lnTo>
                    <a:pt x="314452" y="15379"/>
                  </a:lnTo>
                  <a:lnTo>
                    <a:pt x="312724" y="14135"/>
                  </a:lnTo>
                  <a:lnTo>
                    <a:pt x="318173" y="10172"/>
                  </a:lnTo>
                  <a:lnTo>
                    <a:pt x="338531" y="10172"/>
                  </a:lnTo>
                  <a:lnTo>
                    <a:pt x="344043" y="14185"/>
                  </a:lnTo>
                  <a:lnTo>
                    <a:pt x="344043" y="2286"/>
                  </a:lnTo>
                  <a:lnTo>
                    <a:pt x="343027" y="1536"/>
                  </a:lnTo>
                  <a:lnTo>
                    <a:pt x="340868" y="0"/>
                  </a:lnTo>
                  <a:lnTo>
                    <a:pt x="337820" y="381"/>
                  </a:lnTo>
                  <a:lnTo>
                    <a:pt x="337629" y="647"/>
                  </a:lnTo>
                  <a:lnTo>
                    <a:pt x="313944" y="647"/>
                  </a:lnTo>
                  <a:lnTo>
                    <a:pt x="311912" y="2806"/>
                  </a:lnTo>
                  <a:lnTo>
                    <a:pt x="304609" y="8229"/>
                  </a:lnTo>
                  <a:lnTo>
                    <a:pt x="296418" y="2286"/>
                  </a:lnTo>
                  <a:lnTo>
                    <a:pt x="296418" y="14185"/>
                  </a:lnTo>
                  <a:lnTo>
                    <a:pt x="294767" y="15379"/>
                  </a:lnTo>
                  <a:lnTo>
                    <a:pt x="292608" y="16903"/>
                  </a:lnTo>
                  <a:lnTo>
                    <a:pt x="292227" y="19951"/>
                  </a:lnTo>
                  <a:lnTo>
                    <a:pt x="285750" y="40144"/>
                  </a:lnTo>
                  <a:lnTo>
                    <a:pt x="284988" y="42684"/>
                  </a:lnTo>
                  <a:lnTo>
                    <a:pt x="286258" y="45351"/>
                  </a:lnTo>
                  <a:lnTo>
                    <a:pt x="286499" y="45427"/>
                  </a:lnTo>
                  <a:lnTo>
                    <a:pt x="292989" y="65557"/>
                  </a:lnTo>
                  <a:lnTo>
                    <a:pt x="293878" y="67970"/>
                  </a:lnTo>
                  <a:lnTo>
                    <a:pt x="296316" y="69253"/>
                  </a:lnTo>
                  <a:lnTo>
                    <a:pt x="291084" y="73050"/>
                  </a:lnTo>
                  <a:lnTo>
                    <a:pt x="270370" y="73050"/>
                  </a:lnTo>
                  <a:lnTo>
                    <a:pt x="265010" y="69164"/>
                  </a:lnTo>
                  <a:lnTo>
                    <a:pt x="266827" y="67843"/>
                  </a:lnTo>
                  <a:lnTo>
                    <a:pt x="268859" y="66319"/>
                  </a:lnTo>
                  <a:lnTo>
                    <a:pt x="269367" y="63398"/>
                  </a:lnTo>
                  <a:lnTo>
                    <a:pt x="266319" y="59080"/>
                  </a:lnTo>
                  <a:lnTo>
                    <a:pt x="263271" y="58572"/>
                  </a:lnTo>
                  <a:lnTo>
                    <a:pt x="261112" y="60223"/>
                  </a:lnTo>
                  <a:lnTo>
                    <a:pt x="256921" y="63271"/>
                  </a:lnTo>
                  <a:lnTo>
                    <a:pt x="254076" y="61214"/>
                  </a:lnTo>
                  <a:lnTo>
                    <a:pt x="247611" y="41605"/>
                  </a:lnTo>
                  <a:lnTo>
                    <a:pt x="254012" y="22199"/>
                  </a:lnTo>
                  <a:lnTo>
                    <a:pt x="256908" y="20091"/>
                  </a:lnTo>
                  <a:lnTo>
                    <a:pt x="261112" y="23126"/>
                  </a:lnTo>
                  <a:lnTo>
                    <a:pt x="266827" y="15379"/>
                  </a:lnTo>
                  <a:lnTo>
                    <a:pt x="265099" y="14135"/>
                  </a:lnTo>
                  <a:lnTo>
                    <a:pt x="270548" y="10172"/>
                  </a:lnTo>
                  <a:lnTo>
                    <a:pt x="290906" y="10172"/>
                  </a:lnTo>
                  <a:lnTo>
                    <a:pt x="296418" y="14185"/>
                  </a:lnTo>
                  <a:lnTo>
                    <a:pt x="296418" y="2286"/>
                  </a:lnTo>
                  <a:lnTo>
                    <a:pt x="295402" y="1536"/>
                  </a:lnTo>
                  <a:lnTo>
                    <a:pt x="293243" y="0"/>
                  </a:lnTo>
                  <a:lnTo>
                    <a:pt x="290195" y="381"/>
                  </a:lnTo>
                  <a:lnTo>
                    <a:pt x="290004" y="647"/>
                  </a:lnTo>
                  <a:lnTo>
                    <a:pt x="266319" y="647"/>
                  </a:lnTo>
                  <a:lnTo>
                    <a:pt x="264287" y="2806"/>
                  </a:lnTo>
                  <a:lnTo>
                    <a:pt x="256984" y="8229"/>
                  </a:lnTo>
                  <a:lnTo>
                    <a:pt x="248793" y="2286"/>
                  </a:lnTo>
                  <a:lnTo>
                    <a:pt x="248793" y="14185"/>
                  </a:lnTo>
                  <a:lnTo>
                    <a:pt x="247142" y="15379"/>
                  </a:lnTo>
                  <a:lnTo>
                    <a:pt x="244983" y="16903"/>
                  </a:lnTo>
                  <a:lnTo>
                    <a:pt x="244602" y="19951"/>
                  </a:lnTo>
                  <a:lnTo>
                    <a:pt x="238125" y="40144"/>
                  </a:lnTo>
                  <a:lnTo>
                    <a:pt x="237363" y="42684"/>
                  </a:lnTo>
                  <a:lnTo>
                    <a:pt x="238633" y="45351"/>
                  </a:lnTo>
                  <a:lnTo>
                    <a:pt x="238874" y="45427"/>
                  </a:lnTo>
                  <a:lnTo>
                    <a:pt x="245364" y="65557"/>
                  </a:lnTo>
                  <a:lnTo>
                    <a:pt x="246253" y="67970"/>
                  </a:lnTo>
                  <a:lnTo>
                    <a:pt x="248691" y="69253"/>
                  </a:lnTo>
                  <a:lnTo>
                    <a:pt x="243459" y="73050"/>
                  </a:lnTo>
                  <a:lnTo>
                    <a:pt x="222745" y="73050"/>
                  </a:lnTo>
                  <a:lnTo>
                    <a:pt x="217385" y="69164"/>
                  </a:lnTo>
                  <a:lnTo>
                    <a:pt x="219202" y="67843"/>
                  </a:lnTo>
                  <a:lnTo>
                    <a:pt x="221234" y="66319"/>
                  </a:lnTo>
                  <a:lnTo>
                    <a:pt x="221742" y="63398"/>
                  </a:lnTo>
                  <a:lnTo>
                    <a:pt x="218694" y="59080"/>
                  </a:lnTo>
                  <a:lnTo>
                    <a:pt x="215646" y="58572"/>
                  </a:lnTo>
                  <a:lnTo>
                    <a:pt x="213487" y="60223"/>
                  </a:lnTo>
                  <a:lnTo>
                    <a:pt x="209296" y="63271"/>
                  </a:lnTo>
                  <a:lnTo>
                    <a:pt x="206451" y="61214"/>
                  </a:lnTo>
                  <a:lnTo>
                    <a:pt x="199986" y="41605"/>
                  </a:lnTo>
                  <a:lnTo>
                    <a:pt x="206387" y="22199"/>
                  </a:lnTo>
                  <a:lnTo>
                    <a:pt x="209283" y="20091"/>
                  </a:lnTo>
                  <a:lnTo>
                    <a:pt x="213487" y="23126"/>
                  </a:lnTo>
                  <a:lnTo>
                    <a:pt x="219202" y="15379"/>
                  </a:lnTo>
                  <a:lnTo>
                    <a:pt x="217474" y="14135"/>
                  </a:lnTo>
                  <a:lnTo>
                    <a:pt x="222923" y="10172"/>
                  </a:lnTo>
                  <a:lnTo>
                    <a:pt x="243281" y="10172"/>
                  </a:lnTo>
                  <a:lnTo>
                    <a:pt x="248793" y="14185"/>
                  </a:lnTo>
                  <a:lnTo>
                    <a:pt x="248793" y="2286"/>
                  </a:lnTo>
                  <a:lnTo>
                    <a:pt x="247777" y="1536"/>
                  </a:lnTo>
                  <a:lnTo>
                    <a:pt x="245618" y="0"/>
                  </a:lnTo>
                  <a:lnTo>
                    <a:pt x="242570" y="381"/>
                  </a:lnTo>
                  <a:lnTo>
                    <a:pt x="242379" y="647"/>
                  </a:lnTo>
                  <a:lnTo>
                    <a:pt x="218694" y="647"/>
                  </a:lnTo>
                  <a:lnTo>
                    <a:pt x="216662" y="2806"/>
                  </a:lnTo>
                  <a:lnTo>
                    <a:pt x="209359" y="8229"/>
                  </a:lnTo>
                  <a:lnTo>
                    <a:pt x="201168" y="2286"/>
                  </a:lnTo>
                  <a:lnTo>
                    <a:pt x="201168" y="14185"/>
                  </a:lnTo>
                  <a:lnTo>
                    <a:pt x="199517" y="15379"/>
                  </a:lnTo>
                  <a:lnTo>
                    <a:pt x="197358" y="16903"/>
                  </a:lnTo>
                  <a:lnTo>
                    <a:pt x="196977" y="19951"/>
                  </a:lnTo>
                  <a:lnTo>
                    <a:pt x="190500" y="40144"/>
                  </a:lnTo>
                  <a:lnTo>
                    <a:pt x="189738" y="42684"/>
                  </a:lnTo>
                  <a:lnTo>
                    <a:pt x="191008" y="45351"/>
                  </a:lnTo>
                  <a:lnTo>
                    <a:pt x="191249" y="45427"/>
                  </a:lnTo>
                  <a:lnTo>
                    <a:pt x="197739" y="65557"/>
                  </a:lnTo>
                  <a:lnTo>
                    <a:pt x="198628" y="67970"/>
                  </a:lnTo>
                  <a:lnTo>
                    <a:pt x="201066" y="69253"/>
                  </a:lnTo>
                  <a:lnTo>
                    <a:pt x="195834" y="73050"/>
                  </a:lnTo>
                  <a:lnTo>
                    <a:pt x="175120" y="73050"/>
                  </a:lnTo>
                  <a:lnTo>
                    <a:pt x="169760" y="69164"/>
                  </a:lnTo>
                  <a:lnTo>
                    <a:pt x="171577" y="67843"/>
                  </a:lnTo>
                  <a:lnTo>
                    <a:pt x="173609" y="66319"/>
                  </a:lnTo>
                  <a:lnTo>
                    <a:pt x="174117" y="63398"/>
                  </a:lnTo>
                  <a:lnTo>
                    <a:pt x="171069" y="59080"/>
                  </a:lnTo>
                  <a:lnTo>
                    <a:pt x="168021" y="58572"/>
                  </a:lnTo>
                  <a:lnTo>
                    <a:pt x="165862" y="60223"/>
                  </a:lnTo>
                  <a:lnTo>
                    <a:pt x="161671" y="63271"/>
                  </a:lnTo>
                  <a:lnTo>
                    <a:pt x="158826" y="61214"/>
                  </a:lnTo>
                  <a:lnTo>
                    <a:pt x="152361" y="41605"/>
                  </a:lnTo>
                  <a:lnTo>
                    <a:pt x="158762" y="22199"/>
                  </a:lnTo>
                  <a:lnTo>
                    <a:pt x="161658" y="20091"/>
                  </a:lnTo>
                  <a:lnTo>
                    <a:pt x="165862" y="23126"/>
                  </a:lnTo>
                  <a:lnTo>
                    <a:pt x="171577" y="15379"/>
                  </a:lnTo>
                  <a:lnTo>
                    <a:pt x="169849" y="14135"/>
                  </a:lnTo>
                  <a:lnTo>
                    <a:pt x="175298" y="10172"/>
                  </a:lnTo>
                  <a:lnTo>
                    <a:pt x="195656" y="10172"/>
                  </a:lnTo>
                  <a:lnTo>
                    <a:pt x="201168" y="14185"/>
                  </a:lnTo>
                  <a:lnTo>
                    <a:pt x="201168" y="2286"/>
                  </a:lnTo>
                  <a:lnTo>
                    <a:pt x="200152" y="1536"/>
                  </a:lnTo>
                  <a:lnTo>
                    <a:pt x="197993" y="0"/>
                  </a:lnTo>
                  <a:lnTo>
                    <a:pt x="194945" y="381"/>
                  </a:lnTo>
                  <a:lnTo>
                    <a:pt x="194754" y="647"/>
                  </a:lnTo>
                  <a:lnTo>
                    <a:pt x="171069" y="647"/>
                  </a:lnTo>
                  <a:lnTo>
                    <a:pt x="169037" y="2806"/>
                  </a:lnTo>
                  <a:lnTo>
                    <a:pt x="161734" y="8229"/>
                  </a:lnTo>
                  <a:lnTo>
                    <a:pt x="153543" y="2286"/>
                  </a:lnTo>
                  <a:lnTo>
                    <a:pt x="153543" y="14185"/>
                  </a:lnTo>
                  <a:lnTo>
                    <a:pt x="151892" y="15379"/>
                  </a:lnTo>
                  <a:lnTo>
                    <a:pt x="149733" y="16903"/>
                  </a:lnTo>
                  <a:lnTo>
                    <a:pt x="149352" y="19951"/>
                  </a:lnTo>
                  <a:lnTo>
                    <a:pt x="142875" y="40144"/>
                  </a:lnTo>
                  <a:lnTo>
                    <a:pt x="142113" y="42684"/>
                  </a:lnTo>
                  <a:lnTo>
                    <a:pt x="143383" y="45351"/>
                  </a:lnTo>
                  <a:lnTo>
                    <a:pt x="143624" y="45427"/>
                  </a:lnTo>
                  <a:lnTo>
                    <a:pt x="150114" y="65557"/>
                  </a:lnTo>
                  <a:lnTo>
                    <a:pt x="151003" y="67970"/>
                  </a:lnTo>
                  <a:lnTo>
                    <a:pt x="153441" y="69253"/>
                  </a:lnTo>
                  <a:lnTo>
                    <a:pt x="148209" y="73050"/>
                  </a:lnTo>
                  <a:lnTo>
                    <a:pt x="127495" y="73050"/>
                  </a:lnTo>
                  <a:lnTo>
                    <a:pt x="125603" y="71678"/>
                  </a:lnTo>
                  <a:lnTo>
                    <a:pt x="123444" y="68605"/>
                  </a:lnTo>
                  <a:lnTo>
                    <a:pt x="120777" y="68173"/>
                  </a:lnTo>
                  <a:lnTo>
                    <a:pt x="112560" y="62204"/>
                  </a:lnTo>
                  <a:lnTo>
                    <a:pt x="112560" y="73875"/>
                  </a:lnTo>
                  <a:lnTo>
                    <a:pt x="100584" y="82575"/>
                  </a:lnTo>
                  <a:lnTo>
                    <a:pt x="79870" y="82575"/>
                  </a:lnTo>
                  <a:lnTo>
                    <a:pt x="74510" y="78689"/>
                  </a:lnTo>
                  <a:lnTo>
                    <a:pt x="76327" y="77368"/>
                  </a:lnTo>
                  <a:lnTo>
                    <a:pt x="78359" y="75844"/>
                  </a:lnTo>
                  <a:lnTo>
                    <a:pt x="78867" y="72923"/>
                  </a:lnTo>
                  <a:lnTo>
                    <a:pt x="75819" y="68605"/>
                  </a:lnTo>
                  <a:lnTo>
                    <a:pt x="72771" y="68097"/>
                  </a:lnTo>
                  <a:lnTo>
                    <a:pt x="70612" y="69748"/>
                  </a:lnTo>
                  <a:lnTo>
                    <a:pt x="66421" y="72796"/>
                  </a:lnTo>
                  <a:lnTo>
                    <a:pt x="63576" y="70739"/>
                  </a:lnTo>
                  <a:lnTo>
                    <a:pt x="57111" y="51142"/>
                  </a:lnTo>
                  <a:lnTo>
                    <a:pt x="63512" y="31711"/>
                  </a:lnTo>
                  <a:lnTo>
                    <a:pt x="80048" y="19697"/>
                  </a:lnTo>
                  <a:lnTo>
                    <a:pt x="100406" y="19697"/>
                  </a:lnTo>
                  <a:lnTo>
                    <a:pt x="101587" y="20574"/>
                  </a:lnTo>
                  <a:lnTo>
                    <a:pt x="95250" y="40144"/>
                  </a:lnTo>
                  <a:lnTo>
                    <a:pt x="94488" y="42684"/>
                  </a:lnTo>
                  <a:lnTo>
                    <a:pt x="95758" y="45351"/>
                  </a:lnTo>
                  <a:lnTo>
                    <a:pt x="95999" y="45427"/>
                  </a:lnTo>
                  <a:lnTo>
                    <a:pt x="102489" y="65557"/>
                  </a:lnTo>
                  <a:lnTo>
                    <a:pt x="103378" y="67970"/>
                  </a:lnTo>
                  <a:lnTo>
                    <a:pt x="106045" y="69367"/>
                  </a:lnTo>
                  <a:lnTo>
                    <a:pt x="106260" y="69303"/>
                  </a:lnTo>
                  <a:lnTo>
                    <a:pt x="112560" y="73875"/>
                  </a:lnTo>
                  <a:lnTo>
                    <a:pt x="112560" y="62204"/>
                  </a:lnTo>
                  <a:lnTo>
                    <a:pt x="111201" y="61214"/>
                  </a:lnTo>
                  <a:lnTo>
                    <a:pt x="104736" y="41605"/>
                  </a:lnTo>
                  <a:lnTo>
                    <a:pt x="109728" y="26479"/>
                  </a:lnTo>
                  <a:lnTo>
                    <a:pt x="118237" y="32651"/>
                  </a:lnTo>
                  <a:lnTo>
                    <a:pt x="123952" y="24904"/>
                  </a:lnTo>
                  <a:lnTo>
                    <a:pt x="115671" y="18897"/>
                  </a:lnTo>
                  <a:lnTo>
                    <a:pt x="127673" y="10172"/>
                  </a:lnTo>
                  <a:lnTo>
                    <a:pt x="148031" y="10172"/>
                  </a:lnTo>
                  <a:lnTo>
                    <a:pt x="153543" y="14185"/>
                  </a:lnTo>
                  <a:lnTo>
                    <a:pt x="153543" y="2286"/>
                  </a:lnTo>
                  <a:lnTo>
                    <a:pt x="152527" y="1536"/>
                  </a:lnTo>
                  <a:lnTo>
                    <a:pt x="150368" y="0"/>
                  </a:lnTo>
                  <a:lnTo>
                    <a:pt x="147320" y="381"/>
                  </a:lnTo>
                  <a:lnTo>
                    <a:pt x="147129" y="647"/>
                  </a:lnTo>
                  <a:lnTo>
                    <a:pt x="123444" y="647"/>
                  </a:lnTo>
                  <a:lnTo>
                    <a:pt x="121412" y="2806"/>
                  </a:lnTo>
                  <a:lnTo>
                    <a:pt x="107543" y="12992"/>
                  </a:lnTo>
                  <a:lnTo>
                    <a:pt x="104902" y="11061"/>
                  </a:lnTo>
                  <a:lnTo>
                    <a:pt x="102743" y="9537"/>
                  </a:lnTo>
                  <a:lnTo>
                    <a:pt x="99695" y="9918"/>
                  </a:lnTo>
                  <a:lnTo>
                    <a:pt x="99504" y="10172"/>
                  </a:lnTo>
                  <a:lnTo>
                    <a:pt x="75819" y="10172"/>
                  </a:lnTo>
                  <a:lnTo>
                    <a:pt x="73787" y="12331"/>
                  </a:lnTo>
                  <a:lnTo>
                    <a:pt x="56642" y="24904"/>
                  </a:lnTo>
                  <a:lnTo>
                    <a:pt x="54483" y="26428"/>
                  </a:lnTo>
                  <a:lnTo>
                    <a:pt x="54102" y="29476"/>
                  </a:lnTo>
                  <a:lnTo>
                    <a:pt x="47625" y="49682"/>
                  </a:lnTo>
                  <a:lnTo>
                    <a:pt x="46863" y="52222"/>
                  </a:lnTo>
                  <a:lnTo>
                    <a:pt x="48133" y="54889"/>
                  </a:lnTo>
                  <a:lnTo>
                    <a:pt x="48374" y="54965"/>
                  </a:lnTo>
                  <a:lnTo>
                    <a:pt x="54864" y="75082"/>
                  </a:lnTo>
                  <a:lnTo>
                    <a:pt x="55753" y="77495"/>
                  </a:lnTo>
                  <a:lnTo>
                    <a:pt x="58191" y="78778"/>
                  </a:lnTo>
                  <a:lnTo>
                    <a:pt x="52959" y="82575"/>
                  </a:lnTo>
                  <a:lnTo>
                    <a:pt x="32245" y="82575"/>
                  </a:lnTo>
                  <a:lnTo>
                    <a:pt x="15951" y="70739"/>
                  </a:lnTo>
                  <a:lnTo>
                    <a:pt x="9017" y="49682"/>
                  </a:lnTo>
                  <a:lnTo>
                    <a:pt x="0" y="52603"/>
                  </a:lnTo>
                  <a:lnTo>
                    <a:pt x="7239" y="75082"/>
                  </a:lnTo>
                  <a:lnTo>
                    <a:pt x="8128" y="77495"/>
                  </a:lnTo>
                  <a:lnTo>
                    <a:pt x="10795" y="78892"/>
                  </a:lnTo>
                  <a:lnTo>
                    <a:pt x="11010" y="78828"/>
                  </a:lnTo>
                  <a:lnTo>
                    <a:pt x="28067" y="91211"/>
                  </a:lnTo>
                  <a:lnTo>
                    <a:pt x="30226" y="92735"/>
                  </a:lnTo>
                  <a:lnTo>
                    <a:pt x="33147" y="92354"/>
                  </a:lnTo>
                  <a:lnTo>
                    <a:pt x="33324" y="92100"/>
                  </a:lnTo>
                  <a:lnTo>
                    <a:pt x="57023" y="92100"/>
                  </a:lnTo>
                  <a:lnTo>
                    <a:pt x="59182" y="90068"/>
                  </a:lnTo>
                  <a:lnTo>
                    <a:pt x="59182" y="89827"/>
                  </a:lnTo>
                  <a:lnTo>
                    <a:pt x="66484" y="84531"/>
                  </a:lnTo>
                  <a:lnTo>
                    <a:pt x="75692" y="91211"/>
                  </a:lnTo>
                  <a:lnTo>
                    <a:pt x="77851" y="92735"/>
                  </a:lnTo>
                  <a:lnTo>
                    <a:pt x="80772" y="92354"/>
                  </a:lnTo>
                  <a:lnTo>
                    <a:pt x="80949" y="92100"/>
                  </a:lnTo>
                  <a:lnTo>
                    <a:pt x="104648" y="92100"/>
                  </a:lnTo>
                  <a:lnTo>
                    <a:pt x="106807" y="90068"/>
                  </a:lnTo>
                  <a:lnTo>
                    <a:pt x="106807" y="89827"/>
                  </a:lnTo>
                  <a:lnTo>
                    <a:pt x="120662" y="79768"/>
                  </a:lnTo>
                  <a:lnTo>
                    <a:pt x="123317" y="81686"/>
                  </a:lnTo>
                  <a:lnTo>
                    <a:pt x="125476" y="83210"/>
                  </a:lnTo>
                  <a:lnTo>
                    <a:pt x="128397" y="82829"/>
                  </a:lnTo>
                  <a:lnTo>
                    <a:pt x="128574" y="82575"/>
                  </a:lnTo>
                  <a:lnTo>
                    <a:pt x="152273" y="82575"/>
                  </a:lnTo>
                  <a:lnTo>
                    <a:pt x="154432" y="80543"/>
                  </a:lnTo>
                  <a:lnTo>
                    <a:pt x="154432" y="80302"/>
                  </a:lnTo>
                  <a:lnTo>
                    <a:pt x="161734" y="75006"/>
                  </a:lnTo>
                  <a:lnTo>
                    <a:pt x="170942" y="81686"/>
                  </a:lnTo>
                  <a:lnTo>
                    <a:pt x="173101" y="83210"/>
                  </a:lnTo>
                  <a:lnTo>
                    <a:pt x="176022" y="82829"/>
                  </a:lnTo>
                  <a:lnTo>
                    <a:pt x="176199" y="82575"/>
                  </a:lnTo>
                  <a:lnTo>
                    <a:pt x="199898" y="82575"/>
                  </a:lnTo>
                  <a:lnTo>
                    <a:pt x="202057" y="80543"/>
                  </a:lnTo>
                  <a:lnTo>
                    <a:pt x="202057" y="80302"/>
                  </a:lnTo>
                  <a:lnTo>
                    <a:pt x="209359" y="75006"/>
                  </a:lnTo>
                  <a:lnTo>
                    <a:pt x="218567" y="81686"/>
                  </a:lnTo>
                  <a:lnTo>
                    <a:pt x="220726" y="83210"/>
                  </a:lnTo>
                  <a:lnTo>
                    <a:pt x="223647" y="82829"/>
                  </a:lnTo>
                  <a:lnTo>
                    <a:pt x="223824" y="82575"/>
                  </a:lnTo>
                  <a:lnTo>
                    <a:pt x="247523" y="82575"/>
                  </a:lnTo>
                  <a:lnTo>
                    <a:pt x="249682" y="80543"/>
                  </a:lnTo>
                  <a:lnTo>
                    <a:pt x="249682" y="80302"/>
                  </a:lnTo>
                  <a:lnTo>
                    <a:pt x="256984" y="75006"/>
                  </a:lnTo>
                  <a:lnTo>
                    <a:pt x="266192" y="81686"/>
                  </a:lnTo>
                  <a:lnTo>
                    <a:pt x="268351" y="83210"/>
                  </a:lnTo>
                  <a:lnTo>
                    <a:pt x="271272" y="82829"/>
                  </a:lnTo>
                  <a:lnTo>
                    <a:pt x="271449" y="82575"/>
                  </a:lnTo>
                  <a:lnTo>
                    <a:pt x="295148" y="82575"/>
                  </a:lnTo>
                  <a:lnTo>
                    <a:pt x="297307" y="80543"/>
                  </a:lnTo>
                  <a:lnTo>
                    <a:pt x="297307" y="80302"/>
                  </a:lnTo>
                  <a:lnTo>
                    <a:pt x="304609" y="75006"/>
                  </a:lnTo>
                  <a:lnTo>
                    <a:pt x="313817" y="81686"/>
                  </a:lnTo>
                  <a:lnTo>
                    <a:pt x="315976" y="83210"/>
                  </a:lnTo>
                  <a:lnTo>
                    <a:pt x="318897" y="82829"/>
                  </a:lnTo>
                  <a:lnTo>
                    <a:pt x="319074" y="82575"/>
                  </a:lnTo>
                  <a:lnTo>
                    <a:pt x="342773" y="82575"/>
                  </a:lnTo>
                  <a:lnTo>
                    <a:pt x="344932" y="80543"/>
                  </a:lnTo>
                  <a:lnTo>
                    <a:pt x="344932" y="80302"/>
                  </a:lnTo>
                  <a:lnTo>
                    <a:pt x="352234" y="75006"/>
                  </a:lnTo>
                  <a:lnTo>
                    <a:pt x="361442" y="81686"/>
                  </a:lnTo>
                  <a:lnTo>
                    <a:pt x="363601" y="83210"/>
                  </a:lnTo>
                  <a:lnTo>
                    <a:pt x="366522" y="82829"/>
                  </a:lnTo>
                  <a:lnTo>
                    <a:pt x="366699" y="82575"/>
                  </a:lnTo>
                  <a:lnTo>
                    <a:pt x="390398" y="82575"/>
                  </a:lnTo>
                  <a:lnTo>
                    <a:pt x="392557" y="80543"/>
                  </a:lnTo>
                  <a:lnTo>
                    <a:pt x="392557" y="80302"/>
                  </a:lnTo>
                  <a:lnTo>
                    <a:pt x="399846" y="75006"/>
                  </a:lnTo>
                  <a:lnTo>
                    <a:pt x="409054" y="81686"/>
                  </a:lnTo>
                  <a:lnTo>
                    <a:pt x="411213" y="83210"/>
                  </a:lnTo>
                  <a:lnTo>
                    <a:pt x="414134" y="82829"/>
                  </a:lnTo>
                  <a:lnTo>
                    <a:pt x="414312" y="82575"/>
                  </a:lnTo>
                  <a:lnTo>
                    <a:pt x="438010" y="82575"/>
                  </a:lnTo>
                  <a:lnTo>
                    <a:pt x="440169" y="80543"/>
                  </a:lnTo>
                  <a:lnTo>
                    <a:pt x="440169" y="80302"/>
                  </a:lnTo>
                  <a:lnTo>
                    <a:pt x="457314" y="67843"/>
                  </a:lnTo>
                  <a:lnTo>
                    <a:pt x="459346" y="66319"/>
                  </a:lnTo>
                  <a:lnTo>
                    <a:pt x="459854" y="63398"/>
                  </a:lnTo>
                  <a:lnTo>
                    <a:pt x="456806" y="59080"/>
                  </a:lnTo>
                  <a:lnTo>
                    <a:pt x="453758" y="58572"/>
                  </a:lnTo>
                  <a:lnTo>
                    <a:pt x="451599" y="60223"/>
                  </a:lnTo>
                  <a:lnTo>
                    <a:pt x="433946" y="73050"/>
                  </a:lnTo>
                  <a:lnTo>
                    <a:pt x="413232" y="73050"/>
                  </a:lnTo>
                  <a:lnTo>
                    <a:pt x="407873" y="69164"/>
                  </a:lnTo>
                  <a:lnTo>
                    <a:pt x="409689" y="67843"/>
                  </a:lnTo>
                  <a:lnTo>
                    <a:pt x="411721" y="66319"/>
                  </a:lnTo>
                  <a:lnTo>
                    <a:pt x="412229" y="63398"/>
                  </a:lnTo>
                  <a:lnTo>
                    <a:pt x="409181" y="59080"/>
                  </a:lnTo>
                  <a:lnTo>
                    <a:pt x="406133" y="58572"/>
                  </a:lnTo>
                  <a:lnTo>
                    <a:pt x="403974" y="60223"/>
                  </a:lnTo>
                  <a:lnTo>
                    <a:pt x="399783" y="63271"/>
                  </a:lnTo>
                  <a:lnTo>
                    <a:pt x="396938" y="61214"/>
                  </a:lnTo>
                  <a:lnTo>
                    <a:pt x="390486" y="41605"/>
                  </a:lnTo>
                  <a:lnTo>
                    <a:pt x="396875" y="22199"/>
                  </a:lnTo>
                  <a:lnTo>
                    <a:pt x="399783" y="20091"/>
                  </a:lnTo>
                  <a:lnTo>
                    <a:pt x="403974" y="23126"/>
                  </a:lnTo>
                  <a:lnTo>
                    <a:pt x="409689" y="15379"/>
                  </a:lnTo>
                  <a:lnTo>
                    <a:pt x="407962" y="14135"/>
                  </a:lnTo>
                  <a:lnTo>
                    <a:pt x="413410" y="10172"/>
                  </a:lnTo>
                  <a:lnTo>
                    <a:pt x="433768" y="10172"/>
                  </a:lnTo>
                  <a:lnTo>
                    <a:pt x="439280" y="14185"/>
                  </a:lnTo>
                  <a:lnTo>
                    <a:pt x="437629" y="15379"/>
                  </a:lnTo>
                  <a:lnTo>
                    <a:pt x="435470" y="16903"/>
                  </a:lnTo>
                  <a:lnTo>
                    <a:pt x="435089" y="19951"/>
                  </a:lnTo>
                  <a:lnTo>
                    <a:pt x="436613" y="21983"/>
                  </a:lnTo>
                  <a:lnTo>
                    <a:pt x="438137" y="24142"/>
                  </a:lnTo>
                  <a:lnTo>
                    <a:pt x="441058" y="24650"/>
                  </a:lnTo>
                  <a:lnTo>
                    <a:pt x="443217" y="23126"/>
                  </a:lnTo>
                  <a:lnTo>
                    <a:pt x="447395" y="20091"/>
                  </a:lnTo>
                  <a:lnTo>
                    <a:pt x="451599" y="23126"/>
                  </a:lnTo>
                  <a:lnTo>
                    <a:pt x="457314" y="15379"/>
                  </a:lnTo>
                  <a:lnTo>
                    <a:pt x="455587" y="14135"/>
                  </a:lnTo>
                  <a:lnTo>
                    <a:pt x="461035" y="10172"/>
                  </a:lnTo>
                  <a:lnTo>
                    <a:pt x="481393" y="10172"/>
                  </a:lnTo>
                  <a:lnTo>
                    <a:pt x="499224" y="23126"/>
                  </a:lnTo>
                  <a:lnTo>
                    <a:pt x="504939" y="15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1222431" y="2927248"/>
              <a:ext cx="496570" cy="83820"/>
            </a:xfrm>
            <a:custGeom>
              <a:avLst/>
              <a:gdLst/>
              <a:ahLst/>
              <a:cxnLst/>
              <a:rect l="l" t="t" r="r" b="b"/>
              <a:pathLst>
                <a:path w="496570" h="83819">
                  <a:moveTo>
                    <a:pt x="451104" y="63398"/>
                  </a:moveTo>
                  <a:lnTo>
                    <a:pt x="448056" y="59080"/>
                  </a:lnTo>
                  <a:lnTo>
                    <a:pt x="445008" y="58572"/>
                  </a:lnTo>
                  <a:lnTo>
                    <a:pt x="442849" y="60223"/>
                  </a:lnTo>
                  <a:lnTo>
                    <a:pt x="425196" y="73050"/>
                  </a:lnTo>
                  <a:lnTo>
                    <a:pt x="404482" y="73050"/>
                  </a:lnTo>
                  <a:lnTo>
                    <a:pt x="399122" y="69164"/>
                  </a:lnTo>
                  <a:lnTo>
                    <a:pt x="400939" y="67843"/>
                  </a:lnTo>
                  <a:lnTo>
                    <a:pt x="402971" y="66319"/>
                  </a:lnTo>
                  <a:lnTo>
                    <a:pt x="403479" y="63398"/>
                  </a:lnTo>
                  <a:lnTo>
                    <a:pt x="400431" y="59080"/>
                  </a:lnTo>
                  <a:lnTo>
                    <a:pt x="397383" y="58572"/>
                  </a:lnTo>
                  <a:lnTo>
                    <a:pt x="395224" y="60223"/>
                  </a:lnTo>
                  <a:lnTo>
                    <a:pt x="391033" y="63271"/>
                  </a:lnTo>
                  <a:lnTo>
                    <a:pt x="388188" y="61214"/>
                  </a:lnTo>
                  <a:lnTo>
                    <a:pt x="381723" y="41605"/>
                  </a:lnTo>
                  <a:lnTo>
                    <a:pt x="388124" y="22199"/>
                  </a:lnTo>
                  <a:lnTo>
                    <a:pt x="391020" y="20091"/>
                  </a:lnTo>
                  <a:lnTo>
                    <a:pt x="395224" y="23126"/>
                  </a:lnTo>
                  <a:lnTo>
                    <a:pt x="400939" y="15379"/>
                  </a:lnTo>
                  <a:lnTo>
                    <a:pt x="399211" y="14135"/>
                  </a:lnTo>
                  <a:lnTo>
                    <a:pt x="404660" y="10172"/>
                  </a:lnTo>
                  <a:lnTo>
                    <a:pt x="425018" y="10172"/>
                  </a:lnTo>
                  <a:lnTo>
                    <a:pt x="442849" y="23126"/>
                  </a:lnTo>
                  <a:lnTo>
                    <a:pt x="448564" y="15379"/>
                  </a:lnTo>
                  <a:lnTo>
                    <a:pt x="429514" y="1536"/>
                  </a:lnTo>
                  <a:lnTo>
                    <a:pt x="427355" y="0"/>
                  </a:lnTo>
                  <a:lnTo>
                    <a:pt x="424307" y="381"/>
                  </a:lnTo>
                  <a:lnTo>
                    <a:pt x="424116" y="647"/>
                  </a:lnTo>
                  <a:lnTo>
                    <a:pt x="400431" y="647"/>
                  </a:lnTo>
                  <a:lnTo>
                    <a:pt x="398399" y="2806"/>
                  </a:lnTo>
                  <a:lnTo>
                    <a:pt x="391096" y="8229"/>
                  </a:lnTo>
                  <a:lnTo>
                    <a:pt x="382905" y="2286"/>
                  </a:lnTo>
                  <a:lnTo>
                    <a:pt x="382905" y="14185"/>
                  </a:lnTo>
                  <a:lnTo>
                    <a:pt x="381254" y="15379"/>
                  </a:lnTo>
                  <a:lnTo>
                    <a:pt x="379095" y="16903"/>
                  </a:lnTo>
                  <a:lnTo>
                    <a:pt x="378714" y="19951"/>
                  </a:lnTo>
                  <a:lnTo>
                    <a:pt x="372237" y="40144"/>
                  </a:lnTo>
                  <a:lnTo>
                    <a:pt x="371475" y="42684"/>
                  </a:lnTo>
                  <a:lnTo>
                    <a:pt x="372745" y="45351"/>
                  </a:lnTo>
                  <a:lnTo>
                    <a:pt x="372986" y="45427"/>
                  </a:lnTo>
                  <a:lnTo>
                    <a:pt x="379476" y="65557"/>
                  </a:lnTo>
                  <a:lnTo>
                    <a:pt x="380365" y="67970"/>
                  </a:lnTo>
                  <a:lnTo>
                    <a:pt x="382803" y="69253"/>
                  </a:lnTo>
                  <a:lnTo>
                    <a:pt x="377571" y="73050"/>
                  </a:lnTo>
                  <a:lnTo>
                    <a:pt x="356857" y="73050"/>
                  </a:lnTo>
                  <a:lnTo>
                    <a:pt x="351497" y="69164"/>
                  </a:lnTo>
                  <a:lnTo>
                    <a:pt x="353314" y="67843"/>
                  </a:lnTo>
                  <a:lnTo>
                    <a:pt x="355346" y="66319"/>
                  </a:lnTo>
                  <a:lnTo>
                    <a:pt x="355854" y="63398"/>
                  </a:lnTo>
                  <a:lnTo>
                    <a:pt x="352806" y="59080"/>
                  </a:lnTo>
                  <a:lnTo>
                    <a:pt x="349758" y="58572"/>
                  </a:lnTo>
                  <a:lnTo>
                    <a:pt x="347599" y="60223"/>
                  </a:lnTo>
                  <a:lnTo>
                    <a:pt x="343408" y="63271"/>
                  </a:lnTo>
                  <a:lnTo>
                    <a:pt x="340563" y="61214"/>
                  </a:lnTo>
                  <a:lnTo>
                    <a:pt x="334098" y="41605"/>
                  </a:lnTo>
                  <a:lnTo>
                    <a:pt x="340499" y="22199"/>
                  </a:lnTo>
                  <a:lnTo>
                    <a:pt x="343395" y="20091"/>
                  </a:lnTo>
                  <a:lnTo>
                    <a:pt x="347599" y="23126"/>
                  </a:lnTo>
                  <a:lnTo>
                    <a:pt x="353314" y="15379"/>
                  </a:lnTo>
                  <a:lnTo>
                    <a:pt x="351586" y="14135"/>
                  </a:lnTo>
                  <a:lnTo>
                    <a:pt x="357035" y="10172"/>
                  </a:lnTo>
                  <a:lnTo>
                    <a:pt x="377393" y="10172"/>
                  </a:lnTo>
                  <a:lnTo>
                    <a:pt x="382905" y="14185"/>
                  </a:lnTo>
                  <a:lnTo>
                    <a:pt x="382905" y="2286"/>
                  </a:lnTo>
                  <a:lnTo>
                    <a:pt x="381889" y="1536"/>
                  </a:lnTo>
                  <a:lnTo>
                    <a:pt x="379730" y="0"/>
                  </a:lnTo>
                  <a:lnTo>
                    <a:pt x="376682" y="381"/>
                  </a:lnTo>
                  <a:lnTo>
                    <a:pt x="376491" y="647"/>
                  </a:lnTo>
                  <a:lnTo>
                    <a:pt x="352806" y="647"/>
                  </a:lnTo>
                  <a:lnTo>
                    <a:pt x="350774" y="2806"/>
                  </a:lnTo>
                  <a:lnTo>
                    <a:pt x="343471" y="8229"/>
                  </a:lnTo>
                  <a:lnTo>
                    <a:pt x="335280" y="2286"/>
                  </a:lnTo>
                  <a:lnTo>
                    <a:pt x="335280" y="14185"/>
                  </a:lnTo>
                  <a:lnTo>
                    <a:pt x="333629" y="15379"/>
                  </a:lnTo>
                  <a:lnTo>
                    <a:pt x="331470" y="16903"/>
                  </a:lnTo>
                  <a:lnTo>
                    <a:pt x="331089" y="19951"/>
                  </a:lnTo>
                  <a:lnTo>
                    <a:pt x="324612" y="40144"/>
                  </a:lnTo>
                  <a:lnTo>
                    <a:pt x="323850" y="42684"/>
                  </a:lnTo>
                  <a:lnTo>
                    <a:pt x="325120" y="45351"/>
                  </a:lnTo>
                  <a:lnTo>
                    <a:pt x="325361" y="45427"/>
                  </a:lnTo>
                  <a:lnTo>
                    <a:pt x="331851" y="65557"/>
                  </a:lnTo>
                  <a:lnTo>
                    <a:pt x="332740" y="67970"/>
                  </a:lnTo>
                  <a:lnTo>
                    <a:pt x="335178" y="69253"/>
                  </a:lnTo>
                  <a:lnTo>
                    <a:pt x="329946" y="73050"/>
                  </a:lnTo>
                  <a:lnTo>
                    <a:pt x="309232" y="73050"/>
                  </a:lnTo>
                  <a:lnTo>
                    <a:pt x="303872" y="69164"/>
                  </a:lnTo>
                  <a:lnTo>
                    <a:pt x="305689" y="67843"/>
                  </a:lnTo>
                  <a:lnTo>
                    <a:pt x="307721" y="66319"/>
                  </a:lnTo>
                  <a:lnTo>
                    <a:pt x="308229" y="63398"/>
                  </a:lnTo>
                  <a:lnTo>
                    <a:pt x="305181" y="59080"/>
                  </a:lnTo>
                  <a:lnTo>
                    <a:pt x="302133" y="58572"/>
                  </a:lnTo>
                  <a:lnTo>
                    <a:pt x="299974" y="60223"/>
                  </a:lnTo>
                  <a:lnTo>
                    <a:pt x="295783" y="63271"/>
                  </a:lnTo>
                  <a:lnTo>
                    <a:pt x="292938" y="61214"/>
                  </a:lnTo>
                  <a:lnTo>
                    <a:pt x="286473" y="41605"/>
                  </a:lnTo>
                  <a:lnTo>
                    <a:pt x="292874" y="22199"/>
                  </a:lnTo>
                  <a:lnTo>
                    <a:pt x="295770" y="20091"/>
                  </a:lnTo>
                  <a:lnTo>
                    <a:pt x="299974" y="23126"/>
                  </a:lnTo>
                  <a:lnTo>
                    <a:pt x="305689" y="15379"/>
                  </a:lnTo>
                  <a:lnTo>
                    <a:pt x="303961" y="14135"/>
                  </a:lnTo>
                  <a:lnTo>
                    <a:pt x="309410" y="10172"/>
                  </a:lnTo>
                  <a:lnTo>
                    <a:pt x="329768" y="10172"/>
                  </a:lnTo>
                  <a:lnTo>
                    <a:pt x="335280" y="14185"/>
                  </a:lnTo>
                  <a:lnTo>
                    <a:pt x="335280" y="2286"/>
                  </a:lnTo>
                  <a:lnTo>
                    <a:pt x="334264" y="1536"/>
                  </a:lnTo>
                  <a:lnTo>
                    <a:pt x="332105" y="0"/>
                  </a:lnTo>
                  <a:lnTo>
                    <a:pt x="329057" y="381"/>
                  </a:lnTo>
                  <a:lnTo>
                    <a:pt x="328866" y="647"/>
                  </a:lnTo>
                  <a:lnTo>
                    <a:pt x="305181" y="647"/>
                  </a:lnTo>
                  <a:lnTo>
                    <a:pt x="303149" y="2806"/>
                  </a:lnTo>
                  <a:lnTo>
                    <a:pt x="295846" y="8229"/>
                  </a:lnTo>
                  <a:lnTo>
                    <a:pt x="287655" y="2286"/>
                  </a:lnTo>
                  <a:lnTo>
                    <a:pt x="287655" y="14185"/>
                  </a:lnTo>
                  <a:lnTo>
                    <a:pt x="286004" y="15379"/>
                  </a:lnTo>
                  <a:lnTo>
                    <a:pt x="283845" y="16903"/>
                  </a:lnTo>
                  <a:lnTo>
                    <a:pt x="283464" y="19951"/>
                  </a:lnTo>
                  <a:lnTo>
                    <a:pt x="276987" y="40144"/>
                  </a:lnTo>
                  <a:lnTo>
                    <a:pt x="276225" y="42684"/>
                  </a:lnTo>
                  <a:lnTo>
                    <a:pt x="277495" y="45351"/>
                  </a:lnTo>
                  <a:lnTo>
                    <a:pt x="277736" y="45427"/>
                  </a:lnTo>
                  <a:lnTo>
                    <a:pt x="284226" y="65557"/>
                  </a:lnTo>
                  <a:lnTo>
                    <a:pt x="285115" y="67970"/>
                  </a:lnTo>
                  <a:lnTo>
                    <a:pt x="287553" y="69253"/>
                  </a:lnTo>
                  <a:lnTo>
                    <a:pt x="282321" y="73050"/>
                  </a:lnTo>
                  <a:lnTo>
                    <a:pt x="261607" y="73050"/>
                  </a:lnTo>
                  <a:lnTo>
                    <a:pt x="256247" y="69164"/>
                  </a:lnTo>
                  <a:lnTo>
                    <a:pt x="258064" y="67843"/>
                  </a:lnTo>
                  <a:lnTo>
                    <a:pt x="260096" y="66319"/>
                  </a:lnTo>
                  <a:lnTo>
                    <a:pt x="260604" y="63398"/>
                  </a:lnTo>
                  <a:lnTo>
                    <a:pt x="257556" y="59080"/>
                  </a:lnTo>
                  <a:lnTo>
                    <a:pt x="254508" y="58572"/>
                  </a:lnTo>
                  <a:lnTo>
                    <a:pt x="252349" y="60223"/>
                  </a:lnTo>
                  <a:lnTo>
                    <a:pt x="248158" y="63271"/>
                  </a:lnTo>
                  <a:lnTo>
                    <a:pt x="245313" y="61214"/>
                  </a:lnTo>
                  <a:lnTo>
                    <a:pt x="238848" y="41605"/>
                  </a:lnTo>
                  <a:lnTo>
                    <a:pt x="245249" y="22199"/>
                  </a:lnTo>
                  <a:lnTo>
                    <a:pt x="248145" y="20091"/>
                  </a:lnTo>
                  <a:lnTo>
                    <a:pt x="252349" y="23126"/>
                  </a:lnTo>
                  <a:lnTo>
                    <a:pt x="258064" y="15379"/>
                  </a:lnTo>
                  <a:lnTo>
                    <a:pt x="256336" y="14135"/>
                  </a:lnTo>
                  <a:lnTo>
                    <a:pt x="261785" y="10172"/>
                  </a:lnTo>
                  <a:lnTo>
                    <a:pt x="282143" y="10172"/>
                  </a:lnTo>
                  <a:lnTo>
                    <a:pt x="287655" y="14185"/>
                  </a:lnTo>
                  <a:lnTo>
                    <a:pt x="287655" y="2286"/>
                  </a:lnTo>
                  <a:lnTo>
                    <a:pt x="286639" y="1536"/>
                  </a:lnTo>
                  <a:lnTo>
                    <a:pt x="284480" y="0"/>
                  </a:lnTo>
                  <a:lnTo>
                    <a:pt x="281432" y="381"/>
                  </a:lnTo>
                  <a:lnTo>
                    <a:pt x="281241" y="647"/>
                  </a:lnTo>
                  <a:lnTo>
                    <a:pt x="257556" y="647"/>
                  </a:lnTo>
                  <a:lnTo>
                    <a:pt x="255524" y="2806"/>
                  </a:lnTo>
                  <a:lnTo>
                    <a:pt x="248221" y="8229"/>
                  </a:lnTo>
                  <a:lnTo>
                    <a:pt x="240030" y="2286"/>
                  </a:lnTo>
                  <a:lnTo>
                    <a:pt x="240030" y="14185"/>
                  </a:lnTo>
                  <a:lnTo>
                    <a:pt x="238379" y="15379"/>
                  </a:lnTo>
                  <a:lnTo>
                    <a:pt x="236220" y="16903"/>
                  </a:lnTo>
                  <a:lnTo>
                    <a:pt x="235839" y="19951"/>
                  </a:lnTo>
                  <a:lnTo>
                    <a:pt x="229362" y="40144"/>
                  </a:lnTo>
                  <a:lnTo>
                    <a:pt x="228600" y="42684"/>
                  </a:lnTo>
                  <a:lnTo>
                    <a:pt x="229870" y="45351"/>
                  </a:lnTo>
                  <a:lnTo>
                    <a:pt x="230111" y="45427"/>
                  </a:lnTo>
                  <a:lnTo>
                    <a:pt x="236601" y="65557"/>
                  </a:lnTo>
                  <a:lnTo>
                    <a:pt x="237490" y="67970"/>
                  </a:lnTo>
                  <a:lnTo>
                    <a:pt x="239928" y="69253"/>
                  </a:lnTo>
                  <a:lnTo>
                    <a:pt x="234696" y="73050"/>
                  </a:lnTo>
                  <a:lnTo>
                    <a:pt x="213982" y="73050"/>
                  </a:lnTo>
                  <a:lnTo>
                    <a:pt x="208622" y="69164"/>
                  </a:lnTo>
                  <a:lnTo>
                    <a:pt x="210439" y="67843"/>
                  </a:lnTo>
                  <a:lnTo>
                    <a:pt x="212471" y="66319"/>
                  </a:lnTo>
                  <a:lnTo>
                    <a:pt x="212979" y="63398"/>
                  </a:lnTo>
                  <a:lnTo>
                    <a:pt x="209931" y="59080"/>
                  </a:lnTo>
                  <a:lnTo>
                    <a:pt x="206883" y="58572"/>
                  </a:lnTo>
                  <a:lnTo>
                    <a:pt x="204724" y="60223"/>
                  </a:lnTo>
                  <a:lnTo>
                    <a:pt x="200533" y="63271"/>
                  </a:lnTo>
                  <a:lnTo>
                    <a:pt x="197688" y="61214"/>
                  </a:lnTo>
                  <a:lnTo>
                    <a:pt x="191223" y="41605"/>
                  </a:lnTo>
                  <a:lnTo>
                    <a:pt x="197624" y="22199"/>
                  </a:lnTo>
                  <a:lnTo>
                    <a:pt x="200520" y="20091"/>
                  </a:lnTo>
                  <a:lnTo>
                    <a:pt x="204724" y="23126"/>
                  </a:lnTo>
                  <a:lnTo>
                    <a:pt x="210439" y="15379"/>
                  </a:lnTo>
                  <a:lnTo>
                    <a:pt x="208711" y="14135"/>
                  </a:lnTo>
                  <a:lnTo>
                    <a:pt x="214160" y="10172"/>
                  </a:lnTo>
                  <a:lnTo>
                    <a:pt x="234518" y="10172"/>
                  </a:lnTo>
                  <a:lnTo>
                    <a:pt x="240030" y="14185"/>
                  </a:lnTo>
                  <a:lnTo>
                    <a:pt x="240030" y="2286"/>
                  </a:lnTo>
                  <a:lnTo>
                    <a:pt x="239014" y="1536"/>
                  </a:lnTo>
                  <a:lnTo>
                    <a:pt x="236855" y="0"/>
                  </a:lnTo>
                  <a:lnTo>
                    <a:pt x="233807" y="381"/>
                  </a:lnTo>
                  <a:lnTo>
                    <a:pt x="233616" y="647"/>
                  </a:lnTo>
                  <a:lnTo>
                    <a:pt x="209931" y="647"/>
                  </a:lnTo>
                  <a:lnTo>
                    <a:pt x="207899" y="2806"/>
                  </a:lnTo>
                  <a:lnTo>
                    <a:pt x="200596" y="8229"/>
                  </a:lnTo>
                  <a:lnTo>
                    <a:pt x="192405" y="2286"/>
                  </a:lnTo>
                  <a:lnTo>
                    <a:pt x="192405" y="14185"/>
                  </a:lnTo>
                  <a:lnTo>
                    <a:pt x="190754" y="15379"/>
                  </a:lnTo>
                  <a:lnTo>
                    <a:pt x="188595" y="16903"/>
                  </a:lnTo>
                  <a:lnTo>
                    <a:pt x="188214" y="19951"/>
                  </a:lnTo>
                  <a:lnTo>
                    <a:pt x="181737" y="40144"/>
                  </a:lnTo>
                  <a:lnTo>
                    <a:pt x="180975" y="42684"/>
                  </a:lnTo>
                  <a:lnTo>
                    <a:pt x="182245" y="45351"/>
                  </a:lnTo>
                  <a:lnTo>
                    <a:pt x="182486" y="45427"/>
                  </a:lnTo>
                  <a:lnTo>
                    <a:pt x="188976" y="65557"/>
                  </a:lnTo>
                  <a:lnTo>
                    <a:pt x="189865" y="67970"/>
                  </a:lnTo>
                  <a:lnTo>
                    <a:pt x="192303" y="69253"/>
                  </a:lnTo>
                  <a:lnTo>
                    <a:pt x="187071" y="73050"/>
                  </a:lnTo>
                  <a:lnTo>
                    <a:pt x="166357" y="73050"/>
                  </a:lnTo>
                  <a:lnTo>
                    <a:pt x="160997" y="69164"/>
                  </a:lnTo>
                  <a:lnTo>
                    <a:pt x="162814" y="67843"/>
                  </a:lnTo>
                  <a:lnTo>
                    <a:pt x="164846" y="66319"/>
                  </a:lnTo>
                  <a:lnTo>
                    <a:pt x="165354" y="63398"/>
                  </a:lnTo>
                  <a:lnTo>
                    <a:pt x="162306" y="59080"/>
                  </a:lnTo>
                  <a:lnTo>
                    <a:pt x="159258" y="58572"/>
                  </a:lnTo>
                  <a:lnTo>
                    <a:pt x="157099" y="60223"/>
                  </a:lnTo>
                  <a:lnTo>
                    <a:pt x="152908" y="63271"/>
                  </a:lnTo>
                  <a:lnTo>
                    <a:pt x="150063" y="61214"/>
                  </a:lnTo>
                  <a:lnTo>
                    <a:pt x="143598" y="41605"/>
                  </a:lnTo>
                  <a:lnTo>
                    <a:pt x="149999" y="22199"/>
                  </a:lnTo>
                  <a:lnTo>
                    <a:pt x="152895" y="20091"/>
                  </a:lnTo>
                  <a:lnTo>
                    <a:pt x="157099" y="23126"/>
                  </a:lnTo>
                  <a:lnTo>
                    <a:pt x="162814" y="15379"/>
                  </a:lnTo>
                  <a:lnTo>
                    <a:pt x="161086" y="14135"/>
                  </a:lnTo>
                  <a:lnTo>
                    <a:pt x="166535" y="10172"/>
                  </a:lnTo>
                  <a:lnTo>
                    <a:pt x="186893" y="10172"/>
                  </a:lnTo>
                  <a:lnTo>
                    <a:pt x="192405" y="14185"/>
                  </a:lnTo>
                  <a:lnTo>
                    <a:pt x="192405" y="2286"/>
                  </a:lnTo>
                  <a:lnTo>
                    <a:pt x="191389" y="1536"/>
                  </a:lnTo>
                  <a:lnTo>
                    <a:pt x="189230" y="0"/>
                  </a:lnTo>
                  <a:lnTo>
                    <a:pt x="186182" y="381"/>
                  </a:lnTo>
                  <a:lnTo>
                    <a:pt x="185991" y="647"/>
                  </a:lnTo>
                  <a:lnTo>
                    <a:pt x="162306" y="647"/>
                  </a:lnTo>
                  <a:lnTo>
                    <a:pt x="160274" y="2806"/>
                  </a:lnTo>
                  <a:lnTo>
                    <a:pt x="152971" y="8229"/>
                  </a:lnTo>
                  <a:lnTo>
                    <a:pt x="144780" y="2286"/>
                  </a:lnTo>
                  <a:lnTo>
                    <a:pt x="144780" y="14185"/>
                  </a:lnTo>
                  <a:lnTo>
                    <a:pt x="143129" y="15379"/>
                  </a:lnTo>
                  <a:lnTo>
                    <a:pt x="140970" y="16903"/>
                  </a:lnTo>
                  <a:lnTo>
                    <a:pt x="140589" y="19951"/>
                  </a:lnTo>
                  <a:lnTo>
                    <a:pt x="134112" y="40144"/>
                  </a:lnTo>
                  <a:lnTo>
                    <a:pt x="133350" y="42684"/>
                  </a:lnTo>
                  <a:lnTo>
                    <a:pt x="134620" y="45351"/>
                  </a:lnTo>
                  <a:lnTo>
                    <a:pt x="134861" y="45427"/>
                  </a:lnTo>
                  <a:lnTo>
                    <a:pt x="141351" y="65557"/>
                  </a:lnTo>
                  <a:lnTo>
                    <a:pt x="142240" y="67970"/>
                  </a:lnTo>
                  <a:lnTo>
                    <a:pt x="144678" y="69253"/>
                  </a:lnTo>
                  <a:lnTo>
                    <a:pt x="139446" y="73050"/>
                  </a:lnTo>
                  <a:lnTo>
                    <a:pt x="118732" y="73050"/>
                  </a:lnTo>
                  <a:lnTo>
                    <a:pt x="113372" y="69164"/>
                  </a:lnTo>
                  <a:lnTo>
                    <a:pt x="115189" y="67843"/>
                  </a:lnTo>
                  <a:lnTo>
                    <a:pt x="117221" y="66319"/>
                  </a:lnTo>
                  <a:lnTo>
                    <a:pt x="117729" y="63398"/>
                  </a:lnTo>
                  <a:lnTo>
                    <a:pt x="114681" y="59080"/>
                  </a:lnTo>
                  <a:lnTo>
                    <a:pt x="111633" y="58572"/>
                  </a:lnTo>
                  <a:lnTo>
                    <a:pt x="109474" y="60223"/>
                  </a:lnTo>
                  <a:lnTo>
                    <a:pt x="105283" y="63271"/>
                  </a:lnTo>
                  <a:lnTo>
                    <a:pt x="102438" y="61214"/>
                  </a:lnTo>
                  <a:lnTo>
                    <a:pt x="95973" y="41605"/>
                  </a:lnTo>
                  <a:lnTo>
                    <a:pt x="102374" y="22199"/>
                  </a:lnTo>
                  <a:lnTo>
                    <a:pt x="105270" y="20091"/>
                  </a:lnTo>
                  <a:lnTo>
                    <a:pt x="109474" y="23126"/>
                  </a:lnTo>
                  <a:lnTo>
                    <a:pt x="115189" y="15379"/>
                  </a:lnTo>
                  <a:lnTo>
                    <a:pt x="113461" y="14135"/>
                  </a:lnTo>
                  <a:lnTo>
                    <a:pt x="118910" y="10172"/>
                  </a:lnTo>
                  <a:lnTo>
                    <a:pt x="139268" y="10172"/>
                  </a:lnTo>
                  <a:lnTo>
                    <a:pt x="144780" y="14185"/>
                  </a:lnTo>
                  <a:lnTo>
                    <a:pt x="144780" y="2286"/>
                  </a:lnTo>
                  <a:lnTo>
                    <a:pt x="143764" y="1536"/>
                  </a:lnTo>
                  <a:lnTo>
                    <a:pt x="141605" y="0"/>
                  </a:lnTo>
                  <a:lnTo>
                    <a:pt x="138557" y="381"/>
                  </a:lnTo>
                  <a:lnTo>
                    <a:pt x="138366" y="647"/>
                  </a:lnTo>
                  <a:lnTo>
                    <a:pt x="114681" y="647"/>
                  </a:lnTo>
                  <a:lnTo>
                    <a:pt x="112649" y="2806"/>
                  </a:lnTo>
                  <a:lnTo>
                    <a:pt x="105346" y="8229"/>
                  </a:lnTo>
                  <a:lnTo>
                    <a:pt x="97155" y="2286"/>
                  </a:lnTo>
                  <a:lnTo>
                    <a:pt x="97155" y="14185"/>
                  </a:lnTo>
                  <a:lnTo>
                    <a:pt x="95504" y="15379"/>
                  </a:lnTo>
                  <a:lnTo>
                    <a:pt x="93345" y="16903"/>
                  </a:lnTo>
                  <a:lnTo>
                    <a:pt x="92964" y="19951"/>
                  </a:lnTo>
                  <a:lnTo>
                    <a:pt x="86487" y="40144"/>
                  </a:lnTo>
                  <a:lnTo>
                    <a:pt x="85725" y="42684"/>
                  </a:lnTo>
                  <a:lnTo>
                    <a:pt x="86995" y="45351"/>
                  </a:lnTo>
                  <a:lnTo>
                    <a:pt x="87236" y="45427"/>
                  </a:lnTo>
                  <a:lnTo>
                    <a:pt x="93726" y="65557"/>
                  </a:lnTo>
                  <a:lnTo>
                    <a:pt x="94615" y="67970"/>
                  </a:lnTo>
                  <a:lnTo>
                    <a:pt x="97053" y="69253"/>
                  </a:lnTo>
                  <a:lnTo>
                    <a:pt x="91821" y="73050"/>
                  </a:lnTo>
                  <a:lnTo>
                    <a:pt x="71107" y="73050"/>
                  </a:lnTo>
                  <a:lnTo>
                    <a:pt x="70510" y="72618"/>
                  </a:lnTo>
                  <a:lnTo>
                    <a:pt x="77089" y="67843"/>
                  </a:lnTo>
                  <a:lnTo>
                    <a:pt x="79121" y="66319"/>
                  </a:lnTo>
                  <a:lnTo>
                    <a:pt x="79629" y="63398"/>
                  </a:lnTo>
                  <a:lnTo>
                    <a:pt x="76581" y="59080"/>
                  </a:lnTo>
                  <a:lnTo>
                    <a:pt x="73533" y="58572"/>
                  </a:lnTo>
                  <a:lnTo>
                    <a:pt x="71374" y="60223"/>
                  </a:lnTo>
                  <a:lnTo>
                    <a:pt x="62407" y="66738"/>
                  </a:lnTo>
                  <a:lnTo>
                    <a:pt x="54813" y="61214"/>
                  </a:lnTo>
                  <a:lnTo>
                    <a:pt x="48348" y="41605"/>
                  </a:lnTo>
                  <a:lnTo>
                    <a:pt x="54749" y="22199"/>
                  </a:lnTo>
                  <a:lnTo>
                    <a:pt x="71285" y="10172"/>
                  </a:lnTo>
                  <a:lnTo>
                    <a:pt x="91643" y="10172"/>
                  </a:lnTo>
                  <a:lnTo>
                    <a:pt x="97155" y="14185"/>
                  </a:lnTo>
                  <a:lnTo>
                    <a:pt x="97155" y="2286"/>
                  </a:lnTo>
                  <a:lnTo>
                    <a:pt x="96139" y="1536"/>
                  </a:lnTo>
                  <a:lnTo>
                    <a:pt x="93980" y="0"/>
                  </a:lnTo>
                  <a:lnTo>
                    <a:pt x="90932" y="381"/>
                  </a:lnTo>
                  <a:lnTo>
                    <a:pt x="90741" y="647"/>
                  </a:lnTo>
                  <a:lnTo>
                    <a:pt x="67056" y="647"/>
                  </a:lnTo>
                  <a:lnTo>
                    <a:pt x="65024" y="2806"/>
                  </a:lnTo>
                  <a:lnTo>
                    <a:pt x="47879" y="15379"/>
                  </a:lnTo>
                  <a:lnTo>
                    <a:pt x="45720" y="16903"/>
                  </a:lnTo>
                  <a:lnTo>
                    <a:pt x="45339" y="19951"/>
                  </a:lnTo>
                  <a:lnTo>
                    <a:pt x="38862" y="40144"/>
                  </a:lnTo>
                  <a:lnTo>
                    <a:pt x="38100" y="42684"/>
                  </a:lnTo>
                  <a:lnTo>
                    <a:pt x="39370" y="45351"/>
                  </a:lnTo>
                  <a:lnTo>
                    <a:pt x="39611" y="45427"/>
                  </a:lnTo>
                  <a:lnTo>
                    <a:pt x="46101" y="65557"/>
                  </a:lnTo>
                  <a:lnTo>
                    <a:pt x="46990" y="67970"/>
                  </a:lnTo>
                  <a:lnTo>
                    <a:pt x="49657" y="69367"/>
                  </a:lnTo>
                  <a:lnTo>
                    <a:pt x="49872" y="69303"/>
                  </a:lnTo>
                  <a:lnTo>
                    <a:pt x="54381" y="72580"/>
                  </a:lnTo>
                  <a:lnTo>
                    <a:pt x="53721" y="73050"/>
                  </a:lnTo>
                  <a:lnTo>
                    <a:pt x="33007" y="73050"/>
                  </a:lnTo>
                  <a:lnTo>
                    <a:pt x="16713" y="61214"/>
                  </a:lnTo>
                  <a:lnTo>
                    <a:pt x="10248" y="41605"/>
                  </a:lnTo>
                  <a:lnTo>
                    <a:pt x="16649" y="22199"/>
                  </a:lnTo>
                  <a:lnTo>
                    <a:pt x="34417" y="9283"/>
                  </a:lnTo>
                  <a:lnTo>
                    <a:pt x="28829" y="1536"/>
                  </a:lnTo>
                  <a:lnTo>
                    <a:pt x="9779" y="15379"/>
                  </a:lnTo>
                  <a:lnTo>
                    <a:pt x="7620" y="16903"/>
                  </a:lnTo>
                  <a:lnTo>
                    <a:pt x="7239" y="19951"/>
                  </a:lnTo>
                  <a:lnTo>
                    <a:pt x="762" y="40144"/>
                  </a:lnTo>
                  <a:lnTo>
                    <a:pt x="0" y="42684"/>
                  </a:lnTo>
                  <a:lnTo>
                    <a:pt x="1270" y="45351"/>
                  </a:lnTo>
                  <a:lnTo>
                    <a:pt x="1511" y="45427"/>
                  </a:lnTo>
                  <a:lnTo>
                    <a:pt x="8001" y="65557"/>
                  </a:lnTo>
                  <a:lnTo>
                    <a:pt x="8890" y="67970"/>
                  </a:lnTo>
                  <a:lnTo>
                    <a:pt x="11557" y="69367"/>
                  </a:lnTo>
                  <a:lnTo>
                    <a:pt x="11772" y="69303"/>
                  </a:lnTo>
                  <a:lnTo>
                    <a:pt x="28829" y="81686"/>
                  </a:lnTo>
                  <a:lnTo>
                    <a:pt x="30988" y="83210"/>
                  </a:lnTo>
                  <a:lnTo>
                    <a:pt x="33909" y="82829"/>
                  </a:lnTo>
                  <a:lnTo>
                    <a:pt x="34086" y="82575"/>
                  </a:lnTo>
                  <a:lnTo>
                    <a:pt x="57785" y="82575"/>
                  </a:lnTo>
                  <a:lnTo>
                    <a:pt x="59944" y="80543"/>
                  </a:lnTo>
                  <a:lnTo>
                    <a:pt x="59944" y="80302"/>
                  </a:lnTo>
                  <a:lnTo>
                    <a:pt x="62484" y="78460"/>
                  </a:lnTo>
                  <a:lnTo>
                    <a:pt x="66929" y="81686"/>
                  </a:lnTo>
                  <a:lnTo>
                    <a:pt x="69088" y="83210"/>
                  </a:lnTo>
                  <a:lnTo>
                    <a:pt x="72009" y="82829"/>
                  </a:lnTo>
                  <a:lnTo>
                    <a:pt x="72186" y="82575"/>
                  </a:lnTo>
                  <a:lnTo>
                    <a:pt x="95885" y="82575"/>
                  </a:lnTo>
                  <a:lnTo>
                    <a:pt x="98044" y="80543"/>
                  </a:lnTo>
                  <a:lnTo>
                    <a:pt x="98044" y="80302"/>
                  </a:lnTo>
                  <a:lnTo>
                    <a:pt x="105346" y="75006"/>
                  </a:lnTo>
                  <a:lnTo>
                    <a:pt x="114554" y="81686"/>
                  </a:lnTo>
                  <a:lnTo>
                    <a:pt x="116713" y="83210"/>
                  </a:lnTo>
                  <a:lnTo>
                    <a:pt x="119634" y="82829"/>
                  </a:lnTo>
                  <a:lnTo>
                    <a:pt x="119811" y="82575"/>
                  </a:lnTo>
                  <a:lnTo>
                    <a:pt x="143510" y="82575"/>
                  </a:lnTo>
                  <a:lnTo>
                    <a:pt x="145669" y="80543"/>
                  </a:lnTo>
                  <a:lnTo>
                    <a:pt x="145669" y="80302"/>
                  </a:lnTo>
                  <a:lnTo>
                    <a:pt x="152971" y="75006"/>
                  </a:lnTo>
                  <a:lnTo>
                    <a:pt x="162179" y="81686"/>
                  </a:lnTo>
                  <a:lnTo>
                    <a:pt x="164338" y="83210"/>
                  </a:lnTo>
                  <a:lnTo>
                    <a:pt x="167259" y="82829"/>
                  </a:lnTo>
                  <a:lnTo>
                    <a:pt x="167436" y="82575"/>
                  </a:lnTo>
                  <a:lnTo>
                    <a:pt x="191135" y="82575"/>
                  </a:lnTo>
                  <a:lnTo>
                    <a:pt x="193294" y="80543"/>
                  </a:lnTo>
                  <a:lnTo>
                    <a:pt x="193294" y="80302"/>
                  </a:lnTo>
                  <a:lnTo>
                    <a:pt x="200596" y="75006"/>
                  </a:lnTo>
                  <a:lnTo>
                    <a:pt x="209804" y="81686"/>
                  </a:lnTo>
                  <a:lnTo>
                    <a:pt x="211963" y="83210"/>
                  </a:lnTo>
                  <a:lnTo>
                    <a:pt x="214884" y="82829"/>
                  </a:lnTo>
                  <a:lnTo>
                    <a:pt x="215061" y="82575"/>
                  </a:lnTo>
                  <a:lnTo>
                    <a:pt x="238760" y="82575"/>
                  </a:lnTo>
                  <a:lnTo>
                    <a:pt x="240919" y="80543"/>
                  </a:lnTo>
                  <a:lnTo>
                    <a:pt x="240919" y="80302"/>
                  </a:lnTo>
                  <a:lnTo>
                    <a:pt x="248221" y="75006"/>
                  </a:lnTo>
                  <a:lnTo>
                    <a:pt x="257429" y="81686"/>
                  </a:lnTo>
                  <a:lnTo>
                    <a:pt x="259588" y="83210"/>
                  </a:lnTo>
                  <a:lnTo>
                    <a:pt x="262509" y="82829"/>
                  </a:lnTo>
                  <a:lnTo>
                    <a:pt x="262686" y="82575"/>
                  </a:lnTo>
                  <a:lnTo>
                    <a:pt x="286385" y="82575"/>
                  </a:lnTo>
                  <a:lnTo>
                    <a:pt x="288544" y="80543"/>
                  </a:lnTo>
                  <a:lnTo>
                    <a:pt x="288544" y="80302"/>
                  </a:lnTo>
                  <a:lnTo>
                    <a:pt x="295846" y="75006"/>
                  </a:lnTo>
                  <a:lnTo>
                    <a:pt x="305054" y="81686"/>
                  </a:lnTo>
                  <a:lnTo>
                    <a:pt x="307213" y="83210"/>
                  </a:lnTo>
                  <a:lnTo>
                    <a:pt x="310134" y="82829"/>
                  </a:lnTo>
                  <a:lnTo>
                    <a:pt x="310311" y="82575"/>
                  </a:lnTo>
                  <a:lnTo>
                    <a:pt x="334010" y="82575"/>
                  </a:lnTo>
                  <a:lnTo>
                    <a:pt x="336169" y="80543"/>
                  </a:lnTo>
                  <a:lnTo>
                    <a:pt x="336169" y="80302"/>
                  </a:lnTo>
                  <a:lnTo>
                    <a:pt x="343471" y="75006"/>
                  </a:lnTo>
                  <a:lnTo>
                    <a:pt x="352679" y="81686"/>
                  </a:lnTo>
                  <a:lnTo>
                    <a:pt x="354838" y="83210"/>
                  </a:lnTo>
                  <a:lnTo>
                    <a:pt x="357759" y="82829"/>
                  </a:lnTo>
                  <a:lnTo>
                    <a:pt x="357936" y="82575"/>
                  </a:lnTo>
                  <a:lnTo>
                    <a:pt x="381635" y="82575"/>
                  </a:lnTo>
                  <a:lnTo>
                    <a:pt x="383794" y="80543"/>
                  </a:lnTo>
                  <a:lnTo>
                    <a:pt x="383794" y="80302"/>
                  </a:lnTo>
                  <a:lnTo>
                    <a:pt x="391096" y="75006"/>
                  </a:lnTo>
                  <a:lnTo>
                    <a:pt x="400304" y="81686"/>
                  </a:lnTo>
                  <a:lnTo>
                    <a:pt x="402463" y="83210"/>
                  </a:lnTo>
                  <a:lnTo>
                    <a:pt x="405384" y="82829"/>
                  </a:lnTo>
                  <a:lnTo>
                    <a:pt x="405561" y="82575"/>
                  </a:lnTo>
                  <a:lnTo>
                    <a:pt x="429260" y="82575"/>
                  </a:lnTo>
                  <a:lnTo>
                    <a:pt x="431419" y="80543"/>
                  </a:lnTo>
                  <a:lnTo>
                    <a:pt x="431419" y="80302"/>
                  </a:lnTo>
                  <a:lnTo>
                    <a:pt x="448564" y="67843"/>
                  </a:lnTo>
                  <a:lnTo>
                    <a:pt x="450596" y="66319"/>
                  </a:lnTo>
                  <a:lnTo>
                    <a:pt x="451104" y="63398"/>
                  </a:lnTo>
                  <a:close/>
                </a:path>
                <a:path w="496570" h="83819">
                  <a:moveTo>
                    <a:pt x="496189" y="15379"/>
                  </a:moveTo>
                  <a:lnTo>
                    <a:pt x="477139" y="1536"/>
                  </a:lnTo>
                  <a:lnTo>
                    <a:pt x="474980" y="0"/>
                  </a:lnTo>
                  <a:lnTo>
                    <a:pt x="471932" y="381"/>
                  </a:lnTo>
                  <a:lnTo>
                    <a:pt x="468884" y="4711"/>
                  </a:lnTo>
                  <a:lnTo>
                    <a:pt x="469392" y="7632"/>
                  </a:lnTo>
                  <a:lnTo>
                    <a:pt x="471424" y="9283"/>
                  </a:lnTo>
                  <a:lnTo>
                    <a:pt x="490474" y="23126"/>
                  </a:lnTo>
                  <a:lnTo>
                    <a:pt x="496189" y="15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1641531" y="2927248"/>
              <a:ext cx="127635" cy="83820"/>
            </a:xfrm>
            <a:custGeom>
              <a:avLst/>
              <a:gdLst/>
              <a:ahLst/>
              <a:cxnLst/>
              <a:rect l="l" t="t" r="r" b="b"/>
              <a:pathLst>
                <a:path w="127634" h="83819">
                  <a:moveTo>
                    <a:pt x="127241" y="63398"/>
                  </a:moveTo>
                  <a:lnTo>
                    <a:pt x="124193" y="59080"/>
                  </a:lnTo>
                  <a:lnTo>
                    <a:pt x="121145" y="58572"/>
                  </a:lnTo>
                  <a:lnTo>
                    <a:pt x="118986" y="60223"/>
                  </a:lnTo>
                  <a:lnTo>
                    <a:pt x="101333" y="73050"/>
                  </a:lnTo>
                  <a:lnTo>
                    <a:pt x="80632" y="73050"/>
                  </a:lnTo>
                  <a:lnTo>
                    <a:pt x="75272" y="69164"/>
                  </a:lnTo>
                  <a:lnTo>
                    <a:pt x="77089" y="67843"/>
                  </a:lnTo>
                  <a:lnTo>
                    <a:pt x="79121" y="66319"/>
                  </a:lnTo>
                  <a:lnTo>
                    <a:pt x="79629" y="63398"/>
                  </a:lnTo>
                  <a:lnTo>
                    <a:pt x="76581" y="59080"/>
                  </a:lnTo>
                  <a:lnTo>
                    <a:pt x="73533" y="58572"/>
                  </a:lnTo>
                  <a:lnTo>
                    <a:pt x="71374" y="60223"/>
                  </a:lnTo>
                  <a:lnTo>
                    <a:pt x="67183" y="63271"/>
                  </a:lnTo>
                  <a:lnTo>
                    <a:pt x="64338" y="61214"/>
                  </a:lnTo>
                  <a:lnTo>
                    <a:pt x="57873" y="41605"/>
                  </a:lnTo>
                  <a:lnTo>
                    <a:pt x="64274" y="22199"/>
                  </a:lnTo>
                  <a:lnTo>
                    <a:pt x="67170" y="20091"/>
                  </a:lnTo>
                  <a:lnTo>
                    <a:pt x="71374" y="23126"/>
                  </a:lnTo>
                  <a:lnTo>
                    <a:pt x="77089" y="15379"/>
                  </a:lnTo>
                  <a:lnTo>
                    <a:pt x="75361" y="14135"/>
                  </a:lnTo>
                  <a:lnTo>
                    <a:pt x="80810" y="10172"/>
                  </a:lnTo>
                  <a:lnTo>
                    <a:pt x="101155" y="10172"/>
                  </a:lnTo>
                  <a:lnTo>
                    <a:pt x="118986" y="23126"/>
                  </a:lnTo>
                  <a:lnTo>
                    <a:pt x="124701" y="15379"/>
                  </a:lnTo>
                  <a:lnTo>
                    <a:pt x="105651" y="1536"/>
                  </a:lnTo>
                  <a:lnTo>
                    <a:pt x="103492" y="0"/>
                  </a:lnTo>
                  <a:lnTo>
                    <a:pt x="100444" y="381"/>
                  </a:lnTo>
                  <a:lnTo>
                    <a:pt x="100253" y="647"/>
                  </a:lnTo>
                  <a:lnTo>
                    <a:pt x="76581" y="647"/>
                  </a:lnTo>
                  <a:lnTo>
                    <a:pt x="74549" y="2806"/>
                  </a:lnTo>
                  <a:lnTo>
                    <a:pt x="67246" y="8229"/>
                  </a:lnTo>
                  <a:lnTo>
                    <a:pt x="59055" y="2286"/>
                  </a:lnTo>
                  <a:lnTo>
                    <a:pt x="59055" y="14185"/>
                  </a:lnTo>
                  <a:lnTo>
                    <a:pt x="57404" y="15379"/>
                  </a:lnTo>
                  <a:lnTo>
                    <a:pt x="55245" y="16903"/>
                  </a:lnTo>
                  <a:lnTo>
                    <a:pt x="54864" y="19951"/>
                  </a:lnTo>
                  <a:lnTo>
                    <a:pt x="48387" y="40144"/>
                  </a:lnTo>
                  <a:lnTo>
                    <a:pt x="47625" y="42684"/>
                  </a:lnTo>
                  <a:lnTo>
                    <a:pt x="48895" y="45351"/>
                  </a:lnTo>
                  <a:lnTo>
                    <a:pt x="49136" y="45427"/>
                  </a:lnTo>
                  <a:lnTo>
                    <a:pt x="55626" y="65557"/>
                  </a:lnTo>
                  <a:lnTo>
                    <a:pt x="56515" y="67970"/>
                  </a:lnTo>
                  <a:lnTo>
                    <a:pt x="58953" y="69253"/>
                  </a:lnTo>
                  <a:lnTo>
                    <a:pt x="53721" y="73050"/>
                  </a:lnTo>
                  <a:lnTo>
                    <a:pt x="33007" y="73050"/>
                  </a:lnTo>
                  <a:lnTo>
                    <a:pt x="16713" y="61214"/>
                  </a:lnTo>
                  <a:lnTo>
                    <a:pt x="10248" y="41605"/>
                  </a:lnTo>
                  <a:lnTo>
                    <a:pt x="16649" y="22199"/>
                  </a:lnTo>
                  <a:lnTo>
                    <a:pt x="33185" y="10172"/>
                  </a:lnTo>
                  <a:lnTo>
                    <a:pt x="53543" y="10172"/>
                  </a:lnTo>
                  <a:lnTo>
                    <a:pt x="59055" y="14185"/>
                  </a:lnTo>
                  <a:lnTo>
                    <a:pt x="59055" y="2286"/>
                  </a:lnTo>
                  <a:lnTo>
                    <a:pt x="58039" y="1536"/>
                  </a:lnTo>
                  <a:lnTo>
                    <a:pt x="55880" y="0"/>
                  </a:lnTo>
                  <a:lnTo>
                    <a:pt x="52832" y="381"/>
                  </a:lnTo>
                  <a:lnTo>
                    <a:pt x="52641" y="647"/>
                  </a:lnTo>
                  <a:lnTo>
                    <a:pt x="28956" y="647"/>
                  </a:lnTo>
                  <a:lnTo>
                    <a:pt x="26924" y="2806"/>
                  </a:lnTo>
                  <a:lnTo>
                    <a:pt x="9779" y="15379"/>
                  </a:lnTo>
                  <a:lnTo>
                    <a:pt x="7620" y="16903"/>
                  </a:lnTo>
                  <a:lnTo>
                    <a:pt x="7239" y="19951"/>
                  </a:lnTo>
                  <a:lnTo>
                    <a:pt x="762" y="40144"/>
                  </a:lnTo>
                  <a:lnTo>
                    <a:pt x="0" y="42684"/>
                  </a:lnTo>
                  <a:lnTo>
                    <a:pt x="1270" y="45351"/>
                  </a:lnTo>
                  <a:lnTo>
                    <a:pt x="1511" y="45427"/>
                  </a:lnTo>
                  <a:lnTo>
                    <a:pt x="8001" y="65557"/>
                  </a:lnTo>
                  <a:lnTo>
                    <a:pt x="8890" y="67970"/>
                  </a:lnTo>
                  <a:lnTo>
                    <a:pt x="11557" y="69367"/>
                  </a:lnTo>
                  <a:lnTo>
                    <a:pt x="11772" y="69303"/>
                  </a:lnTo>
                  <a:lnTo>
                    <a:pt x="28829" y="81686"/>
                  </a:lnTo>
                  <a:lnTo>
                    <a:pt x="30988" y="83210"/>
                  </a:lnTo>
                  <a:lnTo>
                    <a:pt x="33909" y="82829"/>
                  </a:lnTo>
                  <a:lnTo>
                    <a:pt x="34086" y="82575"/>
                  </a:lnTo>
                  <a:lnTo>
                    <a:pt x="57785" y="82575"/>
                  </a:lnTo>
                  <a:lnTo>
                    <a:pt x="59944" y="80543"/>
                  </a:lnTo>
                  <a:lnTo>
                    <a:pt x="59944" y="80302"/>
                  </a:lnTo>
                  <a:lnTo>
                    <a:pt x="67246" y="75006"/>
                  </a:lnTo>
                  <a:lnTo>
                    <a:pt x="76454" y="81686"/>
                  </a:lnTo>
                  <a:lnTo>
                    <a:pt x="78613" y="83210"/>
                  </a:lnTo>
                  <a:lnTo>
                    <a:pt x="81534" y="82829"/>
                  </a:lnTo>
                  <a:lnTo>
                    <a:pt x="81711" y="82575"/>
                  </a:lnTo>
                  <a:lnTo>
                    <a:pt x="105397" y="82575"/>
                  </a:lnTo>
                  <a:lnTo>
                    <a:pt x="107556" y="80543"/>
                  </a:lnTo>
                  <a:lnTo>
                    <a:pt x="107556" y="80302"/>
                  </a:lnTo>
                  <a:lnTo>
                    <a:pt x="124701" y="67843"/>
                  </a:lnTo>
                  <a:lnTo>
                    <a:pt x="126733" y="66319"/>
                  </a:lnTo>
                  <a:lnTo>
                    <a:pt x="127241" y="63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0" name="object 100"/>
          <p:cNvSpPr/>
          <p:nvPr/>
        </p:nvSpPr>
        <p:spPr>
          <a:xfrm>
            <a:off x="10394549" y="2751941"/>
            <a:ext cx="760730" cy="129539"/>
          </a:xfrm>
          <a:custGeom>
            <a:avLst/>
            <a:gdLst/>
            <a:ahLst/>
            <a:cxnLst/>
            <a:rect l="l" t="t" r="r" b="b"/>
            <a:pathLst>
              <a:path w="760729" h="129539">
                <a:moveTo>
                  <a:pt x="49528" y="17149"/>
                </a:moveTo>
                <a:lnTo>
                  <a:pt x="29463" y="17149"/>
                </a:lnTo>
                <a:lnTo>
                  <a:pt x="29463" y="99721"/>
                </a:lnTo>
                <a:lnTo>
                  <a:pt x="49528" y="99721"/>
                </a:lnTo>
                <a:lnTo>
                  <a:pt x="49528" y="17149"/>
                </a:lnTo>
                <a:close/>
              </a:path>
              <a:path w="760729" h="129539">
                <a:moveTo>
                  <a:pt x="78992" y="381"/>
                </a:moveTo>
                <a:lnTo>
                  <a:pt x="0" y="381"/>
                </a:lnTo>
                <a:lnTo>
                  <a:pt x="0" y="17149"/>
                </a:lnTo>
                <a:lnTo>
                  <a:pt x="78992" y="17149"/>
                </a:lnTo>
                <a:lnTo>
                  <a:pt x="78992" y="381"/>
                </a:lnTo>
                <a:close/>
              </a:path>
              <a:path w="760729" h="129539">
                <a:moveTo>
                  <a:pt x="199258" y="26931"/>
                </a:moveTo>
                <a:lnTo>
                  <a:pt x="129790" y="26931"/>
                </a:lnTo>
                <a:lnTo>
                  <a:pt x="129790" y="44461"/>
                </a:lnTo>
                <a:lnTo>
                  <a:pt x="199258" y="44461"/>
                </a:lnTo>
                <a:lnTo>
                  <a:pt x="199258" y="26931"/>
                </a:lnTo>
                <a:close/>
              </a:path>
              <a:path w="760729" h="129539">
                <a:moveTo>
                  <a:pt x="199258" y="57038"/>
                </a:moveTo>
                <a:lnTo>
                  <a:pt x="129790" y="57038"/>
                </a:lnTo>
                <a:lnTo>
                  <a:pt x="129790" y="74568"/>
                </a:lnTo>
                <a:lnTo>
                  <a:pt x="199258" y="74568"/>
                </a:lnTo>
                <a:lnTo>
                  <a:pt x="199258" y="57038"/>
                </a:lnTo>
                <a:close/>
              </a:path>
              <a:path w="760729" h="129539">
                <a:moveTo>
                  <a:pt x="294887" y="0"/>
                </a:moveTo>
                <a:lnTo>
                  <a:pt x="275583" y="0"/>
                </a:lnTo>
                <a:lnTo>
                  <a:pt x="268090" y="3429"/>
                </a:lnTo>
                <a:lnTo>
                  <a:pt x="252983" y="50686"/>
                </a:lnTo>
                <a:lnTo>
                  <a:pt x="253535" y="63806"/>
                </a:lnTo>
                <a:lnTo>
                  <a:pt x="272170" y="98609"/>
                </a:lnTo>
                <a:lnTo>
                  <a:pt x="285235" y="101372"/>
                </a:lnTo>
                <a:lnTo>
                  <a:pt x="294887" y="101372"/>
                </a:lnTo>
                <a:lnTo>
                  <a:pt x="302379" y="98070"/>
                </a:lnTo>
                <a:lnTo>
                  <a:pt x="307713" y="91210"/>
                </a:lnTo>
                <a:lnTo>
                  <a:pt x="311059" y="85620"/>
                </a:lnTo>
                <a:lnTo>
                  <a:pt x="282949" y="85620"/>
                </a:lnTo>
                <a:lnTo>
                  <a:pt x="280917" y="84858"/>
                </a:lnTo>
                <a:lnTo>
                  <a:pt x="273030" y="63806"/>
                </a:lnTo>
                <a:lnTo>
                  <a:pt x="273039" y="37530"/>
                </a:lnTo>
                <a:lnTo>
                  <a:pt x="282949" y="15752"/>
                </a:lnTo>
                <a:lnTo>
                  <a:pt x="311062" y="15752"/>
                </a:lnTo>
                <a:lnTo>
                  <a:pt x="307840" y="10289"/>
                </a:lnTo>
                <a:lnTo>
                  <a:pt x="302379" y="3429"/>
                </a:lnTo>
                <a:lnTo>
                  <a:pt x="294887" y="0"/>
                </a:lnTo>
                <a:close/>
              </a:path>
              <a:path w="760729" h="129539">
                <a:moveTo>
                  <a:pt x="311062" y="15752"/>
                </a:moveTo>
                <a:lnTo>
                  <a:pt x="287521" y="15752"/>
                </a:lnTo>
                <a:lnTo>
                  <a:pt x="289553" y="16514"/>
                </a:lnTo>
                <a:lnTo>
                  <a:pt x="291331" y="18038"/>
                </a:lnTo>
                <a:lnTo>
                  <a:pt x="297443" y="63806"/>
                </a:lnTo>
                <a:lnTo>
                  <a:pt x="296919" y="70630"/>
                </a:lnTo>
                <a:lnTo>
                  <a:pt x="287521" y="85620"/>
                </a:lnTo>
                <a:lnTo>
                  <a:pt x="311059" y="85620"/>
                </a:lnTo>
                <a:lnTo>
                  <a:pt x="311974" y="84092"/>
                </a:lnTo>
                <a:lnTo>
                  <a:pt x="315031" y="74949"/>
                </a:lnTo>
                <a:lnTo>
                  <a:pt x="316875" y="63806"/>
                </a:lnTo>
                <a:lnTo>
                  <a:pt x="317486" y="50559"/>
                </a:lnTo>
                <a:lnTo>
                  <a:pt x="316868" y="37530"/>
                </a:lnTo>
                <a:lnTo>
                  <a:pt x="315037" y="26454"/>
                </a:lnTo>
                <a:lnTo>
                  <a:pt x="312027" y="17387"/>
                </a:lnTo>
                <a:lnTo>
                  <a:pt x="311062" y="15752"/>
                </a:lnTo>
                <a:close/>
              </a:path>
              <a:path w="760729" h="129539">
                <a:moveTo>
                  <a:pt x="355591" y="80666"/>
                </a:moveTo>
                <a:lnTo>
                  <a:pt x="336542" y="80666"/>
                </a:lnTo>
                <a:lnTo>
                  <a:pt x="336542" y="99721"/>
                </a:lnTo>
                <a:lnTo>
                  <a:pt x="355591" y="99721"/>
                </a:lnTo>
                <a:lnTo>
                  <a:pt x="355591" y="80666"/>
                </a:lnTo>
                <a:close/>
              </a:path>
              <a:path w="760729" h="129539">
                <a:moveTo>
                  <a:pt x="391404" y="72282"/>
                </a:moveTo>
                <a:lnTo>
                  <a:pt x="372482" y="74187"/>
                </a:lnTo>
                <a:lnTo>
                  <a:pt x="373625" y="82444"/>
                </a:lnTo>
                <a:lnTo>
                  <a:pt x="377054" y="89177"/>
                </a:lnTo>
                <a:lnTo>
                  <a:pt x="382925" y="94030"/>
                </a:lnTo>
                <a:lnTo>
                  <a:pt x="388610" y="98959"/>
                </a:lnTo>
                <a:lnTo>
                  <a:pt x="396103" y="101372"/>
                </a:lnTo>
                <a:lnTo>
                  <a:pt x="405247" y="101372"/>
                </a:lnTo>
                <a:lnTo>
                  <a:pt x="433737" y="86128"/>
                </a:lnTo>
                <a:lnTo>
                  <a:pt x="401945" y="86128"/>
                </a:lnTo>
                <a:lnTo>
                  <a:pt x="398897" y="84985"/>
                </a:lnTo>
                <a:lnTo>
                  <a:pt x="393563" y="79904"/>
                </a:lnTo>
                <a:lnTo>
                  <a:pt x="392039" y="76474"/>
                </a:lnTo>
                <a:lnTo>
                  <a:pt x="391404" y="72282"/>
                </a:lnTo>
                <a:close/>
              </a:path>
              <a:path w="760729" h="129539">
                <a:moveTo>
                  <a:pt x="434774" y="48399"/>
                </a:moveTo>
                <a:lnTo>
                  <a:pt x="409311" y="48399"/>
                </a:lnTo>
                <a:lnTo>
                  <a:pt x="412867" y="49924"/>
                </a:lnTo>
                <a:lnTo>
                  <a:pt x="415650" y="53100"/>
                </a:lnTo>
                <a:lnTo>
                  <a:pt x="418328" y="56021"/>
                </a:lnTo>
                <a:lnTo>
                  <a:pt x="419725" y="60595"/>
                </a:lnTo>
                <a:lnTo>
                  <a:pt x="419725" y="73298"/>
                </a:lnTo>
                <a:lnTo>
                  <a:pt x="418328" y="78125"/>
                </a:lnTo>
                <a:lnTo>
                  <a:pt x="415534" y="81301"/>
                </a:lnTo>
                <a:lnTo>
                  <a:pt x="412740" y="84604"/>
                </a:lnTo>
                <a:lnTo>
                  <a:pt x="409438" y="86128"/>
                </a:lnTo>
                <a:lnTo>
                  <a:pt x="433737" y="86128"/>
                </a:lnTo>
                <a:lnTo>
                  <a:pt x="436869" y="81809"/>
                </a:lnTo>
                <a:lnTo>
                  <a:pt x="439282" y="74568"/>
                </a:lnTo>
                <a:lnTo>
                  <a:pt x="439282" y="66438"/>
                </a:lnTo>
                <a:lnTo>
                  <a:pt x="438733" y="59435"/>
                </a:lnTo>
                <a:lnTo>
                  <a:pt x="437076" y="53100"/>
                </a:lnTo>
                <a:lnTo>
                  <a:pt x="434774" y="48399"/>
                </a:lnTo>
                <a:close/>
              </a:path>
              <a:path w="760729" h="129539">
                <a:moveTo>
                  <a:pt x="434837" y="1778"/>
                </a:moveTo>
                <a:lnTo>
                  <a:pt x="384546" y="1778"/>
                </a:lnTo>
                <a:lnTo>
                  <a:pt x="374768" y="53481"/>
                </a:lnTo>
                <a:lnTo>
                  <a:pt x="390261" y="55640"/>
                </a:lnTo>
                <a:lnTo>
                  <a:pt x="394579" y="50813"/>
                </a:lnTo>
                <a:lnTo>
                  <a:pt x="399405" y="48399"/>
                </a:lnTo>
                <a:lnTo>
                  <a:pt x="434774" y="48399"/>
                </a:lnTo>
                <a:lnTo>
                  <a:pt x="434300" y="47431"/>
                </a:lnTo>
                <a:lnTo>
                  <a:pt x="430392" y="42429"/>
                </a:lnTo>
                <a:lnTo>
                  <a:pt x="424672" y="36458"/>
                </a:lnTo>
                <a:lnTo>
                  <a:pt x="395976" y="36458"/>
                </a:lnTo>
                <a:lnTo>
                  <a:pt x="398897" y="19563"/>
                </a:lnTo>
                <a:lnTo>
                  <a:pt x="434837" y="19563"/>
                </a:lnTo>
                <a:lnTo>
                  <a:pt x="434837" y="1778"/>
                </a:lnTo>
                <a:close/>
              </a:path>
              <a:path w="760729" h="129539">
                <a:moveTo>
                  <a:pt x="417439" y="33282"/>
                </a:moveTo>
                <a:lnTo>
                  <a:pt x="404612" y="33282"/>
                </a:lnTo>
                <a:lnTo>
                  <a:pt x="400167" y="34299"/>
                </a:lnTo>
                <a:lnTo>
                  <a:pt x="395976" y="36458"/>
                </a:lnTo>
                <a:lnTo>
                  <a:pt x="424672" y="36458"/>
                </a:lnTo>
                <a:lnTo>
                  <a:pt x="424551" y="36331"/>
                </a:lnTo>
                <a:lnTo>
                  <a:pt x="417439" y="33282"/>
                </a:lnTo>
                <a:close/>
              </a:path>
              <a:path w="760729" h="129539">
                <a:moveTo>
                  <a:pt x="507734" y="76347"/>
                </a:moveTo>
                <a:lnTo>
                  <a:pt x="488684" y="79141"/>
                </a:lnTo>
                <a:lnTo>
                  <a:pt x="490462" y="86001"/>
                </a:lnTo>
                <a:lnTo>
                  <a:pt x="494145" y="91464"/>
                </a:lnTo>
                <a:lnTo>
                  <a:pt x="505575" y="99340"/>
                </a:lnTo>
                <a:lnTo>
                  <a:pt x="513321" y="101372"/>
                </a:lnTo>
                <a:lnTo>
                  <a:pt x="534022" y="101372"/>
                </a:lnTo>
                <a:lnTo>
                  <a:pt x="542150" y="98959"/>
                </a:lnTo>
                <a:lnTo>
                  <a:pt x="553072" y="89558"/>
                </a:lnTo>
                <a:lnTo>
                  <a:pt x="554003" y="87653"/>
                </a:lnTo>
                <a:lnTo>
                  <a:pt x="518655" y="87653"/>
                </a:lnTo>
                <a:lnTo>
                  <a:pt x="515226" y="86636"/>
                </a:lnTo>
                <a:lnTo>
                  <a:pt x="512686" y="84731"/>
                </a:lnTo>
                <a:lnTo>
                  <a:pt x="510274" y="82825"/>
                </a:lnTo>
                <a:lnTo>
                  <a:pt x="508623" y="80031"/>
                </a:lnTo>
                <a:lnTo>
                  <a:pt x="507734" y="76347"/>
                </a:lnTo>
                <a:close/>
              </a:path>
              <a:path w="760729" h="129539">
                <a:moveTo>
                  <a:pt x="531482" y="26168"/>
                </a:moveTo>
                <a:lnTo>
                  <a:pt x="511290" y="26168"/>
                </a:lnTo>
                <a:lnTo>
                  <a:pt x="503670" y="28328"/>
                </a:lnTo>
                <a:lnTo>
                  <a:pt x="493764" y="36712"/>
                </a:lnTo>
                <a:lnTo>
                  <a:pt x="491408" y="41921"/>
                </a:lnTo>
                <a:lnTo>
                  <a:pt x="491351" y="55132"/>
                </a:lnTo>
                <a:lnTo>
                  <a:pt x="494145" y="60595"/>
                </a:lnTo>
                <a:lnTo>
                  <a:pt x="532371" y="74441"/>
                </a:lnTo>
                <a:lnTo>
                  <a:pt x="534530" y="75330"/>
                </a:lnTo>
                <a:lnTo>
                  <a:pt x="536308" y="77109"/>
                </a:lnTo>
                <a:lnTo>
                  <a:pt x="536816" y="78379"/>
                </a:lnTo>
                <a:lnTo>
                  <a:pt x="536816" y="81936"/>
                </a:lnTo>
                <a:lnTo>
                  <a:pt x="535927" y="83588"/>
                </a:lnTo>
                <a:lnTo>
                  <a:pt x="534276" y="84858"/>
                </a:lnTo>
                <a:lnTo>
                  <a:pt x="531736" y="86636"/>
                </a:lnTo>
                <a:lnTo>
                  <a:pt x="528053" y="87653"/>
                </a:lnTo>
                <a:lnTo>
                  <a:pt x="554003" y="87653"/>
                </a:lnTo>
                <a:lnTo>
                  <a:pt x="555865" y="83842"/>
                </a:lnTo>
                <a:lnTo>
                  <a:pt x="555865" y="71138"/>
                </a:lnTo>
                <a:lnTo>
                  <a:pt x="553834" y="66438"/>
                </a:lnTo>
                <a:lnTo>
                  <a:pt x="549897" y="63135"/>
                </a:lnTo>
                <a:lnTo>
                  <a:pt x="545960" y="59705"/>
                </a:lnTo>
                <a:lnTo>
                  <a:pt x="538848" y="56911"/>
                </a:lnTo>
                <a:lnTo>
                  <a:pt x="518528" y="52337"/>
                </a:lnTo>
                <a:lnTo>
                  <a:pt x="512686" y="50559"/>
                </a:lnTo>
                <a:lnTo>
                  <a:pt x="510909" y="49289"/>
                </a:lnTo>
                <a:lnTo>
                  <a:pt x="509639" y="48272"/>
                </a:lnTo>
                <a:lnTo>
                  <a:pt x="509004" y="47129"/>
                </a:lnTo>
                <a:lnTo>
                  <a:pt x="509004" y="44207"/>
                </a:lnTo>
                <a:lnTo>
                  <a:pt x="509766" y="42937"/>
                </a:lnTo>
                <a:lnTo>
                  <a:pt x="511163" y="41921"/>
                </a:lnTo>
                <a:lnTo>
                  <a:pt x="513321" y="40523"/>
                </a:lnTo>
                <a:lnTo>
                  <a:pt x="516877" y="39888"/>
                </a:lnTo>
                <a:lnTo>
                  <a:pt x="551959" y="39888"/>
                </a:lnTo>
                <a:lnTo>
                  <a:pt x="551675" y="38872"/>
                </a:lnTo>
                <a:lnTo>
                  <a:pt x="548373" y="34172"/>
                </a:lnTo>
                <a:lnTo>
                  <a:pt x="538721" y="27820"/>
                </a:lnTo>
                <a:lnTo>
                  <a:pt x="531482" y="26168"/>
                </a:lnTo>
                <a:close/>
              </a:path>
              <a:path w="760729" h="129539">
                <a:moveTo>
                  <a:pt x="551959" y="39888"/>
                </a:moveTo>
                <a:lnTo>
                  <a:pt x="525894" y="39888"/>
                </a:lnTo>
                <a:lnTo>
                  <a:pt x="528942" y="40523"/>
                </a:lnTo>
                <a:lnTo>
                  <a:pt x="533260" y="43572"/>
                </a:lnTo>
                <a:lnTo>
                  <a:pt x="534784" y="45732"/>
                </a:lnTo>
                <a:lnTo>
                  <a:pt x="535546" y="48526"/>
                </a:lnTo>
                <a:lnTo>
                  <a:pt x="553453" y="45223"/>
                </a:lnTo>
                <a:lnTo>
                  <a:pt x="551959" y="39888"/>
                </a:lnTo>
                <a:close/>
              </a:path>
              <a:path w="760729" h="129539">
                <a:moveTo>
                  <a:pt x="602219" y="26168"/>
                </a:moveTo>
                <a:lnTo>
                  <a:pt x="569901" y="55821"/>
                </a:lnTo>
                <a:lnTo>
                  <a:pt x="569327" y="64279"/>
                </a:lnTo>
                <a:lnTo>
                  <a:pt x="569760" y="71472"/>
                </a:lnTo>
                <a:lnTo>
                  <a:pt x="595387" y="100608"/>
                </a:lnTo>
                <a:lnTo>
                  <a:pt x="604124" y="101372"/>
                </a:lnTo>
                <a:lnTo>
                  <a:pt x="612125" y="101372"/>
                </a:lnTo>
                <a:lnTo>
                  <a:pt x="618602" y="99594"/>
                </a:lnTo>
                <a:lnTo>
                  <a:pt x="623936" y="95910"/>
                </a:lnTo>
                <a:lnTo>
                  <a:pt x="629143" y="92226"/>
                </a:lnTo>
                <a:lnTo>
                  <a:pt x="632984" y="87145"/>
                </a:lnTo>
                <a:lnTo>
                  <a:pt x="599933" y="87145"/>
                </a:lnTo>
                <a:lnTo>
                  <a:pt x="596378" y="85620"/>
                </a:lnTo>
                <a:lnTo>
                  <a:pt x="593457" y="82444"/>
                </a:lnTo>
                <a:lnTo>
                  <a:pt x="590409" y="79269"/>
                </a:lnTo>
                <a:lnTo>
                  <a:pt x="588885" y="74949"/>
                </a:lnTo>
                <a:lnTo>
                  <a:pt x="588758" y="69233"/>
                </a:lnTo>
                <a:lnTo>
                  <a:pt x="636509" y="69233"/>
                </a:lnTo>
                <a:lnTo>
                  <a:pt x="636102" y="58989"/>
                </a:lnTo>
                <a:lnTo>
                  <a:pt x="635839" y="57546"/>
                </a:lnTo>
                <a:lnTo>
                  <a:pt x="589139" y="57546"/>
                </a:lnTo>
                <a:lnTo>
                  <a:pt x="589218" y="52083"/>
                </a:lnTo>
                <a:lnTo>
                  <a:pt x="590409" y="48272"/>
                </a:lnTo>
                <a:lnTo>
                  <a:pt x="593076" y="45223"/>
                </a:lnTo>
                <a:lnTo>
                  <a:pt x="595870" y="42175"/>
                </a:lnTo>
                <a:lnTo>
                  <a:pt x="599298" y="40777"/>
                </a:lnTo>
                <a:lnTo>
                  <a:pt x="630350" y="40777"/>
                </a:lnTo>
                <a:lnTo>
                  <a:pt x="627619" y="36712"/>
                </a:lnTo>
                <a:lnTo>
                  <a:pt x="622543" y="32117"/>
                </a:lnTo>
                <a:lnTo>
                  <a:pt x="616634" y="28820"/>
                </a:lnTo>
                <a:lnTo>
                  <a:pt x="609867" y="26833"/>
                </a:lnTo>
                <a:lnTo>
                  <a:pt x="602219" y="26168"/>
                </a:lnTo>
                <a:close/>
              </a:path>
              <a:path w="760729" h="129539">
                <a:moveTo>
                  <a:pt x="616443" y="76855"/>
                </a:moveTo>
                <a:lnTo>
                  <a:pt x="607299" y="87145"/>
                </a:lnTo>
                <a:lnTo>
                  <a:pt x="632984" y="87145"/>
                </a:lnTo>
                <a:lnTo>
                  <a:pt x="633080" y="87018"/>
                </a:lnTo>
                <a:lnTo>
                  <a:pt x="635493" y="80031"/>
                </a:lnTo>
                <a:lnTo>
                  <a:pt x="616443" y="76855"/>
                </a:lnTo>
                <a:close/>
              </a:path>
              <a:path w="760729" h="129539">
                <a:moveTo>
                  <a:pt x="630350" y="40777"/>
                </a:moveTo>
                <a:lnTo>
                  <a:pt x="607299" y="40777"/>
                </a:lnTo>
                <a:lnTo>
                  <a:pt x="610601" y="42175"/>
                </a:lnTo>
                <a:lnTo>
                  <a:pt x="616062" y="47891"/>
                </a:lnTo>
                <a:lnTo>
                  <a:pt x="617459" y="52083"/>
                </a:lnTo>
                <a:lnTo>
                  <a:pt x="617586" y="57546"/>
                </a:lnTo>
                <a:lnTo>
                  <a:pt x="635839" y="57546"/>
                </a:lnTo>
                <a:lnTo>
                  <a:pt x="634493" y="50162"/>
                </a:lnTo>
                <a:lnTo>
                  <a:pt x="631669" y="42740"/>
                </a:lnTo>
                <a:lnTo>
                  <a:pt x="630350" y="40777"/>
                </a:lnTo>
                <a:close/>
              </a:path>
              <a:path w="760729" h="129539">
                <a:moveTo>
                  <a:pt x="652510" y="104421"/>
                </a:moveTo>
                <a:lnTo>
                  <a:pt x="652510" y="113187"/>
                </a:lnTo>
                <a:lnTo>
                  <a:pt x="655050" y="118522"/>
                </a:lnTo>
                <a:lnTo>
                  <a:pt x="686037" y="128939"/>
                </a:lnTo>
                <a:lnTo>
                  <a:pt x="692514" y="128939"/>
                </a:lnTo>
                <a:lnTo>
                  <a:pt x="717067" y="114330"/>
                </a:lnTo>
                <a:lnTo>
                  <a:pt x="681466" y="114330"/>
                </a:lnTo>
                <a:lnTo>
                  <a:pt x="678545" y="113695"/>
                </a:lnTo>
                <a:lnTo>
                  <a:pt x="676767" y="112297"/>
                </a:lnTo>
                <a:lnTo>
                  <a:pt x="675497" y="111408"/>
                </a:lnTo>
                <a:lnTo>
                  <a:pt x="674608" y="109630"/>
                </a:lnTo>
                <a:lnTo>
                  <a:pt x="674227" y="107089"/>
                </a:lnTo>
                <a:lnTo>
                  <a:pt x="652510" y="104421"/>
                </a:lnTo>
                <a:close/>
              </a:path>
              <a:path w="760729" h="129539">
                <a:moveTo>
                  <a:pt x="720200" y="88034"/>
                </a:moveTo>
                <a:lnTo>
                  <a:pt x="701150" y="88034"/>
                </a:lnTo>
                <a:lnTo>
                  <a:pt x="701150" y="102770"/>
                </a:lnTo>
                <a:lnTo>
                  <a:pt x="700896" y="105692"/>
                </a:lnTo>
                <a:lnTo>
                  <a:pt x="690228" y="114330"/>
                </a:lnTo>
                <a:lnTo>
                  <a:pt x="717067" y="114330"/>
                </a:lnTo>
                <a:lnTo>
                  <a:pt x="719395" y="107343"/>
                </a:lnTo>
                <a:lnTo>
                  <a:pt x="719453" y="107089"/>
                </a:lnTo>
                <a:lnTo>
                  <a:pt x="720200" y="100864"/>
                </a:lnTo>
                <a:lnTo>
                  <a:pt x="720200" y="88034"/>
                </a:lnTo>
                <a:close/>
              </a:path>
              <a:path w="760729" h="129539">
                <a:moveTo>
                  <a:pt x="689212" y="26168"/>
                </a:moveTo>
                <a:lnTo>
                  <a:pt x="671687" y="26168"/>
                </a:lnTo>
                <a:lnTo>
                  <a:pt x="664575" y="29344"/>
                </a:lnTo>
                <a:lnTo>
                  <a:pt x="649970" y="72917"/>
                </a:lnTo>
                <a:lnTo>
                  <a:pt x="652256" y="81047"/>
                </a:lnTo>
                <a:lnTo>
                  <a:pt x="679561" y="99721"/>
                </a:lnTo>
                <a:lnTo>
                  <a:pt x="688323" y="99721"/>
                </a:lnTo>
                <a:lnTo>
                  <a:pt x="695435" y="95783"/>
                </a:lnTo>
                <a:lnTo>
                  <a:pt x="701150" y="88034"/>
                </a:lnTo>
                <a:lnTo>
                  <a:pt x="720200" y="88034"/>
                </a:lnTo>
                <a:lnTo>
                  <a:pt x="720200" y="84350"/>
                </a:lnTo>
                <a:lnTo>
                  <a:pt x="680577" y="84350"/>
                </a:lnTo>
                <a:lnTo>
                  <a:pt x="676894" y="82571"/>
                </a:lnTo>
                <a:lnTo>
                  <a:pt x="671052" y="75458"/>
                </a:lnTo>
                <a:lnTo>
                  <a:pt x="669528" y="69868"/>
                </a:lnTo>
                <a:lnTo>
                  <a:pt x="669567" y="54864"/>
                </a:lnTo>
                <a:lnTo>
                  <a:pt x="671052" y="49543"/>
                </a:lnTo>
                <a:lnTo>
                  <a:pt x="673973" y="45986"/>
                </a:lnTo>
                <a:lnTo>
                  <a:pt x="676894" y="42556"/>
                </a:lnTo>
                <a:lnTo>
                  <a:pt x="680704" y="40777"/>
                </a:lnTo>
                <a:lnTo>
                  <a:pt x="720200" y="40777"/>
                </a:lnTo>
                <a:lnTo>
                  <a:pt x="720200" y="37856"/>
                </a:lnTo>
                <a:lnTo>
                  <a:pt x="702420" y="37856"/>
                </a:lnTo>
                <a:lnTo>
                  <a:pt x="696578" y="30106"/>
                </a:lnTo>
                <a:lnTo>
                  <a:pt x="689212" y="26168"/>
                </a:lnTo>
                <a:close/>
              </a:path>
              <a:path w="760729" h="129539">
                <a:moveTo>
                  <a:pt x="720200" y="40777"/>
                </a:moveTo>
                <a:lnTo>
                  <a:pt x="689974" y="40777"/>
                </a:lnTo>
                <a:lnTo>
                  <a:pt x="693784" y="42556"/>
                </a:lnTo>
                <a:lnTo>
                  <a:pt x="700007" y="49797"/>
                </a:lnTo>
                <a:lnTo>
                  <a:pt x="701421" y="54864"/>
                </a:lnTo>
                <a:lnTo>
                  <a:pt x="701531" y="69868"/>
                </a:lnTo>
                <a:lnTo>
                  <a:pt x="699880" y="75203"/>
                </a:lnTo>
                <a:lnTo>
                  <a:pt x="693530" y="82571"/>
                </a:lnTo>
                <a:lnTo>
                  <a:pt x="689593" y="84350"/>
                </a:lnTo>
                <a:lnTo>
                  <a:pt x="720200" y="84350"/>
                </a:lnTo>
                <a:lnTo>
                  <a:pt x="720200" y="40777"/>
                </a:lnTo>
                <a:close/>
              </a:path>
              <a:path w="760729" h="129539">
                <a:moveTo>
                  <a:pt x="720200" y="27820"/>
                </a:moveTo>
                <a:lnTo>
                  <a:pt x="702420" y="27820"/>
                </a:lnTo>
                <a:lnTo>
                  <a:pt x="702420" y="37856"/>
                </a:lnTo>
                <a:lnTo>
                  <a:pt x="720200" y="37856"/>
                </a:lnTo>
                <a:lnTo>
                  <a:pt x="720200" y="27820"/>
                </a:lnTo>
                <a:close/>
              </a:path>
              <a:path w="760729" h="129539">
                <a:moveTo>
                  <a:pt x="760585" y="80666"/>
                </a:moveTo>
                <a:lnTo>
                  <a:pt x="741535" y="80666"/>
                </a:lnTo>
                <a:lnTo>
                  <a:pt x="741535" y="99721"/>
                </a:lnTo>
                <a:lnTo>
                  <a:pt x="760585" y="99721"/>
                </a:lnTo>
                <a:lnTo>
                  <a:pt x="760585" y="80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01" name="object 101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0290030" y="6028813"/>
            <a:ext cx="969495" cy="130209"/>
          </a:xfrm>
          <a:prstGeom prst="rect">
            <a:avLst/>
          </a:prstGeom>
        </p:spPr>
      </p:pic>
      <p:sp>
        <p:nvSpPr>
          <p:cNvPr id="102" name="object 102"/>
          <p:cNvSpPr/>
          <p:nvPr/>
        </p:nvSpPr>
        <p:spPr>
          <a:xfrm>
            <a:off x="9449945" y="4068772"/>
            <a:ext cx="127000" cy="628015"/>
          </a:xfrm>
          <a:custGeom>
            <a:avLst/>
            <a:gdLst/>
            <a:ahLst/>
            <a:cxnLst/>
            <a:rect l="l" t="t" r="r" b="b"/>
            <a:pathLst>
              <a:path w="127000" h="628014">
                <a:moveTo>
                  <a:pt x="99311" y="534684"/>
                </a:moveTo>
                <a:lnTo>
                  <a:pt x="0" y="575335"/>
                </a:lnTo>
                <a:lnTo>
                  <a:pt x="0" y="589436"/>
                </a:lnTo>
                <a:lnTo>
                  <a:pt x="99311" y="627673"/>
                </a:lnTo>
                <a:lnTo>
                  <a:pt x="99311" y="613699"/>
                </a:lnTo>
                <a:lnTo>
                  <a:pt x="69213" y="602774"/>
                </a:lnTo>
                <a:lnTo>
                  <a:pt x="69213" y="598963"/>
                </a:lnTo>
                <a:lnTo>
                  <a:pt x="58545" y="598963"/>
                </a:lnTo>
                <a:lnTo>
                  <a:pt x="23113" y="585752"/>
                </a:lnTo>
                <a:lnTo>
                  <a:pt x="16763" y="583973"/>
                </a:lnTo>
                <a:lnTo>
                  <a:pt x="10413" y="582703"/>
                </a:lnTo>
                <a:lnTo>
                  <a:pt x="15747" y="581179"/>
                </a:lnTo>
                <a:lnTo>
                  <a:pt x="22605" y="578892"/>
                </a:lnTo>
                <a:lnTo>
                  <a:pt x="58545" y="565299"/>
                </a:lnTo>
                <a:lnTo>
                  <a:pt x="69213" y="565299"/>
                </a:lnTo>
                <a:lnTo>
                  <a:pt x="69213" y="561234"/>
                </a:lnTo>
                <a:lnTo>
                  <a:pt x="99311" y="549674"/>
                </a:lnTo>
                <a:lnTo>
                  <a:pt x="99311" y="534684"/>
                </a:lnTo>
                <a:close/>
              </a:path>
              <a:path w="127000" h="628014">
                <a:moveTo>
                  <a:pt x="69213" y="565299"/>
                </a:moveTo>
                <a:lnTo>
                  <a:pt x="58545" y="565299"/>
                </a:lnTo>
                <a:lnTo>
                  <a:pt x="58545" y="598963"/>
                </a:lnTo>
                <a:lnTo>
                  <a:pt x="69213" y="598963"/>
                </a:lnTo>
                <a:lnTo>
                  <a:pt x="69213" y="565299"/>
                </a:lnTo>
                <a:close/>
              </a:path>
              <a:path w="127000" h="628014">
                <a:moveTo>
                  <a:pt x="99311" y="425435"/>
                </a:moveTo>
                <a:lnTo>
                  <a:pt x="41655" y="425435"/>
                </a:lnTo>
                <a:lnTo>
                  <a:pt x="35559" y="427341"/>
                </a:lnTo>
                <a:lnTo>
                  <a:pt x="31622" y="431279"/>
                </a:lnTo>
                <a:lnTo>
                  <a:pt x="27685" y="435090"/>
                </a:lnTo>
                <a:lnTo>
                  <a:pt x="25653" y="440552"/>
                </a:lnTo>
                <a:lnTo>
                  <a:pt x="25653" y="447666"/>
                </a:lnTo>
                <a:lnTo>
                  <a:pt x="26441" y="454195"/>
                </a:lnTo>
                <a:lnTo>
                  <a:pt x="28812" y="460068"/>
                </a:lnTo>
                <a:lnTo>
                  <a:pt x="32779" y="465298"/>
                </a:lnTo>
                <a:lnTo>
                  <a:pt x="38353" y="469897"/>
                </a:lnTo>
                <a:lnTo>
                  <a:pt x="34289" y="471294"/>
                </a:lnTo>
                <a:lnTo>
                  <a:pt x="31241" y="473708"/>
                </a:lnTo>
                <a:lnTo>
                  <a:pt x="29082" y="477138"/>
                </a:lnTo>
                <a:lnTo>
                  <a:pt x="26796" y="480568"/>
                </a:lnTo>
                <a:lnTo>
                  <a:pt x="25653" y="484887"/>
                </a:lnTo>
                <a:lnTo>
                  <a:pt x="25653" y="495050"/>
                </a:lnTo>
                <a:lnTo>
                  <a:pt x="37464" y="512072"/>
                </a:lnTo>
                <a:lnTo>
                  <a:pt x="27304" y="512072"/>
                </a:lnTo>
                <a:lnTo>
                  <a:pt x="27304" y="522997"/>
                </a:lnTo>
                <a:lnTo>
                  <a:pt x="99311" y="522997"/>
                </a:lnTo>
                <a:lnTo>
                  <a:pt x="99311" y="510802"/>
                </a:lnTo>
                <a:lnTo>
                  <a:pt x="55370" y="510802"/>
                </a:lnTo>
                <a:lnTo>
                  <a:pt x="50417" y="510167"/>
                </a:lnTo>
                <a:lnTo>
                  <a:pt x="46861" y="508769"/>
                </a:lnTo>
                <a:lnTo>
                  <a:pt x="43432" y="507499"/>
                </a:lnTo>
                <a:lnTo>
                  <a:pt x="40766" y="505340"/>
                </a:lnTo>
                <a:lnTo>
                  <a:pt x="37210" y="499496"/>
                </a:lnTo>
                <a:lnTo>
                  <a:pt x="36321" y="496320"/>
                </a:lnTo>
                <a:lnTo>
                  <a:pt x="36321" y="488444"/>
                </a:lnTo>
                <a:lnTo>
                  <a:pt x="37591" y="485141"/>
                </a:lnTo>
                <a:lnTo>
                  <a:pt x="40385" y="483236"/>
                </a:lnTo>
                <a:lnTo>
                  <a:pt x="43051" y="481203"/>
                </a:lnTo>
                <a:lnTo>
                  <a:pt x="47115" y="480187"/>
                </a:lnTo>
                <a:lnTo>
                  <a:pt x="99311" y="480187"/>
                </a:lnTo>
                <a:lnTo>
                  <a:pt x="99311" y="467992"/>
                </a:lnTo>
                <a:lnTo>
                  <a:pt x="50036" y="467992"/>
                </a:lnTo>
                <a:lnTo>
                  <a:pt x="44702" y="466340"/>
                </a:lnTo>
                <a:lnTo>
                  <a:pt x="41274" y="463037"/>
                </a:lnTo>
                <a:lnTo>
                  <a:pt x="37972" y="459607"/>
                </a:lnTo>
                <a:lnTo>
                  <a:pt x="36321" y="455415"/>
                </a:lnTo>
                <a:lnTo>
                  <a:pt x="36321" y="447539"/>
                </a:lnTo>
                <a:lnTo>
                  <a:pt x="49020" y="437631"/>
                </a:lnTo>
                <a:lnTo>
                  <a:pt x="99311" y="437631"/>
                </a:lnTo>
                <a:lnTo>
                  <a:pt x="99311" y="425435"/>
                </a:lnTo>
                <a:close/>
              </a:path>
              <a:path w="127000" h="628014">
                <a:moveTo>
                  <a:pt x="70102" y="341466"/>
                </a:moveTo>
                <a:lnTo>
                  <a:pt x="55878" y="341466"/>
                </a:lnTo>
                <a:lnTo>
                  <a:pt x="49528" y="342609"/>
                </a:lnTo>
                <a:lnTo>
                  <a:pt x="38099" y="347437"/>
                </a:lnTo>
                <a:lnTo>
                  <a:pt x="33654" y="350994"/>
                </a:lnTo>
                <a:lnTo>
                  <a:pt x="27304" y="360394"/>
                </a:lnTo>
                <a:lnTo>
                  <a:pt x="25653" y="365857"/>
                </a:lnTo>
                <a:lnTo>
                  <a:pt x="25718" y="376908"/>
                </a:lnTo>
                <a:lnTo>
                  <a:pt x="26669" y="380592"/>
                </a:lnTo>
                <a:lnTo>
                  <a:pt x="30225" y="387198"/>
                </a:lnTo>
                <a:lnTo>
                  <a:pt x="33019" y="390247"/>
                </a:lnTo>
                <a:lnTo>
                  <a:pt x="36702" y="392788"/>
                </a:lnTo>
                <a:lnTo>
                  <a:pt x="27304" y="392788"/>
                </a:lnTo>
                <a:lnTo>
                  <a:pt x="27304" y="403967"/>
                </a:lnTo>
                <a:lnTo>
                  <a:pt x="126870" y="403967"/>
                </a:lnTo>
                <a:lnTo>
                  <a:pt x="126870" y="392915"/>
                </a:lnTo>
                <a:lnTo>
                  <a:pt x="54481" y="392915"/>
                </a:lnTo>
                <a:lnTo>
                  <a:pt x="47369" y="390882"/>
                </a:lnTo>
                <a:lnTo>
                  <a:pt x="42544" y="386944"/>
                </a:lnTo>
                <a:lnTo>
                  <a:pt x="37718" y="382879"/>
                </a:lnTo>
                <a:lnTo>
                  <a:pt x="35305" y="378306"/>
                </a:lnTo>
                <a:lnTo>
                  <a:pt x="35305" y="367889"/>
                </a:lnTo>
                <a:lnTo>
                  <a:pt x="37591" y="363316"/>
                </a:lnTo>
                <a:lnTo>
                  <a:pt x="46607" y="355821"/>
                </a:lnTo>
                <a:lnTo>
                  <a:pt x="53465" y="353915"/>
                </a:lnTo>
                <a:lnTo>
                  <a:pt x="94307" y="353915"/>
                </a:lnTo>
                <a:lnTo>
                  <a:pt x="93088" y="351883"/>
                </a:lnTo>
                <a:lnTo>
                  <a:pt x="88516" y="348072"/>
                </a:lnTo>
                <a:lnTo>
                  <a:pt x="76706" y="342736"/>
                </a:lnTo>
                <a:lnTo>
                  <a:pt x="70102" y="341466"/>
                </a:lnTo>
                <a:close/>
              </a:path>
              <a:path w="127000" h="628014">
                <a:moveTo>
                  <a:pt x="94307" y="353915"/>
                </a:moveTo>
                <a:lnTo>
                  <a:pt x="72261" y="353915"/>
                </a:lnTo>
                <a:lnTo>
                  <a:pt x="79373" y="355821"/>
                </a:lnTo>
                <a:lnTo>
                  <a:pt x="83945" y="359759"/>
                </a:lnTo>
                <a:lnTo>
                  <a:pt x="88516" y="363570"/>
                </a:lnTo>
                <a:lnTo>
                  <a:pt x="90802" y="368270"/>
                </a:lnTo>
                <a:lnTo>
                  <a:pt x="90802" y="378941"/>
                </a:lnTo>
                <a:lnTo>
                  <a:pt x="88643" y="383514"/>
                </a:lnTo>
                <a:lnTo>
                  <a:pt x="84199" y="387198"/>
                </a:lnTo>
                <a:lnTo>
                  <a:pt x="79754" y="391009"/>
                </a:lnTo>
                <a:lnTo>
                  <a:pt x="73023" y="392915"/>
                </a:lnTo>
                <a:lnTo>
                  <a:pt x="126870" y="392915"/>
                </a:lnTo>
                <a:lnTo>
                  <a:pt x="126870" y="391771"/>
                </a:lnTo>
                <a:lnTo>
                  <a:pt x="91818" y="391771"/>
                </a:lnTo>
                <a:lnTo>
                  <a:pt x="94485" y="389612"/>
                </a:lnTo>
                <a:lnTo>
                  <a:pt x="96644" y="386944"/>
                </a:lnTo>
                <a:lnTo>
                  <a:pt x="98295" y="383768"/>
                </a:lnTo>
                <a:lnTo>
                  <a:pt x="100073" y="380592"/>
                </a:lnTo>
                <a:lnTo>
                  <a:pt x="100835" y="376908"/>
                </a:lnTo>
                <a:lnTo>
                  <a:pt x="100835" y="367254"/>
                </a:lnTo>
                <a:lnTo>
                  <a:pt x="99311" y="361918"/>
                </a:lnTo>
                <a:lnTo>
                  <a:pt x="96136" y="356964"/>
                </a:lnTo>
                <a:lnTo>
                  <a:pt x="94307" y="353915"/>
                </a:lnTo>
                <a:close/>
              </a:path>
              <a:path w="127000" h="628014">
                <a:moveTo>
                  <a:pt x="99311" y="312502"/>
                </a:moveTo>
                <a:lnTo>
                  <a:pt x="0" y="312502"/>
                </a:lnTo>
                <a:lnTo>
                  <a:pt x="0" y="324698"/>
                </a:lnTo>
                <a:lnTo>
                  <a:pt x="99311" y="324698"/>
                </a:lnTo>
                <a:lnTo>
                  <a:pt x="99311" y="312502"/>
                </a:lnTo>
                <a:close/>
              </a:path>
              <a:path w="127000" h="628014">
                <a:moveTo>
                  <a:pt x="13969" y="280363"/>
                </a:moveTo>
                <a:lnTo>
                  <a:pt x="0" y="280363"/>
                </a:lnTo>
                <a:lnTo>
                  <a:pt x="0" y="292558"/>
                </a:lnTo>
                <a:lnTo>
                  <a:pt x="13969" y="292558"/>
                </a:lnTo>
                <a:lnTo>
                  <a:pt x="13969" y="280363"/>
                </a:lnTo>
                <a:close/>
              </a:path>
              <a:path w="127000" h="628014">
                <a:moveTo>
                  <a:pt x="99311" y="280363"/>
                </a:moveTo>
                <a:lnTo>
                  <a:pt x="27304" y="280363"/>
                </a:lnTo>
                <a:lnTo>
                  <a:pt x="27304" y="292558"/>
                </a:lnTo>
                <a:lnTo>
                  <a:pt x="99311" y="292558"/>
                </a:lnTo>
                <a:lnTo>
                  <a:pt x="99311" y="280363"/>
                </a:lnTo>
                <a:close/>
              </a:path>
              <a:path w="127000" h="628014">
                <a:moveTo>
                  <a:pt x="36829" y="258640"/>
                </a:moveTo>
                <a:lnTo>
                  <a:pt x="27304" y="258640"/>
                </a:lnTo>
                <a:lnTo>
                  <a:pt x="27304" y="267659"/>
                </a:lnTo>
                <a:lnTo>
                  <a:pt x="36829" y="267659"/>
                </a:lnTo>
                <a:lnTo>
                  <a:pt x="36829" y="258640"/>
                </a:lnTo>
                <a:close/>
              </a:path>
              <a:path w="127000" h="628014">
                <a:moveTo>
                  <a:pt x="99184" y="232471"/>
                </a:moveTo>
                <a:lnTo>
                  <a:pt x="88389" y="234250"/>
                </a:lnTo>
                <a:lnTo>
                  <a:pt x="88643" y="236536"/>
                </a:lnTo>
                <a:lnTo>
                  <a:pt x="88770" y="241491"/>
                </a:lnTo>
                <a:lnTo>
                  <a:pt x="82294" y="246572"/>
                </a:lnTo>
                <a:lnTo>
                  <a:pt x="2158" y="246572"/>
                </a:lnTo>
                <a:lnTo>
                  <a:pt x="9524" y="258640"/>
                </a:lnTo>
                <a:lnTo>
                  <a:pt x="85468" y="258640"/>
                </a:lnTo>
                <a:lnTo>
                  <a:pt x="90294" y="258132"/>
                </a:lnTo>
                <a:lnTo>
                  <a:pt x="100130" y="246572"/>
                </a:lnTo>
                <a:lnTo>
                  <a:pt x="100109" y="238315"/>
                </a:lnTo>
                <a:lnTo>
                  <a:pt x="99819" y="235901"/>
                </a:lnTo>
                <a:lnTo>
                  <a:pt x="99184" y="232471"/>
                </a:lnTo>
                <a:close/>
              </a:path>
              <a:path w="127000" h="628014">
                <a:moveTo>
                  <a:pt x="36829" y="234250"/>
                </a:moveTo>
                <a:lnTo>
                  <a:pt x="27304" y="234250"/>
                </a:lnTo>
                <a:lnTo>
                  <a:pt x="27304" y="246572"/>
                </a:lnTo>
                <a:lnTo>
                  <a:pt x="36829" y="246572"/>
                </a:lnTo>
                <a:lnTo>
                  <a:pt x="36829" y="234250"/>
                </a:lnTo>
                <a:close/>
              </a:path>
              <a:path w="127000" h="628014">
                <a:moveTo>
                  <a:pt x="99311" y="163111"/>
                </a:moveTo>
                <a:lnTo>
                  <a:pt x="27304" y="163111"/>
                </a:lnTo>
                <a:lnTo>
                  <a:pt x="27304" y="175306"/>
                </a:lnTo>
                <a:lnTo>
                  <a:pt x="72007" y="175306"/>
                </a:lnTo>
                <a:lnTo>
                  <a:pt x="76706" y="176068"/>
                </a:lnTo>
                <a:lnTo>
                  <a:pt x="79881" y="177339"/>
                </a:lnTo>
                <a:lnTo>
                  <a:pt x="83183" y="178609"/>
                </a:lnTo>
                <a:lnTo>
                  <a:pt x="85722" y="180895"/>
                </a:lnTo>
                <a:lnTo>
                  <a:pt x="87627" y="184198"/>
                </a:lnTo>
                <a:lnTo>
                  <a:pt x="89405" y="187374"/>
                </a:lnTo>
                <a:lnTo>
                  <a:pt x="90421" y="190804"/>
                </a:lnTo>
                <a:lnTo>
                  <a:pt x="90421" y="198045"/>
                </a:lnTo>
                <a:lnTo>
                  <a:pt x="89532" y="201221"/>
                </a:lnTo>
                <a:lnTo>
                  <a:pt x="87627" y="203634"/>
                </a:lnTo>
                <a:lnTo>
                  <a:pt x="85849" y="206175"/>
                </a:lnTo>
                <a:lnTo>
                  <a:pt x="83310" y="207827"/>
                </a:lnTo>
                <a:lnTo>
                  <a:pt x="80135" y="208589"/>
                </a:lnTo>
                <a:lnTo>
                  <a:pt x="77849" y="209097"/>
                </a:lnTo>
                <a:lnTo>
                  <a:pt x="73531" y="209224"/>
                </a:lnTo>
                <a:lnTo>
                  <a:pt x="27304" y="209224"/>
                </a:lnTo>
                <a:lnTo>
                  <a:pt x="27304" y="221419"/>
                </a:lnTo>
                <a:lnTo>
                  <a:pt x="77087" y="221419"/>
                </a:lnTo>
                <a:lnTo>
                  <a:pt x="80897" y="221292"/>
                </a:lnTo>
                <a:lnTo>
                  <a:pt x="100835" y="196902"/>
                </a:lnTo>
                <a:lnTo>
                  <a:pt x="100073" y="190042"/>
                </a:lnTo>
                <a:lnTo>
                  <a:pt x="97787" y="183944"/>
                </a:lnTo>
                <a:lnTo>
                  <a:pt x="93977" y="178609"/>
                </a:lnTo>
                <a:lnTo>
                  <a:pt x="88643" y="174036"/>
                </a:lnTo>
                <a:lnTo>
                  <a:pt x="99311" y="174036"/>
                </a:lnTo>
                <a:lnTo>
                  <a:pt x="99311" y="163111"/>
                </a:lnTo>
                <a:close/>
              </a:path>
              <a:path w="127000" h="628014">
                <a:moveTo>
                  <a:pt x="99311" y="83715"/>
                </a:moveTo>
                <a:lnTo>
                  <a:pt x="0" y="83715"/>
                </a:lnTo>
                <a:lnTo>
                  <a:pt x="0" y="95910"/>
                </a:lnTo>
                <a:lnTo>
                  <a:pt x="35559" y="95910"/>
                </a:lnTo>
                <a:lnTo>
                  <a:pt x="32638" y="97942"/>
                </a:lnTo>
                <a:lnTo>
                  <a:pt x="30225" y="100737"/>
                </a:lnTo>
                <a:lnTo>
                  <a:pt x="28378" y="104294"/>
                </a:lnTo>
                <a:lnTo>
                  <a:pt x="26669" y="107470"/>
                </a:lnTo>
                <a:lnTo>
                  <a:pt x="25653" y="111408"/>
                </a:lnTo>
                <a:lnTo>
                  <a:pt x="25653" y="121698"/>
                </a:lnTo>
                <a:lnTo>
                  <a:pt x="56132" y="146088"/>
                </a:lnTo>
                <a:lnTo>
                  <a:pt x="70737" y="146088"/>
                </a:lnTo>
                <a:lnTo>
                  <a:pt x="94382" y="133639"/>
                </a:lnTo>
                <a:lnTo>
                  <a:pt x="53846" y="133639"/>
                </a:lnTo>
                <a:lnTo>
                  <a:pt x="46861" y="131733"/>
                </a:lnTo>
                <a:lnTo>
                  <a:pt x="42417" y="128176"/>
                </a:lnTo>
                <a:lnTo>
                  <a:pt x="37972" y="124493"/>
                </a:lnTo>
                <a:lnTo>
                  <a:pt x="35813" y="120046"/>
                </a:lnTo>
                <a:lnTo>
                  <a:pt x="35936" y="108740"/>
                </a:lnTo>
                <a:lnTo>
                  <a:pt x="38099" y="104294"/>
                </a:lnTo>
                <a:lnTo>
                  <a:pt x="42671" y="100483"/>
                </a:lnTo>
                <a:lnTo>
                  <a:pt x="47369" y="96799"/>
                </a:lnTo>
                <a:lnTo>
                  <a:pt x="54481" y="94894"/>
                </a:lnTo>
                <a:lnTo>
                  <a:pt x="99311" y="94894"/>
                </a:lnTo>
                <a:lnTo>
                  <a:pt x="99311" y="83715"/>
                </a:lnTo>
                <a:close/>
              </a:path>
              <a:path w="127000" h="628014">
                <a:moveTo>
                  <a:pt x="99311" y="94894"/>
                </a:moveTo>
                <a:lnTo>
                  <a:pt x="73277" y="94894"/>
                </a:lnTo>
                <a:lnTo>
                  <a:pt x="80008" y="96672"/>
                </a:lnTo>
                <a:lnTo>
                  <a:pt x="84326" y="100483"/>
                </a:lnTo>
                <a:lnTo>
                  <a:pt x="88643" y="104167"/>
                </a:lnTo>
                <a:lnTo>
                  <a:pt x="90802" y="108740"/>
                </a:lnTo>
                <a:lnTo>
                  <a:pt x="90802" y="119284"/>
                </a:lnTo>
                <a:lnTo>
                  <a:pt x="88643" y="123857"/>
                </a:lnTo>
                <a:lnTo>
                  <a:pt x="84072" y="127795"/>
                </a:lnTo>
                <a:lnTo>
                  <a:pt x="79500" y="131606"/>
                </a:lnTo>
                <a:lnTo>
                  <a:pt x="72515" y="133639"/>
                </a:lnTo>
                <a:lnTo>
                  <a:pt x="94382" y="133639"/>
                </a:lnTo>
                <a:lnTo>
                  <a:pt x="99311" y="126144"/>
                </a:lnTo>
                <a:lnTo>
                  <a:pt x="100835" y="120936"/>
                </a:lnTo>
                <a:lnTo>
                  <a:pt x="100835" y="106327"/>
                </a:lnTo>
                <a:lnTo>
                  <a:pt x="97279" y="99594"/>
                </a:lnTo>
                <a:lnTo>
                  <a:pt x="90167" y="95021"/>
                </a:lnTo>
                <a:lnTo>
                  <a:pt x="99311" y="95021"/>
                </a:lnTo>
                <a:lnTo>
                  <a:pt x="99311" y="94894"/>
                </a:lnTo>
                <a:close/>
              </a:path>
              <a:path w="127000" h="628014">
                <a:moveTo>
                  <a:pt x="65022" y="0"/>
                </a:moveTo>
                <a:lnTo>
                  <a:pt x="63117" y="0"/>
                </a:lnTo>
                <a:lnTo>
                  <a:pt x="54739" y="571"/>
                </a:lnTo>
                <a:lnTo>
                  <a:pt x="25653" y="32774"/>
                </a:lnTo>
                <a:lnTo>
                  <a:pt x="26292" y="39870"/>
                </a:lnTo>
                <a:lnTo>
                  <a:pt x="55331" y="65737"/>
                </a:lnTo>
                <a:lnTo>
                  <a:pt x="63879" y="66311"/>
                </a:lnTo>
                <a:lnTo>
                  <a:pt x="72164" y="65737"/>
                </a:lnTo>
                <a:lnTo>
                  <a:pt x="79484" y="64009"/>
                </a:lnTo>
                <a:lnTo>
                  <a:pt x="85828" y="61113"/>
                </a:lnTo>
                <a:lnTo>
                  <a:pt x="91183" y="57038"/>
                </a:lnTo>
                <a:lnTo>
                  <a:pt x="93985" y="53735"/>
                </a:lnTo>
                <a:lnTo>
                  <a:pt x="66419" y="53735"/>
                </a:lnTo>
                <a:lnTo>
                  <a:pt x="66419" y="53100"/>
                </a:lnTo>
                <a:lnTo>
                  <a:pt x="56386" y="53100"/>
                </a:lnTo>
                <a:lnTo>
                  <a:pt x="50163" y="52591"/>
                </a:lnTo>
                <a:lnTo>
                  <a:pt x="45083" y="50559"/>
                </a:lnTo>
                <a:lnTo>
                  <a:pt x="40845" y="46192"/>
                </a:lnTo>
                <a:lnTo>
                  <a:pt x="37591" y="42937"/>
                </a:lnTo>
                <a:lnTo>
                  <a:pt x="35686" y="38237"/>
                </a:lnTo>
                <a:lnTo>
                  <a:pt x="35686" y="26423"/>
                </a:lnTo>
                <a:lnTo>
                  <a:pt x="38099" y="21341"/>
                </a:lnTo>
                <a:lnTo>
                  <a:pt x="42797" y="17530"/>
                </a:lnTo>
                <a:lnTo>
                  <a:pt x="45845" y="14989"/>
                </a:lnTo>
                <a:lnTo>
                  <a:pt x="50290" y="13465"/>
                </a:lnTo>
                <a:lnTo>
                  <a:pt x="56386" y="12830"/>
                </a:lnTo>
                <a:lnTo>
                  <a:pt x="66419" y="12830"/>
                </a:lnTo>
                <a:lnTo>
                  <a:pt x="66419" y="127"/>
                </a:lnTo>
                <a:lnTo>
                  <a:pt x="65022" y="0"/>
                </a:lnTo>
                <a:close/>
              </a:path>
              <a:path w="127000" h="628014">
                <a:moveTo>
                  <a:pt x="77595" y="381"/>
                </a:moveTo>
                <a:lnTo>
                  <a:pt x="76071" y="12957"/>
                </a:lnTo>
                <a:lnTo>
                  <a:pt x="81278" y="14862"/>
                </a:lnTo>
                <a:lnTo>
                  <a:pt x="84961" y="17403"/>
                </a:lnTo>
                <a:lnTo>
                  <a:pt x="87373" y="20579"/>
                </a:lnTo>
                <a:lnTo>
                  <a:pt x="89659" y="23755"/>
                </a:lnTo>
                <a:lnTo>
                  <a:pt x="90802" y="27566"/>
                </a:lnTo>
                <a:lnTo>
                  <a:pt x="90701" y="38237"/>
                </a:lnTo>
                <a:lnTo>
                  <a:pt x="88770" y="43064"/>
                </a:lnTo>
                <a:lnTo>
                  <a:pt x="84580" y="47002"/>
                </a:lnTo>
                <a:lnTo>
                  <a:pt x="80389" y="51067"/>
                </a:lnTo>
                <a:lnTo>
                  <a:pt x="74293" y="53227"/>
                </a:lnTo>
                <a:lnTo>
                  <a:pt x="66419" y="53735"/>
                </a:lnTo>
                <a:lnTo>
                  <a:pt x="93985" y="53735"/>
                </a:lnTo>
                <a:lnTo>
                  <a:pt x="100835" y="23755"/>
                </a:lnTo>
                <a:lnTo>
                  <a:pt x="98803" y="16768"/>
                </a:lnTo>
                <a:lnTo>
                  <a:pt x="90675" y="6097"/>
                </a:lnTo>
                <a:lnTo>
                  <a:pt x="84961" y="2413"/>
                </a:lnTo>
                <a:lnTo>
                  <a:pt x="77595" y="381"/>
                </a:lnTo>
                <a:close/>
              </a:path>
              <a:path w="127000" h="628014">
                <a:moveTo>
                  <a:pt x="66419" y="12830"/>
                </a:moveTo>
                <a:lnTo>
                  <a:pt x="56386" y="12830"/>
                </a:lnTo>
                <a:lnTo>
                  <a:pt x="56386" y="53100"/>
                </a:lnTo>
                <a:lnTo>
                  <a:pt x="66419" y="53100"/>
                </a:lnTo>
                <a:lnTo>
                  <a:pt x="66419" y="1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0038588" y="906399"/>
            <a:ext cx="638810" cy="15240"/>
          </a:xfrm>
          <a:custGeom>
            <a:avLst/>
            <a:gdLst/>
            <a:ahLst/>
            <a:cxnLst/>
            <a:rect l="l" t="t" r="r" b="b"/>
            <a:pathLst>
              <a:path w="638809" h="15240">
                <a:moveTo>
                  <a:pt x="638555" y="0"/>
                </a:moveTo>
                <a:lnTo>
                  <a:pt x="0" y="0"/>
                </a:lnTo>
                <a:lnTo>
                  <a:pt x="0" y="15239"/>
                </a:lnTo>
                <a:lnTo>
                  <a:pt x="638555" y="15239"/>
                </a:lnTo>
                <a:lnTo>
                  <a:pt x="6385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9666731" y="484631"/>
            <a:ext cx="1434465" cy="78803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92710" rIns="0" bIns="0" rtlCol="0" vert="horz">
            <a:spAutoFit/>
          </a:bodyPr>
          <a:lstStyle/>
          <a:p>
            <a:pPr algn="ctr" marR="41275">
              <a:lnSpc>
                <a:spcPct val="100000"/>
              </a:lnSpc>
              <a:spcBef>
                <a:spcPts val="73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algn="ctr" marR="42545">
              <a:lnSpc>
                <a:spcPct val="100000"/>
              </a:lnSpc>
              <a:spcBef>
                <a:spcPts val="405"/>
              </a:spcBef>
            </a:pPr>
            <a:r>
              <a:rPr dirty="0" sz="1800" spc="-5">
                <a:latin typeface="Cambria Math"/>
                <a:cs typeface="Cambria Math"/>
              </a:rPr>
              <a:t>2𝑠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9195816" y="839724"/>
            <a:ext cx="469900" cy="76200"/>
          </a:xfrm>
          <a:custGeom>
            <a:avLst/>
            <a:gdLst/>
            <a:ahLst/>
            <a:cxnLst/>
            <a:rect l="l" t="t" r="r" b="b"/>
            <a:pathLst>
              <a:path w="469900" h="76200">
                <a:moveTo>
                  <a:pt x="393700" y="0"/>
                </a:moveTo>
                <a:lnTo>
                  <a:pt x="393700" y="76200"/>
                </a:lnTo>
                <a:lnTo>
                  <a:pt x="457200" y="44450"/>
                </a:lnTo>
                <a:lnTo>
                  <a:pt x="406400" y="44450"/>
                </a:lnTo>
                <a:lnTo>
                  <a:pt x="406400" y="31750"/>
                </a:lnTo>
                <a:lnTo>
                  <a:pt x="457200" y="31750"/>
                </a:lnTo>
                <a:lnTo>
                  <a:pt x="393700" y="0"/>
                </a:lnTo>
                <a:close/>
              </a:path>
              <a:path w="469900" h="76200">
                <a:moveTo>
                  <a:pt x="3937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93700" y="44450"/>
                </a:lnTo>
                <a:lnTo>
                  <a:pt x="393700" y="31750"/>
                </a:lnTo>
                <a:close/>
              </a:path>
              <a:path w="469900" h="76200">
                <a:moveTo>
                  <a:pt x="457200" y="31750"/>
                </a:moveTo>
                <a:lnTo>
                  <a:pt x="406400" y="31750"/>
                </a:lnTo>
                <a:lnTo>
                  <a:pt x="406400" y="44450"/>
                </a:lnTo>
                <a:lnTo>
                  <a:pt x="457200" y="44450"/>
                </a:lnTo>
                <a:lnTo>
                  <a:pt x="469900" y="38100"/>
                </a:lnTo>
                <a:lnTo>
                  <a:pt x="457200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100816" y="839724"/>
            <a:ext cx="511175" cy="76200"/>
          </a:xfrm>
          <a:custGeom>
            <a:avLst/>
            <a:gdLst/>
            <a:ahLst/>
            <a:cxnLst/>
            <a:rect l="l" t="t" r="r" b="b"/>
            <a:pathLst>
              <a:path w="511175" h="76200">
                <a:moveTo>
                  <a:pt x="434975" y="0"/>
                </a:moveTo>
                <a:lnTo>
                  <a:pt x="434975" y="76200"/>
                </a:lnTo>
                <a:lnTo>
                  <a:pt x="498475" y="44450"/>
                </a:lnTo>
                <a:lnTo>
                  <a:pt x="447675" y="44450"/>
                </a:lnTo>
                <a:lnTo>
                  <a:pt x="447675" y="31750"/>
                </a:lnTo>
                <a:lnTo>
                  <a:pt x="498475" y="31750"/>
                </a:lnTo>
                <a:lnTo>
                  <a:pt x="434975" y="0"/>
                </a:lnTo>
                <a:close/>
              </a:path>
              <a:path w="511175" h="76200">
                <a:moveTo>
                  <a:pt x="43497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434975" y="44450"/>
                </a:lnTo>
                <a:lnTo>
                  <a:pt x="434975" y="31750"/>
                </a:lnTo>
                <a:close/>
              </a:path>
              <a:path w="511175" h="76200">
                <a:moveTo>
                  <a:pt x="498475" y="31750"/>
                </a:moveTo>
                <a:lnTo>
                  <a:pt x="447675" y="31750"/>
                </a:lnTo>
                <a:lnTo>
                  <a:pt x="447675" y="44450"/>
                </a:lnTo>
                <a:lnTo>
                  <a:pt x="498475" y="44450"/>
                </a:lnTo>
                <a:lnTo>
                  <a:pt x="511175" y="38100"/>
                </a:lnTo>
                <a:lnTo>
                  <a:pt x="49847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9388729" y="1831720"/>
            <a:ext cx="1760220" cy="422275"/>
          </a:xfrm>
          <a:custGeom>
            <a:avLst/>
            <a:gdLst/>
            <a:ahLst/>
            <a:cxnLst/>
            <a:rect l="l" t="t" r="r" b="b"/>
            <a:pathLst>
              <a:path w="1760220" h="422275">
                <a:moveTo>
                  <a:pt x="269367" y="53721"/>
                </a:moveTo>
                <a:lnTo>
                  <a:pt x="232168" y="71678"/>
                </a:lnTo>
                <a:lnTo>
                  <a:pt x="206375" y="114427"/>
                </a:lnTo>
                <a:lnTo>
                  <a:pt x="189788" y="169468"/>
                </a:lnTo>
                <a:lnTo>
                  <a:pt x="184277" y="233172"/>
                </a:lnTo>
                <a:lnTo>
                  <a:pt x="185648" y="265963"/>
                </a:lnTo>
                <a:lnTo>
                  <a:pt x="196697" y="325348"/>
                </a:lnTo>
                <a:lnTo>
                  <a:pt x="218300" y="375500"/>
                </a:lnTo>
                <a:lnTo>
                  <a:pt x="247967" y="410464"/>
                </a:lnTo>
                <a:lnTo>
                  <a:pt x="265684" y="421894"/>
                </a:lnTo>
                <a:lnTo>
                  <a:pt x="269367" y="412877"/>
                </a:lnTo>
                <a:lnTo>
                  <a:pt x="255143" y="401434"/>
                </a:lnTo>
                <a:lnTo>
                  <a:pt x="242595" y="386499"/>
                </a:lnTo>
                <a:lnTo>
                  <a:pt x="222504" y="346202"/>
                </a:lnTo>
                <a:lnTo>
                  <a:pt x="209816" y="294297"/>
                </a:lnTo>
                <a:lnTo>
                  <a:pt x="205613" y="233426"/>
                </a:lnTo>
                <a:lnTo>
                  <a:pt x="206679" y="201333"/>
                </a:lnTo>
                <a:lnTo>
                  <a:pt x="215201" y="144614"/>
                </a:lnTo>
                <a:lnTo>
                  <a:pt x="231914" y="98298"/>
                </a:lnTo>
                <a:lnTo>
                  <a:pt x="255295" y="65151"/>
                </a:lnTo>
                <a:lnTo>
                  <a:pt x="269367" y="53721"/>
                </a:lnTo>
                <a:close/>
              </a:path>
              <a:path w="1760220" h="422275">
                <a:moveTo>
                  <a:pt x="1741424" y="233172"/>
                </a:moveTo>
                <a:lnTo>
                  <a:pt x="1735912" y="169468"/>
                </a:lnTo>
                <a:lnTo>
                  <a:pt x="1719453" y="114427"/>
                </a:lnTo>
                <a:lnTo>
                  <a:pt x="1693519" y="71678"/>
                </a:lnTo>
                <a:lnTo>
                  <a:pt x="1659890" y="44831"/>
                </a:lnTo>
                <a:lnTo>
                  <a:pt x="1656334" y="53721"/>
                </a:lnTo>
                <a:lnTo>
                  <a:pt x="1670392" y="65151"/>
                </a:lnTo>
                <a:lnTo>
                  <a:pt x="1682889" y="80022"/>
                </a:lnTo>
                <a:lnTo>
                  <a:pt x="1703070" y="120015"/>
                </a:lnTo>
                <a:lnTo>
                  <a:pt x="1715858" y="171729"/>
                </a:lnTo>
                <a:lnTo>
                  <a:pt x="1720088" y="233426"/>
                </a:lnTo>
                <a:lnTo>
                  <a:pt x="1719033" y="264985"/>
                </a:lnTo>
                <a:lnTo>
                  <a:pt x="1710601" y="321373"/>
                </a:lnTo>
                <a:lnTo>
                  <a:pt x="1693900" y="368096"/>
                </a:lnTo>
                <a:lnTo>
                  <a:pt x="1670469" y="401434"/>
                </a:lnTo>
                <a:lnTo>
                  <a:pt x="1656334" y="412877"/>
                </a:lnTo>
                <a:lnTo>
                  <a:pt x="1659890" y="421894"/>
                </a:lnTo>
                <a:lnTo>
                  <a:pt x="1693519" y="395008"/>
                </a:lnTo>
                <a:lnTo>
                  <a:pt x="1719453" y="351917"/>
                </a:lnTo>
                <a:lnTo>
                  <a:pt x="1735912" y="296697"/>
                </a:lnTo>
                <a:lnTo>
                  <a:pt x="1740039" y="265963"/>
                </a:lnTo>
                <a:lnTo>
                  <a:pt x="1741424" y="233172"/>
                </a:lnTo>
                <a:close/>
              </a:path>
              <a:path w="1760220" h="422275">
                <a:moveTo>
                  <a:pt x="1760220" y="0"/>
                </a:moveTo>
                <a:lnTo>
                  <a:pt x="0" y="0"/>
                </a:lnTo>
                <a:lnTo>
                  <a:pt x="0" y="15240"/>
                </a:lnTo>
                <a:lnTo>
                  <a:pt x="1760220" y="15240"/>
                </a:lnTo>
                <a:lnTo>
                  <a:pt x="1760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 txBox="1"/>
          <p:nvPr/>
        </p:nvSpPr>
        <p:spPr>
          <a:xfrm>
            <a:off x="9195816" y="1504188"/>
            <a:ext cx="2197735" cy="78803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40640">
              <a:lnSpc>
                <a:spcPts val="2150"/>
              </a:lnSpc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193675">
              <a:lnSpc>
                <a:spcPct val="100000"/>
              </a:lnSpc>
              <a:spcBef>
                <a:spcPts val="985"/>
              </a:spcBef>
              <a:tabLst>
                <a:tab pos="471170" algn="l"/>
              </a:tabLst>
            </a:pPr>
            <a:r>
              <a:rPr dirty="0" sz="1800">
                <a:latin typeface="Cambria Math"/>
                <a:cs typeface="Cambria Math"/>
              </a:rPr>
              <a:t>2	1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𝑒</a:t>
            </a:r>
            <a:r>
              <a:rPr dirty="0" baseline="29914" sz="1950">
                <a:latin typeface="Cambria Math"/>
                <a:cs typeface="Cambria Math"/>
              </a:rPr>
              <a:t>−</a:t>
            </a:r>
            <a:r>
              <a:rPr dirty="0" baseline="49145" sz="1950">
                <a:latin typeface="Cambria Math"/>
                <a:cs typeface="Cambria Math"/>
              </a:rPr>
              <a:t>1</a:t>
            </a:r>
            <a:r>
              <a:rPr dirty="0" baseline="29914" sz="1950">
                <a:latin typeface="Cambria Math"/>
                <a:cs typeface="Cambria Math"/>
              </a:rPr>
              <a:t>ൗ</a:t>
            </a:r>
            <a:r>
              <a:rPr dirty="0" baseline="10683" sz="1950">
                <a:latin typeface="Cambria Math"/>
                <a:cs typeface="Cambria Math"/>
              </a:rPr>
              <a:t>2</a:t>
            </a:r>
            <a:r>
              <a:rPr dirty="0" baseline="29914" sz="1950">
                <a:latin typeface="Cambria Math"/>
                <a:cs typeface="Cambria Math"/>
              </a:rPr>
              <a:t>𝑇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baseline="23504" sz="1950">
                <a:latin typeface="Cambria Math"/>
                <a:cs typeface="Cambria Math"/>
              </a:rPr>
              <a:t>−1</a:t>
            </a:r>
            <a:endParaRPr baseline="23504" sz="1950">
              <a:latin typeface="Cambria Math"/>
              <a:cs typeface="Cambria Math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759952" y="1860804"/>
            <a:ext cx="436880" cy="76200"/>
          </a:xfrm>
          <a:custGeom>
            <a:avLst/>
            <a:gdLst/>
            <a:ahLst/>
            <a:cxnLst/>
            <a:rect l="l" t="t" r="r" b="b"/>
            <a:pathLst>
              <a:path w="436879" h="76200">
                <a:moveTo>
                  <a:pt x="360299" y="0"/>
                </a:moveTo>
                <a:lnTo>
                  <a:pt x="360299" y="76200"/>
                </a:lnTo>
                <a:lnTo>
                  <a:pt x="423799" y="44450"/>
                </a:lnTo>
                <a:lnTo>
                  <a:pt x="372999" y="44450"/>
                </a:lnTo>
                <a:lnTo>
                  <a:pt x="372999" y="31750"/>
                </a:lnTo>
                <a:lnTo>
                  <a:pt x="423799" y="31750"/>
                </a:lnTo>
                <a:lnTo>
                  <a:pt x="360299" y="0"/>
                </a:lnTo>
                <a:close/>
              </a:path>
              <a:path w="436879" h="76200">
                <a:moveTo>
                  <a:pt x="36029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0299" y="44450"/>
                </a:lnTo>
                <a:lnTo>
                  <a:pt x="360299" y="31750"/>
                </a:lnTo>
                <a:close/>
              </a:path>
              <a:path w="436879" h="76200">
                <a:moveTo>
                  <a:pt x="423799" y="31750"/>
                </a:moveTo>
                <a:lnTo>
                  <a:pt x="372999" y="31750"/>
                </a:lnTo>
                <a:lnTo>
                  <a:pt x="372999" y="44450"/>
                </a:lnTo>
                <a:lnTo>
                  <a:pt x="423799" y="44450"/>
                </a:lnTo>
                <a:lnTo>
                  <a:pt x="436499" y="38100"/>
                </a:lnTo>
                <a:lnTo>
                  <a:pt x="42379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1393423" y="1860804"/>
            <a:ext cx="264160" cy="76200"/>
          </a:xfrm>
          <a:custGeom>
            <a:avLst/>
            <a:gdLst/>
            <a:ahLst/>
            <a:cxnLst/>
            <a:rect l="l" t="t" r="r" b="b"/>
            <a:pathLst>
              <a:path w="264159" h="76200">
                <a:moveTo>
                  <a:pt x="187578" y="0"/>
                </a:moveTo>
                <a:lnTo>
                  <a:pt x="187578" y="76200"/>
                </a:lnTo>
                <a:lnTo>
                  <a:pt x="251078" y="44450"/>
                </a:lnTo>
                <a:lnTo>
                  <a:pt x="200278" y="44450"/>
                </a:lnTo>
                <a:lnTo>
                  <a:pt x="200278" y="31750"/>
                </a:lnTo>
                <a:lnTo>
                  <a:pt x="251078" y="31750"/>
                </a:lnTo>
                <a:lnTo>
                  <a:pt x="187578" y="0"/>
                </a:lnTo>
                <a:close/>
              </a:path>
              <a:path w="264159" h="76200">
                <a:moveTo>
                  <a:pt x="187578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187578" y="44450"/>
                </a:lnTo>
                <a:lnTo>
                  <a:pt x="187578" y="31750"/>
                </a:lnTo>
                <a:close/>
              </a:path>
              <a:path w="264159" h="76200">
                <a:moveTo>
                  <a:pt x="251078" y="31750"/>
                </a:moveTo>
                <a:lnTo>
                  <a:pt x="200278" y="31750"/>
                </a:lnTo>
                <a:lnTo>
                  <a:pt x="200278" y="44450"/>
                </a:lnTo>
                <a:lnTo>
                  <a:pt x="251078" y="44450"/>
                </a:lnTo>
                <a:lnTo>
                  <a:pt x="263778" y="38100"/>
                </a:lnTo>
                <a:lnTo>
                  <a:pt x="251078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12" name="object 1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3" name="object 1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2430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Elección</a:t>
            </a:r>
            <a:r>
              <a:rPr dirty="0" spc="-55"/>
              <a:t> </a:t>
            </a:r>
            <a:r>
              <a:rPr dirty="0"/>
              <a:t>del</a:t>
            </a:r>
            <a:r>
              <a:rPr dirty="0" spc="-25"/>
              <a:t> </a:t>
            </a:r>
            <a:r>
              <a:rPr dirty="0" spc="-5"/>
              <a:t>periodo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10"/>
              <a:t>muestreo</a:t>
            </a:r>
          </a:p>
        </p:txBody>
      </p:sp>
      <p:sp>
        <p:nvSpPr>
          <p:cNvPr id="4" name="object 4"/>
          <p:cNvSpPr/>
          <p:nvPr/>
        </p:nvSpPr>
        <p:spPr>
          <a:xfrm>
            <a:off x="580986" y="1440814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19">
                <a:moveTo>
                  <a:pt x="212788" y="0"/>
                </a:moveTo>
                <a:lnTo>
                  <a:pt x="209435" y="9525"/>
                </a:lnTo>
                <a:lnTo>
                  <a:pt x="223080" y="15503"/>
                </a:lnTo>
                <a:lnTo>
                  <a:pt x="234813" y="23733"/>
                </a:lnTo>
                <a:lnTo>
                  <a:pt x="258643" y="61706"/>
                </a:lnTo>
                <a:lnTo>
                  <a:pt x="266471" y="116712"/>
                </a:lnTo>
                <a:lnTo>
                  <a:pt x="265597" y="137479"/>
                </a:lnTo>
                <a:lnTo>
                  <a:pt x="252488" y="188468"/>
                </a:lnTo>
                <a:lnTo>
                  <a:pt x="223236" y="220257"/>
                </a:lnTo>
                <a:lnTo>
                  <a:pt x="209804" y="226187"/>
                </a:lnTo>
                <a:lnTo>
                  <a:pt x="212788" y="235712"/>
                </a:lnTo>
                <a:lnTo>
                  <a:pt x="257826" y="208994"/>
                </a:lnTo>
                <a:lnTo>
                  <a:pt x="283124" y="159607"/>
                </a:lnTo>
                <a:lnTo>
                  <a:pt x="287972" y="117983"/>
                </a:lnTo>
                <a:lnTo>
                  <a:pt x="286755" y="96335"/>
                </a:lnTo>
                <a:lnTo>
                  <a:pt x="277026" y="57993"/>
                </a:lnTo>
                <a:lnTo>
                  <a:pt x="244867" y="15113"/>
                </a:lnTo>
                <a:lnTo>
                  <a:pt x="229880" y="6163"/>
                </a:lnTo>
                <a:lnTo>
                  <a:pt x="212788" y="0"/>
                </a:lnTo>
                <a:close/>
              </a:path>
              <a:path w="288290" h="236219">
                <a:moveTo>
                  <a:pt x="75184" y="0"/>
                </a:moveTo>
                <a:lnTo>
                  <a:pt x="30221" y="26824"/>
                </a:lnTo>
                <a:lnTo>
                  <a:pt x="4864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662"/>
                </a:lnTo>
                <a:lnTo>
                  <a:pt x="75184" y="235712"/>
                </a:lnTo>
                <a:lnTo>
                  <a:pt x="78168" y="226187"/>
                </a:lnTo>
                <a:lnTo>
                  <a:pt x="64735" y="220257"/>
                </a:lnTo>
                <a:lnTo>
                  <a:pt x="53144" y="211994"/>
                </a:lnTo>
                <a:lnTo>
                  <a:pt x="29366" y="173345"/>
                </a:lnTo>
                <a:lnTo>
                  <a:pt x="21501" y="116712"/>
                </a:lnTo>
                <a:lnTo>
                  <a:pt x="22375" y="96567"/>
                </a:lnTo>
                <a:lnTo>
                  <a:pt x="35483" y="46989"/>
                </a:lnTo>
                <a:lnTo>
                  <a:pt x="64944" y="15503"/>
                </a:lnTo>
                <a:lnTo>
                  <a:pt x="7853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364361"/>
            <a:ext cx="79184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88645" algn="l"/>
              </a:tabLst>
            </a:pP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23086" y="1550288"/>
            <a:ext cx="990600" cy="17145"/>
          </a:xfrm>
          <a:custGeom>
            <a:avLst/>
            <a:gdLst/>
            <a:ahLst/>
            <a:cxnLst/>
            <a:rect l="l" t="t" r="r" b="b"/>
            <a:pathLst>
              <a:path w="990600" h="17144">
                <a:moveTo>
                  <a:pt x="990599" y="0"/>
                </a:moveTo>
                <a:lnTo>
                  <a:pt x="0" y="0"/>
                </a:lnTo>
                <a:lnTo>
                  <a:pt x="0" y="16763"/>
                </a:lnTo>
                <a:lnTo>
                  <a:pt x="990599" y="16763"/>
                </a:lnTo>
                <a:lnTo>
                  <a:pt x="9905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531745" y="1440814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1" y="0"/>
                </a:moveTo>
                <a:lnTo>
                  <a:pt x="215519" y="9525"/>
                </a:lnTo>
                <a:lnTo>
                  <a:pt x="229139" y="15503"/>
                </a:lnTo>
                <a:lnTo>
                  <a:pt x="240855" y="23733"/>
                </a:lnTo>
                <a:lnTo>
                  <a:pt x="264666" y="61706"/>
                </a:lnTo>
                <a:lnTo>
                  <a:pt x="272542" y="116712"/>
                </a:lnTo>
                <a:lnTo>
                  <a:pt x="271662" y="137479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3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5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201417" y="1364361"/>
            <a:ext cx="9201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716280" algn="l"/>
              </a:tabLst>
            </a:pPr>
            <a:r>
              <a:rPr dirty="0" sz="2000">
                <a:latin typeface="Calibri"/>
                <a:cs typeface="Calibri"/>
              </a:rPr>
              <a:t>;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78429" y="1342897"/>
            <a:ext cx="2809240" cy="224154"/>
          </a:xfrm>
          <a:custGeom>
            <a:avLst/>
            <a:gdLst/>
            <a:ahLst/>
            <a:cxnLst/>
            <a:rect l="l" t="t" r="r" b="b"/>
            <a:pathLst>
              <a:path w="2809240" h="224155">
                <a:moveTo>
                  <a:pt x="1762252" y="6985"/>
                </a:moveTo>
                <a:lnTo>
                  <a:pt x="1759839" y="0"/>
                </a:lnTo>
                <a:lnTo>
                  <a:pt x="1747354" y="4533"/>
                </a:lnTo>
                <a:lnTo>
                  <a:pt x="1736407" y="11074"/>
                </a:lnTo>
                <a:lnTo>
                  <a:pt x="1712874" y="42430"/>
                </a:lnTo>
                <a:lnTo>
                  <a:pt x="1704848" y="86233"/>
                </a:lnTo>
                <a:lnTo>
                  <a:pt x="1705724" y="102019"/>
                </a:lnTo>
                <a:lnTo>
                  <a:pt x="1719072" y="142113"/>
                </a:lnTo>
                <a:lnTo>
                  <a:pt x="1747278" y="167767"/>
                </a:lnTo>
                <a:lnTo>
                  <a:pt x="1759839" y="172212"/>
                </a:lnTo>
                <a:lnTo>
                  <a:pt x="1761998" y="165227"/>
                </a:lnTo>
                <a:lnTo>
                  <a:pt x="1752180" y="160870"/>
                </a:lnTo>
                <a:lnTo>
                  <a:pt x="1743710" y="154838"/>
                </a:lnTo>
                <a:lnTo>
                  <a:pt x="1723148" y="114261"/>
                </a:lnTo>
                <a:lnTo>
                  <a:pt x="1720596" y="85217"/>
                </a:lnTo>
                <a:lnTo>
                  <a:pt x="1721231" y="70548"/>
                </a:lnTo>
                <a:lnTo>
                  <a:pt x="1736585" y="24955"/>
                </a:lnTo>
                <a:lnTo>
                  <a:pt x="1752346" y="11328"/>
                </a:lnTo>
                <a:lnTo>
                  <a:pt x="1762252" y="6985"/>
                </a:lnTo>
                <a:close/>
              </a:path>
              <a:path w="2809240" h="224155">
                <a:moveTo>
                  <a:pt x="2163953" y="86233"/>
                </a:moveTo>
                <a:lnTo>
                  <a:pt x="2155914" y="42430"/>
                </a:lnTo>
                <a:lnTo>
                  <a:pt x="2132393" y="11074"/>
                </a:lnTo>
                <a:lnTo>
                  <a:pt x="2108962" y="0"/>
                </a:lnTo>
                <a:lnTo>
                  <a:pt x="2106549" y="6985"/>
                </a:lnTo>
                <a:lnTo>
                  <a:pt x="2116505" y="11328"/>
                </a:lnTo>
                <a:lnTo>
                  <a:pt x="2125053" y="17310"/>
                </a:lnTo>
                <a:lnTo>
                  <a:pt x="2145639" y="57188"/>
                </a:lnTo>
                <a:lnTo>
                  <a:pt x="2148205" y="85217"/>
                </a:lnTo>
                <a:lnTo>
                  <a:pt x="2147557" y="100431"/>
                </a:lnTo>
                <a:lnTo>
                  <a:pt x="2137918" y="137668"/>
                </a:lnTo>
                <a:lnTo>
                  <a:pt x="2106803" y="165227"/>
                </a:lnTo>
                <a:lnTo>
                  <a:pt x="2108962" y="172212"/>
                </a:lnTo>
                <a:lnTo>
                  <a:pt x="2141893" y="152717"/>
                </a:lnTo>
                <a:lnTo>
                  <a:pt x="2160359" y="116611"/>
                </a:lnTo>
                <a:lnTo>
                  <a:pt x="2163051" y="102019"/>
                </a:lnTo>
                <a:lnTo>
                  <a:pt x="2163953" y="86233"/>
                </a:lnTo>
                <a:close/>
              </a:path>
              <a:path w="2809240" h="224155">
                <a:moveTo>
                  <a:pt x="2808732" y="207391"/>
                </a:moveTo>
                <a:lnTo>
                  <a:pt x="0" y="207391"/>
                </a:lnTo>
                <a:lnTo>
                  <a:pt x="0" y="224155"/>
                </a:lnTo>
                <a:lnTo>
                  <a:pt x="2808732" y="224155"/>
                </a:lnTo>
                <a:lnTo>
                  <a:pt x="2808732" y="2073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517269" y="1283588"/>
            <a:ext cx="381063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2292350" algn="l"/>
              </a:tabLst>
            </a:pPr>
            <a:r>
              <a:rPr dirty="0" sz="1450" spc="40">
                <a:latin typeface="Cambria Math"/>
                <a:cs typeface="Cambria Math"/>
              </a:rPr>
              <a:t>100	</a:t>
            </a:r>
            <a:r>
              <a:rPr dirty="0" sz="1450" spc="80">
                <a:latin typeface="Cambria Math"/>
                <a:cs typeface="Cambria Math"/>
              </a:rPr>
              <a:t>𝑒</a:t>
            </a:r>
            <a:r>
              <a:rPr dirty="0" baseline="25462" sz="1800" spc="120">
                <a:latin typeface="Cambria Math"/>
                <a:cs typeface="Cambria Math"/>
              </a:rPr>
              <a:t>−2𝑇</a:t>
            </a:r>
            <a:r>
              <a:rPr dirty="0" sz="1450" spc="80">
                <a:latin typeface="Cambria Math"/>
                <a:cs typeface="Cambria Math"/>
              </a:rPr>
              <a:t>𝑧</a:t>
            </a:r>
            <a:r>
              <a:rPr dirty="0" baseline="25462" sz="1800" spc="120">
                <a:latin typeface="Cambria Math"/>
                <a:cs typeface="Cambria Math"/>
              </a:rPr>
              <a:t>−1</a:t>
            </a:r>
            <a:r>
              <a:rPr dirty="0" baseline="25462" sz="1800" spc="135">
                <a:latin typeface="Cambria Math"/>
                <a:cs typeface="Cambria Math"/>
              </a:rPr>
              <a:t> </a:t>
            </a:r>
            <a:r>
              <a:rPr dirty="0" sz="1450" spc="90">
                <a:latin typeface="Cambria Math"/>
                <a:cs typeface="Cambria Math"/>
              </a:rPr>
              <a:t>sin</a:t>
            </a:r>
            <a:r>
              <a:rPr dirty="0" sz="1450" spc="240">
                <a:latin typeface="Cambria Math"/>
                <a:cs typeface="Cambria Math"/>
              </a:rPr>
              <a:t> </a:t>
            </a:r>
            <a:r>
              <a:rPr dirty="0" sz="1450" spc="40">
                <a:latin typeface="Cambria Math"/>
                <a:cs typeface="Cambria Math"/>
              </a:rPr>
              <a:t>10𝑇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631816" y="1620266"/>
            <a:ext cx="459105" cy="172720"/>
          </a:xfrm>
          <a:custGeom>
            <a:avLst/>
            <a:gdLst/>
            <a:ahLst/>
            <a:cxnLst/>
            <a:rect l="l" t="t" r="r" b="b"/>
            <a:pathLst>
              <a:path w="459104" h="172719">
                <a:moveTo>
                  <a:pt x="404113" y="0"/>
                </a:moveTo>
                <a:lnTo>
                  <a:pt x="401700" y="6985"/>
                </a:lnTo>
                <a:lnTo>
                  <a:pt x="411658" y="11322"/>
                </a:lnTo>
                <a:lnTo>
                  <a:pt x="420211" y="17303"/>
                </a:lnTo>
                <a:lnTo>
                  <a:pt x="440801" y="57181"/>
                </a:lnTo>
                <a:lnTo>
                  <a:pt x="443357" y="85217"/>
                </a:lnTo>
                <a:lnTo>
                  <a:pt x="442714" y="100431"/>
                </a:lnTo>
                <a:lnTo>
                  <a:pt x="433070" y="137668"/>
                </a:lnTo>
                <a:lnTo>
                  <a:pt x="401955" y="165226"/>
                </a:lnTo>
                <a:lnTo>
                  <a:pt x="404113" y="172212"/>
                </a:lnTo>
                <a:lnTo>
                  <a:pt x="437046" y="152709"/>
                </a:lnTo>
                <a:lnTo>
                  <a:pt x="455517" y="116601"/>
                </a:lnTo>
                <a:lnTo>
                  <a:pt x="459105" y="86233"/>
                </a:lnTo>
                <a:lnTo>
                  <a:pt x="458204" y="70391"/>
                </a:lnTo>
                <a:lnTo>
                  <a:pt x="444881" y="30225"/>
                </a:lnTo>
                <a:lnTo>
                  <a:pt x="416591" y="4526"/>
                </a:lnTo>
                <a:lnTo>
                  <a:pt x="404113" y="0"/>
                </a:lnTo>
                <a:close/>
              </a:path>
              <a:path w="459104" h="172719">
                <a:moveTo>
                  <a:pt x="54991" y="0"/>
                </a:moveTo>
                <a:lnTo>
                  <a:pt x="22129" y="19627"/>
                </a:lnTo>
                <a:lnTo>
                  <a:pt x="3587" y="55800"/>
                </a:lnTo>
                <a:lnTo>
                  <a:pt x="0" y="86233"/>
                </a:lnTo>
                <a:lnTo>
                  <a:pt x="883" y="102018"/>
                </a:lnTo>
                <a:lnTo>
                  <a:pt x="14224" y="142112"/>
                </a:lnTo>
                <a:lnTo>
                  <a:pt x="42441" y="167759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67"/>
                </a:lnTo>
                <a:lnTo>
                  <a:pt x="38862" y="154828"/>
                </a:lnTo>
                <a:lnTo>
                  <a:pt x="18303" y="114252"/>
                </a:lnTo>
                <a:lnTo>
                  <a:pt x="15748" y="85217"/>
                </a:lnTo>
                <a:lnTo>
                  <a:pt x="16388" y="70544"/>
                </a:lnTo>
                <a:lnTo>
                  <a:pt x="31740" y="24951"/>
                </a:lnTo>
                <a:lnTo>
                  <a:pt x="57404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172362" y="1560956"/>
            <a:ext cx="48609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2005964" algn="l"/>
              </a:tabLst>
            </a:pPr>
            <a:r>
              <a:rPr dirty="0" sz="1450" spc="40">
                <a:latin typeface="Cambria Math"/>
                <a:cs typeface="Cambria Math"/>
              </a:rPr>
              <a:t>𝑠</a:t>
            </a:r>
            <a:r>
              <a:rPr dirty="0" baseline="20833" sz="1800" spc="60">
                <a:latin typeface="Cambria Math"/>
                <a:cs typeface="Cambria Math"/>
              </a:rPr>
              <a:t>2</a:t>
            </a:r>
            <a:r>
              <a:rPr dirty="0" sz="1450" spc="40">
                <a:latin typeface="Cambria Math"/>
                <a:cs typeface="Cambria Math"/>
              </a:rPr>
              <a:t>+4𝑠+104	</a:t>
            </a:r>
            <a:r>
              <a:rPr dirty="0" sz="1450" spc="60">
                <a:latin typeface="Cambria Math"/>
                <a:cs typeface="Cambria Math"/>
              </a:rPr>
              <a:t>1−2𝑒</a:t>
            </a:r>
            <a:r>
              <a:rPr dirty="0" baseline="20833" sz="1800" spc="89">
                <a:latin typeface="Cambria Math"/>
                <a:cs typeface="Cambria Math"/>
              </a:rPr>
              <a:t>−2𝑇</a:t>
            </a:r>
            <a:r>
              <a:rPr dirty="0" sz="1450" spc="60">
                <a:latin typeface="Cambria Math"/>
                <a:cs typeface="Cambria Math"/>
              </a:rPr>
              <a:t>𝑧</a:t>
            </a:r>
            <a:r>
              <a:rPr dirty="0" baseline="20833" sz="1800" spc="89">
                <a:latin typeface="Cambria Math"/>
                <a:cs typeface="Cambria Math"/>
              </a:rPr>
              <a:t>−1</a:t>
            </a:r>
            <a:r>
              <a:rPr dirty="0" baseline="20833" sz="1800" spc="150">
                <a:latin typeface="Cambria Math"/>
                <a:cs typeface="Cambria Math"/>
              </a:rPr>
              <a:t> </a:t>
            </a:r>
            <a:r>
              <a:rPr dirty="0" sz="1450" spc="90">
                <a:latin typeface="Cambria Math"/>
                <a:cs typeface="Cambria Math"/>
              </a:rPr>
              <a:t>cos</a:t>
            </a:r>
            <a:r>
              <a:rPr dirty="0" sz="1450" spc="285">
                <a:latin typeface="Cambria Math"/>
                <a:cs typeface="Cambria Math"/>
              </a:rPr>
              <a:t> </a:t>
            </a:r>
            <a:r>
              <a:rPr dirty="0" sz="1450" spc="40">
                <a:latin typeface="Cambria Math"/>
                <a:cs typeface="Cambria Math"/>
              </a:rPr>
              <a:t>10𝑇</a:t>
            </a:r>
            <a:r>
              <a:rPr dirty="0" sz="1450" spc="320">
                <a:latin typeface="Cambria Math"/>
                <a:cs typeface="Cambria Math"/>
              </a:rPr>
              <a:t> </a:t>
            </a:r>
            <a:r>
              <a:rPr dirty="0" sz="1450" spc="65">
                <a:latin typeface="Cambria Math"/>
                <a:cs typeface="Cambria Math"/>
              </a:rPr>
              <a:t>+𝑒</a:t>
            </a:r>
            <a:r>
              <a:rPr dirty="0" baseline="20833" sz="1800" spc="97">
                <a:latin typeface="Cambria Math"/>
                <a:cs typeface="Cambria Math"/>
              </a:rPr>
              <a:t>−4𝑇</a:t>
            </a:r>
            <a:r>
              <a:rPr dirty="0" sz="1450" spc="65">
                <a:latin typeface="Cambria Math"/>
                <a:cs typeface="Cambria Math"/>
              </a:rPr>
              <a:t>𝑧</a:t>
            </a:r>
            <a:r>
              <a:rPr dirty="0" baseline="20833" sz="1800" spc="97">
                <a:latin typeface="Cambria Math"/>
                <a:cs typeface="Cambria Math"/>
              </a:rPr>
              <a:t>−1</a:t>
            </a:r>
            <a:endParaRPr baseline="20833"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3786" y="2247976"/>
            <a:ext cx="11275695" cy="6064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ts val="228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El periodo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muestreo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necesario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para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poder</a:t>
            </a:r>
            <a:r>
              <a:rPr dirty="0" sz="2000" spc="-10">
                <a:latin typeface="Calibri"/>
                <a:cs typeface="Calibri"/>
              </a:rPr>
              <a:t> representar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dinámica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sistema: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mínimo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15">
                <a:latin typeface="Calibri"/>
                <a:cs typeface="Calibri"/>
              </a:rPr>
              <a:t>8-10</a:t>
            </a:r>
            <a:endParaRPr sz="2000">
              <a:latin typeface="Calibri"/>
              <a:cs typeface="Calibri"/>
            </a:endParaRPr>
          </a:p>
          <a:p>
            <a:pPr marL="241300">
              <a:lnSpc>
                <a:spcPts val="2280"/>
              </a:lnSpc>
            </a:pPr>
            <a:r>
              <a:rPr dirty="0" sz="2000" spc="-10">
                <a:latin typeface="Calibri"/>
                <a:cs typeface="Calibri"/>
              </a:rPr>
              <a:t>muestras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la </a:t>
            </a:r>
            <a:r>
              <a:rPr dirty="0" sz="2000" spc="-10">
                <a:latin typeface="Calibri"/>
                <a:cs typeface="Calibri"/>
              </a:rPr>
              <a:t>primera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oscilación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47268" y="747521"/>
            <a:ext cx="361505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segundo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orden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superior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817607" y="236220"/>
            <a:ext cx="1434465" cy="78803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90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endParaRPr sz="1650">
              <a:latin typeface="Times New Roman"/>
              <a:cs typeface="Times New Roman"/>
            </a:endParaRPr>
          </a:p>
          <a:p>
            <a:pPr marL="464184">
              <a:lnSpc>
                <a:spcPct val="100000"/>
              </a:lnSpc>
            </a:pPr>
            <a:r>
              <a:rPr dirty="0" sz="1800" spc="30">
                <a:latin typeface="Cambria Math"/>
                <a:cs typeface="Cambria Math"/>
              </a:rPr>
              <a:t>𝐺(𝑠)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346692" y="591312"/>
            <a:ext cx="469900" cy="76200"/>
          </a:xfrm>
          <a:custGeom>
            <a:avLst/>
            <a:gdLst/>
            <a:ahLst/>
            <a:cxnLst/>
            <a:rect l="l" t="t" r="r" b="b"/>
            <a:pathLst>
              <a:path w="469900" h="76200">
                <a:moveTo>
                  <a:pt x="393700" y="0"/>
                </a:moveTo>
                <a:lnTo>
                  <a:pt x="393700" y="76200"/>
                </a:lnTo>
                <a:lnTo>
                  <a:pt x="457200" y="44450"/>
                </a:lnTo>
                <a:lnTo>
                  <a:pt x="406400" y="44450"/>
                </a:lnTo>
                <a:lnTo>
                  <a:pt x="406400" y="31750"/>
                </a:lnTo>
                <a:lnTo>
                  <a:pt x="457200" y="31750"/>
                </a:lnTo>
                <a:lnTo>
                  <a:pt x="393700" y="0"/>
                </a:lnTo>
                <a:close/>
              </a:path>
              <a:path w="469900" h="76200">
                <a:moveTo>
                  <a:pt x="3937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93700" y="44450"/>
                </a:lnTo>
                <a:lnTo>
                  <a:pt x="393700" y="31750"/>
                </a:lnTo>
                <a:close/>
              </a:path>
              <a:path w="469900" h="76200">
                <a:moveTo>
                  <a:pt x="457200" y="31750"/>
                </a:moveTo>
                <a:lnTo>
                  <a:pt x="406400" y="31750"/>
                </a:lnTo>
                <a:lnTo>
                  <a:pt x="406400" y="44450"/>
                </a:lnTo>
                <a:lnTo>
                  <a:pt x="457200" y="44450"/>
                </a:lnTo>
                <a:lnTo>
                  <a:pt x="469900" y="38100"/>
                </a:lnTo>
                <a:lnTo>
                  <a:pt x="457200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251692" y="591312"/>
            <a:ext cx="511175" cy="76200"/>
          </a:xfrm>
          <a:custGeom>
            <a:avLst/>
            <a:gdLst/>
            <a:ahLst/>
            <a:cxnLst/>
            <a:rect l="l" t="t" r="r" b="b"/>
            <a:pathLst>
              <a:path w="511175" h="76200">
                <a:moveTo>
                  <a:pt x="434975" y="0"/>
                </a:moveTo>
                <a:lnTo>
                  <a:pt x="434975" y="76200"/>
                </a:lnTo>
                <a:lnTo>
                  <a:pt x="498475" y="44450"/>
                </a:lnTo>
                <a:lnTo>
                  <a:pt x="447675" y="44450"/>
                </a:lnTo>
                <a:lnTo>
                  <a:pt x="447675" y="31750"/>
                </a:lnTo>
                <a:lnTo>
                  <a:pt x="498475" y="31750"/>
                </a:lnTo>
                <a:lnTo>
                  <a:pt x="434975" y="0"/>
                </a:lnTo>
                <a:close/>
              </a:path>
              <a:path w="511175" h="76200">
                <a:moveTo>
                  <a:pt x="43497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434975" y="44450"/>
                </a:lnTo>
                <a:lnTo>
                  <a:pt x="434975" y="31750"/>
                </a:lnTo>
                <a:close/>
              </a:path>
              <a:path w="511175" h="76200">
                <a:moveTo>
                  <a:pt x="498475" y="31750"/>
                </a:moveTo>
                <a:lnTo>
                  <a:pt x="447675" y="31750"/>
                </a:lnTo>
                <a:lnTo>
                  <a:pt x="447675" y="44450"/>
                </a:lnTo>
                <a:lnTo>
                  <a:pt x="498475" y="44450"/>
                </a:lnTo>
                <a:lnTo>
                  <a:pt x="511175" y="38100"/>
                </a:lnTo>
                <a:lnTo>
                  <a:pt x="49847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9346692" y="1255775"/>
            <a:ext cx="2197735" cy="78803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90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endParaRPr sz="1650">
              <a:latin typeface="Times New Roman"/>
              <a:cs typeface="Times New Roman"/>
            </a:endParaRPr>
          </a:p>
          <a:p>
            <a:pPr algn="ctr" marR="41275">
              <a:lnSpc>
                <a:spcPct val="100000"/>
              </a:lnSpc>
            </a:pPr>
            <a:r>
              <a:rPr dirty="0" sz="1800" spc="30">
                <a:latin typeface="Cambria Math"/>
                <a:cs typeface="Cambria Math"/>
              </a:rPr>
              <a:t>𝐺(𝑧)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10828" y="1610867"/>
            <a:ext cx="436880" cy="76200"/>
          </a:xfrm>
          <a:custGeom>
            <a:avLst/>
            <a:gdLst/>
            <a:ahLst/>
            <a:cxnLst/>
            <a:rect l="l" t="t" r="r" b="b"/>
            <a:pathLst>
              <a:path w="436879" h="76200">
                <a:moveTo>
                  <a:pt x="360299" y="0"/>
                </a:moveTo>
                <a:lnTo>
                  <a:pt x="360299" y="76200"/>
                </a:lnTo>
                <a:lnTo>
                  <a:pt x="423799" y="44450"/>
                </a:lnTo>
                <a:lnTo>
                  <a:pt x="372999" y="44450"/>
                </a:lnTo>
                <a:lnTo>
                  <a:pt x="372999" y="31750"/>
                </a:lnTo>
                <a:lnTo>
                  <a:pt x="423799" y="31750"/>
                </a:lnTo>
                <a:lnTo>
                  <a:pt x="360299" y="0"/>
                </a:lnTo>
                <a:close/>
              </a:path>
              <a:path w="436879" h="76200">
                <a:moveTo>
                  <a:pt x="36029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0299" y="44450"/>
                </a:lnTo>
                <a:lnTo>
                  <a:pt x="360299" y="31750"/>
                </a:lnTo>
                <a:close/>
              </a:path>
              <a:path w="436879" h="76200">
                <a:moveTo>
                  <a:pt x="423799" y="31750"/>
                </a:moveTo>
                <a:lnTo>
                  <a:pt x="372999" y="31750"/>
                </a:lnTo>
                <a:lnTo>
                  <a:pt x="372999" y="44450"/>
                </a:lnTo>
                <a:lnTo>
                  <a:pt x="423799" y="44450"/>
                </a:lnTo>
                <a:lnTo>
                  <a:pt x="436499" y="38100"/>
                </a:lnTo>
                <a:lnTo>
                  <a:pt x="42379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544300" y="1610867"/>
            <a:ext cx="264160" cy="76200"/>
          </a:xfrm>
          <a:custGeom>
            <a:avLst/>
            <a:gdLst/>
            <a:ahLst/>
            <a:cxnLst/>
            <a:rect l="l" t="t" r="r" b="b"/>
            <a:pathLst>
              <a:path w="264159" h="76200">
                <a:moveTo>
                  <a:pt x="187578" y="0"/>
                </a:moveTo>
                <a:lnTo>
                  <a:pt x="187578" y="76200"/>
                </a:lnTo>
                <a:lnTo>
                  <a:pt x="251078" y="44450"/>
                </a:lnTo>
                <a:lnTo>
                  <a:pt x="200278" y="44450"/>
                </a:lnTo>
                <a:lnTo>
                  <a:pt x="200278" y="31750"/>
                </a:lnTo>
                <a:lnTo>
                  <a:pt x="251078" y="31750"/>
                </a:lnTo>
                <a:lnTo>
                  <a:pt x="187578" y="0"/>
                </a:lnTo>
                <a:close/>
              </a:path>
              <a:path w="264159" h="76200">
                <a:moveTo>
                  <a:pt x="187578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187578" y="44450"/>
                </a:lnTo>
                <a:lnTo>
                  <a:pt x="187578" y="31750"/>
                </a:lnTo>
                <a:close/>
              </a:path>
              <a:path w="264159" h="76200">
                <a:moveTo>
                  <a:pt x="251078" y="31750"/>
                </a:moveTo>
                <a:lnTo>
                  <a:pt x="200278" y="31750"/>
                </a:lnTo>
                <a:lnTo>
                  <a:pt x="200278" y="44450"/>
                </a:lnTo>
                <a:lnTo>
                  <a:pt x="251078" y="44450"/>
                </a:lnTo>
                <a:lnTo>
                  <a:pt x="263778" y="38100"/>
                </a:lnTo>
                <a:lnTo>
                  <a:pt x="251078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18605" y="6173915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80" h="83185">
                <a:moveTo>
                  <a:pt x="30478" y="0"/>
                </a:moveTo>
                <a:lnTo>
                  <a:pt x="23933" y="0"/>
                </a:lnTo>
                <a:lnTo>
                  <a:pt x="22163" y="3578"/>
                </a:lnTo>
                <a:lnTo>
                  <a:pt x="19147" y="7266"/>
                </a:lnTo>
                <a:lnTo>
                  <a:pt x="10648" y="14862"/>
                </a:lnTo>
                <a:lnTo>
                  <a:pt x="5678" y="18098"/>
                </a:lnTo>
                <a:lnTo>
                  <a:pt x="0" y="20773"/>
                </a:lnTo>
                <a:lnTo>
                  <a:pt x="0" y="30591"/>
                </a:lnTo>
                <a:lnTo>
                  <a:pt x="20319" y="18342"/>
                </a:lnTo>
                <a:lnTo>
                  <a:pt x="20319" y="83092"/>
                </a:lnTo>
                <a:lnTo>
                  <a:pt x="30478" y="83092"/>
                </a:lnTo>
                <a:lnTo>
                  <a:pt x="3047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778378" y="6173915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4" h="83185">
                <a:moveTo>
                  <a:pt x="36755" y="0"/>
                </a:moveTo>
                <a:lnTo>
                  <a:pt x="1953" y="23936"/>
                </a:lnTo>
                <a:lnTo>
                  <a:pt x="12455" y="24998"/>
                </a:lnTo>
                <a:lnTo>
                  <a:pt x="12455" y="19808"/>
                </a:lnTo>
                <a:lnTo>
                  <a:pt x="13920" y="15753"/>
                </a:lnTo>
                <a:lnTo>
                  <a:pt x="19782" y="9879"/>
                </a:lnTo>
                <a:lnTo>
                  <a:pt x="23689" y="8414"/>
                </a:lnTo>
                <a:lnTo>
                  <a:pt x="33214" y="8414"/>
                </a:lnTo>
                <a:lnTo>
                  <a:pt x="36999" y="9794"/>
                </a:lnTo>
                <a:lnTo>
                  <a:pt x="42738" y="15326"/>
                </a:lnTo>
                <a:lnTo>
                  <a:pt x="44204" y="18721"/>
                </a:lnTo>
                <a:lnTo>
                  <a:pt x="44204" y="26586"/>
                </a:lnTo>
                <a:lnTo>
                  <a:pt x="42616" y="30652"/>
                </a:lnTo>
                <a:lnTo>
                  <a:pt x="36267" y="39274"/>
                </a:lnTo>
                <a:lnTo>
                  <a:pt x="30161" y="45124"/>
                </a:lnTo>
                <a:lnTo>
                  <a:pt x="15386" y="57238"/>
                </a:lnTo>
                <a:lnTo>
                  <a:pt x="10990" y="61415"/>
                </a:lnTo>
                <a:lnTo>
                  <a:pt x="4884" y="68632"/>
                </a:lnTo>
                <a:lnTo>
                  <a:pt x="2564" y="72308"/>
                </a:lnTo>
                <a:lnTo>
                  <a:pt x="366" y="78292"/>
                </a:lnTo>
                <a:lnTo>
                  <a:pt x="0" y="80637"/>
                </a:lnTo>
                <a:lnTo>
                  <a:pt x="0" y="83092"/>
                </a:lnTo>
                <a:lnTo>
                  <a:pt x="54705" y="83092"/>
                </a:lnTo>
                <a:lnTo>
                  <a:pt x="54705" y="73322"/>
                </a:lnTo>
                <a:lnTo>
                  <a:pt x="14164" y="73322"/>
                </a:lnTo>
                <a:lnTo>
                  <a:pt x="15263" y="71478"/>
                </a:lnTo>
                <a:lnTo>
                  <a:pt x="16729" y="69646"/>
                </a:lnTo>
                <a:lnTo>
                  <a:pt x="20148" y="65995"/>
                </a:lnTo>
                <a:lnTo>
                  <a:pt x="24055" y="62526"/>
                </a:lnTo>
                <a:lnTo>
                  <a:pt x="37488" y="51230"/>
                </a:lnTo>
                <a:lnTo>
                  <a:pt x="42738" y="46382"/>
                </a:lnTo>
                <a:lnTo>
                  <a:pt x="48966" y="39299"/>
                </a:lnTo>
                <a:lnTo>
                  <a:pt x="51286" y="35940"/>
                </a:lnTo>
                <a:lnTo>
                  <a:pt x="53973" y="29541"/>
                </a:lnTo>
                <a:lnTo>
                  <a:pt x="54583" y="26280"/>
                </a:lnTo>
                <a:lnTo>
                  <a:pt x="54583" y="16462"/>
                </a:lnTo>
                <a:lnTo>
                  <a:pt x="52263" y="11003"/>
                </a:lnTo>
                <a:lnTo>
                  <a:pt x="43105" y="2198"/>
                </a:lnTo>
                <a:lnTo>
                  <a:pt x="3675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248628" y="6173915"/>
            <a:ext cx="54610" cy="85090"/>
          </a:xfrm>
          <a:custGeom>
            <a:avLst/>
            <a:gdLst/>
            <a:ahLst/>
            <a:cxnLst/>
            <a:rect l="l" t="t" r="r" b="b"/>
            <a:pathLst>
              <a:path w="54610" h="85089">
                <a:moveTo>
                  <a:pt x="30527" y="0"/>
                </a:moveTo>
                <a:lnTo>
                  <a:pt x="1099" y="21444"/>
                </a:lnTo>
                <a:lnTo>
                  <a:pt x="11234" y="23252"/>
                </a:lnTo>
                <a:lnTo>
                  <a:pt x="11966" y="18281"/>
                </a:lnTo>
                <a:lnTo>
                  <a:pt x="13676" y="14557"/>
                </a:lnTo>
                <a:lnTo>
                  <a:pt x="18927" y="9598"/>
                </a:lnTo>
                <a:lnTo>
                  <a:pt x="22224" y="8353"/>
                </a:lnTo>
                <a:lnTo>
                  <a:pt x="30161" y="8353"/>
                </a:lnTo>
                <a:lnTo>
                  <a:pt x="33458" y="9574"/>
                </a:lnTo>
                <a:lnTo>
                  <a:pt x="38465" y="14471"/>
                </a:lnTo>
                <a:lnTo>
                  <a:pt x="39686" y="17549"/>
                </a:lnTo>
                <a:lnTo>
                  <a:pt x="39686" y="25987"/>
                </a:lnTo>
                <a:lnTo>
                  <a:pt x="37976" y="29468"/>
                </a:lnTo>
                <a:lnTo>
                  <a:pt x="31138" y="33974"/>
                </a:lnTo>
                <a:lnTo>
                  <a:pt x="27230" y="35110"/>
                </a:lnTo>
                <a:lnTo>
                  <a:pt x="21247" y="35000"/>
                </a:lnTo>
                <a:lnTo>
                  <a:pt x="20148" y="43915"/>
                </a:lnTo>
                <a:lnTo>
                  <a:pt x="22956" y="43158"/>
                </a:lnTo>
                <a:lnTo>
                  <a:pt x="25399" y="42779"/>
                </a:lnTo>
                <a:lnTo>
                  <a:pt x="31993" y="42779"/>
                </a:lnTo>
                <a:lnTo>
                  <a:pt x="35900" y="44293"/>
                </a:lnTo>
                <a:lnTo>
                  <a:pt x="41884" y="50363"/>
                </a:lnTo>
                <a:lnTo>
                  <a:pt x="43471" y="54210"/>
                </a:lnTo>
                <a:lnTo>
                  <a:pt x="43471" y="63760"/>
                </a:lnTo>
                <a:lnTo>
                  <a:pt x="41762" y="67863"/>
                </a:lnTo>
                <a:lnTo>
                  <a:pt x="35290" y="74494"/>
                </a:lnTo>
                <a:lnTo>
                  <a:pt x="31138" y="76143"/>
                </a:lnTo>
                <a:lnTo>
                  <a:pt x="22346" y="76143"/>
                </a:lnTo>
                <a:lnTo>
                  <a:pt x="18927" y="74873"/>
                </a:lnTo>
                <a:lnTo>
                  <a:pt x="13310" y="69793"/>
                </a:lnTo>
                <a:lnTo>
                  <a:pt x="11356" y="65640"/>
                </a:lnTo>
                <a:lnTo>
                  <a:pt x="10257" y="59888"/>
                </a:lnTo>
                <a:lnTo>
                  <a:pt x="0" y="61244"/>
                </a:lnTo>
                <a:lnTo>
                  <a:pt x="34435" y="84557"/>
                </a:lnTo>
                <a:lnTo>
                  <a:pt x="41029" y="82042"/>
                </a:lnTo>
                <a:lnTo>
                  <a:pt x="51653" y="71991"/>
                </a:lnTo>
                <a:lnTo>
                  <a:pt x="54217" y="65873"/>
                </a:lnTo>
                <a:lnTo>
                  <a:pt x="54217" y="53306"/>
                </a:lnTo>
                <a:lnTo>
                  <a:pt x="52874" y="48849"/>
                </a:lnTo>
                <a:lnTo>
                  <a:pt x="47501" y="41741"/>
                </a:lnTo>
                <a:lnTo>
                  <a:pt x="43715" y="39396"/>
                </a:lnTo>
                <a:lnTo>
                  <a:pt x="38831" y="38273"/>
                </a:lnTo>
                <a:lnTo>
                  <a:pt x="42494" y="36539"/>
                </a:lnTo>
                <a:lnTo>
                  <a:pt x="45425" y="34206"/>
                </a:lnTo>
                <a:lnTo>
                  <a:pt x="49210" y="28332"/>
                </a:lnTo>
                <a:lnTo>
                  <a:pt x="50187" y="25084"/>
                </a:lnTo>
                <a:lnTo>
                  <a:pt x="50187" y="17744"/>
                </a:lnTo>
                <a:lnTo>
                  <a:pt x="49210" y="14190"/>
                </a:lnTo>
                <a:lnTo>
                  <a:pt x="45181" y="7486"/>
                </a:lnTo>
                <a:lnTo>
                  <a:pt x="42250" y="4848"/>
                </a:lnTo>
                <a:lnTo>
                  <a:pt x="34679" y="964"/>
                </a:lnTo>
                <a:lnTo>
                  <a:pt x="3052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14238" y="6174257"/>
            <a:ext cx="57150" cy="83185"/>
          </a:xfrm>
          <a:custGeom>
            <a:avLst/>
            <a:gdLst/>
            <a:ahLst/>
            <a:cxnLst/>
            <a:rect l="l" t="t" r="r" b="b"/>
            <a:pathLst>
              <a:path w="57150" h="83185">
                <a:moveTo>
                  <a:pt x="46035" y="62929"/>
                </a:moveTo>
                <a:lnTo>
                  <a:pt x="35900" y="62929"/>
                </a:lnTo>
                <a:lnTo>
                  <a:pt x="35900" y="82750"/>
                </a:lnTo>
                <a:lnTo>
                  <a:pt x="46035" y="82750"/>
                </a:lnTo>
                <a:lnTo>
                  <a:pt x="46035" y="62929"/>
                </a:lnTo>
                <a:close/>
              </a:path>
              <a:path w="57150" h="83185">
                <a:moveTo>
                  <a:pt x="46035" y="0"/>
                </a:moveTo>
                <a:lnTo>
                  <a:pt x="37732" y="0"/>
                </a:lnTo>
                <a:lnTo>
                  <a:pt x="0" y="53624"/>
                </a:lnTo>
                <a:lnTo>
                  <a:pt x="0" y="62929"/>
                </a:lnTo>
                <a:lnTo>
                  <a:pt x="57148" y="62929"/>
                </a:lnTo>
                <a:lnTo>
                  <a:pt x="57148" y="53624"/>
                </a:lnTo>
                <a:lnTo>
                  <a:pt x="10013" y="53624"/>
                </a:lnTo>
                <a:lnTo>
                  <a:pt x="35900" y="16303"/>
                </a:lnTo>
                <a:lnTo>
                  <a:pt x="46035" y="16303"/>
                </a:lnTo>
                <a:lnTo>
                  <a:pt x="46035" y="0"/>
                </a:lnTo>
                <a:close/>
              </a:path>
              <a:path w="57150" h="83185">
                <a:moveTo>
                  <a:pt x="46035" y="16303"/>
                </a:moveTo>
                <a:lnTo>
                  <a:pt x="35900" y="16303"/>
                </a:lnTo>
                <a:lnTo>
                  <a:pt x="35900" y="53624"/>
                </a:lnTo>
                <a:lnTo>
                  <a:pt x="46035" y="53624"/>
                </a:lnTo>
                <a:lnTo>
                  <a:pt x="46035" y="1630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86442" y="6175380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50920" y="0"/>
                </a:moveTo>
                <a:lnTo>
                  <a:pt x="9768" y="0"/>
                </a:lnTo>
                <a:lnTo>
                  <a:pt x="1831" y="42510"/>
                </a:lnTo>
                <a:lnTo>
                  <a:pt x="11356" y="43744"/>
                </a:lnTo>
                <a:lnTo>
                  <a:pt x="12821" y="41375"/>
                </a:lnTo>
                <a:lnTo>
                  <a:pt x="14897" y="39445"/>
                </a:lnTo>
                <a:lnTo>
                  <a:pt x="20148" y="36478"/>
                </a:lnTo>
                <a:lnTo>
                  <a:pt x="23201" y="35733"/>
                </a:lnTo>
                <a:lnTo>
                  <a:pt x="31626" y="35733"/>
                </a:lnTo>
                <a:lnTo>
                  <a:pt x="35900" y="37406"/>
                </a:lnTo>
                <a:lnTo>
                  <a:pt x="42494" y="44098"/>
                </a:lnTo>
                <a:lnTo>
                  <a:pt x="44082" y="48678"/>
                </a:lnTo>
                <a:lnTo>
                  <a:pt x="44082" y="60572"/>
                </a:lnTo>
                <a:lnTo>
                  <a:pt x="42372" y="65457"/>
                </a:lnTo>
                <a:lnTo>
                  <a:pt x="35656" y="72834"/>
                </a:lnTo>
                <a:lnTo>
                  <a:pt x="31504" y="74678"/>
                </a:lnTo>
                <a:lnTo>
                  <a:pt x="22468" y="74678"/>
                </a:lnTo>
                <a:lnTo>
                  <a:pt x="19049" y="73371"/>
                </a:lnTo>
                <a:lnTo>
                  <a:pt x="13310" y="68144"/>
                </a:lnTo>
                <a:lnTo>
                  <a:pt x="11478" y="64236"/>
                </a:lnTo>
                <a:lnTo>
                  <a:pt x="10623" y="59046"/>
                </a:lnTo>
                <a:lnTo>
                  <a:pt x="0" y="59950"/>
                </a:lnTo>
                <a:lnTo>
                  <a:pt x="35778" y="83031"/>
                </a:lnTo>
                <a:lnTo>
                  <a:pt x="42983" y="79685"/>
                </a:lnTo>
                <a:lnTo>
                  <a:pt x="52629" y="67533"/>
                </a:lnTo>
                <a:lnTo>
                  <a:pt x="54827" y="61061"/>
                </a:lnTo>
                <a:lnTo>
                  <a:pt x="54827" y="45698"/>
                </a:lnTo>
                <a:lnTo>
                  <a:pt x="52385" y="39274"/>
                </a:lnTo>
                <a:lnTo>
                  <a:pt x="42494" y="29260"/>
                </a:lnTo>
                <a:lnTo>
                  <a:pt x="36389" y="26757"/>
                </a:lnTo>
                <a:lnTo>
                  <a:pt x="23689" y="26757"/>
                </a:lnTo>
                <a:lnTo>
                  <a:pt x="18438" y="28491"/>
                </a:lnTo>
                <a:lnTo>
                  <a:pt x="13432" y="31947"/>
                </a:lnTo>
                <a:lnTo>
                  <a:pt x="17950" y="9708"/>
                </a:lnTo>
                <a:lnTo>
                  <a:pt x="50920" y="9708"/>
                </a:lnTo>
                <a:lnTo>
                  <a:pt x="5092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7" name="object 2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55689" y="5076300"/>
            <a:ext cx="154140" cy="84508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1764221" y="4105424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80" h="83185">
                <a:moveTo>
                  <a:pt x="30478" y="0"/>
                </a:moveTo>
                <a:lnTo>
                  <a:pt x="23933" y="0"/>
                </a:lnTo>
                <a:lnTo>
                  <a:pt x="22163" y="3663"/>
                </a:lnTo>
                <a:lnTo>
                  <a:pt x="19147" y="7327"/>
                </a:lnTo>
                <a:lnTo>
                  <a:pt x="10648" y="14898"/>
                </a:lnTo>
                <a:lnTo>
                  <a:pt x="5678" y="18196"/>
                </a:lnTo>
                <a:lnTo>
                  <a:pt x="0" y="20760"/>
                </a:lnTo>
                <a:lnTo>
                  <a:pt x="0" y="30652"/>
                </a:lnTo>
                <a:lnTo>
                  <a:pt x="20319" y="18440"/>
                </a:lnTo>
                <a:lnTo>
                  <a:pt x="20319" y="83165"/>
                </a:lnTo>
                <a:lnTo>
                  <a:pt x="30478" y="83165"/>
                </a:lnTo>
                <a:lnTo>
                  <a:pt x="3047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63479" y="3134548"/>
            <a:ext cx="146350" cy="84508"/>
          </a:xfrm>
          <a:prstGeom prst="rect">
            <a:avLst/>
          </a:prstGeom>
        </p:spPr>
      </p:pic>
      <p:grpSp>
        <p:nvGrpSpPr>
          <p:cNvPr id="30" name="object 30"/>
          <p:cNvGrpSpPr/>
          <p:nvPr/>
        </p:nvGrpSpPr>
        <p:grpSpPr>
          <a:xfrm>
            <a:off x="1756430" y="3167387"/>
            <a:ext cx="2507615" cy="3091180"/>
            <a:chOff x="1756430" y="3167387"/>
            <a:chExt cx="2507615" cy="3091180"/>
          </a:xfrm>
        </p:grpSpPr>
        <p:sp>
          <p:nvSpPr>
            <p:cNvPr id="31" name="object 31"/>
            <p:cNvSpPr/>
            <p:nvPr/>
          </p:nvSpPr>
          <p:spPr>
            <a:xfrm>
              <a:off x="1873767" y="3170453"/>
              <a:ext cx="2345055" cy="2912745"/>
            </a:xfrm>
            <a:custGeom>
              <a:avLst/>
              <a:gdLst/>
              <a:ahLst/>
              <a:cxnLst/>
              <a:rect l="l" t="t" r="r" b="b"/>
              <a:pathLst>
                <a:path w="2345054" h="2912745">
                  <a:moveTo>
                    <a:pt x="0" y="2912615"/>
                  </a:moveTo>
                  <a:lnTo>
                    <a:pt x="0" y="0"/>
                  </a:lnTo>
                </a:path>
                <a:path w="2345054" h="2912745">
                  <a:moveTo>
                    <a:pt x="468906" y="2912615"/>
                  </a:moveTo>
                  <a:lnTo>
                    <a:pt x="468906" y="0"/>
                  </a:lnTo>
                </a:path>
                <a:path w="2345054" h="2912745">
                  <a:moveTo>
                    <a:pt x="937825" y="2912615"/>
                  </a:moveTo>
                  <a:lnTo>
                    <a:pt x="937825" y="0"/>
                  </a:lnTo>
                </a:path>
                <a:path w="2345054" h="2912745">
                  <a:moveTo>
                    <a:pt x="1406732" y="2912615"/>
                  </a:moveTo>
                  <a:lnTo>
                    <a:pt x="1406732" y="0"/>
                  </a:lnTo>
                </a:path>
                <a:path w="2345054" h="2912745">
                  <a:moveTo>
                    <a:pt x="1875639" y="2912615"/>
                  </a:moveTo>
                  <a:lnTo>
                    <a:pt x="1875639" y="0"/>
                  </a:lnTo>
                </a:path>
                <a:path w="2345054" h="2912745">
                  <a:moveTo>
                    <a:pt x="2344545" y="2912615"/>
                  </a:moveTo>
                  <a:lnTo>
                    <a:pt x="2344545" y="0"/>
                  </a:lnTo>
                </a:path>
                <a:path w="2345054" h="2912745">
                  <a:moveTo>
                    <a:pt x="2344545" y="2912615"/>
                  </a:moveTo>
                  <a:lnTo>
                    <a:pt x="0" y="2912615"/>
                  </a:lnTo>
                </a:path>
                <a:path w="2345054" h="2912745">
                  <a:moveTo>
                    <a:pt x="2344545" y="1941751"/>
                  </a:moveTo>
                  <a:lnTo>
                    <a:pt x="0" y="1941751"/>
                  </a:lnTo>
                </a:path>
                <a:path w="2345054" h="2912745">
                  <a:moveTo>
                    <a:pt x="2344545" y="970875"/>
                  </a:moveTo>
                  <a:lnTo>
                    <a:pt x="0" y="970875"/>
                  </a:lnTo>
                </a:path>
                <a:path w="2345054" h="2912745">
                  <a:moveTo>
                    <a:pt x="2344545" y="0"/>
                  </a:moveTo>
                  <a:lnTo>
                    <a:pt x="0" y="0"/>
                  </a:lnTo>
                </a:path>
              </a:pathLst>
            </a:custGeom>
            <a:ln w="610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870710" y="3167392"/>
              <a:ext cx="2350770" cy="2919095"/>
            </a:xfrm>
            <a:custGeom>
              <a:avLst/>
              <a:gdLst/>
              <a:ahLst/>
              <a:cxnLst/>
              <a:rect l="l" t="t" r="r" b="b"/>
              <a:pathLst>
                <a:path w="2350770" h="2919095">
                  <a:moveTo>
                    <a:pt x="2350655" y="0"/>
                  </a:moveTo>
                  <a:lnTo>
                    <a:pt x="2344547" y="0"/>
                  </a:lnTo>
                  <a:lnTo>
                    <a:pt x="2344547" y="6121"/>
                  </a:lnTo>
                  <a:lnTo>
                    <a:pt x="2344547" y="35179"/>
                  </a:lnTo>
                  <a:lnTo>
                    <a:pt x="2344547" y="970889"/>
                  </a:lnTo>
                  <a:lnTo>
                    <a:pt x="2315362" y="970889"/>
                  </a:lnTo>
                  <a:lnTo>
                    <a:pt x="2315362" y="976998"/>
                  </a:lnTo>
                  <a:lnTo>
                    <a:pt x="2344547" y="976998"/>
                  </a:lnTo>
                  <a:lnTo>
                    <a:pt x="2344547" y="1941766"/>
                  </a:lnTo>
                  <a:lnTo>
                    <a:pt x="2315362" y="1941766"/>
                  </a:lnTo>
                  <a:lnTo>
                    <a:pt x="2315362" y="1947875"/>
                  </a:lnTo>
                  <a:lnTo>
                    <a:pt x="2344547" y="1947875"/>
                  </a:lnTo>
                  <a:lnTo>
                    <a:pt x="2344547" y="2883497"/>
                  </a:lnTo>
                  <a:lnTo>
                    <a:pt x="2344547" y="2912630"/>
                  </a:lnTo>
                  <a:lnTo>
                    <a:pt x="2315362" y="2912630"/>
                  </a:lnTo>
                  <a:lnTo>
                    <a:pt x="1881746" y="2912630"/>
                  </a:lnTo>
                  <a:lnTo>
                    <a:pt x="1881746" y="2883497"/>
                  </a:lnTo>
                  <a:lnTo>
                    <a:pt x="1875637" y="2883497"/>
                  </a:lnTo>
                  <a:lnTo>
                    <a:pt x="1875637" y="2912630"/>
                  </a:lnTo>
                  <a:lnTo>
                    <a:pt x="1412836" y="2912630"/>
                  </a:lnTo>
                  <a:lnTo>
                    <a:pt x="1412836" y="2883497"/>
                  </a:lnTo>
                  <a:lnTo>
                    <a:pt x="1406728" y="2883497"/>
                  </a:lnTo>
                  <a:lnTo>
                    <a:pt x="1406728" y="2912630"/>
                  </a:lnTo>
                  <a:lnTo>
                    <a:pt x="943927" y="2912630"/>
                  </a:lnTo>
                  <a:lnTo>
                    <a:pt x="943927" y="2883497"/>
                  </a:lnTo>
                  <a:lnTo>
                    <a:pt x="937818" y="2883497"/>
                  </a:lnTo>
                  <a:lnTo>
                    <a:pt x="937818" y="2912630"/>
                  </a:lnTo>
                  <a:lnTo>
                    <a:pt x="475005" y="2912630"/>
                  </a:lnTo>
                  <a:lnTo>
                    <a:pt x="475005" y="2883497"/>
                  </a:lnTo>
                  <a:lnTo>
                    <a:pt x="468909" y="2883497"/>
                  </a:lnTo>
                  <a:lnTo>
                    <a:pt x="468909" y="2912630"/>
                  </a:lnTo>
                  <a:lnTo>
                    <a:pt x="35229" y="2912630"/>
                  </a:lnTo>
                  <a:lnTo>
                    <a:pt x="6108" y="2912630"/>
                  </a:lnTo>
                  <a:lnTo>
                    <a:pt x="6108" y="2883497"/>
                  </a:lnTo>
                  <a:lnTo>
                    <a:pt x="6108" y="1947875"/>
                  </a:lnTo>
                  <a:lnTo>
                    <a:pt x="35229" y="1947875"/>
                  </a:lnTo>
                  <a:lnTo>
                    <a:pt x="35229" y="1941766"/>
                  </a:lnTo>
                  <a:lnTo>
                    <a:pt x="6108" y="1941766"/>
                  </a:lnTo>
                  <a:lnTo>
                    <a:pt x="6108" y="976998"/>
                  </a:lnTo>
                  <a:lnTo>
                    <a:pt x="35229" y="976998"/>
                  </a:lnTo>
                  <a:lnTo>
                    <a:pt x="35229" y="970889"/>
                  </a:lnTo>
                  <a:lnTo>
                    <a:pt x="6108" y="970889"/>
                  </a:lnTo>
                  <a:lnTo>
                    <a:pt x="6108" y="35179"/>
                  </a:lnTo>
                  <a:lnTo>
                    <a:pt x="6108" y="6121"/>
                  </a:lnTo>
                  <a:lnTo>
                    <a:pt x="35229" y="6121"/>
                  </a:lnTo>
                  <a:lnTo>
                    <a:pt x="468909" y="6121"/>
                  </a:lnTo>
                  <a:lnTo>
                    <a:pt x="468909" y="35179"/>
                  </a:lnTo>
                  <a:lnTo>
                    <a:pt x="475005" y="35179"/>
                  </a:lnTo>
                  <a:lnTo>
                    <a:pt x="475005" y="6121"/>
                  </a:lnTo>
                  <a:lnTo>
                    <a:pt x="937818" y="6121"/>
                  </a:lnTo>
                  <a:lnTo>
                    <a:pt x="937818" y="35179"/>
                  </a:lnTo>
                  <a:lnTo>
                    <a:pt x="943927" y="35179"/>
                  </a:lnTo>
                  <a:lnTo>
                    <a:pt x="943927" y="6121"/>
                  </a:lnTo>
                  <a:lnTo>
                    <a:pt x="1406728" y="6121"/>
                  </a:lnTo>
                  <a:lnTo>
                    <a:pt x="1406728" y="35179"/>
                  </a:lnTo>
                  <a:lnTo>
                    <a:pt x="1412836" y="35179"/>
                  </a:lnTo>
                  <a:lnTo>
                    <a:pt x="1412836" y="6121"/>
                  </a:lnTo>
                  <a:lnTo>
                    <a:pt x="1875637" y="6121"/>
                  </a:lnTo>
                  <a:lnTo>
                    <a:pt x="1875637" y="35179"/>
                  </a:lnTo>
                  <a:lnTo>
                    <a:pt x="1881746" y="35179"/>
                  </a:lnTo>
                  <a:lnTo>
                    <a:pt x="1881746" y="6121"/>
                  </a:lnTo>
                  <a:lnTo>
                    <a:pt x="2315362" y="6121"/>
                  </a:lnTo>
                  <a:lnTo>
                    <a:pt x="2344547" y="6121"/>
                  </a:lnTo>
                  <a:lnTo>
                    <a:pt x="2344547" y="12"/>
                  </a:lnTo>
                  <a:lnTo>
                    <a:pt x="2315362" y="12"/>
                  </a:lnTo>
                  <a:lnTo>
                    <a:pt x="35229" y="12"/>
                  </a:lnTo>
                  <a:lnTo>
                    <a:pt x="6108" y="12"/>
                  </a:lnTo>
                  <a:lnTo>
                    <a:pt x="0" y="0"/>
                  </a:lnTo>
                  <a:lnTo>
                    <a:pt x="0" y="3009"/>
                  </a:lnTo>
                  <a:lnTo>
                    <a:pt x="0" y="35179"/>
                  </a:lnTo>
                  <a:lnTo>
                    <a:pt x="0" y="2883497"/>
                  </a:lnTo>
                  <a:lnTo>
                    <a:pt x="0" y="2915678"/>
                  </a:lnTo>
                  <a:lnTo>
                    <a:pt x="3048" y="2915678"/>
                  </a:lnTo>
                  <a:lnTo>
                    <a:pt x="3048" y="2918739"/>
                  </a:lnTo>
                  <a:lnTo>
                    <a:pt x="35229" y="2918739"/>
                  </a:lnTo>
                  <a:lnTo>
                    <a:pt x="2315362" y="2918739"/>
                  </a:lnTo>
                  <a:lnTo>
                    <a:pt x="2347531" y="2918739"/>
                  </a:lnTo>
                  <a:lnTo>
                    <a:pt x="2350643" y="2918739"/>
                  </a:lnTo>
                  <a:lnTo>
                    <a:pt x="2350643" y="2915678"/>
                  </a:lnTo>
                  <a:lnTo>
                    <a:pt x="2350655" y="2883497"/>
                  </a:lnTo>
                  <a:lnTo>
                    <a:pt x="2350655" y="35179"/>
                  </a:lnTo>
                  <a:lnTo>
                    <a:pt x="2350655" y="3009"/>
                  </a:lnTo>
                  <a:lnTo>
                    <a:pt x="2350655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873529" y="4212894"/>
              <a:ext cx="2345055" cy="6350"/>
            </a:xfrm>
            <a:custGeom>
              <a:avLst/>
              <a:gdLst/>
              <a:ahLst/>
              <a:cxnLst/>
              <a:rect l="l" t="t" r="r" b="b"/>
              <a:pathLst>
                <a:path w="2345054" h="6350">
                  <a:moveTo>
                    <a:pt x="9385" y="0"/>
                  </a:moveTo>
                  <a:lnTo>
                    <a:pt x="228" y="0"/>
                  </a:lnTo>
                  <a:lnTo>
                    <a:pt x="0" y="0"/>
                  </a:lnTo>
                  <a:lnTo>
                    <a:pt x="0" y="6108"/>
                  </a:lnTo>
                  <a:lnTo>
                    <a:pt x="228" y="6108"/>
                  </a:lnTo>
                  <a:lnTo>
                    <a:pt x="9385" y="6108"/>
                  </a:lnTo>
                  <a:lnTo>
                    <a:pt x="9385" y="0"/>
                  </a:lnTo>
                  <a:close/>
                </a:path>
                <a:path w="2345054" h="6350">
                  <a:moveTo>
                    <a:pt x="46024" y="0"/>
                  </a:moveTo>
                  <a:lnTo>
                    <a:pt x="36868" y="0"/>
                  </a:lnTo>
                  <a:lnTo>
                    <a:pt x="36868" y="6108"/>
                  </a:lnTo>
                  <a:lnTo>
                    <a:pt x="46024" y="6108"/>
                  </a:lnTo>
                  <a:lnTo>
                    <a:pt x="46024" y="0"/>
                  </a:lnTo>
                  <a:close/>
                </a:path>
                <a:path w="2345054" h="6350">
                  <a:moveTo>
                    <a:pt x="82651" y="0"/>
                  </a:moveTo>
                  <a:lnTo>
                    <a:pt x="73494" y="0"/>
                  </a:lnTo>
                  <a:lnTo>
                    <a:pt x="73494" y="6108"/>
                  </a:lnTo>
                  <a:lnTo>
                    <a:pt x="82651" y="6108"/>
                  </a:lnTo>
                  <a:lnTo>
                    <a:pt x="82651" y="0"/>
                  </a:lnTo>
                  <a:close/>
                </a:path>
                <a:path w="2345054" h="6350">
                  <a:moveTo>
                    <a:pt x="119291" y="0"/>
                  </a:moveTo>
                  <a:lnTo>
                    <a:pt x="110134" y="0"/>
                  </a:lnTo>
                  <a:lnTo>
                    <a:pt x="110134" y="6108"/>
                  </a:lnTo>
                  <a:lnTo>
                    <a:pt x="119291" y="6108"/>
                  </a:lnTo>
                  <a:lnTo>
                    <a:pt x="119291" y="0"/>
                  </a:lnTo>
                  <a:close/>
                </a:path>
                <a:path w="2345054" h="6350">
                  <a:moveTo>
                    <a:pt x="155917" y="0"/>
                  </a:moveTo>
                  <a:lnTo>
                    <a:pt x="146761" y="0"/>
                  </a:lnTo>
                  <a:lnTo>
                    <a:pt x="146761" y="6108"/>
                  </a:lnTo>
                  <a:lnTo>
                    <a:pt x="155917" y="6108"/>
                  </a:lnTo>
                  <a:lnTo>
                    <a:pt x="155917" y="0"/>
                  </a:lnTo>
                  <a:close/>
                </a:path>
                <a:path w="2345054" h="6350">
                  <a:moveTo>
                    <a:pt x="192557" y="0"/>
                  </a:moveTo>
                  <a:lnTo>
                    <a:pt x="183400" y="0"/>
                  </a:lnTo>
                  <a:lnTo>
                    <a:pt x="183400" y="6108"/>
                  </a:lnTo>
                  <a:lnTo>
                    <a:pt x="192557" y="6108"/>
                  </a:lnTo>
                  <a:lnTo>
                    <a:pt x="192557" y="0"/>
                  </a:lnTo>
                  <a:close/>
                </a:path>
                <a:path w="2345054" h="6350">
                  <a:moveTo>
                    <a:pt x="229184" y="0"/>
                  </a:moveTo>
                  <a:lnTo>
                    <a:pt x="220027" y="0"/>
                  </a:lnTo>
                  <a:lnTo>
                    <a:pt x="220027" y="6108"/>
                  </a:lnTo>
                  <a:lnTo>
                    <a:pt x="229184" y="6108"/>
                  </a:lnTo>
                  <a:lnTo>
                    <a:pt x="229184" y="0"/>
                  </a:lnTo>
                  <a:close/>
                </a:path>
                <a:path w="2345054" h="6350">
                  <a:moveTo>
                    <a:pt x="265823" y="0"/>
                  </a:moveTo>
                  <a:lnTo>
                    <a:pt x="256667" y="0"/>
                  </a:lnTo>
                  <a:lnTo>
                    <a:pt x="256667" y="6108"/>
                  </a:lnTo>
                  <a:lnTo>
                    <a:pt x="265823" y="6108"/>
                  </a:lnTo>
                  <a:lnTo>
                    <a:pt x="265823" y="0"/>
                  </a:lnTo>
                  <a:close/>
                </a:path>
                <a:path w="2345054" h="6350">
                  <a:moveTo>
                    <a:pt x="302450" y="0"/>
                  </a:moveTo>
                  <a:lnTo>
                    <a:pt x="293293" y="0"/>
                  </a:lnTo>
                  <a:lnTo>
                    <a:pt x="293293" y="6108"/>
                  </a:lnTo>
                  <a:lnTo>
                    <a:pt x="302450" y="6108"/>
                  </a:lnTo>
                  <a:lnTo>
                    <a:pt x="302450" y="0"/>
                  </a:lnTo>
                  <a:close/>
                </a:path>
                <a:path w="2345054" h="6350">
                  <a:moveTo>
                    <a:pt x="339090" y="0"/>
                  </a:moveTo>
                  <a:lnTo>
                    <a:pt x="329933" y="0"/>
                  </a:lnTo>
                  <a:lnTo>
                    <a:pt x="329933" y="6108"/>
                  </a:lnTo>
                  <a:lnTo>
                    <a:pt x="339090" y="6108"/>
                  </a:lnTo>
                  <a:lnTo>
                    <a:pt x="339090" y="0"/>
                  </a:lnTo>
                  <a:close/>
                </a:path>
                <a:path w="2345054" h="6350">
                  <a:moveTo>
                    <a:pt x="375729" y="0"/>
                  </a:moveTo>
                  <a:lnTo>
                    <a:pt x="366560" y="0"/>
                  </a:lnTo>
                  <a:lnTo>
                    <a:pt x="366560" y="6108"/>
                  </a:lnTo>
                  <a:lnTo>
                    <a:pt x="375729" y="6108"/>
                  </a:lnTo>
                  <a:lnTo>
                    <a:pt x="375729" y="0"/>
                  </a:lnTo>
                  <a:close/>
                </a:path>
                <a:path w="2345054" h="6350">
                  <a:moveTo>
                    <a:pt x="412356" y="0"/>
                  </a:moveTo>
                  <a:lnTo>
                    <a:pt x="403199" y="0"/>
                  </a:lnTo>
                  <a:lnTo>
                    <a:pt x="403199" y="6108"/>
                  </a:lnTo>
                  <a:lnTo>
                    <a:pt x="412356" y="6108"/>
                  </a:lnTo>
                  <a:lnTo>
                    <a:pt x="412356" y="0"/>
                  </a:lnTo>
                  <a:close/>
                </a:path>
                <a:path w="2345054" h="6350">
                  <a:moveTo>
                    <a:pt x="448995" y="0"/>
                  </a:moveTo>
                  <a:lnTo>
                    <a:pt x="439826" y="0"/>
                  </a:lnTo>
                  <a:lnTo>
                    <a:pt x="439826" y="6108"/>
                  </a:lnTo>
                  <a:lnTo>
                    <a:pt x="448995" y="6108"/>
                  </a:lnTo>
                  <a:lnTo>
                    <a:pt x="448995" y="0"/>
                  </a:lnTo>
                  <a:close/>
                </a:path>
                <a:path w="2345054" h="6350">
                  <a:moveTo>
                    <a:pt x="478294" y="0"/>
                  </a:moveTo>
                  <a:lnTo>
                    <a:pt x="469138" y="0"/>
                  </a:lnTo>
                  <a:lnTo>
                    <a:pt x="469138" y="6108"/>
                  </a:lnTo>
                  <a:lnTo>
                    <a:pt x="478294" y="6108"/>
                  </a:lnTo>
                  <a:lnTo>
                    <a:pt x="478294" y="0"/>
                  </a:lnTo>
                  <a:close/>
                </a:path>
                <a:path w="2345054" h="6350">
                  <a:moveTo>
                    <a:pt x="514934" y="0"/>
                  </a:moveTo>
                  <a:lnTo>
                    <a:pt x="505777" y="0"/>
                  </a:lnTo>
                  <a:lnTo>
                    <a:pt x="505777" y="6108"/>
                  </a:lnTo>
                  <a:lnTo>
                    <a:pt x="514934" y="6108"/>
                  </a:lnTo>
                  <a:lnTo>
                    <a:pt x="514934" y="0"/>
                  </a:lnTo>
                  <a:close/>
                </a:path>
                <a:path w="2345054" h="6350">
                  <a:moveTo>
                    <a:pt x="551561" y="0"/>
                  </a:moveTo>
                  <a:lnTo>
                    <a:pt x="542404" y="0"/>
                  </a:lnTo>
                  <a:lnTo>
                    <a:pt x="542404" y="6108"/>
                  </a:lnTo>
                  <a:lnTo>
                    <a:pt x="551561" y="6108"/>
                  </a:lnTo>
                  <a:lnTo>
                    <a:pt x="551561" y="0"/>
                  </a:lnTo>
                  <a:close/>
                </a:path>
                <a:path w="2345054" h="6350">
                  <a:moveTo>
                    <a:pt x="588200" y="0"/>
                  </a:moveTo>
                  <a:lnTo>
                    <a:pt x="579043" y="0"/>
                  </a:lnTo>
                  <a:lnTo>
                    <a:pt x="579043" y="6108"/>
                  </a:lnTo>
                  <a:lnTo>
                    <a:pt x="588200" y="6108"/>
                  </a:lnTo>
                  <a:lnTo>
                    <a:pt x="588200" y="0"/>
                  </a:lnTo>
                  <a:close/>
                </a:path>
                <a:path w="2345054" h="6350">
                  <a:moveTo>
                    <a:pt x="624827" y="0"/>
                  </a:moveTo>
                  <a:lnTo>
                    <a:pt x="615670" y="0"/>
                  </a:lnTo>
                  <a:lnTo>
                    <a:pt x="615670" y="6108"/>
                  </a:lnTo>
                  <a:lnTo>
                    <a:pt x="624827" y="6108"/>
                  </a:lnTo>
                  <a:lnTo>
                    <a:pt x="624827" y="0"/>
                  </a:lnTo>
                  <a:close/>
                </a:path>
                <a:path w="2345054" h="6350">
                  <a:moveTo>
                    <a:pt x="661466" y="0"/>
                  </a:moveTo>
                  <a:lnTo>
                    <a:pt x="652310" y="0"/>
                  </a:lnTo>
                  <a:lnTo>
                    <a:pt x="652310" y="6108"/>
                  </a:lnTo>
                  <a:lnTo>
                    <a:pt x="661466" y="6108"/>
                  </a:lnTo>
                  <a:lnTo>
                    <a:pt x="661466" y="0"/>
                  </a:lnTo>
                  <a:close/>
                </a:path>
                <a:path w="2345054" h="6350">
                  <a:moveTo>
                    <a:pt x="698093" y="0"/>
                  </a:moveTo>
                  <a:lnTo>
                    <a:pt x="688936" y="0"/>
                  </a:lnTo>
                  <a:lnTo>
                    <a:pt x="688936" y="6108"/>
                  </a:lnTo>
                  <a:lnTo>
                    <a:pt x="698093" y="6108"/>
                  </a:lnTo>
                  <a:lnTo>
                    <a:pt x="698093" y="0"/>
                  </a:lnTo>
                  <a:close/>
                </a:path>
                <a:path w="2345054" h="6350">
                  <a:moveTo>
                    <a:pt x="734745" y="0"/>
                  </a:moveTo>
                  <a:lnTo>
                    <a:pt x="725589" y="0"/>
                  </a:lnTo>
                  <a:lnTo>
                    <a:pt x="725589" y="6108"/>
                  </a:lnTo>
                  <a:lnTo>
                    <a:pt x="734745" y="6108"/>
                  </a:lnTo>
                  <a:lnTo>
                    <a:pt x="734745" y="0"/>
                  </a:lnTo>
                  <a:close/>
                </a:path>
                <a:path w="2345054" h="6350">
                  <a:moveTo>
                    <a:pt x="771372" y="0"/>
                  </a:moveTo>
                  <a:lnTo>
                    <a:pt x="762215" y="0"/>
                  </a:lnTo>
                  <a:lnTo>
                    <a:pt x="762215" y="6108"/>
                  </a:lnTo>
                  <a:lnTo>
                    <a:pt x="771372" y="6108"/>
                  </a:lnTo>
                  <a:lnTo>
                    <a:pt x="771372" y="0"/>
                  </a:lnTo>
                  <a:close/>
                </a:path>
                <a:path w="2345054" h="6350">
                  <a:moveTo>
                    <a:pt x="808012" y="0"/>
                  </a:moveTo>
                  <a:lnTo>
                    <a:pt x="798855" y="0"/>
                  </a:lnTo>
                  <a:lnTo>
                    <a:pt x="798855" y="6108"/>
                  </a:lnTo>
                  <a:lnTo>
                    <a:pt x="808012" y="6108"/>
                  </a:lnTo>
                  <a:lnTo>
                    <a:pt x="808012" y="0"/>
                  </a:lnTo>
                  <a:close/>
                </a:path>
                <a:path w="2345054" h="6350">
                  <a:moveTo>
                    <a:pt x="844638" y="0"/>
                  </a:moveTo>
                  <a:lnTo>
                    <a:pt x="835482" y="0"/>
                  </a:lnTo>
                  <a:lnTo>
                    <a:pt x="835482" y="6108"/>
                  </a:lnTo>
                  <a:lnTo>
                    <a:pt x="844638" y="6108"/>
                  </a:lnTo>
                  <a:lnTo>
                    <a:pt x="844638" y="0"/>
                  </a:lnTo>
                  <a:close/>
                </a:path>
                <a:path w="2345054" h="6350">
                  <a:moveTo>
                    <a:pt x="881278" y="0"/>
                  </a:moveTo>
                  <a:lnTo>
                    <a:pt x="872121" y="0"/>
                  </a:lnTo>
                  <a:lnTo>
                    <a:pt x="872121" y="6108"/>
                  </a:lnTo>
                  <a:lnTo>
                    <a:pt x="881278" y="6108"/>
                  </a:lnTo>
                  <a:lnTo>
                    <a:pt x="881278" y="0"/>
                  </a:lnTo>
                  <a:close/>
                </a:path>
                <a:path w="2345054" h="6350">
                  <a:moveTo>
                    <a:pt x="917905" y="0"/>
                  </a:moveTo>
                  <a:lnTo>
                    <a:pt x="908748" y="0"/>
                  </a:lnTo>
                  <a:lnTo>
                    <a:pt x="908748" y="6108"/>
                  </a:lnTo>
                  <a:lnTo>
                    <a:pt x="917905" y="6108"/>
                  </a:lnTo>
                  <a:lnTo>
                    <a:pt x="917905" y="0"/>
                  </a:lnTo>
                  <a:close/>
                </a:path>
                <a:path w="2345054" h="6350">
                  <a:moveTo>
                    <a:pt x="954544" y="0"/>
                  </a:moveTo>
                  <a:lnTo>
                    <a:pt x="945388" y="0"/>
                  </a:lnTo>
                  <a:lnTo>
                    <a:pt x="945388" y="6108"/>
                  </a:lnTo>
                  <a:lnTo>
                    <a:pt x="954544" y="6108"/>
                  </a:lnTo>
                  <a:lnTo>
                    <a:pt x="954544" y="0"/>
                  </a:lnTo>
                  <a:close/>
                </a:path>
                <a:path w="2345054" h="6350">
                  <a:moveTo>
                    <a:pt x="991171" y="0"/>
                  </a:moveTo>
                  <a:lnTo>
                    <a:pt x="982014" y="0"/>
                  </a:lnTo>
                  <a:lnTo>
                    <a:pt x="982014" y="6108"/>
                  </a:lnTo>
                  <a:lnTo>
                    <a:pt x="991171" y="6108"/>
                  </a:lnTo>
                  <a:lnTo>
                    <a:pt x="991171" y="0"/>
                  </a:lnTo>
                  <a:close/>
                </a:path>
                <a:path w="2345054" h="6350">
                  <a:moveTo>
                    <a:pt x="1027811" y="0"/>
                  </a:moveTo>
                  <a:lnTo>
                    <a:pt x="1018654" y="0"/>
                  </a:lnTo>
                  <a:lnTo>
                    <a:pt x="1018654" y="6108"/>
                  </a:lnTo>
                  <a:lnTo>
                    <a:pt x="1027811" y="6108"/>
                  </a:lnTo>
                  <a:lnTo>
                    <a:pt x="1027811" y="0"/>
                  </a:lnTo>
                  <a:close/>
                </a:path>
                <a:path w="2345054" h="6350">
                  <a:moveTo>
                    <a:pt x="1064437" y="0"/>
                  </a:moveTo>
                  <a:lnTo>
                    <a:pt x="1055281" y="0"/>
                  </a:lnTo>
                  <a:lnTo>
                    <a:pt x="1055281" y="6108"/>
                  </a:lnTo>
                  <a:lnTo>
                    <a:pt x="1064437" y="6108"/>
                  </a:lnTo>
                  <a:lnTo>
                    <a:pt x="1064437" y="0"/>
                  </a:lnTo>
                  <a:close/>
                </a:path>
                <a:path w="2345054" h="6350">
                  <a:moveTo>
                    <a:pt x="1101077" y="0"/>
                  </a:moveTo>
                  <a:lnTo>
                    <a:pt x="1091920" y="0"/>
                  </a:lnTo>
                  <a:lnTo>
                    <a:pt x="1091920" y="6108"/>
                  </a:lnTo>
                  <a:lnTo>
                    <a:pt x="1101077" y="6108"/>
                  </a:lnTo>
                  <a:lnTo>
                    <a:pt x="1101077" y="0"/>
                  </a:lnTo>
                  <a:close/>
                </a:path>
                <a:path w="2345054" h="6350">
                  <a:moveTo>
                    <a:pt x="1137704" y="0"/>
                  </a:moveTo>
                  <a:lnTo>
                    <a:pt x="1128547" y="0"/>
                  </a:lnTo>
                  <a:lnTo>
                    <a:pt x="1128547" y="6108"/>
                  </a:lnTo>
                  <a:lnTo>
                    <a:pt x="1137704" y="6108"/>
                  </a:lnTo>
                  <a:lnTo>
                    <a:pt x="1137704" y="0"/>
                  </a:lnTo>
                  <a:close/>
                </a:path>
                <a:path w="2345054" h="6350">
                  <a:moveTo>
                    <a:pt x="1174343" y="0"/>
                  </a:moveTo>
                  <a:lnTo>
                    <a:pt x="1165186" y="0"/>
                  </a:lnTo>
                  <a:lnTo>
                    <a:pt x="1165186" y="6108"/>
                  </a:lnTo>
                  <a:lnTo>
                    <a:pt x="1174343" y="6108"/>
                  </a:lnTo>
                  <a:lnTo>
                    <a:pt x="1174343" y="0"/>
                  </a:lnTo>
                  <a:close/>
                </a:path>
                <a:path w="2345054" h="6350">
                  <a:moveTo>
                    <a:pt x="1210970" y="0"/>
                  </a:moveTo>
                  <a:lnTo>
                    <a:pt x="1201813" y="0"/>
                  </a:lnTo>
                  <a:lnTo>
                    <a:pt x="1201813" y="6108"/>
                  </a:lnTo>
                  <a:lnTo>
                    <a:pt x="1210970" y="6108"/>
                  </a:lnTo>
                  <a:lnTo>
                    <a:pt x="1210970" y="0"/>
                  </a:lnTo>
                  <a:close/>
                </a:path>
                <a:path w="2345054" h="6350">
                  <a:moveTo>
                    <a:pt x="1247609" y="0"/>
                  </a:moveTo>
                  <a:lnTo>
                    <a:pt x="1238453" y="0"/>
                  </a:lnTo>
                  <a:lnTo>
                    <a:pt x="1238453" y="6108"/>
                  </a:lnTo>
                  <a:lnTo>
                    <a:pt x="1247609" y="6108"/>
                  </a:lnTo>
                  <a:lnTo>
                    <a:pt x="1247609" y="0"/>
                  </a:lnTo>
                  <a:close/>
                </a:path>
                <a:path w="2345054" h="6350">
                  <a:moveTo>
                    <a:pt x="1284236" y="0"/>
                  </a:moveTo>
                  <a:lnTo>
                    <a:pt x="1275080" y="0"/>
                  </a:lnTo>
                  <a:lnTo>
                    <a:pt x="1275080" y="6108"/>
                  </a:lnTo>
                  <a:lnTo>
                    <a:pt x="1284236" y="6108"/>
                  </a:lnTo>
                  <a:lnTo>
                    <a:pt x="1284236" y="0"/>
                  </a:lnTo>
                  <a:close/>
                </a:path>
                <a:path w="2345054" h="6350">
                  <a:moveTo>
                    <a:pt x="1320876" y="0"/>
                  </a:moveTo>
                  <a:lnTo>
                    <a:pt x="1311719" y="0"/>
                  </a:lnTo>
                  <a:lnTo>
                    <a:pt x="1311719" y="6108"/>
                  </a:lnTo>
                  <a:lnTo>
                    <a:pt x="1320876" y="6108"/>
                  </a:lnTo>
                  <a:lnTo>
                    <a:pt x="1320876" y="0"/>
                  </a:lnTo>
                  <a:close/>
                </a:path>
                <a:path w="2345054" h="6350">
                  <a:moveTo>
                    <a:pt x="1357503" y="0"/>
                  </a:moveTo>
                  <a:lnTo>
                    <a:pt x="1348346" y="0"/>
                  </a:lnTo>
                  <a:lnTo>
                    <a:pt x="1348346" y="6108"/>
                  </a:lnTo>
                  <a:lnTo>
                    <a:pt x="1357503" y="6108"/>
                  </a:lnTo>
                  <a:lnTo>
                    <a:pt x="1357503" y="0"/>
                  </a:lnTo>
                  <a:close/>
                </a:path>
                <a:path w="2345054" h="6350">
                  <a:moveTo>
                    <a:pt x="1394142" y="0"/>
                  </a:moveTo>
                  <a:lnTo>
                    <a:pt x="1384985" y="0"/>
                  </a:lnTo>
                  <a:lnTo>
                    <a:pt x="1384985" y="6108"/>
                  </a:lnTo>
                  <a:lnTo>
                    <a:pt x="1394142" y="6108"/>
                  </a:lnTo>
                  <a:lnTo>
                    <a:pt x="1394142" y="0"/>
                  </a:lnTo>
                  <a:close/>
                </a:path>
                <a:path w="2345054" h="6350">
                  <a:moveTo>
                    <a:pt x="1430769" y="0"/>
                  </a:moveTo>
                  <a:lnTo>
                    <a:pt x="1421612" y="0"/>
                  </a:lnTo>
                  <a:lnTo>
                    <a:pt x="1421612" y="6108"/>
                  </a:lnTo>
                  <a:lnTo>
                    <a:pt x="1430769" y="6108"/>
                  </a:lnTo>
                  <a:lnTo>
                    <a:pt x="1430769" y="0"/>
                  </a:lnTo>
                  <a:close/>
                </a:path>
                <a:path w="2345054" h="6350">
                  <a:moveTo>
                    <a:pt x="1467408" y="0"/>
                  </a:moveTo>
                  <a:lnTo>
                    <a:pt x="1458252" y="0"/>
                  </a:lnTo>
                  <a:lnTo>
                    <a:pt x="1458252" y="6108"/>
                  </a:lnTo>
                  <a:lnTo>
                    <a:pt x="1467408" y="6108"/>
                  </a:lnTo>
                  <a:lnTo>
                    <a:pt x="1467408" y="0"/>
                  </a:lnTo>
                  <a:close/>
                </a:path>
                <a:path w="2345054" h="6350">
                  <a:moveTo>
                    <a:pt x="1504048" y="0"/>
                  </a:moveTo>
                  <a:lnTo>
                    <a:pt x="1494878" y="0"/>
                  </a:lnTo>
                  <a:lnTo>
                    <a:pt x="1494878" y="6108"/>
                  </a:lnTo>
                  <a:lnTo>
                    <a:pt x="1504048" y="6108"/>
                  </a:lnTo>
                  <a:lnTo>
                    <a:pt x="1504048" y="0"/>
                  </a:lnTo>
                  <a:close/>
                </a:path>
                <a:path w="2345054" h="6350">
                  <a:moveTo>
                    <a:pt x="1540675" y="0"/>
                  </a:moveTo>
                  <a:lnTo>
                    <a:pt x="1531518" y="0"/>
                  </a:lnTo>
                  <a:lnTo>
                    <a:pt x="1531518" y="6108"/>
                  </a:lnTo>
                  <a:lnTo>
                    <a:pt x="1540675" y="6108"/>
                  </a:lnTo>
                  <a:lnTo>
                    <a:pt x="1540675" y="0"/>
                  </a:lnTo>
                  <a:close/>
                </a:path>
                <a:path w="2345054" h="6350">
                  <a:moveTo>
                    <a:pt x="1577314" y="0"/>
                  </a:moveTo>
                  <a:lnTo>
                    <a:pt x="1568145" y="0"/>
                  </a:lnTo>
                  <a:lnTo>
                    <a:pt x="1568145" y="6108"/>
                  </a:lnTo>
                  <a:lnTo>
                    <a:pt x="1577314" y="6108"/>
                  </a:lnTo>
                  <a:lnTo>
                    <a:pt x="1577314" y="0"/>
                  </a:lnTo>
                  <a:close/>
                </a:path>
                <a:path w="2345054" h="6350">
                  <a:moveTo>
                    <a:pt x="1613941" y="0"/>
                  </a:moveTo>
                  <a:lnTo>
                    <a:pt x="1604784" y="0"/>
                  </a:lnTo>
                  <a:lnTo>
                    <a:pt x="1604784" y="6108"/>
                  </a:lnTo>
                  <a:lnTo>
                    <a:pt x="1613941" y="6108"/>
                  </a:lnTo>
                  <a:lnTo>
                    <a:pt x="1613941" y="0"/>
                  </a:lnTo>
                  <a:close/>
                </a:path>
                <a:path w="2345054" h="6350">
                  <a:moveTo>
                    <a:pt x="1650580" y="0"/>
                  </a:moveTo>
                  <a:lnTo>
                    <a:pt x="1641411" y="0"/>
                  </a:lnTo>
                  <a:lnTo>
                    <a:pt x="1641411" y="6108"/>
                  </a:lnTo>
                  <a:lnTo>
                    <a:pt x="1650580" y="6108"/>
                  </a:lnTo>
                  <a:lnTo>
                    <a:pt x="1650580" y="0"/>
                  </a:lnTo>
                  <a:close/>
                </a:path>
                <a:path w="2345054" h="6350">
                  <a:moveTo>
                    <a:pt x="1687207" y="0"/>
                  </a:moveTo>
                  <a:lnTo>
                    <a:pt x="1678051" y="0"/>
                  </a:lnTo>
                  <a:lnTo>
                    <a:pt x="1678051" y="6108"/>
                  </a:lnTo>
                  <a:lnTo>
                    <a:pt x="1687207" y="6108"/>
                  </a:lnTo>
                  <a:lnTo>
                    <a:pt x="1687207" y="0"/>
                  </a:lnTo>
                  <a:close/>
                </a:path>
                <a:path w="2345054" h="6350">
                  <a:moveTo>
                    <a:pt x="1723847" y="0"/>
                  </a:moveTo>
                  <a:lnTo>
                    <a:pt x="1714677" y="0"/>
                  </a:lnTo>
                  <a:lnTo>
                    <a:pt x="1714677" y="6108"/>
                  </a:lnTo>
                  <a:lnTo>
                    <a:pt x="1723847" y="6108"/>
                  </a:lnTo>
                  <a:lnTo>
                    <a:pt x="1723847" y="0"/>
                  </a:lnTo>
                  <a:close/>
                </a:path>
                <a:path w="2345054" h="6350">
                  <a:moveTo>
                    <a:pt x="1760474" y="0"/>
                  </a:moveTo>
                  <a:lnTo>
                    <a:pt x="1751317" y="0"/>
                  </a:lnTo>
                  <a:lnTo>
                    <a:pt x="1751317" y="6108"/>
                  </a:lnTo>
                  <a:lnTo>
                    <a:pt x="1760474" y="6108"/>
                  </a:lnTo>
                  <a:lnTo>
                    <a:pt x="1760474" y="0"/>
                  </a:lnTo>
                  <a:close/>
                </a:path>
                <a:path w="2345054" h="6350">
                  <a:moveTo>
                    <a:pt x="1797113" y="0"/>
                  </a:moveTo>
                  <a:lnTo>
                    <a:pt x="1787956" y="0"/>
                  </a:lnTo>
                  <a:lnTo>
                    <a:pt x="1787956" y="6108"/>
                  </a:lnTo>
                  <a:lnTo>
                    <a:pt x="1797113" y="6108"/>
                  </a:lnTo>
                  <a:lnTo>
                    <a:pt x="1797113" y="0"/>
                  </a:lnTo>
                  <a:close/>
                </a:path>
                <a:path w="2345054" h="6350">
                  <a:moveTo>
                    <a:pt x="1833740" y="0"/>
                  </a:moveTo>
                  <a:lnTo>
                    <a:pt x="1824583" y="0"/>
                  </a:lnTo>
                  <a:lnTo>
                    <a:pt x="1824583" y="6108"/>
                  </a:lnTo>
                  <a:lnTo>
                    <a:pt x="1833740" y="6108"/>
                  </a:lnTo>
                  <a:lnTo>
                    <a:pt x="1833740" y="0"/>
                  </a:lnTo>
                  <a:close/>
                </a:path>
                <a:path w="2345054" h="6350">
                  <a:moveTo>
                    <a:pt x="1870379" y="0"/>
                  </a:moveTo>
                  <a:lnTo>
                    <a:pt x="1861223" y="0"/>
                  </a:lnTo>
                  <a:lnTo>
                    <a:pt x="1861223" y="6108"/>
                  </a:lnTo>
                  <a:lnTo>
                    <a:pt x="1870379" y="6108"/>
                  </a:lnTo>
                  <a:lnTo>
                    <a:pt x="1870379" y="0"/>
                  </a:lnTo>
                  <a:close/>
                </a:path>
                <a:path w="2345054" h="6350">
                  <a:moveTo>
                    <a:pt x="1907006" y="0"/>
                  </a:moveTo>
                  <a:lnTo>
                    <a:pt x="1897849" y="0"/>
                  </a:lnTo>
                  <a:lnTo>
                    <a:pt x="1897849" y="6108"/>
                  </a:lnTo>
                  <a:lnTo>
                    <a:pt x="1907006" y="6108"/>
                  </a:lnTo>
                  <a:lnTo>
                    <a:pt x="1907006" y="0"/>
                  </a:lnTo>
                  <a:close/>
                </a:path>
                <a:path w="2345054" h="6350">
                  <a:moveTo>
                    <a:pt x="1943646" y="0"/>
                  </a:moveTo>
                  <a:lnTo>
                    <a:pt x="1934489" y="0"/>
                  </a:lnTo>
                  <a:lnTo>
                    <a:pt x="1934489" y="6108"/>
                  </a:lnTo>
                  <a:lnTo>
                    <a:pt x="1943646" y="6108"/>
                  </a:lnTo>
                  <a:lnTo>
                    <a:pt x="1943646" y="0"/>
                  </a:lnTo>
                  <a:close/>
                </a:path>
                <a:path w="2345054" h="6350">
                  <a:moveTo>
                    <a:pt x="1980272" y="0"/>
                  </a:moveTo>
                  <a:lnTo>
                    <a:pt x="1971116" y="0"/>
                  </a:lnTo>
                  <a:lnTo>
                    <a:pt x="1971116" y="6108"/>
                  </a:lnTo>
                  <a:lnTo>
                    <a:pt x="1980272" y="6108"/>
                  </a:lnTo>
                  <a:lnTo>
                    <a:pt x="1980272" y="0"/>
                  </a:lnTo>
                  <a:close/>
                </a:path>
                <a:path w="2345054" h="6350">
                  <a:moveTo>
                    <a:pt x="2016912" y="0"/>
                  </a:moveTo>
                  <a:lnTo>
                    <a:pt x="2007755" y="0"/>
                  </a:lnTo>
                  <a:lnTo>
                    <a:pt x="2007755" y="6108"/>
                  </a:lnTo>
                  <a:lnTo>
                    <a:pt x="2016912" y="6108"/>
                  </a:lnTo>
                  <a:lnTo>
                    <a:pt x="2016912" y="0"/>
                  </a:lnTo>
                  <a:close/>
                </a:path>
                <a:path w="2345054" h="6350">
                  <a:moveTo>
                    <a:pt x="2053539" y="0"/>
                  </a:moveTo>
                  <a:lnTo>
                    <a:pt x="2044382" y="0"/>
                  </a:lnTo>
                  <a:lnTo>
                    <a:pt x="2044382" y="6108"/>
                  </a:lnTo>
                  <a:lnTo>
                    <a:pt x="2053539" y="6108"/>
                  </a:lnTo>
                  <a:lnTo>
                    <a:pt x="2053539" y="0"/>
                  </a:lnTo>
                  <a:close/>
                </a:path>
                <a:path w="2345054" h="6350">
                  <a:moveTo>
                    <a:pt x="2090178" y="0"/>
                  </a:moveTo>
                  <a:lnTo>
                    <a:pt x="2081022" y="0"/>
                  </a:lnTo>
                  <a:lnTo>
                    <a:pt x="2081022" y="6108"/>
                  </a:lnTo>
                  <a:lnTo>
                    <a:pt x="2090178" y="6108"/>
                  </a:lnTo>
                  <a:lnTo>
                    <a:pt x="2090178" y="0"/>
                  </a:lnTo>
                  <a:close/>
                </a:path>
                <a:path w="2345054" h="6350">
                  <a:moveTo>
                    <a:pt x="2126805" y="0"/>
                  </a:moveTo>
                  <a:lnTo>
                    <a:pt x="2117648" y="0"/>
                  </a:lnTo>
                  <a:lnTo>
                    <a:pt x="2117648" y="6108"/>
                  </a:lnTo>
                  <a:lnTo>
                    <a:pt x="2126805" y="6108"/>
                  </a:lnTo>
                  <a:lnTo>
                    <a:pt x="2126805" y="0"/>
                  </a:lnTo>
                  <a:close/>
                </a:path>
                <a:path w="2345054" h="6350">
                  <a:moveTo>
                    <a:pt x="2163445" y="0"/>
                  </a:moveTo>
                  <a:lnTo>
                    <a:pt x="2154288" y="0"/>
                  </a:lnTo>
                  <a:lnTo>
                    <a:pt x="2154288" y="6108"/>
                  </a:lnTo>
                  <a:lnTo>
                    <a:pt x="2163445" y="6108"/>
                  </a:lnTo>
                  <a:lnTo>
                    <a:pt x="2163445" y="0"/>
                  </a:lnTo>
                  <a:close/>
                </a:path>
                <a:path w="2345054" h="6350">
                  <a:moveTo>
                    <a:pt x="2200071" y="0"/>
                  </a:moveTo>
                  <a:lnTo>
                    <a:pt x="2190915" y="0"/>
                  </a:lnTo>
                  <a:lnTo>
                    <a:pt x="2190915" y="6108"/>
                  </a:lnTo>
                  <a:lnTo>
                    <a:pt x="2200071" y="6108"/>
                  </a:lnTo>
                  <a:lnTo>
                    <a:pt x="2200071" y="0"/>
                  </a:lnTo>
                  <a:close/>
                </a:path>
                <a:path w="2345054" h="6350">
                  <a:moveTo>
                    <a:pt x="2236711" y="0"/>
                  </a:moveTo>
                  <a:lnTo>
                    <a:pt x="2227554" y="0"/>
                  </a:lnTo>
                  <a:lnTo>
                    <a:pt x="2227554" y="6108"/>
                  </a:lnTo>
                  <a:lnTo>
                    <a:pt x="2236711" y="6108"/>
                  </a:lnTo>
                  <a:lnTo>
                    <a:pt x="2236711" y="0"/>
                  </a:lnTo>
                  <a:close/>
                </a:path>
                <a:path w="2345054" h="6350">
                  <a:moveTo>
                    <a:pt x="2273338" y="0"/>
                  </a:moveTo>
                  <a:lnTo>
                    <a:pt x="2264181" y="0"/>
                  </a:lnTo>
                  <a:lnTo>
                    <a:pt x="2264181" y="6108"/>
                  </a:lnTo>
                  <a:lnTo>
                    <a:pt x="2273338" y="6108"/>
                  </a:lnTo>
                  <a:lnTo>
                    <a:pt x="2273338" y="0"/>
                  </a:lnTo>
                  <a:close/>
                </a:path>
                <a:path w="2345054" h="6350">
                  <a:moveTo>
                    <a:pt x="2309977" y="0"/>
                  </a:moveTo>
                  <a:lnTo>
                    <a:pt x="2300821" y="0"/>
                  </a:lnTo>
                  <a:lnTo>
                    <a:pt x="2300821" y="6108"/>
                  </a:lnTo>
                  <a:lnTo>
                    <a:pt x="2309977" y="6108"/>
                  </a:lnTo>
                  <a:lnTo>
                    <a:pt x="2309977" y="0"/>
                  </a:lnTo>
                  <a:close/>
                </a:path>
                <a:path w="2345054" h="6350">
                  <a:moveTo>
                    <a:pt x="2345017" y="0"/>
                  </a:moveTo>
                  <a:lnTo>
                    <a:pt x="2337447" y="0"/>
                  </a:lnTo>
                  <a:lnTo>
                    <a:pt x="2337447" y="6108"/>
                  </a:lnTo>
                  <a:lnTo>
                    <a:pt x="2345017" y="6108"/>
                  </a:lnTo>
                  <a:lnTo>
                    <a:pt x="23450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873758" y="4212894"/>
              <a:ext cx="2345055" cy="6350"/>
            </a:xfrm>
            <a:custGeom>
              <a:avLst/>
              <a:gdLst/>
              <a:ahLst/>
              <a:cxnLst/>
              <a:rect l="l" t="t" r="r" b="b"/>
              <a:pathLst>
                <a:path w="2345054" h="6350">
                  <a:moveTo>
                    <a:pt x="9156" y="0"/>
                  </a:moveTo>
                  <a:lnTo>
                    <a:pt x="0" y="0"/>
                  </a:lnTo>
                  <a:lnTo>
                    <a:pt x="0" y="6108"/>
                  </a:lnTo>
                  <a:lnTo>
                    <a:pt x="9156" y="6108"/>
                  </a:lnTo>
                  <a:lnTo>
                    <a:pt x="9156" y="0"/>
                  </a:lnTo>
                  <a:close/>
                </a:path>
                <a:path w="2345054" h="6350">
                  <a:moveTo>
                    <a:pt x="155689" y="0"/>
                  </a:moveTo>
                  <a:lnTo>
                    <a:pt x="146532" y="0"/>
                  </a:lnTo>
                  <a:lnTo>
                    <a:pt x="146532" y="6108"/>
                  </a:lnTo>
                  <a:lnTo>
                    <a:pt x="155689" y="6108"/>
                  </a:lnTo>
                  <a:lnTo>
                    <a:pt x="155689" y="0"/>
                  </a:lnTo>
                  <a:close/>
                </a:path>
                <a:path w="2345054" h="6350">
                  <a:moveTo>
                    <a:pt x="192328" y="0"/>
                  </a:moveTo>
                  <a:lnTo>
                    <a:pt x="183172" y="0"/>
                  </a:lnTo>
                  <a:lnTo>
                    <a:pt x="183172" y="6108"/>
                  </a:lnTo>
                  <a:lnTo>
                    <a:pt x="192328" y="6108"/>
                  </a:lnTo>
                  <a:lnTo>
                    <a:pt x="192328" y="0"/>
                  </a:lnTo>
                  <a:close/>
                </a:path>
                <a:path w="2345054" h="6350">
                  <a:moveTo>
                    <a:pt x="228955" y="0"/>
                  </a:moveTo>
                  <a:lnTo>
                    <a:pt x="219798" y="0"/>
                  </a:lnTo>
                  <a:lnTo>
                    <a:pt x="219798" y="6108"/>
                  </a:lnTo>
                  <a:lnTo>
                    <a:pt x="228955" y="6108"/>
                  </a:lnTo>
                  <a:lnTo>
                    <a:pt x="228955" y="0"/>
                  </a:lnTo>
                  <a:close/>
                </a:path>
                <a:path w="2345054" h="6350">
                  <a:moveTo>
                    <a:pt x="265595" y="0"/>
                  </a:moveTo>
                  <a:lnTo>
                    <a:pt x="256438" y="0"/>
                  </a:lnTo>
                  <a:lnTo>
                    <a:pt x="256438" y="6108"/>
                  </a:lnTo>
                  <a:lnTo>
                    <a:pt x="265595" y="6108"/>
                  </a:lnTo>
                  <a:lnTo>
                    <a:pt x="265595" y="0"/>
                  </a:lnTo>
                  <a:close/>
                </a:path>
                <a:path w="2345054" h="6350">
                  <a:moveTo>
                    <a:pt x="302221" y="0"/>
                  </a:moveTo>
                  <a:lnTo>
                    <a:pt x="293065" y="0"/>
                  </a:lnTo>
                  <a:lnTo>
                    <a:pt x="293065" y="6108"/>
                  </a:lnTo>
                  <a:lnTo>
                    <a:pt x="302221" y="6108"/>
                  </a:lnTo>
                  <a:lnTo>
                    <a:pt x="302221" y="0"/>
                  </a:lnTo>
                  <a:close/>
                </a:path>
                <a:path w="2345054" h="6350">
                  <a:moveTo>
                    <a:pt x="338861" y="0"/>
                  </a:moveTo>
                  <a:lnTo>
                    <a:pt x="329704" y="0"/>
                  </a:lnTo>
                  <a:lnTo>
                    <a:pt x="329704" y="6108"/>
                  </a:lnTo>
                  <a:lnTo>
                    <a:pt x="338861" y="6108"/>
                  </a:lnTo>
                  <a:lnTo>
                    <a:pt x="338861" y="0"/>
                  </a:lnTo>
                  <a:close/>
                </a:path>
                <a:path w="2345054" h="6350">
                  <a:moveTo>
                    <a:pt x="375500" y="0"/>
                  </a:moveTo>
                  <a:lnTo>
                    <a:pt x="366331" y="0"/>
                  </a:lnTo>
                  <a:lnTo>
                    <a:pt x="366331" y="6108"/>
                  </a:lnTo>
                  <a:lnTo>
                    <a:pt x="375500" y="6108"/>
                  </a:lnTo>
                  <a:lnTo>
                    <a:pt x="375500" y="0"/>
                  </a:lnTo>
                  <a:close/>
                </a:path>
                <a:path w="2345054" h="6350">
                  <a:moveTo>
                    <a:pt x="412127" y="0"/>
                  </a:moveTo>
                  <a:lnTo>
                    <a:pt x="402971" y="0"/>
                  </a:lnTo>
                  <a:lnTo>
                    <a:pt x="402971" y="6108"/>
                  </a:lnTo>
                  <a:lnTo>
                    <a:pt x="412127" y="6108"/>
                  </a:lnTo>
                  <a:lnTo>
                    <a:pt x="412127" y="0"/>
                  </a:lnTo>
                  <a:close/>
                </a:path>
                <a:path w="2345054" h="6350">
                  <a:moveTo>
                    <a:pt x="448767" y="0"/>
                  </a:moveTo>
                  <a:lnTo>
                    <a:pt x="439597" y="0"/>
                  </a:lnTo>
                  <a:lnTo>
                    <a:pt x="439597" y="6108"/>
                  </a:lnTo>
                  <a:lnTo>
                    <a:pt x="448767" y="6108"/>
                  </a:lnTo>
                  <a:lnTo>
                    <a:pt x="448767" y="0"/>
                  </a:lnTo>
                  <a:close/>
                </a:path>
                <a:path w="2345054" h="6350">
                  <a:moveTo>
                    <a:pt x="478066" y="0"/>
                  </a:moveTo>
                  <a:lnTo>
                    <a:pt x="468909" y="0"/>
                  </a:lnTo>
                  <a:lnTo>
                    <a:pt x="468909" y="6108"/>
                  </a:lnTo>
                  <a:lnTo>
                    <a:pt x="478066" y="6108"/>
                  </a:lnTo>
                  <a:lnTo>
                    <a:pt x="478066" y="0"/>
                  </a:lnTo>
                  <a:close/>
                </a:path>
                <a:path w="2345054" h="6350">
                  <a:moveTo>
                    <a:pt x="514705" y="0"/>
                  </a:moveTo>
                  <a:lnTo>
                    <a:pt x="505548" y="0"/>
                  </a:lnTo>
                  <a:lnTo>
                    <a:pt x="505548" y="6108"/>
                  </a:lnTo>
                  <a:lnTo>
                    <a:pt x="514705" y="6108"/>
                  </a:lnTo>
                  <a:lnTo>
                    <a:pt x="514705" y="0"/>
                  </a:lnTo>
                  <a:close/>
                </a:path>
                <a:path w="2345054" h="6350">
                  <a:moveTo>
                    <a:pt x="551332" y="0"/>
                  </a:moveTo>
                  <a:lnTo>
                    <a:pt x="542175" y="0"/>
                  </a:lnTo>
                  <a:lnTo>
                    <a:pt x="542175" y="6108"/>
                  </a:lnTo>
                  <a:lnTo>
                    <a:pt x="551332" y="6108"/>
                  </a:lnTo>
                  <a:lnTo>
                    <a:pt x="551332" y="0"/>
                  </a:lnTo>
                  <a:close/>
                </a:path>
                <a:path w="2345054" h="6350">
                  <a:moveTo>
                    <a:pt x="587971" y="0"/>
                  </a:moveTo>
                  <a:lnTo>
                    <a:pt x="578815" y="0"/>
                  </a:lnTo>
                  <a:lnTo>
                    <a:pt x="578815" y="6108"/>
                  </a:lnTo>
                  <a:lnTo>
                    <a:pt x="587971" y="6108"/>
                  </a:lnTo>
                  <a:lnTo>
                    <a:pt x="587971" y="0"/>
                  </a:lnTo>
                  <a:close/>
                </a:path>
                <a:path w="2345054" h="6350">
                  <a:moveTo>
                    <a:pt x="624598" y="0"/>
                  </a:moveTo>
                  <a:lnTo>
                    <a:pt x="615442" y="0"/>
                  </a:lnTo>
                  <a:lnTo>
                    <a:pt x="615442" y="6108"/>
                  </a:lnTo>
                  <a:lnTo>
                    <a:pt x="624598" y="6108"/>
                  </a:lnTo>
                  <a:lnTo>
                    <a:pt x="624598" y="0"/>
                  </a:lnTo>
                  <a:close/>
                </a:path>
                <a:path w="2345054" h="6350">
                  <a:moveTo>
                    <a:pt x="661238" y="0"/>
                  </a:moveTo>
                  <a:lnTo>
                    <a:pt x="652081" y="0"/>
                  </a:lnTo>
                  <a:lnTo>
                    <a:pt x="652081" y="6108"/>
                  </a:lnTo>
                  <a:lnTo>
                    <a:pt x="661238" y="6108"/>
                  </a:lnTo>
                  <a:lnTo>
                    <a:pt x="661238" y="0"/>
                  </a:lnTo>
                  <a:close/>
                </a:path>
                <a:path w="2345054" h="6350">
                  <a:moveTo>
                    <a:pt x="697865" y="0"/>
                  </a:moveTo>
                  <a:lnTo>
                    <a:pt x="688708" y="0"/>
                  </a:lnTo>
                  <a:lnTo>
                    <a:pt x="688708" y="6108"/>
                  </a:lnTo>
                  <a:lnTo>
                    <a:pt x="697865" y="6108"/>
                  </a:lnTo>
                  <a:lnTo>
                    <a:pt x="697865" y="0"/>
                  </a:lnTo>
                  <a:close/>
                </a:path>
                <a:path w="2345054" h="6350">
                  <a:moveTo>
                    <a:pt x="734517" y="0"/>
                  </a:moveTo>
                  <a:lnTo>
                    <a:pt x="725360" y="0"/>
                  </a:lnTo>
                  <a:lnTo>
                    <a:pt x="725360" y="6108"/>
                  </a:lnTo>
                  <a:lnTo>
                    <a:pt x="734517" y="6108"/>
                  </a:lnTo>
                  <a:lnTo>
                    <a:pt x="734517" y="0"/>
                  </a:lnTo>
                  <a:close/>
                </a:path>
                <a:path w="2345054" h="6350">
                  <a:moveTo>
                    <a:pt x="771144" y="0"/>
                  </a:moveTo>
                  <a:lnTo>
                    <a:pt x="761987" y="0"/>
                  </a:lnTo>
                  <a:lnTo>
                    <a:pt x="761987" y="6108"/>
                  </a:lnTo>
                  <a:lnTo>
                    <a:pt x="771144" y="6108"/>
                  </a:lnTo>
                  <a:lnTo>
                    <a:pt x="771144" y="0"/>
                  </a:lnTo>
                  <a:close/>
                </a:path>
                <a:path w="2345054" h="6350">
                  <a:moveTo>
                    <a:pt x="807783" y="0"/>
                  </a:moveTo>
                  <a:lnTo>
                    <a:pt x="798626" y="0"/>
                  </a:lnTo>
                  <a:lnTo>
                    <a:pt x="798626" y="6108"/>
                  </a:lnTo>
                  <a:lnTo>
                    <a:pt x="807783" y="6108"/>
                  </a:lnTo>
                  <a:lnTo>
                    <a:pt x="807783" y="0"/>
                  </a:lnTo>
                  <a:close/>
                </a:path>
                <a:path w="2345054" h="6350">
                  <a:moveTo>
                    <a:pt x="844410" y="0"/>
                  </a:moveTo>
                  <a:lnTo>
                    <a:pt x="835253" y="0"/>
                  </a:lnTo>
                  <a:lnTo>
                    <a:pt x="835253" y="6108"/>
                  </a:lnTo>
                  <a:lnTo>
                    <a:pt x="844410" y="6108"/>
                  </a:lnTo>
                  <a:lnTo>
                    <a:pt x="844410" y="0"/>
                  </a:lnTo>
                  <a:close/>
                </a:path>
                <a:path w="2345054" h="6350">
                  <a:moveTo>
                    <a:pt x="881049" y="0"/>
                  </a:moveTo>
                  <a:lnTo>
                    <a:pt x="871893" y="0"/>
                  </a:lnTo>
                  <a:lnTo>
                    <a:pt x="871893" y="6108"/>
                  </a:lnTo>
                  <a:lnTo>
                    <a:pt x="881049" y="6108"/>
                  </a:lnTo>
                  <a:lnTo>
                    <a:pt x="881049" y="0"/>
                  </a:lnTo>
                  <a:close/>
                </a:path>
                <a:path w="2345054" h="6350">
                  <a:moveTo>
                    <a:pt x="917676" y="0"/>
                  </a:moveTo>
                  <a:lnTo>
                    <a:pt x="908519" y="0"/>
                  </a:lnTo>
                  <a:lnTo>
                    <a:pt x="908519" y="6108"/>
                  </a:lnTo>
                  <a:lnTo>
                    <a:pt x="917676" y="6108"/>
                  </a:lnTo>
                  <a:lnTo>
                    <a:pt x="917676" y="0"/>
                  </a:lnTo>
                  <a:close/>
                </a:path>
                <a:path w="2345054" h="6350">
                  <a:moveTo>
                    <a:pt x="954316" y="0"/>
                  </a:moveTo>
                  <a:lnTo>
                    <a:pt x="945159" y="0"/>
                  </a:lnTo>
                  <a:lnTo>
                    <a:pt x="945159" y="6108"/>
                  </a:lnTo>
                  <a:lnTo>
                    <a:pt x="954316" y="6108"/>
                  </a:lnTo>
                  <a:lnTo>
                    <a:pt x="954316" y="0"/>
                  </a:lnTo>
                  <a:close/>
                </a:path>
                <a:path w="2345054" h="6350">
                  <a:moveTo>
                    <a:pt x="990942" y="0"/>
                  </a:moveTo>
                  <a:lnTo>
                    <a:pt x="981786" y="0"/>
                  </a:lnTo>
                  <a:lnTo>
                    <a:pt x="981786" y="6108"/>
                  </a:lnTo>
                  <a:lnTo>
                    <a:pt x="990942" y="6108"/>
                  </a:lnTo>
                  <a:lnTo>
                    <a:pt x="990942" y="0"/>
                  </a:lnTo>
                  <a:close/>
                </a:path>
                <a:path w="2345054" h="6350">
                  <a:moveTo>
                    <a:pt x="1027582" y="0"/>
                  </a:moveTo>
                  <a:lnTo>
                    <a:pt x="1018425" y="0"/>
                  </a:lnTo>
                  <a:lnTo>
                    <a:pt x="1018425" y="6108"/>
                  </a:lnTo>
                  <a:lnTo>
                    <a:pt x="1027582" y="6108"/>
                  </a:lnTo>
                  <a:lnTo>
                    <a:pt x="1027582" y="0"/>
                  </a:lnTo>
                  <a:close/>
                </a:path>
                <a:path w="2345054" h="6350">
                  <a:moveTo>
                    <a:pt x="1064209" y="0"/>
                  </a:moveTo>
                  <a:lnTo>
                    <a:pt x="1055052" y="0"/>
                  </a:lnTo>
                  <a:lnTo>
                    <a:pt x="1055052" y="6108"/>
                  </a:lnTo>
                  <a:lnTo>
                    <a:pt x="1064209" y="6108"/>
                  </a:lnTo>
                  <a:lnTo>
                    <a:pt x="1064209" y="0"/>
                  </a:lnTo>
                  <a:close/>
                </a:path>
                <a:path w="2345054" h="6350">
                  <a:moveTo>
                    <a:pt x="1100848" y="0"/>
                  </a:moveTo>
                  <a:lnTo>
                    <a:pt x="1091692" y="0"/>
                  </a:lnTo>
                  <a:lnTo>
                    <a:pt x="1091692" y="6108"/>
                  </a:lnTo>
                  <a:lnTo>
                    <a:pt x="1100848" y="6108"/>
                  </a:lnTo>
                  <a:lnTo>
                    <a:pt x="1100848" y="0"/>
                  </a:lnTo>
                  <a:close/>
                </a:path>
                <a:path w="2345054" h="6350">
                  <a:moveTo>
                    <a:pt x="1137475" y="0"/>
                  </a:moveTo>
                  <a:lnTo>
                    <a:pt x="1128318" y="0"/>
                  </a:lnTo>
                  <a:lnTo>
                    <a:pt x="1128318" y="6108"/>
                  </a:lnTo>
                  <a:lnTo>
                    <a:pt x="1137475" y="6108"/>
                  </a:lnTo>
                  <a:lnTo>
                    <a:pt x="1137475" y="0"/>
                  </a:lnTo>
                  <a:close/>
                </a:path>
                <a:path w="2345054" h="6350">
                  <a:moveTo>
                    <a:pt x="1174115" y="0"/>
                  </a:moveTo>
                  <a:lnTo>
                    <a:pt x="1164958" y="0"/>
                  </a:lnTo>
                  <a:lnTo>
                    <a:pt x="1164958" y="6108"/>
                  </a:lnTo>
                  <a:lnTo>
                    <a:pt x="1174115" y="6108"/>
                  </a:lnTo>
                  <a:lnTo>
                    <a:pt x="1174115" y="0"/>
                  </a:lnTo>
                  <a:close/>
                </a:path>
                <a:path w="2345054" h="6350">
                  <a:moveTo>
                    <a:pt x="1210741" y="0"/>
                  </a:moveTo>
                  <a:lnTo>
                    <a:pt x="1201585" y="0"/>
                  </a:lnTo>
                  <a:lnTo>
                    <a:pt x="1201585" y="6108"/>
                  </a:lnTo>
                  <a:lnTo>
                    <a:pt x="1210741" y="6108"/>
                  </a:lnTo>
                  <a:lnTo>
                    <a:pt x="1210741" y="0"/>
                  </a:lnTo>
                  <a:close/>
                </a:path>
                <a:path w="2345054" h="6350">
                  <a:moveTo>
                    <a:pt x="1247381" y="0"/>
                  </a:moveTo>
                  <a:lnTo>
                    <a:pt x="1238224" y="0"/>
                  </a:lnTo>
                  <a:lnTo>
                    <a:pt x="1238224" y="6108"/>
                  </a:lnTo>
                  <a:lnTo>
                    <a:pt x="1247381" y="6108"/>
                  </a:lnTo>
                  <a:lnTo>
                    <a:pt x="1247381" y="0"/>
                  </a:lnTo>
                  <a:close/>
                </a:path>
                <a:path w="2345054" h="6350">
                  <a:moveTo>
                    <a:pt x="1284008" y="0"/>
                  </a:moveTo>
                  <a:lnTo>
                    <a:pt x="1274851" y="0"/>
                  </a:lnTo>
                  <a:lnTo>
                    <a:pt x="1274851" y="6108"/>
                  </a:lnTo>
                  <a:lnTo>
                    <a:pt x="1284008" y="6108"/>
                  </a:lnTo>
                  <a:lnTo>
                    <a:pt x="1284008" y="0"/>
                  </a:lnTo>
                  <a:close/>
                </a:path>
                <a:path w="2345054" h="6350">
                  <a:moveTo>
                    <a:pt x="1320647" y="0"/>
                  </a:moveTo>
                  <a:lnTo>
                    <a:pt x="1311490" y="0"/>
                  </a:lnTo>
                  <a:lnTo>
                    <a:pt x="1311490" y="6108"/>
                  </a:lnTo>
                  <a:lnTo>
                    <a:pt x="1320647" y="6108"/>
                  </a:lnTo>
                  <a:lnTo>
                    <a:pt x="1320647" y="0"/>
                  </a:lnTo>
                  <a:close/>
                </a:path>
                <a:path w="2345054" h="6350">
                  <a:moveTo>
                    <a:pt x="1357274" y="0"/>
                  </a:moveTo>
                  <a:lnTo>
                    <a:pt x="1348117" y="0"/>
                  </a:lnTo>
                  <a:lnTo>
                    <a:pt x="1348117" y="6108"/>
                  </a:lnTo>
                  <a:lnTo>
                    <a:pt x="1357274" y="6108"/>
                  </a:lnTo>
                  <a:lnTo>
                    <a:pt x="1357274" y="0"/>
                  </a:lnTo>
                  <a:close/>
                </a:path>
                <a:path w="2345054" h="6350">
                  <a:moveTo>
                    <a:pt x="1393913" y="0"/>
                  </a:moveTo>
                  <a:lnTo>
                    <a:pt x="1384757" y="0"/>
                  </a:lnTo>
                  <a:lnTo>
                    <a:pt x="1384757" y="6108"/>
                  </a:lnTo>
                  <a:lnTo>
                    <a:pt x="1393913" y="6108"/>
                  </a:lnTo>
                  <a:lnTo>
                    <a:pt x="1393913" y="0"/>
                  </a:lnTo>
                  <a:close/>
                </a:path>
                <a:path w="2345054" h="6350">
                  <a:moveTo>
                    <a:pt x="1430540" y="0"/>
                  </a:moveTo>
                  <a:lnTo>
                    <a:pt x="1421384" y="0"/>
                  </a:lnTo>
                  <a:lnTo>
                    <a:pt x="1421384" y="6108"/>
                  </a:lnTo>
                  <a:lnTo>
                    <a:pt x="1430540" y="6108"/>
                  </a:lnTo>
                  <a:lnTo>
                    <a:pt x="1430540" y="0"/>
                  </a:lnTo>
                  <a:close/>
                </a:path>
                <a:path w="2345054" h="6350">
                  <a:moveTo>
                    <a:pt x="1467180" y="0"/>
                  </a:moveTo>
                  <a:lnTo>
                    <a:pt x="1458023" y="0"/>
                  </a:lnTo>
                  <a:lnTo>
                    <a:pt x="1458023" y="6108"/>
                  </a:lnTo>
                  <a:lnTo>
                    <a:pt x="1467180" y="6108"/>
                  </a:lnTo>
                  <a:lnTo>
                    <a:pt x="1467180" y="0"/>
                  </a:lnTo>
                  <a:close/>
                </a:path>
                <a:path w="2345054" h="6350">
                  <a:moveTo>
                    <a:pt x="1503819" y="0"/>
                  </a:moveTo>
                  <a:lnTo>
                    <a:pt x="1494650" y="0"/>
                  </a:lnTo>
                  <a:lnTo>
                    <a:pt x="1494650" y="6108"/>
                  </a:lnTo>
                  <a:lnTo>
                    <a:pt x="1503819" y="6108"/>
                  </a:lnTo>
                  <a:lnTo>
                    <a:pt x="1503819" y="0"/>
                  </a:lnTo>
                  <a:close/>
                </a:path>
                <a:path w="2345054" h="6350">
                  <a:moveTo>
                    <a:pt x="1540446" y="0"/>
                  </a:moveTo>
                  <a:lnTo>
                    <a:pt x="1531289" y="0"/>
                  </a:lnTo>
                  <a:lnTo>
                    <a:pt x="1531289" y="6108"/>
                  </a:lnTo>
                  <a:lnTo>
                    <a:pt x="1540446" y="6108"/>
                  </a:lnTo>
                  <a:lnTo>
                    <a:pt x="1540446" y="0"/>
                  </a:lnTo>
                  <a:close/>
                </a:path>
                <a:path w="2345054" h="6350">
                  <a:moveTo>
                    <a:pt x="1577086" y="0"/>
                  </a:moveTo>
                  <a:lnTo>
                    <a:pt x="1567916" y="0"/>
                  </a:lnTo>
                  <a:lnTo>
                    <a:pt x="1567916" y="6108"/>
                  </a:lnTo>
                  <a:lnTo>
                    <a:pt x="1577086" y="6108"/>
                  </a:lnTo>
                  <a:lnTo>
                    <a:pt x="1577086" y="0"/>
                  </a:lnTo>
                  <a:close/>
                </a:path>
                <a:path w="2345054" h="6350">
                  <a:moveTo>
                    <a:pt x="1613712" y="0"/>
                  </a:moveTo>
                  <a:lnTo>
                    <a:pt x="1604556" y="0"/>
                  </a:lnTo>
                  <a:lnTo>
                    <a:pt x="1604556" y="6108"/>
                  </a:lnTo>
                  <a:lnTo>
                    <a:pt x="1613712" y="6108"/>
                  </a:lnTo>
                  <a:lnTo>
                    <a:pt x="1613712" y="0"/>
                  </a:lnTo>
                  <a:close/>
                </a:path>
                <a:path w="2345054" h="6350">
                  <a:moveTo>
                    <a:pt x="1650352" y="0"/>
                  </a:moveTo>
                  <a:lnTo>
                    <a:pt x="1641182" y="0"/>
                  </a:lnTo>
                  <a:lnTo>
                    <a:pt x="1641182" y="6108"/>
                  </a:lnTo>
                  <a:lnTo>
                    <a:pt x="1650352" y="6108"/>
                  </a:lnTo>
                  <a:lnTo>
                    <a:pt x="1650352" y="0"/>
                  </a:lnTo>
                  <a:close/>
                </a:path>
                <a:path w="2345054" h="6350">
                  <a:moveTo>
                    <a:pt x="1686979" y="0"/>
                  </a:moveTo>
                  <a:lnTo>
                    <a:pt x="1677822" y="0"/>
                  </a:lnTo>
                  <a:lnTo>
                    <a:pt x="1677822" y="6108"/>
                  </a:lnTo>
                  <a:lnTo>
                    <a:pt x="1686979" y="6108"/>
                  </a:lnTo>
                  <a:lnTo>
                    <a:pt x="1686979" y="0"/>
                  </a:lnTo>
                  <a:close/>
                </a:path>
                <a:path w="2345054" h="6350">
                  <a:moveTo>
                    <a:pt x="1723618" y="0"/>
                  </a:moveTo>
                  <a:lnTo>
                    <a:pt x="1714449" y="0"/>
                  </a:lnTo>
                  <a:lnTo>
                    <a:pt x="1714449" y="6108"/>
                  </a:lnTo>
                  <a:lnTo>
                    <a:pt x="1723618" y="6108"/>
                  </a:lnTo>
                  <a:lnTo>
                    <a:pt x="1723618" y="0"/>
                  </a:lnTo>
                  <a:close/>
                </a:path>
                <a:path w="2345054" h="6350">
                  <a:moveTo>
                    <a:pt x="1760245" y="0"/>
                  </a:moveTo>
                  <a:lnTo>
                    <a:pt x="1751088" y="0"/>
                  </a:lnTo>
                  <a:lnTo>
                    <a:pt x="1751088" y="6108"/>
                  </a:lnTo>
                  <a:lnTo>
                    <a:pt x="1760245" y="6108"/>
                  </a:lnTo>
                  <a:lnTo>
                    <a:pt x="1760245" y="0"/>
                  </a:lnTo>
                  <a:close/>
                </a:path>
                <a:path w="2345054" h="6350">
                  <a:moveTo>
                    <a:pt x="1796884" y="0"/>
                  </a:moveTo>
                  <a:lnTo>
                    <a:pt x="1787728" y="0"/>
                  </a:lnTo>
                  <a:lnTo>
                    <a:pt x="1787728" y="6108"/>
                  </a:lnTo>
                  <a:lnTo>
                    <a:pt x="1796884" y="6108"/>
                  </a:lnTo>
                  <a:lnTo>
                    <a:pt x="1796884" y="0"/>
                  </a:lnTo>
                  <a:close/>
                </a:path>
                <a:path w="2345054" h="6350">
                  <a:moveTo>
                    <a:pt x="1833511" y="0"/>
                  </a:moveTo>
                  <a:lnTo>
                    <a:pt x="1824355" y="0"/>
                  </a:lnTo>
                  <a:lnTo>
                    <a:pt x="1824355" y="6108"/>
                  </a:lnTo>
                  <a:lnTo>
                    <a:pt x="1833511" y="6108"/>
                  </a:lnTo>
                  <a:lnTo>
                    <a:pt x="1833511" y="0"/>
                  </a:lnTo>
                  <a:close/>
                </a:path>
                <a:path w="2345054" h="6350">
                  <a:moveTo>
                    <a:pt x="1870151" y="0"/>
                  </a:moveTo>
                  <a:lnTo>
                    <a:pt x="1860994" y="0"/>
                  </a:lnTo>
                  <a:lnTo>
                    <a:pt x="1860994" y="6108"/>
                  </a:lnTo>
                  <a:lnTo>
                    <a:pt x="1870151" y="6108"/>
                  </a:lnTo>
                  <a:lnTo>
                    <a:pt x="1870151" y="0"/>
                  </a:lnTo>
                  <a:close/>
                </a:path>
                <a:path w="2345054" h="6350">
                  <a:moveTo>
                    <a:pt x="1906778" y="0"/>
                  </a:moveTo>
                  <a:lnTo>
                    <a:pt x="1897621" y="0"/>
                  </a:lnTo>
                  <a:lnTo>
                    <a:pt x="1897621" y="6108"/>
                  </a:lnTo>
                  <a:lnTo>
                    <a:pt x="1906778" y="6108"/>
                  </a:lnTo>
                  <a:lnTo>
                    <a:pt x="1906778" y="0"/>
                  </a:lnTo>
                  <a:close/>
                </a:path>
                <a:path w="2345054" h="6350">
                  <a:moveTo>
                    <a:pt x="1943417" y="0"/>
                  </a:moveTo>
                  <a:lnTo>
                    <a:pt x="1934260" y="0"/>
                  </a:lnTo>
                  <a:lnTo>
                    <a:pt x="1934260" y="6108"/>
                  </a:lnTo>
                  <a:lnTo>
                    <a:pt x="1943417" y="6108"/>
                  </a:lnTo>
                  <a:lnTo>
                    <a:pt x="1943417" y="0"/>
                  </a:lnTo>
                  <a:close/>
                </a:path>
                <a:path w="2345054" h="6350">
                  <a:moveTo>
                    <a:pt x="1980044" y="0"/>
                  </a:moveTo>
                  <a:lnTo>
                    <a:pt x="1970887" y="0"/>
                  </a:lnTo>
                  <a:lnTo>
                    <a:pt x="1970887" y="6108"/>
                  </a:lnTo>
                  <a:lnTo>
                    <a:pt x="1980044" y="6108"/>
                  </a:lnTo>
                  <a:lnTo>
                    <a:pt x="1980044" y="0"/>
                  </a:lnTo>
                  <a:close/>
                </a:path>
                <a:path w="2345054" h="6350">
                  <a:moveTo>
                    <a:pt x="2016683" y="0"/>
                  </a:moveTo>
                  <a:lnTo>
                    <a:pt x="2007527" y="0"/>
                  </a:lnTo>
                  <a:lnTo>
                    <a:pt x="2007527" y="6108"/>
                  </a:lnTo>
                  <a:lnTo>
                    <a:pt x="2016683" y="6108"/>
                  </a:lnTo>
                  <a:lnTo>
                    <a:pt x="2016683" y="0"/>
                  </a:lnTo>
                  <a:close/>
                </a:path>
                <a:path w="2345054" h="6350">
                  <a:moveTo>
                    <a:pt x="2053310" y="0"/>
                  </a:moveTo>
                  <a:lnTo>
                    <a:pt x="2044153" y="0"/>
                  </a:lnTo>
                  <a:lnTo>
                    <a:pt x="2044153" y="6108"/>
                  </a:lnTo>
                  <a:lnTo>
                    <a:pt x="2053310" y="6108"/>
                  </a:lnTo>
                  <a:lnTo>
                    <a:pt x="2053310" y="0"/>
                  </a:lnTo>
                  <a:close/>
                </a:path>
                <a:path w="2345054" h="6350">
                  <a:moveTo>
                    <a:pt x="2089950" y="0"/>
                  </a:moveTo>
                  <a:lnTo>
                    <a:pt x="2080793" y="0"/>
                  </a:lnTo>
                  <a:lnTo>
                    <a:pt x="2080793" y="6108"/>
                  </a:lnTo>
                  <a:lnTo>
                    <a:pt x="2089950" y="6108"/>
                  </a:lnTo>
                  <a:lnTo>
                    <a:pt x="2089950" y="0"/>
                  </a:lnTo>
                  <a:close/>
                </a:path>
                <a:path w="2345054" h="6350">
                  <a:moveTo>
                    <a:pt x="2126577" y="0"/>
                  </a:moveTo>
                  <a:lnTo>
                    <a:pt x="2117420" y="0"/>
                  </a:lnTo>
                  <a:lnTo>
                    <a:pt x="2117420" y="6108"/>
                  </a:lnTo>
                  <a:lnTo>
                    <a:pt x="2126577" y="6108"/>
                  </a:lnTo>
                  <a:lnTo>
                    <a:pt x="2126577" y="0"/>
                  </a:lnTo>
                  <a:close/>
                </a:path>
                <a:path w="2345054" h="6350">
                  <a:moveTo>
                    <a:pt x="2163216" y="0"/>
                  </a:moveTo>
                  <a:lnTo>
                    <a:pt x="2154059" y="0"/>
                  </a:lnTo>
                  <a:lnTo>
                    <a:pt x="2154059" y="6108"/>
                  </a:lnTo>
                  <a:lnTo>
                    <a:pt x="2163216" y="6108"/>
                  </a:lnTo>
                  <a:lnTo>
                    <a:pt x="2163216" y="0"/>
                  </a:lnTo>
                  <a:close/>
                </a:path>
                <a:path w="2345054" h="6350">
                  <a:moveTo>
                    <a:pt x="2199843" y="0"/>
                  </a:moveTo>
                  <a:lnTo>
                    <a:pt x="2190686" y="0"/>
                  </a:lnTo>
                  <a:lnTo>
                    <a:pt x="2190686" y="6108"/>
                  </a:lnTo>
                  <a:lnTo>
                    <a:pt x="2199843" y="6108"/>
                  </a:lnTo>
                  <a:lnTo>
                    <a:pt x="2199843" y="0"/>
                  </a:lnTo>
                  <a:close/>
                </a:path>
                <a:path w="2345054" h="6350">
                  <a:moveTo>
                    <a:pt x="2236482" y="0"/>
                  </a:moveTo>
                  <a:lnTo>
                    <a:pt x="2227326" y="0"/>
                  </a:lnTo>
                  <a:lnTo>
                    <a:pt x="2227326" y="6108"/>
                  </a:lnTo>
                  <a:lnTo>
                    <a:pt x="2236482" y="6108"/>
                  </a:lnTo>
                  <a:lnTo>
                    <a:pt x="2236482" y="0"/>
                  </a:lnTo>
                  <a:close/>
                </a:path>
                <a:path w="2345054" h="6350">
                  <a:moveTo>
                    <a:pt x="2273109" y="0"/>
                  </a:moveTo>
                  <a:lnTo>
                    <a:pt x="2263952" y="0"/>
                  </a:lnTo>
                  <a:lnTo>
                    <a:pt x="2263952" y="6108"/>
                  </a:lnTo>
                  <a:lnTo>
                    <a:pt x="2273109" y="6108"/>
                  </a:lnTo>
                  <a:lnTo>
                    <a:pt x="2273109" y="0"/>
                  </a:lnTo>
                  <a:close/>
                </a:path>
                <a:path w="2345054" h="6350">
                  <a:moveTo>
                    <a:pt x="2309749" y="0"/>
                  </a:moveTo>
                  <a:lnTo>
                    <a:pt x="2300592" y="0"/>
                  </a:lnTo>
                  <a:lnTo>
                    <a:pt x="2300592" y="6108"/>
                  </a:lnTo>
                  <a:lnTo>
                    <a:pt x="2309749" y="6108"/>
                  </a:lnTo>
                  <a:lnTo>
                    <a:pt x="2309749" y="0"/>
                  </a:lnTo>
                  <a:close/>
                </a:path>
                <a:path w="2345054" h="6350">
                  <a:moveTo>
                    <a:pt x="2344788" y="0"/>
                  </a:moveTo>
                  <a:lnTo>
                    <a:pt x="2337219" y="0"/>
                  </a:lnTo>
                  <a:lnTo>
                    <a:pt x="2337219" y="6108"/>
                  </a:lnTo>
                  <a:lnTo>
                    <a:pt x="2344788" y="6108"/>
                  </a:lnTo>
                  <a:lnTo>
                    <a:pt x="2344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766616" y="4212412"/>
              <a:ext cx="433705" cy="6985"/>
            </a:xfrm>
            <a:custGeom>
              <a:avLst/>
              <a:gdLst/>
              <a:ahLst/>
              <a:cxnLst/>
              <a:rect l="l" t="t" r="r" b="b"/>
              <a:pathLst>
                <a:path w="433704" h="6985">
                  <a:moveTo>
                    <a:pt x="433247" y="1955"/>
                  </a:moveTo>
                  <a:lnTo>
                    <a:pt x="431901" y="609"/>
                  </a:lnTo>
                  <a:lnTo>
                    <a:pt x="410298" y="609"/>
                  </a:lnTo>
                  <a:lnTo>
                    <a:pt x="408711" y="609"/>
                  </a:lnTo>
                  <a:lnTo>
                    <a:pt x="388797" y="495"/>
                  </a:lnTo>
                  <a:lnTo>
                    <a:pt x="387096" y="482"/>
                  </a:lnTo>
                  <a:lnTo>
                    <a:pt x="367309" y="482"/>
                  </a:lnTo>
                  <a:lnTo>
                    <a:pt x="365607" y="482"/>
                  </a:lnTo>
                  <a:lnTo>
                    <a:pt x="345821" y="381"/>
                  </a:lnTo>
                  <a:lnTo>
                    <a:pt x="344106" y="368"/>
                  </a:lnTo>
                  <a:lnTo>
                    <a:pt x="324332" y="368"/>
                  </a:lnTo>
                  <a:lnTo>
                    <a:pt x="322618" y="368"/>
                  </a:lnTo>
                  <a:lnTo>
                    <a:pt x="302831" y="368"/>
                  </a:lnTo>
                  <a:lnTo>
                    <a:pt x="301129" y="368"/>
                  </a:lnTo>
                  <a:lnTo>
                    <a:pt x="281228" y="482"/>
                  </a:lnTo>
                  <a:lnTo>
                    <a:pt x="279641" y="482"/>
                  </a:lnTo>
                  <a:lnTo>
                    <a:pt x="259727" y="482"/>
                  </a:lnTo>
                  <a:lnTo>
                    <a:pt x="258025" y="482"/>
                  </a:lnTo>
                  <a:lnTo>
                    <a:pt x="238239" y="609"/>
                  </a:lnTo>
                  <a:lnTo>
                    <a:pt x="236524" y="609"/>
                  </a:lnTo>
                  <a:lnTo>
                    <a:pt x="216750" y="736"/>
                  </a:lnTo>
                  <a:lnTo>
                    <a:pt x="215036" y="736"/>
                  </a:lnTo>
                  <a:lnTo>
                    <a:pt x="195262" y="736"/>
                  </a:lnTo>
                  <a:lnTo>
                    <a:pt x="193548" y="736"/>
                  </a:lnTo>
                  <a:lnTo>
                    <a:pt x="173761" y="850"/>
                  </a:lnTo>
                  <a:lnTo>
                    <a:pt x="172059" y="850"/>
                  </a:lnTo>
                  <a:lnTo>
                    <a:pt x="152273" y="850"/>
                  </a:lnTo>
                  <a:lnTo>
                    <a:pt x="150558" y="850"/>
                  </a:lnTo>
                  <a:lnTo>
                    <a:pt x="130784" y="749"/>
                  </a:lnTo>
                  <a:lnTo>
                    <a:pt x="129070" y="736"/>
                  </a:lnTo>
                  <a:lnTo>
                    <a:pt x="109296" y="622"/>
                  </a:lnTo>
                  <a:lnTo>
                    <a:pt x="87693" y="393"/>
                  </a:lnTo>
                  <a:lnTo>
                    <a:pt x="86093" y="368"/>
                  </a:lnTo>
                  <a:lnTo>
                    <a:pt x="66179" y="254"/>
                  </a:lnTo>
                  <a:lnTo>
                    <a:pt x="42989" y="0"/>
                  </a:lnTo>
                  <a:lnTo>
                    <a:pt x="23202" y="0"/>
                  </a:lnTo>
                  <a:lnTo>
                    <a:pt x="21488" y="0"/>
                  </a:lnTo>
                  <a:lnTo>
                    <a:pt x="0" y="127"/>
                  </a:lnTo>
                  <a:lnTo>
                    <a:pt x="0" y="6223"/>
                  </a:lnTo>
                  <a:lnTo>
                    <a:pt x="23202" y="6108"/>
                  </a:lnTo>
                  <a:lnTo>
                    <a:pt x="42989" y="6108"/>
                  </a:lnTo>
                  <a:lnTo>
                    <a:pt x="44691" y="6223"/>
                  </a:lnTo>
                  <a:lnTo>
                    <a:pt x="64477" y="6337"/>
                  </a:lnTo>
                  <a:lnTo>
                    <a:pt x="85966" y="6477"/>
                  </a:lnTo>
                  <a:lnTo>
                    <a:pt x="107454" y="6705"/>
                  </a:lnTo>
                  <a:lnTo>
                    <a:pt x="129070" y="6832"/>
                  </a:lnTo>
                  <a:lnTo>
                    <a:pt x="150558" y="6959"/>
                  </a:lnTo>
                  <a:lnTo>
                    <a:pt x="152273" y="6959"/>
                  </a:lnTo>
                  <a:lnTo>
                    <a:pt x="172059" y="6959"/>
                  </a:lnTo>
                  <a:lnTo>
                    <a:pt x="173761" y="6959"/>
                  </a:lnTo>
                  <a:lnTo>
                    <a:pt x="195262" y="6832"/>
                  </a:lnTo>
                  <a:lnTo>
                    <a:pt x="215036" y="6832"/>
                  </a:lnTo>
                  <a:lnTo>
                    <a:pt x="216750" y="6832"/>
                  </a:lnTo>
                  <a:lnTo>
                    <a:pt x="238239" y="6718"/>
                  </a:lnTo>
                  <a:lnTo>
                    <a:pt x="259727" y="6591"/>
                  </a:lnTo>
                  <a:lnTo>
                    <a:pt x="279641" y="6591"/>
                  </a:lnTo>
                  <a:lnTo>
                    <a:pt x="281343" y="6591"/>
                  </a:lnTo>
                  <a:lnTo>
                    <a:pt x="302831" y="6477"/>
                  </a:lnTo>
                  <a:lnTo>
                    <a:pt x="322618" y="6477"/>
                  </a:lnTo>
                  <a:lnTo>
                    <a:pt x="324332" y="6477"/>
                  </a:lnTo>
                  <a:lnTo>
                    <a:pt x="344106" y="6477"/>
                  </a:lnTo>
                  <a:lnTo>
                    <a:pt x="365607" y="6591"/>
                  </a:lnTo>
                  <a:lnTo>
                    <a:pt x="367309" y="6591"/>
                  </a:lnTo>
                  <a:lnTo>
                    <a:pt x="387096" y="6591"/>
                  </a:lnTo>
                  <a:lnTo>
                    <a:pt x="408711" y="6718"/>
                  </a:lnTo>
                  <a:lnTo>
                    <a:pt x="410298" y="6718"/>
                  </a:lnTo>
                  <a:lnTo>
                    <a:pt x="431787" y="6718"/>
                  </a:lnTo>
                  <a:lnTo>
                    <a:pt x="433247" y="5372"/>
                  </a:lnTo>
                  <a:lnTo>
                    <a:pt x="433247" y="1955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196821" y="4216068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 h="0">
                  <a:moveTo>
                    <a:pt x="0" y="0"/>
                  </a:moveTo>
                  <a:lnTo>
                    <a:pt x="21491" y="0"/>
                  </a:lnTo>
                </a:path>
              </a:pathLst>
            </a:custGeom>
            <a:ln w="6106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2710851" y="4234874"/>
              <a:ext cx="27305" cy="22225"/>
            </a:xfrm>
            <a:custGeom>
              <a:avLst/>
              <a:gdLst/>
              <a:ahLst/>
              <a:cxnLst/>
              <a:rect l="l" t="t" r="r" b="b"/>
              <a:pathLst>
                <a:path w="27305" h="22225">
                  <a:moveTo>
                    <a:pt x="3541" y="0"/>
                  </a:moveTo>
                  <a:lnTo>
                    <a:pt x="0" y="5007"/>
                  </a:lnTo>
                  <a:lnTo>
                    <a:pt x="22834" y="21737"/>
                  </a:lnTo>
                  <a:lnTo>
                    <a:pt x="24788" y="21493"/>
                  </a:lnTo>
                  <a:lnTo>
                    <a:pt x="25765" y="20150"/>
                  </a:lnTo>
                  <a:lnTo>
                    <a:pt x="26742" y="18684"/>
                  </a:lnTo>
                  <a:lnTo>
                    <a:pt x="26498" y="16852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756422" y="6047219"/>
              <a:ext cx="139700" cy="211454"/>
            </a:xfrm>
            <a:custGeom>
              <a:avLst/>
              <a:gdLst/>
              <a:ahLst/>
              <a:cxnLst/>
              <a:rect l="l" t="t" r="r" b="b"/>
              <a:pathLst>
                <a:path w="139700" h="211454">
                  <a:moveTo>
                    <a:pt x="53962" y="51993"/>
                  </a:moveTo>
                  <a:lnTo>
                    <a:pt x="49136" y="13779"/>
                  </a:lnTo>
                  <a:lnTo>
                    <a:pt x="43522" y="5880"/>
                  </a:lnTo>
                  <a:lnTo>
                    <a:pt x="43522" y="42278"/>
                  </a:lnTo>
                  <a:lnTo>
                    <a:pt x="43218" y="51587"/>
                  </a:lnTo>
                  <a:lnTo>
                    <a:pt x="31648" y="76149"/>
                  </a:lnTo>
                  <a:lnTo>
                    <a:pt x="22313" y="76149"/>
                  </a:lnTo>
                  <a:lnTo>
                    <a:pt x="10439" y="42278"/>
                  </a:lnTo>
                  <a:lnTo>
                    <a:pt x="10731" y="34074"/>
                  </a:lnTo>
                  <a:lnTo>
                    <a:pt x="22199" y="8420"/>
                  </a:lnTo>
                  <a:lnTo>
                    <a:pt x="31610" y="8420"/>
                  </a:lnTo>
                  <a:lnTo>
                    <a:pt x="43522" y="42278"/>
                  </a:lnTo>
                  <a:lnTo>
                    <a:pt x="43522" y="5880"/>
                  </a:lnTo>
                  <a:lnTo>
                    <a:pt x="42011" y="4470"/>
                  </a:lnTo>
                  <a:lnTo>
                    <a:pt x="35318" y="889"/>
                  </a:lnTo>
                  <a:lnTo>
                    <a:pt x="31419" y="0"/>
                  </a:lnTo>
                  <a:lnTo>
                    <a:pt x="20955" y="0"/>
                  </a:lnTo>
                  <a:lnTo>
                    <a:pt x="0" y="32499"/>
                  </a:lnTo>
                  <a:lnTo>
                    <a:pt x="0" y="42278"/>
                  </a:lnTo>
                  <a:lnTo>
                    <a:pt x="12738" y="81635"/>
                  </a:lnTo>
                  <a:lnTo>
                    <a:pt x="18999" y="84493"/>
                  </a:lnTo>
                  <a:lnTo>
                    <a:pt x="33045" y="84493"/>
                  </a:lnTo>
                  <a:lnTo>
                    <a:pt x="38049" y="82867"/>
                  </a:lnTo>
                  <a:lnTo>
                    <a:pt x="45986" y="76365"/>
                  </a:lnTo>
                  <a:lnTo>
                    <a:pt x="46126" y="76149"/>
                  </a:lnTo>
                  <a:lnTo>
                    <a:pt x="48983" y="71742"/>
                  </a:lnTo>
                  <a:lnTo>
                    <a:pt x="52959" y="59829"/>
                  </a:lnTo>
                  <a:lnTo>
                    <a:pt x="53962" y="51993"/>
                  </a:lnTo>
                  <a:close/>
                </a:path>
                <a:path w="139700" h="211454">
                  <a:moveTo>
                    <a:pt x="139446" y="178689"/>
                  </a:moveTo>
                  <a:lnTo>
                    <a:pt x="134620" y="140474"/>
                  </a:lnTo>
                  <a:lnTo>
                    <a:pt x="131140" y="135115"/>
                  </a:lnTo>
                  <a:lnTo>
                    <a:pt x="130263" y="133743"/>
                  </a:lnTo>
                  <a:lnTo>
                    <a:pt x="128993" y="132575"/>
                  </a:lnTo>
                  <a:lnTo>
                    <a:pt x="128993" y="168986"/>
                  </a:lnTo>
                  <a:lnTo>
                    <a:pt x="128701" y="178295"/>
                  </a:lnTo>
                  <a:lnTo>
                    <a:pt x="117132" y="202844"/>
                  </a:lnTo>
                  <a:lnTo>
                    <a:pt x="107784" y="202844"/>
                  </a:lnTo>
                  <a:lnTo>
                    <a:pt x="95923" y="168986"/>
                  </a:lnTo>
                  <a:lnTo>
                    <a:pt x="96202" y="160769"/>
                  </a:lnTo>
                  <a:lnTo>
                    <a:pt x="107683" y="135115"/>
                  </a:lnTo>
                  <a:lnTo>
                    <a:pt x="117081" y="135115"/>
                  </a:lnTo>
                  <a:lnTo>
                    <a:pt x="128993" y="168986"/>
                  </a:lnTo>
                  <a:lnTo>
                    <a:pt x="128993" y="132575"/>
                  </a:lnTo>
                  <a:lnTo>
                    <a:pt x="127482" y="131178"/>
                  </a:lnTo>
                  <a:lnTo>
                    <a:pt x="120789" y="127596"/>
                  </a:lnTo>
                  <a:lnTo>
                    <a:pt x="116903" y="126707"/>
                  </a:lnTo>
                  <a:lnTo>
                    <a:pt x="106438" y="126707"/>
                  </a:lnTo>
                  <a:lnTo>
                    <a:pt x="85483" y="159194"/>
                  </a:lnTo>
                  <a:lnTo>
                    <a:pt x="85483" y="168986"/>
                  </a:lnTo>
                  <a:lnTo>
                    <a:pt x="98221" y="208343"/>
                  </a:lnTo>
                  <a:lnTo>
                    <a:pt x="104482" y="211201"/>
                  </a:lnTo>
                  <a:lnTo>
                    <a:pt x="118529" y="211201"/>
                  </a:lnTo>
                  <a:lnTo>
                    <a:pt x="123532" y="209575"/>
                  </a:lnTo>
                  <a:lnTo>
                    <a:pt x="131470" y="203060"/>
                  </a:lnTo>
                  <a:lnTo>
                    <a:pt x="131610" y="202844"/>
                  </a:lnTo>
                  <a:lnTo>
                    <a:pt x="134454" y="198450"/>
                  </a:lnTo>
                  <a:lnTo>
                    <a:pt x="138442" y="186524"/>
                  </a:lnTo>
                  <a:lnTo>
                    <a:pt x="139446" y="17868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873767" y="5894156"/>
              <a:ext cx="21590" cy="189230"/>
            </a:xfrm>
            <a:custGeom>
              <a:avLst/>
              <a:gdLst/>
              <a:ahLst/>
              <a:cxnLst/>
              <a:rect l="l" t="t" r="r" b="b"/>
              <a:pathLst>
                <a:path w="21589" h="189229">
                  <a:moveTo>
                    <a:pt x="0" y="188911"/>
                  </a:moveTo>
                  <a:lnTo>
                    <a:pt x="21503" y="0"/>
                  </a:lnTo>
                </a:path>
              </a:pathLst>
            </a:custGeom>
            <a:ln w="6105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892211" y="3219068"/>
              <a:ext cx="393700" cy="2675255"/>
            </a:xfrm>
            <a:custGeom>
              <a:avLst/>
              <a:gdLst/>
              <a:ahLst/>
              <a:cxnLst/>
              <a:rect l="l" t="t" r="r" b="b"/>
              <a:pathLst>
                <a:path w="393700" h="2675254">
                  <a:moveTo>
                    <a:pt x="393522" y="790371"/>
                  </a:moveTo>
                  <a:lnTo>
                    <a:pt x="392379" y="788784"/>
                  </a:lnTo>
                  <a:lnTo>
                    <a:pt x="389064" y="788301"/>
                  </a:lnTo>
                  <a:lnTo>
                    <a:pt x="387489" y="789393"/>
                  </a:lnTo>
                  <a:lnTo>
                    <a:pt x="365963" y="920280"/>
                  </a:lnTo>
                  <a:lnTo>
                    <a:pt x="365721" y="921727"/>
                  </a:lnTo>
                  <a:lnTo>
                    <a:pt x="365696" y="921905"/>
                  </a:lnTo>
                  <a:lnTo>
                    <a:pt x="344373" y="1095184"/>
                  </a:lnTo>
                  <a:lnTo>
                    <a:pt x="322707" y="1282814"/>
                  </a:lnTo>
                  <a:lnTo>
                    <a:pt x="301180" y="1439176"/>
                  </a:lnTo>
                  <a:lnTo>
                    <a:pt x="281152" y="1516786"/>
                  </a:lnTo>
                  <a:lnTo>
                    <a:pt x="264033" y="1497647"/>
                  </a:lnTo>
                  <a:lnTo>
                    <a:pt x="242684" y="1351343"/>
                  </a:lnTo>
                  <a:lnTo>
                    <a:pt x="221195" y="1090790"/>
                  </a:lnTo>
                  <a:lnTo>
                    <a:pt x="199796" y="757275"/>
                  </a:lnTo>
                  <a:lnTo>
                    <a:pt x="199694" y="755573"/>
                  </a:lnTo>
                  <a:lnTo>
                    <a:pt x="178269" y="411226"/>
                  </a:lnTo>
                  <a:lnTo>
                    <a:pt x="178168" y="409473"/>
                  </a:lnTo>
                  <a:lnTo>
                    <a:pt x="156781" y="133883"/>
                  </a:lnTo>
                  <a:lnTo>
                    <a:pt x="156908" y="133718"/>
                  </a:lnTo>
                  <a:lnTo>
                    <a:pt x="156667" y="132283"/>
                  </a:lnTo>
                  <a:lnTo>
                    <a:pt x="135242" y="3505"/>
                  </a:lnTo>
                  <a:lnTo>
                    <a:pt x="135496" y="2565"/>
                  </a:lnTo>
                  <a:lnTo>
                    <a:pt x="134543" y="850"/>
                  </a:lnTo>
                  <a:lnTo>
                    <a:pt x="131279" y="0"/>
                  </a:lnTo>
                  <a:lnTo>
                    <a:pt x="129603" y="977"/>
                  </a:lnTo>
                  <a:lnTo>
                    <a:pt x="108038" y="80302"/>
                  </a:lnTo>
                  <a:lnTo>
                    <a:pt x="107683" y="80594"/>
                  </a:lnTo>
                  <a:lnTo>
                    <a:pt x="86156" y="391477"/>
                  </a:lnTo>
                  <a:lnTo>
                    <a:pt x="64604" y="907224"/>
                  </a:lnTo>
                  <a:lnTo>
                    <a:pt x="43014" y="1549247"/>
                  </a:lnTo>
                  <a:lnTo>
                    <a:pt x="21513" y="2188299"/>
                  </a:lnTo>
                  <a:lnTo>
                    <a:pt x="0" y="2674963"/>
                  </a:lnTo>
                  <a:lnTo>
                    <a:pt x="6108" y="2675229"/>
                  </a:lnTo>
                  <a:lnTo>
                    <a:pt x="27622" y="2188502"/>
                  </a:lnTo>
                  <a:lnTo>
                    <a:pt x="27698" y="2186851"/>
                  </a:lnTo>
                  <a:lnTo>
                    <a:pt x="49123" y="1549488"/>
                  </a:lnTo>
                  <a:lnTo>
                    <a:pt x="49187" y="1547774"/>
                  </a:lnTo>
                  <a:lnTo>
                    <a:pt x="70624" y="909193"/>
                  </a:lnTo>
                  <a:lnTo>
                    <a:pt x="70650" y="908418"/>
                  </a:lnTo>
                  <a:lnTo>
                    <a:pt x="70688" y="907491"/>
                  </a:lnTo>
                  <a:lnTo>
                    <a:pt x="92138" y="393471"/>
                  </a:lnTo>
                  <a:lnTo>
                    <a:pt x="92151" y="393293"/>
                  </a:lnTo>
                  <a:lnTo>
                    <a:pt x="113614" y="83045"/>
                  </a:lnTo>
                  <a:lnTo>
                    <a:pt x="131381" y="17678"/>
                  </a:lnTo>
                  <a:lnTo>
                    <a:pt x="150571" y="132842"/>
                  </a:lnTo>
                  <a:lnTo>
                    <a:pt x="172097" y="410349"/>
                  </a:lnTo>
                  <a:lnTo>
                    <a:pt x="193687" y="757643"/>
                  </a:lnTo>
                  <a:lnTo>
                    <a:pt x="215214" y="1093000"/>
                  </a:lnTo>
                  <a:lnTo>
                    <a:pt x="236766" y="1353731"/>
                  </a:lnTo>
                  <a:lnTo>
                    <a:pt x="258394" y="1501127"/>
                  </a:lnTo>
                  <a:lnTo>
                    <a:pt x="259943" y="1502346"/>
                  </a:lnTo>
                  <a:lnTo>
                    <a:pt x="281533" y="1526413"/>
                  </a:lnTo>
                  <a:lnTo>
                    <a:pt x="283451" y="1526527"/>
                  </a:lnTo>
                  <a:lnTo>
                    <a:pt x="284721" y="1525435"/>
                  </a:lnTo>
                  <a:lnTo>
                    <a:pt x="285978" y="1524203"/>
                  </a:lnTo>
                  <a:lnTo>
                    <a:pt x="286080" y="1522374"/>
                  </a:lnTo>
                  <a:lnTo>
                    <a:pt x="307555" y="1438973"/>
                  </a:lnTo>
                  <a:lnTo>
                    <a:pt x="307403" y="1438732"/>
                  </a:lnTo>
                  <a:lnTo>
                    <a:pt x="328726" y="1283868"/>
                  </a:lnTo>
                  <a:lnTo>
                    <a:pt x="328955" y="1282280"/>
                  </a:lnTo>
                  <a:lnTo>
                    <a:pt x="350227" y="1097635"/>
                  </a:lnTo>
                  <a:lnTo>
                    <a:pt x="371792" y="922413"/>
                  </a:lnTo>
                  <a:lnTo>
                    <a:pt x="393522" y="790371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1873767" y="6083068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4" h="0">
                  <a:moveTo>
                    <a:pt x="0" y="0"/>
                  </a:moveTo>
                  <a:lnTo>
                    <a:pt x="468906" y="0"/>
                  </a:lnTo>
                </a:path>
              </a:pathLst>
            </a:custGeom>
            <a:ln w="61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2339619" y="3973410"/>
              <a:ext cx="1882139" cy="2110105"/>
            </a:xfrm>
            <a:custGeom>
              <a:avLst/>
              <a:gdLst/>
              <a:ahLst/>
              <a:cxnLst/>
              <a:rect l="l" t="t" r="r" b="b"/>
              <a:pathLst>
                <a:path w="1882139" h="2110104">
                  <a:moveTo>
                    <a:pt x="1881746" y="240347"/>
                  </a:moveTo>
                  <a:lnTo>
                    <a:pt x="1880870" y="240347"/>
                  </a:lnTo>
                  <a:lnTo>
                    <a:pt x="1880870" y="239077"/>
                  </a:lnTo>
                  <a:lnTo>
                    <a:pt x="1411833" y="239077"/>
                  </a:lnTo>
                  <a:lnTo>
                    <a:pt x="1409776" y="239077"/>
                  </a:lnTo>
                  <a:lnTo>
                    <a:pt x="940879" y="239077"/>
                  </a:lnTo>
                  <a:lnTo>
                    <a:pt x="940879" y="239369"/>
                  </a:lnTo>
                  <a:lnTo>
                    <a:pt x="939165" y="239369"/>
                  </a:lnTo>
                  <a:lnTo>
                    <a:pt x="937818" y="240715"/>
                  </a:lnTo>
                  <a:lnTo>
                    <a:pt x="937818" y="259397"/>
                  </a:lnTo>
                  <a:lnTo>
                    <a:pt x="475018" y="259397"/>
                  </a:lnTo>
                  <a:lnTo>
                    <a:pt x="475018" y="5384"/>
                  </a:lnTo>
                  <a:lnTo>
                    <a:pt x="475018" y="2844"/>
                  </a:lnTo>
                  <a:lnTo>
                    <a:pt x="475018" y="1574"/>
                  </a:lnTo>
                  <a:lnTo>
                    <a:pt x="474611" y="1574"/>
                  </a:lnTo>
                  <a:lnTo>
                    <a:pt x="474611" y="304"/>
                  </a:lnTo>
                  <a:lnTo>
                    <a:pt x="5041" y="304"/>
                  </a:lnTo>
                  <a:lnTo>
                    <a:pt x="4737" y="0"/>
                  </a:lnTo>
                  <a:lnTo>
                    <a:pt x="1358" y="0"/>
                  </a:lnTo>
                  <a:lnTo>
                    <a:pt x="0" y="1346"/>
                  </a:lnTo>
                  <a:lnTo>
                    <a:pt x="0" y="2109660"/>
                  </a:lnTo>
                  <a:lnTo>
                    <a:pt x="6096" y="2109660"/>
                  </a:lnTo>
                  <a:lnTo>
                    <a:pt x="6096" y="6654"/>
                  </a:lnTo>
                  <a:lnTo>
                    <a:pt x="468909" y="6654"/>
                  </a:lnTo>
                  <a:lnTo>
                    <a:pt x="468909" y="264477"/>
                  </a:lnTo>
                  <a:lnTo>
                    <a:pt x="469506" y="264477"/>
                  </a:lnTo>
                  <a:lnTo>
                    <a:pt x="469506" y="265747"/>
                  </a:lnTo>
                  <a:lnTo>
                    <a:pt x="471970" y="265747"/>
                  </a:lnTo>
                  <a:lnTo>
                    <a:pt x="474433" y="265747"/>
                  </a:lnTo>
                  <a:lnTo>
                    <a:pt x="943330" y="265747"/>
                  </a:lnTo>
                  <a:lnTo>
                    <a:pt x="943330" y="264477"/>
                  </a:lnTo>
                  <a:lnTo>
                    <a:pt x="943927" y="264477"/>
                  </a:lnTo>
                  <a:lnTo>
                    <a:pt x="943927" y="262813"/>
                  </a:lnTo>
                  <a:lnTo>
                    <a:pt x="943927" y="260667"/>
                  </a:lnTo>
                  <a:lnTo>
                    <a:pt x="943927" y="245427"/>
                  </a:lnTo>
                  <a:lnTo>
                    <a:pt x="1409776" y="245427"/>
                  </a:lnTo>
                  <a:lnTo>
                    <a:pt x="1412163" y="245427"/>
                  </a:lnTo>
                  <a:lnTo>
                    <a:pt x="1880958" y="245427"/>
                  </a:lnTo>
                  <a:lnTo>
                    <a:pt x="1880958" y="244157"/>
                  </a:lnTo>
                  <a:lnTo>
                    <a:pt x="1881746" y="244157"/>
                  </a:lnTo>
                  <a:lnTo>
                    <a:pt x="1881746" y="2403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218313" y="4215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61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2279523" y="3935437"/>
              <a:ext cx="1490345" cy="433070"/>
            </a:xfrm>
            <a:custGeom>
              <a:avLst/>
              <a:gdLst/>
              <a:ahLst/>
              <a:cxnLst/>
              <a:rect l="l" t="t" r="r" b="b"/>
              <a:pathLst>
                <a:path w="1490345" h="433070">
                  <a:moveTo>
                    <a:pt x="436448" y="301155"/>
                  </a:moveTo>
                  <a:lnTo>
                    <a:pt x="413854" y="275869"/>
                  </a:lnTo>
                  <a:lnTo>
                    <a:pt x="393458" y="249186"/>
                  </a:lnTo>
                  <a:lnTo>
                    <a:pt x="392493" y="247789"/>
                  </a:lnTo>
                  <a:lnTo>
                    <a:pt x="371868" y="222237"/>
                  </a:lnTo>
                  <a:lnTo>
                    <a:pt x="371856" y="221894"/>
                  </a:lnTo>
                  <a:lnTo>
                    <a:pt x="371106" y="221297"/>
                  </a:lnTo>
                  <a:lnTo>
                    <a:pt x="371005" y="221157"/>
                  </a:lnTo>
                  <a:lnTo>
                    <a:pt x="370509" y="220802"/>
                  </a:lnTo>
                  <a:lnTo>
                    <a:pt x="350253" y="203428"/>
                  </a:lnTo>
                  <a:lnTo>
                    <a:pt x="349262" y="201993"/>
                  </a:lnTo>
                  <a:lnTo>
                    <a:pt x="347675" y="201625"/>
                  </a:lnTo>
                  <a:lnTo>
                    <a:pt x="327393" y="197713"/>
                  </a:lnTo>
                  <a:lnTo>
                    <a:pt x="327164" y="197345"/>
                  </a:lnTo>
                  <a:lnTo>
                    <a:pt x="325323" y="196977"/>
                  </a:lnTo>
                  <a:lnTo>
                    <a:pt x="323862" y="197840"/>
                  </a:lnTo>
                  <a:lnTo>
                    <a:pt x="303453" y="210959"/>
                  </a:lnTo>
                  <a:lnTo>
                    <a:pt x="302450" y="211150"/>
                  </a:lnTo>
                  <a:lnTo>
                    <a:pt x="280797" y="243535"/>
                  </a:lnTo>
                  <a:lnTo>
                    <a:pt x="280466" y="243636"/>
                  </a:lnTo>
                  <a:lnTo>
                    <a:pt x="258953" y="290474"/>
                  </a:lnTo>
                  <a:lnTo>
                    <a:pt x="258826" y="290525"/>
                  </a:lnTo>
                  <a:lnTo>
                    <a:pt x="236689" y="345236"/>
                  </a:lnTo>
                  <a:lnTo>
                    <a:pt x="215315" y="393382"/>
                  </a:lnTo>
                  <a:lnTo>
                    <a:pt x="194691" y="423240"/>
                  </a:lnTo>
                  <a:lnTo>
                    <a:pt x="176491" y="425932"/>
                  </a:lnTo>
                  <a:lnTo>
                    <a:pt x="156197" y="396481"/>
                  </a:lnTo>
                  <a:lnTo>
                    <a:pt x="134937" y="332028"/>
                  </a:lnTo>
                  <a:lnTo>
                    <a:pt x="113436" y="241312"/>
                  </a:lnTo>
                  <a:lnTo>
                    <a:pt x="92265" y="143217"/>
                  </a:lnTo>
                  <a:lnTo>
                    <a:pt x="70764" y="55689"/>
                  </a:lnTo>
                  <a:lnTo>
                    <a:pt x="70916" y="55321"/>
                  </a:lnTo>
                  <a:lnTo>
                    <a:pt x="48907" y="2476"/>
                  </a:lnTo>
                  <a:lnTo>
                    <a:pt x="48704" y="1092"/>
                  </a:lnTo>
                  <a:lnTo>
                    <a:pt x="47129" y="0"/>
                  </a:lnTo>
                  <a:lnTo>
                    <a:pt x="24599" y="3454"/>
                  </a:lnTo>
                  <a:lnTo>
                    <a:pt x="23723" y="3175"/>
                  </a:lnTo>
                  <a:lnTo>
                    <a:pt x="22021" y="4025"/>
                  </a:lnTo>
                  <a:lnTo>
                    <a:pt x="0" y="74244"/>
                  </a:lnTo>
                  <a:lnTo>
                    <a:pt x="5829" y="76085"/>
                  </a:lnTo>
                  <a:lnTo>
                    <a:pt x="26733" y="9372"/>
                  </a:lnTo>
                  <a:lnTo>
                    <a:pt x="44069" y="6718"/>
                  </a:lnTo>
                  <a:lnTo>
                    <a:pt x="64516" y="55854"/>
                  </a:lnTo>
                  <a:lnTo>
                    <a:pt x="85966" y="142887"/>
                  </a:lnTo>
                  <a:lnTo>
                    <a:pt x="107492" y="242773"/>
                  </a:lnTo>
                  <a:lnTo>
                    <a:pt x="107835" y="244360"/>
                  </a:lnTo>
                  <a:lnTo>
                    <a:pt x="129387" y="335102"/>
                  </a:lnTo>
                  <a:lnTo>
                    <a:pt x="129590" y="335229"/>
                  </a:lnTo>
                  <a:lnTo>
                    <a:pt x="151117" y="400443"/>
                  </a:lnTo>
                  <a:lnTo>
                    <a:pt x="151701" y="400786"/>
                  </a:lnTo>
                  <a:lnTo>
                    <a:pt x="172466" y="430847"/>
                  </a:lnTo>
                  <a:lnTo>
                    <a:pt x="173431" y="432308"/>
                  </a:lnTo>
                  <a:lnTo>
                    <a:pt x="175323" y="432676"/>
                  </a:lnTo>
                  <a:lnTo>
                    <a:pt x="176161" y="432092"/>
                  </a:lnTo>
                  <a:lnTo>
                    <a:pt x="198615" y="428777"/>
                  </a:lnTo>
                  <a:lnTo>
                    <a:pt x="199758" y="427189"/>
                  </a:lnTo>
                  <a:lnTo>
                    <a:pt x="199682" y="426720"/>
                  </a:lnTo>
                  <a:lnTo>
                    <a:pt x="221488" y="395185"/>
                  </a:lnTo>
                  <a:lnTo>
                    <a:pt x="221386" y="394703"/>
                  </a:lnTo>
                  <a:lnTo>
                    <a:pt x="242341" y="347560"/>
                  </a:lnTo>
                  <a:lnTo>
                    <a:pt x="242493" y="347218"/>
                  </a:lnTo>
                  <a:lnTo>
                    <a:pt x="242989" y="346100"/>
                  </a:lnTo>
                  <a:lnTo>
                    <a:pt x="264248" y="293446"/>
                  </a:lnTo>
                  <a:lnTo>
                    <a:pt x="285191" y="247980"/>
                  </a:lnTo>
                  <a:lnTo>
                    <a:pt x="306209" y="216433"/>
                  </a:lnTo>
                  <a:lnTo>
                    <a:pt x="326072" y="203669"/>
                  </a:lnTo>
                  <a:lnTo>
                    <a:pt x="345630" y="207454"/>
                  </a:lnTo>
                  <a:lnTo>
                    <a:pt x="366407" y="225285"/>
                  </a:lnTo>
                  <a:lnTo>
                    <a:pt x="387616" y="251561"/>
                  </a:lnTo>
                  <a:lnTo>
                    <a:pt x="409219" y="279781"/>
                  </a:lnTo>
                  <a:lnTo>
                    <a:pt x="409371" y="279996"/>
                  </a:lnTo>
                  <a:lnTo>
                    <a:pt x="409587" y="280314"/>
                  </a:lnTo>
                  <a:lnTo>
                    <a:pt x="410197" y="281127"/>
                  </a:lnTo>
                  <a:lnTo>
                    <a:pt x="410349" y="281152"/>
                  </a:lnTo>
                  <a:lnTo>
                    <a:pt x="431927" y="305181"/>
                  </a:lnTo>
                  <a:lnTo>
                    <a:pt x="433882" y="305308"/>
                  </a:lnTo>
                  <a:lnTo>
                    <a:pt x="435102" y="304203"/>
                  </a:lnTo>
                  <a:lnTo>
                    <a:pt x="436448" y="303110"/>
                  </a:lnTo>
                  <a:lnTo>
                    <a:pt x="436448" y="301155"/>
                  </a:lnTo>
                  <a:close/>
                </a:path>
                <a:path w="1490345" h="433070">
                  <a:moveTo>
                    <a:pt x="1490141" y="278434"/>
                  </a:moveTo>
                  <a:lnTo>
                    <a:pt x="1488681" y="276974"/>
                  </a:lnTo>
                  <a:lnTo>
                    <a:pt x="1487093" y="277101"/>
                  </a:lnTo>
                  <a:lnTo>
                    <a:pt x="1467192" y="277215"/>
                  </a:lnTo>
                  <a:lnTo>
                    <a:pt x="1465478" y="277215"/>
                  </a:lnTo>
                  <a:lnTo>
                    <a:pt x="1445793" y="277558"/>
                  </a:lnTo>
                  <a:lnTo>
                    <a:pt x="1443990" y="277583"/>
                  </a:lnTo>
                  <a:lnTo>
                    <a:pt x="1422501" y="277825"/>
                  </a:lnTo>
                  <a:lnTo>
                    <a:pt x="1401000" y="278193"/>
                  </a:lnTo>
                  <a:lnTo>
                    <a:pt x="1379512" y="278434"/>
                  </a:lnTo>
                  <a:lnTo>
                    <a:pt x="1359738" y="278561"/>
                  </a:lnTo>
                  <a:lnTo>
                    <a:pt x="1359128" y="278561"/>
                  </a:lnTo>
                  <a:lnTo>
                    <a:pt x="1338249" y="278345"/>
                  </a:lnTo>
                  <a:lnTo>
                    <a:pt x="1336535" y="278320"/>
                  </a:lnTo>
                  <a:lnTo>
                    <a:pt x="1316774" y="277990"/>
                  </a:lnTo>
                  <a:lnTo>
                    <a:pt x="1315034" y="277952"/>
                  </a:lnTo>
                  <a:lnTo>
                    <a:pt x="1293545" y="277342"/>
                  </a:lnTo>
                  <a:lnTo>
                    <a:pt x="1273810" y="276783"/>
                  </a:lnTo>
                  <a:lnTo>
                    <a:pt x="1272057" y="276733"/>
                  </a:lnTo>
                  <a:lnTo>
                    <a:pt x="1252194" y="276174"/>
                  </a:lnTo>
                  <a:lnTo>
                    <a:pt x="1250569" y="276123"/>
                  </a:lnTo>
                  <a:lnTo>
                    <a:pt x="1230680" y="275793"/>
                  </a:lnTo>
                  <a:lnTo>
                    <a:pt x="1228953" y="275755"/>
                  </a:lnTo>
                  <a:lnTo>
                    <a:pt x="1209052" y="275640"/>
                  </a:lnTo>
                  <a:lnTo>
                    <a:pt x="1207465" y="275628"/>
                  </a:lnTo>
                  <a:lnTo>
                    <a:pt x="1207338" y="275628"/>
                  </a:lnTo>
                  <a:lnTo>
                    <a:pt x="1185849" y="275996"/>
                  </a:lnTo>
                  <a:lnTo>
                    <a:pt x="1165987" y="276783"/>
                  </a:lnTo>
                  <a:lnTo>
                    <a:pt x="1164348" y="276847"/>
                  </a:lnTo>
                  <a:lnTo>
                    <a:pt x="1144485" y="277863"/>
                  </a:lnTo>
                  <a:lnTo>
                    <a:pt x="1122984" y="279082"/>
                  </a:lnTo>
                  <a:lnTo>
                    <a:pt x="1121244" y="279171"/>
                  </a:lnTo>
                  <a:lnTo>
                    <a:pt x="1101509" y="280187"/>
                  </a:lnTo>
                  <a:lnTo>
                    <a:pt x="1099756" y="280276"/>
                  </a:lnTo>
                  <a:lnTo>
                    <a:pt x="1078268" y="280885"/>
                  </a:lnTo>
                  <a:lnTo>
                    <a:pt x="1057021" y="280885"/>
                  </a:lnTo>
                  <a:lnTo>
                    <a:pt x="1056894" y="280885"/>
                  </a:lnTo>
                  <a:lnTo>
                    <a:pt x="1035532" y="280149"/>
                  </a:lnTo>
                  <a:lnTo>
                    <a:pt x="1015873" y="278701"/>
                  </a:lnTo>
                  <a:lnTo>
                    <a:pt x="1014158" y="278561"/>
                  </a:lnTo>
                  <a:lnTo>
                    <a:pt x="1014031" y="278561"/>
                  </a:lnTo>
                  <a:lnTo>
                    <a:pt x="994397" y="276656"/>
                  </a:lnTo>
                  <a:lnTo>
                    <a:pt x="992670" y="276479"/>
                  </a:lnTo>
                  <a:lnTo>
                    <a:pt x="972807" y="274345"/>
                  </a:lnTo>
                  <a:lnTo>
                    <a:pt x="951293" y="272376"/>
                  </a:lnTo>
                  <a:lnTo>
                    <a:pt x="951153" y="272211"/>
                  </a:lnTo>
                  <a:lnTo>
                    <a:pt x="949566" y="272211"/>
                  </a:lnTo>
                  <a:lnTo>
                    <a:pt x="949439" y="272211"/>
                  </a:lnTo>
                  <a:lnTo>
                    <a:pt x="929614" y="271195"/>
                  </a:lnTo>
                  <a:lnTo>
                    <a:pt x="928103" y="271119"/>
                  </a:lnTo>
                  <a:lnTo>
                    <a:pt x="927950" y="271106"/>
                  </a:lnTo>
                  <a:lnTo>
                    <a:pt x="907923" y="271233"/>
                  </a:lnTo>
                  <a:lnTo>
                    <a:pt x="907796" y="271106"/>
                  </a:lnTo>
                  <a:lnTo>
                    <a:pt x="906335" y="271233"/>
                  </a:lnTo>
                  <a:lnTo>
                    <a:pt x="886206" y="272935"/>
                  </a:lnTo>
                  <a:lnTo>
                    <a:pt x="886066" y="272821"/>
                  </a:lnTo>
                  <a:lnTo>
                    <a:pt x="864374" y="275907"/>
                  </a:lnTo>
                  <a:lnTo>
                    <a:pt x="863803" y="275996"/>
                  </a:lnTo>
                  <a:lnTo>
                    <a:pt x="862863" y="276123"/>
                  </a:lnTo>
                  <a:lnTo>
                    <a:pt x="862736" y="276237"/>
                  </a:lnTo>
                  <a:lnTo>
                    <a:pt x="842911" y="279971"/>
                  </a:lnTo>
                  <a:lnTo>
                    <a:pt x="841248" y="280276"/>
                  </a:lnTo>
                  <a:lnTo>
                    <a:pt x="819632" y="284543"/>
                  </a:lnTo>
                  <a:lnTo>
                    <a:pt x="798271" y="287959"/>
                  </a:lnTo>
                  <a:lnTo>
                    <a:pt x="777125" y="289674"/>
                  </a:lnTo>
                  <a:lnTo>
                    <a:pt x="756373" y="288963"/>
                  </a:lnTo>
                  <a:lnTo>
                    <a:pt x="734771" y="285280"/>
                  </a:lnTo>
                  <a:lnTo>
                    <a:pt x="714476" y="279450"/>
                  </a:lnTo>
                  <a:lnTo>
                    <a:pt x="713765" y="279171"/>
                  </a:lnTo>
                  <a:lnTo>
                    <a:pt x="692277" y="271360"/>
                  </a:lnTo>
                  <a:lnTo>
                    <a:pt x="672122" y="263931"/>
                  </a:lnTo>
                  <a:lnTo>
                    <a:pt x="671880" y="263842"/>
                  </a:lnTo>
                  <a:lnTo>
                    <a:pt x="670775" y="263423"/>
                  </a:lnTo>
                  <a:lnTo>
                    <a:pt x="670534" y="263423"/>
                  </a:lnTo>
                  <a:lnTo>
                    <a:pt x="650595" y="257759"/>
                  </a:lnTo>
                  <a:lnTo>
                    <a:pt x="650265" y="257314"/>
                  </a:lnTo>
                  <a:lnTo>
                    <a:pt x="648563" y="257187"/>
                  </a:lnTo>
                  <a:lnTo>
                    <a:pt x="628535" y="254800"/>
                  </a:lnTo>
                  <a:lnTo>
                    <a:pt x="628040" y="254381"/>
                  </a:lnTo>
                  <a:lnTo>
                    <a:pt x="626338" y="254622"/>
                  </a:lnTo>
                  <a:lnTo>
                    <a:pt x="606386" y="256781"/>
                  </a:lnTo>
                  <a:lnTo>
                    <a:pt x="605701" y="256451"/>
                  </a:lnTo>
                  <a:lnTo>
                    <a:pt x="604113" y="257060"/>
                  </a:lnTo>
                  <a:lnTo>
                    <a:pt x="583984" y="264160"/>
                  </a:lnTo>
                  <a:lnTo>
                    <a:pt x="583590" y="264033"/>
                  </a:lnTo>
                  <a:lnTo>
                    <a:pt x="562051" y="276415"/>
                  </a:lnTo>
                  <a:lnTo>
                    <a:pt x="561860" y="276364"/>
                  </a:lnTo>
                  <a:lnTo>
                    <a:pt x="560387" y="277342"/>
                  </a:lnTo>
                  <a:lnTo>
                    <a:pt x="538899" y="292239"/>
                  </a:lnTo>
                  <a:lnTo>
                    <a:pt x="517766" y="306527"/>
                  </a:lnTo>
                  <a:lnTo>
                    <a:pt x="496582" y="317131"/>
                  </a:lnTo>
                  <a:lnTo>
                    <a:pt x="476402" y="320459"/>
                  </a:lnTo>
                  <a:lnTo>
                    <a:pt x="455383" y="314833"/>
                  </a:lnTo>
                  <a:lnTo>
                    <a:pt x="453796" y="320687"/>
                  </a:lnTo>
                  <a:lnTo>
                    <a:pt x="475284" y="326555"/>
                  </a:lnTo>
                  <a:lnTo>
                    <a:pt x="476986" y="326923"/>
                  </a:lnTo>
                  <a:lnTo>
                    <a:pt x="477926" y="326351"/>
                  </a:lnTo>
                  <a:lnTo>
                    <a:pt x="498119" y="323011"/>
                  </a:lnTo>
                  <a:lnTo>
                    <a:pt x="499821" y="322770"/>
                  </a:lnTo>
                  <a:lnTo>
                    <a:pt x="500265" y="322122"/>
                  </a:lnTo>
                  <a:lnTo>
                    <a:pt x="520458" y="312026"/>
                  </a:lnTo>
                  <a:lnTo>
                    <a:pt x="522046" y="311289"/>
                  </a:lnTo>
                  <a:lnTo>
                    <a:pt x="522185" y="310857"/>
                  </a:lnTo>
                  <a:lnTo>
                    <a:pt x="542404" y="297205"/>
                  </a:lnTo>
                  <a:lnTo>
                    <a:pt x="563930" y="282346"/>
                  </a:lnTo>
                  <a:lnTo>
                    <a:pt x="584796" y="270471"/>
                  </a:lnTo>
                  <a:lnTo>
                    <a:pt x="605993" y="262877"/>
                  </a:lnTo>
                  <a:lnTo>
                    <a:pt x="626681" y="260654"/>
                  </a:lnTo>
                  <a:lnTo>
                    <a:pt x="647344" y="263118"/>
                  </a:lnTo>
                  <a:lnTo>
                    <a:pt x="669874" y="269595"/>
                  </a:lnTo>
                  <a:lnTo>
                    <a:pt x="691781" y="277710"/>
                  </a:lnTo>
                  <a:lnTo>
                    <a:pt x="711695" y="284911"/>
                  </a:lnTo>
                  <a:lnTo>
                    <a:pt x="711936" y="285013"/>
                  </a:lnTo>
                  <a:lnTo>
                    <a:pt x="712292" y="285153"/>
                  </a:lnTo>
                  <a:lnTo>
                    <a:pt x="713282" y="285521"/>
                  </a:lnTo>
                  <a:lnTo>
                    <a:pt x="735012" y="291744"/>
                  </a:lnTo>
                  <a:lnTo>
                    <a:pt x="735355" y="291553"/>
                  </a:lnTo>
                  <a:lnTo>
                    <a:pt x="755281" y="294919"/>
                  </a:lnTo>
                  <a:lnTo>
                    <a:pt x="755650" y="295008"/>
                  </a:lnTo>
                  <a:lnTo>
                    <a:pt x="755853" y="295059"/>
                  </a:lnTo>
                  <a:lnTo>
                    <a:pt x="756869" y="295287"/>
                  </a:lnTo>
                  <a:lnTo>
                    <a:pt x="757110" y="295097"/>
                  </a:lnTo>
                  <a:lnTo>
                    <a:pt x="777138" y="295783"/>
                  </a:lnTo>
                  <a:lnTo>
                    <a:pt x="778852" y="295897"/>
                  </a:lnTo>
                  <a:lnTo>
                    <a:pt x="779094" y="295668"/>
                  </a:lnTo>
                  <a:lnTo>
                    <a:pt x="800709" y="293954"/>
                  </a:lnTo>
                  <a:lnTo>
                    <a:pt x="800823" y="293814"/>
                  </a:lnTo>
                  <a:lnTo>
                    <a:pt x="820737" y="290525"/>
                  </a:lnTo>
                  <a:lnTo>
                    <a:pt x="821131" y="290474"/>
                  </a:lnTo>
                  <a:lnTo>
                    <a:pt x="822439" y="290283"/>
                  </a:lnTo>
                  <a:lnTo>
                    <a:pt x="842340" y="286232"/>
                  </a:lnTo>
                  <a:lnTo>
                    <a:pt x="863841" y="282219"/>
                  </a:lnTo>
                  <a:lnTo>
                    <a:pt x="864133" y="282168"/>
                  </a:lnTo>
                  <a:lnTo>
                    <a:pt x="885494" y="279019"/>
                  </a:lnTo>
                  <a:lnTo>
                    <a:pt x="906703" y="277342"/>
                  </a:lnTo>
                  <a:lnTo>
                    <a:pt x="927887" y="277228"/>
                  </a:lnTo>
                  <a:lnTo>
                    <a:pt x="949198" y="278320"/>
                  </a:lnTo>
                  <a:lnTo>
                    <a:pt x="950379" y="278320"/>
                  </a:lnTo>
                  <a:lnTo>
                    <a:pt x="970559" y="280276"/>
                  </a:lnTo>
                  <a:lnTo>
                    <a:pt x="972273" y="280390"/>
                  </a:lnTo>
                  <a:lnTo>
                    <a:pt x="992060" y="282473"/>
                  </a:lnTo>
                  <a:lnTo>
                    <a:pt x="993648" y="282714"/>
                  </a:lnTo>
                  <a:lnTo>
                    <a:pt x="1013548" y="284670"/>
                  </a:lnTo>
                  <a:lnTo>
                    <a:pt x="1014933" y="284772"/>
                  </a:lnTo>
                  <a:lnTo>
                    <a:pt x="1035278" y="286258"/>
                  </a:lnTo>
                  <a:lnTo>
                    <a:pt x="1036866" y="286372"/>
                  </a:lnTo>
                  <a:lnTo>
                    <a:pt x="1056779" y="286981"/>
                  </a:lnTo>
                  <a:lnTo>
                    <a:pt x="1058481" y="287108"/>
                  </a:lnTo>
                  <a:lnTo>
                    <a:pt x="1058608" y="286981"/>
                  </a:lnTo>
                  <a:lnTo>
                    <a:pt x="1078509" y="286981"/>
                  </a:lnTo>
                  <a:lnTo>
                    <a:pt x="1080096" y="286981"/>
                  </a:lnTo>
                  <a:lnTo>
                    <a:pt x="1099997" y="286372"/>
                  </a:lnTo>
                  <a:lnTo>
                    <a:pt x="1121613" y="285280"/>
                  </a:lnTo>
                  <a:lnTo>
                    <a:pt x="1143088" y="284035"/>
                  </a:lnTo>
                  <a:lnTo>
                    <a:pt x="1164602" y="282956"/>
                  </a:lnTo>
                  <a:lnTo>
                    <a:pt x="1164742" y="282956"/>
                  </a:lnTo>
                  <a:lnTo>
                    <a:pt x="1186091" y="282105"/>
                  </a:lnTo>
                  <a:lnTo>
                    <a:pt x="1187678" y="282105"/>
                  </a:lnTo>
                  <a:lnTo>
                    <a:pt x="1207465" y="281736"/>
                  </a:lnTo>
                  <a:lnTo>
                    <a:pt x="1250315" y="282219"/>
                  </a:lnTo>
                  <a:lnTo>
                    <a:pt x="1293431" y="283451"/>
                  </a:lnTo>
                  <a:lnTo>
                    <a:pt x="1295133" y="283565"/>
                  </a:lnTo>
                  <a:lnTo>
                    <a:pt x="1314919" y="284060"/>
                  </a:lnTo>
                  <a:lnTo>
                    <a:pt x="1336408" y="284416"/>
                  </a:lnTo>
                  <a:lnTo>
                    <a:pt x="1336535" y="284416"/>
                  </a:lnTo>
                  <a:lnTo>
                    <a:pt x="1358023" y="284543"/>
                  </a:lnTo>
                  <a:lnTo>
                    <a:pt x="1358023" y="284670"/>
                  </a:lnTo>
                  <a:lnTo>
                    <a:pt x="1359611" y="284670"/>
                  </a:lnTo>
                  <a:lnTo>
                    <a:pt x="1359738" y="284670"/>
                  </a:lnTo>
                  <a:lnTo>
                    <a:pt x="1381226" y="284543"/>
                  </a:lnTo>
                  <a:lnTo>
                    <a:pt x="1402715" y="284302"/>
                  </a:lnTo>
                  <a:lnTo>
                    <a:pt x="1422615" y="283933"/>
                  </a:lnTo>
                  <a:lnTo>
                    <a:pt x="1424330" y="283933"/>
                  </a:lnTo>
                  <a:lnTo>
                    <a:pt x="1444117" y="283692"/>
                  </a:lnTo>
                  <a:lnTo>
                    <a:pt x="1465605" y="283324"/>
                  </a:lnTo>
                  <a:lnTo>
                    <a:pt x="1467307" y="283324"/>
                  </a:lnTo>
                  <a:lnTo>
                    <a:pt x="1487093" y="283197"/>
                  </a:lnTo>
                  <a:lnTo>
                    <a:pt x="1488808" y="283083"/>
                  </a:lnTo>
                  <a:lnTo>
                    <a:pt x="1490141" y="281736"/>
                  </a:lnTo>
                  <a:lnTo>
                    <a:pt x="1490141" y="278434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27413" y="6038444"/>
              <a:ext cx="82986" cy="80075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375057" y="3959488"/>
              <a:ext cx="7620" cy="21590"/>
            </a:xfrm>
            <a:custGeom>
              <a:avLst/>
              <a:gdLst/>
              <a:ahLst/>
              <a:cxnLst/>
              <a:rect l="l" t="t" r="r" b="b"/>
              <a:pathLst>
                <a:path w="7619" h="21589">
                  <a:moveTo>
                    <a:pt x="6996" y="21493"/>
                  </a:moveTo>
                  <a:lnTo>
                    <a:pt x="0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2303640" y="3941051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06" y="60820"/>
                  </a:moveTo>
                  <a:lnTo>
                    <a:pt x="75107" y="58864"/>
                  </a:lnTo>
                  <a:lnTo>
                    <a:pt x="73621" y="56794"/>
                  </a:lnTo>
                  <a:lnTo>
                    <a:pt x="70764" y="56299"/>
                  </a:lnTo>
                  <a:lnTo>
                    <a:pt x="51574" y="70218"/>
                  </a:lnTo>
                  <a:lnTo>
                    <a:pt x="31953" y="70218"/>
                  </a:lnTo>
                  <a:lnTo>
                    <a:pt x="15989" y="58635"/>
                  </a:lnTo>
                  <a:lnTo>
                    <a:pt x="9944" y="40030"/>
                  </a:lnTo>
                  <a:lnTo>
                    <a:pt x="16052" y="21209"/>
                  </a:lnTo>
                  <a:lnTo>
                    <a:pt x="31813" y="9766"/>
                  </a:lnTo>
                  <a:lnTo>
                    <a:pt x="51714" y="9766"/>
                  </a:lnTo>
                  <a:lnTo>
                    <a:pt x="68707" y="22110"/>
                  </a:lnTo>
                  <a:lnTo>
                    <a:pt x="74091" y="14782"/>
                  </a:lnTo>
                  <a:lnTo>
                    <a:pt x="53746" y="0"/>
                  </a:lnTo>
                  <a:lnTo>
                    <a:pt x="50876" y="368"/>
                  </a:lnTo>
                  <a:lnTo>
                    <a:pt x="50698" y="609"/>
                  </a:lnTo>
                  <a:lnTo>
                    <a:pt x="27927" y="609"/>
                  </a:lnTo>
                  <a:lnTo>
                    <a:pt x="25869" y="2565"/>
                  </a:lnTo>
                  <a:lnTo>
                    <a:pt x="25869" y="2857"/>
                  </a:lnTo>
                  <a:lnTo>
                    <a:pt x="7404" y="16243"/>
                  </a:lnTo>
                  <a:lnTo>
                    <a:pt x="6946" y="19050"/>
                  </a:lnTo>
                  <a:lnTo>
                    <a:pt x="7048" y="19215"/>
                  </a:lnTo>
                  <a:lnTo>
                    <a:pt x="0" y="40919"/>
                  </a:lnTo>
                  <a:lnTo>
                    <a:pt x="1320" y="43599"/>
                  </a:lnTo>
                  <a:lnTo>
                    <a:pt x="1511" y="43662"/>
                  </a:lnTo>
                  <a:lnTo>
                    <a:pt x="8559" y="65341"/>
                  </a:lnTo>
                  <a:lnTo>
                    <a:pt x="11150" y="66687"/>
                  </a:lnTo>
                  <a:lnTo>
                    <a:pt x="11353" y="66624"/>
                  </a:lnTo>
                  <a:lnTo>
                    <a:pt x="29806" y="79997"/>
                  </a:lnTo>
                  <a:lnTo>
                    <a:pt x="32664" y="79502"/>
                  </a:lnTo>
                  <a:lnTo>
                    <a:pt x="55626" y="79387"/>
                  </a:lnTo>
                  <a:lnTo>
                    <a:pt x="57670" y="77304"/>
                  </a:lnTo>
                  <a:lnTo>
                    <a:pt x="57670" y="77152"/>
                  </a:lnTo>
                  <a:lnTo>
                    <a:pt x="76149" y="63754"/>
                  </a:lnTo>
                  <a:lnTo>
                    <a:pt x="76606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2375057" y="3980981"/>
              <a:ext cx="474345" cy="256540"/>
            </a:xfrm>
            <a:custGeom>
              <a:avLst/>
              <a:gdLst/>
              <a:ahLst/>
              <a:cxnLst/>
              <a:rect l="l" t="t" r="r" b="b"/>
              <a:pathLst>
                <a:path w="474344" h="256539">
                  <a:moveTo>
                    <a:pt x="0" y="21615"/>
                  </a:moveTo>
                  <a:lnTo>
                    <a:pt x="6996" y="0"/>
                  </a:lnTo>
                </a:path>
                <a:path w="474344" h="256539">
                  <a:moveTo>
                    <a:pt x="474023" y="256457"/>
                  </a:moveTo>
                  <a:lnTo>
                    <a:pt x="467062" y="234964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2770682" y="4197515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07"/>
                  </a:moveTo>
                  <a:lnTo>
                    <a:pt x="75095" y="58864"/>
                  </a:lnTo>
                  <a:lnTo>
                    <a:pt x="73634" y="56781"/>
                  </a:lnTo>
                  <a:lnTo>
                    <a:pt x="70815" y="56299"/>
                  </a:lnTo>
                  <a:lnTo>
                    <a:pt x="68745" y="57759"/>
                  </a:lnTo>
                  <a:lnTo>
                    <a:pt x="51600" y="70218"/>
                  </a:lnTo>
                  <a:lnTo>
                    <a:pt x="32029" y="70218"/>
                  </a:lnTo>
                  <a:lnTo>
                    <a:pt x="15976" y="58559"/>
                  </a:lnTo>
                  <a:lnTo>
                    <a:pt x="9969" y="39992"/>
                  </a:lnTo>
                  <a:lnTo>
                    <a:pt x="16040" y="21272"/>
                  </a:lnTo>
                  <a:lnTo>
                    <a:pt x="31864" y="9766"/>
                  </a:lnTo>
                  <a:lnTo>
                    <a:pt x="51765" y="9766"/>
                  </a:lnTo>
                  <a:lnTo>
                    <a:pt x="68745" y="22098"/>
                  </a:lnTo>
                  <a:lnTo>
                    <a:pt x="74117" y="14770"/>
                  </a:lnTo>
                  <a:lnTo>
                    <a:pt x="55803" y="1460"/>
                  </a:lnTo>
                  <a:lnTo>
                    <a:pt x="53721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65" y="609"/>
                  </a:lnTo>
                  <a:lnTo>
                    <a:pt x="25882" y="2565"/>
                  </a:lnTo>
                  <a:lnTo>
                    <a:pt x="25882" y="2882"/>
                  </a:lnTo>
                  <a:lnTo>
                    <a:pt x="9525" y="14770"/>
                  </a:lnTo>
                  <a:lnTo>
                    <a:pt x="7442" y="16243"/>
                  </a:lnTo>
                  <a:lnTo>
                    <a:pt x="6959" y="19050"/>
                  </a:lnTo>
                  <a:lnTo>
                    <a:pt x="7073" y="19227"/>
                  </a:lnTo>
                  <a:lnTo>
                    <a:pt x="850" y="38582"/>
                  </a:lnTo>
                  <a:lnTo>
                    <a:pt x="0" y="40906"/>
                  </a:lnTo>
                  <a:lnTo>
                    <a:pt x="1333" y="43599"/>
                  </a:lnTo>
                  <a:lnTo>
                    <a:pt x="1587" y="43688"/>
                  </a:lnTo>
                  <a:lnTo>
                    <a:pt x="7810" y="62890"/>
                  </a:lnTo>
                  <a:lnTo>
                    <a:pt x="8547" y="65328"/>
                  </a:lnTo>
                  <a:lnTo>
                    <a:pt x="11226" y="66675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84"/>
                  </a:lnTo>
                  <a:lnTo>
                    <a:pt x="32727" y="79502"/>
                  </a:lnTo>
                  <a:lnTo>
                    <a:pt x="32816" y="79375"/>
                  </a:lnTo>
                  <a:lnTo>
                    <a:pt x="55676" y="79375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200" y="63741"/>
                  </a:lnTo>
                  <a:lnTo>
                    <a:pt x="76682" y="608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2842120" y="4197627"/>
              <a:ext cx="474345" cy="61594"/>
            </a:xfrm>
            <a:custGeom>
              <a:avLst/>
              <a:gdLst/>
              <a:ahLst/>
              <a:cxnLst/>
              <a:rect l="l" t="t" r="r" b="b"/>
              <a:pathLst>
                <a:path w="474345" h="61595">
                  <a:moveTo>
                    <a:pt x="0" y="61427"/>
                  </a:moveTo>
                  <a:lnTo>
                    <a:pt x="6960" y="39811"/>
                  </a:lnTo>
                </a:path>
                <a:path w="474345" h="61595">
                  <a:moveTo>
                    <a:pt x="474035" y="21493"/>
                  </a:moveTo>
                  <a:lnTo>
                    <a:pt x="467075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3237750" y="4179188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95" y="60820"/>
                  </a:moveTo>
                  <a:lnTo>
                    <a:pt x="75107" y="58864"/>
                  </a:lnTo>
                  <a:lnTo>
                    <a:pt x="73634" y="56794"/>
                  </a:lnTo>
                  <a:lnTo>
                    <a:pt x="70827" y="56299"/>
                  </a:lnTo>
                  <a:lnTo>
                    <a:pt x="68757" y="57772"/>
                  </a:lnTo>
                  <a:lnTo>
                    <a:pt x="51600" y="70231"/>
                  </a:lnTo>
                  <a:lnTo>
                    <a:pt x="32042" y="70231"/>
                  </a:lnTo>
                  <a:lnTo>
                    <a:pt x="15989" y="58572"/>
                  </a:lnTo>
                  <a:lnTo>
                    <a:pt x="9969" y="40005"/>
                  </a:lnTo>
                  <a:lnTo>
                    <a:pt x="16040" y="21285"/>
                  </a:lnTo>
                  <a:lnTo>
                    <a:pt x="31864" y="9779"/>
                  </a:lnTo>
                  <a:lnTo>
                    <a:pt x="51777" y="9779"/>
                  </a:lnTo>
                  <a:lnTo>
                    <a:pt x="68757" y="22110"/>
                  </a:lnTo>
                  <a:lnTo>
                    <a:pt x="74129" y="14782"/>
                  </a:lnTo>
                  <a:lnTo>
                    <a:pt x="55803" y="1473"/>
                  </a:lnTo>
                  <a:lnTo>
                    <a:pt x="53733" y="0"/>
                  </a:lnTo>
                  <a:lnTo>
                    <a:pt x="50927" y="368"/>
                  </a:lnTo>
                  <a:lnTo>
                    <a:pt x="50749" y="609"/>
                  </a:lnTo>
                  <a:lnTo>
                    <a:pt x="27965" y="609"/>
                  </a:lnTo>
                  <a:lnTo>
                    <a:pt x="25895" y="2565"/>
                  </a:lnTo>
                  <a:lnTo>
                    <a:pt x="25895" y="2895"/>
                  </a:lnTo>
                  <a:lnTo>
                    <a:pt x="9525" y="14782"/>
                  </a:lnTo>
                  <a:lnTo>
                    <a:pt x="7454" y="16243"/>
                  </a:lnTo>
                  <a:lnTo>
                    <a:pt x="6959" y="19050"/>
                  </a:lnTo>
                  <a:lnTo>
                    <a:pt x="7086" y="19253"/>
                  </a:lnTo>
                  <a:lnTo>
                    <a:pt x="863" y="38595"/>
                  </a:lnTo>
                  <a:lnTo>
                    <a:pt x="0" y="40919"/>
                  </a:lnTo>
                  <a:lnTo>
                    <a:pt x="1346" y="43599"/>
                  </a:lnTo>
                  <a:lnTo>
                    <a:pt x="1600" y="43688"/>
                  </a:lnTo>
                  <a:lnTo>
                    <a:pt x="7823" y="62903"/>
                  </a:lnTo>
                  <a:lnTo>
                    <a:pt x="8547" y="65341"/>
                  </a:lnTo>
                  <a:lnTo>
                    <a:pt x="11239" y="66687"/>
                  </a:lnTo>
                  <a:lnTo>
                    <a:pt x="11442" y="66611"/>
                  </a:lnTo>
                  <a:lnTo>
                    <a:pt x="27851" y="78524"/>
                  </a:lnTo>
                  <a:lnTo>
                    <a:pt x="29794" y="79997"/>
                  </a:lnTo>
                  <a:lnTo>
                    <a:pt x="32727" y="79502"/>
                  </a:lnTo>
                  <a:lnTo>
                    <a:pt x="55689" y="79387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29" y="65214"/>
                  </a:lnTo>
                  <a:lnTo>
                    <a:pt x="76200" y="63754"/>
                  </a:lnTo>
                  <a:lnTo>
                    <a:pt x="76695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3309195" y="4197627"/>
              <a:ext cx="474345" cy="43180"/>
            </a:xfrm>
            <a:custGeom>
              <a:avLst/>
              <a:gdLst/>
              <a:ahLst/>
              <a:cxnLst/>
              <a:rect l="l" t="t" r="r" b="b"/>
              <a:pathLst>
                <a:path w="474345" h="43179">
                  <a:moveTo>
                    <a:pt x="0" y="43109"/>
                  </a:moveTo>
                  <a:lnTo>
                    <a:pt x="6960" y="21493"/>
                  </a:lnTo>
                </a:path>
                <a:path w="474345" h="43179">
                  <a:moveTo>
                    <a:pt x="474035" y="21493"/>
                  </a:moveTo>
                  <a:lnTo>
                    <a:pt x="467075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3704831" y="4179188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20"/>
                  </a:moveTo>
                  <a:lnTo>
                    <a:pt x="75095" y="58864"/>
                  </a:lnTo>
                  <a:lnTo>
                    <a:pt x="73634" y="56794"/>
                  </a:lnTo>
                  <a:lnTo>
                    <a:pt x="70827" y="56299"/>
                  </a:lnTo>
                  <a:lnTo>
                    <a:pt x="68745" y="57772"/>
                  </a:lnTo>
                  <a:lnTo>
                    <a:pt x="51600" y="70231"/>
                  </a:lnTo>
                  <a:lnTo>
                    <a:pt x="32029" y="70231"/>
                  </a:lnTo>
                  <a:lnTo>
                    <a:pt x="15989" y="58572"/>
                  </a:lnTo>
                  <a:lnTo>
                    <a:pt x="9969" y="40005"/>
                  </a:lnTo>
                  <a:lnTo>
                    <a:pt x="16040" y="21285"/>
                  </a:lnTo>
                  <a:lnTo>
                    <a:pt x="31864" y="9779"/>
                  </a:lnTo>
                  <a:lnTo>
                    <a:pt x="51765" y="9779"/>
                  </a:lnTo>
                  <a:lnTo>
                    <a:pt x="68745" y="22110"/>
                  </a:lnTo>
                  <a:lnTo>
                    <a:pt x="74117" y="14782"/>
                  </a:lnTo>
                  <a:lnTo>
                    <a:pt x="55803" y="1473"/>
                  </a:lnTo>
                  <a:lnTo>
                    <a:pt x="53721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65" y="609"/>
                  </a:lnTo>
                  <a:lnTo>
                    <a:pt x="25882" y="2565"/>
                  </a:lnTo>
                  <a:lnTo>
                    <a:pt x="25882" y="2895"/>
                  </a:lnTo>
                  <a:lnTo>
                    <a:pt x="9525" y="14782"/>
                  </a:lnTo>
                  <a:lnTo>
                    <a:pt x="7442" y="16243"/>
                  </a:lnTo>
                  <a:lnTo>
                    <a:pt x="6959" y="19050"/>
                  </a:lnTo>
                  <a:lnTo>
                    <a:pt x="7073" y="19240"/>
                  </a:lnTo>
                  <a:lnTo>
                    <a:pt x="850" y="38595"/>
                  </a:lnTo>
                  <a:lnTo>
                    <a:pt x="0" y="40919"/>
                  </a:lnTo>
                  <a:lnTo>
                    <a:pt x="1346" y="43599"/>
                  </a:lnTo>
                  <a:lnTo>
                    <a:pt x="1574" y="43675"/>
                  </a:lnTo>
                  <a:lnTo>
                    <a:pt x="7810" y="62903"/>
                  </a:lnTo>
                  <a:lnTo>
                    <a:pt x="8547" y="65341"/>
                  </a:lnTo>
                  <a:lnTo>
                    <a:pt x="11226" y="66687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97"/>
                  </a:lnTo>
                  <a:lnTo>
                    <a:pt x="32727" y="79502"/>
                  </a:lnTo>
                  <a:lnTo>
                    <a:pt x="55676" y="79387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200" y="63754"/>
                  </a:lnTo>
                  <a:lnTo>
                    <a:pt x="76682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3776270" y="4197627"/>
              <a:ext cx="483234" cy="43180"/>
            </a:xfrm>
            <a:custGeom>
              <a:avLst/>
              <a:gdLst/>
              <a:ahLst/>
              <a:cxnLst/>
              <a:rect l="l" t="t" r="r" b="b"/>
              <a:pathLst>
                <a:path w="483235" h="43179">
                  <a:moveTo>
                    <a:pt x="0" y="43109"/>
                  </a:moveTo>
                  <a:lnTo>
                    <a:pt x="6960" y="21493"/>
                  </a:lnTo>
                </a:path>
                <a:path w="483235" h="43179">
                  <a:moveTo>
                    <a:pt x="483193" y="21493"/>
                  </a:moveTo>
                  <a:lnTo>
                    <a:pt x="476233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4181068" y="4179188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20"/>
                  </a:moveTo>
                  <a:lnTo>
                    <a:pt x="75095" y="58864"/>
                  </a:lnTo>
                  <a:lnTo>
                    <a:pt x="73621" y="56794"/>
                  </a:lnTo>
                  <a:lnTo>
                    <a:pt x="70815" y="56299"/>
                  </a:lnTo>
                  <a:lnTo>
                    <a:pt x="68745" y="57772"/>
                  </a:lnTo>
                  <a:lnTo>
                    <a:pt x="51600" y="70231"/>
                  </a:lnTo>
                  <a:lnTo>
                    <a:pt x="32029" y="70231"/>
                  </a:lnTo>
                  <a:lnTo>
                    <a:pt x="15989" y="58572"/>
                  </a:lnTo>
                  <a:lnTo>
                    <a:pt x="9969" y="40005"/>
                  </a:lnTo>
                  <a:lnTo>
                    <a:pt x="16040" y="21285"/>
                  </a:lnTo>
                  <a:lnTo>
                    <a:pt x="31864" y="9779"/>
                  </a:lnTo>
                  <a:lnTo>
                    <a:pt x="51765" y="9779"/>
                  </a:lnTo>
                  <a:lnTo>
                    <a:pt x="68745" y="22110"/>
                  </a:lnTo>
                  <a:lnTo>
                    <a:pt x="74117" y="14782"/>
                  </a:lnTo>
                  <a:lnTo>
                    <a:pt x="55803" y="1473"/>
                  </a:lnTo>
                  <a:lnTo>
                    <a:pt x="53721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52" y="609"/>
                  </a:lnTo>
                  <a:lnTo>
                    <a:pt x="25882" y="2565"/>
                  </a:lnTo>
                  <a:lnTo>
                    <a:pt x="25882" y="2895"/>
                  </a:lnTo>
                  <a:lnTo>
                    <a:pt x="9525" y="14782"/>
                  </a:lnTo>
                  <a:lnTo>
                    <a:pt x="7442" y="16243"/>
                  </a:lnTo>
                  <a:lnTo>
                    <a:pt x="6959" y="19050"/>
                  </a:lnTo>
                  <a:lnTo>
                    <a:pt x="7073" y="19240"/>
                  </a:lnTo>
                  <a:lnTo>
                    <a:pt x="850" y="38595"/>
                  </a:lnTo>
                  <a:lnTo>
                    <a:pt x="0" y="40919"/>
                  </a:lnTo>
                  <a:lnTo>
                    <a:pt x="1333" y="43599"/>
                  </a:lnTo>
                  <a:lnTo>
                    <a:pt x="1587" y="43688"/>
                  </a:lnTo>
                  <a:lnTo>
                    <a:pt x="7810" y="62903"/>
                  </a:lnTo>
                  <a:lnTo>
                    <a:pt x="8547" y="65341"/>
                  </a:lnTo>
                  <a:lnTo>
                    <a:pt x="11226" y="66687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97"/>
                  </a:lnTo>
                  <a:lnTo>
                    <a:pt x="32715" y="79502"/>
                  </a:lnTo>
                  <a:lnTo>
                    <a:pt x="55676" y="79387"/>
                  </a:lnTo>
                  <a:lnTo>
                    <a:pt x="57746" y="77304"/>
                  </a:lnTo>
                  <a:lnTo>
                    <a:pt x="57746" y="77114"/>
                  </a:lnTo>
                  <a:lnTo>
                    <a:pt x="74117" y="65214"/>
                  </a:lnTo>
                  <a:lnTo>
                    <a:pt x="76187" y="63754"/>
                  </a:lnTo>
                  <a:lnTo>
                    <a:pt x="76682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4252504" y="4219121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0" y="21615"/>
                  </a:moveTo>
                  <a:lnTo>
                    <a:pt x="6960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/>
          <p:nvPr/>
        </p:nvSpPr>
        <p:spPr>
          <a:xfrm>
            <a:off x="2721963" y="2968095"/>
            <a:ext cx="617220" cy="124460"/>
          </a:xfrm>
          <a:custGeom>
            <a:avLst/>
            <a:gdLst/>
            <a:ahLst/>
            <a:cxnLst/>
            <a:rect l="l" t="t" r="r" b="b"/>
            <a:pathLst>
              <a:path w="617220" h="124460">
                <a:moveTo>
                  <a:pt x="47623" y="16608"/>
                </a:moveTo>
                <a:lnTo>
                  <a:pt x="28329" y="16608"/>
                </a:lnTo>
                <a:lnTo>
                  <a:pt x="28329" y="95866"/>
                </a:lnTo>
                <a:lnTo>
                  <a:pt x="47623" y="95866"/>
                </a:lnTo>
                <a:lnTo>
                  <a:pt x="47623" y="16608"/>
                </a:lnTo>
                <a:close/>
              </a:path>
              <a:path w="617220" h="124460">
                <a:moveTo>
                  <a:pt x="75831" y="366"/>
                </a:moveTo>
                <a:lnTo>
                  <a:pt x="0" y="366"/>
                </a:lnTo>
                <a:lnTo>
                  <a:pt x="0" y="16608"/>
                </a:lnTo>
                <a:lnTo>
                  <a:pt x="75831" y="16608"/>
                </a:lnTo>
                <a:lnTo>
                  <a:pt x="75831" y="366"/>
                </a:lnTo>
                <a:close/>
              </a:path>
              <a:path w="617220" h="124460">
                <a:moveTo>
                  <a:pt x="191592" y="26012"/>
                </a:moveTo>
                <a:lnTo>
                  <a:pt x="124797" y="26012"/>
                </a:lnTo>
                <a:lnTo>
                  <a:pt x="124797" y="42742"/>
                </a:lnTo>
                <a:lnTo>
                  <a:pt x="191592" y="42742"/>
                </a:lnTo>
                <a:lnTo>
                  <a:pt x="191592" y="26012"/>
                </a:lnTo>
                <a:close/>
              </a:path>
              <a:path w="617220" h="124460">
                <a:moveTo>
                  <a:pt x="191592" y="54833"/>
                </a:moveTo>
                <a:lnTo>
                  <a:pt x="124797" y="54833"/>
                </a:lnTo>
                <a:lnTo>
                  <a:pt x="124797" y="71686"/>
                </a:lnTo>
                <a:lnTo>
                  <a:pt x="191592" y="71686"/>
                </a:lnTo>
                <a:lnTo>
                  <a:pt x="191592" y="54833"/>
                </a:lnTo>
                <a:close/>
              </a:path>
              <a:path w="617220" h="124460">
                <a:moveTo>
                  <a:pt x="290136" y="26989"/>
                </a:moveTo>
                <a:lnTo>
                  <a:pt x="271819" y="26989"/>
                </a:lnTo>
                <a:lnTo>
                  <a:pt x="271819" y="95866"/>
                </a:lnTo>
                <a:lnTo>
                  <a:pt x="290136" y="95866"/>
                </a:lnTo>
                <a:lnTo>
                  <a:pt x="290136" y="26989"/>
                </a:lnTo>
                <a:close/>
              </a:path>
              <a:path w="617220" h="124460">
                <a:moveTo>
                  <a:pt x="290136" y="0"/>
                </a:moveTo>
                <a:lnTo>
                  <a:pt x="275238" y="0"/>
                </a:lnTo>
                <a:lnTo>
                  <a:pt x="273162" y="5861"/>
                </a:lnTo>
                <a:lnTo>
                  <a:pt x="269377" y="10991"/>
                </a:lnTo>
                <a:lnTo>
                  <a:pt x="263760" y="15265"/>
                </a:lnTo>
                <a:lnTo>
                  <a:pt x="258142" y="19661"/>
                </a:lnTo>
                <a:lnTo>
                  <a:pt x="253014" y="22592"/>
                </a:lnTo>
                <a:lnTo>
                  <a:pt x="248251" y="24180"/>
                </a:lnTo>
                <a:lnTo>
                  <a:pt x="248251" y="40788"/>
                </a:lnTo>
                <a:lnTo>
                  <a:pt x="254802" y="38272"/>
                </a:lnTo>
                <a:lnTo>
                  <a:pt x="260905" y="35125"/>
                </a:lnTo>
                <a:lnTo>
                  <a:pt x="266574" y="31360"/>
                </a:lnTo>
                <a:lnTo>
                  <a:pt x="271819" y="26989"/>
                </a:lnTo>
                <a:lnTo>
                  <a:pt x="290136" y="26989"/>
                </a:lnTo>
                <a:lnTo>
                  <a:pt x="290136" y="0"/>
                </a:lnTo>
                <a:close/>
              </a:path>
              <a:path w="617220" h="124460">
                <a:moveTo>
                  <a:pt x="373660" y="73395"/>
                </a:moveTo>
                <a:lnTo>
                  <a:pt x="355343" y="76204"/>
                </a:lnTo>
                <a:lnTo>
                  <a:pt x="357052" y="82677"/>
                </a:lnTo>
                <a:lnTo>
                  <a:pt x="360594" y="87928"/>
                </a:lnTo>
                <a:lnTo>
                  <a:pt x="371584" y="95499"/>
                </a:lnTo>
                <a:lnTo>
                  <a:pt x="379032" y="97453"/>
                </a:lnTo>
                <a:lnTo>
                  <a:pt x="398814" y="97453"/>
                </a:lnTo>
                <a:lnTo>
                  <a:pt x="406630" y="95133"/>
                </a:lnTo>
                <a:lnTo>
                  <a:pt x="412002" y="90615"/>
                </a:lnTo>
                <a:lnTo>
                  <a:pt x="417253" y="86096"/>
                </a:lnTo>
                <a:lnTo>
                  <a:pt x="418149" y="84264"/>
                </a:lnTo>
                <a:lnTo>
                  <a:pt x="384161" y="84264"/>
                </a:lnTo>
                <a:lnTo>
                  <a:pt x="380864" y="83287"/>
                </a:lnTo>
                <a:lnTo>
                  <a:pt x="378422" y="81455"/>
                </a:lnTo>
                <a:lnTo>
                  <a:pt x="376102" y="79624"/>
                </a:lnTo>
                <a:lnTo>
                  <a:pt x="374514" y="76937"/>
                </a:lnTo>
                <a:lnTo>
                  <a:pt x="373660" y="73395"/>
                </a:lnTo>
                <a:close/>
              </a:path>
              <a:path w="617220" h="124460">
                <a:moveTo>
                  <a:pt x="396494" y="25157"/>
                </a:moveTo>
                <a:lnTo>
                  <a:pt x="357964" y="40300"/>
                </a:lnTo>
                <a:lnTo>
                  <a:pt x="357907" y="53001"/>
                </a:lnTo>
                <a:lnTo>
                  <a:pt x="360594" y="58252"/>
                </a:lnTo>
                <a:lnTo>
                  <a:pt x="397349" y="71686"/>
                </a:lnTo>
                <a:lnTo>
                  <a:pt x="399303" y="72418"/>
                </a:lnTo>
                <a:lnTo>
                  <a:pt x="400280" y="73273"/>
                </a:lnTo>
                <a:lnTo>
                  <a:pt x="401135" y="74250"/>
                </a:lnTo>
                <a:lnTo>
                  <a:pt x="401623" y="75349"/>
                </a:lnTo>
                <a:lnTo>
                  <a:pt x="401623" y="78769"/>
                </a:lnTo>
                <a:lnTo>
                  <a:pt x="400768" y="80478"/>
                </a:lnTo>
                <a:lnTo>
                  <a:pt x="399181" y="81700"/>
                </a:lnTo>
                <a:lnTo>
                  <a:pt x="396739" y="83409"/>
                </a:lnTo>
                <a:lnTo>
                  <a:pt x="393197" y="84264"/>
                </a:lnTo>
                <a:lnTo>
                  <a:pt x="418149" y="84264"/>
                </a:lnTo>
                <a:lnTo>
                  <a:pt x="419940" y="80601"/>
                </a:lnTo>
                <a:lnTo>
                  <a:pt x="419940" y="68510"/>
                </a:lnTo>
                <a:lnTo>
                  <a:pt x="417986" y="63870"/>
                </a:lnTo>
                <a:lnTo>
                  <a:pt x="410293" y="57397"/>
                </a:lnTo>
                <a:lnTo>
                  <a:pt x="403577" y="54710"/>
                </a:lnTo>
                <a:lnTo>
                  <a:pt x="384039" y="50314"/>
                </a:lnTo>
                <a:lnTo>
                  <a:pt x="378300" y="48604"/>
                </a:lnTo>
                <a:lnTo>
                  <a:pt x="376712" y="47383"/>
                </a:lnTo>
                <a:lnTo>
                  <a:pt x="375491" y="46528"/>
                </a:lnTo>
                <a:lnTo>
                  <a:pt x="374881" y="45307"/>
                </a:lnTo>
                <a:lnTo>
                  <a:pt x="374881" y="42498"/>
                </a:lnTo>
                <a:lnTo>
                  <a:pt x="375613" y="41277"/>
                </a:lnTo>
                <a:lnTo>
                  <a:pt x="376957" y="40300"/>
                </a:lnTo>
                <a:lnTo>
                  <a:pt x="379032" y="38957"/>
                </a:lnTo>
                <a:lnTo>
                  <a:pt x="382452" y="38346"/>
                </a:lnTo>
                <a:lnTo>
                  <a:pt x="416050" y="38346"/>
                </a:lnTo>
                <a:lnTo>
                  <a:pt x="415788" y="37491"/>
                </a:lnTo>
                <a:lnTo>
                  <a:pt x="412735" y="32851"/>
                </a:lnTo>
                <a:lnTo>
                  <a:pt x="403455" y="26744"/>
                </a:lnTo>
                <a:lnTo>
                  <a:pt x="396494" y="25157"/>
                </a:lnTo>
                <a:close/>
              </a:path>
              <a:path w="617220" h="124460">
                <a:moveTo>
                  <a:pt x="416050" y="38346"/>
                </a:moveTo>
                <a:lnTo>
                  <a:pt x="391121" y="38346"/>
                </a:lnTo>
                <a:lnTo>
                  <a:pt x="394052" y="39079"/>
                </a:lnTo>
                <a:lnTo>
                  <a:pt x="396128" y="40422"/>
                </a:lnTo>
                <a:lnTo>
                  <a:pt x="398204" y="41888"/>
                </a:lnTo>
                <a:lnTo>
                  <a:pt x="399547" y="43964"/>
                </a:lnTo>
                <a:lnTo>
                  <a:pt x="400280" y="46650"/>
                </a:lnTo>
                <a:lnTo>
                  <a:pt x="417620" y="43475"/>
                </a:lnTo>
                <a:lnTo>
                  <a:pt x="416050" y="38346"/>
                </a:lnTo>
                <a:close/>
              </a:path>
              <a:path w="617220" h="124460">
                <a:moveTo>
                  <a:pt x="464510" y="25157"/>
                </a:moveTo>
                <a:lnTo>
                  <a:pt x="433332" y="53714"/>
                </a:lnTo>
                <a:lnTo>
                  <a:pt x="432761" y="61794"/>
                </a:lnTo>
                <a:lnTo>
                  <a:pt x="432761" y="71441"/>
                </a:lnTo>
                <a:lnTo>
                  <a:pt x="466342" y="97453"/>
                </a:lnTo>
                <a:lnTo>
                  <a:pt x="473913" y="97453"/>
                </a:lnTo>
                <a:lnTo>
                  <a:pt x="480263" y="95744"/>
                </a:lnTo>
                <a:lnTo>
                  <a:pt x="490398" y="88783"/>
                </a:lnTo>
                <a:lnTo>
                  <a:pt x="493974" y="83776"/>
                </a:lnTo>
                <a:lnTo>
                  <a:pt x="462312" y="83776"/>
                </a:lnTo>
                <a:lnTo>
                  <a:pt x="458771" y="82310"/>
                </a:lnTo>
                <a:lnTo>
                  <a:pt x="453154" y="76204"/>
                </a:lnTo>
                <a:lnTo>
                  <a:pt x="451689" y="72052"/>
                </a:lnTo>
                <a:lnTo>
                  <a:pt x="451566" y="66556"/>
                </a:lnTo>
                <a:lnTo>
                  <a:pt x="497480" y="66556"/>
                </a:lnTo>
                <a:lnTo>
                  <a:pt x="497072" y="56710"/>
                </a:lnTo>
                <a:lnTo>
                  <a:pt x="496836" y="55443"/>
                </a:lnTo>
                <a:lnTo>
                  <a:pt x="451933" y="55443"/>
                </a:lnTo>
                <a:lnTo>
                  <a:pt x="451933" y="50070"/>
                </a:lnTo>
                <a:lnTo>
                  <a:pt x="453154" y="46406"/>
                </a:lnTo>
                <a:lnTo>
                  <a:pt x="458405" y="40666"/>
                </a:lnTo>
                <a:lnTo>
                  <a:pt x="461702" y="39201"/>
                </a:lnTo>
                <a:lnTo>
                  <a:pt x="491474" y="39201"/>
                </a:lnTo>
                <a:lnTo>
                  <a:pt x="488932" y="35415"/>
                </a:lnTo>
                <a:lnTo>
                  <a:pt x="484035" y="30927"/>
                </a:lnTo>
                <a:lnTo>
                  <a:pt x="478324" y="27721"/>
                </a:lnTo>
                <a:lnTo>
                  <a:pt x="471812" y="25798"/>
                </a:lnTo>
                <a:lnTo>
                  <a:pt x="464510" y="25157"/>
                </a:lnTo>
                <a:close/>
              </a:path>
              <a:path w="617220" h="124460">
                <a:moveTo>
                  <a:pt x="478187" y="73884"/>
                </a:moveTo>
                <a:lnTo>
                  <a:pt x="477210" y="77425"/>
                </a:lnTo>
                <a:lnTo>
                  <a:pt x="475744" y="79868"/>
                </a:lnTo>
                <a:lnTo>
                  <a:pt x="471837" y="83043"/>
                </a:lnTo>
                <a:lnTo>
                  <a:pt x="469395" y="83776"/>
                </a:lnTo>
                <a:lnTo>
                  <a:pt x="493974" y="83776"/>
                </a:lnTo>
                <a:lnTo>
                  <a:pt x="496503" y="76937"/>
                </a:lnTo>
                <a:lnTo>
                  <a:pt x="478187" y="73884"/>
                </a:lnTo>
                <a:close/>
              </a:path>
              <a:path w="617220" h="124460">
                <a:moveTo>
                  <a:pt x="491474" y="39201"/>
                </a:moveTo>
                <a:lnTo>
                  <a:pt x="469395" y="39201"/>
                </a:lnTo>
                <a:lnTo>
                  <a:pt x="472570" y="40544"/>
                </a:lnTo>
                <a:lnTo>
                  <a:pt x="475134" y="43353"/>
                </a:lnTo>
                <a:lnTo>
                  <a:pt x="477698" y="46040"/>
                </a:lnTo>
                <a:lnTo>
                  <a:pt x="479164" y="50070"/>
                </a:lnTo>
                <a:lnTo>
                  <a:pt x="479286" y="55443"/>
                </a:lnTo>
                <a:lnTo>
                  <a:pt x="496836" y="55443"/>
                </a:lnTo>
                <a:lnTo>
                  <a:pt x="495496" y="48238"/>
                </a:lnTo>
                <a:lnTo>
                  <a:pt x="492775" y="41140"/>
                </a:lnTo>
                <a:lnTo>
                  <a:pt x="491474" y="39201"/>
                </a:lnTo>
                <a:close/>
              </a:path>
              <a:path w="617220" h="124460">
                <a:moveTo>
                  <a:pt x="512866" y="100507"/>
                </a:moveTo>
                <a:lnTo>
                  <a:pt x="545104" y="123954"/>
                </a:lnTo>
                <a:lnTo>
                  <a:pt x="551331" y="123954"/>
                </a:lnTo>
                <a:lnTo>
                  <a:pt x="556460" y="123343"/>
                </a:lnTo>
                <a:lnTo>
                  <a:pt x="560490" y="122000"/>
                </a:lnTo>
                <a:lnTo>
                  <a:pt x="564519" y="120779"/>
                </a:lnTo>
                <a:lnTo>
                  <a:pt x="567816" y="118947"/>
                </a:lnTo>
                <a:lnTo>
                  <a:pt x="572701" y="114306"/>
                </a:lnTo>
                <a:lnTo>
                  <a:pt x="574532" y="111131"/>
                </a:lnTo>
                <a:lnTo>
                  <a:pt x="574899" y="110032"/>
                </a:lnTo>
                <a:lnTo>
                  <a:pt x="540585" y="110032"/>
                </a:lnTo>
                <a:lnTo>
                  <a:pt x="537899" y="109299"/>
                </a:lnTo>
                <a:lnTo>
                  <a:pt x="536189" y="108078"/>
                </a:lnTo>
                <a:lnTo>
                  <a:pt x="534968" y="107101"/>
                </a:lnTo>
                <a:lnTo>
                  <a:pt x="534114" y="105391"/>
                </a:lnTo>
                <a:lnTo>
                  <a:pt x="533747" y="102949"/>
                </a:lnTo>
                <a:lnTo>
                  <a:pt x="512866" y="100507"/>
                </a:lnTo>
                <a:close/>
              </a:path>
              <a:path w="617220" h="124460">
                <a:moveTo>
                  <a:pt x="577951" y="84753"/>
                </a:moveTo>
                <a:lnTo>
                  <a:pt x="559635" y="84753"/>
                </a:lnTo>
                <a:lnTo>
                  <a:pt x="559635" y="98919"/>
                </a:lnTo>
                <a:lnTo>
                  <a:pt x="559391" y="101728"/>
                </a:lnTo>
                <a:lnTo>
                  <a:pt x="557925" y="105269"/>
                </a:lnTo>
                <a:lnTo>
                  <a:pt x="556704" y="106857"/>
                </a:lnTo>
                <a:lnTo>
                  <a:pt x="555117" y="107834"/>
                </a:lnTo>
                <a:lnTo>
                  <a:pt x="552797" y="109299"/>
                </a:lnTo>
                <a:lnTo>
                  <a:pt x="549133" y="110032"/>
                </a:lnTo>
                <a:lnTo>
                  <a:pt x="574899" y="110032"/>
                </a:lnTo>
                <a:lnTo>
                  <a:pt x="577219" y="103071"/>
                </a:lnTo>
                <a:lnTo>
                  <a:pt x="577951" y="96965"/>
                </a:lnTo>
                <a:lnTo>
                  <a:pt x="577951" y="84753"/>
                </a:lnTo>
                <a:close/>
              </a:path>
              <a:path w="617220" h="124460">
                <a:moveTo>
                  <a:pt x="548156" y="25157"/>
                </a:moveTo>
                <a:lnTo>
                  <a:pt x="512530" y="45567"/>
                </a:lnTo>
                <a:lnTo>
                  <a:pt x="510424" y="70220"/>
                </a:lnTo>
                <a:lnTo>
                  <a:pt x="512622" y="77914"/>
                </a:lnTo>
                <a:lnTo>
                  <a:pt x="516774" y="84142"/>
                </a:lnTo>
                <a:lnTo>
                  <a:pt x="522269" y="91958"/>
                </a:lnTo>
                <a:lnTo>
                  <a:pt x="529595" y="95866"/>
                </a:lnTo>
                <a:lnTo>
                  <a:pt x="547302" y="95866"/>
                </a:lnTo>
                <a:lnTo>
                  <a:pt x="554140" y="92202"/>
                </a:lnTo>
                <a:lnTo>
                  <a:pt x="559635" y="84753"/>
                </a:lnTo>
                <a:lnTo>
                  <a:pt x="577951" y="84753"/>
                </a:lnTo>
                <a:lnTo>
                  <a:pt x="577951" y="81089"/>
                </a:lnTo>
                <a:lnTo>
                  <a:pt x="539853" y="81089"/>
                </a:lnTo>
                <a:lnTo>
                  <a:pt x="536312" y="79379"/>
                </a:lnTo>
                <a:lnTo>
                  <a:pt x="533503" y="75960"/>
                </a:lnTo>
                <a:lnTo>
                  <a:pt x="530572" y="72540"/>
                </a:lnTo>
                <a:lnTo>
                  <a:pt x="529229" y="67167"/>
                </a:lnTo>
                <a:lnTo>
                  <a:pt x="529265" y="52743"/>
                </a:lnTo>
                <a:lnTo>
                  <a:pt x="530572" y="47750"/>
                </a:lnTo>
                <a:lnTo>
                  <a:pt x="533503" y="44330"/>
                </a:lnTo>
                <a:lnTo>
                  <a:pt x="536312" y="40911"/>
                </a:lnTo>
                <a:lnTo>
                  <a:pt x="539975" y="39201"/>
                </a:lnTo>
                <a:lnTo>
                  <a:pt x="577951" y="39201"/>
                </a:lnTo>
                <a:lnTo>
                  <a:pt x="577951" y="36392"/>
                </a:lnTo>
                <a:lnTo>
                  <a:pt x="560734" y="36392"/>
                </a:lnTo>
                <a:lnTo>
                  <a:pt x="555239" y="28943"/>
                </a:lnTo>
                <a:lnTo>
                  <a:pt x="548156" y="25157"/>
                </a:lnTo>
                <a:close/>
              </a:path>
              <a:path w="617220" h="124460">
                <a:moveTo>
                  <a:pt x="577951" y="39201"/>
                </a:moveTo>
                <a:lnTo>
                  <a:pt x="548889" y="39201"/>
                </a:lnTo>
                <a:lnTo>
                  <a:pt x="552552" y="40911"/>
                </a:lnTo>
                <a:lnTo>
                  <a:pt x="555483" y="44330"/>
                </a:lnTo>
                <a:lnTo>
                  <a:pt x="558414" y="47872"/>
                </a:lnTo>
                <a:lnTo>
                  <a:pt x="559886" y="52743"/>
                </a:lnTo>
                <a:lnTo>
                  <a:pt x="560001" y="67167"/>
                </a:lnTo>
                <a:lnTo>
                  <a:pt x="558414" y="72418"/>
                </a:lnTo>
                <a:lnTo>
                  <a:pt x="552186" y="79379"/>
                </a:lnTo>
                <a:lnTo>
                  <a:pt x="548401" y="81089"/>
                </a:lnTo>
                <a:lnTo>
                  <a:pt x="577951" y="81089"/>
                </a:lnTo>
                <a:lnTo>
                  <a:pt x="577951" y="39201"/>
                </a:lnTo>
                <a:close/>
              </a:path>
              <a:path w="617220" h="124460">
                <a:moveTo>
                  <a:pt x="577951" y="26744"/>
                </a:moveTo>
                <a:lnTo>
                  <a:pt x="560734" y="26744"/>
                </a:lnTo>
                <a:lnTo>
                  <a:pt x="560734" y="36392"/>
                </a:lnTo>
                <a:lnTo>
                  <a:pt x="577951" y="36392"/>
                </a:lnTo>
                <a:lnTo>
                  <a:pt x="577951" y="26744"/>
                </a:lnTo>
                <a:close/>
              </a:path>
              <a:path w="617220" h="124460">
                <a:moveTo>
                  <a:pt x="616783" y="77547"/>
                </a:moveTo>
                <a:lnTo>
                  <a:pt x="598466" y="77547"/>
                </a:lnTo>
                <a:lnTo>
                  <a:pt x="598466" y="95866"/>
                </a:lnTo>
                <a:lnTo>
                  <a:pt x="616783" y="95866"/>
                </a:lnTo>
                <a:lnTo>
                  <a:pt x="616783" y="77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58" name="object 5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61961" y="6327325"/>
            <a:ext cx="932232" cy="125183"/>
          </a:xfrm>
          <a:prstGeom prst="rect">
            <a:avLst/>
          </a:prstGeom>
        </p:spPr>
      </p:pic>
      <p:sp>
        <p:nvSpPr>
          <p:cNvPr id="59" name="object 59"/>
          <p:cNvSpPr/>
          <p:nvPr/>
        </p:nvSpPr>
        <p:spPr>
          <a:xfrm>
            <a:off x="1478551" y="4338557"/>
            <a:ext cx="122555" cy="603885"/>
          </a:xfrm>
          <a:custGeom>
            <a:avLst/>
            <a:gdLst/>
            <a:ahLst/>
            <a:cxnLst/>
            <a:rect l="l" t="t" r="r" b="b"/>
            <a:pathLst>
              <a:path w="122555" h="603885">
                <a:moveTo>
                  <a:pt x="95470" y="514014"/>
                </a:moveTo>
                <a:lnTo>
                  <a:pt x="0" y="553093"/>
                </a:lnTo>
                <a:lnTo>
                  <a:pt x="0" y="566649"/>
                </a:lnTo>
                <a:lnTo>
                  <a:pt x="95470" y="603408"/>
                </a:lnTo>
                <a:lnTo>
                  <a:pt x="95470" y="589974"/>
                </a:lnTo>
                <a:lnTo>
                  <a:pt x="66554" y="579472"/>
                </a:lnTo>
                <a:lnTo>
                  <a:pt x="66554" y="575808"/>
                </a:lnTo>
                <a:lnTo>
                  <a:pt x="56272" y="575808"/>
                </a:lnTo>
                <a:lnTo>
                  <a:pt x="28260" y="565306"/>
                </a:lnTo>
                <a:lnTo>
                  <a:pt x="22227" y="563107"/>
                </a:lnTo>
                <a:lnTo>
                  <a:pt x="16151" y="561398"/>
                </a:lnTo>
                <a:lnTo>
                  <a:pt x="10028" y="560177"/>
                </a:lnTo>
                <a:lnTo>
                  <a:pt x="15195" y="558711"/>
                </a:lnTo>
                <a:lnTo>
                  <a:pt x="21800" y="556513"/>
                </a:lnTo>
                <a:lnTo>
                  <a:pt x="56272" y="543446"/>
                </a:lnTo>
                <a:lnTo>
                  <a:pt x="66554" y="543446"/>
                </a:lnTo>
                <a:lnTo>
                  <a:pt x="66554" y="539538"/>
                </a:lnTo>
                <a:lnTo>
                  <a:pt x="95470" y="528425"/>
                </a:lnTo>
                <a:lnTo>
                  <a:pt x="95470" y="514014"/>
                </a:lnTo>
                <a:close/>
              </a:path>
              <a:path w="122555" h="603885">
                <a:moveTo>
                  <a:pt x="66554" y="543446"/>
                </a:moveTo>
                <a:lnTo>
                  <a:pt x="56272" y="543446"/>
                </a:lnTo>
                <a:lnTo>
                  <a:pt x="56272" y="575808"/>
                </a:lnTo>
                <a:lnTo>
                  <a:pt x="66554" y="575808"/>
                </a:lnTo>
                <a:lnTo>
                  <a:pt x="66554" y="543446"/>
                </a:lnTo>
                <a:close/>
              </a:path>
              <a:path w="122555" h="603885">
                <a:moveTo>
                  <a:pt x="95470" y="408989"/>
                </a:moveTo>
                <a:lnTo>
                  <a:pt x="40092" y="408989"/>
                </a:lnTo>
                <a:lnTo>
                  <a:pt x="34243" y="410820"/>
                </a:lnTo>
                <a:lnTo>
                  <a:pt x="30445" y="414606"/>
                </a:lnTo>
                <a:lnTo>
                  <a:pt x="26648" y="418270"/>
                </a:lnTo>
                <a:lnTo>
                  <a:pt x="24743" y="423521"/>
                </a:lnTo>
                <a:lnTo>
                  <a:pt x="24743" y="439153"/>
                </a:lnTo>
                <a:lnTo>
                  <a:pt x="28785" y="446236"/>
                </a:lnTo>
                <a:lnTo>
                  <a:pt x="36856" y="451732"/>
                </a:lnTo>
                <a:lnTo>
                  <a:pt x="33034" y="453075"/>
                </a:lnTo>
                <a:lnTo>
                  <a:pt x="30067" y="455395"/>
                </a:lnTo>
                <a:lnTo>
                  <a:pt x="25805" y="461990"/>
                </a:lnTo>
                <a:lnTo>
                  <a:pt x="24743" y="466142"/>
                </a:lnTo>
                <a:lnTo>
                  <a:pt x="24743" y="475912"/>
                </a:lnTo>
                <a:lnTo>
                  <a:pt x="36014" y="492276"/>
                </a:lnTo>
                <a:lnTo>
                  <a:pt x="26306" y="492276"/>
                </a:lnTo>
                <a:lnTo>
                  <a:pt x="26306" y="502779"/>
                </a:lnTo>
                <a:lnTo>
                  <a:pt x="95470" y="502779"/>
                </a:lnTo>
                <a:lnTo>
                  <a:pt x="95470" y="491055"/>
                </a:lnTo>
                <a:lnTo>
                  <a:pt x="53292" y="491055"/>
                </a:lnTo>
                <a:lnTo>
                  <a:pt x="48469" y="490444"/>
                </a:lnTo>
                <a:lnTo>
                  <a:pt x="45135" y="489101"/>
                </a:lnTo>
                <a:lnTo>
                  <a:pt x="41790" y="487880"/>
                </a:lnTo>
                <a:lnTo>
                  <a:pt x="39250" y="485804"/>
                </a:lnTo>
                <a:lnTo>
                  <a:pt x="35770" y="480186"/>
                </a:lnTo>
                <a:lnTo>
                  <a:pt x="34903" y="477133"/>
                </a:lnTo>
                <a:lnTo>
                  <a:pt x="34903" y="469561"/>
                </a:lnTo>
                <a:lnTo>
                  <a:pt x="36209" y="466386"/>
                </a:lnTo>
                <a:lnTo>
                  <a:pt x="38810" y="464554"/>
                </a:lnTo>
                <a:lnTo>
                  <a:pt x="41423" y="462600"/>
                </a:lnTo>
                <a:lnTo>
                  <a:pt x="45331" y="461623"/>
                </a:lnTo>
                <a:lnTo>
                  <a:pt x="95470" y="461623"/>
                </a:lnTo>
                <a:lnTo>
                  <a:pt x="95470" y="449900"/>
                </a:lnTo>
                <a:lnTo>
                  <a:pt x="48164" y="449900"/>
                </a:lnTo>
                <a:lnTo>
                  <a:pt x="34903" y="437810"/>
                </a:lnTo>
                <a:lnTo>
                  <a:pt x="34903" y="430360"/>
                </a:lnTo>
                <a:lnTo>
                  <a:pt x="47211" y="420712"/>
                </a:lnTo>
                <a:lnTo>
                  <a:pt x="95470" y="420712"/>
                </a:lnTo>
                <a:lnTo>
                  <a:pt x="95470" y="408989"/>
                </a:lnTo>
                <a:close/>
              </a:path>
              <a:path w="122555" h="603885">
                <a:moveTo>
                  <a:pt x="67445" y="328265"/>
                </a:moveTo>
                <a:lnTo>
                  <a:pt x="26269" y="346462"/>
                </a:lnTo>
                <a:lnTo>
                  <a:pt x="24743" y="351713"/>
                </a:lnTo>
                <a:lnTo>
                  <a:pt x="24800" y="362338"/>
                </a:lnTo>
                <a:lnTo>
                  <a:pt x="25622" y="365879"/>
                </a:lnTo>
                <a:lnTo>
                  <a:pt x="29139" y="372230"/>
                </a:lnTo>
                <a:lnTo>
                  <a:pt x="31776" y="375161"/>
                </a:lnTo>
                <a:lnTo>
                  <a:pt x="35293" y="377603"/>
                </a:lnTo>
                <a:lnTo>
                  <a:pt x="26306" y="377603"/>
                </a:lnTo>
                <a:lnTo>
                  <a:pt x="26306" y="388350"/>
                </a:lnTo>
                <a:lnTo>
                  <a:pt x="121980" y="388350"/>
                </a:lnTo>
                <a:lnTo>
                  <a:pt x="121980" y="377725"/>
                </a:lnTo>
                <a:lnTo>
                  <a:pt x="52377" y="377725"/>
                </a:lnTo>
                <a:lnTo>
                  <a:pt x="45599" y="375771"/>
                </a:lnTo>
                <a:lnTo>
                  <a:pt x="40935" y="371985"/>
                </a:lnTo>
                <a:lnTo>
                  <a:pt x="36258" y="368077"/>
                </a:lnTo>
                <a:lnTo>
                  <a:pt x="33926" y="363681"/>
                </a:lnTo>
                <a:lnTo>
                  <a:pt x="33926" y="353667"/>
                </a:lnTo>
                <a:lnTo>
                  <a:pt x="36124" y="349271"/>
                </a:lnTo>
                <a:lnTo>
                  <a:pt x="40507" y="345729"/>
                </a:lnTo>
                <a:lnTo>
                  <a:pt x="44891" y="342065"/>
                </a:lnTo>
                <a:lnTo>
                  <a:pt x="51485" y="340233"/>
                </a:lnTo>
                <a:lnTo>
                  <a:pt x="90693" y="340233"/>
                </a:lnTo>
                <a:lnTo>
                  <a:pt x="89486" y="338279"/>
                </a:lnTo>
                <a:lnTo>
                  <a:pt x="85151" y="334616"/>
                </a:lnTo>
                <a:lnTo>
                  <a:pt x="73819" y="329487"/>
                </a:lnTo>
                <a:lnTo>
                  <a:pt x="67445" y="328265"/>
                </a:lnTo>
                <a:close/>
              </a:path>
              <a:path w="122555" h="603885">
                <a:moveTo>
                  <a:pt x="90693" y="340233"/>
                </a:moveTo>
                <a:lnTo>
                  <a:pt x="69558" y="340233"/>
                </a:lnTo>
                <a:lnTo>
                  <a:pt x="76384" y="342065"/>
                </a:lnTo>
                <a:lnTo>
                  <a:pt x="80792" y="345851"/>
                </a:lnTo>
                <a:lnTo>
                  <a:pt x="85188" y="349515"/>
                </a:lnTo>
                <a:lnTo>
                  <a:pt x="87398" y="354033"/>
                </a:lnTo>
                <a:lnTo>
                  <a:pt x="87398" y="364292"/>
                </a:lnTo>
                <a:lnTo>
                  <a:pt x="85273" y="368688"/>
                </a:lnTo>
                <a:lnTo>
                  <a:pt x="81012" y="372230"/>
                </a:lnTo>
                <a:lnTo>
                  <a:pt x="76762" y="375893"/>
                </a:lnTo>
                <a:lnTo>
                  <a:pt x="70180" y="377725"/>
                </a:lnTo>
                <a:lnTo>
                  <a:pt x="121980" y="377725"/>
                </a:lnTo>
                <a:lnTo>
                  <a:pt x="121980" y="376626"/>
                </a:lnTo>
                <a:lnTo>
                  <a:pt x="88314" y="376626"/>
                </a:lnTo>
                <a:lnTo>
                  <a:pt x="90829" y="374550"/>
                </a:lnTo>
                <a:lnTo>
                  <a:pt x="92905" y="371985"/>
                </a:lnTo>
                <a:lnTo>
                  <a:pt x="96215" y="365879"/>
                </a:lnTo>
                <a:lnTo>
                  <a:pt x="97033" y="362338"/>
                </a:lnTo>
                <a:lnTo>
                  <a:pt x="97033" y="353056"/>
                </a:lnTo>
                <a:lnTo>
                  <a:pt x="95531" y="347927"/>
                </a:lnTo>
                <a:lnTo>
                  <a:pt x="92502" y="343164"/>
                </a:lnTo>
                <a:lnTo>
                  <a:pt x="90693" y="340233"/>
                </a:lnTo>
                <a:close/>
              </a:path>
              <a:path w="122555" h="603885">
                <a:moveTo>
                  <a:pt x="95470" y="300421"/>
                </a:moveTo>
                <a:lnTo>
                  <a:pt x="0" y="300421"/>
                </a:lnTo>
                <a:lnTo>
                  <a:pt x="0" y="312145"/>
                </a:lnTo>
                <a:lnTo>
                  <a:pt x="95470" y="312145"/>
                </a:lnTo>
                <a:lnTo>
                  <a:pt x="95470" y="300421"/>
                </a:lnTo>
                <a:close/>
              </a:path>
              <a:path w="122555" h="603885">
                <a:moveTo>
                  <a:pt x="13481" y="269524"/>
                </a:moveTo>
                <a:lnTo>
                  <a:pt x="0" y="269524"/>
                </a:lnTo>
                <a:lnTo>
                  <a:pt x="0" y="281248"/>
                </a:lnTo>
                <a:lnTo>
                  <a:pt x="13481" y="281248"/>
                </a:lnTo>
                <a:lnTo>
                  <a:pt x="13481" y="269524"/>
                </a:lnTo>
                <a:close/>
              </a:path>
              <a:path w="122555" h="603885">
                <a:moveTo>
                  <a:pt x="95470" y="269524"/>
                </a:moveTo>
                <a:lnTo>
                  <a:pt x="26306" y="269524"/>
                </a:lnTo>
                <a:lnTo>
                  <a:pt x="26306" y="281248"/>
                </a:lnTo>
                <a:lnTo>
                  <a:pt x="95470" y="281248"/>
                </a:lnTo>
                <a:lnTo>
                  <a:pt x="95470" y="269524"/>
                </a:lnTo>
                <a:close/>
              </a:path>
              <a:path w="122555" h="603885">
                <a:moveTo>
                  <a:pt x="35428" y="248641"/>
                </a:moveTo>
                <a:lnTo>
                  <a:pt x="26306" y="248641"/>
                </a:lnTo>
                <a:lnTo>
                  <a:pt x="26306" y="257312"/>
                </a:lnTo>
                <a:lnTo>
                  <a:pt x="35428" y="257312"/>
                </a:lnTo>
                <a:lnTo>
                  <a:pt x="35428" y="248641"/>
                </a:lnTo>
                <a:close/>
              </a:path>
              <a:path w="122555" h="603885">
                <a:moveTo>
                  <a:pt x="95335" y="223484"/>
                </a:moveTo>
                <a:lnTo>
                  <a:pt x="84993" y="225194"/>
                </a:lnTo>
                <a:lnTo>
                  <a:pt x="85286" y="227392"/>
                </a:lnTo>
                <a:lnTo>
                  <a:pt x="85444" y="229102"/>
                </a:lnTo>
                <a:lnTo>
                  <a:pt x="85444" y="232155"/>
                </a:lnTo>
                <a:lnTo>
                  <a:pt x="85163" y="233498"/>
                </a:lnTo>
                <a:lnTo>
                  <a:pt x="84602" y="234353"/>
                </a:lnTo>
                <a:lnTo>
                  <a:pt x="84028" y="235330"/>
                </a:lnTo>
                <a:lnTo>
                  <a:pt x="83271" y="235941"/>
                </a:lnTo>
                <a:lnTo>
                  <a:pt x="82318" y="236429"/>
                </a:lnTo>
                <a:lnTo>
                  <a:pt x="81366" y="236795"/>
                </a:lnTo>
                <a:lnTo>
                  <a:pt x="79217" y="237040"/>
                </a:lnTo>
                <a:lnTo>
                  <a:pt x="2149" y="237040"/>
                </a:lnTo>
                <a:lnTo>
                  <a:pt x="9182" y="248641"/>
                </a:lnTo>
                <a:lnTo>
                  <a:pt x="82257" y="248641"/>
                </a:lnTo>
                <a:lnTo>
                  <a:pt x="96311" y="237040"/>
                </a:lnTo>
                <a:lnTo>
                  <a:pt x="96300" y="229102"/>
                </a:lnTo>
                <a:lnTo>
                  <a:pt x="96031" y="226781"/>
                </a:lnTo>
                <a:lnTo>
                  <a:pt x="95335" y="223484"/>
                </a:lnTo>
                <a:close/>
              </a:path>
              <a:path w="122555" h="603885">
                <a:moveTo>
                  <a:pt x="35428" y="225194"/>
                </a:moveTo>
                <a:lnTo>
                  <a:pt x="26306" y="225194"/>
                </a:lnTo>
                <a:lnTo>
                  <a:pt x="26306" y="237040"/>
                </a:lnTo>
                <a:lnTo>
                  <a:pt x="35428" y="237040"/>
                </a:lnTo>
                <a:lnTo>
                  <a:pt x="35428" y="225194"/>
                </a:lnTo>
                <a:close/>
              </a:path>
              <a:path w="122555" h="603885">
                <a:moveTo>
                  <a:pt x="95470" y="156805"/>
                </a:moveTo>
                <a:lnTo>
                  <a:pt x="26306" y="156805"/>
                </a:lnTo>
                <a:lnTo>
                  <a:pt x="26306" y="168529"/>
                </a:lnTo>
                <a:lnTo>
                  <a:pt x="69265" y="168529"/>
                </a:lnTo>
                <a:lnTo>
                  <a:pt x="73770" y="169262"/>
                </a:lnTo>
                <a:lnTo>
                  <a:pt x="76884" y="170483"/>
                </a:lnTo>
                <a:lnTo>
                  <a:pt x="79986" y="171826"/>
                </a:lnTo>
                <a:lnTo>
                  <a:pt x="82440" y="173902"/>
                </a:lnTo>
                <a:lnTo>
                  <a:pt x="84235" y="177077"/>
                </a:lnTo>
                <a:lnTo>
                  <a:pt x="86043" y="180131"/>
                </a:lnTo>
                <a:lnTo>
                  <a:pt x="86946" y="183428"/>
                </a:lnTo>
                <a:lnTo>
                  <a:pt x="86946" y="190389"/>
                </a:lnTo>
                <a:lnTo>
                  <a:pt x="86067" y="193442"/>
                </a:lnTo>
                <a:lnTo>
                  <a:pt x="84309" y="195762"/>
                </a:lnTo>
                <a:lnTo>
                  <a:pt x="82550" y="198205"/>
                </a:lnTo>
                <a:lnTo>
                  <a:pt x="80120" y="199792"/>
                </a:lnTo>
                <a:lnTo>
                  <a:pt x="74918" y="201014"/>
                </a:lnTo>
                <a:lnTo>
                  <a:pt x="70791" y="201136"/>
                </a:lnTo>
                <a:lnTo>
                  <a:pt x="26306" y="201136"/>
                </a:lnTo>
                <a:lnTo>
                  <a:pt x="26306" y="212859"/>
                </a:lnTo>
                <a:lnTo>
                  <a:pt x="74149" y="212859"/>
                </a:lnTo>
                <a:lnTo>
                  <a:pt x="94688" y="200647"/>
                </a:lnTo>
                <a:lnTo>
                  <a:pt x="96251" y="197228"/>
                </a:lnTo>
                <a:lnTo>
                  <a:pt x="97008" y="193442"/>
                </a:lnTo>
                <a:lnTo>
                  <a:pt x="97033" y="180008"/>
                </a:lnTo>
                <a:lnTo>
                  <a:pt x="93125" y="172681"/>
                </a:lnTo>
                <a:lnTo>
                  <a:pt x="85310" y="167308"/>
                </a:lnTo>
                <a:lnTo>
                  <a:pt x="95470" y="167308"/>
                </a:lnTo>
                <a:lnTo>
                  <a:pt x="95470" y="156805"/>
                </a:lnTo>
                <a:close/>
              </a:path>
              <a:path w="122555" h="603885">
                <a:moveTo>
                  <a:pt x="95470" y="80478"/>
                </a:moveTo>
                <a:lnTo>
                  <a:pt x="0" y="80478"/>
                </a:lnTo>
                <a:lnTo>
                  <a:pt x="0" y="92202"/>
                </a:lnTo>
                <a:lnTo>
                  <a:pt x="34255" y="92202"/>
                </a:lnTo>
                <a:lnTo>
                  <a:pt x="31435" y="94156"/>
                </a:lnTo>
                <a:lnTo>
                  <a:pt x="29139" y="96843"/>
                </a:lnTo>
                <a:lnTo>
                  <a:pt x="27313" y="100262"/>
                </a:lnTo>
                <a:lnTo>
                  <a:pt x="25622" y="103315"/>
                </a:lnTo>
                <a:lnTo>
                  <a:pt x="24743" y="107101"/>
                </a:lnTo>
                <a:lnTo>
                  <a:pt x="24743" y="116993"/>
                </a:lnTo>
                <a:lnTo>
                  <a:pt x="26245" y="122122"/>
                </a:lnTo>
                <a:lnTo>
                  <a:pt x="29237" y="126641"/>
                </a:lnTo>
                <a:lnTo>
                  <a:pt x="32240" y="131281"/>
                </a:lnTo>
                <a:lnTo>
                  <a:pt x="36551" y="134701"/>
                </a:lnTo>
                <a:lnTo>
                  <a:pt x="47785" y="139342"/>
                </a:lnTo>
                <a:lnTo>
                  <a:pt x="54050" y="140441"/>
                </a:lnTo>
                <a:lnTo>
                  <a:pt x="68031" y="140441"/>
                </a:lnTo>
                <a:lnTo>
                  <a:pt x="74296" y="139219"/>
                </a:lnTo>
                <a:lnTo>
                  <a:pt x="85188" y="134090"/>
                </a:lnTo>
                <a:lnTo>
                  <a:pt x="89437" y="130549"/>
                </a:lnTo>
                <a:lnTo>
                  <a:pt x="90798" y="128473"/>
                </a:lnTo>
                <a:lnTo>
                  <a:pt x="51790" y="128473"/>
                </a:lnTo>
                <a:lnTo>
                  <a:pt x="45087" y="126641"/>
                </a:lnTo>
                <a:lnTo>
                  <a:pt x="40837" y="123221"/>
                </a:lnTo>
                <a:lnTo>
                  <a:pt x="36575" y="119680"/>
                </a:lnTo>
                <a:lnTo>
                  <a:pt x="34451" y="115405"/>
                </a:lnTo>
                <a:lnTo>
                  <a:pt x="34570" y="104537"/>
                </a:lnTo>
                <a:lnTo>
                  <a:pt x="36661" y="100262"/>
                </a:lnTo>
                <a:lnTo>
                  <a:pt x="41094" y="96721"/>
                </a:lnTo>
                <a:lnTo>
                  <a:pt x="45526" y="93057"/>
                </a:lnTo>
                <a:lnTo>
                  <a:pt x="52462" y="91225"/>
                </a:lnTo>
                <a:lnTo>
                  <a:pt x="95470" y="91225"/>
                </a:lnTo>
                <a:lnTo>
                  <a:pt x="95470" y="80478"/>
                </a:lnTo>
                <a:close/>
              </a:path>
              <a:path w="122555" h="603885">
                <a:moveTo>
                  <a:pt x="95470" y="91225"/>
                </a:moveTo>
                <a:lnTo>
                  <a:pt x="70535" y="91225"/>
                </a:lnTo>
                <a:lnTo>
                  <a:pt x="76921" y="92935"/>
                </a:lnTo>
                <a:lnTo>
                  <a:pt x="81109" y="96599"/>
                </a:lnTo>
                <a:lnTo>
                  <a:pt x="85298" y="100140"/>
                </a:lnTo>
                <a:lnTo>
                  <a:pt x="87398" y="104537"/>
                </a:lnTo>
                <a:lnTo>
                  <a:pt x="87398" y="114673"/>
                </a:lnTo>
                <a:lnTo>
                  <a:pt x="85200" y="119069"/>
                </a:lnTo>
                <a:lnTo>
                  <a:pt x="80816" y="122855"/>
                </a:lnTo>
                <a:lnTo>
                  <a:pt x="76433" y="126519"/>
                </a:lnTo>
                <a:lnTo>
                  <a:pt x="69814" y="128473"/>
                </a:lnTo>
                <a:lnTo>
                  <a:pt x="90798" y="128473"/>
                </a:lnTo>
                <a:lnTo>
                  <a:pt x="95518" y="121267"/>
                </a:lnTo>
                <a:lnTo>
                  <a:pt x="97033" y="116260"/>
                </a:lnTo>
                <a:lnTo>
                  <a:pt x="97033" y="102216"/>
                </a:lnTo>
                <a:lnTo>
                  <a:pt x="93601" y="95744"/>
                </a:lnTo>
                <a:lnTo>
                  <a:pt x="86751" y="91347"/>
                </a:lnTo>
                <a:lnTo>
                  <a:pt x="95470" y="91347"/>
                </a:lnTo>
                <a:close/>
              </a:path>
              <a:path w="122555" h="603885">
                <a:moveTo>
                  <a:pt x="62500" y="0"/>
                </a:moveTo>
                <a:lnTo>
                  <a:pt x="24743" y="22226"/>
                </a:lnTo>
                <a:lnTo>
                  <a:pt x="24843" y="41277"/>
                </a:lnTo>
                <a:lnTo>
                  <a:pt x="61474" y="63748"/>
                </a:lnTo>
                <a:lnTo>
                  <a:pt x="69439" y="63196"/>
                </a:lnTo>
                <a:lnTo>
                  <a:pt x="76465" y="61534"/>
                </a:lnTo>
                <a:lnTo>
                  <a:pt x="82549" y="58750"/>
                </a:lnTo>
                <a:lnTo>
                  <a:pt x="87691" y="54833"/>
                </a:lnTo>
                <a:lnTo>
                  <a:pt x="90391" y="51657"/>
                </a:lnTo>
                <a:lnTo>
                  <a:pt x="63892" y="51657"/>
                </a:lnTo>
                <a:lnTo>
                  <a:pt x="63892" y="51047"/>
                </a:lnTo>
                <a:lnTo>
                  <a:pt x="34390" y="36758"/>
                </a:lnTo>
                <a:lnTo>
                  <a:pt x="34390" y="25401"/>
                </a:lnTo>
                <a:lnTo>
                  <a:pt x="36649" y="20516"/>
                </a:lnTo>
                <a:lnTo>
                  <a:pt x="41155" y="16852"/>
                </a:lnTo>
                <a:lnTo>
                  <a:pt x="44073" y="14410"/>
                </a:lnTo>
                <a:lnTo>
                  <a:pt x="48432" y="12945"/>
                </a:lnTo>
                <a:lnTo>
                  <a:pt x="54245" y="12334"/>
                </a:lnTo>
                <a:lnTo>
                  <a:pt x="63892" y="12334"/>
                </a:lnTo>
                <a:lnTo>
                  <a:pt x="63892" y="122"/>
                </a:lnTo>
                <a:lnTo>
                  <a:pt x="62500" y="0"/>
                </a:lnTo>
                <a:close/>
              </a:path>
              <a:path w="122555" h="603885">
                <a:moveTo>
                  <a:pt x="74699" y="366"/>
                </a:moveTo>
                <a:lnTo>
                  <a:pt x="73197" y="12456"/>
                </a:lnTo>
                <a:lnTo>
                  <a:pt x="78154" y="14288"/>
                </a:lnTo>
                <a:lnTo>
                  <a:pt x="81757" y="16730"/>
                </a:lnTo>
                <a:lnTo>
                  <a:pt x="86262" y="22836"/>
                </a:lnTo>
                <a:lnTo>
                  <a:pt x="87398" y="26500"/>
                </a:lnTo>
                <a:lnTo>
                  <a:pt x="87297" y="36758"/>
                </a:lnTo>
                <a:lnTo>
                  <a:pt x="85383" y="41399"/>
                </a:lnTo>
                <a:lnTo>
                  <a:pt x="81341" y="45185"/>
                </a:lnTo>
                <a:lnTo>
                  <a:pt x="77300" y="49093"/>
                </a:lnTo>
                <a:lnTo>
                  <a:pt x="71487" y="51169"/>
                </a:lnTo>
                <a:lnTo>
                  <a:pt x="63892" y="51657"/>
                </a:lnTo>
                <a:lnTo>
                  <a:pt x="90391" y="51657"/>
                </a:lnTo>
                <a:lnTo>
                  <a:pt x="91778" y="50026"/>
                </a:lnTo>
                <a:lnTo>
                  <a:pt x="94697" y="44406"/>
                </a:lnTo>
                <a:lnTo>
                  <a:pt x="96449" y="37985"/>
                </a:lnTo>
                <a:lnTo>
                  <a:pt x="97033" y="30774"/>
                </a:lnTo>
                <a:lnTo>
                  <a:pt x="97033" y="22836"/>
                </a:lnTo>
                <a:lnTo>
                  <a:pt x="95079" y="16242"/>
                </a:lnTo>
                <a:lnTo>
                  <a:pt x="91171" y="10991"/>
                </a:lnTo>
                <a:lnTo>
                  <a:pt x="87264" y="5861"/>
                </a:lnTo>
                <a:lnTo>
                  <a:pt x="81769" y="2320"/>
                </a:lnTo>
                <a:lnTo>
                  <a:pt x="74699" y="366"/>
                </a:lnTo>
                <a:close/>
              </a:path>
              <a:path w="122555" h="603885">
                <a:moveTo>
                  <a:pt x="63892" y="12334"/>
                </a:moveTo>
                <a:lnTo>
                  <a:pt x="54245" y="12334"/>
                </a:lnTo>
                <a:lnTo>
                  <a:pt x="54245" y="51047"/>
                </a:lnTo>
                <a:lnTo>
                  <a:pt x="63892" y="51047"/>
                </a:lnTo>
                <a:lnTo>
                  <a:pt x="63892" y="12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542364" y="6173915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79" h="83185">
                <a:moveTo>
                  <a:pt x="30405" y="0"/>
                </a:moveTo>
                <a:lnTo>
                  <a:pt x="23933" y="0"/>
                </a:lnTo>
                <a:lnTo>
                  <a:pt x="22102" y="3578"/>
                </a:lnTo>
                <a:lnTo>
                  <a:pt x="19171" y="7266"/>
                </a:lnTo>
                <a:lnTo>
                  <a:pt x="10623" y="14862"/>
                </a:lnTo>
                <a:lnTo>
                  <a:pt x="5617" y="18098"/>
                </a:lnTo>
                <a:lnTo>
                  <a:pt x="0" y="20773"/>
                </a:lnTo>
                <a:lnTo>
                  <a:pt x="0" y="30591"/>
                </a:lnTo>
                <a:lnTo>
                  <a:pt x="20270" y="18342"/>
                </a:lnTo>
                <a:lnTo>
                  <a:pt x="20270" y="83092"/>
                </a:lnTo>
                <a:lnTo>
                  <a:pt x="30405" y="83092"/>
                </a:lnTo>
                <a:lnTo>
                  <a:pt x="3040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002112" y="6173915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36755" y="0"/>
                </a:moveTo>
                <a:lnTo>
                  <a:pt x="1953" y="23936"/>
                </a:lnTo>
                <a:lnTo>
                  <a:pt x="12455" y="24998"/>
                </a:lnTo>
                <a:lnTo>
                  <a:pt x="12455" y="19808"/>
                </a:lnTo>
                <a:lnTo>
                  <a:pt x="13920" y="15753"/>
                </a:lnTo>
                <a:lnTo>
                  <a:pt x="19782" y="9879"/>
                </a:lnTo>
                <a:lnTo>
                  <a:pt x="23689" y="8414"/>
                </a:lnTo>
                <a:lnTo>
                  <a:pt x="33214" y="8414"/>
                </a:lnTo>
                <a:lnTo>
                  <a:pt x="36999" y="9794"/>
                </a:lnTo>
                <a:lnTo>
                  <a:pt x="42738" y="15326"/>
                </a:lnTo>
                <a:lnTo>
                  <a:pt x="44204" y="18721"/>
                </a:lnTo>
                <a:lnTo>
                  <a:pt x="44204" y="26586"/>
                </a:lnTo>
                <a:lnTo>
                  <a:pt x="42616" y="30652"/>
                </a:lnTo>
                <a:lnTo>
                  <a:pt x="36267" y="39274"/>
                </a:lnTo>
                <a:lnTo>
                  <a:pt x="30161" y="45124"/>
                </a:lnTo>
                <a:lnTo>
                  <a:pt x="15386" y="57238"/>
                </a:lnTo>
                <a:lnTo>
                  <a:pt x="10990" y="61415"/>
                </a:lnTo>
                <a:lnTo>
                  <a:pt x="4884" y="68632"/>
                </a:lnTo>
                <a:lnTo>
                  <a:pt x="2564" y="72308"/>
                </a:lnTo>
                <a:lnTo>
                  <a:pt x="366" y="78292"/>
                </a:lnTo>
                <a:lnTo>
                  <a:pt x="0" y="80637"/>
                </a:lnTo>
                <a:lnTo>
                  <a:pt x="0" y="83092"/>
                </a:lnTo>
                <a:lnTo>
                  <a:pt x="54705" y="83092"/>
                </a:lnTo>
                <a:lnTo>
                  <a:pt x="54705" y="73322"/>
                </a:lnTo>
                <a:lnTo>
                  <a:pt x="14164" y="73322"/>
                </a:lnTo>
                <a:lnTo>
                  <a:pt x="15263" y="71478"/>
                </a:lnTo>
                <a:lnTo>
                  <a:pt x="16729" y="69646"/>
                </a:lnTo>
                <a:lnTo>
                  <a:pt x="20148" y="65995"/>
                </a:lnTo>
                <a:lnTo>
                  <a:pt x="24055" y="62526"/>
                </a:lnTo>
                <a:lnTo>
                  <a:pt x="37488" y="51230"/>
                </a:lnTo>
                <a:lnTo>
                  <a:pt x="42738" y="46382"/>
                </a:lnTo>
                <a:lnTo>
                  <a:pt x="48966" y="39299"/>
                </a:lnTo>
                <a:lnTo>
                  <a:pt x="51286" y="35940"/>
                </a:lnTo>
                <a:lnTo>
                  <a:pt x="53973" y="29541"/>
                </a:lnTo>
                <a:lnTo>
                  <a:pt x="54583" y="26280"/>
                </a:lnTo>
                <a:lnTo>
                  <a:pt x="54583" y="16462"/>
                </a:lnTo>
                <a:lnTo>
                  <a:pt x="52263" y="11003"/>
                </a:lnTo>
                <a:lnTo>
                  <a:pt x="43105" y="2198"/>
                </a:lnTo>
                <a:lnTo>
                  <a:pt x="3675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472362" y="6173915"/>
            <a:ext cx="54610" cy="85090"/>
          </a:xfrm>
          <a:custGeom>
            <a:avLst/>
            <a:gdLst/>
            <a:ahLst/>
            <a:cxnLst/>
            <a:rect l="l" t="t" r="r" b="b"/>
            <a:pathLst>
              <a:path w="54609" h="85089">
                <a:moveTo>
                  <a:pt x="30527" y="0"/>
                </a:moveTo>
                <a:lnTo>
                  <a:pt x="1099" y="21444"/>
                </a:lnTo>
                <a:lnTo>
                  <a:pt x="11234" y="23252"/>
                </a:lnTo>
                <a:lnTo>
                  <a:pt x="11966" y="18281"/>
                </a:lnTo>
                <a:lnTo>
                  <a:pt x="13676" y="14557"/>
                </a:lnTo>
                <a:lnTo>
                  <a:pt x="18927" y="9598"/>
                </a:lnTo>
                <a:lnTo>
                  <a:pt x="22224" y="8353"/>
                </a:lnTo>
                <a:lnTo>
                  <a:pt x="30161" y="8353"/>
                </a:lnTo>
                <a:lnTo>
                  <a:pt x="33458" y="9574"/>
                </a:lnTo>
                <a:lnTo>
                  <a:pt x="38465" y="14471"/>
                </a:lnTo>
                <a:lnTo>
                  <a:pt x="39686" y="17549"/>
                </a:lnTo>
                <a:lnTo>
                  <a:pt x="39686" y="25987"/>
                </a:lnTo>
                <a:lnTo>
                  <a:pt x="37976" y="29468"/>
                </a:lnTo>
                <a:lnTo>
                  <a:pt x="31138" y="33974"/>
                </a:lnTo>
                <a:lnTo>
                  <a:pt x="27230" y="35110"/>
                </a:lnTo>
                <a:lnTo>
                  <a:pt x="21247" y="35000"/>
                </a:lnTo>
                <a:lnTo>
                  <a:pt x="20148" y="43915"/>
                </a:lnTo>
                <a:lnTo>
                  <a:pt x="22956" y="43158"/>
                </a:lnTo>
                <a:lnTo>
                  <a:pt x="25399" y="42779"/>
                </a:lnTo>
                <a:lnTo>
                  <a:pt x="31993" y="42779"/>
                </a:lnTo>
                <a:lnTo>
                  <a:pt x="35900" y="44293"/>
                </a:lnTo>
                <a:lnTo>
                  <a:pt x="41884" y="50363"/>
                </a:lnTo>
                <a:lnTo>
                  <a:pt x="43471" y="54210"/>
                </a:lnTo>
                <a:lnTo>
                  <a:pt x="43471" y="63760"/>
                </a:lnTo>
                <a:lnTo>
                  <a:pt x="41762" y="67863"/>
                </a:lnTo>
                <a:lnTo>
                  <a:pt x="35290" y="74494"/>
                </a:lnTo>
                <a:lnTo>
                  <a:pt x="31138" y="76143"/>
                </a:lnTo>
                <a:lnTo>
                  <a:pt x="22346" y="76143"/>
                </a:lnTo>
                <a:lnTo>
                  <a:pt x="18927" y="74873"/>
                </a:lnTo>
                <a:lnTo>
                  <a:pt x="13310" y="69793"/>
                </a:lnTo>
                <a:lnTo>
                  <a:pt x="11356" y="65640"/>
                </a:lnTo>
                <a:lnTo>
                  <a:pt x="10257" y="59888"/>
                </a:lnTo>
                <a:lnTo>
                  <a:pt x="0" y="61244"/>
                </a:lnTo>
                <a:lnTo>
                  <a:pt x="34435" y="84557"/>
                </a:lnTo>
                <a:lnTo>
                  <a:pt x="41029" y="82042"/>
                </a:lnTo>
                <a:lnTo>
                  <a:pt x="51653" y="71991"/>
                </a:lnTo>
                <a:lnTo>
                  <a:pt x="54217" y="65873"/>
                </a:lnTo>
                <a:lnTo>
                  <a:pt x="54217" y="53306"/>
                </a:lnTo>
                <a:lnTo>
                  <a:pt x="52874" y="48849"/>
                </a:lnTo>
                <a:lnTo>
                  <a:pt x="47501" y="41741"/>
                </a:lnTo>
                <a:lnTo>
                  <a:pt x="43715" y="39396"/>
                </a:lnTo>
                <a:lnTo>
                  <a:pt x="38831" y="38273"/>
                </a:lnTo>
                <a:lnTo>
                  <a:pt x="42494" y="36539"/>
                </a:lnTo>
                <a:lnTo>
                  <a:pt x="45425" y="34206"/>
                </a:lnTo>
                <a:lnTo>
                  <a:pt x="49210" y="28332"/>
                </a:lnTo>
                <a:lnTo>
                  <a:pt x="50187" y="25084"/>
                </a:lnTo>
                <a:lnTo>
                  <a:pt x="50187" y="17744"/>
                </a:lnTo>
                <a:lnTo>
                  <a:pt x="49210" y="14190"/>
                </a:lnTo>
                <a:lnTo>
                  <a:pt x="45181" y="7486"/>
                </a:lnTo>
                <a:lnTo>
                  <a:pt x="42250" y="4848"/>
                </a:lnTo>
                <a:lnTo>
                  <a:pt x="34679" y="964"/>
                </a:lnTo>
                <a:lnTo>
                  <a:pt x="3052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937971" y="6174257"/>
            <a:ext cx="57150" cy="83185"/>
          </a:xfrm>
          <a:custGeom>
            <a:avLst/>
            <a:gdLst/>
            <a:ahLst/>
            <a:cxnLst/>
            <a:rect l="l" t="t" r="r" b="b"/>
            <a:pathLst>
              <a:path w="57150" h="83185">
                <a:moveTo>
                  <a:pt x="46035" y="62929"/>
                </a:moveTo>
                <a:lnTo>
                  <a:pt x="35900" y="62929"/>
                </a:lnTo>
                <a:lnTo>
                  <a:pt x="35900" y="82750"/>
                </a:lnTo>
                <a:lnTo>
                  <a:pt x="46035" y="82750"/>
                </a:lnTo>
                <a:lnTo>
                  <a:pt x="46035" y="62929"/>
                </a:lnTo>
                <a:close/>
              </a:path>
              <a:path w="57150" h="83185">
                <a:moveTo>
                  <a:pt x="46035" y="0"/>
                </a:moveTo>
                <a:lnTo>
                  <a:pt x="37732" y="0"/>
                </a:lnTo>
                <a:lnTo>
                  <a:pt x="0" y="53624"/>
                </a:lnTo>
                <a:lnTo>
                  <a:pt x="0" y="62929"/>
                </a:lnTo>
                <a:lnTo>
                  <a:pt x="57148" y="62929"/>
                </a:lnTo>
                <a:lnTo>
                  <a:pt x="57148" y="53624"/>
                </a:lnTo>
                <a:lnTo>
                  <a:pt x="10013" y="53624"/>
                </a:lnTo>
                <a:lnTo>
                  <a:pt x="35900" y="16303"/>
                </a:lnTo>
                <a:lnTo>
                  <a:pt x="46035" y="16303"/>
                </a:lnTo>
                <a:lnTo>
                  <a:pt x="46035" y="0"/>
                </a:lnTo>
                <a:close/>
              </a:path>
              <a:path w="57150" h="83185">
                <a:moveTo>
                  <a:pt x="46035" y="16303"/>
                </a:moveTo>
                <a:lnTo>
                  <a:pt x="35900" y="16303"/>
                </a:lnTo>
                <a:lnTo>
                  <a:pt x="35900" y="53624"/>
                </a:lnTo>
                <a:lnTo>
                  <a:pt x="46035" y="53624"/>
                </a:lnTo>
                <a:lnTo>
                  <a:pt x="46035" y="1630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410175" y="6175381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50920" y="0"/>
                </a:moveTo>
                <a:lnTo>
                  <a:pt x="9768" y="0"/>
                </a:lnTo>
                <a:lnTo>
                  <a:pt x="1831" y="42510"/>
                </a:lnTo>
                <a:lnTo>
                  <a:pt x="11356" y="43744"/>
                </a:lnTo>
                <a:lnTo>
                  <a:pt x="12821" y="41375"/>
                </a:lnTo>
                <a:lnTo>
                  <a:pt x="14897" y="39445"/>
                </a:lnTo>
                <a:lnTo>
                  <a:pt x="20148" y="36478"/>
                </a:lnTo>
                <a:lnTo>
                  <a:pt x="23201" y="35733"/>
                </a:lnTo>
                <a:lnTo>
                  <a:pt x="31626" y="35733"/>
                </a:lnTo>
                <a:lnTo>
                  <a:pt x="35900" y="37406"/>
                </a:lnTo>
                <a:lnTo>
                  <a:pt x="42494" y="44098"/>
                </a:lnTo>
                <a:lnTo>
                  <a:pt x="44082" y="48678"/>
                </a:lnTo>
                <a:lnTo>
                  <a:pt x="44082" y="60572"/>
                </a:lnTo>
                <a:lnTo>
                  <a:pt x="42372" y="65457"/>
                </a:lnTo>
                <a:lnTo>
                  <a:pt x="35656" y="72834"/>
                </a:lnTo>
                <a:lnTo>
                  <a:pt x="31504" y="74678"/>
                </a:lnTo>
                <a:lnTo>
                  <a:pt x="22468" y="74678"/>
                </a:lnTo>
                <a:lnTo>
                  <a:pt x="19049" y="73371"/>
                </a:lnTo>
                <a:lnTo>
                  <a:pt x="13310" y="68144"/>
                </a:lnTo>
                <a:lnTo>
                  <a:pt x="11478" y="64236"/>
                </a:lnTo>
                <a:lnTo>
                  <a:pt x="10623" y="59046"/>
                </a:lnTo>
                <a:lnTo>
                  <a:pt x="0" y="59950"/>
                </a:lnTo>
                <a:lnTo>
                  <a:pt x="35778" y="83031"/>
                </a:lnTo>
                <a:lnTo>
                  <a:pt x="42983" y="79685"/>
                </a:lnTo>
                <a:lnTo>
                  <a:pt x="52629" y="67533"/>
                </a:lnTo>
                <a:lnTo>
                  <a:pt x="54827" y="61061"/>
                </a:lnTo>
                <a:lnTo>
                  <a:pt x="54827" y="45698"/>
                </a:lnTo>
                <a:lnTo>
                  <a:pt x="52385" y="39274"/>
                </a:lnTo>
                <a:lnTo>
                  <a:pt x="42494" y="29260"/>
                </a:lnTo>
                <a:lnTo>
                  <a:pt x="36389" y="26757"/>
                </a:lnTo>
                <a:lnTo>
                  <a:pt x="23689" y="26757"/>
                </a:lnTo>
                <a:lnTo>
                  <a:pt x="18438" y="28491"/>
                </a:lnTo>
                <a:lnTo>
                  <a:pt x="13432" y="31947"/>
                </a:lnTo>
                <a:lnTo>
                  <a:pt x="17950" y="9708"/>
                </a:lnTo>
                <a:lnTo>
                  <a:pt x="50920" y="9708"/>
                </a:lnTo>
                <a:lnTo>
                  <a:pt x="5092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5" name="object 6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79422" y="5076300"/>
            <a:ext cx="154104" cy="84508"/>
          </a:xfrm>
          <a:prstGeom prst="rect">
            <a:avLst/>
          </a:prstGeom>
        </p:spPr>
      </p:pic>
      <p:sp>
        <p:nvSpPr>
          <p:cNvPr id="66" name="object 66"/>
          <p:cNvSpPr/>
          <p:nvPr/>
        </p:nvSpPr>
        <p:spPr>
          <a:xfrm>
            <a:off x="4987979" y="4105424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79" h="83185">
                <a:moveTo>
                  <a:pt x="30405" y="0"/>
                </a:moveTo>
                <a:lnTo>
                  <a:pt x="23933" y="0"/>
                </a:lnTo>
                <a:lnTo>
                  <a:pt x="22102" y="3663"/>
                </a:lnTo>
                <a:lnTo>
                  <a:pt x="19171" y="7327"/>
                </a:lnTo>
                <a:lnTo>
                  <a:pt x="10623" y="14898"/>
                </a:lnTo>
                <a:lnTo>
                  <a:pt x="5617" y="18196"/>
                </a:lnTo>
                <a:lnTo>
                  <a:pt x="0" y="20760"/>
                </a:lnTo>
                <a:lnTo>
                  <a:pt x="0" y="30652"/>
                </a:lnTo>
                <a:lnTo>
                  <a:pt x="20270" y="18440"/>
                </a:lnTo>
                <a:lnTo>
                  <a:pt x="20270" y="83165"/>
                </a:lnTo>
                <a:lnTo>
                  <a:pt x="30405" y="83165"/>
                </a:lnTo>
                <a:lnTo>
                  <a:pt x="3040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7" name="object 6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87237" y="3134549"/>
            <a:ext cx="146289" cy="84508"/>
          </a:xfrm>
          <a:prstGeom prst="rect">
            <a:avLst/>
          </a:prstGeom>
        </p:spPr>
      </p:pic>
      <p:grpSp>
        <p:nvGrpSpPr>
          <p:cNvPr id="68" name="object 68"/>
          <p:cNvGrpSpPr/>
          <p:nvPr/>
        </p:nvGrpSpPr>
        <p:grpSpPr>
          <a:xfrm>
            <a:off x="4980164" y="3167388"/>
            <a:ext cx="2507615" cy="3091180"/>
            <a:chOff x="4980164" y="3167388"/>
            <a:chExt cx="2507615" cy="3091180"/>
          </a:xfrm>
        </p:grpSpPr>
        <p:sp>
          <p:nvSpPr>
            <p:cNvPr id="69" name="object 69"/>
            <p:cNvSpPr/>
            <p:nvPr/>
          </p:nvSpPr>
          <p:spPr>
            <a:xfrm>
              <a:off x="5097513" y="3170453"/>
              <a:ext cx="2345055" cy="2912745"/>
            </a:xfrm>
            <a:custGeom>
              <a:avLst/>
              <a:gdLst/>
              <a:ahLst/>
              <a:cxnLst/>
              <a:rect l="l" t="t" r="r" b="b"/>
              <a:pathLst>
                <a:path w="2345054" h="2912745">
                  <a:moveTo>
                    <a:pt x="0" y="2912615"/>
                  </a:moveTo>
                  <a:lnTo>
                    <a:pt x="0" y="0"/>
                  </a:lnTo>
                </a:path>
                <a:path w="2345054" h="2912745">
                  <a:moveTo>
                    <a:pt x="468906" y="2912615"/>
                  </a:moveTo>
                  <a:lnTo>
                    <a:pt x="468906" y="0"/>
                  </a:lnTo>
                </a:path>
                <a:path w="2345054" h="2912745">
                  <a:moveTo>
                    <a:pt x="937813" y="2912615"/>
                  </a:moveTo>
                  <a:lnTo>
                    <a:pt x="937813" y="0"/>
                  </a:lnTo>
                </a:path>
                <a:path w="2345054" h="2912745">
                  <a:moveTo>
                    <a:pt x="1406720" y="2912615"/>
                  </a:moveTo>
                  <a:lnTo>
                    <a:pt x="1406720" y="0"/>
                  </a:lnTo>
                </a:path>
                <a:path w="2345054" h="2912745">
                  <a:moveTo>
                    <a:pt x="1875626" y="2912615"/>
                  </a:moveTo>
                  <a:lnTo>
                    <a:pt x="1875626" y="0"/>
                  </a:lnTo>
                </a:path>
                <a:path w="2345054" h="2912745">
                  <a:moveTo>
                    <a:pt x="2344533" y="2912615"/>
                  </a:moveTo>
                  <a:lnTo>
                    <a:pt x="2344533" y="0"/>
                  </a:lnTo>
                </a:path>
                <a:path w="2345054" h="2912745">
                  <a:moveTo>
                    <a:pt x="2344533" y="2912615"/>
                  </a:moveTo>
                  <a:lnTo>
                    <a:pt x="0" y="2912615"/>
                  </a:lnTo>
                </a:path>
                <a:path w="2345054" h="2912745">
                  <a:moveTo>
                    <a:pt x="2344533" y="1941751"/>
                  </a:moveTo>
                  <a:lnTo>
                    <a:pt x="0" y="1941751"/>
                  </a:lnTo>
                </a:path>
                <a:path w="2345054" h="2912745">
                  <a:moveTo>
                    <a:pt x="2344533" y="970875"/>
                  </a:moveTo>
                  <a:lnTo>
                    <a:pt x="0" y="970875"/>
                  </a:lnTo>
                </a:path>
                <a:path w="2345054" h="2912745">
                  <a:moveTo>
                    <a:pt x="2344533" y="0"/>
                  </a:moveTo>
                  <a:lnTo>
                    <a:pt x="0" y="0"/>
                  </a:lnTo>
                </a:path>
              </a:pathLst>
            </a:custGeom>
            <a:ln w="610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5094452" y="3167392"/>
              <a:ext cx="2350770" cy="2919095"/>
            </a:xfrm>
            <a:custGeom>
              <a:avLst/>
              <a:gdLst/>
              <a:ahLst/>
              <a:cxnLst/>
              <a:rect l="l" t="t" r="r" b="b"/>
              <a:pathLst>
                <a:path w="2350770" h="2919095">
                  <a:moveTo>
                    <a:pt x="2350643" y="0"/>
                  </a:moveTo>
                  <a:lnTo>
                    <a:pt x="2344534" y="0"/>
                  </a:lnTo>
                  <a:lnTo>
                    <a:pt x="2344534" y="6121"/>
                  </a:lnTo>
                  <a:lnTo>
                    <a:pt x="2344534" y="35179"/>
                  </a:lnTo>
                  <a:lnTo>
                    <a:pt x="2344534" y="970889"/>
                  </a:lnTo>
                  <a:lnTo>
                    <a:pt x="2315349" y="970889"/>
                  </a:lnTo>
                  <a:lnTo>
                    <a:pt x="2315349" y="976998"/>
                  </a:lnTo>
                  <a:lnTo>
                    <a:pt x="2344534" y="976998"/>
                  </a:lnTo>
                  <a:lnTo>
                    <a:pt x="2344534" y="1941766"/>
                  </a:lnTo>
                  <a:lnTo>
                    <a:pt x="2315349" y="1941766"/>
                  </a:lnTo>
                  <a:lnTo>
                    <a:pt x="2315349" y="1947875"/>
                  </a:lnTo>
                  <a:lnTo>
                    <a:pt x="2344534" y="1947875"/>
                  </a:lnTo>
                  <a:lnTo>
                    <a:pt x="2344534" y="2883497"/>
                  </a:lnTo>
                  <a:lnTo>
                    <a:pt x="2344534" y="2912630"/>
                  </a:lnTo>
                  <a:lnTo>
                    <a:pt x="2315349" y="2912630"/>
                  </a:lnTo>
                  <a:lnTo>
                    <a:pt x="1881733" y="2912630"/>
                  </a:lnTo>
                  <a:lnTo>
                    <a:pt x="1881733" y="2883497"/>
                  </a:lnTo>
                  <a:lnTo>
                    <a:pt x="1875624" y="2883497"/>
                  </a:lnTo>
                  <a:lnTo>
                    <a:pt x="1875624" y="2912630"/>
                  </a:lnTo>
                  <a:lnTo>
                    <a:pt x="1412824" y="2912630"/>
                  </a:lnTo>
                  <a:lnTo>
                    <a:pt x="1412824" y="2883497"/>
                  </a:lnTo>
                  <a:lnTo>
                    <a:pt x="1406715" y="2883497"/>
                  </a:lnTo>
                  <a:lnTo>
                    <a:pt x="1406715" y="2912630"/>
                  </a:lnTo>
                  <a:lnTo>
                    <a:pt x="943914" y="2912630"/>
                  </a:lnTo>
                  <a:lnTo>
                    <a:pt x="943914" y="2883497"/>
                  </a:lnTo>
                  <a:lnTo>
                    <a:pt x="937818" y="2883497"/>
                  </a:lnTo>
                  <a:lnTo>
                    <a:pt x="937818" y="2912630"/>
                  </a:lnTo>
                  <a:lnTo>
                    <a:pt x="475018" y="2912630"/>
                  </a:lnTo>
                  <a:lnTo>
                    <a:pt x="475018" y="2883497"/>
                  </a:lnTo>
                  <a:lnTo>
                    <a:pt x="468909" y="2883497"/>
                  </a:lnTo>
                  <a:lnTo>
                    <a:pt x="468909" y="2912630"/>
                  </a:lnTo>
                  <a:lnTo>
                    <a:pt x="35229" y="2912630"/>
                  </a:lnTo>
                  <a:lnTo>
                    <a:pt x="6108" y="2912630"/>
                  </a:lnTo>
                  <a:lnTo>
                    <a:pt x="6108" y="2883497"/>
                  </a:lnTo>
                  <a:lnTo>
                    <a:pt x="6108" y="1947875"/>
                  </a:lnTo>
                  <a:lnTo>
                    <a:pt x="35229" y="1947875"/>
                  </a:lnTo>
                  <a:lnTo>
                    <a:pt x="35229" y="1941766"/>
                  </a:lnTo>
                  <a:lnTo>
                    <a:pt x="6108" y="1941766"/>
                  </a:lnTo>
                  <a:lnTo>
                    <a:pt x="6108" y="976998"/>
                  </a:lnTo>
                  <a:lnTo>
                    <a:pt x="35229" y="976998"/>
                  </a:lnTo>
                  <a:lnTo>
                    <a:pt x="35229" y="970889"/>
                  </a:lnTo>
                  <a:lnTo>
                    <a:pt x="6108" y="970889"/>
                  </a:lnTo>
                  <a:lnTo>
                    <a:pt x="6108" y="35179"/>
                  </a:lnTo>
                  <a:lnTo>
                    <a:pt x="6108" y="6121"/>
                  </a:lnTo>
                  <a:lnTo>
                    <a:pt x="35229" y="6121"/>
                  </a:lnTo>
                  <a:lnTo>
                    <a:pt x="468909" y="6121"/>
                  </a:lnTo>
                  <a:lnTo>
                    <a:pt x="468909" y="35179"/>
                  </a:lnTo>
                  <a:lnTo>
                    <a:pt x="475018" y="35179"/>
                  </a:lnTo>
                  <a:lnTo>
                    <a:pt x="475018" y="6121"/>
                  </a:lnTo>
                  <a:lnTo>
                    <a:pt x="937818" y="6121"/>
                  </a:lnTo>
                  <a:lnTo>
                    <a:pt x="937818" y="35179"/>
                  </a:lnTo>
                  <a:lnTo>
                    <a:pt x="943914" y="35179"/>
                  </a:lnTo>
                  <a:lnTo>
                    <a:pt x="943914" y="6121"/>
                  </a:lnTo>
                  <a:lnTo>
                    <a:pt x="1406715" y="6121"/>
                  </a:lnTo>
                  <a:lnTo>
                    <a:pt x="1406715" y="35179"/>
                  </a:lnTo>
                  <a:lnTo>
                    <a:pt x="1412824" y="35179"/>
                  </a:lnTo>
                  <a:lnTo>
                    <a:pt x="1412824" y="6121"/>
                  </a:lnTo>
                  <a:lnTo>
                    <a:pt x="1875624" y="6121"/>
                  </a:lnTo>
                  <a:lnTo>
                    <a:pt x="1875624" y="35179"/>
                  </a:lnTo>
                  <a:lnTo>
                    <a:pt x="1881733" y="35179"/>
                  </a:lnTo>
                  <a:lnTo>
                    <a:pt x="1881733" y="6121"/>
                  </a:lnTo>
                  <a:lnTo>
                    <a:pt x="2315349" y="6121"/>
                  </a:lnTo>
                  <a:lnTo>
                    <a:pt x="2344534" y="6121"/>
                  </a:lnTo>
                  <a:lnTo>
                    <a:pt x="2344534" y="12"/>
                  </a:lnTo>
                  <a:lnTo>
                    <a:pt x="2315349" y="12"/>
                  </a:lnTo>
                  <a:lnTo>
                    <a:pt x="35229" y="12"/>
                  </a:lnTo>
                  <a:lnTo>
                    <a:pt x="6108" y="12"/>
                  </a:lnTo>
                  <a:lnTo>
                    <a:pt x="0" y="0"/>
                  </a:lnTo>
                  <a:lnTo>
                    <a:pt x="0" y="3009"/>
                  </a:lnTo>
                  <a:lnTo>
                    <a:pt x="0" y="35179"/>
                  </a:lnTo>
                  <a:lnTo>
                    <a:pt x="0" y="2883497"/>
                  </a:lnTo>
                  <a:lnTo>
                    <a:pt x="0" y="2915678"/>
                  </a:lnTo>
                  <a:lnTo>
                    <a:pt x="3048" y="2915678"/>
                  </a:lnTo>
                  <a:lnTo>
                    <a:pt x="3048" y="2918739"/>
                  </a:lnTo>
                  <a:lnTo>
                    <a:pt x="35229" y="2918739"/>
                  </a:lnTo>
                  <a:lnTo>
                    <a:pt x="2315349" y="2918739"/>
                  </a:lnTo>
                  <a:lnTo>
                    <a:pt x="2347531" y="2918739"/>
                  </a:lnTo>
                  <a:lnTo>
                    <a:pt x="2350643" y="2918739"/>
                  </a:lnTo>
                  <a:lnTo>
                    <a:pt x="2350643" y="2915678"/>
                  </a:lnTo>
                  <a:lnTo>
                    <a:pt x="2350643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5097259" y="4212894"/>
              <a:ext cx="2345055" cy="6350"/>
            </a:xfrm>
            <a:custGeom>
              <a:avLst/>
              <a:gdLst/>
              <a:ahLst/>
              <a:cxnLst/>
              <a:rect l="l" t="t" r="r" b="b"/>
              <a:pathLst>
                <a:path w="2345054" h="6350">
                  <a:moveTo>
                    <a:pt x="9410" y="0"/>
                  </a:moveTo>
                  <a:lnTo>
                    <a:pt x="241" y="0"/>
                  </a:lnTo>
                  <a:lnTo>
                    <a:pt x="0" y="0"/>
                  </a:lnTo>
                  <a:lnTo>
                    <a:pt x="0" y="6108"/>
                  </a:lnTo>
                  <a:lnTo>
                    <a:pt x="241" y="6108"/>
                  </a:lnTo>
                  <a:lnTo>
                    <a:pt x="9410" y="6108"/>
                  </a:lnTo>
                  <a:lnTo>
                    <a:pt x="9410" y="0"/>
                  </a:lnTo>
                  <a:close/>
                </a:path>
                <a:path w="2345054" h="6350">
                  <a:moveTo>
                    <a:pt x="46037" y="0"/>
                  </a:moveTo>
                  <a:lnTo>
                    <a:pt x="36880" y="0"/>
                  </a:lnTo>
                  <a:lnTo>
                    <a:pt x="36880" y="6108"/>
                  </a:lnTo>
                  <a:lnTo>
                    <a:pt x="46037" y="6108"/>
                  </a:lnTo>
                  <a:lnTo>
                    <a:pt x="46037" y="0"/>
                  </a:lnTo>
                  <a:close/>
                </a:path>
                <a:path w="2345054" h="6350">
                  <a:moveTo>
                    <a:pt x="82677" y="0"/>
                  </a:moveTo>
                  <a:lnTo>
                    <a:pt x="73520" y="0"/>
                  </a:lnTo>
                  <a:lnTo>
                    <a:pt x="73520" y="6108"/>
                  </a:lnTo>
                  <a:lnTo>
                    <a:pt x="82677" y="6108"/>
                  </a:lnTo>
                  <a:lnTo>
                    <a:pt x="82677" y="0"/>
                  </a:lnTo>
                  <a:close/>
                </a:path>
                <a:path w="2345054" h="6350">
                  <a:moveTo>
                    <a:pt x="119303" y="0"/>
                  </a:moveTo>
                  <a:lnTo>
                    <a:pt x="110147" y="0"/>
                  </a:lnTo>
                  <a:lnTo>
                    <a:pt x="110147" y="6108"/>
                  </a:lnTo>
                  <a:lnTo>
                    <a:pt x="119303" y="6108"/>
                  </a:lnTo>
                  <a:lnTo>
                    <a:pt x="119303" y="0"/>
                  </a:lnTo>
                  <a:close/>
                </a:path>
                <a:path w="2345054" h="6350">
                  <a:moveTo>
                    <a:pt x="155943" y="0"/>
                  </a:moveTo>
                  <a:lnTo>
                    <a:pt x="146786" y="0"/>
                  </a:lnTo>
                  <a:lnTo>
                    <a:pt x="146786" y="6108"/>
                  </a:lnTo>
                  <a:lnTo>
                    <a:pt x="155943" y="6108"/>
                  </a:lnTo>
                  <a:lnTo>
                    <a:pt x="155943" y="0"/>
                  </a:lnTo>
                  <a:close/>
                </a:path>
                <a:path w="2345054" h="6350">
                  <a:moveTo>
                    <a:pt x="192570" y="0"/>
                  </a:moveTo>
                  <a:lnTo>
                    <a:pt x="183413" y="0"/>
                  </a:lnTo>
                  <a:lnTo>
                    <a:pt x="183413" y="6108"/>
                  </a:lnTo>
                  <a:lnTo>
                    <a:pt x="192570" y="6108"/>
                  </a:lnTo>
                  <a:lnTo>
                    <a:pt x="192570" y="0"/>
                  </a:lnTo>
                  <a:close/>
                </a:path>
                <a:path w="2345054" h="6350">
                  <a:moveTo>
                    <a:pt x="229209" y="0"/>
                  </a:moveTo>
                  <a:lnTo>
                    <a:pt x="220052" y="0"/>
                  </a:lnTo>
                  <a:lnTo>
                    <a:pt x="220052" y="6108"/>
                  </a:lnTo>
                  <a:lnTo>
                    <a:pt x="229209" y="6108"/>
                  </a:lnTo>
                  <a:lnTo>
                    <a:pt x="229209" y="0"/>
                  </a:lnTo>
                  <a:close/>
                </a:path>
                <a:path w="2345054" h="6350">
                  <a:moveTo>
                    <a:pt x="265836" y="0"/>
                  </a:moveTo>
                  <a:lnTo>
                    <a:pt x="256679" y="0"/>
                  </a:lnTo>
                  <a:lnTo>
                    <a:pt x="256679" y="6108"/>
                  </a:lnTo>
                  <a:lnTo>
                    <a:pt x="265836" y="6108"/>
                  </a:lnTo>
                  <a:lnTo>
                    <a:pt x="265836" y="0"/>
                  </a:lnTo>
                  <a:close/>
                </a:path>
                <a:path w="2345054" h="6350">
                  <a:moveTo>
                    <a:pt x="302475" y="0"/>
                  </a:moveTo>
                  <a:lnTo>
                    <a:pt x="293319" y="0"/>
                  </a:lnTo>
                  <a:lnTo>
                    <a:pt x="293319" y="6108"/>
                  </a:lnTo>
                  <a:lnTo>
                    <a:pt x="302475" y="6108"/>
                  </a:lnTo>
                  <a:lnTo>
                    <a:pt x="302475" y="0"/>
                  </a:lnTo>
                  <a:close/>
                </a:path>
                <a:path w="2345054" h="6350">
                  <a:moveTo>
                    <a:pt x="339102" y="0"/>
                  </a:moveTo>
                  <a:lnTo>
                    <a:pt x="329946" y="0"/>
                  </a:lnTo>
                  <a:lnTo>
                    <a:pt x="329946" y="6108"/>
                  </a:lnTo>
                  <a:lnTo>
                    <a:pt x="339102" y="6108"/>
                  </a:lnTo>
                  <a:lnTo>
                    <a:pt x="339102" y="0"/>
                  </a:lnTo>
                  <a:close/>
                </a:path>
                <a:path w="2345054" h="6350">
                  <a:moveTo>
                    <a:pt x="375742" y="0"/>
                  </a:moveTo>
                  <a:lnTo>
                    <a:pt x="366585" y="0"/>
                  </a:lnTo>
                  <a:lnTo>
                    <a:pt x="366585" y="6108"/>
                  </a:lnTo>
                  <a:lnTo>
                    <a:pt x="375742" y="6108"/>
                  </a:lnTo>
                  <a:lnTo>
                    <a:pt x="375742" y="0"/>
                  </a:lnTo>
                  <a:close/>
                </a:path>
                <a:path w="2345054" h="6350">
                  <a:moveTo>
                    <a:pt x="412369" y="0"/>
                  </a:moveTo>
                  <a:lnTo>
                    <a:pt x="403212" y="0"/>
                  </a:lnTo>
                  <a:lnTo>
                    <a:pt x="403212" y="6108"/>
                  </a:lnTo>
                  <a:lnTo>
                    <a:pt x="412369" y="6108"/>
                  </a:lnTo>
                  <a:lnTo>
                    <a:pt x="412369" y="0"/>
                  </a:lnTo>
                  <a:close/>
                </a:path>
                <a:path w="2345054" h="6350">
                  <a:moveTo>
                    <a:pt x="449008" y="0"/>
                  </a:moveTo>
                  <a:lnTo>
                    <a:pt x="439851" y="0"/>
                  </a:lnTo>
                  <a:lnTo>
                    <a:pt x="439851" y="6108"/>
                  </a:lnTo>
                  <a:lnTo>
                    <a:pt x="449008" y="6108"/>
                  </a:lnTo>
                  <a:lnTo>
                    <a:pt x="449008" y="0"/>
                  </a:lnTo>
                  <a:close/>
                </a:path>
                <a:path w="2345054" h="6350">
                  <a:moveTo>
                    <a:pt x="478307" y="0"/>
                  </a:moveTo>
                  <a:lnTo>
                    <a:pt x="469150" y="0"/>
                  </a:lnTo>
                  <a:lnTo>
                    <a:pt x="469150" y="6108"/>
                  </a:lnTo>
                  <a:lnTo>
                    <a:pt x="478307" y="6108"/>
                  </a:lnTo>
                  <a:lnTo>
                    <a:pt x="478307" y="0"/>
                  </a:lnTo>
                  <a:close/>
                </a:path>
                <a:path w="2345054" h="6350">
                  <a:moveTo>
                    <a:pt x="514946" y="0"/>
                  </a:moveTo>
                  <a:lnTo>
                    <a:pt x="505790" y="0"/>
                  </a:lnTo>
                  <a:lnTo>
                    <a:pt x="505790" y="6108"/>
                  </a:lnTo>
                  <a:lnTo>
                    <a:pt x="514946" y="6108"/>
                  </a:lnTo>
                  <a:lnTo>
                    <a:pt x="514946" y="0"/>
                  </a:lnTo>
                  <a:close/>
                </a:path>
                <a:path w="2345054" h="6350">
                  <a:moveTo>
                    <a:pt x="551573" y="0"/>
                  </a:moveTo>
                  <a:lnTo>
                    <a:pt x="542417" y="0"/>
                  </a:lnTo>
                  <a:lnTo>
                    <a:pt x="542417" y="6108"/>
                  </a:lnTo>
                  <a:lnTo>
                    <a:pt x="551573" y="6108"/>
                  </a:lnTo>
                  <a:lnTo>
                    <a:pt x="551573" y="0"/>
                  </a:lnTo>
                  <a:close/>
                </a:path>
                <a:path w="2345054" h="6350">
                  <a:moveTo>
                    <a:pt x="588213" y="0"/>
                  </a:moveTo>
                  <a:lnTo>
                    <a:pt x="579056" y="0"/>
                  </a:lnTo>
                  <a:lnTo>
                    <a:pt x="579056" y="6108"/>
                  </a:lnTo>
                  <a:lnTo>
                    <a:pt x="588213" y="6108"/>
                  </a:lnTo>
                  <a:lnTo>
                    <a:pt x="588213" y="0"/>
                  </a:lnTo>
                  <a:close/>
                </a:path>
                <a:path w="2345054" h="6350">
                  <a:moveTo>
                    <a:pt x="624840" y="0"/>
                  </a:moveTo>
                  <a:lnTo>
                    <a:pt x="615683" y="0"/>
                  </a:lnTo>
                  <a:lnTo>
                    <a:pt x="615683" y="6108"/>
                  </a:lnTo>
                  <a:lnTo>
                    <a:pt x="624840" y="6108"/>
                  </a:lnTo>
                  <a:lnTo>
                    <a:pt x="624840" y="0"/>
                  </a:lnTo>
                  <a:close/>
                </a:path>
                <a:path w="2345054" h="6350">
                  <a:moveTo>
                    <a:pt x="661479" y="0"/>
                  </a:moveTo>
                  <a:lnTo>
                    <a:pt x="652322" y="0"/>
                  </a:lnTo>
                  <a:lnTo>
                    <a:pt x="652322" y="6108"/>
                  </a:lnTo>
                  <a:lnTo>
                    <a:pt x="661479" y="6108"/>
                  </a:lnTo>
                  <a:lnTo>
                    <a:pt x="661479" y="0"/>
                  </a:lnTo>
                  <a:close/>
                </a:path>
                <a:path w="2345054" h="6350">
                  <a:moveTo>
                    <a:pt x="698106" y="0"/>
                  </a:moveTo>
                  <a:lnTo>
                    <a:pt x="688949" y="0"/>
                  </a:lnTo>
                  <a:lnTo>
                    <a:pt x="688949" y="6108"/>
                  </a:lnTo>
                  <a:lnTo>
                    <a:pt x="698106" y="6108"/>
                  </a:lnTo>
                  <a:lnTo>
                    <a:pt x="698106" y="0"/>
                  </a:lnTo>
                  <a:close/>
                </a:path>
                <a:path w="2345054" h="6350">
                  <a:moveTo>
                    <a:pt x="734745" y="0"/>
                  </a:moveTo>
                  <a:lnTo>
                    <a:pt x="725589" y="0"/>
                  </a:lnTo>
                  <a:lnTo>
                    <a:pt x="725589" y="6108"/>
                  </a:lnTo>
                  <a:lnTo>
                    <a:pt x="734745" y="6108"/>
                  </a:lnTo>
                  <a:lnTo>
                    <a:pt x="734745" y="0"/>
                  </a:lnTo>
                  <a:close/>
                </a:path>
                <a:path w="2345054" h="6350">
                  <a:moveTo>
                    <a:pt x="771385" y="0"/>
                  </a:moveTo>
                  <a:lnTo>
                    <a:pt x="762215" y="0"/>
                  </a:lnTo>
                  <a:lnTo>
                    <a:pt x="762215" y="6108"/>
                  </a:lnTo>
                  <a:lnTo>
                    <a:pt x="771385" y="6108"/>
                  </a:lnTo>
                  <a:lnTo>
                    <a:pt x="771385" y="0"/>
                  </a:lnTo>
                  <a:close/>
                </a:path>
                <a:path w="2345054" h="6350">
                  <a:moveTo>
                    <a:pt x="808012" y="0"/>
                  </a:moveTo>
                  <a:lnTo>
                    <a:pt x="798855" y="0"/>
                  </a:lnTo>
                  <a:lnTo>
                    <a:pt x="798855" y="6108"/>
                  </a:lnTo>
                  <a:lnTo>
                    <a:pt x="808012" y="6108"/>
                  </a:lnTo>
                  <a:lnTo>
                    <a:pt x="808012" y="0"/>
                  </a:lnTo>
                  <a:close/>
                </a:path>
                <a:path w="2345054" h="6350">
                  <a:moveTo>
                    <a:pt x="844651" y="0"/>
                  </a:moveTo>
                  <a:lnTo>
                    <a:pt x="835482" y="0"/>
                  </a:lnTo>
                  <a:lnTo>
                    <a:pt x="835482" y="6108"/>
                  </a:lnTo>
                  <a:lnTo>
                    <a:pt x="844651" y="6108"/>
                  </a:lnTo>
                  <a:lnTo>
                    <a:pt x="844651" y="0"/>
                  </a:lnTo>
                  <a:close/>
                </a:path>
                <a:path w="2345054" h="6350">
                  <a:moveTo>
                    <a:pt x="881278" y="0"/>
                  </a:moveTo>
                  <a:lnTo>
                    <a:pt x="872121" y="0"/>
                  </a:lnTo>
                  <a:lnTo>
                    <a:pt x="872121" y="6108"/>
                  </a:lnTo>
                  <a:lnTo>
                    <a:pt x="881278" y="6108"/>
                  </a:lnTo>
                  <a:lnTo>
                    <a:pt x="881278" y="0"/>
                  </a:lnTo>
                  <a:close/>
                </a:path>
                <a:path w="2345054" h="6350">
                  <a:moveTo>
                    <a:pt x="917917" y="0"/>
                  </a:moveTo>
                  <a:lnTo>
                    <a:pt x="908748" y="0"/>
                  </a:lnTo>
                  <a:lnTo>
                    <a:pt x="908748" y="6108"/>
                  </a:lnTo>
                  <a:lnTo>
                    <a:pt x="917917" y="6108"/>
                  </a:lnTo>
                  <a:lnTo>
                    <a:pt x="917917" y="0"/>
                  </a:lnTo>
                  <a:close/>
                </a:path>
                <a:path w="2345054" h="6350">
                  <a:moveTo>
                    <a:pt x="954544" y="0"/>
                  </a:moveTo>
                  <a:lnTo>
                    <a:pt x="945388" y="0"/>
                  </a:lnTo>
                  <a:lnTo>
                    <a:pt x="945388" y="6108"/>
                  </a:lnTo>
                  <a:lnTo>
                    <a:pt x="954544" y="6108"/>
                  </a:lnTo>
                  <a:lnTo>
                    <a:pt x="954544" y="0"/>
                  </a:lnTo>
                  <a:close/>
                </a:path>
                <a:path w="2345054" h="6350">
                  <a:moveTo>
                    <a:pt x="991184" y="0"/>
                  </a:moveTo>
                  <a:lnTo>
                    <a:pt x="982014" y="0"/>
                  </a:lnTo>
                  <a:lnTo>
                    <a:pt x="982014" y="6108"/>
                  </a:lnTo>
                  <a:lnTo>
                    <a:pt x="991184" y="6108"/>
                  </a:lnTo>
                  <a:lnTo>
                    <a:pt x="991184" y="0"/>
                  </a:lnTo>
                  <a:close/>
                </a:path>
                <a:path w="2345054" h="6350">
                  <a:moveTo>
                    <a:pt x="1027811" y="0"/>
                  </a:moveTo>
                  <a:lnTo>
                    <a:pt x="1018654" y="0"/>
                  </a:lnTo>
                  <a:lnTo>
                    <a:pt x="1018654" y="6108"/>
                  </a:lnTo>
                  <a:lnTo>
                    <a:pt x="1027811" y="6108"/>
                  </a:lnTo>
                  <a:lnTo>
                    <a:pt x="1027811" y="0"/>
                  </a:lnTo>
                  <a:close/>
                </a:path>
                <a:path w="2345054" h="6350">
                  <a:moveTo>
                    <a:pt x="1064450" y="0"/>
                  </a:moveTo>
                  <a:lnTo>
                    <a:pt x="1055293" y="0"/>
                  </a:lnTo>
                  <a:lnTo>
                    <a:pt x="1055293" y="6108"/>
                  </a:lnTo>
                  <a:lnTo>
                    <a:pt x="1064450" y="6108"/>
                  </a:lnTo>
                  <a:lnTo>
                    <a:pt x="1064450" y="0"/>
                  </a:lnTo>
                  <a:close/>
                </a:path>
                <a:path w="2345054" h="6350">
                  <a:moveTo>
                    <a:pt x="1101077" y="0"/>
                  </a:moveTo>
                  <a:lnTo>
                    <a:pt x="1091920" y="0"/>
                  </a:lnTo>
                  <a:lnTo>
                    <a:pt x="1091920" y="6108"/>
                  </a:lnTo>
                  <a:lnTo>
                    <a:pt x="1101077" y="6108"/>
                  </a:lnTo>
                  <a:lnTo>
                    <a:pt x="1101077" y="0"/>
                  </a:lnTo>
                  <a:close/>
                </a:path>
                <a:path w="2345054" h="6350">
                  <a:moveTo>
                    <a:pt x="1137716" y="0"/>
                  </a:moveTo>
                  <a:lnTo>
                    <a:pt x="1128560" y="0"/>
                  </a:lnTo>
                  <a:lnTo>
                    <a:pt x="1128560" y="6108"/>
                  </a:lnTo>
                  <a:lnTo>
                    <a:pt x="1137716" y="6108"/>
                  </a:lnTo>
                  <a:lnTo>
                    <a:pt x="1137716" y="0"/>
                  </a:lnTo>
                  <a:close/>
                </a:path>
                <a:path w="2345054" h="6350">
                  <a:moveTo>
                    <a:pt x="1174343" y="0"/>
                  </a:moveTo>
                  <a:lnTo>
                    <a:pt x="1165186" y="0"/>
                  </a:lnTo>
                  <a:lnTo>
                    <a:pt x="1165186" y="6108"/>
                  </a:lnTo>
                  <a:lnTo>
                    <a:pt x="1174343" y="6108"/>
                  </a:lnTo>
                  <a:lnTo>
                    <a:pt x="1174343" y="0"/>
                  </a:lnTo>
                  <a:close/>
                </a:path>
                <a:path w="2345054" h="6350">
                  <a:moveTo>
                    <a:pt x="1210983" y="0"/>
                  </a:moveTo>
                  <a:lnTo>
                    <a:pt x="1201826" y="0"/>
                  </a:lnTo>
                  <a:lnTo>
                    <a:pt x="1201826" y="6108"/>
                  </a:lnTo>
                  <a:lnTo>
                    <a:pt x="1210983" y="6108"/>
                  </a:lnTo>
                  <a:lnTo>
                    <a:pt x="1210983" y="0"/>
                  </a:lnTo>
                  <a:close/>
                </a:path>
                <a:path w="2345054" h="6350">
                  <a:moveTo>
                    <a:pt x="1247609" y="0"/>
                  </a:moveTo>
                  <a:lnTo>
                    <a:pt x="1238453" y="0"/>
                  </a:lnTo>
                  <a:lnTo>
                    <a:pt x="1238453" y="6108"/>
                  </a:lnTo>
                  <a:lnTo>
                    <a:pt x="1247609" y="6108"/>
                  </a:lnTo>
                  <a:lnTo>
                    <a:pt x="1247609" y="0"/>
                  </a:lnTo>
                  <a:close/>
                </a:path>
                <a:path w="2345054" h="6350">
                  <a:moveTo>
                    <a:pt x="1284249" y="0"/>
                  </a:moveTo>
                  <a:lnTo>
                    <a:pt x="1275092" y="0"/>
                  </a:lnTo>
                  <a:lnTo>
                    <a:pt x="1275092" y="6108"/>
                  </a:lnTo>
                  <a:lnTo>
                    <a:pt x="1284249" y="6108"/>
                  </a:lnTo>
                  <a:lnTo>
                    <a:pt x="1284249" y="0"/>
                  </a:lnTo>
                  <a:close/>
                </a:path>
                <a:path w="2345054" h="6350">
                  <a:moveTo>
                    <a:pt x="1320876" y="0"/>
                  </a:moveTo>
                  <a:lnTo>
                    <a:pt x="1311719" y="0"/>
                  </a:lnTo>
                  <a:lnTo>
                    <a:pt x="1311719" y="6108"/>
                  </a:lnTo>
                  <a:lnTo>
                    <a:pt x="1320876" y="6108"/>
                  </a:lnTo>
                  <a:lnTo>
                    <a:pt x="1320876" y="0"/>
                  </a:lnTo>
                  <a:close/>
                </a:path>
                <a:path w="2345054" h="6350">
                  <a:moveTo>
                    <a:pt x="1357515" y="0"/>
                  </a:moveTo>
                  <a:lnTo>
                    <a:pt x="1348359" y="0"/>
                  </a:lnTo>
                  <a:lnTo>
                    <a:pt x="1348359" y="6108"/>
                  </a:lnTo>
                  <a:lnTo>
                    <a:pt x="1357515" y="6108"/>
                  </a:lnTo>
                  <a:lnTo>
                    <a:pt x="1357515" y="0"/>
                  </a:lnTo>
                  <a:close/>
                </a:path>
                <a:path w="2345054" h="6350">
                  <a:moveTo>
                    <a:pt x="1394142" y="0"/>
                  </a:moveTo>
                  <a:lnTo>
                    <a:pt x="1384985" y="0"/>
                  </a:lnTo>
                  <a:lnTo>
                    <a:pt x="1384985" y="6108"/>
                  </a:lnTo>
                  <a:lnTo>
                    <a:pt x="1394142" y="6108"/>
                  </a:lnTo>
                  <a:lnTo>
                    <a:pt x="1394142" y="0"/>
                  </a:lnTo>
                  <a:close/>
                </a:path>
                <a:path w="2345054" h="6350">
                  <a:moveTo>
                    <a:pt x="1430782" y="0"/>
                  </a:moveTo>
                  <a:lnTo>
                    <a:pt x="1421625" y="0"/>
                  </a:lnTo>
                  <a:lnTo>
                    <a:pt x="1421625" y="6108"/>
                  </a:lnTo>
                  <a:lnTo>
                    <a:pt x="1430782" y="6108"/>
                  </a:lnTo>
                  <a:lnTo>
                    <a:pt x="1430782" y="0"/>
                  </a:lnTo>
                  <a:close/>
                </a:path>
                <a:path w="2345054" h="6350">
                  <a:moveTo>
                    <a:pt x="1467408" y="0"/>
                  </a:moveTo>
                  <a:lnTo>
                    <a:pt x="1458252" y="0"/>
                  </a:lnTo>
                  <a:lnTo>
                    <a:pt x="1458252" y="6108"/>
                  </a:lnTo>
                  <a:lnTo>
                    <a:pt x="1467408" y="6108"/>
                  </a:lnTo>
                  <a:lnTo>
                    <a:pt x="1467408" y="0"/>
                  </a:lnTo>
                  <a:close/>
                </a:path>
                <a:path w="2345054" h="6350">
                  <a:moveTo>
                    <a:pt x="1504048" y="0"/>
                  </a:moveTo>
                  <a:lnTo>
                    <a:pt x="1494891" y="0"/>
                  </a:lnTo>
                  <a:lnTo>
                    <a:pt x="1494891" y="6108"/>
                  </a:lnTo>
                  <a:lnTo>
                    <a:pt x="1504048" y="6108"/>
                  </a:lnTo>
                  <a:lnTo>
                    <a:pt x="1504048" y="0"/>
                  </a:lnTo>
                  <a:close/>
                </a:path>
                <a:path w="2345054" h="6350">
                  <a:moveTo>
                    <a:pt x="1540675" y="0"/>
                  </a:moveTo>
                  <a:lnTo>
                    <a:pt x="1531518" y="0"/>
                  </a:lnTo>
                  <a:lnTo>
                    <a:pt x="1531518" y="6108"/>
                  </a:lnTo>
                  <a:lnTo>
                    <a:pt x="1540675" y="6108"/>
                  </a:lnTo>
                  <a:lnTo>
                    <a:pt x="1540675" y="0"/>
                  </a:lnTo>
                  <a:close/>
                </a:path>
                <a:path w="2345054" h="6350">
                  <a:moveTo>
                    <a:pt x="1577314" y="0"/>
                  </a:moveTo>
                  <a:lnTo>
                    <a:pt x="1568157" y="0"/>
                  </a:lnTo>
                  <a:lnTo>
                    <a:pt x="1568157" y="6108"/>
                  </a:lnTo>
                  <a:lnTo>
                    <a:pt x="1577314" y="6108"/>
                  </a:lnTo>
                  <a:lnTo>
                    <a:pt x="1577314" y="0"/>
                  </a:lnTo>
                  <a:close/>
                </a:path>
                <a:path w="2345054" h="6350">
                  <a:moveTo>
                    <a:pt x="1613941" y="0"/>
                  </a:moveTo>
                  <a:lnTo>
                    <a:pt x="1604784" y="0"/>
                  </a:lnTo>
                  <a:lnTo>
                    <a:pt x="1604784" y="6108"/>
                  </a:lnTo>
                  <a:lnTo>
                    <a:pt x="1613941" y="6108"/>
                  </a:lnTo>
                  <a:lnTo>
                    <a:pt x="1613941" y="0"/>
                  </a:lnTo>
                  <a:close/>
                </a:path>
                <a:path w="2345054" h="6350">
                  <a:moveTo>
                    <a:pt x="1650580" y="0"/>
                  </a:moveTo>
                  <a:lnTo>
                    <a:pt x="1641424" y="0"/>
                  </a:lnTo>
                  <a:lnTo>
                    <a:pt x="1641424" y="6108"/>
                  </a:lnTo>
                  <a:lnTo>
                    <a:pt x="1650580" y="6108"/>
                  </a:lnTo>
                  <a:lnTo>
                    <a:pt x="1650580" y="0"/>
                  </a:lnTo>
                  <a:close/>
                </a:path>
                <a:path w="2345054" h="6350">
                  <a:moveTo>
                    <a:pt x="1687207" y="0"/>
                  </a:moveTo>
                  <a:lnTo>
                    <a:pt x="1678051" y="0"/>
                  </a:lnTo>
                  <a:lnTo>
                    <a:pt x="1678051" y="6108"/>
                  </a:lnTo>
                  <a:lnTo>
                    <a:pt x="1687207" y="6108"/>
                  </a:lnTo>
                  <a:lnTo>
                    <a:pt x="1687207" y="0"/>
                  </a:lnTo>
                  <a:close/>
                </a:path>
                <a:path w="2345054" h="6350">
                  <a:moveTo>
                    <a:pt x="1723847" y="0"/>
                  </a:moveTo>
                  <a:lnTo>
                    <a:pt x="1714690" y="0"/>
                  </a:lnTo>
                  <a:lnTo>
                    <a:pt x="1714690" y="6108"/>
                  </a:lnTo>
                  <a:lnTo>
                    <a:pt x="1723847" y="6108"/>
                  </a:lnTo>
                  <a:lnTo>
                    <a:pt x="1723847" y="0"/>
                  </a:lnTo>
                  <a:close/>
                </a:path>
                <a:path w="2345054" h="6350">
                  <a:moveTo>
                    <a:pt x="1760474" y="0"/>
                  </a:moveTo>
                  <a:lnTo>
                    <a:pt x="1751317" y="0"/>
                  </a:lnTo>
                  <a:lnTo>
                    <a:pt x="1751317" y="6108"/>
                  </a:lnTo>
                  <a:lnTo>
                    <a:pt x="1760474" y="6108"/>
                  </a:lnTo>
                  <a:lnTo>
                    <a:pt x="1760474" y="0"/>
                  </a:lnTo>
                  <a:close/>
                </a:path>
                <a:path w="2345054" h="6350">
                  <a:moveTo>
                    <a:pt x="1797113" y="0"/>
                  </a:moveTo>
                  <a:lnTo>
                    <a:pt x="1787956" y="0"/>
                  </a:lnTo>
                  <a:lnTo>
                    <a:pt x="1787956" y="6108"/>
                  </a:lnTo>
                  <a:lnTo>
                    <a:pt x="1797113" y="6108"/>
                  </a:lnTo>
                  <a:lnTo>
                    <a:pt x="1797113" y="0"/>
                  </a:lnTo>
                  <a:close/>
                </a:path>
                <a:path w="2345054" h="6350">
                  <a:moveTo>
                    <a:pt x="1833740" y="0"/>
                  </a:moveTo>
                  <a:lnTo>
                    <a:pt x="1824583" y="0"/>
                  </a:lnTo>
                  <a:lnTo>
                    <a:pt x="1824583" y="6108"/>
                  </a:lnTo>
                  <a:lnTo>
                    <a:pt x="1833740" y="6108"/>
                  </a:lnTo>
                  <a:lnTo>
                    <a:pt x="1833740" y="0"/>
                  </a:lnTo>
                  <a:close/>
                </a:path>
                <a:path w="2345054" h="6350">
                  <a:moveTo>
                    <a:pt x="1870379" y="0"/>
                  </a:moveTo>
                  <a:lnTo>
                    <a:pt x="1861223" y="0"/>
                  </a:lnTo>
                  <a:lnTo>
                    <a:pt x="1861223" y="6108"/>
                  </a:lnTo>
                  <a:lnTo>
                    <a:pt x="1870379" y="6108"/>
                  </a:lnTo>
                  <a:lnTo>
                    <a:pt x="1870379" y="0"/>
                  </a:lnTo>
                  <a:close/>
                </a:path>
                <a:path w="2345054" h="6350">
                  <a:moveTo>
                    <a:pt x="1907006" y="0"/>
                  </a:moveTo>
                  <a:lnTo>
                    <a:pt x="1897849" y="0"/>
                  </a:lnTo>
                  <a:lnTo>
                    <a:pt x="1897849" y="6108"/>
                  </a:lnTo>
                  <a:lnTo>
                    <a:pt x="1907006" y="6108"/>
                  </a:lnTo>
                  <a:lnTo>
                    <a:pt x="1907006" y="0"/>
                  </a:lnTo>
                  <a:close/>
                </a:path>
                <a:path w="2345054" h="6350">
                  <a:moveTo>
                    <a:pt x="1943646" y="0"/>
                  </a:moveTo>
                  <a:lnTo>
                    <a:pt x="1934489" y="0"/>
                  </a:lnTo>
                  <a:lnTo>
                    <a:pt x="1934489" y="6108"/>
                  </a:lnTo>
                  <a:lnTo>
                    <a:pt x="1943646" y="6108"/>
                  </a:lnTo>
                  <a:lnTo>
                    <a:pt x="1943646" y="0"/>
                  </a:lnTo>
                  <a:close/>
                </a:path>
                <a:path w="2345054" h="6350">
                  <a:moveTo>
                    <a:pt x="1980285" y="0"/>
                  </a:moveTo>
                  <a:lnTo>
                    <a:pt x="1971116" y="0"/>
                  </a:lnTo>
                  <a:lnTo>
                    <a:pt x="1971116" y="6108"/>
                  </a:lnTo>
                  <a:lnTo>
                    <a:pt x="1980285" y="6108"/>
                  </a:lnTo>
                  <a:lnTo>
                    <a:pt x="1980285" y="0"/>
                  </a:lnTo>
                  <a:close/>
                </a:path>
                <a:path w="2345054" h="6350">
                  <a:moveTo>
                    <a:pt x="2016912" y="0"/>
                  </a:moveTo>
                  <a:lnTo>
                    <a:pt x="2007755" y="0"/>
                  </a:lnTo>
                  <a:lnTo>
                    <a:pt x="2007755" y="6108"/>
                  </a:lnTo>
                  <a:lnTo>
                    <a:pt x="2016912" y="6108"/>
                  </a:lnTo>
                  <a:lnTo>
                    <a:pt x="2016912" y="0"/>
                  </a:lnTo>
                  <a:close/>
                </a:path>
                <a:path w="2345054" h="6350">
                  <a:moveTo>
                    <a:pt x="2053551" y="0"/>
                  </a:moveTo>
                  <a:lnTo>
                    <a:pt x="2044382" y="0"/>
                  </a:lnTo>
                  <a:lnTo>
                    <a:pt x="2044382" y="6108"/>
                  </a:lnTo>
                  <a:lnTo>
                    <a:pt x="2053551" y="6108"/>
                  </a:lnTo>
                  <a:lnTo>
                    <a:pt x="2053551" y="0"/>
                  </a:lnTo>
                  <a:close/>
                </a:path>
                <a:path w="2345054" h="6350">
                  <a:moveTo>
                    <a:pt x="2090178" y="0"/>
                  </a:moveTo>
                  <a:lnTo>
                    <a:pt x="2081022" y="0"/>
                  </a:lnTo>
                  <a:lnTo>
                    <a:pt x="2081022" y="6108"/>
                  </a:lnTo>
                  <a:lnTo>
                    <a:pt x="2090178" y="6108"/>
                  </a:lnTo>
                  <a:lnTo>
                    <a:pt x="2090178" y="0"/>
                  </a:lnTo>
                  <a:close/>
                </a:path>
                <a:path w="2345054" h="6350">
                  <a:moveTo>
                    <a:pt x="2126818" y="0"/>
                  </a:moveTo>
                  <a:lnTo>
                    <a:pt x="2117648" y="0"/>
                  </a:lnTo>
                  <a:lnTo>
                    <a:pt x="2117648" y="6108"/>
                  </a:lnTo>
                  <a:lnTo>
                    <a:pt x="2126818" y="6108"/>
                  </a:lnTo>
                  <a:lnTo>
                    <a:pt x="2126818" y="0"/>
                  </a:lnTo>
                  <a:close/>
                </a:path>
                <a:path w="2345054" h="6350">
                  <a:moveTo>
                    <a:pt x="2163445" y="0"/>
                  </a:moveTo>
                  <a:lnTo>
                    <a:pt x="2154288" y="0"/>
                  </a:lnTo>
                  <a:lnTo>
                    <a:pt x="2154288" y="6108"/>
                  </a:lnTo>
                  <a:lnTo>
                    <a:pt x="2163445" y="6108"/>
                  </a:lnTo>
                  <a:lnTo>
                    <a:pt x="2163445" y="0"/>
                  </a:lnTo>
                  <a:close/>
                </a:path>
                <a:path w="2345054" h="6350">
                  <a:moveTo>
                    <a:pt x="2200084" y="0"/>
                  </a:moveTo>
                  <a:lnTo>
                    <a:pt x="2190915" y="0"/>
                  </a:lnTo>
                  <a:lnTo>
                    <a:pt x="2190915" y="6108"/>
                  </a:lnTo>
                  <a:lnTo>
                    <a:pt x="2200084" y="6108"/>
                  </a:lnTo>
                  <a:lnTo>
                    <a:pt x="2200084" y="0"/>
                  </a:lnTo>
                  <a:close/>
                </a:path>
                <a:path w="2345054" h="6350">
                  <a:moveTo>
                    <a:pt x="2236711" y="0"/>
                  </a:moveTo>
                  <a:lnTo>
                    <a:pt x="2227554" y="0"/>
                  </a:lnTo>
                  <a:lnTo>
                    <a:pt x="2227554" y="6108"/>
                  </a:lnTo>
                  <a:lnTo>
                    <a:pt x="2236711" y="6108"/>
                  </a:lnTo>
                  <a:lnTo>
                    <a:pt x="2236711" y="0"/>
                  </a:lnTo>
                  <a:close/>
                </a:path>
                <a:path w="2345054" h="6350">
                  <a:moveTo>
                    <a:pt x="2273350" y="0"/>
                  </a:moveTo>
                  <a:lnTo>
                    <a:pt x="2264181" y="0"/>
                  </a:lnTo>
                  <a:lnTo>
                    <a:pt x="2264181" y="6108"/>
                  </a:lnTo>
                  <a:lnTo>
                    <a:pt x="2273350" y="6108"/>
                  </a:lnTo>
                  <a:lnTo>
                    <a:pt x="2273350" y="0"/>
                  </a:lnTo>
                  <a:close/>
                </a:path>
                <a:path w="2345054" h="6350">
                  <a:moveTo>
                    <a:pt x="2309977" y="0"/>
                  </a:moveTo>
                  <a:lnTo>
                    <a:pt x="2300821" y="0"/>
                  </a:lnTo>
                  <a:lnTo>
                    <a:pt x="2300821" y="6108"/>
                  </a:lnTo>
                  <a:lnTo>
                    <a:pt x="2309977" y="6108"/>
                  </a:lnTo>
                  <a:lnTo>
                    <a:pt x="2309977" y="0"/>
                  </a:lnTo>
                  <a:close/>
                </a:path>
                <a:path w="2345054" h="6350">
                  <a:moveTo>
                    <a:pt x="2345029" y="0"/>
                  </a:moveTo>
                  <a:lnTo>
                    <a:pt x="2337460" y="0"/>
                  </a:lnTo>
                  <a:lnTo>
                    <a:pt x="2337460" y="6108"/>
                  </a:lnTo>
                  <a:lnTo>
                    <a:pt x="2345029" y="6108"/>
                  </a:lnTo>
                  <a:lnTo>
                    <a:pt x="23450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5097500" y="4212894"/>
              <a:ext cx="2345055" cy="6350"/>
            </a:xfrm>
            <a:custGeom>
              <a:avLst/>
              <a:gdLst/>
              <a:ahLst/>
              <a:cxnLst/>
              <a:rect l="l" t="t" r="r" b="b"/>
              <a:pathLst>
                <a:path w="2345054" h="6350">
                  <a:moveTo>
                    <a:pt x="9169" y="0"/>
                  </a:moveTo>
                  <a:lnTo>
                    <a:pt x="0" y="0"/>
                  </a:lnTo>
                  <a:lnTo>
                    <a:pt x="0" y="6108"/>
                  </a:lnTo>
                  <a:lnTo>
                    <a:pt x="9169" y="6108"/>
                  </a:lnTo>
                  <a:lnTo>
                    <a:pt x="9169" y="0"/>
                  </a:lnTo>
                  <a:close/>
                </a:path>
                <a:path w="2345054" h="6350">
                  <a:moveTo>
                    <a:pt x="155702" y="0"/>
                  </a:moveTo>
                  <a:lnTo>
                    <a:pt x="146545" y="0"/>
                  </a:lnTo>
                  <a:lnTo>
                    <a:pt x="146545" y="6108"/>
                  </a:lnTo>
                  <a:lnTo>
                    <a:pt x="155702" y="6108"/>
                  </a:lnTo>
                  <a:lnTo>
                    <a:pt x="155702" y="0"/>
                  </a:lnTo>
                  <a:close/>
                </a:path>
                <a:path w="2345054" h="6350">
                  <a:moveTo>
                    <a:pt x="192328" y="0"/>
                  </a:moveTo>
                  <a:lnTo>
                    <a:pt x="183172" y="0"/>
                  </a:lnTo>
                  <a:lnTo>
                    <a:pt x="183172" y="6108"/>
                  </a:lnTo>
                  <a:lnTo>
                    <a:pt x="192328" y="6108"/>
                  </a:lnTo>
                  <a:lnTo>
                    <a:pt x="192328" y="0"/>
                  </a:lnTo>
                  <a:close/>
                </a:path>
                <a:path w="2345054" h="6350">
                  <a:moveTo>
                    <a:pt x="228968" y="0"/>
                  </a:moveTo>
                  <a:lnTo>
                    <a:pt x="219811" y="0"/>
                  </a:lnTo>
                  <a:lnTo>
                    <a:pt x="219811" y="6108"/>
                  </a:lnTo>
                  <a:lnTo>
                    <a:pt x="228968" y="6108"/>
                  </a:lnTo>
                  <a:lnTo>
                    <a:pt x="228968" y="0"/>
                  </a:lnTo>
                  <a:close/>
                </a:path>
                <a:path w="2345054" h="6350">
                  <a:moveTo>
                    <a:pt x="265595" y="0"/>
                  </a:moveTo>
                  <a:lnTo>
                    <a:pt x="256438" y="0"/>
                  </a:lnTo>
                  <a:lnTo>
                    <a:pt x="256438" y="6108"/>
                  </a:lnTo>
                  <a:lnTo>
                    <a:pt x="265595" y="6108"/>
                  </a:lnTo>
                  <a:lnTo>
                    <a:pt x="265595" y="0"/>
                  </a:lnTo>
                  <a:close/>
                </a:path>
                <a:path w="2345054" h="6350">
                  <a:moveTo>
                    <a:pt x="302234" y="0"/>
                  </a:moveTo>
                  <a:lnTo>
                    <a:pt x="293077" y="0"/>
                  </a:lnTo>
                  <a:lnTo>
                    <a:pt x="293077" y="6108"/>
                  </a:lnTo>
                  <a:lnTo>
                    <a:pt x="302234" y="6108"/>
                  </a:lnTo>
                  <a:lnTo>
                    <a:pt x="302234" y="0"/>
                  </a:lnTo>
                  <a:close/>
                </a:path>
                <a:path w="2345054" h="6350">
                  <a:moveTo>
                    <a:pt x="338861" y="0"/>
                  </a:moveTo>
                  <a:lnTo>
                    <a:pt x="329704" y="0"/>
                  </a:lnTo>
                  <a:lnTo>
                    <a:pt x="329704" y="6108"/>
                  </a:lnTo>
                  <a:lnTo>
                    <a:pt x="338861" y="6108"/>
                  </a:lnTo>
                  <a:lnTo>
                    <a:pt x="338861" y="0"/>
                  </a:lnTo>
                  <a:close/>
                </a:path>
                <a:path w="2345054" h="6350">
                  <a:moveTo>
                    <a:pt x="375500" y="0"/>
                  </a:moveTo>
                  <a:lnTo>
                    <a:pt x="366344" y="0"/>
                  </a:lnTo>
                  <a:lnTo>
                    <a:pt x="366344" y="6108"/>
                  </a:lnTo>
                  <a:lnTo>
                    <a:pt x="375500" y="6108"/>
                  </a:lnTo>
                  <a:lnTo>
                    <a:pt x="375500" y="0"/>
                  </a:lnTo>
                  <a:close/>
                </a:path>
                <a:path w="2345054" h="6350">
                  <a:moveTo>
                    <a:pt x="412127" y="0"/>
                  </a:moveTo>
                  <a:lnTo>
                    <a:pt x="402971" y="0"/>
                  </a:lnTo>
                  <a:lnTo>
                    <a:pt x="402971" y="6108"/>
                  </a:lnTo>
                  <a:lnTo>
                    <a:pt x="412127" y="6108"/>
                  </a:lnTo>
                  <a:lnTo>
                    <a:pt x="412127" y="0"/>
                  </a:lnTo>
                  <a:close/>
                </a:path>
                <a:path w="2345054" h="6350">
                  <a:moveTo>
                    <a:pt x="448767" y="0"/>
                  </a:moveTo>
                  <a:lnTo>
                    <a:pt x="439610" y="0"/>
                  </a:lnTo>
                  <a:lnTo>
                    <a:pt x="439610" y="6108"/>
                  </a:lnTo>
                  <a:lnTo>
                    <a:pt x="448767" y="6108"/>
                  </a:lnTo>
                  <a:lnTo>
                    <a:pt x="448767" y="0"/>
                  </a:lnTo>
                  <a:close/>
                </a:path>
                <a:path w="2345054" h="6350">
                  <a:moveTo>
                    <a:pt x="478066" y="0"/>
                  </a:moveTo>
                  <a:lnTo>
                    <a:pt x="468909" y="0"/>
                  </a:lnTo>
                  <a:lnTo>
                    <a:pt x="468909" y="6108"/>
                  </a:lnTo>
                  <a:lnTo>
                    <a:pt x="478066" y="6108"/>
                  </a:lnTo>
                  <a:lnTo>
                    <a:pt x="478066" y="0"/>
                  </a:lnTo>
                  <a:close/>
                </a:path>
                <a:path w="2345054" h="6350">
                  <a:moveTo>
                    <a:pt x="514705" y="0"/>
                  </a:moveTo>
                  <a:lnTo>
                    <a:pt x="505548" y="0"/>
                  </a:lnTo>
                  <a:lnTo>
                    <a:pt x="505548" y="6108"/>
                  </a:lnTo>
                  <a:lnTo>
                    <a:pt x="514705" y="6108"/>
                  </a:lnTo>
                  <a:lnTo>
                    <a:pt x="514705" y="0"/>
                  </a:lnTo>
                  <a:close/>
                </a:path>
                <a:path w="2345054" h="6350">
                  <a:moveTo>
                    <a:pt x="551332" y="0"/>
                  </a:moveTo>
                  <a:lnTo>
                    <a:pt x="542175" y="0"/>
                  </a:lnTo>
                  <a:lnTo>
                    <a:pt x="542175" y="6108"/>
                  </a:lnTo>
                  <a:lnTo>
                    <a:pt x="551332" y="6108"/>
                  </a:lnTo>
                  <a:lnTo>
                    <a:pt x="551332" y="0"/>
                  </a:lnTo>
                  <a:close/>
                </a:path>
                <a:path w="2345054" h="6350">
                  <a:moveTo>
                    <a:pt x="587971" y="0"/>
                  </a:moveTo>
                  <a:lnTo>
                    <a:pt x="578815" y="0"/>
                  </a:lnTo>
                  <a:lnTo>
                    <a:pt x="578815" y="6108"/>
                  </a:lnTo>
                  <a:lnTo>
                    <a:pt x="587971" y="6108"/>
                  </a:lnTo>
                  <a:lnTo>
                    <a:pt x="587971" y="0"/>
                  </a:lnTo>
                  <a:close/>
                </a:path>
                <a:path w="2345054" h="6350">
                  <a:moveTo>
                    <a:pt x="624598" y="0"/>
                  </a:moveTo>
                  <a:lnTo>
                    <a:pt x="615442" y="0"/>
                  </a:lnTo>
                  <a:lnTo>
                    <a:pt x="615442" y="6108"/>
                  </a:lnTo>
                  <a:lnTo>
                    <a:pt x="624598" y="6108"/>
                  </a:lnTo>
                  <a:lnTo>
                    <a:pt x="624598" y="0"/>
                  </a:lnTo>
                  <a:close/>
                </a:path>
                <a:path w="2345054" h="6350">
                  <a:moveTo>
                    <a:pt x="661238" y="0"/>
                  </a:moveTo>
                  <a:lnTo>
                    <a:pt x="652081" y="0"/>
                  </a:lnTo>
                  <a:lnTo>
                    <a:pt x="652081" y="6108"/>
                  </a:lnTo>
                  <a:lnTo>
                    <a:pt x="661238" y="6108"/>
                  </a:lnTo>
                  <a:lnTo>
                    <a:pt x="661238" y="0"/>
                  </a:lnTo>
                  <a:close/>
                </a:path>
                <a:path w="2345054" h="6350">
                  <a:moveTo>
                    <a:pt x="697865" y="0"/>
                  </a:moveTo>
                  <a:lnTo>
                    <a:pt x="688708" y="0"/>
                  </a:lnTo>
                  <a:lnTo>
                    <a:pt x="688708" y="6108"/>
                  </a:lnTo>
                  <a:lnTo>
                    <a:pt x="697865" y="6108"/>
                  </a:lnTo>
                  <a:lnTo>
                    <a:pt x="697865" y="0"/>
                  </a:lnTo>
                  <a:close/>
                </a:path>
                <a:path w="2345054" h="6350">
                  <a:moveTo>
                    <a:pt x="734504" y="0"/>
                  </a:moveTo>
                  <a:lnTo>
                    <a:pt x="725347" y="0"/>
                  </a:lnTo>
                  <a:lnTo>
                    <a:pt x="725347" y="6108"/>
                  </a:lnTo>
                  <a:lnTo>
                    <a:pt x="734504" y="6108"/>
                  </a:lnTo>
                  <a:lnTo>
                    <a:pt x="734504" y="0"/>
                  </a:lnTo>
                  <a:close/>
                </a:path>
                <a:path w="2345054" h="6350">
                  <a:moveTo>
                    <a:pt x="771144" y="0"/>
                  </a:moveTo>
                  <a:lnTo>
                    <a:pt x="761974" y="0"/>
                  </a:lnTo>
                  <a:lnTo>
                    <a:pt x="761974" y="6108"/>
                  </a:lnTo>
                  <a:lnTo>
                    <a:pt x="771144" y="6108"/>
                  </a:lnTo>
                  <a:lnTo>
                    <a:pt x="771144" y="0"/>
                  </a:lnTo>
                  <a:close/>
                </a:path>
                <a:path w="2345054" h="6350">
                  <a:moveTo>
                    <a:pt x="807770" y="0"/>
                  </a:moveTo>
                  <a:lnTo>
                    <a:pt x="798614" y="0"/>
                  </a:lnTo>
                  <a:lnTo>
                    <a:pt x="798614" y="6108"/>
                  </a:lnTo>
                  <a:lnTo>
                    <a:pt x="807770" y="6108"/>
                  </a:lnTo>
                  <a:lnTo>
                    <a:pt x="807770" y="0"/>
                  </a:lnTo>
                  <a:close/>
                </a:path>
                <a:path w="2345054" h="6350">
                  <a:moveTo>
                    <a:pt x="844410" y="0"/>
                  </a:moveTo>
                  <a:lnTo>
                    <a:pt x="835240" y="0"/>
                  </a:lnTo>
                  <a:lnTo>
                    <a:pt x="835240" y="6108"/>
                  </a:lnTo>
                  <a:lnTo>
                    <a:pt x="844410" y="6108"/>
                  </a:lnTo>
                  <a:lnTo>
                    <a:pt x="844410" y="0"/>
                  </a:lnTo>
                  <a:close/>
                </a:path>
                <a:path w="2345054" h="6350">
                  <a:moveTo>
                    <a:pt x="881037" y="0"/>
                  </a:moveTo>
                  <a:lnTo>
                    <a:pt x="871880" y="0"/>
                  </a:lnTo>
                  <a:lnTo>
                    <a:pt x="871880" y="6108"/>
                  </a:lnTo>
                  <a:lnTo>
                    <a:pt x="881037" y="6108"/>
                  </a:lnTo>
                  <a:lnTo>
                    <a:pt x="881037" y="0"/>
                  </a:lnTo>
                  <a:close/>
                </a:path>
                <a:path w="2345054" h="6350">
                  <a:moveTo>
                    <a:pt x="917676" y="0"/>
                  </a:moveTo>
                  <a:lnTo>
                    <a:pt x="908507" y="0"/>
                  </a:lnTo>
                  <a:lnTo>
                    <a:pt x="908507" y="6108"/>
                  </a:lnTo>
                  <a:lnTo>
                    <a:pt x="917676" y="6108"/>
                  </a:lnTo>
                  <a:lnTo>
                    <a:pt x="917676" y="0"/>
                  </a:lnTo>
                  <a:close/>
                </a:path>
                <a:path w="2345054" h="6350">
                  <a:moveTo>
                    <a:pt x="954303" y="0"/>
                  </a:moveTo>
                  <a:lnTo>
                    <a:pt x="945146" y="0"/>
                  </a:lnTo>
                  <a:lnTo>
                    <a:pt x="945146" y="6108"/>
                  </a:lnTo>
                  <a:lnTo>
                    <a:pt x="954303" y="6108"/>
                  </a:lnTo>
                  <a:lnTo>
                    <a:pt x="954303" y="0"/>
                  </a:lnTo>
                  <a:close/>
                </a:path>
                <a:path w="2345054" h="6350">
                  <a:moveTo>
                    <a:pt x="990942" y="0"/>
                  </a:moveTo>
                  <a:lnTo>
                    <a:pt x="981773" y="0"/>
                  </a:lnTo>
                  <a:lnTo>
                    <a:pt x="981773" y="6108"/>
                  </a:lnTo>
                  <a:lnTo>
                    <a:pt x="990942" y="6108"/>
                  </a:lnTo>
                  <a:lnTo>
                    <a:pt x="990942" y="0"/>
                  </a:lnTo>
                  <a:close/>
                </a:path>
                <a:path w="2345054" h="6350">
                  <a:moveTo>
                    <a:pt x="1027569" y="0"/>
                  </a:moveTo>
                  <a:lnTo>
                    <a:pt x="1018413" y="0"/>
                  </a:lnTo>
                  <a:lnTo>
                    <a:pt x="1018413" y="6108"/>
                  </a:lnTo>
                  <a:lnTo>
                    <a:pt x="1027569" y="6108"/>
                  </a:lnTo>
                  <a:lnTo>
                    <a:pt x="1027569" y="0"/>
                  </a:lnTo>
                  <a:close/>
                </a:path>
                <a:path w="2345054" h="6350">
                  <a:moveTo>
                    <a:pt x="1064209" y="0"/>
                  </a:moveTo>
                  <a:lnTo>
                    <a:pt x="1055052" y="0"/>
                  </a:lnTo>
                  <a:lnTo>
                    <a:pt x="1055052" y="6108"/>
                  </a:lnTo>
                  <a:lnTo>
                    <a:pt x="1064209" y="6108"/>
                  </a:lnTo>
                  <a:lnTo>
                    <a:pt x="1064209" y="0"/>
                  </a:lnTo>
                  <a:close/>
                </a:path>
                <a:path w="2345054" h="6350">
                  <a:moveTo>
                    <a:pt x="1100836" y="0"/>
                  </a:moveTo>
                  <a:lnTo>
                    <a:pt x="1091679" y="0"/>
                  </a:lnTo>
                  <a:lnTo>
                    <a:pt x="1091679" y="6108"/>
                  </a:lnTo>
                  <a:lnTo>
                    <a:pt x="1100836" y="6108"/>
                  </a:lnTo>
                  <a:lnTo>
                    <a:pt x="1100836" y="0"/>
                  </a:lnTo>
                  <a:close/>
                </a:path>
                <a:path w="2345054" h="6350">
                  <a:moveTo>
                    <a:pt x="1137475" y="0"/>
                  </a:moveTo>
                  <a:lnTo>
                    <a:pt x="1128318" y="0"/>
                  </a:lnTo>
                  <a:lnTo>
                    <a:pt x="1128318" y="6108"/>
                  </a:lnTo>
                  <a:lnTo>
                    <a:pt x="1137475" y="6108"/>
                  </a:lnTo>
                  <a:lnTo>
                    <a:pt x="1137475" y="0"/>
                  </a:lnTo>
                  <a:close/>
                </a:path>
                <a:path w="2345054" h="6350">
                  <a:moveTo>
                    <a:pt x="1174102" y="0"/>
                  </a:moveTo>
                  <a:lnTo>
                    <a:pt x="1164945" y="0"/>
                  </a:lnTo>
                  <a:lnTo>
                    <a:pt x="1164945" y="6108"/>
                  </a:lnTo>
                  <a:lnTo>
                    <a:pt x="1174102" y="6108"/>
                  </a:lnTo>
                  <a:lnTo>
                    <a:pt x="1174102" y="0"/>
                  </a:lnTo>
                  <a:close/>
                </a:path>
                <a:path w="2345054" h="6350">
                  <a:moveTo>
                    <a:pt x="1210741" y="0"/>
                  </a:moveTo>
                  <a:lnTo>
                    <a:pt x="1201585" y="0"/>
                  </a:lnTo>
                  <a:lnTo>
                    <a:pt x="1201585" y="6108"/>
                  </a:lnTo>
                  <a:lnTo>
                    <a:pt x="1210741" y="6108"/>
                  </a:lnTo>
                  <a:lnTo>
                    <a:pt x="1210741" y="0"/>
                  </a:lnTo>
                  <a:close/>
                </a:path>
                <a:path w="2345054" h="6350">
                  <a:moveTo>
                    <a:pt x="1247368" y="0"/>
                  </a:moveTo>
                  <a:lnTo>
                    <a:pt x="1238211" y="0"/>
                  </a:lnTo>
                  <a:lnTo>
                    <a:pt x="1238211" y="6108"/>
                  </a:lnTo>
                  <a:lnTo>
                    <a:pt x="1247368" y="6108"/>
                  </a:lnTo>
                  <a:lnTo>
                    <a:pt x="1247368" y="0"/>
                  </a:lnTo>
                  <a:close/>
                </a:path>
                <a:path w="2345054" h="6350">
                  <a:moveTo>
                    <a:pt x="1284008" y="0"/>
                  </a:moveTo>
                  <a:lnTo>
                    <a:pt x="1274851" y="0"/>
                  </a:lnTo>
                  <a:lnTo>
                    <a:pt x="1274851" y="6108"/>
                  </a:lnTo>
                  <a:lnTo>
                    <a:pt x="1284008" y="6108"/>
                  </a:lnTo>
                  <a:lnTo>
                    <a:pt x="1284008" y="0"/>
                  </a:lnTo>
                  <a:close/>
                </a:path>
                <a:path w="2345054" h="6350">
                  <a:moveTo>
                    <a:pt x="1320634" y="0"/>
                  </a:moveTo>
                  <a:lnTo>
                    <a:pt x="1311478" y="0"/>
                  </a:lnTo>
                  <a:lnTo>
                    <a:pt x="1311478" y="6108"/>
                  </a:lnTo>
                  <a:lnTo>
                    <a:pt x="1320634" y="6108"/>
                  </a:lnTo>
                  <a:lnTo>
                    <a:pt x="1320634" y="0"/>
                  </a:lnTo>
                  <a:close/>
                </a:path>
                <a:path w="2345054" h="6350">
                  <a:moveTo>
                    <a:pt x="1357274" y="0"/>
                  </a:moveTo>
                  <a:lnTo>
                    <a:pt x="1348117" y="0"/>
                  </a:lnTo>
                  <a:lnTo>
                    <a:pt x="1348117" y="6108"/>
                  </a:lnTo>
                  <a:lnTo>
                    <a:pt x="1357274" y="6108"/>
                  </a:lnTo>
                  <a:lnTo>
                    <a:pt x="1357274" y="0"/>
                  </a:lnTo>
                  <a:close/>
                </a:path>
                <a:path w="2345054" h="6350">
                  <a:moveTo>
                    <a:pt x="1393901" y="0"/>
                  </a:moveTo>
                  <a:lnTo>
                    <a:pt x="1384744" y="0"/>
                  </a:lnTo>
                  <a:lnTo>
                    <a:pt x="1384744" y="6108"/>
                  </a:lnTo>
                  <a:lnTo>
                    <a:pt x="1393901" y="6108"/>
                  </a:lnTo>
                  <a:lnTo>
                    <a:pt x="1393901" y="0"/>
                  </a:lnTo>
                  <a:close/>
                </a:path>
                <a:path w="2345054" h="6350">
                  <a:moveTo>
                    <a:pt x="1430540" y="0"/>
                  </a:moveTo>
                  <a:lnTo>
                    <a:pt x="1421384" y="0"/>
                  </a:lnTo>
                  <a:lnTo>
                    <a:pt x="1421384" y="6108"/>
                  </a:lnTo>
                  <a:lnTo>
                    <a:pt x="1430540" y="6108"/>
                  </a:lnTo>
                  <a:lnTo>
                    <a:pt x="1430540" y="0"/>
                  </a:lnTo>
                  <a:close/>
                </a:path>
                <a:path w="2345054" h="6350">
                  <a:moveTo>
                    <a:pt x="1467167" y="0"/>
                  </a:moveTo>
                  <a:lnTo>
                    <a:pt x="1458010" y="0"/>
                  </a:lnTo>
                  <a:lnTo>
                    <a:pt x="1458010" y="6108"/>
                  </a:lnTo>
                  <a:lnTo>
                    <a:pt x="1467167" y="6108"/>
                  </a:lnTo>
                  <a:lnTo>
                    <a:pt x="1467167" y="0"/>
                  </a:lnTo>
                  <a:close/>
                </a:path>
                <a:path w="2345054" h="6350">
                  <a:moveTo>
                    <a:pt x="1503807" y="0"/>
                  </a:moveTo>
                  <a:lnTo>
                    <a:pt x="1494650" y="0"/>
                  </a:lnTo>
                  <a:lnTo>
                    <a:pt x="1494650" y="6108"/>
                  </a:lnTo>
                  <a:lnTo>
                    <a:pt x="1503807" y="6108"/>
                  </a:lnTo>
                  <a:lnTo>
                    <a:pt x="1503807" y="0"/>
                  </a:lnTo>
                  <a:close/>
                </a:path>
                <a:path w="2345054" h="6350">
                  <a:moveTo>
                    <a:pt x="1540433" y="0"/>
                  </a:moveTo>
                  <a:lnTo>
                    <a:pt x="1531277" y="0"/>
                  </a:lnTo>
                  <a:lnTo>
                    <a:pt x="1531277" y="6108"/>
                  </a:lnTo>
                  <a:lnTo>
                    <a:pt x="1540433" y="6108"/>
                  </a:lnTo>
                  <a:lnTo>
                    <a:pt x="1540433" y="0"/>
                  </a:lnTo>
                  <a:close/>
                </a:path>
                <a:path w="2345054" h="6350">
                  <a:moveTo>
                    <a:pt x="1577073" y="0"/>
                  </a:moveTo>
                  <a:lnTo>
                    <a:pt x="1567916" y="0"/>
                  </a:lnTo>
                  <a:lnTo>
                    <a:pt x="1567916" y="6108"/>
                  </a:lnTo>
                  <a:lnTo>
                    <a:pt x="1577073" y="6108"/>
                  </a:lnTo>
                  <a:lnTo>
                    <a:pt x="1577073" y="0"/>
                  </a:lnTo>
                  <a:close/>
                </a:path>
                <a:path w="2345054" h="6350">
                  <a:moveTo>
                    <a:pt x="1613700" y="0"/>
                  </a:moveTo>
                  <a:lnTo>
                    <a:pt x="1604543" y="0"/>
                  </a:lnTo>
                  <a:lnTo>
                    <a:pt x="1604543" y="6108"/>
                  </a:lnTo>
                  <a:lnTo>
                    <a:pt x="1613700" y="6108"/>
                  </a:lnTo>
                  <a:lnTo>
                    <a:pt x="1613700" y="0"/>
                  </a:lnTo>
                  <a:close/>
                </a:path>
                <a:path w="2345054" h="6350">
                  <a:moveTo>
                    <a:pt x="1650339" y="0"/>
                  </a:moveTo>
                  <a:lnTo>
                    <a:pt x="1641182" y="0"/>
                  </a:lnTo>
                  <a:lnTo>
                    <a:pt x="1641182" y="6108"/>
                  </a:lnTo>
                  <a:lnTo>
                    <a:pt x="1650339" y="6108"/>
                  </a:lnTo>
                  <a:lnTo>
                    <a:pt x="1650339" y="0"/>
                  </a:lnTo>
                  <a:close/>
                </a:path>
                <a:path w="2345054" h="6350">
                  <a:moveTo>
                    <a:pt x="1686966" y="0"/>
                  </a:moveTo>
                  <a:lnTo>
                    <a:pt x="1677809" y="0"/>
                  </a:lnTo>
                  <a:lnTo>
                    <a:pt x="1677809" y="6108"/>
                  </a:lnTo>
                  <a:lnTo>
                    <a:pt x="1686966" y="6108"/>
                  </a:lnTo>
                  <a:lnTo>
                    <a:pt x="1686966" y="0"/>
                  </a:lnTo>
                  <a:close/>
                </a:path>
                <a:path w="2345054" h="6350">
                  <a:moveTo>
                    <a:pt x="1723605" y="0"/>
                  </a:moveTo>
                  <a:lnTo>
                    <a:pt x="1714449" y="0"/>
                  </a:lnTo>
                  <a:lnTo>
                    <a:pt x="1714449" y="6108"/>
                  </a:lnTo>
                  <a:lnTo>
                    <a:pt x="1723605" y="6108"/>
                  </a:lnTo>
                  <a:lnTo>
                    <a:pt x="1723605" y="0"/>
                  </a:lnTo>
                  <a:close/>
                </a:path>
                <a:path w="2345054" h="6350">
                  <a:moveTo>
                    <a:pt x="1760232" y="0"/>
                  </a:moveTo>
                  <a:lnTo>
                    <a:pt x="1751076" y="0"/>
                  </a:lnTo>
                  <a:lnTo>
                    <a:pt x="1751076" y="6108"/>
                  </a:lnTo>
                  <a:lnTo>
                    <a:pt x="1760232" y="6108"/>
                  </a:lnTo>
                  <a:lnTo>
                    <a:pt x="1760232" y="0"/>
                  </a:lnTo>
                  <a:close/>
                </a:path>
                <a:path w="2345054" h="6350">
                  <a:moveTo>
                    <a:pt x="1796872" y="0"/>
                  </a:moveTo>
                  <a:lnTo>
                    <a:pt x="1787715" y="0"/>
                  </a:lnTo>
                  <a:lnTo>
                    <a:pt x="1787715" y="6108"/>
                  </a:lnTo>
                  <a:lnTo>
                    <a:pt x="1796872" y="6108"/>
                  </a:lnTo>
                  <a:lnTo>
                    <a:pt x="1796872" y="0"/>
                  </a:lnTo>
                  <a:close/>
                </a:path>
                <a:path w="2345054" h="6350">
                  <a:moveTo>
                    <a:pt x="1833499" y="0"/>
                  </a:moveTo>
                  <a:lnTo>
                    <a:pt x="1824342" y="0"/>
                  </a:lnTo>
                  <a:lnTo>
                    <a:pt x="1824342" y="6108"/>
                  </a:lnTo>
                  <a:lnTo>
                    <a:pt x="1833499" y="6108"/>
                  </a:lnTo>
                  <a:lnTo>
                    <a:pt x="1833499" y="0"/>
                  </a:lnTo>
                  <a:close/>
                </a:path>
                <a:path w="2345054" h="6350">
                  <a:moveTo>
                    <a:pt x="1870138" y="0"/>
                  </a:moveTo>
                  <a:lnTo>
                    <a:pt x="1860981" y="0"/>
                  </a:lnTo>
                  <a:lnTo>
                    <a:pt x="1860981" y="6108"/>
                  </a:lnTo>
                  <a:lnTo>
                    <a:pt x="1870138" y="6108"/>
                  </a:lnTo>
                  <a:lnTo>
                    <a:pt x="1870138" y="0"/>
                  </a:lnTo>
                  <a:close/>
                </a:path>
                <a:path w="2345054" h="6350">
                  <a:moveTo>
                    <a:pt x="1906765" y="0"/>
                  </a:moveTo>
                  <a:lnTo>
                    <a:pt x="1897608" y="0"/>
                  </a:lnTo>
                  <a:lnTo>
                    <a:pt x="1897608" y="6108"/>
                  </a:lnTo>
                  <a:lnTo>
                    <a:pt x="1906765" y="6108"/>
                  </a:lnTo>
                  <a:lnTo>
                    <a:pt x="1906765" y="0"/>
                  </a:lnTo>
                  <a:close/>
                </a:path>
                <a:path w="2345054" h="6350">
                  <a:moveTo>
                    <a:pt x="1943404" y="0"/>
                  </a:moveTo>
                  <a:lnTo>
                    <a:pt x="1934248" y="0"/>
                  </a:lnTo>
                  <a:lnTo>
                    <a:pt x="1934248" y="6108"/>
                  </a:lnTo>
                  <a:lnTo>
                    <a:pt x="1943404" y="6108"/>
                  </a:lnTo>
                  <a:lnTo>
                    <a:pt x="1943404" y="0"/>
                  </a:lnTo>
                  <a:close/>
                </a:path>
                <a:path w="2345054" h="6350">
                  <a:moveTo>
                    <a:pt x="1980044" y="0"/>
                  </a:moveTo>
                  <a:lnTo>
                    <a:pt x="1970874" y="0"/>
                  </a:lnTo>
                  <a:lnTo>
                    <a:pt x="1970874" y="6108"/>
                  </a:lnTo>
                  <a:lnTo>
                    <a:pt x="1980044" y="6108"/>
                  </a:lnTo>
                  <a:lnTo>
                    <a:pt x="1980044" y="0"/>
                  </a:lnTo>
                  <a:close/>
                </a:path>
                <a:path w="2345054" h="6350">
                  <a:moveTo>
                    <a:pt x="2016671" y="0"/>
                  </a:moveTo>
                  <a:lnTo>
                    <a:pt x="2007514" y="0"/>
                  </a:lnTo>
                  <a:lnTo>
                    <a:pt x="2007514" y="6108"/>
                  </a:lnTo>
                  <a:lnTo>
                    <a:pt x="2016671" y="6108"/>
                  </a:lnTo>
                  <a:lnTo>
                    <a:pt x="2016671" y="0"/>
                  </a:lnTo>
                  <a:close/>
                </a:path>
                <a:path w="2345054" h="6350">
                  <a:moveTo>
                    <a:pt x="2053310" y="0"/>
                  </a:moveTo>
                  <a:lnTo>
                    <a:pt x="2044141" y="0"/>
                  </a:lnTo>
                  <a:lnTo>
                    <a:pt x="2044141" y="6108"/>
                  </a:lnTo>
                  <a:lnTo>
                    <a:pt x="2053310" y="6108"/>
                  </a:lnTo>
                  <a:lnTo>
                    <a:pt x="2053310" y="0"/>
                  </a:lnTo>
                  <a:close/>
                </a:path>
                <a:path w="2345054" h="6350">
                  <a:moveTo>
                    <a:pt x="2089937" y="0"/>
                  </a:moveTo>
                  <a:lnTo>
                    <a:pt x="2080780" y="0"/>
                  </a:lnTo>
                  <a:lnTo>
                    <a:pt x="2080780" y="6108"/>
                  </a:lnTo>
                  <a:lnTo>
                    <a:pt x="2089937" y="6108"/>
                  </a:lnTo>
                  <a:lnTo>
                    <a:pt x="2089937" y="0"/>
                  </a:lnTo>
                  <a:close/>
                </a:path>
                <a:path w="2345054" h="6350">
                  <a:moveTo>
                    <a:pt x="2126577" y="0"/>
                  </a:moveTo>
                  <a:lnTo>
                    <a:pt x="2117407" y="0"/>
                  </a:lnTo>
                  <a:lnTo>
                    <a:pt x="2117407" y="6108"/>
                  </a:lnTo>
                  <a:lnTo>
                    <a:pt x="2126577" y="6108"/>
                  </a:lnTo>
                  <a:lnTo>
                    <a:pt x="2126577" y="0"/>
                  </a:lnTo>
                  <a:close/>
                </a:path>
                <a:path w="2345054" h="6350">
                  <a:moveTo>
                    <a:pt x="2163203" y="0"/>
                  </a:moveTo>
                  <a:lnTo>
                    <a:pt x="2154047" y="0"/>
                  </a:lnTo>
                  <a:lnTo>
                    <a:pt x="2154047" y="6108"/>
                  </a:lnTo>
                  <a:lnTo>
                    <a:pt x="2163203" y="6108"/>
                  </a:lnTo>
                  <a:lnTo>
                    <a:pt x="2163203" y="0"/>
                  </a:lnTo>
                  <a:close/>
                </a:path>
                <a:path w="2345054" h="6350">
                  <a:moveTo>
                    <a:pt x="2199843" y="0"/>
                  </a:moveTo>
                  <a:lnTo>
                    <a:pt x="2190673" y="0"/>
                  </a:lnTo>
                  <a:lnTo>
                    <a:pt x="2190673" y="6108"/>
                  </a:lnTo>
                  <a:lnTo>
                    <a:pt x="2199843" y="6108"/>
                  </a:lnTo>
                  <a:lnTo>
                    <a:pt x="2199843" y="0"/>
                  </a:lnTo>
                  <a:close/>
                </a:path>
                <a:path w="2345054" h="6350">
                  <a:moveTo>
                    <a:pt x="2236470" y="0"/>
                  </a:moveTo>
                  <a:lnTo>
                    <a:pt x="2227313" y="0"/>
                  </a:lnTo>
                  <a:lnTo>
                    <a:pt x="2227313" y="6108"/>
                  </a:lnTo>
                  <a:lnTo>
                    <a:pt x="2236470" y="6108"/>
                  </a:lnTo>
                  <a:lnTo>
                    <a:pt x="2236470" y="0"/>
                  </a:lnTo>
                  <a:close/>
                </a:path>
                <a:path w="2345054" h="6350">
                  <a:moveTo>
                    <a:pt x="2273109" y="0"/>
                  </a:moveTo>
                  <a:lnTo>
                    <a:pt x="2263940" y="0"/>
                  </a:lnTo>
                  <a:lnTo>
                    <a:pt x="2263940" y="6108"/>
                  </a:lnTo>
                  <a:lnTo>
                    <a:pt x="2273109" y="6108"/>
                  </a:lnTo>
                  <a:lnTo>
                    <a:pt x="2273109" y="0"/>
                  </a:lnTo>
                  <a:close/>
                </a:path>
                <a:path w="2345054" h="6350">
                  <a:moveTo>
                    <a:pt x="2309736" y="0"/>
                  </a:moveTo>
                  <a:lnTo>
                    <a:pt x="2300579" y="0"/>
                  </a:lnTo>
                  <a:lnTo>
                    <a:pt x="2300579" y="6108"/>
                  </a:lnTo>
                  <a:lnTo>
                    <a:pt x="2309736" y="6108"/>
                  </a:lnTo>
                  <a:lnTo>
                    <a:pt x="2309736" y="0"/>
                  </a:lnTo>
                  <a:close/>
                </a:path>
                <a:path w="2345054" h="6350">
                  <a:moveTo>
                    <a:pt x="2344788" y="0"/>
                  </a:moveTo>
                  <a:lnTo>
                    <a:pt x="2337219" y="0"/>
                  </a:lnTo>
                  <a:lnTo>
                    <a:pt x="2337219" y="6108"/>
                  </a:lnTo>
                  <a:lnTo>
                    <a:pt x="2344788" y="6108"/>
                  </a:lnTo>
                  <a:lnTo>
                    <a:pt x="2344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560159" y="4211065"/>
              <a:ext cx="863600" cy="11430"/>
            </a:xfrm>
            <a:custGeom>
              <a:avLst/>
              <a:gdLst/>
              <a:ahLst/>
              <a:cxnLst/>
              <a:rect l="l" t="t" r="r" b="b"/>
              <a:pathLst>
                <a:path w="863600" h="11429">
                  <a:moveTo>
                    <a:pt x="863447" y="3302"/>
                  </a:moveTo>
                  <a:lnTo>
                    <a:pt x="862101" y="1955"/>
                  </a:lnTo>
                  <a:lnTo>
                    <a:pt x="840486" y="1955"/>
                  </a:lnTo>
                  <a:lnTo>
                    <a:pt x="838898" y="1955"/>
                  </a:lnTo>
                  <a:lnTo>
                    <a:pt x="818997" y="1841"/>
                  </a:lnTo>
                  <a:lnTo>
                    <a:pt x="817283" y="1828"/>
                  </a:lnTo>
                  <a:lnTo>
                    <a:pt x="797496" y="1828"/>
                  </a:lnTo>
                  <a:lnTo>
                    <a:pt x="795794" y="1828"/>
                  </a:lnTo>
                  <a:lnTo>
                    <a:pt x="776008" y="1727"/>
                  </a:lnTo>
                  <a:lnTo>
                    <a:pt x="774306" y="1714"/>
                  </a:lnTo>
                  <a:lnTo>
                    <a:pt x="754519" y="1714"/>
                  </a:lnTo>
                  <a:lnTo>
                    <a:pt x="752805" y="1714"/>
                  </a:lnTo>
                  <a:lnTo>
                    <a:pt x="733031" y="1714"/>
                  </a:lnTo>
                  <a:lnTo>
                    <a:pt x="731316" y="1714"/>
                  </a:lnTo>
                  <a:lnTo>
                    <a:pt x="711415" y="1828"/>
                  </a:lnTo>
                  <a:lnTo>
                    <a:pt x="709828" y="1828"/>
                  </a:lnTo>
                  <a:lnTo>
                    <a:pt x="689927" y="1828"/>
                  </a:lnTo>
                  <a:lnTo>
                    <a:pt x="688213" y="1828"/>
                  </a:lnTo>
                  <a:lnTo>
                    <a:pt x="668426" y="1955"/>
                  </a:lnTo>
                  <a:lnTo>
                    <a:pt x="666724" y="1955"/>
                  </a:lnTo>
                  <a:lnTo>
                    <a:pt x="646938" y="2082"/>
                  </a:lnTo>
                  <a:lnTo>
                    <a:pt x="645223" y="2082"/>
                  </a:lnTo>
                  <a:lnTo>
                    <a:pt x="625449" y="2082"/>
                  </a:lnTo>
                  <a:lnTo>
                    <a:pt x="623735" y="2082"/>
                  </a:lnTo>
                  <a:lnTo>
                    <a:pt x="603961" y="2197"/>
                  </a:lnTo>
                  <a:lnTo>
                    <a:pt x="602246" y="2197"/>
                  </a:lnTo>
                  <a:lnTo>
                    <a:pt x="582460" y="2197"/>
                  </a:lnTo>
                  <a:lnTo>
                    <a:pt x="580758" y="2197"/>
                  </a:lnTo>
                  <a:lnTo>
                    <a:pt x="560971" y="2095"/>
                  </a:lnTo>
                  <a:lnTo>
                    <a:pt x="559257" y="2082"/>
                  </a:lnTo>
                  <a:lnTo>
                    <a:pt x="539483" y="1968"/>
                  </a:lnTo>
                  <a:lnTo>
                    <a:pt x="517880" y="1739"/>
                  </a:lnTo>
                  <a:lnTo>
                    <a:pt x="516280" y="1714"/>
                  </a:lnTo>
                  <a:lnTo>
                    <a:pt x="496379" y="1600"/>
                  </a:lnTo>
                  <a:lnTo>
                    <a:pt x="473176" y="1346"/>
                  </a:lnTo>
                  <a:lnTo>
                    <a:pt x="453390" y="1346"/>
                  </a:lnTo>
                  <a:lnTo>
                    <a:pt x="451688" y="1346"/>
                  </a:lnTo>
                  <a:lnTo>
                    <a:pt x="431888" y="1473"/>
                  </a:lnTo>
                  <a:lnTo>
                    <a:pt x="431774" y="1346"/>
                  </a:lnTo>
                  <a:lnTo>
                    <a:pt x="430187" y="1473"/>
                  </a:lnTo>
                  <a:lnTo>
                    <a:pt x="410286" y="1587"/>
                  </a:lnTo>
                  <a:lnTo>
                    <a:pt x="408571" y="1587"/>
                  </a:lnTo>
                  <a:lnTo>
                    <a:pt x="388886" y="1930"/>
                  </a:lnTo>
                  <a:lnTo>
                    <a:pt x="387083" y="1955"/>
                  </a:lnTo>
                  <a:lnTo>
                    <a:pt x="365594" y="2197"/>
                  </a:lnTo>
                  <a:lnTo>
                    <a:pt x="344106" y="2565"/>
                  </a:lnTo>
                  <a:lnTo>
                    <a:pt x="322618" y="2806"/>
                  </a:lnTo>
                  <a:lnTo>
                    <a:pt x="302831" y="2933"/>
                  </a:lnTo>
                  <a:lnTo>
                    <a:pt x="302221" y="2933"/>
                  </a:lnTo>
                  <a:lnTo>
                    <a:pt x="281355" y="2717"/>
                  </a:lnTo>
                  <a:lnTo>
                    <a:pt x="279628" y="2692"/>
                  </a:lnTo>
                  <a:lnTo>
                    <a:pt x="259867" y="2362"/>
                  </a:lnTo>
                  <a:lnTo>
                    <a:pt x="258140" y="2324"/>
                  </a:lnTo>
                  <a:lnTo>
                    <a:pt x="236651" y="1714"/>
                  </a:lnTo>
                  <a:lnTo>
                    <a:pt x="216903" y="1155"/>
                  </a:lnTo>
                  <a:lnTo>
                    <a:pt x="215150" y="1104"/>
                  </a:lnTo>
                  <a:lnTo>
                    <a:pt x="195287" y="546"/>
                  </a:lnTo>
                  <a:lnTo>
                    <a:pt x="193662" y="495"/>
                  </a:lnTo>
                  <a:lnTo>
                    <a:pt x="173786" y="165"/>
                  </a:lnTo>
                  <a:lnTo>
                    <a:pt x="172046" y="127"/>
                  </a:lnTo>
                  <a:lnTo>
                    <a:pt x="152146" y="12"/>
                  </a:lnTo>
                  <a:lnTo>
                    <a:pt x="150558" y="0"/>
                  </a:lnTo>
                  <a:lnTo>
                    <a:pt x="150431" y="0"/>
                  </a:lnTo>
                  <a:lnTo>
                    <a:pt x="128943" y="368"/>
                  </a:lnTo>
                  <a:lnTo>
                    <a:pt x="109093" y="1155"/>
                  </a:lnTo>
                  <a:lnTo>
                    <a:pt x="107454" y="1219"/>
                  </a:lnTo>
                  <a:lnTo>
                    <a:pt x="107327" y="1219"/>
                  </a:lnTo>
                  <a:lnTo>
                    <a:pt x="87591" y="2235"/>
                  </a:lnTo>
                  <a:lnTo>
                    <a:pt x="66078" y="3454"/>
                  </a:lnTo>
                  <a:lnTo>
                    <a:pt x="64350" y="3543"/>
                  </a:lnTo>
                  <a:lnTo>
                    <a:pt x="44602" y="4559"/>
                  </a:lnTo>
                  <a:lnTo>
                    <a:pt x="42849" y="4648"/>
                  </a:lnTo>
                  <a:lnTo>
                    <a:pt x="21361" y="5257"/>
                  </a:lnTo>
                  <a:lnTo>
                    <a:pt x="0" y="5257"/>
                  </a:lnTo>
                  <a:lnTo>
                    <a:pt x="0" y="11353"/>
                  </a:lnTo>
                  <a:lnTo>
                    <a:pt x="21602" y="11353"/>
                  </a:lnTo>
                  <a:lnTo>
                    <a:pt x="23190" y="11353"/>
                  </a:lnTo>
                  <a:lnTo>
                    <a:pt x="43103" y="10744"/>
                  </a:lnTo>
                  <a:lnTo>
                    <a:pt x="64719" y="9652"/>
                  </a:lnTo>
                  <a:lnTo>
                    <a:pt x="86194" y="8407"/>
                  </a:lnTo>
                  <a:lnTo>
                    <a:pt x="107696" y="7327"/>
                  </a:lnTo>
                  <a:lnTo>
                    <a:pt x="107835" y="7327"/>
                  </a:lnTo>
                  <a:lnTo>
                    <a:pt x="129184" y="6477"/>
                  </a:lnTo>
                  <a:lnTo>
                    <a:pt x="130771" y="6477"/>
                  </a:lnTo>
                  <a:lnTo>
                    <a:pt x="150558" y="6108"/>
                  </a:lnTo>
                  <a:lnTo>
                    <a:pt x="193421" y="6591"/>
                  </a:lnTo>
                  <a:lnTo>
                    <a:pt x="236524" y="7823"/>
                  </a:lnTo>
                  <a:lnTo>
                    <a:pt x="238239" y="7937"/>
                  </a:lnTo>
                  <a:lnTo>
                    <a:pt x="258013" y="8432"/>
                  </a:lnTo>
                  <a:lnTo>
                    <a:pt x="279501" y="8788"/>
                  </a:lnTo>
                  <a:lnTo>
                    <a:pt x="279628" y="8788"/>
                  </a:lnTo>
                  <a:lnTo>
                    <a:pt x="301117" y="8915"/>
                  </a:lnTo>
                  <a:lnTo>
                    <a:pt x="301117" y="9042"/>
                  </a:lnTo>
                  <a:lnTo>
                    <a:pt x="302704" y="9042"/>
                  </a:lnTo>
                  <a:lnTo>
                    <a:pt x="302831" y="9042"/>
                  </a:lnTo>
                  <a:lnTo>
                    <a:pt x="324319" y="8915"/>
                  </a:lnTo>
                  <a:lnTo>
                    <a:pt x="345808" y="8674"/>
                  </a:lnTo>
                  <a:lnTo>
                    <a:pt x="365721" y="8305"/>
                  </a:lnTo>
                  <a:lnTo>
                    <a:pt x="367423" y="8305"/>
                  </a:lnTo>
                  <a:lnTo>
                    <a:pt x="387210" y="8064"/>
                  </a:lnTo>
                  <a:lnTo>
                    <a:pt x="408698" y="7696"/>
                  </a:lnTo>
                  <a:lnTo>
                    <a:pt x="410413" y="7696"/>
                  </a:lnTo>
                  <a:lnTo>
                    <a:pt x="430187" y="7569"/>
                  </a:lnTo>
                  <a:lnTo>
                    <a:pt x="453390" y="7454"/>
                  </a:lnTo>
                  <a:lnTo>
                    <a:pt x="473176" y="7454"/>
                  </a:lnTo>
                  <a:lnTo>
                    <a:pt x="474878" y="7569"/>
                  </a:lnTo>
                  <a:lnTo>
                    <a:pt x="494665" y="7683"/>
                  </a:lnTo>
                  <a:lnTo>
                    <a:pt x="516153" y="7823"/>
                  </a:lnTo>
                  <a:lnTo>
                    <a:pt x="537654" y="8051"/>
                  </a:lnTo>
                  <a:lnTo>
                    <a:pt x="559257" y="8178"/>
                  </a:lnTo>
                  <a:lnTo>
                    <a:pt x="580758" y="8305"/>
                  </a:lnTo>
                  <a:lnTo>
                    <a:pt x="582460" y="8305"/>
                  </a:lnTo>
                  <a:lnTo>
                    <a:pt x="602246" y="8305"/>
                  </a:lnTo>
                  <a:lnTo>
                    <a:pt x="603961" y="8305"/>
                  </a:lnTo>
                  <a:lnTo>
                    <a:pt x="625449" y="8178"/>
                  </a:lnTo>
                  <a:lnTo>
                    <a:pt x="645223" y="8178"/>
                  </a:lnTo>
                  <a:lnTo>
                    <a:pt x="646938" y="8178"/>
                  </a:lnTo>
                  <a:lnTo>
                    <a:pt x="668426" y="8064"/>
                  </a:lnTo>
                  <a:lnTo>
                    <a:pt x="689927" y="7937"/>
                  </a:lnTo>
                  <a:lnTo>
                    <a:pt x="709828" y="7937"/>
                  </a:lnTo>
                  <a:lnTo>
                    <a:pt x="711530" y="7937"/>
                  </a:lnTo>
                  <a:lnTo>
                    <a:pt x="733031" y="7823"/>
                  </a:lnTo>
                  <a:lnTo>
                    <a:pt x="752805" y="7823"/>
                  </a:lnTo>
                  <a:lnTo>
                    <a:pt x="754519" y="7823"/>
                  </a:lnTo>
                  <a:lnTo>
                    <a:pt x="774306" y="7823"/>
                  </a:lnTo>
                  <a:lnTo>
                    <a:pt x="795794" y="7937"/>
                  </a:lnTo>
                  <a:lnTo>
                    <a:pt x="797496" y="7937"/>
                  </a:lnTo>
                  <a:lnTo>
                    <a:pt x="817283" y="7937"/>
                  </a:lnTo>
                  <a:lnTo>
                    <a:pt x="838898" y="8064"/>
                  </a:lnTo>
                  <a:lnTo>
                    <a:pt x="840486" y="8064"/>
                  </a:lnTo>
                  <a:lnTo>
                    <a:pt x="861974" y="8064"/>
                  </a:lnTo>
                  <a:lnTo>
                    <a:pt x="863447" y="6718"/>
                  </a:lnTo>
                  <a:lnTo>
                    <a:pt x="863447" y="3302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7420555" y="4216068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491" y="0"/>
                  </a:lnTo>
                </a:path>
              </a:pathLst>
            </a:custGeom>
            <a:ln w="6106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980152" y="6047219"/>
              <a:ext cx="139700" cy="211454"/>
            </a:xfrm>
            <a:custGeom>
              <a:avLst/>
              <a:gdLst/>
              <a:ahLst/>
              <a:cxnLst/>
              <a:rect l="l" t="t" r="r" b="b"/>
              <a:pathLst>
                <a:path w="139700" h="211454">
                  <a:moveTo>
                    <a:pt x="53975" y="51993"/>
                  </a:moveTo>
                  <a:lnTo>
                    <a:pt x="49098" y="13779"/>
                  </a:lnTo>
                  <a:lnTo>
                    <a:pt x="45707" y="8420"/>
                  </a:lnTo>
                  <a:lnTo>
                    <a:pt x="44818" y="7048"/>
                  </a:lnTo>
                  <a:lnTo>
                    <a:pt x="43472" y="5816"/>
                  </a:lnTo>
                  <a:lnTo>
                    <a:pt x="43472" y="42278"/>
                  </a:lnTo>
                  <a:lnTo>
                    <a:pt x="43180" y="51587"/>
                  </a:lnTo>
                  <a:lnTo>
                    <a:pt x="31635" y="76149"/>
                  </a:lnTo>
                  <a:lnTo>
                    <a:pt x="22352" y="76149"/>
                  </a:lnTo>
                  <a:lnTo>
                    <a:pt x="10502" y="42278"/>
                  </a:lnTo>
                  <a:lnTo>
                    <a:pt x="10795" y="34074"/>
                  </a:lnTo>
                  <a:lnTo>
                    <a:pt x="22225" y="8420"/>
                  </a:lnTo>
                  <a:lnTo>
                    <a:pt x="31635" y="8420"/>
                  </a:lnTo>
                  <a:lnTo>
                    <a:pt x="43472" y="42278"/>
                  </a:lnTo>
                  <a:lnTo>
                    <a:pt x="43472" y="5816"/>
                  </a:lnTo>
                  <a:lnTo>
                    <a:pt x="42011" y="4470"/>
                  </a:lnTo>
                  <a:lnTo>
                    <a:pt x="38709" y="2679"/>
                  </a:lnTo>
                  <a:lnTo>
                    <a:pt x="35293" y="889"/>
                  </a:lnTo>
                  <a:lnTo>
                    <a:pt x="31381" y="0"/>
                  </a:lnTo>
                  <a:lnTo>
                    <a:pt x="21005" y="0"/>
                  </a:lnTo>
                  <a:lnTo>
                    <a:pt x="2971" y="18923"/>
                  </a:lnTo>
                  <a:lnTo>
                    <a:pt x="977" y="24625"/>
                  </a:lnTo>
                  <a:lnTo>
                    <a:pt x="0" y="32499"/>
                  </a:lnTo>
                  <a:lnTo>
                    <a:pt x="0" y="42278"/>
                  </a:lnTo>
                  <a:lnTo>
                    <a:pt x="12700" y="81635"/>
                  </a:lnTo>
                  <a:lnTo>
                    <a:pt x="19050" y="84493"/>
                  </a:lnTo>
                  <a:lnTo>
                    <a:pt x="33096" y="84493"/>
                  </a:lnTo>
                  <a:lnTo>
                    <a:pt x="38100" y="82867"/>
                  </a:lnTo>
                  <a:lnTo>
                    <a:pt x="42011" y="79616"/>
                  </a:lnTo>
                  <a:lnTo>
                    <a:pt x="46037" y="76365"/>
                  </a:lnTo>
                  <a:lnTo>
                    <a:pt x="46177" y="76149"/>
                  </a:lnTo>
                  <a:lnTo>
                    <a:pt x="48971" y="71742"/>
                  </a:lnTo>
                  <a:lnTo>
                    <a:pt x="51155" y="65138"/>
                  </a:lnTo>
                  <a:lnTo>
                    <a:pt x="52997" y="59829"/>
                  </a:lnTo>
                  <a:lnTo>
                    <a:pt x="53975" y="51993"/>
                  </a:lnTo>
                  <a:close/>
                </a:path>
                <a:path w="139700" h="211454">
                  <a:moveTo>
                    <a:pt x="139458" y="178689"/>
                  </a:moveTo>
                  <a:lnTo>
                    <a:pt x="134569" y="140474"/>
                  </a:lnTo>
                  <a:lnTo>
                    <a:pt x="131191" y="135115"/>
                  </a:lnTo>
                  <a:lnTo>
                    <a:pt x="130302" y="133743"/>
                  </a:lnTo>
                  <a:lnTo>
                    <a:pt x="128955" y="132524"/>
                  </a:lnTo>
                  <a:lnTo>
                    <a:pt x="128955" y="168986"/>
                  </a:lnTo>
                  <a:lnTo>
                    <a:pt x="128651" y="178295"/>
                  </a:lnTo>
                  <a:lnTo>
                    <a:pt x="117106" y="202844"/>
                  </a:lnTo>
                  <a:lnTo>
                    <a:pt x="107835" y="202844"/>
                  </a:lnTo>
                  <a:lnTo>
                    <a:pt x="95986" y="168986"/>
                  </a:lnTo>
                  <a:lnTo>
                    <a:pt x="96266" y="160769"/>
                  </a:lnTo>
                  <a:lnTo>
                    <a:pt x="107708" y="135115"/>
                  </a:lnTo>
                  <a:lnTo>
                    <a:pt x="117106" y="135115"/>
                  </a:lnTo>
                  <a:lnTo>
                    <a:pt x="128955" y="168986"/>
                  </a:lnTo>
                  <a:lnTo>
                    <a:pt x="128955" y="132524"/>
                  </a:lnTo>
                  <a:lnTo>
                    <a:pt x="127495" y="131178"/>
                  </a:lnTo>
                  <a:lnTo>
                    <a:pt x="124193" y="129374"/>
                  </a:lnTo>
                  <a:lnTo>
                    <a:pt x="120777" y="127596"/>
                  </a:lnTo>
                  <a:lnTo>
                    <a:pt x="116865" y="126707"/>
                  </a:lnTo>
                  <a:lnTo>
                    <a:pt x="106489" y="126707"/>
                  </a:lnTo>
                  <a:lnTo>
                    <a:pt x="88442" y="145618"/>
                  </a:lnTo>
                  <a:lnTo>
                    <a:pt x="86461" y="151320"/>
                  </a:lnTo>
                  <a:lnTo>
                    <a:pt x="85483" y="159194"/>
                  </a:lnTo>
                  <a:lnTo>
                    <a:pt x="85483" y="168986"/>
                  </a:lnTo>
                  <a:lnTo>
                    <a:pt x="98183" y="208343"/>
                  </a:lnTo>
                  <a:lnTo>
                    <a:pt x="104533" y="211201"/>
                  </a:lnTo>
                  <a:lnTo>
                    <a:pt x="118579" y="211201"/>
                  </a:lnTo>
                  <a:lnTo>
                    <a:pt x="123583" y="209575"/>
                  </a:lnTo>
                  <a:lnTo>
                    <a:pt x="127495" y="206311"/>
                  </a:lnTo>
                  <a:lnTo>
                    <a:pt x="131521" y="203060"/>
                  </a:lnTo>
                  <a:lnTo>
                    <a:pt x="131660" y="202844"/>
                  </a:lnTo>
                  <a:lnTo>
                    <a:pt x="134454" y="198450"/>
                  </a:lnTo>
                  <a:lnTo>
                    <a:pt x="136626" y="191833"/>
                  </a:lnTo>
                  <a:lnTo>
                    <a:pt x="138480" y="186524"/>
                  </a:lnTo>
                  <a:lnTo>
                    <a:pt x="139458" y="17868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5097513" y="6083068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 h="0">
                  <a:moveTo>
                    <a:pt x="0" y="0"/>
                  </a:moveTo>
                  <a:lnTo>
                    <a:pt x="234453" y="0"/>
                  </a:lnTo>
                </a:path>
              </a:pathLst>
            </a:custGeom>
            <a:ln w="61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5328907" y="3973410"/>
              <a:ext cx="944244" cy="2110105"/>
            </a:xfrm>
            <a:custGeom>
              <a:avLst/>
              <a:gdLst/>
              <a:ahLst/>
              <a:cxnLst/>
              <a:rect l="l" t="t" r="r" b="b"/>
              <a:pathLst>
                <a:path w="944245" h="2110104">
                  <a:moveTo>
                    <a:pt x="943914" y="253047"/>
                  </a:moveTo>
                  <a:lnTo>
                    <a:pt x="942581" y="251701"/>
                  </a:lnTo>
                  <a:lnTo>
                    <a:pt x="939152" y="251701"/>
                  </a:lnTo>
                  <a:lnTo>
                    <a:pt x="937818" y="253047"/>
                  </a:lnTo>
                  <a:lnTo>
                    <a:pt x="937818" y="259397"/>
                  </a:lnTo>
                  <a:lnTo>
                    <a:pt x="709460" y="259397"/>
                  </a:lnTo>
                  <a:lnTo>
                    <a:pt x="709460" y="185737"/>
                  </a:lnTo>
                  <a:lnTo>
                    <a:pt x="709460" y="184048"/>
                  </a:lnTo>
                  <a:lnTo>
                    <a:pt x="709460" y="181927"/>
                  </a:lnTo>
                  <a:lnTo>
                    <a:pt x="708418" y="181927"/>
                  </a:lnTo>
                  <a:lnTo>
                    <a:pt x="708418" y="180657"/>
                  </a:lnTo>
                  <a:lnTo>
                    <a:pt x="475018" y="180657"/>
                  </a:lnTo>
                  <a:lnTo>
                    <a:pt x="475018" y="5384"/>
                  </a:lnTo>
                  <a:lnTo>
                    <a:pt x="475018" y="2844"/>
                  </a:lnTo>
                  <a:lnTo>
                    <a:pt x="475018" y="1574"/>
                  </a:lnTo>
                  <a:lnTo>
                    <a:pt x="474599" y="1574"/>
                  </a:lnTo>
                  <a:lnTo>
                    <a:pt x="474599" y="304"/>
                  </a:lnTo>
                  <a:lnTo>
                    <a:pt x="239522" y="304"/>
                  </a:lnTo>
                  <a:lnTo>
                    <a:pt x="239217" y="0"/>
                  </a:lnTo>
                  <a:lnTo>
                    <a:pt x="235800" y="0"/>
                  </a:lnTo>
                  <a:lnTo>
                    <a:pt x="234454" y="1346"/>
                  </a:lnTo>
                  <a:lnTo>
                    <a:pt x="234454" y="302577"/>
                  </a:lnTo>
                  <a:lnTo>
                    <a:pt x="3048" y="302577"/>
                  </a:lnTo>
                  <a:lnTo>
                    <a:pt x="1346" y="302628"/>
                  </a:lnTo>
                  <a:lnTo>
                    <a:pt x="0" y="303974"/>
                  </a:lnTo>
                  <a:lnTo>
                    <a:pt x="0" y="2109660"/>
                  </a:lnTo>
                  <a:lnTo>
                    <a:pt x="6108" y="2109660"/>
                  </a:lnTo>
                  <a:lnTo>
                    <a:pt x="6108" y="308927"/>
                  </a:lnTo>
                  <a:lnTo>
                    <a:pt x="239649" y="308927"/>
                  </a:lnTo>
                  <a:lnTo>
                    <a:pt x="239649" y="307657"/>
                  </a:lnTo>
                  <a:lnTo>
                    <a:pt x="240563" y="307657"/>
                  </a:lnTo>
                  <a:lnTo>
                    <a:pt x="240563" y="305676"/>
                  </a:lnTo>
                  <a:lnTo>
                    <a:pt x="240563" y="303847"/>
                  </a:lnTo>
                  <a:lnTo>
                    <a:pt x="240563" y="6654"/>
                  </a:lnTo>
                  <a:lnTo>
                    <a:pt x="468909" y="6654"/>
                  </a:lnTo>
                  <a:lnTo>
                    <a:pt x="468909" y="185737"/>
                  </a:lnTo>
                  <a:lnTo>
                    <a:pt x="469519" y="185737"/>
                  </a:lnTo>
                  <a:lnTo>
                    <a:pt x="469519" y="187007"/>
                  </a:lnTo>
                  <a:lnTo>
                    <a:pt x="471957" y="187007"/>
                  </a:lnTo>
                  <a:lnTo>
                    <a:pt x="474395" y="187007"/>
                  </a:lnTo>
                  <a:lnTo>
                    <a:pt x="703364" y="187007"/>
                  </a:lnTo>
                  <a:lnTo>
                    <a:pt x="703364" y="264528"/>
                  </a:lnTo>
                  <a:lnTo>
                    <a:pt x="704697" y="265861"/>
                  </a:lnTo>
                  <a:lnTo>
                    <a:pt x="708126" y="265861"/>
                  </a:lnTo>
                  <a:lnTo>
                    <a:pt x="943330" y="265747"/>
                  </a:lnTo>
                  <a:lnTo>
                    <a:pt x="943330" y="264477"/>
                  </a:lnTo>
                  <a:lnTo>
                    <a:pt x="943914" y="264477"/>
                  </a:lnTo>
                  <a:lnTo>
                    <a:pt x="943914" y="262813"/>
                  </a:lnTo>
                  <a:lnTo>
                    <a:pt x="943914" y="260667"/>
                  </a:lnTo>
                  <a:lnTo>
                    <a:pt x="943914" y="253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6085880" y="4191887"/>
              <a:ext cx="26034" cy="14604"/>
            </a:xfrm>
            <a:custGeom>
              <a:avLst/>
              <a:gdLst/>
              <a:ahLst/>
              <a:cxnLst/>
              <a:rect l="l" t="t" r="r" b="b"/>
              <a:pathLst>
                <a:path w="26035" h="14604">
                  <a:moveTo>
                    <a:pt x="23079" y="0"/>
                  </a:moveTo>
                  <a:lnTo>
                    <a:pt x="21491" y="610"/>
                  </a:lnTo>
                  <a:lnTo>
                    <a:pt x="0" y="8182"/>
                  </a:lnTo>
                  <a:lnTo>
                    <a:pt x="2075" y="14044"/>
                  </a:lnTo>
                  <a:lnTo>
                    <a:pt x="23567" y="6350"/>
                  </a:lnTo>
                  <a:lnTo>
                    <a:pt x="25154" y="5739"/>
                  </a:lnTo>
                  <a:lnTo>
                    <a:pt x="26009" y="4030"/>
                  </a:lnTo>
                  <a:lnTo>
                    <a:pt x="25399" y="2442"/>
                  </a:lnTo>
                  <a:lnTo>
                    <a:pt x="24910" y="854"/>
                  </a:lnTo>
                  <a:lnTo>
                    <a:pt x="23079" y="0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6501168" y="4211218"/>
              <a:ext cx="944244" cy="17145"/>
            </a:xfrm>
            <a:custGeom>
              <a:avLst/>
              <a:gdLst/>
              <a:ahLst/>
              <a:cxnLst/>
              <a:rect l="l" t="t" r="r" b="b"/>
              <a:pathLst>
                <a:path w="944245" h="17145">
                  <a:moveTo>
                    <a:pt x="943927" y="3810"/>
                  </a:moveTo>
                  <a:lnTo>
                    <a:pt x="943825" y="2540"/>
                  </a:lnTo>
                  <a:lnTo>
                    <a:pt x="709472" y="2540"/>
                  </a:lnTo>
                  <a:lnTo>
                    <a:pt x="708596" y="2540"/>
                  </a:lnTo>
                  <a:lnTo>
                    <a:pt x="708596" y="1270"/>
                  </a:lnTo>
                  <a:lnTo>
                    <a:pt x="475018" y="1270"/>
                  </a:lnTo>
                  <a:lnTo>
                    <a:pt x="474218" y="1270"/>
                  </a:lnTo>
                  <a:lnTo>
                    <a:pt x="474218" y="0"/>
                  </a:lnTo>
                  <a:lnTo>
                    <a:pt x="237515" y="0"/>
                  </a:lnTo>
                  <a:lnTo>
                    <a:pt x="235800" y="88"/>
                  </a:lnTo>
                  <a:lnTo>
                    <a:pt x="234619" y="1270"/>
                  </a:lnTo>
                  <a:lnTo>
                    <a:pt x="3060" y="1270"/>
                  </a:lnTo>
                  <a:lnTo>
                    <a:pt x="3060" y="1562"/>
                  </a:lnTo>
                  <a:lnTo>
                    <a:pt x="1346" y="1562"/>
                  </a:lnTo>
                  <a:lnTo>
                    <a:pt x="0" y="2908"/>
                  </a:lnTo>
                  <a:lnTo>
                    <a:pt x="0" y="16941"/>
                  </a:lnTo>
                  <a:lnTo>
                    <a:pt x="6108" y="16941"/>
                  </a:lnTo>
                  <a:lnTo>
                    <a:pt x="6108" y="7620"/>
                  </a:lnTo>
                  <a:lnTo>
                    <a:pt x="239903" y="7620"/>
                  </a:lnTo>
                  <a:lnTo>
                    <a:pt x="239903" y="6350"/>
                  </a:lnTo>
                  <a:lnTo>
                    <a:pt x="240563" y="6350"/>
                  </a:lnTo>
                  <a:lnTo>
                    <a:pt x="469061" y="6350"/>
                  </a:lnTo>
                  <a:lnTo>
                    <a:pt x="470255" y="7543"/>
                  </a:lnTo>
                  <a:lnTo>
                    <a:pt x="471970" y="7543"/>
                  </a:lnTo>
                  <a:lnTo>
                    <a:pt x="704291" y="7620"/>
                  </a:lnTo>
                  <a:lnTo>
                    <a:pt x="704710" y="8026"/>
                  </a:lnTo>
                  <a:lnTo>
                    <a:pt x="708126" y="8026"/>
                  </a:lnTo>
                  <a:lnTo>
                    <a:pt x="708533" y="7620"/>
                  </a:lnTo>
                  <a:lnTo>
                    <a:pt x="708685" y="7620"/>
                  </a:lnTo>
                  <a:lnTo>
                    <a:pt x="943622" y="7620"/>
                  </a:lnTo>
                  <a:lnTo>
                    <a:pt x="943622" y="6350"/>
                  </a:lnTo>
                  <a:lnTo>
                    <a:pt x="943927" y="6350"/>
                  </a:lnTo>
                  <a:lnTo>
                    <a:pt x="943927" y="3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7442046" y="42160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w="0" h="635">
                  <a:moveTo>
                    <a:pt x="0" y="122"/>
                  </a:moveTo>
                  <a:lnTo>
                    <a:pt x="0" y="0"/>
                  </a:lnTo>
                </a:path>
              </a:pathLst>
            </a:custGeom>
            <a:ln w="61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5097513" y="5894156"/>
              <a:ext cx="21590" cy="189230"/>
            </a:xfrm>
            <a:custGeom>
              <a:avLst/>
              <a:gdLst/>
              <a:ahLst/>
              <a:cxnLst/>
              <a:rect l="l" t="t" r="r" b="b"/>
              <a:pathLst>
                <a:path w="21589" h="189229">
                  <a:moveTo>
                    <a:pt x="0" y="188911"/>
                  </a:moveTo>
                  <a:lnTo>
                    <a:pt x="21491" y="0"/>
                  </a:lnTo>
                </a:path>
              </a:pathLst>
            </a:custGeom>
            <a:ln w="6105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5115941" y="3219068"/>
              <a:ext cx="759460" cy="2675255"/>
            </a:xfrm>
            <a:custGeom>
              <a:avLst/>
              <a:gdLst/>
              <a:ahLst/>
              <a:cxnLst/>
              <a:rect l="l" t="t" r="r" b="b"/>
              <a:pathLst>
                <a:path w="759460" h="2675254">
                  <a:moveTo>
                    <a:pt x="759294" y="940219"/>
                  </a:moveTo>
                  <a:lnTo>
                    <a:pt x="759167" y="938263"/>
                  </a:lnTo>
                  <a:lnTo>
                    <a:pt x="757821" y="937171"/>
                  </a:lnTo>
                  <a:lnTo>
                    <a:pt x="737565" y="919797"/>
                  </a:lnTo>
                  <a:lnTo>
                    <a:pt x="736574" y="918362"/>
                  </a:lnTo>
                  <a:lnTo>
                    <a:pt x="734987" y="917994"/>
                  </a:lnTo>
                  <a:lnTo>
                    <a:pt x="714705" y="914082"/>
                  </a:lnTo>
                  <a:lnTo>
                    <a:pt x="714476" y="913714"/>
                  </a:lnTo>
                  <a:lnTo>
                    <a:pt x="712647" y="913345"/>
                  </a:lnTo>
                  <a:lnTo>
                    <a:pt x="711174" y="914209"/>
                  </a:lnTo>
                  <a:lnTo>
                    <a:pt x="690714" y="927341"/>
                  </a:lnTo>
                  <a:lnTo>
                    <a:pt x="689813" y="927519"/>
                  </a:lnTo>
                  <a:lnTo>
                    <a:pt x="688835" y="928865"/>
                  </a:lnTo>
                  <a:lnTo>
                    <a:pt x="668147" y="959891"/>
                  </a:lnTo>
                  <a:lnTo>
                    <a:pt x="667829" y="960005"/>
                  </a:lnTo>
                  <a:lnTo>
                    <a:pt x="646315" y="1006817"/>
                  </a:lnTo>
                  <a:lnTo>
                    <a:pt x="646099" y="1006894"/>
                  </a:lnTo>
                  <a:lnTo>
                    <a:pt x="624217" y="1061021"/>
                  </a:lnTo>
                  <a:lnTo>
                    <a:pt x="623989" y="1061491"/>
                  </a:lnTo>
                  <a:lnTo>
                    <a:pt x="602500" y="1109967"/>
                  </a:lnTo>
                  <a:lnTo>
                    <a:pt x="581952" y="1139609"/>
                  </a:lnTo>
                  <a:lnTo>
                    <a:pt x="563727" y="1142301"/>
                  </a:lnTo>
                  <a:lnTo>
                    <a:pt x="543445" y="1112786"/>
                  </a:lnTo>
                  <a:lnTo>
                    <a:pt x="522351" y="1048816"/>
                  </a:lnTo>
                  <a:lnTo>
                    <a:pt x="500786" y="957681"/>
                  </a:lnTo>
                  <a:lnTo>
                    <a:pt x="479615" y="859574"/>
                  </a:lnTo>
                  <a:lnTo>
                    <a:pt x="479285" y="858024"/>
                  </a:lnTo>
                  <a:lnTo>
                    <a:pt x="458025" y="772020"/>
                  </a:lnTo>
                  <a:lnTo>
                    <a:pt x="458165" y="771690"/>
                  </a:lnTo>
                  <a:lnTo>
                    <a:pt x="436270" y="718947"/>
                  </a:lnTo>
                  <a:lnTo>
                    <a:pt x="436067" y="717461"/>
                  </a:lnTo>
                  <a:lnTo>
                    <a:pt x="434479" y="716368"/>
                  </a:lnTo>
                  <a:lnTo>
                    <a:pt x="411911" y="719823"/>
                  </a:lnTo>
                  <a:lnTo>
                    <a:pt x="411035" y="719543"/>
                  </a:lnTo>
                  <a:lnTo>
                    <a:pt x="409321" y="720394"/>
                  </a:lnTo>
                  <a:lnTo>
                    <a:pt x="387781" y="789178"/>
                  </a:lnTo>
                  <a:lnTo>
                    <a:pt x="387464" y="789393"/>
                  </a:lnTo>
                  <a:lnTo>
                    <a:pt x="365988" y="920216"/>
                  </a:lnTo>
                  <a:lnTo>
                    <a:pt x="365848" y="920318"/>
                  </a:lnTo>
                  <a:lnTo>
                    <a:pt x="344424" y="1095146"/>
                  </a:lnTo>
                  <a:lnTo>
                    <a:pt x="322618" y="1283144"/>
                  </a:lnTo>
                  <a:lnTo>
                    <a:pt x="301129" y="1439291"/>
                  </a:lnTo>
                  <a:lnTo>
                    <a:pt x="281190" y="1516786"/>
                  </a:lnTo>
                  <a:lnTo>
                    <a:pt x="264134" y="1497799"/>
                  </a:lnTo>
                  <a:lnTo>
                    <a:pt x="242836" y="1352727"/>
                  </a:lnTo>
                  <a:lnTo>
                    <a:pt x="221183" y="1091272"/>
                  </a:lnTo>
                  <a:lnTo>
                    <a:pt x="221145" y="1090790"/>
                  </a:lnTo>
                  <a:lnTo>
                    <a:pt x="199758" y="757301"/>
                  </a:lnTo>
                  <a:lnTo>
                    <a:pt x="178269" y="411200"/>
                  </a:lnTo>
                  <a:lnTo>
                    <a:pt x="178231" y="410692"/>
                  </a:lnTo>
                  <a:lnTo>
                    <a:pt x="178168" y="409473"/>
                  </a:lnTo>
                  <a:lnTo>
                    <a:pt x="156781" y="133896"/>
                  </a:lnTo>
                  <a:lnTo>
                    <a:pt x="156921" y="133718"/>
                  </a:lnTo>
                  <a:lnTo>
                    <a:pt x="156667" y="132257"/>
                  </a:lnTo>
                  <a:lnTo>
                    <a:pt x="135293" y="3505"/>
                  </a:lnTo>
                  <a:lnTo>
                    <a:pt x="135547" y="2565"/>
                  </a:lnTo>
                  <a:lnTo>
                    <a:pt x="134569" y="850"/>
                  </a:lnTo>
                  <a:lnTo>
                    <a:pt x="131279" y="0"/>
                  </a:lnTo>
                  <a:lnTo>
                    <a:pt x="129565" y="977"/>
                  </a:lnTo>
                  <a:lnTo>
                    <a:pt x="108089" y="80276"/>
                  </a:lnTo>
                  <a:lnTo>
                    <a:pt x="107708" y="80594"/>
                  </a:lnTo>
                  <a:lnTo>
                    <a:pt x="86207" y="391414"/>
                  </a:lnTo>
                  <a:lnTo>
                    <a:pt x="64477" y="908951"/>
                  </a:lnTo>
                  <a:lnTo>
                    <a:pt x="42989" y="1549247"/>
                  </a:lnTo>
                  <a:lnTo>
                    <a:pt x="21501" y="2188299"/>
                  </a:lnTo>
                  <a:lnTo>
                    <a:pt x="0" y="2674963"/>
                  </a:lnTo>
                  <a:lnTo>
                    <a:pt x="6108" y="2675229"/>
                  </a:lnTo>
                  <a:lnTo>
                    <a:pt x="27724" y="2186851"/>
                  </a:lnTo>
                  <a:lnTo>
                    <a:pt x="49212" y="1547774"/>
                  </a:lnTo>
                  <a:lnTo>
                    <a:pt x="70700" y="907491"/>
                  </a:lnTo>
                  <a:lnTo>
                    <a:pt x="92125" y="393471"/>
                  </a:lnTo>
                  <a:lnTo>
                    <a:pt x="113690" y="82791"/>
                  </a:lnTo>
                  <a:lnTo>
                    <a:pt x="131394" y="17805"/>
                  </a:lnTo>
                  <a:lnTo>
                    <a:pt x="150609" y="132740"/>
                  </a:lnTo>
                  <a:lnTo>
                    <a:pt x="172072" y="410349"/>
                  </a:lnTo>
                  <a:lnTo>
                    <a:pt x="193548" y="755929"/>
                  </a:lnTo>
                  <a:lnTo>
                    <a:pt x="215163" y="1093000"/>
                  </a:lnTo>
                  <a:lnTo>
                    <a:pt x="215303" y="1093127"/>
                  </a:lnTo>
                  <a:lnTo>
                    <a:pt x="236778" y="1353731"/>
                  </a:lnTo>
                  <a:lnTo>
                    <a:pt x="258394" y="1501127"/>
                  </a:lnTo>
                  <a:lnTo>
                    <a:pt x="259930" y="1502321"/>
                  </a:lnTo>
                  <a:lnTo>
                    <a:pt x="280377" y="1525181"/>
                  </a:lnTo>
                  <a:lnTo>
                    <a:pt x="281597" y="1526413"/>
                  </a:lnTo>
                  <a:lnTo>
                    <a:pt x="283425" y="1526527"/>
                  </a:lnTo>
                  <a:lnTo>
                    <a:pt x="284772" y="1525435"/>
                  </a:lnTo>
                  <a:lnTo>
                    <a:pt x="285991" y="1524203"/>
                  </a:lnTo>
                  <a:lnTo>
                    <a:pt x="286105" y="1522374"/>
                  </a:lnTo>
                  <a:lnTo>
                    <a:pt x="307606" y="1438973"/>
                  </a:lnTo>
                  <a:lnTo>
                    <a:pt x="307441" y="1438694"/>
                  </a:lnTo>
                  <a:lnTo>
                    <a:pt x="328968" y="1282280"/>
                  </a:lnTo>
                  <a:lnTo>
                    <a:pt x="350469" y="1095921"/>
                  </a:lnTo>
                  <a:lnTo>
                    <a:pt x="371830" y="922121"/>
                  </a:lnTo>
                  <a:lnTo>
                    <a:pt x="393255" y="792289"/>
                  </a:lnTo>
                  <a:lnTo>
                    <a:pt x="414083" y="725741"/>
                  </a:lnTo>
                  <a:lnTo>
                    <a:pt x="431393" y="723087"/>
                  </a:lnTo>
                  <a:lnTo>
                    <a:pt x="451916" y="772515"/>
                  </a:lnTo>
                  <a:lnTo>
                    <a:pt x="473646" y="860907"/>
                  </a:lnTo>
                  <a:lnTo>
                    <a:pt x="494804" y="959142"/>
                  </a:lnTo>
                  <a:lnTo>
                    <a:pt x="494944" y="959777"/>
                  </a:lnTo>
                  <a:lnTo>
                    <a:pt x="495160" y="960729"/>
                  </a:lnTo>
                  <a:lnTo>
                    <a:pt x="516661" y="1051471"/>
                  </a:lnTo>
                  <a:lnTo>
                    <a:pt x="516940" y="1051636"/>
                  </a:lnTo>
                  <a:lnTo>
                    <a:pt x="538391" y="1116812"/>
                  </a:lnTo>
                  <a:lnTo>
                    <a:pt x="539013" y="1117180"/>
                  </a:lnTo>
                  <a:lnTo>
                    <a:pt x="560743" y="1148676"/>
                  </a:lnTo>
                  <a:lnTo>
                    <a:pt x="562698" y="1149045"/>
                  </a:lnTo>
                  <a:lnTo>
                    <a:pt x="563524" y="1148448"/>
                  </a:lnTo>
                  <a:lnTo>
                    <a:pt x="585889" y="1145146"/>
                  </a:lnTo>
                  <a:lnTo>
                    <a:pt x="587121" y="1143558"/>
                  </a:lnTo>
                  <a:lnTo>
                    <a:pt x="587044" y="1143088"/>
                  </a:lnTo>
                  <a:lnTo>
                    <a:pt x="607872" y="1112901"/>
                  </a:lnTo>
                  <a:lnTo>
                    <a:pt x="608850" y="1111554"/>
                  </a:lnTo>
                  <a:lnTo>
                    <a:pt x="608736" y="1110996"/>
                  </a:lnTo>
                  <a:lnTo>
                    <a:pt x="630339" y="1062469"/>
                  </a:lnTo>
                  <a:lnTo>
                    <a:pt x="630262" y="1062316"/>
                  </a:lnTo>
                  <a:lnTo>
                    <a:pt x="651776" y="1009319"/>
                  </a:lnTo>
                  <a:lnTo>
                    <a:pt x="672388" y="964463"/>
                  </a:lnTo>
                  <a:lnTo>
                    <a:pt x="693699" y="932675"/>
                  </a:lnTo>
                  <a:lnTo>
                    <a:pt x="713384" y="920038"/>
                  </a:lnTo>
                  <a:lnTo>
                    <a:pt x="732942" y="923823"/>
                  </a:lnTo>
                  <a:lnTo>
                    <a:pt x="753922" y="941806"/>
                  </a:lnTo>
                  <a:lnTo>
                    <a:pt x="755142" y="942911"/>
                  </a:lnTo>
                  <a:lnTo>
                    <a:pt x="757097" y="942784"/>
                  </a:lnTo>
                  <a:lnTo>
                    <a:pt x="758190" y="941438"/>
                  </a:lnTo>
                  <a:lnTo>
                    <a:pt x="759294" y="940219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6269774" y="4225188"/>
              <a:ext cx="238125" cy="6350"/>
            </a:xfrm>
            <a:custGeom>
              <a:avLst/>
              <a:gdLst/>
              <a:ahLst/>
              <a:cxnLst/>
              <a:rect l="l" t="t" r="r" b="b"/>
              <a:pathLst>
                <a:path w="238125" h="6350">
                  <a:moveTo>
                    <a:pt x="237502" y="1270"/>
                  </a:moveTo>
                  <a:lnTo>
                    <a:pt x="236880" y="1270"/>
                  </a:lnTo>
                  <a:lnTo>
                    <a:pt x="23688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236474" y="6350"/>
                  </a:lnTo>
                  <a:lnTo>
                    <a:pt x="236474" y="5080"/>
                  </a:lnTo>
                  <a:lnTo>
                    <a:pt x="237502" y="5080"/>
                  </a:lnTo>
                  <a:lnTo>
                    <a:pt x="237502" y="12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5869495" y="4156595"/>
              <a:ext cx="694055" cy="106045"/>
            </a:xfrm>
            <a:custGeom>
              <a:avLst/>
              <a:gdLst/>
              <a:ahLst/>
              <a:cxnLst/>
              <a:rect l="l" t="t" r="r" b="b"/>
              <a:pathLst>
                <a:path w="694054" h="106045">
                  <a:moveTo>
                    <a:pt x="220891" y="46405"/>
                  </a:moveTo>
                  <a:lnTo>
                    <a:pt x="220040" y="44945"/>
                  </a:lnTo>
                  <a:lnTo>
                    <a:pt x="219303" y="43484"/>
                  </a:lnTo>
                  <a:lnTo>
                    <a:pt x="217360" y="42875"/>
                  </a:lnTo>
                  <a:lnTo>
                    <a:pt x="195808" y="55257"/>
                  </a:lnTo>
                  <a:lnTo>
                    <a:pt x="195618" y="55206"/>
                  </a:lnTo>
                  <a:lnTo>
                    <a:pt x="194157" y="56184"/>
                  </a:lnTo>
                  <a:lnTo>
                    <a:pt x="172669" y="71081"/>
                  </a:lnTo>
                  <a:lnTo>
                    <a:pt x="151523" y="85369"/>
                  </a:lnTo>
                  <a:lnTo>
                    <a:pt x="130340" y="95973"/>
                  </a:lnTo>
                  <a:lnTo>
                    <a:pt x="110159" y="99301"/>
                  </a:lnTo>
                  <a:lnTo>
                    <a:pt x="89839" y="93865"/>
                  </a:lnTo>
                  <a:lnTo>
                    <a:pt x="68770" y="78409"/>
                  </a:lnTo>
                  <a:lnTo>
                    <a:pt x="47625" y="54711"/>
                  </a:lnTo>
                  <a:lnTo>
                    <a:pt x="27216" y="28028"/>
                  </a:lnTo>
                  <a:lnTo>
                    <a:pt x="26250" y="26631"/>
                  </a:lnTo>
                  <a:lnTo>
                    <a:pt x="4762" y="0"/>
                  </a:lnTo>
                  <a:lnTo>
                    <a:pt x="0" y="3911"/>
                  </a:lnTo>
                  <a:lnTo>
                    <a:pt x="21374" y="30403"/>
                  </a:lnTo>
                  <a:lnTo>
                    <a:pt x="42976" y="58623"/>
                  </a:lnTo>
                  <a:lnTo>
                    <a:pt x="43129" y="58839"/>
                  </a:lnTo>
                  <a:lnTo>
                    <a:pt x="43345" y="59156"/>
                  </a:lnTo>
                  <a:lnTo>
                    <a:pt x="43954" y="59969"/>
                  </a:lnTo>
                  <a:lnTo>
                    <a:pt x="44107" y="59994"/>
                  </a:lnTo>
                  <a:lnTo>
                    <a:pt x="65697" y="84023"/>
                  </a:lnTo>
                  <a:lnTo>
                    <a:pt x="66128" y="84061"/>
                  </a:lnTo>
                  <a:lnTo>
                    <a:pt x="87922" y="100025"/>
                  </a:lnTo>
                  <a:lnTo>
                    <a:pt x="88912" y="99910"/>
                  </a:lnTo>
                  <a:lnTo>
                    <a:pt x="109042" y="105397"/>
                  </a:lnTo>
                  <a:lnTo>
                    <a:pt x="110756" y="105765"/>
                  </a:lnTo>
                  <a:lnTo>
                    <a:pt x="111696" y="105181"/>
                  </a:lnTo>
                  <a:lnTo>
                    <a:pt x="131876" y="101854"/>
                  </a:lnTo>
                  <a:lnTo>
                    <a:pt x="133591" y="101612"/>
                  </a:lnTo>
                  <a:lnTo>
                    <a:pt x="134035" y="100965"/>
                  </a:lnTo>
                  <a:lnTo>
                    <a:pt x="154228" y="90868"/>
                  </a:lnTo>
                  <a:lnTo>
                    <a:pt x="155816" y="90131"/>
                  </a:lnTo>
                  <a:lnTo>
                    <a:pt x="155956" y="89687"/>
                  </a:lnTo>
                  <a:lnTo>
                    <a:pt x="176161" y="76047"/>
                  </a:lnTo>
                  <a:lnTo>
                    <a:pt x="197700" y="61188"/>
                  </a:lnTo>
                  <a:lnTo>
                    <a:pt x="220408" y="48247"/>
                  </a:lnTo>
                  <a:lnTo>
                    <a:pt x="220891" y="46405"/>
                  </a:lnTo>
                  <a:close/>
                </a:path>
                <a:path w="694054" h="106045">
                  <a:moveTo>
                    <a:pt x="693712" y="61188"/>
                  </a:moveTo>
                  <a:lnTo>
                    <a:pt x="692492" y="59842"/>
                  </a:lnTo>
                  <a:lnTo>
                    <a:pt x="690778" y="59728"/>
                  </a:lnTo>
                  <a:lnTo>
                    <a:pt x="669290" y="58991"/>
                  </a:lnTo>
                  <a:lnTo>
                    <a:pt x="649630" y="57543"/>
                  </a:lnTo>
                  <a:lnTo>
                    <a:pt x="647915" y="57404"/>
                  </a:lnTo>
                  <a:lnTo>
                    <a:pt x="628167" y="55499"/>
                  </a:lnTo>
                  <a:lnTo>
                    <a:pt x="626427" y="55321"/>
                  </a:lnTo>
                  <a:lnTo>
                    <a:pt x="606577" y="53187"/>
                  </a:lnTo>
                  <a:lnTo>
                    <a:pt x="585050" y="51219"/>
                  </a:lnTo>
                  <a:lnTo>
                    <a:pt x="584911" y="51054"/>
                  </a:lnTo>
                  <a:lnTo>
                    <a:pt x="583323" y="51054"/>
                  </a:lnTo>
                  <a:lnTo>
                    <a:pt x="583196" y="51054"/>
                  </a:lnTo>
                  <a:lnTo>
                    <a:pt x="563372" y="50038"/>
                  </a:lnTo>
                  <a:lnTo>
                    <a:pt x="561860" y="49961"/>
                  </a:lnTo>
                  <a:lnTo>
                    <a:pt x="561708" y="49949"/>
                  </a:lnTo>
                  <a:lnTo>
                    <a:pt x="541693" y="50076"/>
                  </a:lnTo>
                  <a:lnTo>
                    <a:pt x="541566" y="49949"/>
                  </a:lnTo>
                  <a:lnTo>
                    <a:pt x="540092" y="50076"/>
                  </a:lnTo>
                  <a:lnTo>
                    <a:pt x="519963" y="51777"/>
                  </a:lnTo>
                  <a:lnTo>
                    <a:pt x="519823" y="51663"/>
                  </a:lnTo>
                  <a:lnTo>
                    <a:pt x="498144" y="54749"/>
                  </a:lnTo>
                  <a:lnTo>
                    <a:pt x="497598" y="54838"/>
                  </a:lnTo>
                  <a:lnTo>
                    <a:pt x="496620" y="54965"/>
                  </a:lnTo>
                  <a:lnTo>
                    <a:pt x="476669" y="58813"/>
                  </a:lnTo>
                  <a:lnTo>
                    <a:pt x="475005" y="59118"/>
                  </a:lnTo>
                  <a:lnTo>
                    <a:pt x="453402" y="63385"/>
                  </a:lnTo>
                  <a:lnTo>
                    <a:pt x="432028" y="66802"/>
                  </a:lnTo>
                  <a:lnTo>
                    <a:pt x="410883" y="68516"/>
                  </a:lnTo>
                  <a:lnTo>
                    <a:pt x="390131" y="67805"/>
                  </a:lnTo>
                  <a:lnTo>
                    <a:pt x="368528" y="64122"/>
                  </a:lnTo>
                  <a:lnTo>
                    <a:pt x="348234" y="58293"/>
                  </a:lnTo>
                  <a:lnTo>
                    <a:pt x="347522" y="58013"/>
                  </a:lnTo>
                  <a:lnTo>
                    <a:pt x="326034" y="50203"/>
                  </a:lnTo>
                  <a:lnTo>
                    <a:pt x="305892" y="42773"/>
                  </a:lnTo>
                  <a:lnTo>
                    <a:pt x="305650" y="42684"/>
                  </a:lnTo>
                  <a:lnTo>
                    <a:pt x="304546" y="42265"/>
                  </a:lnTo>
                  <a:lnTo>
                    <a:pt x="304304" y="42265"/>
                  </a:lnTo>
                  <a:lnTo>
                    <a:pt x="284365" y="36601"/>
                  </a:lnTo>
                  <a:lnTo>
                    <a:pt x="284022" y="36156"/>
                  </a:lnTo>
                  <a:lnTo>
                    <a:pt x="282321" y="36029"/>
                  </a:lnTo>
                  <a:lnTo>
                    <a:pt x="262293" y="33642"/>
                  </a:lnTo>
                  <a:lnTo>
                    <a:pt x="261797" y="33223"/>
                  </a:lnTo>
                  <a:lnTo>
                    <a:pt x="260096" y="33464"/>
                  </a:lnTo>
                  <a:lnTo>
                    <a:pt x="238607" y="35788"/>
                  </a:lnTo>
                  <a:lnTo>
                    <a:pt x="239217" y="41770"/>
                  </a:lnTo>
                  <a:lnTo>
                    <a:pt x="260438" y="39497"/>
                  </a:lnTo>
                  <a:lnTo>
                    <a:pt x="281114" y="41960"/>
                  </a:lnTo>
                  <a:lnTo>
                    <a:pt x="303593" y="48425"/>
                  </a:lnTo>
                  <a:lnTo>
                    <a:pt x="325551" y="56553"/>
                  </a:lnTo>
                  <a:lnTo>
                    <a:pt x="345452" y="63754"/>
                  </a:lnTo>
                  <a:lnTo>
                    <a:pt x="345694" y="63855"/>
                  </a:lnTo>
                  <a:lnTo>
                    <a:pt x="346049" y="63995"/>
                  </a:lnTo>
                  <a:lnTo>
                    <a:pt x="347040" y="64363"/>
                  </a:lnTo>
                  <a:lnTo>
                    <a:pt x="368769" y="70586"/>
                  </a:lnTo>
                  <a:lnTo>
                    <a:pt x="369112" y="70396"/>
                  </a:lnTo>
                  <a:lnTo>
                    <a:pt x="389039" y="73761"/>
                  </a:lnTo>
                  <a:lnTo>
                    <a:pt x="389407" y="73850"/>
                  </a:lnTo>
                  <a:lnTo>
                    <a:pt x="389610" y="73901"/>
                  </a:lnTo>
                  <a:lnTo>
                    <a:pt x="390626" y="74129"/>
                  </a:lnTo>
                  <a:lnTo>
                    <a:pt x="390867" y="73939"/>
                  </a:lnTo>
                  <a:lnTo>
                    <a:pt x="410895" y="74625"/>
                  </a:lnTo>
                  <a:lnTo>
                    <a:pt x="412610" y="74739"/>
                  </a:lnTo>
                  <a:lnTo>
                    <a:pt x="412851" y="74510"/>
                  </a:lnTo>
                  <a:lnTo>
                    <a:pt x="434467" y="72796"/>
                  </a:lnTo>
                  <a:lnTo>
                    <a:pt x="434581" y="72656"/>
                  </a:lnTo>
                  <a:lnTo>
                    <a:pt x="454494" y="69367"/>
                  </a:lnTo>
                  <a:lnTo>
                    <a:pt x="454621" y="69367"/>
                  </a:lnTo>
                  <a:lnTo>
                    <a:pt x="454914" y="69316"/>
                  </a:lnTo>
                  <a:lnTo>
                    <a:pt x="456209" y="69126"/>
                  </a:lnTo>
                  <a:lnTo>
                    <a:pt x="476097" y="65087"/>
                  </a:lnTo>
                  <a:lnTo>
                    <a:pt x="497598" y="61061"/>
                  </a:lnTo>
                  <a:lnTo>
                    <a:pt x="497878" y="61010"/>
                  </a:lnTo>
                  <a:lnTo>
                    <a:pt x="519252" y="57861"/>
                  </a:lnTo>
                  <a:lnTo>
                    <a:pt x="540461" y="56184"/>
                  </a:lnTo>
                  <a:lnTo>
                    <a:pt x="561644" y="56070"/>
                  </a:lnTo>
                  <a:lnTo>
                    <a:pt x="582955" y="57162"/>
                  </a:lnTo>
                  <a:lnTo>
                    <a:pt x="584136" y="57162"/>
                  </a:lnTo>
                  <a:lnTo>
                    <a:pt x="604329" y="59118"/>
                  </a:lnTo>
                  <a:lnTo>
                    <a:pt x="606031" y="59232"/>
                  </a:lnTo>
                  <a:lnTo>
                    <a:pt x="625817" y="61315"/>
                  </a:lnTo>
                  <a:lnTo>
                    <a:pt x="627405" y="61556"/>
                  </a:lnTo>
                  <a:lnTo>
                    <a:pt x="647306" y="63512"/>
                  </a:lnTo>
                  <a:lnTo>
                    <a:pt x="648690" y="63614"/>
                  </a:lnTo>
                  <a:lnTo>
                    <a:pt x="669048" y="65100"/>
                  </a:lnTo>
                  <a:lnTo>
                    <a:pt x="670636" y="65214"/>
                  </a:lnTo>
                  <a:lnTo>
                    <a:pt x="690537" y="65824"/>
                  </a:lnTo>
                  <a:lnTo>
                    <a:pt x="692251" y="65951"/>
                  </a:lnTo>
                  <a:lnTo>
                    <a:pt x="693585" y="64604"/>
                  </a:lnTo>
                  <a:lnTo>
                    <a:pt x="693712" y="62903"/>
                  </a:lnTo>
                  <a:lnTo>
                    <a:pt x="693712" y="61188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5" name="object 8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060269" y="6038444"/>
              <a:ext cx="82974" cy="80075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5360662" y="4261742"/>
              <a:ext cx="6985" cy="21590"/>
            </a:xfrm>
            <a:custGeom>
              <a:avLst/>
              <a:gdLst/>
              <a:ahLst/>
              <a:cxnLst/>
              <a:rect l="l" t="t" r="r" b="b"/>
              <a:pathLst>
                <a:path w="6985" h="21589">
                  <a:moveTo>
                    <a:pt x="6960" y="21493"/>
                  </a:moveTo>
                  <a:lnTo>
                    <a:pt x="0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5289219" y="4243311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07"/>
                  </a:moveTo>
                  <a:lnTo>
                    <a:pt x="75095" y="58864"/>
                  </a:lnTo>
                  <a:lnTo>
                    <a:pt x="73634" y="56781"/>
                  </a:lnTo>
                  <a:lnTo>
                    <a:pt x="70827" y="56299"/>
                  </a:lnTo>
                  <a:lnTo>
                    <a:pt x="68745" y="57759"/>
                  </a:lnTo>
                  <a:lnTo>
                    <a:pt x="51600" y="70218"/>
                  </a:lnTo>
                  <a:lnTo>
                    <a:pt x="32029" y="70218"/>
                  </a:lnTo>
                  <a:lnTo>
                    <a:pt x="15976" y="58559"/>
                  </a:lnTo>
                  <a:lnTo>
                    <a:pt x="9969" y="39992"/>
                  </a:lnTo>
                  <a:lnTo>
                    <a:pt x="16040" y="21272"/>
                  </a:lnTo>
                  <a:lnTo>
                    <a:pt x="31864" y="9766"/>
                  </a:lnTo>
                  <a:lnTo>
                    <a:pt x="51765" y="9766"/>
                  </a:lnTo>
                  <a:lnTo>
                    <a:pt x="68745" y="22098"/>
                  </a:lnTo>
                  <a:lnTo>
                    <a:pt x="74117" y="14770"/>
                  </a:lnTo>
                  <a:lnTo>
                    <a:pt x="55803" y="1460"/>
                  </a:lnTo>
                  <a:lnTo>
                    <a:pt x="53733" y="0"/>
                  </a:lnTo>
                  <a:lnTo>
                    <a:pt x="50927" y="368"/>
                  </a:lnTo>
                  <a:lnTo>
                    <a:pt x="50749" y="609"/>
                  </a:lnTo>
                  <a:lnTo>
                    <a:pt x="27965" y="609"/>
                  </a:lnTo>
                  <a:lnTo>
                    <a:pt x="25895" y="2565"/>
                  </a:lnTo>
                  <a:lnTo>
                    <a:pt x="25895" y="2882"/>
                  </a:lnTo>
                  <a:lnTo>
                    <a:pt x="9525" y="14770"/>
                  </a:lnTo>
                  <a:lnTo>
                    <a:pt x="7454" y="16243"/>
                  </a:lnTo>
                  <a:lnTo>
                    <a:pt x="6959" y="19050"/>
                  </a:lnTo>
                  <a:lnTo>
                    <a:pt x="7073" y="19227"/>
                  </a:lnTo>
                  <a:lnTo>
                    <a:pt x="850" y="38582"/>
                  </a:lnTo>
                  <a:lnTo>
                    <a:pt x="0" y="40906"/>
                  </a:lnTo>
                  <a:lnTo>
                    <a:pt x="1346" y="43599"/>
                  </a:lnTo>
                  <a:lnTo>
                    <a:pt x="1574" y="43675"/>
                  </a:lnTo>
                  <a:lnTo>
                    <a:pt x="7810" y="62890"/>
                  </a:lnTo>
                  <a:lnTo>
                    <a:pt x="8547" y="65328"/>
                  </a:lnTo>
                  <a:lnTo>
                    <a:pt x="11239" y="66675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84"/>
                  </a:lnTo>
                  <a:lnTo>
                    <a:pt x="32727" y="79502"/>
                  </a:lnTo>
                  <a:lnTo>
                    <a:pt x="32816" y="79375"/>
                  </a:lnTo>
                  <a:lnTo>
                    <a:pt x="55689" y="79375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200" y="63741"/>
                  </a:lnTo>
                  <a:lnTo>
                    <a:pt x="76682" y="608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5360662" y="3959488"/>
              <a:ext cx="245110" cy="345440"/>
            </a:xfrm>
            <a:custGeom>
              <a:avLst/>
              <a:gdLst/>
              <a:ahLst/>
              <a:cxnLst/>
              <a:rect l="l" t="t" r="r" b="b"/>
              <a:pathLst>
                <a:path w="245110" h="345439">
                  <a:moveTo>
                    <a:pt x="0" y="345363"/>
                  </a:moveTo>
                  <a:lnTo>
                    <a:pt x="6960" y="323747"/>
                  </a:lnTo>
                </a:path>
                <a:path w="245110" h="345439">
                  <a:moveTo>
                    <a:pt x="245077" y="21493"/>
                  </a:moveTo>
                  <a:lnTo>
                    <a:pt x="238116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5527332" y="3941051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95" y="60820"/>
                  </a:moveTo>
                  <a:lnTo>
                    <a:pt x="75107" y="58864"/>
                  </a:lnTo>
                  <a:lnTo>
                    <a:pt x="73634" y="56794"/>
                  </a:lnTo>
                  <a:lnTo>
                    <a:pt x="70827" y="56299"/>
                  </a:lnTo>
                  <a:lnTo>
                    <a:pt x="68757" y="57772"/>
                  </a:lnTo>
                  <a:lnTo>
                    <a:pt x="51612" y="70218"/>
                  </a:lnTo>
                  <a:lnTo>
                    <a:pt x="32029" y="70218"/>
                  </a:lnTo>
                  <a:lnTo>
                    <a:pt x="15989" y="58572"/>
                  </a:lnTo>
                  <a:lnTo>
                    <a:pt x="9969" y="40005"/>
                  </a:lnTo>
                  <a:lnTo>
                    <a:pt x="16040" y="21285"/>
                  </a:lnTo>
                  <a:lnTo>
                    <a:pt x="31889" y="9766"/>
                  </a:lnTo>
                  <a:lnTo>
                    <a:pt x="51752" y="9766"/>
                  </a:lnTo>
                  <a:lnTo>
                    <a:pt x="68757" y="22110"/>
                  </a:lnTo>
                  <a:lnTo>
                    <a:pt x="74129" y="14782"/>
                  </a:lnTo>
                  <a:lnTo>
                    <a:pt x="55816" y="1473"/>
                  </a:lnTo>
                  <a:lnTo>
                    <a:pt x="53733" y="0"/>
                  </a:lnTo>
                  <a:lnTo>
                    <a:pt x="50927" y="368"/>
                  </a:lnTo>
                  <a:lnTo>
                    <a:pt x="50749" y="609"/>
                  </a:lnTo>
                  <a:lnTo>
                    <a:pt x="27965" y="609"/>
                  </a:lnTo>
                  <a:lnTo>
                    <a:pt x="25895" y="2565"/>
                  </a:lnTo>
                  <a:lnTo>
                    <a:pt x="25895" y="2895"/>
                  </a:lnTo>
                  <a:lnTo>
                    <a:pt x="9525" y="14782"/>
                  </a:lnTo>
                  <a:lnTo>
                    <a:pt x="7454" y="16243"/>
                  </a:lnTo>
                  <a:lnTo>
                    <a:pt x="6972" y="19050"/>
                  </a:lnTo>
                  <a:lnTo>
                    <a:pt x="7086" y="19240"/>
                  </a:lnTo>
                  <a:lnTo>
                    <a:pt x="863" y="38595"/>
                  </a:lnTo>
                  <a:lnTo>
                    <a:pt x="0" y="40919"/>
                  </a:lnTo>
                  <a:lnTo>
                    <a:pt x="1346" y="43599"/>
                  </a:lnTo>
                  <a:lnTo>
                    <a:pt x="1600" y="43688"/>
                  </a:lnTo>
                  <a:lnTo>
                    <a:pt x="7823" y="62890"/>
                  </a:lnTo>
                  <a:lnTo>
                    <a:pt x="8559" y="65341"/>
                  </a:lnTo>
                  <a:lnTo>
                    <a:pt x="11239" y="66687"/>
                  </a:lnTo>
                  <a:lnTo>
                    <a:pt x="11442" y="66611"/>
                  </a:lnTo>
                  <a:lnTo>
                    <a:pt x="27851" y="78524"/>
                  </a:lnTo>
                  <a:lnTo>
                    <a:pt x="29806" y="79997"/>
                  </a:lnTo>
                  <a:lnTo>
                    <a:pt x="32727" y="79502"/>
                  </a:lnTo>
                  <a:lnTo>
                    <a:pt x="55689" y="79387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29" y="65214"/>
                  </a:lnTo>
                  <a:lnTo>
                    <a:pt x="76200" y="63754"/>
                  </a:lnTo>
                  <a:lnTo>
                    <a:pt x="76695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5598779" y="3980982"/>
              <a:ext cx="236220" cy="174625"/>
            </a:xfrm>
            <a:custGeom>
              <a:avLst/>
              <a:gdLst/>
              <a:ahLst/>
              <a:cxnLst/>
              <a:rect l="l" t="t" r="r" b="b"/>
              <a:pathLst>
                <a:path w="236220" h="174625">
                  <a:moveTo>
                    <a:pt x="0" y="21615"/>
                  </a:moveTo>
                  <a:lnTo>
                    <a:pt x="6960" y="0"/>
                  </a:lnTo>
                </a:path>
                <a:path w="236220" h="174625">
                  <a:moveTo>
                    <a:pt x="235918" y="174024"/>
                  </a:moveTo>
                  <a:lnTo>
                    <a:pt x="228958" y="152531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5756300" y="4115079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20"/>
                  </a:moveTo>
                  <a:lnTo>
                    <a:pt x="75095" y="58864"/>
                  </a:lnTo>
                  <a:lnTo>
                    <a:pt x="73634" y="56781"/>
                  </a:lnTo>
                  <a:lnTo>
                    <a:pt x="70815" y="56299"/>
                  </a:lnTo>
                  <a:lnTo>
                    <a:pt x="68745" y="57759"/>
                  </a:lnTo>
                  <a:lnTo>
                    <a:pt x="51600" y="70218"/>
                  </a:lnTo>
                  <a:lnTo>
                    <a:pt x="32029" y="70218"/>
                  </a:lnTo>
                  <a:lnTo>
                    <a:pt x="15976" y="58559"/>
                  </a:lnTo>
                  <a:lnTo>
                    <a:pt x="9969" y="40005"/>
                  </a:lnTo>
                  <a:lnTo>
                    <a:pt x="16040" y="21272"/>
                  </a:lnTo>
                  <a:lnTo>
                    <a:pt x="31864" y="9766"/>
                  </a:lnTo>
                  <a:lnTo>
                    <a:pt x="51765" y="9766"/>
                  </a:lnTo>
                  <a:lnTo>
                    <a:pt x="68745" y="22098"/>
                  </a:lnTo>
                  <a:lnTo>
                    <a:pt x="74117" y="14782"/>
                  </a:lnTo>
                  <a:lnTo>
                    <a:pt x="55803" y="1460"/>
                  </a:lnTo>
                  <a:lnTo>
                    <a:pt x="53721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65" y="609"/>
                  </a:lnTo>
                  <a:lnTo>
                    <a:pt x="25882" y="2565"/>
                  </a:lnTo>
                  <a:lnTo>
                    <a:pt x="25882" y="2895"/>
                  </a:lnTo>
                  <a:lnTo>
                    <a:pt x="9525" y="14782"/>
                  </a:lnTo>
                  <a:lnTo>
                    <a:pt x="7442" y="16243"/>
                  </a:lnTo>
                  <a:lnTo>
                    <a:pt x="6959" y="19050"/>
                  </a:lnTo>
                  <a:lnTo>
                    <a:pt x="7073" y="19240"/>
                  </a:lnTo>
                  <a:lnTo>
                    <a:pt x="850" y="38595"/>
                  </a:lnTo>
                  <a:lnTo>
                    <a:pt x="0" y="40906"/>
                  </a:lnTo>
                  <a:lnTo>
                    <a:pt x="1333" y="43599"/>
                  </a:lnTo>
                  <a:lnTo>
                    <a:pt x="1587" y="43688"/>
                  </a:lnTo>
                  <a:lnTo>
                    <a:pt x="7810" y="62890"/>
                  </a:lnTo>
                  <a:lnTo>
                    <a:pt x="8547" y="65341"/>
                  </a:lnTo>
                  <a:lnTo>
                    <a:pt x="11226" y="66675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84"/>
                  </a:lnTo>
                  <a:lnTo>
                    <a:pt x="32727" y="79502"/>
                  </a:lnTo>
                  <a:lnTo>
                    <a:pt x="32816" y="79375"/>
                  </a:lnTo>
                  <a:lnTo>
                    <a:pt x="55676" y="79375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187" y="63754"/>
                  </a:lnTo>
                  <a:lnTo>
                    <a:pt x="76682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5827737" y="4155006"/>
              <a:ext cx="245110" cy="82550"/>
            </a:xfrm>
            <a:custGeom>
              <a:avLst/>
              <a:gdLst/>
              <a:ahLst/>
              <a:cxnLst/>
              <a:rect l="l" t="t" r="r" b="b"/>
              <a:pathLst>
                <a:path w="245110" h="82550">
                  <a:moveTo>
                    <a:pt x="0" y="21615"/>
                  </a:moveTo>
                  <a:lnTo>
                    <a:pt x="6960" y="0"/>
                  </a:lnTo>
                </a:path>
                <a:path w="245110" h="82550">
                  <a:moveTo>
                    <a:pt x="245077" y="82432"/>
                  </a:moveTo>
                  <a:lnTo>
                    <a:pt x="238116" y="60939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5994412" y="4197515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82" y="60807"/>
                  </a:moveTo>
                  <a:lnTo>
                    <a:pt x="75095" y="58864"/>
                  </a:lnTo>
                  <a:lnTo>
                    <a:pt x="73634" y="56781"/>
                  </a:lnTo>
                  <a:lnTo>
                    <a:pt x="70827" y="56299"/>
                  </a:lnTo>
                  <a:lnTo>
                    <a:pt x="68745" y="57759"/>
                  </a:lnTo>
                  <a:lnTo>
                    <a:pt x="51600" y="70218"/>
                  </a:lnTo>
                  <a:lnTo>
                    <a:pt x="32029" y="70218"/>
                  </a:lnTo>
                  <a:lnTo>
                    <a:pt x="15976" y="58559"/>
                  </a:lnTo>
                  <a:lnTo>
                    <a:pt x="9969" y="39992"/>
                  </a:lnTo>
                  <a:lnTo>
                    <a:pt x="16040" y="21272"/>
                  </a:lnTo>
                  <a:lnTo>
                    <a:pt x="31864" y="9766"/>
                  </a:lnTo>
                  <a:lnTo>
                    <a:pt x="51765" y="9766"/>
                  </a:lnTo>
                  <a:lnTo>
                    <a:pt x="68745" y="22098"/>
                  </a:lnTo>
                  <a:lnTo>
                    <a:pt x="74117" y="14770"/>
                  </a:lnTo>
                  <a:lnTo>
                    <a:pt x="55803" y="1460"/>
                  </a:lnTo>
                  <a:lnTo>
                    <a:pt x="53733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65" y="609"/>
                  </a:lnTo>
                  <a:lnTo>
                    <a:pt x="25882" y="2565"/>
                  </a:lnTo>
                  <a:lnTo>
                    <a:pt x="25882" y="2882"/>
                  </a:lnTo>
                  <a:lnTo>
                    <a:pt x="9525" y="14770"/>
                  </a:lnTo>
                  <a:lnTo>
                    <a:pt x="7454" y="16243"/>
                  </a:lnTo>
                  <a:lnTo>
                    <a:pt x="6959" y="19050"/>
                  </a:lnTo>
                  <a:lnTo>
                    <a:pt x="7073" y="19227"/>
                  </a:lnTo>
                  <a:lnTo>
                    <a:pt x="850" y="38582"/>
                  </a:lnTo>
                  <a:lnTo>
                    <a:pt x="0" y="40906"/>
                  </a:lnTo>
                  <a:lnTo>
                    <a:pt x="1346" y="43599"/>
                  </a:lnTo>
                  <a:lnTo>
                    <a:pt x="1574" y="43675"/>
                  </a:lnTo>
                  <a:lnTo>
                    <a:pt x="7810" y="62890"/>
                  </a:lnTo>
                  <a:lnTo>
                    <a:pt x="8547" y="65328"/>
                  </a:lnTo>
                  <a:lnTo>
                    <a:pt x="11239" y="66675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84"/>
                  </a:lnTo>
                  <a:lnTo>
                    <a:pt x="32727" y="79502"/>
                  </a:lnTo>
                  <a:lnTo>
                    <a:pt x="32816" y="79375"/>
                  </a:lnTo>
                  <a:lnTo>
                    <a:pt x="55676" y="79375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200" y="63741"/>
                  </a:lnTo>
                  <a:lnTo>
                    <a:pt x="76682" y="608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6065854" y="4206786"/>
              <a:ext cx="245110" cy="52705"/>
            </a:xfrm>
            <a:custGeom>
              <a:avLst/>
              <a:gdLst/>
              <a:ahLst/>
              <a:cxnLst/>
              <a:rect l="l" t="t" r="r" b="b"/>
              <a:pathLst>
                <a:path w="245110" h="52704">
                  <a:moveTo>
                    <a:pt x="0" y="52268"/>
                  </a:moveTo>
                  <a:lnTo>
                    <a:pt x="6960" y="30652"/>
                  </a:lnTo>
                </a:path>
                <a:path w="245110" h="52704">
                  <a:moveTo>
                    <a:pt x="245077" y="21493"/>
                  </a:moveTo>
                  <a:lnTo>
                    <a:pt x="238116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6232525" y="4188358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5" h="80010">
                  <a:moveTo>
                    <a:pt x="76695" y="60807"/>
                  </a:moveTo>
                  <a:lnTo>
                    <a:pt x="75107" y="58851"/>
                  </a:lnTo>
                  <a:lnTo>
                    <a:pt x="73634" y="56781"/>
                  </a:lnTo>
                  <a:lnTo>
                    <a:pt x="70827" y="56299"/>
                  </a:lnTo>
                  <a:lnTo>
                    <a:pt x="68757" y="57759"/>
                  </a:lnTo>
                  <a:lnTo>
                    <a:pt x="51600" y="70218"/>
                  </a:lnTo>
                  <a:lnTo>
                    <a:pt x="32042" y="70218"/>
                  </a:lnTo>
                  <a:lnTo>
                    <a:pt x="15976" y="58559"/>
                  </a:lnTo>
                  <a:lnTo>
                    <a:pt x="9969" y="39992"/>
                  </a:lnTo>
                  <a:lnTo>
                    <a:pt x="16040" y="21272"/>
                  </a:lnTo>
                  <a:lnTo>
                    <a:pt x="31864" y="9766"/>
                  </a:lnTo>
                  <a:lnTo>
                    <a:pt x="51777" y="9766"/>
                  </a:lnTo>
                  <a:lnTo>
                    <a:pt x="68757" y="22098"/>
                  </a:lnTo>
                  <a:lnTo>
                    <a:pt x="74129" y="14770"/>
                  </a:lnTo>
                  <a:lnTo>
                    <a:pt x="55803" y="1460"/>
                  </a:lnTo>
                  <a:lnTo>
                    <a:pt x="53733" y="0"/>
                  </a:lnTo>
                  <a:lnTo>
                    <a:pt x="50927" y="355"/>
                  </a:lnTo>
                  <a:lnTo>
                    <a:pt x="50736" y="609"/>
                  </a:lnTo>
                  <a:lnTo>
                    <a:pt x="27965" y="609"/>
                  </a:lnTo>
                  <a:lnTo>
                    <a:pt x="25895" y="2552"/>
                  </a:lnTo>
                  <a:lnTo>
                    <a:pt x="25895" y="2882"/>
                  </a:lnTo>
                  <a:lnTo>
                    <a:pt x="9525" y="14770"/>
                  </a:lnTo>
                  <a:lnTo>
                    <a:pt x="7454" y="16230"/>
                  </a:lnTo>
                  <a:lnTo>
                    <a:pt x="6959" y="19050"/>
                  </a:lnTo>
                  <a:lnTo>
                    <a:pt x="7086" y="19240"/>
                  </a:lnTo>
                  <a:lnTo>
                    <a:pt x="863" y="38582"/>
                  </a:lnTo>
                  <a:lnTo>
                    <a:pt x="0" y="40906"/>
                  </a:lnTo>
                  <a:lnTo>
                    <a:pt x="1346" y="43586"/>
                  </a:lnTo>
                  <a:lnTo>
                    <a:pt x="1600" y="43675"/>
                  </a:lnTo>
                  <a:lnTo>
                    <a:pt x="7823" y="62890"/>
                  </a:lnTo>
                  <a:lnTo>
                    <a:pt x="8547" y="65328"/>
                  </a:lnTo>
                  <a:lnTo>
                    <a:pt x="11239" y="66675"/>
                  </a:lnTo>
                  <a:lnTo>
                    <a:pt x="11442" y="66611"/>
                  </a:lnTo>
                  <a:lnTo>
                    <a:pt x="27851" y="78524"/>
                  </a:lnTo>
                  <a:lnTo>
                    <a:pt x="29794" y="79984"/>
                  </a:lnTo>
                  <a:lnTo>
                    <a:pt x="32727" y="79502"/>
                  </a:lnTo>
                  <a:lnTo>
                    <a:pt x="32816" y="79375"/>
                  </a:lnTo>
                  <a:lnTo>
                    <a:pt x="55689" y="79375"/>
                  </a:lnTo>
                  <a:lnTo>
                    <a:pt x="57759" y="77292"/>
                  </a:lnTo>
                  <a:lnTo>
                    <a:pt x="57759" y="77114"/>
                  </a:lnTo>
                  <a:lnTo>
                    <a:pt x="74129" y="65201"/>
                  </a:lnTo>
                  <a:lnTo>
                    <a:pt x="76200" y="63741"/>
                  </a:lnTo>
                  <a:lnTo>
                    <a:pt x="76695" y="608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6303970" y="4197627"/>
              <a:ext cx="236220" cy="52705"/>
            </a:xfrm>
            <a:custGeom>
              <a:avLst/>
              <a:gdLst/>
              <a:ahLst/>
              <a:cxnLst/>
              <a:rect l="l" t="t" r="r" b="b"/>
              <a:pathLst>
                <a:path w="236220" h="52704">
                  <a:moveTo>
                    <a:pt x="0" y="52268"/>
                  </a:moveTo>
                  <a:lnTo>
                    <a:pt x="6960" y="30652"/>
                  </a:lnTo>
                </a:path>
                <a:path w="236220" h="52704">
                  <a:moveTo>
                    <a:pt x="235918" y="21493"/>
                  </a:moveTo>
                  <a:lnTo>
                    <a:pt x="228958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6461493" y="4179188"/>
              <a:ext cx="76835" cy="80010"/>
            </a:xfrm>
            <a:custGeom>
              <a:avLst/>
              <a:gdLst/>
              <a:ahLst/>
              <a:cxnLst/>
              <a:rect l="l" t="t" r="r" b="b"/>
              <a:pathLst>
                <a:path w="76834" h="80010">
                  <a:moveTo>
                    <a:pt x="76682" y="60820"/>
                  </a:moveTo>
                  <a:lnTo>
                    <a:pt x="75095" y="58864"/>
                  </a:lnTo>
                  <a:lnTo>
                    <a:pt x="73621" y="56794"/>
                  </a:lnTo>
                  <a:lnTo>
                    <a:pt x="70815" y="56299"/>
                  </a:lnTo>
                  <a:lnTo>
                    <a:pt x="68745" y="57772"/>
                  </a:lnTo>
                  <a:lnTo>
                    <a:pt x="51600" y="70231"/>
                  </a:lnTo>
                  <a:lnTo>
                    <a:pt x="32029" y="70231"/>
                  </a:lnTo>
                  <a:lnTo>
                    <a:pt x="15989" y="58572"/>
                  </a:lnTo>
                  <a:lnTo>
                    <a:pt x="9969" y="40005"/>
                  </a:lnTo>
                  <a:lnTo>
                    <a:pt x="16040" y="21285"/>
                  </a:lnTo>
                  <a:lnTo>
                    <a:pt x="31864" y="9779"/>
                  </a:lnTo>
                  <a:lnTo>
                    <a:pt x="51765" y="9779"/>
                  </a:lnTo>
                  <a:lnTo>
                    <a:pt x="68745" y="22110"/>
                  </a:lnTo>
                  <a:lnTo>
                    <a:pt x="74117" y="14782"/>
                  </a:lnTo>
                  <a:lnTo>
                    <a:pt x="55803" y="1473"/>
                  </a:lnTo>
                  <a:lnTo>
                    <a:pt x="53721" y="0"/>
                  </a:lnTo>
                  <a:lnTo>
                    <a:pt x="50914" y="368"/>
                  </a:lnTo>
                  <a:lnTo>
                    <a:pt x="50736" y="609"/>
                  </a:lnTo>
                  <a:lnTo>
                    <a:pt x="27952" y="609"/>
                  </a:lnTo>
                  <a:lnTo>
                    <a:pt x="25882" y="2565"/>
                  </a:lnTo>
                  <a:lnTo>
                    <a:pt x="25882" y="2895"/>
                  </a:lnTo>
                  <a:lnTo>
                    <a:pt x="9525" y="14782"/>
                  </a:lnTo>
                  <a:lnTo>
                    <a:pt x="7442" y="16243"/>
                  </a:lnTo>
                  <a:lnTo>
                    <a:pt x="6959" y="19050"/>
                  </a:lnTo>
                  <a:lnTo>
                    <a:pt x="7073" y="19240"/>
                  </a:lnTo>
                  <a:lnTo>
                    <a:pt x="850" y="38595"/>
                  </a:lnTo>
                  <a:lnTo>
                    <a:pt x="0" y="40919"/>
                  </a:lnTo>
                  <a:lnTo>
                    <a:pt x="1333" y="43599"/>
                  </a:lnTo>
                  <a:lnTo>
                    <a:pt x="1587" y="43688"/>
                  </a:lnTo>
                  <a:lnTo>
                    <a:pt x="7810" y="62903"/>
                  </a:lnTo>
                  <a:lnTo>
                    <a:pt x="8547" y="65341"/>
                  </a:lnTo>
                  <a:lnTo>
                    <a:pt x="11226" y="66687"/>
                  </a:lnTo>
                  <a:lnTo>
                    <a:pt x="11430" y="66611"/>
                  </a:lnTo>
                  <a:lnTo>
                    <a:pt x="27838" y="78524"/>
                  </a:lnTo>
                  <a:lnTo>
                    <a:pt x="29794" y="79997"/>
                  </a:lnTo>
                  <a:lnTo>
                    <a:pt x="32715" y="79502"/>
                  </a:lnTo>
                  <a:lnTo>
                    <a:pt x="55676" y="79387"/>
                  </a:lnTo>
                  <a:lnTo>
                    <a:pt x="57759" y="77304"/>
                  </a:lnTo>
                  <a:lnTo>
                    <a:pt x="57759" y="77114"/>
                  </a:lnTo>
                  <a:lnTo>
                    <a:pt x="74117" y="65214"/>
                  </a:lnTo>
                  <a:lnTo>
                    <a:pt x="76187" y="63754"/>
                  </a:lnTo>
                  <a:lnTo>
                    <a:pt x="76682" y="608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6532929" y="4219121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0" y="21615"/>
                  </a:moveTo>
                  <a:lnTo>
                    <a:pt x="6960" y="0"/>
                  </a:lnTo>
                </a:path>
              </a:pathLst>
            </a:custGeom>
            <a:ln w="91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" name="object 9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99610" y="4170028"/>
              <a:ext cx="82974" cy="79990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928569" y="4179187"/>
              <a:ext cx="82974" cy="79990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166686" y="4179187"/>
              <a:ext cx="82974" cy="7999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404802" y="4179187"/>
              <a:ext cx="82974" cy="79990"/>
            </a:xfrm>
            <a:prstGeom prst="rect">
              <a:avLst/>
            </a:prstGeom>
          </p:spPr>
        </p:pic>
      </p:grpSp>
      <p:sp>
        <p:nvSpPr>
          <p:cNvPr id="103" name="object 103"/>
          <p:cNvSpPr/>
          <p:nvPr/>
        </p:nvSpPr>
        <p:spPr>
          <a:xfrm>
            <a:off x="5886228" y="2968095"/>
            <a:ext cx="731520" cy="124460"/>
          </a:xfrm>
          <a:custGeom>
            <a:avLst/>
            <a:gdLst/>
            <a:ahLst/>
            <a:cxnLst/>
            <a:rect l="l" t="t" r="r" b="b"/>
            <a:pathLst>
              <a:path w="731520" h="124460">
                <a:moveTo>
                  <a:pt x="47501" y="16608"/>
                </a:moveTo>
                <a:lnTo>
                  <a:pt x="28329" y="16608"/>
                </a:lnTo>
                <a:lnTo>
                  <a:pt x="28329" y="95866"/>
                </a:lnTo>
                <a:lnTo>
                  <a:pt x="47501" y="95866"/>
                </a:lnTo>
                <a:lnTo>
                  <a:pt x="47501" y="16608"/>
                </a:lnTo>
                <a:close/>
              </a:path>
              <a:path w="731520" h="124460">
                <a:moveTo>
                  <a:pt x="75831" y="366"/>
                </a:moveTo>
                <a:lnTo>
                  <a:pt x="0" y="366"/>
                </a:lnTo>
                <a:lnTo>
                  <a:pt x="0" y="16608"/>
                </a:lnTo>
                <a:lnTo>
                  <a:pt x="75831" y="16608"/>
                </a:lnTo>
                <a:lnTo>
                  <a:pt x="75831" y="366"/>
                </a:lnTo>
                <a:close/>
              </a:path>
              <a:path w="731520" h="124460">
                <a:moveTo>
                  <a:pt x="191470" y="26012"/>
                </a:moveTo>
                <a:lnTo>
                  <a:pt x="124675" y="26012"/>
                </a:lnTo>
                <a:lnTo>
                  <a:pt x="124675" y="42742"/>
                </a:lnTo>
                <a:lnTo>
                  <a:pt x="191470" y="42742"/>
                </a:lnTo>
                <a:lnTo>
                  <a:pt x="191470" y="26012"/>
                </a:lnTo>
                <a:close/>
              </a:path>
              <a:path w="731520" h="124460">
                <a:moveTo>
                  <a:pt x="191470" y="54833"/>
                </a:moveTo>
                <a:lnTo>
                  <a:pt x="124675" y="54833"/>
                </a:lnTo>
                <a:lnTo>
                  <a:pt x="124675" y="71686"/>
                </a:lnTo>
                <a:lnTo>
                  <a:pt x="191470" y="71686"/>
                </a:lnTo>
                <a:lnTo>
                  <a:pt x="191470" y="54833"/>
                </a:lnTo>
                <a:close/>
              </a:path>
              <a:path w="731520" h="124460">
                <a:moveTo>
                  <a:pt x="283419" y="0"/>
                </a:moveTo>
                <a:lnTo>
                  <a:pt x="248430" y="16717"/>
                </a:lnTo>
                <a:lnTo>
                  <a:pt x="243245" y="48604"/>
                </a:lnTo>
                <a:lnTo>
                  <a:pt x="243716" y="59962"/>
                </a:lnTo>
                <a:lnTo>
                  <a:pt x="264859" y="97576"/>
                </a:lnTo>
                <a:lnTo>
                  <a:pt x="283419" y="97576"/>
                </a:lnTo>
                <a:lnTo>
                  <a:pt x="290624" y="94278"/>
                </a:lnTo>
                <a:lnTo>
                  <a:pt x="295753" y="87806"/>
                </a:lnTo>
                <a:lnTo>
                  <a:pt x="299059" y="82310"/>
                </a:lnTo>
                <a:lnTo>
                  <a:pt x="271941" y="82310"/>
                </a:lnTo>
                <a:lnTo>
                  <a:pt x="269987" y="81700"/>
                </a:lnTo>
                <a:lnTo>
                  <a:pt x="268278" y="80234"/>
                </a:lnTo>
                <a:lnTo>
                  <a:pt x="266568" y="78891"/>
                </a:lnTo>
                <a:lnTo>
                  <a:pt x="265103" y="76082"/>
                </a:lnTo>
                <a:lnTo>
                  <a:pt x="263992" y="71884"/>
                </a:lnTo>
                <a:lnTo>
                  <a:pt x="262905" y="67655"/>
                </a:lnTo>
                <a:lnTo>
                  <a:pt x="262412" y="61444"/>
                </a:lnTo>
                <a:lnTo>
                  <a:pt x="262412" y="36079"/>
                </a:lnTo>
                <a:lnTo>
                  <a:pt x="262905" y="29675"/>
                </a:lnTo>
                <a:lnTo>
                  <a:pt x="264248" y="24913"/>
                </a:lnTo>
                <a:lnTo>
                  <a:pt x="265225" y="21249"/>
                </a:lnTo>
                <a:lnTo>
                  <a:pt x="266568" y="18684"/>
                </a:lnTo>
                <a:lnTo>
                  <a:pt x="268278" y="17341"/>
                </a:lnTo>
                <a:lnTo>
                  <a:pt x="269987" y="15875"/>
                </a:lnTo>
                <a:lnTo>
                  <a:pt x="271941" y="15265"/>
                </a:lnTo>
                <a:lnTo>
                  <a:pt x="299085" y="15265"/>
                </a:lnTo>
                <a:lnTo>
                  <a:pt x="295875" y="9891"/>
                </a:lnTo>
                <a:lnTo>
                  <a:pt x="290624" y="3297"/>
                </a:lnTo>
                <a:lnTo>
                  <a:pt x="283419" y="0"/>
                </a:lnTo>
                <a:close/>
              </a:path>
              <a:path w="731520" h="124460">
                <a:moveTo>
                  <a:pt x="299085" y="15265"/>
                </a:moveTo>
                <a:lnTo>
                  <a:pt x="276459" y="15265"/>
                </a:lnTo>
                <a:lnTo>
                  <a:pt x="278413" y="15875"/>
                </a:lnTo>
                <a:lnTo>
                  <a:pt x="280122" y="17341"/>
                </a:lnTo>
                <a:lnTo>
                  <a:pt x="285886" y="36079"/>
                </a:lnTo>
                <a:lnTo>
                  <a:pt x="285871" y="61444"/>
                </a:lnTo>
                <a:lnTo>
                  <a:pt x="285373" y="68022"/>
                </a:lnTo>
                <a:lnTo>
                  <a:pt x="283175" y="76326"/>
                </a:lnTo>
                <a:lnTo>
                  <a:pt x="281832" y="78891"/>
                </a:lnTo>
                <a:lnTo>
                  <a:pt x="280122" y="80234"/>
                </a:lnTo>
                <a:lnTo>
                  <a:pt x="278413" y="81700"/>
                </a:lnTo>
                <a:lnTo>
                  <a:pt x="276459" y="82310"/>
                </a:lnTo>
                <a:lnTo>
                  <a:pt x="299059" y="82310"/>
                </a:lnTo>
                <a:lnTo>
                  <a:pt x="299901" y="80912"/>
                </a:lnTo>
                <a:lnTo>
                  <a:pt x="302835" y="72128"/>
                </a:lnTo>
                <a:lnTo>
                  <a:pt x="304579" y="61444"/>
                </a:lnTo>
                <a:lnTo>
                  <a:pt x="305155" y="48849"/>
                </a:lnTo>
                <a:lnTo>
                  <a:pt x="304564" y="36079"/>
                </a:lnTo>
                <a:lnTo>
                  <a:pt x="302835" y="25432"/>
                </a:lnTo>
                <a:lnTo>
                  <a:pt x="299952" y="16717"/>
                </a:lnTo>
                <a:lnTo>
                  <a:pt x="299085" y="15265"/>
                </a:lnTo>
                <a:close/>
              </a:path>
              <a:path w="731520" h="124460">
                <a:moveTo>
                  <a:pt x="341789" y="77547"/>
                </a:moveTo>
                <a:lnTo>
                  <a:pt x="323594" y="77547"/>
                </a:lnTo>
                <a:lnTo>
                  <a:pt x="323594" y="95866"/>
                </a:lnTo>
                <a:lnTo>
                  <a:pt x="341789" y="95866"/>
                </a:lnTo>
                <a:lnTo>
                  <a:pt x="341789" y="77547"/>
                </a:lnTo>
                <a:close/>
              </a:path>
              <a:path w="731520" h="124460">
                <a:moveTo>
                  <a:pt x="376346" y="69487"/>
                </a:moveTo>
                <a:lnTo>
                  <a:pt x="358029" y="71319"/>
                </a:lnTo>
                <a:lnTo>
                  <a:pt x="359128" y="79379"/>
                </a:lnTo>
                <a:lnTo>
                  <a:pt x="362425" y="85730"/>
                </a:lnTo>
                <a:lnTo>
                  <a:pt x="373537" y="95133"/>
                </a:lnTo>
                <a:lnTo>
                  <a:pt x="380742" y="97576"/>
                </a:lnTo>
                <a:lnTo>
                  <a:pt x="389534" y="97576"/>
                </a:lnTo>
                <a:lnTo>
                  <a:pt x="397391" y="96776"/>
                </a:lnTo>
                <a:lnTo>
                  <a:pt x="404309" y="94385"/>
                </a:lnTo>
                <a:lnTo>
                  <a:pt x="410312" y="90414"/>
                </a:lnTo>
                <a:lnTo>
                  <a:pt x="415422" y="84875"/>
                </a:lnTo>
                <a:lnTo>
                  <a:pt x="416867" y="82921"/>
                </a:lnTo>
                <a:lnTo>
                  <a:pt x="386481" y="82921"/>
                </a:lnTo>
                <a:lnTo>
                  <a:pt x="383428" y="81700"/>
                </a:lnTo>
                <a:lnTo>
                  <a:pt x="378300" y="76815"/>
                </a:lnTo>
                <a:lnTo>
                  <a:pt x="376834" y="73640"/>
                </a:lnTo>
                <a:lnTo>
                  <a:pt x="376346" y="69487"/>
                </a:lnTo>
                <a:close/>
              </a:path>
              <a:path w="731520" h="124460">
                <a:moveTo>
                  <a:pt x="419334" y="46650"/>
                </a:moveTo>
                <a:lnTo>
                  <a:pt x="393442" y="46650"/>
                </a:lnTo>
                <a:lnTo>
                  <a:pt x="396861" y="48116"/>
                </a:lnTo>
                <a:lnTo>
                  <a:pt x="399547" y="51047"/>
                </a:lnTo>
                <a:lnTo>
                  <a:pt x="402111" y="53978"/>
                </a:lnTo>
                <a:lnTo>
                  <a:pt x="403455" y="58374"/>
                </a:lnTo>
                <a:lnTo>
                  <a:pt x="403455" y="70464"/>
                </a:lnTo>
                <a:lnTo>
                  <a:pt x="402111" y="75105"/>
                </a:lnTo>
                <a:lnTo>
                  <a:pt x="396861" y="81333"/>
                </a:lnTo>
                <a:lnTo>
                  <a:pt x="393564" y="82921"/>
                </a:lnTo>
                <a:lnTo>
                  <a:pt x="416867" y="82921"/>
                </a:lnTo>
                <a:lnTo>
                  <a:pt x="419940" y="78769"/>
                </a:lnTo>
                <a:lnTo>
                  <a:pt x="422260" y="71686"/>
                </a:lnTo>
                <a:lnTo>
                  <a:pt x="422260" y="54466"/>
                </a:lnTo>
                <a:lnTo>
                  <a:pt x="419451" y="46773"/>
                </a:lnTo>
                <a:close/>
              </a:path>
              <a:path w="731520" h="124460">
                <a:moveTo>
                  <a:pt x="417986" y="1709"/>
                </a:moveTo>
                <a:lnTo>
                  <a:pt x="369630" y="1709"/>
                </a:lnTo>
                <a:lnTo>
                  <a:pt x="360227" y="51413"/>
                </a:lnTo>
                <a:lnTo>
                  <a:pt x="375125" y="53611"/>
                </a:lnTo>
                <a:lnTo>
                  <a:pt x="379277" y="48971"/>
                </a:lnTo>
                <a:lnTo>
                  <a:pt x="384039" y="46650"/>
                </a:lnTo>
                <a:lnTo>
                  <a:pt x="419334" y="46650"/>
                </a:lnTo>
                <a:lnTo>
                  <a:pt x="413834" y="40911"/>
                </a:lnTo>
                <a:lnTo>
                  <a:pt x="408332" y="35049"/>
                </a:lnTo>
                <a:lnTo>
                  <a:pt x="380620" y="35049"/>
                </a:lnTo>
                <a:lnTo>
                  <a:pt x="383551" y="18806"/>
                </a:lnTo>
                <a:lnTo>
                  <a:pt x="417986" y="18806"/>
                </a:lnTo>
                <a:lnTo>
                  <a:pt x="417986" y="1709"/>
                </a:lnTo>
                <a:close/>
              </a:path>
              <a:path w="731520" h="124460">
                <a:moveTo>
                  <a:pt x="401257" y="31996"/>
                </a:moveTo>
                <a:lnTo>
                  <a:pt x="388923" y="31996"/>
                </a:lnTo>
                <a:lnTo>
                  <a:pt x="384772" y="33095"/>
                </a:lnTo>
                <a:lnTo>
                  <a:pt x="380620" y="35049"/>
                </a:lnTo>
                <a:lnTo>
                  <a:pt x="408332" y="35049"/>
                </a:lnTo>
                <a:lnTo>
                  <a:pt x="401257" y="31996"/>
                </a:lnTo>
                <a:close/>
              </a:path>
              <a:path w="731520" h="124460">
                <a:moveTo>
                  <a:pt x="488200" y="73395"/>
                </a:moveTo>
                <a:lnTo>
                  <a:pt x="469761" y="76204"/>
                </a:lnTo>
                <a:lnTo>
                  <a:pt x="471471" y="82677"/>
                </a:lnTo>
                <a:lnTo>
                  <a:pt x="475134" y="87928"/>
                </a:lnTo>
                <a:lnTo>
                  <a:pt x="486124" y="95499"/>
                </a:lnTo>
                <a:lnTo>
                  <a:pt x="493573" y="97453"/>
                </a:lnTo>
                <a:lnTo>
                  <a:pt x="513355" y="97453"/>
                </a:lnTo>
                <a:lnTo>
                  <a:pt x="521170" y="95133"/>
                </a:lnTo>
                <a:lnTo>
                  <a:pt x="526421" y="90615"/>
                </a:lnTo>
                <a:lnTo>
                  <a:pt x="531793" y="86096"/>
                </a:lnTo>
                <a:lnTo>
                  <a:pt x="532689" y="84264"/>
                </a:lnTo>
                <a:lnTo>
                  <a:pt x="498701" y="84264"/>
                </a:lnTo>
                <a:lnTo>
                  <a:pt x="495282" y="83287"/>
                </a:lnTo>
                <a:lnTo>
                  <a:pt x="492962" y="81455"/>
                </a:lnTo>
                <a:lnTo>
                  <a:pt x="490520" y="79624"/>
                </a:lnTo>
                <a:lnTo>
                  <a:pt x="488932" y="76937"/>
                </a:lnTo>
                <a:lnTo>
                  <a:pt x="488200" y="73395"/>
                </a:lnTo>
                <a:close/>
              </a:path>
              <a:path w="731520" h="124460">
                <a:moveTo>
                  <a:pt x="510912" y="25157"/>
                </a:moveTo>
                <a:lnTo>
                  <a:pt x="472385" y="40300"/>
                </a:lnTo>
                <a:lnTo>
                  <a:pt x="472325" y="53001"/>
                </a:lnTo>
                <a:lnTo>
                  <a:pt x="475134" y="58252"/>
                </a:lnTo>
                <a:lnTo>
                  <a:pt x="511767" y="71686"/>
                </a:lnTo>
                <a:lnTo>
                  <a:pt x="513843" y="72418"/>
                </a:lnTo>
                <a:lnTo>
                  <a:pt x="515675" y="74250"/>
                </a:lnTo>
                <a:lnTo>
                  <a:pt x="516041" y="75349"/>
                </a:lnTo>
                <a:lnTo>
                  <a:pt x="516041" y="78769"/>
                </a:lnTo>
                <a:lnTo>
                  <a:pt x="515308" y="80478"/>
                </a:lnTo>
                <a:lnTo>
                  <a:pt x="513599" y="81700"/>
                </a:lnTo>
                <a:lnTo>
                  <a:pt x="511279" y="83409"/>
                </a:lnTo>
                <a:lnTo>
                  <a:pt x="507738" y="84264"/>
                </a:lnTo>
                <a:lnTo>
                  <a:pt x="532689" y="84264"/>
                </a:lnTo>
                <a:lnTo>
                  <a:pt x="534480" y="80601"/>
                </a:lnTo>
                <a:lnTo>
                  <a:pt x="534480" y="68510"/>
                </a:lnTo>
                <a:lnTo>
                  <a:pt x="532526" y="63870"/>
                </a:lnTo>
                <a:lnTo>
                  <a:pt x="524833" y="57397"/>
                </a:lnTo>
                <a:lnTo>
                  <a:pt x="517995" y="54710"/>
                </a:lnTo>
                <a:lnTo>
                  <a:pt x="498579" y="50314"/>
                </a:lnTo>
                <a:lnTo>
                  <a:pt x="492840" y="48604"/>
                </a:lnTo>
                <a:lnTo>
                  <a:pt x="489909" y="46528"/>
                </a:lnTo>
                <a:lnTo>
                  <a:pt x="489299" y="45307"/>
                </a:lnTo>
                <a:lnTo>
                  <a:pt x="489299" y="42498"/>
                </a:lnTo>
                <a:lnTo>
                  <a:pt x="490031" y="41277"/>
                </a:lnTo>
                <a:lnTo>
                  <a:pt x="491497" y="40300"/>
                </a:lnTo>
                <a:lnTo>
                  <a:pt x="493573" y="38957"/>
                </a:lnTo>
                <a:lnTo>
                  <a:pt x="496992" y="38346"/>
                </a:lnTo>
                <a:lnTo>
                  <a:pt x="530572" y="38346"/>
                </a:lnTo>
                <a:lnTo>
                  <a:pt x="530328" y="37491"/>
                </a:lnTo>
                <a:lnTo>
                  <a:pt x="527153" y="32851"/>
                </a:lnTo>
                <a:lnTo>
                  <a:pt x="522513" y="29797"/>
                </a:lnTo>
                <a:lnTo>
                  <a:pt x="517995" y="26744"/>
                </a:lnTo>
                <a:lnTo>
                  <a:pt x="510912" y="25157"/>
                </a:lnTo>
                <a:close/>
              </a:path>
              <a:path w="731520" h="124460">
                <a:moveTo>
                  <a:pt x="530572" y="38346"/>
                </a:moveTo>
                <a:lnTo>
                  <a:pt x="505662" y="38346"/>
                </a:lnTo>
                <a:lnTo>
                  <a:pt x="508592" y="39079"/>
                </a:lnTo>
                <a:lnTo>
                  <a:pt x="510668" y="40422"/>
                </a:lnTo>
                <a:lnTo>
                  <a:pt x="512622" y="41888"/>
                </a:lnTo>
                <a:lnTo>
                  <a:pt x="514087" y="43964"/>
                </a:lnTo>
                <a:lnTo>
                  <a:pt x="514820" y="46650"/>
                </a:lnTo>
                <a:lnTo>
                  <a:pt x="532038" y="43475"/>
                </a:lnTo>
                <a:lnTo>
                  <a:pt x="530572" y="38346"/>
                </a:lnTo>
                <a:close/>
              </a:path>
              <a:path w="731520" h="124460">
                <a:moveTo>
                  <a:pt x="579050" y="25157"/>
                </a:moveTo>
                <a:lnTo>
                  <a:pt x="547872" y="53714"/>
                </a:lnTo>
                <a:lnTo>
                  <a:pt x="547302" y="61794"/>
                </a:lnTo>
                <a:lnTo>
                  <a:pt x="547302" y="71441"/>
                </a:lnTo>
                <a:lnTo>
                  <a:pt x="580882" y="97453"/>
                </a:lnTo>
                <a:lnTo>
                  <a:pt x="588453" y="97453"/>
                </a:lnTo>
                <a:lnTo>
                  <a:pt x="594803" y="95744"/>
                </a:lnTo>
                <a:lnTo>
                  <a:pt x="599809" y="92202"/>
                </a:lnTo>
                <a:lnTo>
                  <a:pt x="604938" y="88783"/>
                </a:lnTo>
                <a:lnTo>
                  <a:pt x="608514" y="83776"/>
                </a:lnTo>
                <a:lnTo>
                  <a:pt x="576852" y="83776"/>
                </a:lnTo>
                <a:lnTo>
                  <a:pt x="573311" y="82310"/>
                </a:lnTo>
                <a:lnTo>
                  <a:pt x="567694" y="76204"/>
                </a:lnTo>
                <a:lnTo>
                  <a:pt x="566229" y="72052"/>
                </a:lnTo>
                <a:lnTo>
                  <a:pt x="566107" y="66556"/>
                </a:lnTo>
                <a:lnTo>
                  <a:pt x="611898" y="66556"/>
                </a:lnTo>
                <a:lnTo>
                  <a:pt x="611507" y="56710"/>
                </a:lnTo>
                <a:lnTo>
                  <a:pt x="611276" y="55443"/>
                </a:lnTo>
                <a:lnTo>
                  <a:pt x="566351" y="55443"/>
                </a:lnTo>
                <a:lnTo>
                  <a:pt x="566462" y="50070"/>
                </a:lnTo>
                <a:lnTo>
                  <a:pt x="567572" y="46406"/>
                </a:lnTo>
                <a:lnTo>
                  <a:pt x="570258" y="43597"/>
                </a:lnTo>
                <a:lnTo>
                  <a:pt x="572823" y="40666"/>
                </a:lnTo>
                <a:lnTo>
                  <a:pt x="576120" y="39201"/>
                </a:lnTo>
                <a:lnTo>
                  <a:pt x="605926" y="39201"/>
                </a:lnTo>
                <a:lnTo>
                  <a:pt x="603351" y="35415"/>
                </a:lnTo>
                <a:lnTo>
                  <a:pt x="598523" y="30927"/>
                </a:lnTo>
                <a:lnTo>
                  <a:pt x="592849" y="27721"/>
                </a:lnTo>
                <a:lnTo>
                  <a:pt x="586350" y="25798"/>
                </a:lnTo>
                <a:lnTo>
                  <a:pt x="579050" y="25157"/>
                </a:lnTo>
                <a:close/>
              </a:path>
              <a:path w="731520" h="124460">
                <a:moveTo>
                  <a:pt x="592727" y="73884"/>
                </a:moveTo>
                <a:lnTo>
                  <a:pt x="591750" y="77425"/>
                </a:lnTo>
                <a:lnTo>
                  <a:pt x="590285" y="79868"/>
                </a:lnTo>
                <a:lnTo>
                  <a:pt x="586377" y="83043"/>
                </a:lnTo>
                <a:lnTo>
                  <a:pt x="583935" y="83776"/>
                </a:lnTo>
                <a:lnTo>
                  <a:pt x="608514" y="83776"/>
                </a:lnTo>
                <a:lnTo>
                  <a:pt x="610921" y="76937"/>
                </a:lnTo>
                <a:lnTo>
                  <a:pt x="592727" y="73884"/>
                </a:lnTo>
                <a:close/>
              </a:path>
              <a:path w="731520" h="124460">
                <a:moveTo>
                  <a:pt x="605926" y="39201"/>
                </a:moveTo>
                <a:lnTo>
                  <a:pt x="583813" y="39201"/>
                </a:lnTo>
                <a:lnTo>
                  <a:pt x="586988" y="40544"/>
                </a:lnTo>
                <a:lnTo>
                  <a:pt x="592238" y="46040"/>
                </a:lnTo>
                <a:lnTo>
                  <a:pt x="593582" y="50070"/>
                </a:lnTo>
                <a:lnTo>
                  <a:pt x="593704" y="55443"/>
                </a:lnTo>
                <a:lnTo>
                  <a:pt x="611276" y="55443"/>
                </a:lnTo>
                <a:lnTo>
                  <a:pt x="609960" y="48238"/>
                </a:lnTo>
                <a:lnTo>
                  <a:pt x="607245" y="41140"/>
                </a:lnTo>
                <a:lnTo>
                  <a:pt x="605926" y="39201"/>
                </a:lnTo>
                <a:close/>
              </a:path>
              <a:path w="731520" h="124460">
                <a:moveTo>
                  <a:pt x="627406" y="100507"/>
                </a:moveTo>
                <a:lnTo>
                  <a:pt x="659644" y="123954"/>
                </a:lnTo>
                <a:lnTo>
                  <a:pt x="665749" y="123954"/>
                </a:lnTo>
                <a:lnTo>
                  <a:pt x="670878" y="123343"/>
                </a:lnTo>
                <a:lnTo>
                  <a:pt x="675030" y="122000"/>
                </a:lnTo>
                <a:lnTo>
                  <a:pt x="679059" y="120779"/>
                </a:lnTo>
                <a:lnTo>
                  <a:pt x="682234" y="118947"/>
                </a:lnTo>
                <a:lnTo>
                  <a:pt x="687119" y="114306"/>
                </a:lnTo>
                <a:lnTo>
                  <a:pt x="689073" y="111131"/>
                </a:lnTo>
                <a:lnTo>
                  <a:pt x="689439" y="110032"/>
                </a:lnTo>
                <a:lnTo>
                  <a:pt x="655126" y="110032"/>
                </a:lnTo>
                <a:lnTo>
                  <a:pt x="652439" y="109299"/>
                </a:lnTo>
                <a:lnTo>
                  <a:pt x="650608" y="108078"/>
                </a:lnTo>
                <a:lnTo>
                  <a:pt x="649386" y="107101"/>
                </a:lnTo>
                <a:lnTo>
                  <a:pt x="648654" y="105391"/>
                </a:lnTo>
                <a:lnTo>
                  <a:pt x="648287" y="102949"/>
                </a:lnTo>
                <a:lnTo>
                  <a:pt x="627406" y="100507"/>
                </a:lnTo>
                <a:close/>
              </a:path>
              <a:path w="731520" h="124460">
                <a:moveTo>
                  <a:pt x="692370" y="84753"/>
                </a:moveTo>
                <a:lnTo>
                  <a:pt x="674053" y="84753"/>
                </a:lnTo>
                <a:lnTo>
                  <a:pt x="674053" y="98919"/>
                </a:lnTo>
                <a:lnTo>
                  <a:pt x="673809" y="101728"/>
                </a:lnTo>
                <a:lnTo>
                  <a:pt x="663673" y="110032"/>
                </a:lnTo>
                <a:lnTo>
                  <a:pt x="689439" y="110032"/>
                </a:lnTo>
                <a:lnTo>
                  <a:pt x="691718" y="103193"/>
                </a:lnTo>
                <a:lnTo>
                  <a:pt x="691771" y="102949"/>
                </a:lnTo>
                <a:lnTo>
                  <a:pt x="692370" y="96965"/>
                </a:lnTo>
                <a:lnTo>
                  <a:pt x="692370" y="84753"/>
                </a:lnTo>
                <a:close/>
              </a:path>
              <a:path w="731520" h="124460">
                <a:moveTo>
                  <a:pt x="662697" y="25157"/>
                </a:moveTo>
                <a:lnTo>
                  <a:pt x="627055" y="45567"/>
                </a:lnTo>
                <a:lnTo>
                  <a:pt x="624964" y="70220"/>
                </a:lnTo>
                <a:lnTo>
                  <a:pt x="627040" y="77914"/>
                </a:lnTo>
                <a:lnTo>
                  <a:pt x="631314" y="84142"/>
                </a:lnTo>
                <a:lnTo>
                  <a:pt x="636809" y="91958"/>
                </a:lnTo>
                <a:lnTo>
                  <a:pt x="644136" y="95866"/>
                </a:lnTo>
                <a:lnTo>
                  <a:pt x="661720" y="95866"/>
                </a:lnTo>
                <a:lnTo>
                  <a:pt x="668680" y="92202"/>
                </a:lnTo>
                <a:lnTo>
                  <a:pt x="674053" y="84753"/>
                </a:lnTo>
                <a:lnTo>
                  <a:pt x="692370" y="84753"/>
                </a:lnTo>
                <a:lnTo>
                  <a:pt x="692370" y="81089"/>
                </a:lnTo>
                <a:lnTo>
                  <a:pt x="654271" y="81089"/>
                </a:lnTo>
                <a:lnTo>
                  <a:pt x="650852" y="79379"/>
                </a:lnTo>
                <a:lnTo>
                  <a:pt x="647821" y="75838"/>
                </a:lnTo>
                <a:lnTo>
                  <a:pt x="645113" y="72540"/>
                </a:lnTo>
                <a:lnTo>
                  <a:pt x="643647" y="67167"/>
                </a:lnTo>
                <a:lnTo>
                  <a:pt x="643686" y="52743"/>
                </a:lnTo>
                <a:lnTo>
                  <a:pt x="645113" y="47750"/>
                </a:lnTo>
                <a:lnTo>
                  <a:pt x="647921" y="44330"/>
                </a:lnTo>
                <a:lnTo>
                  <a:pt x="650852" y="40911"/>
                </a:lnTo>
                <a:lnTo>
                  <a:pt x="654393" y="39201"/>
                </a:lnTo>
                <a:lnTo>
                  <a:pt x="692370" y="39201"/>
                </a:lnTo>
                <a:lnTo>
                  <a:pt x="692370" y="36392"/>
                </a:lnTo>
                <a:lnTo>
                  <a:pt x="675274" y="36392"/>
                </a:lnTo>
                <a:lnTo>
                  <a:pt x="669779" y="28943"/>
                </a:lnTo>
                <a:lnTo>
                  <a:pt x="662697" y="25157"/>
                </a:lnTo>
                <a:close/>
              </a:path>
              <a:path w="731520" h="124460">
                <a:moveTo>
                  <a:pt x="692370" y="39201"/>
                </a:moveTo>
                <a:lnTo>
                  <a:pt x="663307" y="39201"/>
                </a:lnTo>
                <a:lnTo>
                  <a:pt x="667093" y="40911"/>
                </a:lnTo>
                <a:lnTo>
                  <a:pt x="670023" y="44330"/>
                </a:lnTo>
                <a:lnTo>
                  <a:pt x="672954" y="47872"/>
                </a:lnTo>
                <a:lnTo>
                  <a:pt x="674313" y="52743"/>
                </a:lnTo>
                <a:lnTo>
                  <a:pt x="674419" y="67167"/>
                </a:lnTo>
                <a:lnTo>
                  <a:pt x="672954" y="72418"/>
                </a:lnTo>
                <a:lnTo>
                  <a:pt x="669674" y="75960"/>
                </a:lnTo>
                <a:lnTo>
                  <a:pt x="666726" y="79379"/>
                </a:lnTo>
                <a:lnTo>
                  <a:pt x="662941" y="81089"/>
                </a:lnTo>
                <a:lnTo>
                  <a:pt x="692370" y="81089"/>
                </a:lnTo>
                <a:lnTo>
                  <a:pt x="692370" y="39201"/>
                </a:lnTo>
                <a:close/>
              </a:path>
              <a:path w="731520" h="124460">
                <a:moveTo>
                  <a:pt x="692370" y="26744"/>
                </a:moveTo>
                <a:lnTo>
                  <a:pt x="675274" y="26744"/>
                </a:lnTo>
                <a:lnTo>
                  <a:pt x="675274" y="36392"/>
                </a:lnTo>
                <a:lnTo>
                  <a:pt x="692370" y="36392"/>
                </a:lnTo>
                <a:lnTo>
                  <a:pt x="692370" y="26744"/>
                </a:lnTo>
                <a:close/>
              </a:path>
              <a:path w="731520" h="124460">
                <a:moveTo>
                  <a:pt x="731323" y="77547"/>
                </a:moveTo>
                <a:lnTo>
                  <a:pt x="713006" y="77547"/>
                </a:lnTo>
                <a:lnTo>
                  <a:pt x="713006" y="95866"/>
                </a:lnTo>
                <a:lnTo>
                  <a:pt x="731323" y="95866"/>
                </a:lnTo>
                <a:lnTo>
                  <a:pt x="731323" y="77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04" name="object 10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785731" y="6327326"/>
            <a:ext cx="932196" cy="125183"/>
          </a:xfrm>
          <a:prstGeom prst="rect">
            <a:avLst/>
          </a:prstGeom>
        </p:spPr>
      </p:pic>
      <p:sp>
        <p:nvSpPr>
          <p:cNvPr id="105" name="object 105"/>
          <p:cNvSpPr/>
          <p:nvPr/>
        </p:nvSpPr>
        <p:spPr>
          <a:xfrm>
            <a:off x="4702239" y="4338557"/>
            <a:ext cx="122555" cy="603885"/>
          </a:xfrm>
          <a:custGeom>
            <a:avLst/>
            <a:gdLst/>
            <a:ahLst/>
            <a:cxnLst/>
            <a:rect l="l" t="t" r="r" b="b"/>
            <a:pathLst>
              <a:path w="122554" h="603885">
                <a:moveTo>
                  <a:pt x="95490" y="514014"/>
                </a:moveTo>
                <a:lnTo>
                  <a:pt x="0" y="553093"/>
                </a:lnTo>
                <a:lnTo>
                  <a:pt x="0" y="566649"/>
                </a:lnTo>
                <a:lnTo>
                  <a:pt x="95490" y="603408"/>
                </a:lnTo>
                <a:lnTo>
                  <a:pt x="95490" y="589974"/>
                </a:lnTo>
                <a:lnTo>
                  <a:pt x="66550" y="579472"/>
                </a:lnTo>
                <a:lnTo>
                  <a:pt x="66550" y="575808"/>
                </a:lnTo>
                <a:lnTo>
                  <a:pt x="56293" y="575808"/>
                </a:lnTo>
                <a:lnTo>
                  <a:pt x="28329" y="565306"/>
                </a:lnTo>
                <a:lnTo>
                  <a:pt x="22224" y="563107"/>
                </a:lnTo>
                <a:lnTo>
                  <a:pt x="16240" y="561398"/>
                </a:lnTo>
                <a:lnTo>
                  <a:pt x="10013" y="560177"/>
                </a:lnTo>
                <a:lnTo>
                  <a:pt x="15263" y="558711"/>
                </a:lnTo>
                <a:lnTo>
                  <a:pt x="21857" y="556513"/>
                </a:lnTo>
                <a:lnTo>
                  <a:pt x="56293" y="543446"/>
                </a:lnTo>
                <a:lnTo>
                  <a:pt x="66550" y="543446"/>
                </a:lnTo>
                <a:lnTo>
                  <a:pt x="66550" y="539538"/>
                </a:lnTo>
                <a:lnTo>
                  <a:pt x="95490" y="528425"/>
                </a:lnTo>
                <a:lnTo>
                  <a:pt x="95490" y="514014"/>
                </a:lnTo>
                <a:close/>
              </a:path>
              <a:path w="122554" h="603885">
                <a:moveTo>
                  <a:pt x="66550" y="543446"/>
                </a:moveTo>
                <a:lnTo>
                  <a:pt x="56293" y="543446"/>
                </a:lnTo>
                <a:lnTo>
                  <a:pt x="56293" y="575808"/>
                </a:lnTo>
                <a:lnTo>
                  <a:pt x="66550" y="575808"/>
                </a:lnTo>
                <a:lnTo>
                  <a:pt x="66550" y="543446"/>
                </a:lnTo>
                <a:close/>
              </a:path>
              <a:path w="122554" h="603885">
                <a:moveTo>
                  <a:pt x="95490" y="408989"/>
                </a:moveTo>
                <a:lnTo>
                  <a:pt x="40174" y="408989"/>
                </a:lnTo>
                <a:lnTo>
                  <a:pt x="34313" y="410820"/>
                </a:lnTo>
                <a:lnTo>
                  <a:pt x="30527" y="414606"/>
                </a:lnTo>
                <a:lnTo>
                  <a:pt x="26742" y="418270"/>
                </a:lnTo>
                <a:lnTo>
                  <a:pt x="24788" y="423521"/>
                </a:lnTo>
                <a:lnTo>
                  <a:pt x="24788" y="439153"/>
                </a:lnTo>
                <a:lnTo>
                  <a:pt x="28818" y="446236"/>
                </a:lnTo>
                <a:lnTo>
                  <a:pt x="36877" y="451732"/>
                </a:lnTo>
                <a:lnTo>
                  <a:pt x="33092" y="453075"/>
                </a:lnTo>
                <a:lnTo>
                  <a:pt x="30161" y="455395"/>
                </a:lnTo>
                <a:lnTo>
                  <a:pt x="27963" y="458693"/>
                </a:lnTo>
                <a:lnTo>
                  <a:pt x="25887" y="461990"/>
                </a:lnTo>
                <a:lnTo>
                  <a:pt x="24788" y="466142"/>
                </a:lnTo>
                <a:lnTo>
                  <a:pt x="24788" y="475912"/>
                </a:lnTo>
                <a:lnTo>
                  <a:pt x="36022" y="492276"/>
                </a:lnTo>
                <a:lnTo>
                  <a:pt x="26376" y="492276"/>
                </a:lnTo>
                <a:lnTo>
                  <a:pt x="26376" y="502779"/>
                </a:lnTo>
                <a:lnTo>
                  <a:pt x="95490" y="502779"/>
                </a:lnTo>
                <a:lnTo>
                  <a:pt x="95490" y="491055"/>
                </a:lnTo>
                <a:lnTo>
                  <a:pt x="53362" y="491055"/>
                </a:lnTo>
                <a:lnTo>
                  <a:pt x="48478" y="490444"/>
                </a:lnTo>
                <a:lnTo>
                  <a:pt x="45181" y="489101"/>
                </a:lnTo>
                <a:lnTo>
                  <a:pt x="41884" y="487880"/>
                </a:lnTo>
                <a:lnTo>
                  <a:pt x="39319" y="485804"/>
                </a:lnTo>
                <a:lnTo>
                  <a:pt x="37610" y="482995"/>
                </a:lnTo>
                <a:lnTo>
                  <a:pt x="35778" y="480186"/>
                </a:lnTo>
                <a:lnTo>
                  <a:pt x="34923" y="477133"/>
                </a:lnTo>
                <a:lnTo>
                  <a:pt x="34923" y="469561"/>
                </a:lnTo>
                <a:lnTo>
                  <a:pt x="36267" y="466386"/>
                </a:lnTo>
                <a:lnTo>
                  <a:pt x="38831" y="464554"/>
                </a:lnTo>
                <a:lnTo>
                  <a:pt x="41517" y="462600"/>
                </a:lnTo>
                <a:lnTo>
                  <a:pt x="45425" y="461623"/>
                </a:lnTo>
                <a:lnTo>
                  <a:pt x="95490" y="461623"/>
                </a:lnTo>
                <a:lnTo>
                  <a:pt x="95490" y="449900"/>
                </a:lnTo>
                <a:lnTo>
                  <a:pt x="48233" y="449900"/>
                </a:lnTo>
                <a:lnTo>
                  <a:pt x="42983" y="448312"/>
                </a:lnTo>
                <a:lnTo>
                  <a:pt x="36511" y="441840"/>
                </a:lnTo>
                <a:lnTo>
                  <a:pt x="34923" y="437810"/>
                </a:lnTo>
                <a:lnTo>
                  <a:pt x="34923" y="430360"/>
                </a:lnTo>
                <a:lnTo>
                  <a:pt x="35534" y="427918"/>
                </a:lnTo>
                <a:lnTo>
                  <a:pt x="36877" y="425964"/>
                </a:lnTo>
                <a:lnTo>
                  <a:pt x="38098" y="424010"/>
                </a:lnTo>
                <a:lnTo>
                  <a:pt x="39808" y="422544"/>
                </a:lnTo>
                <a:lnTo>
                  <a:pt x="41762" y="421811"/>
                </a:lnTo>
                <a:lnTo>
                  <a:pt x="43837" y="421079"/>
                </a:lnTo>
                <a:lnTo>
                  <a:pt x="47257" y="420712"/>
                </a:lnTo>
                <a:lnTo>
                  <a:pt x="95490" y="420712"/>
                </a:lnTo>
                <a:lnTo>
                  <a:pt x="95490" y="408989"/>
                </a:lnTo>
                <a:close/>
              </a:path>
              <a:path w="122554" h="603885">
                <a:moveTo>
                  <a:pt x="67527" y="328265"/>
                </a:moveTo>
                <a:lnTo>
                  <a:pt x="26253" y="346462"/>
                </a:lnTo>
                <a:lnTo>
                  <a:pt x="24788" y="351713"/>
                </a:lnTo>
                <a:lnTo>
                  <a:pt x="24843" y="362338"/>
                </a:lnTo>
                <a:lnTo>
                  <a:pt x="25643" y="365879"/>
                </a:lnTo>
                <a:lnTo>
                  <a:pt x="27475" y="369054"/>
                </a:lnTo>
                <a:lnTo>
                  <a:pt x="29184" y="372230"/>
                </a:lnTo>
                <a:lnTo>
                  <a:pt x="31871" y="375161"/>
                </a:lnTo>
                <a:lnTo>
                  <a:pt x="35290" y="377603"/>
                </a:lnTo>
                <a:lnTo>
                  <a:pt x="26376" y="377603"/>
                </a:lnTo>
                <a:lnTo>
                  <a:pt x="26376" y="388350"/>
                </a:lnTo>
                <a:lnTo>
                  <a:pt x="121989" y="388350"/>
                </a:lnTo>
                <a:lnTo>
                  <a:pt x="121989" y="377725"/>
                </a:lnTo>
                <a:lnTo>
                  <a:pt x="52385" y="377725"/>
                </a:lnTo>
                <a:lnTo>
                  <a:pt x="45669" y="375771"/>
                </a:lnTo>
                <a:lnTo>
                  <a:pt x="36267" y="368077"/>
                </a:lnTo>
                <a:lnTo>
                  <a:pt x="33946" y="363681"/>
                </a:lnTo>
                <a:lnTo>
                  <a:pt x="33946" y="353667"/>
                </a:lnTo>
                <a:lnTo>
                  <a:pt x="36144" y="349271"/>
                </a:lnTo>
                <a:lnTo>
                  <a:pt x="40540" y="345729"/>
                </a:lnTo>
                <a:lnTo>
                  <a:pt x="44936" y="342065"/>
                </a:lnTo>
                <a:lnTo>
                  <a:pt x="51530" y="340233"/>
                </a:lnTo>
                <a:lnTo>
                  <a:pt x="90728" y="340233"/>
                </a:lnTo>
                <a:lnTo>
                  <a:pt x="89507" y="338279"/>
                </a:lnTo>
                <a:lnTo>
                  <a:pt x="85233" y="334616"/>
                </a:lnTo>
                <a:lnTo>
                  <a:pt x="73877" y="329487"/>
                </a:lnTo>
                <a:lnTo>
                  <a:pt x="67527" y="328265"/>
                </a:lnTo>
                <a:close/>
              </a:path>
              <a:path w="122554" h="603885">
                <a:moveTo>
                  <a:pt x="90728" y="340233"/>
                </a:moveTo>
                <a:lnTo>
                  <a:pt x="69603" y="340233"/>
                </a:lnTo>
                <a:lnTo>
                  <a:pt x="76441" y="342065"/>
                </a:lnTo>
                <a:lnTo>
                  <a:pt x="80837" y="345851"/>
                </a:lnTo>
                <a:lnTo>
                  <a:pt x="85233" y="349515"/>
                </a:lnTo>
                <a:lnTo>
                  <a:pt x="87431" y="354033"/>
                </a:lnTo>
                <a:lnTo>
                  <a:pt x="87431" y="364292"/>
                </a:lnTo>
                <a:lnTo>
                  <a:pt x="85355" y="368688"/>
                </a:lnTo>
                <a:lnTo>
                  <a:pt x="81081" y="372230"/>
                </a:lnTo>
                <a:lnTo>
                  <a:pt x="76807" y="375893"/>
                </a:lnTo>
                <a:lnTo>
                  <a:pt x="70213" y="377725"/>
                </a:lnTo>
                <a:lnTo>
                  <a:pt x="121989" y="377725"/>
                </a:lnTo>
                <a:lnTo>
                  <a:pt x="121989" y="376626"/>
                </a:lnTo>
                <a:lnTo>
                  <a:pt x="88408" y="376626"/>
                </a:lnTo>
                <a:lnTo>
                  <a:pt x="90850" y="374550"/>
                </a:lnTo>
                <a:lnTo>
                  <a:pt x="92926" y="371985"/>
                </a:lnTo>
                <a:lnTo>
                  <a:pt x="94763" y="368688"/>
                </a:lnTo>
                <a:lnTo>
                  <a:pt x="96223" y="365879"/>
                </a:lnTo>
                <a:lnTo>
                  <a:pt x="97078" y="362338"/>
                </a:lnTo>
                <a:lnTo>
                  <a:pt x="97078" y="353056"/>
                </a:lnTo>
                <a:lnTo>
                  <a:pt x="95613" y="347927"/>
                </a:lnTo>
                <a:lnTo>
                  <a:pt x="92560" y="343164"/>
                </a:lnTo>
                <a:lnTo>
                  <a:pt x="90728" y="340233"/>
                </a:lnTo>
                <a:close/>
              </a:path>
              <a:path w="122554" h="603885">
                <a:moveTo>
                  <a:pt x="95490" y="300421"/>
                </a:moveTo>
                <a:lnTo>
                  <a:pt x="0" y="300421"/>
                </a:lnTo>
                <a:lnTo>
                  <a:pt x="0" y="312145"/>
                </a:lnTo>
                <a:lnTo>
                  <a:pt x="95490" y="312145"/>
                </a:lnTo>
                <a:lnTo>
                  <a:pt x="95490" y="300421"/>
                </a:lnTo>
                <a:close/>
              </a:path>
              <a:path w="122554" h="603885">
                <a:moveTo>
                  <a:pt x="13554" y="269524"/>
                </a:moveTo>
                <a:lnTo>
                  <a:pt x="0" y="269524"/>
                </a:lnTo>
                <a:lnTo>
                  <a:pt x="0" y="281248"/>
                </a:lnTo>
                <a:lnTo>
                  <a:pt x="13554" y="281248"/>
                </a:lnTo>
                <a:lnTo>
                  <a:pt x="13554" y="269524"/>
                </a:lnTo>
                <a:close/>
              </a:path>
              <a:path w="122554" h="603885">
                <a:moveTo>
                  <a:pt x="95490" y="269524"/>
                </a:moveTo>
                <a:lnTo>
                  <a:pt x="26376" y="269524"/>
                </a:lnTo>
                <a:lnTo>
                  <a:pt x="26376" y="281248"/>
                </a:lnTo>
                <a:lnTo>
                  <a:pt x="95490" y="281248"/>
                </a:lnTo>
                <a:lnTo>
                  <a:pt x="95490" y="269524"/>
                </a:lnTo>
                <a:close/>
              </a:path>
              <a:path w="122554" h="603885">
                <a:moveTo>
                  <a:pt x="35412" y="248641"/>
                </a:moveTo>
                <a:lnTo>
                  <a:pt x="26376" y="248641"/>
                </a:lnTo>
                <a:lnTo>
                  <a:pt x="26376" y="257312"/>
                </a:lnTo>
                <a:lnTo>
                  <a:pt x="35412" y="257312"/>
                </a:lnTo>
                <a:lnTo>
                  <a:pt x="35412" y="248641"/>
                </a:lnTo>
                <a:close/>
              </a:path>
              <a:path w="122554" h="603885">
                <a:moveTo>
                  <a:pt x="95368" y="223484"/>
                </a:moveTo>
                <a:lnTo>
                  <a:pt x="84989" y="225194"/>
                </a:lnTo>
                <a:lnTo>
                  <a:pt x="85355" y="227392"/>
                </a:lnTo>
                <a:lnTo>
                  <a:pt x="85477" y="232155"/>
                </a:lnTo>
                <a:lnTo>
                  <a:pt x="85233" y="233498"/>
                </a:lnTo>
                <a:lnTo>
                  <a:pt x="84623" y="234353"/>
                </a:lnTo>
                <a:lnTo>
                  <a:pt x="84134" y="235330"/>
                </a:lnTo>
                <a:lnTo>
                  <a:pt x="83279" y="235941"/>
                </a:lnTo>
                <a:lnTo>
                  <a:pt x="82302" y="236429"/>
                </a:lnTo>
                <a:lnTo>
                  <a:pt x="81448" y="236795"/>
                </a:lnTo>
                <a:lnTo>
                  <a:pt x="79250" y="237040"/>
                </a:lnTo>
                <a:lnTo>
                  <a:pt x="2198" y="237040"/>
                </a:lnTo>
                <a:lnTo>
                  <a:pt x="9280" y="248641"/>
                </a:lnTo>
                <a:lnTo>
                  <a:pt x="82302" y="248641"/>
                </a:lnTo>
                <a:lnTo>
                  <a:pt x="96386" y="237040"/>
                </a:lnTo>
                <a:lnTo>
                  <a:pt x="96379" y="229102"/>
                </a:lnTo>
                <a:lnTo>
                  <a:pt x="96101" y="226781"/>
                </a:lnTo>
                <a:lnTo>
                  <a:pt x="95368" y="223484"/>
                </a:lnTo>
                <a:close/>
              </a:path>
              <a:path w="122554" h="603885">
                <a:moveTo>
                  <a:pt x="35412" y="225194"/>
                </a:moveTo>
                <a:lnTo>
                  <a:pt x="26376" y="225194"/>
                </a:lnTo>
                <a:lnTo>
                  <a:pt x="26376" y="237040"/>
                </a:lnTo>
                <a:lnTo>
                  <a:pt x="35412" y="237040"/>
                </a:lnTo>
                <a:lnTo>
                  <a:pt x="35412" y="225194"/>
                </a:lnTo>
                <a:close/>
              </a:path>
              <a:path w="122554" h="603885">
                <a:moveTo>
                  <a:pt x="95490" y="156805"/>
                </a:moveTo>
                <a:lnTo>
                  <a:pt x="26376" y="156805"/>
                </a:lnTo>
                <a:lnTo>
                  <a:pt x="26376" y="168529"/>
                </a:lnTo>
                <a:lnTo>
                  <a:pt x="69359" y="168529"/>
                </a:lnTo>
                <a:lnTo>
                  <a:pt x="73877" y="169262"/>
                </a:lnTo>
                <a:lnTo>
                  <a:pt x="76930" y="170483"/>
                </a:lnTo>
                <a:lnTo>
                  <a:pt x="79982" y="171826"/>
                </a:lnTo>
                <a:lnTo>
                  <a:pt x="82425" y="173902"/>
                </a:lnTo>
                <a:lnTo>
                  <a:pt x="84256" y="177077"/>
                </a:lnTo>
                <a:lnTo>
                  <a:pt x="86088" y="180131"/>
                </a:lnTo>
                <a:lnTo>
                  <a:pt x="86943" y="183428"/>
                </a:lnTo>
                <a:lnTo>
                  <a:pt x="86943" y="190389"/>
                </a:lnTo>
                <a:lnTo>
                  <a:pt x="70824" y="201136"/>
                </a:lnTo>
                <a:lnTo>
                  <a:pt x="26376" y="201136"/>
                </a:lnTo>
                <a:lnTo>
                  <a:pt x="26376" y="212859"/>
                </a:lnTo>
                <a:lnTo>
                  <a:pt x="74243" y="212859"/>
                </a:lnTo>
                <a:lnTo>
                  <a:pt x="94758" y="200647"/>
                </a:lnTo>
                <a:lnTo>
                  <a:pt x="96345" y="197228"/>
                </a:lnTo>
                <a:lnTo>
                  <a:pt x="97055" y="193442"/>
                </a:lnTo>
                <a:lnTo>
                  <a:pt x="97078" y="180008"/>
                </a:lnTo>
                <a:lnTo>
                  <a:pt x="93170" y="172681"/>
                </a:lnTo>
                <a:lnTo>
                  <a:pt x="85355" y="167308"/>
                </a:lnTo>
                <a:lnTo>
                  <a:pt x="95490" y="167308"/>
                </a:lnTo>
                <a:lnTo>
                  <a:pt x="95490" y="156805"/>
                </a:lnTo>
                <a:close/>
              </a:path>
              <a:path w="122554" h="603885">
                <a:moveTo>
                  <a:pt x="95490" y="80478"/>
                </a:moveTo>
                <a:lnTo>
                  <a:pt x="0" y="80478"/>
                </a:lnTo>
                <a:lnTo>
                  <a:pt x="0" y="92202"/>
                </a:lnTo>
                <a:lnTo>
                  <a:pt x="34313" y="92202"/>
                </a:lnTo>
                <a:lnTo>
                  <a:pt x="31504" y="94156"/>
                </a:lnTo>
                <a:lnTo>
                  <a:pt x="29184" y="96843"/>
                </a:lnTo>
                <a:lnTo>
                  <a:pt x="27404" y="100262"/>
                </a:lnTo>
                <a:lnTo>
                  <a:pt x="25643" y="103315"/>
                </a:lnTo>
                <a:lnTo>
                  <a:pt x="24788" y="107101"/>
                </a:lnTo>
                <a:lnTo>
                  <a:pt x="24788" y="116993"/>
                </a:lnTo>
                <a:lnTo>
                  <a:pt x="26253" y="122122"/>
                </a:lnTo>
                <a:lnTo>
                  <a:pt x="29306" y="126641"/>
                </a:lnTo>
                <a:lnTo>
                  <a:pt x="32237" y="131281"/>
                </a:lnTo>
                <a:lnTo>
                  <a:pt x="36633" y="134701"/>
                </a:lnTo>
                <a:lnTo>
                  <a:pt x="47867" y="139342"/>
                </a:lnTo>
                <a:lnTo>
                  <a:pt x="54095" y="140441"/>
                </a:lnTo>
                <a:lnTo>
                  <a:pt x="68138" y="140441"/>
                </a:lnTo>
                <a:lnTo>
                  <a:pt x="74365" y="139219"/>
                </a:lnTo>
                <a:lnTo>
                  <a:pt x="79738" y="136655"/>
                </a:lnTo>
                <a:lnTo>
                  <a:pt x="85233" y="134090"/>
                </a:lnTo>
                <a:lnTo>
                  <a:pt x="89507" y="130549"/>
                </a:lnTo>
                <a:lnTo>
                  <a:pt x="90873" y="128473"/>
                </a:lnTo>
                <a:lnTo>
                  <a:pt x="51897" y="128473"/>
                </a:lnTo>
                <a:lnTo>
                  <a:pt x="45181" y="126641"/>
                </a:lnTo>
                <a:lnTo>
                  <a:pt x="40907" y="123221"/>
                </a:lnTo>
                <a:lnTo>
                  <a:pt x="36633" y="119680"/>
                </a:lnTo>
                <a:lnTo>
                  <a:pt x="34435" y="115405"/>
                </a:lnTo>
                <a:lnTo>
                  <a:pt x="34560" y="104537"/>
                </a:lnTo>
                <a:lnTo>
                  <a:pt x="36755" y="100262"/>
                </a:lnTo>
                <a:lnTo>
                  <a:pt x="41151" y="96721"/>
                </a:lnTo>
                <a:lnTo>
                  <a:pt x="45547" y="93057"/>
                </a:lnTo>
                <a:lnTo>
                  <a:pt x="52507" y="91225"/>
                </a:lnTo>
                <a:lnTo>
                  <a:pt x="95490" y="91225"/>
                </a:lnTo>
                <a:lnTo>
                  <a:pt x="95490" y="80478"/>
                </a:lnTo>
                <a:close/>
              </a:path>
              <a:path w="122554" h="603885">
                <a:moveTo>
                  <a:pt x="95490" y="91225"/>
                </a:moveTo>
                <a:lnTo>
                  <a:pt x="70580" y="91225"/>
                </a:lnTo>
                <a:lnTo>
                  <a:pt x="76930" y="92935"/>
                </a:lnTo>
                <a:lnTo>
                  <a:pt x="85355" y="100140"/>
                </a:lnTo>
                <a:lnTo>
                  <a:pt x="87431" y="104537"/>
                </a:lnTo>
                <a:lnTo>
                  <a:pt x="87431" y="114673"/>
                </a:lnTo>
                <a:lnTo>
                  <a:pt x="85233" y="119069"/>
                </a:lnTo>
                <a:lnTo>
                  <a:pt x="80837" y="122855"/>
                </a:lnTo>
                <a:lnTo>
                  <a:pt x="76441" y="126519"/>
                </a:lnTo>
                <a:lnTo>
                  <a:pt x="69847" y="128473"/>
                </a:lnTo>
                <a:lnTo>
                  <a:pt x="90873" y="128473"/>
                </a:lnTo>
                <a:lnTo>
                  <a:pt x="95613" y="121267"/>
                </a:lnTo>
                <a:lnTo>
                  <a:pt x="97078" y="116260"/>
                </a:lnTo>
                <a:lnTo>
                  <a:pt x="97078" y="102216"/>
                </a:lnTo>
                <a:lnTo>
                  <a:pt x="93659" y="95744"/>
                </a:lnTo>
                <a:lnTo>
                  <a:pt x="86821" y="91347"/>
                </a:lnTo>
                <a:lnTo>
                  <a:pt x="95490" y="91347"/>
                </a:lnTo>
                <a:close/>
              </a:path>
              <a:path w="122554" h="603885">
                <a:moveTo>
                  <a:pt x="62520" y="0"/>
                </a:moveTo>
                <a:lnTo>
                  <a:pt x="24788" y="22226"/>
                </a:lnTo>
                <a:lnTo>
                  <a:pt x="24887" y="41277"/>
                </a:lnTo>
                <a:lnTo>
                  <a:pt x="61544" y="63748"/>
                </a:lnTo>
                <a:lnTo>
                  <a:pt x="69490" y="63196"/>
                </a:lnTo>
                <a:lnTo>
                  <a:pt x="76487" y="61534"/>
                </a:lnTo>
                <a:lnTo>
                  <a:pt x="82545" y="58750"/>
                </a:lnTo>
                <a:lnTo>
                  <a:pt x="87675" y="54833"/>
                </a:lnTo>
                <a:lnTo>
                  <a:pt x="90415" y="51657"/>
                </a:lnTo>
                <a:lnTo>
                  <a:pt x="63986" y="51657"/>
                </a:lnTo>
                <a:lnTo>
                  <a:pt x="63986" y="51047"/>
                </a:lnTo>
                <a:lnTo>
                  <a:pt x="34435" y="36758"/>
                </a:lnTo>
                <a:lnTo>
                  <a:pt x="34435" y="25401"/>
                </a:lnTo>
                <a:lnTo>
                  <a:pt x="36633" y="20516"/>
                </a:lnTo>
                <a:lnTo>
                  <a:pt x="41151" y="16852"/>
                </a:lnTo>
                <a:lnTo>
                  <a:pt x="44082" y="14410"/>
                </a:lnTo>
                <a:lnTo>
                  <a:pt x="48478" y="12945"/>
                </a:lnTo>
                <a:lnTo>
                  <a:pt x="54339" y="12334"/>
                </a:lnTo>
                <a:lnTo>
                  <a:pt x="63986" y="12334"/>
                </a:lnTo>
                <a:lnTo>
                  <a:pt x="63986" y="122"/>
                </a:lnTo>
                <a:lnTo>
                  <a:pt x="62520" y="0"/>
                </a:lnTo>
                <a:close/>
              </a:path>
              <a:path w="122554" h="603885">
                <a:moveTo>
                  <a:pt x="74732" y="366"/>
                </a:moveTo>
                <a:lnTo>
                  <a:pt x="73266" y="12456"/>
                </a:lnTo>
                <a:lnTo>
                  <a:pt x="78151" y="14288"/>
                </a:lnTo>
                <a:lnTo>
                  <a:pt x="81814" y="16730"/>
                </a:lnTo>
                <a:lnTo>
                  <a:pt x="84012" y="19783"/>
                </a:lnTo>
                <a:lnTo>
                  <a:pt x="86332" y="22836"/>
                </a:lnTo>
                <a:lnTo>
                  <a:pt x="87431" y="26500"/>
                </a:lnTo>
                <a:lnTo>
                  <a:pt x="87333" y="36758"/>
                </a:lnTo>
                <a:lnTo>
                  <a:pt x="85477" y="41399"/>
                </a:lnTo>
                <a:lnTo>
                  <a:pt x="81326" y="45185"/>
                </a:lnTo>
                <a:lnTo>
                  <a:pt x="77296" y="49093"/>
                </a:lnTo>
                <a:lnTo>
                  <a:pt x="71557" y="51169"/>
                </a:lnTo>
                <a:lnTo>
                  <a:pt x="63986" y="51657"/>
                </a:lnTo>
                <a:lnTo>
                  <a:pt x="90415" y="51657"/>
                </a:lnTo>
                <a:lnTo>
                  <a:pt x="91823" y="50026"/>
                </a:lnTo>
                <a:lnTo>
                  <a:pt x="94758" y="44406"/>
                </a:lnTo>
                <a:lnTo>
                  <a:pt x="96502" y="37985"/>
                </a:lnTo>
                <a:lnTo>
                  <a:pt x="97078" y="30774"/>
                </a:lnTo>
                <a:lnTo>
                  <a:pt x="97078" y="22836"/>
                </a:lnTo>
                <a:lnTo>
                  <a:pt x="95124" y="16242"/>
                </a:lnTo>
                <a:lnTo>
                  <a:pt x="91217" y="10991"/>
                </a:lnTo>
                <a:lnTo>
                  <a:pt x="87309" y="5861"/>
                </a:lnTo>
                <a:lnTo>
                  <a:pt x="81814" y="2320"/>
                </a:lnTo>
                <a:lnTo>
                  <a:pt x="74732" y="366"/>
                </a:lnTo>
                <a:close/>
              </a:path>
              <a:path w="122554" h="603885">
                <a:moveTo>
                  <a:pt x="63986" y="12334"/>
                </a:moveTo>
                <a:lnTo>
                  <a:pt x="54339" y="12334"/>
                </a:lnTo>
                <a:lnTo>
                  <a:pt x="54339" y="51047"/>
                </a:lnTo>
                <a:lnTo>
                  <a:pt x="63986" y="51047"/>
                </a:lnTo>
                <a:lnTo>
                  <a:pt x="63986" y="12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8289375" y="6173915"/>
            <a:ext cx="53975" cy="85090"/>
          </a:xfrm>
          <a:custGeom>
            <a:avLst/>
            <a:gdLst/>
            <a:ahLst/>
            <a:cxnLst/>
            <a:rect l="l" t="t" r="r" b="b"/>
            <a:pathLst>
              <a:path w="53975" h="85089">
                <a:moveTo>
                  <a:pt x="31382" y="0"/>
                </a:moveTo>
                <a:lnTo>
                  <a:pt x="2961" y="18921"/>
                </a:lnTo>
                <a:lnTo>
                  <a:pt x="976" y="24619"/>
                </a:lnTo>
                <a:lnTo>
                  <a:pt x="0" y="32496"/>
                </a:lnTo>
                <a:lnTo>
                  <a:pt x="0" y="42278"/>
                </a:lnTo>
                <a:lnTo>
                  <a:pt x="12699" y="81639"/>
                </a:lnTo>
                <a:lnTo>
                  <a:pt x="33092" y="84496"/>
                </a:lnTo>
                <a:lnTo>
                  <a:pt x="38098" y="82872"/>
                </a:lnTo>
                <a:lnTo>
                  <a:pt x="42006" y="79611"/>
                </a:lnTo>
                <a:lnTo>
                  <a:pt x="46035" y="76363"/>
                </a:lnTo>
                <a:lnTo>
                  <a:pt x="46175" y="76143"/>
                </a:lnTo>
                <a:lnTo>
                  <a:pt x="22346" y="76143"/>
                </a:lnTo>
                <a:lnTo>
                  <a:pt x="18430" y="73884"/>
                </a:lnTo>
                <a:lnTo>
                  <a:pt x="10501" y="42278"/>
                </a:lnTo>
                <a:lnTo>
                  <a:pt x="10783" y="34072"/>
                </a:lnTo>
                <a:lnTo>
                  <a:pt x="22224" y="8414"/>
                </a:lnTo>
                <a:lnTo>
                  <a:pt x="45706" y="8414"/>
                </a:lnTo>
                <a:lnTo>
                  <a:pt x="44814" y="7046"/>
                </a:lnTo>
                <a:lnTo>
                  <a:pt x="42006" y="4469"/>
                </a:lnTo>
                <a:lnTo>
                  <a:pt x="38709" y="2674"/>
                </a:lnTo>
                <a:lnTo>
                  <a:pt x="35290" y="891"/>
                </a:lnTo>
                <a:lnTo>
                  <a:pt x="31382" y="0"/>
                </a:lnTo>
                <a:close/>
              </a:path>
              <a:path w="53975" h="85089">
                <a:moveTo>
                  <a:pt x="45706" y="8414"/>
                </a:moveTo>
                <a:lnTo>
                  <a:pt x="31626" y="8414"/>
                </a:lnTo>
                <a:lnTo>
                  <a:pt x="35534" y="10649"/>
                </a:lnTo>
                <a:lnTo>
                  <a:pt x="38709" y="15131"/>
                </a:lnTo>
                <a:lnTo>
                  <a:pt x="43471" y="42278"/>
                </a:lnTo>
                <a:lnTo>
                  <a:pt x="43173" y="51591"/>
                </a:lnTo>
                <a:lnTo>
                  <a:pt x="31626" y="76143"/>
                </a:lnTo>
                <a:lnTo>
                  <a:pt x="46175" y="76143"/>
                </a:lnTo>
                <a:lnTo>
                  <a:pt x="48966" y="71747"/>
                </a:lnTo>
                <a:lnTo>
                  <a:pt x="51146" y="65136"/>
                </a:lnTo>
                <a:lnTo>
                  <a:pt x="52996" y="59827"/>
                </a:lnTo>
                <a:lnTo>
                  <a:pt x="53973" y="51987"/>
                </a:lnTo>
                <a:lnTo>
                  <a:pt x="53862" y="32893"/>
                </a:lnTo>
                <a:lnTo>
                  <a:pt x="53362" y="27550"/>
                </a:lnTo>
                <a:lnTo>
                  <a:pt x="52141" y="22714"/>
                </a:lnTo>
                <a:lnTo>
                  <a:pt x="50798" y="17878"/>
                </a:lnTo>
                <a:lnTo>
                  <a:pt x="49088" y="13775"/>
                </a:lnTo>
                <a:lnTo>
                  <a:pt x="46988" y="10380"/>
                </a:lnTo>
                <a:lnTo>
                  <a:pt x="45706" y="841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8766097" y="6173915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79" h="83185">
                <a:moveTo>
                  <a:pt x="30405" y="0"/>
                </a:moveTo>
                <a:lnTo>
                  <a:pt x="23933" y="0"/>
                </a:lnTo>
                <a:lnTo>
                  <a:pt x="22102" y="3578"/>
                </a:lnTo>
                <a:lnTo>
                  <a:pt x="19171" y="7266"/>
                </a:lnTo>
                <a:lnTo>
                  <a:pt x="10623" y="14862"/>
                </a:lnTo>
                <a:lnTo>
                  <a:pt x="5617" y="18098"/>
                </a:lnTo>
                <a:lnTo>
                  <a:pt x="0" y="20773"/>
                </a:lnTo>
                <a:lnTo>
                  <a:pt x="0" y="30591"/>
                </a:lnTo>
                <a:lnTo>
                  <a:pt x="20270" y="18342"/>
                </a:lnTo>
                <a:lnTo>
                  <a:pt x="20270" y="83092"/>
                </a:lnTo>
                <a:lnTo>
                  <a:pt x="30405" y="83092"/>
                </a:lnTo>
                <a:lnTo>
                  <a:pt x="3040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225846" y="6173915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36755" y="0"/>
                </a:moveTo>
                <a:lnTo>
                  <a:pt x="1953" y="23936"/>
                </a:lnTo>
                <a:lnTo>
                  <a:pt x="12455" y="24998"/>
                </a:lnTo>
                <a:lnTo>
                  <a:pt x="12455" y="19808"/>
                </a:lnTo>
                <a:lnTo>
                  <a:pt x="13920" y="15753"/>
                </a:lnTo>
                <a:lnTo>
                  <a:pt x="19782" y="9879"/>
                </a:lnTo>
                <a:lnTo>
                  <a:pt x="23689" y="8414"/>
                </a:lnTo>
                <a:lnTo>
                  <a:pt x="33214" y="8414"/>
                </a:lnTo>
                <a:lnTo>
                  <a:pt x="36999" y="9794"/>
                </a:lnTo>
                <a:lnTo>
                  <a:pt x="42738" y="15326"/>
                </a:lnTo>
                <a:lnTo>
                  <a:pt x="44204" y="18721"/>
                </a:lnTo>
                <a:lnTo>
                  <a:pt x="44204" y="26586"/>
                </a:lnTo>
                <a:lnTo>
                  <a:pt x="42616" y="30652"/>
                </a:lnTo>
                <a:lnTo>
                  <a:pt x="36267" y="39274"/>
                </a:lnTo>
                <a:lnTo>
                  <a:pt x="30161" y="45124"/>
                </a:lnTo>
                <a:lnTo>
                  <a:pt x="15386" y="57238"/>
                </a:lnTo>
                <a:lnTo>
                  <a:pt x="10990" y="61415"/>
                </a:lnTo>
                <a:lnTo>
                  <a:pt x="4884" y="68632"/>
                </a:lnTo>
                <a:lnTo>
                  <a:pt x="2564" y="72308"/>
                </a:lnTo>
                <a:lnTo>
                  <a:pt x="366" y="78292"/>
                </a:lnTo>
                <a:lnTo>
                  <a:pt x="0" y="80637"/>
                </a:lnTo>
                <a:lnTo>
                  <a:pt x="0" y="83092"/>
                </a:lnTo>
                <a:lnTo>
                  <a:pt x="54705" y="83092"/>
                </a:lnTo>
                <a:lnTo>
                  <a:pt x="54705" y="73322"/>
                </a:lnTo>
                <a:lnTo>
                  <a:pt x="14164" y="73322"/>
                </a:lnTo>
                <a:lnTo>
                  <a:pt x="15263" y="71478"/>
                </a:lnTo>
                <a:lnTo>
                  <a:pt x="16729" y="69646"/>
                </a:lnTo>
                <a:lnTo>
                  <a:pt x="20148" y="65995"/>
                </a:lnTo>
                <a:lnTo>
                  <a:pt x="24055" y="62526"/>
                </a:lnTo>
                <a:lnTo>
                  <a:pt x="37488" y="51230"/>
                </a:lnTo>
                <a:lnTo>
                  <a:pt x="42738" y="46382"/>
                </a:lnTo>
                <a:lnTo>
                  <a:pt x="48966" y="39299"/>
                </a:lnTo>
                <a:lnTo>
                  <a:pt x="51286" y="35940"/>
                </a:lnTo>
                <a:lnTo>
                  <a:pt x="53973" y="29541"/>
                </a:lnTo>
                <a:lnTo>
                  <a:pt x="54583" y="26280"/>
                </a:lnTo>
                <a:lnTo>
                  <a:pt x="54583" y="16462"/>
                </a:lnTo>
                <a:lnTo>
                  <a:pt x="52263" y="11003"/>
                </a:lnTo>
                <a:lnTo>
                  <a:pt x="43105" y="2198"/>
                </a:lnTo>
                <a:lnTo>
                  <a:pt x="3675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9696095" y="6173915"/>
            <a:ext cx="54610" cy="85090"/>
          </a:xfrm>
          <a:custGeom>
            <a:avLst/>
            <a:gdLst/>
            <a:ahLst/>
            <a:cxnLst/>
            <a:rect l="l" t="t" r="r" b="b"/>
            <a:pathLst>
              <a:path w="54609" h="85089">
                <a:moveTo>
                  <a:pt x="30527" y="0"/>
                </a:moveTo>
                <a:lnTo>
                  <a:pt x="1099" y="21444"/>
                </a:lnTo>
                <a:lnTo>
                  <a:pt x="11234" y="23252"/>
                </a:lnTo>
                <a:lnTo>
                  <a:pt x="11966" y="18281"/>
                </a:lnTo>
                <a:lnTo>
                  <a:pt x="13676" y="14557"/>
                </a:lnTo>
                <a:lnTo>
                  <a:pt x="18927" y="9598"/>
                </a:lnTo>
                <a:lnTo>
                  <a:pt x="22224" y="8353"/>
                </a:lnTo>
                <a:lnTo>
                  <a:pt x="30161" y="8353"/>
                </a:lnTo>
                <a:lnTo>
                  <a:pt x="33458" y="9574"/>
                </a:lnTo>
                <a:lnTo>
                  <a:pt x="38465" y="14471"/>
                </a:lnTo>
                <a:lnTo>
                  <a:pt x="39686" y="17549"/>
                </a:lnTo>
                <a:lnTo>
                  <a:pt x="39686" y="25987"/>
                </a:lnTo>
                <a:lnTo>
                  <a:pt x="37976" y="29468"/>
                </a:lnTo>
                <a:lnTo>
                  <a:pt x="31138" y="33974"/>
                </a:lnTo>
                <a:lnTo>
                  <a:pt x="27230" y="35110"/>
                </a:lnTo>
                <a:lnTo>
                  <a:pt x="21247" y="35000"/>
                </a:lnTo>
                <a:lnTo>
                  <a:pt x="20148" y="43915"/>
                </a:lnTo>
                <a:lnTo>
                  <a:pt x="22956" y="43158"/>
                </a:lnTo>
                <a:lnTo>
                  <a:pt x="25399" y="42779"/>
                </a:lnTo>
                <a:lnTo>
                  <a:pt x="31993" y="42779"/>
                </a:lnTo>
                <a:lnTo>
                  <a:pt x="35900" y="44293"/>
                </a:lnTo>
                <a:lnTo>
                  <a:pt x="41884" y="50363"/>
                </a:lnTo>
                <a:lnTo>
                  <a:pt x="43471" y="54210"/>
                </a:lnTo>
                <a:lnTo>
                  <a:pt x="43471" y="63760"/>
                </a:lnTo>
                <a:lnTo>
                  <a:pt x="41762" y="67863"/>
                </a:lnTo>
                <a:lnTo>
                  <a:pt x="35290" y="74494"/>
                </a:lnTo>
                <a:lnTo>
                  <a:pt x="31138" y="76143"/>
                </a:lnTo>
                <a:lnTo>
                  <a:pt x="22346" y="76143"/>
                </a:lnTo>
                <a:lnTo>
                  <a:pt x="18927" y="74873"/>
                </a:lnTo>
                <a:lnTo>
                  <a:pt x="13310" y="69793"/>
                </a:lnTo>
                <a:lnTo>
                  <a:pt x="11356" y="65640"/>
                </a:lnTo>
                <a:lnTo>
                  <a:pt x="10257" y="59888"/>
                </a:lnTo>
                <a:lnTo>
                  <a:pt x="0" y="61244"/>
                </a:lnTo>
                <a:lnTo>
                  <a:pt x="34435" y="84557"/>
                </a:lnTo>
                <a:lnTo>
                  <a:pt x="41029" y="82042"/>
                </a:lnTo>
                <a:lnTo>
                  <a:pt x="51653" y="71991"/>
                </a:lnTo>
                <a:lnTo>
                  <a:pt x="54217" y="65873"/>
                </a:lnTo>
                <a:lnTo>
                  <a:pt x="54217" y="53306"/>
                </a:lnTo>
                <a:lnTo>
                  <a:pt x="52874" y="48849"/>
                </a:lnTo>
                <a:lnTo>
                  <a:pt x="47501" y="41741"/>
                </a:lnTo>
                <a:lnTo>
                  <a:pt x="43715" y="39396"/>
                </a:lnTo>
                <a:lnTo>
                  <a:pt x="38831" y="38273"/>
                </a:lnTo>
                <a:lnTo>
                  <a:pt x="42494" y="36539"/>
                </a:lnTo>
                <a:lnTo>
                  <a:pt x="45425" y="34206"/>
                </a:lnTo>
                <a:lnTo>
                  <a:pt x="49210" y="28332"/>
                </a:lnTo>
                <a:lnTo>
                  <a:pt x="50187" y="25084"/>
                </a:lnTo>
                <a:lnTo>
                  <a:pt x="50187" y="17744"/>
                </a:lnTo>
                <a:lnTo>
                  <a:pt x="49210" y="14190"/>
                </a:lnTo>
                <a:lnTo>
                  <a:pt x="45181" y="7486"/>
                </a:lnTo>
                <a:lnTo>
                  <a:pt x="42250" y="4848"/>
                </a:lnTo>
                <a:lnTo>
                  <a:pt x="34679" y="964"/>
                </a:lnTo>
                <a:lnTo>
                  <a:pt x="3052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0161705" y="6174257"/>
            <a:ext cx="57150" cy="83185"/>
          </a:xfrm>
          <a:custGeom>
            <a:avLst/>
            <a:gdLst/>
            <a:ahLst/>
            <a:cxnLst/>
            <a:rect l="l" t="t" r="r" b="b"/>
            <a:pathLst>
              <a:path w="57150" h="83185">
                <a:moveTo>
                  <a:pt x="46035" y="62929"/>
                </a:moveTo>
                <a:lnTo>
                  <a:pt x="35900" y="62929"/>
                </a:lnTo>
                <a:lnTo>
                  <a:pt x="35900" y="82750"/>
                </a:lnTo>
                <a:lnTo>
                  <a:pt x="46035" y="82750"/>
                </a:lnTo>
                <a:lnTo>
                  <a:pt x="46035" y="62929"/>
                </a:lnTo>
                <a:close/>
              </a:path>
              <a:path w="57150" h="83185">
                <a:moveTo>
                  <a:pt x="46035" y="0"/>
                </a:moveTo>
                <a:lnTo>
                  <a:pt x="37732" y="0"/>
                </a:lnTo>
                <a:lnTo>
                  <a:pt x="0" y="53624"/>
                </a:lnTo>
                <a:lnTo>
                  <a:pt x="0" y="62929"/>
                </a:lnTo>
                <a:lnTo>
                  <a:pt x="57148" y="62929"/>
                </a:lnTo>
                <a:lnTo>
                  <a:pt x="57148" y="53624"/>
                </a:lnTo>
                <a:lnTo>
                  <a:pt x="10013" y="53624"/>
                </a:lnTo>
                <a:lnTo>
                  <a:pt x="35900" y="16303"/>
                </a:lnTo>
                <a:lnTo>
                  <a:pt x="46035" y="16303"/>
                </a:lnTo>
                <a:lnTo>
                  <a:pt x="46035" y="0"/>
                </a:lnTo>
                <a:close/>
              </a:path>
              <a:path w="57150" h="83185">
                <a:moveTo>
                  <a:pt x="46035" y="16303"/>
                </a:moveTo>
                <a:lnTo>
                  <a:pt x="35900" y="16303"/>
                </a:lnTo>
                <a:lnTo>
                  <a:pt x="35900" y="53624"/>
                </a:lnTo>
                <a:lnTo>
                  <a:pt x="46035" y="53624"/>
                </a:lnTo>
                <a:lnTo>
                  <a:pt x="46035" y="1630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0633909" y="6175381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50920" y="0"/>
                </a:moveTo>
                <a:lnTo>
                  <a:pt x="9768" y="0"/>
                </a:lnTo>
                <a:lnTo>
                  <a:pt x="1831" y="42510"/>
                </a:lnTo>
                <a:lnTo>
                  <a:pt x="11356" y="43744"/>
                </a:lnTo>
                <a:lnTo>
                  <a:pt x="12821" y="41375"/>
                </a:lnTo>
                <a:lnTo>
                  <a:pt x="14897" y="39445"/>
                </a:lnTo>
                <a:lnTo>
                  <a:pt x="20148" y="36478"/>
                </a:lnTo>
                <a:lnTo>
                  <a:pt x="23201" y="35733"/>
                </a:lnTo>
                <a:lnTo>
                  <a:pt x="31626" y="35733"/>
                </a:lnTo>
                <a:lnTo>
                  <a:pt x="35900" y="37406"/>
                </a:lnTo>
                <a:lnTo>
                  <a:pt x="42494" y="44098"/>
                </a:lnTo>
                <a:lnTo>
                  <a:pt x="44082" y="48678"/>
                </a:lnTo>
                <a:lnTo>
                  <a:pt x="44082" y="60572"/>
                </a:lnTo>
                <a:lnTo>
                  <a:pt x="42372" y="65457"/>
                </a:lnTo>
                <a:lnTo>
                  <a:pt x="35656" y="72834"/>
                </a:lnTo>
                <a:lnTo>
                  <a:pt x="31504" y="74678"/>
                </a:lnTo>
                <a:lnTo>
                  <a:pt x="22468" y="74678"/>
                </a:lnTo>
                <a:lnTo>
                  <a:pt x="19049" y="73371"/>
                </a:lnTo>
                <a:lnTo>
                  <a:pt x="13310" y="68144"/>
                </a:lnTo>
                <a:lnTo>
                  <a:pt x="11478" y="64236"/>
                </a:lnTo>
                <a:lnTo>
                  <a:pt x="10623" y="59046"/>
                </a:lnTo>
                <a:lnTo>
                  <a:pt x="0" y="59950"/>
                </a:lnTo>
                <a:lnTo>
                  <a:pt x="35778" y="83031"/>
                </a:lnTo>
                <a:lnTo>
                  <a:pt x="42983" y="79685"/>
                </a:lnTo>
                <a:lnTo>
                  <a:pt x="52629" y="67533"/>
                </a:lnTo>
                <a:lnTo>
                  <a:pt x="54827" y="61061"/>
                </a:lnTo>
                <a:lnTo>
                  <a:pt x="54827" y="45698"/>
                </a:lnTo>
                <a:lnTo>
                  <a:pt x="52385" y="39274"/>
                </a:lnTo>
                <a:lnTo>
                  <a:pt x="42494" y="29260"/>
                </a:lnTo>
                <a:lnTo>
                  <a:pt x="36389" y="26757"/>
                </a:lnTo>
                <a:lnTo>
                  <a:pt x="23689" y="26757"/>
                </a:lnTo>
                <a:lnTo>
                  <a:pt x="18438" y="28491"/>
                </a:lnTo>
                <a:lnTo>
                  <a:pt x="13432" y="31947"/>
                </a:lnTo>
                <a:lnTo>
                  <a:pt x="17950" y="9708"/>
                </a:lnTo>
                <a:lnTo>
                  <a:pt x="50920" y="9708"/>
                </a:lnTo>
                <a:lnTo>
                  <a:pt x="5092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112" name="object 112"/>
          <p:cNvGraphicFramePr>
            <a:graphicFrameLocks noGrp="1"/>
          </p:cNvGraphicFramePr>
          <p:nvPr/>
        </p:nvGraphicFramePr>
        <p:xfrm>
          <a:off x="8318193" y="3167400"/>
          <a:ext cx="2353945" cy="291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8630"/>
                <a:gridCol w="468630"/>
                <a:gridCol w="468629"/>
                <a:gridCol w="468630"/>
                <a:gridCol w="468630"/>
              </a:tblGrid>
              <a:tr h="970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970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970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113" name="object 11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103156" y="5076301"/>
            <a:ext cx="154104" cy="84508"/>
          </a:xfrm>
          <a:prstGeom prst="rect">
            <a:avLst/>
          </a:prstGeom>
        </p:spPr>
      </p:pic>
      <p:sp>
        <p:nvSpPr>
          <p:cNvPr id="114" name="object 114"/>
          <p:cNvSpPr/>
          <p:nvPr/>
        </p:nvSpPr>
        <p:spPr>
          <a:xfrm>
            <a:off x="8211712" y="4105424"/>
            <a:ext cx="30480" cy="83185"/>
          </a:xfrm>
          <a:custGeom>
            <a:avLst/>
            <a:gdLst/>
            <a:ahLst/>
            <a:cxnLst/>
            <a:rect l="l" t="t" r="r" b="b"/>
            <a:pathLst>
              <a:path w="30479" h="83185">
                <a:moveTo>
                  <a:pt x="30405" y="0"/>
                </a:moveTo>
                <a:lnTo>
                  <a:pt x="23933" y="0"/>
                </a:lnTo>
                <a:lnTo>
                  <a:pt x="22102" y="3663"/>
                </a:lnTo>
                <a:lnTo>
                  <a:pt x="19171" y="7327"/>
                </a:lnTo>
                <a:lnTo>
                  <a:pt x="10623" y="14898"/>
                </a:lnTo>
                <a:lnTo>
                  <a:pt x="5617" y="18196"/>
                </a:lnTo>
                <a:lnTo>
                  <a:pt x="0" y="20760"/>
                </a:lnTo>
                <a:lnTo>
                  <a:pt x="0" y="30652"/>
                </a:lnTo>
                <a:lnTo>
                  <a:pt x="20270" y="18440"/>
                </a:lnTo>
                <a:lnTo>
                  <a:pt x="20270" y="83165"/>
                </a:lnTo>
                <a:lnTo>
                  <a:pt x="30405" y="83165"/>
                </a:lnTo>
                <a:lnTo>
                  <a:pt x="30405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5" name="object 1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110971" y="3134549"/>
            <a:ext cx="146289" cy="84508"/>
          </a:xfrm>
          <a:prstGeom prst="rect">
            <a:avLst/>
          </a:prstGeom>
        </p:spPr>
      </p:pic>
      <p:sp>
        <p:nvSpPr>
          <p:cNvPr id="116" name="object 116"/>
          <p:cNvSpPr/>
          <p:nvPr/>
        </p:nvSpPr>
        <p:spPr>
          <a:xfrm>
            <a:off x="8321243" y="4212894"/>
            <a:ext cx="46355" cy="6350"/>
          </a:xfrm>
          <a:custGeom>
            <a:avLst/>
            <a:gdLst/>
            <a:ahLst/>
            <a:cxnLst/>
            <a:rect l="l" t="t" r="r" b="b"/>
            <a:pathLst>
              <a:path w="46354" h="6350">
                <a:moveTo>
                  <a:pt x="9156" y="0"/>
                </a:moveTo>
                <a:lnTo>
                  <a:pt x="0" y="0"/>
                </a:lnTo>
                <a:lnTo>
                  <a:pt x="0" y="6108"/>
                </a:lnTo>
                <a:lnTo>
                  <a:pt x="9156" y="6108"/>
                </a:lnTo>
                <a:lnTo>
                  <a:pt x="9156" y="0"/>
                </a:lnTo>
                <a:close/>
              </a:path>
              <a:path w="46354" h="6350">
                <a:moveTo>
                  <a:pt x="45783" y="0"/>
                </a:moveTo>
                <a:lnTo>
                  <a:pt x="36626" y="0"/>
                </a:lnTo>
                <a:lnTo>
                  <a:pt x="36626" y="6108"/>
                </a:lnTo>
                <a:lnTo>
                  <a:pt x="45783" y="6108"/>
                </a:lnTo>
                <a:lnTo>
                  <a:pt x="45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7" name="object 11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03897" y="3189993"/>
            <a:ext cx="2507612" cy="2941716"/>
          </a:xfrm>
          <a:prstGeom prst="rect">
            <a:avLst/>
          </a:prstGeom>
        </p:spPr>
      </p:pic>
      <p:sp>
        <p:nvSpPr>
          <p:cNvPr id="118" name="object 118"/>
          <p:cNvSpPr/>
          <p:nvPr/>
        </p:nvSpPr>
        <p:spPr>
          <a:xfrm>
            <a:off x="9073329" y="2968095"/>
            <a:ext cx="807720" cy="124460"/>
          </a:xfrm>
          <a:custGeom>
            <a:avLst/>
            <a:gdLst/>
            <a:ahLst/>
            <a:cxnLst/>
            <a:rect l="l" t="t" r="r" b="b"/>
            <a:pathLst>
              <a:path w="807720" h="124460">
                <a:moveTo>
                  <a:pt x="47501" y="16608"/>
                </a:moveTo>
                <a:lnTo>
                  <a:pt x="28329" y="16608"/>
                </a:lnTo>
                <a:lnTo>
                  <a:pt x="28329" y="95866"/>
                </a:lnTo>
                <a:lnTo>
                  <a:pt x="47501" y="95866"/>
                </a:lnTo>
                <a:lnTo>
                  <a:pt x="47501" y="16608"/>
                </a:lnTo>
                <a:close/>
              </a:path>
              <a:path w="807720" h="124460">
                <a:moveTo>
                  <a:pt x="75831" y="366"/>
                </a:moveTo>
                <a:lnTo>
                  <a:pt x="0" y="366"/>
                </a:lnTo>
                <a:lnTo>
                  <a:pt x="0" y="16608"/>
                </a:lnTo>
                <a:lnTo>
                  <a:pt x="75831" y="16608"/>
                </a:lnTo>
                <a:lnTo>
                  <a:pt x="75831" y="366"/>
                </a:lnTo>
                <a:close/>
              </a:path>
              <a:path w="807720" h="124460">
                <a:moveTo>
                  <a:pt x="191470" y="26012"/>
                </a:moveTo>
                <a:lnTo>
                  <a:pt x="124675" y="26012"/>
                </a:lnTo>
                <a:lnTo>
                  <a:pt x="124675" y="42742"/>
                </a:lnTo>
                <a:lnTo>
                  <a:pt x="191470" y="42742"/>
                </a:lnTo>
                <a:lnTo>
                  <a:pt x="191470" y="26012"/>
                </a:lnTo>
                <a:close/>
              </a:path>
              <a:path w="807720" h="124460">
                <a:moveTo>
                  <a:pt x="191470" y="54833"/>
                </a:moveTo>
                <a:lnTo>
                  <a:pt x="124675" y="54833"/>
                </a:lnTo>
                <a:lnTo>
                  <a:pt x="124675" y="71686"/>
                </a:lnTo>
                <a:lnTo>
                  <a:pt x="191470" y="71686"/>
                </a:lnTo>
                <a:lnTo>
                  <a:pt x="191470" y="54833"/>
                </a:lnTo>
                <a:close/>
              </a:path>
              <a:path w="807720" h="124460">
                <a:moveTo>
                  <a:pt x="283419" y="0"/>
                </a:moveTo>
                <a:lnTo>
                  <a:pt x="248430" y="16717"/>
                </a:lnTo>
                <a:lnTo>
                  <a:pt x="243245" y="48604"/>
                </a:lnTo>
                <a:lnTo>
                  <a:pt x="243716" y="59962"/>
                </a:lnTo>
                <a:lnTo>
                  <a:pt x="264859" y="97576"/>
                </a:lnTo>
                <a:lnTo>
                  <a:pt x="283419" y="97576"/>
                </a:lnTo>
                <a:lnTo>
                  <a:pt x="290624" y="94278"/>
                </a:lnTo>
                <a:lnTo>
                  <a:pt x="295753" y="87806"/>
                </a:lnTo>
                <a:lnTo>
                  <a:pt x="299059" y="82310"/>
                </a:lnTo>
                <a:lnTo>
                  <a:pt x="271941" y="82310"/>
                </a:lnTo>
                <a:lnTo>
                  <a:pt x="269987" y="81700"/>
                </a:lnTo>
                <a:lnTo>
                  <a:pt x="268278" y="80234"/>
                </a:lnTo>
                <a:lnTo>
                  <a:pt x="266568" y="78891"/>
                </a:lnTo>
                <a:lnTo>
                  <a:pt x="265103" y="76082"/>
                </a:lnTo>
                <a:lnTo>
                  <a:pt x="263992" y="71884"/>
                </a:lnTo>
                <a:lnTo>
                  <a:pt x="262905" y="67655"/>
                </a:lnTo>
                <a:lnTo>
                  <a:pt x="262412" y="61444"/>
                </a:lnTo>
                <a:lnTo>
                  <a:pt x="262412" y="36079"/>
                </a:lnTo>
                <a:lnTo>
                  <a:pt x="262905" y="29675"/>
                </a:lnTo>
                <a:lnTo>
                  <a:pt x="264248" y="24913"/>
                </a:lnTo>
                <a:lnTo>
                  <a:pt x="265225" y="21249"/>
                </a:lnTo>
                <a:lnTo>
                  <a:pt x="266568" y="18684"/>
                </a:lnTo>
                <a:lnTo>
                  <a:pt x="268278" y="17341"/>
                </a:lnTo>
                <a:lnTo>
                  <a:pt x="269987" y="15875"/>
                </a:lnTo>
                <a:lnTo>
                  <a:pt x="271941" y="15265"/>
                </a:lnTo>
                <a:lnTo>
                  <a:pt x="299085" y="15265"/>
                </a:lnTo>
                <a:lnTo>
                  <a:pt x="295875" y="9891"/>
                </a:lnTo>
                <a:lnTo>
                  <a:pt x="290624" y="3297"/>
                </a:lnTo>
                <a:lnTo>
                  <a:pt x="283419" y="0"/>
                </a:lnTo>
                <a:close/>
              </a:path>
              <a:path w="807720" h="124460">
                <a:moveTo>
                  <a:pt x="299085" y="15265"/>
                </a:moveTo>
                <a:lnTo>
                  <a:pt x="276459" y="15265"/>
                </a:lnTo>
                <a:lnTo>
                  <a:pt x="278413" y="15875"/>
                </a:lnTo>
                <a:lnTo>
                  <a:pt x="280122" y="17341"/>
                </a:lnTo>
                <a:lnTo>
                  <a:pt x="285886" y="36079"/>
                </a:lnTo>
                <a:lnTo>
                  <a:pt x="285871" y="61444"/>
                </a:lnTo>
                <a:lnTo>
                  <a:pt x="285373" y="68022"/>
                </a:lnTo>
                <a:lnTo>
                  <a:pt x="283175" y="76326"/>
                </a:lnTo>
                <a:lnTo>
                  <a:pt x="281832" y="78891"/>
                </a:lnTo>
                <a:lnTo>
                  <a:pt x="280122" y="80234"/>
                </a:lnTo>
                <a:lnTo>
                  <a:pt x="278413" y="81700"/>
                </a:lnTo>
                <a:lnTo>
                  <a:pt x="276459" y="82310"/>
                </a:lnTo>
                <a:lnTo>
                  <a:pt x="299059" y="82310"/>
                </a:lnTo>
                <a:lnTo>
                  <a:pt x="299901" y="80912"/>
                </a:lnTo>
                <a:lnTo>
                  <a:pt x="302835" y="72128"/>
                </a:lnTo>
                <a:lnTo>
                  <a:pt x="304579" y="61444"/>
                </a:lnTo>
                <a:lnTo>
                  <a:pt x="305155" y="48849"/>
                </a:lnTo>
                <a:lnTo>
                  <a:pt x="304564" y="36079"/>
                </a:lnTo>
                <a:lnTo>
                  <a:pt x="302835" y="25432"/>
                </a:lnTo>
                <a:lnTo>
                  <a:pt x="299952" y="16717"/>
                </a:lnTo>
                <a:lnTo>
                  <a:pt x="299085" y="15265"/>
                </a:lnTo>
                <a:close/>
              </a:path>
              <a:path w="807720" h="124460">
                <a:moveTo>
                  <a:pt x="341789" y="77547"/>
                </a:moveTo>
                <a:lnTo>
                  <a:pt x="323594" y="77547"/>
                </a:lnTo>
                <a:lnTo>
                  <a:pt x="323594" y="95866"/>
                </a:lnTo>
                <a:lnTo>
                  <a:pt x="341789" y="95866"/>
                </a:lnTo>
                <a:lnTo>
                  <a:pt x="341789" y="77547"/>
                </a:lnTo>
                <a:close/>
              </a:path>
              <a:path w="807720" h="124460">
                <a:moveTo>
                  <a:pt x="397960" y="0"/>
                </a:moveTo>
                <a:lnTo>
                  <a:pt x="362970" y="16717"/>
                </a:lnTo>
                <a:lnTo>
                  <a:pt x="357785" y="48604"/>
                </a:lnTo>
                <a:lnTo>
                  <a:pt x="358256" y="59962"/>
                </a:lnTo>
                <a:lnTo>
                  <a:pt x="379399" y="97576"/>
                </a:lnTo>
                <a:lnTo>
                  <a:pt x="397960" y="97576"/>
                </a:lnTo>
                <a:lnTo>
                  <a:pt x="405164" y="94278"/>
                </a:lnTo>
                <a:lnTo>
                  <a:pt x="410415" y="87806"/>
                </a:lnTo>
                <a:lnTo>
                  <a:pt x="413665" y="82310"/>
                </a:lnTo>
                <a:lnTo>
                  <a:pt x="386481" y="82310"/>
                </a:lnTo>
                <a:lnTo>
                  <a:pt x="384527" y="81700"/>
                </a:lnTo>
                <a:lnTo>
                  <a:pt x="382818" y="80234"/>
                </a:lnTo>
                <a:lnTo>
                  <a:pt x="381108" y="78891"/>
                </a:lnTo>
                <a:lnTo>
                  <a:pt x="379765" y="76082"/>
                </a:lnTo>
                <a:lnTo>
                  <a:pt x="378532" y="71884"/>
                </a:lnTo>
                <a:lnTo>
                  <a:pt x="377445" y="67656"/>
                </a:lnTo>
                <a:lnTo>
                  <a:pt x="376952" y="61444"/>
                </a:lnTo>
                <a:lnTo>
                  <a:pt x="376834" y="37613"/>
                </a:lnTo>
                <a:lnTo>
                  <a:pt x="377567" y="29675"/>
                </a:lnTo>
                <a:lnTo>
                  <a:pt x="378788" y="24913"/>
                </a:lnTo>
                <a:lnTo>
                  <a:pt x="379765" y="21249"/>
                </a:lnTo>
                <a:lnTo>
                  <a:pt x="381108" y="18684"/>
                </a:lnTo>
                <a:lnTo>
                  <a:pt x="382818" y="17341"/>
                </a:lnTo>
                <a:lnTo>
                  <a:pt x="384527" y="15875"/>
                </a:lnTo>
                <a:lnTo>
                  <a:pt x="386481" y="15265"/>
                </a:lnTo>
                <a:lnTo>
                  <a:pt x="413625" y="15265"/>
                </a:lnTo>
                <a:lnTo>
                  <a:pt x="410415" y="9891"/>
                </a:lnTo>
                <a:lnTo>
                  <a:pt x="405164" y="3297"/>
                </a:lnTo>
                <a:lnTo>
                  <a:pt x="397960" y="0"/>
                </a:lnTo>
                <a:close/>
              </a:path>
              <a:path w="807720" h="124460">
                <a:moveTo>
                  <a:pt x="413625" y="15265"/>
                </a:moveTo>
                <a:lnTo>
                  <a:pt x="390999" y="15265"/>
                </a:lnTo>
                <a:lnTo>
                  <a:pt x="392953" y="15875"/>
                </a:lnTo>
                <a:lnTo>
                  <a:pt x="394663" y="17341"/>
                </a:lnTo>
                <a:lnTo>
                  <a:pt x="400525" y="61292"/>
                </a:lnTo>
                <a:lnTo>
                  <a:pt x="399913" y="68022"/>
                </a:lnTo>
                <a:lnTo>
                  <a:pt x="397715" y="76326"/>
                </a:lnTo>
                <a:lnTo>
                  <a:pt x="396372" y="78891"/>
                </a:lnTo>
                <a:lnTo>
                  <a:pt x="394663" y="80234"/>
                </a:lnTo>
                <a:lnTo>
                  <a:pt x="392953" y="81700"/>
                </a:lnTo>
                <a:lnTo>
                  <a:pt x="390999" y="82310"/>
                </a:lnTo>
                <a:lnTo>
                  <a:pt x="413665" y="82310"/>
                </a:lnTo>
                <a:lnTo>
                  <a:pt x="414492" y="80912"/>
                </a:lnTo>
                <a:lnTo>
                  <a:pt x="417391" y="72128"/>
                </a:lnTo>
                <a:lnTo>
                  <a:pt x="419121" y="61444"/>
                </a:lnTo>
                <a:lnTo>
                  <a:pt x="419695" y="48849"/>
                </a:lnTo>
                <a:lnTo>
                  <a:pt x="419104" y="36079"/>
                </a:lnTo>
                <a:lnTo>
                  <a:pt x="417375" y="25432"/>
                </a:lnTo>
                <a:lnTo>
                  <a:pt x="414492" y="16717"/>
                </a:lnTo>
                <a:lnTo>
                  <a:pt x="413625" y="15265"/>
                </a:lnTo>
                <a:close/>
              </a:path>
              <a:path w="807720" h="124460">
                <a:moveTo>
                  <a:pt x="452665" y="69487"/>
                </a:moveTo>
                <a:lnTo>
                  <a:pt x="434471" y="71319"/>
                </a:lnTo>
                <a:lnTo>
                  <a:pt x="435570" y="79379"/>
                </a:lnTo>
                <a:lnTo>
                  <a:pt x="438867" y="85730"/>
                </a:lnTo>
                <a:lnTo>
                  <a:pt x="444362" y="90492"/>
                </a:lnTo>
                <a:lnTo>
                  <a:pt x="449979" y="95133"/>
                </a:lnTo>
                <a:lnTo>
                  <a:pt x="457184" y="97576"/>
                </a:lnTo>
                <a:lnTo>
                  <a:pt x="465976" y="97576"/>
                </a:lnTo>
                <a:lnTo>
                  <a:pt x="473781" y="96776"/>
                </a:lnTo>
                <a:lnTo>
                  <a:pt x="480705" y="94385"/>
                </a:lnTo>
                <a:lnTo>
                  <a:pt x="486736" y="90414"/>
                </a:lnTo>
                <a:lnTo>
                  <a:pt x="491863" y="84875"/>
                </a:lnTo>
                <a:lnTo>
                  <a:pt x="493309" y="82921"/>
                </a:lnTo>
                <a:lnTo>
                  <a:pt x="462801" y="82921"/>
                </a:lnTo>
                <a:lnTo>
                  <a:pt x="459870" y="81700"/>
                </a:lnTo>
                <a:lnTo>
                  <a:pt x="454741" y="76815"/>
                </a:lnTo>
                <a:lnTo>
                  <a:pt x="453154" y="73640"/>
                </a:lnTo>
                <a:lnTo>
                  <a:pt x="452665" y="69487"/>
                </a:lnTo>
                <a:close/>
              </a:path>
              <a:path w="807720" h="124460">
                <a:moveTo>
                  <a:pt x="495773" y="46650"/>
                </a:moveTo>
                <a:lnTo>
                  <a:pt x="469883" y="46650"/>
                </a:lnTo>
                <a:lnTo>
                  <a:pt x="473302" y="48116"/>
                </a:lnTo>
                <a:lnTo>
                  <a:pt x="475867" y="51047"/>
                </a:lnTo>
                <a:lnTo>
                  <a:pt x="478553" y="53978"/>
                </a:lnTo>
                <a:lnTo>
                  <a:pt x="479896" y="58374"/>
                </a:lnTo>
                <a:lnTo>
                  <a:pt x="479896" y="70464"/>
                </a:lnTo>
                <a:lnTo>
                  <a:pt x="478553" y="75105"/>
                </a:lnTo>
                <a:lnTo>
                  <a:pt x="475867" y="78280"/>
                </a:lnTo>
                <a:lnTo>
                  <a:pt x="473180" y="81333"/>
                </a:lnTo>
                <a:lnTo>
                  <a:pt x="470005" y="82921"/>
                </a:lnTo>
                <a:lnTo>
                  <a:pt x="493309" y="82921"/>
                </a:lnTo>
                <a:lnTo>
                  <a:pt x="496381" y="78769"/>
                </a:lnTo>
                <a:lnTo>
                  <a:pt x="498701" y="71686"/>
                </a:lnTo>
                <a:lnTo>
                  <a:pt x="498701" y="54466"/>
                </a:lnTo>
                <a:lnTo>
                  <a:pt x="495893" y="46773"/>
                </a:lnTo>
                <a:close/>
              </a:path>
              <a:path w="807720" h="124460">
                <a:moveTo>
                  <a:pt x="494427" y="1709"/>
                </a:moveTo>
                <a:lnTo>
                  <a:pt x="446071" y="1709"/>
                </a:lnTo>
                <a:lnTo>
                  <a:pt x="436669" y="51413"/>
                </a:lnTo>
                <a:lnTo>
                  <a:pt x="451566" y="53611"/>
                </a:lnTo>
                <a:lnTo>
                  <a:pt x="455718" y="48971"/>
                </a:lnTo>
                <a:lnTo>
                  <a:pt x="460358" y="46650"/>
                </a:lnTo>
                <a:lnTo>
                  <a:pt x="495773" y="46650"/>
                </a:lnTo>
                <a:lnTo>
                  <a:pt x="490154" y="40911"/>
                </a:lnTo>
                <a:lnTo>
                  <a:pt x="484651" y="35049"/>
                </a:lnTo>
                <a:lnTo>
                  <a:pt x="457061" y="35049"/>
                </a:lnTo>
                <a:lnTo>
                  <a:pt x="459870" y="18806"/>
                </a:lnTo>
                <a:lnTo>
                  <a:pt x="494427" y="18806"/>
                </a:lnTo>
                <a:lnTo>
                  <a:pt x="494427" y="1709"/>
                </a:lnTo>
                <a:close/>
              </a:path>
              <a:path w="807720" h="124460">
                <a:moveTo>
                  <a:pt x="477698" y="31996"/>
                </a:moveTo>
                <a:lnTo>
                  <a:pt x="465243" y="31996"/>
                </a:lnTo>
                <a:lnTo>
                  <a:pt x="461091" y="33095"/>
                </a:lnTo>
                <a:lnTo>
                  <a:pt x="457061" y="35049"/>
                </a:lnTo>
                <a:lnTo>
                  <a:pt x="484651" y="35049"/>
                </a:lnTo>
                <a:lnTo>
                  <a:pt x="477698" y="31996"/>
                </a:lnTo>
                <a:close/>
              </a:path>
              <a:path w="807720" h="124460">
                <a:moveTo>
                  <a:pt x="564519" y="73395"/>
                </a:moveTo>
                <a:lnTo>
                  <a:pt x="546203" y="76204"/>
                </a:lnTo>
                <a:lnTo>
                  <a:pt x="547912" y="82677"/>
                </a:lnTo>
                <a:lnTo>
                  <a:pt x="551453" y="87928"/>
                </a:lnTo>
                <a:lnTo>
                  <a:pt x="562443" y="95499"/>
                </a:lnTo>
                <a:lnTo>
                  <a:pt x="569892" y="97453"/>
                </a:lnTo>
                <a:lnTo>
                  <a:pt x="589674" y="97453"/>
                </a:lnTo>
                <a:lnTo>
                  <a:pt x="597611" y="95133"/>
                </a:lnTo>
                <a:lnTo>
                  <a:pt x="608113" y="86096"/>
                </a:lnTo>
                <a:lnTo>
                  <a:pt x="609008" y="84264"/>
                </a:lnTo>
                <a:lnTo>
                  <a:pt x="575021" y="84264"/>
                </a:lnTo>
                <a:lnTo>
                  <a:pt x="571724" y="83287"/>
                </a:lnTo>
                <a:lnTo>
                  <a:pt x="569282" y="81455"/>
                </a:lnTo>
                <a:lnTo>
                  <a:pt x="566961" y="79624"/>
                </a:lnTo>
                <a:lnTo>
                  <a:pt x="565374" y="76937"/>
                </a:lnTo>
                <a:lnTo>
                  <a:pt x="564519" y="73395"/>
                </a:lnTo>
                <a:close/>
              </a:path>
              <a:path w="807720" h="124460">
                <a:moveTo>
                  <a:pt x="587354" y="25157"/>
                </a:moveTo>
                <a:lnTo>
                  <a:pt x="548823" y="40300"/>
                </a:lnTo>
                <a:lnTo>
                  <a:pt x="548767" y="53001"/>
                </a:lnTo>
                <a:lnTo>
                  <a:pt x="551453" y="58252"/>
                </a:lnTo>
                <a:lnTo>
                  <a:pt x="588209" y="71686"/>
                </a:lnTo>
                <a:lnTo>
                  <a:pt x="590285" y="72418"/>
                </a:lnTo>
                <a:lnTo>
                  <a:pt x="591246" y="73395"/>
                </a:lnTo>
                <a:lnTo>
                  <a:pt x="591994" y="74250"/>
                </a:lnTo>
                <a:lnTo>
                  <a:pt x="592483" y="75349"/>
                </a:lnTo>
                <a:lnTo>
                  <a:pt x="592483" y="78769"/>
                </a:lnTo>
                <a:lnTo>
                  <a:pt x="591628" y="80478"/>
                </a:lnTo>
                <a:lnTo>
                  <a:pt x="590040" y="81700"/>
                </a:lnTo>
                <a:lnTo>
                  <a:pt x="587598" y="83409"/>
                </a:lnTo>
                <a:lnTo>
                  <a:pt x="584057" y="84264"/>
                </a:lnTo>
                <a:lnTo>
                  <a:pt x="609008" y="84264"/>
                </a:lnTo>
                <a:lnTo>
                  <a:pt x="610799" y="80601"/>
                </a:lnTo>
                <a:lnTo>
                  <a:pt x="610799" y="68510"/>
                </a:lnTo>
                <a:lnTo>
                  <a:pt x="608846" y="63870"/>
                </a:lnTo>
                <a:lnTo>
                  <a:pt x="605060" y="60695"/>
                </a:lnTo>
                <a:lnTo>
                  <a:pt x="601275" y="57397"/>
                </a:lnTo>
                <a:lnTo>
                  <a:pt x="594436" y="54711"/>
                </a:lnTo>
                <a:lnTo>
                  <a:pt x="574899" y="50314"/>
                </a:lnTo>
                <a:lnTo>
                  <a:pt x="569159" y="48604"/>
                </a:lnTo>
                <a:lnTo>
                  <a:pt x="567572" y="47383"/>
                </a:lnTo>
                <a:lnTo>
                  <a:pt x="566351" y="46528"/>
                </a:lnTo>
                <a:lnTo>
                  <a:pt x="565740" y="45307"/>
                </a:lnTo>
                <a:lnTo>
                  <a:pt x="565740" y="42498"/>
                </a:lnTo>
                <a:lnTo>
                  <a:pt x="566473" y="41277"/>
                </a:lnTo>
                <a:lnTo>
                  <a:pt x="567816" y="40300"/>
                </a:lnTo>
                <a:lnTo>
                  <a:pt x="569892" y="38957"/>
                </a:lnTo>
                <a:lnTo>
                  <a:pt x="573311" y="38346"/>
                </a:lnTo>
                <a:lnTo>
                  <a:pt x="607014" y="38346"/>
                </a:lnTo>
                <a:lnTo>
                  <a:pt x="606770" y="37491"/>
                </a:lnTo>
                <a:lnTo>
                  <a:pt x="603595" y="32851"/>
                </a:lnTo>
                <a:lnTo>
                  <a:pt x="594314" y="26744"/>
                </a:lnTo>
                <a:lnTo>
                  <a:pt x="587354" y="25157"/>
                </a:lnTo>
                <a:close/>
              </a:path>
              <a:path w="807720" h="124460">
                <a:moveTo>
                  <a:pt x="607014" y="38346"/>
                </a:moveTo>
                <a:lnTo>
                  <a:pt x="581981" y="38346"/>
                </a:lnTo>
                <a:lnTo>
                  <a:pt x="584912" y="39079"/>
                </a:lnTo>
                <a:lnTo>
                  <a:pt x="586988" y="40422"/>
                </a:lnTo>
                <a:lnTo>
                  <a:pt x="589064" y="41888"/>
                </a:lnTo>
                <a:lnTo>
                  <a:pt x="590529" y="43964"/>
                </a:lnTo>
                <a:lnTo>
                  <a:pt x="591262" y="46650"/>
                </a:lnTo>
                <a:lnTo>
                  <a:pt x="608479" y="43475"/>
                </a:lnTo>
                <a:lnTo>
                  <a:pt x="607014" y="38346"/>
                </a:lnTo>
                <a:close/>
              </a:path>
              <a:path w="807720" h="124460">
                <a:moveTo>
                  <a:pt x="655370" y="25157"/>
                </a:moveTo>
                <a:lnTo>
                  <a:pt x="624295" y="53714"/>
                </a:lnTo>
                <a:lnTo>
                  <a:pt x="623743" y="61794"/>
                </a:lnTo>
                <a:lnTo>
                  <a:pt x="623743" y="71441"/>
                </a:lnTo>
                <a:lnTo>
                  <a:pt x="657202" y="97453"/>
                </a:lnTo>
                <a:lnTo>
                  <a:pt x="664895" y="97453"/>
                </a:lnTo>
                <a:lnTo>
                  <a:pt x="671122" y="95744"/>
                </a:lnTo>
                <a:lnTo>
                  <a:pt x="681257" y="88783"/>
                </a:lnTo>
                <a:lnTo>
                  <a:pt x="684953" y="83776"/>
                </a:lnTo>
                <a:lnTo>
                  <a:pt x="653172" y="83776"/>
                </a:lnTo>
                <a:lnTo>
                  <a:pt x="649753" y="82310"/>
                </a:lnTo>
                <a:lnTo>
                  <a:pt x="646944" y="79257"/>
                </a:lnTo>
                <a:lnTo>
                  <a:pt x="644014" y="76204"/>
                </a:lnTo>
                <a:lnTo>
                  <a:pt x="642548" y="72052"/>
                </a:lnTo>
                <a:lnTo>
                  <a:pt x="642426" y="66556"/>
                </a:lnTo>
                <a:lnTo>
                  <a:pt x="688340" y="66556"/>
                </a:lnTo>
                <a:lnTo>
                  <a:pt x="687949" y="56710"/>
                </a:lnTo>
                <a:lnTo>
                  <a:pt x="687717" y="55443"/>
                </a:lnTo>
                <a:lnTo>
                  <a:pt x="642792" y="55443"/>
                </a:lnTo>
                <a:lnTo>
                  <a:pt x="642903" y="50070"/>
                </a:lnTo>
                <a:lnTo>
                  <a:pt x="644014" y="46406"/>
                </a:lnTo>
                <a:lnTo>
                  <a:pt x="649264" y="40666"/>
                </a:lnTo>
                <a:lnTo>
                  <a:pt x="652561" y="39201"/>
                </a:lnTo>
                <a:lnTo>
                  <a:pt x="682367" y="39201"/>
                </a:lnTo>
                <a:lnTo>
                  <a:pt x="679792" y="35415"/>
                </a:lnTo>
                <a:lnTo>
                  <a:pt x="674911" y="30927"/>
                </a:lnTo>
                <a:lnTo>
                  <a:pt x="669229" y="27721"/>
                </a:lnTo>
                <a:lnTo>
                  <a:pt x="662723" y="25798"/>
                </a:lnTo>
                <a:lnTo>
                  <a:pt x="655370" y="25157"/>
                </a:lnTo>
                <a:close/>
              </a:path>
              <a:path w="807720" h="124460">
                <a:moveTo>
                  <a:pt x="669046" y="73884"/>
                </a:moveTo>
                <a:lnTo>
                  <a:pt x="668069" y="77425"/>
                </a:lnTo>
                <a:lnTo>
                  <a:pt x="666604" y="79868"/>
                </a:lnTo>
                <a:lnTo>
                  <a:pt x="662697" y="83043"/>
                </a:lnTo>
                <a:lnTo>
                  <a:pt x="660254" y="83776"/>
                </a:lnTo>
                <a:lnTo>
                  <a:pt x="684953" y="83776"/>
                </a:lnTo>
                <a:lnTo>
                  <a:pt x="687363" y="76937"/>
                </a:lnTo>
                <a:lnTo>
                  <a:pt x="669046" y="73884"/>
                </a:lnTo>
                <a:close/>
              </a:path>
              <a:path w="807720" h="124460">
                <a:moveTo>
                  <a:pt x="682367" y="39201"/>
                </a:moveTo>
                <a:lnTo>
                  <a:pt x="660254" y="39201"/>
                </a:lnTo>
                <a:lnTo>
                  <a:pt x="663429" y="40544"/>
                </a:lnTo>
                <a:lnTo>
                  <a:pt x="665994" y="43353"/>
                </a:lnTo>
                <a:lnTo>
                  <a:pt x="668680" y="46040"/>
                </a:lnTo>
                <a:lnTo>
                  <a:pt x="670023" y="50070"/>
                </a:lnTo>
                <a:lnTo>
                  <a:pt x="670145" y="55443"/>
                </a:lnTo>
                <a:lnTo>
                  <a:pt x="687717" y="55443"/>
                </a:lnTo>
                <a:lnTo>
                  <a:pt x="686401" y="48238"/>
                </a:lnTo>
                <a:lnTo>
                  <a:pt x="683686" y="41140"/>
                </a:lnTo>
                <a:lnTo>
                  <a:pt x="682367" y="39201"/>
                </a:lnTo>
                <a:close/>
              </a:path>
              <a:path w="807720" h="124460">
                <a:moveTo>
                  <a:pt x="703726" y="100507"/>
                </a:moveTo>
                <a:lnTo>
                  <a:pt x="703726" y="108811"/>
                </a:lnTo>
                <a:lnTo>
                  <a:pt x="706168" y="113940"/>
                </a:lnTo>
                <a:lnTo>
                  <a:pt x="742191" y="123954"/>
                </a:lnTo>
                <a:lnTo>
                  <a:pt x="747320" y="123343"/>
                </a:lnTo>
                <a:lnTo>
                  <a:pt x="751349" y="122000"/>
                </a:lnTo>
                <a:lnTo>
                  <a:pt x="755379" y="120779"/>
                </a:lnTo>
                <a:lnTo>
                  <a:pt x="758676" y="118947"/>
                </a:lnTo>
                <a:lnTo>
                  <a:pt x="763560" y="114306"/>
                </a:lnTo>
                <a:lnTo>
                  <a:pt x="765392" y="111131"/>
                </a:lnTo>
                <a:lnTo>
                  <a:pt x="765758" y="110032"/>
                </a:lnTo>
                <a:lnTo>
                  <a:pt x="731567" y="110032"/>
                </a:lnTo>
                <a:lnTo>
                  <a:pt x="728759" y="109299"/>
                </a:lnTo>
                <a:lnTo>
                  <a:pt x="727049" y="108078"/>
                </a:lnTo>
                <a:lnTo>
                  <a:pt x="725828" y="107101"/>
                </a:lnTo>
                <a:lnTo>
                  <a:pt x="724973" y="105391"/>
                </a:lnTo>
                <a:lnTo>
                  <a:pt x="724607" y="102949"/>
                </a:lnTo>
                <a:lnTo>
                  <a:pt x="703726" y="100507"/>
                </a:lnTo>
                <a:close/>
              </a:path>
              <a:path w="807720" h="124460">
                <a:moveTo>
                  <a:pt x="768811" y="84753"/>
                </a:moveTo>
                <a:lnTo>
                  <a:pt x="750494" y="84753"/>
                </a:lnTo>
                <a:lnTo>
                  <a:pt x="750494" y="98919"/>
                </a:lnTo>
                <a:lnTo>
                  <a:pt x="750250" y="101728"/>
                </a:lnTo>
                <a:lnTo>
                  <a:pt x="748785" y="105269"/>
                </a:lnTo>
                <a:lnTo>
                  <a:pt x="747564" y="106857"/>
                </a:lnTo>
                <a:lnTo>
                  <a:pt x="745976" y="107834"/>
                </a:lnTo>
                <a:lnTo>
                  <a:pt x="743656" y="109299"/>
                </a:lnTo>
                <a:lnTo>
                  <a:pt x="739993" y="110032"/>
                </a:lnTo>
                <a:lnTo>
                  <a:pt x="765758" y="110032"/>
                </a:lnTo>
                <a:lnTo>
                  <a:pt x="768078" y="103071"/>
                </a:lnTo>
                <a:lnTo>
                  <a:pt x="768811" y="96965"/>
                </a:lnTo>
                <a:lnTo>
                  <a:pt x="768811" y="84753"/>
                </a:lnTo>
                <a:close/>
              </a:path>
              <a:path w="807720" h="124460">
                <a:moveTo>
                  <a:pt x="739016" y="25157"/>
                </a:moveTo>
                <a:lnTo>
                  <a:pt x="703390" y="45567"/>
                </a:lnTo>
                <a:lnTo>
                  <a:pt x="701284" y="70220"/>
                </a:lnTo>
                <a:lnTo>
                  <a:pt x="703482" y="77914"/>
                </a:lnTo>
                <a:lnTo>
                  <a:pt x="713128" y="91958"/>
                </a:lnTo>
                <a:lnTo>
                  <a:pt x="720455" y="95866"/>
                </a:lnTo>
                <a:lnTo>
                  <a:pt x="738161" y="95866"/>
                </a:lnTo>
                <a:lnTo>
                  <a:pt x="744999" y="92202"/>
                </a:lnTo>
                <a:lnTo>
                  <a:pt x="750494" y="84753"/>
                </a:lnTo>
                <a:lnTo>
                  <a:pt x="768811" y="84753"/>
                </a:lnTo>
                <a:lnTo>
                  <a:pt x="768811" y="81089"/>
                </a:lnTo>
                <a:lnTo>
                  <a:pt x="730712" y="81089"/>
                </a:lnTo>
                <a:lnTo>
                  <a:pt x="727171" y="79379"/>
                </a:lnTo>
                <a:lnTo>
                  <a:pt x="721554" y="72540"/>
                </a:lnTo>
                <a:lnTo>
                  <a:pt x="720089" y="67167"/>
                </a:lnTo>
                <a:lnTo>
                  <a:pt x="720127" y="52743"/>
                </a:lnTo>
                <a:lnTo>
                  <a:pt x="721554" y="47750"/>
                </a:lnTo>
                <a:lnTo>
                  <a:pt x="727171" y="40911"/>
                </a:lnTo>
                <a:lnTo>
                  <a:pt x="730835" y="39201"/>
                </a:lnTo>
                <a:lnTo>
                  <a:pt x="768811" y="39201"/>
                </a:lnTo>
                <a:lnTo>
                  <a:pt x="768811" y="36392"/>
                </a:lnTo>
                <a:lnTo>
                  <a:pt x="751716" y="36392"/>
                </a:lnTo>
                <a:lnTo>
                  <a:pt x="746098" y="28943"/>
                </a:lnTo>
                <a:lnTo>
                  <a:pt x="739016" y="25157"/>
                </a:lnTo>
                <a:close/>
              </a:path>
              <a:path w="807720" h="124460">
                <a:moveTo>
                  <a:pt x="768811" y="39201"/>
                </a:moveTo>
                <a:lnTo>
                  <a:pt x="739749" y="39201"/>
                </a:lnTo>
                <a:lnTo>
                  <a:pt x="743412" y="40911"/>
                </a:lnTo>
                <a:lnTo>
                  <a:pt x="749395" y="47872"/>
                </a:lnTo>
                <a:lnTo>
                  <a:pt x="750755" y="52743"/>
                </a:lnTo>
                <a:lnTo>
                  <a:pt x="750861" y="67167"/>
                </a:lnTo>
                <a:lnTo>
                  <a:pt x="749273" y="72418"/>
                </a:lnTo>
                <a:lnTo>
                  <a:pt x="746221" y="75838"/>
                </a:lnTo>
                <a:lnTo>
                  <a:pt x="743168" y="79379"/>
                </a:lnTo>
                <a:lnTo>
                  <a:pt x="739382" y="81089"/>
                </a:lnTo>
                <a:lnTo>
                  <a:pt x="768811" y="81089"/>
                </a:lnTo>
                <a:lnTo>
                  <a:pt x="768811" y="39201"/>
                </a:lnTo>
                <a:close/>
              </a:path>
              <a:path w="807720" h="124460">
                <a:moveTo>
                  <a:pt x="768811" y="26744"/>
                </a:moveTo>
                <a:lnTo>
                  <a:pt x="751716" y="26744"/>
                </a:lnTo>
                <a:lnTo>
                  <a:pt x="751716" y="36392"/>
                </a:lnTo>
                <a:lnTo>
                  <a:pt x="768811" y="36392"/>
                </a:lnTo>
                <a:lnTo>
                  <a:pt x="768811" y="26744"/>
                </a:lnTo>
                <a:close/>
              </a:path>
              <a:path w="807720" h="124460">
                <a:moveTo>
                  <a:pt x="807642" y="77547"/>
                </a:moveTo>
                <a:lnTo>
                  <a:pt x="789326" y="77547"/>
                </a:lnTo>
                <a:lnTo>
                  <a:pt x="789326" y="95866"/>
                </a:lnTo>
                <a:lnTo>
                  <a:pt x="807642" y="95866"/>
                </a:lnTo>
                <a:lnTo>
                  <a:pt x="807642" y="77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9" name="object 1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009464" y="6327326"/>
            <a:ext cx="932196" cy="125183"/>
          </a:xfrm>
          <a:prstGeom prst="rect">
            <a:avLst/>
          </a:prstGeom>
        </p:spPr>
      </p:pic>
      <p:sp>
        <p:nvSpPr>
          <p:cNvPr id="120" name="object 120"/>
          <p:cNvSpPr/>
          <p:nvPr/>
        </p:nvSpPr>
        <p:spPr>
          <a:xfrm>
            <a:off x="7925972" y="4338557"/>
            <a:ext cx="122555" cy="603885"/>
          </a:xfrm>
          <a:custGeom>
            <a:avLst/>
            <a:gdLst/>
            <a:ahLst/>
            <a:cxnLst/>
            <a:rect l="l" t="t" r="r" b="b"/>
            <a:pathLst>
              <a:path w="122554" h="603885">
                <a:moveTo>
                  <a:pt x="95490" y="514014"/>
                </a:moveTo>
                <a:lnTo>
                  <a:pt x="0" y="553093"/>
                </a:lnTo>
                <a:lnTo>
                  <a:pt x="0" y="566649"/>
                </a:lnTo>
                <a:lnTo>
                  <a:pt x="95490" y="603408"/>
                </a:lnTo>
                <a:lnTo>
                  <a:pt x="95490" y="589974"/>
                </a:lnTo>
                <a:lnTo>
                  <a:pt x="66550" y="579472"/>
                </a:lnTo>
                <a:lnTo>
                  <a:pt x="66550" y="575808"/>
                </a:lnTo>
                <a:lnTo>
                  <a:pt x="56293" y="575808"/>
                </a:lnTo>
                <a:lnTo>
                  <a:pt x="28329" y="565306"/>
                </a:lnTo>
                <a:lnTo>
                  <a:pt x="22224" y="563107"/>
                </a:lnTo>
                <a:lnTo>
                  <a:pt x="16240" y="561398"/>
                </a:lnTo>
                <a:lnTo>
                  <a:pt x="10135" y="560177"/>
                </a:lnTo>
                <a:lnTo>
                  <a:pt x="15263" y="558711"/>
                </a:lnTo>
                <a:lnTo>
                  <a:pt x="21857" y="556513"/>
                </a:lnTo>
                <a:lnTo>
                  <a:pt x="56293" y="543446"/>
                </a:lnTo>
                <a:lnTo>
                  <a:pt x="66550" y="543446"/>
                </a:lnTo>
                <a:lnTo>
                  <a:pt x="66550" y="539538"/>
                </a:lnTo>
                <a:lnTo>
                  <a:pt x="95490" y="528425"/>
                </a:lnTo>
                <a:lnTo>
                  <a:pt x="95490" y="514014"/>
                </a:lnTo>
                <a:close/>
              </a:path>
              <a:path w="122554" h="603885">
                <a:moveTo>
                  <a:pt x="66550" y="543446"/>
                </a:moveTo>
                <a:lnTo>
                  <a:pt x="56293" y="543446"/>
                </a:lnTo>
                <a:lnTo>
                  <a:pt x="56293" y="575808"/>
                </a:lnTo>
                <a:lnTo>
                  <a:pt x="66550" y="575808"/>
                </a:lnTo>
                <a:lnTo>
                  <a:pt x="66550" y="543446"/>
                </a:lnTo>
                <a:close/>
              </a:path>
              <a:path w="122554" h="603885">
                <a:moveTo>
                  <a:pt x="95490" y="408989"/>
                </a:moveTo>
                <a:lnTo>
                  <a:pt x="40174" y="408989"/>
                </a:lnTo>
                <a:lnTo>
                  <a:pt x="34313" y="410820"/>
                </a:lnTo>
                <a:lnTo>
                  <a:pt x="30527" y="414606"/>
                </a:lnTo>
                <a:lnTo>
                  <a:pt x="26742" y="418270"/>
                </a:lnTo>
                <a:lnTo>
                  <a:pt x="24788" y="423521"/>
                </a:lnTo>
                <a:lnTo>
                  <a:pt x="24788" y="439153"/>
                </a:lnTo>
                <a:lnTo>
                  <a:pt x="28818" y="446236"/>
                </a:lnTo>
                <a:lnTo>
                  <a:pt x="36877" y="451732"/>
                </a:lnTo>
                <a:lnTo>
                  <a:pt x="33092" y="453075"/>
                </a:lnTo>
                <a:lnTo>
                  <a:pt x="30161" y="455395"/>
                </a:lnTo>
                <a:lnTo>
                  <a:pt x="27963" y="458693"/>
                </a:lnTo>
                <a:lnTo>
                  <a:pt x="25887" y="461990"/>
                </a:lnTo>
                <a:lnTo>
                  <a:pt x="24788" y="466142"/>
                </a:lnTo>
                <a:lnTo>
                  <a:pt x="24788" y="475912"/>
                </a:lnTo>
                <a:lnTo>
                  <a:pt x="36022" y="492276"/>
                </a:lnTo>
                <a:lnTo>
                  <a:pt x="26376" y="492276"/>
                </a:lnTo>
                <a:lnTo>
                  <a:pt x="26376" y="502779"/>
                </a:lnTo>
                <a:lnTo>
                  <a:pt x="95490" y="502779"/>
                </a:lnTo>
                <a:lnTo>
                  <a:pt x="95490" y="491055"/>
                </a:lnTo>
                <a:lnTo>
                  <a:pt x="53362" y="491055"/>
                </a:lnTo>
                <a:lnTo>
                  <a:pt x="48478" y="490444"/>
                </a:lnTo>
                <a:lnTo>
                  <a:pt x="45181" y="489101"/>
                </a:lnTo>
                <a:lnTo>
                  <a:pt x="41884" y="487880"/>
                </a:lnTo>
                <a:lnTo>
                  <a:pt x="39319" y="485804"/>
                </a:lnTo>
                <a:lnTo>
                  <a:pt x="37610" y="482995"/>
                </a:lnTo>
                <a:lnTo>
                  <a:pt x="35778" y="480186"/>
                </a:lnTo>
                <a:lnTo>
                  <a:pt x="34923" y="477133"/>
                </a:lnTo>
                <a:lnTo>
                  <a:pt x="34923" y="469561"/>
                </a:lnTo>
                <a:lnTo>
                  <a:pt x="36267" y="466386"/>
                </a:lnTo>
                <a:lnTo>
                  <a:pt x="38831" y="464554"/>
                </a:lnTo>
                <a:lnTo>
                  <a:pt x="41517" y="462600"/>
                </a:lnTo>
                <a:lnTo>
                  <a:pt x="45425" y="461623"/>
                </a:lnTo>
                <a:lnTo>
                  <a:pt x="95490" y="461623"/>
                </a:lnTo>
                <a:lnTo>
                  <a:pt x="95490" y="449900"/>
                </a:lnTo>
                <a:lnTo>
                  <a:pt x="48233" y="449900"/>
                </a:lnTo>
                <a:lnTo>
                  <a:pt x="42983" y="448312"/>
                </a:lnTo>
                <a:lnTo>
                  <a:pt x="36511" y="441840"/>
                </a:lnTo>
                <a:lnTo>
                  <a:pt x="34923" y="437810"/>
                </a:lnTo>
                <a:lnTo>
                  <a:pt x="34923" y="430360"/>
                </a:lnTo>
                <a:lnTo>
                  <a:pt x="35534" y="427918"/>
                </a:lnTo>
                <a:lnTo>
                  <a:pt x="36877" y="425964"/>
                </a:lnTo>
                <a:lnTo>
                  <a:pt x="38098" y="424010"/>
                </a:lnTo>
                <a:lnTo>
                  <a:pt x="39808" y="422544"/>
                </a:lnTo>
                <a:lnTo>
                  <a:pt x="41762" y="421811"/>
                </a:lnTo>
                <a:lnTo>
                  <a:pt x="43837" y="421079"/>
                </a:lnTo>
                <a:lnTo>
                  <a:pt x="47257" y="420712"/>
                </a:lnTo>
                <a:lnTo>
                  <a:pt x="95490" y="420712"/>
                </a:lnTo>
                <a:lnTo>
                  <a:pt x="95490" y="408989"/>
                </a:lnTo>
                <a:close/>
              </a:path>
              <a:path w="122554" h="603885">
                <a:moveTo>
                  <a:pt x="67527" y="328265"/>
                </a:moveTo>
                <a:lnTo>
                  <a:pt x="26253" y="346462"/>
                </a:lnTo>
                <a:lnTo>
                  <a:pt x="24788" y="351713"/>
                </a:lnTo>
                <a:lnTo>
                  <a:pt x="24843" y="362338"/>
                </a:lnTo>
                <a:lnTo>
                  <a:pt x="25643" y="365879"/>
                </a:lnTo>
                <a:lnTo>
                  <a:pt x="27475" y="369054"/>
                </a:lnTo>
                <a:lnTo>
                  <a:pt x="29184" y="372230"/>
                </a:lnTo>
                <a:lnTo>
                  <a:pt x="31871" y="375161"/>
                </a:lnTo>
                <a:lnTo>
                  <a:pt x="35290" y="377603"/>
                </a:lnTo>
                <a:lnTo>
                  <a:pt x="26376" y="377603"/>
                </a:lnTo>
                <a:lnTo>
                  <a:pt x="26376" y="388350"/>
                </a:lnTo>
                <a:lnTo>
                  <a:pt x="121989" y="388350"/>
                </a:lnTo>
                <a:lnTo>
                  <a:pt x="121989" y="377725"/>
                </a:lnTo>
                <a:lnTo>
                  <a:pt x="52385" y="377725"/>
                </a:lnTo>
                <a:lnTo>
                  <a:pt x="45669" y="375771"/>
                </a:lnTo>
                <a:lnTo>
                  <a:pt x="36267" y="368077"/>
                </a:lnTo>
                <a:lnTo>
                  <a:pt x="33946" y="363681"/>
                </a:lnTo>
                <a:lnTo>
                  <a:pt x="33946" y="353667"/>
                </a:lnTo>
                <a:lnTo>
                  <a:pt x="36144" y="349271"/>
                </a:lnTo>
                <a:lnTo>
                  <a:pt x="40540" y="345729"/>
                </a:lnTo>
                <a:lnTo>
                  <a:pt x="44936" y="342065"/>
                </a:lnTo>
                <a:lnTo>
                  <a:pt x="51530" y="340233"/>
                </a:lnTo>
                <a:lnTo>
                  <a:pt x="90728" y="340233"/>
                </a:lnTo>
                <a:lnTo>
                  <a:pt x="89507" y="338279"/>
                </a:lnTo>
                <a:lnTo>
                  <a:pt x="85233" y="334616"/>
                </a:lnTo>
                <a:lnTo>
                  <a:pt x="73877" y="329487"/>
                </a:lnTo>
                <a:lnTo>
                  <a:pt x="67527" y="328265"/>
                </a:lnTo>
                <a:close/>
              </a:path>
              <a:path w="122554" h="603885">
                <a:moveTo>
                  <a:pt x="90728" y="340233"/>
                </a:moveTo>
                <a:lnTo>
                  <a:pt x="69603" y="340233"/>
                </a:lnTo>
                <a:lnTo>
                  <a:pt x="76441" y="342065"/>
                </a:lnTo>
                <a:lnTo>
                  <a:pt x="80837" y="345851"/>
                </a:lnTo>
                <a:lnTo>
                  <a:pt x="85233" y="349515"/>
                </a:lnTo>
                <a:lnTo>
                  <a:pt x="87431" y="354033"/>
                </a:lnTo>
                <a:lnTo>
                  <a:pt x="87431" y="364292"/>
                </a:lnTo>
                <a:lnTo>
                  <a:pt x="85355" y="368688"/>
                </a:lnTo>
                <a:lnTo>
                  <a:pt x="81081" y="372230"/>
                </a:lnTo>
                <a:lnTo>
                  <a:pt x="76807" y="375893"/>
                </a:lnTo>
                <a:lnTo>
                  <a:pt x="70213" y="377725"/>
                </a:lnTo>
                <a:lnTo>
                  <a:pt x="121989" y="377725"/>
                </a:lnTo>
                <a:lnTo>
                  <a:pt x="121989" y="376626"/>
                </a:lnTo>
                <a:lnTo>
                  <a:pt x="88408" y="376626"/>
                </a:lnTo>
                <a:lnTo>
                  <a:pt x="90850" y="374550"/>
                </a:lnTo>
                <a:lnTo>
                  <a:pt x="92926" y="371985"/>
                </a:lnTo>
                <a:lnTo>
                  <a:pt x="94763" y="368688"/>
                </a:lnTo>
                <a:lnTo>
                  <a:pt x="96223" y="365879"/>
                </a:lnTo>
                <a:lnTo>
                  <a:pt x="97078" y="362338"/>
                </a:lnTo>
                <a:lnTo>
                  <a:pt x="97078" y="353056"/>
                </a:lnTo>
                <a:lnTo>
                  <a:pt x="95613" y="347927"/>
                </a:lnTo>
                <a:lnTo>
                  <a:pt x="92560" y="343164"/>
                </a:lnTo>
                <a:lnTo>
                  <a:pt x="90728" y="340233"/>
                </a:lnTo>
                <a:close/>
              </a:path>
              <a:path w="122554" h="603885">
                <a:moveTo>
                  <a:pt x="95490" y="300421"/>
                </a:moveTo>
                <a:lnTo>
                  <a:pt x="0" y="300421"/>
                </a:lnTo>
                <a:lnTo>
                  <a:pt x="0" y="312145"/>
                </a:lnTo>
                <a:lnTo>
                  <a:pt x="95490" y="312145"/>
                </a:lnTo>
                <a:lnTo>
                  <a:pt x="95490" y="300421"/>
                </a:lnTo>
                <a:close/>
              </a:path>
              <a:path w="122554" h="603885">
                <a:moveTo>
                  <a:pt x="13554" y="269524"/>
                </a:moveTo>
                <a:lnTo>
                  <a:pt x="0" y="269524"/>
                </a:lnTo>
                <a:lnTo>
                  <a:pt x="0" y="281248"/>
                </a:lnTo>
                <a:lnTo>
                  <a:pt x="13554" y="281248"/>
                </a:lnTo>
                <a:lnTo>
                  <a:pt x="13554" y="269524"/>
                </a:lnTo>
                <a:close/>
              </a:path>
              <a:path w="122554" h="603885">
                <a:moveTo>
                  <a:pt x="95490" y="269524"/>
                </a:moveTo>
                <a:lnTo>
                  <a:pt x="26376" y="269524"/>
                </a:lnTo>
                <a:lnTo>
                  <a:pt x="26376" y="281248"/>
                </a:lnTo>
                <a:lnTo>
                  <a:pt x="95490" y="281248"/>
                </a:lnTo>
                <a:lnTo>
                  <a:pt x="95490" y="269524"/>
                </a:lnTo>
                <a:close/>
              </a:path>
              <a:path w="122554" h="603885">
                <a:moveTo>
                  <a:pt x="35412" y="248641"/>
                </a:moveTo>
                <a:lnTo>
                  <a:pt x="26376" y="248641"/>
                </a:lnTo>
                <a:lnTo>
                  <a:pt x="26376" y="257312"/>
                </a:lnTo>
                <a:lnTo>
                  <a:pt x="35412" y="257312"/>
                </a:lnTo>
                <a:lnTo>
                  <a:pt x="35412" y="248641"/>
                </a:lnTo>
                <a:close/>
              </a:path>
              <a:path w="122554" h="603885">
                <a:moveTo>
                  <a:pt x="95368" y="223484"/>
                </a:moveTo>
                <a:lnTo>
                  <a:pt x="84989" y="225194"/>
                </a:lnTo>
                <a:lnTo>
                  <a:pt x="85355" y="227392"/>
                </a:lnTo>
                <a:lnTo>
                  <a:pt x="85477" y="232155"/>
                </a:lnTo>
                <a:lnTo>
                  <a:pt x="85233" y="233498"/>
                </a:lnTo>
                <a:lnTo>
                  <a:pt x="84623" y="234353"/>
                </a:lnTo>
                <a:lnTo>
                  <a:pt x="84134" y="235330"/>
                </a:lnTo>
                <a:lnTo>
                  <a:pt x="83279" y="235941"/>
                </a:lnTo>
                <a:lnTo>
                  <a:pt x="82302" y="236429"/>
                </a:lnTo>
                <a:lnTo>
                  <a:pt x="81448" y="236795"/>
                </a:lnTo>
                <a:lnTo>
                  <a:pt x="79250" y="237040"/>
                </a:lnTo>
                <a:lnTo>
                  <a:pt x="2198" y="237040"/>
                </a:lnTo>
                <a:lnTo>
                  <a:pt x="9280" y="248641"/>
                </a:lnTo>
                <a:lnTo>
                  <a:pt x="82302" y="248641"/>
                </a:lnTo>
                <a:lnTo>
                  <a:pt x="96386" y="237040"/>
                </a:lnTo>
                <a:lnTo>
                  <a:pt x="96379" y="229102"/>
                </a:lnTo>
                <a:lnTo>
                  <a:pt x="96101" y="226781"/>
                </a:lnTo>
                <a:lnTo>
                  <a:pt x="95368" y="223484"/>
                </a:lnTo>
                <a:close/>
              </a:path>
              <a:path w="122554" h="603885">
                <a:moveTo>
                  <a:pt x="35412" y="225194"/>
                </a:moveTo>
                <a:lnTo>
                  <a:pt x="26376" y="225194"/>
                </a:lnTo>
                <a:lnTo>
                  <a:pt x="26376" y="237040"/>
                </a:lnTo>
                <a:lnTo>
                  <a:pt x="35412" y="237040"/>
                </a:lnTo>
                <a:lnTo>
                  <a:pt x="35412" y="225194"/>
                </a:lnTo>
                <a:close/>
              </a:path>
              <a:path w="122554" h="603885">
                <a:moveTo>
                  <a:pt x="95490" y="156805"/>
                </a:moveTo>
                <a:lnTo>
                  <a:pt x="26376" y="156805"/>
                </a:lnTo>
                <a:lnTo>
                  <a:pt x="26376" y="168529"/>
                </a:lnTo>
                <a:lnTo>
                  <a:pt x="69359" y="168529"/>
                </a:lnTo>
                <a:lnTo>
                  <a:pt x="73877" y="169262"/>
                </a:lnTo>
                <a:lnTo>
                  <a:pt x="76930" y="170483"/>
                </a:lnTo>
                <a:lnTo>
                  <a:pt x="79982" y="171826"/>
                </a:lnTo>
                <a:lnTo>
                  <a:pt x="82425" y="173902"/>
                </a:lnTo>
                <a:lnTo>
                  <a:pt x="84256" y="177077"/>
                </a:lnTo>
                <a:lnTo>
                  <a:pt x="86088" y="180131"/>
                </a:lnTo>
                <a:lnTo>
                  <a:pt x="86943" y="183428"/>
                </a:lnTo>
                <a:lnTo>
                  <a:pt x="86943" y="190389"/>
                </a:lnTo>
                <a:lnTo>
                  <a:pt x="70824" y="201136"/>
                </a:lnTo>
                <a:lnTo>
                  <a:pt x="26376" y="201136"/>
                </a:lnTo>
                <a:lnTo>
                  <a:pt x="26376" y="212859"/>
                </a:lnTo>
                <a:lnTo>
                  <a:pt x="74243" y="212859"/>
                </a:lnTo>
                <a:lnTo>
                  <a:pt x="94758" y="200647"/>
                </a:lnTo>
                <a:lnTo>
                  <a:pt x="96345" y="197228"/>
                </a:lnTo>
                <a:lnTo>
                  <a:pt x="97055" y="193442"/>
                </a:lnTo>
                <a:lnTo>
                  <a:pt x="97078" y="180008"/>
                </a:lnTo>
                <a:lnTo>
                  <a:pt x="93170" y="172681"/>
                </a:lnTo>
                <a:lnTo>
                  <a:pt x="85355" y="167308"/>
                </a:lnTo>
                <a:lnTo>
                  <a:pt x="95490" y="167308"/>
                </a:lnTo>
                <a:lnTo>
                  <a:pt x="95490" y="156805"/>
                </a:lnTo>
                <a:close/>
              </a:path>
              <a:path w="122554" h="603885">
                <a:moveTo>
                  <a:pt x="95490" y="80478"/>
                </a:moveTo>
                <a:lnTo>
                  <a:pt x="0" y="80478"/>
                </a:lnTo>
                <a:lnTo>
                  <a:pt x="0" y="92202"/>
                </a:lnTo>
                <a:lnTo>
                  <a:pt x="34313" y="92202"/>
                </a:lnTo>
                <a:lnTo>
                  <a:pt x="31504" y="94156"/>
                </a:lnTo>
                <a:lnTo>
                  <a:pt x="29184" y="96843"/>
                </a:lnTo>
                <a:lnTo>
                  <a:pt x="27404" y="100262"/>
                </a:lnTo>
                <a:lnTo>
                  <a:pt x="25643" y="103315"/>
                </a:lnTo>
                <a:lnTo>
                  <a:pt x="24788" y="107101"/>
                </a:lnTo>
                <a:lnTo>
                  <a:pt x="24788" y="116993"/>
                </a:lnTo>
                <a:lnTo>
                  <a:pt x="26253" y="122122"/>
                </a:lnTo>
                <a:lnTo>
                  <a:pt x="29306" y="126641"/>
                </a:lnTo>
                <a:lnTo>
                  <a:pt x="32237" y="131281"/>
                </a:lnTo>
                <a:lnTo>
                  <a:pt x="36633" y="134701"/>
                </a:lnTo>
                <a:lnTo>
                  <a:pt x="47867" y="139342"/>
                </a:lnTo>
                <a:lnTo>
                  <a:pt x="54095" y="140441"/>
                </a:lnTo>
                <a:lnTo>
                  <a:pt x="68138" y="140441"/>
                </a:lnTo>
                <a:lnTo>
                  <a:pt x="74365" y="139219"/>
                </a:lnTo>
                <a:lnTo>
                  <a:pt x="79738" y="136655"/>
                </a:lnTo>
                <a:lnTo>
                  <a:pt x="85233" y="134090"/>
                </a:lnTo>
                <a:lnTo>
                  <a:pt x="89507" y="130549"/>
                </a:lnTo>
                <a:lnTo>
                  <a:pt x="90873" y="128473"/>
                </a:lnTo>
                <a:lnTo>
                  <a:pt x="51897" y="128473"/>
                </a:lnTo>
                <a:lnTo>
                  <a:pt x="45181" y="126641"/>
                </a:lnTo>
                <a:lnTo>
                  <a:pt x="40907" y="123221"/>
                </a:lnTo>
                <a:lnTo>
                  <a:pt x="36633" y="119680"/>
                </a:lnTo>
                <a:lnTo>
                  <a:pt x="34435" y="115405"/>
                </a:lnTo>
                <a:lnTo>
                  <a:pt x="34560" y="104537"/>
                </a:lnTo>
                <a:lnTo>
                  <a:pt x="36755" y="100262"/>
                </a:lnTo>
                <a:lnTo>
                  <a:pt x="41151" y="96721"/>
                </a:lnTo>
                <a:lnTo>
                  <a:pt x="45547" y="93057"/>
                </a:lnTo>
                <a:lnTo>
                  <a:pt x="52507" y="91225"/>
                </a:lnTo>
                <a:lnTo>
                  <a:pt x="95490" y="91225"/>
                </a:lnTo>
                <a:lnTo>
                  <a:pt x="95490" y="80478"/>
                </a:lnTo>
                <a:close/>
              </a:path>
              <a:path w="122554" h="603885">
                <a:moveTo>
                  <a:pt x="95490" y="91225"/>
                </a:moveTo>
                <a:lnTo>
                  <a:pt x="70580" y="91225"/>
                </a:lnTo>
                <a:lnTo>
                  <a:pt x="76930" y="92935"/>
                </a:lnTo>
                <a:lnTo>
                  <a:pt x="85355" y="100140"/>
                </a:lnTo>
                <a:lnTo>
                  <a:pt x="87431" y="104537"/>
                </a:lnTo>
                <a:lnTo>
                  <a:pt x="87431" y="114673"/>
                </a:lnTo>
                <a:lnTo>
                  <a:pt x="85233" y="119069"/>
                </a:lnTo>
                <a:lnTo>
                  <a:pt x="80837" y="122855"/>
                </a:lnTo>
                <a:lnTo>
                  <a:pt x="76441" y="126519"/>
                </a:lnTo>
                <a:lnTo>
                  <a:pt x="69847" y="128473"/>
                </a:lnTo>
                <a:lnTo>
                  <a:pt x="90873" y="128473"/>
                </a:lnTo>
                <a:lnTo>
                  <a:pt x="95613" y="121267"/>
                </a:lnTo>
                <a:lnTo>
                  <a:pt x="97078" y="116260"/>
                </a:lnTo>
                <a:lnTo>
                  <a:pt x="97078" y="102216"/>
                </a:lnTo>
                <a:lnTo>
                  <a:pt x="93659" y="95744"/>
                </a:lnTo>
                <a:lnTo>
                  <a:pt x="86821" y="91347"/>
                </a:lnTo>
                <a:lnTo>
                  <a:pt x="95490" y="91347"/>
                </a:lnTo>
                <a:close/>
              </a:path>
              <a:path w="122554" h="603885">
                <a:moveTo>
                  <a:pt x="62520" y="0"/>
                </a:moveTo>
                <a:lnTo>
                  <a:pt x="24788" y="22226"/>
                </a:lnTo>
                <a:lnTo>
                  <a:pt x="24887" y="41277"/>
                </a:lnTo>
                <a:lnTo>
                  <a:pt x="61544" y="63748"/>
                </a:lnTo>
                <a:lnTo>
                  <a:pt x="69490" y="63196"/>
                </a:lnTo>
                <a:lnTo>
                  <a:pt x="76487" y="61534"/>
                </a:lnTo>
                <a:lnTo>
                  <a:pt x="82545" y="58750"/>
                </a:lnTo>
                <a:lnTo>
                  <a:pt x="87675" y="54833"/>
                </a:lnTo>
                <a:lnTo>
                  <a:pt x="90415" y="51657"/>
                </a:lnTo>
                <a:lnTo>
                  <a:pt x="63986" y="51657"/>
                </a:lnTo>
                <a:lnTo>
                  <a:pt x="63986" y="51047"/>
                </a:lnTo>
                <a:lnTo>
                  <a:pt x="34435" y="36758"/>
                </a:lnTo>
                <a:lnTo>
                  <a:pt x="34435" y="25401"/>
                </a:lnTo>
                <a:lnTo>
                  <a:pt x="36633" y="20516"/>
                </a:lnTo>
                <a:lnTo>
                  <a:pt x="41151" y="16852"/>
                </a:lnTo>
                <a:lnTo>
                  <a:pt x="44082" y="14410"/>
                </a:lnTo>
                <a:lnTo>
                  <a:pt x="48478" y="12945"/>
                </a:lnTo>
                <a:lnTo>
                  <a:pt x="54339" y="12334"/>
                </a:lnTo>
                <a:lnTo>
                  <a:pt x="63986" y="12334"/>
                </a:lnTo>
                <a:lnTo>
                  <a:pt x="63986" y="122"/>
                </a:lnTo>
                <a:lnTo>
                  <a:pt x="62520" y="0"/>
                </a:lnTo>
                <a:close/>
              </a:path>
              <a:path w="122554" h="603885">
                <a:moveTo>
                  <a:pt x="74732" y="366"/>
                </a:moveTo>
                <a:lnTo>
                  <a:pt x="73266" y="12456"/>
                </a:lnTo>
                <a:lnTo>
                  <a:pt x="78151" y="14288"/>
                </a:lnTo>
                <a:lnTo>
                  <a:pt x="81814" y="16730"/>
                </a:lnTo>
                <a:lnTo>
                  <a:pt x="84012" y="19783"/>
                </a:lnTo>
                <a:lnTo>
                  <a:pt x="86332" y="22836"/>
                </a:lnTo>
                <a:lnTo>
                  <a:pt x="87431" y="26500"/>
                </a:lnTo>
                <a:lnTo>
                  <a:pt x="87333" y="36758"/>
                </a:lnTo>
                <a:lnTo>
                  <a:pt x="85477" y="41399"/>
                </a:lnTo>
                <a:lnTo>
                  <a:pt x="81326" y="45185"/>
                </a:lnTo>
                <a:lnTo>
                  <a:pt x="77296" y="49093"/>
                </a:lnTo>
                <a:lnTo>
                  <a:pt x="71557" y="51169"/>
                </a:lnTo>
                <a:lnTo>
                  <a:pt x="63986" y="51657"/>
                </a:lnTo>
                <a:lnTo>
                  <a:pt x="90415" y="51657"/>
                </a:lnTo>
                <a:lnTo>
                  <a:pt x="91823" y="50026"/>
                </a:lnTo>
                <a:lnTo>
                  <a:pt x="94758" y="44406"/>
                </a:lnTo>
                <a:lnTo>
                  <a:pt x="96502" y="37985"/>
                </a:lnTo>
                <a:lnTo>
                  <a:pt x="97078" y="30774"/>
                </a:lnTo>
                <a:lnTo>
                  <a:pt x="97078" y="22836"/>
                </a:lnTo>
                <a:lnTo>
                  <a:pt x="95124" y="16242"/>
                </a:lnTo>
                <a:lnTo>
                  <a:pt x="91217" y="10991"/>
                </a:lnTo>
                <a:lnTo>
                  <a:pt x="87309" y="5861"/>
                </a:lnTo>
                <a:lnTo>
                  <a:pt x="81814" y="2320"/>
                </a:lnTo>
                <a:lnTo>
                  <a:pt x="74732" y="366"/>
                </a:lnTo>
                <a:close/>
              </a:path>
              <a:path w="122554" h="603885">
                <a:moveTo>
                  <a:pt x="63986" y="12334"/>
                </a:moveTo>
                <a:lnTo>
                  <a:pt x="54339" y="12334"/>
                </a:lnTo>
                <a:lnTo>
                  <a:pt x="54339" y="51047"/>
                </a:lnTo>
                <a:lnTo>
                  <a:pt x="63986" y="51047"/>
                </a:lnTo>
                <a:lnTo>
                  <a:pt x="63986" y="12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2" name="object 12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3" name="object 1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82637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Influencia </a:t>
            </a:r>
            <a:r>
              <a:rPr dirty="0"/>
              <a:t>del</a:t>
            </a:r>
            <a:r>
              <a:rPr dirty="0" spc="5"/>
              <a:t> </a:t>
            </a:r>
            <a:r>
              <a:rPr dirty="0"/>
              <a:t>periodo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10"/>
              <a:t>muestreo</a:t>
            </a:r>
            <a:r>
              <a:rPr dirty="0" spc="-15"/>
              <a:t> </a:t>
            </a:r>
            <a:r>
              <a:rPr dirty="0" spc="-5"/>
              <a:t>en </a:t>
            </a:r>
            <a:r>
              <a:rPr dirty="0"/>
              <a:t>la </a:t>
            </a:r>
            <a:r>
              <a:rPr dirty="0" spc="-15"/>
              <a:t>respuesta</a:t>
            </a:r>
            <a:r>
              <a:rPr dirty="0" spc="10"/>
              <a:t> </a:t>
            </a:r>
            <a:r>
              <a:rPr dirty="0" spc="-10"/>
              <a:t>transitoria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2142489"/>
            <a:ext cx="106610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ubicación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cerrado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realimentado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dependen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periodo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muestreo: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0986" y="2846704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19">
                <a:moveTo>
                  <a:pt x="218884" y="0"/>
                </a:moveTo>
                <a:lnTo>
                  <a:pt x="215531" y="9652"/>
                </a:lnTo>
                <a:lnTo>
                  <a:pt x="229176" y="15557"/>
                </a:lnTo>
                <a:lnTo>
                  <a:pt x="240909" y="23749"/>
                </a:lnTo>
                <a:lnTo>
                  <a:pt x="264739" y="61777"/>
                </a:lnTo>
                <a:lnTo>
                  <a:pt x="272567" y="116712"/>
                </a:lnTo>
                <a:lnTo>
                  <a:pt x="271693" y="137550"/>
                </a:lnTo>
                <a:lnTo>
                  <a:pt x="258584" y="188468"/>
                </a:lnTo>
                <a:lnTo>
                  <a:pt x="229332" y="220257"/>
                </a:lnTo>
                <a:lnTo>
                  <a:pt x="215900" y="226187"/>
                </a:lnTo>
                <a:lnTo>
                  <a:pt x="218884" y="235839"/>
                </a:lnTo>
                <a:lnTo>
                  <a:pt x="263922" y="208996"/>
                </a:lnTo>
                <a:lnTo>
                  <a:pt x="289220" y="159607"/>
                </a:lnTo>
                <a:lnTo>
                  <a:pt x="294068" y="117983"/>
                </a:lnTo>
                <a:lnTo>
                  <a:pt x="292851" y="96408"/>
                </a:lnTo>
                <a:lnTo>
                  <a:pt x="283122" y="58118"/>
                </a:lnTo>
                <a:lnTo>
                  <a:pt x="250963" y="15176"/>
                </a:lnTo>
                <a:lnTo>
                  <a:pt x="235976" y="6219"/>
                </a:lnTo>
                <a:lnTo>
                  <a:pt x="218884" y="0"/>
                </a:lnTo>
                <a:close/>
              </a:path>
              <a:path w="294640" h="236219">
                <a:moveTo>
                  <a:pt x="75184" y="0"/>
                </a:moveTo>
                <a:lnTo>
                  <a:pt x="30221" y="26896"/>
                </a:lnTo>
                <a:lnTo>
                  <a:pt x="4864" y="76453"/>
                </a:lnTo>
                <a:lnTo>
                  <a:pt x="0" y="117983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678"/>
                </a:lnTo>
                <a:lnTo>
                  <a:pt x="75184" y="235839"/>
                </a:lnTo>
                <a:lnTo>
                  <a:pt x="78168" y="226187"/>
                </a:lnTo>
                <a:lnTo>
                  <a:pt x="64735" y="220257"/>
                </a:lnTo>
                <a:lnTo>
                  <a:pt x="53144" y="211994"/>
                </a:lnTo>
                <a:lnTo>
                  <a:pt x="29366" y="173416"/>
                </a:lnTo>
                <a:lnTo>
                  <a:pt x="21501" y="116712"/>
                </a:lnTo>
                <a:lnTo>
                  <a:pt x="22375" y="96639"/>
                </a:lnTo>
                <a:lnTo>
                  <a:pt x="35483" y="46990"/>
                </a:lnTo>
                <a:lnTo>
                  <a:pt x="64944" y="15557"/>
                </a:lnTo>
                <a:lnTo>
                  <a:pt x="78536" y="9652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250022" y="2846704"/>
            <a:ext cx="1000125" cy="236220"/>
          </a:xfrm>
          <a:custGeom>
            <a:avLst/>
            <a:gdLst/>
            <a:ahLst/>
            <a:cxnLst/>
            <a:rect l="l" t="t" r="r" b="b"/>
            <a:pathLst>
              <a:path w="1000125" h="236219">
                <a:moveTo>
                  <a:pt x="924471" y="0"/>
                </a:moveTo>
                <a:lnTo>
                  <a:pt x="921169" y="9652"/>
                </a:lnTo>
                <a:lnTo>
                  <a:pt x="934789" y="15557"/>
                </a:lnTo>
                <a:lnTo>
                  <a:pt x="946505" y="23749"/>
                </a:lnTo>
                <a:lnTo>
                  <a:pt x="970316" y="61777"/>
                </a:lnTo>
                <a:lnTo>
                  <a:pt x="978192" y="116712"/>
                </a:lnTo>
                <a:lnTo>
                  <a:pt x="977313" y="137550"/>
                </a:lnTo>
                <a:lnTo>
                  <a:pt x="964222" y="188468"/>
                </a:lnTo>
                <a:lnTo>
                  <a:pt x="934932" y="220257"/>
                </a:lnTo>
                <a:lnTo>
                  <a:pt x="921550" y="226187"/>
                </a:lnTo>
                <a:lnTo>
                  <a:pt x="924471" y="235839"/>
                </a:lnTo>
                <a:lnTo>
                  <a:pt x="969566" y="208996"/>
                </a:lnTo>
                <a:lnTo>
                  <a:pt x="994813" y="159607"/>
                </a:lnTo>
                <a:lnTo>
                  <a:pt x="999655" y="117983"/>
                </a:lnTo>
                <a:lnTo>
                  <a:pt x="998440" y="96408"/>
                </a:lnTo>
                <a:lnTo>
                  <a:pt x="988725" y="58118"/>
                </a:lnTo>
                <a:lnTo>
                  <a:pt x="956586" y="15176"/>
                </a:lnTo>
                <a:lnTo>
                  <a:pt x="941594" y="6219"/>
                </a:lnTo>
                <a:lnTo>
                  <a:pt x="924471" y="0"/>
                </a:lnTo>
                <a:close/>
              </a:path>
              <a:path w="1000125" h="236219">
                <a:moveTo>
                  <a:pt x="75222" y="0"/>
                </a:moveTo>
                <a:lnTo>
                  <a:pt x="30223" y="26896"/>
                </a:lnTo>
                <a:lnTo>
                  <a:pt x="4864" y="76453"/>
                </a:lnTo>
                <a:lnTo>
                  <a:pt x="0" y="117983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49" y="220678"/>
                </a:lnTo>
                <a:lnTo>
                  <a:pt x="75222" y="235839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416"/>
                </a:lnTo>
                <a:lnTo>
                  <a:pt x="21501" y="116712"/>
                </a:lnTo>
                <a:lnTo>
                  <a:pt x="22380" y="96639"/>
                </a:lnTo>
                <a:lnTo>
                  <a:pt x="35471" y="46990"/>
                </a:lnTo>
                <a:lnTo>
                  <a:pt x="64903" y="15557"/>
                </a:lnTo>
                <a:lnTo>
                  <a:pt x="78524" y="9652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97963" y="2642869"/>
            <a:ext cx="643255" cy="642620"/>
          </a:xfrm>
          <a:custGeom>
            <a:avLst/>
            <a:gdLst/>
            <a:ahLst/>
            <a:cxnLst/>
            <a:rect l="l" t="t" r="r" b="b"/>
            <a:pathLst>
              <a:path w="643255" h="642620">
                <a:moveTo>
                  <a:pt x="63881" y="0"/>
                </a:moveTo>
                <a:lnTo>
                  <a:pt x="0" y="0"/>
                </a:lnTo>
                <a:lnTo>
                  <a:pt x="0" y="12700"/>
                </a:lnTo>
                <a:lnTo>
                  <a:pt x="0" y="63119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31190"/>
                </a:lnTo>
                <a:lnTo>
                  <a:pt x="24257" y="631190"/>
                </a:lnTo>
                <a:lnTo>
                  <a:pt x="24257" y="12700"/>
                </a:lnTo>
                <a:lnTo>
                  <a:pt x="63881" y="12700"/>
                </a:lnTo>
                <a:lnTo>
                  <a:pt x="63881" y="0"/>
                </a:lnTo>
                <a:close/>
              </a:path>
              <a:path w="643255" h="642620">
                <a:moveTo>
                  <a:pt x="342392" y="21463"/>
                </a:moveTo>
                <a:lnTo>
                  <a:pt x="339090" y="11811"/>
                </a:lnTo>
                <a:lnTo>
                  <a:pt x="321957" y="18034"/>
                </a:lnTo>
                <a:lnTo>
                  <a:pt x="306971" y="26987"/>
                </a:lnTo>
                <a:lnTo>
                  <a:pt x="274828" y="69938"/>
                </a:lnTo>
                <a:lnTo>
                  <a:pt x="265112" y="108229"/>
                </a:lnTo>
                <a:lnTo>
                  <a:pt x="263906" y="129794"/>
                </a:lnTo>
                <a:lnTo>
                  <a:pt x="265112" y="151447"/>
                </a:lnTo>
                <a:lnTo>
                  <a:pt x="274777" y="189738"/>
                </a:lnTo>
                <a:lnTo>
                  <a:pt x="306908" y="232498"/>
                </a:lnTo>
                <a:lnTo>
                  <a:pt x="339090" y="247650"/>
                </a:lnTo>
                <a:lnTo>
                  <a:pt x="342011" y="237998"/>
                </a:lnTo>
                <a:lnTo>
                  <a:pt x="328599" y="232079"/>
                </a:lnTo>
                <a:lnTo>
                  <a:pt x="317004" y="223812"/>
                </a:lnTo>
                <a:lnTo>
                  <a:pt x="293243" y="185229"/>
                </a:lnTo>
                <a:lnTo>
                  <a:pt x="285369" y="128524"/>
                </a:lnTo>
                <a:lnTo>
                  <a:pt x="286245" y="108458"/>
                </a:lnTo>
                <a:lnTo>
                  <a:pt x="299339" y="58801"/>
                </a:lnTo>
                <a:lnTo>
                  <a:pt x="328764" y="27368"/>
                </a:lnTo>
                <a:lnTo>
                  <a:pt x="342392" y="21463"/>
                </a:lnTo>
                <a:close/>
              </a:path>
              <a:path w="643255" h="642620">
                <a:moveTo>
                  <a:pt x="551815" y="129794"/>
                </a:moveTo>
                <a:lnTo>
                  <a:pt x="546950" y="88265"/>
                </a:lnTo>
                <a:lnTo>
                  <a:pt x="521614" y="38709"/>
                </a:lnTo>
                <a:lnTo>
                  <a:pt x="476631" y="11811"/>
                </a:lnTo>
                <a:lnTo>
                  <a:pt x="473329" y="21463"/>
                </a:lnTo>
                <a:lnTo>
                  <a:pt x="486943" y="27381"/>
                </a:lnTo>
                <a:lnTo>
                  <a:pt x="498652" y="35572"/>
                </a:lnTo>
                <a:lnTo>
                  <a:pt x="522465" y="73596"/>
                </a:lnTo>
                <a:lnTo>
                  <a:pt x="530352" y="128524"/>
                </a:lnTo>
                <a:lnTo>
                  <a:pt x="529463" y="149364"/>
                </a:lnTo>
                <a:lnTo>
                  <a:pt x="516382" y="200279"/>
                </a:lnTo>
                <a:lnTo>
                  <a:pt x="487083" y="232079"/>
                </a:lnTo>
                <a:lnTo>
                  <a:pt x="473710" y="237998"/>
                </a:lnTo>
                <a:lnTo>
                  <a:pt x="476631" y="247650"/>
                </a:lnTo>
                <a:lnTo>
                  <a:pt x="521716" y="220814"/>
                </a:lnTo>
                <a:lnTo>
                  <a:pt x="546963" y="171424"/>
                </a:lnTo>
                <a:lnTo>
                  <a:pt x="550595" y="151447"/>
                </a:lnTo>
                <a:lnTo>
                  <a:pt x="551815" y="129794"/>
                </a:lnTo>
                <a:close/>
              </a:path>
              <a:path w="643255" h="642620">
                <a:moveTo>
                  <a:pt x="573786" y="313309"/>
                </a:moveTo>
                <a:lnTo>
                  <a:pt x="69342" y="313309"/>
                </a:lnTo>
                <a:lnTo>
                  <a:pt x="69342" y="330073"/>
                </a:lnTo>
                <a:lnTo>
                  <a:pt x="573786" y="330073"/>
                </a:lnTo>
                <a:lnTo>
                  <a:pt x="573786" y="313309"/>
                </a:lnTo>
                <a:close/>
              </a:path>
              <a:path w="643255" h="642620">
                <a:moveTo>
                  <a:pt x="643255" y="0"/>
                </a:moveTo>
                <a:lnTo>
                  <a:pt x="579374" y="0"/>
                </a:lnTo>
                <a:lnTo>
                  <a:pt x="579374" y="12700"/>
                </a:lnTo>
                <a:lnTo>
                  <a:pt x="618998" y="12700"/>
                </a:lnTo>
                <a:lnTo>
                  <a:pt x="618998" y="631190"/>
                </a:lnTo>
                <a:lnTo>
                  <a:pt x="579374" y="631190"/>
                </a:lnTo>
                <a:lnTo>
                  <a:pt x="579374" y="642620"/>
                </a:lnTo>
                <a:lnTo>
                  <a:pt x="643255" y="642620"/>
                </a:lnTo>
                <a:lnTo>
                  <a:pt x="643255" y="631190"/>
                </a:lnTo>
                <a:lnTo>
                  <a:pt x="643255" y="12700"/>
                </a:lnTo>
                <a:lnTo>
                  <a:pt x="643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23869" y="2846704"/>
            <a:ext cx="1001394" cy="236220"/>
          </a:xfrm>
          <a:custGeom>
            <a:avLst/>
            <a:gdLst/>
            <a:ahLst/>
            <a:cxnLst/>
            <a:rect l="l" t="t" r="r" b="b"/>
            <a:pathLst>
              <a:path w="1001395" h="236219">
                <a:moveTo>
                  <a:pt x="925956" y="0"/>
                </a:moveTo>
                <a:lnTo>
                  <a:pt x="922654" y="9652"/>
                </a:lnTo>
                <a:lnTo>
                  <a:pt x="936275" y="15557"/>
                </a:lnTo>
                <a:lnTo>
                  <a:pt x="947991" y="23749"/>
                </a:lnTo>
                <a:lnTo>
                  <a:pt x="971802" y="61777"/>
                </a:lnTo>
                <a:lnTo>
                  <a:pt x="979677" y="116712"/>
                </a:lnTo>
                <a:lnTo>
                  <a:pt x="978798" y="137550"/>
                </a:lnTo>
                <a:lnTo>
                  <a:pt x="965707" y="188468"/>
                </a:lnTo>
                <a:lnTo>
                  <a:pt x="936418" y="220257"/>
                </a:lnTo>
                <a:lnTo>
                  <a:pt x="923035" y="226187"/>
                </a:lnTo>
                <a:lnTo>
                  <a:pt x="925956" y="235839"/>
                </a:lnTo>
                <a:lnTo>
                  <a:pt x="971051" y="208996"/>
                </a:lnTo>
                <a:lnTo>
                  <a:pt x="996299" y="159607"/>
                </a:lnTo>
                <a:lnTo>
                  <a:pt x="1001140" y="117983"/>
                </a:lnTo>
                <a:lnTo>
                  <a:pt x="999926" y="96408"/>
                </a:lnTo>
                <a:lnTo>
                  <a:pt x="990211" y="58118"/>
                </a:lnTo>
                <a:lnTo>
                  <a:pt x="958072" y="15176"/>
                </a:lnTo>
                <a:lnTo>
                  <a:pt x="943080" y="6219"/>
                </a:lnTo>
                <a:lnTo>
                  <a:pt x="925956" y="0"/>
                </a:lnTo>
                <a:close/>
              </a:path>
              <a:path w="1001395" h="236219">
                <a:moveTo>
                  <a:pt x="75183" y="0"/>
                </a:moveTo>
                <a:lnTo>
                  <a:pt x="30196" y="26896"/>
                </a:lnTo>
                <a:lnTo>
                  <a:pt x="4857" y="76453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9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90"/>
                </a:lnTo>
                <a:lnTo>
                  <a:pt x="64865" y="15557"/>
                </a:lnTo>
                <a:lnTo>
                  <a:pt x="78485" y="9652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203194" y="2770073"/>
            <a:ext cx="154622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403225" algn="l"/>
              </a:tabLst>
            </a:pPr>
            <a:r>
              <a:rPr dirty="0" sz="2000">
                <a:latin typeface="Cambria Math"/>
                <a:cs typeface="Cambria Math"/>
              </a:rPr>
              <a:t>=	1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 </a:t>
            </a:r>
            <a:r>
              <a:rPr dirty="0" baseline="28735" sz="2175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73295" y="2642869"/>
            <a:ext cx="1039494" cy="642620"/>
          </a:xfrm>
          <a:custGeom>
            <a:avLst/>
            <a:gdLst/>
            <a:ahLst/>
            <a:cxnLst/>
            <a:rect l="l" t="t" r="r" b="b"/>
            <a:pathLst>
              <a:path w="1039495" h="642620">
                <a:moveTo>
                  <a:pt x="63881" y="0"/>
                </a:moveTo>
                <a:lnTo>
                  <a:pt x="0" y="0"/>
                </a:lnTo>
                <a:lnTo>
                  <a:pt x="0" y="12700"/>
                </a:lnTo>
                <a:lnTo>
                  <a:pt x="0" y="63119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31190"/>
                </a:lnTo>
                <a:lnTo>
                  <a:pt x="24257" y="631190"/>
                </a:lnTo>
                <a:lnTo>
                  <a:pt x="24257" y="12700"/>
                </a:lnTo>
                <a:lnTo>
                  <a:pt x="63881" y="12700"/>
                </a:lnTo>
                <a:lnTo>
                  <a:pt x="63881" y="0"/>
                </a:lnTo>
                <a:close/>
              </a:path>
              <a:path w="1039495" h="642620">
                <a:moveTo>
                  <a:pt x="970026" y="313309"/>
                </a:moveTo>
                <a:lnTo>
                  <a:pt x="69342" y="313309"/>
                </a:lnTo>
                <a:lnTo>
                  <a:pt x="69342" y="330073"/>
                </a:lnTo>
                <a:lnTo>
                  <a:pt x="970026" y="330073"/>
                </a:lnTo>
                <a:lnTo>
                  <a:pt x="970026" y="313309"/>
                </a:lnTo>
                <a:close/>
              </a:path>
              <a:path w="1039495" h="642620">
                <a:moveTo>
                  <a:pt x="1039495" y="0"/>
                </a:moveTo>
                <a:lnTo>
                  <a:pt x="975614" y="0"/>
                </a:lnTo>
                <a:lnTo>
                  <a:pt x="975614" y="12700"/>
                </a:lnTo>
                <a:lnTo>
                  <a:pt x="1015238" y="12700"/>
                </a:lnTo>
                <a:lnTo>
                  <a:pt x="1015238" y="631190"/>
                </a:lnTo>
                <a:lnTo>
                  <a:pt x="975614" y="631190"/>
                </a:lnTo>
                <a:lnTo>
                  <a:pt x="975614" y="642620"/>
                </a:lnTo>
                <a:lnTo>
                  <a:pt x="1039495" y="642620"/>
                </a:lnTo>
                <a:lnTo>
                  <a:pt x="1039495" y="631190"/>
                </a:lnTo>
                <a:lnTo>
                  <a:pt x="1039495" y="12700"/>
                </a:lnTo>
                <a:lnTo>
                  <a:pt x="10394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35686" y="2770073"/>
            <a:ext cx="506666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629285" algn="l"/>
                <a:tab pos="996950" algn="l"/>
                <a:tab pos="2231390" algn="l"/>
                <a:tab pos="4886960" algn="l"/>
              </a:tabLst>
            </a:pP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	1 −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 </a:t>
            </a:r>
            <a:r>
              <a:rPr dirty="0" baseline="28735" sz="2175" spc="3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	</a:t>
            </a:r>
            <a:r>
              <a:rPr dirty="0" baseline="41666" sz="3000">
                <a:latin typeface="Cambria Math"/>
                <a:cs typeface="Cambria Math"/>
              </a:rPr>
              <a:t>𝐺</a:t>
            </a:r>
            <a:r>
              <a:rPr dirty="0" baseline="41666" sz="3000" spc="719">
                <a:latin typeface="Cambria Math"/>
                <a:cs typeface="Cambria Math"/>
              </a:rPr>
              <a:t> </a:t>
            </a:r>
            <a:r>
              <a:rPr dirty="0" baseline="41666" sz="3000">
                <a:latin typeface="Cambria Math"/>
                <a:cs typeface="Cambria Math"/>
              </a:rPr>
              <a:t>𝑠	1</a:t>
            </a:r>
            <a:endParaRPr baseline="41666" sz="30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986909" y="3017392"/>
            <a:ext cx="733425" cy="236220"/>
          </a:xfrm>
          <a:custGeom>
            <a:avLst/>
            <a:gdLst/>
            <a:ahLst/>
            <a:cxnLst/>
            <a:rect l="l" t="t" r="r" b="b"/>
            <a:pathLst>
              <a:path w="733425" h="236220">
                <a:moveTo>
                  <a:pt x="657732" y="0"/>
                </a:moveTo>
                <a:lnTo>
                  <a:pt x="654430" y="9652"/>
                </a:lnTo>
                <a:lnTo>
                  <a:pt x="668051" y="15557"/>
                </a:lnTo>
                <a:lnTo>
                  <a:pt x="679767" y="23749"/>
                </a:lnTo>
                <a:lnTo>
                  <a:pt x="703578" y="61777"/>
                </a:lnTo>
                <a:lnTo>
                  <a:pt x="711453" y="116712"/>
                </a:lnTo>
                <a:lnTo>
                  <a:pt x="710574" y="137550"/>
                </a:lnTo>
                <a:lnTo>
                  <a:pt x="697483" y="188468"/>
                </a:lnTo>
                <a:lnTo>
                  <a:pt x="668194" y="220257"/>
                </a:lnTo>
                <a:lnTo>
                  <a:pt x="654812" y="226187"/>
                </a:lnTo>
                <a:lnTo>
                  <a:pt x="657732" y="235839"/>
                </a:lnTo>
                <a:lnTo>
                  <a:pt x="702827" y="208996"/>
                </a:lnTo>
                <a:lnTo>
                  <a:pt x="728075" y="159607"/>
                </a:lnTo>
                <a:lnTo>
                  <a:pt x="732916" y="117983"/>
                </a:lnTo>
                <a:lnTo>
                  <a:pt x="731702" y="96408"/>
                </a:lnTo>
                <a:lnTo>
                  <a:pt x="721987" y="58118"/>
                </a:lnTo>
                <a:lnTo>
                  <a:pt x="689848" y="15176"/>
                </a:lnTo>
                <a:lnTo>
                  <a:pt x="674856" y="6219"/>
                </a:lnTo>
                <a:lnTo>
                  <a:pt x="657732" y="0"/>
                </a:lnTo>
                <a:close/>
              </a:path>
              <a:path w="733425" h="236220">
                <a:moveTo>
                  <a:pt x="75183" y="0"/>
                </a:moveTo>
                <a:lnTo>
                  <a:pt x="30196" y="26896"/>
                </a:lnTo>
                <a:lnTo>
                  <a:pt x="4857" y="76453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9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90"/>
                </a:lnTo>
                <a:lnTo>
                  <a:pt x="64865" y="15557"/>
                </a:lnTo>
                <a:lnTo>
                  <a:pt x="78486" y="9652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745485" y="2941447"/>
            <a:ext cx="290576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097405" algn="l"/>
              </a:tabLst>
            </a:pPr>
            <a:r>
              <a:rPr dirty="0" sz="2000">
                <a:latin typeface="Cambria Math"/>
                <a:cs typeface="Cambria Math"/>
              </a:rPr>
              <a:t>𝑠	𝑠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14260" y="3253739"/>
            <a:ext cx="1040130" cy="642620"/>
          </a:xfrm>
          <a:custGeom>
            <a:avLst/>
            <a:gdLst/>
            <a:ahLst/>
            <a:cxnLst/>
            <a:rect l="l" t="t" r="r" b="b"/>
            <a:pathLst>
              <a:path w="1040130" h="642620">
                <a:moveTo>
                  <a:pt x="63881" y="0"/>
                </a:moveTo>
                <a:lnTo>
                  <a:pt x="0" y="0"/>
                </a:lnTo>
                <a:lnTo>
                  <a:pt x="0" y="12700"/>
                </a:lnTo>
                <a:lnTo>
                  <a:pt x="0" y="63119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31190"/>
                </a:lnTo>
                <a:lnTo>
                  <a:pt x="24231" y="631190"/>
                </a:lnTo>
                <a:lnTo>
                  <a:pt x="24231" y="12700"/>
                </a:lnTo>
                <a:lnTo>
                  <a:pt x="63881" y="12700"/>
                </a:lnTo>
                <a:lnTo>
                  <a:pt x="63881" y="0"/>
                </a:lnTo>
                <a:close/>
              </a:path>
              <a:path w="1040130" h="642620">
                <a:moveTo>
                  <a:pt x="292150" y="384429"/>
                </a:moveTo>
                <a:lnTo>
                  <a:pt x="288798" y="374777"/>
                </a:lnTo>
                <a:lnTo>
                  <a:pt x="271703" y="381000"/>
                </a:lnTo>
                <a:lnTo>
                  <a:pt x="256717" y="389953"/>
                </a:lnTo>
                <a:lnTo>
                  <a:pt x="224548" y="432904"/>
                </a:lnTo>
                <a:lnTo>
                  <a:pt x="214820" y="471195"/>
                </a:lnTo>
                <a:lnTo>
                  <a:pt x="213614" y="492760"/>
                </a:lnTo>
                <a:lnTo>
                  <a:pt x="214820" y="514413"/>
                </a:lnTo>
                <a:lnTo>
                  <a:pt x="224510" y="552704"/>
                </a:lnTo>
                <a:lnTo>
                  <a:pt x="256641" y="595464"/>
                </a:lnTo>
                <a:lnTo>
                  <a:pt x="288798" y="610616"/>
                </a:lnTo>
                <a:lnTo>
                  <a:pt x="291782" y="600964"/>
                </a:lnTo>
                <a:lnTo>
                  <a:pt x="278345" y="595045"/>
                </a:lnTo>
                <a:lnTo>
                  <a:pt x="266750" y="586778"/>
                </a:lnTo>
                <a:lnTo>
                  <a:pt x="242976" y="548195"/>
                </a:lnTo>
                <a:lnTo>
                  <a:pt x="235115" y="491490"/>
                </a:lnTo>
                <a:lnTo>
                  <a:pt x="235978" y="471424"/>
                </a:lnTo>
                <a:lnTo>
                  <a:pt x="249097" y="421767"/>
                </a:lnTo>
                <a:lnTo>
                  <a:pt x="278549" y="390334"/>
                </a:lnTo>
                <a:lnTo>
                  <a:pt x="292150" y="384429"/>
                </a:lnTo>
                <a:close/>
              </a:path>
              <a:path w="1040130" h="642620">
                <a:moveTo>
                  <a:pt x="946569" y="492760"/>
                </a:moveTo>
                <a:lnTo>
                  <a:pt x="941705" y="451231"/>
                </a:lnTo>
                <a:lnTo>
                  <a:pt x="916368" y="401675"/>
                </a:lnTo>
                <a:lnTo>
                  <a:pt x="871385" y="374777"/>
                </a:lnTo>
                <a:lnTo>
                  <a:pt x="868083" y="384429"/>
                </a:lnTo>
                <a:lnTo>
                  <a:pt x="881697" y="390334"/>
                </a:lnTo>
                <a:lnTo>
                  <a:pt x="893419" y="398526"/>
                </a:lnTo>
                <a:lnTo>
                  <a:pt x="917219" y="436562"/>
                </a:lnTo>
                <a:lnTo>
                  <a:pt x="925106" y="491490"/>
                </a:lnTo>
                <a:lnTo>
                  <a:pt x="924217" y="512330"/>
                </a:lnTo>
                <a:lnTo>
                  <a:pt x="911136" y="563245"/>
                </a:lnTo>
                <a:lnTo>
                  <a:pt x="881837" y="595045"/>
                </a:lnTo>
                <a:lnTo>
                  <a:pt x="868464" y="600964"/>
                </a:lnTo>
                <a:lnTo>
                  <a:pt x="871385" y="610616"/>
                </a:lnTo>
                <a:lnTo>
                  <a:pt x="916470" y="583780"/>
                </a:lnTo>
                <a:lnTo>
                  <a:pt x="941717" y="534390"/>
                </a:lnTo>
                <a:lnTo>
                  <a:pt x="945349" y="514413"/>
                </a:lnTo>
                <a:lnTo>
                  <a:pt x="946569" y="492760"/>
                </a:lnTo>
                <a:close/>
              </a:path>
              <a:path w="1040130" h="642620">
                <a:moveTo>
                  <a:pt x="970013" y="313563"/>
                </a:moveTo>
                <a:lnTo>
                  <a:pt x="69329" y="313563"/>
                </a:lnTo>
                <a:lnTo>
                  <a:pt x="69329" y="330327"/>
                </a:lnTo>
                <a:lnTo>
                  <a:pt x="970013" y="330327"/>
                </a:lnTo>
                <a:lnTo>
                  <a:pt x="970013" y="313563"/>
                </a:lnTo>
                <a:close/>
              </a:path>
              <a:path w="1040130" h="642620">
                <a:moveTo>
                  <a:pt x="1039533" y="0"/>
                </a:moveTo>
                <a:lnTo>
                  <a:pt x="975652" y="0"/>
                </a:lnTo>
                <a:lnTo>
                  <a:pt x="975652" y="12700"/>
                </a:lnTo>
                <a:lnTo>
                  <a:pt x="1015276" y="12700"/>
                </a:lnTo>
                <a:lnTo>
                  <a:pt x="1015276" y="631190"/>
                </a:lnTo>
                <a:lnTo>
                  <a:pt x="975652" y="631190"/>
                </a:lnTo>
                <a:lnTo>
                  <a:pt x="975652" y="642620"/>
                </a:lnTo>
                <a:lnTo>
                  <a:pt x="1039533" y="642620"/>
                </a:lnTo>
                <a:lnTo>
                  <a:pt x="1039533" y="631190"/>
                </a:lnTo>
                <a:lnTo>
                  <a:pt x="1039533" y="12700"/>
                </a:lnTo>
                <a:lnTo>
                  <a:pt x="1039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050442" y="3189858"/>
            <a:ext cx="1663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40407" y="3253739"/>
            <a:ext cx="211454" cy="642620"/>
          </a:xfrm>
          <a:custGeom>
            <a:avLst/>
            <a:gdLst/>
            <a:ahLst/>
            <a:cxnLst/>
            <a:rect l="l" t="t" r="r" b="b"/>
            <a:pathLst>
              <a:path w="211455" h="642620">
                <a:moveTo>
                  <a:pt x="63881" y="0"/>
                </a:moveTo>
                <a:lnTo>
                  <a:pt x="0" y="0"/>
                </a:lnTo>
                <a:lnTo>
                  <a:pt x="0" y="12700"/>
                </a:lnTo>
                <a:lnTo>
                  <a:pt x="0" y="63119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31190"/>
                </a:lnTo>
                <a:lnTo>
                  <a:pt x="24257" y="631190"/>
                </a:lnTo>
                <a:lnTo>
                  <a:pt x="24257" y="12700"/>
                </a:lnTo>
                <a:lnTo>
                  <a:pt x="63881" y="12700"/>
                </a:lnTo>
                <a:lnTo>
                  <a:pt x="63881" y="0"/>
                </a:lnTo>
                <a:close/>
              </a:path>
              <a:path w="211455" h="642620">
                <a:moveTo>
                  <a:pt x="211074" y="313563"/>
                </a:moveTo>
                <a:lnTo>
                  <a:pt x="69342" y="313563"/>
                </a:lnTo>
                <a:lnTo>
                  <a:pt x="69342" y="330327"/>
                </a:lnTo>
                <a:lnTo>
                  <a:pt x="211074" y="330327"/>
                </a:lnTo>
                <a:lnTo>
                  <a:pt x="211074" y="3135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754757" y="3253739"/>
            <a:ext cx="636905" cy="642620"/>
          </a:xfrm>
          <a:custGeom>
            <a:avLst/>
            <a:gdLst/>
            <a:ahLst/>
            <a:cxnLst/>
            <a:rect l="l" t="t" r="r" b="b"/>
            <a:pathLst>
              <a:path w="636904" h="642620">
                <a:moveTo>
                  <a:pt x="566928" y="313563"/>
                </a:moveTo>
                <a:lnTo>
                  <a:pt x="0" y="313563"/>
                </a:lnTo>
                <a:lnTo>
                  <a:pt x="0" y="330327"/>
                </a:lnTo>
                <a:lnTo>
                  <a:pt x="566928" y="330327"/>
                </a:lnTo>
                <a:lnTo>
                  <a:pt x="566928" y="313563"/>
                </a:lnTo>
                <a:close/>
              </a:path>
              <a:path w="636904" h="642620">
                <a:moveTo>
                  <a:pt x="636397" y="0"/>
                </a:moveTo>
                <a:lnTo>
                  <a:pt x="572516" y="0"/>
                </a:lnTo>
                <a:lnTo>
                  <a:pt x="572516" y="12700"/>
                </a:lnTo>
                <a:lnTo>
                  <a:pt x="612140" y="12700"/>
                </a:lnTo>
                <a:lnTo>
                  <a:pt x="612140" y="631190"/>
                </a:lnTo>
                <a:lnTo>
                  <a:pt x="572516" y="631190"/>
                </a:lnTo>
                <a:lnTo>
                  <a:pt x="572516" y="642620"/>
                </a:lnTo>
                <a:lnTo>
                  <a:pt x="636397" y="642620"/>
                </a:lnTo>
                <a:lnTo>
                  <a:pt x="636397" y="631190"/>
                </a:lnTo>
                <a:lnTo>
                  <a:pt x="636397" y="12700"/>
                </a:lnTo>
                <a:lnTo>
                  <a:pt x="6363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297429" y="3189858"/>
            <a:ext cx="1663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54273" y="3189858"/>
            <a:ext cx="1663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786" y="3381883"/>
            <a:ext cx="2962275" cy="501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1870"/>
              </a:lnSpc>
              <a:spcBef>
                <a:spcPts val="105"/>
              </a:spcBef>
              <a:tabLst>
                <a:tab pos="1377950" algn="l"/>
                <a:tab pos="2134235" algn="l"/>
              </a:tabLst>
            </a:pPr>
            <a:r>
              <a:rPr dirty="0" sz="2000">
                <a:latin typeface="Cambria Math"/>
                <a:cs typeface="Cambria Math"/>
              </a:rPr>
              <a:t>𝑍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	−</a:t>
            </a:r>
            <a:endParaRPr sz="2000">
              <a:latin typeface="Cambria Math"/>
              <a:cs typeface="Cambria Math"/>
            </a:endParaRPr>
          </a:p>
          <a:p>
            <a:pPr marL="309880">
              <a:lnSpc>
                <a:spcPts val="1870"/>
              </a:lnSpc>
              <a:tabLst>
                <a:tab pos="1945005" algn="l"/>
                <a:tab pos="2381250" algn="l"/>
              </a:tabLst>
            </a:pP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	𝑠	𝑠 +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751453" y="3567303"/>
            <a:ext cx="832485" cy="17145"/>
          </a:xfrm>
          <a:custGeom>
            <a:avLst/>
            <a:gdLst/>
            <a:ahLst/>
            <a:cxnLst/>
            <a:rect l="l" t="t" r="r" b="b"/>
            <a:pathLst>
              <a:path w="832485" h="17145">
                <a:moveTo>
                  <a:pt x="832103" y="0"/>
                </a:moveTo>
                <a:lnTo>
                  <a:pt x="0" y="0"/>
                </a:lnTo>
                <a:lnTo>
                  <a:pt x="0" y="16763"/>
                </a:lnTo>
                <a:lnTo>
                  <a:pt x="832103" y="16763"/>
                </a:lnTo>
                <a:lnTo>
                  <a:pt x="8321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886833" y="3567303"/>
            <a:ext cx="1237615" cy="17145"/>
          </a:xfrm>
          <a:custGeom>
            <a:avLst/>
            <a:gdLst/>
            <a:ahLst/>
            <a:cxnLst/>
            <a:rect l="l" t="t" r="r" b="b"/>
            <a:pathLst>
              <a:path w="1237614" h="17145">
                <a:moveTo>
                  <a:pt x="1237488" y="0"/>
                </a:moveTo>
                <a:lnTo>
                  <a:pt x="0" y="0"/>
                </a:lnTo>
                <a:lnTo>
                  <a:pt x="0" y="16763"/>
                </a:lnTo>
                <a:lnTo>
                  <a:pt x="1237488" y="16763"/>
                </a:lnTo>
                <a:lnTo>
                  <a:pt x="12374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4083811" y="3189858"/>
            <a:ext cx="150495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350645" algn="l"/>
              </a:tabLst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53129" y="3381883"/>
            <a:ext cx="2700655" cy="501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1870"/>
              </a:lnSpc>
              <a:spcBef>
                <a:spcPts val="105"/>
              </a:spcBef>
              <a:tabLst>
                <a:tab pos="1186815" algn="l"/>
              </a:tabLst>
            </a:pPr>
            <a:r>
              <a:rPr dirty="0" sz="2000">
                <a:latin typeface="Cambria Math"/>
                <a:cs typeface="Cambria Math"/>
              </a:rPr>
              <a:t>=	−</a:t>
            </a:r>
            <a:endParaRPr sz="2000">
              <a:latin typeface="Cambria Math"/>
              <a:cs typeface="Cambria Math"/>
            </a:endParaRPr>
          </a:p>
          <a:p>
            <a:pPr marL="298450">
              <a:lnSpc>
                <a:spcPts val="1870"/>
              </a:lnSpc>
              <a:tabLst>
                <a:tab pos="1433830" algn="l"/>
              </a:tabLst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	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𝑒</a:t>
            </a:r>
            <a:r>
              <a:rPr dirty="0" baseline="22988" sz="2175" spc="82">
                <a:latin typeface="Cambria Math"/>
                <a:cs typeface="Cambria Math"/>
              </a:rPr>
              <a:t>−𝑇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2988" sz="2175" spc="82">
                <a:latin typeface="Cambria Math"/>
                <a:cs typeface="Cambria Math"/>
              </a:rPr>
              <a:t>−1</a:t>
            </a:r>
            <a:endParaRPr baseline="22988" sz="2175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80986" y="4076572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20">
                <a:moveTo>
                  <a:pt x="218884" y="0"/>
                </a:moveTo>
                <a:lnTo>
                  <a:pt x="215531" y="9651"/>
                </a:lnTo>
                <a:lnTo>
                  <a:pt x="229176" y="15557"/>
                </a:lnTo>
                <a:lnTo>
                  <a:pt x="240909" y="23749"/>
                </a:lnTo>
                <a:lnTo>
                  <a:pt x="264739" y="61777"/>
                </a:lnTo>
                <a:lnTo>
                  <a:pt x="272567" y="116712"/>
                </a:lnTo>
                <a:lnTo>
                  <a:pt x="271693" y="137550"/>
                </a:lnTo>
                <a:lnTo>
                  <a:pt x="258584" y="188468"/>
                </a:lnTo>
                <a:lnTo>
                  <a:pt x="229332" y="220257"/>
                </a:lnTo>
                <a:lnTo>
                  <a:pt x="215900" y="226187"/>
                </a:lnTo>
                <a:lnTo>
                  <a:pt x="218884" y="235838"/>
                </a:lnTo>
                <a:lnTo>
                  <a:pt x="263922" y="208996"/>
                </a:lnTo>
                <a:lnTo>
                  <a:pt x="289220" y="159607"/>
                </a:lnTo>
                <a:lnTo>
                  <a:pt x="294068" y="117982"/>
                </a:lnTo>
                <a:lnTo>
                  <a:pt x="292851" y="96408"/>
                </a:lnTo>
                <a:lnTo>
                  <a:pt x="283122" y="58118"/>
                </a:lnTo>
                <a:lnTo>
                  <a:pt x="250963" y="15176"/>
                </a:lnTo>
                <a:lnTo>
                  <a:pt x="235976" y="6219"/>
                </a:lnTo>
                <a:lnTo>
                  <a:pt x="218884" y="0"/>
                </a:lnTo>
                <a:close/>
              </a:path>
              <a:path w="294640" h="236220">
                <a:moveTo>
                  <a:pt x="75184" y="0"/>
                </a:moveTo>
                <a:lnTo>
                  <a:pt x="30221" y="26896"/>
                </a:lnTo>
                <a:lnTo>
                  <a:pt x="4864" y="76454"/>
                </a:lnTo>
                <a:lnTo>
                  <a:pt x="0" y="117982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678"/>
                </a:lnTo>
                <a:lnTo>
                  <a:pt x="75184" y="235838"/>
                </a:lnTo>
                <a:lnTo>
                  <a:pt x="78168" y="226187"/>
                </a:lnTo>
                <a:lnTo>
                  <a:pt x="64735" y="220257"/>
                </a:lnTo>
                <a:lnTo>
                  <a:pt x="53144" y="211994"/>
                </a:lnTo>
                <a:lnTo>
                  <a:pt x="29366" y="173416"/>
                </a:lnTo>
                <a:lnTo>
                  <a:pt x="21501" y="116712"/>
                </a:lnTo>
                <a:lnTo>
                  <a:pt x="22375" y="96639"/>
                </a:lnTo>
                <a:lnTo>
                  <a:pt x="35483" y="46989"/>
                </a:lnTo>
                <a:lnTo>
                  <a:pt x="64944" y="15557"/>
                </a:lnTo>
                <a:lnTo>
                  <a:pt x="7853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50022" y="4076572"/>
            <a:ext cx="1000125" cy="236220"/>
          </a:xfrm>
          <a:custGeom>
            <a:avLst/>
            <a:gdLst/>
            <a:ahLst/>
            <a:cxnLst/>
            <a:rect l="l" t="t" r="r" b="b"/>
            <a:pathLst>
              <a:path w="1000125" h="236220">
                <a:moveTo>
                  <a:pt x="924471" y="0"/>
                </a:moveTo>
                <a:lnTo>
                  <a:pt x="921169" y="9651"/>
                </a:lnTo>
                <a:lnTo>
                  <a:pt x="934789" y="15557"/>
                </a:lnTo>
                <a:lnTo>
                  <a:pt x="946505" y="23749"/>
                </a:lnTo>
                <a:lnTo>
                  <a:pt x="970316" y="61777"/>
                </a:lnTo>
                <a:lnTo>
                  <a:pt x="978192" y="116712"/>
                </a:lnTo>
                <a:lnTo>
                  <a:pt x="977313" y="137550"/>
                </a:lnTo>
                <a:lnTo>
                  <a:pt x="964222" y="188468"/>
                </a:lnTo>
                <a:lnTo>
                  <a:pt x="934932" y="220257"/>
                </a:lnTo>
                <a:lnTo>
                  <a:pt x="921550" y="226187"/>
                </a:lnTo>
                <a:lnTo>
                  <a:pt x="924471" y="235838"/>
                </a:lnTo>
                <a:lnTo>
                  <a:pt x="969566" y="208996"/>
                </a:lnTo>
                <a:lnTo>
                  <a:pt x="994813" y="159607"/>
                </a:lnTo>
                <a:lnTo>
                  <a:pt x="999655" y="117982"/>
                </a:lnTo>
                <a:lnTo>
                  <a:pt x="998440" y="96408"/>
                </a:lnTo>
                <a:lnTo>
                  <a:pt x="988725" y="58118"/>
                </a:lnTo>
                <a:lnTo>
                  <a:pt x="956586" y="15176"/>
                </a:lnTo>
                <a:lnTo>
                  <a:pt x="941594" y="6219"/>
                </a:lnTo>
                <a:lnTo>
                  <a:pt x="924471" y="0"/>
                </a:lnTo>
                <a:close/>
              </a:path>
              <a:path w="1000125" h="236220">
                <a:moveTo>
                  <a:pt x="75222" y="0"/>
                </a:moveTo>
                <a:lnTo>
                  <a:pt x="30223" y="26896"/>
                </a:lnTo>
                <a:lnTo>
                  <a:pt x="4864" y="76454"/>
                </a:lnTo>
                <a:lnTo>
                  <a:pt x="0" y="117982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49" y="220678"/>
                </a:lnTo>
                <a:lnTo>
                  <a:pt x="75222" y="235838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416"/>
                </a:lnTo>
                <a:lnTo>
                  <a:pt x="21501" y="116712"/>
                </a:lnTo>
                <a:lnTo>
                  <a:pt x="22380" y="96639"/>
                </a:lnTo>
                <a:lnTo>
                  <a:pt x="35471" y="46989"/>
                </a:lnTo>
                <a:lnTo>
                  <a:pt x="64903" y="15557"/>
                </a:lnTo>
                <a:lnTo>
                  <a:pt x="78524" y="9651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48386" y="4000322"/>
            <a:ext cx="185801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16585" algn="l"/>
                <a:tab pos="984250" algn="l"/>
              </a:tabLst>
            </a:pP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	1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340991" y="3873500"/>
            <a:ext cx="901700" cy="641350"/>
          </a:xfrm>
          <a:custGeom>
            <a:avLst/>
            <a:gdLst/>
            <a:ahLst/>
            <a:cxnLst/>
            <a:rect l="l" t="t" r="r" b="b"/>
            <a:pathLst>
              <a:path w="901700" h="641350">
                <a:moveTo>
                  <a:pt x="63881" y="0"/>
                </a:moveTo>
                <a:lnTo>
                  <a:pt x="0" y="0"/>
                </a:lnTo>
                <a:lnTo>
                  <a:pt x="0" y="11430"/>
                </a:lnTo>
                <a:lnTo>
                  <a:pt x="0" y="629920"/>
                </a:lnTo>
                <a:lnTo>
                  <a:pt x="0" y="641350"/>
                </a:lnTo>
                <a:lnTo>
                  <a:pt x="63881" y="641350"/>
                </a:lnTo>
                <a:lnTo>
                  <a:pt x="63881" y="629920"/>
                </a:lnTo>
                <a:lnTo>
                  <a:pt x="24257" y="629920"/>
                </a:lnTo>
                <a:lnTo>
                  <a:pt x="24257" y="11430"/>
                </a:lnTo>
                <a:lnTo>
                  <a:pt x="63881" y="11430"/>
                </a:lnTo>
                <a:lnTo>
                  <a:pt x="63881" y="0"/>
                </a:lnTo>
                <a:close/>
              </a:path>
              <a:path w="901700" h="641350">
                <a:moveTo>
                  <a:pt x="901446" y="312547"/>
                </a:moveTo>
                <a:lnTo>
                  <a:pt x="69342" y="312547"/>
                </a:lnTo>
                <a:lnTo>
                  <a:pt x="69342" y="329311"/>
                </a:lnTo>
                <a:lnTo>
                  <a:pt x="901446" y="329311"/>
                </a:lnTo>
                <a:lnTo>
                  <a:pt x="901446" y="312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547237" y="3873500"/>
            <a:ext cx="1307465" cy="641350"/>
          </a:xfrm>
          <a:custGeom>
            <a:avLst/>
            <a:gdLst/>
            <a:ahLst/>
            <a:cxnLst/>
            <a:rect l="l" t="t" r="r" b="b"/>
            <a:pathLst>
              <a:path w="1307464" h="641350">
                <a:moveTo>
                  <a:pt x="1237488" y="312547"/>
                </a:moveTo>
                <a:lnTo>
                  <a:pt x="0" y="312547"/>
                </a:lnTo>
                <a:lnTo>
                  <a:pt x="0" y="329311"/>
                </a:lnTo>
                <a:lnTo>
                  <a:pt x="1237488" y="329311"/>
                </a:lnTo>
                <a:lnTo>
                  <a:pt x="1237488" y="312547"/>
                </a:lnTo>
                <a:close/>
              </a:path>
              <a:path w="1307464" h="641350">
                <a:moveTo>
                  <a:pt x="1306957" y="0"/>
                </a:moveTo>
                <a:lnTo>
                  <a:pt x="1243076" y="0"/>
                </a:lnTo>
                <a:lnTo>
                  <a:pt x="1243076" y="11430"/>
                </a:lnTo>
                <a:lnTo>
                  <a:pt x="1282700" y="11430"/>
                </a:lnTo>
                <a:lnTo>
                  <a:pt x="1282700" y="629920"/>
                </a:lnTo>
                <a:lnTo>
                  <a:pt x="1243076" y="629920"/>
                </a:lnTo>
                <a:lnTo>
                  <a:pt x="1243076" y="641350"/>
                </a:lnTo>
                <a:lnTo>
                  <a:pt x="1306957" y="641350"/>
                </a:lnTo>
                <a:lnTo>
                  <a:pt x="1306957" y="629920"/>
                </a:lnTo>
                <a:lnTo>
                  <a:pt x="1306957" y="11430"/>
                </a:lnTo>
                <a:lnTo>
                  <a:pt x="13069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2742438" y="3808602"/>
            <a:ext cx="1663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72614" y="4171569"/>
            <a:ext cx="9004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2988" sz="2175" spc="60">
                <a:latin typeface="Cambria Math"/>
                <a:cs typeface="Cambria Math"/>
              </a:rPr>
              <a:t>−1</a:t>
            </a:r>
            <a:endParaRPr baseline="22988" sz="2175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286505" y="4000322"/>
            <a:ext cx="2159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40300" y="4000322"/>
            <a:ext cx="67500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657977" y="4186046"/>
            <a:ext cx="1237615" cy="17145"/>
          </a:xfrm>
          <a:custGeom>
            <a:avLst/>
            <a:gdLst/>
            <a:ahLst/>
            <a:cxnLst/>
            <a:rect l="l" t="t" r="r" b="b"/>
            <a:pathLst>
              <a:path w="1237615" h="17145">
                <a:moveTo>
                  <a:pt x="1237488" y="0"/>
                </a:moveTo>
                <a:lnTo>
                  <a:pt x="0" y="0"/>
                </a:lnTo>
                <a:lnTo>
                  <a:pt x="0" y="16763"/>
                </a:lnTo>
                <a:lnTo>
                  <a:pt x="1237488" y="16763"/>
                </a:lnTo>
                <a:lnTo>
                  <a:pt x="12374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776340" y="3884548"/>
            <a:ext cx="1001394" cy="236220"/>
          </a:xfrm>
          <a:custGeom>
            <a:avLst/>
            <a:gdLst/>
            <a:ahLst/>
            <a:cxnLst/>
            <a:rect l="l" t="t" r="r" b="b"/>
            <a:pathLst>
              <a:path w="1001395" h="236220">
                <a:moveTo>
                  <a:pt x="925957" y="0"/>
                </a:moveTo>
                <a:lnTo>
                  <a:pt x="922655" y="9651"/>
                </a:lnTo>
                <a:lnTo>
                  <a:pt x="936275" y="15557"/>
                </a:lnTo>
                <a:lnTo>
                  <a:pt x="947991" y="23749"/>
                </a:lnTo>
                <a:lnTo>
                  <a:pt x="971802" y="61777"/>
                </a:lnTo>
                <a:lnTo>
                  <a:pt x="979678" y="116712"/>
                </a:lnTo>
                <a:lnTo>
                  <a:pt x="978798" y="137550"/>
                </a:lnTo>
                <a:lnTo>
                  <a:pt x="965708" y="188468"/>
                </a:lnTo>
                <a:lnTo>
                  <a:pt x="936418" y="220257"/>
                </a:lnTo>
                <a:lnTo>
                  <a:pt x="923036" y="226187"/>
                </a:lnTo>
                <a:lnTo>
                  <a:pt x="925957" y="235838"/>
                </a:lnTo>
                <a:lnTo>
                  <a:pt x="971051" y="208996"/>
                </a:lnTo>
                <a:lnTo>
                  <a:pt x="996299" y="159607"/>
                </a:lnTo>
                <a:lnTo>
                  <a:pt x="1001140" y="117982"/>
                </a:lnTo>
                <a:lnTo>
                  <a:pt x="999926" y="96408"/>
                </a:lnTo>
                <a:lnTo>
                  <a:pt x="990211" y="58118"/>
                </a:lnTo>
                <a:lnTo>
                  <a:pt x="958072" y="15176"/>
                </a:lnTo>
                <a:lnTo>
                  <a:pt x="943080" y="6219"/>
                </a:lnTo>
                <a:lnTo>
                  <a:pt x="925957" y="0"/>
                </a:lnTo>
                <a:close/>
              </a:path>
              <a:path w="1001395" h="236220">
                <a:moveTo>
                  <a:pt x="75184" y="0"/>
                </a:moveTo>
                <a:lnTo>
                  <a:pt x="30196" y="26896"/>
                </a:lnTo>
                <a:lnTo>
                  <a:pt x="4857" y="76454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4056888" y="3808602"/>
            <a:ext cx="26784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802764" algn="l"/>
              </a:tabLst>
            </a:pPr>
            <a:r>
              <a:rPr dirty="0" sz="2000">
                <a:latin typeface="Cambria Math"/>
                <a:cs typeface="Cambria Math"/>
              </a:rPr>
              <a:t>1	1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496817" y="4095115"/>
            <a:ext cx="34410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161540" algn="l"/>
              </a:tabLst>
            </a:pPr>
            <a:r>
              <a:rPr dirty="0" baseline="-16666" sz="3000">
                <a:latin typeface="Cambria Math"/>
                <a:cs typeface="Cambria Math"/>
              </a:rPr>
              <a:t>1</a:t>
            </a:r>
            <a:r>
              <a:rPr dirty="0" baseline="-16666" sz="3000" spc="-7">
                <a:latin typeface="Cambria Math"/>
                <a:cs typeface="Cambria Math"/>
              </a:rPr>
              <a:t> </a:t>
            </a:r>
            <a:r>
              <a:rPr dirty="0" baseline="-16666" sz="3000">
                <a:latin typeface="Cambria Math"/>
                <a:cs typeface="Cambria Math"/>
              </a:rPr>
              <a:t>−</a:t>
            </a:r>
            <a:r>
              <a:rPr dirty="0" baseline="-16666" sz="3000" spc="15">
                <a:latin typeface="Cambria Math"/>
                <a:cs typeface="Cambria Math"/>
              </a:rPr>
              <a:t> </a:t>
            </a:r>
            <a:r>
              <a:rPr dirty="0" baseline="-16666" sz="3000" spc="89">
                <a:latin typeface="Cambria Math"/>
                <a:cs typeface="Cambria Math"/>
              </a:rPr>
              <a:t>𝑒</a:t>
            </a:r>
            <a:r>
              <a:rPr dirty="0" sz="1450" spc="60">
                <a:latin typeface="Cambria Math"/>
                <a:cs typeface="Cambria Math"/>
              </a:rPr>
              <a:t>−𝑇</a:t>
            </a:r>
            <a:r>
              <a:rPr dirty="0" baseline="-16666" sz="3000" spc="89">
                <a:latin typeface="Cambria Math"/>
                <a:cs typeface="Cambria Math"/>
              </a:rPr>
              <a:t>𝑧</a:t>
            </a:r>
            <a:r>
              <a:rPr dirty="0" sz="1450" spc="60">
                <a:latin typeface="Cambria Math"/>
                <a:cs typeface="Cambria Math"/>
              </a:rPr>
              <a:t>−1	</a:t>
            </a:r>
            <a:r>
              <a:rPr dirty="0" baseline="-16666" sz="3000">
                <a:latin typeface="Cambria Math"/>
                <a:cs typeface="Cambria Math"/>
              </a:rPr>
              <a:t>1</a:t>
            </a:r>
            <a:r>
              <a:rPr dirty="0" baseline="-16666" sz="3000" spc="-44">
                <a:latin typeface="Cambria Math"/>
                <a:cs typeface="Cambria Math"/>
              </a:rPr>
              <a:t> </a:t>
            </a:r>
            <a:r>
              <a:rPr dirty="0" baseline="-16666" sz="3000">
                <a:latin typeface="Cambria Math"/>
                <a:cs typeface="Cambria Math"/>
              </a:rPr>
              <a:t>−</a:t>
            </a:r>
            <a:r>
              <a:rPr dirty="0" baseline="-16666" sz="3000" spc="-30">
                <a:latin typeface="Cambria Math"/>
                <a:cs typeface="Cambria Math"/>
              </a:rPr>
              <a:t> </a:t>
            </a:r>
            <a:r>
              <a:rPr dirty="0" baseline="-16666" sz="3000" spc="89">
                <a:latin typeface="Cambria Math"/>
                <a:cs typeface="Cambria Math"/>
              </a:rPr>
              <a:t>𝑒</a:t>
            </a:r>
            <a:r>
              <a:rPr dirty="0" sz="1450" spc="60">
                <a:latin typeface="Cambria Math"/>
                <a:cs typeface="Cambria Math"/>
              </a:rPr>
              <a:t>−𝑇</a:t>
            </a:r>
            <a:r>
              <a:rPr dirty="0" baseline="-16666" sz="3000" spc="89">
                <a:latin typeface="Cambria Math"/>
                <a:cs typeface="Cambria Math"/>
              </a:rPr>
              <a:t>𝑧</a:t>
            </a:r>
            <a:r>
              <a:rPr dirty="0" sz="1450" spc="60">
                <a:latin typeface="Cambria Math"/>
                <a:cs typeface="Cambria Math"/>
              </a:rPr>
              <a:t>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442072" y="4076572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77"/>
                </a:lnTo>
                <a:lnTo>
                  <a:pt x="272542" y="116712"/>
                </a:lnTo>
                <a:lnTo>
                  <a:pt x="271662" y="137550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408"/>
                </a:lnTo>
                <a:lnTo>
                  <a:pt x="283075" y="58118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1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896"/>
                </a:lnTo>
                <a:lnTo>
                  <a:pt x="4857" y="76454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6953757" y="4000322"/>
            <a:ext cx="70802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5">
                <a:latin typeface="Cambria Math"/>
                <a:cs typeface="Cambria Math"/>
              </a:rPr>
              <a:t>→</a:t>
            </a:r>
            <a:r>
              <a:rPr dirty="0" sz="2000" spc="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816342" y="4000322"/>
            <a:ext cx="80073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𝑓(𝑇)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73786" y="4647057"/>
            <a:ext cx="69176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Localización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(respuesta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sistema):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7341996" y="4624832"/>
            <a:ext cx="628015" cy="224154"/>
            <a:chOff x="7341996" y="4624832"/>
            <a:chExt cx="628015" cy="224154"/>
          </a:xfrm>
        </p:grpSpPr>
        <p:sp>
          <p:nvSpPr>
            <p:cNvPr id="43" name="object 43"/>
            <p:cNvSpPr/>
            <p:nvPr/>
          </p:nvSpPr>
          <p:spPr>
            <a:xfrm>
              <a:off x="7341996" y="4832223"/>
              <a:ext cx="628015" cy="17145"/>
            </a:xfrm>
            <a:custGeom>
              <a:avLst/>
              <a:gdLst/>
              <a:ahLst/>
              <a:cxnLst/>
              <a:rect l="l" t="t" r="r" b="b"/>
              <a:pathLst>
                <a:path w="628015" h="17145">
                  <a:moveTo>
                    <a:pt x="627887" y="0"/>
                  </a:moveTo>
                  <a:lnTo>
                    <a:pt x="0" y="0"/>
                  </a:lnTo>
                  <a:lnTo>
                    <a:pt x="0" y="16763"/>
                  </a:lnTo>
                  <a:lnTo>
                    <a:pt x="627887" y="16763"/>
                  </a:lnTo>
                  <a:lnTo>
                    <a:pt x="6278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09712" y="4624832"/>
              <a:ext cx="224408" cy="172338"/>
            </a:xfrm>
            <a:prstGeom prst="rect">
              <a:avLst/>
            </a:prstGeom>
          </p:spPr>
        </p:pic>
      </p:grpSp>
      <p:sp>
        <p:nvSpPr>
          <p:cNvPr id="45" name="object 45"/>
          <p:cNvSpPr txBox="1"/>
          <p:nvPr/>
        </p:nvSpPr>
        <p:spPr>
          <a:xfrm>
            <a:off x="7450581" y="4566284"/>
            <a:ext cx="3327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𝐺</a:t>
            </a:r>
            <a:r>
              <a:rPr dirty="0" sz="1450" spc="280">
                <a:latin typeface="Cambria Math"/>
                <a:cs typeface="Cambria Math"/>
              </a:rPr>
              <a:t> </a:t>
            </a:r>
            <a:r>
              <a:rPr dirty="0" sz="1450" spc="7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46" name="object 4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730108" y="4902200"/>
            <a:ext cx="225933" cy="172338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7330185" y="4843652"/>
            <a:ext cx="57340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">
                <a:latin typeface="Cambria Math"/>
                <a:cs typeface="Cambria Math"/>
              </a:rPr>
              <a:t>1+𝐺</a:t>
            </a:r>
            <a:r>
              <a:rPr dirty="0" sz="1450" spc="265">
                <a:latin typeface="Cambria Math"/>
                <a:cs typeface="Cambria Math"/>
              </a:rPr>
              <a:t> </a:t>
            </a:r>
            <a:r>
              <a:rPr dirty="0" sz="1450" spc="7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73786" y="5187772"/>
            <a:ext cx="85915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276477" y="5373242"/>
            <a:ext cx="1237615" cy="17145"/>
          </a:xfrm>
          <a:custGeom>
            <a:avLst/>
            <a:gdLst/>
            <a:ahLst/>
            <a:cxnLst/>
            <a:rect l="l" t="t" r="r" b="b"/>
            <a:pathLst>
              <a:path w="1237614" h="17145">
                <a:moveTo>
                  <a:pt x="1237487" y="0"/>
                </a:moveTo>
                <a:lnTo>
                  <a:pt x="0" y="0"/>
                </a:lnTo>
                <a:lnTo>
                  <a:pt x="0" y="16763"/>
                </a:lnTo>
                <a:lnTo>
                  <a:pt x="1237487" y="16763"/>
                </a:lnTo>
                <a:lnTo>
                  <a:pt x="12374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94841" y="5071745"/>
            <a:ext cx="1001394" cy="236220"/>
          </a:xfrm>
          <a:custGeom>
            <a:avLst/>
            <a:gdLst/>
            <a:ahLst/>
            <a:cxnLst/>
            <a:rect l="l" t="t" r="r" b="b"/>
            <a:pathLst>
              <a:path w="1001394" h="236220">
                <a:moveTo>
                  <a:pt x="925957" y="0"/>
                </a:moveTo>
                <a:lnTo>
                  <a:pt x="922654" y="9651"/>
                </a:lnTo>
                <a:lnTo>
                  <a:pt x="936275" y="15557"/>
                </a:lnTo>
                <a:lnTo>
                  <a:pt x="947991" y="23749"/>
                </a:lnTo>
                <a:lnTo>
                  <a:pt x="971802" y="61777"/>
                </a:lnTo>
                <a:lnTo>
                  <a:pt x="979678" y="116712"/>
                </a:lnTo>
                <a:lnTo>
                  <a:pt x="978798" y="137550"/>
                </a:lnTo>
                <a:lnTo>
                  <a:pt x="965708" y="188467"/>
                </a:lnTo>
                <a:lnTo>
                  <a:pt x="936418" y="220257"/>
                </a:lnTo>
                <a:lnTo>
                  <a:pt x="923035" y="226186"/>
                </a:lnTo>
                <a:lnTo>
                  <a:pt x="925957" y="235838"/>
                </a:lnTo>
                <a:lnTo>
                  <a:pt x="971051" y="208996"/>
                </a:lnTo>
                <a:lnTo>
                  <a:pt x="996299" y="159607"/>
                </a:lnTo>
                <a:lnTo>
                  <a:pt x="1001141" y="117982"/>
                </a:lnTo>
                <a:lnTo>
                  <a:pt x="999926" y="96408"/>
                </a:lnTo>
                <a:lnTo>
                  <a:pt x="990211" y="58118"/>
                </a:lnTo>
                <a:lnTo>
                  <a:pt x="958072" y="15176"/>
                </a:lnTo>
                <a:lnTo>
                  <a:pt x="943080" y="6219"/>
                </a:lnTo>
                <a:lnTo>
                  <a:pt x="925957" y="0"/>
                </a:lnTo>
                <a:close/>
              </a:path>
              <a:path w="1001394" h="236220">
                <a:moveTo>
                  <a:pt x="75184" y="0"/>
                </a:moveTo>
                <a:lnTo>
                  <a:pt x="30196" y="26896"/>
                </a:lnTo>
                <a:lnTo>
                  <a:pt x="4857" y="76453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439544" y="4996053"/>
            <a:ext cx="9010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38377" y="5282260"/>
            <a:ext cx="130492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6666" sz="3000">
                <a:latin typeface="Cambria Math"/>
                <a:cs typeface="Cambria Math"/>
              </a:rPr>
              <a:t>1</a:t>
            </a:r>
            <a:r>
              <a:rPr dirty="0" baseline="-16666" sz="3000" spc="-52">
                <a:latin typeface="Cambria Math"/>
                <a:cs typeface="Cambria Math"/>
              </a:rPr>
              <a:t> </a:t>
            </a:r>
            <a:r>
              <a:rPr dirty="0" baseline="-16666" sz="3000">
                <a:latin typeface="Cambria Math"/>
                <a:cs typeface="Cambria Math"/>
              </a:rPr>
              <a:t>−</a:t>
            </a:r>
            <a:r>
              <a:rPr dirty="0" baseline="-16666" sz="3000" spc="-37">
                <a:latin typeface="Cambria Math"/>
                <a:cs typeface="Cambria Math"/>
              </a:rPr>
              <a:t> </a:t>
            </a:r>
            <a:r>
              <a:rPr dirty="0" baseline="-16666" sz="3000" spc="89">
                <a:latin typeface="Cambria Math"/>
                <a:cs typeface="Cambria Math"/>
              </a:rPr>
              <a:t>𝑒</a:t>
            </a:r>
            <a:r>
              <a:rPr dirty="0" sz="1450" spc="60">
                <a:latin typeface="Cambria Math"/>
                <a:cs typeface="Cambria Math"/>
              </a:rPr>
              <a:t>−𝑇</a:t>
            </a:r>
            <a:r>
              <a:rPr dirty="0" baseline="-16666" sz="3000" spc="89">
                <a:latin typeface="Cambria Math"/>
                <a:cs typeface="Cambria Math"/>
              </a:rPr>
              <a:t>𝑧</a:t>
            </a:r>
            <a:r>
              <a:rPr dirty="0" sz="1450" spc="60">
                <a:latin typeface="Cambria Math"/>
                <a:cs typeface="Cambria Math"/>
              </a:rPr>
              <a:t>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46350" y="5187772"/>
            <a:ext cx="489775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545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↔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 </a:t>
            </a:r>
            <a:r>
              <a:rPr dirty="0" sz="2000" spc="50">
                <a:latin typeface="Cambria Math"/>
                <a:cs typeface="Cambria Math"/>
              </a:rPr>
              <a:t>2𝑒</a:t>
            </a:r>
            <a:r>
              <a:rPr dirty="0" baseline="28735" sz="2175" spc="75">
                <a:latin typeface="Cambria Math"/>
                <a:cs typeface="Cambria Math"/>
              </a:rPr>
              <a:t>−𝑇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−1</a:t>
            </a:r>
            <a:r>
              <a:rPr dirty="0" baseline="28735" sz="2175" spc="28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r>
              <a:rPr dirty="0" baseline="28735" sz="2175" spc="4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→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𝑧</a:t>
            </a:r>
            <a:r>
              <a:rPr dirty="0" baseline="-15325" sz="2175" spc="44">
                <a:latin typeface="Cambria Math"/>
                <a:cs typeface="Cambria Math"/>
              </a:rPr>
              <a:t>𝑝</a:t>
            </a:r>
            <a:r>
              <a:rPr dirty="0" baseline="-15325" sz="2175" spc="4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𝑓(𝑇)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347268" y="747521"/>
            <a:ext cx="32537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Efecto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través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discretización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173211" y="1176527"/>
            <a:ext cx="576580" cy="338455"/>
          </a:xfrm>
          <a:custGeom>
            <a:avLst/>
            <a:gdLst/>
            <a:ahLst/>
            <a:cxnLst/>
            <a:rect l="l" t="t" r="r" b="b"/>
            <a:pathLst>
              <a:path w="576579" h="338455">
                <a:moveTo>
                  <a:pt x="0" y="338327"/>
                </a:moveTo>
                <a:lnTo>
                  <a:pt x="576072" y="338327"/>
                </a:lnTo>
                <a:lnTo>
                  <a:pt x="576072" y="0"/>
                </a:lnTo>
                <a:lnTo>
                  <a:pt x="0" y="0"/>
                </a:lnTo>
                <a:lnTo>
                  <a:pt x="0" y="338327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8273288" y="1197355"/>
            <a:ext cx="3778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35">
                <a:latin typeface="Calibri"/>
                <a:cs typeface="Calibri"/>
              </a:rPr>
              <a:t>Z</a:t>
            </a:r>
            <a:r>
              <a:rPr dirty="0" sz="1600" spc="-10">
                <a:latin typeface="Calibri"/>
                <a:cs typeface="Calibri"/>
              </a:rPr>
              <a:t>OH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9224581" y="1057465"/>
            <a:ext cx="750570" cy="584200"/>
            <a:chOff x="9224581" y="1057465"/>
            <a:chExt cx="750570" cy="584200"/>
          </a:xfrm>
        </p:grpSpPr>
        <p:sp>
          <p:nvSpPr>
            <p:cNvPr id="59" name="object 59"/>
            <p:cNvSpPr/>
            <p:nvPr/>
          </p:nvSpPr>
          <p:spPr>
            <a:xfrm>
              <a:off x="9229343" y="1062227"/>
              <a:ext cx="741045" cy="574675"/>
            </a:xfrm>
            <a:custGeom>
              <a:avLst/>
              <a:gdLst/>
              <a:ahLst/>
              <a:cxnLst/>
              <a:rect l="l" t="t" r="r" b="b"/>
              <a:pathLst>
                <a:path w="741045" h="574675">
                  <a:moveTo>
                    <a:pt x="0" y="574548"/>
                  </a:moveTo>
                  <a:lnTo>
                    <a:pt x="740664" y="574548"/>
                  </a:lnTo>
                  <a:lnTo>
                    <a:pt x="740664" y="0"/>
                  </a:lnTo>
                  <a:lnTo>
                    <a:pt x="0" y="0"/>
                  </a:lnTo>
                  <a:lnTo>
                    <a:pt x="0" y="57454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349866" y="1363598"/>
              <a:ext cx="452755" cy="13970"/>
            </a:xfrm>
            <a:custGeom>
              <a:avLst/>
              <a:gdLst/>
              <a:ahLst/>
              <a:cxnLst/>
              <a:rect l="l" t="t" r="r" b="b"/>
              <a:pathLst>
                <a:path w="452754" h="13969">
                  <a:moveTo>
                    <a:pt x="452627" y="0"/>
                  </a:moveTo>
                  <a:lnTo>
                    <a:pt x="0" y="0"/>
                  </a:lnTo>
                  <a:lnTo>
                    <a:pt x="0" y="13715"/>
                  </a:lnTo>
                  <a:lnTo>
                    <a:pt x="452627" y="13715"/>
                  </a:lnTo>
                  <a:lnTo>
                    <a:pt x="4526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1" name="object 61"/>
          <p:cNvSpPr txBox="1"/>
          <p:nvPr/>
        </p:nvSpPr>
        <p:spPr>
          <a:xfrm>
            <a:off x="9507728" y="1058672"/>
            <a:ext cx="1377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9338564" y="1348231"/>
            <a:ext cx="4794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-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</p:txBody>
      </p:sp>
      <p:grpSp>
        <p:nvGrpSpPr>
          <p:cNvPr id="63" name="object 63"/>
          <p:cNvGrpSpPr/>
          <p:nvPr/>
        </p:nvGrpSpPr>
        <p:grpSpPr>
          <a:xfrm>
            <a:off x="6562343" y="1173225"/>
            <a:ext cx="4128135" cy="697865"/>
            <a:chOff x="6562343" y="1173225"/>
            <a:chExt cx="4128135" cy="697865"/>
          </a:xfrm>
        </p:grpSpPr>
        <p:sp>
          <p:nvSpPr>
            <p:cNvPr id="64" name="object 64"/>
            <p:cNvSpPr/>
            <p:nvPr/>
          </p:nvSpPr>
          <p:spPr>
            <a:xfrm>
              <a:off x="6987539" y="1179575"/>
              <a:ext cx="335280" cy="337185"/>
            </a:xfrm>
            <a:custGeom>
              <a:avLst/>
              <a:gdLst/>
              <a:ahLst/>
              <a:cxnLst/>
              <a:rect l="l" t="t" r="r" b="b"/>
              <a:pathLst>
                <a:path w="335279" h="337184">
                  <a:moveTo>
                    <a:pt x="0" y="168401"/>
                  </a:moveTo>
                  <a:lnTo>
                    <a:pt x="5988" y="123648"/>
                  </a:lnTo>
                  <a:lnTo>
                    <a:pt x="22888" y="83424"/>
                  </a:lnTo>
                  <a:lnTo>
                    <a:pt x="49101" y="49339"/>
                  </a:lnTo>
                  <a:lnTo>
                    <a:pt x="83029" y="23001"/>
                  </a:lnTo>
                  <a:lnTo>
                    <a:pt x="123075" y="6018"/>
                  </a:lnTo>
                  <a:lnTo>
                    <a:pt x="167639" y="0"/>
                  </a:lnTo>
                  <a:lnTo>
                    <a:pt x="212204" y="6018"/>
                  </a:lnTo>
                  <a:lnTo>
                    <a:pt x="252250" y="23001"/>
                  </a:lnTo>
                  <a:lnTo>
                    <a:pt x="286178" y="49339"/>
                  </a:lnTo>
                  <a:lnTo>
                    <a:pt x="312391" y="83424"/>
                  </a:lnTo>
                  <a:lnTo>
                    <a:pt x="329291" y="123648"/>
                  </a:lnTo>
                  <a:lnTo>
                    <a:pt x="335279" y="168401"/>
                  </a:lnTo>
                  <a:lnTo>
                    <a:pt x="329291" y="213155"/>
                  </a:lnTo>
                  <a:lnTo>
                    <a:pt x="312391" y="253379"/>
                  </a:lnTo>
                  <a:lnTo>
                    <a:pt x="286178" y="287464"/>
                  </a:lnTo>
                  <a:lnTo>
                    <a:pt x="252250" y="313802"/>
                  </a:lnTo>
                  <a:lnTo>
                    <a:pt x="212204" y="330785"/>
                  </a:lnTo>
                  <a:lnTo>
                    <a:pt x="167639" y="336803"/>
                  </a:lnTo>
                  <a:lnTo>
                    <a:pt x="123075" y="330785"/>
                  </a:lnTo>
                  <a:lnTo>
                    <a:pt x="83029" y="313802"/>
                  </a:lnTo>
                  <a:lnTo>
                    <a:pt x="49101" y="287464"/>
                  </a:lnTo>
                  <a:lnTo>
                    <a:pt x="22888" y="253379"/>
                  </a:lnTo>
                  <a:lnTo>
                    <a:pt x="5988" y="213155"/>
                  </a:lnTo>
                  <a:lnTo>
                    <a:pt x="0" y="16840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562343" y="1308353"/>
              <a:ext cx="4128135" cy="562610"/>
            </a:xfrm>
            <a:custGeom>
              <a:avLst/>
              <a:gdLst/>
              <a:ahLst/>
              <a:cxnLst/>
              <a:rect l="l" t="t" r="r" b="b"/>
              <a:pathLst>
                <a:path w="4128134" h="562610">
                  <a:moveTo>
                    <a:pt x="425450" y="40386"/>
                  </a:moveTo>
                  <a:lnTo>
                    <a:pt x="412750" y="34036"/>
                  </a:lnTo>
                  <a:lnTo>
                    <a:pt x="349250" y="2286"/>
                  </a:lnTo>
                  <a:lnTo>
                    <a:pt x="349250" y="34036"/>
                  </a:lnTo>
                  <a:lnTo>
                    <a:pt x="0" y="34036"/>
                  </a:lnTo>
                  <a:lnTo>
                    <a:pt x="0" y="46736"/>
                  </a:lnTo>
                  <a:lnTo>
                    <a:pt x="349250" y="46736"/>
                  </a:lnTo>
                  <a:lnTo>
                    <a:pt x="349250" y="78486"/>
                  </a:lnTo>
                  <a:lnTo>
                    <a:pt x="412750" y="46736"/>
                  </a:lnTo>
                  <a:lnTo>
                    <a:pt x="425450" y="40386"/>
                  </a:lnTo>
                  <a:close/>
                </a:path>
                <a:path w="4128134" h="562610">
                  <a:moveTo>
                    <a:pt x="1611122" y="37338"/>
                  </a:moveTo>
                  <a:lnTo>
                    <a:pt x="1599399" y="31623"/>
                  </a:lnTo>
                  <a:lnTo>
                    <a:pt x="1534541" y="0"/>
                  </a:lnTo>
                  <a:lnTo>
                    <a:pt x="1534858" y="31762"/>
                  </a:lnTo>
                  <a:lnTo>
                    <a:pt x="1344041" y="33655"/>
                  </a:lnTo>
                  <a:lnTo>
                    <a:pt x="1344168" y="46355"/>
                  </a:lnTo>
                  <a:lnTo>
                    <a:pt x="1534985" y="44462"/>
                  </a:lnTo>
                  <a:lnTo>
                    <a:pt x="1535303" y="76200"/>
                  </a:lnTo>
                  <a:lnTo>
                    <a:pt x="1611122" y="37338"/>
                  </a:lnTo>
                  <a:close/>
                </a:path>
                <a:path w="4128134" h="562610">
                  <a:moveTo>
                    <a:pt x="2655112" y="46863"/>
                  </a:moveTo>
                  <a:lnTo>
                    <a:pt x="2603500" y="46863"/>
                  </a:lnTo>
                  <a:lnTo>
                    <a:pt x="2590749" y="46863"/>
                  </a:lnTo>
                  <a:lnTo>
                    <a:pt x="2590546" y="78613"/>
                  </a:lnTo>
                  <a:lnTo>
                    <a:pt x="2655112" y="46863"/>
                  </a:lnTo>
                  <a:close/>
                </a:path>
                <a:path w="4128134" h="562610">
                  <a:moveTo>
                    <a:pt x="2667000" y="41021"/>
                  </a:moveTo>
                  <a:lnTo>
                    <a:pt x="2591054" y="2413"/>
                  </a:lnTo>
                  <a:lnTo>
                    <a:pt x="2590838" y="34074"/>
                  </a:lnTo>
                  <a:lnTo>
                    <a:pt x="2186940" y="30988"/>
                  </a:lnTo>
                  <a:lnTo>
                    <a:pt x="2186940" y="43688"/>
                  </a:lnTo>
                  <a:lnTo>
                    <a:pt x="2590749" y="46774"/>
                  </a:lnTo>
                  <a:lnTo>
                    <a:pt x="2603500" y="46863"/>
                  </a:lnTo>
                  <a:lnTo>
                    <a:pt x="2655316" y="46774"/>
                  </a:lnTo>
                  <a:lnTo>
                    <a:pt x="2667000" y="41021"/>
                  </a:lnTo>
                  <a:close/>
                </a:path>
                <a:path w="4128134" h="562610">
                  <a:moveTo>
                    <a:pt x="4127754" y="40386"/>
                  </a:moveTo>
                  <a:lnTo>
                    <a:pt x="4115257" y="34163"/>
                  </a:lnTo>
                  <a:lnTo>
                    <a:pt x="4051554" y="2413"/>
                  </a:lnTo>
                  <a:lnTo>
                    <a:pt x="4051604" y="34188"/>
                  </a:lnTo>
                  <a:lnTo>
                    <a:pt x="3642741" y="34747"/>
                  </a:lnTo>
                  <a:lnTo>
                    <a:pt x="3642741" y="34036"/>
                  </a:lnTo>
                  <a:lnTo>
                    <a:pt x="3407791" y="34036"/>
                  </a:lnTo>
                  <a:lnTo>
                    <a:pt x="3407791" y="35052"/>
                  </a:lnTo>
                  <a:lnTo>
                    <a:pt x="3407664" y="35052"/>
                  </a:lnTo>
                  <a:lnTo>
                    <a:pt x="3407664" y="47752"/>
                  </a:lnTo>
                  <a:lnTo>
                    <a:pt x="3630041" y="47459"/>
                  </a:lnTo>
                  <a:lnTo>
                    <a:pt x="3630041" y="549910"/>
                  </a:lnTo>
                  <a:lnTo>
                    <a:pt x="599186" y="549910"/>
                  </a:lnTo>
                  <a:lnTo>
                    <a:pt x="599186" y="283591"/>
                  </a:lnTo>
                  <a:lnTo>
                    <a:pt x="630936" y="283591"/>
                  </a:lnTo>
                  <a:lnTo>
                    <a:pt x="624586" y="270891"/>
                  </a:lnTo>
                  <a:lnTo>
                    <a:pt x="592836" y="207391"/>
                  </a:lnTo>
                  <a:lnTo>
                    <a:pt x="554736" y="283591"/>
                  </a:lnTo>
                  <a:lnTo>
                    <a:pt x="586486" y="283591"/>
                  </a:lnTo>
                  <a:lnTo>
                    <a:pt x="586486" y="562610"/>
                  </a:lnTo>
                  <a:lnTo>
                    <a:pt x="3642741" y="562610"/>
                  </a:lnTo>
                  <a:lnTo>
                    <a:pt x="3642741" y="556260"/>
                  </a:lnTo>
                  <a:lnTo>
                    <a:pt x="3642741" y="549910"/>
                  </a:lnTo>
                  <a:lnTo>
                    <a:pt x="3642741" y="47447"/>
                  </a:lnTo>
                  <a:lnTo>
                    <a:pt x="4051617" y="46888"/>
                  </a:lnTo>
                  <a:lnTo>
                    <a:pt x="4051681" y="78613"/>
                  </a:lnTo>
                  <a:lnTo>
                    <a:pt x="4127754" y="403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7569707" y="1179575"/>
              <a:ext cx="337185" cy="337185"/>
            </a:xfrm>
            <a:custGeom>
              <a:avLst/>
              <a:gdLst/>
              <a:ahLst/>
              <a:cxnLst/>
              <a:rect l="l" t="t" r="r" b="b"/>
              <a:pathLst>
                <a:path w="337184" h="337184">
                  <a:moveTo>
                    <a:pt x="168401" y="0"/>
                  </a:moveTo>
                  <a:lnTo>
                    <a:pt x="123648" y="6018"/>
                  </a:lnTo>
                  <a:lnTo>
                    <a:pt x="83424" y="23001"/>
                  </a:lnTo>
                  <a:lnTo>
                    <a:pt x="49339" y="49339"/>
                  </a:lnTo>
                  <a:lnTo>
                    <a:pt x="23001" y="83424"/>
                  </a:lnTo>
                  <a:lnTo>
                    <a:pt x="6018" y="123648"/>
                  </a:lnTo>
                  <a:lnTo>
                    <a:pt x="0" y="168401"/>
                  </a:lnTo>
                  <a:lnTo>
                    <a:pt x="6018" y="213155"/>
                  </a:lnTo>
                  <a:lnTo>
                    <a:pt x="23001" y="253379"/>
                  </a:lnTo>
                  <a:lnTo>
                    <a:pt x="49339" y="287464"/>
                  </a:lnTo>
                  <a:lnTo>
                    <a:pt x="83424" y="313802"/>
                  </a:lnTo>
                  <a:lnTo>
                    <a:pt x="123648" y="330785"/>
                  </a:lnTo>
                  <a:lnTo>
                    <a:pt x="168401" y="336803"/>
                  </a:lnTo>
                  <a:lnTo>
                    <a:pt x="213155" y="330785"/>
                  </a:lnTo>
                  <a:lnTo>
                    <a:pt x="253379" y="313802"/>
                  </a:lnTo>
                  <a:lnTo>
                    <a:pt x="287464" y="287464"/>
                  </a:lnTo>
                  <a:lnTo>
                    <a:pt x="313802" y="253379"/>
                  </a:lnTo>
                  <a:lnTo>
                    <a:pt x="330785" y="213155"/>
                  </a:lnTo>
                  <a:lnTo>
                    <a:pt x="336803" y="168401"/>
                  </a:lnTo>
                  <a:lnTo>
                    <a:pt x="330785" y="123648"/>
                  </a:lnTo>
                  <a:lnTo>
                    <a:pt x="313802" y="83424"/>
                  </a:lnTo>
                  <a:lnTo>
                    <a:pt x="287464" y="49339"/>
                  </a:lnTo>
                  <a:lnTo>
                    <a:pt x="253379" y="23001"/>
                  </a:lnTo>
                  <a:lnTo>
                    <a:pt x="213155" y="6018"/>
                  </a:lnTo>
                  <a:lnTo>
                    <a:pt x="1684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7322819" y="1229867"/>
              <a:ext cx="534035" cy="119380"/>
            </a:xfrm>
            <a:custGeom>
              <a:avLst/>
              <a:gdLst/>
              <a:ahLst/>
              <a:cxnLst/>
              <a:rect l="l" t="t" r="r" b="b"/>
              <a:pathLst>
                <a:path w="534034" h="119380">
                  <a:moveTo>
                    <a:pt x="0" y="118872"/>
                  </a:moveTo>
                  <a:lnTo>
                    <a:pt x="246633" y="118872"/>
                  </a:lnTo>
                </a:path>
                <a:path w="534034" h="119380">
                  <a:moveTo>
                    <a:pt x="246887" y="118745"/>
                  </a:moveTo>
                  <a:lnTo>
                    <a:pt x="533653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7669021" y="1213485"/>
            <a:ext cx="249554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>
                <a:latin typeface="Calibri"/>
                <a:cs typeface="Calibri"/>
              </a:rPr>
              <a:t>δ</a:t>
            </a:r>
            <a:r>
              <a:rPr dirty="0" baseline="-21164" sz="1575">
                <a:latin typeface="Calibri"/>
                <a:cs typeface="Calibri"/>
              </a:rPr>
              <a:t>T</a:t>
            </a:r>
            <a:endParaRPr baseline="-21164" sz="1575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526783" y="1023873"/>
            <a:ext cx="33337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>
                <a:latin typeface="Calibri"/>
                <a:cs typeface="Calibri"/>
              </a:rPr>
              <a:t>X(s)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0323956" y="1023873"/>
            <a:ext cx="3263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>
                <a:latin typeface="Calibri"/>
                <a:cs typeface="Calibri"/>
              </a:rPr>
              <a:t>Y(s)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0905743" y="1598675"/>
            <a:ext cx="264160" cy="76200"/>
          </a:xfrm>
          <a:custGeom>
            <a:avLst/>
            <a:gdLst/>
            <a:ahLst/>
            <a:cxnLst/>
            <a:rect l="l" t="t" r="r" b="b"/>
            <a:pathLst>
              <a:path w="264159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264159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264159" h="76200">
                <a:moveTo>
                  <a:pt x="187832" y="0"/>
                </a:moveTo>
                <a:lnTo>
                  <a:pt x="187832" y="76200"/>
                </a:lnTo>
                <a:lnTo>
                  <a:pt x="251332" y="44450"/>
                </a:lnTo>
                <a:lnTo>
                  <a:pt x="200532" y="44450"/>
                </a:lnTo>
                <a:lnTo>
                  <a:pt x="200532" y="31750"/>
                </a:lnTo>
                <a:lnTo>
                  <a:pt x="251332" y="31750"/>
                </a:lnTo>
                <a:lnTo>
                  <a:pt x="187832" y="0"/>
                </a:lnTo>
                <a:close/>
              </a:path>
              <a:path w="264159" h="76200">
                <a:moveTo>
                  <a:pt x="187832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187832" y="44450"/>
                </a:lnTo>
                <a:lnTo>
                  <a:pt x="187832" y="31750"/>
                </a:lnTo>
                <a:close/>
              </a:path>
              <a:path w="264159" h="76200">
                <a:moveTo>
                  <a:pt x="251332" y="31750"/>
                </a:moveTo>
                <a:lnTo>
                  <a:pt x="200532" y="31750"/>
                </a:lnTo>
                <a:lnTo>
                  <a:pt x="200532" y="44450"/>
                </a:lnTo>
                <a:lnTo>
                  <a:pt x="251332" y="44450"/>
                </a:lnTo>
                <a:lnTo>
                  <a:pt x="264032" y="38100"/>
                </a:lnTo>
                <a:lnTo>
                  <a:pt x="251332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0570464" y="1517903"/>
            <a:ext cx="287020" cy="118745"/>
          </a:xfrm>
          <a:custGeom>
            <a:avLst/>
            <a:gdLst/>
            <a:ahLst/>
            <a:cxnLst/>
            <a:rect l="l" t="t" r="r" b="b"/>
            <a:pathLst>
              <a:path w="287020" h="118744">
                <a:moveTo>
                  <a:pt x="0" y="118745"/>
                </a:moveTo>
                <a:lnTo>
                  <a:pt x="286765" y="0"/>
                </a:lnTo>
              </a:path>
            </a:pathLst>
          </a:custGeom>
          <a:ln w="6349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10615294" y="1556080"/>
            <a:ext cx="249554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>
                <a:latin typeface="Calibri"/>
                <a:cs typeface="Calibri"/>
              </a:rPr>
              <a:t>δ</a:t>
            </a:r>
            <a:r>
              <a:rPr dirty="0" baseline="-21164" sz="1575">
                <a:latin typeface="Calibri"/>
                <a:cs typeface="Calibri"/>
              </a:rPr>
              <a:t>T</a:t>
            </a:r>
            <a:endParaRPr baseline="-21164" sz="1575">
              <a:latin typeface="Calibri"/>
              <a:cs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9970007" y="1348739"/>
            <a:ext cx="600075" cy="287020"/>
          </a:xfrm>
          <a:custGeom>
            <a:avLst/>
            <a:gdLst/>
            <a:ahLst/>
            <a:cxnLst/>
            <a:rect l="l" t="t" r="r" b="b"/>
            <a:pathLst>
              <a:path w="600075" h="287019">
                <a:moveTo>
                  <a:pt x="0" y="0"/>
                </a:moveTo>
                <a:lnTo>
                  <a:pt x="300100" y="0"/>
                </a:lnTo>
                <a:lnTo>
                  <a:pt x="300100" y="287020"/>
                </a:lnTo>
                <a:lnTo>
                  <a:pt x="600075" y="287020"/>
                </a:lnTo>
              </a:path>
            </a:pathLst>
          </a:custGeom>
          <a:ln w="635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 txBox="1"/>
          <p:nvPr/>
        </p:nvSpPr>
        <p:spPr>
          <a:xfrm>
            <a:off x="10935461" y="1278381"/>
            <a:ext cx="3270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>
                <a:latin typeface="Calibri"/>
                <a:cs typeface="Calibri"/>
              </a:rPr>
              <a:t>Y(z)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7" name="object 7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8" name="object 7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78263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Influencia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periodo</a:t>
            </a: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muestreo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la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transitoria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2696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Desplazamiento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los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LC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82953" y="6137429"/>
            <a:ext cx="153008" cy="6649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380239" y="6137429"/>
            <a:ext cx="152777" cy="6649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77487" y="6137429"/>
            <a:ext cx="152585" cy="6649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74734" y="6137429"/>
            <a:ext cx="152201" cy="66499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5926847" y="6137429"/>
            <a:ext cx="42545" cy="66675"/>
          </a:xfrm>
          <a:custGeom>
            <a:avLst/>
            <a:gdLst/>
            <a:ahLst/>
            <a:cxnLst/>
            <a:rect l="l" t="t" r="r" b="b"/>
            <a:pathLst>
              <a:path w="42545" h="66675">
                <a:moveTo>
                  <a:pt x="24790" y="0"/>
                </a:moveTo>
                <a:lnTo>
                  <a:pt x="16526" y="0"/>
                </a:lnTo>
                <a:lnTo>
                  <a:pt x="12587" y="1278"/>
                </a:lnTo>
                <a:lnTo>
                  <a:pt x="9512" y="3824"/>
                </a:lnTo>
                <a:lnTo>
                  <a:pt x="6341" y="6371"/>
                </a:lnTo>
                <a:lnTo>
                  <a:pt x="4035" y="9994"/>
                </a:lnTo>
                <a:lnTo>
                  <a:pt x="2156" y="15433"/>
                </a:lnTo>
                <a:lnTo>
                  <a:pt x="864" y="19373"/>
                </a:lnTo>
                <a:lnTo>
                  <a:pt x="0" y="25571"/>
                </a:lnTo>
                <a:lnTo>
                  <a:pt x="0" y="33269"/>
                </a:lnTo>
                <a:lnTo>
                  <a:pt x="14989" y="66499"/>
                </a:lnTo>
                <a:lnTo>
                  <a:pt x="26039" y="66499"/>
                </a:lnTo>
                <a:lnTo>
                  <a:pt x="29978" y="65211"/>
                </a:lnTo>
                <a:lnTo>
                  <a:pt x="33053" y="62655"/>
                </a:lnTo>
                <a:lnTo>
                  <a:pt x="36224" y="60089"/>
                </a:lnTo>
                <a:lnTo>
                  <a:pt x="36328" y="59926"/>
                </a:lnTo>
                <a:lnTo>
                  <a:pt x="17583" y="59926"/>
                </a:lnTo>
                <a:lnTo>
                  <a:pt x="14509" y="58148"/>
                </a:lnTo>
                <a:lnTo>
                  <a:pt x="9512" y="51075"/>
                </a:lnTo>
                <a:lnTo>
                  <a:pt x="8263" y="43964"/>
                </a:lnTo>
                <a:lnTo>
                  <a:pt x="8268" y="22554"/>
                </a:lnTo>
                <a:lnTo>
                  <a:pt x="9608" y="15250"/>
                </a:lnTo>
                <a:lnTo>
                  <a:pt x="12395" y="11281"/>
                </a:lnTo>
                <a:lnTo>
                  <a:pt x="14605" y="8177"/>
                </a:lnTo>
                <a:lnTo>
                  <a:pt x="17487" y="6621"/>
                </a:lnTo>
                <a:lnTo>
                  <a:pt x="35965" y="6621"/>
                </a:lnTo>
                <a:lnTo>
                  <a:pt x="35263" y="5544"/>
                </a:lnTo>
                <a:lnTo>
                  <a:pt x="33053" y="3517"/>
                </a:lnTo>
                <a:lnTo>
                  <a:pt x="27865" y="711"/>
                </a:lnTo>
                <a:lnTo>
                  <a:pt x="24790" y="0"/>
                </a:lnTo>
                <a:close/>
              </a:path>
              <a:path w="42545" h="66675">
                <a:moveTo>
                  <a:pt x="35965" y="6621"/>
                </a:moveTo>
                <a:lnTo>
                  <a:pt x="24886" y="6621"/>
                </a:lnTo>
                <a:lnTo>
                  <a:pt x="28057" y="8379"/>
                </a:lnTo>
                <a:lnTo>
                  <a:pt x="33053" y="15433"/>
                </a:lnTo>
                <a:lnTo>
                  <a:pt x="34302" y="22554"/>
                </a:lnTo>
                <a:lnTo>
                  <a:pt x="34297" y="43964"/>
                </a:lnTo>
                <a:lnTo>
                  <a:pt x="33053" y="51037"/>
                </a:lnTo>
                <a:lnTo>
                  <a:pt x="28057" y="58148"/>
                </a:lnTo>
                <a:lnTo>
                  <a:pt x="24886" y="59926"/>
                </a:lnTo>
                <a:lnTo>
                  <a:pt x="36328" y="59926"/>
                </a:lnTo>
                <a:lnTo>
                  <a:pt x="38530" y="56467"/>
                </a:lnTo>
                <a:lnTo>
                  <a:pt x="40403" y="51037"/>
                </a:lnTo>
                <a:lnTo>
                  <a:pt x="41701" y="47078"/>
                </a:lnTo>
                <a:lnTo>
                  <a:pt x="42358" y="41804"/>
                </a:lnTo>
                <a:lnTo>
                  <a:pt x="42353" y="25571"/>
                </a:lnTo>
                <a:lnTo>
                  <a:pt x="41989" y="21689"/>
                </a:lnTo>
                <a:lnTo>
                  <a:pt x="40068" y="14078"/>
                </a:lnTo>
                <a:lnTo>
                  <a:pt x="38722" y="10849"/>
                </a:lnTo>
                <a:lnTo>
                  <a:pt x="35965" y="6621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384507" y="6137429"/>
            <a:ext cx="120108" cy="66499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881755" y="6137429"/>
            <a:ext cx="120492" cy="66499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379003" y="6137429"/>
            <a:ext cx="120780" cy="66499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876251" y="6137429"/>
            <a:ext cx="120876" cy="66499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8419235" y="6137429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29" h="65404">
                <a:moveTo>
                  <a:pt x="24021" y="0"/>
                </a:moveTo>
                <a:lnTo>
                  <a:pt x="18832" y="0"/>
                </a:lnTo>
                <a:lnTo>
                  <a:pt x="17487" y="2815"/>
                </a:lnTo>
                <a:lnTo>
                  <a:pt x="15085" y="5717"/>
                </a:lnTo>
                <a:lnTo>
                  <a:pt x="8359" y="11704"/>
                </a:lnTo>
                <a:lnTo>
                  <a:pt x="4516" y="14251"/>
                </a:lnTo>
                <a:lnTo>
                  <a:pt x="0" y="16346"/>
                </a:lnTo>
                <a:lnTo>
                  <a:pt x="0" y="24082"/>
                </a:lnTo>
                <a:lnTo>
                  <a:pt x="16046" y="14443"/>
                </a:lnTo>
                <a:lnTo>
                  <a:pt x="16046" y="65384"/>
                </a:lnTo>
                <a:lnTo>
                  <a:pt x="24021" y="65384"/>
                </a:lnTo>
                <a:lnTo>
                  <a:pt x="24021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722952" y="6259434"/>
            <a:ext cx="436880" cy="76835"/>
          </a:xfrm>
          <a:custGeom>
            <a:avLst/>
            <a:gdLst/>
            <a:ahLst/>
            <a:cxnLst/>
            <a:rect l="l" t="t" r="r" b="b"/>
            <a:pathLst>
              <a:path w="436879" h="76835">
                <a:moveTo>
                  <a:pt x="39971" y="0"/>
                </a:moveTo>
                <a:lnTo>
                  <a:pt x="0" y="0"/>
                </a:lnTo>
                <a:lnTo>
                  <a:pt x="0" y="75134"/>
                </a:lnTo>
                <a:lnTo>
                  <a:pt x="9896" y="75134"/>
                </a:lnTo>
                <a:lnTo>
                  <a:pt x="9896" y="41770"/>
                </a:lnTo>
                <a:lnTo>
                  <a:pt x="40564" y="41770"/>
                </a:lnTo>
                <a:lnTo>
                  <a:pt x="38818" y="40950"/>
                </a:lnTo>
                <a:lnTo>
                  <a:pt x="46025" y="39959"/>
                </a:lnTo>
                <a:lnTo>
                  <a:pt x="51406" y="37636"/>
                </a:lnTo>
                <a:lnTo>
                  <a:pt x="55640" y="33163"/>
                </a:lnTo>
                <a:lnTo>
                  <a:pt x="9896" y="33163"/>
                </a:lnTo>
                <a:lnTo>
                  <a:pt x="9896" y="8302"/>
                </a:lnTo>
                <a:lnTo>
                  <a:pt x="56345" y="8302"/>
                </a:lnTo>
                <a:lnTo>
                  <a:pt x="54769" y="5756"/>
                </a:lnTo>
                <a:lnTo>
                  <a:pt x="51982" y="3373"/>
                </a:lnTo>
                <a:lnTo>
                  <a:pt x="45064" y="672"/>
                </a:lnTo>
                <a:lnTo>
                  <a:pt x="39971" y="0"/>
                </a:lnTo>
                <a:close/>
              </a:path>
              <a:path w="436879" h="76835">
                <a:moveTo>
                  <a:pt x="40564" y="41770"/>
                </a:moveTo>
                <a:lnTo>
                  <a:pt x="24021" y="41770"/>
                </a:lnTo>
                <a:lnTo>
                  <a:pt x="25847" y="41889"/>
                </a:lnTo>
                <a:lnTo>
                  <a:pt x="27000" y="42129"/>
                </a:lnTo>
                <a:lnTo>
                  <a:pt x="36512" y="49151"/>
                </a:lnTo>
                <a:lnTo>
                  <a:pt x="38434" y="51542"/>
                </a:lnTo>
                <a:lnTo>
                  <a:pt x="40836" y="54992"/>
                </a:lnTo>
                <a:lnTo>
                  <a:pt x="43719" y="59503"/>
                </a:lnTo>
                <a:lnTo>
                  <a:pt x="53616" y="75134"/>
                </a:lnTo>
                <a:lnTo>
                  <a:pt x="66203" y="75134"/>
                </a:lnTo>
                <a:lnTo>
                  <a:pt x="43431" y="43462"/>
                </a:lnTo>
                <a:lnTo>
                  <a:pt x="41509" y="42214"/>
                </a:lnTo>
                <a:lnTo>
                  <a:pt x="40564" y="41770"/>
                </a:lnTo>
                <a:close/>
              </a:path>
              <a:path w="436879" h="76835">
                <a:moveTo>
                  <a:pt x="56345" y="8302"/>
                </a:moveTo>
                <a:lnTo>
                  <a:pt x="39203" y="8302"/>
                </a:lnTo>
                <a:lnTo>
                  <a:pt x="43335" y="9446"/>
                </a:lnTo>
                <a:lnTo>
                  <a:pt x="45929" y="11733"/>
                </a:lnTo>
                <a:lnTo>
                  <a:pt x="48427" y="14030"/>
                </a:lnTo>
                <a:lnTo>
                  <a:pt x="49772" y="16951"/>
                </a:lnTo>
                <a:lnTo>
                  <a:pt x="49772" y="22928"/>
                </a:lnTo>
                <a:lnTo>
                  <a:pt x="49100" y="25177"/>
                </a:lnTo>
                <a:lnTo>
                  <a:pt x="46409" y="29309"/>
                </a:lnTo>
                <a:lnTo>
                  <a:pt x="44488" y="30808"/>
                </a:lnTo>
                <a:lnTo>
                  <a:pt x="41893" y="31750"/>
                </a:lnTo>
                <a:lnTo>
                  <a:pt x="39395" y="32692"/>
                </a:lnTo>
                <a:lnTo>
                  <a:pt x="35840" y="33163"/>
                </a:lnTo>
                <a:lnTo>
                  <a:pt x="55640" y="33163"/>
                </a:lnTo>
                <a:lnTo>
                  <a:pt x="58324" y="30328"/>
                </a:lnTo>
                <a:lnTo>
                  <a:pt x="60054" y="25831"/>
                </a:lnTo>
                <a:lnTo>
                  <a:pt x="60054" y="16365"/>
                </a:lnTo>
                <a:lnTo>
                  <a:pt x="58997" y="12588"/>
                </a:lnTo>
                <a:lnTo>
                  <a:pt x="56345" y="8302"/>
                </a:lnTo>
                <a:close/>
              </a:path>
              <a:path w="436879" h="76835">
                <a:moveTo>
                  <a:pt x="106271" y="19479"/>
                </a:moveTo>
                <a:lnTo>
                  <a:pt x="91474" y="19479"/>
                </a:lnTo>
                <a:lnTo>
                  <a:pt x="85420" y="22006"/>
                </a:lnTo>
                <a:lnTo>
                  <a:pt x="80616" y="27061"/>
                </a:lnTo>
                <a:lnTo>
                  <a:pt x="75908" y="32115"/>
                </a:lnTo>
                <a:lnTo>
                  <a:pt x="73729" y="38832"/>
                </a:lnTo>
                <a:lnTo>
                  <a:pt x="73728" y="57607"/>
                </a:lnTo>
                <a:lnTo>
                  <a:pt x="75908" y="64106"/>
                </a:lnTo>
                <a:lnTo>
                  <a:pt x="80616" y="69009"/>
                </a:lnTo>
                <a:lnTo>
                  <a:pt x="85228" y="73912"/>
                </a:lnTo>
                <a:lnTo>
                  <a:pt x="91570" y="76365"/>
                </a:lnTo>
                <a:lnTo>
                  <a:pt x="105887" y="76365"/>
                </a:lnTo>
                <a:lnTo>
                  <a:pt x="111075" y="74827"/>
                </a:lnTo>
                <a:lnTo>
                  <a:pt x="119012" y="68780"/>
                </a:lnTo>
                <a:lnTo>
                  <a:pt x="95029" y="68780"/>
                </a:lnTo>
                <a:lnTo>
                  <a:pt x="91282" y="67190"/>
                </a:lnTo>
                <a:lnTo>
                  <a:pt x="85132" y="60835"/>
                </a:lnTo>
                <a:lnTo>
                  <a:pt x="83499" y="56257"/>
                </a:lnTo>
                <a:lnTo>
                  <a:pt x="83114" y="50278"/>
                </a:lnTo>
                <a:lnTo>
                  <a:pt x="123663" y="50278"/>
                </a:lnTo>
                <a:lnTo>
                  <a:pt x="123759" y="42693"/>
                </a:lnTo>
                <a:lnTo>
                  <a:pt x="83595" y="42693"/>
                </a:lnTo>
                <a:lnTo>
                  <a:pt x="83979" y="37944"/>
                </a:lnTo>
                <a:lnTo>
                  <a:pt x="85516" y="34153"/>
                </a:lnTo>
                <a:lnTo>
                  <a:pt x="91282" y="28483"/>
                </a:lnTo>
                <a:lnTo>
                  <a:pt x="94837" y="27061"/>
                </a:lnTo>
                <a:lnTo>
                  <a:pt x="116979" y="27061"/>
                </a:lnTo>
                <a:lnTo>
                  <a:pt x="112229" y="21958"/>
                </a:lnTo>
                <a:lnTo>
                  <a:pt x="106271" y="19479"/>
                </a:lnTo>
                <a:close/>
              </a:path>
              <a:path w="436879" h="76835">
                <a:moveTo>
                  <a:pt x="113958" y="57607"/>
                </a:moveTo>
                <a:lnTo>
                  <a:pt x="112517" y="61501"/>
                </a:lnTo>
                <a:lnTo>
                  <a:pt x="110572" y="64354"/>
                </a:lnTo>
                <a:lnTo>
                  <a:pt x="108193" y="66114"/>
                </a:lnTo>
                <a:lnTo>
                  <a:pt x="105887" y="67891"/>
                </a:lnTo>
                <a:lnTo>
                  <a:pt x="102908" y="68780"/>
                </a:lnTo>
                <a:lnTo>
                  <a:pt x="119012" y="68780"/>
                </a:lnTo>
                <a:lnTo>
                  <a:pt x="119147" y="68677"/>
                </a:lnTo>
                <a:lnTo>
                  <a:pt x="121933" y="64354"/>
                </a:lnTo>
                <a:lnTo>
                  <a:pt x="123471" y="58785"/>
                </a:lnTo>
                <a:lnTo>
                  <a:pt x="113958" y="57607"/>
                </a:lnTo>
                <a:close/>
              </a:path>
              <a:path w="436879" h="76835">
                <a:moveTo>
                  <a:pt x="116979" y="27061"/>
                </a:moveTo>
                <a:lnTo>
                  <a:pt x="103773" y="27061"/>
                </a:lnTo>
                <a:lnTo>
                  <a:pt x="107616" y="28838"/>
                </a:lnTo>
                <a:lnTo>
                  <a:pt x="110499" y="32394"/>
                </a:lnTo>
                <a:lnTo>
                  <a:pt x="112421" y="34681"/>
                </a:lnTo>
                <a:lnTo>
                  <a:pt x="113574" y="38115"/>
                </a:lnTo>
                <a:lnTo>
                  <a:pt x="114054" y="42693"/>
                </a:lnTo>
                <a:lnTo>
                  <a:pt x="123759" y="42693"/>
                </a:lnTo>
                <a:lnTo>
                  <a:pt x="123759" y="38832"/>
                </a:lnTo>
                <a:lnTo>
                  <a:pt x="121453" y="31866"/>
                </a:lnTo>
                <a:lnTo>
                  <a:pt x="116979" y="27061"/>
                </a:lnTo>
                <a:close/>
              </a:path>
              <a:path w="436879" h="76835">
                <a:moveTo>
                  <a:pt x="179010" y="27109"/>
                </a:moveTo>
                <a:lnTo>
                  <a:pt x="163058" y="27109"/>
                </a:lnTo>
                <a:lnTo>
                  <a:pt x="166613" y="28156"/>
                </a:lnTo>
                <a:lnTo>
                  <a:pt x="168920" y="30241"/>
                </a:lnTo>
                <a:lnTo>
                  <a:pt x="170745" y="31779"/>
                </a:lnTo>
                <a:lnTo>
                  <a:pt x="171610" y="34422"/>
                </a:lnTo>
                <a:lnTo>
                  <a:pt x="171514" y="40591"/>
                </a:lnTo>
                <a:lnTo>
                  <a:pt x="167959" y="41821"/>
                </a:lnTo>
                <a:lnTo>
                  <a:pt x="162482" y="42880"/>
                </a:lnTo>
                <a:lnTo>
                  <a:pt x="151432" y="44213"/>
                </a:lnTo>
                <a:lnTo>
                  <a:pt x="148645" y="44674"/>
                </a:lnTo>
                <a:lnTo>
                  <a:pt x="135481" y="53481"/>
                </a:lnTo>
                <a:lnTo>
                  <a:pt x="134232" y="55684"/>
                </a:lnTo>
                <a:lnTo>
                  <a:pt x="133656" y="58118"/>
                </a:lnTo>
                <a:lnTo>
                  <a:pt x="133656" y="65329"/>
                </a:lnTo>
                <a:lnTo>
                  <a:pt x="135289" y="69061"/>
                </a:lnTo>
                <a:lnTo>
                  <a:pt x="141631" y="74904"/>
                </a:lnTo>
                <a:lnTo>
                  <a:pt x="146243" y="76365"/>
                </a:lnTo>
                <a:lnTo>
                  <a:pt x="155852" y="76365"/>
                </a:lnTo>
                <a:lnTo>
                  <a:pt x="159311" y="75767"/>
                </a:lnTo>
                <a:lnTo>
                  <a:pt x="162386" y="74570"/>
                </a:lnTo>
                <a:lnTo>
                  <a:pt x="165557" y="73375"/>
                </a:lnTo>
                <a:lnTo>
                  <a:pt x="168823" y="71324"/>
                </a:lnTo>
                <a:lnTo>
                  <a:pt x="171428" y="69138"/>
                </a:lnTo>
                <a:lnTo>
                  <a:pt x="150855" y="69138"/>
                </a:lnTo>
                <a:lnTo>
                  <a:pt x="148165" y="68318"/>
                </a:lnTo>
                <a:lnTo>
                  <a:pt x="146243" y="66678"/>
                </a:lnTo>
                <a:lnTo>
                  <a:pt x="144418" y="65037"/>
                </a:lnTo>
                <a:lnTo>
                  <a:pt x="143521" y="63124"/>
                </a:lnTo>
                <a:lnTo>
                  <a:pt x="143457" y="58922"/>
                </a:lnTo>
                <a:lnTo>
                  <a:pt x="143937" y="57461"/>
                </a:lnTo>
                <a:lnTo>
                  <a:pt x="145667" y="54831"/>
                </a:lnTo>
                <a:lnTo>
                  <a:pt x="146820" y="53832"/>
                </a:lnTo>
                <a:lnTo>
                  <a:pt x="148453" y="53148"/>
                </a:lnTo>
                <a:lnTo>
                  <a:pt x="149991" y="52465"/>
                </a:lnTo>
                <a:lnTo>
                  <a:pt x="152681" y="51849"/>
                </a:lnTo>
                <a:lnTo>
                  <a:pt x="163154" y="50346"/>
                </a:lnTo>
                <a:lnTo>
                  <a:pt x="168151" y="49184"/>
                </a:lnTo>
                <a:lnTo>
                  <a:pt x="171514" y="47818"/>
                </a:lnTo>
                <a:lnTo>
                  <a:pt x="180834" y="47818"/>
                </a:lnTo>
                <a:lnTo>
                  <a:pt x="180738" y="33096"/>
                </a:lnTo>
                <a:lnTo>
                  <a:pt x="180354" y="31520"/>
                </a:lnTo>
                <a:lnTo>
                  <a:pt x="179873" y="28992"/>
                </a:lnTo>
                <a:lnTo>
                  <a:pt x="179010" y="27109"/>
                </a:lnTo>
                <a:close/>
              </a:path>
              <a:path w="436879" h="76835">
                <a:moveTo>
                  <a:pt x="181381" y="68420"/>
                </a:moveTo>
                <a:lnTo>
                  <a:pt x="172283" y="68420"/>
                </a:lnTo>
                <a:lnTo>
                  <a:pt x="172558" y="70872"/>
                </a:lnTo>
                <a:lnTo>
                  <a:pt x="173103" y="73050"/>
                </a:lnTo>
                <a:lnTo>
                  <a:pt x="173225" y="73375"/>
                </a:lnTo>
                <a:lnTo>
                  <a:pt x="174108" y="75134"/>
                </a:lnTo>
                <a:lnTo>
                  <a:pt x="183813" y="75134"/>
                </a:lnTo>
                <a:lnTo>
                  <a:pt x="182564" y="73050"/>
                </a:lnTo>
                <a:lnTo>
                  <a:pt x="181795" y="70872"/>
                </a:lnTo>
                <a:lnTo>
                  <a:pt x="181381" y="68420"/>
                </a:lnTo>
                <a:close/>
              </a:path>
              <a:path w="436879" h="76835">
                <a:moveTo>
                  <a:pt x="180834" y="47818"/>
                </a:moveTo>
                <a:lnTo>
                  <a:pt x="171514" y="47818"/>
                </a:lnTo>
                <a:lnTo>
                  <a:pt x="171449" y="55684"/>
                </a:lnTo>
                <a:lnTo>
                  <a:pt x="171033" y="58341"/>
                </a:lnTo>
                <a:lnTo>
                  <a:pt x="157966" y="69138"/>
                </a:lnTo>
                <a:lnTo>
                  <a:pt x="171428" y="69138"/>
                </a:lnTo>
                <a:lnTo>
                  <a:pt x="172283" y="68420"/>
                </a:lnTo>
                <a:lnTo>
                  <a:pt x="181381" y="68420"/>
                </a:lnTo>
                <a:lnTo>
                  <a:pt x="181086" y="66678"/>
                </a:lnTo>
                <a:lnTo>
                  <a:pt x="180981" y="65037"/>
                </a:lnTo>
                <a:lnTo>
                  <a:pt x="180908" y="62988"/>
                </a:lnTo>
                <a:lnTo>
                  <a:pt x="180834" y="47818"/>
                </a:lnTo>
                <a:close/>
              </a:path>
              <a:path w="436879" h="76835">
                <a:moveTo>
                  <a:pt x="164404" y="19479"/>
                </a:moveTo>
                <a:lnTo>
                  <a:pt x="155083" y="19479"/>
                </a:lnTo>
                <a:lnTo>
                  <a:pt x="150951" y="20113"/>
                </a:lnTo>
                <a:lnTo>
                  <a:pt x="143841" y="22679"/>
                </a:lnTo>
                <a:lnTo>
                  <a:pt x="141151" y="24504"/>
                </a:lnTo>
                <a:lnTo>
                  <a:pt x="139309" y="26897"/>
                </a:lnTo>
                <a:lnTo>
                  <a:pt x="137403" y="29261"/>
                </a:lnTo>
                <a:lnTo>
                  <a:pt x="136058" y="32375"/>
                </a:lnTo>
                <a:lnTo>
                  <a:pt x="135193" y="36235"/>
                </a:lnTo>
                <a:lnTo>
                  <a:pt x="144225" y="37465"/>
                </a:lnTo>
                <a:lnTo>
                  <a:pt x="145282" y="33605"/>
                </a:lnTo>
                <a:lnTo>
                  <a:pt x="146820" y="30914"/>
                </a:lnTo>
                <a:lnTo>
                  <a:pt x="148837" y="29396"/>
                </a:lnTo>
                <a:lnTo>
                  <a:pt x="150951" y="27868"/>
                </a:lnTo>
                <a:lnTo>
                  <a:pt x="154122" y="27109"/>
                </a:lnTo>
                <a:lnTo>
                  <a:pt x="179010" y="27109"/>
                </a:lnTo>
                <a:lnTo>
                  <a:pt x="178896" y="26878"/>
                </a:lnTo>
                <a:lnTo>
                  <a:pt x="177471" y="25244"/>
                </a:lnTo>
                <a:lnTo>
                  <a:pt x="176126" y="23582"/>
                </a:lnTo>
                <a:lnTo>
                  <a:pt x="174012" y="22208"/>
                </a:lnTo>
                <a:lnTo>
                  <a:pt x="168247" y="20026"/>
                </a:lnTo>
                <a:lnTo>
                  <a:pt x="164404" y="19479"/>
                </a:lnTo>
                <a:close/>
              </a:path>
              <a:path w="436879" h="76835">
                <a:moveTo>
                  <a:pt x="205913" y="0"/>
                </a:moveTo>
                <a:lnTo>
                  <a:pt x="196689" y="0"/>
                </a:lnTo>
                <a:lnTo>
                  <a:pt x="196689" y="75134"/>
                </a:lnTo>
                <a:lnTo>
                  <a:pt x="205913" y="75134"/>
                </a:lnTo>
                <a:lnTo>
                  <a:pt x="205913" y="0"/>
                </a:lnTo>
                <a:close/>
              </a:path>
              <a:path w="436879" h="76835">
                <a:moveTo>
                  <a:pt x="277497" y="0"/>
                </a:moveTo>
                <a:lnTo>
                  <a:pt x="266736" y="0"/>
                </a:lnTo>
                <a:lnTo>
                  <a:pt x="237910" y="75134"/>
                </a:lnTo>
                <a:lnTo>
                  <a:pt x="248479" y="75134"/>
                </a:lnTo>
                <a:lnTo>
                  <a:pt x="256743" y="52380"/>
                </a:lnTo>
                <a:lnTo>
                  <a:pt x="298933" y="52380"/>
                </a:lnTo>
                <a:lnTo>
                  <a:pt x="295619" y="44281"/>
                </a:lnTo>
                <a:lnTo>
                  <a:pt x="259625" y="44281"/>
                </a:lnTo>
                <a:lnTo>
                  <a:pt x="267889" y="22246"/>
                </a:lnTo>
                <a:lnTo>
                  <a:pt x="269618" y="17499"/>
                </a:lnTo>
                <a:lnTo>
                  <a:pt x="270963" y="12713"/>
                </a:lnTo>
                <a:lnTo>
                  <a:pt x="271924" y="7889"/>
                </a:lnTo>
                <a:lnTo>
                  <a:pt x="280726" y="7889"/>
                </a:lnTo>
                <a:lnTo>
                  <a:pt x="277497" y="0"/>
                </a:lnTo>
                <a:close/>
              </a:path>
              <a:path w="436879" h="76835">
                <a:moveTo>
                  <a:pt x="298933" y="52380"/>
                </a:moveTo>
                <a:lnTo>
                  <a:pt x="288163" y="52380"/>
                </a:lnTo>
                <a:lnTo>
                  <a:pt x="296907" y="75134"/>
                </a:lnTo>
                <a:lnTo>
                  <a:pt x="308245" y="75134"/>
                </a:lnTo>
                <a:lnTo>
                  <a:pt x="298933" y="52380"/>
                </a:lnTo>
                <a:close/>
              </a:path>
              <a:path w="436879" h="76835">
                <a:moveTo>
                  <a:pt x="280726" y="7889"/>
                </a:moveTo>
                <a:lnTo>
                  <a:pt x="271924" y="7889"/>
                </a:lnTo>
                <a:lnTo>
                  <a:pt x="273077" y="11964"/>
                </a:lnTo>
                <a:lnTo>
                  <a:pt x="274807" y="17153"/>
                </a:lnTo>
                <a:lnTo>
                  <a:pt x="285088" y="44281"/>
                </a:lnTo>
                <a:lnTo>
                  <a:pt x="295619" y="44281"/>
                </a:lnTo>
                <a:lnTo>
                  <a:pt x="280726" y="7889"/>
                </a:lnTo>
                <a:close/>
              </a:path>
              <a:path w="436879" h="76835">
                <a:moveTo>
                  <a:pt x="324003" y="20709"/>
                </a:moveTo>
                <a:lnTo>
                  <a:pt x="312473" y="20709"/>
                </a:lnTo>
                <a:lnTo>
                  <a:pt x="330825" y="46844"/>
                </a:lnTo>
                <a:lnTo>
                  <a:pt x="310935" y="75134"/>
                </a:lnTo>
                <a:lnTo>
                  <a:pt x="322081" y="75134"/>
                </a:lnTo>
                <a:lnTo>
                  <a:pt x="336398" y="53660"/>
                </a:lnTo>
                <a:lnTo>
                  <a:pt x="346818" y="53660"/>
                </a:lnTo>
                <a:lnTo>
                  <a:pt x="341683" y="46331"/>
                </a:lnTo>
                <a:lnTo>
                  <a:pt x="346630" y="39566"/>
                </a:lnTo>
                <a:lnTo>
                  <a:pt x="336110" y="39566"/>
                </a:lnTo>
                <a:lnTo>
                  <a:pt x="335149" y="37926"/>
                </a:lnTo>
                <a:lnTo>
                  <a:pt x="333900" y="35892"/>
                </a:lnTo>
                <a:lnTo>
                  <a:pt x="332363" y="33470"/>
                </a:lnTo>
                <a:lnTo>
                  <a:pt x="324003" y="20709"/>
                </a:lnTo>
                <a:close/>
              </a:path>
              <a:path w="436879" h="76835">
                <a:moveTo>
                  <a:pt x="346818" y="53660"/>
                </a:moveTo>
                <a:lnTo>
                  <a:pt x="336398" y="53660"/>
                </a:lnTo>
                <a:lnTo>
                  <a:pt x="339377" y="58221"/>
                </a:lnTo>
                <a:lnTo>
                  <a:pt x="350523" y="75134"/>
                </a:lnTo>
                <a:lnTo>
                  <a:pt x="361861" y="75134"/>
                </a:lnTo>
                <a:lnTo>
                  <a:pt x="346818" y="53660"/>
                </a:lnTo>
                <a:close/>
              </a:path>
              <a:path w="436879" h="76835">
                <a:moveTo>
                  <a:pt x="360420" y="20709"/>
                </a:moveTo>
                <a:lnTo>
                  <a:pt x="349466" y="20709"/>
                </a:lnTo>
                <a:lnTo>
                  <a:pt x="338993" y="35315"/>
                </a:lnTo>
                <a:lnTo>
                  <a:pt x="336110" y="39566"/>
                </a:lnTo>
                <a:lnTo>
                  <a:pt x="346630" y="39566"/>
                </a:lnTo>
                <a:lnTo>
                  <a:pt x="360420" y="20709"/>
                </a:lnTo>
                <a:close/>
              </a:path>
              <a:path w="436879" h="76835">
                <a:moveTo>
                  <a:pt x="380406" y="0"/>
                </a:moveTo>
                <a:lnTo>
                  <a:pt x="371182" y="0"/>
                </a:lnTo>
                <a:lnTo>
                  <a:pt x="371182" y="10609"/>
                </a:lnTo>
                <a:lnTo>
                  <a:pt x="380406" y="10609"/>
                </a:lnTo>
                <a:lnTo>
                  <a:pt x="380406" y="0"/>
                </a:lnTo>
                <a:close/>
              </a:path>
              <a:path w="436879" h="76835">
                <a:moveTo>
                  <a:pt x="380406" y="20709"/>
                </a:moveTo>
                <a:lnTo>
                  <a:pt x="371182" y="20709"/>
                </a:lnTo>
                <a:lnTo>
                  <a:pt x="371182" y="75134"/>
                </a:lnTo>
                <a:lnTo>
                  <a:pt x="380406" y="75134"/>
                </a:lnTo>
                <a:lnTo>
                  <a:pt x="380406" y="20709"/>
                </a:lnTo>
                <a:close/>
              </a:path>
              <a:path w="436879" h="76835">
                <a:moveTo>
                  <a:pt x="400680" y="57453"/>
                </a:moveTo>
                <a:lnTo>
                  <a:pt x="391552" y="58888"/>
                </a:lnTo>
                <a:lnTo>
                  <a:pt x="392513" y="64662"/>
                </a:lnTo>
                <a:lnTo>
                  <a:pt x="394915" y="69019"/>
                </a:lnTo>
                <a:lnTo>
                  <a:pt x="398566" y="71957"/>
                </a:lnTo>
                <a:lnTo>
                  <a:pt x="402314" y="74895"/>
                </a:lnTo>
                <a:lnTo>
                  <a:pt x="407695" y="76365"/>
                </a:lnTo>
                <a:lnTo>
                  <a:pt x="419033" y="76365"/>
                </a:lnTo>
                <a:lnTo>
                  <a:pt x="422876" y="75621"/>
                </a:lnTo>
                <a:lnTo>
                  <a:pt x="429602" y="72648"/>
                </a:lnTo>
                <a:lnTo>
                  <a:pt x="432197" y="70548"/>
                </a:lnTo>
                <a:lnTo>
                  <a:pt x="433385" y="68780"/>
                </a:lnTo>
                <a:lnTo>
                  <a:pt x="410481" y="68780"/>
                </a:lnTo>
                <a:lnTo>
                  <a:pt x="407214" y="67805"/>
                </a:lnTo>
                <a:lnTo>
                  <a:pt x="402602" y="63910"/>
                </a:lnTo>
                <a:lnTo>
                  <a:pt x="401161" y="61108"/>
                </a:lnTo>
                <a:lnTo>
                  <a:pt x="400680" y="57453"/>
                </a:lnTo>
                <a:close/>
              </a:path>
              <a:path w="436879" h="76835">
                <a:moveTo>
                  <a:pt x="417399" y="19479"/>
                </a:moveTo>
                <a:lnTo>
                  <a:pt x="410289" y="19479"/>
                </a:lnTo>
                <a:lnTo>
                  <a:pt x="407598" y="19844"/>
                </a:lnTo>
                <a:lnTo>
                  <a:pt x="394723" y="28416"/>
                </a:lnTo>
                <a:lnTo>
                  <a:pt x="393570" y="30491"/>
                </a:lnTo>
                <a:lnTo>
                  <a:pt x="393203" y="32202"/>
                </a:lnTo>
                <a:lnTo>
                  <a:pt x="393089" y="37824"/>
                </a:lnTo>
                <a:lnTo>
                  <a:pt x="393762" y="40259"/>
                </a:lnTo>
                <a:lnTo>
                  <a:pt x="396452" y="44666"/>
                </a:lnTo>
                <a:lnTo>
                  <a:pt x="398374" y="46391"/>
                </a:lnTo>
                <a:lnTo>
                  <a:pt x="401065" y="47638"/>
                </a:lnTo>
                <a:lnTo>
                  <a:pt x="403659" y="48885"/>
                </a:lnTo>
                <a:lnTo>
                  <a:pt x="408367" y="50363"/>
                </a:lnTo>
                <a:lnTo>
                  <a:pt x="420192" y="53369"/>
                </a:lnTo>
                <a:lnTo>
                  <a:pt x="423261" y="54378"/>
                </a:lnTo>
                <a:lnTo>
                  <a:pt x="426335" y="56394"/>
                </a:lnTo>
                <a:lnTo>
                  <a:pt x="427200" y="58034"/>
                </a:lnTo>
                <a:lnTo>
                  <a:pt x="427200" y="62441"/>
                </a:lnTo>
                <a:lnTo>
                  <a:pt x="426239" y="64466"/>
                </a:lnTo>
                <a:lnTo>
                  <a:pt x="424125" y="66191"/>
                </a:lnTo>
                <a:lnTo>
                  <a:pt x="422108" y="67917"/>
                </a:lnTo>
                <a:lnTo>
                  <a:pt x="418937" y="68780"/>
                </a:lnTo>
                <a:lnTo>
                  <a:pt x="433385" y="68780"/>
                </a:lnTo>
                <a:lnTo>
                  <a:pt x="435848" y="65114"/>
                </a:lnTo>
                <a:lnTo>
                  <a:pt x="436646" y="62441"/>
                </a:lnTo>
                <a:lnTo>
                  <a:pt x="436713" y="56000"/>
                </a:lnTo>
                <a:lnTo>
                  <a:pt x="435921" y="53336"/>
                </a:lnTo>
                <a:lnTo>
                  <a:pt x="410289" y="40899"/>
                </a:lnTo>
                <a:lnTo>
                  <a:pt x="407598" y="40113"/>
                </a:lnTo>
                <a:lnTo>
                  <a:pt x="401929" y="35277"/>
                </a:lnTo>
                <a:lnTo>
                  <a:pt x="401929" y="32202"/>
                </a:lnTo>
                <a:lnTo>
                  <a:pt x="402890" y="30568"/>
                </a:lnTo>
                <a:lnTo>
                  <a:pt x="404716" y="29165"/>
                </a:lnTo>
                <a:lnTo>
                  <a:pt x="406445" y="27762"/>
                </a:lnTo>
                <a:lnTo>
                  <a:pt x="409520" y="27061"/>
                </a:lnTo>
                <a:lnTo>
                  <a:pt x="432069" y="27061"/>
                </a:lnTo>
                <a:lnTo>
                  <a:pt x="429987" y="24216"/>
                </a:lnTo>
                <a:lnTo>
                  <a:pt x="427584" y="22554"/>
                </a:lnTo>
                <a:lnTo>
                  <a:pt x="424293" y="21314"/>
                </a:lnTo>
                <a:lnTo>
                  <a:pt x="421147" y="20094"/>
                </a:lnTo>
                <a:lnTo>
                  <a:pt x="417399" y="19479"/>
                </a:lnTo>
                <a:close/>
              </a:path>
              <a:path w="436879" h="76835">
                <a:moveTo>
                  <a:pt x="432069" y="27061"/>
                </a:moveTo>
                <a:lnTo>
                  <a:pt x="417303" y="27061"/>
                </a:lnTo>
                <a:lnTo>
                  <a:pt x="420090" y="27849"/>
                </a:lnTo>
                <a:lnTo>
                  <a:pt x="422108" y="29415"/>
                </a:lnTo>
                <a:lnTo>
                  <a:pt x="424029" y="30991"/>
                </a:lnTo>
                <a:lnTo>
                  <a:pt x="425278" y="33172"/>
                </a:lnTo>
                <a:lnTo>
                  <a:pt x="425663" y="35978"/>
                </a:lnTo>
                <a:lnTo>
                  <a:pt x="434695" y="34748"/>
                </a:lnTo>
                <a:lnTo>
                  <a:pt x="434118" y="31231"/>
                </a:lnTo>
                <a:lnTo>
                  <a:pt x="433061" y="28416"/>
                </a:lnTo>
                <a:lnTo>
                  <a:pt x="432069" y="270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" name="object 17"/>
          <p:cNvGrpSpPr/>
          <p:nvPr/>
        </p:nvGrpSpPr>
        <p:grpSpPr>
          <a:xfrm>
            <a:off x="3125896" y="1330187"/>
            <a:ext cx="5314950" cy="4872990"/>
            <a:chOff x="3125896" y="1330187"/>
            <a:chExt cx="5314950" cy="4872990"/>
          </a:xfrm>
        </p:grpSpPr>
        <p:sp>
          <p:nvSpPr>
            <p:cNvPr id="18" name="object 18"/>
            <p:cNvSpPr/>
            <p:nvPr/>
          </p:nvSpPr>
          <p:spPr>
            <a:xfrm>
              <a:off x="3463302" y="1479676"/>
              <a:ext cx="4977765" cy="4589145"/>
            </a:xfrm>
            <a:custGeom>
              <a:avLst/>
              <a:gdLst/>
              <a:ahLst/>
              <a:cxnLst/>
              <a:rect l="l" t="t" r="r" b="b"/>
              <a:pathLst>
                <a:path w="4977765" h="4589145">
                  <a:moveTo>
                    <a:pt x="67259" y="2291981"/>
                  </a:moveTo>
                  <a:lnTo>
                    <a:pt x="60045" y="2291981"/>
                  </a:lnTo>
                  <a:lnTo>
                    <a:pt x="60045" y="2296782"/>
                  </a:lnTo>
                  <a:lnTo>
                    <a:pt x="67259" y="2296782"/>
                  </a:lnTo>
                  <a:lnTo>
                    <a:pt x="67259" y="2291981"/>
                  </a:lnTo>
                  <a:close/>
                </a:path>
                <a:path w="4977765" h="4589145">
                  <a:moveTo>
                    <a:pt x="96088" y="2291981"/>
                  </a:moveTo>
                  <a:lnTo>
                    <a:pt x="88874" y="2291981"/>
                  </a:lnTo>
                  <a:lnTo>
                    <a:pt x="88874" y="2296782"/>
                  </a:lnTo>
                  <a:lnTo>
                    <a:pt x="96088" y="2296782"/>
                  </a:lnTo>
                  <a:lnTo>
                    <a:pt x="96088" y="2291981"/>
                  </a:lnTo>
                  <a:close/>
                </a:path>
                <a:path w="4977765" h="4589145">
                  <a:moveTo>
                    <a:pt x="124904" y="2291981"/>
                  </a:moveTo>
                  <a:lnTo>
                    <a:pt x="117703" y="2291981"/>
                  </a:lnTo>
                  <a:lnTo>
                    <a:pt x="117703" y="2296782"/>
                  </a:lnTo>
                  <a:lnTo>
                    <a:pt x="124904" y="2296782"/>
                  </a:lnTo>
                  <a:lnTo>
                    <a:pt x="124904" y="2291981"/>
                  </a:lnTo>
                  <a:close/>
                </a:path>
                <a:path w="4977765" h="4589145">
                  <a:moveTo>
                    <a:pt x="153733" y="2291981"/>
                  </a:moveTo>
                  <a:lnTo>
                    <a:pt x="146532" y="2291981"/>
                  </a:lnTo>
                  <a:lnTo>
                    <a:pt x="146532" y="2296782"/>
                  </a:lnTo>
                  <a:lnTo>
                    <a:pt x="153733" y="2296782"/>
                  </a:lnTo>
                  <a:lnTo>
                    <a:pt x="153733" y="2291981"/>
                  </a:lnTo>
                  <a:close/>
                </a:path>
                <a:path w="4977765" h="4589145">
                  <a:moveTo>
                    <a:pt x="182562" y="2291981"/>
                  </a:moveTo>
                  <a:lnTo>
                    <a:pt x="175348" y="2291981"/>
                  </a:lnTo>
                  <a:lnTo>
                    <a:pt x="175348" y="2296782"/>
                  </a:lnTo>
                  <a:lnTo>
                    <a:pt x="182562" y="2296782"/>
                  </a:lnTo>
                  <a:lnTo>
                    <a:pt x="182562" y="2291981"/>
                  </a:lnTo>
                  <a:close/>
                </a:path>
                <a:path w="4977765" h="4589145">
                  <a:moveTo>
                    <a:pt x="211391" y="2291981"/>
                  </a:moveTo>
                  <a:lnTo>
                    <a:pt x="204177" y="2291981"/>
                  </a:lnTo>
                  <a:lnTo>
                    <a:pt x="204177" y="2296782"/>
                  </a:lnTo>
                  <a:lnTo>
                    <a:pt x="211391" y="2296782"/>
                  </a:lnTo>
                  <a:lnTo>
                    <a:pt x="211391" y="2291981"/>
                  </a:lnTo>
                  <a:close/>
                </a:path>
                <a:path w="4977765" h="4589145">
                  <a:moveTo>
                    <a:pt x="240207" y="2291981"/>
                  </a:moveTo>
                  <a:lnTo>
                    <a:pt x="233006" y="2291981"/>
                  </a:lnTo>
                  <a:lnTo>
                    <a:pt x="233006" y="2296782"/>
                  </a:lnTo>
                  <a:lnTo>
                    <a:pt x="240207" y="2296782"/>
                  </a:lnTo>
                  <a:lnTo>
                    <a:pt x="240207" y="2291981"/>
                  </a:lnTo>
                  <a:close/>
                </a:path>
                <a:path w="4977765" h="4589145">
                  <a:moveTo>
                    <a:pt x="269036" y="2291981"/>
                  </a:moveTo>
                  <a:lnTo>
                    <a:pt x="261835" y="2291981"/>
                  </a:lnTo>
                  <a:lnTo>
                    <a:pt x="261835" y="2296782"/>
                  </a:lnTo>
                  <a:lnTo>
                    <a:pt x="269036" y="2296782"/>
                  </a:lnTo>
                  <a:lnTo>
                    <a:pt x="269036" y="2291981"/>
                  </a:lnTo>
                  <a:close/>
                </a:path>
                <a:path w="4977765" h="4589145">
                  <a:moveTo>
                    <a:pt x="297865" y="2291981"/>
                  </a:moveTo>
                  <a:lnTo>
                    <a:pt x="290652" y="2291981"/>
                  </a:lnTo>
                  <a:lnTo>
                    <a:pt x="290652" y="2296782"/>
                  </a:lnTo>
                  <a:lnTo>
                    <a:pt x="297865" y="2296782"/>
                  </a:lnTo>
                  <a:lnTo>
                    <a:pt x="297865" y="2291981"/>
                  </a:lnTo>
                  <a:close/>
                </a:path>
                <a:path w="4977765" h="4589145">
                  <a:moveTo>
                    <a:pt x="326694" y="2291981"/>
                  </a:moveTo>
                  <a:lnTo>
                    <a:pt x="319481" y="2291981"/>
                  </a:lnTo>
                  <a:lnTo>
                    <a:pt x="319481" y="2296782"/>
                  </a:lnTo>
                  <a:lnTo>
                    <a:pt x="326694" y="2296782"/>
                  </a:lnTo>
                  <a:lnTo>
                    <a:pt x="326694" y="2291981"/>
                  </a:lnTo>
                  <a:close/>
                </a:path>
                <a:path w="4977765" h="4589145">
                  <a:moveTo>
                    <a:pt x="355511" y="2291981"/>
                  </a:moveTo>
                  <a:lnTo>
                    <a:pt x="348310" y="2291981"/>
                  </a:lnTo>
                  <a:lnTo>
                    <a:pt x="348310" y="2296782"/>
                  </a:lnTo>
                  <a:lnTo>
                    <a:pt x="355511" y="2296782"/>
                  </a:lnTo>
                  <a:lnTo>
                    <a:pt x="355511" y="2291981"/>
                  </a:lnTo>
                  <a:close/>
                </a:path>
                <a:path w="4977765" h="4589145">
                  <a:moveTo>
                    <a:pt x="384340" y="2291981"/>
                  </a:moveTo>
                  <a:lnTo>
                    <a:pt x="377139" y="2291981"/>
                  </a:lnTo>
                  <a:lnTo>
                    <a:pt x="377139" y="2296782"/>
                  </a:lnTo>
                  <a:lnTo>
                    <a:pt x="384340" y="2296782"/>
                  </a:lnTo>
                  <a:lnTo>
                    <a:pt x="384340" y="2291981"/>
                  </a:lnTo>
                  <a:close/>
                </a:path>
                <a:path w="4977765" h="4589145">
                  <a:moveTo>
                    <a:pt x="413169" y="2291981"/>
                  </a:moveTo>
                  <a:lnTo>
                    <a:pt x="405955" y="2291981"/>
                  </a:lnTo>
                  <a:lnTo>
                    <a:pt x="405955" y="2296782"/>
                  </a:lnTo>
                  <a:lnTo>
                    <a:pt x="413169" y="2296782"/>
                  </a:lnTo>
                  <a:lnTo>
                    <a:pt x="413169" y="2291981"/>
                  </a:lnTo>
                  <a:close/>
                </a:path>
                <a:path w="4977765" h="4589145">
                  <a:moveTo>
                    <a:pt x="441998" y="2291981"/>
                  </a:moveTo>
                  <a:lnTo>
                    <a:pt x="434784" y="2291981"/>
                  </a:lnTo>
                  <a:lnTo>
                    <a:pt x="434784" y="2296782"/>
                  </a:lnTo>
                  <a:lnTo>
                    <a:pt x="441998" y="2296782"/>
                  </a:lnTo>
                  <a:lnTo>
                    <a:pt x="441998" y="2291981"/>
                  </a:lnTo>
                  <a:close/>
                </a:path>
                <a:path w="4977765" h="4589145">
                  <a:moveTo>
                    <a:pt x="470814" y="2291981"/>
                  </a:moveTo>
                  <a:lnTo>
                    <a:pt x="463613" y="2291981"/>
                  </a:lnTo>
                  <a:lnTo>
                    <a:pt x="463613" y="2296782"/>
                  </a:lnTo>
                  <a:lnTo>
                    <a:pt x="470814" y="2296782"/>
                  </a:lnTo>
                  <a:lnTo>
                    <a:pt x="470814" y="2291981"/>
                  </a:lnTo>
                  <a:close/>
                </a:path>
                <a:path w="4977765" h="4589145">
                  <a:moveTo>
                    <a:pt x="499643" y="2291981"/>
                  </a:moveTo>
                  <a:lnTo>
                    <a:pt x="492442" y="2291981"/>
                  </a:lnTo>
                  <a:lnTo>
                    <a:pt x="492442" y="2296782"/>
                  </a:lnTo>
                  <a:lnTo>
                    <a:pt x="499643" y="2296782"/>
                  </a:lnTo>
                  <a:lnTo>
                    <a:pt x="499643" y="2291981"/>
                  </a:lnTo>
                  <a:close/>
                </a:path>
                <a:path w="4977765" h="4589145">
                  <a:moveTo>
                    <a:pt x="528472" y="2291981"/>
                  </a:moveTo>
                  <a:lnTo>
                    <a:pt x="521271" y="2291981"/>
                  </a:lnTo>
                  <a:lnTo>
                    <a:pt x="521271" y="2296782"/>
                  </a:lnTo>
                  <a:lnTo>
                    <a:pt x="528472" y="2296782"/>
                  </a:lnTo>
                  <a:lnTo>
                    <a:pt x="528472" y="2291981"/>
                  </a:lnTo>
                  <a:close/>
                </a:path>
                <a:path w="4977765" h="4589145">
                  <a:moveTo>
                    <a:pt x="557276" y="2291981"/>
                  </a:moveTo>
                  <a:lnTo>
                    <a:pt x="550075" y="2291981"/>
                  </a:lnTo>
                  <a:lnTo>
                    <a:pt x="550075" y="2296782"/>
                  </a:lnTo>
                  <a:lnTo>
                    <a:pt x="557276" y="2296782"/>
                  </a:lnTo>
                  <a:lnTo>
                    <a:pt x="557276" y="2291981"/>
                  </a:lnTo>
                  <a:close/>
                </a:path>
                <a:path w="4977765" h="4589145">
                  <a:moveTo>
                    <a:pt x="586105" y="2291981"/>
                  </a:moveTo>
                  <a:lnTo>
                    <a:pt x="578904" y="2291981"/>
                  </a:lnTo>
                  <a:lnTo>
                    <a:pt x="578904" y="2296782"/>
                  </a:lnTo>
                  <a:lnTo>
                    <a:pt x="586105" y="2296782"/>
                  </a:lnTo>
                  <a:lnTo>
                    <a:pt x="586105" y="2291981"/>
                  </a:lnTo>
                  <a:close/>
                </a:path>
                <a:path w="4977765" h="4589145">
                  <a:moveTo>
                    <a:pt x="614934" y="2291981"/>
                  </a:moveTo>
                  <a:lnTo>
                    <a:pt x="607720" y="2291981"/>
                  </a:lnTo>
                  <a:lnTo>
                    <a:pt x="607720" y="2296782"/>
                  </a:lnTo>
                  <a:lnTo>
                    <a:pt x="614934" y="2296782"/>
                  </a:lnTo>
                  <a:lnTo>
                    <a:pt x="614934" y="2291981"/>
                  </a:lnTo>
                  <a:close/>
                </a:path>
                <a:path w="4977765" h="4589145">
                  <a:moveTo>
                    <a:pt x="643750" y="2291981"/>
                  </a:moveTo>
                  <a:lnTo>
                    <a:pt x="636549" y="2291981"/>
                  </a:lnTo>
                  <a:lnTo>
                    <a:pt x="636549" y="2296782"/>
                  </a:lnTo>
                  <a:lnTo>
                    <a:pt x="643750" y="2296782"/>
                  </a:lnTo>
                  <a:lnTo>
                    <a:pt x="643750" y="2291981"/>
                  </a:lnTo>
                  <a:close/>
                </a:path>
                <a:path w="4977765" h="4589145">
                  <a:moveTo>
                    <a:pt x="672579" y="2291981"/>
                  </a:moveTo>
                  <a:lnTo>
                    <a:pt x="665378" y="2291981"/>
                  </a:lnTo>
                  <a:lnTo>
                    <a:pt x="665378" y="2296782"/>
                  </a:lnTo>
                  <a:lnTo>
                    <a:pt x="672579" y="2296782"/>
                  </a:lnTo>
                  <a:lnTo>
                    <a:pt x="672579" y="2291981"/>
                  </a:lnTo>
                  <a:close/>
                </a:path>
                <a:path w="4977765" h="4589145">
                  <a:moveTo>
                    <a:pt x="701408" y="2291981"/>
                  </a:moveTo>
                  <a:lnTo>
                    <a:pt x="694207" y="2291981"/>
                  </a:lnTo>
                  <a:lnTo>
                    <a:pt x="694207" y="2296782"/>
                  </a:lnTo>
                  <a:lnTo>
                    <a:pt x="701408" y="2296782"/>
                  </a:lnTo>
                  <a:lnTo>
                    <a:pt x="701408" y="2291981"/>
                  </a:lnTo>
                  <a:close/>
                </a:path>
                <a:path w="4977765" h="4589145">
                  <a:moveTo>
                    <a:pt x="730237" y="2291981"/>
                  </a:moveTo>
                  <a:lnTo>
                    <a:pt x="723023" y="2291981"/>
                  </a:lnTo>
                  <a:lnTo>
                    <a:pt x="723023" y="2296782"/>
                  </a:lnTo>
                  <a:lnTo>
                    <a:pt x="730237" y="2296782"/>
                  </a:lnTo>
                  <a:lnTo>
                    <a:pt x="730237" y="2291981"/>
                  </a:lnTo>
                  <a:close/>
                </a:path>
                <a:path w="4977765" h="4589145">
                  <a:moveTo>
                    <a:pt x="759066" y="2291981"/>
                  </a:moveTo>
                  <a:lnTo>
                    <a:pt x="751852" y="2291981"/>
                  </a:lnTo>
                  <a:lnTo>
                    <a:pt x="751852" y="2296782"/>
                  </a:lnTo>
                  <a:lnTo>
                    <a:pt x="759066" y="2296782"/>
                  </a:lnTo>
                  <a:lnTo>
                    <a:pt x="759066" y="2291981"/>
                  </a:lnTo>
                  <a:close/>
                </a:path>
                <a:path w="4977765" h="4589145">
                  <a:moveTo>
                    <a:pt x="787882" y="2291981"/>
                  </a:moveTo>
                  <a:lnTo>
                    <a:pt x="780681" y="2291981"/>
                  </a:lnTo>
                  <a:lnTo>
                    <a:pt x="780681" y="2296782"/>
                  </a:lnTo>
                  <a:lnTo>
                    <a:pt x="787882" y="2296782"/>
                  </a:lnTo>
                  <a:lnTo>
                    <a:pt x="787882" y="2291981"/>
                  </a:lnTo>
                  <a:close/>
                </a:path>
                <a:path w="4977765" h="4589145">
                  <a:moveTo>
                    <a:pt x="816711" y="2291981"/>
                  </a:moveTo>
                  <a:lnTo>
                    <a:pt x="809510" y="2291981"/>
                  </a:lnTo>
                  <a:lnTo>
                    <a:pt x="809510" y="2296782"/>
                  </a:lnTo>
                  <a:lnTo>
                    <a:pt x="816711" y="2296782"/>
                  </a:lnTo>
                  <a:lnTo>
                    <a:pt x="816711" y="2291981"/>
                  </a:lnTo>
                  <a:close/>
                </a:path>
                <a:path w="4977765" h="4589145">
                  <a:moveTo>
                    <a:pt x="845540" y="2291981"/>
                  </a:moveTo>
                  <a:lnTo>
                    <a:pt x="838327" y="2291981"/>
                  </a:lnTo>
                  <a:lnTo>
                    <a:pt x="838327" y="2296782"/>
                  </a:lnTo>
                  <a:lnTo>
                    <a:pt x="845540" y="2296782"/>
                  </a:lnTo>
                  <a:lnTo>
                    <a:pt x="845540" y="2291981"/>
                  </a:lnTo>
                  <a:close/>
                </a:path>
                <a:path w="4977765" h="4589145">
                  <a:moveTo>
                    <a:pt x="874369" y="2291981"/>
                  </a:moveTo>
                  <a:lnTo>
                    <a:pt x="867156" y="2291981"/>
                  </a:lnTo>
                  <a:lnTo>
                    <a:pt x="867156" y="2296782"/>
                  </a:lnTo>
                  <a:lnTo>
                    <a:pt x="874369" y="2296782"/>
                  </a:lnTo>
                  <a:lnTo>
                    <a:pt x="874369" y="2291981"/>
                  </a:lnTo>
                  <a:close/>
                </a:path>
                <a:path w="4977765" h="4589145">
                  <a:moveTo>
                    <a:pt x="4977282" y="50"/>
                  </a:moveTo>
                  <a:lnTo>
                    <a:pt x="4972456" y="0"/>
                  </a:lnTo>
                  <a:lnTo>
                    <a:pt x="4972456" y="4851"/>
                  </a:lnTo>
                  <a:lnTo>
                    <a:pt x="4972456" y="54533"/>
                  </a:lnTo>
                  <a:lnTo>
                    <a:pt x="4972456" y="458431"/>
                  </a:lnTo>
                  <a:lnTo>
                    <a:pt x="4922774" y="458431"/>
                  </a:lnTo>
                  <a:lnTo>
                    <a:pt x="4922774" y="463232"/>
                  </a:lnTo>
                  <a:lnTo>
                    <a:pt x="4972456" y="463232"/>
                  </a:lnTo>
                  <a:lnTo>
                    <a:pt x="4972456" y="916813"/>
                  </a:lnTo>
                  <a:lnTo>
                    <a:pt x="4922774" y="916813"/>
                  </a:lnTo>
                  <a:lnTo>
                    <a:pt x="4922774" y="921626"/>
                  </a:lnTo>
                  <a:lnTo>
                    <a:pt x="4972456" y="921626"/>
                  </a:lnTo>
                  <a:lnTo>
                    <a:pt x="4972456" y="1375206"/>
                  </a:lnTo>
                  <a:lnTo>
                    <a:pt x="4922774" y="1375206"/>
                  </a:lnTo>
                  <a:lnTo>
                    <a:pt x="4922774" y="1380007"/>
                  </a:lnTo>
                  <a:lnTo>
                    <a:pt x="4972456" y="1380007"/>
                  </a:lnTo>
                  <a:lnTo>
                    <a:pt x="4972456" y="3208744"/>
                  </a:lnTo>
                  <a:lnTo>
                    <a:pt x="4922774" y="3208744"/>
                  </a:lnTo>
                  <a:lnTo>
                    <a:pt x="4922774" y="3213557"/>
                  </a:lnTo>
                  <a:lnTo>
                    <a:pt x="4972456" y="3213557"/>
                  </a:lnTo>
                  <a:lnTo>
                    <a:pt x="4972456" y="3667137"/>
                  </a:lnTo>
                  <a:lnTo>
                    <a:pt x="4922774" y="3667137"/>
                  </a:lnTo>
                  <a:lnTo>
                    <a:pt x="4922774" y="3671938"/>
                  </a:lnTo>
                  <a:lnTo>
                    <a:pt x="4972456" y="3671938"/>
                  </a:lnTo>
                  <a:lnTo>
                    <a:pt x="4972456" y="4125480"/>
                  </a:lnTo>
                  <a:lnTo>
                    <a:pt x="4922774" y="4125480"/>
                  </a:lnTo>
                  <a:lnTo>
                    <a:pt x="4922774" y="4130294"/>
                  </a:lnTo>
                  <a:lnTo>
                    <a:pt x="4972456" y="4130294"/>
                  </a:lnTo>
                  <a:lnTo>
                    <a:pt x="4972456" y="4534141"/>
                  </a:lnTo>
                  <a:lnTo>
                    <a:pt x="4972456" y="4583874"/>
                  </a:lnTo>
                  <a:lnTo>
                    <a:pt x="4922774" y="4583874"/>
                  </a:lnTo>
                  <a:lnTo>
                    <a:pt x="4480014" y="4583874"/>
                  </a:lnTo>
                  <a:lnTo>
                    <a:pt x="4480014" y="4534141"/>
                  </a:lnTo>
                  <a:lnTo>
                    <a:pt x="4475200" y="4534141"/>
                  </a:lnTo>
                  <a:lnTo>
                    <a:pt x="4475200" y="4583874"/>
                  </a:lnTo>
                  <a:lnTo>
                    <a:pt x="3982758" y="4583874"/>
                  </a:lnTo>
                  <a:lnTo>
                    <a:pt x="3982758" y="4534141"/>
                  </a:lnTo>
                  <a:lnTo>
                    <a:pt x="3977957" y="4534141"/>
                  </a:lnTo>
                  <a:lnTo>
                    <a:pt x="3977957" y="4583874"/>
                  </a:lnTo>
                  <a:lnTo>
                    <a:pt x="3485515" y="4583874"/>
                  </a:lnTo>
                  <a:lnTo>
                    <a:pt x="3485515" y="4534141"/>
                  </a:lnTo>
                  <a:lnTo>
                    <a:pt x="3480714" y="4534141"/>
                  </a:lnTo>
                  <a:lnTo>
                    <a:pt x="3480714" y="4583874"/>
                  </a:lnTo>
                  <a:lnTo>
                    <a:pt x="2988272" y="4583874"/>
                  </a:lnTo>
                  <a:lnTo>
                    <a:pt x="2988272" y="4534141"/>
                  </a:lnTo>
                  <a:lnTo>
                    <a:pt x="2983458" y="4534141"/>
                  </a:lnTo>
                  <a:lnTo>
                    <a:pt x="2983458" y="4583874"/>
                  </a:lnTo>
                  <a:lnTo>
                    <a:pt x="2491016" y="4583874"/>
                  </a:lnTo>
                  <a:lnTo>
                    <a:pt x="2491016" y="4534141"/>
                  </a:lnTo>
                  <a:lnTo>
                    <a:pt x="2486215" y="4534141"/>
                  </a:lnTo>
                  <a:lnTo>
                    <a:pt x="2486215" y="4583874"/>
                  </a:lnTo>
                  <a:lnTo>
                    <a:pt x="1993773" y="4583874"/>
                  </a:lnTo>
                  <a:lnTo>
                    <a:pt x="1993773" y="4534141"/>
                  </a:lnTo>
                  <a:lnTo>
                    <a:pt x="1988972" y="4534141"/>
                  </a:lnTo>
                  <a:lnTo>
                    <a:pt x="1988972" y="4583874"/>
                  </a:lnTo>
                  <a:lnTo>
                    <a:pt x="1496529" y="4583874"/>
                  </a:lnTo>
                  <a:lnTo>
                    <a:pt x="1496529" y="4534141"/>
                  </a:lnTo>
                  <a:lnTo>
                    <a:pt x="1491716" y="4534141"/>
                  </a:lnTo>
                  <a:lnTo>
                    <a:pt x="1491716" y="4583874"/>
                  </a:lnTo>
                  <a:lnTo>
                    <a:pt x="999274" y="4583874"/>
                  </a:lnTo>
                  <a:lnTo>
                    <a:pt x="999274" y="4534141"/>
                  </a:lnTo>
                  <a:lnTo>
                    <a:pt x="994473" y="4534141"/>
                  </a:lnTo>
                  <a:lnTo>
                    <a:pt x="994473" y="4583874"/>
                  </a:lnTo>
                  <a:lnTo>
                    <a:pt x="502043" y="4583874"/>
                  </a:lnTo>
                  <a:lnTo>
                    <a:pt x="502043" y="4534141"/>
                  </a:lnTo>
                  <a:lnTo>
                    <a:pt x="497243" y="4534141"/>
                  </a:lnTo>
                  <a:lnTo>
                    <a:pt x="497243" y="4583874"/>
                  </a:lnTo>
                  <a:lnTo>
                    <a:pt x="54521" y="4583874"/>
                  </a:lnTo>
                  <a:lnTo>
                    <a:pt x="4800" y="4583874"/>
                  </a:lnTo>
                  <a:lnTo>
                    <a:pt x="4800" y="4534141"/>
                  </a:lnTo>
                  <a:lnTo>
                    <a:pt x="4800" y="4130294"/>
                  </a:lnTo>
                  <a:lnTo>
                    <a:pt x="54521" y="4130294"/>
                  </a:lnTo>
                  <a:lnTo>
                    <a:pt x="54521" y="4125480"/>
                  </a:lnTo>
                  <a:lnTo>
                    <a:pt x="4800" y="4125480"/>
                  </a:lnTo>
                  <a:lnTo>
                    <a:pt x="4800" y="3671938"/>
                  </a:lnTo>
                  <a:lnTo>
                    <a:pt x="54521" y="3671938"/>
                  </a:lnTo>
                  <a:lnTo>
                    <a:pt x="54521" y="3667137"/>
                  </a:lnTo>
                  <a:lnTo>
                    <a:pt x="4800" y="3667137"/>
                  </a:lnTo>
                  <a:lnTo>
                    <a:pt x="4800" y="3213557"/>
                  </a:lnTo>
                  <a:lnTo>
                    <a:pt x="54521" y="3213557"/>
                  </a:lnTo>
                  <a:lnTo>
                    <a:pt x="54521" y="3208744"/>
                  </a:lnTo>
                  <a:lnTo>
                    <a:pt x="4800" y="3208744"/>
                  </a:lnTo>
                  <a:lnTo>
                    <a:pt x="4800" y="1380007"/>
                  </a:lnTo>
                  <a:lnTo>
                    <a:pt x="54521" y="1380007"/>
                  </a:lnTo>
                  <a:lnTo>
                    <a:pt x="54521" y="1375206"/>
                  </a:lnTo>
                  <a:lnTo>
                    <a:pt x="4800" y="1375206"/>
                  </a:lnTo>
                  <a:lnTo>
                    <a:pt x="4800" y="921626"/>
                  </a:lnTo>
                  <a:lnTo>
                    <a:pt x="54521" y="921626"/>
                  </a:lnTo>
                  <a:lnTo>
                    <a:pt x="54521" y="916813"/>
                  </a:lnTo>
                  <a:lnTo>
                    <a:pt x="4800" y="916813"/>
                  </a:lnTo>
                  <a:lnTo>
                    <a:pt x="4800" y="463232"/>
                  </a:lnTo>
                  <a:lnTo>
                    <a:pt x="54521" y="463232"/>
                  </a:lnTo>
                  <a:lnTo>
                    <a:pt x="54521" y="458431"/>
                  </a:lnTo>
                  <a:lnTo>
                    <a:pt x="4800" y="458431"/>
                  </a:lnTo>
                  <a:lnTo>
                    <a:pt x="4800" y="54533"/>
                  </a:lnTo>
                  <a:lnTo>
                    <a:pt x="4800" y="4851"/>
                  </a:lnTo>
                  <a:lnTo>
                    <a:pt x="54521" y="4851"/>
                  </a:lnTo>
                  <a:lnTo>
                    <a:pt x="497243" y="4851"/>
                  </a:lnTo>
                  <a:lnTo>
                    <a:pt x="497243" y="54533"/>
                  </a:lnTo>
                  <a:lnTo>
                    <a:pt x="502043" y="54533"/>
                  </a:lnTo>
                  <a:lnTo>
                    <a:pt x="502043" y="4851"/>
                  </a:lnTo>
                  <a:lnTo>
                    <a:pt x="994473" y="4851"/>
                  </a:lnTo>
                  <a:lnTo>
                    <a:pt x="994473" y="54533"/>
                  </a:lnTo>
                  <a:lnTo>
                    <a:pt x="999274" y="54533"/>
                  </a:lnTo>
                  <a:lnTo>
                    <a:pt x="999274" y="4851"/>
                  </a:lnTo>
                  <a:lnTo>
                    <a:pt x="1491716" y="4851"/>
                  </a:lnTo>
                  <a:lnTo>
                    <a:pt x="1491716" y="54533"/>
                  </a:lnTo>
                  <a:lnTo>
                    <a:pt x="1496529" y="54533"/>
                  </a:lnTo>
                  <a:lnTo>
                    <a:pt x="1496529" y="4851"/>
                  </a:lnTo>
                  <a:lnTo>
                    <a:pt x="1988972" y="4851"/>
                  </a:lnTo>
                  <a:lnTo>
                    <a:pt x="1988972" y="54533"/>
                  </a:lnTo>
                  <a:lnTo>
                    <a:pt x="1993773" y="54533"/>
                  </a:lnTo>
                  <a:lnTo>
                    <a:pt x="1993773" y="4851"/>
                  </a:lnTo>
                  <a:lnTo>
                    <a:pt x="2486215" y="4851"/>
                  </a:lnTo>
                  <a:lnTo>
                    <a:pt x="2486215" y="54533"/>
                  </a:lnTo>
                  <a:lnTo>
                    <a:pt x="2491016" y="54533"/>
                  </a:lnTo>
                  <a:lnTo>
                    <a:pt x="2491016" y="4851"/>
                  </a:lnTo>
                  <a:lnTo>
                    <a:pt x="2983458" y="4851"/>
                  </a:lnTo>
                  <a:lnTo>
                    <a:pt x="2983458" y="54533"/>
                  </a:lnTo>
                  <a:lnTo>
                    <a:pt x="2988272" y="54533"/>
                  </a:lnTo>
                  <a:lnTo>
                    <a:pt x="2988272" y="4851"/>
                  </a:lnTo>
                  <a:lnTo>
                    <a:pt x="3480714" y="4851"/>
                  </a:lnTo>
                  <a:lnTo>
                    <a:pt x="3480714" y="54533"/>
                  </a:lnTo>
                  <a:lnTo>
                    <a:pt x="3485515" y="54533"/>
                  </a:lnTo>
                  <a:lnTo>
                    <a:pt x="3485515" y="4851"/>
                  </a:lnTo>
                  <a:lnTo>
                    <a:pt x="3977957" y="4851"/>
                  </a:lnTo>
                  <a:lnTo>
                    <a:pt x="3977957" y="54533"/>
                  </a:lnTo>
                  <a:lnTo>
                    <a:pt x="3982758" y="54533"/>
                  </a:lnTo>
                  <a:lnTo>
                    <a:pt x="3982758" y="4851"/>
                  </a:lnTo>
                  <a:lnTo>
                    <a:pt x="4475200" y="4851"/>
                  </a:lnTo>
                  <a:lnTo>
                    <a:pt x="4475200" y="54533"/>
                  </a:lnTo>
                  <a:lnTo>
                    <a:pt x="4480014" y="54533"/>
                  </a:lnTo>
                  <a:lnTo>
                    <a:pt x="4480014" y="4851"/>
                  </a:lnTo>
                  <a:lnTo>
                    <a:pt x="4922774" y="4851"/>
                  </a:lnTo>
                  <a:lnTo>
                    <a:pt x="4972456" y="4851"/>
                  </a:lnTo>
                  <a:lnTo>
                    <a:pt x="4972456" y="50"/>
                  </a:lnTo>
                  <a:lnTo>
                    <a:pt x="4922774" y="50"/>
                  </a:lnTo>
                  <a:lnTo>
                    <a:pt x="54521" y="50"/>
                  </a:lnTo>
                  <a:lnTo>
                    <a:pt x="4800" y="50"/>
                  </a:lnTo>
                  <a:lnTo>
                    <a:pt x="0" y="0"/>
                  </a:lnTo>
                  <a:lnTo>
                    <a:pt x="0" y="2400"/>
                  </a:lnTo>
                  <a:lnTo>
                    <a:pt x="0" y="54533"/>
                  </a:lnTo>
                  <a:lnTo>
                    <a:pt x="0" y="4534141"/>
                  </a:lnTo>
                  <a:lnTo>
                    <a:pt x="0" y="4586275"/>
                  </a:lnTo>
                  <a:lnTo>
                    <a:pt x="2400" y="4586275"/>
                  </a:lnTo>
                  <a:lnTo>
                    <a:pt x="2400" y="4588675"/>
                  </a:lnTo>
                  <a:lnTo>
                    <a:pt x="54521" y="4588675"/>
                  </a:lnTo>
                  <a:lnTo>
                    <a:pt x="4922774" y="4588675"/>
                  </a:lnTo>
                  <a:lnTo>
                    <a:pt x="4974907" y="4588675"/>
                  </a:lnTo>
                  <a:lnTo>
                    <a:pt x="4977282" y="4588675"/>
                  </a:lnTo>
                  <a:lnTo>
                    <a:pt x="4977282" y="4583874"/>
                  </a:lnTo>
                  <a:lnTo>
                    <a:pt x="4977257" y="4534141"/>
                  </a:lnTo>
                  <a:lnTo>
                    <a:pt x="4977257" y="54533"/>
                  </a:lnTo>
                  <a:lnTo>
                    <a:pt x="4977257" y="4851"/>
                  </a:lnTo>
                  <a:lnTo>
                    <a:pt x="4977282" y="5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330458" y="3771658"/>
              <a:ext cx="2839720" cy="5080"/>
            </a:xfrm>
            <a:custGeom>
              <a:avLst/>
              <a:gdLst/>
              <a:ahLst/>
              <a:cxnLst/>
              <a:rect l="l" t="t" r="r" b="b"/>
              <a:pathLst>
                <a:path w="2839720" h="5079">
                  <a:moveTo>
                    <a:pt x="7213" y="0"/>
                  </a:moveTo>
                  <a:lnTo>
                    <a:pt x="0" y="0"/>
                  </a:lnTo>
                  <a:lnTo>
                    <a:pt x="0" y="4800"/>
                  </a:lnTo>
                  <a:lnTo>
                    <a:pt x="7213" y="4800"/>
                  </a:lnTo>
                  <a:lnTo>
                    <a:pt x="7213" y="0"/>
                  </a:lnTo>
                  <a:close/>
                </a:path>
                <a:path w="2839720" h="5079">
                  <a:moveTo>
                    <a:pt x="36029" y="0"/>
                  </a:moveTo>
                  <a:lnTo>
                    <a:pt x="28829" y="0"/>
                  </a:lnTo>
                  <a:lnTo>
                    <a:pt x="28829" y="4800"/>
                  </a:lnTo>
                  <a:lnTo>
                    <a:pt x="36029" y="4800"/>
                  </a:lnTo>
                  <a:lnTo>
                    <a:pt x="36029" y="0"/>
                  </a:lnTo>
                  <a:close/>
                </a:path>
                <a:path w="2839720" h="5079">
                  <a:moveTo>
                    <a:pt x="64858" y="0"/>
                  </a:moveTo>
                  <a:lnTo>
                    <a:pt x="57658" y="0"/>
                  </a:lnTo>
                  <a:lnTo>
                    <a:pt x="57658" y="4800"/>
                  </a:lnTo>
                  <a:lnTo>
                    <a:pt x="64858" y="4800"/>
                  </a:lnTo>
                  <a:lnTo>
                    <a:pt x="64858" y="0"/>
                  </a:lnTo>
                  <a:close/>
                </a:path>
                <a:path w="2839720" h="5079">
                  <a:moveTo>
                    <a:pt x="93687" y="0"/>
                  </a:moveTo>
                  <a:lnTo>
                    <a:pt x="86474" y="0"/>
                  </a:lnTo>
                  <a:lnTo>
                    <a:pt x="86474" y="4800"/>
                  </a:lnTo>
                  <a:lnTo>
                    <a:pt x="93687" y="4800"/>
                  </a:lnTo>
                  <a:lnTo>
                    <a:pt x="93687" y="0"/>
                  </a:lnTo>
                  <a:close/>
                </a:path>
                <a:path w="2839720" h="5079">
                  <a:moveTo>
                    <a:pt x="122516" y="0"/>
                  </a:moveTo>
                  <a:lnTo>
                    <a:pt x="115303" y="0"/>
                  </a:lnTo>
                  <a:lnTo>
                    <a:pt x="115303" y="4800"/>
                  </a:lnTo>
                  <a:lnTo>
                    <a:pt x="122516" y="4800"/>
                  </a:lnTo>
                  <a:lnTo>
                    <a:pt x="122516" y="0"/>
                  </a:lnTo>
                  <a:close/>
                </a:path>
                <a:path w="2839720" h="5079">
                  <a:moveTo>
                    <a:pt x="151333" y="0"/>
                  </a:moveTo>
                  <a:lnTo>
                    <a:pt x="144132" y="0"/>
                  </a:lnTo>
                  <a:lnTo>
                    <a:pt x="144132" y="4800"/>
                  </a:lnTo>
                  <a:lnTo>
                    <a:pt x="151333" y="4800"/>
                  </a:lnTo>
                  <a:lnTo>
                    <a:pt x="151333" y="0"/>
                  </a:lnTo>
                  <a:close/>
                </a:path>
                <a:path w="2839720" h="5079">
                  <a:moveTo>
                    <a:pt x="180162" y="0"/>
                  </a:moveTo>
                  <a:lnTo>
                    <a:pt x="172961" y="0"/>
                  </a:lnTo>
                  <a:lnTo>
                    <a:pt x="172961" y="4800"/>
                  </a:lnTo>
                  <a:lnTo>
                    <a:pt x="180162" y="4800"/>
                  </a:lnTo>
                  <a:lnTo>
                    <a:pt x="180162" y="0"/>
                  </a:lnTo>
                  <a:close/>
                </a:path>
                <a:path w="2839720" h="5079">
                  <a:moveTo>
                    <a:pt x="208991" y="0"/>
                  </a:moveTo>
                  <a:lnTo>
                    <a:pt x="201777" y="0"/>
                  </a:lnTo>
                  <a:lnTo>
                    <a:pt x="201777" y="4800"/>
                  </a:lnTo>
                  <a:lnTo>
                    <a:pt x="208991" y="4800"/>
                  </a:lnTo>
                  <a:lnTo>
                    <a:pt x="208991" y="0"/>
                  </a:lnTo>
                  <a:close/>
                </a:path>
                <a:path w="2839720" h="5079">
                  <a:moveTo>
                    <a:pt x="410768" y="0"/>
                  </a:moveTo>
                  <a:lnTo>
                    <a:pt x="403567" y="0"/>
                  </a:lnTo>
                  <a:lnTo>
                    <a:pt x="403567" y="4800"/>
                  </a:lnTo>
                  <a:lnTo>
                    <a:pt x="410768" y="4800"/>
                  </a:lnTo>
                  <a:lnTo>
                    <a:pt x="410768" y="0"/>
                  </a:lnTo>
                  <a:close/>
                </a:path>
                <a:path w="2839720" h="5079">
                  <a:moveTo>
                    <a:pt x="439597" y="0"/>
                  </a:moveTo>
                  <a:lnTo>
                    <a:pt x="432396" y="0"/>
                  </a:lnTo>
                  <a:lnTo>
                    <a:pt x="432396" y="4800"/>
                  </a:lnTo>
                  <a:lnTo>
                    <a:pt x="439597" y="4800"/>
                  </a:lnTo>
                  <a:lnTo>
                    <a:pt x="439597" y="0"/>
                  </a:lnTo>
                  <a:close/>
                </a:path>
                <a:path w="2839720" h="5079">
                  <a:moveTo>
                    <a:pt x="468426" y="0"/>
                  </a:moveTo>
                  <a:lnTo>
                    <a:pt x="461213" y="0"/>
                  </a:lnTo>
                  <a:lnTo>
                    <a:pt x="461213" y="4800"/>
                  </a:lnTo>
                  <a:lnTo>
                    <a:pt x="468426" y="4800"/>
                  </a:lnTo>
                  <a:lnTo>
                    <a:pt x="468426" y="0"/>
                  </a:lnTo>
                  <a:close/>
                </a:path>
                <a:path w="2839720" h="5079">
                  <a:moveTo>
                    <a:pt x="497243" y="0"/>
                  </a:moveTo>
                  <a:lnTo>
                    <a:pt x="490042" y="0"/>
                  </a:lnTo>
                  <a:lnTo>
                    <a:pt x="490042" y="4800"/>
                  </a:lnTo>
                  <a:lnTo>
                    <a:pt x="497243" y="4800"/>
                  </a:lnTo>
                  <a:lnTo>
                    <a:pt x="497243" y="0"/>
                  </a:lnTo>
                  <a:close/>
                </a:path>
                <a:path w="2839720" h="5079">
                  <a:moveTo>
                    <a:pt x="526072" y="0"/>
                  </a:moveTo>
                  <a:lnTo>
                    <a:pt x="518871" y="0"/>
                  </a:lnTo>
                  <a:lnTo>
                    <a:pt x="518871" y="4800"/>
                  </a:lnTo>
                  <a:lnTo>
                    <a:pt x="526072" y="4800"/>
                  </a:lnTo>
                  <a:lnTo>
                    <a:pt x="526072" y="0"/>
                  </a:lnTo>
                  <a:close/>
                </a:path>
                <a:path w="2839720" h="5079">
                  <a:moveTo>
                    <a:pt x="554901" y="0"/>
                  </a:moveTo>
                  <a:lnTo>
                    <a:pt x="547700" y="0"/>
                  </a:lnTo>
                  <a:lnTo>
                    <a:pt x="547700" y="4800"/>
                  </a:lnTo>
                  <a:lnTo>
                    <a:pt x="554901" y="4800"/>
                  </a:lnTo>
                  <a:lnTo>
                    <a:pt x="554901" y="0"/>
                  </a:lnTo>
                  <a:close/>
                </a:path>
                <a:path w="2839720" h="5079">
                  <a:moveTo>
                    <a:pt x="583730" y="0"/>
                  </a:moveTo>
                  <a:lnTo>
                    <a:pt x="576516" y="0"/>
                  </a:lnTo>
                  <a:lnTo>
                    <a:pt x="576516" y="4800"/>
                  </a:lnTo>
                  <a:lnTo>
                    <a:pt x="583730" y="4800"/>
                  </a:lnTo>
                  <a:lnTo>
                    <a:pt x="583730" y="0"/>
                  </a:lnTo>
                  <a:close/>
                </a:path>
                <a:path w="2839720" h="5079">
                  <a:moveTo>
                    <a:pt x="612559" y="0"/>
                  </a:moveTo>
                  <a:lnTo>
                    <a:pt x="605345" y="0"/>
                  </a:lnTo>
                  <a:lnTo>
                    <a:pt x="605345" y="4800"/>
                  </a:lnTo>
                  <a:lnTo>
                    <a:pt x="612559" y="4800"/>
                  </a:lnTo>
                  <a:lnTo>
                    <a:pt x="612559" y="0"/>
                  </a:lnTo>
                  <a:close/>
                </a:path>
                <a:path w="2839720" h="5079">
                  <a:moveTo>
                    <a:pt x="641375" y="0"/>
                  </a:moveTo>
                  <a:lnTo>
                    <a:pt x="634174" y="0"/>
                  </a:lnTo>
                  <a:lnTo>
                    <a:pt x="634174" y="4800"/>
                  </a:lnTo>
                  <a:lnTo>
                    <a:pt x="641375" y="4800"/>
                  </a:lnTo>
                  <a:lnTo>
                    <a:pt x="641375" y="0"/>
                  </a:lnTo>
                  <a:close/>
                </a:path>
                <a:path w="2839720" h="5079">
                  <a:moveTo>
                    <a:pt x="670204" y="0"/>
                  </a:moveTo>
                  <a:lnTo>
                    <a:pt x="663003" y="0"/>
                  </a:lnTo>
                  <a:lnTo>
                    <a:pt x="663003" y="4800"/>
                  </a:lnTo>
                  <a:lnTo>
                    <a:pt x="670204" y="4800"/>
                  </a:lnTo>
                  <a:lnTo>
                    <a:pt x="670204" y="0"/>
                  </a:lnTo>
                  <a:close/>
                </a:path>
                <a:path w="2839720" h="5079">
                  <a:moveTo>
                    <a:pt x="699033" y="0"/>
                  </a:moveTo>
                  <a:lnTo>
                    <a:pt x="691819" y="0"/>
                  </a:lnTo>
                  <a:lnTo>
                    <a:pt x="691819" y="4800"/>
                  </a:lnTo>
                  <a:lnTo>
                    <a:pt x="699033" y="4800"/>
                  </a:lnTo>
                  <a:lnTo>
                    <a:pt x="699033" y="0"/>
                  </a:lnTo>
                  <a:close/>
                </a:path>
                <a:path w="2839720" h="5079">
                  <a:moveTo>
                    <a:pt x="727862" y="0"/>
                  </a:moveTo>
                  <a:lnTo>
                    <a:pt x="720648" y="0"/>
                  </a:lnTo>
                  <a:lnTo>
                    <a:pt x="720648" y="4800"/>
                  </a:lnTo>
                  <a:lnTo>
                    <a:pt x="727862" y="4800"/>
                  </a:lnTo>
                  <a:lnTo>
                    <a:pt x="727862" y="0"/>
                  </a:lnTo>
                  <a:close/>
                </a:path>
                <a:path w="2839720" h="5079">
                  <a:moveTo>
                    <a:pt x="756678" y="0"/>
                  </a:moveTo>
                  <a:lnTo>
                    <a:pt x="749477" y="0"/>
                  </a:lnTo>
                  <a:lnTo>
                    <a:pt x="749477" y="4800"/>
                  </a:lnTo>
                  <a:lnTo>
                    <a:pt x="756678" y="4800"/>
                  </a:lnTo>
                  <a:lnTo>
                    <a:pt x="756678" y="0"/>
                  </a:lnTo>
                  <a:close/>
                </a:path>
                <a:path w="2839720" h="5079">
                  <a:moveTo>
                    <a:pt x="785507" y="0"/>
                  </a:moveTo>
                  <a:lnTo>
                    <a:pt x="778306" y="0"/>
                  </a:lnTo>
                  <a:lnTo>
                    <a:pt x="778306" y="4800"/>
                  </a:lnTo>
                  <a:lnTo>
                    <a:pt x="785507" y="4800"/>
                  </a:lnTo>
                  <a:lnTo>
                    <a:pt x="785507" y="0"/>
                  </a:lnTo>
                  <a:close/>
                </a:path>
                <a:path w="2839720" h="5079">
                  <a:moveTo>
                    <a:pt x="814336" y="0"/>
                  </a:moveTo>
                  <a:lnTo>
                    <a:pt x="807123" y="0"/>
                  </a:lnTo>
                  <a:lnTo>
                    <a:pt x="807123" y="4800"/>
                  </a:lnTo>
                  <a:lnTo>
                    <a:pt x="814336" y="4800"/>
                  </a:lnTo>
                  <a:lnTo>
                    <a:pt x="814336" y="0"/>
                  </a:lnTo>
                  <a:close/>
                </a:path>
                <a:path w="2839720" h="5079">
                  <a:moveTo>
                    <a:pt x="843165" y="0"/>
                  </a:moveTo>
                  <a:lnTo>
                    <a:pt x="835952" y="0"/>
                  </a:lnTo>
                  <a:lnTo>
                    <a:pt x="835952" y="4800"/>
                  </a:lnTo>
                  <a:lnTo>
                    <a:pt x="843165" y="4800"/>
                  </a:lnTo>
                  <a:lnTo>
                    <a:pt x="843165" y="0"/>
                  </a:lnTo>
                  <a:close/>
                </a:path>
                <a:path w="2839720" h="5079">
                  <a:moveTo>
                    <a:pt x="871982" y="0"/>
                  </a:moveTo>
                  <a:lnTo>
                    <a:pt x="864781" y="0"/>
                  </a:lnTo>
                  <a:lnTo>
                    <a:pt x="864781" y="4800"/>
                  </a:lnTo>
                  <a:lnTo>
                    <a:pt x="871982" y="4800"/>
                  </a:lnTo>
                  <a:lnTo>
                    <a:pt x="871982" y="0"/>
                  </a:lnTo>
                  <a:close/>
                </a:path>
                <a:path w="2839720" h="5079">
                  <a:moveTo>
                    <a:pt x="900811" y="0"/>
                  </a:moveTo>
                  <a:lnTo>
                    <a:pt x="893610" y="0"/>
                  </a:lnTo>
                  <a:lnTo>
                    <a:pt x="893610" y="4800"/>
                  </a:lnTo>
                  <a:lnTo>
                    <a:pt x="900811" y="4800"/>
                  </a:lnTo>
                  <a:lnTo>
                    <a:pt x="900811" y="0"/>
                  </a:lnTo>
                  <a:close/>
                </a:path>
                <a:path w="2839720" h="5079">
                  <a:moveTo>
                    <a:pt x="929640" y="0"/>
                  </a:moveTo>
                  <a:lnTo>
                    <a:pt x="922426" y="0"/>
                  </a:lnTo>
                  <a:lnTo>
                    <a:pt x="922426" y="4800"/>
                  </a:lnTo>
                  <a:lnTo>
                    <a:pt x="929640" y="4800"/>
                  </a:lnTo>
                  <a:lnTo>
                    <a:pt x="929640" y="0"/>
                  </a:lnTo>
                  <a:close/>
                </a:path>
                <a:path w="2839720" h="5079">
                  <a:moveTo>
                    <a:pt x="958469" y="0"/>
                  </a:moveTo>
                  <a:lnTo>
                    <a:pt x="951255" y="0"/>
                  </a:lnTo>
                  <a:lnTo>
                    <a:pt x="951255" y="4800"/>
                  </a:lnTo>
                  <a:lnTo>
                    <a:pt x="958469" y="4800"/>
                  </a:lnTo>
                  <a:lnTo>
                    <a:pt x="958469" y="0"/>
                  </a:lnTo>
                  <a:close/>
                </a:path>
                <a:path w="2839720" h="5079">
                  <a:moveTo>
                    <a:pt x="987285" y="0"/>
                  </a:moveTo>
                  <a:lnTo>
                    <a:pt x="980084" y="0"/>
                  </a:lnTo>
                  <a:lnTo>
                    <a:pt x="980084" y="4800"/>
                  </a:lnTo>
                  <a:lnTo>
                    <a:pt x="987285" y="4800"/>
                  </a:lnTo>
                  <a:lnTo>
                    <a:pt x="987285" y="0"/>
                  </a:lnTo>
                  <a:close/>
                </a:path>
                <a:path w="2839720" h="5079">
                  <a:moveTo>
                    <a:pt x="1016114" y="0"/>
                  </a:moveTo>
                  <a:lnTo>
                    <a:pt x="1008913" y="0"/>
                  </a:lnTo>
                  <a:lnTo>
                    <a:pt x="1008913" y="4800"/>
                  </a:lnTo>
                  <a:lnTo>
                    <a:pt x="1016114" y="4800"/>
                  </a:lnTo>
                  <a:lnTo>
                    <a:pt x="1016114" y="0"/>
                  </a:lnTo>
                  <a:close/>
                </a:path>
                <a:path w="2839720" h="5079">
                  <a:moveTo>
                    <a:pt x="1044943" y="0"/>
                  </a:moveTo>
                  <a:lnTo>
                    <a:pt x="1037729" y="0"/>
                  </a:lnTo>
                  <a:lnTo>
                    <a:pt x="1037729" y="4800"/>
                  </a:lnTo>
                  <a:lnTo>
                    <a:pt x="1044943" y="4800"/>
                  </a:lnTo>
                  <a:lnTo>
                    <a:pt x="1044943" y="0"/>
                  </a:lnTo>
                  <a:close/>
                </a:path>
                <a:path w="2839720" h="5079">
                  <a:moveTo>
                    <a:pt x="1073772" y="0"/>
                  </a:moveTo>
                  <a:lnTo>
                    <a:pt x="1066558" y="0"/>
                  </a:lnTo>
                  <a:lnTo>
                    <a:pt x="1066558" y="4800"/>
                  </a:lnTo>
                  <a:lnTo>
                    <a:pt x="1073772" y="4800"/>
                  </a:lnTo>
                  <a:lnTo>
                    <a:pt x="1073772" y="0"/>
                  </a:lnTo>
                  <a:close/>
                </a:path>
                <a:path w="2839720" h="5079">
                  <a:moveTo>
                    <a:pt x="1102588" y="0"/>
                  </a:moveTo>
                  <a:lnTo>
                    <a:pt x="1095387" y="0"/>
                  </a:lnTo>
                  <a:lnTo>
                    <a:pt x="1095387" y="4800"/>
                  </a:lnTo>
                  <a:lnTo>
                    <a:pt x="1102588" y="4800"/>
                  </a:lnTo>
                  <a:lnTo>
                    <a:pt x="1102588" y="0"/>
                  </a:lnTo>
                  <a:close/>
                </a:path>
                <a:path w="2839720" h="5079">
                  <a:moveTo>
                    <a:pt x="1131417" y="0"/>
                  </a:moveTo>
                  <a:lnTo>
                    <a:pt x="1124216" y="0"/>
                  </a:lnTo>
                  <a:lnTo>
                    <a:pt x="1124216" y="4800"/>
                  </a:lnTo>
                  <a:lnTo>
                    <a:pt x="1131417" y="4800"/>
                  </a:lnTo>
                  <a:lnTo>
                    <a:pt x="1131417" y="0"/>
                  </a:lnTo>
                  <a:close/>
                </a:path>
                <a:path w="2839720" h="5079">
                  <a:moveTo>
                    <a:pt x="1160246" y="0"/>
                  </a:moveTo>
                  <a:lnTo>
                    <a:pt x="1153045" y="0"/>
                  </a:lnTo>
                  <a:lnTo>
                    <a:pt x="1153045" y="4800"/>
                  </a:lnTo>
                  <a:lnTo>
                    <a:pt x="1160246" y="4800"/>
                  </a:lnTo>
                  <a:lnTo>
                    <a:pt x="1160246" y="0"/>
                  </a:lnTo>
                  <a:close/>
                </a:path>
                <a:path w="2839720" h="5079">
                  <a:moveTo>
                    <a:pt x="1189075" y="0"/>
                  </a:moveTo>
                  <a:lnTo>
                    <a:pt x="1181862" y="0"/>
                  </a:lnTo>
                  <a:lnTo>
                    <a:pt x="1181862" y="4800"/>
                  </a:lnTo>
                  <a:lnTo>
                    <a:pt x="1189075" y="4800"/>
                  </a:lnTo>
                  <a:lnTo>
                    <a:pt x="1189075" y="0"/>
                  </a:lnTo>
                  <a:close/>
                </a:path>
                <a:path w="2839720" h="5079">
                  <a:moveTo>
                    <a:pt x="1217891" y="0"/>
                  </a:moveTo>
                  <a:lnTo>
                    <a:pt x="1210691" y="0"/>
                  </a:lnTo>
                  <a:lnTo>
                    <a:pt x="1210691" y="4800"/>
                  </a:lnTo>
                  <a:lnTo>
                    <a:pt x="1217891" y="4800"/>
                  </a:lnTo>
                  <a:lnTo>
                    <a:pt x="1217891" y="0"/>
                  </a:lnTo>
                  <a:close/>
                </a:path>
                <a:path w="2839720" h="5079">
                  <a:moveTo>
                    <a:pt x="1246720" y="0"/>
                  </a:moveTo>
                  <a:lnTo>
                    <a:pt x="1239520" y="0"/>
                  </a:lnTo>
                  <a:lnTo>
                    <a:pt x="1239520" y="4800"/>
                  </a:lnTo>
                  <a:lnTo>
                    <a:pt x="1246720" y="4800"/>
                  </a:lnTo>
                  <a:lnTo>
                    <a:pt x="1246720" y="0"/>
                  </a:lnTo>
                  <a:close/>
                </a:path>
                <a:path w="2839720" h="5079">
                  <a:moveTo>
                    <a:pt x="1275549" y="0"/>
                  </a:moveTo>
                  <a:lnTo>
                    <a:pt x="1268349" y="0"/>
                  </a:lnTo>
                  <a:lnTo>
                    <a:pt x="1268349" y="4800"/>
                  </a:lnTo>
                  <a:lnTo>
                    <a:pt x="1275549" y="4800"/>
                  </a:lnTo>
                  <a:lnTo>
                    <a:pt x="1275549" y="0"/>
                  </a:lnTo>
                  <a:close/>
                </a:path>
                <a:path w="2839720" h="5079">
                  <a:moveTo>
                    <a:pt x="1304378" y="0"/>
                  </a:moveTo>
                  <a:lnTo>
                    <a:pt x="1297165" y="0"/>
                  </a:lnTo>
                  <a:lnTo>
                    <a:pt x="1297165" y="4800"/>
                  </a:lnTo>
                  <a:lnTo>
                    <a:pt x="1304378" y="4800"/>
                  </a:lnTo>
                  <a:lnTo>
                    <a:pt x="1304378" y="0"/>
                  </a:lnTo>
                  <a:close/>
                </a:path>
                <a:path w="2839720" h="5079">
                  <a:moveTo>
                    <a:pt x="1333207" y="0"/>
                  </a:moveTo>
                  <a:lnTo>
                    <a:pt x="1325994" y="0"/>
                  </a:lnTo>
                  <a:lnTo>
                    <a:pt x="1325994" y="4800"/>
                  </a:lnTo>
                  <a:lnTo>
                    <a:pt x="1333207" y="4800"/>
                  </a:lnTo>
                  <a:lnTo>
                    <a:pt x="1333207" y="0"/>
                  </a:lnTo>
                  <a:close/>
                </a:path>
                <a:path w="2839720" h="5079">
                  <a:moveTo>
                    <a:pt x="1362024" y="0"/>
                  </a:moveTo>
                  <a:lnTo>
                    <a:pt x="1354823" y="0"/>
                  </a:lnTo>
                  <a:lnTo>
                    <a:pt x="1354823" y="4800"/>
                  </a:lnTo>
                  <a:lnTo>
                    <a:pt x="1362024" y="4800"/>
                  </a:lnTo>
                  <a:lnTo>
                    <a:pt x="1362024" y="0"/>
                  </a:lnTo>
                  <a:close/>
                </a:path>
                <a:path w="2839720" h="5079">
                  <a:moveTo>
                    <a:pt x="1419682" y="0"/>
                  </a:moveTo>
                  <a:lnTo>
                    <a:pt x="1412468" y="0"/>
                  </a:lnTo>
                  <a:lnTo>
                    <a:pt x="1412468" y="4800"/>
                  </a:lnTo>
                  <a:lnTo>
                    <a:pt x="1419682" y="4800"/>
                  </a:lnTo>
                  <a:lnTo>
                    <a:pt x="1419682" y="0"/>
                  </a:lnTo>
                  <a:close/>
                </a:path>
                <a:path w="2839720" h="5079">
                  <a:moveTo>
                    <a:pt x="1448511" y="0"/>
                  </a:moveTo>
                  <a:lnTo>
                    <a:pt x="1441297" y="0"/>
                  </a:lnTo>
                  <a:lnTo>
                    <a:pt x="1441297" y="4800"/>
                  </a:lnTo>
                  <a:lnTo>
                    <a:pt x="1448511" y="4800"/>
                  </a:lnTo>
                  <a:lnTo>
                    <a:pt x="1448511" y="0"/>
                  </a:lnTo>
                  <a:close/>
                </a:path>
                <a:path w="2839720" h="5079">
                  <a:moveTo>
                    <a:pt x="1477327" y="0"/>
                  </a:moveTo>
                  <a:lnTo>
                    <a:pt x="1470126" y="0"/>
                  </a:lnTo>
                  <a:lnTo>
                    <a:pt x="1470126" y="4800"/>
                  </a:lnTo>
                  <a:lnTo>
                    <a:pt x="1477327" y="4800"/>
                  </a:lnTo>
                  <a:lnTo>
                    <a:pt x="1477327" y="0"/>
                  </a:lnTo>
                  <a:close/>
                </a:path>
                <a:path w="2839720" h="5079">
                  <a:moveTo>
                    <a:pt x="1506156" y="0"/>
                  </a:moveTo>
                  <a:lnTo>
                    <a:pt x="1498955" y="0"/>
                  </a:lnTo>
                  <a:lnTo>
                    <a:pt x="1498955" y="4800"/>
                  </a:lnTo>
                  <a:lnTo>
                    <a:pt x="1506156" y="4800"/>
                  </a:lnTo>
                  <a:lnTo>
                    <a:pt x="1506156" y="0"/>
                  </a:lnTo>
                  <a:close/>
                </a:path>
                <a:path w="2839720" h="5079">
                  <a:moveTo>
                    <a:pt x="1743976" y="0"/>
                  </a:moveTo>
                  <a:lnTo>
                    <a:pt x="1736763" y="0"/>
                  </a:lnTo>
                  <a:lnTo>
                    <a:pt x="1736763" y="4800"/>
                  </a:lnTo>
                  <a:lnTo>
                    <a:pt x="1743976" y="4800"/>
                  </a:lnTo>
                  <a:lnTo>
                    <a:pt x="1743976" y="0"/>
                  </a:lnTo>
                  <a:close/>
                </a:path>
                <a:path w="2839720" h="5079">
                  <a:moveTo>
                    <a:pt x="1772793" y="0"/>
                  </a:moveTo>
                  <a:lnTo>
                    <a:pt x="1765592" y="0"/>
                  </a:lnTo>
                  <a:lnTo>
                    <a:pt x="1765592" y="4800"/>
                  </a:lnTo>
                  <a:lnTo>
                    <a:pt x="1772793" y="4800"/>
                  </a:lnTo>
                  <a:lnTo>
                    <a:pt x="1772793" y="0"/>
                  </a:lnTo>
                  <a:close/>
                </a:path>
                <a:path w="2839720" h="5079">
                  <a:moveTo>
                    <a:pt x="1801622" y="0"/>
                  </a:moveTo>
                  <a:lnTo>
                    <a:pt x="1794421" y="0"/>
                  </a:lnTo>
                  <a:lnTo>
                    <a:pt x="1794421" y="4800"/>
                  </a:lnTo>
                  <a:lnTo>
                    <a:pt x="1801622" y="4800"/>
                  </a:lnTo>
                  <a:lnTo>
                    <a:pt x="1801622" y="0"/>
                  </a:lnTo>
                  <a:close/>
                </a:path>
                <a:path w="2839720" h="5079">
                  <a:moveTo>
                    <a:pt x="1830451" y="0"/>
                  </a:moveTo>
                  <a:lnTo>
                    <a:pt x="1823237" y="0"/>
                  </a:lnTo>
                  <a:lnTo>
                    <a:pt x="1823237" y="4800"/>
                  </a:lnTo>
                  <a:lnTo>
                    <a:pt x="1830451" y="4800"/>
                  </a:lnTo>
                  <a:lnTo>
                    <a:pt x="1830451" y="0"/>
                  </a:lnTo>
                  <a:close/>
                </a:path>
                <a:path w="2839720" h="5079">
                  <a:moveTo>
                    <a:pt x="1859280" y="0"/>
                  </a:moveTo>
                  <a:lnTo>
                    <a:pt x="1852066" y="0"/>
                  </a:lnTo>
                  <a:lnTo>
                    <a:pt x="1852066" y="4800"/>
                  </a:lnTo>
                  <a:lnTo>
                    <a:pt x="1859280" y="4800"/>
                  </a:lnTo>
                  <a:lnTo>
                    <a:pt x="1859280" y="0"/>
                  </a:lnTo>
                  <a:close/>
                </a:path>
                <a:path w="2839720" h="5079">
                  <a:moveTo>
                    <a:pt x="1888096" y="0"/>
                  </a:moveTo>
                  <a:lnTo>
                    <a:pt x="1880895" y="0"/>
                  </a:lnTo>
                  <a:lnTo>
                    <a:pt x="1880895" y="4800"/>
                  </a:lnTo>
                  <a:lnTo>
                    <a:pt x="1888096" y="4800"/>
                  </a:lnTo>
                  <a:lnTo>
                    <a:pt x="1888096" y="0"/>
                  </a:lnTo>
                  <a:close/>
                </a:path>
                <a:path w="2839720" h="5079">
                  <a:moveTo>
                    <a:pt x="1916925" y="0"/>
                  </a:moveTo>
                  <a:lnTo>
                    <a:pt x="1909724" y="0"/>
                  </a:lnTo>
                  <a:lnTo>
                    <a:pt x="1909724" y="4800"/>
                  </a:lnTo>
                  <a:lnTo>
                    <a:pt x="1916925" y="4800"/>
                  </a:lnTo>
                  <a:lnTo>
                    <a:pt x="1916925" y="0"/>
                  </a:lnTo>
                  <a:close/>
                </a:path>
                <a:path w="2839720" h="5079">
                  <a:moveTo>
                    <a:pt x="1945754" y="0"/>
                  </a:moveTo>
                  <a:lnTo>
                    <a:pt x="1938540" y="0"/>
                  </a:lnTo>
                  <a:lnTo>
                    <a:pt x="1938540" y="4800"/>
                  </a:lnTo>
                  <a:lnTo>
                    <a:pt x="1945754" y="4800"/>
                  </a:lnTo>
                  <a:lnTo>
                    <a:pt x="1945754" y="0"/>
                  </a:lnTo>
                  <a:close/>
                </a:path>
                <a:path w="2839720" h="5079">
                  <a:moveTo>
                    <a:pt x="1974583" y="0"/>
                  </a:moveTo>
                  <a:lnTo>
                    <a:pt x="1967369" y="0"/>
                  </a:lnTo>
                  <a:lnTo>
                    <a:pt x="1967369" y="4800"/>
                  </a:lnTo>
                  <a:lnTo>
                    <a:pt x="1974583" y="4800"/>
                  </a:lnTo>
                  <a:lnTo>
                    <a:pt x="1974583" y="0"/>
                  </a:lnTo>
                  <a:close/>
                </a:path>
                <a:path w="2839720" h="5079">
                  <a:moveTo>
                    <a:pt x="2003399" y="0"/>
                  </a:moveTo>
                  <a:lnTo>
                    <a:pt x="1996198" y="0"/>
                  </a:lnTo>
                  <a:lnTo>
                    <a:pt x="1996198" y="4800"/>
                  </a:lnTo>
                  <a:lnTo>
                    <a:pt x="2003399" y="4800"/>
                  </a:lnTo>
                  <a:lnTo>
                    <a:pt x="2003399" y="0"/>
                  </a:lnTo>
                  <a:close/>
                </a:path>
                <a:path w="2839720" h="5079">
                  <a:moveTo>
                    <a:pt x="2032228" y="0"/>
                  </a:moveTo>
                  <a:lnTo>
                    <a:pt x="2025027" y="0"/>
                  </a:lnTo>
                  <a:lnTo>
                    <a:pt x="2025027" y="4800"/>
                  </a:lnTo>
                  <a:lnTo>
                    <a:pt x="2032228" y="4800"/>
                  </a:lnTo>
                  <a:lnTo>
                    <a:pt x="2032228" y="0"/>
                  </a:lnTo>
                  <a:close/>
                </a:path>
                <a:path w="2839720" h="5079">
                  <a:moveTo>
                    <a:pt x="2061057" y="0"/>
                  </a:moveTo>
                  <a:lnTo>
                    <a:pt x="2053856" y="0"/>
                  </a:lnTo>
                  <a:lnTo>
                    <a:pt x="2053856" y="4800"/>
                  </a:lnTo>
                  <a:lnTo>
                    <a:pt x="2061057" y="4800"/>
                  </a:lnTo>
                  <a:lnTo>
                    <a:pt x="2061057" y="0"/>
                  </a:lnTo>
                  <a:close/>
                </a:path>
                <a:path w="2839720" h="5079">
                  <a:moveTo>
                    <a:pt x="2234019" y="0"/>
                  </a:moveTo>
                  <a:lnTo>
                    <a:pt x="2226805" y="0"/>
                  </a:lnTo>
                  <a:lnTo>
                    <a:pt x="2226805" y="4800"/>
                  </a:lnTo>
                  <a:lnTo>
                    <a:pt x="2234019" y="4800"/>
                  </a:lnTo>
                  <a:lnTo>
                    <a:pt x="2234019" y="0"/>
                  </a:lnTo>
                  <a:close/>
                </a:path>
                <a:path w="2839720" h="5079">
                  <a:moveTo>
                    <a:pt x="2406967" y="0"/>
                  </a:moveTo>
                  <a:lnTo>
                    <a:pt x="2399766" y="0"/>
                  </a:lnTo>
                  <a:lnTo>
                    <a:pt x="2399766" y="4800"/>
                  </a:lnTo>
                  <a:lnTo>
                    <a:pt x="2406967" y="4800"/>
                  </a:lnTo>
                  <a:lnTo>
                    <a:pt x="2406967" y="0"/>
                  </a:lnTo>
                  <a:close/>
                </a:path>
                <a:path w="2839720" h="5079">
                  <a:moveTo>
                    <a:pt x="2435796" y="0"/>
                  </a:moveTo>
                  <a:lnTo>
                    <a:pt x="2428583" y="0"/>
                  </a:lnTo>
                  <a:lnTo>
                    <a:pt x="2428583" y="4800"/>
                  </a:lnTo>
                  <a:lnTo>
                    <a:pt x="2435796" y="4800"/>
                  </a:lnTo>
                  <a:lnTo>
                    <a:pt x="2435796" y="0"/>
                  </a:lnTo>
                  <a:close/>
                </a:path>
                <a:path w="2839720" h="5079">
                  <a:moveTo>
                    <a:pt x="2464625" y="0"/>
                  </a:moveTo>
                  <a:lnTo>
                    <a:pt x="2457412" y="0"/>
                  </a:lnTo>
                  <a:lnTo>
                    <a:pt x="2457412" y="4800"/>
                  </a:lnTo>
                  <a:lnTo>
                    <a:pt x="2464625" y="4800"/>
                  </a:lnTo>
                  <a:lnTo>
                    <a:pt x="2464625" y="0"/>
                  </a:lnTo>
                  <a:close/>
                </a:path>
                <a:path w="2839720" h="5079">
                  <a:moveTo>
                    <a:pt x="2493441" y="0"/>
                  </a:moveTo>
                  <a:lnTo>
                    <a:pt x="2486241" y="0"/>
                  </a:lnTo>
                  <a:lnTo>
                    <a:pt x="2486241" y="4800"/>
                  </a:lnTo>
                  <a:lnTo>
                    <a:pt x="2493441" y="4800"/>
                  </a:lnTo>
                  <a:lnTo>
                    <a:pt x="2493441" y="0"/>
                  </a:lnTo>
                  <a:close/>
                </a:path>
                <a:path w="2839720" h="5079">
                  <a:moveTo>
                    <a:pt x="2522270" y="0"/>
                  </a:moveTo>
                  <a:lnTo>
                    <a:pt x="2515070" y="0"/>
                  </a:lnTo>
                  <a:lnTo>
                    <a:pt x="2515070" y="4800"/>
                  </a:lnTo>
                  <a:lnTo>
                    <a:pt x="2522270" y="4800"/>
                  </a:lnTo>
                  <a:lnTo>
                    <a:pt x="2522270" y="0"/>
                  </a:lnTo>
                  <a:close/>
                </a:path>
                <a:path w="2839720" h="5079">
                  <a:moveTo>
                    <a:pt x="2666403" y="0"/>
                  </a:moveTo>
                  <a:lnTo>
                    <a:pt x="2659189" y="0"/>
                  </a:lnTo>
                  <a:lnTo>
                    <a:pt x="2659189" y="4800"/>
                  </a:lnTo>
                  <a:lnTo>
                    <a:pt x="2666403" y="4800"/>
                  </a:lnTo>
                  <a:lnTo>
                    <a:pt x="2666403" y="0"/>
                  </a:lnTo>
                  <a:close/>
                </a:path>
                <a:path w="2839720" h="5079">
                  <a:moveTo>
                    <a:pt x="2695232" y="0"/>
                  </a:moveTo>
                  <a:lnTo>
                    <a:pt x="2688018" y="0"/>
                  </a:lnTo>
                  <a:lnTo>
                    <a:pt x="2688018" y="4800"/>
                  </a:lnTo>
                  <a:lnTo>
                    <a:pt x="2695232" y="4800"/>
                  </a:lnTo>
                  <a:lnTo>
                    <a:pt x="2695232" y="0"/>
                  </a:lnTo>
                  <a:close/>
                </a:path>
                <a:path w="2839720" h="5079">
                  <a:moveTo>
                    <a:pt x="2724048" y="0"/>
                  </a:moveTo>
                  <a:lnTo>
                    <a:pt x="2716847" y="0"/>
                  </a:lnTo>
                  <a:lnTo>
                    <a:pt x="2716847" y="4800"/>
                  </a:lnTo>
                  <a:lnTo>
                    <a:pt x="2724048" y="4800"/>
                  </a:lnTo>
                  <a:lnTo>
                    <a:pt x="2724048" y="0"/>
                  </a:lnTo>
                  <a:close/>
                </a:path>
                <a:path w="2839720" h="5079">
                  <a:moveTo>
                    <a:pt x="2752877" y="0"/>
                  </a:moveTo>
                  <a:lnTo>
                    <a:pt x="2745676" y="0"/>
                  </a:lnTo>
                  <a:lnTo>
                    <a:pt x="2745676" y="4800"/>
                  </a:lnTo>
                  <a:lnTo>
                    <a:pt x="2752877" y="4800"/>
                  </a:lnTo>
                  <a:lnTo>
                    <a:pt x="2752877" y="0"/>
                  </a:lnTo>
                  <a:close/>
                </a:path>
                <a:path w="2839720" h="5079">
                  <a:moveTo>
                    <a:pt x="2781706" y="0"/>
                  </a:moveTo>
                  <a:lnTo>
                    <a:pt x="2774505" y="0"/>
                  </a:lnTo>
                  <a:lnTo>
                    <a:pt x="2774505" y="4800"/>
                  </a:lnTo>
                  <a:lnTo>
                    <a:pt x="2781706" y="4800"/>
                  </a:lnTo>
                  <a:lnTo>
                    <a:pt x="2781706" y="0"/>
                  </a:lnTo>
                  <a:close/>
                </a:path>
                <a:path w="2839720" h="5079">
                  <a:moveTo>
                    <a:pt x="2810535" y="0"/>
                  </a:moveTo>
                  <a:lnTo>
                    <a:pt x="2803321" y="0"/>
                  </a:lnTo>
                  <a:lnTo>
                    <a:pt x="2803321" y="4800"/>
                  </a:lnTo>
                  <a:lnTo>
                    <a:pt x="2810535" y="4800"/>
                  </a:lnTo>
                  <a:lnTo>
                    <a:pt x="2810535" y="0"/>
                  </a:lnTo>
                  <a:close/>
                </a:path>
                <a:path w="2839720" h="5079">
                  <a:moveTo>
                    <a:pt x="2839351" y="0"/>
                  </a:moveTo>
                  <a:lnTo>
                    <a:pt x="2832150" y="0"/>
                  </a:lnTo>
                  <a:lnTo>
                    <a:pt x="2832150" y="4800"/>
                  </a:lnTo>
                  <a:lnTo>
                    <a:pt x="2839351" y="4800"/>
                  </a:lnTo>
                  <a:lnTo>
                    <a:pt x="2839351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562064" y="3771658"/>
              <a:ext cx="1703705" cy="1598295"/>
            </a:xfrm>
            <a:custGeom>
              <a:avLst/>
              <a:gdLst/>
              <a:ahLst/>
              <a:cxnLst/>
              <a:rect l="l" t="t" r="r" b="b"/>
              <a:pathLst>
                <a:path w="1703704" h="1598295">
                  <a:moveTo>
                    <a:pt x="5003" y="1184300"/>
                  </a:moveTo>
                  <a:lnTo>
                    <a:pt x="203" y="1184211"/>
                  </a:lnTo>
                  <a:lnTo>
                    <a:pt x="0" y="1191412"/>
                  </a:lnTo>
                  <a:lnTo>
                    <a:pt x="4813" y="1191514"/>
                  </a:lnTo>
                  <a:lnTo>
                    <a:pt x="5003" y="1184300"/>
                  </a:lnTo>
                  <a:close/>
                </a:path>
                <a:path w="1703704" h="1598295">
                  <a:moveTo>
                    <a:pt x="5575" y="1155471"/>
                  </a:moveTo>
                  <a:lnTo>
                    <a:pt x="774" y="1155382"/>
                  </a:lnTo>
                  <a:lnTo>
                    <a:pt x="673" y="1162583"/>
                  </a:lnTo>
                  <a:lnTo>
                    <a:pt x="5486" y="1162685"/>
                  </a:lnTo>
                  <a:lnTo>
                    <a:pt x="5575" y="1155471"/>
                  </a:lnTo>
                  <a:close/>
                </a:path>
                <a:path w="1703704" h="1598295">
                  <a:moveTo>
                    <a:pt x="6248" y="1126642"/>
                  </a:moveTo>
                  <a:lnTo>
                    <a:pt x="1447" y="1126553"/>
                  </a:lnTo>
                  <a:lnTo>
                    <a:pt x="1257" y="1133754"/>
                  </a:lnTo>
                  <a:lnTo>
                    <a:pt x="6057" y="1133856"/>
                  </a:lnTo>
                  <a:lnTo>
                    <a:pt x="6248" y="1126642"/>
                  </a:lnTo>
                  <a:close/>
                </a:path>
                <a:path w="1703704" h="1598295">
                  <a:moveTo>
                    <a:pt x="6731" y="1110881"/>
                  </a:moveTo>
                  <a:lnTo>
                    <a:pt x="1930" y="1110691"/>
                  </a:lnTo>
                  <a:lnTo>
                    <a:pt x="1638" y="1117904"/>
                  </a:lnTo>
                  <a:lnTo>
                    <a:pt x="6438" y="1118095"/>
                  </a:lnTo>
                  <a:lnTo>
                    <a:pt x="6731" y="1110881"/>
                  </a:lnTo>
                  <a:close/>
                </a:path>
                <a:path w="1703704" h="1598295">
                  <a:moveTo>
                    <a:pt x="6832" y="1361795"/>
                  </a:moveTo>
                  <a:lnTo>
                    <a:pt x="6540" y="1354594"/>
                  </a:lnTo>
                  <a:lnTo>
                    <a:pt x="1739" y="1354874"/>
                  </a:lnTo>
                  <a:lnTo>
                    <a:pt x="2019" y="1362087"/>
                  </a:lnTo>
                  <a:lnTo>
                    <a:pt x="6832" y="1361795"/>
                  </a:lnTo>
                  <a:close/>
                </a:path>
                <a:path w="1703704" h="1598295">
                  <a:moveTo>
                    <a:pt x="8166" y="1390624"/>
                  </a:moveTo>
                  <a:lnTo>
                    <a:pt x="7886" y="1383423"/>
                  </a:lnTo>
                  <a:lnTo>
                    <a:pt x="3073" y="1383703"/>
                  </a:lnTo>
                  <a:lnTo>
                    <a:pt x="3365" y="1390815"/>
                  </a:lnTo>
                  <a:lnTo>
                    <a:pt x="8166" y="1390624"/>
                  </a:lnTo>
                  <a:close/>
                </a:path>
                <a:path w="1703704" h="1598295">
                  <a:moveTo>
                    <a:pt x="8166" y="1082154"/>
                  </a:moveTo>
                  <a:lnTo>
                    <a:pt x="3365" y="1081862"/>
                  </a:lnTo>
                  <a:lnTo>
                    <a:pt x="2984" y="1089075"/>
                  </a:lnTo>
                  <a:lnTo>
                    <a:pt x="7785" y="1089355"/>
                  </a:lnTo>
                  <a:lnTo>
                    <a:pt x="8166" y="1082154"/>
                  </a:lnTo>
                  <a:close/>
                </a:path>
                <a:path w="1703704" h="1598295">
                  <a:moveTo>
                    <a:pt x="9512" y="1419453"/>
                  </a:moveTo>
                  <a:lnTo>
                    <a:pt x="9232" y="1412252"/>
                  </a:lnTo>
                  <a:lnTo>
                    <a:pt x="4419" y="1412443"/>
                  </a:lnTo>
                  <a:lnTo>
                    <a:pt x="4711" y="1419644"/>
                  </a:lnTo>
                  <a:lnTo>
                    <a:pt x="9512" y="1419453"/>
                  </a:lnTo>
                  <a:close/>
                </a:path>
                <a:path w="1703704" h="1598295">
                  <a:moveTo>
                    <a:pt x="9512" y="1053325"/>
                  </a:moveTo>
                  <a:lnTo>
                    <a:pt x="4711" y="1053134"/>
                  </a:lnTo>
                  <a:lnTo>
                    <a:pt x="4419" y="1060335"/>
                  </a:lnTo>
                  <a:lnTo>
                    <a:pt x="9232" y="1060526"/>
                  </a:lnTo>
                  <a:lnTo>
                    <a:pt x="9512" y="1053325"/>
                  </a:lnTo>
                  <a:close/>
                </a:path>
                <a:path w="1703704" h="1598295">
                  <a:moveTo>
                    <a:pt x="10858" y="1448193"/>
                  </a:moveTo>
                  <a:lnTo>
                    <a:pt x="10579" y="1440980"/>
                  </a:lnTo>
                  <a:lnTo>
                    <a:pt x="5765" y="1441272"/>
                  </a:lnTo>
                  <a:lnTo>
                    <a:pt x="6159" y="1448473"/>
                  </a:lnTo>
                  <a:lnTo>
                    <a:pt x="10858" y="1448193"/>
                  </a:lnTo>
                  <a:close/>
                </a:path>
                <a:path w="1703704" h="1598295">
                  <a:moveTo>
                    <a:pt x="10960" y="1024585"/>
                  </a:moveTo>
                  <a:lnTo>
                    <a:pt x="6159" y="1024305"/>
                  </a:lnTo>
                  <a:lnTo>
                    <a:pt x="5765" y="1031506"/>
                  </a:lnTo>
                  <a:lnTo>
                    <a:pt x="10579" y="1031697"/>
                  </a:lnTo>
                  <a:lnTo>
                    <a:pt x="10960" y="1024585"/>
                  </a:lnTo>
                  <a:close/>
                </a:path>
                <a:path w="1703704" h="1598295">
                  <a:moveTo>
                    <a:pt x="11531" y="1015657"/>
                  </a:moveTo>
                  <a:lnTo>
                    <a:pt x="6731" y="1015263"/>
                  </a:lnTo>
                  <a:lnTo>
                    <a:pt x="6248" y="1022477"/>
                  </a:lnTo>
                  <a:lnTo>
                    <a:pt x="11049" y="1022769"/>
                  </a:lnTo>
                  <a:lnTo>
                    <a:pt x="11531" y="1015657"/>
                  </a:lnTo>
                  <a:close/>
                </a:path>
                <a:path w="1703704" h="1598295">
                  <a:moveTo>
                    <a:pt x="12014" y="1460296"/>
                  </a:moveTo>
                  <a:lnTo>
                    <a:pt x="11341" y="1453184"/>
                  </a:lnTo>
                  <a:lnTo>
                    <a:pt x="6540" y="1453565"/>
                  </a:lnTo>
                  <a:lnTo>
                    <a:pt x="7213" y="1460779"/>
                  </a:lnTo>
                  <a:lnTo>
                    <a:pt x="12014" y="1460296"/>
                  </a:lnTo>
                  <a:close/>
                </a:path>
                <a:path w="1703704" h="1598295">
                  <a:moveTo>
                    <a:pt x="14516" y="1489024"/>
                  </a:moveTo>
                  <a:lnTo>
                    <a:pt x="13931" y="1481823"/>
                  </a:lnTo>
                  <a:lnTo>
                    <a:pt x="9131" y="1482305"/>
                  </a:lnTo>
                  <a:lnTo>
                    <a:pt x="9715" y="1489417"/>
                  </a:lnTo>
                  <a:lnTo>
                    <a:pt x="14516" y="1489024"/>
                  </a:lnTo>
                  <a:close/>
                </a:path>
                <a:path w="1703704" h="1598295">
                  <a:moveTo>
                    <a:pt x="17106" y="1517764"/>
                  </a:moveTo>
                  <a:lnTo>
                    <a:pt x="16433" y="1510550"/>
                  </a:lnTo>
                  <a:lnTo>
                    <a:pt x="11633" y="1511033"/>
                  </a:lnTo>
                  <a:lnTo>
                    <a:pt x="12306" y="1518145"/>
                  </a:lnTo>
                  <a:lnTo>
                    <a:pt x="17106" y="1517764"/>
                  </a:lnTo>
                  <a:close/>
                </a:path>
                <a:path w="1703704" h="1598295">
                  <a:moveTo>
                    <a:pt x="19608" y="1546491"/>
                  </a:moveTo>
                  <a:lnTo>
                    <a:pt x="19024" y="1539290"/>
                  </a:lnTo>
                  <a:lnTo>
                    <a:pt x="14224" y="1539671"/>
                  </a:lnTo>
                  <a:lnTo>
                    <a:pt x="14897" y="1546885"/>
                  </a:lnTo>
                  <a:lnTo>
                    <a:pt x="19608" y="1546491"/>
                  </a:lnTo>
                  <a:close/>
                </a:path>
                <a:path w="1703704" h="1598295">
                  <a:moveTo>
                    <a:pt x="22199" y="1575130"/>
                  </a:moveTo>
                  <a:lnTo>
                    <a:pt x="21526" y="1568018"/>
                  </a:lnTo>
                  <a:lnTo>
                    <a:pt x="16725" y="1568411"/>
                  </a:lnTo>
                  <a:lnTo>
                    <a:pt x="17399" y="1575612"/>
                  </a:lnTo>
                  <a:lnTo>
                    <a:pt x="22199" y="1575130"/>
                  </a:lnTo>
                  <a:close/>
                </a:path>
                <a:path w="1703704" h="1598295">
                  <a:moveTo>
                    <a:pt x="25184" y="1597329"/>
                  </a:moveTo>
                  <a:lnTo>
                    <a:pt x="24218" y="1590217"/>
                  </a:lnTo>
                  <a:lnTo>
                    <a:pt x="19507" y="1590890"/>
                  </a:lnTo>
                  <a:lnTo>
                    <a:pt x="20472" y="1598002"/>
                  </a:lnTo>
                  <a:lnTo>
                    <a:pt x="25184" y="1597329"/>
                  </a:lnTo>
                  <a:close/>
                </a:path>
                <a:path w="1703704" h="1598295">
                  <a:moveTo>
                    <a:pt x="607745" y="0"/>
                  </a:moveTo>
                  <a:lnTo>
                    <a:pt x="600544" y="0"/>
                  </a:lnTo>
                  <a:lnTo>
                    <a:pt x="600544" y="4800"/>
                  </a:lnTo>
                  <a:lnTo>
                    <a:pt x="607745" y="4800"/>
                  </a:lnTo>
                  <a:lnTo>
                    <a:pt x="607745" y="0"/>
                  </a:lnTo>
                  <a:close/>
                </a:path>
                <a:path w="1703704" h="1598295">
                  <a:moveTo>
                    <a:pt x="636574" y="0"/>
                  </a:moveTo>
                  <a:lnTo>
                    <a:pt x="629373" y="0"/>
                  </a:lnTo>
                  <a:lnTo>
                    <a:pt x="629373" y="4800"/>
                  </a:lnTo>
                  <a:lnTo>
                    <a:pt x="636574" y="4800"/>
                  </a:lnTo>
                  <a:lnTo>
                    <a:pt x="636574" y="0"/>
                  </a:lnTo>
                  <a:close/>
                </a:path>
                <a:path w="1703704" h="1598295">
                  <a:moveTo>
                    <a:pt x="809536" y="0"/>
                  </a:moveTo>
                  <a:lnTo>
                    <a:pt x="802322" y="0"/>
                  </a:lnTo>
                  <a:lnTo>
                    <a:pt x="802322" y="4800"/>
                  </a:lnTo>
                  <a:lnTo>
                    <a:pt x="809536" y="4800"/>
                  </a:lnTo>
                  <a:lnTo>
                    <a:pt x="809536" y="0"/>
                  </a:lnTo>
                  <a:close/>
                </a:path>
                <a:path w="1703704" h="1598295">
                  <a:moveTo>
                    <a:pt x="838365" y="0"/>
                  </a:moveTo>
                  <a:lnTo>
                    <a:pt x="831151" y="0"/>
                  </a:lnTo>
                  <a:lnTo>
                    <a:pt x="831151" y="4800"/>
                  </a:lnTo>
                  <a:lnTo>
                    <a:pt x="838365" y="4800"/>
                  </a:lnTo>
                  <a:lnTo>
                    <a:pt x="838365" y="0"/>
                  </a:lnTo>
                  <a:close/>
                </a:path>
                <a:path w="1703704" h="1598295">
                  <a:moveTo>
                    <a:pt x="867181" y="0"/>
                  </a:moveTo>
                  <a:lnTo>
                    <a:pt x="859980" y="0"/>
                  </a:lnTo>
                  <a:lnTo>
                    <a:pt x="859980" y="4800"/>
                  </a:lnTo>
                  <a:lnTo>
                    <a:pt x="867181" y="4800"/>
                  </a:lnTo>
                  <a:lnTo>
                    <a:pt x="867181" y="0"/>
                  </a:lnTo>
                  <a:close/>
                </a:path>
                <a:path w="1703704" h="1598295">
                  <a:moveTo>
                    <a:pt x="896010" y="0"/>
                  </a:moveTo>
                  <a:lnTo>
                    <a:pt x="888809" y="0"/>
                  </a:lnTo>
                  <a:lnTo>
                    <a:pt x="888809" y="4800"/>
                  </a:lnTo>
                  <a:lnTo>
                    <a:pt x="896010" y="4800"/>
                  </a:lnTo>
                  <a:lnTo>
                    <a:pt x="896010" y="0"/>
                  </a:lnTo>
                  <a:close/>
                </a:path>
                <a:path w="1703704" h="1598295">
                  <a:moveTo>
                    <a:pt x="924839" y="0"/>
                  </a:moveTo>
                  <a:lnTo>
                    <a:pt x="917625" y="0"/>
                  </a:lnTo>
                  <a:lnTo>
                    <a:pt x="917625" y="4800"/>
                  </a:lnTo>
                  <a:lnTo>
                    <a:pt x="924839" y="4800"/>
                  </a:lnTo>
                  <a:lnTo>
                    <a:pt x="924839" y="0"/>
                  </a:lnTo>
                  <a:close/>
                </a:path>
                <a:path w="1703704" h="1598295">
                  <a:moveTo>
                    <a:pt x="953668" y="0"/>
                  </a:moveTo>
                  <a:lnTo>
                    <a:pt x="946454" y="0"/>
                  </a:lnTo>
                  <a:lnTo>
                    <a:pt x="946454" y="4800"/>
                  </a:lnTo>
                  <a:lnTo>
                    <a:pt x="953668" y="4800"/>
                  </a:lnTo>
                  <a:lnTo>
                    <a:pt x="953668" y="0"/>
                  </a:lnTo>
                  <a:close/>
                </a:path>
                <a:path w="1703704" h="1598295">
                  <a:moveTo>
                    <a:pt x="982484" y="0"/>
                  </a:moveTo>
                  <a:lnTo>
                    <a:pt x="975283" y="0"/>
                  </a:lnTo>
                  <a:lnTo>
                    <a:pt x="975283" y="4800"/>
                  </a:lnTo>
                  <a:lnTo>
                    <a:pt x="982484" y="4800"/>
                  </a:lnTo>
                  <a:lnTo>
                    <a:pt x="982484" y="0"/>
                  </a:lnTo>
                  <a:close/>
                </a:path>
                <a:path w="1703704" h="1598295">
                  <a:moveTo>
                    <a:pt x="1011313" y="0"/>
                  </a:moveTo>
                  <a:lnTo>
                    <a:pt x="1004112" y="0"/>
                  </a:lnTo>
                  <a:lnTo>
                    <a:pt x="1004112" y="4800"/>
                  </a:lnTo>
                  <a:lnTo>
                    <a:pt x="1011313" y="4800"/>
                  </a:lnTo>
                  <a:lnTo>
                    <a:pt x="1011313" y="0"/>
                  </a:lnTo>
                  <a:close/>
                </a:path>
                <a:path w="1703704" h="1598295">
                  <a:moveTo>
                    <a:pt x="1040142" y="0"/>
                  </a:moveTo>
                  <a:lnTo>
                    <a:pt x="1032929" y="0"/>
                  </a:lnTo>
                  <a:lnTo>
                    <a:pt x="1032929" y="4800"/>
                  </a:lnTo>
                  <a:lnTo>
                    <a:pt x="1040142" y="4800"/>
                  </a:lnTo>
                  <a:lnTo>
                    <a:pt x="1040142" y="0"/>
                  </a:lnTo>
                  <a:close/>
                </a:path>
                <a:path w="1703704" h="1598295">
                  <a:moveTo>
                    <a:pt x="1068971" y="0"/>
                  </a:moveTo>
                  <a:lnTo>
                    <a:pt x="1061758" y="0"/>
                  </a:lnTo>
                  <a:lnTo>
                    <a:pt x="1061758" y="4800"/>
                  </a:lnTo>
                  <a:lnTo>
                    <a:pt x="1068971" y="4800"/>
                  </a:lnTo>
                  <a:lnTo>
                    <a:pt x="1068971" y="0"/>
                  </a:lnTo>
                  <a:close/>
                </a:path>
                <a:path w="1703704" h="1598295">
                  <a:moveTo>
                    <a:pt x="1097788" y="0"/>
                  </a:moveTo>
                  <a:lnTo>
                    <a:pt x="1090587" y="0"/>
                  </a:lnTo>
                  <a:lnTo>
                    <a:pt x="1090587" y="4800"/>
                  </a:lnTo>
                  <a:lnTo>
                    <a:pt x="1097788" y="4800"/>
                  </a:lnTo>
                  <a:lnTo>
                    <a:pt x="1097788" y="0"/>
                  </a:lnTo>
                  <a:close/>
                </a:path>
                <a:path w="1703704" h="1598295">
                  <a:moveTo>
                    <a:pt x="1126617" y="0"/>
                  </a:moveTo>
                  <a:lnTo>
                    <a:pt x="1119416" y="0"/>
                  </a:lnTo>
                  <a:lnTo>
                    <a:pt x="1119416" y="4800"/>
                  </a:lnTo>
                  <a:lnTo>
                    <a:pt x="1126617" y="4800"/>
                  </a:lnTo>
                  <a:lnTo>
                    <a:pt x="1126617" y="0"/>
                  </a:lnTo>
                  <a:close/>
                </a:path>
                <a:path w="1703704" h="1598295">
                  <a:moveTo>
                    <a:pt x="1299578" y="0"/>
                  </a:moveTo>
                  <a:lnTo>
                    <a:pt x="1292364" y="0"/>
                  </a:lnTo>
                  <a:lnTo>
                    <a:pt x="1292364" y="4800"/>
                  </a:lnTo>
                  <a:lnTo>
                    <a:pt x="1299578" y="4800"/>
                  </a:lnTo>
                  <a:lnTo>
                    <a:pt x="1299578" y="0"/>
                  </a:lnTo>
                  <a:close/>
                </a:path>
                <a:path w="1703704" h="1598295">
                  <a:moveTo>
                    <a:pt x="1328394" y="0"/>
                  </a:moveTo>
                  <a:lnTo>
                    <a:pt x="1321193" y="0"/>
                  </a:lnTo>
                  <a:lnTo>
                    <a:pt x="1321193" y="4800"/>
                  </a:lnTo>
                  <a:lnTo>
                    <a:pt x="1328394" y="4800"/>
                  </a:lnTo>
                  <a:lnTo>
                    <a:pt x="1328394" y="0"/>
                  </a:lnTo>
                  <a:close/>
                </a:path>
                <a:path w="1703704" h="1598295">
                  <a:moveTo>
                    <a:pt x="1357223" y="0"/>
                  </a:moveTo>
                  <a:lnTo>
                    <a:pt x="1350022" y="0"/>
                  </a:lnTo>
                  <a:lnTo>
                    <a:pt x="1350022" y="4800"/>
                  </a:lnTo>
                  <a:lnTo>
                    <a:pt x="1357223" y="4800"/>
                  </a:lnTo>
                  <a:lnTo>
                    <a:pt x="1357223" y="0"/>
                  </a:lnTo>
                  <a:close/>
                </a:path>
                <a:path w="1703704" h="1598295">
                  <a:moveTo>
                    <a:pt x="1386052" y="0"/>
                  </a:moveTo>
                  <a:lnTo>
                    <a:pt x="1378851" y="0"/>
                  </a:lnTo>
                  <a:lnTo>
                    <a:pt x="1378851" y="4800"/>
                  </a:lnTo>
                  <a:lnTo>
                    <a:pt x="1386052" y="4800"/>
                  </a:lnTo>
                  <a:lnTo>
                    <a:pt x="1386052" y="0"/>
                  </a:lnTo>
                  <a:close/>
                </a:path>
                <a:path w="1703704" h="1598295">
                  <a:moveTo>
                    <a:pt x="1414881" y="0"/>
                  </a:moveTo>
                  <a:lnTo>
                    <a:pt x="1407668" y="0"/>
                  </a:lnTo>
                  <a:lnTo>
                    <a:pt x="1407668" y="4800"/>
                  </a:lnTo>
                  <a:lnTo>
                    <a:pt x="1414881" y="4800"/>
                  </a:lnTo>
                  <a:lnTo>
                    <a:pt x="1414881" y="0"/>
                  </a:lnTo>
                  <a:close/>
                </a:path>
                <a:path w="1703704" h="1598295">
                  <a:moveTo>
                    <a:pt x="1443710" y="0"/>
                  </a:moveTo>
                  <a:lnTo>
                    <a:pt x="1436497" y="0"/>
                  </a:lnTo>
                  <a:lnTo>
                    <a:pt x="1436497" y="4800"/>
                  </a:lnTo>
                  <a:lnTo>
                    <a:pt x="1443710" y="4800"/>
                  </a:lnTo>
                  <a:lnTo>
                    <a:pt x="1443710" y="0"/>
                  </a:lnTo>
                  <a:close/>
                </a:path>
                <a:path w="1703704" h="1598295">
                  <a:moveTo>
                    <a:pt x="1472526" y="0"/>
                  </a:moveTo>
                  <a:lnTo>
                    <a:pt x="1465326" y="0"/>
                  </a:lnTo>
                  <a:lnTo>
                    <a:pt x="1465326" y="4800"/>
                  </a:lnTo>
                  <a:lnTo>
                    <a:pt x="1472526" y="4800"/>
                  </a:lnTo>
                  <a:lnTo>
                    <a:pt x="1472526" y="0"/>
                  </a:lnTo>
                  <a:close/>
                </a:path>
                <a:path w="1703704" h="1598295">
                  <a:moveTo>
                    <a:pt x="1501355" y="0"/>
                  </a:moveTo>
                  <a:lnTo>
                    <a:pt x="1494155" y="0"/>
                  </a:lnTo>
                  <a:lnTo>
                    <a:pt x="1494155" y="4800"/>
                  </a:lnTo>
                  <a:lnTo>
                    <a:pt x="1501355" y="4800"/>
                  </a:lnTo>
                  <a:lnTo>
                    <a:pt x="1501355" y="0"/>
                  </a:lnTo>
                  <a:close/>
                </a:path>
                <a:path w="1703704" h="1598295">
                  <a:moveTo>
                    <a:pt x="1530184" y="0"/>
                  </a:moveTo>
                  <a:lnTo>
                    <a:pt x="1522971" y="0"/>
                  </a:lnTo>
                  <a:lnTo>
                    <a:pt x="1522971" y="4800"/>
                  </a:lnTo>
                  <a:lnTo>
                    <a:pt x="1530184" y="4800"/>
                  </a:lnTo>
                  <a:lnTo>
                    <a:pt x="1530184" y="0"/>
                  </a:lnTo>
                  <a:close/>
                </a:path>
                <a:path w="1703704" h="1598295">
                  <a:moveTo>
                    <a:pt x="1559013" y="0"/>
                  </a:moveTo>
                  <a:lnTo>
                    <a:pt x="1551800" y="0"/>
                  </a:lnTo>
                  <a:lnTo>
                    <a:pt x="1551800" y="4800"/>
                  </a:lnTo>
                  <a:lnTo>
                    <a:pt x="1559013" y="4800"/>
                  </a:lnTo>
                  <a:lnTo>
                    <a:pt x="1559013" y="0"/>
                  </a:lnTo>
                  <a:close/>
                </a:path>
                <a:path w="1703704" h="1598295">
                  <a:moveTo>
                    <a:pt x="1587830" y="0"/>
                  </a:moveTo>
                  <a:lnTo>
                    <a:pt x="1580629" y="0"/>
                  </a:lnTo>
                  <a:lnTo>
                    <a:pt x="1580629" y="4800"/>
                  </a:lnTo>
                  <a:lnTo>
                    <a:pt x="1587830" y="4800"/>
                  </a:lnTo>
                  <a:lnTo>
                    <a:pt x="1587830" y="0"/>
                  </a:lnTo>
                  <a:close/>
                </a:path>
                <a:path w="1703704" h="1598295">
                  <a:moveTo>
                    <a:pt x="1616659" y="0"/>
                  </a:moveTo>
                  <a:lnTo>
                    <a:pt x="1609458" y="0"/>
                  </a:lnTo>
                  <a:lnTo>
                    <a:pt x="1609458" y="4800"/>
                  </a:lnTo>
                  <a:lnTo>
                    <a:pt x="1616659" y="4800"/>
                  </a:lnTo>
                  <a:lnTo>
                    <a:pt x="1616659" y="0"/>
                  </a:lnTo>
                  <a:close/>
                </a:path>
                <a:path w="1703704" h="1598295">
                  <a:moveTo>
                    <a:pt x="1645488" y="0"/>
                  </a:moveTo>
                  <a:lnTo>
                    <a:pt x="1638274" y="0"/>
                  </a:lnTo>
                  <a:lnTo>
                    <a:pt x="1638274" y="4800"/>
                  </a:lnTo>
                  <a:lnTo>
                    <a:pt x="1645488" y="4800"/>
                  </a:lnTo>
                  <a:lnTo>
                    <a:pt x="1645488" y="0"/>
                  </a:lnTo>
                  <a:close/>
                </a:path>
                <a:path w="1703704" h="1598295">
                  <a:moveTo>
                    <a:pt x="1674317" y="0"/>
                  </a:moveTo>
                  <a:lnTo>
                    <a:pt x="1667103" y="0"/>
                  </a:lnTo>
                  <a:lnTo>
                    <a:pt x="1667103" y="4800"/>
                  </a:lnTo>
                  <a:lnTo>
                    <a:pt x="1674317" y="4800"/>
                  </a:lnTo>
                  <a:lnTo>
                    <a:pt x="1674317" y="0"/>
                  </a:lnTo>
                  <a:close/>
                </a:path>
                <a:path w="1703704" h="1598295">
                  <a:moveTo>
                    <a:pt x="1703133" y="0"/>
                  </a:moveTo>
                  <a:lnTo>
                    <a:pt x="1695932" y="0"/>
                  </a:lnTo>
                  <a:lnTo>
                    <a:pt x="1695932" y="4800"/>
                  </a:lnTo>
                  <a:lnTo>
                    <a:pt x="1703133" y="4800"/>
                  </a:lnTo>
                  <a:lnTo>
                    <a:pt x="1703133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868138" y="5976465"/>
              <a:ext cx="167005" cy="66675"/>
            </a:xfrm>
            <a:custGeom>
              <a:avLst/>
              <a:gdLst/>
              <a:ahLst/>
              <a:cxnLst/>
              <a:rect l="l" t="t" r="r" b="b"/>
              <a:pathLst>
                <a:path w="167004" h="66675">
                  <a:moveTo>
                    <a:pt x="24021" y="14443"/>
                  </a:moveTo>
                  <a:lnTo>
                    <a:pt x="16046" y="14443"/>
                  </a:lnTo>
                  <a:lnTo>
                    <a:pt x="16046" y="65384"/>
                  </a:lnTo>
                  <a:lnTo>
                    <a:pt x="24021" y="65384"/>
                  </a:lnTo>
                  <a:lnTo>
                    <a:pt x="24021" y="14443"/>
                  </a:lnTo>
                  <a:close/>
                </a:path>
                <a:path w="167004" h="66675">
                  <a:moveTo>
                    <a:pt x="24021" y="0"/>
                  </a:moveTo>
                  <a:lnTo>
                    <a:pt x="18832" y="0"/>
                  </a:lnTo>
                  <a:lnTo>
                    <a:pt x="17487" y="2815"/>
                  </a:lnTo>
                  <a:lnTo>
                    <a:pt x="15085" y="5717"/>
                  </a:lnTo>
                  <a:lnTo>
                    <a:pt x="8359" y="11704"/>
                  </a:lnTo>
                  <a:lnTo>
                    <a:pt x="4516" y="14251"/>
                  </a:lnTo>
                  <a:lnTo>
                    <a:pt x="0" y="16346"/>
                  </a:lnTo>
                  <a:lnTo>
                    <a:pt x="0" y="24082"/>
                  </a:lnTo>
                  <a:lnTo>
                    <a:pt x="16046" y="14443"/>
                  </a:lnTo>
                  <a:lnTo>
                    <a:pt x="24021" y="14443"/>
                  </a:lnTo>
                  <a:lnTo>
                    <a:pt x="24021" y="0"/>
                  </a:lnTo>
                  <a:close/>
                </a:path>
                <a:path w="167004" h="66675">
                  <a:moveTo>
                    <a:pt x="59573" y="56284"/>
                  </a:moveTo>
                  <a:lnTo>
                    <a:pt x="50445" y="56284"/>
                  </a:lnTo>
                  <a:lnTo>
                    <a:pt x="50445" y="65384"/>
                  </a:lnTo>
                  <a:lnTo>
                    <a:pt x="59573" y="65384"/>
                  </a:lnTo>
                  <a:lnTo>
                    <a:pt x="59573" y="56284"/>
                  </a:lnTo>
                  <a:close/>
                </a:path>
                <a:path w="167004" h="66675">
                  <a:moveTo>
                    <a:pt x="80424" y="47616"/>
                  </a:moveTo>
                  <a:lnTo>
                    <a:pt x="71968" y="48327"/>
                  </a:lnTo>
                  <a:lnTo>
                    <a:pt x="72545" y="53805"/>
                  </a:lnTo>
                  <a:lnTo>
                    <a:pt x="74659" y="58206"/>
                  </a:lnTo>
                  <a:lnTo>
                    <a:pt x="82153" y="64837"/>
                  </a:lnTo>
                  <a:lnTo>
                    <a:pt x="86958" y="66499"/>
                  </a:lnTo>
                  <a:lnTo>
                    <a:pt x="100122" y="66499"/>
                  </a:lnTo>
                  <a:lnTo>
                    <a:pt x="105887" y="63856"/>
                  </a:lnTo>
                  <a:lnTo>
                    <a:pt x="108971" y="59926"/>
                  </a:lnTo>
                  <a:lnTo>
                    <a:pt x="89744" y="59926"/>
                  </a:lnTo>
                  <a:lnTo>
                    <a:pt x="86958" y="58898"/>
                  </a:lnTo>
                  <a:lnTo>
                    <a:pt x="84748" y="56832"/>
                  </a:lnTo>
                  <a:lnTo>
                    <a:pt x="82442" y="54775"/>
                  </a:lnTo>
                  <a:lnTo>
                    <a:pt x="81000" y="51710"/>
                  </a:lnTo>
                  <a:lnTo>
                    <a:pt x="80424" y="47616"/>
                  </a:lnTo>
                  <a:close/>
                </a:path>
                <a:path w="167004" h="66675">
                  <a:moveTo>
                    <a:pt x="110471" y="29271"/>
                  </a:moveTo>
                  <a:lnTo>
                    <a:pt x="96951" y="29271"/>
                  </a:lnTo>
                  <a:lnTo>
                    <a:pt x="100314" y="30597"/>
                  </a:lnTo>
                  <a:lnTo>
                    <a:pt x="102812" y="33230"/>
                  </a:lnTo>
                  <a:lnTo>
                    <a:pt x="105406" y="35863"/>
                  </a:lnTo>
                  <a:lnTo>
                    <a:pt x="106656" y="39457"/>
                  </a:lnTo>
                  <a:lnTo>
                    <a:pt x="106656" y="48817"/>
                  </a:lnTo>
                  <a:lnTo>
                    <a:pt x="105310" y="52671"/>
                  </a:lnTo>
                  <a:lnTo>
                    <a:pt x="102716" y="55573"/>
                  </a:lnTo>
                  <a:lnTo>
                    <a:pt x="100026" y="58475"/>
                  </a:lnTo>
                  <a:lnTo>
                    <a:pt x="96759" y="59926"/>
                  </a:lnTo>
                  <a:lnTo>
                    <a:pt x="108971" y="59926"/>
                  </a:lnTo>
                  <a:lnTo>
                    <a:pt x="110111" y="58475"/>
                  </a:lnTo>
                  <a:lnTo>
                    <a:pt x="113478" y="54295"/>
                  </a:lnTo>
                  <a:lnTo>
                    <a:pt x="115207" y="49202"/>
                  </a:lnTo>
                  <a:lnTo>
                    <a:pt x="115207" y="37122"/>
                  </a:lnTo>
                  <a:lnTo>
                    <a:pt x="113189" y="32058"/>
                  </a:lnTo>
                  <a:lnTo>
                    <a:pt x="110471" y="29271"/>
                  </a:lnTo>
                  <a:close/>
                </a:path>
                <a:path w="167004" h="66675">
                  <a:moveTo>
                    <a:pt x="112132" y="1162"/>
                  </a:moveTo>
                  <a:lnTo>
                    <a:pt x="79751" y="1162"/>
                  </a:lnTo>
                  <a:lnTo>
                    <a:pt x="73410" y="34604"/>
                  </a:lnTo>
                  <a:lnTo>
                    <a:pt x="80904" y="35584"/>
                  </a:lnTo>
                  <a:lnTo>
                    <a:pt x="82153" y="33720"/>
                  </a:lnTo>
                  <a:lnTo>
                    <a:pt x="83787" y="32202"/>
                  </a:lnTo>
                  <a:lnTo>
                    <a:pt x="85805" y="31029"/>
                  </a:lnTo>
                  <a:lnTo>
                    <a:pt x="87919" y="29857"/>
                  </a:lnTo>
                  <a:lnTo>
                    <a:pt x="90225" y="29271"/>
                  </a:lnTo>
                  <a:lnTo>
                    <a:pt x="110471" y="29271"/>
                  </a:lnTo>
                  <a:lnTo>
                    <a:pt x="107530" y="26301"/>
                  </a:lnTo>
                  <a:lnTo>
                    <a:pt x="82634" y="26301"/>
                  </a:lnTo>
                  <a:lnTo>
                    <a:pt x="86093" y="8802"/>
                  </a:lnTo>
                  <a:lnTo>
                    <a:pt x="112132" y="8802"/>
                  </a:lnTo>
                  <a:lnTo>
                    <a:pt x="112132" y="1162"/>
                  </a:lnTo>
                  <a:close/>
                </a:path>
                <a:path w="167004" h="66675">
                  <a:moveTo>
                    <a:pt x="100602" y="22208"/>
                  </a:moveTo>
                  <a:lnTo>
                    <a:pt x="90609" y="22208"/>
                  </a:lnTo>
                  <a:lnTo>
                    <a:pt x="86477" y="23572"/>
                  </a:lnTo>
                  <a:lnTo>
                    <a:pt x="82634" y="26301"/>
                  </a:lnTo>
                  <a:lnTo>
                    <a:pt x="107530" y="26301"/>
                  </a:lnTo>
                  <a:lnTo>
                    <a:pt x="105406" y="24178"/>
                  </a:lnTo>
                  <a:lnTo>
                    <a:pt x="100602" y="22208"/>
                  </a:lnTo>
                  <a:close/>
                </a:path>
                <a:path w="167004" h="66675">
                  <a:moveTo>
                    <a:pt x="166806" y="1114"/>
                  </a:moveTo>
                  <a:lnTo>
                    <a:pt x="124624" y="1114"/>
                  </a:lnTo>
                  <a:lnTo>
                    <a:pt x="124624" y="8802"/>
                  </a:lnTo>
                  <a:lnTo>
                    <a:pt x="156524" y="8802"/>
                  </a:lnTo>
                  <a:lnTo>
                    <a:pt x="152489" y="13415"/>
                  </a:lnTo>
                  <a:lnTo>
                    <a:pt x="134809" y="54074"/>
                  </a:lnTo>
                  <a:lnTo>
                    <a:pt x="133752" y="65384"/>
                  </a:lnTo>
                  <a:lnTo>
                    <a:pt x="141919" y="65384"/>
                  </a:lnTo>
                  <a:lnTo>
                    <a:pt x="142400" y="58898"/>
                  </a:lnTo>
                  <a:lnTo>
                    <a:pt x="143457" y="52930"/>
                  </a:lnTo>
                  <a:lnTo>
                    <a:pt x="158542" y="17605"/>
                  </a:lnTo>
                  <a:lnTo>
                    <a:pt x="166806" y="7332"/>
                  </a:lnTo>
                  <a:lnTo>
                    <a:pt x="166806" y="111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3343656" y="5563209"/>
              <a:ext cx="2649855" cy="640080"/>
            </a:xfrm>
            <a:custGeom>
              <a:avLst/>
              <a:gdLst/>
              <a:ahLst/>
              <a:cxnLst/>
              <a:rect l="l" t="t" r="r" b="b"/>
              <a:pathLst>
                <a:path w="2649854" h="640079">
                  <a:moveTo>
                    <a:pt x="24561" y="512330"/>
                  </a:moveTo>
                  <a:lnTo>
                    <a:pt x="0" y="512330"/>
                  </a:lnTo>
                  <a:lnTo>
                    <a:pt x="0" y="520357"/>
                  </a:lnTo>
                  <a:lnTo>
                    <a:pt x="24561" y="520357"/>
                  </a:lnTo>
                  <a:lnTo>
                    <a:pt x="24561" y="512330"/>
                  </a:lnTo>
                  <a:close/>
                </a:path>
                <a:path w="2649854" h="640079">
                  <a:moveTo>
                    <a:pt x="62179" y="474522"/>
                  </a:moveTo>
                  <a:lnTo>
                    <a:pt x="57035" y="474522"/>
                  </a:lnTo>
                  <a:lnTo>
                    <a:pt x="55638" y="477342"/>
                  </a:lnTo>
                  <a:lnTo>
                    <a:pt x="53263" y="480237"/>
                  </a:lnTo>
                  <a:lnTo>
                    <a:pt x="46583" y="486232"/>
                  </a:lnTo>
                  <a:lnTo>
                    <a:pt x="42672" y="488772"/>
                  </a:lnTo>
                  <a:lnTo>
                    <a:pt x="38201" y="490867"/>
                  </a:lnTo>
                  <a:lnTo>
                    <a:pt x="38201" y="498602"/>
                  </a:lnTo>
                  <a:lnTo>
                    <a:pt x="54190" y="488962"/>
                  </a:lnTo>
                  <a:lnTo>
                    <a:pt x="54190" y="539915"/>
                  </a:lnTo>
                  <a:lnTo>
                    <a:pt x="62179" y="539915"/>
                  </a:lnTo>
                  <a:lnTo>
                    <a:pt x="62179" y="488962"/>
                  </a:lnTo>
                  <a:lnTo>
                    <a:pt x="62179" y="474522"/>
                  </a:lnTo>
                  <a:close/>
                </a:path>
                <a:path w="2649854" h="640079">
                  <a:moveTo>
                    <a:pt x="106235" y="612025"/>
                  </a:moveTo>
                  <a:lnTo>
                    <a:pt x="81673" y="612025"/>
                  </a:lnTo>
                  <a:lnTo>
                    <a:pt x="81673" y="620064"/>
                  </a:lnTo>
                  <a:lnTo>
                    <a:pt x="106235" y="620064"/>
                  </a:lnTo>
                  <a:lnTo>
                    <a:pt x="106235" y="612025"/>
                  </a:lnTo>
                  <a:close/>
                </a:path>
                <a:path w="2649854" h="640079">
                  <a:moveTo>
                    <a:pt x="143852" y="574230"/>
                  </a:moveTo>
                  <a:lnTo>
                    <a:pt x="138709" y="574230"/>
                  </a:lnTo>
                  <a:lnTo>
                    <a:pt x="137312" y="577037"/>
                  </a:lnTo>
                  <a:lnTo>
                    <a:pt x="134937" y="579945"/>
                  </a:lnTo>
                  <a:lnTo>
                    <a:pt x="128257" y="585927"/>
                  </a:lnTo>
                  <a:lnTo>
                    <a:pt x="124345" y="588479"/>
                  </a:lnTo>
                  <a:lnTo>
                    <a:pt x="119875" y="590575"/>
                  </a:lnTo>
                  <a:lnTo>
                    <a:pt x="119875" y="598309"/>
                  </a:lnTo>
                  <a:lnTo>
                    <a:pt x="135864" y="588670"/>
                  </a:lnTo>
                  <a:lnTo>
                    <a:pt x="135864" y="639610"/>
                  </a:lnTo>
                  <a:lnTo>
                    <a:pt x="143852" y="639610"/>
                  </a:lnTo>
                  <a:lnTo>
                    <a:pt x="143852" y="588670"/>
                  </a:lnTo>
                  <a:lnTo>
                    <a:pt x="143852" y="574230"/>
                  </a:lnTo>
                  <a:close/>
                </a:path>
                <a:path w="2649854" h="640079">
                  <a:moveTo>
                    <a:pt x="2611818" y="466801"/>
                  </a:moveTo>
                  <a:lnTo>
                    <a:pt x="2607018" y="466648"/>
                  </a:lnTo>
                  <a:lnTo>
                    <a:pt x="2606827" y="473849"/>
                  </a:lnTo>
                  <a:lnTo>
                    <a:pt x="2611628" y="474002"/>
                  </a:lnTo>
                  <a:lnTo>
                    <a:pt x="2611818" y="466801"/>
                  </a:lnTo>
                  <a:close/>
                </a:path>
                <a:path w="2649854" h="640079">
                  <a:moveTo>
                    <a:pt x="2612783" y="437984"/>
                  </a:moveTo>
                  <a:lnTo>
                    <a:pt x="2607970" y="437832"/>
                  </a:lnTo>
                  <a:lnTo>
                    <a:pt x="2607780" y="445033"/>
                  </a:lnTo>
                  <a:lnTo>
                    <a:pt x="2612593" y="445185"/>
                  </a:lnTo>
                  <a:lnTo>
                    <a:pt x="2612783" y="437984"/>
                  </a:lnTo>
                  <a:close/>
                </a:path>
                <a:path w="2649854" h="640079">
                  <a:moveTo>
                    <a:pt x="2613736" y="409168"/>
                  </a:moveTo>
                  <a:lnTo>
                    <a:pt x="2608935" y="409016"/>
                  </a:lnTo>
                  <a:lnTo>
                    <a:pt x="2608643" y="416217"/>
                  </a:lnTo>
                  <a:lnTo>
                    <a:pt x="2613456" y="416382"/>
                  </a:lnTo>
                  <a:lnTo>
                    <a:pt x="2613736" y="409168"/>
                  </a:lnTo>
                  <a:close/>
                </a:path>
                <a:path w="2649854" h="640079">
                  <a:moveTo>
                    <a:pt x="2614701" y="380352"/>
                  </a:moveTo>
                  <a:lnTo>
                    <a:pt x="2609900" y="380199"/>
                  </a:lnTo>
                  <a:lnTo>
                    <a:pt x="2609608" y="387400"/>
                  </a:lnTo>
                  <a:lnTo>
                    <a:pt x="2614409" y="387565"/>
                  </a:lnTo>
                  <a:lnTo>
                    <a:pt x="2614701" y="380352"/>
                  </a:lnTo>
                  <a:close/>
                </a:path>
                <a:path w="2649854" h="640079">
                  <a:moveTo>
                    <a:pt x="2615565" y="351536"/>
                  </a:moveTo>
                  <a:lnTo>
                    <a:pt x="2610764" y="351383"/>
                  </a:lnTo>
                  <a:lnTo>
                    <a:pt x="2610574" y="358597"/>
                  </a:lnTo>
                  <a:lnTo>
                    <a:pt x="2615374" y="358749"/>
                  </a:lnTo>
                  <a:lnTo>
                    <a:pt x="2615565" y="351536"/>
                  </a:lnTo>
                  <a:close/>
                </a:path>
                <a:path w="2649854" h="640079">
                  <a:moveTo>
                    <a:pt x="2616530" y="322732"/>
                  </a:moveTo>
                  <a:lnTo>
                    <a:pt x="2611717" y="322580"/>
                  </a:lnTo>
                  <a:lnTo>
                    <a:pt x="2611526" y="329780"/>
                  </a:lnTo>
                  <a:lnTo>
                    <a:pt x="2616339" y="329933"/>
                  </a:lnTo>
                  <a:lnTo>
                    <a:pt x="2616530" y="322732"/>
                  </a:lnTo>
                  <a:close/>
                </a:path>
                <a:path w="2649854" h="640079">
                  <a:moveTo>
                    <a:pt x="2617482" y="293916"/>
                  </a:moveTo>
                  <a:lnTo>
                    <a:pt x="2612682" y="293751"/>
                  </a:lnTo>
                  <a:lnTo>
                    <a:pt x="2612390" y="300964"/>
                  </a:lnTo>
                  <a:lnTo>
                    <a:pt x="2617203" y="301117"/>
                  </a:lnTo>
                  <a:lnTo>
                    <a:pt x="2617482" y="293916"/>
                  </a:lnTo>
                  <a:close/>
                </a:path>
                <a:path w="2649854" h="640079">
                  <a:moveTo>
                    <a:pt x="2618359" y="280517"/>
                  </a:moveTo>
                  <a:lnTo>
                    <a:pt x="2613545" y="280073"/>
                  </a:lnTo>
                  <a:lnTo>
                    <a:pt x="2612872" y="287235"/>
                  </a:lnTo>
                  <a:lnTo>
                    <a:pt x="2617686" y="287693"/>
                  </a:lnTo>
                  <a:lnTo>
                    <a:pt x="2618359" y="280517"/>
                  </a:lnTo>
                  <a:close/>
                </a:path>
                <a:path w="2649854" h="640079">
                  <a:moveTo>
                    <a:pt x="2621038" y="251802"/>
                  </a:moveTo>
                  <a:lnTo>
                    <a:pt x="2616238" y="251371"/>
                  </a:lnTo>
                  <a:lnTo>
                    <a:pt x="2615565" y="258533"/>
                  </a:lnTo>
                  <a:lnTo>
                    <a:pt x="2620365" y="258991"/>
                  </a:lnTo>
                  <a:lnTo>
                    <a:pt x="2621038" y="251802"/>
                  </a:lnTo>
                  <a:close/>
                </a:path>
                <a:path w="2649854" h="640079">
                  <a:moveTo>
                    <a:pt x="2623731" y="223100"/>
                  </a:moveTo>
                  <a:lnTo>
                    <a:pt x="2618930" y="222656"/>
                  </a:lnTo>
                  <a:lnTo>
                    <a:pt x="2618257" y="229831"/>
                  </a:lnTo>
                  <a:lnTo>
                    <a:pt x="2623058" y="230276"/>
                  </a:lnTo>
                  <a:lnTo>
                    <a:pt x="2623731" y="223100"/>
                  </a:lnTo>
                  <a:close/>
                </a:path>
                <a:path w="2649854" h="640079">
                  <a:moveTo>
                    <a:pt x="2626423" y="194411"/>
                  </a:moveTo>
                  <a:lnTo>
                    <a:pt x="2621623" y="193954"/>
                  </a:lnTo>
                  <a:lnTo>
                    <a:pt x="2620949" y="201129"/>
                  </a:lnTo>
                  <a:lnTo>
                    <a:pt x="2625750" y="201574"/>
                  </a:lnTo>
                  <a:lnTo>
                    <a:pt x="2626423" y="194411"/>
                  </a:lnTo>
                  <a:close/>
                </a:path>
                <a:path w="2649854" h="640079">
                  <a:moveTo>
                    <a:pt x="2629116" y="165709"/>
                  </a:moveTo>
                  <a:lnTo>
                    <a:pt x="2624404" y="165252"/>
                  </a:lnTo>
                  <a:lnTo>
                    <a:pt x="2623642" y="172427"/>
                  </a:lnTo>
                  <a:lnTo>
                    <a:pt x="2628442" y="172872"/>
                  </a:lnTo>
                  <a:lnTo>
                    <a:pt x="2629116" y="165709"/>
                  </a:lnTo>
                  <a:close/>
                </a:path>
                <a:path w="2649854" h="640079">
                  <a:moveTo>
                    <a:pt x="2631808" y="136994"/>
                  </a:moveTo>
                  <a:lnTo>
                    <a:pt x="2627096" y="136550"/>
                  </a:lnTo>
                  <a:lnTo>
                    <a:pt x="2626423" y="143725"/>
                  </a:lnTo>
                  <a:lnTo>
                    <a:pt x="2631135" y="144183"/>
                  </a:lnTo>
                  <a:lnTo>
                    <a:pt x="2631808" y="136994"/>
                  </a:lnTo>
                  <a:close/>
                </a:path>
                <a:path w="2649854" h="640079">
                  <a:moveTo>
                    <a:pt x="2634589" y="108292"/>
                  </a:moveTo>
                  <a:lnTo>
                    <a:pt x="2629789" y="107848"/>
                  </a:lnTo>
                  <a:lnTo>
                    <a:pt x="2629116" y="115023"/>
                  </a:lnTo>
                  <a:lnTo>
                    <a:pt x="2633916" y="115468"/>
                  </a:lnTo>
                  <a:lnTo>
                    <a:pt x="2634589" y="108292"/>
                  </a:lnTo>
                  <a:close/>
                </a:path>
                <a:path w="2649854" h="640079">
                  <a:moveTo>
                    <a:pt x="2636990" y="86245"/>
                  </a:moveTo>
                  <a:lnTo>
                    <a:pt x="2632291" y="85534"/>
                  </a:lnTo>
                  <a:lnTo>
                    <a:pt x="2631224" y="92659"/>
                  </a:lnTo>
                  <a:lnTo>
                    <a:pt x="2635935" y="93370"/>
                  </a:lnTo>
                  <a:lnTo>
                    <a:pt x="2636990" y="86245"/>
                  </a:lnTo>
                  <a:close/>
                </a:path>
                <a:path w="2649854" h="640079">
                  <a:moveTo>
                    <a:pt x="2641320" y="57734"/>
                  </a:moveTo>
                  <a:lnTo>
                    <a:pt x="2636507" y="57023"/>
                  </a:lnTo>
                  <a:lnTo>
                    <a:pt x="2635453" y="64147"/>
                  </a:lnTo>
                  <a:lnTo>
                    <a:pt x="2640266" y="64858"/>
                  </a:lnTo>
                  <a:lnTo>
                    <a:pt x="2641320" y="57734"/>
                  </a:lnTo>
                  <a:close/>
                </a:path>
                <a:path w="2649854" h="640079">
                  <a:moveTo>
                    <a:pt x="2645549" y="29222"/>
                  </a:moveTo>
                  <a:lnTo>
                    <a:pt x="2640838" y="28511"/>
                  </a:lnTo>
                  <a:lnTo>
                    <a:pt x="2639784" y="35636"/>
                  </a:lnTo>
                  <a:lnTo>
                    <a:pt x="2644483" y="36347"/>
                  </a:lnTo>
                  <a:lnTo>
                    <a:pt x="2645549" y="29222"/>
                  </a:lnTo>
                  <a:close/>
                </a:path>
                <a:path w="2649854" h="640079">
                  <a:moveTo>
                    <a:pt x="2649778" y="711"/>
                  </a:moveTo>
                  <a:lnTo>
                    <a:pt x="2645067" y="0"/>
                  </a:lnTo>
                  <a:lnTo>
                    <a:pt x="2644013" y="7124"/>
                  </a:lnTo>
                  <a:lnTo>
                    <a:pt x="2648712" y="7848"/>
                  </a:lnTo>
                  <a:lnTo>
                    <a:pt x="2649778" y="711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64396" y="5579341"/>
              <a:ext cx="152998" cy="66499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64396" y="5120955"/>
              <a:ext cx="152815" cy="66499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64396" y="4662569"/>
              <a:ext cx="152594" cy="6649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94106" y="2829024"/>
              <a:ext cx="120540" cy="66499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294106" y="2370637"/>
              <a:ext cx="120761" cy="6649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94106" y="1912251"/>
              <a:ext cx="120934" cy="66499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379508" y="1453865"/>
              <a:ext cx="24130" cy="65405"/>
            </a:xfrm>
            <a:custGeom>
              <a:avLst/>
              <a:gdLst/>
              <a:ahLst/>
              <a:cxnLst/>
              <a:rect l="l" t="t" r="r" b="b"/>
              <a:pathLst>
                <a:path w="24129" h="65405">
                  <a:moveTo>
                    <a:pt x="23983" y="0"/>
                  </a:moveTo>
                  <a:lnTo>
                    <a:pt x="18832" y="0"/>
                  </a:lnTo>
                  <a:lnTo>
                    <a:pt x="17439" y="2786"/>
                  </a:lnTo>
                  <a:lnTo>
                    <a:pt x="15075" y="5765"/>
                  </a:lnTo>
                  <a:lnTo>
                    <a:pt x="8378" y="11723"/>
                  </a:lnTo>
                  <a:lnTo>
                    <a:pt x="4468" y="14222"/>
                  </a:lnTo>
                  <a:lnTo>
                    <a:pt x="0" y="16336"/>
                  </a:lnTo>
                  <a:lnTo>
                    <a:pt x="0" y="24120"/>
                  </a:lnTo>
                  <a:lnTo>
                    <a:pt x="15988" y="14414"/>
                  </a:lnTo>
                  <a:lnTo>
                    <a:pt x="15988" y="65346"/>
                  </a:lnTo>
                  <a:lnTo>
                    <a:pt x="23983" y="65346"/>
                  </a:lnTo>
                  <a:lnTo>
                    <a:pt x="23983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64396" y="1479715"/>
              <a:ext cx="5176266" cy="458866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78149" y="1330187"/>
              <a:ext cx="731314" cy="9580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125896" y="3443280"/>
              <a:ext cx="97211" cy="687579"/>
            </a:xfrm>
            <a:prstGeom prst="rect">
              <a:avLst/>
            </a:prstGeom>
          </p:spPr>
        </p:pic>
      </p:grpSp>
      <p:sp>
        <p:nvSpPr>
          <p:cNvPr id="33" name="object 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82637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Influencia </a:t>
            </a:r>
            <a:r>
              <a:rPr dirty="0"/>
              <a:t>del</a:t>
            </a:r>
            <a:r>
              <a:rPr dirty="0" spc="5"/>
              <a:t> </a:t>
            </a:r>
            <a:r>
              <a:rPr dirty="0"/>
              <a:t>periodo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10"/>
              <a:t>muestreo</a:t>
            </a:r>
            <a:r>
              <a:rPr dirty="0" spc="-15"/>
              <a:t> </a:t>
            </a:r>
            <a:r>
              <a:rPr dirty="0" spc="-5"/>
              <a:t>en </a:t>
            </a:r>
            <a:r>
              <a:rPr dirty="0"/>
              <a:t>la </a:t>
            </a:r>
            <a:r>
              <a:rPr dirty="0" spc="-15"/>
              <a:t>respuesta</a:t>
            </a:r>
            <a:r>
              <a:rPr dirty="0" spc="10"/>
              <a:t> </a:t>
            </a:r>
            <a:r>
              <a:rPr dirty="0" spc="-10"/>
              <a:t>transitoria</a:t>
            </a:r>
          </a:p>
        </p:txBody>
      </p:sp>
      <p:sp>
        <p:nvSpPr>
          <p:cNvPr id="4" name="object 4"/>
          <p:cNvSpPr/>
          <p:nvPr/>
        </p:nvSpPr>
        <p:spPr>
          <a:xfrm>
            <a:off x="2524632" y="1446657"/>
            <a:ext cx="97790" cy="13970"/>
          </a:xfrm>
          <a:custGeom>
            <a:avLst/>
            <a:gdLst/>
            <a:ahLst/>
            <a:cxnLst/>
            <a:rect l="l" t="t" r="r" b="b"/>
            <a:pathLst>
              <a:path w="97789" h="13969">
                <a:moveTo>
                  <a:pt x="97536" y="0"/>
                </a:moveTo>
                <a:lnTo>
                  <a:pt x="0" y="0"/>
                </a:lnTo>
                <a:lnTo>
                  <a:pt x="0" y="13715"/>
                </a:lnTo>
                <a:lnTo>
                  <a:pt x="97536" y="13715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87345" y="1446657"/>
            <a:ext cx="346075" cy="13970"/>
          </a:xfrm>
          <a:custGeom>
            <a:avLst/>
            <a:gdLst/>
            <a:ahLst/>
            <a:cxnLst/>
            <a:rect l="l" t="t" r="r" b="b"/>
            <a:pathLst>
              <a:path w="346075" h="13969">
                <a:moveTo>
                  <a:pt x="345948" y="0"/>
                </a:moveTo>
                <a:lnTo>
                  <a:pt x="0" y="0"/>
                </a:lnTo>
                <a:lnTo>
                  <a:pt x="0" y="13715"/>
                </a:lnTo>
                <a:lnTo>
                  <a:pt x="345948" y="13715"/>
                </a:lnTo>
                <a:lnTo>
                  <a:pt x="3459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132582" y="1509140"/>
            <a:ext cx="10858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175">
                <a:latin typeface="Cambria Math"/>
                <a:cs typeface="Cambria Math"/>
              </a:rPr>
              <a:t>𝑑</a:t>
            </a:r>
            <a:endParaRPr sz="9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935857" y="1893189"/>
            <a:ext cx="102235" cy="13970"/>
          </a:xfrm>
          <a:custGeom>
            <a:avLst/>
            <a:gdLst/>
            <a:ahLst/>
            <a:cxnLst/>
            <a:rect l="l" t="t" r="r" b="b"/>
            <a:pathLst>
              <a:path w="102235" h="13969">
                <a:moveTo>
                  <a:pt x="102108" y="0"/>
                </a:moveTo>
                <a:lnTo>
                  <a:pt x="0" y="0"/>
                </a:lnTo>
                <a:lnTo>
                  <a:pt x="0" y="13715"/>
                </a:lnTo>
                <a:lnTo>
                  <a:pt x="102108" y="13715"/>
                </a:lnTo>
                <a:lnTo>
                  <a:pt x="1021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303140" y="1893189"/>
            <a:ext cx="346075" cy="13970"/>
          </a:xfrm>
          <a:custGeom>
            <a:avLst/>
            <a:gdLst/>
            <a:ahLst/>
            <a:cxnLst/>
            <a:rect l="l" t="t" r="r" b="b"/>
            <a:pathLst>
              <a:path w="346075" h="13969">
                <a:moveTo>
                  <a:pt x="345948" y="0"/>
                </a:moveTo>
                <a:lnTo>
                  <a:pt x="0" y="0"/>
                </a:lnTo>
                <a:lnTo>
                  <a:pt x="0" y="13715"/>
                </a:lnTo>
                <a:lnTo>
                  <a:pt x="345948" y="13715"/>
                </a:lnTo>
                <a:lnTo>
                  <a:pt x="3459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923538" y="1678305"/>
            <a:ext cx="61277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501650" algn="l"/>
              </a:tabLst>
            </a:pPr>
            <a:r>
              <a:rPr dirty="0" sz="1150" spc="145">
                <a:latin typeface="Cambria Math"/>
                <a:cs typeface="Cambria Math"/>
              </a:rPr>
              <a:t>𝜋</a:t>
            </a:r>
            <a:r>
              <a:rPr dirty="0" sz="1150" spc="145">
                <a:latin typeface="Cambria Math"/>
                <a:cs typeface="Cambria Math"/>
              </a:rPr>
              <a:t>	</a:t>
            </a:r>
            <a:r>
              <a:rPr dirty="0" sz="1150" spc="145">
                <a:latin typeface="Cambria Math"/>
                <a:cs typeface="Cambria Math"/>
              </a:rPr>
              <a:t>𝜋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47108" y="1955672"/>
            <a:ext cx="10858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175">
                <a:latin typeface="Cambria Math"/>
                <a:cs typeface="Cambria Math"/>
              </a:rPr>
              <a:t>𝑑</a:t>
            </a:r>
            <a:endParaRPr sz="9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8386" y="1742312"/>
            <a:ext cx="4249420" cy="7188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latin typeface="Calibri"/>
                <a:cs typeface="Calibri"/>
              </a:rPr>
              <a:t>Intervalo</a:t>
            </a:r>
            <a:r>
              <a:rPr dirty="0" sz="1600" spc="2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pico</a:t>
            </a:r>
            <a:r>
              <a:rPr dirty="0" sz="1600" spc="1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</a:t>
            </a:r>
            <a:r>
              <a:rPr dirty="0" sz="1600" spc="1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sobreoscilación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40">
                <a:latin typeface="Cambria Math"/>
                <a:cs typeface="Cambria Math"/>
              </a:rPr>
              <a:t>𝑛</a:t>
            </a:r>
            <a:r>
              <a:rPr dirty="0" baseline="-14492" sz="1725" spc="60">
                <a:latin typeface="Cambria Math"/>
                <a:cs typeface="Cambria Math"/>
              </a:rPr>
              <a:t>𝑝</a:t>
            </a:r>
            <a:r>
              <a:rPr dirty="0" baseline="-14492" sz="1725" spc="40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105">
                <a:latin typeface="Cambria Math"/>
                <a:cs typeface="Cambria Math"/>
              </a:rPr>
              <a:t> </a:t>
            </a:r>
            <a:r>
              <a:rPr dirty="0" baseline="-38647" sz="1725" spc="135">
                <a:latin typeface="Cambria Math"/>
                <a:cs typeface="Cambria Math"/>
              </a:rPr>
              <a:t>𝜃</a:t>
            </a:r>
            <a:r>
              <a:rPr dirty="0" baseline="-38647" sz="1725" spc="359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baseline="-38647" sz="1725" spc="75">
                <a:latin typeface="Cambria Math"/>
                <a:cs typeface="Cambria Math"/>
              </a:rPr>
              <a:t>𝑇·𝜔</a:t>
            </a:r>
            <a:endParaRPr baseline="-38647" sz="1725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000">
              <a:latin typeface="Cambria Math"/>
              <a:cs typeface="Cambria Math"/>
            </a:endParaRPr>
          </a:p>
          <a:p>
            <a:pPr algn="r" marR="485775">
              <a:lnSpc>
                <a:spcPct val="100000"/>
              </a:lnSpc>
            </a:pPr>
            <a:r>
              <a:rPr dirty="0" u="sng" sz="9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950" spc="1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950" spc="6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−𝜋</a:t>
            </a:r>
            <a:r>
              <a:rPr dirty="0" u="sng" sz="950" spc="-4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sz="95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501134" y="2192781"/>
            <a:ext cx="746760" cy="377190"/>
          </a:xfrm>
          <a:custGeom>
            <a:avLst/>
            <a:gdLst/>
            <a:ahLst/>
            <a:cxnLst/>
            <a:rect l="l" t="t" r="r" b="b"/>
            <a:pathLst>
              <a:path w="746760" h="377189">
                <a:moveTo>
                  <a:pt x="67945" y="5461"/>
                </a:moveTo>
                <a:lnTo>
                  <a:pt x="37909" y="31635"/>
                </a:lnTo>
                <a:lnTo>
                  <a:pt x="17399" y="75819"/>
                </a:lnTo>
                <a:lnTo>
                  <a:pt x="4356" y="129070"/>
                </a:lnTo>
                <a:lnTo>
                  <a:pt x="0" y="188341"/>
                </a:lnTo>
                <a:lnTo>
                  <a:pt x="1092" y="218173"/>
                </a:lnTo>
                <a:lnTo>
                  <a:pt x="9804" y="274320"/>
                </a:lnTo>
                <a:lnTo>
                  <a:pt x="26898" y="324472"/>
                </a:lnTo>
                <a:lnTo>
                  <a:pt x="50431" y="362673"/>
                </a:lnTo>
                <a:lnTo>
                  <a:pt x="64516" y="376936"/>
                </a:lnTo>
                <a:lnTo>
                  <a:pt x="67945" y="371602"/>
                </a:lnTo>
                <a:lnTo>
                  <a:pt x="55841" y="357111"/>
                </a:lnTo>
                <a:lnTo>
                  <a:pt x="45237" y="339699"/>
                </a:lnTo>
                <a:lnTo>
                  <a:pt x="28448" y="296164"/>
                </a:lnTo>
                <a:lnTo>
                  <a:pt x="18046" y="244538"/>
                </a:lnTo>
                <a:lnTo>
                  <a:pt x="14605" y="188214"/>
                </a:lnTo>
                <a:lnTo>
                  <a:pt x="15455" y="159131"/>
                </a:lnTo>
                <a:lnTo>
                  <a:pt x="22364" y="104940"/>
                </a:lnTo>
                <a:lnTo>
                  <a:pt x="36131" y="57137"/>
                </a:lnTo>
                <a:lnTo>
                  <a:pt x="55892" y="19850"/>
                </a:lnTo>
                <a:lnTo>
                  <a:pt x="67945" y="5461"/>
                </a:lnTo>
                <a:close/>
              </a:path>
              <a:path w="746760" h="377189">
                <a:moveTo>
                  <a:pt x="673735" y="95123"/>
                </a:moveTo>
                <a:lnTo>
                  <a:pt x="73279" y="95123"/>
                </a:lnTo>
                <a:lnTo>
                  <a:pt x="73279" y="104267"/>
                </a:lnTo>
                <a:lnTo>
                  <a:pt x="673735" y="104267"/>
                </a:lnTo>
                <a:lnTo>
                  <a:pt x="673735" y="95123"/>
                </a:lnTo>
                <a:close/>
              </a:path>
              <a:path w="746760" h="377189">
                <a:moveTo>
                  <a:pt x="746379" y="188214"/>
                </a:moveTo>
                <a:lnTo>
                  <a:pt x="742010" y="129070"/>
                </a:lnTo>
                <a:lnTo>
                  <a:pt x="728980" y="75819"/>
                </a:lnTo>
                <a:lnTo>
                  <a:pt x="708469" y="31623"/>
                </a:lnTo>
                <a:lnTo>
                  <a:pt x="681863" y="0"/>
                </a:lnTo>
                <a:lnTo>
                  <a:pt x="678434" y="5461"/>
                </a:lnTo>
                <a:lnTo>
                  <a:pt x="690460" y="19850"/>
                </a:lnTo>
                <a:lnTo>
                  <a:pt x="701014" y="37071"/>
                </a:lnTo>
                <a:lnTo>
                  <a:pt x="717804" y="80010"/>
                </a:lnTo>
                <a:lnTo>
                  <a:pt x="728306" y="131318"/>
                </a:lnTo>
                <a:lnTo>
                  <a:pt x="731774" y="188341"/>
                </a:lnTo>
                <a:lnTo>
                  <a:pt x="730910" y="217017"/>
                </a:lnTo>
                <a:lnTo>
                  <a:pt x="724001" y="270929"/>
                </a:lnTo>
                <a:lnTo>
                  <a:pt x="710247" y="319392"/>
                </a:lnTo>
                <a:lnTo>
                  <a:pt x="690524" y="357111"/>
                </a:lnTo>
                <a:lnTo>
                  <a:pt x="678434" y="371602"/>
                </a:lnTo>
                <a:lnTo>
                  <a:pt x="681863" y="376936"/>
                </a:lnTo>
                <a:lnTo>
                  <a:pt x="708469" y="345186"/>
                </a:lnTo>
                <a:lnTo>
                  <a:pt x="728980" y="300482"/>
                </a:lnTo>
                <a:lnTo>
                  <a:pt x="742010" y="246875"/>
                </a:lnTo>
                <a:lnTo>
                  <a:pt x="745274" y="218173"/>
                </a:lnTo>
                <a:lnTo>
                  <a:pt x="746379" y="188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713223" y="2114169"/>
            <a:ext cx="32448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5">
                <a:latin typeface="Cambria Math"/>
                <a:cs typeface="Cambria Math"/>
              </a:rPr>
              <a:t>−</a:t>
            </a:r>
            <a:r>
              <a:rPr dirty="0" sz="950" spc="200">
                <a:latin typeface="Cambria Math"/>
                <a:cs typeface="Cambria Math"/>
              </a:rPr>
              <a:t>𝜋</a:t>
            </a:r>
            <a:r>
              <a:rPr dirty="0" sz="950" spc="5">
                <a:latin typeface="Cambria Math"/>
                <a:cs typeface="Cambria Math"/>
              </a:rPr>
              <a:t>·</a:t>
            </a:r>
            <a:r>
              <a:rPr dirty="0" sz="950" spc="195">
                <a:latin typeface="Cambria Math"/>
                <a:cs typeface="Cambria Math"/>
              </a:rPr>
              <a:t>𝜎</a:t>
            </a:r>
            <a:endParaRPr sz="95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74565" y="2313813"/>
            <a:ext cx="400685" cy="273050"/>
          </a:xfrm>
          <a:custGeom>
            <a:avLst/>
            <a:gdLst/>
            <a:ahLst/>
            <a:cxnLst/>
            <a:rect l="l" t="t" r="r" b="b"/>
            <a:pathLst>
              <a:path w="400685" h="273050">
                <a:moveTo>
                  <a:pt x="400304" y="0"/>
                </a:moveTo>
                <a:lnTo>
                  <a:pt x="89408" y="0"/>
                </a:lnTo>
                <a:lnTo>
                  <a:pt x="89408" y="635"/>
                </a:lnTo>
                <a:lnTo>
                  <a:pt x="75311" y="635"/>
                </a:lnTo>
                <a:lnTo>
                  <a:pt x="50546" y="250951"/>
                </a:lnTo>
                <a:lnTo>
                  <a:pt x="20700" y="195707"/>
                </a:lnTo>
                <a:lnTo>
                  <a:pt x="0" y="206628"/>
                </a:lnTo>
                <a:lnTo>
                  <a:pt x="2286" y="210820"/>
                </a:lnTo>
                <a:lnTo>
                  <a:pt x="13208" y="205104"/>
                </a:lnTo>
                <a:lnTo>
                  <a:pt x="49911" y="272541"/>
                </a:lnTo>
                <a:lnTo>
                  <a:pt x="55499" y="272541"/>
                </a:lnTo>
                <a:lnTo>
                  <a:pt x="81914" y="8636"/>
                </a:lnTo>
                <a:lnTo>
                  <a:pt x="93852" y="8636"/>
                </a:lnTo>
                <a:lnTo>
                  <a:pt x="93852" y="7620"/>
                </a:lnTo>
                <a:lnTo>
                  <a:pt x="400304" y="7620"/>
                </a:lnTo>
                <a:lnTo>
                  <a:pt x="4003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536947" y="2365628"/>
            <a:ext cx="673100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950" spc="140">
                <a:latin typeface="Cambria Math"/>
                <a:cs typeface="Cambria Math"/>
              </a:rPr>
              <a:t>𝜔</a:t>
            </a:r>
            <a:r>
              <a:rPr dirty="0" baseline="-11695" sz="1425" spc="209">
                <a:latin typeface="Cambria Math"/>
                <a:cs typeface="Cambria Math"/>
              </a:rPr>
              <a:t>𝑛</a:t>
            </a:r>
            <a:r>
              <a:rPr dirty="0" baseline="-11695" sz="1425" spc="719">
                <a:latin typeface="Cambria Math"/>
                <a:cs typeface="Cambria Math"/>
              </a:rPr>
              <a:t> </a:t>
            </a:r>
            <a:r>
              <a:rPr dirty="0" sz="950" spc="50">
                <a:latin typeface="Cambria Math"/>
                <a:cs typeface="Cambria Math"/>
              </a:rPr>
              <a:t>1−𝜁</a:t>
            </a:r>
            <a:r>
              <a:rPr dirty="0" baseline="17543" sz="1425" spc="75">
                <a:latin typeface="Cambria Math"/>
                <a:cs typeface="Cambria Math"/>
              </a:rPr>
              <a:t>2</a:t>
            </a:r>
            <a:endParaRPr baseline="17543" sz="1425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37225" y="2461767"/>
            <a:ext cx="15240" cy="184150"/>
          </a:xfrm>
          <a:custGeom>
            <a:avLst/>
            <a:gdLst/>
            <a:ahLst/>
            <a:cxnLst/>
            <a:rect l="l" t="t" r="r" b="b"/>
            <a:pathLst>
              <a:path w="15239" h="184150">
                <a:moveTo>
                  <a:pt x="15239" y="0"/>
                </a:moveTo>
                <a:lnTo>
                  <a:pt x="0" y="0"/>
                </a:lnTo>
                <a:lnTo>
                  <a:pt x="0" y="184150"/>
                </a:lnTo>
                <a:lnTo>
                  <a:pt x="15239" y="18415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57392" y="2461767"/>
            <a:ext cx="15240" cy="184150"/>
          </a:xfrm>
          <a:custGeom>
            <a:avLst/>
            <a:gdLst/>
            <a:ahLst/>
            <a:cxnLst/>
            <a:rect l="l" t="t" r="r" b="b"/>
            <a:pathLst>
              <a:path w="15239" h="184150">
                <a:moveTo>
                  <a:pt x="15240" y="0"/>
                </a:moveTo>
                <a:lnTo>
                  <a:pt x="0" y="0"/>
                </a:lnTo>
                <a:lnTo>
                  <a:pt x="0" y="184150"/>
                </a:lnTo>
                <a:lnTo>
                  <a:pt x="15240" y="18415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312155" y="2395804"/>
            <a:ext cx="4114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5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𝑝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64784" y="2371725"/>
            <a:ext cx="12192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165">
                <a:latin typeface="Cambria Math"/>
                <a:cs typeface="Cambria Math"/>
              </a:rPr>
              <a:t>𝑛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860796" y="2428113"/>
            <a:ext cx="109220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225">
                <a:latin typeface="Cambria Math"/>
                <a:cs typeface="Cambria Math"/>
              </a:rPr>
              <a:t>𝑝</a:t>
            </a:r>
            <a:endParaRPr sz="95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301872" y="2940176"/>
            <a:ext cx="238125" cy="13970"/>
          </a:xfrm>
          <a:custGeom>
            <a:avLst/>
            <a:gdLst/>
            <a:ahLst/>
            <a:cxnLst/>
            <a:rect l="l" t="t" r="r" b="b"/>
            <a:pathLst>
              <a:path w="238125" h="13969">
                <a:moveTo>
                  <a:pt x="237744" y="0"/>
                </a:moveTo>
                <a:lnTo>
                  <a:pt x="0" y="0"/>
                </a:lnTo>
                <a:lnTo>
                  <a:pt x="0" y="13715"/>
                </a:lnTo>
                <a:lnTo>
                  <a:pt x="237744" y="13715"/>
                </a:lnTo>
                <a:lnTo>
                  <a:pt x="2377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356609" y="2725674"/>
            <a:ext cx="123189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145">
                <a:latin typeface="Cambria Math"/>
                <a:cs typeface="Cambria Math"/>
              </a:rPr>
              <a:t>𝜋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8386" y="2395804"/>
            <a:ext cx="4167504" cy="6629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20" b="1">
                <a:latin typeface="Calibri"/>
                <a:cs typeface="Calibri"/>
              </a:rPr>
              <a:t>Valor</a:t>
            </a:r>
            <a:r>
              <a:rPr dirty="0" sz="1600" spc="-5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de</a:t>
            </a:r>
            <a:r>
              <a:rPr dirty="0" sz="1600" spc="-5" b="1">
                <a:latin typeface="Calibri"/>
                <a:cs typeface="Calibri"/>
              </a:rPr>
              <a:t> pico</a:t>
            </a:r>
            <a:r>
              <a:rPr dirty="0" sz="1600" spc="1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de</a:t>
            </a:r>
            <a:r>
              <a:rPr dirty="0" sz="1600" spc="1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sobreoscilación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-10">
                <a:latin typeface="Cambria Math"/>
                <a:cs typeface="Cambria Math"/>
              </a:rPr>
              <a:t>𝑀</a:t>
            </a:r>
            <a:r>
              <a:rPr dirty="0" baseline="-14492" sz="1725" spc="-15">
                <a:latin typeface="Cambria Math"/>
                <a:cs typeface="Cambria Math"/>
              </a:rPr>
              <a:t>𝑝</a:t>
            </a:r>
            <a:r>
              <a:rPr dirty="0" baseline="-14492" sz="1725" spc="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105">
                <a:latin typeface="Cambria Math"/>
                <a:cs typeface="Cambria Math"/>
              </a:rPr>
              <a:t>𝑒</a:t>
            </a:r>
            <a:r>
              <a:rPr dirty="0" baseline="11695" sz="1425" spc="157">
                <a:latin typeface="Cambria Math"/>
                <a:cs typeface="Cambria Math"/>
              </a:rPr>
              <a:t>tan</a:t>
            </a:r>
            <a:r>
              <a:rPr dirty="0" baseline="11695" sz="1425" spc="52">
                <a:latin typeface="Cambria Math"/>
                <a:cs typeface="Cambria Math"/>
              </a:rPr>
              <a:t> </a:t>
            </a:r>
            <a:r>
              <a:rPr dirty="0" baseline="11695" sz="1425" spc="187">
                <a:latin typeface="Cambria Math"/>
                <a:cs typeface="Cambria Math"/>
              </a:rPr>
              <a:t>𝜃</a:t>
            </a:r>
            <a:r>
              <a:rPr dirty="0" baseline="11695" sz="1425" spc="45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𝑒</a:t>
            </a:r>
            <a:endParaRPr sz="16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1180"/>
              </a:spcBef>
            </a:pPr>
            <a:r>
              <a:rPr dirty="0" sz="1600" spc="-10" b="1">
                <a:latin typeface="Calibri"/>
                <a:cs typeface="Calibri"/>
              </a:rPr>
              <a:t>Intervalo</a:t>
            </a:r>
            <a:r>
              <a:rPr dirty="0" sz="1600" spc="1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 </a:t>
            </a:r>
            <a:r>
              <a:rPr dirty="0" sz="1600" spc="-10" b="1">
                <a:latin typeface="Calibri"/>
                <a:cs typeface="Calibri"/>
              </a:rPr>
              <a:t>establecimiento</a:t>
            </a:r>
            <a:r>
              <a:rPr dirty="0" sz="1600" spc="-15" b="1">
                <a:latin typeface="Calibri"/>
                <a:cs typeface="Calibri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𝑛</a:t>
            </a:r>
            <a:r>
              <a:rPr dirty="0" baseline="-14492" sz="1725" spc="15">
                <a:latin typeface="Cambria Math"/>
                <a:cs typeface="Cambria Math"/>
              </a:rPr>
              <a:t>𝑠</a:t>
            </a:r>
            <a:r>
              <a:rPr dirty="0" baseline="-14492" sz="1725" spc="39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baseline="-38647" sz="1725" spc="75">
                <a:latin typeface="Cambria Math"/>
                <a:cs typeface="Cambria Math"/>
              </a:rPr>
              <a:t>𝑇·𝜎</a:t>
            </a:r>
            <a:endParaRPr baseline="-38647" sz="1725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322986" y="747521"/>
            <a:ext cx="3306445" cy="8172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683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Desplazamiento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los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LC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Calibri"/>
              <a:cs typeface="Calibri"/>
            </a:endParaRPr>
          </a:p>
          <a:p>
            <a:pPr algn="r" marR="519430">
              <a:lnSpc>
                <a:spcPts val="935"/>
              </a:lnSpc>
              <a:tabLst>
                <a:tab pos="485775" algn="l"/>
              </a:tabLst>
            </a:pPr>
            <a:r>
              <a:rPr dirty="0" sz="1150" spc="85">
                <a:latin typeface="Cambria Math"/>
                <a:cs typeface="Cambria Math"/>
              </a:rPr>
              <a:t>𝛾	𝛾</a:t>
            </a:r>
            <a:endParaRPr sz="1150">
              <a:latin typeface="Cambria Math"/>
              <a:cs typeface="Cambria Math"/>
            </a:endParaRPr>
          </a:p>
          <a:p>
            <a:pPr marL="63500">
              <a:lnSpc>
                <a:spcPts val="1475"/>
              </a:lnSpc>
            </a:pPr>
            <a:r>
              <a:rPr dirty="0" sz="1600" spc="-10" b="1">
                <a:latin typeface="Calibri"/>
                <a:cs typeface="Calibri"/>
              </a:rPr>
              <a:t>Intervalo</a:t>
            </a:r>
            <a:r>
              <a:rPr dirty="0" sz="1600" spc="1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de</a:t>
            </a:r>
            <a:r>
              <a:rPr dirty="0" sz="1600" spc="-10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subida</a:t>
            </a:r>
            <a:r>
              <a:rPr dirty="0" sz="1600" spc="20" b="1">
                <a:latin typeface="Calibri"/>
                <a:cs typeface="Calibri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𝑛</a:t>
            </a:r>
            <a:r>
              <a:rPr dirty="0" baseline="-14492" sz="1725" spc="44">
                <a:latin typeface="Cambria Math"/>
                <a:cs typeface="Cambria Math"/>
              </a:rPr>
              <a:t>𝑟</a:t>
            </a:r>
            <a:r>
              <a:rPr dirty="0" baseline="-14492" sz="1725" spc="42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baseline="-38647" sz="1725" spc="135">
                <a:latin typeface="Cambria Math"/>
                <a:cs typeface="Cambria Math"/>
              </a:rPr>
              <a:t>𝜃</a:t>
            </a:r>
            <a:r>
              <a:rPr dirty="0" baseline="-38647" sz="1725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baseline="-38647" sz="1725" spc="82">
                <a:latin typeface="Cambria Math"/>
                <a:cs typeface="Cambria Math"/>
              </a:rPr>
              <a:t>𝑇·𝜔</a:t>
            </a:r>
            <a:endParaRPr baseline="-38647" sz="1725">
              <a:latin typeface="Cambria Math"/>
              <a:cs typeface="Cambria Math"/>
            </a:endParaRPr>
          </a:p>
        </p:txBody>
      </p:sp>
      <p:pic>
        <p:nvPicPr>
          <p:cNvPr id="26" name="object 2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44982" y="3313662"/>
            <a:ext cx="5513934" cy="3039893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6118083" y="1118354"/>
            <a:ext cx="5403215" cy="5267325"/>
            <a:chOff x="6118083" y="1118354"/>
            <a:chExt cx="5403215" cy="5267325"/>
          </a:xfrm>
        </p:grpSpPr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18083" y="1118354"/>
              <a:ext cx="5403152" cy="2972889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55764" y="4117861"/>
              <a:ext cx="1901952" cy="2267698"/>
            </a:xfrm>
            <a:prstGeom prst="rect">
              <a:avLst/>
            </a:prstGeom>
          </p:spPr>
        </p:pic>
      </p:grpSp>
      <p:sp>
        <p:nvSpPr>
          <p:cNvPr id="30" name="object 3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82637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Influencia </a:t>
            </a:r>
            <a:r>
              <a:rPr dirty="0"/>
              <a:t>del</a:t>
            </a:r>
            <a:r>
              <a:rPr dirty="0" spc="5"/>
              <a:t> </a:t>
            </a:r>
            <a:r>
              <a:rPr dirty="0"/>
              <a:t>periodo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10"/>
              <a:t>muestreo</a:t>
            </a:r>
            <a:r>
              <a:rPr dirty="0" spc="-15"/>
              <a:t> </a:t>
            </a:r>
            <a:r>
              <a:rPr dirty="0" spc="-5"/>
              <a:t>en </a:t>
            </a:r>
            <a:r>
              <a:rPr dirty="0"/>
              <a:t>la </a:t>
            </a:r>
            <a:r>
              <a:rPr dirty="0" spc="-15"/>
              <a:t>respuesta</a:t>
            </a:r>
            <a:r>
              <a:rPr dirty="0" spc="10"/>
              <a:t> </a:t>
            </a:r>
            <a:r>
              <a:rPr dirty="0" spc="-10"/>
              <a:t>transitoria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6427470" cy="2530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Desplazamiento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los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LC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00">
              <a:latin typeface="Calibri"/>
              <a:cs typeface="Calibri"/>
            </a:endParaRPr>
          </a:p>
          <a:p>
            <a:pPr marL="267335" indent="-229235">
              <a:lnSpc>
                <a:spcPct val="100000"/>
              </a:lnSpc>
              <a:buFont typeface="Arial"/>
              <a:buChar char="•"/>
              <a:tabLst>
                <a:tab pos="267970" algn="l"/>
              </a:tabLst>
            </a:pPr>
            <a:r>
              <a:rPr dirty="0" sz="2400" spc="-10">
                <a:latin typeface="Calibri"/>
                <a:cs typeface="Calibri"/>
              </a:rPr>
              <a:t>Aumentar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T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aumenta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amortiguamiento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relativo</a:t>
            </a:r>
            <a:endParaRPr sz="2400">
              <a:latin typeface="Calibri"/>
              <a:cs typeface="Calibri"/>
            </a:endParaRPr>
          </a:p>
          <a:p>
            <a:pPr lvl="1" marL="724535" indent="-229235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724535" algn="l"/>
                <a:tab pos="725170" algn="l"/>
              </a:tabLst>
            </a:pPr>
            <a:r>
              <a:rPr dirty="0" sz="2100" spc="10">
                <a:latin typeface="Calibri"/>
                <a:cs typeface="Calibri"/>
              </a:rPr>
              <a:t>Disminuye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la</a:t>
            </a:r>
            <a:r>
              <a:rPr dirty="0" sz="2100" spc="-3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estabilidad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>
                <a:latin typeface="Calibri"/>
                <a:cs typeface="Calibri"/>
              </a:rPr>
              <a:t>relativa</a:t>
            </a:r>
            <a:endParaRPr sz="2100">
              <a:latin typeface="Calibri"/>
              <a:cs typeface="Calibri"/>
            </a:endParaRPr>
          </a:p>
          <a:p>
            <a:pPr lvl="1" marL="724535" indent="-229235">
              <a:lnSpc>
                <a:spcPct val="100000"/>
              </a:lnSpc>
              <a:spcBef>
                <a:spcPts val="275"/>
              </a:spcBef>
              <a:buFont typeface="Arial"/>
              <a:buChar char="•"/>
              <a:tabLst>
                <a:tab pos="724535" algn="l"/>
                <a:tab pos="725170" algn="l"/>
              </a:tabLst>
            </a:pPr>
            <a:r>
              <a:rPr dirty="0" sz="2100">
                <a:latin typeface="Calibri"/>
                <a:cs typeface="Calibri"/>
              </a:rPr>
              <a:t>Afecta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al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sobrepaso</a:t>
            </a:r>
            <a:endParaRPr sz="2100">
              <a:latin typeface="Calibri"/>
              <a:cs typeface="Calibri"/>
            </a:endParaRPr>
          </a:p>
          <a:p>
            <a:pPr lvl="1" marL="724535" indent="-229235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724535" algn="l"/>
                <a:tab pos="725170" algn="l"/>
              </a:tabLst>
            </a:pPr>
            <a:r>
              <a:rPr dirty="0" sz="2100" spc="-20">
                <a:latin typeface="Calibri"/>
                <a:cs typeface="Calibri"/>
              </a:rPr>
              <a:t>Tener</a:t>
            </a:r>
            <a:r>
              <a:rPr dirty="0" sz="2100" spc="-2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8-10</a:t>
            </a:r>
            <a:r>
              <a:rPr dirty="0" sz="2100" spc="-4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muestras</a:t>
            </a:r>
            <a:endParaRPr sz="2100">
              <a:latin typeface="Calibri"/>
              <a:cs typeface="Calibri"/>
            </a:endParaRPr>
          </a:p>
          <a:p>
            <a:pPr lvl="2" marL="1181735" indent="-229235">
              <a:lnSpc>
                <a:spcPct val="100000"/>
              </a:lnSpc>
              <a:spcBef>
                <a:spcPts val="345"/>
              </a:spcBef>
              <a:buFont typeface="Arial"/>
              <a:buChar char="•"/>
              <a:tabLst>
                <a:tab pos="1181735" algn="l"/>
                <a:tab pos="1182370" algn="l"/>
              </a:tabLst>
            </a:pPr>
            <a:r>
              <a:rPr dirty="0" sz="1600" spc="-20">
                <a:latin typeface="Calibri"/>
                <a:cs typeface="Calibri"/>
              </a:rPr>
              <a:t>Por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ciclo 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oscilación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(subamortiguado)</a:t>
            </a:r>
            <a:endParaRPr sz="1600">
              <a:latin typeface="Calibri"/>
              <a:cs typeface="Calibri"/>
            </a:endParaRPr>
          </a:p>
          <a:p>
            <a:pPr lvl="2" marL="1181735" indent="-229235">
              <a:lnSpc>
                <a:spcPct val="100000"/>
              </a:lnSpc>
              <a:spcBef>
                <a:spcPts val="315"/>
              </a:spcBef>
              <a:buFont typeface="Arial"/>
              <a:buChar char="•"/>
              <a:tabLst>
                <a:tab pos="1181735" algn="l"/>
                <a:tab pos="1182370" algn="l"/>
              </a:tabLst>
            </a:pPr>
            <a:r>
              <a:rPr dirty="0" sz="1600" spc="-15">
                <a:latin typeface="Calibri"/>
                <a:cs typeface="Calibri"/>
              </a:rPr>
              <a:t>Durante</a:t>
            </a:r>
            <a:r>
              <a:rPr dirty="0" sz="1600" spc="-5">
                <a:latin typeface="Calibri"/>
                <a:cs typeface="Calibri"/>
              </a:rPr>
              <a:t> el tiempo de </a:t>
            </a:r>
            <a:r>
              <a:rPr dirty="0" sz="1600" spc="-10">
                <a:latin typeface="Calibri"/>
                <a:cs typeface="Calibri"/>
              </a:rPr>
              <a:t>levantamiento </a:t>
            </a:r>
            <a:r>
              <a:rPr dirty="0" sz="1600" spc="-5">
                <a:latin typeface="Calibri"/>
                <a:cs typeface="Calibri"/>
              </a:rPr>
              <a:t>(sobreamortiguado)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80881" y="3836137"/>
            <a:ext cx="114622" cy="66387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1752831" y="3604450"/>
            <a:ext cx="43180" cy="65405"/>
          </a:xfrm>
          <a:custGeom>
            <a:avLst/>
            <a:gdLst/>
            <a:ahLst/>
            <a:cxnLst/>
            <a:rect l="l" t="t" r="r" b="b"/>
            <a:pathLst>
              <a:path w="43180" h="65404">
                <a:moveTo>
                  <a:pt x="28914" y="0"/>
                </a:moveTo>
                <a:lnTo>
                  <a:pt x="16491" y="0"/>
                </a:lnTo>
                <a:lnTo>
                  <a:pt x="11569" y="1630"/>
                </a:lnTo>
                <a:lnTo>
                  <a:pt x="4240" y="8058"/>
                </a:lnTo>
                <a:lnTo>
                  <a:pt x="2129" y="12663"/>
                </a:lnTo>
                <a:lnTo>
                  <a:pt x="1563" y="18803"/>
                </a:lnTo>
                <a:lnTo>
                  <a:pt x="9766" y="19666"/>
                </a:lnTo>
                <a:lnTo>
                  <a:pt x="9794" y="15637"/>
                </a:lnTo>
                <a:lnTo>
                  <a:pt x="10965" y="12375"/>
                </a:lnTo>
                <a:lnTo>
                  <a:pt x="15579" y="7770"/>
                </a:lnTo>
                <a:lnTo>
                  <a:pt x="18649" y="6619"/>
                </a:lnTo>
                <a:lnTo>
                  <a:pt x="26132" y="6619"/>
                </a:lnTo>
                <a:lnTo>
                  <a:pt x="29077" y="7674"/>
                </a:lnTo>
                <a:lnTo>
                  <a:pt x="33605" y="12087"/>
                </a:lnTo>
                <a:lnTo>
                  <a:pt x="34737" y="14774"/>
                </a:lnTo>
                <a:lnTo>
                  <a:pt x="34737" y="20914"/>
                </a:lnTo>
                <a:lnTo>
                  <a:pt x="33490" y="24080"/>
                </a:lnTo>
                <a:lnTo>
                  <a:pt x="28521" y="30891"/>
                </a:lnTo>
                <a:lnTo>
                  <a:pt x="23753" y="35496"/>
                </a:lnTo>
                <a:lnTo>
                  <a:pt x="12135" y="44994"/>
                </a:lnTo>
                <a:lnTo>
                  <a:pt x="8653" y="48255"/>
                </a:lnTo>
                <a:lnTo>
                  <a:pt x="3837" y="53916"/>
                </a:lnTo>
                <a:lnTo>
                  <a:pt x="2081" y="56794"/>
                </a:lnTo>
                <a:lnTo>
                  <a:pt x="306" y="61495"/>
                </a:lnTo>
                <a:lnTo>
                  <a:pt x="0" y="63413"/>
                </a:lnTo>
                <a:lnTo>
                  <a:pt x="57" y="65332"/>
                </a:lnTo>
                <a:lnTo>
                  <a:pt x="43026" y="65332"/>
                </a:lnTo>
                <a:lnTo>
                  <a:pt x="43026" y="57657"/>
                </a:lnTo>
                <a:lnTo>
                  <a:pt x="11147" y="57657"/>
                </a:lnTo>
                <a:lnTo>
                  <a:pt x="12030" y="56218"/>
                </a:lnTo>
                <a:lnTo>
                  <a:pt x="13152" y="54779"/>
                </a:lnTo>
                <a:lnTo>
                  <a:pt x="15877" y="51901"/>
                </a:lnTo>
                <a:lnTo>
                  <a:pt x="18947" y="49119"/>
                </a:lnTo>
                <a:lnTo>
                  <a:pt x="29471" y="40293"/>
                </a:lnTo>
                <a:lnTo>
                  <a:pt x="33577" y="36455"/>
                </a:lnTo>
                <a:lnTo>
                  <a:pt x="38508" y="30891"/>
                </a:lnTo>
                <a:lnTo>
                  <a:pt x="40273" y="28301"/>
                </a:lnTo>
                <a:lnTo>
                  <a:pt x="42403" y="23216"/>
                </a:lnTo>
                <a:lnTo>
                  <a:pt x="42940" y="20722"/>
                </a:lnTo>
                <a:lnTo>
                  <a:pt x="42940" y="12951"/>
                </a:lnTo>
                <a:lnTo>
                  <a:pt x="41117" y="8634"/>
                </a:lnTo>
                <a:lnTo>
                  <a:pt x="33845" y="1726"/>
                </a:lnTo>
                <a:lnTo>
                  <a:pt x="28914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" name="object 8"/>
          <p:cNvGrpSpPr/>
          <p:nvPr/>
        </p:nvGrpSpPr>
        <p:grpSpPr>
          <a:xfrm>
            <a:off x="1535597" y="3630247"/>
            <a:ext cx="2513330" cy="2457450"/>
            <a:chOff x="1535597" y="3630247"/>
            <a:chExt cx="2513330" cy="2457450"/>
          </a:xfrm>
        </p:grpSpPr>
        <p:sp>
          <p:nvSpPr>
            <p:cNvPr id="9" name="object 9"/>
            <p:cNvSpPr/>
            <p:nvPr/>
          </p:nvSpPr>
          <p:spPr>
            <a:xfrm>
              <a:off x="1846090" y="3632655"/>
              <a:ext cx="2159000" cy="2317115"/>
            </a:xfrm>
            <a:custGeom>
              <a:avLst/>
              <a:gdLst/>
              <a:ahLst/>
              <a:cxnLst/>
              <a:rect l="l" t="t" r="r" b="b"/>
              <a:pathLst>
                <a:path w="2159000" h="2317115">
                  <a:moveTo>
                    <a:pt x="0" y="2316853"/>
                  </a:moveTo>
                  <a:lnTo>
                    <a:pt x="0" y="0"/>
                  </a:lnTo>
                </a:path>
                <a:path w="2159000" h="2317115">
                  <a:moveTo>
                    <a:pt x="431705" y="2316853"/>
                  </a:moveTo>
                  <a:lnTo>
                    <a:pt x="431705" y="0"/>
                  </a:lnTo>
                </a:path>
                <a:path w="2159000" h="2317115">
                  <a:moveTo>
                    <a:pt x="863391" y="2316853"/>
                  </a:moveTo>
                  <a:lnTo>
                    <a:pt x="863391" y="0"/>
                  </a:lnTo>
                </a:path>
                <a:path w="2159000" h="2317115">
                  <a:moveTo>
                    <a:pt x="1295097" y="2316853"/>
                  </a:moveTo>
                  <a:lnTo>
                    <a:pt x="1295097" y="0"/>
                  </a:lnTo>
                </a:path>
                <a:path w="2159000" h="2317115">
                  <a:moveTo>
                    <a:pt x="1726802" y="2316853"/>
                  </a:moveTo>
                  <a:lnTo>
                    <a:pt x="1726802" y="0"/>
                  </a:lnTo>
                </a:path>
                <a:path w="2159000" h="2317115">
                  <a:moveTo>
                    <a:pt x="2158508" y="2316853"/>
                  </a:moveTo>
                  <a:lnTo>
                    <a:pt x="2158508" y="0"/>
                  </a:lnTo>
                </a:path>
                <a:path w="2159000" h="2317115">
                  <a:moveTo>
                    <a:pt x="2158508" y="2316853"/>
                  </a:moveTo>
                  <a:lnTo>
                    <a:pt x="0" y="2316853"/>
                  </a:lnTo>
                </a:path>
                <a:path w="2159000" h="2317115">
                  <a:moveTo>
                    <a:pt x="2158508" y="2085167"/>
                  </a:moveTo>
                  <a:lnTo>
                    <a:pt x="0" y="2085167"/>
                  </a:lnTo>
                </a:path>
                <a:path w="2159000" h="2317115">
                  <a:moveTo>
                    <a:pt x="2158508" y="1853481"/>
                  </a:moveTo>
                  <a:lnTo>
                    <a:pt x="0" y="1853481"/>
                  </a:lnTo>
                </a:path>
                <a:path w="2159000" h="2317115">
                  <a:moveTo>
                    <a:pt x="2158508" y="1621804"/>
                  </a:moveTo>
                  <a:lnTo>
                    <a:pt x="0" y="1621804"/>
                  </a:lnTo>
                </a:path>
                <a:path w="2159000" h="2317115">
                  <a:moveTo>
                    <a:pt x="2158508" y="1390118"/>
                  </a:moveTo>
                  <a:lnTo>
                    <a:pt x="0" y="1390118"/>
                  </a:lnTo>
                </a:path>
                <a:path w="2159000" h="2317115">
                  <a:moveTo>
                    <a:pt x="2158508" y="1158431"/>
                  </a:moveTo>
                  <a:lnTo>
                    <a:pt x="0" y="1158431"/>
                  </a:lnTo>
                </a:path>
                <a:path w="2159000" h="2317115">
                  <a:moveTo>
                    <a:pt x="2158508" y="926745"/>
                  </a:moveTo>
                  <a:lnTo>
                    <a:pt x="0" y="926745"/>
                  </a:lnTo>
                </a:path>
                <a:path w="2159000" h="2317115">
                  <a:moveTo>
                    <a:pt x="2158508" y="695059"/>
                  </a:moveTo>
                  <a:lnTo>
                    <a:pt x="0" y="695059"/>
                  </a:lnTo>
                </a:path>
                <a:path w="2159000" h="2317115">
                  <a:moveTo>
                    <a:pt x="2158508" y="463372"/>
                  </a:moveTo>
                  <a:lnTo>
                    <a:pt x="0" y="463372"/>
                  </a:lnTo>
                </a:path>
                <a:path w="2159000" h="2317115">
                  <a:moveTo>
                    <a:pt x="2158508" y="231686"/>
                  </a:moveTo>
                  <a:lnTo>
                    <a:pt x="0" y="231686"/>
                  </a:lnTo>
                </a:path>
                <a:path w="2159000" h="2317115">
                  <a:moveTo>
                    <a:pt x="2158508" y="0"/>
                  </a:moveTo>
                  <a:lnTo>
                    <a:pt x="0" y="0"/>
                  </a:lnTo>
                </a:path>
              </a:pathLst>
            </a:custGeom>
            <a:ln w="479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843684" y="3630256"/>
              <a:ext cx="2163445" cy="2322195"/>
            </a:xfrm>
            <a:custGeom>
              <a:avLst/>
              <a:gdLst/>
              <a:ahLst/>
              <a:cxnLst/>
              <a:rect l="l" t="t" r="r" b="b"/>
              <a:pathLst>
                <a:path w="2163445" h="2322195">
                  <a:moveTo>
                    <a:pt x="2163330" y="12"/>
                  </a:moveTo>
                  <a:lnTo>
                    <a:pt x="2158504" y="0"/>
                  </a:lnTo>
                  <a:lnTo>
                    <a:pt x="2158504" y="4800"/>
                  </a:lnTo>
                  <a:lnTo>
                    <a:pt x="2158504" y="27927"/>
                  </a:lnTo>
                  <a:lnTo>
                    <a:pt x="2158504" y="231698"/>
                  </a:lnTo>
                  <a:lnTo>
                    <a:pt x="2135390" y="231698"/>
                  </a:lnTo>
                  <a:lnTo>
                    <a:pt x="2135390" y="236486"/>
                  </a:lnTo>
                  <a:lnTo>
                    <a:pt x="2158504" y="236486"/>
                  </a:lnTo>
                  <a:lnTo>
                    <a:pt x="2158504" y="463384"/>
                  </a:lnTo>
                  <a:lnTo>
                    <a:pt x="2135390" y="463384"/>
                  </a:lnTo>
                  <a:lnTo>
                    <a:pt x="2135390" y="468172"/>
                  </a:lnTo>
                  <a:lnTo>
                    <a:pt x="2158504" y="468172"/>
                  </a:lnTo>
                  <a:lnTo>
                    <a:pt x="2158504" y="695071"/>
                  </a:lnTo>
                  <a:lnTo>
                    <a:pt x="2135390" y="695071"/>
                  </a:lnTo>
                  <a:lnTo>
                    <a:pt x="2135390" y="699858"/>
                  </a:lnTo>
                  <a:lnTo>
                    <a:pt x="2158504" y="699858"/>
                  </a:lnTo>
                  <a:lnTo>
                    <a:pt x="2158504" y="926757"/>
                  </a:lnTo>
                  <a:lnTo>
                    <a:pt x="2135390" y="926757"/>
                  </a:lnTo>
                  <a:lnTo>
                    <a:pt x="2135390" y="931545"/>
                  </a:lnTo>
                  <a:lnTo>
                    <a:pt x="2158504" y="931545"/>
                  </a:lnTo>
                  <a:lnTo>
                    <a:pt x="2158504" y="1390129"/>
                  </a:lnTo>
                  <a:lnTo>
                    <a:pt x="2135390" y="1390129"/>
                  </a:lnTo>
                  <a:lnTo>
                    <a:pt x="2135390" y="1394917"/>
                  </a:lnTo>
                  <a:lnTo>
                    <a:pt x="2158504" y="1394917"/>
                  </a:lnTo>
                  <a:lnTo>
                    <a:pt x="2158504" y="1621815"/>
                  </a:lnTo>
                  <a:lnTo>
                    <a:pt x="2135390" y="1621815"/>
                  </a:lnTo>
                  <a:lnTo>
                    <a:pt x="2135390" y="1626603"/>
                  </a:lnTo>
                  <a:lnTo>
                    <a:pt x="2158504" y="1626603"/>
                  </a:lnTo>
                  <a:lnTo>
                    <a:pt x="2158504" y="1853488"/>
                  </a:lnTo>
                  <a:lnTo>
                    <a:pt x="2135390" y="1853488"/>
                  </a:lnTo>
                  <a:lnTo>
                    <a:pt x="2135390" y="1858289"/>
                  </a:lnTo>
                  <a:lnTo>
                    <a:pt x="2158504" y="1858289"/>
                  </a:lnTo>
                  <a:lnTo>
                    <a:pt x="2158504" y="2085174"/>
                  </a:lnTo>
                  <a:lnTo>
                    <a:pt x="2135390" y="2085174"/>
                  </a:lnTo>
                  <a:lnTo>
                    <a:pt x="2135390" y="2089975"/>
                  </a:lnTo>
                  <a:lnTo>
                    <a:pt x="2158504" y="2089975"/>
                  </a:lnTo>
                  <a:lnTo>
                    <a:pt x="2158504" y="2293696"/>
                  </a:lnTo>
                  <a:lnTo>
                    <a:pt x="2158504" y="2316861"/>
                  </a:lnTo>
                  <a:lnTo>
                    <a:pt x="2135390" y="2316861"/>
                  </a:lnTo>
                  <a:lnTo>
                    <a:pt x="1731594" y="2316861"/>
                  </a:lnTo>
                  <a:lnTo>
                    <a:pt x="1731594" y="2293696"/>
                  </a:lnTo>
                  <a:lnTo>
                    <a:pt x="1726806" y="2293696"/>
                  </a:lnTo>
                  <a:lnTo>
                    <a:pt x="1726806" y="2316861"/>
                  </a:lnTo>
                  <a:lnTo>
                    <a:pt x="1299895" y="2316861"/>
                  </a:lnTo>
                  <a:lnTo>
                    <a:pt x="1299895" y="2293696"/>
                  </a:lnTo>
                  <a:lnTo>
                    <a:pt x="1295095" y="2293696"/>
                  </a:lnTo>
                  <a:lnTo>
                    <a:pt x="1295095" y="2316861"/>
                  </a:lnTo>
                  <a:lnTo>
                    <a:pt x="868184" y="2316861"/>
                  </a:lnTo>
                  <a:lnTo>
                    <a:pt x="868184" y="2293696"/>
                  </a:lnTo>
                  <a:lnTo>
                    <a:pt x="863396" y="2293696"/>
                  </a:lnTo>
                  <a:lnTo>
                    <a:pt x="863396" y="2316861"/>
                  </a:lnTo>
                  <a:lnTo>
                    <a:pt x="436499" y="2316861"/>
                  </a:lnTo>
                  <a:lnTo>
                    <a:pt x="436499" y="2293696"/>
                  </a:lnTo>
                  <a:lnTo>
                    <a:pt x="431711" y="2293696"/>
                  </a:lnTo>
                  <a:lnTo>
                    <a:pt x="431711" y="2316861"/>
                  </a:lnTo>
                  <a:lnTo>
                    <a:pt x="4800" y="2316861"/>
                  </a:lnTo>
                  <a:lnTo>
                    <a:pt x="4800" y="2293696"/>
                  </a:lnTo>
                  <a:lnTo>
                    <a:pt x="4800" y="699858"/>
                  </a:lnTo>
                  <a:lnTo>
                    <a:pt x="27965" y="699858"/>
                  </a:lnTo>
                  <a:lnTo>
                    <a:pt x="27965" y="695071"/>
                  </a:lnTo>
                  <a:lnTo>
                    <a:pt x="4800" y="695071"/>
                  </a:lnTo>
                  <a:lnTo>
                    <a:pt x="4800" y="468172"/>
                  </a:lnTo>
                  <a:lnTo>
                    <a:pt x="27965" y="468172"/>
                  </a:lnTo>
                  <a:lnTo>
                    <a:pt x="27965" y="463384"/>
                  </a:lnTo>
                  <a:lnTo>
                    <a:pt x="4800" y="463384"/>
                  </a:lnTo>
                  <a:lnTo>
                    <a:pt x="4800" y="236486"/>
                  </a:lnTo>
                  <a:lnTo>
                    <a:pt x="27965" y="236486"/>
                  </a:lnTo>
                  <a:lnTo>
                    <a:pt x="27965" y="231698"/>
                  </a:lnTo>
                  <a:lnTo>
                    <a:pt x="4800" y="231698"/>
                  </a:lnTo>
                  <a:lnTo>
                    <a:pt x="4800" y="27927"/>
                  </a:lnTo>
                  <a:lnTo>
                    <a:pt x="4800" y="4800"/>
                  </a:lnTo>
                  <a:lnTo>
                    <a:pt x="27965" y="4800"/>
                  </a:lnTo>
                  <a:lnTo>
                    <a:pt x="431711" y="4800"/>
                  </a:lnTo>
                  <a:lnTo>
                    <a:pt x="431711" y="27927"/>
                  </a:lnTo>
                  <a:lnTo>
                    <a:pt x="436499" y="27927"/>
                  </a:lnTo>
                  <a:lnTo>
                    <a:pt x="436499" y="4800"/>
                  </a:lnTo>
                  <a:lnTo>
                    <a:pt x="863396" y="4800"/>
                  </a:lnTo>
                  <a:lnTo>
                    <a:pt x="863396" y="27927"/>
                  </a:lnTo>
                  <a:lnTo>
                    <a:pt x="868184" y="27927"/>
                  </a:lnTo>
                  <a:lnTo>
                    <a:pt x="868184" y="4800"/>
                  </a:lnTo>
                  <a:lnTo>
                    <a:pt x="1295095" y="4800"/>
                  </a:lnTo>
                  <a:lnTo>
                    <a:pt x="1295095" y="27927"/>
                  </a:lnTo>
                  <a:lnTo>
                    <a:pt x="1299895" y="27927"/>
                  </a:lnTo>
                  <a:lnTo>
                    <a:pt x="1299895" y="4800"/>
                  </a:lnTo>
                  <a:lnTo>
                    <a:pt x="1726806" y="4800"/>
                  </a:lnTo>
                  <a:lnTo>
                    <a:pt x="1726806" y="27927"/>
                  </a:lnTo>
                  <a:lnTo>
                    <a:pt x="1731594" y="27927"/>
                  </a:lnTo>
                  <a:lnTo>
                    <a:pt x="1731594" y="4800"/>
                  </a:lnTo>
                  <a:lnTo>
                    <a:pt x="2135390" y="4800"/>
                  </a:lnTo>
                  <a:lnTo>
                    <a:pt x="2158504" y="4800"/>
                  </a:lnTo>
                  <a:lnTo>
                    <a:pt x="2158504" y="12"/>
                  </a:lnTo>
                  <a:lnTo>
                    <a:pt x="2135390" y="12"/>
                  </a:lnTo>
                  <a:lnTo>
                    <a:pt x="27965" y="12"/>
                  </a:lnTo>
                  <a:lnTo>
                    <a:pt x="4800" y="1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0" y="27927"/>
                  </a:lnTo>
                  <a:lnTo>
                    <a:pt x="0" y="2293696"/>
                  </a:lnTo>
                  <a:lnTo>
                    <a:pt x="0" y="2319261"/>
                  </a:lnTo>
                  <a:lnTo>
                    <a:pt x="2400" y="2319261"/>
                  </a:lnTo>
                  <a:lnTo>
                    <a:pt x="2400" y="2321661"/>
                  </a:lnTo>
                  <a:lnTo>
                    <a:pt x="2135390" y="2321661"/>
                  </a:lnTo>
                  <a:lnTo>
                    <a:pt x="2160955" y="2321661"/>
                  </a:lnTo>
                  <a:lnTo>
                    <a:pt x="2163330" y="2321661"/>
                  </a:lnTo>
                  <a:lnTo>
                    <a:pt x="2163330" y="2316861"/>
                  </a:lnTo>
                  <a:lnTo>
                    <a:pt x="2163305" y="2293696"/>
                  </a:lnTo>
                  <a:lnTo>
                    <a:pt x="2163305" y="27927"/>
                  </a:lnTo>
                  <a:lnTo>
                    <a:pt x="2163305" y="4800"/>
                  </a:lnTo>
                  <a:lnTo>
                    <a:pt x="2163330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061942" y="478868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7195" y="0"/>
                  </a:moveTo>
                  <a:lnTo>
                    <a:pt x="0" y="0"/>
                  </a:lnTo>
                  <a:lnTo>
                    <a:pt x="0" y="4796"/>
                  </a:lnTo>
                  <a:lnTo>
                    <a:pt x="7195" y="4796"/>
                  </a:lnTo>
                  <a:lnTo>
                    <a:pt x="71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821053" y="6020879"/>
              <a:ext cx="1769745" cy="66675"/>
            </a:xfrm>
            <a:custGeom>
              <a:avLst/>
              <a:gdLst/>
              <a:ahLst/>
              <a:cxnLst/>
              <a:rect l="l" t="t" r="r" b="b"/>
              <a:pathLst>
                <a:path w="1769745" h="66675">
                  <a:moveTo>
                    <a:pt x="42278" y="25527"/>
                  </a:moveTo>
                  <a:lnTo>
                    <a:pt x="41910" y="21640"/>
                  </a:lnTo>
                  <a:lnTo>
                    <a:pt x="39954" y="14046"/>
                  </a:lnTo>
                  <a:lnTo>
                    <a:pt x="38620" y="10833"/>
                  </a:lnTo>
                  <a:lnTo>
                    <a:pt x="35877" y="6616"/>
                  </a:lnTo>
                  <a:lnTo>
                    <a:pt x="35179" y="5537"/>
                  </a:lnTo>
                  <a:lnTo>
                    <a:pt x="34188" y="4622"/>
                  </a:lnTo>
                  <a:lnTo>
                    <a:pt x="34188" y="22504"/>
                  </a:lnTo>
                  <a:lnTo>
                    <a:pt x="34188" y="43891"/>
                  </a:lnTo>
                  <a:lnTo>
                    <a:pt x="32943" y="50952"/>
                  </a:lnTo>
                  <a:lnTo>
                    <a:pt x="27927" y="58051"/>
                  </a:lnTo>
                  <a:lnTo>
                    <a:pt x="24866" y="59817"/>
                  </a:lnTo>
                  <a:lnTo>
                    <a:pt x="17538" y="59817"/>
                  </a:lnTo>
                  <a:lnTo>
                    <a:pt x="14439" y="58039"/>
                  </a:lnTo>
                  <a:lnTo>
                    <a:pt x="9461" y="50990"/>
                  </a:lnTo>
                  <a:lnTo>
                    <a:pt x="8204" y="43891"/>
                  </a:lnTo>
                  <a:lnTo>
                    <a:pt x="8216" y="22504"/>
                  </a:lnTo>
                  <a:lnTo>
                    <a:pt x="9588" y="15227"/>
                  </a:lnTo>
                  <a:lnTo>
                    <a:pt x="12331" y="11264"/>
                  </a:lnTo>
                  <a:lnTo>
                    <a:pt x="14516" y="8153"/>
                  </a:lnTo>
                  <a:lnTo>
                    <a:pt x="17437" y="6616"/>
                  </a:lnTo>
                  <a:lnTo>
                    <a:pt x="24841" y="6616"/>
                  </a:lnTo>
                  <a:lnTo>
                    <a:pt x="27952" y="8369"/>
                  </a:lnTo>
                  <a:lnTo>
                    <a:pt x="32943" y="15405"/>
                  </a:lnTo>
                  <a:lnTo>
                    <a:pt x="34188" y="22504"/>
                  </a:lnTo>
                  <a:lnTo>
                    <a:pt x="34188" y="4622"/>
                  </a:lnTo>
                  <a:lnTo>
                    <a:pt x="33007" y="3517"/>
                  </a:lnTo>
                  <a:lnTo>
                    <a:pt x="27749" y="698"/>
                  </a:lnTo>
                  <a:lnTo>
                    <a:pt x="24688" y="0"/>
                  </a:lnTo>
                  <a:lnTo>
                    <a:pt x="16471" y="0"/>
                  </a:lnTo>
                  <a:lnTo>
                    <a:pt x="0" y="25527"/>
                  </a:lnTo>
                  <a:lnTo>
                    <a:pt x="0" y="33223"/>
                  </a:lnTo>
                  <a:lnTo>
                    <a:pt x="14922" y="66382"/>
                  </a:lnTo>
                  <a:lnTo>
                    <a:pt x="25958" y="66382"/>
                  </a:lnTo>
                  <a:lnTo>
                    <a:pt x="29895" y="65100"/>
                  </a:lnTo>
                  <a:lnTo>
                    <a:pt x="36144" y="59994"/>
                  </a:lnTo>
                  <a:lnTo>
                    <a:pt x="36245" y="59817"/>
                  </a:lnTo>
                  <a:lnTo>
                    <a:pt x="38481" y="56362"/>
                  </a:lnTo>
                  <a:lnTo>
                    <a:pt x="41605" y="47002"/>
                  </a:lnTo>
                  <a:lnTo>
                    <a:pt x="42278" y="41732"/>
                  </a:lnTo>
                  <a:lnTo>
                    <a:pt x="42278" y="25527"/>
                  </a:lnTo>
                  <a:close/>
                </a:path>
                <a:path w="1769745" h="66675">
                  <a:moveTo>
                    <a:pt x="473659" y="57607"/>
                  </a:moveTo>
                  <a:lnTo>
                    <a:pt x="441782" y="57607"/>
                  </a:lnTo>
                  <a:lnTo>
                    <a:pt x="442658" y="56159"/>
                  </a:lnTo>
                  <a:lnTo>
                    <a:pt x="443788" y="54711"/>
                  </a:lnTo>
                  <a:lnTo>
                    <a:pt x="446506" y="51854"/>
                  </a:lnTo>
                  <a:lnTo>
                    <a:pt x="449580" y="49123"/>
                  </a:lnTo>
                  <a:lnTo>
                    <a:pt x="460108" y="40246"/>
                  </a:lnTo>
                  <a:lnTo>
                    <a:pt x="464210" y="36436"/>
                  </a:lnTo>
                  <a:lnTo>
                    <a:pt x="469138" y="30873"/>
                  </a:lnTo>
                  <a:lnTo>
                    <a:pt x="470903" y="28232"/>
                  </a:lnTo>
                  <a:lnTo>
                    <a:pt x="473036" y="23215"/>
                  </a:lnTo>
                  <a:lnTo>
                    <a:pt x="473570" y="20650"/>
                  </a:lnTo>
                  <a:lnTo>
                    <a:pt x="473570" y="12941"/>
                  </a:lnTo>
                  <a:lnTo>
                    <a:pt x="471754" y="8648"/>
                  </a:lnTo>
                  <a:lnTo>
                    <a:pt x="464477" y="1727"/>
                  </a:lnTo>
                  <a:lnTo>
                    <a:pt x="459549" y="0"/>
                  </a:lnTo>
                  <a:lnTo>
                    <a:pt x="447128" y="0"/>
                  </a:lnTo>
                  <a:lnTo>
                    <a:pt x="442201" y="1600"/>
                  </a:lnTo>
                  <a:lnTo>
                    <a:pt x="434873" y="8026"/>
                  </a:lnTo>
                  <a:lnTo>
                    <a:pt x="432765" y="12687"/>
                  </a:lnTo>
                  <a:lnTo>
                    <a:pt x="432193" y="18808"/>
                  </a:lnTo>
                  <a:lnTo>
                    <a:pt x="440397" y="19646"/>
                  </a:lnTo>
                  <a:lnTo>
                    <a:pt x="440423" y="15570"/>
                  </a:lnTo>
                  <a:lnTo>
                    <a:pt x="441591" y="12382"/>
                  </a:lnTo>
                  <a:lnTo>
                    <a:pt x="446214" y="7759"/>
                  </a:lnTo>
                  <a:lnTo>
                    <a:pt x="449287" y="6616"/>
                  </a:lnTo>
                  <a:lnTo>
                    <a:pt x="456768" y="6616"/>
                  </a:lnTo>
                  <a:lnTo>
                    <a:pt x="459714" y="7696"/>
                  </a:lnTo>
                  <a:lnTo>
                    <a:pt x="464235" y="12039"/>
                  </a:lnTo>
                  <a:lnTo>
                    <a:pt x="465366" y="14706"/>
                  </a:lnTo>
                  <a:lnTo>
                    <a:pt x="465366" y="20891"/>
                  </a:lnTo>
                  <a:lnTo>
                    <a:pt x="464121" y="24079"/>
                  </a:lnTo>
                  <a:lnTo>
                    <a:pt x="459155" y="30861"/>
                  </a:lnTo>
                  <a:lnTo>
                    <a:pt x="454380" y="35458"/>
                  </a:lnTo>
                  <a:lnTo>
                    <a:pt x="442772" y="44970"/>
                  </a:lnTo>
                  <a:lnTo>
                    <a:pt x="439280" y="48247"/>
                  </a:lnTo>
                  <a:lnTo>
                    <a:pt x="434467" y="53924"/>
                  </a:lnTo>
                  <a:lnTo>
                    <a:pt x="432714" y="56807"/>
                  </a:lnTo>
                  <a:lnTo>
                    <a:pt x="430936" y="61506"/>
                  </a:lnTo>
                  <a:lnTo>
                    <a:pt x="430631" y="63347"/>
                  </a:lnTo>
                  <a:lnTo>
                    <a:pt x="430695" y="65278"/>
                  </a:lnTo>
                  <a:lnTo>
                    <a:pt x="473659" y="65278"/>
                  </a:lnTo>
                  <a:lnTo>
                    <a:pt x="473659" y="57607"/>
                  </a:lnTo>
                  <a:close/>
                </a:path>
                <a:path w="1769745" h="66675">
                  <a:moveTo>
                    <a:pt x="905789" y="42392"/>
                  </a:moveTo>
                  <a:lnTo>
                    <a:pt x="896962" y="42392"/>
                  </a:lnTo>
                  <a:lnTo>
                    <a:pt x="896962" y="13081"/>
                  </a:lnTo>
                  <a:lnTo>
                    <a:pt x="896962" y="266"/>
                  </a:lnTo>
                  <a:lnTo>
                    <a:pt x="890435" y="266"/>
                  </a:lnTo>
                  <a:lnTo>
                    <a:pt x="889000" y="2311"/>
                  </a:lnTo>
                  <a:lnTo>
                    <a:pt x="889000" y="13081"/>
                  </a:lnTo>
                  <a:lnTo>
                    <a:pt x="889000" y="42392"/>
                  </a:lnTo>
                  <a:lnTo>
                    <a:pt x="868654" y="42392"/>
                  </a:lnTo>
                  <a:lnTo>
                    <a:pt x="889000" y="13081"/>
                  </a:lnTo>
                  <a:lnTo>
                    <a:pt x="889000" y="2311"/>
                  </a:lnTo>
                  <a:lnTo>
                    <a:pt x="860793" y="42392"/>
                  </a:lnTo>
                  <a:lnTo>
                    <a:pt x="860793" y="49707"/>
                  </a:lnTo>
                  <a:lnTo>
                    <a:pt x="889000" y="49707"/>
                  </a:lnTo>
                  <a:lnTo>
                    <a:pt x="889000" y="65278"/>
                  </a:lnTo>
                  <a:lnTo>
                    <a:pt x="896962" y="65278"/>
                  </a:lnTo>
                  <a:lnTo>
                    <a:pt x="896962" y="49707"/>
                  </a:lnTo>
                  <a:lnTo>
                    <a:pt x="905789" y="49707"/>
                  </a:lnTo>
                  <a:lnTo>
                    <a:pt x="905789" y="42392"/>
                  </a:lnTo>
                  <a:close/>
                </a:path>
                <a:path w="1769745" h="66675">
                  <a:moveTo>
                    <a:pt x="1337678" y="37960"/>
                  </a:moveTo>
                  <a:lnTo>
                    <a:pt x="1335862" y="32905"/>
                  </a:lnTo>
                  <a:lnTo>
                    <a:pt x="1333246" y="30162"/>
                  </a:lnTo>
                  <a:lnTo>
                    <a:pt x="1329486" y="26225"/>
                  </a:lnTo>
                  <a:lnTo>
                    <a:pt x="1329486" y="40017"/>
                  </a:lnTo>
                  <a:lnTo>
                    <a:pt x="1329436" y="49593"/>
                  </a:lnTo>
                  <a:lnTo>
                    <a:pt x="1328280" y="53022"/>
                  </a:lnTo>
                  <a:lnTo>
                    <a:pt x="1323479" y="58458"/>
                  </a:lnTo>
                  <a:lnTo>
                    <a:pt x="1320609" y="59817"/>
                  </a:lnTo>
                  <a:lnTo>
                    <a:pt x="1314856" y="59817"/>
                  </a:lnTo>
                  <a:lnTo>
                    <a:pt x="1312735" y="59169"/>
                  </a:lnTo>
                  <a:lnTo>
                    <a:pt x="1308519" y="56527"/>
                  </a:lnTo>
                  <a:lnTo>
                    <a:pt x="1306893" y="54622"/>
                  </a:lnTo>
                  <a:lnTo>
                    <a:pt x="1305699" y="52044"/>
                  </a:lnTo>
                  <a:lnTo>
                    <a:pt x="1304493" y="49593"/>
                  </a:lnTo>
                  <a:lnTo>
                    <a:pt x="1303909" y="46964"/>
                  </a:lnTo>
                  <a:lnTo>
                    <a:pt x="1303909" y="40017"/>
                  </a:lnTo>
                  <a:lnTo>
                    <a:pt x="1305166" y="36626"/>
                  </a:lnTo>
                  <a:lnTo>
                    <a:pt x="1307757" y="34036"/>
                  </a:lnTo>
                  <a:lnTo>
                    <a:pt x="1309954" y="31750"/>
                  </a:lnTo>
                  <a:lnTo>
                    <a:pt x="1310246" y="31457"/>
                  </a:lnTo>
                  <a:lnTo>
                    <a:pt x="1313319" y="30162"/>
                  </a:lnTo>
                  <a:lnTo>
                    <a:pt x="1320507" y="30162"/>
                  </a:lnTo>
                  <a:lnTo>
                    <a:pt x="1323581" y="31457"/>
                  </a:lnTo>
                  <a:lnTo>
                    <a:pt x="1328381" y="36626"/>
                  </a:lnTo>
                  <a:lnTo>
                    <a:pt x="1329486" y="40017"/>
                  </a:lnTo>
                  <a:lnTo>
                    <a:pt x="1329486" y="26225"/>
                  </a:lnTo>
                  <a:lnTo>
                    <a:pt x="1328381" y="25057"/>
                  </a:lnTo>
                  <a:lnTo>
                    <a:pt x="1323771" y="23101"/>
                  </a:lnTo>
                  <a:lnTo>
                    <a:pt x="1315427" y="23101"/>
                  </a:lnTo>
                  <a:lnTo>
                    <a:pt x="1312545" y="23812"/>
                  </a:lnTo>
                  <a:lnTo>
                    <a:pt x="1306982" y="26657"/>
                  </a:lnTo>
                  <a:lnTo>
                    <a:pt x="1304582" y="28829"/>
                  </a:lnTo>
                  <a:lnTo>
                    <a:pt x="1302664" y="31750"/>
                  </a:lnTo>
                  <a:lnTo>
                    <a:pt x="1302791" y="25057"/>
                  </a:lnTo>
                  <a:lnTo>
                    <a:pt x="1315046" y="6565"/>
                  </a:lnTo>
                  <a:lnTo>
                    <a:pt x="1320800" y="6565"/>
                  </a:lnTo>
                  <a:lnTo>
                    <a:pt x="1328572" y="16814"/>
                  </a:lnTo>
                  <a:lnTo>
                    <a:pt x="1336535" y="16192"/>
                  </a:lnTo>
                  <a:lnTo>
                    <a:pt x="1323200" y="0"/>
                  </a:lnTo>
                  <a:lnTo>
                    <a:pt x="1311211" y="0"/>
                  </a:lnTo>
                  <a:lnTo>
                    <a:pt x="1294803" y="46088"/>
                  </a:lnTo>
                  <a:lnTo>
                    <a:pt x="1296911" y="54152"/>
                  </a:lnTo>
                  <a:lnTo>
                    <a:pt x="1301140" y="59169"/>
                  </a:lnTo>
                  <a:lnTo>
                    <a:pt x="1305255" y="63931"/>
                  </a:lnTo>
                  <a:lnTo>
                    <a:pt x="1310728" y="66382"/>
                  </a:lnTo>
                  <a:lnTo>
                    <a:pt x="1321282" y="66382"/>
                  </a:lnTo>
                  <a:lnTo>
                    <a:pt x="1324737" y="65455"/>
                  </a:lnTo>
                  <a:lnTo>
                    <a:pt x="1330871" y="61734"/>
                  </a:lnTo>
                  <a:lnTo>
                    <a:pt x="1332572" y="59817"/>
                  </a:lnTo>
                  <a:lnTo>
                    <a:pt x="1333271" y="59042"/>
                  </a:lnTo>
                  <a:lnTo>
                    <a:pt x="1335087" y="55537"/>
                  </a:lnTo>
                  <a:lnTo>
                    <a:pt x="1336814" y="52044"/>
                  </a:lnTo>
                  <a:lnTo>
                    <a:pt x="1337678" y="48247"/>
                  </a:lnTo>
                  <a:lnTo>
                    <a:pt x="1337678" y="37960"/>
                  </a:lnTo>
                  <a:close/>
                </a:path>
                <a:path w="1769745" h="66675">
                  <a:moveTo>
                    <a:pt x="1769579" y="42672"/>
                  </a:moveTo>
                  <a:lnTo>
                    <a:pt x="1768525" y="39217"/>
                  </a:lnTo>
                  <a:lnTo>
                    <a:pt x="1766417" y="36322"/>
                  </a:lnTo>
                  <a:lnTo>
                    <a:pt x="1764449" y="33489"/>
                  </a:lnTo>
                  <a:lnTo>
                    <a:pt x="1761426" y="31407"/>
                  </a:lnTo>
                  <a:lnTo>
                    <a:pt x="1761426" y="50571"/>
                  </a:lnTo>
                  <a:lnTo>
                    <a:pt x="1760181" y="53695"/>
                  </a:lnTo>
                  <a:lnTo>
                    <a:pt x="1755190" y="58597"/>
                  </a:lnTo>
                  <a:lnTo>
                    <a:pt x="1752028" y="59817"/>
                  </a:lnTo>
                  <a:lnTo>
                    <a:pt x="1745792" y="59817"/>
                  </a:lnTo>
                  <a:lnTo>
                    <a:pt x="1734947" y="48793"/>
                  </a:lnTo>
                  <a:lnTo>
                    <a:pt x="1734997" y="42672"/>
                  </a:lnTo>
                  <a:lnTo>
                    <a:pt x="1736191" y="39687"/>
                  </a:lnTo>
                  <a:lnTo>
                    <a:pt x="1738693" y="37211"/>
                  </a:lnTo>
                  <a:lnTo>
                    <a:pt x="1741093" y="34721"/>
                  </a:lnTo>
                  <a:lnTo>
                    <a:pt x="1744256" y="33489"/>
                  </a:lnTo>
                  <a:lnTo>
                    <a:pt x="1751838" y="33489"/>
                  </a:lnTo>
                  <a:lnTo>
                    <a:pt x="1755000" y="34747"/>
                  </a:lnTo>
                  <a:lnTo>
                    <a:pt x="1760181" y="39763"/>
                  </a:lnTo>
                  <a:lnTo>
                    <a:pt x="1761324" y="42672"/>
                  </a:lnTo>
                  <a:lnTo>
                    <a:pt x="1761426" y="50571"/>
                  </a:lnTo>
                  <a:lnTo>
                    <a:pt x="1761426" y="31407"/>
                  </a:lnTo>
                  <a:lnTo>
                    <a:pt x="1757299" y="30022"/>
                  </a:lnTo>
                  <a:lnTo>
                    <a:pt x="1760562" y="28816"/>
                  </a:lnTo>
                  <a:lnTo>
                    <a:pt x="1762963" y="27089"/>
                  </a:lnTo>
                  <a:lnTo>
                    <a:pt x="1763052" y="26962"/>
                  </a:lnTo>
                  <a:lnTo>
                    <a:pt x="1764512" y="24828"/>
                  </a:lnTo>
                  <a:lnTo>
                    <a:pt x="1766125" y="22631"/>
                  </a:lnTo>
                  <a:lnTo>
                    <a:pt x="1766900" y="20002"/>
                  </a:lnTo>
                  <a:lnTo>
                    <a:pt x="1766798" y="12039"/>
                  </a:lnTo>
                  <a:lnTo>
                    <a:pt x="1765173" y="8242"/>
                  </a:lnTo>
                  <a:lnTo>
                    <a:pt x="1763407" y="6565"/>
                  </a:lnTo>
                  <a:lnTo>
                    <a:pt x="1758632" y="2006"/>
                  </a:lnTo>
                  <a:lnTo>
                    <a:pt x="1758632" y="13779"/>
                  </a:lnTo>
                  <a:lnTo>
                    <a:pt x="1758619" y="20002"/>
                  </a:lnTo>
                  <a:lnTo>
                    <a:pt x="1757680" y="22123"/>
                  </a:lnTo>
                  <a:lnTo>
                    <a:pt x="1755762" y="24053"/>
                  </a:lnTo>
                  <a:lnTo>
                    <a:pt x="1753755" y="25996"/>
                  </a:lnTo>
                  <a:lnTo>
                    <a:pt x="1751253" y="26962"/>
                  </a:lnTo>
                  <a:lnTo>
                    <a:pt x="1745018" y="26962"/>
                  </a:lnTo>
                  <a:lnTo>
                    <a:pt x="1742427" y="25984"/>
                  </a:lnTo>
                  <a:lnTo>
                    <a:pt x="1740509" y="24041"/>
                  </a:lnTo>
                  <a:lnTo>
                    <a:pt x="1738503" y="22085"/>
                  </a:lnTo>
                  <a:lnTo>
                    <a:pt x="1737601" y="19748"/>
                  </a:lnTo>
                  <a:lnTo>
                    <a:pt x="1737537" y="13779"/>
                  </a:lnTo>
                  <a:lnTo>
                    <a:pt x="1738503" y="11442"/>
                  </a:lnTo>
                  <a:lnTo>
                    <a:pt x="1742528" y="7543"/>
                  </a:lnTo>
                  <a:lnTo>
                    <a:pt x="1745018" y="6565"/>
                  </a:lnTo>
                  <a:lnTo>
                    <a:pt x="1751164" y="6565"/>
                  </a:lnTo>
                  <a:lnTo>
                    <a:pt x="1753654" y="7569"/>
                  </a:lnTo>
                  <a:lnTo>
                    <a:pt x="1757680" y="11557"/>
                  </a:lnTo>
                  <a:lnTo>
                    <a:pt x="1758632" y="13779"/>
                  </a:lnTo>
                  <a:lnTo>
                    <a:pt x="1758632" y="2006"/>
                  </a:lnTo>
                  <a:lnTo>
                    <a:pt x="1758264" y="1651"/>
                  </a:lnTo>
                  <a:lnTo>
                    <a:pt x="1753654" y="0"/>
                  </a:lnTo>
                  <a:lnTo>
                    <a:pt x="1742338" y="0"/>
                  </a:lnTo>
                  <a:lnTo>
                    <a:pt x="1737829" y="1612"/>
                  </a:lnTo>
                  <a:lnTo>
                    <a:pt x="1734464" y="4838"/>
                  </a:lnTo>
                  <a:lnTo>
                    <a:pt x="1731010" y="8064"/>
                  </a:lnTo>
                  <a:lnTo>
                    <a:pt x="1729384" y="12039"/>
                  </a:lnTo>
                  <a:lnTo>
                    <a:pt x="1729409" y="20002"/>
                  </a:lnTo>
                  <a:lnTo>
                    <a:pt x="1730146" y="22593"/>
                  </a:lnTo>
                  <a:lnTo>
                    <a:pt x="1731797" y="24866"/>
                  </a:lnTo>
                  <a:lnTo>
                    <a:pt x="1733321" y="27089"/>
                  </a:lnTo>
                  <a:lnTo>
                    <a:pt x="1735810" y="28816"/>
                  </a:lnTo>
                  <a:lnTo>
                    <a:pt x="1739074" y="30022"/>
                  </a:lnTo>
                  <a:lnTo>
                    <a:pt x="1735137" y="31064"/>
                  </a:lnTo>
                  <a:lnTo>
                    <a:pt x="1732076" y="33007"/>
                  </a:lnTo>
                  <a:lnTo>
                    <a:pt x="1727847" y="38709"/>
                  </a:lnTo>
                  <a:lnTo>
                    <a:pt x="1726704" y="42240"/>
                  </a:lnTo>
                  <a:lnTo>
                    <a:pt x="1726742" y="52247"/>
                  </a:lnTo>
                  <a:lnTo>
                    <a:pt x="1728711" y="56883"/>
                  </a:lnTo>
                  <a:lnTo>
                    <a:pt x="1736610" y="64490"/>
                  </a:lnTo>
                  <a:lnTo>
                    <a:pt x="1741754" y="66382"/>
                  </a:lnTo>
                  <a:lnTo>
                    <a:pt x="1754619" y="66382"/>
                  </a:lnTo>
                  <a:lnTo>
                    <a:pt x="1759712" y="64477"/>
                  </a:lnTo>
                  <a:lnTo>
                    <a:pt x="1764550" y="59817"/>
                  </a:lnTo>
                  <a:lnTo>
                    <a:pt x="1767560" y="56921"/>
                  </a:lnTo>
                  <a:lnTo>
                    <a:pt x="1769579" y="52247"/>
                  </a:lnTo>
                  <a:lnTo>
                    <a:pt x="1769579" y="4267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60564" y="6020876"/>
              <a:ext cx="88148" cy="6637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80881" y="4299509"/>
              <a:ext cx="114229" cy="6533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80881" y="4067823"/>
              <a:ext cx="114449" cy="6638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35597" y="4058133"/>
              <a:ext cx="2505024" cy="1929587"/>
            </a:xfrm>
            <a:prstGeom prst="rect">
              <a:avLst/>
            </a:prstGeom>
          </p:spPr>
        </p:pic>
      </p:grpSp>
      <p:sp>
        <p:nvSpPr>
          <p:cNvPr id="17" name="object 17"/>
          <p:cNvSpPr/>
          <p:nvPr/>
        </p:nvSpPr>
        <p:spPr>
          <a:xfrm>
            <a:off x="2625347" y="3473209"/>
            <a:ext cx="574675" cy="97790"/>
          </a:xfrm>
          <a:custGeom>
            <a:avLst/>
            <a:gdLst/>
            <a:ahLst/>
            <a:cxnLst/>
            <a:rect l="l" t="t" r="r" b="b"/>
            <a:pathLst>
              <a:path w="574675" h="97789">
                <a:moveTo>
                  <a:pt x="37414" y="12951"/>
                </a:moveTo>
                <a:lnTo>
                  <a:pt x="22256" y="12951"/>
                </a:lnTo>
                <a:lnTo>
                  <a:pt x="22256" y="75310"/>
                </a:lnTo>
                <a:lnTo>
                  <a:pt x="37414" y="75310"/>
                </a:lnTo>
                <a:lnTo>
                  <a:pt x="37414" y="12951"/>
                </a:lnTo>
                <a:close/>
              </a:path>
              <a:path w="574675" h="97789">
                <a:moveTo>
                  <a:pt x="59671" y="287"/>
                </a:moveTo>
                <a:lnTo>
                  <a:pt x="0" y="287"/>
                </a:lnTo>
                <a:lnTo>
                  <a:pt x="0" y="12951"/>
                </a:lnTo>
                <a:lnTo>
                  <a:pt x="59671" y="12951"/>
                </a:lnTo>
                <a:lnTo>
                  <a:pt x="59671" y="287"/>
                </a:lnTo>
                <a:close/>
              </a:path>
              <a:path w="574675" h="97789">
                <a:moveTo>
                  <a:pt x="150521" y="20338"/>
                </a:moveTo>
                <a:lnTo>
                  <a:pt x="98045" y="20338"/>
                </a:lnTo>
                <a:lnTo>
                  <a:pt x="98045" y="33577"/>
                </a:lnTo>
                <a:lnTo>
                  <a:pt x="150521" y="33577"/>
                </a:lnTo>
                <a:lnTo>
                  <a:pt x="150521" y="20338"/>
                </a:lnTo>
                <a:close/>
              </a:path>
              <a:path w="574675" h="97789">
                <a:moveTo>
                  <a:pt x="150521" y="42979"/>
                </a:moveTo>
                <a:lnTo>
                  <a:pt x="98045" y="42979"/>
                </a:lnTo>
                <a:lnTo>
                  <a:pt x="98045" y="56218"/>
                </a:lnTo>
                <a:lnTo>
                  <a:pt x="150521" y="56218"/>
                </a:lnTo>
                <a:lnTo>
                  <a:pt x="150521" y="42979"/>
                </a:lnTo>
                <a:close/>
              </a:path>
              <a:path w="574675" h="97789">
                <a:moveTo>
                  <a:pt x="222760" y="0"/>
                </a:moveTo>
                <a:lnTo>
                  <a:pt x="208273" y="0"/>
                </a:lnTo>
                <a:lnTo>
                  <a:pt x="202613" y="2494"/>
                </a:lnTo>
                <a:lnTo>
                  <a:pt x="191105" y="38278"/>
                </a:lnTo>
                <a:lnTo>
                  <a:pt x="191534" y="48173"/>
                </a:lnTo>
                <a:lnTo>
                  <a:pt x="208177" y="76557"/>
                </a:lnTo>
                <a:lnTo>
                  <a:pt x="222760" y="76557"/>
                </a:lnTo>
                <a:lnTo>
                  <a:pt x="228420" y="73966"/>
                </a:lnTo>
                <a:lnTo>
                  <a:pt x="232449" y="68882"/>
                </a:lnTo>
                <a:lnTo>
                  <a:pt x="234989" y="64661"/>
                </a:lnTo>
                <a:lnTo>
                  <a:pt x="213742" y="64661"/>
                </a:lnTo>
                <a:lnTo>
                  <a:pt x="212207" y="64085"/>
                </a:lnTo>
                <a:lnTo>
                  <a:pt x="206248" y="48173"/>
                </a:lnTo>
                <a:lnTo>
                  <a:pt x="206252" y="28289"/>
                </a:lnTo>
                <a:lnTo>
                  <a:pt x="206643" y="23216"/>
                </a:lnTo>
                <a:lnTo>
                  <a:pt x="207698" y="19475"/>
                </a:lnTo>
                <a:lnTo>
                  <a:pt x="208369" y="16692"/>
                </a:lnTo>
                <a:lnTo>
                  <a:pt x="209521" y="14678"/>
                </a:lnTo>
                <a:lnTo>
                  <a:pt x="210864" y="13527"/>
                </a:lnTo>
                <a:lnTo>
                  <a:pt x="212207" y="12471"/>
                </a:lnTo>
                <a:lnTo>
                  <a:pt x="213742" y="11896"/>
                </a:lnTo>
                <a:lnTo>
                  <a:pt x="235010" y="11896"/>
                </a:lnTo>
                <a:lnTo>
                  <a:pt x="232545" y="7770"/>
                </a:lnTo>
                <a:lnTo>
                  <a:pt x="228420" y="2590"/>
                </a:lnTo>
                <a:lnTo>
                  <a:pt x="222760" y="0"/>
                </a:lnTo>
                <a:close/>
              </a:path>
              <a:path w="574675" h="97789">
                <a:moveTo>
                  <a:pt x="235010" y="11896"/>
                </a:moveTo>
                <a:lnTo>
                  <a:pt x="217195" y="11896"/>
                </a:lnTo>
                <a:lnTo>
                  <a:pt x="218730" y="12471"/>
                </a:lnTo>
                <a:lnTo>
                  <a:pt x="220169" y="13527"/>
                </a:lnTo>
                <a:lnTo>
                  <a:pt x="221512" y="14678"/>
                </a:lnTo>
                <a:lnTo>
                  <a:pt x="222568" y="16884"/>
                </a:lnTo>
                <a:lnTo>
                  <a:pt x="223431" y="20146"/>
                </a:lnTo>
                <a:lnTo>
                  <a:pt x="224390" y="23408"/>
                </a:lnTo>
                <a:lnTo>
                  <a:pt x="224700" y="28289"/>
                </a:lnTo>
                <a:lnTo>
                  <a:pt x="224692" y="48173"/>
                </a:lnTo>
                <a:lnTo>
                  <a:pt x="224294" y="53340"/>
                </a:lnTo>
                <a:lnTo>
                  <a:pt x="222568" y="59864"/>
                </a:lnTo>
                <a:lnTo>
                  <a:pt x="221512" y="61878"/>
                </a:lnTo>
                <a:lnTo>
                  <a:pt x="219959" y="63114"/>
                </a:lnTo>
                <a:lnTo>
                  <a:pt x="218826" y="64085"/>
                </a:lnTo>
                <a:lnTo>
                  <a:pt x="217195" y="64661"/>
                </a:lnTo>
                <a:lnTo>
                  <a:pt x="234989" y="64661"/>
                </a:lnTo>
                <a:lnTo>
                  <a:pt x="235708" y="63466"/>
                </a:lnTo>
                <a:lnTo>
                  <a:pt x="238013" y="56566"/>
                </a:lnTo>
                <a:lnTo>
                  <a:pt x="239383" y="48173"/>
                </a:lnTo>
                <a:lnTo>
                  <a:pt x="239832" y="38182"/>
                </a:lnTo>
                <a:lnTo>
                  <a:pt x="239369" y="28289"/>
                </a:lnTo>
                <a:lnTo>
                  <a:pt x="238048" y="20146"/>
                </a:lnTo>
                <a:lnTo>
                  <a:pt x="237993" y="19906"/>
                </a:lnTo>
                <a:lnTo>
                  <a:pt x="235748" y="13131"/>
                </a:lnTo>
                <a:lnTo>
                  <a:pt x="235010" y="11896"/>
                </a:lnTo>
                <a:close/>
              </a:path>
              <a:path w="574675" h="97789">
                <a:moveTo>
                  <a:pt x="268616" y="60919"/>
                </a:moveTo>
                <a:lnTo>
                  <a:pt x="254322" y="60919"/>
                </a:lnTo>
                <a:lnTo>
                  <a:pt x="254322" y="75310"/>
                </a:lnTo>
                <a:lnTo>
                  <a:pt x="268616" y="75310"/>
                </a:lnTo>
                <a:lnTo>
                  <a:pt x="268616" y="60919"/>
                </a:lnTo>
                <a:close/>
              </a:path>
              <a:path w="574675" h="97789">
                <a:moveTo>
                  <a:pt x="317927" y="21106"/>
                </a:moveTo>
                <a:lnTo>
                  <a:pt x="303632" y="21106"/>
                </a:lnTo>
                <a:lnTo>
                  <a:pt x="303632" y="75310"/>
                </a:lnTo>
                <a:lnTo>
                  <a:pt x="317927" y="75310"/>
                </a:lnTo>
                <a:lnTo>
                  <a:pt x="317927" y="21106"/>
                </a:lnTo>
                <a:close/>
              </a:path>
              <a:path w="574675" h="97789">
                <a:moveTo>
                  <a:pt x="317927" y="0"/>
                </a:moveTo>
                <a:lnTo>
                  <a:pt x="306319" y="0"/>
                </a:lnTo>
                <a:lnTo>
                  <a:pt x="304688" y="4509"/>
                </a:lnTo>
                <a:lnTo>
                  <a:pt x="301618" y="8538"/>
                </a:lnTo>
                <a:lnTo>
                  <a:pt x="297301" y="11992"/>
                </a:lnTo>
                <a:lnTo>
                  <a:pt x="292888" y="15349"/>
                </a:lnTo>
                <a:lnTo>
                  <a:pt x="288763" y="17748"/>
                </a:lnTo>
                <a:lnTo>
                  <a:pt x="285021" y="18995"/>
                </a:lnTo>
                <a:lnTo>
                  <a:pt x="285021" y="32042"/>
                </a:lnTo>
                <a:lnTo>
                  <a:pt x="292120" y="29644"/>
                </a:lnTo>
                <a:lnTo>
                  <a:pt x="298356" y="25998"/>
                </a:lnTo>
                <a:lnTo>
                  <a:pt x="303632" y="21106"/>
                </a:lnTo>
                <a:lnTo>
                  <a:pt x="317927" y="21106"/>
                </a:lnTo>
                <a:lnTo>
                  <a:pt x="317927" y="0"/>
                </a:lnTo>
                <a:close/>
              </a:path>
              <a:path w="574675" h="97789">
                <a:moveTo>
                  <a:pt x="383642" y="57561"/>
                </a:moveTo>
                <a:lnTo>
                  <a:pt x="369156" y="59768"/>
                </a:lnTo>
                <a:lnTo>
                  <a:pt x="370499" y="64948"/>
                </a:lnTo>
                <a:lnTo>
                  <a:pt x="373377" y="68978"/>
                </a:lnTo>
                <a:lnTo>
                  <a:pt x="377694" y="72048"/>
                </a:lnTo>
                <a:lnTo>
                  <a:pt x="382011" y="75022"/>
                </a:lnTo>
                <a:lnTo>
                  <a:pt x="387863" y="76557"/>
                </a:lnTo>
                <a:lnTo>
                  <a:pt x="403404" y="76557"/>
                </a:lnTo>
                <a:lnTo>
                  <a:pt x="409544" y="74734"/>
                </a:lnTo>
                <a:lnTo>
                  <a:pt x="417890" y="67539"/>
                </a:lnTo>
                <a:lnTo>
                  <a:pt x="418577" y="66100"/>
                </a:lnTo>
                <a:lnTo>
                  <a:pt x="391892" y="66100"/>
                </a:lnTo>
                <a:lnTo>
                  <a:pt x="389206" y="65428"/>
                </a:lnTo>
                <a:lnTo>
                  <a:pt x="385465" y="62454"/>
                </a:lnTo>
                <a:lnTo>
                  <a:pt x="384217" y="60343"/>
                </a:lnTo>
                <a:lnTo>
                  <a:pt x="383642" y="57561"/>
                </a:lnTo>
                <a:close/>
              </a:path>
              <a:path w="574675" h="97789">
                <a:moveTo>
                  <a:pt x="401486" y="19762"/>
                </a:moveTo>
                <a:lnTo>
                  <a:pt x="386232" y="19762"/>
                </a:lnTo>
                <a:lnTo>
                  <a:pt x="380476" y="21297"/>
                </a:lnTo>
                <a:lnTo>
                  <a:pt x="373089" y="27725"/>
                </a:lnTo>
                <a:lnTo>
                  <a:pt x="371170" y="31659"/>
                </a:lnTo>
                <a:lnTo>
                  <a:pt x="371170" y="41636"/>
                </a:lnTo>
                <a:lnTo>
                  <a:pt x="402157" y="56218"/>
                </a:lnTo>
                <a:lnTo>
                  <a:pt x="403788" y="56890"/>
                </a:lnTo>
                <a:lnTo>
                  <a:pt x="405131" y="58233"/>
                </a:lnTo>
                <a:lnTo>
                  <a:pt x="405515" y="59192"/>
                </a:lnTo>
                <a:lnTo>
                  <a:pt x="405515" y="61878"/>
                </a:lnTo>
                <a:lnTo>
                  <a:pt x="404843" y="63126"/>
                </a:lnTo>
                <a:lnTo>
                  <a:pt x="403596" y="64085"/>
                </a:lnTo>
                <a:lnTo>
                  <a:pt x="401773" y="65428"/>
                </a:lnTo>
                <a:lnTo>
                  <a:pt x="398991" y="66100"/>
                </a:lnTo>
                <a:lnTo>
                  <a:pt x="418577" y="66100"/>
                </a:lnTo>
                <a:lnTo>
                  <a:pt x="419905" y="63318"/>
                </a:lnTo>
                <a:lnTo>
                  <a:pt x="419905" y="53724"/>
                </a:lnTo>
                <a:lnTo>
                  <a:pt x="418466" y="50174"/>
                </a:lnTo>
                <a:lnTo>
                  <a:pt x="412422" y="45090"/>
                </a:lnTo>
                <a:lnTo>
                  <a:pt x="407050" y="42979"/>
                </a:lnTo>
                <a:lnTo>
                  <a:pt x="399375" y="41252"/>
                </a:lnTo>
                <a:lnTo>
                  <a:pt x="391700" y="39429"/>
                </a:lnTo>
                <a:lnTo>
                  <a:pt x="387287" y="38086"/>
                </a:lnTo>
                <a:lnTo>
                  <a:pt x="384985" y="36455"/>
                </a:lnTo>
                <a:lnTo>
                  <a:pt x="384505" y="35592"/>
                </a:lnTo>
                <a:lnTo>
                  <a:pt x="384505" y="33385"/>
                </a:lnTo>
                <a:lnTo>
                  <a:pt x="385081" y="32426"/>
                </a:lnTo>
                <a:lnTo>
                  <a:pt x="386136" y="31659"/>
                </a:lnTo>
                <a:lnTo>
                  <a:pt x="387767" y="30603"/>
                </a:lnTo>
                <a:lnTo>
                  <a:pt x="390549" y="30028"/>
                </a:lnTo>
                <a:lnTo>
                  <a:pt x="416931" y="30028"/>
                </a:lnTo>
                <a:lnTo>
                  <a:pt x="416739" y="29356"/>
                </a:lnTo>
                <a:lnTo>
                  <a:pt x="414245" y="25806"/>
                </a:lnTo>
                <a:lnTo>
                  <a:pt x="407050" y="20914"/>
                </a:lnTo>
                <a:lnTo>
                  <a:pt x="401486" y="19762"/>
                </a:lnTo>
                <a:close/>
              </a:path>
              <a:path w="574675" h="97789">
                <a:moveTo>
                  <a:pt x="416931" y="30028"/>
                </a:moveTo>
                <a:lnTo>
                  <a:pt x="397264" y="30028"/>
                </a:lnTo>
                <a:lnTo>
                  <a:pt x="399663" y="30603"/>
                </a:lnTo>
                <a:lnTo>
                  <a:pt x="401198" y="31754"/>
                </a:lnTo>
                <a:lnTo>
                  <a:pt x="402829" y="32906"/>
                </a:lnTo>
                <a:lnTo>
                  <a:pt x="403980" y="34441"/>
                </a:lnTo>
                <a:lnTo>
                  <a:pt x="404556" y="36647"/>
                </a:lnTo>
                <a:lnTo>
                  <a:pt x="418082" y="34057"/>
                </a:lnTo>
                <a:lnTo>
                  <a:pt x="416931" y="30028"/>
                </a:lnTo>
                <a:close/>
              </a:path>
              <a:path w="574675" h="97789">
                <a:moveTo>
                  <a:pt x="463076" y="19762"/>
                </a:moveTo>
                <a:lnTo>
                  <a:pt x="447822" y="19762"/>
                </a:lnTo>
                <a:lnTo>
                  <a:pt x="441874" y="22257"/>
                </a:lnTo>
                <a:lnTo>
                  <a:pt x="432472" y="32426"/>
                </a:lnTo>
                <a:lnTo>
                  <a:pt x="430139" y="39333"/>
                </a:lnTo>
                <a:lnTo>
                  <a:pt x="430074" y="56026"/>
                </a:lnTo>
                <a:lnTo>
                  <a:pt x="431897" y="62262"/>
                </a:lnTo>
                <a:lnTo>
                  <a:pt x="435446" y="67251"/>
                </a:lnTo>
                <a:lnTo>
                  <a:pt x="439955" y="73391"/>
                </a:lnTo>
                <a:lnTo>
                  <a:pt x="446959" y="76557"/>
                </a:lnTo>
                <a:lnTo>
                  <a:pt x="462404" y="76557"/>
                </a:lnTo>
                <a:lnTo>
                  <a:pt x="467393" y="75118"/>
                </a:lnTo>
                <a:lnTo>
                  <a:pt x="475355" y="69649"/>
                </a:lnTo>
                <a:lnTo>
                  <a:pt x="478096" y="65812"/>
                </a:lnTo>
                <a:lnTo>
                  <a:pt x="453290" y="65812"/>
                </a:lnTo>
                <a:lnTo>
                  <a:pt x="450508" y="64565"/>
                </a:lnTo>
                <a:lnTo>
                  <a:pt x="448302" y="62166"/>
                </a:lnTo>
                <a:lnTo>
                  <a:pt x="446095" y="59864"/>
                </a:lnTo>
                <a:lnTo>
                  <a:pt x="444944" y="56506"/>
                </a:lnTo>
                <a:lnTo>
                  <a:pt x="444848" y="52285"/>
                </a:lnTo>
                <a:lnTo>
                  <a:pt x="480823" y="52285"/>
                </a:lnTo>
                <a:lnTo>
                  <a:pt x="480516" y="44548"/>
                </a:lnTo>
                <a:lnTo>
                  <a:pt x="480317" y="43459"/>
                </a:lnTo>
                <a:lnTo>
                  <a:pt x="445040" y="43459"/>
                </a:lnTo>
                <a:lnTo>
                  <a:pt x="445100" y="39333"/>
                </a:lnTo>
                <a:lnTo>
                  <a:pt x="445999" y="36455"/>
                </a:lnTo>
                <a:lnTo>
                  <a:pt x="448110" y="34153"/>
                </a:lnTo>
                <a:lnTo>
                  <a:pt x="450124" y="31850"/>
                </a:lnTo>
                <a:lnTo>
                  <a:pt x="452715" y="30699"/>
                </a:lnTo>
                <a:lnTo>
                  <a:pt x="476107" y="30699"/>
                </a:lnTo>
                <a:lnTo>
                  <a:pt x="474108" y="27725"/>
                </a:lnTo>
                <a:lnTo>
                  <a:pt x="469407" y="22353"/>
                </a:lnTo>
                <a:lnTo>
                  <a:pt x="463076" y="19762"/>
                </a:lnTo>
                <a:close/>
              </a:path>
              <a:path w="574675" h="97789">
                <a:moveTo>
                  <a:pt x="465762" y="57945"/>
                </a:moveTo>
                <a:lnTo>
                  <a:pt x="464994" y="60727"/>
                </a:lnTo>
                <a:lnTo>
                  <a:pt x="463747" y="62742"/>
                </a:lnTo>
                <a:lnTo>
                  <a:pt x="462212" y="63893"/>
                </a:lnTo>
                <a:lnTo>
                  <a:pt x="460677" y="65140"/>
                </a:lnTo>
                <a:lnTo>
                  <a:pt x="458854" y="65812"/>
                </a:lnTo>
                <a:lnTo>
                  <a:pt x="478096" y="65812"/>
                </a:lnTo>
                <a:lnTo>
                  <a:pt x="478233" y="65620"/>
                </a:lnTo>
                <a:lnTo>
                  <a:pt x="480056" y="60439"/>
                </a:lnTo>
                <a:lnTo>
                  <a:pt x="465762" y="57945"/>
                </a:lnTo>
                <a:close/>
              </a:path>
              <a:path w="574675" h="97789">
                <a:moveTo>
                  <a:pt x="476107" y="30699"/>
                </a:moveTo>
                <a:lnTo>
                  <a:pt x="458759" y="30699"/>
                </a:lnTo>
                <a:lnTo>
                  <a:pt x="461253" y="31754"/>
                </a:lnTo>
                <a:lnTo>
                  <a:pt x="463363" y="33961"/>
                </a:lnTo>
                <a:lnTo>
                  <a:pt x="465378" y="36168"/>
                </a:lnTo>
                <a:lnTo>
                  <a:pt x="466433" y="39333"/>
                </a:lnTo>
                <a:lnTo>
                  <a:pt x="466529" y="43459"/>
                </a:lnTo>
                <a:lnTo>
                  <a:pt x="480317" y="43459"/>
                </a:lnTo>
                <a:lnTo>
                  <a:pt x="479301" y="37882"/>
                </a:lnTo>
                <a:lnTo>
                  <a:pt x="477167" y="32278"/>
                </a:lnTo>
                <a:lnTo>
                  <a:pt x="476107" y="30699"/>
                </a:lnTo>
                <a:close/>
              </a:path>
              <a:path w="574675" h="97789">
                <a:moveTo>
                  <a:pt x="492911" y="78859"/>
                </a:moveTo>
                <a:lnTo>
                  <a:pt x="492911" y="85479"/>
                </a:lnTo>
                <a:lnTo>
                  <a:pt x="494830" y="89412"/>
                </a:lnTo>
                <a:lnTo>
                  <a:pt x="502505" y="95744"/>
                </a:lnTo>
                <a:lnTo>
                  <a:pt x="509028" y="97375"/>
                </a:lnTo>
                <a:lnTo>
                  <a:pt x="523131" y="97375"/>
                </a:lnTo>
                <a:lnTo>
                  <a:pt x="541765" y="86342"/>
                </a:lnTo>
                <a:lnTo>
                  <a:pt x="514784" y="86342"/>
                </a:lnTo>
                <a:lnTo>
                  <a:pt x="512674" y="85863"/>
                </a:lnTo>
                <a:lnTo>
                  <a:pt x="511235" y="84807"/>
                </a:lnTo>
                <a:lnTo>
                  <a:pt x="510275" y="84040"/>
                </a:lnTo>
                <a:lnTo>
                  <a:pt x="509604" y="82793"/>
                </a:lnTo>
                <a:lnTo>
                  <a:pt x="509412" y="80874"/>
                </a:lnTo>
                <a:lnTo>
                  <a:pt x="492911" y="78859"/>
                </a:lnTo>
                <a:close/>
              </a:path>
              <a:path w="574675" h="97789">
                <a:moveTo>
                  <a:pt x="544044" y="66483"/>
                </a:moveTo>
                <a:lnTo>
                  <a:pt x="529654" y="66483"/>
                </a:lnTo>
                <a:lnTo>
                  <a:pt x="529546" y="78859"/>
                </a:lnTo>
                <a:lnTo>
                  <a:pt x="529462" y="79819"/>
                </a:lnTo>
                <a:lnTo>
                  <a:pt x="528983" y="80970"/>
                </a:lnTo>
                <a:lnTo>
                  <a:pt x="528407" y="82697"/>
                </a:lnTo>
                <a:lnTo>
                  <a:pt x="527448" y="83848"/>
                </a:lnTo>
                <a:lnTo>
                  <a:pt x="524282" y="85767"/>
                </a:lnTo>
                <a:lnTo>
                  <a:pt x="521500" y="86342"/>
                </a:lnTo>
                <a:lnTo>
                  <a:pt x="541765" y="86342"/>
                </a:lnTo>
                <a:lnTo>
                  <a:pt x="543565" y="80874"/>
                </a:lnTo>
                <a:lnTo>
                  <a:pt x="544044" y="76077"/>
                </a:lnTo>
                <a:lnTo>
                  <a:pt x="544044" y="66483"/>
                </a:lnTo>
                <a:close/>
              </a:path>
              <a:path w="574675" h="97789">
                <a:moveTo>
                  <a:pt x="520732" y="19762"/>
                </a:moveTo>
                <a:lnTo>
                  <a:pt x="507493" y="19762"/>
                </a:lnTo>
                <a:lnTo>
                  <a:pt x="502025" y="22161"/>
                </a:lnTo>
                <a:lnTo>
                  <a:pt x="497612" y="26958"/>
                </a:lnTo>
                <a:lnTo>
                  <a:pt x="493295" y="31754"/>
                </a:lnTo>
                <a:lnTo>
                  <a:pt x="491088" y="38662"/>
                </a:lnTo>
                <a:lnTo>
                  <a:pt x="491088" y="55067"/>
                </a:lnTo>
                <a:lnTo>
                  <a:pt x="492719" y="61111"/>
                </a:lnTo>
                <a:lnTo>
                  <a:pt x="496077" y="66004"/>
                </a:lnTo>
                <a:lnTo>
                  <a:pt x="500298" y="72240"/>
                </a:lnTo>
                <a:lnTo>
                  <a:pt x="506150" y="75310"/>
                </a:lnTo>
                <a:lnTo>
                  <a:pt x="519965" y="75310"/>
                </a:lnTo>
                <a:lnTo>
                  <a:pt x="525433" y="72336"/>
                </a:lnTo>
                <a:lnTo>
                  <a:pt x="529654" y="66483"/>
                </a:lnTo>
                <a:lnTo>
                  <a:pt x="544044" y="66483"/>
                </a:lnTo>
                <a:lnTo>
                  <a:pt x="544044" y="63701"/>
                </a:lnTo>
                <a:lnTo>
                  <a:pt x="514113" y="63701"/>
                </a:lnTo>
                <a:lnTo>
                  <a:pt x="511427" y="62358"/>
                </a:lnTo>
                <a:lnTo>
                  <a:pt x="509045" y="59576"/>
                </a:lnTo>
                <a:lnTo>
                  <a:pt x="506918" y="56986"/>
                </a:lnTo>
                <a:lnTo>
                  <a:pt x="505766" y="52765"/>
                </a:lnTo>
                <a:lnTo>
                  <a:pt x="505766" y="41540"/>
                </a:lnTo>
                <a:lnTo>
                  <a:pt x="506918" y="37415"/>
                </a:lnTo>
                <a:lnTo>
                  <a:pt x="509124" y="34728"/>
                </a:lnTo>
                <a:lnTo>
                  <a:pt x="511427" y="32042"/>
                </a:lnTo>
                <a:lnTo>
                  <a:pt x="514209" y="30699"/>
                </a:lnTo>
                <a:lnTo>
                  <a:pt x="544044" y="30699"/>
                </a:lnTo>
                <a:lnTo>
                  <a:pt x="544044" y="28589"/>
                </a:lnTo>
                <a:lnTo>
                  <a:pt x="530614" y="28589"/>
                </a:lnTo>
                <a:lnTo>
                  <a:pt x="526201" y="22640"/>
                </a:lnTo>
                <a:lnTo>
                  <a:pt x="520732" y="19762"/>
                </a:lnTo>
                <a:close/>
              </a:path>
              <a:path w="574675" h="97789">
                <a:moveTo>
                  <a:pt x="544044" y="30699"/>
                </a:moveTo>
                <a:lnTo>
                  <a:pt x="521212" y="30699"/>
                </a:lnTo>
                <a:lnTo>
                  <a:pt x="524186" y="32042"/>
                </a:lnTo>
                <a:lnTo>
                  <a:pt x="526488" y="34824"/>
                </a:lnTo>
                <a:lnTo>
                  <a:pt x="528791" y="37511"/>
                </a:lnTo>
                <a:lnTo>
                  <a:pt x="529890" y="41540"/>
                </a:lnTo>
                <a:lnTo>
                  <a:pt x="529942" y="52765"/>
                </a:lnTo>
                <a:lnTo>
                  <a:pt x="528695" y="56794"/>
                </a:lnTo>
                <a:lnTo>
                  <a:pt x="526211" y="59672"/>
                </a:lnTo>
                <a:lnTo>
                  <a:pt x="523898" y="62262"/>
                </a:lnTo>
                <a:lnTo>
                  <a:pt x="520924" y="63701"/>
                </a:lnTo>
                <a:lnTo>
                  <a:pt x="544044" y="63701"/>
                </a:lnTo>
                <a:lnTo>
                  <a:pt x="544044" y="30699"/>
                </a:lnTo>
                <a:close/>
              </a:path>
              <a:path w="574675" h="97789">
                <a:moveTo>
                  <a:pt x="544044" y="20914"/>
                </a:moveTo>
                <a:lnTo>
                  <a:pt x="530614" y="20914"/>
                </a:lnTo>
                <a:lnTo>
                  <a:pt x="530614" y="28589"/>
                </a:lnTo>
                <a:lnTo>
                  <a:pt x="544044" y="28589"/>
                </a:lnTo>
                <a:lnTo>
                  <a:pt x="544044" y="20914"/>
                </a:lnTo>
                <a:close/>
              </a:path>
              <a:path w="574675" h="97789">
                <a:moveTo>
                  <a:pt x="574647" y="60919"/>
                </a:moveTo>
                <a:lnTo>
                  <a:pt x="560257" y="60919"/>
                </a:lnTo>
                <a:lnTo>
                  <a:pt x="560257" y="75310"/>
                </a:lnTo>
                <a:lnTo>
                  <a:pt x="574647" y="75310"/>
                </a:lnTo>
                <a:lnTo>
                  <a:pt x="574647" y="60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8" name="object 1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546488" y="6141392"/>
            <a:ext cx="732268" cy="98341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5208865" y="6020877"/>
            <a:ext cx="43180" cy="65405"/>
          </a:xfrm>
          <a:custGeom>
            <a:avLst/>
            <a:gdLst/>
            <a:ahLst/>
            <a:cxnLst/>
            <a:rect l="l" t="t" r="r" b="b"/>
            <a:pathLst>
              <a:path w="43179" h="65404">
                <a:moveTo>
                  <a:pt x="28876" y="0"/>
                </a:moveTo>
                <a:lnTo>
                  <a:pt x="16500" y="0"/>
                </a:lnTo>
                <a:lnTo>
                  <a:pt x="11608" y="1602"/>
                </a:lnTo>
                <a:lnTo>
                  <a:pt x="4221" y="8020"/>
                </a:lnTo>
                <a:lnTo>
                  <a:pt x="2110" y="12682"/>
                </a:lnTo>
                <a:lnTo>
                  <a:pt x="1534" y="18803"/>
                </a:lnTo>
                <a:lnTo>
                  <a:pt x="9785" y="19647"/>
                </a:lnTo>
                <a:lnTo>
                  <a:pt x="9785" y="15560"/>
                </a:lnTo>
                <a:lnTo>
                  <a:pt x="10936" y="12375"/>
                </a:lnTo>
                <a:lnTo>
                  <a:pt x="15541" y="7761"/>
                </a:lnTo>
                <a:lnTo>
                  <a:pt x="18707" y="6610"/>
                </a:lnTo>
                <a:lnTo>
                  <a:pt x="26094" y="6610"/>
                </a:lnTo>
                <a:lnTo>
                  <a:pt x="29068" y="7694"/>
                </a:lnTo>
                <a:lnTo>
                  <a:pt x="33577" y="12040"/>
                </a:lnTo>
                <a:lnTo>
                  <a:pt x="34728" y="14707"/>
                </a:lnTo>
                <a:lnTo>
                  <a:pt x="34728" y="20885"/>
                </a:lnTo>
                <a:lnTo>
                  <a:pt x="33481" y="24080"/>
                </a:lnTo>
                <a:lnTo>
                  <a:pt x="28492" y="30853"/>
                </a:lnTo>
                <a:lnTo>
                  <a:pt x="23791" y="35448"/>
                </a:lnTo>
                <a:lnTo>
                  <a:pt x="12183" y="44965"/>
                </a:lnTo>
                <a:lnTo>
                  <a:pt x="8634" y="48246"/>
                </a:lnTo>
                <a:lnTo>
                  <a:pt x="3837" y="53916"/>
                </a:lnTo>
                <a:lnTo>
                  <a:pt x="2110" y="56803"/>
                </a:lnTo>
                <a:lnTo>
                  <a:pt x="287" y="61504"/>
                </a:lnTo>
                <a:lnTo>
                  <a:pt x="0" y="63346"/>
                </a:lnTo>
                <a:lnTo>
                  <a:pt x="95" y="65275"/>
                </a:lnTo>
                <a:lnTo>
                  <a:pt x="43074" y="65275"/>
                </a:lnTo>
                <a:lnTo>
                  <a:pt x="43074" y="57600"/>
                </a:lnTo>
                <a:lnTo>
                  <a:pt x="11128" y="57600"/>
                </a:lnTo>
                <a:lnTo>
                  <a:pt x="13143" y="54712"/>
                </a:lnTo>
                <a:lnTo>
                  <a:pt x="15925" y="51844"/>
                </a:lnTo>
                <a:lnTo>
                  <a:pt x="18995" y="49119"/>
                </a:lnTo>
                <a:lnTo>
                  <a:pt x="29451" y="40245"/>
                </a:lnTo>
                <a:lnTo>
                  <a:pt x="33577" y="36436"/>
                </a:lnTo>
                <a:lnTo>
                  <a:pt x="38565" y="30872"/>
                </a:lnTo>
                <a:lnTo>
                  <a:pt x="40292" y="28234"/>
                </a:lnTo>
                <a:lnTo>
                  <a:pt x="42403" y="23207"/>
                </a:lnTo>
                <a:lnTo>
                  <a:pt x="42978" y="20645"/>
                </a:lnTo>
                <a:lnTo>
                  <a:pt x="42978" y="12932"/>
                </a:lnTo>
                <a:lnTo>
                  <a:pt x="41155" y="8643"/>
                </a:lnTo>
                <a:lnTo>
                  <a:pt x="33864" y="1726"/>
                </a:lnTo>
                <a:lnTo>
                  <a:pt x="2887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639035" y="6021145"/>
            <a:ext cx="45085" cy="65405"/>
          </a:xfrm>
          <a:custGeom>
            <a:avLst/>
            <a:gdLst/>
            <a:ahLst/>
            <a:cxnLst/>
            <a:rect l="l" t="t" r="r" b="b"/>
            <a:pathLst>
              <a:path w="45085" h="65404">
                <a:moveTo>
                  <a:pt x="36167" y="49436"/>
                </a:moveTo>
                <a:lnTo>
                  <a:pt x="28204" y="49436"/>
                </a:lnTo>
                <a:lnTo>
                  <a:pt x="28204" y="65006"/>
                </a:lnTo>
                <a:lnTo>
                  <a:pt x="36167" y="65006"/>
                </a:lnTo>
                <a:lnTo>
                  <a:pt x="36167" y="49436"/>
                </a:lnTo>
                <a:close/>
              </a:path>
              <a:path w="45085" h="65404">
                <a:moveTo>
                  <a:pt x="36167" y="0"/>
                </a:moveTo>
                <a:lnTo>
                  <a:pt x="29643" y="0"/>
                </a:lnTo>
                <a:lnTo>
                  <a:pt x="0" y="42125"/>
                </a:lnTo>
                <a:lnTo>
                  <a:pt x="0" y="49436"/>
                </a:lnTo>
                <a:lnTo>
                  <a:pt x="44993" y="49436"/>
                </a:lnTo>
                <a:lnTo>
                  <a:pt x="44993" y="42125"/>
                </a:lnTo>
                <a:lnTo>
                  <a:pt x="7866" y="42125"/>
                </a:lnTo>
                <a:lnTo>
                  <a:pt x="28204" y="12807"/>
                </a:lnTo>
                <a:lnTo>
                  <a:pt x="36167" y="12807"/>
                </a:lnTo>
                <a:lnTo>
                  <a:pt x="36167" y="0"/>
                </a:lnTo>
                <a:close/>
              </a:path>
              <a:path w="45085" h="65404">
                <a:moveTo>
                  <a:pt x="36167" y="12807"/>
                </a:moveTo>
                <a:lnTo>
                  <a:pt x="28204" y="12807"/>
                </a:lnTo>
                <a:lnTo>
                  <a:pt x="28204" y="42125"/>
                </a:lnTo>
                <a:lnTo>
                  <a:pt x="36167" y="42125"/>
                </a:lnTo>
                <a:lnTo>
                  <a:pt x="36167" y="1280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073043" y="6020877"/>
            <a:ext cx="43180" cy="66675"/>
          </a:xfrm>
          <a:custGeom>
            <a:avLst/>
            <a:gdLst/>
            <a:ahLst/>
            <a:cxnLst/>
            <a:rect l="l" t="t" r="r" b="b"/>
            <a:pathLst>
              <a:path w="43179" h="66675">
                <a:moveTo>
                  <a:pt x="28396" y="0"/>
                </a:moveTo>
                <a:lnTo>
                  <a:pt x="16404" y="0"/>
                </a:lnTo>
                <a:lnTo>
                  <a:pt x="10936" y="2484"/>
                </a:lnTo>
                <a:lnTo>
                  <a:pt x="0" y="46087"/>
                </a:lnTo>
                <a:lnTo>
                  <a:pt x="2110" y="54146"/>
                </a:lnTo>
                <a:lnTo>
                  <a:pt x="6343" y="59163"/>
                </a:lnTo>
                <a:lnTo>
                  <a:pt x="10456" y="63932"/>
                </a:lnTo>
                <a:lnTo>
                  <a:pt x="15925" y="66378"/>
                </a:lnTo>
                <a:lnTo>
                  <a:pt x="26477" y="66378"/>
                </a:lnTo>
                <a:lnTo>
                  <a:pt x="29931" y="65447"/>
                </a:lnTo>
                <a:lnTo>
                  <a:pt x="36071" y="61725"/>
                </a:lnTo>
                <a:lnTo>
                  <a:pt x="37775" y="59816"/>
                </a:lnTo>
                <a:lnTo>
                  <a:pt x="20050" y="59816"/>
                </a:lnTo>
                <a:lnTo>
                  <a:pt x="17939" y="59163"/>
                </a:lnTo>
                <a:lnTo>
                  <a:pt x="13718" y="56525"/>
                </a:lnTo>
                <a:lnTo>
                  <a:pt x="12087" y="54616"/>
                </a:lnTo>
                <a:lnTo>
                  <a:pt x="10903" y="52035"/>
                </a:lnTo>
                <a:lnTo>
                  <a:pt x="9689" y="49589"/>
                </a:lnTo>
                <a:lnTo>
                  <a:pt x="9113" y="46960"/>
                </a:lnTo>
                <a:lnTo>
                  <a:pt x="9113" y="40015"/>
                </a:lnTo>
                <a:lnTo>
                  <a:pt x="10360" y="36618"/>
                </a:lnTo>
                <a:lnTo>
                  <a:pt x="12951" y="34028"/>
                </a:lnTo>
                <a:lnTo>
                  <a:pt x="15158" y="31745"/>
                </a:lnTo>
                <a:lnTo>
                  <a:pt x="7866" y="31745"/>
                </a:lnTo>
                <a:lnTo>
                  <a:pt x="7990" y="25058"/>
                </a:lnTo>
                <a:lnTo>
                  <a:pt x="20242" y="6562"/>
                </a:lnTo>
                <a:lnTo>
                  <a:pt x="38454" y="6562"/>
                </a:lnTo>
                <a:lnTo>
                  <a:pt x="32617" y="1429"/>
                </a:lnTo>
                <a:lnTo>
                  <a:pt x="28396" y="0"/>
                </a:lnTo>
                <a:close/>
              </a:path>
              <a:path w="43179" h="66675">
                <a:moveTo>
                  <a:pt x="38440" y="30152"/>
                </a:moveTo>
                <a:lnTo>
                  <a:pt x="25710" y="30152"/>
                </a:lnTo>
                <a:lnTo>
                  <a:pt x="28780" y="31447"/>
                </a:lnTo>
                <a:lnTo>
                  <a:pt x="33577" y="36618"/>
                </a:lnTo>
                <a:lnTo>
                  <a:pt x="34681" y="40015"/>
                </a:lnTo>
                <a:lnTo>
                  <a:pt x="34637" y="49589"/>
                </a:lnTo>
                <a:lnTo>
                  <a:pt x="33481" y="53014"/>
                </a:lnTo>
                <a:lnTo>
                  <a:pt x="28684" y="58454"/>
                </a:lnTo>
                <a:lnTo>
                  <a:pt x="25806" y="59816"/>
                </a:lnTo>
                <a:lnTo>
                  <a:pt x="37775" y="59816"/>
                </a:lnTo>
                <a:lnTo>
                  <a:pt x="38469" y="59039"/>
                </a:lnTo>
                <a:lnTo>
                  <a:pt x="40292" y="55537"/>
                </a:lnTo>
                <a:lnTo>
                  <a:pt x="42019" y="52035"/>
                </a:lnTo>
                <a:lnTo>
                  <a:pt x="42882" y="48246"/>
                </a:lnTo>
                <a:lnTo>
                  <a:pt x="42882" y="37952"/>
                </a:lnTo>
                <a:lnTo>
                  <a:pt x="41059" y="32896"/>
                </a:lnTo>
                <a:lnTo>
                  <a:pt x="38440" y="30152"/>
                </a:lnTo>
                <a:close/>
              </a:path>
              <a:path w="43179" h="66675">
                <a:moveTo>
                  <a:pt x="28972" y="23101"/>
                </a:moveTo>
                <a:lnTo>
                  <a:pt x="20625" y="23101"/>
                </a:lnTo>
                <a:lnTo>
                  <a:pt x="17747" y="23811"/>
                </a:lnTo>
                <a:lnTo>
                  <a:pt x="12183" y="26651"/>
                </a:lnTo>
                <a:lnTo>
                  <a:pt x="9785" y="28819"/>
                </a:lnTo>
                <a:lnTo>
                  <a:pt x="7866" y="31745"/>
                </a:lnTo>
                <a:lnTo>
                  <a:pt x="15158" y="31745"/>
                </a:lnTo>
                <a:lnTo>
                  <a:pt x="15445" y="31447"/>
                </a:lnTo>
                <a:lnTo>
                  <a:pt x="18515" y="30152"/>
                </a:lnTo>
                <a:lnTo>
                  <a:pt x="38440" y="30152"/>
                </a:lnTo>
                <a:lnTo>
                  <a:pt x="33577" y="25058"/>
                </a:lnTo>
                <a:lnTo>
                  <a:pt x="28972" y="23101"/>
                </a:lnTo>
                <a:close/>
              </a:path>
              <a:path w="43179" h="66675">
                <a:moveTo>
                  <a:pt x="38454" y="6562"/>
                </a:moveTo>
                <a:lnTo>
                  <a:pt x="25998" y="6562"/>
                </a:lnTo>
                <a:lnTo>
                  <a:pt x="28588" y="7703"/>
                </a:lnTo>
                <a:lnTo>
                  <a:pt x="30794" y="9977"/>
                </a:lnTo>
                <a:lnTo>
                  <a:pt x="32042" y="11397"/>
                </a:lnTo>
                <a:lnTo>
                  <a:pt x="33097" y="13670"/>
                </a:lnTo>
                <a:lnTo>
                  <a:pt x="33768" y="16808"/>
                </a:lnTo>
                <a:lnTo>
                  <a:pt x="41731" y="16184"/>
                </a:lnTo>
                <a:lnTo>
                  <a:pt x="41059" y="11128"/>
                </a:lnTo>
                <a:lnTo>
                  <a:pt x="39141" y="7166"/>
                </a:lnTo>
                <a:lnTo>
                  <a:pt x="38454" y="656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504940" y="6020877"/>
            <a:ext cx="43180" cy="66675"/>
          </a:xfrm>
          <a:custGeom>
            <a:avLst/>
            <a:gdLst/>
            <a:ahLst/>
            <a:cxnLst/>
            <a:rect l="l" t="t" r="r" b="b"/>
            <a:pathLst>
              <a:path w="43179" h="66675">
                <a:moveTo>
                  <a:pt x="26957" y="0"/>
                </a:moveTo>
                <a:lnTo>
                  <a:pt x="15637" y="0"/>
                </a:lnTo>
                <a:lnTo>
                  <a:pt x="11128" y="1611"/>
                </a:lnTo>
                <a:lnTo>
                  <a:pt x="7770" y="4835"/>
                </a:lnTo>
                <a:lnTo>
                  <a:pt x="4317" y="8058"/>
                </a:lnTo>
                <a:lnTo>
                  <a:pt x="2686" y="12030"/>
                </a:lnTo>
                <a:lnTo>
                  <a:pt x="2716" y="20002"/>
                </a:lnTo>
                <a:lnTo>
                  <a:pt x="3453" y="22583"/>
                </a:lnTo>
                <a:lnTo>
                  <a:pt x="5104" y="24857"/>
                </a:lnTo>
                <a:lnTo>
                  <a:pt x="6619" y="27082"/>
                </a:lnTo>
                <a:lnTo>
                  <a:pt x="9113" y="28809"/>
                </a:lnTo>
                <a:lnTo>
                  <a:pt x="12375" y="30018"/>
                </a:lnTo>
                <a:lnTo>
                  <a:pt x="8442" y="31054"/>
                </a:lnTo>
                <a:lnTo>
                  <a:pt x="5372" y="33002"/>
                </a:lnTo>
                <a:lnTo>
                  <a:pt x="1151" y="38700"/>
                </a:lnTo>
                <a:lnTo>
                  <a:pt x="0" y="42240"/>
                </a:lnTo>
                <a:lnTo>
                  <a:pt x="40" y="52246"/>
                </a:lnTo>
                <a:lnTo>
                  <a:pt x="2014" y="56880"/>
                </a:lnTo>
                <a:lnTo>
                  <a:pt x="9907" y="64488"/>
                </a:lnTo>
                <a:lnTo>
                  <a:pt x="15061" y="66378"/>
                </a:lnTo>
                <a:lnTo>
                  <a:pt x="27916" y="66378"/>
                </a:lnTo>
                <a:lnTo>
                  <a:pt x="33011" y="64478"/>
                </a:lnTo>
                <a:lnTo>
                  <a:pt x="37857" y="59816"/>
                </a:lnTo>
                <a:lnTo>
                  <a:pt x="19090" y="59816"/>
                </a:lnTo>
                <a:lnTo>
                  <a:pt x="16788" y="59231"/>
                </a:lnTo>
                <a:lnTo>
                  <a:pt x="12548" y="56880"/>
                </a:lnTo>
                <a:lnTo>
                  <a:pt x="10936" y="55249"/>
                </a:lnTo>
                <a:lnTo>
                  <a:pt x="8825" y="50990"/>
                </a:lnTo>
                <a:lnTo>
                  <a:pt x="8250" y="48793"/>
                </a:lnTo>
                <a:lnTo>
                  <a:pt x="8296" y="42672"/>
                </a:lnTo>
                <a:lnTo>
                  <a:pt x="9497" y="39688"/>
                </a:lnTo>
                <a:lnTo>
                  <a:pt x="11991" y="37204"/>
                </a:lnTo>
                <a:lnTo>
                  <a:pt x="14390" y="34719"/>
                </a:lnTo>
                <a:lnTo>
                  <a:pt x="17556" y="33481"/>
                </a:lnTo>
                <a:lnTo>
                  <a:pt x="37748" y="33481"/>
                </a:lnTo>
                <a:lnTo>
                  <a:pt x="34632" y="31323"/>
                </a:lnTo>
                <a:lnTo>
                  <a:pt x="30603" y="30018"/>
                </a:lnTo>
                <a:lnTo>
                  <a:pt x="33864" y="28809"/>
                </a:lnTo>
                <a:lnTo>
                  <a:pt x="36263" y="27082"/>
                </a:lnTo>
                <a:lnTo>
                  <a:pt x="18323" y="26958"/>
                </a:lnTo>
                <a:lnTo>
                  <a:pt x="15733" y="25979"/>
                </a:lnTo>
                <a:lnTo>
                  <a:pt x="13814" y="24032"/>
                </a:lnTo>
                <a:lnTo>
                  <a:pt x="11799" y="22084"/>
                </a:lnTo>
                <a:lnTo>
                  <a:pt x="10906" y="19743"/>
                </a:lnTo>
                <a:lnTo>
                  <a:pt x="10840" y="13776"/>
                </a:lnTo>
                <a:lnTo>
                  <a:pt x="11799" y="11435"/>
                </a:lnTo>
                <a:lnTo>
                  <a:pt x="15829" y="7540"/>
                </a:lnTo>
                <a:lnTo>
                  <a:pt x="18323" y="6562"/>
                </a:lnTo>
                <a:lnTo>
                  <a:pt x="36710" y="6562"/>
                </a:lnTo>
                <a:lnTo>
                  <a:pt x="31562" y="1650"/>
                </a:lnTo>
                <a:lnTo>
                  <a:pt x="26957" y="0"/>
                </a:lnTo>
                <a:close/>
              </a:path>
              <a:path w="43179" h="66675">
                <a:moveTo>
                  <a:pt x="37748" y="33481"/>
                </a:moveTo>
                <a:lnTo>
                  <a:pt x="25134" y="33481"/>
                </a:lnTo>
                <a:lnTo>
                  <a:pt x="28300" y="34738"/>
                </a:lnTo>
                <a:lnTo>
                  <a:pt x="33481" y="39756"/>
                </a:lnTo>
                <a:lnTo>
                  <a:pt x="34623" y="42672"/>
                </a:lnTo>
                <a:lnTo>
                  <a:pt x="34728" y="50568"/>
                </a:lnTo>
                <a:lnTo>
                  <a:pt x="33481" y="53685"/>
                </a:lnTo>
                <a:lnTo>
                  <a:pt x="28492" y="58588"/>
                </a:lnTo>
                <a:lnTo>
                  <a:pt x="25326" y="59816"/>
                </a:lnTo>
                <a:lnTo>
                  <a:pt x="37857" y="59816"/>
                </a:lnTo>
                <a:lnTo>
                  <a:pt x="40868" y="56919"/>
                </a:lnTo>
                <a:lnTo>
                  <a:pt x="42882" y="52246"/>
                </a:lnTo>
                <a:lnTo>
                  <a:pt x="42882" y="42672"/>
                </a:lnTo>
                <a:lnTo>
                  <a:pt x="41827" y="39209"/>
                </a:lnTo>
                <a:lnTo>
                  <a:pt x="39716" y="36311"/>
                </a:lnTo>
                <a:lnTo>
                  <a:pt x="37748" y="33481"/>
                </a:lnTo>
                <a:close/>
              </a:path>
              <a:path w="43179" h="66675">
                <a:moveTo>
                  <a:pt x="36710" y="6562"/>
                </a:moveTo>
                <a:lnTo>
                  <a:pt x="24463" y="6562"/>
                </a:lnTo>
                <a:lnTo>
                  <a:pt x="26957" y="7559"/>
                </a:lnTo>
                <a:lnTo>
                  <a:pt x="30986" y="11550"/>
                </a:lnTo>
                <a:lnTo>
                  <a:pt x="31939" y="13776"/>
                </a:lnTo>
                <a:lnTo>
                  <a:pt x="31927" y="20002"/>
                </a:lnTo>
                <a:lnTo>
                  <a:pt x="30986" y="22122"/>
                </a:lnTo>
                <a:lnTo>
                  <a:pt x="29068" y="24051"/>
                </a:lnTo>
                <a:lnTo>
                  <a:pt x="27053" y="25989"/>
                </a:lnTo>
                <a:lnTo>
                  <a:pt x="24559" y="26958"/>
                </a:lnTo>
                <a:lnTo>
                  <a:pt x="36349" y="26958"/>
                </a:lnTo>
                <a:lnTo>
                  <a:pt x="37819" y="24828"/>
                </a:lnTo>
                <a:lnTo>
                  <a:pt x="39429" y="22621"/>
                </a:lnTo>
                <a:lnTo>
                  <a:pt x="40196" y="20002"/>
                </a:lnTo>
                <a:lnTo>
                  <a:pt x="40101" y="12030"/>
                </a:lnTo>
                <a:lnTo>
                  <a:pt x="38469" y="8240"/>
                </a:lnTo>
                <a:lnTo>
                  <a:pt x="36710" y="656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17746" y="6020877"/>
            <a:ext cx="88148" cy="6637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631914" y="5689656"/>
            <a:ext cx="120014" cy="6637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631914" y="5457970"/>
            <a:ext cx="120397" cy="66378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631914" y="5226255"/>
            <a:ext cx="120589" cy="66387"/>
          </a:xfrm>
          <a:prstGeom prst="rect">
            <a:avLst/>
          </a:prstGeom>
        </p:spPr>
      </p:pic>
      <p:sp>
        <p:nvSpPr>
          <p:cNvPr id="27" name="object 27"/>
          <p:cNvSpPr/>
          <p:nvPr/>
        </p:nvSpPr>
        <p:spPr>
          <a:xfrm>
            <a:off x="4717200" y="4762882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29" h="65404">
                <a:moveTo>
                  <a:pt x="23983" y="0"/>
                </a:moveTo>
                <a:lnTo>
                  <a:pt x="18803" y="0"/>
                </a:lnTo>
                <a:lnTo>
                  <a:pt x="17460" y="2878"/>
                </a:lnTo>
                <a:lnTo>
                  <a:pt x="15061" y="5756"/>
                </a:lnTo>
                <a:lnTo>
                  <a:pt x="8346" y="11704"/>
                </a:lnTo>
                <a:lnTo>
                  <a:pt x="4508" y="14294"/>
                </a:lnTo>
                <a:lnTo>
                  <a:pt x="0" y="16309"/>
                </a:lnTo>
                <a:lnTo>
                  <a:pt x="0" y="24080"/>
                </a:lnTo>
                <a:lnTo>
                  <a:pt x="16021" y="14486"/>
                </a:lnTo>
                <a:lnTo>
                  <a:pt x="16021" y="65332"/>
                </a:lnTo>
                <a:lnTo>
                  <a:pt x="23983" y="65332"/>
                </a:lnTo>
                <a:lnTo>
                  <a:pt x="2398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8" name="object 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638054" y="4531195"/>
            <a:ext cx="113874" cy="65332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638054" y="4299509"/>
            <a:ext cx="114258" cy="65332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38054" y="4067823"/>
            <a:ext cx="114449" cy="66387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638054" y="3836137"/>
            <a:ext cx="114641" cy="66387"/>
          </a:xfrm>
          <a:prstGeom prst="rect">
            <a:avLst/>
          </a:prstGeom>
        </p:spPr>
      </p:pic>
      <p:sp>
        <p:nvSpPr>
          <p:cNvPr id="32" name="object 32"/>
          <p:cNvSpPr/>
          <p:nvPr/>
        </p:nvSpPr>
        <p:spPr>
          <a:xfrm>
            <a:off x="4710005" y="3604450"/>
            <a:ext cx="43180" cy="65405"/>
          </a:xfrm>
          <a:custGeom>
            <a:avLst/>
            <a:gdLst/>
            <a:ahLst/>
            <a:cxnLst/>
            <a:rect l="l" t="t" r="r" b="b"/>
            <a:pathLst>
              <a:path w="43179" h="65404">
                <a:moveTo>
                  <a:pt x="28876" y="0"/>
                </a:moveTo>
                <a:lnTo>
                  <a:pt x="16500" y="0"/>
                </a:lnTo>
                <a:lnTo>
                  <a:pt x="11608" y="1630"/>
                </a:lnTo>
                <a:lnTo>
                  <a:pt x="4221" y="8058"/>
                </a:lnTo>
                <a:lnTo>
                  <a:pt x="2110" y="12663"/>
                </a:lnTo>
                <a:lnTo>
                  <a:pt x="1534" y="18803"/>
                </a:lnTo>
                <a:lnTo>
                  <a:pt x="9785" y="19666"/>
                </a:lnTo>
                <a:lnTo>
                  <a:pt x="9785" y="15637"/>
                </a:lnTo>
                <a:lnTo>
                  <a:pt x="10936" y="12375"/>
                </a:lnTo>
                <a:lnTo>
                  <a:pt x="15541" y="7770"/>
                </a:lnTo>
                <a:lnTo>
                  <a:pt x="18707" y="6619"/>
                </a:lnTo>
                <a:lnTo>
                  <a:pt x="26094" y="6619"/>
                </a:lnTo>
                <a:lnTo>
                  <a:pt x="29068" y="7674"/>
                </a:lnTo>
                <a:lnTo>
                  <a:pt x="33577" y="12087"/>
                </a:lnTo>
                <a:lnTo>
                  <a:pt x="34728" y="14774"/>
                </a:lnTo>
                <a:lnTo>
                  <a:pt x="34728" y="20914"/>
                </a:lnTo>
                <a:lnTo>
                  <a:pt x="33481" y="24080"/>
                </a:lnTo>
                <a:lnTo>
                  <a:pt x="28492" y="30891"/>
                </a:lnTo>
                <a:lnTo>
                  <a:pt x="23791" y="35496"/>
                </a:lnTo>
                <a:lnTo>
                  <a:pt x="12183" y="44994"/>
                </a:lnTo>
                <a:lnTo>
                  <a:pt x="8634" y="48255"/>
                </a:lnTo>
                <a:lnTo>
                  <a:pt x="3837" y="53916"/>
                </a:lnTo>
                <a:lnTo>
                  <a:pt x="2110" y="56794"/>
                </a:lnTo>
                <a:lnTo>
                  <a:pt x="287" y="61495"/>
                </a:lnTo>
                <a:lnTo>
                  <a:pt x="0" y="63413"/>
                </a:lnTo>
                <a:lnTo>
                  <a:pt x="95" y="65332"/>
                </a:lnTo>
                <a:lnTo>
                  <a:pt x="43074" y="65332"/>
                </a:lnTo>
                <a:lnTo>
                  <a:pt x="43074" y="57657"/>
                </a:lnTo>
                <a:lnTo>
                  <a:pt x="11128" y="57657"/>
                </a:lnTo>
                <a:lnTo>
                  <a:pt x="13143" y="54779"/>
                </a:lnTo>
                <a:lnTo>
                  <a:pt x="15925" y="51901"/>
                </a:lnTo>
                <a:lnTo>
                  <a:pt x="18995" y="49119"/>
                </a:lnTo>
                <a:lnTo>
                  <a:pt x="29451" y="40293"/>
                </a:lnTo>
                <a:lnTo>
                  <a:pt x="33577" y="36455"/>
                </a:lnTo>
                <a:lnTo>
                  <a:pt x="38565" y="30891"/>
                </a:lnTo>
                <a:lnTo>
                  <a:pt x="40292" y="28301"/>
                </a:lnTo>
                <a:lnTo>
                  <a:pt x="42403" y="23216"/>
                </a:lnTo>
                <a:lnTo>
                  <a:pt x="42978" y="20722"/>
                </a:lnTo>
                <a:lnTo>
                  <a:pt x="42978" y="12951"/>
                </a:lnTo>
                <a:lnTo>
                  <a:pt x="41155" y="8634"/>
                </a:lnTo>
                <a:lnTo>
                  <a:pt x="33864" y="1726"/>
                </a:lnTo>
                <a:lnTo>
                  <a:pt x="2887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3" name="object 33"/>
          <p:cNvGrpSpPr/>
          <p:nvPr/>
        </p:nvGrpSpPr>
        <p:grpSpPr>
          <a:xfrm>
            <a:off x="4711060" y="3630247"/>
            <a:ext cx="2287270" cy="2457450"/>
            <a:chOff x="4711060" y="3630247"/>
            <a:chExt cx="2287270" cy="2457450"/>
          </a:xfrm>
        </p:grpSpPr>
        <p:sp>
          <p:nvSpPr>
            <p:cNvPr id="34" name="object 34"/>
            <p:cNvSpPr/>
            <p:nvPr/>
          </p:nvSpPr>
          <p:spPr>
            <a:xfrm>
              <a:off x="4803253" y="3632655"/>
              <a:ext cx="2159000" cy="2317115"/>
            </a:xfrm>
            <a:custGeom>
              <a:avLst/>
              <a:gdLst/>
              <a:ahLst/>
              <a:cxnLst/>
              <a:rect l="l" t="t" r="r" b="b"/>
              <a:pathLst>
                <a:path w="2159000" h="2317115">
                  <a:moveTo>
                    <a:pt x="0" y="2316853"/>
                  </a:moveTo>
                  <a:lnTo>
                    <a:pt x="0" y="0"/>
                  </a:lnTo>
                </a:path>
                <a:path w="2159000" h="2317115">
                  <a:moveTo>
                    <a:pt x="431705" y="2316853"/>
                  </a:moveTo>
                  <a:lnTo>
                    <a:pt x="431705" y="0"/>
                  </a:lnTo>
                </a:path>
                <a:path w="2159000" h="2317115">
                  <a:moveTo>
                    <a:pt x="863411" y="2316853"/>
                  </a:moveTo>
                  <a:lnTo>
                    <a:pt x="863411" y="0"/>
                  </a:lnTo>
                </a:path>
                <a:path w="2159000" h="2317115">
                  <a:moveTo>
                    <a:pt x="1295116" y="2316853"/>
                  </a:moveTo>
                  <a:lnTo>
                    <a:pt x="1295116" y="0"/>
                  </a:lnTo>
                </a:path>
                <a:path w="2159000" h="2317115">
                  <a:moveTo>
                    <a:pt x="1726822" y="2316853"/>
                  </a:moveTo>
                  <a:lnTo>
                    <a:pt x="1726822" y="0"/>
                  </a:lnTo>
                </a:path>
                <a:path w="2159000" h="2317115">
                  <a:moveTo>
                    <a:pt x="2158527" y="2316853"/>
                  </a:moveTo>
                  <a:lnTo>
                    <a:pt x="2158527" y="0"/>
                  </a:lnTo>
                </a:path>
                <a:path w="2159000" h="2317115">
                  <a:moveTo>
                    <a:pt x="2158527" y="2316853"/>
                  </a:moveTo>
                  <a:lnTo>
                    <a:pt x="0" y="2316853"/>
                  </a:lnTo>
                </a:path>
                <a:path w="2159000" h="2317115">
                  <a:moveTo>
                    <a:pt x="2158527" y="2085167"/>
                  </a:moveTo>
                  <a:lnTo>
                    <a:pt x="0" y="2085167"/>
                  </a:lnTo>
                </a:path>
                <a:path w="2159000" h="2317115">
                  <a:moveTo>
                    <a:pt x="2158527" y="1853481"/>
                  </a:moveTo>
                  <a:lnTo>
                    <a:pt x="0" y="1853481"/>
                  </a:lnTo>
                </a:path>
                <a:path w="2159000" h="2317115">
                  <a:moveTo>
                    <a:pt x="2158527" y="1621804"/>
                  </a:moveTo>
                  <a:lnTo>
                    <a:pt x="0" y="1621804"/>
                  </a:lnTo>
                </a:path>
                <a:path w="2159000" h="2317115">
                  <a:moveTo>
                    <a:pt x="2158527" y="1390118"/>
                  </a:moveTo>
                  <a:lnTo>
                    <a:pt x="0" y="1390118"/>
                  </a:lnTo>
                </a:path>
                <a:path w="2159000" h="2317115">
                  <a:moveTo>
                    <a:pt x="2158527" y="1158431"/>
                  </a:moveTo>
                  <a:lnTo>
                    <a:pt x="0" y="1158431"/>
                  </a:lnTo>
                </a:path>
                <a:path w="2159000" h="2317115">
                  <a:moveTo>
                    <a:pt x="2158527" y="926745"/>
                  </a:moveTo>
                  <a:lnTo>
                    <a:pt x="0" y="926745"/>
                  </a:lnTo>
                </a:path>
                <a:path w="2159000" h="2317115">
                  <a:moveTo>
                    <a:pt x="2158527" y="695059"/>
                  </a:moveTo>
                  <a:lnTo>
                    <a:pt x="0" y="695059"/>
                  </a:lnTo>
                </a:path>
                <a:path w="2159000" h="2317115">
                  <a:moveTo>
                    <a:pt x="2158527" y="463372"/>
                  </a:moveTo>
                  <a:lnTo>
                    <a:pt x="0" y="463372"/>
                  </a:lnTo>
                </a:path>
                <a:path w="2159000" h="2317115">
                  <a:moveTo>
                    <a:pt x="2158527" y="231686"/>
                  </a:moveTo>
                  <a:lnTo>
                    <a:pt x="0" y="231686"/>
                  </a:lnTo>
                </a:path>
                <a:path w="2159000" h="2317115">
                  <a:moveTo>
                    <a:pt x="2158527" y="0"/>
                  </a:moveTo>
                  <a:lnTo>
                    <a:pt x="0" y="0"/>
                  </a:lnTo>
                </a:path>
              </a:pathLst>
            </a:custGeom>
            <a:ln w="479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800854" y="3630256"/>
              <a:ext cx="2163445" cy="2322195"/>
            </a:xfrm>
            <a:custGeom>
              <a:avLst/>
              <a:gdLst/>
              <a:ahLst/>
              <a:cxnLst/>
              <a:rect l="l" t="t" r="r" b="b"/>
              <a:pathLst>
                <a:path w="2163445" h="2322195">
                  <a:moveTo>
                    <a:pt x="2163318" y="0"/>
                  </a:moveTo>
                  <a:lnTo>
                    <a:pt x="2158517" y="0"/>
                  </a:lnTo>
                  <a:lnTo>
                    <a:pt x="2158517" y="4800"/>
                  </a:lnTo>
                  <a:lnTo>
                    <a:pt x="2158517" y="27927"/>
                  </a:lnTo>
                  <a:lnTo>
                    <a:pt x="2158517" y="231698"/>
                  </a:lnTo>
                  <a:lnTo>
                    <a:pt x="2135403" y="231698"/>
                  </a:lnTo>
                  <a:lnTo>
                    <a:pt x="2135403" y="236486"/>
                  </a:lnTo>
                  <a:lnTo>
                    <a:pt x="2158517" y="236486"/>
                  </a:lnTo>
                  <a:lnTo>
                    <a:pt x="2158517" y="463384"/>
                  </a:lnTo>
                  <a:lnTo>
                    <a:pt x="2135403" y="463384"/>
                  </a:lnTo>
                  <a:lnTo>
                    <a:pt x="2135403" y="468172"/>
                  </a:lnTo>
                  <a:lnTo>
                    <a:pt x="2158517" y="468172"/>
                  </a:lnTo>
                  <a:lnTo>
                    <a:pt x="2158517" y="695071"/>
                  </a:lnTo>
                  <a:lnTo>
                    <a:pt x="2135403" y="695071"/>
                  </a:lnTo>
                  <a:lnTo>
                    <a:pt x="2135403" y="699858"/>
                  </a:lnTo>
                  <a:lnTo>
                    <a:pt x="2158517" y="699858"/>
                  </a:lnTo>
                  <a:lnTo>
                    <a:pt x="2158517" y="926757"/>
                  </a:lnTo>
                  <a:lnTo>
                    <a:pt x="2135403" y="926757"/>
                  </a:lnTo>
                  <a:lnTo>
                    <a:pt x="2135403" y="931545"/>
                  </a:lnTo>
                  <a:lnTo>
                    <a:pt x="2158517" y="931545"/>
                  </a:lnTo>
                  <a:lnTo>
                    <a:pt x="2158517" y="1158443"/>
                  </a:lnTo>
                  <a:lnTo>
                    <a:pt x="2135403" y="1158443"/>
                  </a:lnTo>
                  <a:lnTo>
                    <a:pt x="2135403" y="1163231"/>
                  </a:lnTo>
                  <a:lnTo>
                    <a:pt x="2158517" y="1163231"/>
                  </a:lnTo>
                  <a:lnTo>
                    <a:pt x="2158517" y="1390129"/>
                  </a:lnTo>
                  <a:lnTo>
                    <a:pt x="2135403" y="1390129"/>
                  </a:lnTo>
                  <a:lnTo>
                    <a:pt x="2135403" y="1394917"/>
                  </a:lnTo>
                  <a:lnTo>
                    <a:pt x="2158517" y="1394917"/>
                  </a:lnTo>
                  <a:lnTo>
                    <a:pt x="2158517" y="1621815"/>
                  </a:lnTo>
                  <a:lnTo>
                    <a:pt x="2135403" y="1621815"/>
                  </a:lnTo>
                  <a:lnTo>
                    <a:pt x="2135403" y="1626603"/>
                  </a:lnTo>
                  <a:lnTo>
                    <a:pt x="2158517" y="1626603"/>
                  </a:lnTo>
                  <a:lnTo>
                    <a:pt x="2158517" y="1853488"/>
                  </a:lnTo>
                  <a:lnTo>
                    <a:pt x="2135403" y="1853488"/>
                  </a:lnTo>
                  <a:lnTo>
                    <a:pt x="2135403" y="1858289"/>
                  </a:lnTo>
                  <a:lnTo>
                    <a:pt x="2158517" y="1858289"/>
                  </a:lnTo>
                  <a:lnTo>
                    <a:pt x="2158517" y="2085174"/>
                  </a:lnTo>
                  <a:lnTo>
                    <a:pt x="2135403" y="2085174"/>
                  </a:lnTo>
                  <a:lnTo>
                    <a:pt x="2135403" y="2089975"/>
                  </a:lnTo>
                  <a:lnTo>
                    <a:pt x="2158517" y="2089975"/>
                  </a:lnTo>
                  <a:lnTo>
                    <a:pt x="2158517" y="2293696"/>
                  </a:lnTo>
                  <a:lnTo>
                    <a:pt x="2158517" y="2316861"/>
                  </a:lnTo>
                  <a:lnTo>
                    <a:pt x="2135403" y="2316861"/>
                  </a:lnTo>
                  <a:lnTo>
                    <a:pt x="1731619" y="2316861"/>
                  </a:lnTo>
                  <a:lnTo>
                    <a:pt x="1731619" y="2293696"/>
                  </a:lnTo>
                  <a:lnTo>
                    <a:pt x="1726819" y="2293696"/>
                  </a:lnTo>
                  <a:lnTo>
                    <a:pt x="1726819" y="2316861"/>
                  </a:lnTo>
                  <a:lnTo>
                    <a:pt x="1299908" y="2316861"/>
                  </a:lnTo>
                  <a:lnTo>
                    <a:pt x="1299908" y="2293696"/>
                  </a:lnTo>
                  <a:lnTo>
                    <a:pt x="1295107" y="2293696"/>
                  </a:lnTo>
                  <a:lnTo>
                    <a:pt x="1295107" y="2316861"/>
                  </a:lnTo>
                  <a:lnTo>
                    <a:pt x="868197" y="2316861"/>
                  </a:lnTo>
                  <a:lnTo>
                    <a:pt x="868197" y="2293696"/>
                  </a:lnTo>
                  <a:lnTo>
                    <a:pt x="863409" y="2293696"/>
                  </a:lnTo>
                  <a:lnTo>
                    <a:pt x="863409" y="2316861"/>
                  </a:lnTo>
                  <a:lnTo>
                    <a:pt x="436499" y="2316861"/>
                  </a:lnTo>
                  <a:lnTo>
                    <a:pt x="436499" y="2293696"/>
                  </a:lnTo>
                  <a:lnTo>
                    <a:pt x="431698" y="2293696"/>
                  </a:lnTo>
                  <a:lnTo>
                    <a:pt x="431698" y="2316861"/>
                  </a:lnTo>
                  <a:lnTo>
                    <a:pt x="27965" y="2316861"/>
                  </a:lnTo>
                  <a:lnTo>
                    <a:pt x="4787" y="2316861"/>
                  </a:lnTo>
                  <a:lnTo>
                    <a:pt x="4787" y="2293696"/>
                  </a:lnTo>
                  <a:lnTo>
                    <a:pt x="4787" y="2089975"/>
                  </a:lnTo>
                  <a:lnTo>
                    <a:pt x="27965" y="2089975"/>
                  </a:lnTo>
                  <a:lnTo>
                    <a:pt x="27965" y="2085174"/>
                  </a:lnTo>
                  <a:lnTo>
                    <a:pt x="4787" y="2085174"/>
                  </a:lnTo>
                  <a:lnTo>
                    <a:pt x="4787" y="1858289"/>
                  </a:lnTo>
                  <a:lnTo>
                    <a:pt x="27965" y="1858289"/>
                  </a:lnTo>
                  <a:lnTo>
                    <a:pt x="27965" y="1853488"/>
                  </a:lnTo>
                  <a:lnTo>
                    <a:pt x="4787" y="1853488"/>
                  </a:lnTo>
                  <a:lnTo>
                    <a:pt x="4787" y="1626603"/>
                  </a:lnTo>
                  <a:lnTo>
                    <a:pt x="27965" y="1626603"/>
                  </a:lnTo>
                  <a:lnTo>
                    <a:pt x="27965" y="1621815"/>
                  </a:lnTo>
                  <a:lnTo>
                    <a:pt x="4787" y="1621815"/>
                  </a:lnTo>
                  <a:lnTo>
                    <a:pt x="4787" y="1394917"/>
                  </a:lnTo>
                  <a:lnTo>
                    <a:pt x="27965" y="1394917"/>
                  </a:lnTo>
                  <a:lnTo>
                    <a:pt x="27965" y="1390129"/>
                  </a:lnTo>
                  <a:lnTo>
                    <a:pt x="4787" y="1390129"/>
                  </a:lnTo>
                  <a:lnTo>
                    <a:pt x="4787" y="1163231"/>
                  </a:lnTo>
                  <a:lnTo>
                    <a:pt x="27965" y="1163231"/>
                  </a:lnTo>
                  <a:lnTo>
                    <a:pt x="27965" y="1158443"/>
                  </a:lnTo>
                  <a:lnTo>
                    <a:pt x="4787" y="1158443"/>
                  </a:lnTo>
                  <a:lnTo>
                    <a:pt x="4787" y="931545"/>
                  </a:lnTo>
                  <a:lnTo>
                    <a:pt x="27965" y="931545"/>
                  </a:lnTo>
                  <a:lnTo>
                    <a:pt x="27965" y="926757"/>
                  </a:lnTo>
                  <a:lnTo>
                    <a:pt x="4787" y="926757"/>
                  </a:lnTo>
                  <a:lnTo>
                    <a:pt x="4787" y="699858"/>
                  </a:lnTo>
                  <a:lnTo>
                    <a:pt x="27965" y="699858"/>
                  </a:lnTo>
                  <a:lnTo>
                    <a:pt x="27965" y="695071"/>
                  </a:lnTo>
                  <a:lnTo>
                    <a:pt x="4787" y="695071"/>
                  </a:lnTo>
                  <a:lnTo>
                    <a:pt x="4787" y="468172"/>
                  </a:lnTo>
                  <a:lnTo>
                    <a:pt x="27965" y="468172"/>
                  </a:lnTo>
                  <a:lnTo>
                    <a:pt x="27965" y="463384"/>
                  </a:lnTo>
                  <a:lnTo>
                    <a:pt x="4787" y="463384"/>
                  </a:lnTo>
                  <a:lnTo>
                    <a:pt x="4787" y="236486"/>
                  </a:lnTo>
                  <a:lnTo>
                    <a:pt x="27965" y="236486"/>
                  </a:lnTo>
                  <a:lnTo>
                    <a:pt x="27965" y="231698"/>
                  </a:lnTo>
                  <a:lnTo>
                    <a:pt x="4787" y="231698"/>
                  </a:lnTo>
                  <a:lnTo>
                    <a:pt x="4787" y="27927"/>
                  </a:lnTo>
                  <a:lnTo>
                    <a:pt x="4787" y="4800"/>
                  </a:lnTo>
                  <a:lnTo>
                    <a:pt x="27965" y="4800"/>
                  </a:lnTo>
                  <a:lnTo>
                    <a:pt x="431698" y="4800"/>
                  </a:lnTo>
                  <a:lnTo>
                    <a:pt x="431698" y="27927"/>
                  </a:lnTo>
                  <a:lnTo>
                    <a:pt x="436499" y="27927"/>
                  </a:lnTo>
                  <a:lnTo>
                    <a:pt x="436499" y="4800"/>
                  </a:lnTo>
                  <a:lnTo>
                    <a:pt x="863409" y="4800"/>
                  </a:lnTo>
                  <a:lnTo>
                    <a:pt x="863409" y="27927"/>
                  </a:lnTo>
                  <a:lnTo>
                    <a:pt x="868197" y="27927"/>
                  </a:lnTo>
                  <a:lnTo>
                    <a:pt x="868197" y="4800"/>
                  </a:lnTo>
                  <a:lnTo>
                    <a:pt x="1295107" y="4800"/>
                  </a:lnTo>
                  <a:lnTo>
                    <a:pt x="1295107" y="27927"/>
                  </a:lnTo>
                  <a:lnTo>
                    <a:pt x="1299908" y="27927"/>
                  </a:lnTo>
                  <a:lnTo>
                    <a:pt x="1299908" y="4800"/>
                  </a:lnTo>
                  <a:lnTo>
                    <a:pt x="1726819" y="4800"/>
                  </a:lnTo>
                  <a:lnTo>
                    <a:pt x="1726819" y="27927"/>
                  </a:lnTo>
                  <a:lnTo>
                    <a:pt x="1731619" y="27927"/>
                  </a:lnTo>
                  <a:lnTo>
                    <a:pt x="1731619" y="4800"/>
                  </a:lnTo>
                  <a:lnTo>
                    <a:pt x="2135403" y="4800"/>
                  </a:lnTo>
                  <a:lnTo>
                    <a:pt x="2158517" y="4800"/>
                  </a:lnTo>
                  <a:lnTo>
                    <a:pt x="2158517" y="12"/>
                  </a:lnTo>
                  <a:lnTo>
                    <a:pt x="2135403" y="12"/>
                  </a:lnTo>
                  <a:lnTo>
                    <a:pt x="27965" y="12"/>
                  </a:lnTo>
                  <a:lnTo>
                    <a:pt x="4787" y="1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0" y="27927"/>
                  </a:lnTo>
                  <a:lnTo>
                    <a:pt x="0" y="2293696"/>
                  </a:lnTo>
                  <a:lnTo>
                    <a:pt x="0" y="2319261"/>
                  </a:lnTo>
                  <a:lnTo>
                    <a:pt x="2387" y="2319261"/>
                  </a:lnTo>
                  <a:lnTo>
                    <a:pt x="2387" y="2321661"/>
                  </a:lnTo>
                  <a:lnTo>
                    <a:pt x="27965" y="2321661"/>
                  </a:lnTo>
                  <a:lnTo>
                    <a:pt x="2135403" y="2321661"/>
                  </a:lnTo>
                  <a:lnTo>
                    <a:pt x="2160968" y="2321661"/>
                  </a:lnTo>
                  <a:lnTo>
                    <a:pt x="2163318" y="2321661"/>
                  </a:lnTo>
                  <a:lnTo>
                    <a:pt x="2163318" y="2319261"/>
                  </a:lnTo>
                  <a:lnTo>
                    <a:pt x="2163318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803051" y="4788699"/>
              <a:ext cx="2007870" cy="5080"/>
            </a:xfrm>
            <a:custGeom>
              <a:avLst/>
              <a:gdLst/>
              <a:ahLst/>
              <a:cxnLst/>
              <a:rect l="l" t="t" r="r" b="b"/>
              <a:pathLst>
                <a:path w="2007870" h="5079">
                  <a:moveTo>
                    <a:pt x="7391" y="0"/>
                  </a:moveTo>
                  <a:lnTo>
                    <a:pt x="215" y="0"/>
                  </a:lnTo>
                  <a:lnTo>
                    <a:pt x="0" y="0"/>
                  </a:lnTo>
                  <a:lnTo>
                    <a:pt x="0" y="4787"/>
                  </a:lnTo>
                  <a:lnTo>
                    <a:pt x="190" y="4787"/>
                  </a:lnTo>
                  <a:lnTo>
                    <a:pt x="7391" y="4787"/>
                  </a:lnTo>
                  <a:lnTo>
                    <a:pt x="7391" y="0"/>
                  </a:lnTo>
                  <a:close/>
                </a:path>
                <a:path w="2007870" h="5079">
                  <a:moveTo>
                    <a:pt x="36169" y="0"/>
                  </a:moveTo>
                  <a:lnTo>
                    <a:pt x="28981" y="0"/>
                  </a:lnTo>
                  <a:lnTo>
                    <a:pt x="28981" y="4787"/>
                  </a:lnTo>
                  <a:lnTo>
                    <a:pt x="36169" y="4787"/>
                  </a:lnTo>
                  <a:lnTo>
                    <a:pt x="36169" y="0"/>
                  </a:lnTo>
                  <a:close/>
                </a:path>
                <a:path w="2007870" h="5079">
                  <a:moveTo>
                    <a:pt x="64947" y="0"/>
                  </a:moveTo>
                  <a:lnTo>
                    <a:pt x="57759" y="0"/>
                  </a:lnTo>
                  <a:lnTo>
                    <a:pt x="57759" y="4787"/>
                  </a:lnTo>
                  <a:lnTo>
                    <a:pt x="64947" y="4787"/>
                  </a:lnTo>
                  <a:lnTo>
                    <a:pt x="64947" y="0"/>
                  </a:lnTo>
                  <a:close/>
                </a:path>
                <a:path w="2007870" h="5079">
                  <a:moveTo>
                    <a:pt x="93738" y="0"/>
                  </a:moveTo>
                  <a:lnTo>
                    <a:pt x="86537" y="0"/>
                  </a:lnTo>
                  <a:lnTo>
                    <a:pt x="86537" y="4787"/>
                  </a:lnTo>
                  <a:lnTo>
                    <a:pt x="93738" y="4787"/>
                  </a:lnTo>
                  <a:lnTo>
                    <a:pt x="93738" y="0"/>
                  </a:lnTo>
                  <a:close/>
                </a:path>
                <a:path w="2007870" h="5079">
                  <a:moveTo>
                    <a:pt x="122516" y="0"/>
                  </a:moveTo>
                  <a:lnTo>
                    <a:pt x="115316" y="0"/>
                  </a:lnTo>
                  <a:lnTo>
                    <a:pt x="115316" y="4787"/>
                  </a:lnTo>
                  <a:lnTo>
                    <a:pt x="122516" y="4787"/>
                  </a:lnTo>
                  <a:lnTo>
                    <a:pt x="122516" y="0"/>
                  </a:lnTo>
                  <a:close/>
                </a:path>
                <a:path w="2007870" h="5079">
                  <a:moveTo>
                    <a:pt x="151295" y="0"/>
                  </a:moveTo>
                  <a:lnTo>
                    <a:pt x="144094" y="0"/>
                  </a:lnTo>
                  <a:lnTo>
                    <a:pt x="144094" y="4787"/>
                  </a:lnTo>
                  <a:lnTo>
                    <a:pt x="151295" y="4787"/>
                  </a:lnTo>
                  <a:lnTo>
                    <a:pt x="151295" y="0"/>
                  </a:lnTo>
                  <a:close/>
                </a:path>
                <a:path w="2007870" h="5079">
                  <a:moveTo>
                    <a:pt x="180073" y="0"/>
                  </a:moveTo>
                  <a:lnTo>
                    <a:pt x="172872" y="0"/>
                  </a:lnTo>
                  <a:lnTo>
                    <a:pt x="172872" y="4787"/>
                  </a:lnTo>
                  <a:lnTo>
                    <a:pt x="180073" y="4787"/>
                  </a:lnTo>
                  <a:lnTo>
                    <a:pt x="180073" y="0"/>
                  </a:lnTo>
                  <a:close/>
                </a:path>
                <a:path w="2007870" h="5079">
                  <a:moveTo>
                    <a:pt x="208851" y="0"/>
                  </a:moveTo>
                  <a:lnTo>
                    <a:pt x="201663" y="0"/>
                  </a:lnTo>
                  <a:lnTo>
                    <a:pt x="201663" y="4787"/>
                  </a:lnTo>
                  <a:lnTo>
                    <a:pt x="208851" y="4787"/>
                  </a:lnTo>
                  <a:lnTo>
                    <a:pt x="208851" y="0"/>
                  </a:lnTo>
                  <a:close/>
                </a:path>
                <a:path w="2007870" h="5079">
                  <a:moveTo>
                    <a:pt x="252018" y="0"/>
                  </a:moveTo>
                  <a:lnTo>
                    <a:pt x="244830" y="0"/>
                  </a:lnTo>
                  <a:lnTo>
                    <a:pt x="244830" y="4787"/>
                  </a:lnTo>
                  <a:lnTo>
                    <a:pt x="252018" y="4787"/>
                  </a:lnTo>
                  <a:lnTo>
                    <a:pt x="252018" y="0"/>
                  </a:lnTo>
                  <a:close/>
                </a:path>
                <a:path w="2007870" h="5079">
                  <a:moveTo>
                    <a:pt x="280809" y="0"/>
                  </a:moveTo>
                  <a:lnTo>
                    <a:pt x="273608" y="0"/>
                  </a:lnTo>
                  <a:lnTo>
                    <a:pt x="273608" y="4787"/>
                  </a:lnTo>
                  <a:lnTo>
                    <a:pt x="280809" y="4787"/>
                  </a:lnTo>
                  <a:lnTo>
                    <a:pt x="280809" y="0"/>
                  </a:lnTo>
                  <a:close/>
                </a:path>
                <a:path w="2007870" h="5079">
                  <a:moveTo>
                    <a:pt x="309587" y="0"/>
                  </a:moveTo>
                  <a:lnTo>
                    <a:pt x="302387" y="0"/>
                  </a:lnTo>
                  <a:lnTo>
                    <a:pt x="302387" y="4787"/>
                  </a:lnTo>
                  <a:lnTo>
                    <a:pt x="309587" y="4787"/>
                  </a:lnTo>
                  <a:lnTo>
                    <a:pt x="309587" y="0"/>
                  </a:lnTo>
                  <a:close/>
                </a:path>
                <a:path w="2007870" h="5079">
                  <a:moveTo>
                    <a:pt x="338366" y="0"/>
                  </a:moveTo>
                  <a:lnTo>
                    <a:pt x="331165" y="0"/>
                  </a:lnTo>
                  <a:lnTo>
                    <a:pt x="331165" y="4787"/>
                  </a:lnTo>
                  <a:lnTo>
                    <a:pt x="338366" y="4787"/>
                  </a:lnTo>
                  <a:lnTo>
                    <a:pt x="338366" y="0"/>
                  </a:lnTo>
                  <a:close/>
                </a:path>
                <a:path w="2007870" h="5079">
                  <a:moveTo>
                    <a:pt x="367144" y="0"/>
                  </a:moveTo>
                  <a:lnTo>
                    <a:pt x="359956" y="0"/>
                  </a:lnTo>
                  <a:lnTo>
                    <a:pt x="359956" y="4787"/>
                  </a:lnTo>
                  <a:lnTo>
                    <a:pt x="367144" y="4787"/>
                  </a:lnTo>
                  <a:lnTo>
                    <a:pt x="367144" y="0"/>
                  </a:lnTo>
                  <a:close/>
                </a:path>
                <a:path w="2007870" h="5079">
                  <a:moveTo>
                    <a:pt x="395922" y="0"/>
                  </a:moveTo>
                  <a:lnTo>
                    <a:pt x="388734" y="0"/>
                  </a:lnTo>
                  <a:lnTo>
                    <a:pt x="388734" y="4787"/>
                  </a:lnTo>
                  <a:lnTo>
                    <a:pt x="395922" y="4787"/>
                  </a:lnTo>
                  <a:lnTo>
                    <a:pt x="395922" y="0"/>
                  </a:lnTo>
                  <a:close/>
                </a:path>
                <a:path w="2007870" h="5079">
                  <a:moveTo>
                    <a:pt x="424700" y="0"/>
                  </a:moveTo>
                  <a:lnTo>
                    <a:pt x="417512" y="0"/>
                  </a:lnTo>
                  <a:lnTo>
                    <a:pt x="417512" y="4787"/>
                  </a:lnTo>
                  <a:lnTo>
                    <a:pt x="424700" y="4787"/>
                  </a:lnTo>
                  <a:lnTo>
                    <a:pt x="424700" y="0"/>
                  </a:lnTo>
                  <a:close/>
                </a:path>
                <a:path w="2007870" h="5079">
                  <a:moveTo>
                    <a:pt x="453491" y="0"/>
                  </a:moveTo>
                  <a:lnTo>
                    <a:pt x="446290" y="0"/>
                  </a:lnTo>
                  <a:lnTo>
                    <a:pt x="446290" y="4787"/>
                  </a:lnTo>
                  <a:lnTo>
                    <a:pt x="453491" y="4787"/>
                  </a:lnTo>
                  <a:lnTo>
                    <a:pt x="453491" y="0"/>
                  </a:lnTo>
                  <a:close/>
                </a:path>
                <a:path w="2007870" h="5079">
                  <a:moveTo>
                    <a:pt x="482269" y="0"/>
                  </a:moveTo>
                  <a:lnTo>
                    <a:pt x="475068" y="0"/>
                  </a:lnTo>
                  <a:lnTo>
                    <a:pt x="475068" y="4787"/>
                  </a:lnTo>
                  <a:lnTo>
                    <a:pt x="482269" y="4787"/>
                  </a:lnTo>
                  <a:lnTo>
                    <a:pt x="482269" y="0"/>
                  </a:lnTo>
                  <a:close/>
                </a:path>
                <a:path w="2007870" h="5079">
                  <a:moveTo>
                    <a:pt x="511048" y="0"/>
                  </a:moveTo>
                  <a:lnTo>
                    <a:pt x="503847" y="0"/>
                  </a:lnTo>
                  <a:lnTo>
                    <a:pt x="503847" y="4787"/>
                  </a:lnTo>
                  <a:lnTo>
                    <a:pt x="511048" y="4787"/>
                  </a:lnTo>
                  <a:lnTo>
                    <a:pt x="511048" y="0"/>
                  </a:lnTo>
                  <a:close/>
                </a:path>
                <a:path w="2007870" h="5079">
                  <a:moveTo>
                    <a:pt x="539826" y="0"/>
                  </a:moveTo>
                  <a:lnTo>
                    <a:pt x="532638" y="0"/>
                  </a:lnTo>
                  <a:lnTo>
                    <a:pt x="532638" y="4787"/>
                  </a:lnTo>
                  <a:lnTo>
                    <a:pt x="539826" y="4787"/>
                  </a:lnTo>
                  <a:lnTo>
                    <a:pt x="539826" y="0"/>
                  </a:lnTo>
                  <a:close/>
                </a:path>
                <a:path w="2007870" h="5079">
                  <a:moveTo>
                    <a:pt x="568604" y="0"/>
                  </a:moveTo>
                  <a:lnTo>
                    <a:pt x="561416" y="0"/>
                  </a:lnTo>
                  <a:lnTo>
                    <a:pt x="561416" y="4787"/>
                  </a:lnTo>
                  <a:lnTo>
                    <a:pt x="568604" y="4787"/>
                  </a:lnTo>
                  <a:lnTo>
                    <a:pt x="568604" y="0"/>
                  </a:lnTo>
                  <a:close/>
                </a:path>
                <a:path w="2007870" h="5079">
                  <a:moveTo>
                    <a:pt x="597382" y="0"/>
                  </a:moveTo>
                  <a:lnTo>
                    <a:pt x="590194" y="0"/>
                  </a:lnTo>
                  <a:lnTo>
                    <a:pt x="590194" y="4787"/>
                  </a:lnTo>
                  <a:lnTo>
                    <a:pt x="597382" y="4787"/>
                  </a:lnTo>
                  <a:lnTo>
                    <a:pt x="597382" y="0"/>
                  </a:lnTo>
                  <a:close/>
                </a:path>
                <a:path w="2007870" h="5079">
                  <a:moveTo>
                    <a:pt x="626173" y="0"/>
                  </a:moveTo>
                  <a:lnTo>
                    <a:pt x="618972" y="0"/>
                  </a:lnTo>
                  <a:lnTo>
                    <a:pt x="618972" y="4787"/>
                  </a:lnTo>
                  <a:lnTo>
                    <a:pt x="626173" y="4787"/>
                  </a:lnTo>
                  <a:lnTo>
                    <a:pt x="626173" y="0"/>
                  </a:lnTo>
                  <a:close/>
                </a:path>
                <a:path w="2007870" h="5079">
                  <a:moveTo>
                    <a:pt x="654951" y="0"/>
                  </a:moveTo>
                  <a:lnTo>
                    <a:pt x="647750" y="0"/>
                  </a:lnTo>
                  <a:lnTo>
                    <a:pt x="647750" y="4787"/>
                  </a:lnTo>
                  <a:lnTo>
                    <a:pt x="654951" y="4787"/>
                  </a:lnTo>
                  <a:lnTo>
                    <a:pt x="654951" y="0"/>
                  </a:lnTo>
                  <a:close/>
                </a:path>
                <a:path w="2007870" h="5079">
                  <a:moveTo>
                    <a:pt x="683729" y="0"/>
                  </a:moveTo>
                  <a:lnTo>
                    <a:pt x="676529" y="0"/>
                  </a:lnTo>
                  <a:lnTo>
                    <a:pt x="676529" y="4787"/>
                  </a:lnTo>
                  <a:lnTo>
                    <a:pt x="683729" y="4787"/>
                  </a:lnTo>
                  <a:lnTo>
                    <a:pt x="683729" y="0"/>
                  </a:lnTo>
                  <a:close/>
                </a:path>
                <a:path w="2007870" h="5079">
                  <a:moveTo>
                    <a:pt x="712508" y="0"/>
                  </a:moveTo>
                  <a:lnTo>
                    <a:pt x="705319" y="0"/>
                  </a:lnTo>
                  <a:lnTo>
                    <a:pt x="705319" y="4787"/>
                  </a:lnTo>
                  <a:lnTo>
                    <a:pt x="712508" y="4787"/>
                  </a:lnTo>
                  <a:lnTo>
                    <a:pt x="712508" y="0"/>
                  </a:lnTo>
                  <a:close/>
                </a:path>
                <a:path w="2007870" h="5079">
                  <a:moveTo>
                    <a:pt x="741286" y="0"/>
                  </a:moveTo>
                  <a:lnTo>
                    <a:pt x="734098" y="0"/>
                  </a:lnTo>
                  <a:lnTo>
                    <a:pt x="734098" y="4787"/>
                  </a:lnTo>
                  <a:lnTo>
                    <a:pt x="741286" y="4787"/>
                  </a:lnTo>
                  <a:lnTo>
                    <a:pt x="741286" y="0"/>
                  </a:lnTo>
                  <a:close/>
                </a:path>
                <a:path w="2007870" h="5079">
                  <a:moveTo>
                    <a:pt x="770077" y="0"/>
                  </a:moveTo>
                  <a:lnTo>
                    <a:pt x="762876" y="0"/>
                  </a:lnTo>
                  <a:lnTo>
                    <a:pt x="762876" y="4787"/>
                  </a:lnTo>
                  <a:lnTo>
                    <a:pt x="770077" y="4787"/>
                  </a:lnTo>
                  <a:lnTo>
                    <a:pt x="770077" y="0"/>
                  </a:lnTo>
                  <a:close/>
                </a:path>
                <a:path w="2007870" h="5079">
                  <a:moveTo>
                    <a:pt x="798855" y="0"/>
                  </a:moveTo>
                  <a:lnTo>
                    <a:pt x="791654" y="0"/>
                  </a:lnTo>
                  <a:lnTo>
                    <a:pt x="791654" y="4787"/>
                  </a:lnTo>
                  <a:lnTo>
                    <a:pt x="798855" y="4787"/>
                  </a:lnTo>
                  <a:lnTo>
                    <a:pt x="798855" y="0"/>
                  </a:lnTo>
                  <a:close/>
                </a:path>
                <a:path w="2007870" h="5079">
                  <a:moveTo>
                    <a:pt x="827633" y="0"/>
                  </a:moveTo>
                  <a:lnTo>
                    <a:pt x="820432" y="0"/>
                  </a:lnTo>
                  <a:lnTo>
                    <a:pt x="820432" y="4787"/>
                  </a:lnTo>
                  <a:lnTo>
                    <a:pt x="827633" y="4787"/>
                  </a:lnTo>
                  <a:lnTo>
                    <a:pt x="827633" y="0"/>
                  </a:lnTo>
                  <a:close/>
                </a:path>
                <a:path w="2007870" h="5079">
                  <a:moveTo>
                    <a:pt x="856411" y="0"/>
                  </a:moveTo>
                  <a:lnTo>
                    <a:pt x="849210" y="0"/>
                  </a:lnTo>
                  <a:lnTo>
                    <a:pt x="849210" y="4787"/>
                  </a:lnTo>
                  <a:lnTo>
                    <a:pt x="856411" y="4787"/>
                  </a:lnTo>
                  <a:lnTo>
                    <a:pt x="856411" y="0"/>
                  </a:lnTo>
                  <a:close/>
                </a:path>
                <a:path w="2007870" h="5079">
                  <a:moveTo>
                    <a:pt x="885190" y="0"/>
                  </a:moveTo>
                  <a:lnTo>
                    <a:pt x="878001" y="0"/>
                  </a:lnTo>
                  <a:lnTo>
                    <a:pt x="878001" y="4787"/>
                  </a:lnTo>
                  <a:lnTo>
                    <a:pt x="885190" y="4787"/>
                  </a:lnTo>
                  <a:lnTo>
                    <a:pt x="885190" y="0"/>
                  </a:lnTo>
                  <a:close/>
                </a:path>
                <a:path w="2007870" h="5079">
                  <a:moveTo>
                    <a:pt x="913968" y="0"/>
                  </a:moveTo>
                  <a:lnTo>
                    <a:pt x="906780" y="0"/>
                  </a:lnTo>
                  <a:lnTo>
                    <a:pt x="906780" y="4787"/>
                  </a:lnTo>
                  <a:lnTo>
                    <a:pt x="913968" y="4787"/>
                  </a:lnTo>
                  <a:lnTo>
                    <a:pt x="913968" y="0"/>
                  </a:lnTo>
                  <a:close/>
                </a:path>
                <a:path w="2007870" h="5079">
                  <a:moveTo>
                    <a:pt x="942759" y="0"/>
                  </a:moveTo>
                  <a:lnTo>
                    <a:pt x="935558" y="0"/>
                  </a:lnTo>
                  <a:lnTo>
                    <a:pt x="935558" y="4787"/>
                  </a:lnTo>
                  <a:lnTo>
                    <a:pt x="942759" y="4787"/>
                  </a:lnTo>
                  <a:lnTo>
                    <a:pt x="942759" y="0"/>
                  </a:lnTo>
                  <a:close/>
                </a:path>
                <a:path w="2007870" h="5079">
                  <a:moveTo>
                    <a:pt x="971537" y="0"/>
                  </a:moveTo>
                  <a:lnTo>
                    <a:pt x="964336" y="0"/>
                  </a:lnTo>
                  <a:lnTo>
                    <a:pt x="964336" y="4787"/>
                  </a:lnTo>
                  <a:lnTo>
                    <a:pt x="971537" y="4787"/>
                  </a:lnTo>
                  <a:lnTo>
                    <a:pt x="971537" y="0"/>
                  </a:lnTo>
                  <a:close/>
                </a:path>
                <a:path w="2007870" h="5079">
                  <a:moveTo>
                    <a:pt x="1000315" y="0"/>
                  </a:moveTo>
                  <a:lnTo>
                    <a:pt x="993114" y="0"/>
                  </a:lnTo>
                  <a:lnTo>
                    <a:pt x="993114" y="4787"/>
                  </a:lnTo>
                  <a:lnTo>
                    <a:pt x="1000315" y="4787"/>
                  </a:lnTo>
                  <a:lnTo>
                    <a:pt x="1000315" y="0"/>
                  </a:lnTo>
                  <a:close/>
                </a:path>
                <a:path w="2007870" h="5079">
                  <a:moveTo>
                    <a:pt x="1029093" y="0"/>
                  </a:moveTo>
                  <a:lnTo>
                    <a:pt x="1021905" y="0"/>
                  </a:lnTo>
                  <a:lnTo>
                    <a:pt x="1021905" y="4787"/>
                  </a:lnTo>
                  <a:lnTo>
                    <a:pt x="1029093" y="4787"/>
                  </a:lnTo>
                  <a:lnTo>
                    <a:pt x="1029093" y="0"/>
                  </a:lnTo>
                  <a:close/>
                </a:path>
                <a:path w="2007870" h="5079">
                  <a:moveTo>
                    <a:pt x="1057871" y="0"/>
                  </a:moveTo>
                  <a:lnTo>
                    <a:pt x="1050683" y="0"/>
                  </a:lnTo>
                  <a:lnTo>
                    <a:pt x="1050683" y="4787"/>
                  </a:lnTo>
                  <a:lnTo>
                    <a:pt x="1057871" y="4787"/>
                  </a:lnTo>
                  <a:lnTo>
                    <a:pt x="1057871" y="0"/>
                  </a:lnTo>
                  <a:close/>
                </a:path>
                <a:path w="2007870" h="5079">
                  <a:moveTo>
                    <a:pt x="1086650" y="0"/>
                  </a:moveTo>
                  <a:lnTo>
                    <a:pt x="1079461" y="0"/>
                  </a:lnTo>
                  <a:lnTo>
                    <a:pt x="1079461" y="4787"/>
                  </a:lnTo>
                  <a:lnTo>
                    <a:pt x="1086650" y="4787"/>
                  </a:lnTo>
                  <a:lnTo>
                    <a:pt x="1086650" y="0"/>
                  </a:lnTo>
                  <a:close/>
                </a:path>
                <a:path w="2007870" h="5079">
                  <a:moveTo>
                    <a:pt x="1115441" y="0"/>
                  </a:moveTo>
                  <a:lnTo>
                    <a:pt x="1108240" y="0"/>
                  </a:lnTo>
                  <a:lnTo>
                    <a:pt x="1108240" y="4787"/>
                  </a:lnTo>
                  <a:lnTo>
                    <a:pt x="1115441" y="4787"/>
                  </a:lnTo>
                  <a:lnTo>
                    <a:pt x="1115441" y="0"/>
                  </a:lnTo>
                  <a:close/>
                </a:path>
                <a:path w="2007870" h="5079">
                  <a:moveTo>
                    <a:pt x="1144219" y="0"/>
                  </a:moveTo>
                  <a:lnTo>
                    <a:pt x="1137018" y="0"/>
                  </a:lnTo>
                  <a:lnTo>
                    <a:pt x="1137018" y="4787"/>
                  </a:lnTo>
                  <a:lnTo>
                    <a:pt x="1144219" y="4787"/>
                  </a:lnTo>
                  <a:lnTo>
                    <a:pt x="1144219" y="0"/>
                  </a:lnTo>
                  <a:close/>
                </a:path>
                <a:path w="2007870" h="5079">
                  <a:moveTo>
                    <a:pt x="1172997" y="0"/>
                  </a:moveTo>
                  <a:lnTo>
                    <a:pt x="1165796" y="0"/>
                  </a:lnTo>
                  <a:lnTo>
                    <a:pt x="1165796" y="4787"/>
                  </a:lnTo>
                  <a:lnTo>
                    <a:pt x="1172997" y="4787"/>
                  </a:lnTo>
                  <a:lnTo>
                    <a:pt x="1172997" y="0"/>
                  </a:lnTo>
                  <a:close/>
                </a:path>
                <a:path w="2007870" h="5079">
                  <a:moveTo>
                    <a:pt x="1201775" y="0"/>
                  </a:moveTo>
                  <a:lnTo>
                    <a:pt x="1194587" y="0"/>
                  </a:lnTo>
                  <a:lnTo>
                    <a:pt x="1194587" y="4787"/>
                  </a:lnTo>
                  <a:lnTo>
                    <a:pt x="1201775" y="4787"/>
                  </a:lnTo>
                  <a:lnTo>
                    <a:pt x="1201775" y="0"/>
                  </a:lnTo>
                  <a:close/>
                </a:path>
                <a:path w="2007870" h="5079">
                  <a:moveTo>
                    <a:pt x="1230553" y="0"/>
                  </a:moveTo>
                  <a:lnTo>
                    <a:pt x="1223365" y="0"/>
                  </a:lnTo>
                  <a:lnTo>
                    <a:pt x="1223365" y="4787"/>
                  </a:lnTo>
                  <a:lnTo>
                    <a:pt x="1230553" y="4787"/>
                  </a:lnTo>
                  <a:lnTo>
                    <a:pt x="1230553" y="0"/>
                  </a:lnTo>
                  <a:close/>
                </a:path>
                <a:path w="2007870" h="5079">
                  <a:moveTo>
                    <a:pt x="1259332" y="0"/>
                  </a:moveTo>
                  <a:lnTo>
                    <a:pt x="1252143" y="0"/>
                  </a:lnTo>
                  <a:lnTo>
                    <a:pt x="1252143" y="4787"/>
                  </a:lnTo>
                  <a:lnTo>
                    <a:pt x="1259332" y="4787"/>
                  </a:lnTo>
                  <a:lnTo>
                    <a:pt x="1259332" y="0"/>
                  </a:lnTo>
                  <a:close/>
                </a:path>
                <a:path w="2007870" h="5079">
                  <a:moveTo>
                    <a:pt x="1288122" y="0"/>
                  </a:moveTo>
                  <a:lnTo>
                    <a:pt x="1280922" y="0"/>
                  </a:lnTo>
                  <a:lnTo>
                    <a:pt x="1280922" y="4787"/>
                  </a:lnTo>
                  <a:lnTo>
                    <a:pt x="1288122" y="4787"/>
                  </a:lnTo>
                  <a:lnTo>
                    <a:pt x="1288122" y="0"/>
                  </a:lnTo>
                  <a:close/>
                </a:path>
                <a:path w="2007870" h="5079">
                  <a:moveTo>
                    <a:pt x="1316901" y="0"/>
                  </a:moveTo>
                  <a:lnTo>
                    <a:pt x="1309700" y="0"/>
                  </a:lnTo>
                  <a:lnTo>
                    <a:pt x="1309700" y="4787"/>
                  </a:lnTo>
                  <a:lnTo>
                    <a:pt x="1316901" y="4787"/>
                  </a:lnTo>
                  <a:lnTo>
                    <a:pt x="1316901" y="0"/>
                  </a:lnTo>
                  <a:close/>
                </a:path>
                <a:path w="2007870" h="5079">
                  <a:moveTo>
                    <a:pt x="1345679" y="0"/>
                  </a:moveTo>
                  <a:lnTo>
                    <a:pt x="1338478" y="0"/>
                  </a:lnTo>
                  <a:lnTo>
                    <a:pt x="1338478" y="4787"/>
                  </a:lnTo>
                  <a:lnTo>
                    <a:pt x="1345679" y="4787"/>
                  </a:lnTo>
                  <a:lnTo>
                    <a:pt x="1345679" y="0"/>
                  </a:lnTo>
                  <a:close/>
                </a:path>
                <a:path w="2007870" h="5079">
                  <a:moveTo>
                    <a:pt x="1374457" y="0"/>
                  </a:moveTo>
                  <a:lnTo>
                    <a:pt x="1367269" y="0"/>
                  </a:lnTo>
                  <a:lnTo>
                    <a:pt x="1367269" y="4787"/>
                  </a:lnTo>
                  <a:lnTo>
                    <a:pt x="1374457" y="4787"/>
                  </a:lnTo>
                  <a:lnTo>
                    <a:pt x="1374457" y="0"/>
                  </a:lnTo>
                  <a:close/>
                </a:path>
                <a:path w="2007870" h="5079">
                  <a:moveTo>
                    <a:pt x="1403235" y="0"/>
                  </a:moveTo>
                  <a:lnTo>
                    <a:pt x="1396047" y="0"/>
                  </a:lnTo>
                  <a:lnTo>
                    <a:pt x="1396047" y="4787"/>
                  </a:lnTo>
                  <a:lnTo>
                    <a:pt x="1403235" y="4787"/>
                  </a:lnTo>
                  <a:lnTo>
                    <a:pt x="1403235" y="0"/>
                  </a:lnTo>
                  <a:close/>
                </a:path>
                <a:path w="2007870" h="5079">
                  <a:moveTo>
                    <a:pt x="1432013" y="0"/>
                  </a:moveTo>
                  <a:lnTo>
                    <a:pt x="1424825" y="0"/>
                  </a:lnTo>
                  <a:lnTo>
                    <a:pt x="1424825" y="4787"/>
                  </a:lnTo>
                  <a:lnTo>
                    <a:pt x="1432013" y="4787"/>
                  </a:lnTo>
                  <a:lnTo>
                    <a:pt x="1432013" y="0"/>
                  </a:lnTo>
                  <a:close/>
                </a:path>
                <a:path w="2007870" h="5079">
                  <a:moveTo>
                    <a:pt x="1460804" y="0"/>
                  </a:moveTo>
                  <a:lnTo>
                    <a:pt x="1453603" y="0"/>
                  </a:lnTo>
                  <a:lnTo>
                    <a:pt x="1453603" y="4787"/>
                  </a:lnTo>
                  <a:lnTo>
                    <a:pt x="1460804" y="4787"/>
                  </a:lnTo>
                  <a:lnTo>
                    <a:pt x="1460804" y="0"/>
                  </a:lnTo>
                  <a:close/>
                </a:path>
                <a:path w="2007870" h="5079">
                  <a:moveTo>
                    <a:pt x="1489583" y="0"/>
                  </a:moveTo>
                  <a:lnTo>
                    <a:pt x="1482382" y="0"/>
                  </a:lnTo>
                  <a:lnTo>
                    <a:pt x="1482382" y="4787"/>
                  </a:lnTo>
                  <a:lnTo>
                    <a:pt x="1489583" y="4787"/>
                  </a:lnTo>
                  <a:lnTo>
                    <a:pt x="1489583" y="0"/>
                  </a:lnTo>
                  <a:close/>
                </a:path>
                <a:path w="2007870" h="5079">
                  <a:moveTo>
                    <a:pt x="1518361" y="0"/>
                  </a:moveTo>
                  <a:lnTo>
                    <a:pt x="1511160" y="0"/>
                  </a:lnTo>
                  <a:lnTo>
                    <a:pt x="1511160" y="4787"/>
                  </a:lnTo>
                  <a:lnTo>
                    <a:pt x="1518361" y="4787"/>
                  </a:lnTo>
                  <a:lnTo>
                    <a:pt x="1518361" y="0"/>
                  </a:lnTo>
                  <a:close/>
                </a:path>
                <a:path w="2007870" h="5079">
                  <a:moveTo>
                    <a:pt x="1547139" y="0"/>
                  </a:moveTo>
                  <a:lnTo>
                    <a:pt x="1539951" y="0"/>
                  </a:lnTo>
                  <a:lnTo>
                    <a:pt x="1539951" y="4787"/>
                  </a:lnTo>
                  <a:lnTo>
                    <a:pt x="1547139" y="4787"/>
                  </a:lnTo>
                  <a:lnTo>
                    <a:pt x="1547139" y="0"/>
                  </a:lnTo>
                  <a:close/>
                </a:path>
                <a:path w="2007870" h="5079">
                  <a:moveTo>
                    <a:pt x="1575917" y="0"/>
                  </a:moveTo>
                  <a:lnTo>
                    <a:pt x="1568729" y="0"/>
                  </a:lnTo>
                  <a:lnTo>
                    <a:pt x="1568729" y="4787"/>
                  </a:lnTo>
                  <a:lnTo>
                    <a:pt x="1575917" y="4787"/>
                  </a:lnTo>
                  <a:lnTo>
                    <a:pt x="1575917" y="0"/>
                  </a:lnTo>
                  <a:close/>
                </a:path>
                <a:path w="2007870" h="5079">
                  <a:moveTo>
                    <a:pt x="1604695" y="0"/>
                  </a:moveTo>
                  <a:lnTo>
                    <a:pt x="1597507" y="0"/>
                  </a:lnTo>
                  <a:lnTo>
                    <a:pt x="1597507" y="4787"/>
                  </a:lnTo>
                  <a:lnTo>
                    <a:pt x="1604695" y="4787"/>
                  </a:lnTo>
                  <a:lnTo>
                    <a:pt x="1604695" y="0"/>
                  </a:lnTo>
                  <a:close/>
                </a:path>
                <a:path w="2007870" h="5079">
                  <a:moveTo>
                    <a:pt x="1633486" y="0"/>
                  </a:moveTo>
                  <a:lnTo>
                    <a:pt x="1626285" y="0"/>
                  </a:lnTo>
                  <a:lnTo>
                    <a:pt x="1626285" y="4787"/>
                  </a:lnTo>
                  <a:lnTo>
                    <a:pt x="1633486" y="4787"/>
                  </a:lnTo>
                  <a:lnTo>
                    <a:pt x="1633486" y="0"/>
                  </a:lnTo>
                  <a:close/>
                </a:path>
                <a:path w="2007870" h="5079">
                  <a:moveTo>
                    <a:pt x="1662264" y="0"/>
                  </a:moveTo>
                  <a:lnTo>
                    <a:pt x="1655064" y="0"/>
                  </a:lnTo>
                  <a:lnTo>
                    <a:pt x="1655064" y="4787"/>
                  </a:lnTo>
                  <a:lnTo>
                    <a:pt x="1662264" y="4787"/>
                  </a:lnTo>
                  <a:lnTo>
                    <a:pt x="1662264" y="0"/>
                  </a:lnTo>
                  <a:close/>
                </a:path>
                <a:path w="2007870" h="5079">
                  <a:moveTo>
                    <a:pt x="1691043" y="0"/>
                  </a:moveTo>
                  <a:lnTo>
                    <a:pt x="1683842" y="0"/>
                  </a:lnTo>
                  <a:lnTo>
                    <a:pt x="1683842" y="4787"/>
                  </a:lnTo>
                  <a:lnTo>
                    <a:pt x="1691043" y="4787"/>
                  </a:lnTo>
                  <a:lnTo>
                    <a:pt x="1691043" y="0"/>
                  </a:lnTo>
                  <a:close/>
                </a:path>
                <a:path w="2007870" h="5079">
                  <a:moveTo>
                    <a:pt x="1719821" y="0"/>
                  </a:moveTo>
                  <a:lnTo>
                    <a:pt x="1712633" y="0"/>
                  </a:lnTo>
                  <a:lnTo>
                    <a:pt x="1712633" y="4787"/>
                  </a:lnTo>
                  <a:lnTo>
                    <a:pt x="1719821" y="4787"/>
                  </a:lnTo>
                  <a:lnTo>
                    <a:pt x="1719821" y="0"/>
                  </a:lnTo>
                  <a:close/>
                </a:path>
                <a:path w="2007870" h="5079">
                  <a:moveTo>
                    <a:pt x="1748599" y="0"/>
                  </a:moveTo>
                  <a:lnTo>
                    <a:pt x="1741411" y="0"/>
                  </a:lnTo>
                  <a:lnTo>
                    <a:pt x="1741411" y="4787"/>
                  </a:lnTo>
                  <a:lnTo>
                    <a:pt x="1748599" y="4787"/>
                  </a:lnTo>
                  <a:lnTo>
                    <a:pt x="1748599" y="0"/>
                  </a:lnTo>
                  <a:close/>
                </a:path>
                <a:path w="2007870" h="5079">
                  <a:moveTo>
                    <a:pt x="1777377" y="0"/>
                  </a:moveTo>
                  <a:lnTo>
                    <a:pt x="1770189" y="0"/>
                  </a:lnTo>
                  <a:lnTo>
                    <a:pt x="1770189" y="4787"/>
                  </a:lnTo>
                  <a:lnTo>
                    <a:pt x="1777377" y="4787"/>
                  </a:lnTo>
                  <a:lnTo>
                    <a:pt x="1777377" y="0"/>
                  </a:lnTo>
                  <a:close/>
                </a:path>
                <a:path w="2007870" h="5079">
                  <a:moveTo>
                    <a:pt x="1806168" y="0"/>
                  </a:moveTo>
                  <a:lnTo>
                    <a:pt x="1798967" y="0"/>
                  </a:lnTo>
                  <a:lnTo>
                    <a:pt x="1798967" y="4787"/>
                  </a:lnTo>
                  <a:lnTo>
                    <a:pt x="1806168" y="4787"/>
                  </a:lnTo>
                  <a:lnTo>
                    <a:pt x="1806168" y="0"/>
                  </a:lnTo>
                  <a:close/>
                </a:path>
                <a:path w="2007870" h="5079">
                  <a:moveTo>
                    <a:pt x="1834946" y="0"/>
                  </a:moveTo>
                  <a:lnTo>
                    <a:pt x="1827745" y="0"/>
                  </a:lnTo>
                  <a:lnTo>
                    <a:pt x="1827745" y="4787"/>
                  </a:lnTo>
                  <a:lnTo>
                    <a:pt x="1834946" y="4787"/>
                  </a:lnTo>
                  <a:lnTo>
                    <a:pt x="1834946" y="0"/>
                  </a:lnTo>
                  <a:close/>
                </a:path>
                <a:path w="2007870" h="5079">
                  <a:moveTo>
                    <a:pt x="1863725" y="0"/>
                  </a:moveTo>
                  <a:lnTo>
                    <a:pt x="1856524" y="0"/>
                  </a:lnTo>
                  <a:lnTo>
                    <a:pt x="1856524" y="4787"/>
                  </a:lnTo>
                  <a:lnTo>
                    <a:pt x="1863725" y="4787"/>
                  </a:lnTo>
                  <a:lnTo>
                    <a:pt x="1863725" y="0"/>
                  </a:lnTo>
                  <a:close/>
                </a:path>
                <a:path w="2007870" h="5079">
                  <a:moveTo>
                    <a:pt x="1892503" y="0"/>
                  </a:moveTo>
                  <a:lnTo>
                    <a:pt x="1885315" y="0"/>
                  </a:lnTo>
                  <a:lnTo>
                    <a:pt x="1885315" y="4787"/>
                  </a:lnTo>
                  <a:lnTo>
                    <a:pt x="1892503" y="4787"/>
                  </a:lnTo>
                  <a:lnTo>
                    <a:pt x="1892503" y="0"/>
                  </a:lnTo>
                  <a:close/>
                </a:path>
                <a:path w="2007870" h="5079">
                  <a:moveTo>
                    <a:pt x="1921281" y="0"/>
                  </a:moveTo>
                  <a:lnTo>
                    <a:pt x="1914093" y="0"/>
                  </a:lnTo>
                  <a:lnTo>
                    <a:pt x="1914093" y="4787"/>
                  </a:lnTo>
                  <a:lnTo>
                    <a:pt x="1921281" y="4787"/>
                  </a:lnTo>
                  <a:lnTo>
                    <a:pt x="1921281" y="0"/>
                  </a:lnTo>
                  <a:close/>
                </a:path>
                <a:path w="2007870" h="5079">
                  <a:moveTo>
                    <a:pt x="1950072" y="0"/>
                  </a:moveTo>
                  <a:lnTo>
                    <a:pt x="1942871" y="0"/>
                  </a:lnTo>
                  <a:lnTo>
                    <a:pt x="1942871" y="4787"/>
                  </a:lnTo>
                  <a:lnTo>
                    <a:pt x="1950072" y="4787"/>
                  </a:lnTo>
                  <a:lnTo>
                    <a:pt x="1950072" y="0"/>
                  </a:lnTo>
                  <a:close/>
                </a:path>
                <a:path w="2007870" h="5079">
                  <a:moveTo>
                    <a:pt x="1978850" y="0"/>
                  </a:moveTo>
                  <a:lnTo>
                    <a:pt x="1971649" y="0"/>
                  </a:lnTo>
                  <a:lnTo>
                    <a:pt x="1971649" y="4787"/>
                  </a:lnTo>
                  <a:lnTo>
                    <a:pt x="1978850" y="4787"/>
                  </a:lnTo>
                  <a:lnTo>
                    <a:pt x="1978850" y="0"/>
                  </a:lnTo>
                  <a:close/>
                </a:path>
                <a:path w="2007870" h="5079">
                  <a:moveTo>
                    <a:pt x="2007628" y="0"/>
                  </a:moveTo>
                  <a:lnTo>
                    <a:pt x="2000427" y="0"/>
                  </a:lnTo>
                  <a:lnTo>
                    <a:pt x="2000427" y="4787"/>
                  </a:lnTo>
                  <a:lnTo>
                    <a:pt x="2007628" y="4787"/>
                  </a:lnTo>
                  <a:lnTo>
                    <a:pt x="2007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4908778" y="4400791"/>
              <a:ext cx="2045970" cy="1548765"/>
            </a:xfrm>
            <a:custGeom>
              <a:avLst/>
              <a:gdLst/>
              <a:ahLst/>
              <a:cxnLst/>
              <a:rect l="l" t="t" r="r" b="b"/>
              <a:pathLst>
                <a:path w="2045970" h="1548764">
                  <a:moveTo>
                    <a:pt x="117513" y="387908"/>
                  </a:moveTo>
                  <a:lnTo>
                    <a:pt x="110324" y="387908"/>
                  </a:lnTo>
                  <a:lnTo>
                    <a:pt x="110324" y="392696"/>
                  </a:lnTo>
                  <a:lnTo>
                    <a:pt x="117513" y="392696"/>
                  </a:lnTo>
                  <a:lnTo>
                    <a:pt x="117513" y="387908"/>
                  </a:lnTo>
                  <a:close/>
                </a:path>
                <a:path w="2045970" h="1548764">
                  <a:moveTo>
                    <a:pt x="1623695" y="368909"/>
                  </a:moveTo>
                  <a:lnTo>
                    <a:pt x="1622628" y="367855"/>
                  </a:lnTo>
                  <a:lnTo>
                    <a:pt x="1515757" y="367855"/>
                  </a:lnTo>
                  <a:lnTo>
                    <a:pt x="1515757" y="356870"/>
                  </a:lnTo>
                  <a:lnTo>
                    <a:pt x="1515757" y="355384"/>
                  </a:lnTo>
                  <a:lnTo>
                    <a:pt x="1515757" y="354330"/>
                  </a:lnTo>
                  <a:lnTo>
                    <a:pt x="1515427" y="354330"/>
                  </a:lnTo>
                  <a:lnTo>
                    <a:pt x="1515427" y="353060"/>
                  </a:lnTo>
                  <a:lnTo>
                    <a:pt x="1407833" y="353060"/>
                  </a:lnTo>
                  <a:lnTo>
                    <a:pt x="1407833" y="351790"/>
                  </a:lnTo>
                  <a:lnTo>
                    <a:pt x="1406880" y="351790"/>
                  </a:lnTo>
                  <a:lnTo>
                    <a:pt x="1406880" y="350520"/>
                  </a:lnTo>
                  <a:lnTo>
                    <a:pt x="1297508" y="350520"/>
                  </a:lnTo>
                  <a:lnTo>
                    <a:pt x="1297508" y="351066"/>
                  </a:lnTo>
                  <a:lnTo>
                    <a:pt x="1296174" y="351066"/>
                  </a:lnTo>
                  <a:lnTo>
                    <a:pt x="1295107" y="352120"/>
                  </a:lnTo>
                  <a:lnTo>
                    <a:pt x="1295107" y="372110"/>
                  </a:lnTo>
                  <a:lnTo>
                    <a:pt x="1191247" y="372110"/>
                  </a:lnTo>
                  <a:lnTo>
                    <a:pt x="1190929" y="371792"/>
                  </a:lnTo>
                  <a:lnTo>
                    <a:pt x="1188237" y="371792"/>
                  </a:lnTo>
                  <a:lnTo>
                    <a:pt x="1187183" y="372846"/>
                  </a:lnTo>
                  <a:lnTo>
                    <a:pt x="1187183" y="416560"/>
                  </a:lnTo>
                  <a:lnTo>
                    <a:pt x="1083170" y="416560"/>
                  </a:lnTo>
                  <a:lnTo>
                    <a:pt x="1083005" y="416394"/>
                  </a:lnTo>
                  <a:lnTo>
                    <a:pt x="1080312" y="416394"/>
                  </a:lnTo>
                  <a:lnTo>
                    <a:pt x="1079258" y="417449"/>
                  </a:lnTo>
                  <a:lnTo>
                    <a:pt x="1079258" y="471170"/>
                  </a:lnTo>
                  <a:lnTo>
                    <a:pt x="973734" y="471170"/>
                  </a:lnTo>
                  <a:lnTo>
                    <a:pt x="973734" y="471462"/>
                  </a:lnTo>
                  <a:lnTo>
                    <a:pt x="972388" y="471462"/>
                  </a:lnTo>
                  <a:lnTo>
                    <a:pt x="971334" y="472516"/>
                  </a:lnTo>
                  <a:lnTo>
                    <a:pt x="971334" y="508000"/>
                  </a:lnTo>
                  <a:lnTo>
                    <a:pt x="868210" y="508000"/>
                  </a:lnTo>
                  <a:lnTo>
                    <a:pt x="868210" y="494030"/>
                  </a:lnTo>
                  <a:lnTo>
                    <a:pt x="868210" y="492760"/>
                  </a:lnTo>
                  <a:lnTo>
                    <a:pt x="868210" y="491490"/>
                  </a:lnTo>
                  <a:lnTo>
                    <a:pt x="867651" y="491490"/>
                  </a:lnTo>
                  <a:lnTo>
                    <a:pt x="867651" y="490220"/>
                  </a:lnTo>
                  <a:lnTo>
                    <a:pt x="760272" y="490220"/>
                  </a:lnTo>
                  <a:lnTo>
                    <a:pt x="760272" y="398780"/>
                  </a:lnTo>
                  <a:lnTo>
                    <a:pt x="760272" y="397510"/>
                  </a:lnTo>
                  <a:lnTo>
                    <a:pt x="760272" y="396240"/>
                  </a:lnTo>
                  <a:lnTo>
                    <a:pt x="760120" y="396240"/>
                  </a:lnTo>
                  <a:lnTo>
                    <a:pt x="760120" y="394970"/>
                  </a:lnTo>
                  <a:lnTo>
                    <a:pt x="652348" y="394970"/>
                  </a:lnTo>
                  <a:lnTo>
                    <a:pt x="652348" y="236220"/>
                  </a:lnTo>
                  <a:lnTo>
                    <a:pt x="652348" y="234950"/>
                  </a:lnTo>
                  <a:lnTo>
                    <a:pt x="652348" y="233680"/>
                  </a:lnTo>
                  <a:lnTo>
                    <a:pt x="651662" y="233680"/>
                  </a:lnTo>
                  <a:lnTo>
                    <a:pt x="651662" y="232410"/>
                  </a:lnTo>
                  <a:lnTo>
                    <a:pt x="544423" y="232410"/>
                  </a:lnTo>
                  <a:lnTo>
                    <a:pt x="544423" y="69850"/>
                  </a:lnTo>
                  <a:lnTo>
                    <a:pt x="544423" y="68580"/>
                  </a:lnTo>
                  <a:lnTo>
                    <a:pt x="544423" y="67310"/>
                  </a:lnTo>
                  <a:lnTo>
                    <a:pt x="543814" y="67310"/>
                  </a:lnTo>
                  <a:lnTo>
                    <a:pt x="543814" y="66040"/>
                  </a:lnTo>
                  <a:lnTo>
                    <a:pt x="436499" y="66040"/>
                  </a:lnTo>
                  <a:lnTo>
                    <a:pt x="436499" y="3810"/>
                  </a:lnTo>
                  <a:lnTo>
                    <a:pt x="436499" y="2819"/>
                  </a:lnTo>
                  <a:lnTo>
                    <a:pt x="436499" y="1270"/>
                  </a:lnTo>
                  <a:lnTo>
                    <a:pt x="435660" y="1270"/>
                  </a:lnTo>
                  <a:lnTo>
                    <a:pt x="435660" y="0"/>
                  </a:lnTo>
                  <a:lnTo>
                    <a:pt x="327736" y="0"/>
                  </a:lnTo>
                  <a:lnTo>
                    <a:pt x="326174" y="0"/>
                  </a:lnTo>
                  <a:lnTo>
                    <a:pt x="324612" y="0"/>
                  </a:lnTo>
                  <a:lnTo>
                    <a:pt x="324612" y="1270"/>
                  </a:lnTo>
                  <a:lnTo>
                    <a:pt x="323773" y="1270"/>
                  </a:lnTo>
                  <a:lnTo>
                    <a:pt x="323773" y="143510"/>
                  </a:lnTo>
                  <a:lnTo>
                    <a:pt x="220370" y="143510"/>
                  </a:lnTo>
                  <a:lnTo>
                    <a:pt x="218249" y="143510"/>
                  </a:lnTo>
                  <a:lnTo>
                    <a:pt x="216115" y="143510"/>
                  </a:lnTo>
                  <a:lnTo>
                    <a:pt x="216115" y="144780"/>
                  </a:lnTo>
                  <a:lnTo>
                    <a:pt x="215849" y="144780"/>
                  </a:lnTo>
                  <a:lnTo>
                    <a:pt x="215849" y="537210"/>
                  </a:lnTo>
                  <a:lnTo>
                    <a:pt x="111950" y="537210"/>
                  </a:lnTo>
                  <a:lnTo>
                    <a:pt x="110324" y="537210"/>
                  </a:lnTo>
                  <a:lnTo>
                    <a:pt x="108686" y="537210"/>
                  </a:lnTo>
                  <a:lnTo>
                    <a:pt x="108686" y="538480"/>
                  </a:lnTo>
                  <a:lnTo>
                    <a:pt x="107924" y="538480"/>
                  </a:lnTo>
                  <a:lnTo>
                    <a:pt x="107924" y="1090942"/>
                  </a:lnTo>
                  <a:lnTo>
                    <a:pt x="4787" y="1090942"/>
                  </a:lnTo>
                  <a:lnTo>
                    <a:pt x="2400" y="1090942"/>
                  </a:lnTo>
                  <a:lnTo>
                    <a:pt x="12" y="1090942"/>
                  </a:lnTo>
                  <a:lnTo>
                    <a:pt x="12" y="1092212"/>
                  </a:lnTo>
                  <a:lnTo>
                    <a:pt x="0" y="1548142"/>
                  </a:lnTo>
                  <a:lnTo>
                    <a:pt x="4787" y="1548142"/>
                  </a:lnTo>
                  <a:lnTo>
                    <a:pt x="4787" y="1094752"/>
                  </a:lnTo>
                  <a:lnTo>
                    <a:pt x="112725" y="1094752"/>
                  </a:lnTo>
                  <a:lnTo>
                    <a:pt x="112725" y="1093482"/>
                  </a:lnTo>
                  <a:lnTo>
                    <a:pt x="112725" y="1092212"/>
                  </a:lnTo>
                  <a:lnTo>
                    <a:pt x="112725" y="542302"/>
                  </a:lnTo>
                  <a:lnTo>
                    <a:pt x="220294" y="542302"/>
                  </a:lnTo>
                  <a:lnTo>
                    <a:pt x="220294" y="541032"/>
                  </a:lnTo>
                  <a:lnTo>
                    <a:pt x="220649" y="541032"/>
                  </a:lnTo>
                  <a:lnTo>
                    <a:pt x="220649" y="539750"/>
                  </a:lnTo>
                  <a:lnTo>
                    <a:pt x="220649" y="538480"/>
                  </a:lnTo>
                  <a:lnTo>
                    <a:pt x="220649" y="148590"/>
                  </a:lnTo>
                  <a:lnTo>
                    <a:pt x="327698" y="148590"/>
                  </a:lnTo>
                  <a:lnTo>
                    <a:pt x="327698" y="147320"/>
                  </a:lnTo>
                  <a:lnTo>
                    <a:pt x="328574" y="147320"/>
                  </a:lnTo>
                  <a:lnTo>
                    <a:pt x="328574" y="146050"/>
                  </a:lnTo>
                  <a:lnTo>
                    <a:pt x="328574" y="144780"/>
                  </a:lnTo>
                  <a:lnTo>
                    <a:pt x="328574" y="5080"/>
                  </a:lnTo>
                  <a:lnTo>
                    <a:pt x="431698" y="5080"/>
                  </a:lnTo>
                  <a:lnTo>
                    <a:pt x="431698" y="69977"/>
                  </a:lnTo>
                  <a:lnTo>
                    <a:pt x="432752" y="71031"/>
                  </a:lnTo>
                  <a:lnTo>
                    <a:pt x="434098" y="71031"/>
                  </a:lnTo>
                  <a:lnTo>
                    <a:pt x="539623" y="71120"/>
                  </a:lnTo>
                  <a:lnTo>
                    <a:pt x="539623" y="236220"/>
                  </a:lnTo>
                  <a:lnTo>
                    <a:pt x="540067" y="236220"/>
                  </a:lnTo>
                  <a:lnTo>
                    <a:pt x="540067" y="237490"/>
                  </a:lnTo>
                  <a:lnTo>
                    <a:pt x="542023" y="237490"/>
                  </a:lnTo>
                  <a:lnTo>
                    <a:pt x="543991" y="237490"/>
                  </a:lnTo>
                  <a:lnTo>
                    <a:pt x="647560" y="237490"/>
                  </a:lnTo>
                  <a:lnTo>
                    <a:pt x="647560" y="398780"/>
                  </a:lnTo>
                  <a:lnTo>
                    <a:pt x="648512" y="398780"/>
                  </a:lnTo>
                  <a:lnTo>
                    <a:pt x="648512" y="400050"/>
                  </a:lnTo>
                  <a:lnTo>
                    <a:pt x="649947" y="400050"/>
                  </a:lnTo>
                  <a:lnTo>
                    <a:pt x="651383" y="400050"/>
                  </a:lnTo>
                  <a:lnTo>
                    <a:pt x="755484" y="400050"/>
                  </a:lnTo>
                  <a:lnTo>
                    <a:pt x="755484" y="494030"/>
                  </a:lnTo>
                  <a:lnTo>
                    <a:pt x="756081" y="494030"/>
                  </a:lnTo>
                  <a:lnTo>
                    <a:pt x="756081" y="495300"/>
                  </a:lnTo>
                  <a:lnTo>
                    <a:pt x="757885" y="495300"/>
                  </a:lnTo>
                  <a:lnTo>
                    <a:pt x="759675" y="495300"/>
                  </a:lnTo>
                  <a:lnTo>
                    <a:pt x="863409" y="495300"/>
                  </a:lnTo>
                  <a:lnTo>
                    <a:pt x="863409" y="511759"/>
                  </a:lnTo>
                  <a:lnTo>
                    <a:pt x="864463" y="512813"/>
                  </a:lnTo>
                  <a:lnTo>
                    <a:pt x="865809" y="512813"/>
                  </a:lnTo>
                  <a:lnTo>
                    <a:pt x="865809" y="513080"/>
                  </a:lnTo>
                  <a:lnTo>
                    <a:pt x="975436" y="513080"/>
                  </a:lnTo>
                  <a:lnTo>
                    <a:pt x="975436" y="511810"/>
                  </a:lnTo>
                  <a:lnTo>
                    <a:pt x="976134" y="511810"/>
                  </a:lnTo>
                  <a:lnTo>
                    <a:pt x="976134" y="510413"/>
                  </a:lnTo>
                  <a:lnTo>
                    <a:pt x="976134" y="509270"/>
                  </a:lnTo>
                  <a:lnTo>
                    <a:pt x="976134" y="476250"/>
                  </a:lnTo>
                  <a:lnTo>
                    <a:pt x="1083640" y="476250"/>
                  </a:lnTo>
                  <a:lnTo>
                    <a:pt x="1083640" y="474980"/>
                  </a:lnTo>
                  <a:lnTo>
                    <a:pt x="1084059" y="474980"/>
                  </a:lnTo>
                  <a:lnTo>
                    <a:pt x="1084059" y="473862"/>
                  </a:lnTo>
                  <a:lnTo>
                    <a:pt x="1084059" y="472440"/>
                  </a:lnTo>
                  <a:lnTo>
                    <a:pt x="1084059" y="421640"/>
                  </a:lnTo>
                  <a:lnTo>
                    <a:pt x="1191107" y="421640"/>
                  </a:lnTo>
                  <a:lnTo>
                    <a:pt x="1191107" y="420370"/>
                  </a:lnTo>
                  <a:lnTo>
                    <a:pt x="1191983" y="420370"/>
                  </a:lnTo>
                  <a:lnTo>
                    <a:pt x="1191983" y="418795"/>
                  </a:lnTo>
                  <a:lnTo>
                    <a:pt x="1191983" y="417830"/>
                  </a:lnTo>
                  <a:lnTo>
                    <a:pt x="1191983" y="377190"/>
                  </a:lnTo>
                  <a:lnTo>
                    <a:pt x="1298879" y="377190"/>
                  </a:lnTo>
                  <a:lnTo>
                    <a:pt x="1298879" y="375920"/>
                  </a:lnTo>
                  <a:lnTo>
                    <a:pt x="1299908" y="375920"/>
                  </a:lnTo>
                  <a:lnTo>
                    <a:pt x="1299908" y="374180"/>
                  </a:lnTo>
                  <a:lnTo>
                    <a:pt x="1299908" y="373380"/>
                  </a:lnTo>
                  <a:lnTo>
                    <a:pt x="1299908" y="355600"/>
                  </a:lnTo>
                  <a:lnTo>
                    <a:pt x="1403045" y="355600"/>
                  </a:lnTo>
                  <a:lnTo>
                    <a:pt x="1403045" y="356730"/>
                  </a:lnTo>
                  <a:lnTo>
                    <a:pt x="1404099" y="357784"/>
                  </a:lnTo>
                  <a:lnTo>
                    <a:pt x="1405432" y="357784"/>
                  </a:lnTo>
                  <a:lnTo>
                    <a:pt x="1405432" y="358140"/>
                  </a:lnTo>
                  <a:lnTo>
                    <a:pt x="1510969" y="358140"/>
                  </a:lnTo>
                  <a:lnTo>
                    <a:pt x="1510969" y="371589"/>
                  </a:lnTo>
                  <a:lnTo>
                    <a:pt x="1512023" y="372656"/>
                  </a:lnTo>
                  <a:lnTo>
                    <a:pt x="1513370" y="372656"/>
                  </a:lnTo>
                  <a:lnTo>
                    <a:pt x="1514703" y="372656"/>
                  </a:lnTo>
                  <a:lnTo>
                    <a:pt x="1622628" y="372656"/>
                  </a:lnTo>
                  <a:lnTo>
                    <a:pt x="1623695" y="371589"/>
                  </a:lnTo>
                  <a:lnTo>
                    <a:pt x="1623695" y="368909"/>
                  </a:lnTo>
                  <a:close/>
                </a:path>
                <a:path w="2045970" h="1548764">
                  <a:moveTo>
                    <a:pt x="1901901" y="387908"/>
                  </a:moveTo>
                  <a:lnTo>
                    <a:pt x="1894700" y="387908"/>
                  </a:lnTo>
                  <a:lnTo>
                    <a:pt x="1894700" y="392696"/>
                  </a:lnTo>
                  <a:lnTo>
                    <a:pt x="1901901" y="392696"/>
                  </a:lnTo>
                  <a:lnTo>
                    <a:pt x="1901901" y="387908"/>
                  </a:lnTo>
                  <a:close/>
                </a:path>
                <a:path w="2045970" h="1548764">
                  <a:moveTo>
                    <a:pt x="1930679" y="387908"/>
                  </a:moveTo>
                  <a:lnTo>
                    <a:pt x="1923478" y="387908"/>
                  </a:lnTo>
                  <a:lnTo>
                    <a:pt x="1923478" y="392696"/>
                  </a:lnTo>
                  <a:lnTo>
                    <a:pt x="1930679" y="392696"/>
                  </a:lnTo>
                  <a:lnTo>
                    <a:pt x="1930679" y="387908"/>
                  </a:lnTo>
                  <a:close/>
                </a:path>
                <a:path w="2045970" h="1548764">
                  <a:moveTo>
                    <a:pt x="1959457" y="387908"/>
                  </a:moveTo>
                  <a:lnTo>
                    <a:pt x="1952269" y="387908"/>
                  </a:lnTo>
                  <a:lnTo>
                    <a:pt x="1952269" y="392696"/>
                  </a:lnTo>
                  <a:lnTo>
                    <a:pt x="1959457" y="392696"/>
                  </a:lnTo>
                  <a:lnTo>
                    <a:pt x="1959457" y="387908"/>
                  </a:lnTo>
                  <a:close/>
                </a:path>
                <a:path w="2045970" h="1548764">
                  <a:moveTo>
                    <a:pt x="1988235" y="387908"/>
                  </a:moveTo>
                  <a:lnTo>
                    <a:pt x="1981047" y="387908"/>
                  </a:lnTo>
                  <a:lnTo>
                    <a:pt x="1981047" y="392696"/>
                  </a:lnTo>
                  <a:lnTo>
                    <a:pt x="1988235" y="392696"/>
                  </a:lnTo>
                  <a:lnTo>
                    <a:pt x="1988235" y="387908"/>
                  </a:lnTo>
                  <a:close/>
                </a:path>
                <a:path w="2045970" h="1548764">
                  <a:moveTo>
                    <a:pt x="2017026" y="387908"/>
                  </a:moveTo>
                  <a:lnTo>
                    <a:pt x="2009825" y="387908"/>
                  </a:lnTo>
                  <a:lnTo>
                    <a:pt x="2009825" y="392696"/>
                  </a:lnTo>
                  <a:lnTo>
                    <a:pt x="2017026" y="392696"/>
                  </a:lnTo>
                  <a:lnTo>
                    <a:pt x="2017026" y="387908"/>
                  </a:lnTo>
                  <a:close/>
                </a:path>
                <a:path w="2045970" h="1548764">
                  <a:moveTo>
                    <a:pt x="2045804" y="387908"/>
                  </a:moveTo>
                  <a:lnTo>
                    <a:pt x="2038604" y="387908"/>
                  </a:lnTo>
                  <a:lnTo>
                    <a:pt x="2038604" y="392696"/>
                  </a:lnTo>
                  <a:lnTo>
                    <a:pt x="2045804" y="392696"/>
                  </a:lnTo>
                  <a:lnTo>
                    <a:pt x="2045804" y="387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6422149" y="4768646"/>
              <a:ext cx="542290" cy="37465"/>
            </a:xfrm>
            <a:custGeom>
              <a:avLst/>
              <a:gdLst/>
              <a:ahLst/>
              <a:cxnLst/>
              <a:rect l="l" t="t" r="r" b="b"/>
              <a:pathLst>
                <a:path w="542290" h="37464">
                  <a:moveTo>
                    <a:pt x="542023" y="30924"/>
                  </a:moveTo>
                  <a:lnTo>
                    <a:pt x="541718" y="30924"/>
                  </a:lnTo>
                  <a:lnTo>
                    <a:pt x="541718" y="29654"/>
                  </a:lnTo>
                  <a:lnTo>
                    <a:pt x="433146" y="29654"/>
                  </a:lnTo>
                  <a:lnTo>
                    <a:pt x="430352" y="29540"/>
                  </a:lnTo>
                  <a:lnTo>
                    <a:pt x="429298" y="30607"/>
                  </a:lnTo>
                  <a:lnTo>
                    <a:pt x="429298" y="32194"/>
                  </a:lnTo>
                  <a:lnTo>
                    <a:pt x="326174" y="32194"/>
                  </a:lnTo>
                  <a:lnTo>
                    <a:pt x="326174" y="30797"/>
                  </a:lnTo>
                  <a:lnTo>
                    <a:pt x="326174" y="29654"/>
                  </a:lnTo>
                  <a:lnTo>
                    <a:pt x="325742" y="29654"/>
                  </a:lnTo>
                  <a:lnTo>
                    <a:pt x="325742" y="28384"/>
                  </a:lnTo>
                  <a:lnTo>
                    <a:pt x="218249" y="28384"/>
                  </a:lnTo>
                  <a:lnTo>
                    <a:pt x="218249" y="20764"/>
                  </a:lnTo>
                  <a:lnTo>
                    <a:pt x="218249" y="19380"/>
                  </a:lnTo>
                  <a:lnTo>
                    <a:pt x="218249" y="18224"/>
                  </a:lnTo>
                  <a:lnTo>
                    <a:pt x="217805" y="18224"/>
                  </a:lnTo>
                  <a:lnTo>
                    <a:pt x="217805" y="16954"/>
                  </a:lnTo>
                  <a:lnTo>
                    <a:pt x="110324" y="16954"/>
                  </a:lnTo>
                  <a:lnTo>
                    <a:pt x="110324" y="3733"/>
                  </a:lnTo>
                  <a:lnTo>
                    <a:pt x="110324" y="2400"/>
                  </a:lnTo>
                  <a:lnTo>
                    <a:pt x="110324" y="1054"/>
                  </a:lnTo>
                  <a:lnTo>
                    <a:pt x="109258" y="0"/>
                  </a:lnTo>
                  <a:lnTo>
                    <a:pt x="0" y="0"/>
                  </a:lnTo>
                  <a:lnTo>
                    <a:pt x="0" y="4800"/>
                  </a:lnTo>
                  <a:lnTo>
                    <a:pt x="105524" y="4800"/>
                  </a:lnTo>
                  <a:lnTo>
                    <a:pt x="105524" y="20624"/>
                  </a:lnTo>
                  <a:lnTo>
                    <a:pt x="106578" y="21780"/>
                  </a:lnTo>
                  <a:lnTo>
                    <a:pt x="107924" y="21780"/>
                  </a:lnTo>
                  <a:lnTo>
                    <a:pt x="107924" y="22034"/>
                  </a:lnTo>
                  <a:lnTo>
                    <a:pt x="213448" y="22034"/>
                  </a:lnTo>
                  <a:lnTo>
                    <a:pt x="213448" y="32131"/>
                  </a:lnTo>
                  <a:lnTo>
                    <a:pt x="214503" y="33197"/>
                  </a:lnTo>
                  <a:lnTo>
                    <a:pt x="215849" y="33197"/>
                  </a:lnTo>
                  <a:lnTo>
                    <a:pt x="215849" y="33464"/>
                  </a:lnTo>
                  <a:lnTo>
                    <a:pt x="321373" y="33464"/>
                  </a:lnTo>
                  <a:lnTo>
                    <a:pt x="321373" y="35788"/>
                  </a:lnTo>
                  <a:lnTo>
                    <a:pt x="322427" y="36842"/>
                  </a:lnTo>
                  <a:lnTo>
                    <a:pt x="323773" y="36842"/>
                  </a:lnTo>
                  <a:lnTo>
                    <a:pt x="323773" y="37274"/>
                  </a:lnTo>
                  <a:lnTo>
                    <a:pt x="433235" y="37274"/>
                  </a:lnTo>
                  <a:lnTo>
                    <a:pt x="433235" y="36004"/>
                  </a:lnTo>
                  <a:lnTo>
                    <a:pt x="434098" y="36004"/>
                  </a:lnTo>
                  <a:lnTo>
                    <a:pt x="434098" y="34734"/>
                  </a:lnTo>
                  <a:lnTo>
                    <a:pt x="541210" y="34734"/>
                  </a:lnTo>
                  <a:lnTo>
                    <a:pt x="541210" y="33464"/>
                  </a:lnTo>
                  <a:lnTo>
                    <a:pt x="542023" y="33464"/>
                  </a:lnTo>
                  <a:lnTo>
                    <a:pt x="542023" y="309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711052" y="5921349"/>
              <a:ext cx="109855" cy="166370"/>
            </a:xfrm>
            <a:custGeom>
              <a:avLst/>
              <a:gdLst/>
              <a:ahLst/>
              <a:cxnLst/>
              <a:rect l="l" t="t" r="r" b="b"/>
              <a:pathLst>
                <a:path w="109854" h="166370">
                  <a:moveTo>
                    <a:pt x="42291" y="25527"/>
                  </a:moveTo>
                  <a:lnTo>
                    <a:pt x="34251" y="4660"/>
                  </a:lnTo>
                  <a:lnTo>
                    <a:pt x="34251" y="22504"/>
                  </a:lnTo>
                  <a:lnTo>
                    <a:pt x="34239" y="43878"/>
                  </a:lnTo>
                  <a:lnTo>
                    <a:pt x="33007" y="50952"/>
                  </a:lnTo>
                  <a:lnTo>
                    <a:pt x="28003" y="58051"/>
                  </a:lnTo>
                  <a:lnTo>
                    <a:pt x="24853" y="59817"/>
                  </a:lnTo>
                  <a:lnTo>
                    <a:pt x="17564" y="59817"/>
                  </a:lnTo>
                  <a:lnTo>
                    <a:pt x="14478" y="58039"/>
                  </a:lnTo>
                  <a:lnTo>
                    <a:pt x="9499" y="50990"/>
                  </a:lnTo>
                  <a:lnTo>
                    <a:pt x="8255" y="43878"/>
                  </a:lnTo>
                  <a:lnTo>
                    <a:pt x="8255" y="22504"/>
                  </a:lnTo>
                  <a:lnTo>
                    <a:pt x="9601" y="15227"/>
                  </a:lnTo>
                  <a:lnTo>
                    <a:pt x="14579" y="8153"/>
                  </a:lnTo>
                  <a:lnTo>
                    <a:pt x="17462" y="6604"/>
                  </a:lnTo>
                  <a:lnTo>
                    <a:pt x="24853" y="6604"/>
                  </a:lnTo>
                  <a:lnTo>
                    <a:pt x="28016" y="8369"/>
                  </a:lnTo>
                  <a:lnTo>
                    <a:pt x="33007" y="15392"/>
                  </a:lnTo>
                  <a:lnTo>
                    <a:pt x="34251" y="22504"/>
                  </a:lnTo>
                  <a:lnTo>
                    <a:pt x="34251" y="4660"/>
                  </a:lnTo>
                  <a:lnTo>
                    <a:pt x="33007" y="3505"/>
                  </a:lnTo>
                  <a:lnTo>
                    <a:pt x="27825" y="698"/>
                  </a:lnTo>
                  <a:lnTo>
                    <a:pt x="24752" y="0"/>
                  </a:lnTo>
                  <a:lnTo>
                    <a:pt x="16497" y="0"/>
                  </a:lnTo>
                  <a:lnTo>
                    <a:pt x="12573" y="1270"/>
                  </a:lnTo>
                  <a:lnTo>
                    <a:pt x="9499" y="3810"/>
                  </a:lnTo>
                  <a:lnTo>
                    <a:pt x="6337" y="6350"/>
                  </a:lnTo>
                  <a:lnTo>
                    <a:pt x="4025" y="9969"/>
                  </a:lnTo>
                  <a:lnTo>
                    <a:pt x="2159" y="15392"/>
                  </a:lnTo>
                  <a:lnTo>
                    <a:pt x="863" y="19342"/>
                  </a:lnTo>
                  <a:lnTo>
                    <a:pt x="0" y="25527"/>
                  </a:lnTo>
                  <a:lnTo>
                    <a:pt x="0" y="33210"/>
                  </a:lnTo>
                  <a:lnTo>
                    <a:pt x="14973" y="66382"/>
                  </a:lnTo>
                  <a:lnTo>
                    <a:pt x="25996" y="66382"/>
                  </a:lnTo>
                  <a:lnTo>
                    <a:pt x="29933" y="65100"/>
                  </a:lnTo>
                  <a:lnTo>
                    <a:pt x="33007" y="62534"/>
                  </a:lnTo>
                  <a:lnTo>
                    <a:pt x="36169" y="59994"/>
                  </a:lnTo>
                  <a:lnTo>
                    <a:pt x="42291" y="41732"/>
                  </a:lnTo>
                  <a:lnTo>
                    <a:pt x="42291" y="25527"/>
                  </a:lnTo>
                  <a:close/>
                </a:path>
                <a:path w="109854" h="166370">
                  <a:moveTo>
                    <a:pt x="109448" y="125056"/>
                  </a:moveTo>
                  <a:lnTo>
                    <a:pt x="109080" y="121170"/>
                  </a:lnTo>
                  <a:lnTo>
                    <a:pt x="107162" y="113576"/>
                  </a:lnTo>
                  <a:lnTo>
                    <a:pt x="105816" y="110363"/>
                  </a:lnTo>
                  <a:lnTo>
                    <a:pt x="103060" y="106146"/>
                  </a:lnTo>
                  <a:lnTo>
                    <a:pt x="102362" y="105067"/>
                  </a:lnTo>
                  <a:lnTo>
                    <a:pt x="101409" y="104203"/>
                  </a:lnTo>
                  <a:lnTo>
                    <a:pt x="101409" y="122034"/>
                  </a:lnTo>
                  <a:lnTo>
                    <a:pt x="101396" y="143421"/>
                  </a:lnTo>
                  <a:lnTo>
                    <a:pt x="100152" y="150482"/>
                  </a:lnTo>
                  <a:lnTo>
                    <a:pt x="95148" y="157581"/>
                  </a:lnTo>
                  <a:lnTo>
                    <a:pt x="91998" y="159346"/>
                  </a:lnTo>
                  <a:lnTo>
                    <a:pt x="84709" y="159346"/>
                  </a:lnTo>
                  <a:lnTo>
                    <a:pt x="81635" y="157568"/>
                  </a:lnTo>
                  <a:lnTo>
                    <a:pt x="76657" y="150520"/>
                  </a:lnTo>
                  <a:lnTo>
                    <a:pt x="75412" y="143421"/>
                  </a:lnTo>
                  <a:lnTo>
                    <a:pt x="75412" y="122034"/>
                  </a:lnTo>
                  <a:lnTo>
                    <a:pt x="76746" y="114757"/>
                  </a:lnTo>
                  <a:lnTo>
                    <a:pt x="81737" y="107683"/>
                  </a:lnTo>
                  <a:lnTo>
                    <a:pt x="84620" y="106146"/>
                  </a:lnTo>
                  <a:lnTo>
                    <a:pt x="91998" y="106146"/>
                  </a:lnTo>
                  <a:lnTo>
                    <a:pt x="95173" y="107899"/>
                  </a:lnTo>
                  <a:lnTo>
                    <a:pt x="100152" y="114935"/>
                  </a:lnTo>
                  <a:lnTo>
                    <a:pt x="101409" y="122034"/>
                  </a:lnTo>
                  <a:lnTo>
                    <a:pt x="101409" y="104203"/>
                  </a:lnTo>
                  <a:lnTo>
                    <a:pt x="100152" y="103047"/>
                  </a:lnTo>
                  <a:lnTo>
                    <a:pt x="94983" y="100228"/>
                  </a:lnTo>
                  <a:lnTo>
                    <a:pt x="91909" y="99529"/>
                  </a:lnTo>
                  <a:lnTo>
                    <a:pt x="83654" y="99529"/>
                  </a:lnTo>
                  <a:lnTo>
                    <a:pt x="79717" y="100799"/>
                  </a:lnTo>
                  <a:lnTo>
                    <a:pt x="76657" y="103339"/>
                  </a:lnTo>
                  <a:lnTo>
                    <a:pt x="73482" y="105879"/>
                  </a:lnTo>
                  <a:lnTo>
                    <a:pt x="71183" y="109499"/>
                  </a:lnTo>
                  <a:lnTo>
                    <a:pt x="69316" y="114935"/>
                  </a:lnTo>
                  <a:lnTo>
                    <a:pt x="68021" y="118872"/>
                  </a:lnTo>
                  <a:lnTo>
                    <a:pt x="67157" y="125056"/>
                  </a:lnTo>
                  <a:lnTo>
                    <a:pt x="67157" y="132753"/>
                  </a:lnTo>
                  <a:lnTo>
                    <a:pt x="82118" y="165912"/>
                  </a:lnTo>
                  <a:lnTo>
                    <a:pt x="93154" y="165912"/>
                  </a:lnTo>
                  <a:lnTo>
                    <a:pt x="97091" y="164630"/>
                  </a:lnTo>
                  <a:lnTo>
                    <a:pt x="100152" y="162077"/>
                  </a:lnTo>
                  <a:lnTo>
                    <a:pt x="103327" y="159524"/>
                  </a:lnTo>
                  <a:lnTo>
                    <a:pt x="103428" y="159346"/>
                  </a:lnTo>
                  <a:lnTo>
                    <a:pt x="105625" y="155892"/>
                  </a:lnTo>
                  <a:lnTo>
                    <a:pt x="107492" y="150482"/>
                  </a:lnTo>
                  <a:lnTo>
                    <a:pt x="108788" y="146532"/>
                  </a:lnTo>
                  <a:lnTo>
                    <a:pt x="109448" y="141262"/>
                  </a:lnTo>
                  <a:lnTo>
                    <a:pt x="109448" y="125056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803253" y="4795308"/>
              <a:ext cx="2159000" cy="1154430"/>
            </a:xfrm>
            <a:custGeom>
              <a:avLst/>
              <a:gdLst/>
              <a:ahLst/>
              <a:cxnLst/>
              <a:rect l="l" t="t" r="r" b="b"/>
              <a:pathLst>
                <a:path w="2159000" h="1154429">
                  <a:moveTo>
                    <a:pt x="0" y="1154200"/>
                  </a:moveTo>
                  <a:lnTo>
                    <a:pt x="107926" y="1154200"/>
                  </a:lnTo>
                </a:path>
                <a:path w="2159000" h="1154429">
                  <a:moveTo>
                    <a:pt x="2158527" y="5276"/>
                  </a:moveTo>
                  <a:lnTo>
                    <a:pt x="2158527" y="0"/>
                  </a:lnTo>
                </a:path>
              </a:pathLst>
            </a:custGeom>
            <a:ln w="47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830115" y="592898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4" h="17145">
                  <a:moveTo>
                    <a:pt x="5564" y="16923"/>
                  </a:moveTo>
                  <a:lnTo>
                    <a:pt x="0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774082" y="5914465"/>
              <a:ext cx="60325" cy="63500"/>
            </a:xfrm>
            <a:custGeom>
              <a:avLst/>
              <a:gdLst/>
              <a:ahLst/>
              <a:cxnLst/>
              <a:rect l="l" t="t" r="r" b="b"/>
              <a:pathLst>
                <a:path w="60325" h="63500">
                  <a:moveTo>
                    <a:pt x="60147" y="47853"/>
                  </a:moveTo>
                  <a:lnTo>
                    <a:pt x="57848" y="44640"/>
                  </a:lnTo>
                  <a:lnTo>
                    <a:pt x="55549" y="44284"/>
                  </a:lnTo>
                  <a:lnTo>
                    <a:pt x="40462" y="55219"/>
                  </a:lnTo>
                  <a:lnTo>
                    <a:pt x="25069" y="55219"/>
                  </a:lnTo>
                  <a:lnTo>
                    <a:pt x="12585" y="46177"/>
                  </a:lnTo>
                  <a:lnTo>
                    <a:pt x="7747" y="31457"/>
                  </a:lnTo>
                  <a:lnTo>
                    <a:pt x="12598" y="16700"/>
                  </a:lnTo>
                  <a:lnTo>
                    <a:pt x="25044" y="7670"/>
                  </a:lnTo>
                  <a:lnTo>
                    <a:pt x="40462" y="7670"/>
                  </a:lnTo>
                  <a:lnTo>
                    <a:pt x="53911" y="17449"/>
                  </a:lnTo>
                  <a:lnTo>
                    <a:pt x="58140" y="11620"/>
                  </a:lnTo>
                  <a:lnTo>
                    <a:pt x="43751" y="1168"/>
                  </a:lnTo>
                  <a:lnTo>
                    <a:pt x="42214" y="0"/>
                  </a:lnTo>
                  <a:lnTo>
                    <a:pt x="39903" y="355"/>
                  </a:lnTo>
                  <a:lnTo>
                    <a:pt x="21869" y="469"/>
                  </a:lnTo>
                  <a:lnTo>
                    <a:pt x="20243" y="2082"/>
                  </a:lnTo>
                  <a:lnTo>
                    <a:pt x="20243" y="2286"/>
                  </a:lnTo>
                  <a:lnTo>
                    <a:pt x="5753" y="12788"/>
                  </a:lnTo>
                  <a:lnTo>
                    <a:pt x="5372" y="15036"/>
                  </a:lnTo>
                  <a:lnTo>
                    <a:pt x="5473" y="15176"/>
                  </a:lnTo>
                  <a:lnTo>
                    <a:pt x="571" y="30340"/>
                  </a:lnTo>
                  <a:lnTo>
                    <a:pt x="0" y="32232"/>
                  </a:lnTo>
                  <a:lnTo>
                    <a:pt x="965" y="34251"/>
                  </a:lnTo>
                  <a:lnTo>
                    <a:pt x="1130" y="34315"/>
                  </a:lnTo>
                  <a:lnTo>
                    <a:pt x="6045" y="49479"/>
                  </a:lnTo>
                  <a:lnTo>
                    <a:pt x="6718" y="51371"/>
                  </a:lnTo>
                  <a:lnTo>
                    <a:pt x="8724" y="52400"/>
                  </a:lnTo>
                  <a:lnTo>
                    <a:pt x="8877" y="52362"/>
                  </a:lnTo>
                  <a:lnTo>
                    <a:pt x="23406" y="62903"/>
                  </a:lnTo>
                  <a:lnTo>
                    <a:pt x="25615" y="62547"/>
                  </a:lnTo>
                  <a:lnTo>
                    <a:pt x="25704" y="62420"/>
                  </a:lnTo>
                  <a:lnTo>
                    <a:pt x="43649" y="62420"/>
                  </a:lnTo>
                  <a:lnTo>
                    <a:pt x="45288" y="60807"/>
                  </a:lnTo>
                  <a:lnTo>
                    <a:pt x="45288" y="60629"/>
                  </a:lnTo>
                  <a:lnTo>
                    <a:pt x="59766" y="50114"/>
                  </a:lnTo>
                  <a:lnTo>
                    <a:pt x="60147" y="478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830115" y="5475689"/>
              <a:ext cx="113664" cy="487680"/>
            </a:xfrm>
            <a:custGeom>
              <a:avLst/>
              <a:gdLst/>
              <a:ahLst/>
              <a:cxnLst/>
              <a:rect l="l" t="t" r="r" b="b"/>
              <a:pathLst>
                <a:path w="113664" h="487679">
                  <a:moveTo>
                    <a:pt x="0" y="487136"/>
                  </a:moveTo>
                  <a:lnTo>
                    <a:pt x="5564" y="470222"/>
                  </a:lnTo>
                </a:path>
                <a:path w="113664" h="487679">
                  <a:moveTo>
                    <a:pt x="113490" y="16923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4882007" y="5461164"/>
              <a:ext cx="60325" cy="63500"/>
            </a:xfrm>
            <a:custGeom>
              <a:avLst/>
              <a:gdLst/>
              <a:ahLst/>
              <a:cxnLst/>
              <a:rect l="l" t="t" r="r" b="b"/>
              <a:pathLst>
                <a:path w="60325" h="63500">
                  <a:moveTo>
                    <a:pt x="60159" y="47853"/>
                  </a:moveTo>
                  <a:lnTo>
                    <a:pt x="57848" y="44640"/>
                  </a:lnTo>
                  <a:lnTo>
                    <a:pt x="55549" y="44284"/>
                  </a:lnTo>
                  <a:lnTo>
                    <a:pt x="40449" y="55232"/>
                  </a:lnTo>
                  <a:lnTo>
                    <a:pt x="25082" y="55232"/>
                  </a:lnTo>
                  <a:lnTo>
                    <a:pt x="12598" y="46189"/>
                  </a:lnTo>
                  <a:lnTo>
                    <a:pt x="7747" y="31457"/>
                  </a:lnTo>
                  <a:lnTo>
                    <a:pt x="12598" y="16700"/>
                  </a:lnTo>
                  <a:lnTo>
                    <a:pt x="25031" y="7683"/>
                  </a:lnTo>
                  <a:lnTo>
                    <a:pt x="40474" y="7683"/>
                  </a:lnTo>
                  <a:lnTo>
                    <a:pt x="53924" y="17449"/>
                  </a:lnTo>
                  <a:lnTo>
                    <a:pt x="58140" y="11620"/>
                  </a:lnTo>
                  <a:lnTo>
                    <a:pt x="43751" y="1168"/>
                  </a:lnTo>
                  <a:lnTo>
                    <a:pt x="42214" y="0"/>
                  </a:lnTo>
                  <a:lnTo>
                    <a:pt x="39916" y="355"/>
                  </a:lnTo>
                  <a:lnTo>
                    <a:pt x="21869" y="469"/>
                  </a:lnTo>
                  <a:lnTo>
                    <a:pt x="20243" y="2082"/>
                  </a:lnTo>
                  <a:lnTo>
                    <a:pt x="20243" y="2286"/>
                  </a:lnTo>
                  <a:lnTo>
                    <a:pt x="5753" y="12788"/>
                  </a:lnTo>
                  <a:lnTo>
                    <a:pt x="5372" y="15036"/>
                  </a:lnTo>
                  <a:lnTo>
                    <a:pt x="5473" y="15176"/>
                  </a:lnTo>
                  <a:lnTo>
                    <a:pt x="584" y="30340"/>
                  </a:lnTo>
                  <a:lnTo>
                    <a:pt x="0" y="32232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79"/>
                  </a:lnTo>
                  <a:lnTo>
                    <a:pt x="6718" y="51371"/>
                  </a:lnTo>
                  <a:lnTo>
                    <a:pt x="8737" y="52412"/>
                  </a:lnTo>
                  <a:lnTo>
                    <a:pt x="8890" y="52362"/>
                  </a:lnTo>
                  <a:lnTo>
                    <a:pt x="23406" y="62903"/>
                  </a:lnTo>
                  <a:lnTo>
                    <a:pt x="25615" y="62547"/>
                  </a:lnTo>
                  <a:lnTo>
                    <a:pt x="25704" y="62420"/>
                  </a:lnTo>
                  <a:lnTo>
                    <a:pt x="43649" y="62420"/>
                  </a:lnTo>
                  <a:lnTo>
                    <a:pt x="45288" y="60807"/>
                  </a:lnTo>
                  <a:lnTo>
                    <a:pt x="45288" y="60629"/>
                  </a:lnTo>
                  <a:lnTo>
                    <a:pt x="59766" y="50114"/>
                  </a:lnTo>
                  <a:lnTo>
                    <a:pt x="60159" y="478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938041" y="4921656"/>
              <a:ext cx="106680" cy="588010"/>
            </a:xfrm>
            <a:custGeom>
              <a:avLst/>
              <a:gdLst/>
              <a:ahLst/>
              <a:cxnLst/>
              <a:rect l="l" t="t" r="r" b="b"/>
              <a:pathLst>
                <a:path w="106679" h="588010">
                  <a:moveTo>
                    <a:pt x="0" y="587869"/>
                  </a:moveTo>
                  <a:lnTo>
                    <a:pt x="5564" y="570955"/>
                  </a:lnTo>
                </a:path>
                <a:path w="106679" h="588010">
                  <a:moveTo>
                    <a:pt x="106295" y="16884"/>
                  </a:moveTo>
                  <a:lnTo>
                    <a:pt x="10073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4982743" y="4907178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34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14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5038773" y="4533114"/>
              <a:ext cx="121285" cy="422909"/>
            </a:xfrm>
            <a:custGeom>
              <a:avLst/>
              <a:gdLst/>
              <a:ahLst/>
              <a:cxnLst/>
              <a:rect l="l" t="t" r="r" b="b"/>
              <a:pathLst>
                <a:path w="121285" h="422910">
                  <a:moveTo>
                    <a:pt x="0" y="422407"/>
                  </a:moveTo>
                  <a:lnTo>
                    <a:pt x="5564" y="405427"/>
                  </a:lnTo>
                </a:path>
                <a:path w="121285" h="422910">
                  <a:moveTo>
                    <a:pt x="120685" y="16884"/>
                  </a:moveTo>
                  <a:lnTo>
                    <a:pt x="11512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5097856" y="451863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24" y="45377"/>
                  </a:lnTo>
                  <a:lnTo>
                    <a:pt x="40436" y="55168"/>
                  </a:lnTo>
                  <a:lnTo>
                    <a:pt x="25095" y="55168"/>
                  </a:lnTo>
                  <a:lnTo>
                    <a:pt x="12573" y="46075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55" y="7670"/>
                  </a:lnTo>
                  <a:lnTo>
                    <a:pt x="40576" y="7670"/>
                  </a:lnTo>
                  <a:lnTo>
                    <a:pt x="53924" y="17360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82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65" y="12763"/>
                  </a:lnTo>
                  <a:lnTo>
                    <a:pt x="5384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83"/>
                  </a:lnTo>
                  <a:lnTo>
                    <a:pt x="23418" y="62839"/>
                  </a:lnTo>
                  <a:lnTo>
                    <a:pt x="25615" y="62458"/>
                  </a:lnTo>
                  <a:lnTo>
                    <a:pt x="43662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78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5153894" y="4389210"/>
              <a:ext cx="106680" cy="177800"/>
            </a:xfrm>
            <a:custGeom>
              <a:avLst/>
              <a:gdLst/>
              <a:ahLst/>
              <a:cxnLst/>
              <a:rect l="l" t="t" r="r" b="b"/>
              <a:pathLst>
                <a:path w="106679" h="177800">
                  <a:moveTo>
                    <a:pt x="0" y="177770"/>
                  </a:moveTo>
                  <a:lnTo>
                    <a:pt x="5564" y="160789"/>
                  </a:lnTo>
                </a:path>
                <a:path w="106679" h="177800">
                  <a:moveTo>
                    <a:pt x="106295" y="16884"/>
                  </a:moveTo>
                  <a:lnTo>
                    <a:pt x="10073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5198593" y="4374730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24" y="55168"/>
                  </a:lnTo>
                  <a:lnTo>
                    <a:pt x="25082" y="55168"/>
                  </a:lnTo>
                  <a:lnTo>
                    <a:pt x="12573" y="46088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5254625" y="4406094"/>
              <a:ext cx="121285" cy="64769"/>
            </a:xfrm>
            <a:custGeom>
              <a:avLst/>
              <a:gdLst/>
              <a:ahLst/>
              <a:cxnLst/>
              <a:rect l="l" t="t" r="r" b="b"/>
              <a:pathLst>
                <a:path w="121285" h="64770">
                  <a:moveTo>
                    <a:pt x="0" y="16980"/>
                  </a:moveTo>
                  <a:lnTo>
                    <a:pt x="5564" y="0"/>
                  </a:lnTo>
                </a:path>
                <a:path w="121285" h="64770">
                  <a:moveTo>
                    <a:pt x="120685" y="64757"/>
                  </a:moveTo>
                  <a:lnTo>
                    <a:pt x="115121" y="47872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313718" y="4439487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73" y="46088"/>
                  </a:lnTo>
                  <a:lnTo>
                    <a:pt x="7734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369747" y="4470851"/>
              <a:ext cx="106680" cy="165735"/>
            </a:xfrm>
            <a:custGeom>
              <a:avLst/>
              <a:gdLst/>
              <a:ahLst/>
              <a:cxnLst/>
              <a:rect l="l" t="t" r="r" b="b"/>
              <a:pathLst>
                <a:path w="106679" h="165735">
                  <a:moveTo>
                    <a:pt x="0" y="16980"/>
                  </a:moveTo>
                  <a:lnTo>
                    <a:pt x="5564" y="0"/>
                  </a:lnTo>
                </a:path>
                <a:path w="106679" h="165735">
                  <a:moveTo>
                    <a:pt x="106295" y="165490"/>
                  </a:moveTo>
                  <a:lnTo>
                    <a:pt x="100731" y="148605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5414442" y="4604981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02"/>
                  </a:lnTo>
                  <a:lnTo>
                    <a:pt x="55549" y="44221"/>
                  </a:lnTo>
                  <a:lnTo>
                    <a:pt x="53924" y="45377"/>
                  </a:lnTo>
                  <a:lnTo>
                    <a:pt x="40449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76" y="7670"/>
                  </a:lnTo>
                  <a:lnTo>
                    <a:pt x="53924" y="17360"/>
                  </a:lnTo>
                  <a:lnTo>
                    <a:pt x="58140" y="11607"/>
                  </a:lnTo>
                  <a:lnTo>
                    <a:pt x="43751" y="1143"/>
                  </a:lnTo>
                  <a:lnTo>
                    <a:pt x="42214" y="0"/>
                  </a:lnTo>
                  <a:lnTo>
                    <a:pt x="39916" y="279"/>
                  </a:lnTo>
                  <a:lnTo>
                    <a:pt x="39776" y="469"/>
                  </a:lnTo>
                  <a:lnTo>
                    <a:pt x="21882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91" y="11607"/>
                  </a:lnTo>
                  <a:lnTo>
                    <a:pt x="5765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65" y="34239"/>
                  </a:lnTo>
                  <a:lnTo>
                    <a:pt x="1155" y="34302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37" y="52374"/>
                  </a:lnTo>
                  <a:lnTo>
                    <a:pt x="8890" y="52324"/>
                  </a:lnTo>
                  <a:lnTo>
                    <a:pt x="21780" y="61683"/>
                  </a:lnTo>
                  <a:lnTo>
                    <a:pt x="23418" y="62839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88" y="60718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5470478" y="4636342"/>
              <a:ext cx="113664" cy="158750"/>
            </a:xfrm>
            <a:custGeom>
              <a:avLst/>
              <a:gdLst/>
              <a:ahLst/>
              <a:cxnLst/>
              <a:rect l="l" t="t" r="r" b="b"/>
              <a:pathLst>
                <a:path w="113664" h="158750">
                  <a:moveTo>
                    <a:pt x="0" y="16980"/>
                  </a:moveTo>
                  <a:lnTo>
                    <a:pt x="5564" y="0"/>
                  </a:lnTo>
                </a:path>
                <a:path w="113664" h="158750">
                  <a:moveTo>
                    <a:pt x="113490" y="158295"/>
                  </a:moveTo>
                  <a:lnTo>
                    <a:pt x="107926" y="14141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5522379" y="476327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02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73" y="46088"/>
                  </a:lnTo>
                  <a:lnTo>
                    <a:pt x="7734" y="31419"/>
                  </a:lnTo>
                  <a:lnTo>
                    <a:pt x="12611" y="16637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43"/>
                  </a:lnTo>
                  <a:lnTo>
                    <a:pt x="42202" y="0"/>
                  </a:lnTo>
                  <a:lnTo>
                    <a:pt x="39903" y="279"/>
                  </a:lnTo>
                  <a:lnTo>
                    <a:pt x="39751" y="482"/>
                  </a:lnTo>
                  <a:lnTo>
                    <a:pt x="21869" y="482"/>
                  </a:lnTo>
                  <a:lnTo>
                    <a:pt x="20231" y="2006"/>
                  </a:lnTo>
                  <a:lnTo>
                    <a:pt x="20231" y="2260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61" y="15100"/>
                  </a:lnTo>
                  <a:lnTo>
                    <a:pt x="0" y="32131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32" y="49403"/>
                  </a:lnTo>
                  <a:lnTo>
                    <a:pt x="6705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67" y="61683"/>
                  </a:lnTo>
                  <a:lnTo>
                    <a:pt x="23406" y="62839"/>
                  </a:lnTo>
                  <a:lnTo>
                    <a:pt x="25603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5578404" y="4794637"/>
              <a:ext cx="113664" cy="100965"/>
            </a:xfrm>
            <a:custGeom>
              <a:avLst/>
              <a:gdLst/>
              <a:ahLst/>
              <a:cxnLst/>
              <a:rect l="l" t="t" r="r" b="b"/>
              <a:pathLst>
                <a:path w="113664" h="100964">
                  <a:moveTo>
                    <a:pt x="0" y="16980"/>
                  </a:moveTo>
                  <a:lnTo>
                    <a:pt x="5564" y="0"/>
                  </a:lnTo>
                </a:path>
                <a:path w="113664" h="100964">
                  <a:moveTo>
                    <a:pt x="113490" y="100733"/>
                  </a:moveTo>
                  <a:lnTo>
                    <a:pt x="107926" y="83848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5630304" y="4864010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64"/>
                  </a:moveTo>
                  <a:lnTo>
                    <a:pt x="58991" y="46240"/>
                  </a:lnTo>
                  <a:lnTo>
                    <a:pt x="57848" y="44602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73" y="46088"/>
                  </a:lnTo>
                  <a:lnTo>
                    <a:pt x="7734" y="31419"/>
                  </a:lnTo>
                  <a:lnTo>
                    <a:pt x="12611" y="16637"/>
                  </a:lnTo>
                  <a:lnTo>
                    <a:pt x="24930" y="7670"/>
                  </a:lnTo>
                  <a:lnTo>
                    <a:pt x="40576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43"/>
                  </a:lnTo>
                  <a:lnTo>
                    <a:pt x="42202" y="0"/>
                  </a:lnTo>
                  <a:lnTo>
                    <a:pt x="39903" y="279"/>
                  </a:lnTo>
                  <a:lnTo>
                    <a:pt x="39763" y="469"/>
                  </a:lnTo>
                  <a:lnTo>
                    <a:pt x="21869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78" y="11607"/>
                  </a:lnTo>
                  <a:lnTo>
                    <a:pt x="5753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52" y="34239"/>
                  </a:lnTo>
                  <a:lnTo>
                    <a:pt x="1143" y="34302"/>
                  </a:lnTo>
                  <a:lnTo>
                    <a:pt x="6045" y="49403"/>
                  </a:lnTo>
                  <a:lnTo>
                    <a:pt x="6705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67" y="61683"/>
                  </a:lnTo>
                  <a:lnTo>
                    <a:pt x="23406" y="62826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75" y="60718"/>
                  </a:lnTo>
                  <a:lnTo>
                    <a:pt x="45275" y="60566"/>
                  </a:lnTo>
                  <a:lnTo>
                    <a:pt x="58127" y="51219"/>
                  </a:lnTo>
                  <a:lnTo>
                    <a:pt x="59766" y="50076"/>
                  </a:lnTo>
                  <a:lnTo>
                    <a:pt x="60147" y="47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5686331" y="4892876"/>
              <a:ext cx="113664" cy="19685"/>
            </a:xfrm>
            <a:custGeom>
              <a:avLst/>
              <a:gdLst/>
              <a:ahLst/>
              <a:cxnLst/>
              <a:rect l="l" t="t" r="r" b="b"/>
              <a:pathLst>
                <a:path w="113664" h="19685">
                  <a:moveTo>
                    <a:pt x="0" y="19475"/>
                  </a:moveTo>
                  <a:lnTo>
                    <a:pt x="5564" y="2494"/>
                  </a:lnTo>
                </a:path>
                <a:path w="113664" h="19685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5738228" y="4878399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02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34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43"/>
                  </a:lnTo>
                  <a:lnTo>
                    <a:pt x="42214" y="0"/>
                  </a:lnTo>
                  <a:lnTo>
                    <a:pt x="39903" y="279"/>
                  </a:lnTo>
                  <a:lnTo>
                    <a:pt x="39763" y="469"/>
                  </a:lnTo>
                  <a:lnTo>
                    <a:pt x="21869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78" y="11607"/>
                  </a:lnTo>
                  <a:lnTo>
                    <a:pt x="5753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52" y="34239"/>
                  </a:lnTo>
                  <a:lnTo>
                    <a:pt x="1143" y="34302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75" y="60718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5794257" y="4856899"/>
              <a:ext cx="121285" cy="69850"/>
            </a:xfrm>
            <a:custGeom>
              <a:avLst/>
              <a:gdLst/>
              <a:ahLst/>
              <a:cxnLst/>
              <a:rect l="l" t="t" r="r" b="b"/>
              <a:pathLst>
                <a:path w="121285" h="69850">
                  <a:moveTo>
                    <a:pt x="0" y="69841"/>
                  </a:moveTo>
                  <a:lnTo>
                    <a:pt x="5564" y="52860"/>
                  </a:lnTo>
                </a:path>
                <a:path w="121285" h="69850">
                  <a:moveTo>
                    <a:pt x="120685" y="16884"/>
                  </a:moveTo>
                  <a:lnTo>
                    <a:pt x="11512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5853341" y="4842420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24" y="45377"/>
                  </a:lnTo>
                  <a:lnTo>
                    <a:pt x="40449" y="55156"/>
                  </a:lnTo>
                  <a:lnTo>
                    <a:pt x="25069" y="55156"/>
                  </a:lnTo>
                  <a:lnTo>
                    <a:pt x="12573" y="46088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55" y="7670"/>
                  </a:lnTo>
                  <a:lnTo>
                    <a:pt x="40576" y="7670"/>
                  </a:lnTo>
                  <a:lnTo>
                    <a:pt x="53924" y="17360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82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65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37" y="52374"/>
                  </a:lnTo>
                  <a:lnTo>
                    <a:pt x="8890" y="52324"/>
                  </a:lnTo>
                  <a:lnTo>
                    <a:pt x="21780" y="61683"/>
                  </a:lnTo>
                  <a:lnTo>
                    <a:pt x="23418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78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5909379" y="4799338"/>
              <a:ext cx="113664" cy="91440"/>
            </a:xfrm>
            <a:custGeom>
              <a:avLst/>
              <a:gdLst/>
              <a:ahLst/>
              <a:cxnLst/>
              <a:rect l="l" t="t" r="r" b="b"/>
              <a:pathLst>
                <a:path w="113664" h="91439">
                  <a:moveTo>
                    <a:pt x="0" y="91427"/>
                  </a:moveTo>
                  <a:lnTo>
                    <a:pt x="5564" y="74446"/>
                  </a:lnTo>
                </a:path>
                <a:path w="113664" h="91439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5961278" y="4784851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53"/>
                  </a:lnTo>
                  <a:lnTo>
                    <a:pt x="57848" y="44615"/>
                  </a:lnTo>
                  <a:lnTo>
                    <a:pt x="55537" y="44234"/>
                  </a:lnTo>
                  <a:lnTo>
                    <a:pt x="53911" y="45389"/>
                  </a:lnTo>
                  <a:lnTo>
                    <a:pt x="40436" y="55168"/>
                  </a:lnTo>
                  <a:lnTo>
                    <a:pt x="25057" y="55168"/>
                  </a:lnTo>
                  <a:lnTo>
                    <a:pt x="12573" y="46101"/>
                  </a:lnTo>
                  <a:lnTo>
                    <a:pt x="7734" y="31432"/>
                  </a:lnTo>
                  <a:lnTo>
                    <a:pt x="12611" y="16649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27" y="11620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31" y="2019"/>
                  </a:lnTo>
                  <a:lnTo>
                    <a:pt x="20231" y="2273"/>
                  </a:lnTo>
                  <a:lnTo>
                    <a:pt x="7378" y="11620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15"/>
                  </a:lnTo>
                  <a:lnTo>
                    <a:pt x="6705" y="51333"/>
                  </a:lnTo>
                  <a:lnTo>
                    <a:pt x="8724" y="52387"/>
                  </a:lnTo>
                  <a:lnTo>
                    <a:pt x="8877" y="52336"/>
                  </a:lnTo>
                  <a:lnTo>
                    <a:pt x="21767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69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017305" y="4756166"/>
              <a:ext cx="113664" cy="77470"/>
            </a:xfrm>
            <a:custGeom>
              <a:avLst/>
              <a:gdLst/>
              <a:ahLst/>
              <a:cxnLst/>
              <a:rect l="l" t="t" r="r" b="b"/>
              <a:pathLst>
                <a:path w="113664" h="77470">
                  <a:moveTo>
                    <a:pt x="0" y="77036"/>
                  </a:moveTo>
                  <a:lnTo>
                    <a:pt x="5564" y="60056"/>
                  </a:lnTo>
                </a:path>
                <a:path w="113664" h="77470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069203" y="474168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37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34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33"/>
                  </a:lnTo>
                  <a:lnTo>
                    <a:pt x="8724" y="52387"/>
                  </a:lnTo>
                  <a:lnTo>
                    <a:pt x="8877" y="52336"/>
                  </a:lnTo>
                  <a:lnTo>
                    <a:pt x="21767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6125231" y="4734580"/>
              <a:ext cx="113664" cy="55880"/>
            </a:xfrm>
            <a:custGeom>
              <a:avLst/>
              <a:gdLst/>
              <a:ahLst/>
              <a:cxnLst/>
              <a:rect l="l" t="t" r="r" b="b"/>
              <a:pathLst>
                <a:path w="113664" h="55879">
                  <a:moveTo>
                    <a:pt x="0" y="55451"/>
                  </a:moveTo>
                  <a:lnTo>
                    <a:pt x="5564" y="38470"/>
                  </a:lnTo>
                </a:path>
                <a:path w="113664" h="55879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6177127" y="4720107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64"/>
                  </a:moveTo>
                  <a:lnTo>
                    <a:pt x="59004" y="46240"/>
                  </a:lnTo>
                  <a:lnTo>
                    <a:pt x="57848" y="44602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30" y="7670"/>
                  </a:lnTo>
                  <a:lnTo>
                    <a:pt x="40576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38" y="1143"/>
                  </a:lnTo>
                  <a:lnTo>
                    <a:pt x="42214" y="0"/>
                  </a:lnTo>
                  <a:lnTo>
                    <a:pt x="39903" y="279"/>
                  </a:lnTo>
                  <a:lnTo>
                    <a:pt x="39763" y="469"/>
                  </a:lnTo>
                  <a:lnTo>
                    <a:pt x="21869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91" y="11607"/>
                  </a:lnTo>
                  <a:lnTo>
                    <a:pt x="5753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52" y="34239"/>
                  </a:lnTo>
                  <a:lnTo>
                    <a:pt x="1143" y="34302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90" y="52324"/>
                  </a:lnTo>
                  <a:lnTo>
                    <a:pt x="21780" y="61683"/>
                  </a:lnTo>
                  <a:lnTo>
                    <a:pt x="23406" y="62826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75" y="60718"/>
                  </a:lnTo>
                  <a:lnTo>
                    <a:pt x="45275" y="60579"/>
                  </a:lnTo>
                  <a:lnTo>
                    <a:pt x="58140" y="51219"/>
                  </a:lnTo>
                  <a:lnTo>
                    <a:pt x="59766" y="50076"/>
                  </a:lnTo>
                  <a:lnTo>
                    <a:pt x="60147" y="47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233158" y="4741776"/>
              <a:ext cx="113664" cy="26670"/>
            </a:xfrm>
            <a:custGeom>
              <a:avLst/>
              <a:gdLst/>
              <a:ahLst/>
              <a:cxnLst/>
              <a:rect l="l" t="t" r="r" b="b"/>
              <a:pathLst>
                <a:path w="113664" h="26670">
                  <a:moveTo>
                    <a:pt x="0" y="26670"/>
                  </a:moveTo>
                  <a:lnTo>
                    <a:pt x="5564" y="9689"/>
                  </a:lnTo>
                </a:path>
                <a:path w="113664" h="26670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6285052" y="4727295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87"/>
                  </a:lnTo>
                  <a:lnTo>
                    <a:pt x="8890" y="52336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341084" y="4756166"/>
              <a:ext cx="113664" cy="19685"/>
            </a:xfrm>
            <a:custGeom>
              <a:avLst/>
              <a:gdLst/>
              <a:ahLst/>
              <a:cxnLst/>
              <a:rect l="l" t="t" r="r" b="b"/>
              <a:pathLst>
                <a:path w="113664" h="19685">
                  <a:moveTo>
                    <a:pt x="0" y="19475"/>
                  </a:moveTo>
                  <a:lnTo>
                    <a:pt x="5564" y="2494"/>
                  </a:lnTo>
                </a:path>
                <a:path w="113664" h="19685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6392977" y="474168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449011" y="4770557"/>
              <a:ext cx="113664" cy="19685"/>
            </a:xfrm>
            <a:custGeom>
              <a:avLst/>
              <a:gdLst/>
              <a:ahLst/>
              <a:cxnLst/>
              <a:rect l="l" t="t" r="r" b="b"/>
              <a:pathLst>
                <a:path w="113665" h="19685">
                  <a:moveTo>
                    <a:pt x="0" y="19475"/>
                  </a:moveTo>
                  <a:lnTo>
                    <a:pt x="5564" y="2494"/>
                  </a:lnTo>
                </a:path>
                <a:path w="113665" h="19685">
                  <a:moveTo>
                    <a:pt x="113490" y="16884"/>
                  </a:moveTo>
                  <a:lnTo>
                    <a:pt x="107926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6500901" y="4756073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24" y="45377"/>
                  </a:lnTo>
                  <a:lnTo>
                    <a:pt x="40449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89" y="7683"/>
                  </a:lnTo>
                  <a:lnTo>
                    <a:pt x="53924" y="17373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82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65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6556937" y="4784947"/>
              <a:ext cx="106680" cy="19685"/>
            </a:xfrm>
            <a:custGeom>
              <a:avLst/>
              <a:gdLst/>
              <a:ahLst/>
              <a:cxnLst/>
              <a:rect l="l" t="t" r="r" b="b"/>
              <a:pathLst>
                <a:path w="106679" h="19685">
                  <a:moveTo>
                    <a:pt x="0" y="19475"/>
                  </a:moveTo>
                  <a:lnTo>
                    <a:pt x="5564" y="2494"/>
                  </a:lnTo>
                </a:path>
                <a:path w="106679" h="19685">
                  <a:moveTo>
                    <a:pt x="106295" y="16884"/>
                  </a:moveTo>
                  <a:lnTo>
                    <a:pt x="10073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6601638" y="4770462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40" y="11607"/>
                  </a:lnTo>
                  <a:lnTo>
                    <a:pt x="43738" y="1155"/>
                  </a:lnTo>
                  <a:lnTo>
                    <a:pt x="42214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24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69"/>
                  </a:lnTo>
                  <a:lnTo>
                    <a:pt x="45275" y="60731"/>
                  </a:lnTo>
                  <a:lnTo>
                    <a:pt x="45275" y="60591"/>
                  </a:lnTo>
                  <a:lnTo>
                    <a:pt x="58140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6657668" y="4784947"/>
              <a:ext cx="121285" cy="34290"/>
            </a:xfrm>
            <a:custGeom>
              <a:avLst/>
              <a:gdLst/>
              <a:ahLst/>
              <a:cxnLst/>
              <a:rect l="l" t="t" r="r" b="b"/>
              <a:pathLst>
                <a:path w="121284" h="34289">
                  <a:moveTo>
                    <a:pt x="0" y="33865"/>
                  </a:moveTo>
                  <a:lnTo>
                    <a:pt x="5564" y="16884"/>
                  </a:lnTo>
                </a:path>
                <a:path w="121284" h="34289">
                  <a:moveTo>
                    <a:pt x="120685" y="16884"/>
                  </a:moveTo>
                  <a:lnTo>
                    <a:pt x="11512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6716763" y="4770462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37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60" y="46075"/>
                  </a:lnTo>
                  <a:lnTo>
                    <a:pt x="7734" y="31432"/>
                  </a:lnTo>
                  <a:lnTo>
                    <a:pt x="12611" y="16649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31" y="2019"/>
                  </a:lnTo>
                  <a:lnTo>
                    <a:pt x="20231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61" y="15100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32" y="49415"/>
                  </a:lnTo>
                  <a:lnTo>
                    <a:pt x="6705" y="51333"/>
                  </a:lnTo>
                  <a:lnTo>
                    <a:pt x="8724" y="52387"/>
                  </a:lnTo>
                  <a:lnTo>
                    <a:pt x="8877" y="52336"/>
                  </a:lnTo>
                  <a:lnTo>
                    <a:pt x="21767" y="61696"/>
                  </a:lnTo>
                  <a:lnTo>
                    <a:pt x="23406" y="62839"/>
                  </a:lnTo>
                  <a:lnTo>
                    <a:pt x="25603" y="62458"/>
                  </a:lnTo>
                  <a:lnTo>
                    <a:pt x="43649" y="62369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6772790" y="4784947"/>
              <a:ext cx="106680" cy="34290"/>
            </a:xfrm>
            <a:custGeom>
              <a:avLst/>
              <a:gdLst/>
              <a:ahLst/>
              <a:cxnLst/>
              <a:rect l="l" t="t" r="r" b="b"/>
              <a:pathLst>
                <a:path w="106679" h="34289">
                  <a:moveTo>
                    <a:pt x="0" y="33865"/>
                  </a:moveTo>
                  <a:lnTo>
                    <a:pt x="5564" y="16884"/>
                  </a:lnTo>
                </a:path>
                <a:path w="106679" h="34289">
                  <a:moveTo>
                    <a:pt x="106295" y="16884"/>
                  </a:moveTo>
                  <a:lnTo>
                    <a:pt x="10073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6817487" y="4770462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69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873521" y="4777752"/>
              <a:ext cx="121285" cy="41275"/>
            </a:xfrm>
            <a:custGeom>
              <a:avLst/>
              <a:gdLst/>
              <a:ahLst/>
              <a:cxnLst/>
              <a:rect l="l" t="t" r="r" b="b"/>
              <a:pathLst>
                <a:path w="121284" h="41275">
                  <a:moveTo>
                    <a:pt x="0" y="41060"/>
                  </a:moveTo>
                  <a:lnTo>
                    <a:pt x="5564" y="24080"/>
                  </a:lnTo>
                </a:path>
                <a:path w="121284" h="41275">
                  <a:moveTo>
                    <a:pt x="120685" y="16884"/>
                  </a:moveTo>
                  <a:lnTo>
                    <a:pt x="115121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932612" y="476327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02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36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38" y="1143"/>
                  </a:lnTo>
                  <a:lnTo>
                    <a:pt x="42214" y="0"/>
                  </a:lnTo>
                  <a:lnTo>
                    <a:pt x="39903" y="279"/>
                  </a:lnTo>
                  <a:lnTo>
                    <a:pt x="39751" y="482"/>
                  </a:lnTo>
                  <a:lnTo>
                    <a:pt x="21869" y="482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6988642" y="4794637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0" y="16980"/>
                  </a:moveTo>
                  <a:lnTo>
                    <a:pt x="5564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" name="object 84"/>
          <p:cNvSpPr/>
          <p:nvPr/>
        </p:nvSpPr>
        <p:spPr>
          <a:xfrm>
            <a:off x="5582529" y="3473209"/>
            <a:ext cx="574675" cy="97790"/>
          </a:xfrm>
          <a:custGeom>
            <a:avLst/>
            <a:gdLst/>
            <a:ahLst/>
            <a:cxnLst/>
            <a:rect l="l" t="t" r="r" b="b"/>
            <a:pathLst>
              <a:path w="574675" h="97789">
                <a:moveTo>
                  <a:pt x="37414" y="12951"/>
                </a:moveTo>
                <a:lnTo>
                  <a:pt x="22256" y="12951"/>
                </a:lnTo>
                <a:lnTo>
                  <a:pt x="22256" y="75310"/>
                </a:lnTo>
                <a:lnTo>
                  <a:pt x="37414" y="75310"/>
                </a:lnTo>
                <a:lnTo>
                  <a:pt x="37414" y="12951"/>
                </a:lnTo>
                <a:close/>
              </a:path>
              <a:path w="574675" h="97789">
                <a:moveTo>
                  <a:pt x="59671" y="287"/>
                </a:moveTo>
                <a:lnTo>
                  <a:pt x="0" y="287"/>
                </a:lnTo>
                <a:lnTo>
                  <a:pt x="0" y="12951"/>
                </a:lnTo>
                <a:lnTo>
                  <a:pt x="59671" y="12951"/>
                </a:lnTo>
                <a:lnTo>
                  <a:pt x="59671" y="287"/>
                </a:lnTo>
                <a:close/>
              </a:path>
              <a:path w="574675" h="97789">
                <a:moveTo>
                  <a:pt x="150521" y="20338"/>
                </a:moveTo>
                <a:lnTo>
                  <a:pt x="98045" y="20338"/>
                </a:lnTo>
                <a:lnTo>
                  <a:pt x="98045" y="33577"/>
                </a:lnTo>
                <a:lnTo>
                  <a:pt x="150521" y="33577"/>
                </a:lnTo>
                <a:lnTo>
                  <a:pt x="150521" y="20338"/>
                </a:lnTo>
                <a:close/>
              </a:path>
              <a:path w="574675" h="97789">
                <a:moveTo>
                  <a:pt x="150521" y="42979"/>
                </a:moveTo>
                <a:lnTo>
                  <a:pt x="98045" y="42979"/>
                </a:lnTo>
                <a:lnTo>
                  <a:pt x="98045" y="56218"/>
                </a:lnTo>
                <a:lnTo>
                  <a:pt x="150521" y="56218"/>
                </a:lnTo>
                <a:lnTo>
                  <a:pt x="150521" y="42979"/>
                </a:lnTo>
                <a:close/>
              </a:path>
              <a:path w="574675" h="97789">
                <a:moveTo>
                  <a:pt x="222760" y="0"/>
                </a:moveTo>
                <a:lnTo>
                  <a:pt x="208273" y="0"/>
                </a:lnTo>
                <a:lnTo>
                  <a:pt x="202613" y="2494"/>
                </a:lnTo>
                <a:lnTo>
                  <a:pt x="191105" y="38278"/>
                </a:lnTo>
                <a:lnTo>
                  <a:pt x="191534" y="48173"/>
                </a:lnTo>
                <a:lnTo>
                  <a:pt x="208177" y="76557"/>
                </a:lnTo>
                <a:lnTo>
                  <a:pt x="222760" y="76557"/>
                </a:lnTo>
                <a:lnTo>
                  <a:pt x="228420" y="73966"/>
                </a:lnTo>
                <a:lnTo>
                  <a:pt x="232449" y="68882"/>
                </a:lnTo>
                <a:lnTo>
                  <a:pt x="234989" y="64661"/>
                </a:lnTo>
                <a:lnTo>
                  <a:pt x="213742" y="64661"/>
                </a:lnTo>
                <a:lnTo>
                  <a:pt x="212207" y="64085"/>
                </a:lnTo>
                <a:lnTo>
                  <a:pt x="206248" y="48173"/>
                </a:lnTo>
                <a:lnTo>
                  <a:pt x="206252" y="28289"/>
                </a:lnTo>
                <a:lnTo>
                  <a:pt x="206643" y="23216"/>
                </a:lnTo>
                <a:lnTo>
                  <a:pt x="207698" y="19475"/>
                </a:lnTo>
                <a:lnTo>
                  <a:pt x="208369" y="16692"/>
                </a:lnTo>
                <a:lnTo>
                  <a:pt x="209521" y="14678"/>
                </a:lnTo>
                <a:lnTo>
                  <a:pt x="210864" y="13527"/>
                </a:lnTo>
                <a:lnTo>
                  <a:pt x="212207" y="12471"/>
                </a:lnTo>
                <a:lnTo>
                  <a:pt x="213742" y="11896"/>
                </a:lnTo>
                <a:lnTo>
                  <a:pt x="235010" y="11896"/>
                </a:lnTo>
                <a:lnTo>
                  <a:pt x="232545" y="7770"/>
                </a:lnTo>
                <a:lnTo>
                  <a:pt x="228420" y="2590"/>
                </a:lnTo>
                <a:lnTo>
                  <a:pt x="222760" y="0"/>
                </a:lnTo>
                <a:close/>
              </a:path>
              <a:path w="574675" h="97789">
                <a:moveTo>
                  <a:pt x="235010" y="11896"/>
                </a:moveTo>
                <a:lnTo>
                  <a:pt x="217195" y="11896"/>
                </a:lnTo>
                <a:lnTo>
                  <a:pt x="218730" y="12471"/>
                </a:lnTo>
                <a:lnTo>
                  <a:pt x="220169" y="13527"/>
                </a:lnTo>
                <a:lnTo>
                  <a:pt x="221512" y="14678"/>
                </a:lnTo>
                <a:lnTo>
                  <a:pt x="222568" y="16884"/>
                </a:lnTo>
                <a:lnTo>
                  <a:pt x="223431" y="20146"/>
                </a:lnTo>
                <a:lnTo>
                  <a:pt x="224390" y="23408"/>
                </a:lnTo>
                <a:lnTo>
                  <a:pt x="224700" y="28289"/>
                </a:lnTo>
                <a:lnTo>
                  <a:pt x="224692" y="48173"/>
                </a:lnTo>
                <a:lnTo>
                  <a:pt x="224294" y="53340"/>
                </a:lnTo>
                <a:lnTo>
                  <a:pt x="222568" y="59864"/>
                </a:lnTo>
                <a:lnTo>
                  <a:pt x="221512" y="61878"/>
                </a:lnTo>
                <a:lnTo>
                  <a:pt x="219959" y="63114"/>
                </a:lnTo>
                <a:lnTo>
                  <a:pt x="218826" y="64085"/>
                </a:lnTo>
                <a:lnTo>
                  <a:pt x="217195" y="64661"/>
                </a:lnTo>
                <a:lnTo>
                  <a:pt x="234989" y="64661"/>
                </a:lnTo>
                <a:lnTo>
                  <a:pt x="235708" y="63466"/>
                </a:lnTo>
                <a:lnTo>
                  <a:pt x="238013" y="56566"/>
                </a:lnTo>
                <a:lnTo>
                  <a:pt x="239383" y="48173"/>
                </a:lnTo>
                <a:lnTo>
                  <a:pt x="239832" y="38182"/>
                </a:lnTo>
                <a:lnTo>
                  <a:pt x="239369" y="28289"/>
                </a:lnTo>
                <a:lnTo>
                  <a:pt x="238048" y="20146"/>
                </a:lnTo>
                <a:lnTo>
                  <a:pt x="237993" y="19906"/>
                </a:lnTo>
                <a:lnTo>
                  <a:pt x="235748" y="13131"/>
                </a:lnTo>
                <a:lnTo>
                  <a:pt x="235010" y="11896"/>
                </a:lnTo>
                <a:close/>
              </a:path>
              <a:path w="574675" h="97789">
                <a:moveTo>
                  <a:pt x="268616" y="60919"/>
                </a:moveTo>
                <a:lnTo>
                  <a:pt x="254322" y="60919"/>
                </a:lnTo>
                <a:lnTo>
                  <a:pt x="254322" y="75310"/>
                </a:lnTo>
                <a:lnTo>
                  <a:pt x="268616" y="75310"/>
                </a:lnTo>
                <a:lnTo>
                  <a:pt x="268616" y="60919"/>
                </a:lnTo>
                <a:close/>
              </a:path>
              <a:path w="574675" h="97789">
                <a:moveTo>
                  <a:pt x="295766" y="54491"/>
                </a:moveTo>
                <a:lnTo>
                  <a:pt x="281376" y="56026"/>
                </a:lnTo>
                <a:lnTo>
                  <a:pt x="282239" y="62262"/>
                </a:lnTo>
                <a:lnTo>
                  <a:pt x="284829" y="67251"/>
                </a:lnTo>
                <a:lnTo>
                  <a:pt x="289242" y="70992"/>
                </a:lnTo>
                <a:lnTo>
                  <a:pt x="293559" y="74734"/>
                </a:lnTo>
                <a:lnTo>
                  <a:pt x="299219" y="76557"/>
                </a:lnTo>
                <a:lnTo>
                  <a:pt x="314857" y="76557"/>
                </a:lnTo>
                <a:lnTo>
                  <a:pt x="321572" y="73295"/>
                </a:lnTo>
                <a:lnTo>
                  <a:pt x="326465" y="66675"/>
                </a:lnTo>
                <a:lnTo>
                  <a:pt x="327648" y="65044"/>
                </a:lnTo>
                <a:lnTo>
                  <a:pt x="303728" y="65044"/>
                </a:lnTo>
                <a:lnTo>
                  <a:pt x="301330" y="64085"/>
                </a:lnTo>
                <a:lnTo>
                  <a:pt x="299315" y="62166"/>
                </a:lnTo>
                <a:lnTo>
                  <a:pt x="297301" y="60343"/>
                </a:lnTo>
                <a:lnTo>
                  <a:pt x="296149" y="57753"/>
                </a:lnTo>
                <a:lnTo>
                  <a:pt x="295766" y="54491"/>
                </a:lnTo>
                <a:close/>
              </a:path>
              <a:path w="574675" h="97789">
                <a:moveTo>
                  <a:pt x="329539" y="36551"/>
                </a:moveTo>
                <a:lnTo>
                  <a:pt x="309197" y="36551"/>
                </a:lnTo>
                <a:lnTo>
                  <a:pt x="311883" y="37702"/>
                </a:lnTo>
                <a:lnTo>
                  <a:pt x="313993" y="40005"/>
                </a:lnTo>
                <a:lnTo>
                  <a:pt x="316008" y="42307"/>
                </a:lnTo>
                <a:lnTo>
                  <a:pt x="317063" y="45761"/>
                </a:lnTo>
                <a:lnTo>
                  <a:pt x="317063" y="55259"/>
                </a:lnTo>
                <a:lnTo>
                  <a:pt x="316008" y="58904"/>
                </a:lnTo>
                <a:lnTo>
                  <a:pt x="311883" y="63797"/>
                </a:lnTo>
                <a:lnTo>
                  <a:pt x="309293" y="65044"/>
                </a:lnTo>
                <a:lnTo>
                  <a:pt x="327648" y="65044"/>
                </a:lnTo>
                <a:lnTo>
                  <a:pt x="330014" y="61783"/>
                </a:lnTo>
                <a:lnTo>
                  <a:pt x="331837" y="56314"/>
                </a:lnTo>
                <a:lnTo>
                  <a:pt x="331837" y="42691"/>
                </a:lnTo>
                <a:lnTo>
                  <a:pt x="329631" y="36647"/>
                </a:lnTo>
                <a:close/>
              </a:path>
              <a:path w="574675" h="97789">
                <a:moveTo>
                  <a:pt x="328479" y="1343"/>
                </a:moveTo>
                <a:lnTo>
                  <a:pt x="290489" y="1343"/>
                </a:lnTo>
                <a:lnTo>
                  <a:pt x="283102" y="40293"/>
                </a:lnTo>
                <a:lnTo>
                  <a:pt x="294806" y="42020"/>
                </a:lnTo>
                <a:lnTo>
                  <a:pt x="298068" y="38374"/>
                </a:lnTo>
                <a:lnTo>
                  <a:pt x="301810" y="36551"/>
                </a:lnTo>
                <a:lnTo>
                  <a:pt x="329539" y="36551"/>
                </a:lnTo>
                <a:lnTo>
                  <a:pt x="325218" y="32042"/>
                </a:lnTo>
                <a:lnTo>
                  <a:pt x="320803" y="27533"/>
                </a:lnTo>
                <a:lnTo>
                  <a:pt x="299123" y="27533"/>
                </a:lnTo>
                <a:lnTo>
                  <a:pt x="301426" y="14774"/>
                </a:lnTo>
                <a:lnTo>
                  <a:pt x="328479" y="14774"/>
                </a:lnTo>
                <a:lnTo>
                  <a:pt x="328479" y="1343"/>
                </a:lnTo>
                <a:close/>
              </a:path>
              <a:path w="574675" h="97789">
                <a:moveTo>
                  <a:pt x="315336" y="25135"/>
                </a:moveTo>
                <a:lnTo>
                  <a:pt x="305647" y="25135"/>
                </a:lnTo>
                <a:lnTo>
                  <a:pt x="302385" y="25902"/>
                </a:lnTo>
                <a:lnTo>
                  <a:pt x="299123" y="27533"/>
                </a:lnTo>
                <a:lnTo>
                  <a:pt x="320803" y="27533"/>
                </a:lnTo>
                <a:lnTo>
                  <a:pt x="315336" y="25135"/>
                </a:lnTo>
                <a:close/>
              </a:path>
              <a:path w="574675" h="97789">
                <a:moveTo>
                  <a:pt x="383642" y="57561"/>
                </a:moveTo>
                <a:lnTo>
                  <a:pt x="369156" y="59768"/>
                </a:lnTo>
                <a:lnTo>
                  <a:pt x="370499" y="64948"/>
                </a:lnTo>
                <a:lnTo>
                  <a:pt x="373377" y="68978"/>
                </a:lnTo>
                <a:lnTo>
                  <a:pt x="377694" y="72048"/>
                </a:lnTo>
                <a:lnTo>
                  <a:pt x="382011" y="75022"/>
                </a:lnTo>
                <a:lnTo>
                  <a:pt x="387863" y="76557"/>
                </a:lnTo>
                <a:lnTo>
                  <a:pt x="403404" y="76557"/>
                </a:lnTo>
                <a:lnTo>
                  <a:pt x="409544" y="74734"/>
                </a:lnTo>
                <a:lnTo>
                  <a:pt x="417890" y="67539"/>
                </a:lnTo>
                <a:lnTo>
                  <a:pt x="418577" y="66100"/>
                </a:lnTo>
                <a:lnTo>
                  <a:pt x="391892" y="66100"/>
                </a:lnTo>
                <a:lnTo>
                  <a:pt x="389206" y="65428"/>
                </a:lnTo>
                <a:lnTo>
                  <a:pt x="385465" y="62454"/>
                </a:lnTo>
                <a:lnTo>
                  <a:pt x="384217" y="60343"/>
                </a:lnTo>
                <a:lnTo>
                  <a:pt x="383642" y="57561"/>
                </a:lnTo>
                <a:close/>
              </a:path>
              <a:path w="574675" h="97789">
                <a:moveTo>
                  <a:pt x="401486" y="19762"/>
                </a:moveTo>
                <a:lnTo>
                  <a:pt x="386232" y="19762"/>
                </a:lnTo>
                <a:lnTo>
                  <a:pt x="380476" y="21297"/>
                </a:lnTo>
                <a:lnTo>
                  <a:pt x="373089" y="27725"/>
                </a:lnTo>
                <a:lnTo>
                  <a:pt x="371170" y="31659"/>
                </a:lnTo>
                <a:lnTo>
                  <a:pt x="371170" y="41636"/>
                </a:lnTo>
                <a:lnTo>
                  <a:pt x="402157" y="56218"/>
                </a:lnTo>
                <a:lnTo>
                  <a:pt x="403788" y="56890"/>
                </a:lnTo>
                <a:lnTo>
                  <a:pt x="405131" y="58233"/>
                </a:lnTo>
                <a:lnTo>
                  <a:pt x="405515" y="59192"/>
                </a:lnTo>
                <a:lnTo>
                  <a:pt x="405515" y="61878"/>
                </a:lnTo>
                <a:lnTo>
                  <a:pt x="404843" y="63126"/>
                </a:lnTo>
                <a:lnTo>
                  <a:pt x="403596" y="64085"/>
                </a:lnTo>
                <a:lnTo>
                  <a:pt x="401773" y="65428"/>
                </a:lnTo>
                <a:lnTo>
                  <a:pt x="398991" y="66100"/>
                </a:lnTo>
                <a:lnTo>
                  <a:pt x="418577" y="66100"/>
                </a:lnTo>
                <a:lnTo>
                  <a:pt x="419905" y="63318"/>
                </a:lnTo>
                <a:lnTo>
                  <a:pt x="419905" y="53724"/>
                </a:lnTo>
                <a:lnTo>
                  <a:pt x="418466" y="50174"/>
                </a:lnTo>
                <a:lnTo>
                  <a:pt x="412422" y="45090"/>
                </a:lnTo>
                <a:lnTo>
                  <a:pt x="407050" y="42979"/>
                </a:lnTo>
                <a:lnTo>
                  <a:pt x="399375" y="41252"/>
                </a:lnTo>
                <a:lnTo>
                  <a:pt x="391700" y="39429"/>
                </a:lnTo>
                <a:lnTo>
                  <a:pt x="387287" y="38086"/>
                </a:lnTo>
                <a:lnTo>
                  <a:pt x="384985" y="36455"/>
                </a:lnTo>
                <a:lnTo>
                  <a:pt x="384505" y="35592"/>
                </a:lnTo>
                <a:lnTo>
                  <a:pt x="384505" y="33385"/>
                </a:lnTo>
                <a:lnTo>
                  <a:pt x="385081" y="32426"/>
                </a:lnTo>
                <a:lnTo>
                  <a:pt x="386136" y="31659"/>
                </a:lnTo>
                <a:lnTo>
                  <a:pt x="387767" y="30603"/>
                </a:lnTo>
                <a:lnTo>
                  <a:pt x="390549" y="30028"/>
                </a:lnTo>
                <a:lnTo>
                  <a:pt x="416931" y="30028"/>
                </a:lnTo>
                <a:lnTo>
                  <a:pt x="416739" y="29356"/>
                </a:lnTo>
                <a:lnTo>
                  <a:pt x="414245" y="25806"/>
                </a:lnTo>
                <a:lnTo>
                  <a:pt x="407050" y="20914"/>
                </a:lnTo>
                <a:lnTo>
                  <a:pt x="401486" y="19762"/>
                </a:lnTo>
                <a:close/>
              </a:path>
              <a:path w="574675" h="97789">
                <a:moveTo>
                  <a:pt x="416931" y="30028"/>
                </a:moveTo>
                <a:lnTo>
                  <a:pt x="397264" y="30028"/>
                </a:lnTo>
                <a:lnTo>
                  <a:pt x="399663" y="30603"/>
                </a:lnTo>
                <a:lnTo>
                  <a:pt x="401198" y="31754"/>
                </a:lnTo>
                <a:lnTo>
                  <a:pt x="402829" y="32906"/>
                </a:lnTo>
                <a:lnTo>
                  <a:pt x="403980" y="34441"/>
                </a:lnTo>
                <a:lnTo>
                  <a:pt x="404556" y="36647"/>
                </a:lnTo>
                <a:lnTo>
                  <a:pt x="418082" y="34057"/>
                </a:lnTo>
                <a:lnTo>
                  <a:pt x="416931" y="30028"/>
                </a:lnTo>
                <a:close/>
              </a:path>
              <a:path w="574675" h="97789">
                <a:moveTo>
                  <a:pt x="463076" y="19762"/>
                </a:moveTo>
                <a:lnTo>
                  <a:pt x="447822" y="19762"/>
                </a:lnTo>
                <a:lnTo>
                  <a:pt x="441874" y="22257"/>
                </a:lnTo>
                <a:lnTo>
                  <a:pt x="432472" y="32426"/>
                </a:lnTo>
                <a:lnTo>
                  <a:pt x="430139" y="39333"/>
                </a:lnTo>
                <a:lnTo>
                  <a:pt x="430074" y="56026"/>
                </a:lnTo>
                <a:lnTo>
                  <a:pt x="431897" y="62262"/>
                </a:lnTo>
                <a:lnTo>
                  <a:pt x="435446" y="67251"/>
                </a:lnTo>
                <a:lnTo>
                  <a:pt x="439955" y="73391"/>
                </a:lnTo>
                <a:lnTo>
                  <a:pt x="446959" y="76557"/>
                </a:lnTo>
                <a:lnTo>
                  <a:pt x="462404" y="76557"/>
                </a:lnTo>
                <a:lnTo>
                  <a:pt x="467393" y="75118"/>
                </a:lnTo>
                <a:lnTo>
                  <a:pt x="475355" y="69649"/>
                </a:lnTo>
                <a:lnTo>
                  <a:pt x="478096" y="65812"/>
                </a:lnTo>
                <a:lnTo>
                  <a:pt x="453290" y="65812"/>
                </a:lnTo>
                <a:lnTo>
                  <a:pt x="450508" y="64565"/>
                </a:lnTo>
                <a:lnTo>
                  <a:pt x="448302" y="62166"/>
                </a:lnTo>
                <a:lnTo>
                  <a:pt x="446095" y="59864"/>
                </a:lnTo>
                <a:lnTo>
                  <a:pt x="444944" y="56506"/>
                </a:lnTo>
                <a:lnTo>
                  <a:pt x="444848" y="52285"/>
                </a:lnTo>
                <a:lnTo>
                  <a:pt x="480823" y="52285"/>
                </a:lnTo>
                <a:lnTo>
                  <a:pt x="480516" y="44548"/>
                </a:lnTo>
                <a:lnTo>
                  <a:pt x="480317" y="43459"/>
                </a:lnTo>
                <a:lnTo>
                  <a:pt x="445040" y="43459"/>
                </a:lnTo>
                <a:lnTo>
                  <a:pt x="445100" y="39333"/>
                </a:lnTo>
                <a:lnTo>
                  <a:pt x="445999" y="36455"/>
                </a:lnTo>
                <a:lnTo>
                  <a:pt x="448110" y="34153"/>
                </a:lnTo>
                <a:lnTo>
                  <a:pt x="450124" y="31850"/>
                </a:lnTo>
                <a:lnTo>
                  <a:pt x="452715" y="30699"/>
                </a:lnTo>
                <a:lnTo>
                  <a:pt x="476107" y="30699"/>
                </a:lnTo>
                <a:lnTo>
                  <a:pt x="474108" y="27725"/>
                </a:lnTo>
                <a:lnTo>
                  <a:pt x="469407" y="22353"/>
                </a:lnTo>
                <a:lnTo>
                  <a:pt x="463076" y="19762"/>
                </a:lnTo>
                <a:close/>
              </a:path>
              <a:path w="574675" h="97789">
                <a:moveTo>
                  <a:pt x="465762" y="57945"/>
                </a:moveTo>
                <a:lnTo>
                  <a:pt x="464994" y="60727"/>
                </a:lnTo>
                <a:lnTo>
                  <a:pt x="463747" y="62742"/>
                </a:lnTo>
                <a:lnTo>
                  <a:pt x="462212" y="63893"/>
                </a:lnTo>
                <a:lnTo>
                  <a:pt x="460677" y="65140"/>
                </a:lnTo>
                <a:lnTo>
                  <a:pt x="458854" y="65812"/>
                </a:lnTo>
                <a:lnTo>
                  <a:pt x="478096" y="65812"/>
                </a:lnTo>
                <a:lnTo>
                  <a:pt x="478233" y="65620"/>
                </a:lnTo>
                <a:lnTo>
                  <a:pt x="480056" y="60439"/>
                </a:lnTo>
                <a:lnTo>
                  <a:pt x="465762" y="57945"/>
                </a:lnTo>
                <a:close/>
              </a:path>
              <a:path w="574675" h="97789">
                <a:moveTo>
                  <a:pt x="476107" y="30699"/>
                </a:moveTo>
                <a:lnTo>
                  <a:pt x="458759" y="30699"/>
                </a:lnTo>
                <a:lnTo>
                  <a:pt x="461253" y="31754"/>
                </a:lnTo>
                <a:lnTo>
                  <a:pt x="463363" y="33961"/>
                </a:lnTo>
                <a:lnTo>
                  <a:pt x="465378" y="36168"/>
                </a:lnTo>
                <a:lnTo>
                  <a:pt x="466433" y="39333"/>
                </a:lnTo>
                <a:lnTo>
                  <a:pt x="466529" y="43459"/>
                </a:lnTo>
                <a:lnTo>
                  <a:pt x="480317" y="43459"/>
                </a:lnTo>
                <a:lnTo>
                  <a:pt x="479301" y="37882"/>
                </a:lnTo>
                <a:lnTo>
                  <a:pt x="477167" y="32278"/>
                </a:lnTo>
                <a:lnTo>
                  <a:pt x="476107" y="30699"/>
                </a:lnTo>
                <a:close/>
              </a:path>
              <a:path w="574675" h="97789">
                <a:moveTo>
                  <a:pt x="492911" y="78859"/>
                </a:moveTo>
                <a:lnTo>
                  <a:pt x="492911" y="85479"/>
                </a:lnTo>
                <a:lnTo>
                  <a:pt x="494830" y="89412"/>
                </a:lnTo>
                <a:lnTo>
                  <a:pt x="502505" y="95744"/>
                </a:lnTo>
                <a:lnTo>
                  <a:pt x="509028" y="97375"/>
                </a:lnTo>
                <a:lnTo>
                  <a:pt x="523131" y="97375"/>
                </a:lnTo>
                <a:lnTo>
                  <a:pt x="541765" y="86342"/>
                </a:lnTo>
                <a:lnTo>
                  <a:pt x="514784" y="86342"/>
                </a:lnTo>
                <a:lnTo>
                  <a:pt x="512674" y="85863"/>
                </a:lnTo>
                <a:lnTo>
                  <a:pt x="511235" y="84807"/>
                </a:lnTo>
                <a:lnTo>
                  <a:pt x="510275" y="84040"/>
                </a:lnTo>
                <a:lnTo>
                  <a:pt x="509604" y="82793"/>
                </a:lnTo>
                <a:lnTo>
                  <a:pt x="509412" y="80874"/>
                </a:lnTo>
                <a:lnTo>
                  <a:pt x="492911" y="78859"/>
                </a:lnTo>
                <a:close/>
              </a:path>
              <a:path w="574675" h="97789">
                <a:moveTo>
                  <a:pt x="544044" y="66483"/>
                </a:moveTo>
                <a:lnTo>
                  <a:pt x="529654" y="66483"/>
                </a:lnTo>
                <a:lnTo>
                  <a:pt x="529546" y="78859"/>
                </a:lnTo>
                <a:lnTo>
                  <a:pt x="529462" y="79819"/>
                </a:lnTo>
                <a:lnTo>
                  <a:pt x="528983" y="80970"/>
                </a:lnTo>
                <a:lnTo>
                  <a:pt x="528407" y="82697"/>
                </a:lnTo>
                <a:lnTo>
                  <a:pt x="527448" y="83848"/>
                </a:lnTo>
                <a:lnTo>
                  <a:pt x="524282" y="85767"/>
                </a:lnTo>
                <a:lnTo>
                  <a:pt x="521500" y="86342"/>
                </a:lnTo>
                <a:lnTo>
                  <a:pt x="541765" y="86342"/>
                </a:lnTo>
                <a:lnTo>
                  <a:pt x="543565" y="80874"/>
                </a:lnTo>
                <a:lnTo>
                  <a:pt x="544044" y="76077"/>
                </a:lnTo>
                <a:lnTo>
                  <a:pt x="544044" y="66483"/>
                </a:lnTo>
                <a:close/>
              </a:path>
              <a:path w="574675" h="97789">
                <a:moveTo>
                  <a:pt x="520732" y="19762"/>
                </a:moveTo>
                <a:lnTo>
                  <a:pt x="507493" y="19762"/>
                </a:lnTo>
                <a:lnTo>
                  <a:pt x="502025" y="22161"/>
                </a:lnTo>
                <a:lnTo>
                  <a:pt x="497612" y="26958"/>
                </a:lnTo>
                <a:lnTo>
                  <a:pt x="493295" y="31754"/>
                </a:lnTo>
                <a:lnTo>
                  <a:pt x="491088" y="38662"/>
                </a:lnTo>
                <a:lnTo>
                  <a:pt x="491088" y="55067"/>
                </a:lnTo>
                <a:lnTo>
                  <a:pt x="492719" y="61111"/>
                </a:lnTo>
                <a:lnTo>
                  <a:pt x="496077" y="66004"/>
                </a:lnTo>
                <a:lnTo>
                  <a:pt x="500298" y="72240"/>
                </a:lnTo>
                <a:lnTo>
                  <a:pt x="506150" y="75310"/>
                </a:lnTo>
                <a:lnTo>
                  <a:pt x="519965" y="75310"/>
                </a:lnTo>
                <a:lnTo>
                  <a:pt x="525433" y="72336"/>
                </a:lnTo>
                <a:lnTo>
                  <a:pt x="529654" y="66483"/>
                </a:lnTo>
                <a:lnTo>
                  <a:pt x="544044" y="66483"/>
                </a:lnTo>
                <a:lnTo>
                  <a:pt x="544044" y="63701"/>
                </a:lnTo>
                <a:lnTo>
                  <a:pt x="514113" y="63701"/>
                </a:lnTo>
                <a:lnTo>
                  <a:pt x="511427" y="62358"/>
                </a:lnTo>
                <a:lnTo>
                  <a:pt x="509045" y="59576"/>
                </a:lnTo>
                <a:lnTo>
                  <a:pt x="506918" y="56986"/>
                </a:lnTo>
                <a:lnTo>
                  <a:pt x="505766" y="52765"/>
                </a:lnTo>
                <a:lnTo>
                  <a:pt x="505766" y="41540"/>
                </a:lnTo>
                <a:lnTo>
                  <a:pt x="506918" y="37415"/>
                </a:lnTo>
                <a:lnTo>
                  <a:pt x="509124" y="34728"/>
                </a:lnTo>
                <a:lnTo>
                  <a:pt x="511427" y="32042"/>
                </a:lnTo>
                <a:lnTo>
                  <a:pt x="514209" y="30699"/>
                </a:lnTo>
                <a:lnTo>
                  <a:pt x="544044" y="30699"/>
                </a:lnTo>
                <a:lnTo>
                  <a:pt x="544044" y="28589"/>
                </a:lnTo>
                <a:lnTo>
                  <a:pt x="530614" y="28589"/>
                </a:lnTo>
                <a:lnTo>
                  <a:pt x="526201" y="22640"/>
                </a:lnTo>
                <a:lnTo>
                  <a:pt x="520732" y="19762"/>
                </a:lnTo>
                <a:close/>
              </a:path>
              <a:path w="574675" h="97789">
                <a:moveTo>
                  <a:pt x="544044" y="30699"/>
                </a:moveTo>
                <a:lnTo>
                  <a:pt x="521212" y="30699"/>
                </a:lnTo>
                <a:lnTo>
                  <a:pt x="524186" y="32042"/>
                </a:lnTo>
                <a:lnTo>
                  <a:pt x="526488" y="34824"/>
                </a:lnTo>
                <a:lnTo>
                  <a:pt x="528791" y="37511"/>
                </a:lnTo>
                <a:lnTo>
                  <a:pt x="529890" y="41540"/>
                </a:lnTo>
                <a:lnTo>
                  <a:pt x="529942" y="52765"/>
                </a:lnTo>
                <a:lnTo>
                  <a:pt x="528695" y="56794"/>
                </a:lnTo>
                <a:lnTo>
                  <a:pt x="526211" y="59672"/>
                </a:lnTo>
                <a:lnTo>
                  <a:pt x="523898" y="62262"/>
                </a:lnTo>
                <a:lnTo>
                  <a:pt x="520924" y="63701"/>
                </a:lnTo>
                <a:lnTo>
                  <a:pt x="544044" y="63701"/>
                </a:lnTo>
                <a:lnTo>
                  <a:pt x="544044" y="30699"/>
                </a:lnTo>
                <a:close/>
              </a:path>
              <a:path w="574675" h="97789">
                <a:moveTo>
                  <a:pt x="544044" y="20914"/>
                </a:moveTo>
                <a:lnTo>
                  <a:pt x="530614" y="20914"/>
                </a:lnTo>
                <a:lnTo>
                  <a:pt x="530614" y="28589"/>
                </a:lnTo>
                <a:lnTo>
                  <a:pt x="544044" y="28589"/>
                </a:lnTo>
                <a:lnTo>
                  <a:pt x="544044" y="20914"/>
                </a:lnTo>
                <a:close/>
              </a:path>
              <a:path w="574675" h="97789">
                <a:moveTo>
                  <a:pt x="574647" y="60919"/>
                </a:moveTo>
                <a:lnTo>
                  <a:pt x="560257" y="60919"/>
                </a:lnTo>
                <a:lnTo>
                  <a:pt x="560257" y="75310"/>
                </a:lnTo>
                <a:lnTo>
                  <a:pt x="574647" y="75310"/>
                </a:lnTo>
                <a:lnTo>
                  <a:pt x="574647" y="60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85" name="object 8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503671" y="6141392"/>
            <a:ext cx="732268" cy="98341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4492809" y="4564389"/>
            <a:ext cx="260350" cy="496570"/>
            <a:chOff x="4492809" y="4564389"/>
            <a:chExt cx="260350" cy="496570"/>
          </a:xfrm>
        </p:grpSpPr>
        <p:pic>
          <p:nvPicPr>
            <p:cNvPr id="87" name="object 8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31914" y="4994568"/>
              <a:ext cx="120781" cy="66387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4492809" y="4564389"/>
              <a:ext cx="95885" cy="474345"/>
            </a:xfrm>
            <a:custGeom>
              <a:avLst/>
              <a:gdLst/>
              <a:ahLst/>
              <a:cxnLst/>
              <a:rect l="l" t="t" r="r" b="b"/>
              <a:pathLst>
                <a:path w="95885" h="474345">
                  <a:moveTo>
                    <a:pt x="75020" y="403796"/>
                  </a:moveTo>
                  <a:lnTo>
                    <a:pt x="0" y="434495"/>
                  </a:lnTo>
                  <a:lnTo>
                    <a:pt x="0" y="445240"/>
                  </a:lnTo>
                  <a:lnTo>
                    <a:pt x="75020" y="474021"/>
                  </a:lnTo>
                  <a:lnTo>
                    <a:pt x="75020" y="463468"/>
                  </a:lnTo>
                  <a:lnTo>
                    <a:pt x="52284" y="455218"/>
                  </a:lnTo>
                  <a:lnTo>
                    <a:pt x="52284" y="452340"/>
                  </a:lnTo>
                  <a:lnTo>
                    <a:pt x="44129" y="452340"/>
                  </a:lnTo>
                  <a:lnTo>
                    <a:pt x="17460" y="442362"/>
                  </a:lnTo>
                  <a:lnTo>
                    <a:pt x="12663" y="441019"/>
                  </a:lnTo>
                  <a:lnTo>
                    <a:pt x="7866" y="440060"/>
                  </a:lnTo>
                  <a:lnTo>
                    <a:pt x="11895" y="438908"/>
                  </a:lnTo>
                  <a:lnTo>
                    <a:pt x="17076" y="437182"/>
                  </a:lnTo>
                  <a:lnTo>
                    <a:pt x="44129" y="426916"/>
                  </a:lnTo>
                  <a:lnTo>
                    <a:pt x="52284" y="426916"/>
                  </a:lnTo>
                  <a:lnTo>
                    <a:pt x="52284" y="423846"/>
                  </a:lnTo>
                  <a:lnTo>
                    <a:pt x="75020" y="415116"/>
                  </a:lnTo>
                  <a:lnTo>
                    <a:pt x="75020" y="403796"/>
                  </a:lnTo>
                  <a:close/>
                </a:path>
                <a:path w="95885" h="474345">
                  <a:moveTo>
                    <a:pt x="52284" y="426916"/>
                  </a:moveTo>
                  <a:lnTo>
                    <a:pt x="44129" y="426916"/>
                  </a:lnTo>
                  <a:lnTo>
                    <a:pt x="44129" y="452340"/>
                  </a:lnTo>
                  <a:lnTo>
                    <a:pt x="52284" y="452340"/>
                  </a:lnTo>
                  <a:lnTo>
                    <a:pt x="52284" y="426916"/>
                  </a:lnTo>
                  <a:close/>
                </a:path>
                <a:path w="95885" h="474345">
                  <a:moveTo>
                    <a:pt x="75020" y="321290"/>
                  </a:moveTo>
                  <a:lnTo>
                    <a:pt x="31466" y="321290"/>
                  </a:lnTo>
                  <a:lnTo>
                    <a:pt x="26861" y="322825"/>
                  </a:lnTo>
                  <a:lnTo>
                    <a:pt x="20913" y="328582"/>
                  </a:lnTo>
                  <a:lnTo>
                    <a:pt x="19378" y="332707"/>
                  </a:lnTo>
                  <a:lnTo>
                    <a:pt x="19378" y="344987"/>
                  </a:lnTo>
                  <a:lnTo>
                    <a:pt x="22544" y="350647"/>
                  </a:lnTo>
                  <a:lnTo>
                    <a:pt x="28972" y="354868"/>
                  </a:lnTo>
                  <a:lnTo>
                    <a:pt x="25902" y="355923"/>
                  </a:lnTo>
                  <a:lnTo>
                    <a:pt x="23599" y="357746"/>
                  </a:lnTo>
                  <a:lnTo>
                    <a:pt x="21873" y="360337"/>
                  </a:lnTo>
                  <a:lnTo>
                    <a:pt x="20242" y="362927"/>
                  </a:lnTo>
                  <a:lnTo>
                    <a:pt x="19378" y="366189"/>
                  </a:lnTo>
                  <a:lnTo>
                    <a:pt x="19378" y="373864"/>
                  </a:lnTo>
                  <a:lnTo>
                    <a:pt x="20242" y="377125"/>
                  </a:lnTo>
                  <a:lnTo>
                    <a:pt x="21873" y="379908"/>
                  </a:lnTo>
                  <a:lnTo>
                    <a:pt x="23503" y="382786"/>
                  </a:lnTo>
                  <a:lnTo>
                    <a:pt x="25614" y="384992"/>
                  </a:lnTo>
                  <a:lnTo>
                    <a:pt x="28300" y="386719"/>
                  </a:lnTo>
                  <a:lnTo>
                    <a:pt x="20625" y="386719"/>
                  </a:lnTo>
                  <a:lnTo>
                    <a:pt x="20625" y="394970"/>
                  </a:lnTo>
                  <a:lnTo>
                    <a:pt x="75020" y="394970"/>
                  </a:lnTo>
                  <a:lnTo>
                    <a:pt x="75020" y="385760"/>
                  </a:lnTo>
                  <a:lnTo>
                    <a:pt x="41827" y="385760"/>
                  </a:lnTo>
                  <a:lnTo>
                    <a:pt x="38086" y="385280"/>
                  </a:lnTo>
                  <a:lnTo>
                    <a:pt x="35399" y="384225"/>
                  </a:lnTo>
                  <a:lnTo>
                    <a:pt x="32809" y="383265"/>
                  </a:lnTo>
                  <a:lnTo>
                    <a:pt x="30794" y="381730"/>
                  </a:lnTo>
                  <a:lnTo>
                    <a:pt x="28108" y="377317"/>
                  </a:lnTo>
                  <a:lnTo>
                    <a:pt x="27437" y="374919"/>
                  </a:lnTo>
                  <a:lnTo>
                    <a:pt x="27437" y="368875"/>
                  </a:lnTo>
                  <a:lnTo>
                    <a:pt x="28396" y="366476"/>
                  </a:lnTo>
                  <a:lnTo>
                    <a:pt x="30507" y="364941"/>
                  </a:lnTo>
                  <a:lnTo>
                    <a:pt x="32521" y="363406"/>
                  </a:lnTo>
                  <a:lnTo>
                    <a:pt x="35591" y="362639"/>
                  </a:lnTo>
                  <a:lnTo>
                    <a:pt x="75020" y="362639"/>
                  </a:lnTo>
                  <a:lnTo>
                    <a:pt x="75020" y="353429"/>
                  </a:lnTo>
                  <a:lnTo>
                    <a:pt x="37798" y="353429"/>
                  </a:lnTo>
                  <a:lnTo>
                    <a:pt x="33768" y="352182"/>
                  </a:lnTo>
                  <a:lnTo>
                    <a:pt x="31178" y="349688"/>
                  </a:lnTo>
                  <a:lnTo>
                    <a:pt x="28684" y="347193"/>
                  </a:lnTo>
                  <a:lnTo>
                    <a:pt x="27437" y="344027"/>
                  </a:lnTo>
                  <a:lnTo>
                    <a:pt x="27437" y="338079"/>
                  </a:lnTo>
                  <a:lnTo>
                    <a:pt x="37030" y="330500"/>
                  </a:lnTo>
                  <a:lnTo>
                    <a:pt x="75020" y="330500"/>
                  </a:lnTo>
                  <a:lnTo>
                    <a:pt x="75020" y="321290"/>
                  </a:lnTo>
                  <a:close/>
                </a:path>
                <a:path w="95885" h="474345">
                  <a:moveTo>
                    <a:pt x="52955" y="257876"/>
                  </a:moveTo>
                  <a:lnTo>
                    <a:pt x="42211" y="257876"/>
                  </a:lnTo>
                  <a:lnTo>
                    <a:pt x="37414" y="258836"/>
                  </a:lnTo>
                  <a:lnTo>
                    <a:pt x="19378" y="276296"/>
                  </a:lnTo>
                  <a:lnTo>
                    <a:pt x="19426" y="284643"/>
                  </a:lnTo>
                  <a:lnTo>
                    <a:pt x="20146" y="287521"/>
                  </a:lnTo>
                  <a:lnTo>
                    <a:pt x="22832" y="292510"/>
                  </a:lnTo>
                  <a:lnTo>
                    <a:pt x="24942" y="294716"/>
                  </a:lnTo>
                  <a:lnTo>
                    <a:pt x="27725" y="296635"/>
                  </a:lnTo>
                  <a:lnTo>
                    <a:pt x="20625" y="296635"/>
                  </a:lnTo>
                  <a:lnTo>
                    <a:pt x="20625" y="305077"/>
                  </a:lnTo>
                  <a:lnTo>
                    <a:pt x="95838" y="305077"/>
                  </a:lnTo>
                  <a:lnTo>
                    <a:pt x="95838" y="296731"/>
                  </a:lnTo>
                  <a:lnTo>
                    <a:pt x="41155" y="296731"/>
                  </a:lnTo>
                  <a:lnTo>
                    <a:pt x="35783" y="295196"/>
                  </a:lnTo>
                  <a:lnTo>
                    <a:pt x="32138" y="292222"/>
                  </a:lnTo>
                  <a:lnTo>
                    <a:pt x="28492" y="289152"/>
                  </a:lnTo>
                  <a:lnTo>
                    <a:pt x="26669" y="285698"/>
                  </a:lnTo>
                  <a:lnTo>
                    <a:pt x="26669" y="277831"/>
                  </a:lnTo>
                  <a:lnTo>
                    <a:pt x="28396" y="274473"/>
                  </a:lnTo>
                  <a:lnTo>
                    <a:pt x="31754" y="271595"/>
                  </a:lnTo>
                  <a:lnTo>
                    <a:pt x="35207" y="268717"/>
                  </a:lnTo>
                  <a:lnTo>
                    <a:pt x="40388" y="267278"/>
                  </a:lnTo>
                  <a:lnTo>
                    <a:pt x="71241" y="267278"/>
                  </a:lnTo>
                  <a:lnTo>
                    <a:pt x="70320" y="265743"/>
                  </a:lnTo>
                  <a:lnTo>
                    <a:pt x="66866" y="262865"/>
                  </a:lnTo>
                  <a:lnTo>
                    <a:pt x="62453" y="260851"/>
                  </a:lnTo>
                  <a:lnTo>
                    <a:pt x="57944" y="258932"/>
                  </a:lnTo>
                  <a:lnTo>
                    <a:pt x="52955" y="257876"/>
                  </a:lnTo>
                  <a:close/>
                </a:path>
                <a:path w="95885" h="474345">
                  <a:moveTo>
                    <a:pt x="71241" y="267278"/>
                  </a:moveTo>
                  <a:lnTo>
                    <a:pt x="54586" y="267278"/>
                  </a:lnTo>
                  <a:lnTo>
                    <a:pt x="59959" y="268717"/>
                  </a:lnTo>
                  <a:lnTo>
                    <a:pt x="63412" y="271691"/>
                  </a:lnTo>
                  <a:lnTo>
                    <a:pt x="66866" y="274569"/>
                  </a:lnTo>
                  <a:lnTo>
                    <a:pt x="68593" y="278119"/>
                  </a:lnTo>
                  <a:lnTo>
                    <a:pt x="68593" y="286178"/>
                  </a:lnTo>
                  <a:lnTo>
                    <a:pt x="66962" y="289631"/>
                  </a:lnTo>
                  <a:lnTo>
                    <a:pt x="63604" y="292510"/>
                  </a:lnTo>
                  <a:lnTo>
                    <a:pt x="60246" y="295292"/>
                  </a:lnTo>
                  <a:lnTo>
                    <a:pt x="55066" y="296731"/>
                  </a:lnTo>
                  <a:lnTo>
                    <a:pt x="95838" y="296731"/>
                  </a:lnTo>
                  <a:lnTo>
                    <a:pt x="95838" y="295867"/>
                  </a:lnTo>
                  <a:lnTo>
                    <a:pt x="69360" y="295867"/>
                  </a:lnTo>
                  <a:lnTo>
                    <a:pt x="71375" y="294332"/>
                  </a:lnTo>
                  <a:lnTo>
                    <a:pt x="73006" y="292318"/>
                  </a:lnTo>
                  <a:lnTo>
                    <a:pt x="74360" y="289631"/>
                  </a:lnTo>
                  <a:lnTo>
                    <a:pt x="75596" y="287425"/>
                  </a:lnTo>
                  <a:lnTo>
                    <a:pt x="76172" y="284643"/>
                  </a:lnTo>
                  <a:lnTo>
                    <a:pt x="76172" y="277352"/>
                  </a:lnTo>
                  <a:lnTo>
                    <a:pt x="75020" y="273418"/>
                  </a:lnTo>
                  <a:lnTo>
                    <a:pt x="72622" y="269581"/>
                  </a:lnTo>
                  <a:lnTo>
                    <a:pt x="71241" y="267278"/>
                  </a:lnTo>
                  <a:close/>
                </a:path>
                <a:path w="95885" h="474345">
                  <a:moveTo>
                    <a:pt x="75020" y="236003"/>
                  </a:moveTo>
                  <a:lnTo>
                    <a:pt x="0" y="236003"/>
                  </a:lnTo>
                  <a:lnTo>
                    <a:pt x="0" y="245213"/>
                  </a:lnTo>
                  <a:lnTo>
                    <a:pt x="75020" y="245213"/>
                  </a:lnTo>
                  <a:lnTo>
                    <a:pt x="75020" y="236003"/>
                  </a:lnTo>
                  <a:close/>
                </a:path>
                <a:path w="95885" h="474345">
                  <a:moveTo>
                    <a:pt x="10552" y="211827"/>
                  </a:moveTo>
                  <a:lnTo>
                    <a:pt x="0" y="211827"/>
                  </a:lnTo>
                  <a:lnTo>
                    <a:pt x="0" y="221037"/>
                  </a:lnTo>
                  <a:lnTo>
                    <a:pt x="10552" y="221037"/>
                  </a:lnTo>
                  <a:lnTo>
                    <a:pt x="10552" y="211827"/>
                  </a:lnTo>
                  <a:close/>
                </a:path>
                <a:path w="95885" h="474345">
                  <a:moveTo>
                    <a:pt x="75020" y="211827"/>
                  </a:moveTo>
                  <a:lnTo>
                    <a:pt x="20625" y="211827"/>
                  </a:lnTo>
                  <a:lnTo>
                    <a:pt x="20625" y="221037"/>
                  </a:lnTo>
                  <a:lnTo>
                    <a:pt x="75020" y="221037"/>
                  </a:lnTo>
                  <a:lnTo>
                    <a:pt x="75020" y="211827"/>
                  </a:lnTo>
                  <a:close/>
                </a:path>
                <a:path w="95885" h="474345">
                  <a:moveTo>
                    <a:pt x="27821" y="195326"/>
                  </a:moveTo>
                  <a:lnTo>
                    <a:pt x="20625" y="195326"/>
                  </a:lnTo>
                  <a:lnTo>
                    <a:pt x="20625" y="202137"/>
                  </a:lnTo>
                  <a:lnTo>
                    <a:pt x="27821" y="202137"/>
                  </a:lnTo>
                  <a:lnTo>
                    <a:pt x="27821" y="195326"/>
                  </a:lnTo>
                  <a:close/>
                </a:path>
                <a:path w="95885" h="474345">
                  <a:moveTo>
                    <a:pt x="74828" y="175659"/>
                  </a:moveTo>
                  <a:lnTo>
                    <a:pt x="66770" y="176906"/>
                  </a:lnTo>
                  <a:lnTo>
                    <a:pt x="66962" y="178633"/>
                  </a:lnTo>
                  <a:lnTo>
                    <a:pt x="67058" y="182375"/>
                  </a:lnTo>
                  <a:lnTo>
                    <a:pt x="66866" y="183430"/>
                  </a:lnTo>
                  <a:lnTo>
                    <a:pt x="66386" y="184101"/>
                  </a:lnTo>
                  <a:lnTo>
                    <a:pt x="66002" y="184869"/>
                  </a:lnTo>
                  <a:lnTo>
                    <a:pt x="65427" y="185445"/>
                  </a:lnTo>
                  <a:lnTo>
                    <a:pt x="63892" y="186020"/>
                  </a:lnTo>
                  <a:lnTo>
                    <a:pt x="62165" y="186212"/>
                  </a:lnTo>
                  <a:lnTo>
                    <a:pt x="1630" y="186212"/>
                  </a:lnTo>
                  <a:lnTo>
                    <a:pt x="7195" y="195326"/>
                  </a:lnTo>
                  <a:lnTo>
                    <a:pt x="64563" y="195326"/>
                  </a:lnTo>
                  <a:lnTo>
                    <a:pt x="68209" y="195038"/>
                  </a:lnTo>
                  <a:lnTo>
                    <a:pt x="71663" y="193503"/>
                  </a:lnTo>
                  <a:lnTo>
                    <a:pt x="73006" y="192160"/>
                  </a:lnTo>
                  <a:lnTo>
                    <a:pt x="75116" y="188514"/>
                  </a:lnTo>
                  <a:lnTo>
                    <a:pt x="75628" y="186212"/>
                  </a:lnTo>
                  <a:lnTo>
                    <a:pt x="75620" y="179976"/>
                  </a:lnTo>
                  <a:lnTo>
                    <a:pt x="75404" y="178249"/>
                  </a:lnTo>
                  <a:lnTo>
                    <a:pt x="74828" y="175659"/>
                  </a:lnTo>
                  <a:close/>
                </a:path>
                <a:path w="95885" h="474345">
                  <a:moveTo>
                    <a:pt x="27821" y="176906"/>
                  </a:moveTo>
                  <a:lnTo>
                    <a:pt x="20625" y="176906"/>
                  </a:lnTo>
                  <a:lnTo>
                    <a:pt x="20625" y="186212"/>
                  </a:lnTo>
                  <a:lnTo>
                    <a:pt x="27821" y="186212"/>
                  </a:lnTo>
                  <a:lnTo>
                    <a:pt x="27821" y="176906"/>
                  </a:lnTo>
                  <a:close/>
                </a:path>
                <a:path w="95885" h="474345">
                  <a:moveTo>
                    <a:pt x="75020" y="123182"/>
                  </a:moveTo>
                  <a:lnTo>
                    <a:pt x="20625" y="123182"/>
                  </a:lnTo>
                  <a:lnTo>
                    <a:pt x="20625" y="132392"/>
                  </a:lnTo>
                  <a:lnTo>
                    <a:pt x="54394" y="132392"/>
                  </a:lnTo>
                  <a:lnTo>
                    <a:pt x="57944" y="132967"/>
                  </a:lnTo>
                  <a:lnTo>
                    <a:pt x="68305" y="144096"/>
                  </a:lnTo>
                  <a:lnTo>
                    <a:pt x="68305" y="149660"/>
                  </a:lnTo>
                  <a:lnTo>
                    <a:pt x="67537" y="151963"/>
                  </a:lnTo>
                  <a:lnTo>
                    <a:pt x="66194" y="153786"/>
                  </a:lnTo>
                  <a:lnTo>
                    <a:pt x="64851" y="155704"/>
                  </a:lnTo>
                  <a:lnTo>
                    <a:pt x="62933" y="156951"/>
                  </a:lnTo>
                  <a:lnTo>
                    <a:pt x="60534" y="157527"/>
                  </a:lnTo>
                  <a:lnTo>
                    <a:pt x="58807" y="157911"/>
                  </a:lnTo>
                  <a:lnTo>
                    <a:pt x="55546" y="158103"/>
                  </a:lnTo>
                  <a:lnTo>
                    <a:pt x="20625" y="158103"/>
                  </a:lnTo>
                  <a:lnTo>
                    <a:pt x="20625" y="167313"/>
                  </a:lnTo>
                  <a:lnTo>
                    <a:pt x="58232" y="167313"/>
                  </a:lnTo>
                  <a:lnTo>
                    <a:pt x="61110" y="167121"/>
                  </a:lnTo>
                  <a:lnTo>
                    <a:pt x="76172" y="141410"/>
                  </a:lnTo>
                  <a:lnTo>
                    <a:pt x="73102" y="135654"/>
                  </a:lnTo>
                  <a:lnTo>
                    <a:pt x="66962" y="131432"/>
                  </a:lnTo>
                  <a:lnTo>
                    <a:pt x="75020" y="131432"/>
                  </a:lnTo>
                  <a:lnTo>
                    <a:pt x="75020" y="123182"/>
                  </a:lnTo>
                  <a:close/>
                </a:path>
                <a:path w="95885" h="474345">
                  <a:moveTo>
                    <a:pt x="75020" y="63222"/>
                  </a:moveTo>
                  <a:lnTo>
                    <a:pt x="0" y="63222"/>
                  </a:lnTo>
                  <a:lnTo>
                    <a:pt x="0" y="72431"/>
                  </a:lnTo>
                  <a:lnTo>
                    <a:pt x="26861" y="72431"/>
                  </a:lnTo>
                  <a:lnTo>
                    <a:pt x="24655" y="74062"/>
                  </a:lnTo>
                  <a:lnTo>
                    <a:pt x="22832" y="76077"/>
                  </a:lnTo>
                  <a:lnTo>
                    <a:pt x="20146" y="81258"/>
                  </a:lnTo>
                  <a:lnTo>
                    <a:pt x="19378" y="84136"/>
                  </a:lnTo>
                  <a:lnTo>
                    <a:pt x="19378" y="91907"/>
                  </a:lnTo>
                  <a:lnTo>
                    <a:pt x="33097" y="107640"/>
                  </a:lnTo>
                  <a:lnTo>
                    <a:pt x="37510" y="109463"/>
                  </a:lnTo>
                  <a:lnTo>
                    <a:pt x="42403" y="110422"/>
                  </a:lnTo>
                  <a:lnTo>
                    <a:pt x="53435" y="110422"/>
                  </a:lnTo>
                  <a:lnTo>
                    <a:pt x="58328" y="109367"/>
                  </a:lnTo>
                  <a:lnTo>
                    <a:pt x="62645" y="107352"/>
                  </a:lnTo>
                  <a:lnTo>
                    <a:pt x="66866" y="105434"/>
                  </a:lnTo>
                  <a:lnTo>
                    <a:pt x="70224" y="102555"/>
                  </a:lnTo>
                  <a:lnTo>
                    <a:pt x="71297" y="100925"/>
                  </a:lnTo>
                  <a:lnTo>
                    <a:pt x="40676" y="100925"/>
                  </a:lnTo>
                  <a:lnTo>
                    <a:pt x="35399" y="99581"/>
                  </a:lnTo>
                  <a:lnTo>
                    <a:pt x="28684" y="94017"/>
                  </a:lnTo>
                  <a:lnTo>
                    <a:pt x="27053" y="90659"/>
                  </a:lnTo>
                  <a:lnTo>
                    <a:pt x="27149" y="82121"/>
                  </a:lnTo>
                  <a:lnTo>
                    <a:pt x="28780" y="78859"/>
                  </a:lnTo>
                  <a:lnTo>
                    <a:pt x="35687" y="73103"/>
                  </a:lnTo>
                  <a:lnTo>
                    <a:pt x="41155" y="71664"/>
                  </a:lnTo>
                  <a:lnTo>
                    <a:pt x="75020" y="71664"/>
                  </a:lnTo>
                  <a:lnTo>
                    <a:pt x="75020" y="63222"/>
                  </a:lnTo>
                  <a:close/>
                </a:path>
                <a:path w="95885" h="474345">
                  <a:moveTo>
                    <a:pt x="75020" y="71664"/>
                  </a:moveTo>
                  <a:lnTo>
                    <a:pt x="55354" y="71664"/>
                  </a:lnTo>
                  <a:lnTo>
                    <a:pt x="60438" y="73103"/>
                  </a:lnTo>
                  <a:lnTo>
                    <a:pt x="66962" y="78667"/>
                  </a:lnTo>
                  <a:lnTo>
                    <a:pt x="68593" y="82121"/>
                  </a:lnTo>
                  <a:lnTo>
                    <a:pt x="68593" y="90084"/>
                  </a:lnTo>
                  <a:lnTo>
                    <a:pt x="66866" y="93633"/>
                  </a:lnTo>
                  <a:lnTo>
                    <a:pt x="60055" y="99486"/>
                  </a:lnTo>
                  <a:lnTo>
                    <a:pt x="54778" y="100925"/>
                  </a:lnTo>
                  <a:lnTo>
                    <a:pt x="71297" y="100925"/>
                  </a:lnTo>
                  <a:lnTo>
                    <a:pt x="72622" y="98910"/>
                  </a:lnTo>
                  <a:lnTo>
                    <a:pt x="75020" y="95360"/>
                  </a:lnTo>
                  <a:lnTo>
                    <a:pt x="76172" y="91331"/>
                  </a:lnTo>
                  <a:lnTo>
                    <a:pt x="76172" y="80298"/>
                  </a:lnTo>
                  <a:lnTo>
                    <a:pt x="73485" y="75214"/>
                  </a:lnTo>
                  <a:lnTo>
                    <a:pt x="68113" y="71760"/>
                  </a:lnTo>
                  <a:lnTo>
                    <a:pt x="75020" y="71760"/>
                  </a:lnTo>
                  <a:close/>
                </a:path>
                <a:path w="95885" h="474345">
                  <a:moveTo>
                    <a:pt x="49118" y="0"/>
                  </a:moveTo>
                  <a:lnTo>
                    <a:pt x="38757" y="0"/>
                  </a:lnTo>
                  <a:lnTo>
                    <a:pt x="31754" y="2302"/>
                  </a:lnTo>
                  <a:lnTo>
                    <a:pt x="26861" y="6907"/>
                  </a:lnTo>
                  <a:lnTo>
                    <a:pt x="21873" y="11512"/>
                  </a:lnTo>
                  <a:lnTo>
                    <a:pt x="19378" y="17460"/>
                  </a:lnTo>
                  <a:lnTo>
                    <a:pt x="19500" y="32522"/>
                  </a:lnTo>
                  <a:lnTo>
                    <a:pt x="21969" y="38374"/>
                  </a:lnTo>
                  <a:lnTo>
                    <a:pt x="27061" y="43171"/>
                  </a:lnTo>
                  <a:lnTo>
                    <a:pt x="32042" y="47776"/>
                  </a:lnTo>
                  <a:lnTo>
                    <a:pt x="39141" y="50078"/>
                  </a:lnTo>
                  <a:lnTo>
                    <a:pt x="57081" y="50078"/>
                  </a:lnTo>
                  <a:lnTo>
                    <a:pt x="63988" y="47776"/>
                  </a:lnTo>
                  <a:lnTo>
                    <a:pt x="68980" y="43075"/>
                  </a:lnTo>
                  <a:lnTo>
                    <a:pt x="71576" y="40581"/>
                  </a:lnTo>
                  <a:lnTo>
                    <a:pt x="50173" y="40581"/>
                  </a:lnTo>
                  <a:lnTo>
                    <a:pt x="50173" y="40101"/>
                  </a:lnTo>
                  <a:lnTo>
                    <a:pt x="42594" y="40101"/>
                  </a:lnTo>
                  <a:lnTo>
                    <a:pt x="37894" y="39813"/>
                  </a:lnTo>
                  <a:lnTo>
                    <a:pt x="34056" y="38182"/>
                  </a:lnTo>
                  <a:lnTo>
                    <a:pt x="31274" y="35304"/>
                  </a:lnTo>
                  <a:lnTo>
                    <a:pt x="28396" y="32426"/>
                  </a:lnTo>
                  <a:lnTo>
                    <a:pt x="26957" y="28876"/>
                  </a:lnTo>
                  <a:lnTo>
                    <a:pt x="26957" y="19954"/>
                  </a:lnTo>
                  <a:lnTo>
                    <a:pt x="28780" y="16117"/>
                  </a:lnTo>
                  <a:lnTo>
                    <a:pt x="32445" y="13143"/>
                  </a:lnTo>
                  <a:lnTo>
                    <a:pt x="34632" y="11320"/>
                  </a:lnTo>
                  <a:lnTo>
                    <a:pt x="37990" y="10169"/>
                  </a:lnTo>
                  <a:lnTo>
                    <a:pt x="42594" y="9785"/>
                  </a:lnTo>
                  <a:lnTo>
                    <a:pt x="50173" y="9785"/>
                  </a:lnTo>
                  <a:lnTo>
                    <a:pt x="50173" y="95"/>
                  </a:lnTo>
                  <a:lnTo>
                    <a:pt x="49118" y="0"/>
                  </a:lnTo>
                  <a:close/>
                </a:path>
                <a:path w="95885" h="474345">
                  <a:moveTo>
                    <a:pt x="58616" y="287"/>
                  </a:moveTo>
                  <a:lnTo>
                    <a:pt x="57464" y="9881"/>
                  </a:lnTo>
                  <a:lnTo>
                    <a:pt x="61398" y="11224"/>
                  </a:lnTo>
                  <a:lnTo>
                    <a:pt x="64180" y="13143"/>
                  </a:lnTo>
                  <a:lnTo>
                    <a:pt x="66002" y="15541"/>
                  </a:lnTo>
                  <a:lnTo>
                    <a:pt x="67729" y="17940"/>
                  </a:lnTo>
                  <a:lnTo>
                    <a:pt x="68593" y="20818"/>
                  </a:lnTo>
                  <a:lnTo>
                    <a:pt x="68516" y="28876"/>
                  </a:lnTo>
                  <a:lnTo>
                    <a:pt x="67058" y="32522"/>
                  </a:lnTo>
                  <a:lnTo>
                    <a:pt x="63892" y="35496"/>
                  </a:lnTo>
                  <a:lnTo>
                    <a:pt x="60726" y="38566"/>
                  </a:lnTo>
                  <a:lnTo>
                    <a:pt x="56121" y="40293"/>
                  </a:lnTo>
                  <a:lnTo>
                    <a:pt x="50173" y="40581"/>
                  </a:lnTo>
                  <a:lnTo>
                    <a:pt x="71576" y="40581"/>
                  </a:lnTo>
                  <a:lnTo>
                    <a:pt x="73773" y="38470"/>
                  </a:lnTo>
                  <a:lnTo>
                    <a:pt x="76135" y="32234"/>
                  </a:lnTo>
                  <a:lnTo>
                    <a:pt x="76172" y="17940"/>
                  </a:lnTo>
                  <a:lnTo>
                    <a:pt x="74637" y="12759"/>
                  </a:lnTo>
                  <a:lnTo>
                    <a:pt x="71567" y="8634"/>
                  </a:lnTo>
                  <a:lnTo>
                    <a:pt x="68497" y="4604"/>
                  </a:lnTo>
                  <a:lnTo>
                    <a:pt x="64180" y="1822"/>
                  </a:lnTo>
                  <a:lnTo>
                    <a:pt x="58616" y="287"/>
                  </a:lnTo>
                  <a:close/>
                </a:path>
                <a:path w="95885" h="474345">
                  <a:moveTo>
                    <a:pt x="50173" y="9785"/>
                  </a:moveTo>
                  <a:lnTo>
                    <a:pt x="42594" y="9785"/>
                  </a:lnTo>
                  <a:lnTo>
                    <a:pt x="42594" y="40101"/>
                  </a:lnTo>
                  <a:lnTo>
                    <a:pt x="50173" y="40101"/>
                  </a:lnTo>
                  <a:lnTo>
                    <a:pt x="50173" y="97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" name="object 89"/>
          <p:cNvSpPr/>
          <p:nvPr/>
        </p:nvSpPr>
        <p:spPr>
          <a:xfrm>
            <a:off x="8158852" y="6020877"/>
            <a:ext cx="43180" cy="65405"/>
          </a:xfrm>
          <a:custGeom>
            <a:avLst/>
            <a:gdLst/>
            <a:ahLst/>
            <a:cxnLst/>
            <a:rect l="l" t="t" r="r" b="b"/>
            <a:pathLst>
              <a:path w="43179" h="65404">
                <a:moveTo>
                  <a:pt x="28876" y="0"/>
                </a:moveTo>
                <a:lnTo>
                  <a:pt x="16500" y="0"/>
                </a:lnTo>
                <a:lnTo>
                  <a:pt x="11608" y="1602"/>
                </a:lnTo>
                <a:lnTo>
                  <a:pt x="4221" y="8020"/>
                </a:lnTo>
                <a:lnTo>
                  <a:pt x="2110" y="12682"/>
                </a:lnTo>
                <a:lnTo>
                  <a:pt x="1534" y="18803"/>
                </a:lnTo>
                <a:lnTo>
                  <a:pt x="9785" y="19647"/>
                </a:lnTo>
                <a:lnTo>
                  <a:pt x="9785" y="15560"/>
                </a:lnTo>
                <a:lnTo>
                  <a:pt x="10936" y="12375"/>
                </a:lnTo>
                <a:lnTo>
                  <a:pt x="15541" y="7761"/>
                </a:lnTo>
                <a:lnTo>
                  <a:pt x="18707" y="6610"/>
                </a:lnTo>
                <a:lnTo>
                  <a:pt x="26094" y="6610"/>
                </a:lnTo>
                <a:lnTo>
                  <a:pt x="29068" y="7694"/>
                </a:lnTo>
                <a:lnTo>
                  <a:pt x="33577" y="12040"/>
                </a:lnTo>
                <a:lnTo>
                  <a:pt x="34728" y="14707"/>
                </a:lnTo>
                <a:lnTo>
                  <a:pt x="34728" y="20885"/>
                </a:lnTo>
                <a:lnTo>
                  <a:pt x="33481" y="24080"/>
                </a:lnTo>
                <a:lnTo>
                  <a:pt x="28492" y="30853"/>
                </a:lnTo>
                <a:lnTo>
                  <a:pt x="23791" y="35448"/>
                </a:lnTo>
                <a:lnTo>
                  <a:pt x="12183" y="44965"/>
                </a:lnTo>
                <a:lnTo>
                  <a:pt x="8634" y="48246"/>
                </a:lnTo>
                <a:lnTo>
                  <a:pt x="3837" y="53916"/>
                </a:lnTo>
                <a:lnTo>
                  <a:pt x="2110" y="56803"/>
                </a:lnTo>
                <a:lnTo>
                  <a:pt x="287" y="61504"/>
                </a:lnTo>
                <a:lnTo>
                  <a:pt x="0" y="63346"/>
                </a:lnTo>
                <a:lnTo>
                  <a:pt x="95" y="65275"/>
                </a:lnTo>
                <a:lnTo>
                  <a:pt x="43074" y="65275"/>
                </a:lnTo>
                <a:lnTo>
                  <a:pt x="43074" y="57600"/>
                </a:lnTo>
                <a:lnTo>
                  <a:pt x="11128" y="57600"/>
                </a:lnTo>
                <a:lnTo>
                  <a:pt x="13143" y="54712"/>
                </a:lnTo>
                <a:lnTo>
                  <a:pt x="15925" y="51844"/>
                </a:lnTo>
                <a:lnTo>
                  <a:pt x="18995" y="49119"/>
                </a:lnTo>
                <a:lnTo>
                  <a:pt x="29451" y="40245"/>
                </a:lnTo>
                <a:lnTo>
                  <a:pt x="33577" y="36436"/>
                </a:lnTo>
                <a:lnTo>
                  <a:pt x="38565" y="30872"/>
                </a:lnTo>
                <a:lnTo>
                  <a:pt x="40292" y="28234"/>
                </a:lnTo>
                <a:lnTo>
                  <a:pt x="42403" y="23207"/>
                </a:lnTo>
                <a:lnTo>
                  <a:pt x="42978" y="20645"/>
                </a:lnTo>
                <a:lnTo>
                  <a:pt x="42978" y="12932"/>
                </a:lnTo>
                <a:lnTo>
                  <a:pt x="41155" y="8643"/>
                </a:lnTo>
                <a:lnTo>
                  <a:pt x="33864" y="1726"/>
                </a:lnTo>
                <a:lnTo>
                  <a:pt x="2887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8589023" y="6021145"/>
            <a:ext cx="45085" cy="65405"/>
          </a:xfrm>
          <a:custGeom>
            <a:avLst/>
            <a:gdLst/>
            <a:ahLst/>
            <a:cxnLst/>
            <a:rect l="l" t="t" r="r" b="b"/>
            <a:pathLst>
              <a:path w="45084" h="65404">
                <a:moveTo>
                  <a:pt x="36167" y="49436"/>
                </a:moveTo>
                <a:lnTo>
                  <a:pt x="28204" y="49436"/>
                </a:lnTo>
                <a:lnTo>
                  <a:pt x="28204" y="65006"/>
                </a:lnTo>
                <a:lnTo>
                  <a:pt x="36167" y="65006"/>
                </a:lnTo>
                <a:lnTo>
                  <a:pt x="36167" y="49436"/>
                </a:lnTo>
                <a:close/>
              </a:path>
              <a:path w="45084" h="65404">
                <a:moveTo>
                  <a:pt x="36167" y="0"/>
                </a:moveTo>
                <a:lnTo>
                  <a:pt x="29643" y="0"/>
                </a:lnTo>
                <a:lnTo>
                  <a:pt x="0" y="42125"/>
                </a:lnTo>
                <a:lnTo>
                  <a:pt x="0" y="49436"/>
                </a:lnTo>
                <a:lnTo>
                  <a:pt x="44993" y="49436"/>
                </a:lnTo>
                <a:lnTo>
                  <a:pt x="44993" y="42125"/>
                </a:lnTo>
                <a:lnTo>
                  <a:pt x="7866" y="42125"/>
                </a:lnTo>
                <a:lnTo>
                  <a:pt x="28204" y="12807"/>
                </a:lnTo>
                <a:lnTo>
                  <a:pt x="36167" y="12807"/>
                </a:lnTo>
                <a:lnTo>
                  <a:pt x="36167" y="0"/>
                </a:lnTo>
                <a:close/>
              </a:path>
              <a:path w="45084" h="65404">
                <a:moveTo>
                  <a:pt x="36167" y="12807"/>
                </a:moveTo>
                <a:lnTo>
                  <a:pt x="28204" y="12807"/>
                </a:lnTo>
                <a:lnTo>
                  <a:pt x="28204" y="42125"/>
                </a:lnTo>
                <a:lnTo>
                  <a:pt x="36167" y="42125"/>
                </a:lnTo>
                <a:lnTo>
                  <a:pt x="36167" y="1280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9023030" y="6020877"/>
            <a:ext cx="43180" cy="66675"/>
          </a:xfrm>
          <a:custGeom>
            <a:avLst/>
            <a:gdLst/>
            <a:ahLst/>
            <a:cxnLst/>
            <a:rect l="l" t="t" r="r" b="b"/>
            <a:pathLst>
              <a:path w="43179" h="66675">
                <a:moveTo>
                  <a:pt x="28396" y="0"/>
                </a:moveTo>
                <a:lnTo>
                  <a:pt x="16404" y="0"/>
                </a:lnTo>
                <a:lnTo>
                  <a:pt x="10936" y="2484"/>
                </a:lnTo>
                <a:lnTo>
                  <a:pt x="0" y="46087"/>
                </a:lnTo>
                <a:lnTo>
                  <a:pt x="2110" y="54146"/>
                </a:lnTo>
                <a:lnTo>
                  <a:pt x="6343" y="59163"/>
                </a:lnTo>
                <a:lnTo>
                  <a:pt x="10456" y="63932"/>
                </a:lnTo>
                <a:lnTo>
                  <a:pt x="15925" y="66378"/>
                </a:lnTo>
                <a:lnTo>
                  <a:pt x="26477" y="66378"/>
                </a:lnTo>
                <a:lnTo>
                  <a:pt x="29931" y="65447"/>
                </a:lnTo>
                <a:lnTo>
                  <a:pt x="36071" y="61725"/>
                </a:lnTo>
                <a:lnTo>
                  <a:pt x="37775" y="59816"/>
                </a:lnTo>
                <a:lnTo>
                  <a:pt x="20050" y="59816"/>
                </a:lnTo>
                <a:lnTo>
                  <a:pt x="17939" y="59163"/>
                </a:lnTo>
                <a:lnTo>
                  <a:pt x="13718" y="56525"/>
                </a:lnTo>
                <a:lnTo>
                  <a:pt x="12087" y="54616"/>
                </a:lnTo>
                <a:lnTo>
                  <a:pt x="10903" y="52035"/>
                </a:lnTo>
                <a:lnTo>
                  <a:pt x="9689" y="49589"/>
                </a:lnTo>
                <a:lnTo>
                  <a:pt x="9113" y="46960"/>
                </a:lnTo>
                <a:lnTo>
                  <a:pt x="9113" y="40015"/>
                </a:lnTo>
                <a:lnTo>
                  <a:pt x="10360" y="36618"/>
                </a:lnTo>
                <a:lnTo>
                  <a:pt x="12951" y="34028"/>
                </a:lnTo>
                <a:lnTo>
                  <a:pt x="15158" y="31745"/>
                </a:lnTo>
                <a:lnTo>
                  <a:pt x="7866" y="31745"/>
                </a:lnTo>
                <a:lnTo>
                  <a:pt x="7990" y="25058"/>
                </a:lnTo>
                <a:lnTo>
                  <a:pt x="20242" y="6562"/>
                </a:lnTo>
                <a:lnTo>
                  <a:pt x="38454" y="6562"/>
                </a:lnTo>
                <a:lnTo>
                  <a:pt x="32617" y="1429"/>
                </a:lnTo>
                <a:lnTo>
                  <a:pt x="28396" y="0"/>
                </a:lnTo>
                <a:close/>
              </a:path>
              <a:path w="43179" h="66675">
                <a:moveTo>
                  <a:pt x="38440" y="30152"/>
                </a:moveTo>
                <a:lnTo>
                  <a:pt x="25710" y="30152"/>
                </a:lnTo>
                <a:lnTo>
                  <a:pt x="28780" y="31447"/>
                </a:lnTo>
                <a:lnTo>
                  <a:pt x="33577" y="36618"/>
                </a:lnTo>
                <a:lnTo>
                  <a:pt x="34681" y="40015"/>
                </a:lnTo>
                <a:lnTo>
                  <a:pt x="34637" y="49589"/>
                </a:lnTo>
                <a:lnTo>
                  <a:pt x="33481" y="53014"/>
                </a:lnTo>
                <a:lnTo>
                  <a:pt x="28684" y="58454"/>
                </a:lnTo>
                <a:lnTo>
                  <a:pt x="25806" y="59816"/>
                </a:lnTo>
                <a:lnTo>
                  <a:pt x="37775" y="59816"/>
                </a:lnTo>
                <a:lnTo>
                  <a:pt x="38469" y="59039"/>
                </a:lnTo>
                <a:lnTo>
                  <a:pt x="40292" y="55537"/>
                </a:lnTo>
                <a:lnTo>
                  <a:pt x="42019" y="52035"/>
                </a:lnTo>
                <a:lnTo>
                  <a:pt x="42882" y="48246"/>
                </a:lnTo>
                <a:lnTo>
                  <a:pt x="42882" y="37952"/>
                </a:lnTo>
                <a:lnTo>
                  <a:pt x="41059" y="32896"/>
                </a:lnTo>
                <a:lnTo>
                  <a:pt x="38440" y="30152"/>
                </a:lnTo>
                <a:close/>
              </a:path>
              <a:path w="43179" h="66675">
                <a:moveTo>
                  <a:pt x="28972" y="23101"/>
                </a:moveTo>
                <a:lnTo>
                  <a:pt x="20625" y="23101"/>
                </a:lnTo>
                <a:lnTo>
                  <a:pt x="17747" y="23811"/>
                </a:lnTo>
                <a:lnTo>
                  <a:pt x="12183" y="26651"/>
                </a:lnTo>
                <a:lnTo>
                  <a:pt x="9785" y="28819"/>
                </a:lnTo>
                <a:lnTo>
                  <a:pt x="7866" y="31745"/>
                </a:lnTo>
                <a:lnTo>
                  <a:pt x="15158" y="31745"/>
                </a:lnTo>
                <a:lnTo>
                  <a:pt x="15445" y="31447"/>
                </a:lnTo>
                <a:lnTo>
                  <a:pt x="18515" y="30152"/>
                </a:lnTo>
                <a:lnTo>
                  <a:pt x="38440" y="30152"/>
                </a:lnTo>
                <a:lnTo>
                  <a:pt x="33577" y="25058"/>
                </a:lnTo>
                <a:lnTo>
                  <a:pt x="28972" y="23101"/>
                </a:lnTo>
                <a:close/>
              </a:path>
              <a:path w="43179" h="66675">
                <a:moveTo>
                  <a:pt x="38454" y="6562"/>
                </a:moveTo>
                <a:lnTo>
                  <a:pt x="25998" y="6562"/>
                </a:lnTo>
                <a:lnTo>
                  <a:pt x="28588" y="7703"/>
                </a:lnTo>
                <a:lnTo>
                  <a:pt x="30794" y="9977"/>
                </a:lnTo>
                <a:lnTo>
                  <a:pt x="32042" y="11397"/>
                </a:lnTo>
                <a:lnTo>
                  <a:pt x="33097" y="13670"/>
                </a:lnTo>
                <a:lnTo>
                  <a:pt x="33768" y="16808"/>
                </a:lnTo>
                <a:lnTo>
                  <a:pt x="41731" y="16184"/>
                </a:lnTo>
                <a:lnTo>
                  <a:pt x="41059" y="11128"/>
                </a:lnTo>
                <a:lnTo>
                  <a:pt x="39141" y="7166"/>
                </a:lnTo>
                <a:lnTo>
                  <a:pt x="38454" y="656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454928" y="6020877"/>
            <a:ext cx="43180" cy="66675"/>
          </a:xfrm>
          <a:custGeom>
            <a:avLst/>
            <a:gdLst/>
            <a:ahLst/>
            <a:cxnLst/>
            <a:rect l="l" t="t" r="r" b="b"/>
            <a:pathLst>
              <a:path w="43179" h="66675">
                <a:moveTo>
                  <a:pt x="26957" y="0"/>
                </a:moveTo>
                <a:lnTo>
                  <a:pt x="15637" y="0"/>
                </a:lnTo>
                <a:lnTo>
                  <a:pt x="11128" y="1611"/>
                </a:lnTo>
                <a:lnTo>
                  <a:pt x="7770" y="4835"/>
                </a:lnTo>
                <a:lnTo>
                  <a:pt x="4317" y="8058"/>
                </a:lnTo>
                <a:lnTo>
                  <a:pt x="2686" y="12030"/>
                </a:lnTo>
                <a:lnTo>
                  <a:pt x="2716" y="20002"/>
                </a:lnTo>
                <a:lnTo>
                  <a:pt x="3453" y="22583"/>
                </a:lnTo>
                <a:lnTo>
                  <a:pt x="5104" y="24857"/>
                </a:lnTo>
                <a:lnTo>
                  <a:pt x="6619" y="27082"/>
                </a:lnTo>
                <a:lnTo>
                  <a:pt x="9113" y="28809"/>
                </a:lnTo>
                <a:lnTo>
                  <a:pt x="12375" y="30018"/>
                </a:lnTo>
                <a:lnTo>
                  <a:pt x="8442" y="31054"/>
                </a:lnTo>
                <a:lnTo>
                  <a:pt x="5372" y="33002"/>
                </a:lnTo>
                <a:lnTo>
                  <a:pt x="1151" y="38700"/>
                </a:lnTo>
                <a:lnTo>
                  <a:pt x="0" y="42240"/>
                </a:lnTo>
                <a:lnTo>
                  <a:pt x="40" y="52246"/>
                </a:lnTo>
                <a:lnTo>
                  <a:pt x="2014" y="56880"/>
                </a:lnTo>
                <a:lnTo>
                  <a:pt x="9907" y="64488"/>
                </a:lnTo>
                <a:lnTo>
                  <a:pt x="15061" y="66378"/>
                </a:lnTo>
                <a:lnTo>
                  <a:pt x="27916" y="66378"/>
                </a:lnTo>
                <a:lnTo>
                  <a:pt x="33011" y="64478"/>
                </a:lnTo>
                <a:lnTo>
                  <a:pt x="37857" y="59816"/>
                </a:lnTo>
                <a:lnTo>
                  <a:pt x="19090" y="59816"/>
                </a:lnTo>
                <a:lnTo>
                  <a:pt x="16788" y="59231"/>
                </a:lnTo>
                <a:lnTo>
                  <a:pt x="12548" y="56880"/>
                </a:lnTo>
                <a:lnTo>
                  <a:pt x="10936" y="55249"/>
                </a:lnTo>
                <a:lnTo>
                  <a:pt x="8825" y="50990"/>
                </a:lnTo>
                <a:lnTo>
                  <a:pt x="8250" y="48793"/>
                </a:lnTo>
                <a:lnTo>
                  <a:pt x="8296" y="42672"/>
                </a:lnTo>
                <a:lnTo>
                  <a:pt x="9497" y="39688"/>
                </a:lnTo>
                <a:lnTo>
                  <a:pt x="11991" y="37204"/>
                </a:lnTo>
                <a:lnTo>
                  <a:pt x="14390" y="34719"/>
                </a:lnTo>
                <a:lnTo>
                  <a:pt x="17556" y="33481"/>
                </a:lnTo>
                <a:lnTo>
                  <a:pt x="37748" y="33481"/>
                </a:lnTo>
                <a:lnTo>
                  <a:pt x="34632" y="31323"/>
                </a:lnTo>
                <a:lnTo>
                  <a:pt x="30603" y="30018"/>
                </a:lnTo>
                <a:lnTo>
                  <a:pt x="33864" y="28809"/>
                </a:lnTo>
                <a:lnTo>
                  <a:pt x="36263" y="27082"/>
                </a:lnTo>
                <a:lnTo>
                  <a:pt x="18323" y="26958"/>
                </a:lnTo>
                <a:lnTo>
                  <a:pt x="15733" y="25979"/>
                </a:lnTo>
                <a:lnTo>
                  <a:pt x="13814" y="24032"/>
                </a:lnTo>
                <a:lnTo>
                  <a:pt x="11799" y="22084"/>
                </a:lnTo>
                <a:lnTo>
                  <a:pt x="10906" y="19743"/>
                </a:lnTo>
                <a:lnTo>
                  <a:pt x="10840" y="13776"/>
                </a:lnTo>
                <a:lnTo>
                  <a:pt x="11799" y="11435"/>
                </a:lnTo>
                <a:lnTo>
                  <a:pt x="15829" y="7540"/>
                </a:lnTo>
                <a:lnTo>
                  <a:pt x="18323" y="6562"/>
                </a:lnTo>
                <a:lnTo>
                  <a:pt x="36710" y="6562"/>
                </a:lnTo>
                <a:lnTo>
                  <a:pt x="31562" y="1650"/>
                </a:lnTo>
                <a:lnTo>
                  <a:pt x="26957" y="0"/>
                </a:lnTo>
                <a:close/>
              </a:path>
              <a:path w="43179" h="66675">
                <a:moveTo>
                  <a:pt x="37748" y="33481"/>
                </a:moveTo>
                <a:lnTo>
                  <a:pt x="25134" y="33481"/>
                </a:lnTo>
                <a:lnTo>
                  <a:pt x="28300" y="34738"/>
                </a:lnTo>
                <a:lnTo>
                  <a:pt x="33481" y="39756"/>
                </a:lnTo>
                <a:lnTo>
                  <a:pt x="34623" y="42672"/>
                </a:lnTo>
                <a:lnTo>
                  <a:pt x="34728" y="50568"/>
                </a:lnTo>
                <a:lnTo>
                  <a:pt x="33481" y="53685"/>
                </a:lnTo>
                <a:lnTo>
                  <a:pt x="28492" y="58588"/>
                </a:lnTo>
                <a:lnTo>
                  <a:pt x="25326" y="59816"/>
                </a:lnTo>
                <a:lnTo>
                  <a:pt x="37857" y="59816"/>
                </a:lnTo>
                <a:lnTo>
                  <a:pt x="40868" y="56919"/>
                </a:lnTo>
                <a:lnTo>
                  <a:pt x="42882" y="52246"/>
                </a:lnTo>
                <a:lnTo>
                  <a:pt x="42882" y="42672"/>
                </a:lnTo>
                <a:lnTo>
                  <a:pt x="41827" y="39209"/>
                </a:lnTo>
                <a:lnTo>
                  <a:pt x="39716" y="36311"/>
                </a:lnTo>
                <a:lnTo>
                  <a:pt x="37748" y="33481"/>
                </a:lnTo>
                <a:close/>
              </a:path>
              <a:path w="43179" h="66675">
                <a:moveTo>
                  <a:pt x="36710" y="6562"/>
                </a:moveTo>
                <a:lnTo>
                  <a:pt x="24463" y="6562"/>
                </a:lnTo>
                <a:lnTo>
                  <a:pt x="26957" y="7559"/>
                </a:lnTo>
                <a:lnTo>
                  <a:pt x="30986" y="11550"/>
                </a:lnTo>
                <a:lnTo>
                  <a:pt x="31939" y="13776"/>
                </a:lnTo>
                <a:lnTo>
                  <a:pt x="31927" y="20002"/>
                </a:lnTo>
                <a:lnTo>
                  <a:pt x="30986" y="22122"/>
                </a:lnTo>
                <a:lnTo>
                  <a:pt x="29068" y="24051"/>
                </a:lnTo>
                <a:lnTo>
                  <a:pt x="27053" y="25989"/>
                </a:lnTo>
                <a:lnTo>
                  <a:pt x="24559" y="26958"/>
                </a:lnTo>
                <a:lnTo>
                  <a:pt x="36349" y="26958"/>
                </a:lnTo>
                <a:lnTo>
                  <a:pt x="37819" y="24828"/>
                </a:lnTo>
                <a:lnTo>
                  <a:pt x="39429" y="22621"/>
                </a:lnTo>
                <a:lnTo>
                  <a:pt x="40196" y="20002"/>
                </a:lnTo>
                <a:lnTo>
                  <a:pt x="40101" y="12030"/>
                </a:lnTo>
                <a:lnTo>
                  <a:pt x="38469" y="8240"/>
                </a:lnTo>
                <a:lnTo>
                  <a:pt x="36710" y="656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3" name="object 9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67734" y="6020877"/>
            <a:ext cx="88148" cy="66378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581901" y="5689656"/>
            <a:ext cx="120014" cy="66378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581901" y="5457970"/>
            <a:ext cx="120397" cy="66378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581901" y="5226255"/>
            <a:ext cx="120589" cy="66387"/>
          </a:xfrm>
          <a:prstGeom prst="rect">
            <a:avLst/>
          </a:prstGeom>
        </p:spPr>
      </p:pic>
      <p:pic>
        <p:nvPicPr>
          <p:cNvPr id="97" name="object 9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588041" y="4299509"/>
            <a:ext cx="114258" cy="65332"/>
          </a:xfrm>
          <a:prstGeom prst="rect">
            <a:avLst/>
          </a:prstGeom>
        </p:spPr>
      </p:pic>
      <p:pic>
        <p:nvPicPr>
          <p:cNvPr id="98" name="object 9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588041" y="4067823"/>
            <a:ext cx="114449" cy="66387"/>
          </a:xfrm>
          <a:prstGeom prst="rect">
            <a:avLst/>
          </a:prstGeom>
        </p:spPr>
      </p:pic>
      <p:pic>
        <p:nvPicPr>
          <p:cNvPr id="99" name="object 9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588041" y="3836137"/>
            <a:ext cx="114641" cy="66387"/>
          </a:xfrm>
          <a:prstGeom prst="rect">
            <a:avLst/>
          </a:prstGeom>
        </p:spPr>
      </p:pic>
      <p:sp>
        <p:nvSpPr>
          <p:cNvPr id="100" name="object 100"/>
          <p:cNvSpPr/>
          <p:nvPr/>
        </p:nvSpPr>
        <p:spPr>
          <a:xfrm>
            <a:off x="7659992" y="3604450"/>
            <a:ext cx="43180" cy="65405"/>
          </a:xfrm>
          <a:custGeom>
            <a:avLst/>
            <a:gdLst/>
            <a:ahLst/>
            <a:cxnLst/>
            <a:rect l="l" t="t" r="r" b="b"/>
            <a:pathLst>
              <a:path w="43179" h="65404">
                <a:moveTo>
                  <a:pt x="28876" y="0"/>
                </a:moveTo>
                <a:lnTo>
                  <a:pt x="16500" y="0"/>
                </a:lnTo>
                <a:lnTo>
                  <a:pt x="11608" y="1630"/>
                </a:lnTo>
                <a:lnTo>
                  <a:pt x="4221" y="8058"/>
                </a:lnTo>
                <a:lnTo>
                  <a:pt x="2110" y="12663"/>
                </a:lnTo>
                <a:lnTo>
                  <a:pt x="1534" y="18803"/>
                </a:lnTo>
                <a:lnTo>
                  <a:pt x="9785" y="19666"/>
                </a:lnTo>
                <a:lnTo>
                  <a:pt x="9785" y="15637"/>
                </a:lnTo>
                <a:lnTo>
                  <a:pt x="10936" y="12375"/>
                </a:lnTo>
                <a:lnTo>
                  <a:pt x="15541" y="7770"/>
                </a:lnTo>
                <a:lnTo>
                  <a:pt x="18707" y="6619"/>
                </a:lnTo>
                <a:lnTo>
                  <a:pt x="26094" y="6619"/>
                </a:lnTo>
                <a:lnTo>
                  <a:pt x="29068" y="7674"/>
                </a:lnTo>
                <a:lnTo>
                  <a:pt x="33577" y="12087"/>
                </a:lnTo>
                <a:lnTo>
                  <a:pt x="34728" y="14774"/>
                </a:lnTo>
                <a:lnTo>
                  <a:pt x="34728" y="20914"/>
                </a:lnTo>
                <a:lnTo>
                  <a:pt x="33481" y="24080"/>
                </a:lnTo>
                <a:lnTo>
                  <a:pt x="28492" y="30891"/>
                </a:lnTo>
                <a:lnTo>
                  <a:pt x="23791" y="35496"/>
                </a:lnTo>
                <a:lnTo>
                  <a:pt x="12183" y="44994"/>
                </a:lnTo>
                <a:lnTo>
                  <a:pt x="8634" y="48255"/>
                </a:lnTo>
                <a:lnTo>
                  <a:pt x="3837" y="53916"/>
                </a:lnTo>
                <a:lnTo>
                  <a:pt x="2110" y="56794"/>
                </a:lnTo>
                <a:lnTo>
                  <a:pt x="287" y="61495"/>
                </a:lnTo>
                <a:lnTo>
                  <a:pt x="0" y="63413"/>
                </a:lnTo>
                <a:lnTo>
                  <a:pt x="95" y="65332"/>
                </a:lnTo>
                <a:lnTo>
                  <a:pt x="43074" y="65332"/>
                </a:lnTo>
                <a:lnTo>
                  <a:pt x="43074" y="57657"/>
                </a:lnTo>
                <a:lnTo>
                  <a:pt x="11128" y="57657"/>
                </a:lnTo>
                <a:lnTo>
                  <a:pt x="13143" y="54779"/>
                </a:lnTo>
                <a:lnTo>
                  <a:pt x="15925" y="51901"/>
                </a:lnTo>
                <a:lnTo>
                  <a:pt x="18995" y="49119"/>
                </a:lnTo>
                <a:lnTo>
                  <a:pt x="29451" y="40293"/>
                </a:lnTo>
                <a:lnTo>
                  <a:pt x="33577" y="36455"/>
                </a:lnTo>
                <a:lnTo>
                  <a:pt x="38565" y="30891"/>
                </a:lnTo>
                <a:lnTo>
                  <a:pt x="40292" y="28301"/>
                </a:lnTo>
                <a:lnTo>
                  <a:pt x="42403" y="23216"/>
                </a:lnTo>
                <a:lnTo>
                  <a:pt x="42978" y="20722"/>
                </a:lnTo>
                <a:lnTo>
                  <a:pt x="42978" y="12951"/>
                </a:lnTo>
                <a:lnTo>
                  <a:pt x="41155" y="8634"/>
                </a:lnTo>
                <a:lnTo>
                  <a:pt x="33864" y="1726"/>
                </a:lnTo>
                <a:lnTo>
                  <a:pt x="2887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1" name="object 101"/>
          <p:cNvGrpSpPr/>
          <p:nvPr/>
        </p:nvGrpSpPr>
        <p:grpSpPr>
          <a:xfrm>
            <a:off x="7442796" y="3630247"/>
            <a:ext cx="2505075" cy="2457450"/>
            <a:chOff x="7442796" y="3630247"/>
            <a:chExt cx="2505075" cy="2457450"/>
          </a:xfrm>
        </p:grpSpPr>
        <p:sp>
          <p:nvSpPr>
            <p:cNvPr id="102" name="object 102"/>
            <p:cNvSpPr/>
            <p:nvPr/>
          </p:nvSpPr>
          <p:spPr>
            <a:xfrm>
              <a:off x="7753241" y="3632655"/>
              <a:ext cx="2159000" cy="2317115"/>
            </a:xfrm>
            <a:custGeom>
              <a:avLst/>
              <a:gdLst/>
              <a:ahLst/>
              <a:cxnLst/>
              <a:rect l="l" t="t" r="r" b="b"/>
              <a:pathLst>
                <a:path w="2159000" h="2317115">
                  <a:moveTo>
                    <a:pt x="0" y="2316853"/>
                  </a:moveTo>
                  <a:lnTo>
                    <a:pt x="0" y="0"/>
                  </a:lnTo>
                </a:path>
                <a:path w="2159000" h="2317115">
                  <a:moveTo>
                    <a:pt x="431705" y="2316853"/>
                  </a:moveTo>
                  <a:lnTo>
                    <a:pt x="431705" y="0"/>
                  </a:lnTo>
                </a:path>
                <a:path w="2159000" h="2317115">
                  <a:moveTo>
                    <a:pt x="863411" y="2316853"/>
                  </a:moveTo>
                  <a:lnTo>
                    <a:pt x="863411" y="0"/>
                  </a:lnTo>
                </a:path>
                <a:path w="2159000" h="2317115">
                  <a:moveTo>
                    <a:pt x="1295116" y="2316853"/>
                  </a:moveTo>
                  <a:lnTo>
                    <a:pt x="1295116" y="0"/>
                  </a:lnTo>
                </a:path>
                <a:path w="2159000" h="2317115">
                  <a:moveTo>
                    <a:pt x="1726822" y="2316853"/>
                  </a:moveTo>
                  <a:lnTo>
                    <a:pt x="1726822" y="0"/>
                  </a:lnTo>
                </a:path>
                <a:path w="2159000" h="2317115">
                  <a:moveTo>
                    <a:pt x="2158527" y="2316853"/>
                  </a:moveTo>
                  <a:lnTo>
                    <a:pt x="2158527" y="0"/>
                  </a:lnTo>
                </a:path>
                <a:path w="2159000" h="2317115">
                  <a:moveTo>
                    <a:pt x="2158527" y="2316853"/>
                  </a:moveTo>
                  <a:lnTo>
                    <a:pt x="0" y="2316853"/>
                  </a:lnTo>
                </a:path>
                <a:path w="2159000" h="2317115">
                  <a:moveTo>
                    <a:pt x="2158527" y="2085167"/>
                  </a:moveTo>
                  <a:lnTo>
                    <a:pt x="0" y="2085167"/>
                  </a:lnTo>
                </a:path>
                <a:path w="2159000" h="2317115">
                  <a:moveTo>
                    <a:pt x="2158527" y="1853481"/>
                  </a:moveTo>
                  <a:lnTo>
                    <a:pt x="0" y="1853481"/>
                  </a:lnTo>
                </a:path>
                <a:path w="2159000" h="2317115">
                  <a:moveTo>
                    <a:pt x="2158527" y="1621804"/>
                  </a:moveTo>
                  <a:lnTo>
                    <a:pt x="0" y="1621804"/>
                  </a:lnTo>
                </a:path>
                <a:path w="2159000" h="2317115">
                  <a:moveTo>
                    <a:pt x="2158527" y="1390118"/>
                  </a:moveTo>
                  <a:lnTo>
                    <a:pt x="0" y="1390118"/>
                  </a:lnTo>
                </a:path>
                <a:path w="2159000" h="2317115">
                  <a:moveTo>
                    <a:pt x="2158527" y="1158431"/>
                  </a:moveTo>
                  <a:lnTo>
                    <a:pt x="0" y="1158431"/>
                  </a:lnTo>
                </a:path>
                <a:path w="2159000" h="2317115">
                  <a:moveTo>
                    <a:pt x="2158527" y="926745"/>
                  </a:moveTo>
                  <a:lnTo>
                    <a:pt x="0" y="926745"/>
                  </a:lnTo>
                </a:path>
                <a:path w="2159000" h="2317115">
                  <a:moveTo>
                    <a:pt x="2158527" y="695059"/>
                  </a:moveTo>
                  <a:lnTo>
                    <a:pt x="0" y="695059"/>
                  </a:lnTo>
                </a:path>
                <a:path w="2159000" h="2317115">
                  <a:moveTo>
                    <a:pt x="2158527" y="463372"/>
                  </a:moveTo>
                  <a:lnTo>
                    <a:pt x="0" y="463372"/>
                  </a:lnTo>
                </a:path>
                <a:path w="2159000" h="2317115">
                  <a:moveTo>
                    <a:pt x="2158527" y="231686"/>
                  </a:moveTo>
                  <a:lnTo>
                    <a:pt x="0" y="231686"/>
                  </a:lnTo>
                </a:path>
                <a:path w="2159000" h="2317115">
                  <a:moveTo>
                    <a:pt x="2158527" y="0"/>
                  </a:moveTo>
                  <a:lnTo>
                    <a:pt x="0" y="0"/>
                  </a:lnTo>
                </a:path>
              </a:pathLst>
            </a:custGeom>
            <a:ln w="4796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7750835" y="3630256"/>
              <a:ext cx="2163445" cy="2322195"/>
            </a:xfrm>
            <a:custGeom>
              <a:avLst/>
              <a:gdLst/>
              <a:ahLst/>
              <a:cxnLst/>
              <a:rect l="l" t="t" r="r" b="b"/>
              <a:pathLst>
                <a:path w="2163445" h="2322195">
                  <a:moveTo>
                    <a:pt x="2163330" y="0"/>
                  </a:moveTo>
                  <a:lnTo>
                    <a:pt x="2158530" y="0"/>
                  </a:lnTo>
                  <a:lnTo>
                    <a:pt x="2158530" y="4800"/>
                  </a:lnTo>
                  <a:lnTo>
                    <a:pt x="2158530" y="27927"/>
                  </a:lnTo>
                  <a:lnTo>
                    <a:pt x="2158530" y="231698"/>
                  </a:lnTo>
                  <a:lnTo>
                    <a:pt x="2135403" y="231698"/>
                  </a:lnTo>
                  <a:lnTo>
                    <a:pt x="2135403" y="236486"/>
                  </a:lnTo>
                  <a:lnTo>
                    <a:pt x="2158530" y="236486"/>
                  </a:lnTo>
                  <a:lnTo>
                    <a:pt x="2158530" y="463384"/>
                  </a:lnTo>
                  <a:lnTo>
                    <a:pt x="2135403" y="463384"/>
                  </a:lnTo>
                  <a:lnTo>
                    <a:pt x="2135403" y="468172"/>
                  </a:lnTo>
                  <a:lnTo>
                    <a:pt x="2158530" y="468172"/>
                  </a:lnTo>
                  <a:lnTo>
                    <a:pt x="2158530" y="695071"/>
                  </a:lnTo>
                  <a:lnTo>
                    <a:pt x="2135403" y="695071"/>
                  </a:lnTo>
                  <a:lnTo>
                    <a:pt x="2135403" y="699858"/>
                  </a:lnTo>
                  <a:lnTo>
                    <a:pt x="2158530" y="699858"/>
                  </a:lnTo>
                  <a:lnTo>
                    <a:pt x="2158530" y="926757"/>
                  </a:lnTo>
                  <a:lnTo>
                    <a:pt x="2135403" y="926757"/>
                  </a:lnTo>
                  <a:lnTo>
                    <a:pt x="2135403" y="931545"/>
                  </a:lnTo>
                  <a:lnTo>
                    <a:pt x="2158530" y="931545"/>
                  </a:lnTo>
                  <a:lnTo>
                    <a:pt x="2158530" y="1158443"/>
                  </a:lnTo>
                  <a:lnTo>
                    <a:pt x="2135403" y="1158443"/>
                  </a:lnTo>
                  <a:lnTo>
                    <a:pt x="2135403" y="1163231"/>
                  </a:lnTo>
                  <a:lnTo>
                    <a:pt x="2158530" y="1163231"/>
                  </a:lnTo>
                  <a:lnTo>
                    <a:pt x="2158530" y="1390129"/>
                  </a:lnTo>
                  <a:lnTo>
                    <a:pt x="2135403" y="1390129"/>
                  </a:lnTo>
                  <a:lnTo>
                    <a:pt x="2135403" y="1394917"/>
                  </a:lnTo>
                  <a:lnTo>
                    <a:pt x="2158530" y="1394917"/>
                  </a:lnTo>
                  <a:lnTo>
                    <a:pt x="2158530" y="1621815"/>
                  </a:lnTo>
                  <a:lnTo>
                    <a:pt x="2135403" y="1621815"/>
                  </a:lnTo>
                  <a:lnTo>
                    <a:pt x="2135403" y="1626603"/>
                  </a:lnTo>
                  <a:lnTo>
                    <a:pt x="2158530" y="1626603"/>
                  </a:lnTo>
                  <a:lnTo>
                    <a:pt x="2158530" y="1853488"/>
                  </a:lnTo>
                  <a:lnTo>
                    <a:pt x="2135403" y="1853488"/>
                  </a:lnTo>
                  <a:lnTo>
                    <a:pt x="2135403" y="1858289"/>
                  </a:lnTo>
                  <a:lnTo>
                    <a:pt x="2158530" y="1858289"/>
                  </a:lnTo>
                  <a:lnTo>
                    <a:pt x="2158530" y="2085174"/>
                  </a:lnTo>
                  <a:lnTo>
                    <a:pt x="2135403" y="2085174"/>
                  </a:lnTo>
                  <a:lnTo>
                    <a:pt x="2135403" y="2089975"/>
                  </a:lnTo>
                  <a:lnTo>
                    <a:pt x="2158530" y="2089975"/>
                  </a:lnTo>
                  <a:lnTo>
                    <a:pt x="2158530" y="2293696"/>
                  </a:lnTo>
                  <a:lnTo>
                    <a:pt x="2158530" y="2316861"/>
                  </a:lnTo>
                  <a:lnTo>
                    <a:pt x="2135403" y="2316861"/>
                  </a:lnTo>
                  <a:lnTo>
                    <a:pt x="1731619" y="2316861"/>
                  </a:lnTo>
                  <a:lnTo>
                    <a:pt x="1731619" y="2293696"/>
                  </a:lnTo>
                  <a:lnTo>
                    <a:pt x="1726819" y="2293696"/>
                  </a:lnTo>
                  <a:lnTo>
                    <a:pt x="1726819" y="2316861"/>
                  </a:lnTo>
                  <a:lnTo>
                    <a:pt x="1299908" y="2316861"/>
                  </a:lnTo>
                  <a:lnTo>
                    <a:pt x="1299908" y="2293696"/>
                  </a:lnTo>
                  <a:lnTo>
                    <a:pt x="1295120" y="2293696"/>
                  </a:lnTo>
                  <a:lnTo>
                    <a:pt x="1295120" y="2316861"/>
                  </a:lnTo>
                  <a:lnTo>
                    <a:pt x="868210" y="2316861"/>
                  </a:lnTo>
                  <a:lnTo>
                    <a:pt x="868210" y="2293696"/>
                  </a:lnTo>
                  <a:lnTo>
                    <a:pt x="863409" y="2293696"/>
                  </a:lnTo>
                  <a:lnTo>
                    <a:pt x="863409" y="2316861"/>
                  </a:lnTo>
                  <a:lnTo>
                    <a:pt x="436499" y="2316861"/>
                  </a:lnTo>
                  <a:lnTo>
                    <a:pt x="436499" y="2293696"/>
                  </a:lnTo>
                  <a:lnTo>
                    <a:pt x="431711" y="2293696"/>
                  </a:lnTo>
                  <a:lnTo>
                    <a:pt x="431711" y="2316861"/>
                  </a:lnTo>
                  <a:lnTo>
                    <a:pt x="27965" y="2316861"/>
                  </a:lnTo>
                  <a:lnTo>
                    <a:pt x="4800" y="2316861"/>
                  </a:lnTo>
                  <a:lnTo>
                    <a:pt x="4800" y="2293696"/>
                  </a:lnTo>
                  <a:lnTo>
                    <a:pt x="4800" y="2089975"/>
                  </a:lnTo>
                  <a:lnTo>
                    <a:pt x="27965" y="2089975"/>
                  </a:lnTo>
                  <a:lnTo>
                    <a:pt x="27965" y="2085174"/>
                  </a:lnTo>
                  <a:lnTo>
                    <a:pt x="4800" y="2085174"/>
                  </a:lnTo>
                  <a:lnTo>
                    <a:pt x="4800" y="1858289"/>
                  </a:lnTo>
                  <a:lnTo>
                    <a:pt x="27965" y="1858289"/>
                  </a:lnTo>
                  <a:lnTo>
                    <a:pt x="27965" y="1853488"/>
                  </a:lnTo>
                  <a:lnTo>
                    <a:pt x="4800" y="1853488"/>
                  </a:lnTo>
                  <a:lnTo>
                    <a:pt x="4800" y="1626603"/>
                  </a:lnTo>
                  <a:lnTo>
                    <a:pt x="27965" y="1626603"/>
                  </a:lnTo>
                  <a:lnTo>
                    <a:pt x="27965" y="1621815"/>
                  </a:lnTo>
                  <a:lnTo>
                    <a:pt x="4800" y="1621815"/>
                  </a:lnTo>
                  <a:lnTo>
                    <a:pt x="4800" y="1163231"/>
                  </a:lnTo>
                  <a:lnTo>
                    <a:pt x="27965" y="1163231"/>
                  </a:lnTo>
                  <a:lnTo>
                    <a:pt x="27965" y="1158443"/>
                  </a:lnTo>
                  <a:lnTo>
                    <a:pt x="4800" y="1158443"/>
                  </a:lnTo>
                  <a:lnTo>
                    <a:pt x="4800" y="699858"/>
                  </a:lnTo>
                  <a:lnTo>
                    <a:pt x="27965" y="699858"/>
                  </a:lnTo>
                  <a:lnTo>
                    <a:pt x="27965" y="695071"/>
                  </a:lnTo>
                  <a:lnTo>
                    <a:pt x="4800" y="695071"/>
                  </a:lnTo>
                  <a:lnTo>
                    <a:pt x="4800" y="468172"/>
                  </a:lnTo>
                  <a:lnTo>
                    <a:pt x="27965" y="468172"/>
                  </a:lnTo>
                  <a:lnTo>
                    <a:pt x="27965" y="463384"/>
                  </a:lnTo>
                  <a:lnTo>
                    <a:pt x="4800" y="463384"/>
                  </a:lnTo>
                  <a:lnTo>
                    <a:pt x="4800" y="236486"/>
                  </a:lnTo>
                  <a:lnTo>
                    <a:pt x="27965" y="236486"/>
                  </a:lnTo>
                  <a:lnTo>
                    <a:pt x="27965" y="231698"/>
                  </a:lnTo>
                  <a:lnTo>
                    <a:pt x="4800" y="231698"/>
                  </a:lnTo>
                  <a:lnTo>
                    <a:pt x="4800" y="27927"/>
                  </a:lnTo>
                  <a:lnTo>
                    <a:pt x="4800" y="4800"/>
                  </a:lnTo>
                  <a:lnTo>
                    <a:pt x="27965" y="4800"/>
                  </a:lnTo>
                  <a:lnTo>
                    <a:pt x="431711" y="4800"/>
                  </a:lnTo>
                  <a:lnTo>
                    <a:pt x="431711" y="27927"/>
                  </a:lnTo>
                  <a:lnTo>
                    <a:pt x="436499" y="27927"/>
                  </a:lnTo>
                  <a:lnTo>
                    <a:pt x="436499" y="4800"/>
                  </a:lnTo>
                  <a:lnTo>
                    <a:pt x="863409" y="4800"/>
                  </a:lnTo>
                  <a:lnTo>
                    <a:pt x="863409" y="27927"/>
                  </a:lnTo>
                  <a:lnTo>
                    <a:pt x="868210" y="27927"/>
                  </a:lnTo>
                  <a:lnTo>
                    <a:pt x="868210" y="4800"/>
                  </a:lnTo>
                  <a:lnTo>
                    <a:pt x="1295120" y="4800"/>
                  </a:lnTo>
                  <a:lnTo>
                    <a:pt x="1295120" y="27927"/>
                  </a:lnTo>
                  <a:lnTo>
                    <a:pt x="1299908" y="27927"/>
                  </a:lnTo>
                  <a:lnTo>
                    <a:pt x="1299908" y="4800"/>
                  </a:lnTo>
                  <a:lnTo>
                    <a:pt x="1726819" y="4800"/>
                  </a:lnTo>
                  <a:lnTo>
                    <a:pt x="1726819" y="27927"/>
                  </a:lnTo>
                  <a:lnTo>
                    <a:pt x="1731619" y="27927"/>
                  </a:lnTo>
                  <a:lnTo>
                    <a:pt x="1731619" y="4800"/>
                  </a:lnTo>
                  <a:lnTo>
                    <a:pt x="2135403" y="4800"/>
                  </a:lnTo>
                  <a:lnTo>
                    <a:pt x="2158530" y="4800"/>
                  </a:lnTo>
                  <a:lnTo>
                    <a:pt x="2158530" y="12"/>
                  </a:lnTo>
                  <a:lnTo>
                    <a:pt x="2135403" y="12"/>
                  </a:lnTo>
                  <a:lnTo>
                    <a:pt x="27965" y="12"/>
                  </a:lnTo>
                  <a:lnTo>
                    <a:pt x="4800" y="1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0" y="27927"/>
                  </a:lnTo>
                  <a:lnTo>
                    <a:pt x="0" y="2293696"/>
                  </a:lnTo>
                  <a:lnTo>
                    <a:pt x="0" y="2319261"/>
                  </a:lnTo>
                  <a:lnTo>
                    <a:pt x="2400" y="2319261"/>
                  </a:lnTo>
                  <a:lnTo>
                    <a:pt x="2400" y="2321661"/>
                  </a:lnTo>
                  <a:lnTo>
                    <a:pt x="27965" y="2321661"/>
                  </a:lnTo>
                  <a:lnTo>
                    <a:pt x="2135403" y="2321661"/>
                  </a:lnTo>
                  <a:lnTo>
                    <a:pt x="2160981" y="2321661"/>
                  </a:lnTo>
                  <a:lnTo>
                    <a:pt x="2163330" y="2321661"/>
                  </a:lnTo>
                  <a:lnTo>
                    <a:pt x="2163330" y="2319261"/>
                  </a:lnTo>
                  <a:lnTo>
                    <a:pt x="2163330" y="1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7753045" y="4788699"/>
              <a:ext cx="2007870" cy="5080"/>
            </a:xfrm>
            <a:custGeom>
              <a:avLst/>
              <a:gdLst/>
              <a:ahLst/>
              <a:cxnLst/>
              <a:rect l="l" t="t" r="r" b="b"/>
              <a:pathLst>
                <a:path w="2007870" h="5079">
                  <a:moveTo>
                    <a:pt x="7378" y="0"/>
                  </a:moveTo>
                  <a:lnTo>
                    <a:pt x="215" y="0"/>
                  </a:lnTo>
                  <a:lnTo>
                    <a:pt x="0" y="0"/>
                  </a:lnTo>
                  <a:lnTo>
                    <a:pt x="0" y="4787"/>
                  </a:lnTo>
                  <a:lnTo>
                    <a:pt x="190" y="4787"/>
                  </a:lnTo>
                  <a:lnTo>
                    <a:pt x="7378" y="4787"/>
                  </a:lnTo>
                  <a:lnTo>
                    <a:pt x="7378" y="0"/>
                  </a:lnTo>
                  <a:close/>
                </a:path>
                <a:path w="2007870" h="5079">
                  <a:moveTo>
                    <a:pt x="36169" y="0"/>
                  </a:moveTo>
                  <a:lnTo>
                    <a:pt x="28968" y="0"/>
                  </a:lnTo>
                  <a:lnTo>
                    <a:pt x="28968" y="4787"/>
                  </a:lnTo>
                  <a:lnTo>
                    <a:pt x="36169" y="4787"/>
                  </a:lnTo>
                  <a:lnTo>
                    <a:pt x="36169" y="0"/>
                  </a:lnTo>
                  <a:close/>
                </a:path>
                <a:path w="2007870" h="5079">
                  <a:moveTo>
                    <a:pt x="64947" y="0"/>
                  </a:moveTo>
                  <a:lnTo>
                    <a:pt x="57746" y="0"/>
                  </a:lnTo>
                  <a:lnTo>
                    <a:pt x="57746" y="4787"/>
                  </a:lnTo>
                  <a:lnTo>
                    <a:pt x="64947" y="4787"/>
                  </a:lnTo>
                  <a:lnTo>
                    <a:pt x="64947" y="0"/>
                  </a:lnTo>
                  <a:close/>
                </a:path>
                <a:path w="2007870" h="5079">
                  <a:moveTo>
                    <a:pt x="93726" y="0"/>
                  </a:moveTo>
                  <a:lnTo>
                    <a:pt x="86525" y="0"/>
                  </a:lnTo>
                  <a:lnTo>
                    <a:pt x="86525" y="4787"/>
                  </a:lnTo>
                  <a:lnTo>
                    <a:pt x="93726" y="4787"/>
                  </a:lnTo>
                  <a:lnTo>
                    <a:pt x="93726" y="0"/>
                  </a:lnTo>
                  <a:close/>
                </a:path>
                <a:path w="2007870" h="5079">
                  <a:moveTo>
                    <a:pt x="122504" y="0"/>
                  </a:moveTo>
                  <a:lnTo>
                    <a:pt x="115316" y="0"/>
                  </a:lnTo>
                  <a:lnTo>
                    <a:pt x="115316" y="4787"/>
                  </a:lnTo>
                  <a:lnTo>
                    <a:pt x="122504" y="4787"/>
                  </a:lnTo>
                  <a:lnTo>
                    <a:pt x="122504" y="0"/>
                  </a:lnTo>
                  <a:close/>
                </a:path>
                <a:path w="2007870" h="5079">
                  <a:moveTo>
                    <a:pt x="151282" y="0"/>
                  </a:moveTo>
                  <a:lnTo>
                    <a:pt x="144094" y="0"/>
                  </a:lnTo>
                  <a:lnTo>
                    <a:pt x="144094" y="4787"/>
                  </a:lnTo>
                  <a:lnTo>
                    <a:pt x="151282" y="4787"/>
                  </a:lnTo>
                  <a:lnTo>
                    <a:pt x="151282" y="0"/>
                  </a:lnTo>
                  <a:close/>
                </a:path>
                <a:path w="2007870" h="5079">
                  <a:moveTo>
                    <a:pt x="180073" y="0"/>
                  </a:moveTo>
                  <a:lnTo>
                    <a:pt x="172872" y="0"/>
                  </a:lnTo>
                  <a:lnTo>
                    <a:pt x="172872" y="4787"/>
                  </a:lnTo>
                  <a:lnTo>
                    <a:pt x="180073" y="4787"/>
                  </a:lnTo>
                  <a:lnTo>
                    <a:pt x="180073" y="0"/>
                  </a:lnTo>
                  <a:close/>
                </a:path>
                <a:path w="2007870" h="5079">
                  <a:moveTo>
                    <a:pt x="208851" y="0"/>
                  </a:moveTo>
                  <a:lnTo>
                    <a:pt x="201650" y="0"/>
                  </a:lnTo>
                  <a:lnTo>
                    <a:pt x="201650" y="4787"/>
                  </a:lnTo>
                  <a:lnTo>
                    <a:pt x="208851" y="4787"/>
                  </a:lnTo>
                  <a:lnTo>
                    <a:pt x="208851" y="0"/>
                  </a:lnTo>
                  <a:close/>
                </a:path>
                <a:path w="2007870" h="5079">
                  <a:moveTo>
                    <a:pt x="252018" y="0"/>
                  </a:moveTo>
                  <a:lnTo>
                    <a:pt x="244817" y="0"/>
                  </a:lnTo>
                  <a:lnTo>
                    <a:pt x="244817" y="4787"/>
                  </a:lnTo>
                  <a:lnTo>
                    <a:pt x="252018" y="4787"/>
                  </a:lnTo>
                  <a:lnTo>
                    <a:pt x="252018" y="0"/>
                  </a:lnTo>
                  <a:close/>
                </a:path>
                <a:path w="2007870" h="5079">
                  <a:moveTo>
                    <a:pt x="280797" y="0"/>
                  </a:moveTo>
                  <a:lnTo>
                    <a:pt x="273608" y="0"/>
                  </a:lnTo>
                  <a:lnTo>
                    <a:pt x="273608" y="4787"/>
                  </a:lnTo>
                  <a:lnTo>
                    <a:pt x="280797" y="4787"/>
                  </a:lnTo>
                  <a:lnTo>
                    <a:pt x="280797" y="0"/>
                  </a:lnTo>
                  <a:close/>
                </a:path>
                <a:path w="2007870" h="5079">
                  <a:moveTo>
                    <a:pt x="309575" y="0"/>
                  </a:moveTo>
                  <a:lnTo>
                    <a:pt x="302387" y="0"/>
                  </a:lnTo>
                  <a:lnTo>
                    <a:pt x="302387" y="4787"/>
                  </a:lnTo>
                  <a:lnTo>
                    <a:pt x="309575" y="4787"/>
                  </a:lnTo>
                  <a:lnTo>
                    <a:pt x="309575" y="0"/>
                  </a:lnTo>
                  <a:close/>
                </a:path>
                <a:path w="2007870" h="5079">
                  <a:moveTo>
                    <a:pt x="338353" y="0"/>
                  </a:moveTo>
                  <a:lnTo>
                    <a:pt x="331165" y="0"/>
                  </a:lnTo>
                  <a:lnTo>
                    <a:pt x="331165" y="4787"/>
                  </a:lnTo>
                  <a:lnTo>
                    <a:pt x="338353" y="4787"/>
                  </a:lnTo>
                  <a:lnTo>
                    <a:pt x="338353" y="0"/>
                  </a:lnTo>
                  <a:close/>
                </a:path>
                <a:path w="2007870" h="5079">
                  <a:moveTo>
                    <a:pt x="367144" y="0"/>
                  </a:moveTo>
                  <a:lnTo>
                    <a:pt x="359943" y="0"/>
                  </a:lnTo>
                  <a:lnTo>
                    <a:pt x="359943" y="4787"/>
                  </a:lnTo>
                  <a:lnTo>
                    <a:pt x="367144" y="4787"/>
                  </a:lnTo>
                  <a:lnTo>
                    <a:pt x="367144" y="0"/>
                  </a:lnTo>
                  <a:close/>
                </a:path>
                <a:path w="2007870" h="5079">
                  <a:moveTo>
                    <a:pt x="395922" y="0"/>
                  </a:moveTo>
                  <a:lnTo>
                    <a:pt x="388721" y="0"/>
                  </a:lnTo>
                  <a:lnTo>
                    <a:pt x="388721" y="4787"/>
                  </a:lnTo>
                  <a:lnTo>
                    <a:pt x="395922" y="4787"/>
                  </a:lnTo>
                  <a:lnTo>
                    <a:pt x="395922" y="0"/>
                  </a:lnTo>
                  <a:close/>
                </a:path>
                <a:path w="2007870" h="5079">
                  <a:moveTo>
                    <a:pt x="424700" y="0"/>
                  </a:moveTo>
                  <a:lnTo>
                    <a:pt x="417499" y="0"/>
                  </a:lnTo>
                  <a:lnTo>
                    <a:pt x="417499" y="4787"/>
                  </a:lnTo>
                  <a:lnTo>
                    <a:pt x="424700" y="4787"/>
                  </a:lnTo>
                  <a:lnTo>
                    <a:pt x="424700" y="0"/>
                  </a:lnTo>
                  <a:close/>
                </a:path>
                <a:path w="2007870" h="5079">
                  <a:moveTo>
                    <a:pt x="453478" y="0"/>
                  </a:moveTo>
                  <a:lnTo>
                    <a:pt x="446290" y="0"/>
                  </a:lnTo>
                  <a:lnTo>
                    <a:pt x="446290" y="4787"/>
                  </a:lnTo>
                  <a:lnTo>
                    <a:pt x="453478" y="4787"/>
                  </a:lnTo>
                  <a:lnTo>
                    <a:pt x="453478" y="0"/>
                  </a:lnTo>
                  <a:close/>
                </a:path>
                <a:path w="2007870" h="5079">
                  <a:moveTo>
                    <a:pt x="482257" y="0"/>
                  </a:moveTo>
                  <a:lnTo>
                    <a:pt x="475068" y="0"/>
                  </a:lnTo>
                  <a:lnTo>
                    <a:pt x="475068" y="4787"/>
                  </a:lnTo>
                  <a:lnTo>
                    <a:pt x="482257" y="4787"/>
                  </a:lnTo>
                  <a:lnTo>
                    <a:pt x="482257" y="0"/>
                  </a:lnTo>
                  <a:close/>
                </a:path>
                <a:path w="2007870" h="5079">
                  <a:moveTo>
                    <a:pt x="511035" y="0"/>
                  </a:moveTo>
                  <a:lnTo>
                    <a:pt x="503847" y="0"/>
                  </a:lnTo>
                  <a:lnTo>
                    <a:pt x="503847" y="4787"/>
                  </a:lnTo>
                  <a:lnTo>
                    <a:pt x="511035" y="4787"/>
                  </a:lnTo>
                  <a:lnTo>
                    <a:pt x="511035" y="0"/>
                  </a:lnTo>
                  <a:close/>
                </a:path>
                <a:path w="2007870" h="5079">
                  <a:moveTo>
                    <a:pt x="539826" y="0"/>
                  </a:moveTo>
                  <a:lnTo>
                    <a:pt x="532625" y="0"/>
                  </a:lnTo>
                  <a:lnTo>
                    <a:pt x="532625" y="4787"/>
                  </a:lnTo>
                  <a:lnTo>
                    <a:pt x="539826" y="4787"/>
                  </a:lnTo>
                  <a:lnTo>
                    <a:pt x="539826" y="0"/>
                  </a:lnTo>
                  <a:close/>
                </a:path>
                <a:path w="2007870" h="5079">
                  <a:moveTo>
                    <a:pt x="568604" y="0"/>
                  </a:moveTo>
                  <a:lnTo>
                    <a:pt x="561403" y="0"/>
                  </a:lnTo>
                  <a:lnTo>
                    <a:pt x="561403" y="4787"/>
                  </a:lnTo>
                  <a:lnTo>
                    <a:pt x="568604" y="4787"/>
                  </a:lnTo>
                  <a:lnTo>
                    <a:pt x="568604" y="0"/>
                  </a:lnTo>
                  <a:close/>
                </a:path>
                <a:path w="2007870" h="5079">
                  <a:moveTo>
                    <a:pt x="597382" y="0"/>
                  </a:moveTo>
                  <a:lnTo>
                    <a:pt x="590181" y="0"/>
                  </a:lnTo>
                  <a:lnTo>
                    <a:pt x="590181" y="4787"/>
                  </a:lnTo>
                  <a:lnTo>
                    <a:pt x="597382" y="4787"/>
                  </a:lnTo>
                  <a:lnTo>
                    <a:pt x="597382" y="0"/>
                  </a:lnTo>
                  <a:close/>
                </a:path>
                <a:path w="2007870" h="5079">
                  <a:moveTo>
                    <a:pt x="626160" y="0"/>
                  </a:moveTo>
                  <a:lnTo>
                    <a:pt x="618972" y="0"/>
                  </a:lnTo>
                  <a:lnTo>
                    <a:pt x="618972" y="4787"/>
                  </a:lnTo>
                  <a:lnTo>
                    <a:pt x="626160" y="4787"/>
                  </a:lnTo>
                  <a:lnTo>
                    <a:pt x="626160" y="0"/>
                  </a:lnTo>
                  <a:close/>
                </a:path>
                <a:path w="2007870" h="5079">
                  <a:moveTo>
                    <a:pt x="654939" y="0"/>
                  </a:moveTo>
                  <a:lnTo>
                    <a:pt x="647750" y="0"/>
                  </a:lnTo>
                  <a:lnTo>
                    <a:pt x="647750" y="4787"/>
                  </a:lnTo>
                  <a:lnTo>
                    <a:pt x="654939" y="4787"/>
                  </a:lnTo>
                  <a:lnTo>
                    <a:pt x="654939" y="0"/>
                  </a:lnTo>
                  <a:close/>
                </a:path>
                <a:path w="2007870" h="5079">
                  <a:moveTo>
                    <a:pt x="683717" y="0"/>
                  </a:moveTo>
                  <a:lnTo>
                    <a:pt x="676529" y="0"/>
                  </a:lnTo>
                  <a:lnTo>
                    <a:pt x="676529" y="4787"/>
                  </a:lnTo>
                  <a:lnTo>
                    <a:pt x="683717" y="4787"/>
                  </a:lnTo>
                  <a:lnTo>
                    <a:pt x="683717" y="0"/>
                  </a:lnTo>
                  <a:close/>
                </a:path>
                <a:path w="2007870" h="5079">
                  <a:moveTo>
                    <a:pt x="712508" y="0"/>
                  </a:moveTo>
                  <a:lnTo>
                    <a:pt x="705307" y="0"/>
                  </a:lnTo>
                  <a:lnTo>
                    <a:pt x="705307" y="4787"/>
                  </a:lnTo>
                  <a:lnTo>
                    <a:pt x="712508" y="4787"/>
                  </a:lnTo>
                  <a:lnTo>
                    <a:pt x="712508" y="0"/>
                  </a:lnTo>
                  <a:close/>
                </a:path>
                <a:path w="2007870" h="5079">
                  <a:moveTo>
                    <a:pt x="741286" y="0"/>
                  </a:moveTo>
                  <a:lnTo>
                    <a:pt x="734085" y="0"/>
                  </a:lnTo>
                  <a:lnTo>
                    <a:pt x="734085" y="4787"/>
                  </a:lnTo>
                  <a:lnTo>
                    <a:pt x="741286" y="4787"/>
                  </a:lnTo>
                  <a:lnTo>
                    <a:pt x="741286" y="0"/>
                  </a:lnTo>
                  <a:close/>
                </a:path>
                <a:path w="2007870" h="5079">
                  <a:moveTo>
                    <a:pt x="770064" y="0"/>
                  </a:moveTo>
                  <a:lnTo>
                    <a:pt x="762863" y="0"/>
                  </a:lnTo>
                  <a:lnTo>
                    <a:pt x="762863" y="4787"/>
                  </a:lnTo>
                  <a:lnTo>
                    <a:pt x="770064" y="4787"/>
                  </a:lnTo>
                  <a:lnTo>
                    <a:pt x="770064" y="0"/>
                  </a:lnTo>
                  <a:close/>
                </a:path>
                <a:path w="2007870" h="5079">
                  <a:moveTo>
                    <a:pt x="798842" y="0"/>
                  </a:moveTo>
                  <a:lnTo>
                    <a:pt x="791654" y="0"/>
                  </a:lnTo>
                  <a:lnTo>
                    <a:pt x="791654" y="4787"/>
                  </a:lnTo>
                  <a:lnTo>
                    <a:pt x="798842" y="4787"/>
                  </a:lnTo>
                  <a:lnTo>
                    <a:pt x="798842" y="0"/>
                  </a:lnTo>
                  <a:close/>
                </a:path>
                <a:path w="2007870" h="5079">
                  <a:moveTo>
                    <a:pt x="827620" y="0"/>
                  </a:moveTo>
                  <a:lnTo>
                    <a:pt x="820432" y="0"/>
                  </a:lnTo>
                  <a:lnTo>
                    <a:pt x="820432" y="4787"/>
                  </a:lnTo>
                  <a:lnTo>
                    <a:pt x="827620" y="4787"/>
                  </a:lnTo>
                  <a:lnTo>
                    <a:pt x="827620" y="0"/>
                  </a:lnTo>
                  <a:close/>
                </a:path>
                <a:path w="2007870" h="5079">
                  <a:moveTo>
                    <a:pt x="856411" y="0"/>
                  </a:moveTo>
                  <a:lnTo>
                    <a:pt x="849210" y="0"/>
                  </a:lnTo>
                  <a:lnTo>
                    <a:pt x="849210" y="4787"/>
                  </a:lnTo>
                  <a:lnTo>
                    <a:pt x="856411" y="4787"/>
                  </a:lnTo>
                  <a:lnTo>
                    <a:pt x="856411" y="0"/>
                  </a:lnTo>
                  <a:close/>
                </a:path>
                <a:path w="2007870" h="5079">
                  <a:moveTo>
                    <a:pt x="885190" y="0"/>
                  </a:moveTo>
                  <a:lnTo>
                    <a:pt x="877989" y="0"/>
                  </a:lnTo>
                  <a:lnTo>
                    <a:pt x="877989" y="4787"/>
                  </a:lnTo>
                  <a:lnTo>
                    <a:pt x="885190" y="4787"/>
                  </a:lnTo>
                  <a:lnTo>
                    <a:pt x="885190" y="0"/>
                  </a:lnTo>
                  <a:close/>
                </a:path>
                <a:path w="2007870" h="5079">
                  <a:moveTo>
                    <a:pt x="913968" y="0"/>
                  </a:moveTo>
                  <a:lnTo>
                    <a:pt x="906767" y="0"/>
                  </a:lnTo>
                  <a:lnTo>
                    <a:pt x="906767" y="4787"/>
                  </a:lnTo>
                  <a:lnTo>
                    <a:pt x="913968" y="4787"/>
                  </a:lnTo>
                  <a:lnTo>
                    <a:pt x="913968" y="0"/>
                  </a:lnTo>
                  <a:close/>
                </a:path>
                <a:path w="2007870" h="5079">
                  <a:moveTo>
                    <a:pt x="942746" y="0"/>
                  </a:moveTo>
                  <a:lnTo>
                    <a:pt x="935545" y="0"/>
                  </a:lnTo>
                  <a:lnTo>
                    <a:pt x="935545" y="4787"/>
                  </a:lnTo>
                  <a:lnTo>
                    <a:pt x="942746" y="4787"/>
                  </a:lnTo>
                  <a:lnTo>
                    <a:pt x="942746" y="0"/>
                  </a:lnTo>
                  <a:close/>
                </a:path>
                <a:path w="2007870" h="5079">
                  <a:moveTo>
                    <a:pt x="971524" y="0"/>
                  </a:moveTo>
                  <a:lnTo>
                    <a:pt x="964336" y="0"/>
                  </a:lnTo>
                  <a:lnTo>
                    <a:pt x="964336" y="4787"/>
                  </a:lnTo>
                  <a:lnTo>
                    <a:pt x="971524" y="4787"/>
                  </a:lnTo>
                  <a:lnTo>
                    <a:pt x="971524" y="0"/>
                  </a:lnTo>
                  <a:close/>
                </a:path>
                <a:path w="2007870" h="5079">
                  <a:moveTo>
                    <a:pt x="1000302" y="0"/>
                  </a:moveTo>
                  <a:lnTo>
                    <a:pt x="993114" y="0"/>
                  </a:lnTo>
                  <a:lnTo>
                    <a:pt x="993114" y="4787"/>
                  </a:lnTo>
                  <a:lnTo>
                    <a:pt x="1000302" y="4787"/>
                  </a:lnTo>
                  <a:lnTo>
                    <a:pt x="1000302" y="0"/>
                  </a:lnTo>
                  <a:close/>
                </a:path>
                <a:path w="2007870" h="5079">
                  <a:moveTo>
                    <a:pt x="1029093" y="0"/>
                  </a:moveTo>
                  <a:lnTo>
                    <a:pt x="1021892" y="0"/>
                  </a:lnTo>
                  <a:lnTo>
                    <a:pt x="1021892" y="4787"/>
                  </a:lnTo>
                  <a:lnTo>
                    <a:pt x="1029093" y="4787"/>
                  </a:lnTo>
                  <a:lnTo>
                    <a:pt x="1029093" y="0"/>
                  </a:lnTo>
                  <a:close/>
                </a:path>
                <a:path w="2007870" h="5079">
                  <a:moveTo>
                    <a:pt x="1057871" y="0"/>
                  </a:moveTo>
                  <a:lnTo>
                    <a:pt x="1050671" y="0"/>
                  </a:lnTo>
                  <a:lnTo>
                    <a:pt x="1050671" y="4787"/>
                  </a:lnTo>
                  <a:lnTo>
                    <a:pt x="1057871" y="4787"/>
                  </a:lnTo>
                  <a:lnTo>
                    <a:pt x="1057871" y="0"/>
                  </a:lnTo>
                  <a:close/>
                </a:path>
                <a:path w="2007870" h="5079">
                  <a:moveTo>
                    <a:pt x="1086650" y="0"/>
                  </a:moveTo>
                  <a:lnTo>
                    <a:pt x="1079449" y="0"/>
                  </a:lnTo>
                  <a:lnTo>
                    <a:pt x="1079449" y="4787"/>
                  </a:lnTo>
                  <a:lnTo>
                    <a:pt x="1086650" y="4787"/>
                  </a:lnTo>
                  <a:lnTo>
                    <a:pt x="1086650" y="0"/>
                  </a:lnTo>
                  <a:close/>
                </a:path>
                <a:path w="2007870" h="5079">
                  <a:moveTo>
                    <a:pt x="1115428" y="0"/>
                  </a:moveTo>
                  <a:lnTo>
                    <a:pt x="1108240" y="0"/>
                  </a:lnTo>
                  <a:lnTo>
                    <a:pt x="1108240" y="4787"/>
                  </a:lnTo>
                  <a:lnTo>
                    <a:pt x="1115428" y="4787"/>
                  </a:lnTo>
                  <a:lnTo>
                    <a:pt x="1115428" y="0"/>
                  </a:lnTo>
                  <a:close/>
                </a:path>
                <a:path w="2007870" h="5079">
                  <a:moveTo>
                    <a:pt x="1144206" y="0"/>
                  </a:moveTo>
                  <a:lnTo>
                    <a:pt x="1137018" y="0"/>
                  </a:lnTo>
                  <a:lnTo>
                    <a:pt x="1137018" y="4787"/>
                  </a:lnTo>
                  <a:lnTo>
                    <a:pt x="1144206" y="4787"/>
                  </a:lnTo>
                  <a:lnTo>
                    <a:pt x="1144206" y="0"/>
                  </a:lnTo>
                  <a:close/>
                </a:path>
                <a:path w="2007870" h="5079">
                  <a:moveTo>
                    <a:pt x="1172984" y="0"/>
                  </a:moveTo>
                  <a:lnTo>
                    <a:pt x="1165796" y="0"/>
                  </a:lnTo>
                  <a:lnTo>
                    <a:pt x="1165796" y="4787"/>
                  </a:lnTo>
                  <a:lnTo>
                    <a:pt x="1172984" y="4787"/>
                  </a:lnTo>
                  <a:lnTo>
                    <a:pt x="1172984" y="0"/>
                  </a:lnTo>
                  <a:close/>
                </a:path>
                <a:path w="2007870" h="5079">
                  <a:moveTo>
                    <a:pt x="1201775" y="0"/>
                  </a:moveTo>
                  <a:lnTo>
                    <a:pt x="1194574" y="0"/>
                  </a:lnTo>
                  <a:lnTo>
                    <a:pt x="1194574" y="4787"/>
                  </a:lnTo>
                  <a:lnTo>
                    <a:pt x="1201775" y="4787"/>
                  </a:lnTo>
                  <a:lnTo>
                    <a:pt x="1201775" y="0"/>
                  </a:lnTo>
                  <a:close/>
                </a:path>
                <a:path w="2007870" h="5079">
                  <a:moveTo>
                    <a:pt x="1230553" y="0"/>
                  </a:moveTo>
                  <a:lnTo>
                    <a:pt x="1223352" y="0"/>
                  </a:lnTo>
                  <a:lnTo>
                    <a:pt x="1223352" y="4787"/>
                  </a:lnTo>
                  <a:lnTo>
                    <a:pt x="1230553" y="4787"/>
                  </a:lnTo>
                  <a:lnTo>
                    <a:pt x="1230553" y="0"/>
                  </a:lnTo>
                  <a:close/>
                </a:path>
                <a:path w="2007870" h="5079">
                  <a:moveTo>
                    <a:pt x="1259332" y="0"/>
                  </a:moveTo>
                  <a:lnTo>
                    <a:pt x="1252131" y="0"/>
                  </a:lnTo>
                  <a:lnTo>
                    <a:pt x="1252131" y="4787"/>
                  </a:lnTo>
                  <a:lnTo>
                    <a:pt x="1259332" y="4787"/>
                  </a:lnTo>
                  <a:lnTo>
                    <a:pt x="1259332" y="0"/>
                  </a:lnTo>
                  <a:close/>
                </a:path>
                <a:path w="2007870" h="5079">
                  <a:moveTo>
                    <a:pt x="1288110" y="0"/>
                  </a:moveTo>
                  <a:lnTo>
                    <a:pt x="1280922" y="0"/>
                  </a:lnTo>
                  <a:lnTo>
                    <a:pt x="1280922" y="4787"/>
                  </a:lnTo>
                  <a:lnTo>
                    <a:pt x="1288110" y="4787"/>
                  </a:lnTo>
                  <a:lnTo>
                    <a:pt x="1288110" y="0"/>
                  </a:lnTo>
                  <a:close/>
                </a:path>
                <a:path w="2007870" h="5079">
                  <a:moveTo>
                    <a:pt x="1316888" y="0"/>
                  </a:moveTo>
                  <a:lnTo>
                    <a:pt x="1309700" y="0"/>
                  </a:lnTo>
                  <a:lnTo>
                    <a:pt x="1309700" y="4787"/>
                  </a:lnTo>
                  <a:lnTo>
                    <a:pt x="1316888" y="4787"/>
                  </a:lnTo>
                  <a:lnTo>
                    <a:pt x="1316888" y="0"/>
                  </a:lnTo>
                  <a:close/>
                </a:path>
                <a:path w="2007870" h="5079">
                  <a:moveTo>
                    <a:pt x="1345666" y="0"/>
                  </a:moveTo>
                  <a:lnTo>
                    <a:pt x="1338478" y="0"/>
                  </a:lnTo>
                  <a:lnTo>
                    <a:pt x="1338478" y="4787"/>
                  </a:lnTo>
                  <a:lnTo>
                    <a:pt x="1345666" y="4787"/>
                  </a:lnTo>
                  <a:lnTo>
                    <a:pt x="1345666" y="0"/>
                  </a:lnTo>
                  <a:close/>
                </a:path>
                <a:path w="2007870" h="5079">
                  <a:moveTo>
                    <a:pt x="1374457" y="0"/>
                  </a:moveTo>
                  <a:lnTo>
                    <a:pt x="1367256" y="0"/>
                  </a:lnTo>
                  <a:lnTo>
                    <a:pt x="1367256" y="4787"/>
                  </a:lnTo>
                  <a:lnTo>
                    <a:pt x="1374457" y="4787"/>
                  </a:lnTo>
                  <a:lnTo>
                    <a:pt x="1374457" y="0"/>
                  </a:lnTo>
                  <a:close/>
                </a:path>
                <a:path w="2007870" h="5079">
                  <a:moveTo>
                    <a:pt x="1403235" y="0"/>
                  </a:moveTo>
                  <a:lnTo>
                    <a:pt x="1396034" y="0"/>
                  </a:lnTo>
                  <a:lnTo>
                    <a:pt x="1396034" y="4787"/>
                  </a:lnTo>
                  <a:lnTo>
                    <a:pt x="1403235" y="4787"/>
                  </a:lnTo>
                  <a:lnTo>
                    <a:pt x="1403235" y="0"/>
                  </a:lnTo>
                  <a:close/>
                </a:path>
                <a:path w="2007870" h="5079">
                  <a:moveTo>
                    <a:pt x="1432013" y="0"/>
                  </a:moveTo>
                  <a:lnTo>
                    <a:pt x="1424813" y="0"/>
                  </a:lnTo>
                  <a:lnTo>
                    <a:pt x="1424813" y="4787"/>
                  </a:lnTo>
                  <a:lnTo>
                    <a:pt x="1432013" y="4787"/>
                  </a:lnTo>
                  <a:lnTo>
                    <a:pt x="1432013" y="0"/>
                  </a:lnTo>
                  <a:close/>
                </a:path>
                <a:path w="2007870" h="5079">
                  <a:moveTo>
                    <a:pt x="1460792" y="0"/>
                  </a:moveTo>
                  <a:lnTo>
                    <a:pt x="1453603" y="0"/>
                  </a:lnTo>
                  <a:lnTo>
                    <a:pt x="1453603" y="4787"/>
                  </a:lnTo>
                  <a:lnTo>
                    <a:pt x="1460792" y="4787"/>
                  </a:lnTo>
                  <a:lnTo>
                    <a:pt x="1460792" y="0"/>
                  </a:lnTo>
                  <a:close/>
                </a:path>
                <a:path w="2007870" h="5079">
                  <a:moveTo>
                    <a:pt x="1489570" y="0"/>
                  </a:moveTo>
                  <a:lnTo>
                    <a:pt x="1482382" y="0"/>
                  </a:lnTo>
                  <a:lnTo>
                    <a:pt x="1482382" y="4787"/>
                  </a:lnTo>
                  <a:lnTo>
                    <a:pt x="1489570" y="4787"/>
                  </a:lnTo>
                  <a:lnTo>
                    <a:pt x="1489570" y="0"/>
                  </a:lnTo>
                  <a:close/>
                </a:path>
                <a:path w="2007870" h="5079">
                  <a:moveTo>
                    <a:pt x="1518348" y="0"/>
                  </a:moveTo>
                  <a:lnTo>
                    <a:pt x="1511160" y="0"/>
                  </a:lnTo>
                  <a:lnTo>
                    <a:pt x="1511160" y="4787"/>
                  </a:lnTo>
                  <a:lnTo>
                    <a:pt x="1518348" y="4787"/>
                  </a:lnTo>
                  <a:lnTo>
                    <a:pt x="1518348" y="0"/>
                  </a:lnTo>
                  <a:close/>
                </a:path>
                <a:path w="2007870" h="5079">
                  <a:moveTo>
                    <a:pt x="1547139" y="0"/>
                  </a:moveTo>
                  <a:lnTo>
                    <a:pt x="1539938" y="0"/>
                  </a:lnTo>
                  <a:lnTo>
                    <a:pt x="1539938" y="4787"/>
                  </a:lnTo>
                  <a:lnTo>
                    <a:pt x="1547139" y="4787"/>
                  </a:lnTo>
                  <a:lnTo>
                    <a:pt x="1547139" y="0"/>
                  </a:lnTo>
                  <a:close/>
                </a:path>
                <a:path w="2007870" h="5079">
                  <a:moveTo>
                    <a:pt x="1575917" y="0"/>
                  </a:moveTo>
                  <a:lnTo>
                    <a:pt x="1568716" y="0"/>
                  </a:lnTo>
                  <a:lnTo>
                    <a:pt x="1568716" y="4787"/>
                  </a:lnTo>
                  <a:lnTo>
                    <a:pt x="1575917" y="4787"/>
                  </a:lnTo>
                  <a:lnTo>
                    <a:pt x="1575917" y="0"/>
                  </a:lnTo>
                  <a:close/>
                </a:path>
                <a:path w="2007870" h="5079">
                  <a:moveTo>
                    <a:pt x="1604695" y="0"/>
                  </a:moveTo>
                  <a:lnTo>
                    <a:pt x="1597494" y="0"/>
                  </a:lnTo>
                  <a:lnTo>
                    <a:pt x="1597494" y="4787"/>
                  </a:lnTo>
                  <a:lnTo>
                    <a:pt x="1604695" y="4787"/>
                  </a:lnTo>
                  <a:lnTo>
                    <a:pt x="1604695" y="0"/>
                  </a:lnTo>
                  <a:close/>
                </a:path>
                <a:path w="2007870" h="5079">
                  <a:moveTo>
                    <a:pt x="1633474" y="0"/>
                  </a:moveTo>
                  <a:lnTo>
                    <a:pt x="1626285" y="0"/>
                  </a:lnTo>
                  <a:lnTo>
                    <a:pt x="1626285" y="4787"/>
                  </a:lnTo>
                  <a:lnTo>
                    <a:pt x="1633474" y="4787"/>
                  </a:lnTo>
                  <a:lnTo>
                    <a:pt x="1633474" y="0"/>
                  </a:lnTo>
                  <a:close/>
                </a:path>
                <a:path w="2007870" h="5079">
                  <a:moveTo>
                    <a:pt x="1662252" y="0"/>
                  </a:moveTo>
                  <a:lnTo>
                    <a:pt x="1655064" y="0"/>
                  </a:lnTo>
                  <a:lnTo>
                    <a:pt x="1655064" y="4787"/>
                  </a:lnTo>
                  <a:lnTo>
                    <a:pt x="1662252" y="4787"/>
                  </a:lnTo>
                  <a:lnTo>
                    <a:pt x="1662252" y="0"/>
                  </a:lnTo>
                  <a:close/>
                </a:path>
                <a:path w="2007870" h="5079">
                  <a:moveTo>
                    <a:pt x="1691030" y="0"/>
                  </a:moveTo>
                  <a:lnTo>
                    <a:pt x="1683842" y="0"/>
                  </a:lnTo>
                  <a:lnTo>
                    <a:pt x="1683842" y="4787"/>
                  </a:lnTo>
                  <a:lnTo>
                    <a:pt x="1691030" y="4787"/>
                  </a:lnTo>
                  <a:lnTo>
                    <a:pt x="1691030" y="0"/>
                  </a:lnTo>
                  <a:close/>
                </a:path>
                <a:path w="2007870" h="5079">
                  <a:moveTo>
                    <a:pt x="1719821" y="0"/>
                  </a:moveTo>
                  <a:lnTo>
                    <a:pt x="1712620" y="0"/>
                  </a:lnTo>
                  <a:lnTo>
                    <a:pt x="1712620" y="4787"/>
                  </a:lnTo>
                  <a:lnTo>
                    <a:pt x="1719821" y="4787"/>
                  </a:lnTo>
                  <a:lnTo>
                    <a:pt x="1719821" y="0"/>
                  </a:lnTo>
                  <a:close/>
                </a:path>
                <a:path w="2007870" h="5079">
                  <a:moveTo>
                    <a:pt x="1748599" y="0"/>
                  </a:moveTo>
                  <a:lnTo>
                    <a:pt x="1741398" y="0"/>
                  </a:lnTo>
                  <a:lnTo>
                    <a:pt x="1741398" y="4787"/>
                  </a:lnTo>
                  <a:lnTo>
                    <a:pt x="1748599" y="4787"/>
                  </a:lnTo>
                  <a:lnTo>
                    <a:pt x="1748599" y="0"/>
                  </a:lnTo>
                  <a:close/>
                </a:path>
                <a:path w="2007870" h="5079">
                  <a:moveTo>
                    <a:pt x="1777377" y="0"/>
                  </a:moveTo>
                  <a:lnTo>
                    <a:pt x="1770176" y="0"/>
                  </a:lnTo>
                  <a:lnTo>
                    <a:pt x="1770176" y="4787"/>
                  </a:lnTo>
                  <a:lnTo>
                    <a:pt x="1777377" y="4787"/>
                  </a:lnTo>
                  <a:lnTo>
                    <a:pt x="1777377" y="0"/>
                  </a:lnTo>
                  <a:close/>
                </a:path>
                <a:path w="2007870" h="5079">
                  <a:moveTo>
                    <a:pt x="1806155" y="0"/>
                  </a:moveTo>
                  <a:lnTo>
                    <a:pt x="1798967" y="0"/>
                  </a:lnTo>
                  <a:lnTo>
                    <a:pt x="1798967" y="4787"/>
                  </a:lnTo>
                  <a:lnTo>
                    <a:pt x="1806155" y="4787"/>
                  </a:lnTo>
                  <a:lnTo>
                    <a:pt x="1806155" y="0"/>
                  </a:lnTo>
                  <a:close/>
                </a:path>
                <a:path w="2007870" h="5079">
                  <a:moveTo>
                    <a:pt x="1834934" y="0"/>
                  </a:moveTo>
                  <a:lnTo>
                    <a:pt x="1827745" y="0"/>
                  </a:lnTo>
                  <a:lnTo>
                    <a:pt x="1827745" y="4787"/>
                  </a:lnTo>
                  <a:lnTo>
                    <a:pt x="1834934" y="4787"/>
                  </a:lnTo>
                  <a:lnTo>
                    <a:pt x="1834934" y="0"/>
                  </a:lnTo>
                  <a:close/>
                </a:path>
                <a:path w="2007870" h="5079">
                  <a:moveTo>
                    <a:pt x="1863712" y="0"/>
                  </a:moveTo>
                  <a:lnTo>
                    <a:pt x="1856524" y="0"/>
                  </a:lnTo>
                  <a:lnTo>
                    <a:pt x="1856524" y="4787"/>
                  </a:lnTo>
                  <a:lnTo>
                    <a:pt x="1863712" y="4787"/>
                  </a:lnTo>
                  <a:lnTo>
                    <a:pt x="1863712" y="0"/>
                  </a:lnTo>
                  <a:close/>
                </a:path>
                <a:path w="2007870" h="5079">
                  <a:moveTo>
                    <a:pt x="1892503" y="0"/>
                  </a:moveTo>
                  <a:lnTo>
                    <a:pt x="1885302" y="0"/>
                  </a:lnTo>
                  <a:lnTo>
                    <a:pt x="1885302" y="4787"/>
                  </a:lnTo>
                  <a:lnTo>
                    <a:pt x="1892503" y="4787"/>
                  </a:lnTo>
                  <a:lnTo>
                    <a:pt x="1892503" y="0"/>
                  </a:lnTo>
                  <a:close/>
                </a:path>
                <a:path w="2007870" h="5079">
                  <a:moveTo>
                    <a:pt x="1921281" y="0"/>
                  </a:moveTo>
                  <a:lnTo>
                    <a:pt x="1914080" y="0"/>
                  </a:lnTo>
                  <a:lnTo>
                    <a:pt x="1914080" y="4787"/>
                  </a:lnTo>
                  <a:lnTo>
                    <a:pt x="1921281" y="4787"/>
                  </a:lnTo>
                  <a:lnTo>
                    <a:pt x="1921281" y="0"/>
                  </a:lnTo>
                  <a:close/>
                </a:path>
                <a:path w="2007870" h="5079">
                  <a:moveTo>
                    <a:pt x="1950059" y="0"/>
                  </a:moveTo>
                  <a:lnTo>
                    <a:pt x="1942858" y="0"/>
                  </a:lnTo>
                  <a:lnTo>
                    <a:pt x="1942858" y="4787"/>
                  </a:lnTo>
                  <a:lnTo>
                    <a:pt x="1950059" y="4787"/>
                  </a:lnTo>
                  <a:lnTo>
                    <a:pt x="1950059" y="0"/>
                  </a:lnTo>
                  <a:close/>
                </a:path>
                <a:path w="2007870" h="5079">
                  <a:moveTo>
                    <a:pt x="1978837" y="0"/>
                  </a:moveTo>
                  <a:lnTo>
                    <a:pt x="1971649" y="0"/>
                  </a:lnTo>
                  <a:lnTo>
                    <a:pt x="1971649" y="4787"/>
                  </a:lnTo>
                  <a:lnTo>
                    <a:pt x="1978837" y="4787"/>
                  </a:lnTo>
                  <a:lnTo>
                    <a:pt x="1978837" y="0"/>
                  </a:lnTo>
                  <a:close/>
                </a:path>
                <a:path w="2007870" h="5079">
                  <a:moveTo>
                    <a:pt x="2007616" y="0"/>
                  </a:moveTo>
                  <a:lnTo>
                    <a:pt x="2000427" y="0"/>
                  </a:lnTo>
                  <a:lnTo>
                    <a:pt x="2000427" y="4787"/>
                  </a:lnTo>
                  <a:lnTo>
                    <a:pt x="2007616" y="4787"/>
                  </a:lnTo>
                  <a:lnTo>
                    <a:pt x="20076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7966684" y="4549381"/>
              <a:ext cx="1947545" cy="1400175"/>
            </a:xfrm>
            <a:custGeom>
              <a:avLst/>
              <a:gdLst/>
              <a:ahLst/>
              <a:cxnLst/>
              <a:rect l="l" t="t" r="r" b="b"/>
              <a:pathLst>
                <a:path w="1947545" h="1400175">
                  <a:moveTo>
                    <a:pt x="9601" y="239318"/>
                  </a:moveTo>
                  <a:lnTo>
                    <a:pt x="2400" y="239318"/>
                  </a:lnTo>
                  <a:lnTo>
                    <a:pt x="2400" y="244106"/>
                  </a:lnTo>
                  <a:lnTo>
                    <a:pt x="9601" y="244106"/>
                  </a:lnTo>
                  <a:lnTo>
                    <a:pt x="9601" y="239318"/>
                  </a:lnTo>
                  <a:close/>
                </a:path>
                <a:path w="1947545" h="1400175">
                  <a:moveTo>
                    <a:pt x="1793976" y="239318"/>
                  </a:moveTo>
                  <a:lnTo>
                    <a:pt x="1786788" y="239318"/>
                  </a:lnTo>
                  <a:lnTo>
                    <a:pt x="1786788" y="244106"/>
                  </a:lnTo>
                  <a:lnTo>
                    <a:pt x="1793976" y="244106"/>
                  </a:lnTo>
                  <a:lnTo>
                    <a:pt x="1793976" y="239318"/>
                  </a:lnTo>
                  <a:close/>
                </a:path>
                <a:path w="1947545" h="1400175">
                  <a:moveTo>
                    <a:pt x="1822767" y="239318"/>
                  </a:moveTo>
                  <a:lnTo>
                    <a:pt x="1815566" y="239318"/>
                  </a:lnTo>
                  <a:lnTo>
                    <a:pt x="1815566" y="244106"/>
                  </a:lnTo>
                  <a:lnTo>
                    <a:pt x="1822767" y="244106"/>
                  </a:lnTo>
                  <a:lnTo>
                    <a:pt x="1822767" y="239318"/>
                  </a:lnTo>
                  <a:close/>
                </a:path>
                <a:path w="1947545" h="1400175">
                  <a:moveTo>
                    <a:pt x="1851545" y="239318"/>
                  </a:moveTo>
                  <a:lnTo>
                    <a:pt x="1844344" y="239318"/>
                  </a:lnTo>
                  <a:lnTo>
                    <a:pt x="1844344" y="244106"/>
                  </a:lnTo>
                  <a:lnTo>
                    <a:pt x="1851545" y="244106"/>
                  </a:lnTo>
                  <a:lnTo>
                    <a:pt x="1851545" y="239318"/>
                  </a:lnTo>
                  <a:close/>
                </a:path>
                <a:path w="1947545" h="1400175">
                  <a:moveTo>
                    <a:pt x="1880323" y="239318"/>
                  </a:moveTo>
                  <a:lnTo>
                    <a:pt x="1873123" y="239318"/>
                  </a:lnTo>
                  <a:lnTo>
                    <a:pt x="1873123" y="244106"/>
                  </a:lnTo>
                  <a:lnTo>
                    <a:pt x="1880323" y="244106"/>
                  </a:lnTo>
                  <a:lnTo>
                    <a:pt x="1880323" y="239318"/>
                  </a:lnTo>
                  <a:close/>
                </a:path>
                <a:path w="1947545" h="1400175">
                  <a:moveTo>
                    <a:pt x="1909102" y="239318"/>
                  </a:moveTo>
                  <a:lnTo>
                    <a:pt x="1901901" y="239318"/>
                  </a:lnTo>
                  <a:lnTo>
                    <a:pt x="1901901" y="244106"/>
                  </a:lnTo>
                  <a:lnTo>
                    <a:pt x="1909102" y="244106"/>
                  </a:lnTo>
                  <a:lnTo>
                    <a:pt x="1909102" y="239318"/>
                  </a:lnTo>
                  <a:close/>
                </a:path>
                <a:path w="1947545" h="1400175">
                  <a:moveTo>
                    <a:pt x="1937880" y="239318"/>
                  </a:moveTo>
                  <a:lnTo>
                    <a:pt x="1930692" y="239318"/>
                  </a:lnTo>
                  <a:lnTo>
                    <a:pt x="1930692" y="244106"/>
                  </a:lnTo>
                  <a:lnTo>
                    <a:pt x="1937880" y="244106"/>
                  </a:lnTo>
                  <a:lnTo>
                    <a:pt x="1937880" y="239318"/>
                  </a:lnTo>
                  <a:close/>
                </a:path>
                <a:path w="1947545" h="1400175">
                  <a:moveTo>
                    <a:pt x="1947481" y="234950"/>
                  </a:moveTo>
                  <a:lnTo>
                    <a:pt x="1946681" y="234950"/>
                  </a:lnTo>
                  <a:lnTo>
                    <a:pt x="1946681" y="233680"/>
                  </a:lnTo>
                  <a:lnTo>
                    <a:pt x="1729219" y="233680"/>
                  </a:lnTo>
                  <a:lnTo>
                    <a:pt x="1729219" y="234035"/>
                  </a:lnTo>
                  <a:lnTo>
                    <a:pt x="1727885" y="234035"/>
                  </a:lnTo>
                  <a:lnTo>
                    <a:pt x="1726831" y="235191"/>
                  </a:lnTo>
                  <a:lnTo>
                    <a:pt x="1726831" y="248920"/>
                  </a:lnTo>
                  <a:lnTo>
                    <a:pt x="1513370" y="248920"/>
                  </a:lnTo>
                  <a:lnTo>
                    <a:pt x="1513370" y="249478"/>
                  </a:lnTo>
                  <a:lnTo>
                    <a:pt x="1512023" y="249478"/>
                  </a:lnTo>
                  <a:lnTo>
                    <a:pt x="1510969" y="250532"/>
                  </a:lnTo>
                  <a:lnTo>
                    <a:pt x="1510969" y="274320"/>
                  </a:lnTo>
                  <a:lnTo>
                    <a:pt x="1299286" y="274320"/>
                  </a:lnTo>
                  <a:lnTo>
                    <a:pt x="1298867" y="273850"/>
                  </a:lnTo>
                  <a:lnTo>
                    <a:pt x="1296174" y="273850"/>
                  </a:lnTo>
                  <a:lnTo>
                    <a:pt x="1295120" y="275005"/>
                  </a:lnTo>
                  <a:lnTo>
                    <a:pt x="1295120" y="280670"/>
                  </a:lnTo>
                  <a:lnTo>
                    <a:pt x="1084059" y="280670"/>
                  </a:lnTo>
                  <a:lnTo>
                    <a:pt x="1084059" y="232410"/>
                  </a:lnTo>
                  <a:lnTo>
                    <a:pt x="1084059" y="230581"/>
                  </a:lnTo>
                  <a:lnTo>
                    <a:pt x="1084059" y="229870"/>
                  </a:lnTo>
                  <a:lnTo>
                    <a:pt x="1083970" y="228600"/>
                  </a:lnTo>
                  <a:lnTo>
                    <a:pt x="868210" y="228600"/>
                  </a:lnTo>
                  <a:lnTo>
                    <a:pt x="868210" y="107950"/>
                  </a:lnTo>
                  <a:lnTo>
                    <a:pt x="868210" y="106832"/>
                  </a:lnTo>
                  <a:lnTo>
                    <a:pt x="868210" y="105410"/>
                  </a:lnTo>
                  <a:lnTo>
                    <a:pt x="867511" y="105410"/>
                  </a:lnTo>
                  <a:lnTo>
                    <a:pt x="867511" y="104140"/>
                  </a:lnTo>
                  <a:lnTo>
                    <a:pt x="652360" y="104140"/>
                  </a:lnTo>
                  <a:lnTo>
                    <a:pt x="652360" y="3810"/>
                  </a:lnTo>
                  <a:lnTo>
                    <a:pt x="652360" y="2540"/>
                  </a:lnTo>
                  <a:lnTo>
                    <a:pt x="652360" y="1270"/>
                  </a:lnTo>
                  <a:lnTo>
                    <a:pt x="652272" y="0"/>
                  </a:lnTo>
                  <a:lnTo>
                    <a:pt x="436422" y="0"/>
                  </a:lnTo>
                  <a:lnTo>
                    <a:pt x="434111" y="0"/>
                  </a:lnTo>
                  <a:lnTo>
                    <a:pt x="431787" y="0"/>
                  </a:lnTo>
                  <a:lnTo>
                    <a:pt x="431787" y="1270"/>
                  </a:lnTo>
                  <a:lnTo>
                    <a:pt x="431711" y="127000"/>
                  </a:lnTo>
                  <a:lnTo>
                    <a:pt x="220548" y="127000"/>
                  </a:lnTo>
                  <a:lnTo>
                    <a:pt x="218262" y="127000"/>
                  </a:lnTo>
                  <a:lnTo>
                    <a:pt x="215963" y="127000"/>
                  </a:lnTo>
                  <a:lnTo>
                    <a:pt x="215963" y="128270"/>
                  </a:lnTo>
                  <a:lnTo>
                    <a:pt x="215861" y="665492"/>
                  </a:lnTo>
                  <a:lnTo>
                    <a:pt x="4406" y="665492"/>
                  </a:lnTo>
                  <a:lnTo>
                    <a:pt x="2400" y="665492"/>
                  </a:lnTo>
                  <a:lnTo>
                    <a:pt x="393" y="665492"/>
                  </a:lnTo>
                  <a:lnTo>
                    <a:pt x="393" y="666762"/>
                  </a:lnTo>
                  <a:lnTo>
                    <a:pt x="0" y="666762"/>
                  </a:lnTo>
                  <a:lnTo>
                    <a:pt x="0" y="1399552"/>
                  </a:lnTo>
                  <a:lnTo>
                    <a:pt x="4800" y="1399552"/>
                  </a:lnTo>
                  <a:lnTo>
                    <a:pt x="4800" y="670572"/>
                  </a:lnTo>
                  <a:lnTo>
                    <a:pt x="219925" y="670572"/>
                  </a:lnTo>
                  <a:lnTo>
                    <a:pt x="219925" y="669302"/>
                  </a:lnTo>
                  <a:lnTo>
                    <a:pt x="220649" y="669302"/>
                  </a:lnTo>
                  <a:lnTo>
                    <a:pt x="220649" y="668032"/>
                  </a:lnTo>
                  <a:lnTo>
                    <a:pt x="220649" y="666762"/>
                  </a:lnTo>
                  <a:lnTo>
                    <a:pt x="220649" y="132080"/>
                  </a:lnTo>
                  <a:lnTo>
                    <a:pt x="435483" y="132080"/>
                  </a:lnTo>
                  <a:lnTo>
                    <a:pt x="435483" y="130810"/>
                  </a:lnTo>
                  <a:lnTo>
                    <a:pt x="436511" y="130810"/>
                  </a:lnTo>
                  <a:lnTo>
                    <a:pt x="436511" y="129540"/>
                  </a:lnTo>
                  <a:lnTo>
                    <a:pt x="436511" y="128270"/>
                  </a:lnTo>
                  <a:lnTo>
                    <a:pt x="436511" y="5080"/>
                  </a:lnTo>
                  <a:lnTo>
                    <a:pt x="647560" y="5080"/>
                  </a:lnTo>
                  <a:lnTo>
                    <a:pt x="647560" y="107950"/>
                  </a:lnTo>
                  <a:lnTo>
                    <a:pt x="647979" y="107950"/>
                  </a:lnTo>
                  <a:lnTo>
                    <a:pt x="647979" y="109220"/>
                  </a:lnTo>
                  <a:lnTo>
                    <a:pt x="649960" y="109220"/>
                  </a:lnTo>
                  <a:lnTo>
                    <a:pt x="651941" y="109220"/>
                  </a:lnTo>
                  <a:lnTo>
                    <a:pt x="863422" y="109220"/>
                  </a:lnTo>
                  <a:lnTo>
                    <a:pt x="863422" y="231927"/>
                  </a:lnTo>
                  <a:lnTo>
                    <a:pt x="864476" y="232981"/>
                  </a:lnTo>
                  <a:lnTo>
                    <a:pt x="867156" y="232981"/>
                  </a:lnTo>
                  <a:lnTo>
                    <a:pt x="867727" y="232410"/>
                  </a:lnTo>
                  <a:lnTo>
                    <a:pt x="1079271" y="232410"/>
                  </a:lnTo>
                  <a:lnTo>
                    <a:pt x="1079271" y="284505"/>
                  </a:lnTo>
                  <a:lnTo>
                    <a:pt x="1080325" y="285559"/>
                  </a:lnTo>
                  <a:lnTo>
                    <a:pt x="1081671" y="285559"/>
                  </a:lnTo>
                  <a:lnTo>
                    <a:pt x="1081671" y="285750"/>
                  </a:lnTo>
                  <a:lnTo>
                    <a:pt x="1299298" y="285750"/>
                  </a:lnTo>
                  <a:lnTo>
                    <a:pt x="1299298" y="284480"/>
                  </a:lnTo>
                  <a:lnTo>
                    <a:pt x="1299921" y="284480"/>
                  </a:lnTo>
                  <a:lnTo>
                    <a:pt x="1299921" y="283159"/>
                  </a:lnTo>
                  <a:lnTo>
                    <a:pt x="1299921" y="281940"/>
                  </a:lnTo>
                  <a:lnTo>
                    <a:pt x="1299921" y="278130"/>
                  </a:lnTo>
                  <a:lnTo>
                    <a:pt x="1515770" y="278130"/>
                  </a:lnTo>
                  <a:lnTo>
                    <a:pt x="1515770" y="276250"/>
                  </a:lnTo>
                  <a:lnTo>
                    <a:pt x="1515770" y="275590"/>
                  </a:lnTo>
                  <a:lnTo>
                    <a:pt x="1515770" y="254000"/>
                  </a:lnTo>
                  <a:lnTo>
                    <a:pt x="1731479" y="254000"/>
                  </a:lnTo>
                  <a:lnTo>
                    <a:pt x="1731479" y="252730"/>
                  </a:lnTo>
                  <a:lnTo>
                    <a:pt x="1731619" y="252730"/>
                  </a:lnTo>
                  <a:lnTo>
                    <a:pt x="1731619" y="251879"/>
                  </a:lnTo>
                  <a:lnTo>
                    <a:pt x="1731619" y="250190"/>
                  </a:lnTo>
                  <a:lnTo>
                    <a:pt x="1731619" y="238760"/>
                  </a:lnTo>
                  <a:lnTo>
                    <a:pt x="1947125" y="238760"/>
                  </a:lnTo>
                  <a:lnTo>
                    <a:pt x="1947125" y="237490"/>
                  </a:lnTo>
                  <a:lnTo>
                    <a:pt x="1947481" y="237490"/>
                  </a:lnTo>
                  <a:lnTo>
                    <a:pt x="1947481" y="2349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9911768" y="47835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39">
                  <a:moveTo>
                    <a:pt x="0" y="2302"/>
                  </a:moveTo>
                  <a:lnTo>
                    <a:pt x="0" y="0"/>
                  </a:lnTo>
                </a:path>
              </a:pathLst>
            </a:custGeom>
            <a:ln w="47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7661046" y="5921349"/>
              <a:ext cx="109855" cy="166370"/>
            </a:xfrm>
            <a:custGeom>
              <a:avLst/>
              <a:gdLst/>
              <a:ahLst/>
              <a:cxnLst/>
              <a:rect l="l" t="t" r="r" b="b"/>
              <a:pathLst>
                <a:path w="109854" h="166370">
                  <a:moveTo>
                    <a:pt x="42291" y="41732"/>
                  </a:moveTo>
                  <a:lnTo>
                    <a:pt x="34239" y="4660"/>
                  </a:lnTo>
                  <a:lnTo>
                    <a:pt x="34239" y="22504"/>
                  </a:lnTo>
                  <a:lnTo>
                    <a:pt x="34239" y="43878"/>
                  </a:lnTo>
                  <a:lnTo>
                    <a:pt x="32994" y="50952"/>
                  </a:lnTo>
                  <a:lnTo>
                    <a:pt x="27990" y="58051"/>
                  </a:lnTo>
                  <a:lnTo>
                    <a:pt x="24841" y="59817"/>
                  </a:lnTo>
                  <a:lnTo>
                    <a:pt x="17551" y="59817"/>
                  </a:lnTo>
                  <a:lnTo>
                    <a:pt x="14478" y="58039"/>
                  </a:lnTo>
                  <a:lnTo>
                    <a:pt x="9486" y="50990"/>
                  </a:lnTo>
                  <a:lnTo>
                    <a:pt x="8242" y="43878"/>
                  </a:lnTo>
                  <a:lnTo>
                    <a:pt x="8255" y="22504"/>
                  </a:lnTo>
                  <a:lnTo>
                    <a:pt x="9588" y="15227"/>
                  </a:lnTo>
                  <a:lnTo>
                    <a:pt x="14579" y="8153"/>
                  </a:lnTo>
                  <a:lnTo>
                    <a:pt x="17449" y="6604"/>
                  </a:lnTo>
                  <a:lnTo>
                    <a:pt x="24841" y="6604"/>
                  </a:lnTo>
                  <a:lnTo>
                    <a:pt x="28003" y="8369"/>
                  </a:lnTo>
                  <a:lnTo>
                    <a:pt x="32994" y="15392"/>
                  </a:lnTo>
                  <a:lnTo>
                    <a:pt x="34239" y="22504"/>
                  </a:lnTo>
                  <a:lnTo>
                    <a:pt x="34239" y="4660"/>
                  </a:lnTo>
                  <a:lnTo>
                    <a:pt x="32994" y="3505"/>
                  </a:lnTo>
                  <a:lnTo>
                    <a:pt x="27813" y="698"/>
                  </a:lnTo>
                  <a:lnTo>
                    <a:pt x="24752" y="0"/>
                  </a:lnTo>
                  <a:lnTo>
                    <a:pt x="16497" y="0"/>
                  </a:lnTo>
                  <a:lnTo>
                    <a:pt x="12560" y="1270"/>
                  </a:lnTo>
                  <a:lnTo>
                    <a:pt x="9486" y="3810"/>
                  </a:lnTo>
                  <a:lnTo>
                    <a:pt x="6324" y="6350"/>
                  </a:lnTo>
                  <a:lnTo>
                    <a:pt x="4025" y="9969"/>
                  </a:lnTo>
                  <a:lnTo>
                    <a:pt x="2146" y="15392"/>
                  </a:lnTo>
                  <a:lnTo>
                    <a:pt x="863" y="19342"/>
                  </a:lnTo>
                  <a:lnTo>
                    <a:pt x="0" y="25527"/>
                  </a:lnTo>
                  <a:lnTo>
                    <a:pt x="0" y="33210"/>
                  </a:lnTo>
                  <a:lnTo>
                    <a:pt x="14960" y="66382"/>
                  </a:lnTo>
                  <a:lnTo>
                    <a:pt x="25996" y="66382"/>
                  </a:lnTo>
                  <a:lnTo>
                    <a:pt x="29921" y="65100"/>
                  </a:lnTo>
                  <a:lnTo>
                    <a:pt x="32994" y="62534"/>
                  </a:lnTo>
                  <a:lnTo>
                    <a:pt x="36156" y="59994"/>
                  </a:lnTo>
                  <a:lnTo>
                    <a:pt x="36271" y="59817"/>
                  </a:lnTo>
                  <a:lnTo>
                    <a:pt x="38468" y="56362"/>
                  </a:lnTo>
                  <a:lnTo>
                    <a:pt x="40335" y="50952"/>
                  </a:lnTo>
                  <a:lnTo>
                    <a:pt x="41630" y="47002"/>
                  </a:lnTo>
                  <a:lnTo>
                    <a:pt x="42291" y="41732"/>
                  </a:lnTo>
                  <a:close/>
                </a:path>
                <a:path w="109854" h="166370">
                  <a:moveTo>
                    <a:pt x="109435" y="125056"/>
                  </a:moveTo>
                  <a:lnTo>
                    <a:pt x="109067" y="121170"/>
                  </a:lnTo>
                  <a:lnTo>
                    <a:pt x="107149" y="113576"/>
                  </a:lnTo>
                  <a:lnTo>
                    <a:pt x="105816" y="110363"/>
                  </a:lnTo>
                  <a:lnTo>
                    <a:pt x="103060" y="106146"/>
                  </a:lnTo>
                  <a:lnTo>
                    <a:pt x="102362" y="105067"/>
                  </a:lnTo>
                  <a:lnTo>
                    <a:pt x="101396" y="104190"/>
                  </a:lnTo>
                  <a:lnTo>
                    <a:pt x="101396" y="122034"/>
                  </a:lnTo>
                  <a:lnTo>
                    <a:pt x="101396" y="143421"/>
                  </a:lnTo>
                  <a:lnTo>
                    <a:pt x="100152" y="150482"/>
                  </a:lnTo>
                  <a:lnTo>
                    <a:pt x="95148" y="157581"/>
                  </a:lnTo>
                  <a:lnTo>
                    <a:pt x="91998" y="159346"/>
                  </a:lnTo>
                  <a:lnTo>
                    <a:pt x="84709" y="159346"/>
                  </a:lnTo>
                  <a:lnTo>
                    <a:pt x="81622" y="157568"/>
                  </a:lnTo>
                  <a:lnTo>
                    <a:pt x="76644" y="150520"/>
                  </a:lnTo>
                  <a:lnTo>
                    <a:pt x="75399" y="143421"/>
                  </a:lnTo>
                  <a:lnTo>
                    <a:pt x="75412" y="122034"/>
                  </a:lnTo>
                  <a:lnTo>
                    <a:pt x="76746" y="114757"/>
                  </a:lnTo>
                  <a:lnTo>
                    <a:pt x="81737" y="107683"/>
                  </a:lnTo>
                  <a:lnTo>
                    <a:pt x="84607" y="106146"/>
                  </a:lnTo>
                  <a:lnTo>
                    <a:pt x="91998" y="106146"/>
                  </a:lnTo>
                  <a:lnTo>
                    <a:pt x="95161" y="107899"/>
                  </a:lnTo>
                  <a:lnTo>
                    <a:pt x="100152" y="114935"/>
                  </a:lnTo>
                  <a:lnTo>
                    <a:pt x="101396" y="122034"/>
                  </a:lnTo>
                  <a:lnTo>
                    <a:pt x="101396" y="104190"/>
                  </a:lnTo>
                  <a:lnTo>
                    <a:pt x="100152" y="103047"/>
                  </a:lnTo>
                  <a:lnTo>
                    <a:pt x="94970" y="100228"/>
                  </a:lnTo>
                  <a:lnTo>
                    <a:pt x="91897" y="99529"/>
                  </a:lnTo>
                  <a:lnTo>
                    <a:pt x="83654" y="99529"/>
                  </a:lnTo>
                  <a:lnTo>
                    <a:pt x="79717" y="100799"/>
                  </a:lnTo>
                  <a:lnTo>
                    <a:pt x="76644" y="103339"/>
                  </a:lnTo>
                  <a:lnTo>
                    <a:pt x="73482" y="105879"/>
                  </a:lnTo>
                  <a:lnTo>
                    <a:pt x="71183" y="109499"/>
                  </a:lnTo>
                  <a:lnTo>
                    <a:pt x="69303" y="114935"/>
                  </a:lnTo>
                  <a:lnTo>
                    <a:pt x="68008" y="118872"/>
                  </a:lnTo>
                  <a:lnTo>
                    <a:pt x="67144" y="125056"/>
                  </a:lnTo>
                  <a:lnTo>
                    <a:pt x="67144" y="132753"/>
                  </a:lnTo>
                  <a:lnTo>
                    <a:pt x="82118" y="165912"/>
                  </a:lnTo>
                  <a:lnTo>
                    <a:pt x="93141" y="165912"/>
                  </a:lnTo>
                  <a:lnTo>
                    <a:pt x="97078" y="164630"/>
                  </a:lnTo>
                  <a:lnTo>
                    <a:pt x="100152" y="162077"/>
                  </a:lnTo>
                  <a:lnTo>
                    <a:pt x="103314" y="159524"/>
                  </a:lnTo>
                  <a:lnTo>
                    <a:pt x="109435" y="141262"/>
                  </a:lnTo>
                  <a:lnTo>
                    <a:pt x="109435" y="125056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7753241" y="594950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 h="0">
                  <a:moveTo>
                    <a:pt x="0" y="0"/>
                  </a:moveTo>
                  <a:lnTo>
                    <a:pt x="215852" y="0"/>
                  </a:lnTo>
                </a:path>
              </a:pathLst>
            </a:custGeom>
            <a:ln w="47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7780102" y="592898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5564" y="16923"/>
                  </a:moveTo>
                  <a:lnTo>
                    <a:pt x="0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7724076" y="5914465"/>
              <a:ext cx="60325" cy="63500"/>
            </a:xfrm>
            <a:custGeom>
              <a:avLst/>
              <a:gdLst/>
              <a:ahLst/>
              <a:cxnLst/>
              <a:rect l="l" t="t" r="r" b="b"/>
              <a:pathLst>
                <a:path w="60325" h="63500">
                  <a:moveTo>
                    <a:pt x="60147" y="47853"/>
                  </a:moveTo>
                  <a:lnTo>
                    <a:pt x="57848" y="44640"/>
                  </a:lnTo>
                  <a:lnTo>
                    <a:pt x="55537" y="44284"/>
                  </a:lnTo>
                  <a:lnTo>
                    <a:pt x="40462" y="55219"/>
                  </a:lnTo>
                  <a:lnTo>
                    <a:pt x="25057" y="55219"/>
                  </a:lnTo>
                  <a:lnTo>
                    <a:pt x="12573" y="46164"/>
                  </a:lnTo>
                  <a:lnTo>
                    <a:pt x="7734" y="31457"/>
                  </a:lnTo>
                  <a:lnTo>
                    <a:pt x="12585" y="16713"/>
                  </a:lnTo>
                  <a:lnTo>
                    <a:pt x="25044" y="7670"/>
                  </a:lnTo>
                  <a:lnTo>
                    <a:pt x="40462" y="7670"/>
                  </a:lnTo>
                  <a:lnTo>
                    <a:pt x="53911" y="17449"/>
                  </a:lnTo>
                  <a:lnTo>
                    <a:pt x="58127" y="11620"/>
                  </a:lnTo>
                  <a:lnTo>
                    <a:pt x="43738" y="1168"/>
                  </a:lnTo>
                  <a:lnTo>
                    <a:pt x="42202" y="0"/>
                  </a:lnTo>
                  <a:lnTo>
                    <a:pt x="39903" y="355"/>
                  </a:lnTo>
                  <a:lnTo>
                    <a:pt x="21869" y="469"/>
                  </a:lnTo>
                  <a:lnTo>
                    <a:pt x="20231" y="2082"/>
                  </a:lnTo>
                  <a:lnTo>
                    <a:pt x="20231" y="2286"/>
                  </a:lnTo>
                  <a:lnTo>
                    <a:pt x="5753" y="12788"/>
                  </a:lnTo>
                  <a:lnTo>
                    <a:pt x="5372" y="15036"/>
                  </a:lnTo>
                  <a:lnTo>
                    <a:pt x="5461" y="15163"/>
                  </a:lnTo>
                  <a:lnTo>
                    <a:pt x="571" y="30340"/>
                  </a:lnTo>
                  <a:lnTo>
                    <a:pt x="0" y="32232"/>
                  </a:lnTo>
                  <a:lnTo>
                    <a:pt x="952" y="34251"/>
                  </a:lnTo>
                  <a:lnTo>
                    <a:pt x="1130" y="34315"/>
                  </a:lnTo>
                  <a:lnTo>
                    <a:pt x="6032" y="49479"/>
                  </a:lnTo>
                  <a:lnTo>
                    <a:pt x="6705" y="51371"/>
                  </a:lnTo>
                  <a:lnTo>
                    <a:pt x="8724" y="52400"/>
                  </a:lnTo>
                  <a:lnTo>
                    <a:pt x="8864" y="52362"/>
                  </a:lnTo>
                  <a:lnTo>
                    <a:pt x="23406" y="62903"/>
                  </a:lnTo>
                  <a:lnTo>
                    <a:pt x="25603" y="62547"/>
                  </a:lnTo>
                  <a:lnTo>
                    <a:pt x="25692" y="62420"/>
                  </a:lnTo>
                  <a:lnTo>
                    <a:pt x="43649" y="62420"/>
                  </a:lnTo>
                  <a:lnTo>
                    <a:pt x="45275" y="60807"/>
                  </a:lnTo>
                  <a:lnTo>
                    <a:pt x="45275" y="60629"/>
                  </a:lnTo>
                  <a:lnTo>
                    <a:pt x="59766" y="50114"/>
                  </a:lnTo>
                  <a:lnTo>
                    <a:pt x="60147" y="478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7780102" y="5202270"/>
              <a:ext cx="214629" cy="760730"/>
            </a:xfrm>
            <a:custGeom>
              <a:avLst/>
              <a:gdLst/>
              <a:ahLst/>
              <a:cxnLst/>
              <a:rect l="l" t="t" r="r" b="b"/>
              <a:pathLst>
                <a:path w="214629" h="760729">
                  <a:moveTo>
                    <a:pt x="0" y="760554"/>
                  </a:moveTo>
                  <a:lnTo>
                    <a:pt x="5564" y="743641"/>
                  </a:lnTo>
                </a:path>
                <a:path w="214629" h="760729">
                  <a:moveTo>
                    <a:pt x="214221" y="16884"/>
                  </a:moveTo>
                  <a:lnTo>
                    <a:pt x="208657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7932725" y="518778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53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24" y="45389"/>
                  </a:lnTo>
                  <a:lnTo>
                    <a:pt x="40449" y="55168"/>
                  </a:lnTo>
                  <a:lnTo>
                    <a:pt x="25057" y="55168"/>
                  </a:lnTo>
                  <a:lnTo>
                    <a:pt x="12585" y="46113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89" y="7683"/>
                  </a:lnTo>
                  <a:lnTo>
                    <a:pt x="53924" y="17373"/>
                  </a:lnTo>
                  <a:lnTo>
                    <a:pt x="58140" y="11620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82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20"/>
                  </a:lnTo>
                  <a:lnTo>
                    <a:pt x="5765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69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88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7988760" y="4662628"/>
              <a:ext cx="221615" cy="574040"/>
            </a:xfrm>
            <a:custGeom>
              <a:avLst/>
              <a:gdLst/>
              <a:ahLst/>
              <a:cxnLst/>
              <a:rect l="l" t="t" r="r" b="b"/>
              <a:pathLst>
                <a:path w="221615" h="574039">
                  <a:moveTo>
                    <a:pt x="0" y="573507"/>
                  </a:moveTo>
                  <a:lnTo>
                    <a:pt x="5564" y="556526"/>
                  </a:lnTo>
                </a:path>
                <a:path w="221615" h="574039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8148587" y="4648148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24" y="55168"/>
                  </a:lnTo>
                  <a:lnTo>
                    <a:pt x="25082" y="55168"/>
                  </a:lnTo>
                  <a:lnTo>
                    <a:pt x="12560" y="46075"/>
                  </a:lnTo>
                  <a:lnTo>
                    <a:pt x="7734" y="31432"/>
                  </a:lnTo>
                  <a:lnTo>
                    <a:pt x="12611" y="16637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31" y="2019"/>
                  </a:lnTo>
                  <a:lnTo>
                    <a:pt x="20231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61" y="15100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32" y="49403"/>
                  </a:lnTo>
                  <a:lnTo>
                    <a:pt x="6705" y="51320"/>
                  </a:lnTo>
                  <a:lnTo>
                    <a:pt x="8724" y="52374"/>
                  </a:lnTo>
                  <a:lnTo>
                    <a:pt x="8877" y="52324"/>
                  </a:lnTo>
                  <a:lnTo>
                    <a:pt x="21767" y="61683"/>
                  </a:lnTo>
                  <a:lnTo>
                    <a:pt x="23406" y="62839"/>
                  </a:lnTo>
                  <a:lnTo>
                    <a:pt x="25603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8204613" y="4533114"/>
              <a:ext cx="221615" cy="163830"/>
            </a:xfrm>
            <a:custGeom>
              <a:avLst/>
              <a:gdLst/>
              <a:ahLst/>
              <a:cxnLst/>
              <a:rect l="l" t="t" r="r" b="b"/>
              <a:pathLst>
                <a:path w="221615" h="163829">
                  <a:moveTo>
                    <a:pt x="0" y="163379"/>
                  </a:moveTo>
                  <a:lnTo>
                    <a:pt x="5564" y="146398"/>
                  </a:lnTo>
                </a:path>
                <a:path w="221615" h="163829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8364436" y="4518634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21"/>
                  </a:lnTo>
                  <a:lnTo>
                    <a:pt x="53911" y="45377"/>
                  </a:lnTo>
                  <a:lnTo>
                    <a:pt x="40424" y="55168"/>
                  </a:lnTo>
                  <a:lnTo>
                    <a:pt x="25082" y="55168"/>
                  </a:lnTo>
                  <a:lnTo>
                    <a:pt x="12573" y="46088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40" y="11607"/>
                  </a:lnTo>
                  <a:lnTo>
                    <a:pt x="43738" y="1155"/>
                  </a:lnTo>
                  <a:lnTo>
                    <a:pt x="42214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24" y="52387"/>
                  </a:lnTo>
                  <a:lnTo>
                    <a:pt x="8890" y="52336"/>
                  </a:lnTo>
                  <a:lnTo>
                    <a:pt x="21780" y="61683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8420466" y="4549999"/>
              <a:ext cx="221615" cy="107950"/>
            </a:xfrm>
            <a:custGeom>
              <a:avLst/>
              <a:gdLst/>
              <a:ahLst/>
              <a:cxnLst/>
              <a:rect l="l" t="t" r="r" b="b"/>
              <a:pathLst>
                <a:path w="221615" h="107950">
                  <a:moveTo>
                    <a:pt x="0" y="16980"/>
                  </a:moveTo>
                  <a:lnTo>
                    <a:pt x="5564" y="0"/>
                  </a:lnTo>
                </a:path>
                <a:path w="221615" h="107950">
                  <a:moveTo>
                    <a:pt x="221416" y="107928"/>
                  </a:moveTo>
                  <a:lnTo>
                    <a:pt x="215852" y="91043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8580285" y="4626558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8636318" y="4657927"/>
              <a:ext cx="229235" cy="122555"/>
            </a:xfrm>
            <a:custGeom>
              <a:avLst/>
              <a:gdLst/>
              <a:ahLst/>
              <a:cxnLst/>
              <a:rect l="l" t="t" r="r" b="b"/>
              <a:pathLst>
                <a:path w="229234" h="122554">
                  <a:moveTo>
                    <a:pt x="0" y="16980"/>
                  </a:moveTo>
                  <a:lnTo>
                    <a:pt x="5564" y="0"/>
                  </a:lnTo>
                </a:path>
                <a:path w="229234" h="122554">
                  <a:moveTo>
                    <a:pt x="228612" y="122318"/>
                  </a:moveTo>
                  <a:lnTo>
                    <a:pt x="223047" y="105434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8840947" y="4748875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4" h="17779">
                  <a:moveTo>
                    <a:pt x="4604" y="0"/>
                  </a:moveTo>
                  <a:lnTo>
                    <a:pt x="2302" y="287"/>
                  </a:lnTo>
                  <a:lnTo>
                    <a:pt x="0" y="3549"/>
                  </a:lnTo>
                  <a:lnTo>
                    <a:pt x="383" y="5756"/>
                  </a:lnTo>
                  <a:lnTo>
                    <a:pt x="1918" y="6907"/>
                  </a:lnTo>
                  <a:lnTo>
                    <a:pt x="16308" y="17364"/>
                  </a:lnTo>
                  <a:lnTo>
                    <a:pt x="20529" y="11608"/>
                  </a:lnTo>
                  <a:lnTo>
                    <a:pt x="6139" y="1151"/>
                  </a:lnTo>
                  <a:lnTo>
                    <a:pt x="46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7667188" y="4762882"/>
              <a:ext cx="24130" cy="65405"/>
            </a:xfrm>
            <a:custGeom>
              <a:avLst/>
              <a:gdLst/>
              <a:ahLst/>
              <a:cxnLst/>
              <a:rect l="l" t="t" r="r" b="b"/>
              <a:pathLst>
                <a:path w="24129" h="65404">
                  <a:moveTo>
                    <a:pt x="23983" y="0"/>
                  </a:moveTo>
                  <a:lnTo>
                    <a:pt x="18803" y="0"/>
                  </a:lnTo>
                  <a:lnTo>
                    <a:pt x="17460" y="2878"/>
                  </a:lnTo>
                  <a:lnTo>
                    <a:pt x="15061" y="5756"/>
                  </a:lnTo>
                  <a:lnTo>
                    <a:pt x="8346" y="11704"/>
                  </a:lnTo>
                  <a:lnTo>
                    <a:pt x="4508" y="14294"/>
                  </a:lnTo>
                  <a:lnTo>
                    <a:pt x="0" y="16309"/>
                  </a:lnTo>
                  <a:lnTo>
                    <a:pt x="0" y="24080"/>
                  </a:lnTo>
                  <a:lnTo>
                    <a:pt x="16021" y="14486"/>
                  </a:lnTo>
                  <a:lnTo>
                    <a:pt x="16021" y="65332"/>
                  </a:lnTo>
                  <a:lnTo>
                    <a:pt x="23983" y="65332"/>
                  </a:lnTo>
                  <a:lnTo>
                    <a:pt x="23983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2" name="object 1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42796" y="4531195"/>
              <a:ext cx="336010" cy="529760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8803335" y="4749355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307"/>
                  </a:moveTo>
                  <a:lnTo>
                    <a:pt x="59004" y="45770"/>
                  </a:lnTo>
                  <a:lnTo>
                    <a:pt x="57848" y="44132"/>
                  </a:lnTo>
                  <a:lnTo>
                    <a:pt x="55549" y="43751"/>
                  </a:lnTo>
                  <a:lnTo>
                    <a:pt x="53911" y="44907"/>
                  </a:lnTo>
                  <a:lnTo>
                    <a:pt x="40436" y="54686"/>
                  </a:lnTo>
                  <a:lnTo>
                    <a:pt x="25057" y="54686"/>
                  </a:lnTo>
                  <a:lnTo>
                    <a:pt x="12585" y="45631"/>
                  </a:lnTo>
                  <a:lnTo>
                    <a:pt x="7747" y="30949"/>
                  </a:lnTo>
                  <a:lnTo>
                    <a:pt x="12623" y="16154"/>
                  </a:lnTo>
                  <a:lnTo>
                    <a:pt x="24942" y="7200"/>
                  </a:lnTo>
                  <a:lnTo>
                    <a:pt x="41630" y="7200"/>
                  </a:lnTo>
                  <a:lnTo>
                    <a:pt x="41630" y="0"/>
                  </a:lnTo>
                  <a:lnTo>
                    <a:pt x="21869" y="0"/>
                  </a:lnTo>
                  <a:lnTo>
                    <a:pt x="20243" y="1536"/>
                  </a:lnTo>
                  <a:lnTo>
                    <a:pt x="20243" y="1790"/>
                  </a:lnTo>
                  <a:lnTo>
                    <a:pt x="7391" y="11137"/>
                  </a:lnTo>
                  <a:lnTo>
                    <a:pt x="5753" y="12280"/>
                  </a:lnTo>
                  <a:lnTo>
                    <a:pt x="5372" y="14490"/>
                  </a:lnTo>
                  <a:lnTo>
                    <a:pt x="5473" y="14630"/>
                  </a:lnTo>
                  <a:lnTo>
                    <a:pt x="0" y="31661"/>
                  </a:lnTo>
                  <a:lnTo>
                    <a:pt x="965" y="33782"/>
                  </a:lnTo>
                  <a:lnTo>
                    <a:pt x="1143" y="33845"/>
                  </a:lnTo>
                  <a:lnTo>
                    <a:pt x="6045" y="48933"/>
                  </a:lnTo>
                  <a:lnTo>
                    <a:pt x="6718" y="50850"/>
                  </a:lnTo>
                  <a:lnTo>
                    <a:pt x="8724" y="51904"/>
                  </a:lnTo>
                  <a:lnTo>
                    <a:pt x="8877" y="51854"/>
                  </a:lnTo>
                  <a:lnTo>
                    <a:pt x="21780" y="61214"/>
                  </a:lnTo>
                  <a:lnTo>
                    <a:pt x="23406" y="62369"/>
                  </a:lnTo>
                  <a:lnTo>
                    <a:pt x="25615" y="61976"/>
                  </a:lnTo>
                  <a:lnTo>
                    <a:pt x="43649" y="61887"/>
                  </a:lnTo>
                  <a:lnTo>
                    <a:pt x="45275" y="60248"/>
                  </a:lnTo>
                  <a:lnTo>
                    <a:pt x="45275" y="60109"/>
                  </a:lnTo>
                  <a:lnTo>
                    <a:pt x="58140" y="50761"/>
                  </a:lnTo>
                  <a:lnTo>
                    <a:pt x="59766" y="49606"/>
                  </a:lnTo>
                  <a:lnTo>
                    <a:pt x="60147" y="473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8859366" y="4780246"/>
              <a:ext cx="221615" cy="50800"/>
            </a:xfrm>
            <a:custGeom>
              <a:avLst/>
              <a:gdLst/>
              <a:ahLst/>
              <a:cxnLst/>
              <a:rect l="l" t="t" r="r" b="b"/>
              <a:pathLst>
                <a:path w="221615" h="50800">
                  <a:moveTo>
                    <a:pt x="0" y="16980"/>
                  </a:moveTo>
                  <a:lnTo>
                    <a:pt x="5564" y="0"/>
                  </a:lnTo>
                </a:path>
                <a:path w="221615" h="50800">
                  <a:moveTo>
                    <a:pt x="221416" y="50366"/>
                  </a:moveTo>
                  <a:lnTo>
                    <a:pt x="215852" y="33481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9019184" y="4799253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02"/>
                  </a:lnTo>
                  <a:lnTo>
                    <a:pt x="55549" y="44221"/>
                  </a:lnTo>
                  <a:lnTo>
                    <a:pt x="53924" y="45377"/>
                  </a:lnTo>
                  <a:lnTo>
                    <a:pt x="40449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30" y="7670"/>
                  </a:lnTo>
                  <a:lnTo>
                    <a:pt x="40576" y="7670"/>
                  </a:lnTo>
                  <a:lnTo>
                    <a:pt x="53924" y="17360"/>
                  </a:lnTo>
                  <a:lnTo>
                    <a:pt x="58140" y="11607"/>
                  </a:lnTo>
                  <a:lnTo>
                    <a:pt x="43751" y="1143"/>
                  </a:lnTo>
                  <a:lnTo>
                    <a:pt x="42214" y="0"/>
                  </a:lnTo>
                  <a:lnTo>
                    <a:pt x="39916" y="279"/>
                  </a:lnTo>
                  <a:lnTo>
                    <a:pt x="39776" y="469"/>
                  </a:lnTo>
                  <a:lnTo>
                    <a:pt x="21882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91" y="11607"/>
                  </a:lnTo>
                  <a:lnTo>
                    <a:pt x="5753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65" y="34239"/>
                  </a:lnTo>
                  <a:lnTo>
                    <a:pt x="1155" y="34302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37" y="52374"/>
                  </a:lnTo>
                  <a:lnTo>
                    <a:pt x="8890" y="52324"/>
                  </a:lnTo>
                  <a:lnTo>
                    <a:pt x="21780" y="61683"/>
                  </a:lnTo>
                  <a:lnTo>
                    <a:pt x="23406" y="62826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88" y="60718"/>
                  </a:lnTo>
                  <a:lnTo>
                    <a:pt x="45288" y="60566"/>
                  </a:lnTo>
                  <a:lnTo>
                    <a:pt x="58140" y="51219"/>
                  </a:lnTo>
                  <a:lnTo>
                    <a:pt x="59766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9075219" y="4806533"/>
              <a:ext cx="221615" cy="41275"/>
            </a:xfrm>
            <a:custGeom>
              <a:avLst/>
              <a:gdLst/>
              <a:ahLst/>
              <a:cxnLst/>
              <a:rect l="l" t="t" r="r" b="b"/>
              <a:pathLst>
                <a:path w="221615" h="41275">
                  <a:moveTo>
                    <a:pt x="0" y="41060"/>
                  </a:moveTo>
                  <a:lnTo>
                    <a:pt x="5564" y="24080"/>
                  </a:lnTo>
                </a:path>
                <a:path w="221615" h="41275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9235046" y="4792052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37" y="44221"/>
                  </a:lnTo>
                  <a:lnTo>
                    <a:pt x="53911" y="45377"/>
                  </a:lnTo>
                  <a:lnTo>
                    <a:pt x="40424" y="55168"/>
                  </a:lnTo>
                  <a:lnTo>
                    <a:pt x="25082" y="55168"/>
                  </a:lnTo>
                  <a:lnTo>
                    <a:pt x="12560" y="46075"/>
                  </a:lnTo>
                  <a:lnTo>
                    <a:pt x="7734" y="31432"/>
                  </a:lnTo>
                  <a:lnTo>
                    <a:pt x="12611" y="16637"/>
                  </a:lnTo>
                  <a:lnTo>
                    <a:pt x="24942" y="7670"/>
                  </a:lnTo>
                  <a:lnTo>
                    <a:pt x="40563" y="7670"/>
                  </a:lnTo>
                  <a:lnTo>
                    <a:pt x="53911" y="17360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02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31" y="2019"/>
                  </a:lnTo>
                  <a:lnTo>
                    <a:pt x="20231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60"/>
                  </a:lnTo>
                  <a:lnTo>
                    <a:pt x="5461" y="15100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32" y="49403"/>
                  </a:lnTo>
                  <a:lnTo>
                    <a:pt x="6705" y="51320"/>
                  </a:lnTo>
                  <a:lnTo>
                    <a:pt x="8724" y="52387"/>
                  </a:lnTo>
                  <a:lnTo>
                    <a:pt x="8877" y="52336"/>
                  </a:lnTo>
                  <a:lnTo>
                    <a:pt x="21767" y="61683"/>
                  </a:lnTo>
                  <a:lnTo>
                    <a:pt x="23406" y="62839"/>
                  </a:lnTo>
                  <a:lnTo>
                    <a:pt x="25603" y="62458"/>
                  </a:lnTo>
                  <a:lnTo>
                    <a:pt x="43649" y="62357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9291072" y="4784947"/>
              <a:ext cx="221615" cy="55880"/>
            </a:xfrm>
            <a:custGeom>
              <a:avLst/>
              <a:gdLst/>
              <a:ahLst/>
              <a:cxnLst/>
              <a:rect l="l" t="t" r="r" b="b"/>
              <a:pathLst>
                <a:path w="221615" h="55879">
                  <a:moveTo>
                    <a:pt x="0" y="55451"/>
                  </a:moveTo>
                  <a:lnTo>
                    <a:pt x="5564" y="38470"/>
                  </a:lnTo>
                </a:path>
                <a:path w="221615" h="55879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9450895" y="4770462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8991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34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27" y="11607"/>
                  </a:lnTo>
                  <a:lnTo>
                    <a:pt x="43738" y="1155"/>
                  </a:lnTo>
                  <a:lnTo>
                    <a:pt x="42214" y="0"/>
                  </a:lnTo>
                  <a:lnTo>
                    <a:pt x="39903" y="292"/>
                  </a:lnTo>
                  <a:lnTo>
                    <a:pt x="39763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78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52" y="34251"/>
                  </a:lnTo>
                  <a:lnTo>
                    <a:pt x="1143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24" y="52387"/>
                  </a:lnTo>
                  <a:lnTo>
                    <a:pt x="8877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69"/>
                  </a:lnTo>
                  <a:lnTo>
                    <a:pt x="45275" y="60731"/>
                  </a:lnTo>
                  <a:lnTo>
                    <a:pt x="45275" y="60579"/>
                  </a:lnTo>
                  <a:lnTo>
                    <a:pt x="58127" y="51231"/>
                  </a:lnTo>
                  <a:lnTo>
                    <a:pt x="59766" y="50088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9506924" y="4770557"/>
              <a:ext cx="221615" cy="48260"/>
            </a:xfrm>
            <a:custGeom>
              <a:avLst/>
              <a:gdLst/>
              <a:ahLst/>
              <a:cxnLst/>
              <a:rect l="l" t="t" r="r" b="b"/>
              <a:pathLst>
                <a:path w="221615" h="48260">
                  <a:moveTo>
                    <a:pt x="0" y="48255"/>
                  </a:moveTo>
                  <a:lnTo>
                    <a:pt x="5564" y="31275"/>
                  </a:lnTo>
                </a:path>
                <a:path w="221615" h="48260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9666745" y="4756073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47" y="47777"/>
                  </a:moveTo>
                  <a:lnTo>
                    <a:pt x="59004" y="46240"/>
                  </a:lnTo>
                  <a:lnTo>
                    <a:pt x="57848" y="44615"/>
                  </a:lnTo>
                  <a:lnTo>
                    <a:pt x="55549" y="44234"/>
                  </a:lnTo>
                  <a:lnTo>
                    <a:pt x="53911" y="45377"/>
                  </a:lnTo>
                  <a:lnTo>
                    <a:pt x="40436" y="55168"/>
                  </a:lnTo>
                  <a:lnTo>
                    <a:pt x="25069" y="55168"/>
                  </a:lnTo>
                  <a:lnTo>
                    <a:pt x="12573" y="46088"/>
                  </a:lnTo>
                  <a:lnTo>
                    <a:pt x="7747" y="31432"/>
                  </a:lnTo>
                  <a:lnTo>
                    <a:pt x="12623" y="16637"/>
                  </a:lnTo>
                  <a:lnTo>
                    <a:pt x="24930" y="7683"/>
                  </a:lnTo>
                  <a:lnTo>
                    <a:pt x="40576" y="7683"/>
                  </a:lnTo>
                  <a:lnTo>
                    <a:pt x="53911" y="17373"/>
                  </a:lnTo>
                  <a:lnTo>
                    <a:pt x="58140" y="11607"/>
                  </a:lnTo>
                  <a:lnTo>
                    <a:pt x="43751" y="1155"/>
                  </a:lnTo>
                  <a:lnTo>
                    <a:pt x="42214" y="0"/>
                  </a:lnTo>
                  <a:lnTo>
                    <a:pt x="39916" y="292"/>
                  </a:lnTo>
                  <a:lnTo>
                    <a:pt x="39776" y="482"/>
                  </a:lnTo>
                  <a:lnTo>
                    <a:pt x="21869" y="482"/>
                  </a:lnTo>
                  <a:lnTo>
                    <a:pt x="20243" y="2019"/>
                  </a:lnTo>
                  <a:lnTo>
                    <a:pt x="20243" y="2273"/>
                  </a:lnTo>
                  <a:lnTo>
                    <a:pt x="7391" y="11607"/>
                  </a:lnTo>
                  <a:lnTo>
                    <a:pt x="5753" y="12763"/>
                  </a:lnTo>
                  <a:lnTo>
                    <a:pt x="5372" y="14973"/>
                  </a:lnTo>
                  <a:lnTo>
                    <a:pt x="5473" y="15113"/>
                  </a:lnTo>
                  <a:lnTo>
                    <a:pt x="0" y="32143"/>
                  </a:lnTo>
                  <a:lnTo>
                    <a:pt x="965" y="34251"/>
                  </a:lnTo>
                  <a:lnTo>
                    <a:pt x="1143" y="34315"/>
                  </a:lnTo>
                  <a:lnTo>
                    <a:pt x="6045" y="49415"/>
                  </a:lnTo>
                  <a:lnTo>
                    <a:pt x="6718" y="51333"/>
                  </a:lnTo>
                  <a:lnTo>
                    <a:pt x="8737" y="52387"/>
                  </a:lnTo>
                  <a:lnTo>
                    <a:pt x="8890" y="52336"/>
                  </a:lnTo>
                  <a:lnTo>
                    <a:pt x="21780" y="61696"/>
                  </a:lnTo>
                  <a:lnTo>
                    <a:pt x="23406" y="62839"/>
                  </a:lnTo>
                  <a:lnTo>
                    <a:pt x="25615" y="62458"/>
                  </a:lnTo>
                  <a:lnTo>
                    <a:pt x="43649" y="62357"/>
                  </a:lnTo>
                  <a:lnTo>
                    <a:pt x="45288" y="60731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47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9722777" y="4763361"/>
              <a:ext cx="221615" cy="41275"/>
            </a:xfrm>
            <a:custGeom>
              <a:avLst/>
              <a:gdLst/>
              <a:ahLst/>
              <a:cxnLst/>
              <a:rect l="l" t="t" r="r" b="b"/>
              <a:pathLst>
                <a:path w="221615" h="41275">
                  <a:moveTo>
                    <a:pt x="0" y="41060"/>
                  </a:moveTo>
                  <a:lnTo>
                    <a:pt x="5564" y="24080"/>
                  </a:lnTo>
                </a:path>
                <a:path w="221615" h="41275">
                  <a:moveTo>
                    <a:pt x="221416" y="16884"/>
                  </a:moveTo>
                  <a:lnTo>
                    <a:pt x="215852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9882594" y="4748885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60159" y="47777"/>
                  </a:moveTo>
                  <a:lnTo>
                    <a:pt x="59004" y="46240"/>
                  </a:lnTo>
                  <a:lnTo>
                    <a:pt x="57848" y="44602"/>
                  </a:lnTo>
                  <a:lnTo>
                    <a:pt x="55549" y="44221"/>
                  </a:lnTo>
                  <a:lnTo>
                    <a:pt x="53924" y="45377"/>
                  </a:lnTo>
                  <a:lnTo>
                    <a:pt x="40449" y="55156"/>
                  </a:lnTo>
                  <a:lnTo>
                    <a:pt x="25057" y="55156"/>
                  </a:lnTo>
                  <a:lnTo>
                    <a:pt x="12585" y="46101"/>
                  </a:lnTo>
                  <a:lnTo>
                    <a:pt x="7747" y="31419"/>
                  </a:lnTo>
                  <a:lnTo>
                    <a:pt x="12623" y="16624"/>
                  </a:lnTo>
                  <a:lnTo>
                    <a:pt x="24942" y="7670"/>
                  </a:lnTo>
                  <a:lnTo>
                    <a:pt x="40576" y="7670"/>
                  </a:lnTo>
                  <a:lnTo>
                    <a:pt x="53924" y="17360"/>
                  </a:lnTo>
                  <a:lnTo>
                    <a:pt x="58140" y="11607"/>
                  </a:lnTo>
                  <a:lnTo>
                    <a:pt x="43751" y="1143"/>
                  </a:lnTo>
                  <a:lnTo>
                    <a:pt x="42214" y="0"/>
                  </a:lnTo>
                  <a:lnTo>
                    <a:pt x="39916" y="279"/>
                  </a:lnTo>
                  <a:lnTo>
                    <a:pt x="39776" y="469"/>
                  </a:lnTo>
                  <a:lnTo>
                    <a:pt x="21882" y="469"/>
                  </a:lnTo>
                  <a:lnTo>
                    <a:pt x="20243" y="2006"/>
                  </a:lnTo>
                  <a:lnTo>
                    <a:pt x="20243" y="2260"/>
                  </a:lnTo>
                  <a:lnTo>
                    <a:pt x="7391" y="11607"/>
                  </a:lnTo>
                  <a:lnTo>
                    <a:pt x="5765" y="12750"/>
                  </a:lnTo>
                  <a:lnTo>
                    <a:pt x="5372" y="14960"/>
                  </a:lnTo>
                  <a:lnTo>
                    <a:pt x="5473" y="15100"/>
                  </a:lnTo>
                  <a:lnTo>
                    <a:pt x="0" y="32131"/>
                  </a:lnTo>
                  <a:lnTo>
                    <a:pt x="965" y="34251"/>
                  </a:lnTo>
                  <a:lnTo>
                    <a:pt x="1155" y="34315"/>
                  </a:lnTo>
                  <a:lnTo>
                    <a:pt x="6045" y="49403"/>
                  </a:lnTo>
                  <a:lnTo>
                    <a:pt x="6718" y="51320"/>
                  </a:lnTo>
                  <a:lnTo>
                    <a:pt x="8737" y="52374"/>
                  </a:lnTo>
                  <a:lnTo>
                    <a:pt x="8890" y="52324"/>
                  </a:lnTo>
                  <a:lnTo>
                    <a:pt x="21780" y="61683"/>
                  </a:lnTo>
                  <a:lnTo>
                    <a:pt x="23418" y="62839"/>
                  </a:lnTo>
                  <a:lnTo>
                    <a:pt x="25615" y="62445"/>
                  </a:lnTo>
                  <a:lnTo>
                    <a:pt x="43649" y="62357"/>
                  </a:lnTo>
                  <a:lnTo>
                    <a:pt x="45288" y="60718"/>
                  </a:lnTo>
                  <a:lnTo>
                    <a:pt x="45288" y="60579"/>
                  </a:lnTo>
                  <a:lnTo>
                    <a:pt x="58140" y="51231"/>
                  </a:lnTo>
                  <a:lnTo>
                    <a:pt x="59766" y="50076"/>
                  </a:lnTo>
                  <a:lnTo>
                    <a:pt x="60159" y="477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9938630" y="4780246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0" y="16980"/>
                  </a:moveTo>
                  <a:lnTo>
                    <a:pt x="5564" y="0"/>
                  </a:lnTo>
                </a:path>
              </a:pathLst>
            </a:custGeom>
            <a:ln w="7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" name="object 135"/>
          <p:cNvSpPr/>
          <p:nvPr/>
        </p:nvSpPr>
        <p:spPr>
          <a:xfrm>
            <a:off x="8579333" y="3473209"/>
            <a:ext cx="485140" cy="97790"/>
          </a:xfrm>
          <a:custGeom>
            <a:avLst/>
            <a:gdLst/>
            <a:ahLst/>
            <a:cxnLst/>
            <a:rect l="l" t="t" r="r" b="b"/>
            <a:pathLst>
              <a:path w="485140" h="97789">
                <a:moveTo>
                  <a:pt x="37414" y="12951"/>
                </a:moveTo>
                <a:lnTo>
                  <a:pt x="22256" y="12951"/>
                </a:lnTo>
                <a:lnTo>
                  <a:pt x="22256" y="75310"/>
                </a:lnTo>
                <a:lnTo>
                  <a:pt x="37414" y="75310"/>
                </a:lnTo>
                <a:lnTo>
                  <a:pt x="37414" y="12951"/>
                </a:lnTo>
                <a:close/>
              </a:path>
              <a:path w="485140" h="97789">
                <a:moveTo>
                  <a:pt x="59575" y="287"/>
                </a:moveTo>
                <a:lnTo>
                  <a:pt x="0" y="287"/>
                </a:lnTo>
                <a:lnTo>
                  <a:pt x="0" y="12951"/>
                </a:lnTo>
                <a:lnTo>
                  <a:pt x="59575" y="12951"/>
                </a:lnTo>
                <a:lnTo>
                  <a:pt x="59575" y="287"/>
                </a:lnTo>
                <a:close/>
              </a:path>
              <a:path w="485140" h="97789">
                <a:moveTo>
                  <a:pt x="150425" y="20338"/>
                </a:moveTo>
                <a:lnTo>
                  <a:pt x="98045" y="20338"/>
                </a:lnTo>
                <a:lnTo>
                  <a:pt x="98045" y="33577"/>
                </a:lnTo>
                <a:lnTo>
                  <a:pt x="150425" y="33577"/>
                </a:lnTo>
                <a:lnTo>
                  <a:pt x="150425" y="20338"/>
                </a:lnTo>
                <a:close/>
              </a:path>
              <a:path w="485140" h="97789">
                <a:moveTo>
                  <a:pt x="150425" y="42979"/>
                </a:moveTo>
                <a:lnTo>
                  <a:pt x="98045" y="42979"/>
                </a:lnTo>
                <a:lnTo>
                  <a:pt x="98045" y="56218"/>
                </a:lnTo>
                <a:lnTo>
                  <a:pt x="150425" y="56218"/>
                </a:lnTo>
                <a:lnTo>
                  <a:pt x="150425" y="42979"/>
                </a:lnTo>
                <a:close/>
              </a:path>
              <a:path w="485140" h="97789">
                <a:moveTo>
                  <a:pt x="227940" y="21106"/>
                </a:moveTo>
                <a:lnTo>
                  <a:pt x="213550" y="21106"/>
                </a:lnTo>
                <a:lnTo>
                  <a:pt x="213550" y="75310"/>
                </a:lnTo>
                <a:lnTo>
                  <a:pt x="227940" y="75310"/>
                </a:lnTo>
                <a:lnTo>
                  <a:pt x="227940" y="21106"/>
                </a:lnTo>
                <a:close/>
              </a:path>
              <a:path w="485140" h="97789">
                <a:moveTo>
                  <a:pt x="227940" y="0"/>
                </a:moveTo>
                <a:lnTo>
                  <a:pt x="216236" y="0"/>
                </a:lnTo>
                <a:lnTo>
                  <a:pt x="214605" y="4509"/>
                </a:lnTo>
                <a:lnTo>
                  <a:pt x="211631" y="8538"/>
                </a:lnTo>
                <a:lnTo>
                  <a:pt x="207218" y="11992"/>
                </a:lnTo>
                <a:lnTo>
                  <a:pt x="202805" y="15349"/>
                </a:lnTo>
                <a:lnTo>
                  <a:pt x="198776" y="17748"/>
                </a:lnTo>
                <a:lnTo>
                  <a:pt x="194939" y="18995"/>
                </a:lnTo>
                <a:lnTo>
                  <a:pt x="194939" y="32042"/>
                </a:lnTo>
                <a:lnTo>
                  <a:pt x="202134" y="29644"/>
                </a:lnTo>
                <a:lnTo>
                  <a:pt x="208273" y="25998"/>
                </a:lnTo>
                <a:lnTo>
                  <a:pt x="213550" y="21106"/>
                </a:lnTo>
                <a:lnTo>
                  <a:pt x="227940" y="21106"/>
                </a:lnTo>
                <a:lnTo>
                  <a:pt x="227940" y="0"/>
                </a:lnTo>
                <a:close/>
              </a:path>
              <a:path w="485140" h="97789">
                <a:moveTo>
                  <a:pt x="293559" y="57561"/>
                </a:moveTo>
                <a:lnTo>
                  <a:pt x="279169" y="59768"/>
                </a:lnTo>
                <a:lnTo>
                  <a:pt x="280512" y="64948"/>
                </a:lnTo>
                <a:lnTo>
                  <a:pt x="283294" y="68978"/>
                </a:lnTo>
                <a:lnTo>
                  <a:pt x="287611" y="72048"/>
                </a:lnTo>
                <a:lnTo>
                  <a:pt x="291928" y="75022"/>
                </a:lnTo>
                <a:lnTo>
                  <a:pt x="297780" y="76557"/>
                </a:lnTo>
                <a:lnTo>
                  <a:pt x="313322" y="76557"/>
                </a:lnTo>
                <a:lnTo>
                  <a:pt x="319462" y="74734"/>
                </a:lnTo>
                <a:lnTo>
                  <a:pt x="323683" y="71184"/>
                </a:lnTo>
                <a:lnTo>
                  <a:pt x="327808" y="67539"/>
                </a:lnTo>
                <a:lnTo>
                  <a:pt x="328527" y="66100"/>
                </a:lnTo>
                <a:lnTo>
                  <a:pt x="301810" y="66100"/>
                </a:lnTo>
                <a:lnTo>
                  <a:pt x="299219" y="65428"/>
                </a:lnTo>
                <a:lnTo>
                  <a:pt x="297301" y="63989"/>
                </a:lnTo>
                <a:lnTo>
                  <a:pt x="295478" y="62454"/>
                </a:lnTo>
                <a:lnTo>
                  <a:pt x="294231" y="60343"/>
                </a:lnTo>
                <a:lnTo>
                  <a:pt x="293559" y="57561"/>
                </a:lnTo>
                <a:close/>
              </a:path>
              <a:path w="485140" h="97789">
                <a:moveTo>
                  <a:pt x="311403" y="19762"/>
                </a:moveTo>
                <a:lnTo>
                  <a:pt x="296245" y="19762"/>
                </a:lnTo>
                <a:lnTo>
                  <a:pt x="290393" y="21297"/>
                </a:lnTo>
                <a:lnTo>
                  <a:pt x="286748" y="24559"/>
                </a:lnTo>
                <a:lnTo>
                  <a:pt x="283006" y="27725"/>
                </a:lnTo>
                <a:lnTo>
                  <a:pt x="281184" y="31659"/>
                </a:lnTo>
                <a:lnTo>
                  <a:pt x="281184" y="41636"/>
                </a:lnTo>
                <a:lnTo>
                  <a:pt x="283294" y="45665"/>
                </a:lnTo>
                <a:lnTo>
                  <a:pt x="290681" y="50750"/>
                </a:lnTo>
                <a:lnTo>
                  <a:pt x="298068" y="53052"/>
                </a:lnTo>
                <a:lnTo>
                  <a:pt x="312171" y="56218"/>
                </a:lnTo>
                <a:lnTo>
                  <a:pt x="313705" y="56890"/>
                </a:lnTo>
                <a:lnTo>
                  <a:pt x="314473" y="57561"/>
                </a:lnTo>
                <a:lnTo>
                  <a:pt x="315145" y="58233"/>
                </a:lnTo>
                <a:lnTo>
                  <a:pt x="315432" y="59192"/>
                </a:lnTo>
                <a:lnTo>
                  <a:pt x="315432" y="61878"/>
                </a:lnTo>
                <a:lnTo>
                  <a:pt x="314857" y="63126"/>
                </a:lnTo>
                <a:lnTo>
                  <a:pt x="313610" y="64085"/>
                </a:lnTo>
                <a:lnTo>
                  <a:pt x="311691" y="65428"/>
                </a:lnTo>
                <a:lnTo>
                  <a:pt x="308909" y="66100"/>
                </a:lnTo>
                <a:lnTo>
                  <a:pt x="328527" y="66100"/>
                </a:lnTo>
                <a:lnTo>
                  <a:pt x="329918" y="63318"/>
                </a:lnTo>
                <a:lnTo>
                  <a:pt x="329918" y="53724"/>
                </a:lnTo>
                <a:lnTo>
                  <a:pt x="301714" y="39429"/>
                </a:lnTo>
                <a:lnTo>
                  <a:pt x="297205" y="38086"/>
                </a:lnTo>
                <a:lnTo>
                  <a:pt x="295958" y="37127"/>
                </a:lnTo>
                <a:lnTo>
                  <a:pt x="294998" y="36455"/>
                </a:lnTo>
                <a:lnTo>
                  <a:pt x="294519" y="35592"/>
                </a:lnTo>
                <a:lnTo>
                  <a:pt x="294519" y="33385"/>
                </a:lnTo>
                <a:lnTo>
                  <a:pt x="294998" y="32426"/>
                </a:lnTo>
                <a:lnTo>
                  <a:pt x="297780" y="30603"/>
                </a:lnTo>
                <a:lnTo>
                  <a:pt x="300467" y="30028"/>
                </a:lnTo>
                <a:lnTo>
                  <a:pt x="326862" y="30028"/>
                </a:lnTo>
                <a:lnTo>
                  <a:pt x="326657" y="29356"/>
                </a:lnTo>
                <a:lnTo>
                  <a:pt x="324162" y="25806"/>
                </a:lnTo>
                <a:lnTo>
                  <a:pt x="320613" y="23312"/>
                </a:lnTo>
                <a:lnTo>
                  <a:pt x="316967" y="20914"/>
                </a:lnTo>
                <a:lnTo>
                  <a:pt x="311403" y="19762"/>
                </a:lnTo>
                <a:close/>
              </a:path>
              <a:path w="485140" h="97789">
                <a:moveTo>
                  <a:pt x="326862" y="30028"/>
                </a:moveTo>
                <a:lnTo>
                  <a:pt x="307278" y="30028"/>
                </a:lnTo>
                <a:lnTo>
                  <a:pt x="309580" y="30603"/>
                </a:lnTo>
                <a:lnTo>
                  <a:pt x="312842" y="32906"/>
                </a:lnTo>
                <a:lnTo>
                  <a:pt x="313897" y="34441"/>
                </a:lnTo>
                <a:lnTo>
                  <a:pt x="314473" y="36647"/>
                </a:lnTo>
                <a:lnTo>
                  <a:pt x="328096" y="34057"/>
                </a:lnTo>
                <a:lnTo>
                  <a:pt x="326862" y="30028"/>
                </a:lnTo>
                <a:close/>
              </a:path>
              <a:path w="485140" h="97789">
                <a:moveTo>
                  <a:pt x="372993" y="19762"/>
                </a:moveTo>
                <a:lnTo>
                  <a:pt x="357739" y="19762"/>
                </a:lnTo>
                <a:lnTo>
                  <a:pt x="351792" y="22257"/>
                </a:lnTo>
                <a:lnTo>
                  <a:pt x="342390" y="32426"/>
                </a:lnTo>
                <a:lnTo>
                  <a:pt x="340056" y="39333"/>
                </a:lnTo>
                <a:lnTo>
                  <a:pt x="339992" y="56026"/>
                </a:lnTo>
                <a:lnTo>
                  <a:pt x="341814" y="62262"/>
                </a:lnTo>
                <a:lnTo>
                  <a:pt x="345364" y="67251"/>
                </a:lnTo>
                <a:lnTo>
                  <a:pt x="349969" y="73391"/>
                </a:lnTo>
                <a:lnTo>
                  <a:pt x="356972" y="76557"/>
                </a:lnTo>
                <a:lnTo>
                  <a:pt x="372322" y="76557"/>
                </a:lnTo>
                <a:lnTo>
                  <a:pt x="377310" y="75118"/>
                </a:lnTo>
                <a:lnTo>
                  <a:pt x="381339" y="72431"/>
                </a:lnTo>
                <a:lnTo>
                  <a:pt x="385273" y="69649"/>
                </a:lnTo>
                <a:lnTo>
                  <a:pt x="388014" y="65812"/>
                </a:lnTo>
                <a:lnTo>
                  <a:pt x="363208" y="65812"/>
                </a:lnTo>
                <a:lnTo>
                  <a:pt x="360426" y="64565"/>
                </a:lnTo>
                <a:lnTo>
                  <a:pt x="358219" y="62166"/>
                </a:lnTo>
                <a:lnTo>
                  <a:pt x="356013" y="59864"/>
                </a:lnTo>
                <a:lnTo>
                  <a:pt x="354861" y="56506"/>
                </a:lnTo>
                <a:lnTo>
                  <a:pt x="354765" y="52285"/>
                </a:lnTo>
                <a:lnTo>
                  <a:pt x="390741" y="52285"/>
                </a:lnTo>
                <a:lnTo>
                  <a:pt x="390476" y="44548"/>
                </a:lnTo>
                <a:lnTo>
                  <a:pt x="390278" y="43459"/>
                </a:lnTo>
                <a:lnTo>
                  <a:pt x="355053" y="43459"/>
                </a:lnTo>
                <a:lnTo>
                  <a:pt x="355023" y="39333"/>
                </a:lnTo>
                <a:lnTo>
                  <a:pt x="356013" y="36455"/>
                </a:lnTo>
                <a:lnTo>
                  <a:pt x="360042" y="31850"/>
                </a:lnTo>
                <a:lnTo>
                  <a:pt x="362632" y="30699"/>
                </a:lnTo>
                <a:lnTo>
                  <a:pt x="386093" y="30699"/>
                </a:lnTo>
                <a:lnTo>
                  <a:pt x="384121" y="27725"/>
                </a:lnTo>
                <a:lnTo>
                  <a:pt x="379421" y="22353"/>
                </a:lnTo>
                <a:lnTo>
                  <a:pt x="372993" y="19762"/>
                </a:lnTo>
                <a:close/>
              </a:path>
              <a:path w="485140" h="97789">
                <a:moveTo>
                  <a:pt x="375679" y="57945"/>
                </a:moveTo>
                <a:lnTo>
                  <a:pt x="374912" y="60727"/>
                </a:lnTo>
                <a:lnTo>
                  <a:pt x="373761" y="62742"/>
                </a:lnTo>
                <a:lnTo>
                  <a:pt x="372226" y="63893"/>
                </a:lnTo>
                <a:lnTo>
                  <a:pt x="370691" y="65140"/>
                </a:lnTo>
                <a:lnTo>
                  <a:pt x="368772" y="65812"/>
                </a:lnTo>
                <a:lnTo>
                  <a:pt x="388014" y="65812"/>
                </a:lnTo>
                <a:lnTo>
                  <a:pt x="388151" y="65620"/>
                </a:lnTo>
                <a:lnTo>
                  <a:pt x="389973" y="60439"/>
                </a:lnTo>
                <a:lnTo>
                  <a:pt x="375679" y="57945"/>
                </a:lnTo>
                <a:close/>
              </a:path>
              <a:path w="485140" h="97789">
                <a:moveTo>
                  <a:pt x="386093" y="30699"/>
                </a:moveTo>
                <a:lnTo>
                  <a:pt x="368772" y="30699"/>
                </a:lnTo>
                <a:lnTo>
                  <a:pt x="371266" y="31754"/>
                </a:lnTo>
                <a:lnTo>
                  <a:pt x="375295" y="36168"/>
                </a:lnTo>
                <a:lnTo>
                  <a:pt x="376447" y="39333"/>
                </a:lnTo>
                <a:lnTo>
                  <a:pt x="376543" y="43459"/>
                </a:lnTo>
                <a:lnTo>
                  <a:pt x="390278" y="43459"/>
                </a:lnTo>
                <a:lnTo>
                  <a:pt x="389266" y="37882"/>
                </a:lnTo>
                <a:lnTo>
                  <a:pt x="387139" y="32278"/>
                </a:lnTo>
                <a:lnTo>
                  <a:pt x="386093" y="30699"/>
                </a:lnTo>
                <a:close/>
              </a:path>
              <a:path w="485140" h="97789">
                <a:moveTo>
                  <a:pt x="402925" y="78859"/>
                </a:moveTo>
                <a:lnTo>
                  <a:pt x="402829" y="85479"/>
                </a:lnTo>
                <a:lnTo>
                  <a:pt x="404747" y="89412"/>
                </a:lnTo>
                <a:lnTo>
                  <a:pt x="408681" y="92578"/>
                </a:lnTo>
                <a:lnTo>
                  <a:pt x="412518" y="95744"/>
                </a:lnTo>
                <a:lnTo>
                  <a:pt x="419042" y="97375"/>
                </a:lnTo>
                <a:lnTo>
                  <a:pt x="433144" y="97375"/>
                </a:lnTo>
                <a:lnTo>
                  <a:pt x="451682" y="86342"/>
                </a:lnTo>
                <a:lnTo>
                  <a:pt x="424702" y="86342"/>
                </a:lnTo>
                <a:lnTo>
                  <a:pt x="422591" y="85863"/>
                </a:lnTo>
                <a:lnTo>
                  <a:pt x="421248" y="84807"/>
                </a:lnTo>
                <a:lnTo>
                  <a:pt x="420193" y="84040"/>
                </a:lnTo>
                <a:lnTo>
                  <a:pt x="419617" y="82793"/>
                </a:lnTo>
                <a:lnTo>
                  <a:pt x="419329" y="80874"/>
                </a:lnTo>
                <a:lnTo>
                  <a:pt x="402925" y="78859"/>
                </a:lnTo>
                <a:close/>
              </a:path>
              <a:path w="485140" h="97789">
                <a:moveTo>
                  <a:pt x="454058" y="66483"/>
                </a:moveTo>
                <a:lnTo>
                  <a:pt x="439668" y="66483"/>
                </a:lnTo>
                <a:lnTo>
                  <a:pt x="439668" y="77612"/>
                </a:lnTo>
                <a:lnTo>
                  <a:pt x="439380" y="79819"/>
                </a:lnTo>
                <a:lnTo>
                  <a:pt x="431417" y="86342"/>
                </a:lnTo>
                <a:lnTo>
                  <a:pt x="451682" y="86342"/>
                </a:lnTo>
                <a:lnTo>
                  <a:pt x="453482" y="80874"/>
                </a:lnTo>
                <a:lnTo>
                  <a:pt x="454058" y="76077"/>
                </a:lnTo>
                <a:lnTo>
                  <a:pt x="454058" y="66483"/>
                </a:lnTo>
                <a:close/>
              </a:path>
              <a:path w="485140" h="97789">
                <a:moveTo>
                  <a:pt x="430650" y="19762"/>
                </a:moveTo>
                <a:lnTo>
                  <a:pt x="417411" y="19762"/>
                </a:lnTo>
                <a:lnTo>
                  <a:pt x="411942" y="22161"/>
                </a:lnTo>
                <a:lnTo>
                  <a:pt x="407625" y="26958"/>
                </a:lnTo>
                <a:lnTo>
                  <a:pt x="403212" y="31754"/>
                </a:lnTo>
                <a:lnTo>
                  <a:pt x="401006" y="38662"/>
                </a:lnTo>
                <a:lnTo>
                  <a:pt x="401006" y="55067"/>
                </a:lnTo>
                <a:lnTo>
                  <a:pt x="402733" y="61111"/>
                </a:lnTo>
                <a:lnTo>
                  <a:pt x="405995" y="66004"/>
                </a:lnTo>
                <a:lnTo>
                  <a:pt x="410312" y="72240"/>
                </a:lnTo>
                <a:lnTo>
                  <a:pt x="416068" y="75310"/>
                </a:lnTo>
                <a:lnTo>
                  <a:pt x="429882" y="75310"/>
                </a:lnTo>
                <a:lnTo>
                  <a:pt x="435351" y="72336"/>
                </a:lnTo>
                <a:lnTo>
                  <a:pt x="439668" y="66483"/>
                </a:lnTo>
                <a:lnTo>
                  <a:pt x="454058" y="66483"/>
                </a:lnTo>
                <a:lnTo>
                  <a:pt x="454058" y="63701"/>
                </a:lnTo>
                <a:lnTo>
                  <a:pt x="424126" y="63701"/>
                </a:lnTo>
                <a:lnTo>
                  <a:pt x="421344" y="62358"/>
                </a:lnTo>
                <a:lnTo>
                  <a:pt x="419055" y="59576"/>
                </a:lnTo>
                <a:lnTo>
                  <a:pt x="416835" y="56986"/>
                </a:lnTo>
                <a:lnTo>
                  <a:pt x="415780" y="52765"/>
                </a:lnTo>
                <a:lnTo>
                  <a:pt x="415780" y="41540"/>
                </a:lnTo>
                <a:lnTo>
                  <a:pt x="416835" y="37415"/>
                </a:lnTo>
                <a:lnTo>
                  <a:pt x="419138" y="34728"/>
                </a:lnTo>
                <a:lnTo>
                  <a:pt x="421344" y="32042"/>
                </a:lnTo>
                <a:lnTo>
                  <a:pt x="424222" y="30699"/>
                </a:lnTo>
                <a:lnTo>
                  <a:pt x="454058" y="30699"/>
                </a:lnTo>
                <a:lnTo>
                  <a:pt x="454058" y="28589"/>
                </a:lnTo>
                <a:lnTo>
                  <a:pt x="440531" y="28589"/>
                </a:lnTo>
                <a:lnTo>
                  <a:pt x="436214" y="22640"/>
                </a:lnTo>
                <a:lnTo>
                  <a:pt x="430650" y="19762"/>
                </a:lnTo>
                <a:close/>
              </a:path>
              <a:path w="485140" h="97789">
                <a:moveTo>
                  <a:pt x="454058" y="30699"/>
                </a:moveTo>
                <a:lnTo>
                  <a:pt x="431129" y="30699"/>
                </a:lnTo>
                <a:lnTo>
                  <a:pt x="434103" y="32042"/>
                </a:lnTo>
                <a:lnTo>
                  <a:pt x="436406" y="34824"/>
                </a:lnTo>
                <a:lnTo>
                  <a:pt x="438708" y="37511"/>
                </a:lnTo>
                <a:lnTo>
                  <a:pt x="439807" y="41540"/>
                </a:lnTo>
                <a:lnTo>
                  <a:pt x="439859" y="52765"/>
                </a:lnTo>
                <a:lnTo>
                  <a:pt x="438708" y="56794"/>
                </a:lnTo>
                <a:lnTo>
                  <a:pt x="436221" y="59672"/>
                </a:lnTo>
                <a:lnTo>
                  <a:pt x="433816" y="62262"/>
                </a:lnTo>
                <a:lnTo>
                  <a:pt x="430842" y="63701"/>
                </a:lnTo>
                <a:lnTo>
                  <a:pt x="454058" y="63701"/>
                </a:lnTo>
                <a:lnTo>
                  <a:pt x="454058" y="30699"/>
                </a:lnTo>
                <a:close/>
              </a:path>
              <a:path w="485140" h="97789">
                <a:moveTo>
                  <a:pt x="454058" y="20914"/>
                </a:moveTo>
                <a:lnTo>
                  <a:pt x="440531" y="20914"/>
                </a:lnTo>
                <a:lnTo>
                  <a:pt x="440531" y="28589"/>
                </a:lnTo>
                <a:lnTo>
                  <a:pt x="454058" y="28589"/>
                </a:lnTo>
                <a:lnTo>
                  <a:pt x="454058" y="20914"/>
                </a:lnTo>
                <a:close/>
              </a:path>
              <a:path w="485140" h="97789">
                <a:moveTo>
                  <a:pt x="484565" y="60919"/>
                </a:moveTo>
                <a:lnTo>
                  <a:pt x="470175" y="60919"/>
                </a:lnTo>
                <a:lnTo>
                  <a:pt x="470175" y="75310"/>
                </a:lnTo>
                <a:lnTo>
                  <a:pt x="484565" y="75310"/>
                </a:lnTo>
                <a:lnTo>
                  <a:pt x="484565" y="60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36" name="object 136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453659" y="6141392"/>
            <a:ext cx="732268" cy="98341"/>
          </a:xfrm>
          <a:prstGeom prst="rect">
            <a:avLst/>
          </a:prstGeom>
        </p:spPr>
      </p:pic>
      <p:pic>
        <p:nvPicPr>
          <p:cNvPr id="137" name="object 137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7700955" y="879472"/>
            <a:ext cx="4018054" cy="2215771"/>
          </a:xfrm>
          <a:prstGeom prst="rect">
            <a:avLst/>
          </a:prstGeom>
        </p:spPr>
      </p:pic>
      <p:sp>
        <p:nvSpPr>
          <p:cNvPr id="138" name="object 13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39" name="object 13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40" name="object 1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44221"/>
            <a:ext cx="782574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Influencia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dirty="0" sz="2400" spc="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periodo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muestreo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transitoria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737616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64870"/>
            <a:ext cx="188912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Influencia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el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LDR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74954" y="2123619"/>
            <a:ext cx="46355" cy="69850"/>
          </a:xfrm>
          <a:custGeom>
            <a:avLst/>
            <a:gdLst/>
            <a:ahLst/>
            <a:cxnLst/>
            <a:rect l="l" t="t" r="r" b="b"/>
            <a:pathLst>
              <a:path w="46354" h="69850">
                <a:moveTo>
                  <a:pt x="30817" y="0"/>
                </a:moveTo>
                <a:lnTo>
                  <a:pt x="17582" y="0"/>
                </a:lnTo>
                <a:lnTo>
                  <a:pt x="12335" y="1739"/>
                </a:lnTo>
                <a:lnTo>
                  <a:pt x="4520" y="8592"/>
                </a:lnTo>
                <a:lnTo>
                  <a:pt x="2270" y="13503"/>
                </a:lnTo>
                <a:lnTo>
                  <a:pt x="1667" y="20049"/>
                </a:lnTo>
                <a:lnTo>
                  <a:pt x="10412" y="20970"/>
                </a:lnTo>
                <a:lnTo>
                  <a:pt x="10443" y="16571"/>
                </a:lnTo>
                <a:lnTo>
                  <a:pt x="11690" y="13196"/>
                </a:lnTo>
                <a:lnTo>
                  <a:pt x="16610" y="8285"/>
                </a:lnTo>
                <a:lnTo>
                  <a:pt x="19883" y="7058"/>
                </a:lnTo>
                <a:lnTo>
                  <a:pt x="27862" y="7058"/>
                </a:lnTo>
                <a:lnTo>
                  <a:pt x="31002" y="8183"/>
                </a:lnTo>
                <a:lnTo>
                  <a:pt x="35829" y="12786"/>
                </a:lnTo>
                <a:lnTo>
                  <a:pt x="37036" y="15651"/>
                </a:lnTo>
                <a:lnTo>
                  <a:pt x="37036" y="22300"/>
                </a:lnTo>
                <a:lnTo>
                  <a:pt x="35707" y="25676"/>
                </a:lnTo>
                <a:lnTo>
                  <a:pt x="30408" y="32939"/>
                </a:lnTo>
                <a:lnTo>
                  <a:pt x="25325" y="37747"/>
                </a:lnTo>
                <a:lnTo>
                  <a:pt x="12938" y="47976"/>
                </a:lnTo>
                <a:lnTo>
                  <a:pt x="9225" y="51454"/>
                </a:lnTo>
                <a:lnTo>
                  <a:pt x="4091" y="57490"/>
                </a:lnTo>
                <a:lnTo>
                  <a:pt x="2219" y="60558"/>
                </a:lnTo>
                <a:lnTo>
                  <a:pt x="327" y="65571"/>
                </a:lnTo>
                <a:lnTo>
                  <a:pt x="0" y="67515"/>
                </a:lnTo>
                <a:lnTo>
                  <a:pt x="61" y="69560"/>
                </a:lnTo>
                <a:lnTo>
                  <a:pt x="45874" y="69560"/>
                </a:lnTo>
                <a:lnTo>
                  <a:pt x="45874" y="61377"/>
                </a:lnTo>
                <a:lnTo>
                  <a:pt x="11885" y="61377"/>
                </a:lnTo>
                <a:lnTo>
                  <a:pt x="12826" y="59842"/>
                </a:lnTo>
                <a:lnTo>
                  <a:pt x="14023" y="58308"/>
                </a:lnTo>
                <a:lnTo>
                  <a:pt x="16927" y="55239"/>
                </a:lnTo>
                <a:lnTo>
                  <a:pt x="31421" y="42861"/>
                </a:lnTo>
                <a:lnTo>
                  <a:pt x="35799" y="38872"/>
                </a:lnTo>
                <a:lnTo>
                  <a:pt x="41056" y="32939"/>
                </a:lnTo>
                <a:lnTo>
                  <a:pt x="42938" y="30074"/>
                </a:lnTo>
                <a:lnTo>
                  <a:pt x="45209" y="24755"/>
                </a:lnTo>
                <a:lnTo>
                  <a:pt x="45782" y="21993"/>
                </a:lnTo>
                <a:lnTo>
                  <a:pt x="45782" y="13809"/>
                </a:lnTo>
                <a:lnTo>
                  <a:pt x="43838" y="9206"/>
                </a:lnTo>
                <a:lnTo>
                  <a:pt x="36085" y="1841"/>
                </a:lnTo>
                <a:lnTo>
                  <a:pt x="3081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61567" y="1961685"/>
            <a:ext cx="516890" cy="103505"/>
          </a:xfrm>
          <a:custGeom>
            <a:avLst/>
            <a:gdLst/>
            <a:ahLst/>
            <a:cxnLst/>
            <a:rect l="l" t="t" r="r" b="b"/>
            <a:pathLst>
              <a:path w="516889" h="103505">
                <a:moveTo>
                  <a:pt x="39890" y="13503"/>
                </a:moveTo>
                <a:lnTo>
                  <a:pt x="23729" y="13503"/>
                </a:lnTo>
                <a:lnTo>
                  <a:pt x="23729" y="79892"/>
                </a:lnTo>
                <a:lnTo>
                  <a:pt x="39890" y="79892"/>
                </a:lnTo>
                <a:lnTo>
                  <a:pt x="39890" y="13503"/>
                </a:lnTo>
                <a:close/>
              </a:path>
              <a:path w="516889" h="103505">
                <a:moveTo>
                  <a:pt x="63518" y="0"/>
                </a:moveTo>
                <a:lnTo>
                  <a:pt x="0" y="0"/>
                </a:lnTo>
                <a:lnTo>
                  <a:pt x="0" y="13503"/>
                </a:lnTo>
                <a:lnTo>
                  <a:pt x="63518" y="13503"/>
                </a:lnTo>
                <a:lnTo>
                  <a:pt x="63518" y="0"/>
                </a:lnTo>
                <a:close/>
              </a:path>
              <a:path w="516889" h="103505">
                <a:moveTo>
                  <a:pt x="160380" y="21379"/>
                </a:moveTo>
                <a:lnTo>
                  <a:pt x="104533" y="21379"/>
                </a:lnTo>
                <a:lnTo>
                  <a:pt x="104533" y="35394"/>
                </a:lnTo>
                <a:lnTo>
                  <a:pt x="160380" y="35394"/>
                </a:lnTo>
                <a:lnTo>
                  <a:pt x="160380" y="21379"/>
                </a:lnTo>
                <a:close/>
              </a:path>
              <a:path w="516889" h="103505">
                <a:moveTo>
                  <a:pt x="160380" y="45521"/>
                </a:moveTo>
                <a:lnTo>
                  <a:pt x="104533" y="45521"/>
                </a:lnTo>
                <a:lnTo>
                  <a:pt x="104533" y="59638"/>
                </a:lnTo>
                <a:lnTo>
                  <a:pt x="160380" y="59638"/>
                </a:lnTo>
                <a:lnTo>
                  <a:pt x="160380" y="45521"/>
                </a:lnTo>
                <a:close/>
              </a:path>
              <a:path w="516889" h="103505">
                <a:moveTo>
                  <a:pt x="219295" y="57796"/>
                </a:moveTo>
                <a:lnTo>
                  <a:pt x="204055" y="59331"/>
                </a:lnTo>
                <a:lnTo>
                  <a:pt x="204873" y="66082"/>
                </a:lnTo>
                <a:lnTo>
                  <a:pt x="207737" y="71402"/>
                </a:lnTo>
                <a:lnTo>
                  <a:pt x="212340" y="75391"/>
                </a:lnTo>
                <a:lnTo>
                  <a:pt x="217045" y="79279"/>
                </a:lnTo>
                <a:lnTo>
                  <a:pt x="223080" y="81324"/>
                </a:lnTo>
                <a:lnTo>
                  <a:pt x="239650" y="81324"/>
                </a:lnTo>
                <a:lnTo>
                  <a:pt x="246912" y="77744"/>
                </a:lnTo>
                <a:lnTo>
                  <a:pt x="252026" y="70686"/>
                </a:lnTo>
                <a:lnTo>
                  <a:pt x="253270" y="69049"/>
                </a:lnTo>
                <a:lnTo>
                  <a:pt x="227785" y="69049"/>
                </a:lnTo>
                <a:lnTo>
                  <a:pt x="225330" y="68026"/>
                </a:lnTo>
                <a:lnTo>
                  <a:pt x="221034" y="63934"/>
                </a:lnTo>
                <a:lnTo>
                  <a:pt x="219704" y="61275"/>
                </a:lnTo>
                <a:lnTo>
                  <a:pt x="219295" y="57796"/>
                </a:lnTo>
                <a:close/>
              </a:path>
              <a:path w="516889" h="103505">
                <a:moveTo>
                  <a:pt x="255303" y="38667"/>
                </a:moveTo>
                <a:lnTo>
                  <a:pt x="233717" y="38667"/>
                </a:lnTo>
                <a:lnTo>
                  <a:pt x="236581" y="39895"/>
                </a:lnTo>
                <a:lnTo>
                  <a:pt x="238729" y="42350"/>
                </a:lnTo>
                <a:lnTo>
                  <a:pt x="240979" y="44805"/>
                </a:lnTo>
                <a:lnTo>
                  <a:pt x="242002" y="48488"/>
                </a:lnTo>
                <a:lnTo>
                  <a:pt x="242002" y="58615"/>
                </a:lnTo>
                <a:lnTo>
                  <a:pt x="240877" y="62502"/>
                </a:lnTo>
                <a:lnTo>
                  <a:pt x="238729" y="65162"/>
                </a:lnTo>
                <a:lnTo>
                  <a:pt x="236479" y="67719"/>
                </a:lnTo>
                <a:lnTo>
                  <a:pt x="233819" y="69049"/>
                </a:lnTo>
                <a:lnTo>
                  <a:pt x="253270" y="69049"/>
                </a:lnTo>
                <a:lnTo>
                  <a:pt x="255913" y="65571"/>
                </a:lnTo>
                <a:lnTo>
                  <a:pt x="257754" y="59638"/>
                </a:lnTo>
                <a:lnTo>
                  <a:pt x="257754" y="45214"/>
                </a:lnTo>
                <a:lnTo>
                  <a:pt x="255401" y="38770"/>
                </a:lnTo>
                <a:close/>
              </a:path>
              <a:path w="516889" h="103505">
                <a:moveTo>
                  <a:pt x="254276" y="1022"/>
                </a:moveTo>
                <a:lnTo>
                  <a:pt x="213772" y="1022"/>
                </a:lnTo>
                <a:lnTo>
                  <a:pt x="205896" y="42657"/>
                </a:lnTo>
                <a:lnTo>
                  <a:pt x="218272" y="44498"/>
                </a:lnTo>
                <a:lnTo>
                  <a:pt x="221750" y="40611"/>
                </a:lnTo>
                <a:lnTo>
                  <a:pt x="225739" y="38667"/>
                </a:lnTo>
                <a:lnTo>
                  <a:pt x="255303" y="38667"/>
                </a:lnTo>
                <a:lnTo>
                  <a:pt x="250696" y="33859"/>
                </a:lnTo>
                <a:lnTo>
                  <a:pt x="246087" y="28949"/>
                </a:lnTo>
                <a:lnTo>
                  <a:pt x="222977" y="28949"/>
                </a:lnTo>
                <a:lnTo>
                  <a:pt x="225330" y="15446"/>
                </a:lnTo>
                <a:lnTo>
                  <a:pt x="254276" y="15446"/>
                </a:lnTo>
                <a:lnTo>
                  <a:pt x="254276" y="1022"/>
                </a:lnTo>
                <a:close/>
              </a:path>
              <a:path w="516889" h="103505">
                <a:moveTo>
                  <a:pt x="240263" y="26392"/>
                </a:moveTo>
                <a:lnTo>
                  <a:pt x="229830" y="26392"/>
                </a:lnTo>
                <a:lnTo>
                  <a:pt x="226353" y="27312"/>
                </a:lnTo>
                <a:lnTo>
                  <a:pt x="222977" y="28949"/>
                </a:lnTo>
                <a:lnTo>
                  <a:pt x="246087" y="28949"/>
                </a:lnTo>
                <a:lnTo>
                  <a:pt x="240263" y="26392"/>
                </a:lnTo>
                <a:close/>
              </a:path>
              <a:path w="516889" h="103505">
                <a:moveTo>
                  <a:pt x="312987" y="61070"/>
                </a:moveTo>
                <a:lnTo>
                  <a:pt x="297644" y="63423"/>
                </a:lnTo>
                <a:lnTo>
                  <a:pt x="299076" y="68947"/>
                </a:lnTo>
                <a:lnTo>
                  <a:pt x="302042" y="73243"/>
                </a:lnTo>
                <a:lnTo>
                  <a:pt x="306645" y="76414"/>
                </a:lnTo>
                <a:lnTo>
                  <a:pt x="311248" y="79688"/>
                </a:lnTo>
                <a:lnTo>
                  <a:pt x="317487" y="81222"/>
                </a:lnTo>
                <a:lnTo>
                  <a:pt x="334057" y="81222"/>
                </a:lnTo>
                <a:lnTo>
                  <a:pt x="340603" y="79381"/>
                </a:lnTo>
                <a:lnTo>
                  <a:pt x="349502" y="71709"/>
                </a:lnTo>
                <a:lnTo>
                  <a:pt x="350252" y="70174"/>
                </a:lnTo>
                <a:lnTo>
                  <a:pt x="321783" y="70174"/>
                </a:lnTo>
                <a:lnTo>
                  <a:pt x="319021" y="69356"/>
                </a:lnTo>
                <a:lnTo>
                  <a:pt x="316976" y="67821"/>
                </a:lnTo>
                <a:lnTo>
                  <a:pt x="315032" y="66287"/>
                </a:lnTo>
                <a:lnTo>
                  <a:pt x="313703" y="64037"/>
                </a:lnTo>
                <a:lnTo>
                  <a:pt x="312987" y="61070"/>
                </a:lnTo>
                <a:close/>
              </a:path>
              <a:path w="516889" h="103505">
                <a:moveTo>
                  <a:pt x="332011" y="20663"/>
                </a:moveTo>
                <a:lnTo>
                  <a:pt x="315851" y="20663"/>
                </a:lnTo>
                <a:lnTo>
                  <a:pt x="309611" y="22402"/>
                </a:lnTo>
                <a:lnTo>
                  <a:pt x="301736" y="29256"/>
                </a:lnTo>
                <a:lnTo>
                  <a:pt x="299792" y="33450"/>
                </a:lnTo>
                <a:lnTo>
                  <a:pt x="299792" y="44089"/>
                </a:lnTo>
                <a:lnTo>
                  <a:pt x="302042" y="48385"/>
                </a:lnTo>
                <a:lnTo>
                  <a:pt x="309918" y="53807"/>
                </a:lnTo>
                <a:lnTo>
                  <a:pt x="317794" y="56262"/>
                </a:lnTo>
                <a:lnTo>
                  <a:pt x="332830" y="59638"/>
                </a:lnTo>
                <a:lnTo>
                  <a:pt x="334466" y="60252"/>
                </a:lnTo>
                <a:lnTo>
                  <a:pt x="335285" y="60968"/>
                </a:lnTo>
                <a:lnTo>
                  <a:pt x="336001" y="61786"/>
                </a:lnTo>
                <a:lnTo>
                  <a:pt x="336307" y="62707"/>
                </a:lnTo>
                <a:lnTo>
                  <a:pt x="336307" y="65571"/>
                </a:lnTo>
                <a:lnTo>
                  <a:pt x="335694" y="67003"/>
                </a:lnTo>
                <a:lnTo>
                  <a:pt x="334364" y="68026"/>
                </a:lnTo>
                <a:lnTo>
                  <a:pt x="332318" y="69458"/>
                </a:lnTo>
                <a:lnTo>
                  <a:pt x="329352" y="70174"/>
                </a:lnTo>
                <a:lnTo>
                  <a:pt x="350252" y="70174"/>
                </a:lnTo>
                <a:lnTo>
                  <a:pt x="351752" y="67105"/>
                </a:lnTo>
                <a:lnTo>
                  <a:pt x="351752" y="56978"/>
                </a:lnTo>
                <a:lnTo>
                  <a:pt x="321681" y="41736"/>
                </a:lnTo>
                <a:lnTo>
                  <a:pt x="316874" y="40304"/>
                </a:lnTo>
                <a:lnTo>
                  <a:pt x="315544" y="39281"/>
                </a:lnTo>
                <a:lnTo>
                  <a:pt x="314521" y="38565"/>
                </a:lnTo>
                <a:lnTo>
                  <a:pt x="314010" y="37644"/>
                </a:lnTo>
                <a:lnTo>
                  <a:pt x="314010" y="35189"/>
                </a:lnTo>
                <a:lnTo>
                  <a:pt x="314521" y="34166"/>
                </a:lnTo>
                <a:lnTo>
                  <a:pt x="315748" y="33450"/>
                </a:lnTo>
                <a:lnTo>
                  <a:pt x="317487" y="32325"/>
                </a:lnTo>
                <a:lnTo>
                  <a:pt x="320351" y="31711"/>
                </a:lnTo>
                <a:lnTo>
                  <a:pt x="348494" y="31711"/>
                </a:lnTo>
                <a:lnTo>
                  <a:pt x="348275" y="30995"/>
                </a:lnTo>
                <a:lnTo>
                  <a:pt x="345615" y="27108"/>
                </a:lnTo>
                <a:lnTo>
                  <a:pt x="341831" y="24550"/>
                </a:lnTo>
                <a:lnTo>
                  <a:pt x="337944" y="21993"/>
                </a:lnTo>
                <a:lnTo>
                  <a:pt x="332011" y="20663"/>
                </a:lnTo>
                <a:close/>
              </a:path>
              <a:path w="516889" h="103505">
                <a:moveTo>
                  <a:pt x="348494" y="31711"/>
                </a:moveTo>
                <a:lnTo>
                  <a:pt x="327613" y="31711"/>
                </a:lnTo>
                <a:lnTo>
                  <a:pt x="330068" y="32325"/>
                </a:lnTo>
                <a:lnTo>
                  <a:pt x="331807" y="33552"/>
                </a:lnTo>
                <a:lnTo>
                  <a:pt x="333546" y="34678"/>
                </a:lnTo>
                <a:lnTo>
                  <a:pt x="334671" y="36417"/>
                </a:lnTo>
                <a:lnTo>
                  <a:pt x="335285" y="38667"/>
                </a:lnTo>
                <a:lnTo>
                  <a:pt x="349809" y="36008"/>
                </a:lnTo>
                <a:lnTo>
                  <a:pt x="348494" y="31711"/>
                </a:lnTo>
                <a:close/>
              </a:path>
              <a:path w="516889" h="103505">
                <a:moveTo>
                  <a:pt x="397677" y="20663"/>
                </a:moveTo>
                <a:lnTo>
                  <a:pt x="381414" y="20663"/>
                </a:lnTo>
                <a:lnTo>
                  <a:pt x="375073" y="23425"/>
                </a:lnTo>
                <a:lnTo>
                  <a:pt x="365049" y="34269"/>
                </a:lnTo>
                <a:lnTo>
                  <a:pt x="362596" y="41531"/>
                </a:lnTo>
                <a:lnTo>
                  <a:pt x="362492" y="59433"/>
                </a:lnTo>
                <a:lnTo>
                  <a:pt x="364435" y="66082"/>
                </a:lnTo>
                <a:lnTo>
                  <a:pt x="368220" y="71402"/>
                </a:lnTo>
                <a:lnTo>
                  <a:pt x="373129" y="77949"/>
                </a:lnTo>
                <a:lnTo>
                  <a:pt x="380596" y="81222"/>
                </a:lnTo>
                <a:lnTo>
                  <a:pt x="396961" y="81222"/>
                </a:lnTo>
                <a:lnTo>
                  <a:pt x="402280" y="79790"/>
                </a:lnTo>
                <a:lnTo>
                  <a:pt x="410770" y="73959"/>
                </a:lnTo>
                <a:lnTo>
                  <a:pt x="413765" y="69765"/>
                </a:lnTo>
                <a:lnTo>
                  <a:pt x="387245" y="69765"/>
                </a:lnTo>
                <a:lnTo>
                  <a:pt x="384278" y="68538"/>
                </a:lnTo>
                <a:lnTo>
                  <a:pt x="379573" y="63423"/>
                </a:lnTo>
                <a:lnTo>
                  <a:pt x="378346" y="59945"/>
                </a:lnTo>
                <a:lnTo>
                  <a:pt x="378244" y="55341"/>
                </a:lnTo>
                <a:lnTo>
                  <a:pt x="416600" y="55341"/>
                </a:lnTo>
                <a:lnTo>
                  <a:pt x="416317" y="47137"/>
                </a:lnTo>
                <a:lnTo>
                  <a:pt x="416116" y="46032"/>
                </a:lnTo>
                <a:lnTo>
                  <a:pt x="378550" y="46032"/>
                </a:lnTo>
                <a:lnTo>
                  <a:pt x="378550" y="41531"/>
                </a:lnTo>
                <a:lnTo>
                  <a:pt x="379573" y="38463"/>
                </a:lnTo>
                <a:lnTo>
                  <a:pt x="381721" y="36110"/>
                </a:lnTo>
                <a:lnTo>
                  <a:pt x="383869" y="33655"/>
                </a:lnTo>
                <a:lnTo>
                  <a:pt x="386631" y="32427"/>
                </a:lnTo>
                <a:lnTo>
                  <a:pt x="411664" y="32427"/>
                </a:lnTo>
                <a:lnTo>
                  <a:pt x="409542" y="29256"/>
                </a:lnTo>
                <a:lnTo>
                  <a:pt x="404530" y="23527"/>
                </a:lnTo>
                <a:lnTo>
                  <a:pt x="397677" y="20663"/>
                </a:lnTo>
                <a:close/>
              </a:path>
              <a:path w="516889" h="103505">
                <a:moveTo>
                  <a:pt x="400541" y="61479"/>
                </a:moveTo>
                <a:lnTo>
                  <a:pt x="399723" y="64446"/>
                </a:lnTo>
                <a:lnTo>
                  <a:pt x="398496" y="66492"/>
                </a:lnTo>
                <a:lnTo>
                  <a:pt x="395223" y="69151"/>
                </a:lnTo>
                <a:lnTo>
                  <a:pt x="393177" y="69765"/>
                </a:lnTo>
                <a:lnTo>
                  <a:pt x="413765" y="69765"/>
                </a:lnTo>
                <a:lnTo>
                  <a:pt x="415782" y="64037"/>
                </a:lnTo>
                <a:lnTo>
                  <a:pt x="400541" y="61479"/>
                </a:lnTo>
                <a:close/>
              </a:path>
              <a:path w="516889" h="103505">
                <a:moveTo>
                  <a:pt x="411664" y="32427"/>
                </a:moveTo>
                <a:lnTo>
                  <a:pt x="393177" y="32427"/>
                </a:lnTo>
                <a:lnTo>
                  <a:pt x="395836" y="33552"/>
                </a:lnTo>
                <a:lnTo>
                  <a:pt x="397984" y="35905"/>
                </a:lnTo>
                <a:lnTo>
                  <a:pt x="400132" y="38156"/>
                </a:lnTo>
                <a:lnTo>
                  <a:pt x="401360" y="41531"/>
                </a:lnTo>
                <a:lnTo>
                  <a:pt x="401462" y="46032"/>
                </a:lnTo>
                <a:lnTo>
                  <a:pt x="416116" y="46032"/>
                </a:lnTo>
                <a:lnTo>
                  <a:pt x="415027" y="40035"/>
                </a:lnTo>
                <a:lnTo>
                  <a:pt x="412759" y="34066"/>
                </a:lnTo>
                <a:lnTo>
                  <a:pt x="411664" y="32427"/>
                </a:lnTo>
                <a:close/>
              </a:path>
              <a:path w="516889" h="103505">
                <a:moveTo>
                  <a:pt x="429590" y="83780"/>
                </a:moveTo>
                <a:lnTo>
                  <a:pt x="429488" y="90736"/>
                </a:lnTo>
                <a:lnTo>
                  <a:pt x="431533" y="95032"/>
                </a:lnTo>
                <a:lnTo>
                  <a:pt x="435727" y="98408"/>
                </a:lnTo>
                <a:lnTo>
                  <a:pt x="439818" y="101784"/>
                </a:lnTo>
                <a:lnTo>
                  <a:pt x="446773" y="103420"/>
                </a:lnTo>
                <a:lnTo>
                  <a:pt x="461809" y="103420"/>
                </a:lnTo>
                <a:lnTo>
                  <a:pt x="466105" y="102909"/>
                </a:lnTo>
                <a:lnTo>
                  <a:pt x="469480" y="101784"/>
                </a:lnTo>
                <a:lnTo>
                  <a:pt x="472856" y="100761"/>
                </a:lnTo>
                <a:lnTo>
                  <a:pt x="475617" y="99226"/>
                </a:lnTo>
                <a:lnTo>
                  <a:pt x="479709" y="95339"/>
                </a:lnTo>
                <a:lnTo>
                  <a:pt x="481243" y="92679"/>
                </a:lnTo>
                <a:lnTo>
                  <a:pt x="481550" y="91759"/>
                </a:lnTo>
                <a:lnTo>
                  <a:pt x="452808" y="91759"/>
                </a:lnTo>
                <a:lnTo>
                  <a:pt x="450558" y="91145"/>
                </a:lnTo>
                <a:lnTo>
                  <a:pt x="448001" y="89303"/>
                </a:lnTo>
                <a:lnTo>
                  <a:pt x="447387" y="87974"/>
                </a:lnTo>
                <a:lnTo>
                  <a:pt x="447080" y="85928"/>
                </a:lnTo>
                <a:lnTo>
                  <a:pt x="429590" y="83780"/>
                </a:lnTo>
                <a:close/>
              </a:path>
              <a:path w="516889" h="103505">
                <a:moveTo>
                  <a:pt x="484107" y="70583"/>
                </a:moveTo>
                <a:lnTo>
                  <a:pt x="468764" y="70583"/>
                </a:lnTo>
                <a:lnTo>
                  <a:pt x="468764" y="82450"/>
                </a:lnTo>
                <a:lnTo>
                  <a:pt x="468458" y="84802"/>
                </a:lnTo>
                <a:lnTo>
                  <a:pt x="459968" y="91759"/>
                </a:lnTo>
                <a:lnTo>
                  <a:pt x="481550" y="91759"/>
                </a:lnTo>
                <a:lnTo>
                  <a:pt x="483493" y="85928"/>
                </a:lnTo>
                <a:lnTo>
                  <a:pt x="484107" y="80813"/>
                </a:lnTo>
                <a:lnTo>
                  <a:pt x="484107" y="70583"/>
                </a:lnTo>
                <a:close/>
              </a:path>
              <a:path w="516889" h="103505">
                <a:moveTo>
                  <a:pt x="459150" y="20663"/>
                </a:moveTo>
                <a:lnTo>
                  <a:pt x="445035" y="20663"/>
                </a:lnTo>
                <a:lnTo>
                  <a:pt x="439204" y="23221"/>
                </a:lnTo>
                <a:lnTo>
                  <a:pt x="429897" y="33552"/>
                </a:lnTo>
                <a:lnTo>
                  <a:pt x="427544" y="40918"/>
                </a:lnTo>
                <a:lnTo>
                  <a:pt x="427544" y="58410"/>
                </a:lnTo>
                <a:lnTo>
                  <a:pt x="429385" y="64855"/>
                </a:lnTo>
                <a:lnTo>
                  <a:pt x="432863" y="70072"/>
                </a:lnTo>
                <a:lnTo>
                  <a:pt x="437466" y="76619"/>
                </a:lnTo>
                <a:lnTo>
                  <a:pt x="443603" y="79892"/>
                </a:lnTo>
                <a:lnTo>
                  <a:pt x="458331" y="79892"/>
                </a:lnTo>
                <a:lnTo>
                  <a:pt x="464162" y="76823"/>
                </a:lnTo>
                <a:lnTo>
                  <a:pt x="468764" y="70583"/>
                </a:lnTo>
                <a:lnTo>
                  <a:pt x="484107" y="70583"/>
                </a:lnTo>
                <a:lnTo>
                  <a:pt x="484107" y="67515"/>
                </a:lnTo>
                <a:lnTo>
                  <a:pt x="452194" y="67515"/>
                </a:lnTo>
                <a:lnTo>
                  <a:pt x="449228" y="66082"/>
                </a:lnTo>
                <a:lnTo>
                  <a:pt x="444421" y="60456"/>
                </a:lnTo>
                <a:lnTo>
                  <a:pt x="443296" y="55955"/>
                </a:lnTo>
                <a:lnTo>
                  <a:pt x="443296" y="43884"/>
                </a:lnTo>
                <a:lnTo>
                  <a:pt x="444421" y="39588"/>
                </a:lnTo>
                <a:lnTo>
                  <a:pt x="446876" y="36724"/>
                </a:lnTo>
                <a:lnTo>
                  <a:pt x="449228" y="33859"/>
                </a:lnTo>
                <a:lnTo>
                  <a:pt x="452297" y="32427"/>
                </a:lnTo>
                <a:lnTo>
                  <a:pt x="484107" y="32427"/>
                </a:lnTo>
                <a:lnTo>
                  <a:pt x="484107" y="30177"/>
                </a:lnTo>
                <a:lnTo>
                  <a:pt x="469685" y="30177"/>
                </a:lnTo>
                <a:lnTo>
                  <a:pt x="465082" y="23834"/>
                </a:lnTo>
                <a:lnTo>
                  <a:pt x="459150" y="20663"/>
                </a:lnTo>
                <a:close/>
              </a:path>
              <a:path w="516889" h="103505">
                <a:moveTo>
                  <a:pt x="484107" y="32427"/>
                </a:moveTo>
                <a:lnTo>
                  <a:pt x="459661" y="32427"/>
                </a:lnTo>
                <a:lnTo>
                  <a:pt x="462832" y="33859"/>
                </a:lnTo>
                <a:lnTo>
                  <a:pt x="465287" y="36826"/>
                </a:lnTo>
                <a:lnTo>
                  <a:pt x="467742" y="39690"/>
                </a:lnTo>
                <a:lnTo>
                  <a:pt x="468885" y="43884"/>
                </a:lnTo>
                <a:lnTo>
                  <a:pt x="468940" y="55955"/>
                </a:lnTo>
                <a:lnTo>
                  <a:pt x="467742" y="60252"/>
                </a:lnTo>
                <a:lnTo>
                  <a:pt x="462525" y="66082"/>
                </a:lnTo>
                <a:lnTo>
                  <a:pt x="459354" y="67515"/>
                </a:lnTo>
                <a:lnTo>
                  <a:pt x="484107" y="67515"/>
                </a:lnTo>
                <a:lnTo>
                  <a:pt x="484107" y="32427"/>
                </a:lnTo>
                <a:close/>
              </a:path>
              <a:path w="516889" h="103505">
                <a:moveTo>
                  <a:pt x="484107" y="21993"/>
                </a:moveTo>
                <a:lnTo>
                  <a:pt x="469685" y="21993"/>
                </a:lnTo>
                <a:lnTo>
                  <a:pt x="469685" y="30177"/>
                </a:lnTo>
                <a:lnTo>
                  <a:pt x="484107" y="30177"/>
                </a:lnTo>
                <a:lnTo>
                  <a:pt x="484107" y="21993"/>
                </a:lnTo>
                <a:close/>
              </a:path>
              <a:path w="516889" h="103505">
                <a:moveTo>
                  <a:pt x="516633" y="64650"/>
                </a:moveTo>
                <a:lnTo>
                  <a:pt x="501291" y="64650"/>
                </a:lnTo>
                <a:lnTo>
                  <a:pt x="501291" y="79892"/>
                </a:lnTo>
                <a:lnTo>
                  <a:pt x="516633" y="79892"/>
                </a:lnTo>
                <a:lnTo>
                  <a:pt x="516633" y="646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" name="object 8"/>
          <p:cNvGrpSpPr/>
          <p:nvPr/>
        </p:nvGrpSpPr>
        <p:grpSpPr>
          <a:xfrm>
            <a:off x="560090" y="2274505"/>
            <a:ext cx="2342515" cy="3377565"/>
            <a:chOff x="560090" y="2274505"/>
            <a:chExt cx="2342515" cy="3377565"/>
          </a:xfrm>
        </p:grpSpPr>
        <p:sp>
          <p:nvSpPr>
            <p:cNvPr id="9" name="object 9"/>
            <p:cNvSpPr/>
            <p:nvPr/>
          </p:nvSpPr>
          <p:spPr>
            <a:xfrm>
              <a:off x="731405" y="2274506"/>
              <a:ext cx="2171065" cy="3256279"/>
            </a:xfrm>
            <a:custGeom>
              <a:avLst/>
              <a:gdLst/>
              <a:ahLst/>
              <a:cxnLst/>
              <a:rect l="l" t="t" r="r" b="b"/>
              <a:pathLst>
                <a:path w="2171065" h="3256279">
                  <a:moveTo>
                    <a:pt x="26149" y="3225469"/>
                  </a:moveTo>
                  <a:lnTo>
                    <a:pt x="0" y="3225469"/>
                  </a:lnTo>
                  <a:lnTo>
                    <a:pt x="0" y="3234029"/>
                  </a:lnTo>
                  <a:lnTo>
                    <a:pt x="26149" y="3234029"/>
                  </a:lnTo>
                  <a:lnTo>
                    <a:pt x="26149" y="3225469"/>
                  </a:lnTo>
                  <a:close/>
                </a:path>
                <a:path w="2171065" h="3256279">
                  <a:moveTo>
                    <a:pt x="2170582" y="3246653"/>
                  </a:moveTo>
                  <a:lnTo>
                    <a:pt x="2136622" y="3246653"/>
                  </a:lnTo>
                  <a:lnTo>
                    <a:pt x="2137537" y="3245104"/>
                  </a:lnTo>
                  <a:lnTo>
                    <a:pt x="2138769" y="3243567"/>
                  </a:lnTo>
                  <a:lnTo>
                    <a:pt x="2141639" y="3240506"/>
                  </a:lnTo>
                  <a:lnTo>
                    <a:pt x="2144903" y="3237598"/>
                  </a:lnTo>
                  <a:lnTo>
                    <a:pt x="2147811" y="3235147"/>
                  </a:lnTo>
                  <a:lnTo>
                    <a:pt x="2152548" y="3235147"/>
                  </a:lnTo>
                  <a:lnTo>
                    <a:pt x="2155126" y="3235147"/>
                  </a:lnTo>
                  <a:lnTo>
                    <a:pt x="2155126" y="3232581"/>
                  </a:lnTo>
                  <a:lnTo>
                    <a:pt x="2155139" y="3229013"/>
                  </a:lnTo>
                  <a:lnTo>
                    <a:pt x="2170480" y="3207245"/>
                  </a:lnTo>
                  <a:lnTo>
                    <a:pt x="2170480" y="3199015"/>
                  </a:lnTo>
                  <a:lnTo>
                    <a:pt x="2168537" y="3194443"/>
                  </a:lnTo>
                  <a:lnTo>
                    <a:pt x="2161781" y="3187966"/>
                  </a:lnTo>
                  <a:lnTo>
                    <a:pt x="2161781" y="3200908"/>
                  </a:lnTo>
                  <a:lnTo>
                    <a:pt x="2161781" y="3207499"/>
                  </a:lnTo>
                  <a:lnTo>
                    <a:pt x="2160447" y="3210903"/>
                  </a:lnTo>
                  <a:lnTo>
                    <a:pt x="2155139" y="3218129"/>
                  </a:lnTo>
                  <a:lnTo>
                    <a:pt x="2155139" y="3197733"/>
                  </a:lnTo>
                  <a:lnTo>
                    <a:pt x="2155139" y="3193224"/>
                  </a:lnTo>
                  <a:lnTo>
                    <a:pt x="2155748" y="3193440"/>
                  </a:lnTo>
                  <a:lnTo>
                    <a:pt x="2160562" y="3198076"/>
                  </a:lnTo>
                  <a:lnTo>
                    <a:pt x="2161781" y="3200908"/>
                  </a:lnTo>
                  <a:lnTo>
                    <a:pt x="2161781" y="3187966"/>
                  </a:lnTo>
                  <a:lnTo>
                    <a:pt x="2160867" y="3187077"/>
                  </a:lnTo>
                  <a:lnTo>
                    <a:pt x="2155545" y="3185236"/>
                  </a:lnTo>
                  <a:lnTo>
                    <a:pt x="2155139" y="3185236"/>
                  </a:lnTo>
                  <a:lnTo>
                    <a:pt x="2155139" y="37439"/>
                  </a:lnTo>
                  <a:lnTo>
                    <a:pt x="2155139" y="2590"/>
                  </a:lnTo>
                  <a:lnTo>
                    <a:pt x="2155139" y="50"/>
                  </a:lnTo>
                  <a:lnTo>
                    <a:pt x="2152548" y="0"/>
                  </a:lnTo>
                  <a:lnTo>
                    <a:pt x="2150021" y="0"/>
                  </a:lnTo>
                  <a:lnTo>
                    <a:pt x="2150021" y="5118"/>
                  </a:lnTo>
                  <a:lnTo>
                    <a:pt x="2150021" y="37439"/>
                  </a:lnTo>
                  <a:lnTo>
                    <a:pt x="2150021" y="403771"/>
                  </a:lnTo>
                  <a:lnTo>
                    <a:pt x="2117699" y="403771"/>
                  </a:lnTo>
                  <a:lnTo>
                    <a:pt x="2117699" y="408876"/>
                  </a:lnTo>
                  <a:lnTo>
                    <a:pt x="2150021" y="408876"/>
                  </a:lnTo>
                  <a:lnTo>
                    <a:pt x="2150021" y="807529"/>
                  </a:lnTo>
                  <a:lnTo>
                    <a:pt x="2117699" y="807529"/>
                  </a:lnTo>
                  <a:lnTo>
                    <a:pt x="2117699" y="812634"/>
                  </a:lnTo>
                  <a:lnTo>
                    <a:pt x="2150021" y="812634"/>
                  </a:lnTo>
                  <a:lnTo>
                    <a:pt x="2150021" y="1211287"/>
                  </a:lnTo>
                  <a:lnTo>
                    <a:pt x="2117699" y="1211287"/>
                  </a:lnTo>
                  <a:lnTo>
                    <a:pt x="2117699" y="1216406"/>
                  </a:lnTo>
                  <a:lnTo>
                    <a:pt x="2150021" y="1216406"/>
                  </a:lnTo>
                  <a:lnTo>
                    <a:pt x="2150021" y="1615046"/>
                  </a:lnTo>
                  <a:lnTo>
                    <a:pt x="2117699" y="1615046"/>
                  </a:lnTo>
                  <a:lnTo>
                    <a:pt x="2117699" y="1620164"/>
                  </a:lnTo>
                  <a:lnTo>
                    <a:pt x="2150021" y="1620164"/>
                  </a:lnTo>
                  <a:lnTo>
                    <a:pt x="2150021" y="2018804"/>
                  </a:lnTo>
                  <a:lnTo>
                    <a:pt x="2117699" y="2018804"/>
                  </a:lnTo>
                  <a:lnTo>
                    <a:pt x="2117699" y="2023922"/>
                  </a:lnTo>
                  <a:lnTo>
                    <a:pt x="2150021" y="2023922"/>
                  </a:lnTo>
                  <a:lnTo>
                    <a:pt x="2150021" y="2422563"/>
                  </a:lnTo>
                  <a:lnTo>
                    <a:pt x="2117699" y="2422563"/>
                  </a:lnTo>
                  <a:lnTo>
                    <a:pt x="2117699" y="2427681"/>
                  </a:lnTo>
                  <a:lnTo>
                    <a:pt x="2150021" y="2427681"/>
                  </a:lnTo>
                  <a:lnTo>
                    <a:pt x="2150021" y="2826270"/>
                  </a:lnTo>
                  <a:lnTo>
                    <a:pt x="2117699" y="2826270"/>
                  </a:lnTo>
                  <a:lnTo>
                    <a:pt x="2117699" y="2831388"/>
                  </a:lnTo>
                  <a:lnTo>
                    <a:pt x="2150021" y="2831388"/>
                  </a:lnTo>
                  <a:lnTo>
                    <a:pt x="2150021" y="3185236"/>
                  </a:lnTo>
                  <a:lnTo>
                    <a:pt x="2142350" y="3185236"/>
                  </a:lnTo>
                  <a:lnTo>
                    <a:pt x="2137029" y="3186938"/>
                  </a:lnTo>
                  <a:lnTo>
                    <a:pt x="2129256" y="3193770"/>
                  </a:lnTo>
                  <a:lnTo>
                    <a:pt x="2127008" y="3198761"/>
                  </a:lnTo>
                  <a:lnTo>
                    <a:pt x="2126399" y="3205276"/>
                  </a:lnTo>
                  <a:lnTo>
                    <a:pt x="2135187" y="3206165"/>
                  </a:lnTo>
                  <a:lnTo>
                    <a:pt x="2135187" y="3201822"/>
                  </a:lnTo>
                  <a:lnTo>
                    <a:pt x="2136419" y="3198418"/>
                  </a:lnTo>
                  <a:lnTo>
                    <a:pt x="2141321" y="3193491"/>
                  </a:lnTo>
                  <a:lnTo>
                    <a:pt x="2144598" y="3192272"/>
                  </a:lnTo>
                  <a:lnTo>
                    <a:pt x="2150021" y="3192272"/>
                  </a:lnTo>
                  <a:lnTo>
                    <a:pt x="2150021" y="3197733"/>
                  </a:lnTo>
                  <a:lnTo>
                    <a:pt x="2150021" y="3223018"/>
                  </a:lnTo>
                  <a:lnTo>
                    <a:pt x="2141461" y="3230029"/>
                  </a:lnTo>
                  <a:lnTo>
                    <a:pt x="2117699" y="3230029"/>
                  </a:lnTo>
                  <a:lnTo>
                    <a:pt x="1630527" y="3230029"/>
                  </a:lnTo>
                  <a:lnTo>
                    <a:pt x="1630527" y="3185236"/>
                  </a:lnTo>
                  <a:lnTo>
                    <a:pt x="1625104" y="3185236"/>
                  </a:lnTo>
                  <a:lnTo>
                    <a:pt x="1623568" y="3188220"/>
                  </a:lnTo>
                  <a:lnTo>
                    <a:pt x="1621015" y="3191306"/>
                  </a:lnTo>
                  <a:lnTo>
                    <a:pt x="1613954" y="3197682"/>
                  </a:lnTo>
                  <a:lnTo>
                    <a:pt x="1609763" y="3200387"/>
                  </a:lnTo>
                  <a:lnTo>
                    <a:pt x="1605051" y="3202635"/>
                  </a:lnTo>
                  <a:lnTo>
                    <a:pt x="1605051" y="3210852"/>
                  </a:lnTo>
                  <a:lnTo>
                    <a:pt x="1622031" y="3200590"/>
                  </a:lnTo>
                  <a:lnTo>
                    <a:pt x="1622031" y="3230029"/>
                  </a:lnTo>
                  <a:lnTo>
                    <a:pt x="1116088" y="3230029"/>
                  </a:lnTo>
                  <a:lnTo>
                    <a:pt x="1116126" y="3229724"/>
                  </a:lnTo>
                  <a:lnTo>
                    <a:pt x="1116114" y="3212439"/>
                  </a:lnTo>
                  <a:lnTo>
                    <a:pt x="1115733" y="3208312"/>
                  </a:lnTo>
                  <a:lnTo>
                    <a:pt x="1113688" y="3200209"/>
                  </a:lnTo>
                  <a:lnTo>
                    <a:pt x="1112253" y="3196767"/>
                  </a:lnTo>
                  <a:lnTo>
                    <a:pt x="1109306" y="3192272"/>
                  </a:lnTo>
                  <a:lnTo>
                    <a:pt x="1108570" y="3191129"/>
                  </a:lnTo>
                  <a:lnTo>
                    <a:pt x="1107554" y="3190163"/>
                  </a:lnTo>
                  <a:lnTo>
                    <a:pt x="1107554" y="3209226"/>
                  </a:lnTo>
                  <a:lnTo>
                    <a:pt x="1107541" y="3230029"/>
                  </a:lnTo>
                  <a:lnTo>
                    <a:pt x="1106982" y="3230029"/>
                  </a:lnTo>
                  <a:lnTo>
                    <a:pt x="1106982" y="3235147"/>
                  </a:lnTo>
                  <a:lnTo>
                    <a:pt x="1106220" y="3239554"/>
                  </a:lnTo>
                  <a:lnTo>
                    <a:pt x="1100886" y="3247136"/>
                  </a:lnTo>
                  <a:lnTo>
                    <a:pt x="1097622" y="3249015"/>
                  </a:lnTo>
                  <a:lnTo>
                    <a:pt x="1089748" y="3249015"/>
                  </a:lnTo>
                  <a:lnTo>
                    <a:pt x="1086472" y="3247123"/>
                  </a:lnTo>
                  <a:lnTo>
                    <a:pt x="1081163" y="3239592"/>
                  </a:lnTo>
                  <a:lnTo>
                    <a:pt x="1080376" y="3235147"/>
                  </a:lnTo>
                  <a:lnTo>
                    <a:pt x="1106982" y="3235147"/>
                  </a:lnTo>
                  <a:lnTo>
                    <a:pt x="1106982" y="3230029"/>
                  </a:lnTo>
                  <a:lnTo>
                    <a:pt x="1100289" y="3230029"/>
                  </a:lnTo>
                  <a:lnTo>
                    <a:pt x="1100289" y="3197733"/>
                  </a:lnTo>
                  <a:lnTo>
                    <a:pt x="1095171" y="3197733"/>
                  </a:lnTo>
                  <a:lnTo>
                    <a:pt x="1095171" y="3230029"/>
                  </a:lnTo>
                  <a:lnTo>
                    <a:pt x="1079830" y="3230029"/>
                  </a:lnTo>
                  <a:lnTo>
                    <a:pt x="1079830" y="3209226"/>
                  </a:lnTo>
                  <a:lnTo>
                    <a:pt x="1081265" y="3201466"/>
                  </a:lnTo>
                  <a:lnTo>
                    <a:pt x="1086586" y="3193923"/>
                  </a:lnTo>
                  <a:lnTo>
                    <a:pt x="1089647" y="3192272"/>
                  </a:lnTo>
                  <a:lnTo>
                    <a:pt x="1097521" y="3192272"/>
                  </a:lnTo>
                  <a:lnTo>
                    <a:pt x="1100899" y="3194151"/>
                  </a:lnTo>
                  <a:lnTo>
                    <a:pt x="1106220" y="3201644"/>
                  </a:lnTo>
                  <a:lnTo>
                    <a:pt x="1107554" y="3209226"/>
                  </a:lnTo>
                  <a:lnTo>
                    <a:pt x="1107554" y="3190163"/>
                  </a:lnTo>
                  <a:lnTo>
                    <a:pt x="1106322" y="3188970"/>
                  </a:lnTo>
                  <a:lnTo>
                    <a:pt x="1103452" y="3187471"/>
                  </a:lnTo>
                  <a:lnTo>
                    <a:pt x="1100696" y="3185972"/>
                  </a:lnTo>
                  <a:lnTo>
                    <a:pt x="1097419" y="3185236"/>
                  </a:lnTo>
                  <a:lnTo>
                    <a:pt x="1088631" y="3185236"/>
                  </a:lnTo>
                  <a:lnTo>
                    <a:pt x="1084427" y="3186582"/>
                  </a:lnTo>
                  <a:lnTo>
                    <a:pt x="1081163" y="3189287"/>
                  </a:lnTo>
                  <a:lnTo>
                    <a:pt x="1077785" y="3192005"/>
                  </a:lnTo>
                  <a:lnTo>
                    <a:pt x="1075334" y="3195866"/>
                  </a:lnTo>
                  <a:lnTo>
                    <a:pt x="1073327" y="3201644"/>
                  </a:lnTo>
                  <a:lnTo>
                    <a:pt x="1071956" y="3205861"/>
                  </a:lnTo>
                  <a:lnTo>
                    <a:pt x="1071130" y="3212439"/>
                  </a:lnTo>
                  <a:lnTo>
                    <a:pt x="1071130" y="3220643"/>
                  </a:lnTo>
                  <a:lnTo>
                    <a:pt x="1071562" y="3229724"/>
                  </a:lnTo>
                  <a:lnTo>
                    <a:pt x="1071600" y="3230029"/>
                  </a:lnTo>
                  <a:lnTo>
                    <a:pt x="593572" y="3230029"/>
                  </a:lnTo>
                  <a:lnTo>
                    <a:pt x="593572" y="3200590"/>
                  </a:lnTo>
                  <a:lnTo>
                    <a:pt x="593572" y="3185236"/>
                  </a:lnTo>
                  <a:lnTo>
                    <a:pt x="588149" y="3185236"/>
                  </a:lnTo>
                  <a:lnTo>
                    <a:pt x="586613" y="3188220"/>
                  </a:lnTo>
                  <a:lnTo>
                    <a:pt x="585089" y="3190075"/>
                  </a:lnTo>
                  <a:lnTo>
                    <a:pt x="585089" y="3200590"/>
                  </a:lnTo>
                  <a:lnTo>
                    <a:pt x="585089" y="3230029"/>
                  </a:lnTo>
                  <a:lnTo>
                    <a:pt x="572909" y="3230029"/>
                  </a:lnTo>
                  <a:lnTo>
                    <a:pt x="572909" y="3208807"/>
                  </a:lnTo>
                  <a:lnTo>
                    <a:pt x="573735" y="3208413"/>
                  </a:lnTo>
                  <a:lnTo>
                    <a:pt x="576999" y="3206458"/>
                  </a:lnTo>
                  <a:lnTo>
                    <a:pt x="580377" y="3204502"/>
                  </a:lnTo>
                  <a:lnTo>
                    <a:pt x="583044" y="3202546"/>
                  </a:lnTo>
                  <a:lnTo>
                    <a:pt x="585089" y="3200590"/>
                  </a:lnTo>
                  <a:lnTo>
                    <a:pt x="585089" y="3190075"/>
                  </a:lnTo>
                  <a:lnTo>
                    <a:pt x="584060" y="3191306"/>
                  </a:lnTo>
                  <a:lnTo>
                    <a:pt x="580580" y="3194494"/>
                  </a:lnTo>
                  <a:lnTo>
                    <a:pt x="576999" y="3197682"/>
                  </a:lnTo>
                  <a:lnTo>
                    <a:pt x="572909" y="3200323"/>
                  </a:lnTo>
                  <a:lnTo>
                    <a:pt x="572909" y="3197733"/>
                  </a:lnTo>
                  <a:lnTo>
                    <a:pt x="567804" y="3197733"/>
                  </a:lnTo>
                  <a:lnTo>
                    <a:pt x="567804" y="3230029"/>
                  </a:lnTo>
                  <a:lnTo>
                    <a:pt x="553580" y="3230029"/>
                  </a:lnTo>
                  <a:lnTo>
                    <a:pt x="553580" y="3225469"/>
                  </a:lnTo>
                  <a:lnTo>
                    <a:pt x="527392" y="3225469"/>
                  </a:lnTo>
                  <a:lnTo>
                    <a:pt x="527392" y="3230029"/>
                  </a:lnTo>
                  <a:lnTo>
                    <a:pt x="77825" y="3230029"/>
                  </a:lnTo>
                  <a:lnTo>
                    <a:pt x="62179" y="3230029"/>
                  </a:lnTo>
                  <a:lnTo>
                    <a:pt x="78714" y="3207499"/>
                  </a:lnTo>
                  <a:lnTo>
                    <a:pt x="78651" y="3198761"/>
                  </a:lnTo>
                  <a:lnTo>
                    <a:pt x="76822" y="3194443"/>
                  </a:lnTo>
                  <a:lnTo>
                    <a:pt x="74536" y="3192272"/>
                  </a:lnTo>
                  <a:lnTo>
                    <a:pt x="70015" y="3187979"/>
                  </a:lnTo>
                  <a:lnTo>
                    <a:pt x="70015" y="3200908"/>
                  </a:lnTo>
                  <a:lnTo>
                    <a:pt x="70015" y="3207499"/>
                  </a:lnTo>
                  <a:lnTo>
                    <a:pt x="68694" y="3210903"/>
                  </a:lnTo>
                  <a:lnTo>
                    <a:pt x="63373" y="3218154"/>
                  </a:lnTo>
                  <a:lnTo>
                    <a:pt x="58305" y="3223018"/>
                  </a:lnTo>
                  <a:lnTo>
                    <a:pt x="49745" y="3230029"/>
                  </a:lnTo>
                  <a:lnTo>
                    <a:pt x="45529" y="3230029"/>
                  </a:lnTo>
                  <a:lnTo>
                    <a:pt x="45529" y="3197733"/>
                  </a:lnTo>
                  <a:lnTo>
                    <a:pt x="45529" y="3197555"/>
                  </a:lnTo>
                  <a:lnTo>
                    <a:pt x="49593" y="3193491"/>
                  </a:lnTo>
                  <a:lnTo>
                    <a:pt x="52870" y="3192272"/>
                  </a:lnTo>
                  <a:lnTo>
                    <a:pt x="60845" y="3192272"/>
                  </a:lnTo>
                  <a:lnTo>
                    <a:pt x="63995" y="3193440"/>
                  </a:lnTo>
                  <a:lnTo>
                    <a:pt x="68808" y="3198076"/>
                  </a:lnTo>
                  <a:lnTo>
                    <a:pt x="70015" y="3200908"/>
                  </a:lnTo>
                  <a:lnTo>
                    <a:pt x="70015" y="3187979"/>
                  </a:lnTo>
                  <a:lnTo>
                    <a:pt x="69075" y="3187077"/>
                  </a:lnTo>
                  <a:lnTo>
                    <a:pt x="63804" y="3185236"/>
                  </a:lnTo>
                  <a:lnTo>
                    <a:pt x="50571" y="3185236"/>
                  </a:lnTo>
                  <a:lnTo>
                    <a:pt x="45529" y="3186874"/>
                  </a:lnTo>
                  <a:lnTo>
                    <a:pt x="45529" y="2831388"/>
                  </a:lnTo>
                  <a:lnTo>
                    <a:pt x="77825" y="2831388"/>
                  </a:lnTo>
                  <a:lnTo>
                    <a:pt x="77825" y="2826270"/>
                  </a:lnTo>
                  <a:lnTo>
                    <a:pt x="45529" y="2826270"/>
                  </a:lnTo>
                  <a:lnTo>
                    <a:pt x="45529" y="2427681"/>
                  </a:lnTo>
                  <a:lnTo>
                    <a:pt x="77825" y="2427681"/>
                  </a:lnTo>
                  <a:lnTo>
                    <a:pt x="77825" y="2422563"/>
                  </a:lnTo>
                  <a:lnTo>
                    <a:pt x="45529" y="2422563"/>
                  </a:lnTo>
                  <a:lnTo>
                    <a:pt x="45529" y="2023922"/>
                  </a:lnTo>
                  <a:lnTo>
                    <a:pt x="77825" y="2023922"/>
                  </a:lnTo>
                  <a:lnTo>
                    <a:pt x="77825" y="2018804"/>
                  </a:lnTo>
                  <a:lnTo>
                    <a:pt x="45529" y="2018804"/>
                  </a:lnTo>
                  <a:lnTo>
                    <a:pt x="45529" y="1620164"/>
                  </a:lnTo>
                  <a:lnTo>
                    <a:pt x="77825" y="1620164"/>
                  </a:lnTo>
                  <a:lnTo>
                    <a:pt x="77825" y="1615046"/>
                  </a:lnTo>
                  <a:lnTo>
                    <a:pt x="45529" y="1615046"/>
                  </a:lnTo>
                  <a:lnTo>
                    <a:pt x="45529" y="1216406"/>
                  </a:lnTo>
                  <a:lnTo>
                    <a:pt x="77825" y="1216406"/>
                  </a:lnTo>
                  <a:lnTo>
                    <a:pt x="77825" y="1211287"/>
                  </a:lnTo>
                  <a:lnTo>
                    <a:pt x="45529" y="1211287"/>
                  </a:lnTo>
                  <a:lnTo>
                    <a:pt x="45529" y="812634"/>
                  </a:lnTo>
                  <a:lnTo>
                    <a:pt x="77825" y="812634"/>
                  </a:lnTo>
                  <a:lnTo>
                    <a:pt x="77825" y="807529"/>
                  </a:lnTo>
                  <a:lnTo>
                    <a:pt x="45529" y="807529"/>
                  </a:lnTo>
                  <a:lnTo>
                    <a:pt x="45529" y="408876"/>
                  </a:lnTo>
                  <a:lnTo>
                    <a:pt x="77825" y="408876"/>
                  </a:lnTo>
                  <a:lnTo>
                    <a:pt x="77825" y="403771"/>
                  </a:lnTo>
                  <a:lnTo>
                    <a:pt x="45529" y="403771"/>
                  </a:lnTo>
                  <a:lnTo>
                    <a:pt x="45529" y="37439"/>
                  </a:lnTo>
                  <a:lnTo>
                    <a:pt x="45529" y="5118"/>
                  </a:lnTo>
                  <a:lnTo>
                    <a:pt x="77825" y="5118"/>
                  </a:lnTo>
                  <a:lnTo>
                    <a:pt x="567804" y="5118"/>
                  </a:lnTo>
                  <a:lnTo>
                    <a:pt x="567804" y="37439"/>
                  </a:lnTo>
                  <a:lnTo>
                    <a:pt x="572909" y="37439"/>
                  </a:lnTo>
                  <a:lnTo>
                    <a:pt x="572909" y="5118"/>
                  </a:lnTo>
                  <a:lnTo>
                    <a:pt x="1095171" y="5118"/>
                  </a:lnTo>
                  <a:lnTo>
                    <a:pt x="1095171" y="37439"/>
                  </a:lnTo>
                  <a:lnTo>
                    <a:pt x="1100289" y="37439"/>
                  </a:lnTo>
                  <a:lnTo>
                    <a:pt x="1100289" y="5118"/>
                  </a:lnTo>
                  <a:lnTo>
                    <a:pt x="1622653" y="5118"/>
                  </a:lnTo>
                  <a:lnTo>
                    <a:pt x="1622653" y="37439"/>
                  </a:lnTo>
                  <a:lnTo>
                    <a:pt x="1627759" y="37439"/>
                  </a:lnTo>
                  <a:lnTo>
                    <a:pt x="1627759" y="5118"/>
                  </a:lnTo>
                  <a:lnTo>
                    <a:pt x="2117699" y="5118"/>
                  </a:lnTo>
                  <a:lnTo>
                    <a:pt x="2150021" y="5118"/>
                  </a:lnTo>
                  <a:lnTo>
                    <a:pt x="2150021" y="0"/>
                  </a:lnTo>
                  <a:lnTo>
                    <a:pt x="2117699" y="0"/>
                  </a:lnTo>
                  <a:lnTo>
                    <a:pt x="77825" y="0"/>
                  </a:lnTo>
                  <a:lnTo>
                    <a:pt x="42976" y="0"/>
                  </a:lnTo>
                  <a:lnTo>
                    <a:pt x="40411" y="50"/>
                  </a:lnTo>
                  <a:lnTo>
                    <a:pt x="40411" y="2590"/>
                  </a:lnTo>
                  <a:lnTo>
                    <a:pt x="40411" y="37439"/>
                  </a:lnTo>
                  <a:lnTo>
                    <a:pt x="40411" y="3191243"/>
                  </a:lnTo>
                  <a:lnTo>
                    <a:pt x="37515" y="3193770"/>
                  </a:lnTo>
                  <a:lnTo>
                    <a:pt x="35255" y="3198761"/>
                  </a:lnTo>
                  <a:lnTo>
                    <a:pt x="34658" y="3205276"/>
                  </a:lnTo>
                  <a:lnTo>
                    <a:pt x="40411" y="3205873"/>
                  </a:lnTo>
                  <a:lnTo>
                    <a:pt x="40411" y="3232581"/>
                  </a:lnTo>
                  <a:lnTo>
                    <a:pt x="42976" y="3232581"/>
                  </a:lnTo>
                  <a:lnTo>
                    <a:pt x="42976" y="3235147"/>
                  </a:lnTo>
                  <a:lnTo>
                    <a:pt x="43815" y="3235147"/>
                  </a:lnTo>
                  <a:lnTo>
                    <a:pt x="42214" y="3236671"/>
                  </a:lnTo>
                  <a:lnTo>
                    <a:pt x="37071" y="3242716"/>
                  </a:lnTo>
                  <a:lnTo>
                    <a:pt x="35204" y="3245789"/>
                  </a:lnTo>
                  <a:lnTo>
                    <a:pt x="34048" y="3248926"/>
                  </a:lnTo>
                  <a:lnTo>
                    <a:pt x="33312" y="3250806"/>
                  </a:lnTo>
                  <a:lnTo>
                    <a:pt x="32994" y="3252774"/>
                  </a:lnTo>
                  <a:lnTo>
                    <a:pt x="33045" y="3254819"/>
                  </a:lnTo>
                  <a:lnTo>
                    <a:pt x="78867" y="3254819"/>
                  </a:lnTo>
                  <a:lnTo>
                    <a:pt x="78867" y="3246653"/>
                  </a:lnTo>
                  <a:lnTo>
                    <a:pt x="44869" y="3246653"/>
                  </a:lnTo>
                  <a:lnTo>
                    <a:pt x="45821" y="3245104"/>
                  </a:lnTo>
                  <a:lnTo>
                    <a:pt x="47015" y="3243567"/>
                  </a:lnTo>
                  <a:lnTo>
                    <a:pt x="49911" y="3240506"/>
                  </a:lnTo>
                  <a:lnTo>
                    <a:pt x="53187" y="3237598"/>
                  </a:lnTo>
                  <a:lnTo>
                    <a:pt x="56095" y="3235147"/>
                  </a:lnTo>
                  <a:lnTo>
                    <a:pt x="77825" y="3235147"/>
                  </a:lnTo>
                  <a:lnTo>
                    <a:pt x="585089" y="3235147"/>
                  </a:lnTo>
                  <a:lnTo>
                    <a:pt x="585089" y="3254819"/>
                  </a:lnTo>
                  <a:lnTo>
                    <a:pt x="593572" y="3254819"/>
                  </a:lnTo>
                  <a:lnTo>
                    <a:pt x="593572" y="3235147"/>
                  </a:lnTo>
                  <a:lnTo>
                    <a:pt x="1072451" y="3235147"/>
                  </a:lnTo>
                  <a:lnTo>
                    <a:pt x="1086993" y="3256013"/>
                  </a:lnTo>
                  <a:lnTo>
                    <a:pt x="1098753" y="3256013"/>
                  </a:lnTo>
                  <a:lnTo>
                    <a:pt x="1102944" y="3254654"/>
                  </a:lnTo>
                  <a:lnTo>
                    <a:pt x="1106322" y="3251924"/>
                  </a:lnTo>
                  <a:lnTo>
                    <a:pt x="1109599" y="3249193"/>
                  </a:lnTo>
                  <a:lnTo>
                    <a:pt x="1109713" y="3249015"/>
                  </a:lnTo>
                  <a:lnTo>
                    <a:pt x="1112151" y="3245332"/>
                  </a:lnTo>
                  <a:lnTo>
                    <a:pt x="1115428" y="3235337"/>
                  </a:lnTo>
                  <a:lnTo>
                    <a:pt x="1115441" y="3235147"/>
                  </a:lnTo>
                  <a:lnTo>
                    <a:pt x="1622031" y="3235147"/>
                  </a:lnTo>
                  <a:lnTo>
                    <a:pt x="1622031" y="3254819"/>
                  </a:lnTo>
                  <a:lnTo>
                    <a:pt x="1630527" y="3254819"/>
                  </a:lnTo>
                  <a:lnTo>
                    <a:pt x="1630527" y="3235147"/>
                  </a:lnTo>
                  <a:lnTo>
                    <a:pt x="2117699" y="3235147"/>
                  </a:lnTo>
                  <a:lnTo>
                    <a:pt x="2135555" y="3235147"/>
                  </a:lnTo>
                  <a:lnTo>
                    <a:pt x="2133968" y="3236671"/>
                  </a:lnTo>
                  <a:lnTo>
                    <a:pt x="2128850" y="3242716"/>
                  </a:lnTo>
                  <a:lnTo>
                    <a:pt x="2127008" y="3245789"/>
                  </a:lnTo>
                  <a:lnTo>
                    <a:pt x="2125065" y="3250806"/>
                  </a:lnTo>
                  <a:lnTo>
                    <a:pt x="2124760" y="3252774"/>
                  </a:lnTo>
                  <a:lnTo>
                    <a:pt x="2124760" y="3254819"/>
                  </a:lnTo>
                  <a:lnTo>
                    <a:pt x="2170582" y="3254819"/>
                  </a:lnTo>
                  <a:lnTo>
                    <a:pt x="2170582" y="324665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44474" y="5353600"/>
              <a:ext cx="78860" cy="6959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0090" y="4949850"/>
              <a:ext cx="163244" cy="70778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44474" y="4546079"/>
              <a:ext cx="66187" cy="6966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60090" y="4142319"/>
              <a:ext cx="163244" cy="707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76100" y="3738558"/>
              <a:ext cx="45085" cy="71120"/>
            </a:xfrm>
            <a:custGeom>
              <a:avLst/>
              <a:gdLst/>
              <a:ahLst/>
              <a:cxnLst/>
              <a:rect l="l" t="t" r="r" b="b"/>
              <a:pathLst>
                <a:path w="45084" h="71120">
                  <a:moveTo>
                    <a:pt x="26317" y="0"/>
                  </a:moveTo>
                  <a:lnTo>
                    <a:pt x="17562" y="0"/>
                  </a:lnTo>
                  <a:lnTo>
                    <a:pt x="13378" y="1432"/>
                  </a:lnTo>
                  <a:lnTo>
                    <a:pt x="0" y="27312"/>
                  </a:lnTo>
                  <a:lnTo>
                    <a:pt x="0" y="35496"/>
                  </a:lnTo>
                  <a:lnTo>
                    <a:pt x="15915" y="70788"/>
                  </a:lnTo>
                  <a:lnTo>
                    <a:pt x="27677" y="70788"/>
                  </a:lnTo>
                  <a:lnTo>
                    <a:pt x="31871" y="69458"/>
                  </a:lnTo>
                  <a:lnTo>
                    <a:pt x="35205" y="66696"/>
                  </a:lnTo>
                  <a:lnTo>
                    <a:pt x="38530" y="64037"/>
                  </a:lnTo>
                  <a:lnTo>
                    <a:pt x="38661" y="63832"/>
                  </a:lnTo>
                  <a:lnTo>
                    <a:pt x="18697" y="63832"/>
                  </a:lnTo>
                  <a:lnTo>
                    <a:pt x="15403" y="61991"/>
                  </a:lnTo>
                  <a:lnTo>
                    <a:pt x="10085" y="54421"/>
                  </a:lnTo>
                  <a:lnTo>
                    <a:pt x="8745" y="46851"/>
                  </a:lnTo>
                  <a:lnTo>
                    <a:pt x="8745" y="24039"/>
                  </a:lnTo>
                  <a:lnTo>
                    <a:pt x="10218" y="16264"/>
                  </a:lnTo>
                  <a:lnTo>
                    <a:pt x="13143" y="12070"/>
                  </a:lnTo>
                  <a:lnTo>
                    <a:pt x="15475" y="8797"/>
                  </a:lnTo>
                  <a:lnTo>
                    <a:pt x="18595" y="7058"/>
                  </a:lnTo>
                  <a:lnTo>
                    <a:pt x="38226" y="7058"/>
                  </a:lnTo>
                  <a:lnTo>
                    <a:pt x="37507" y="5933"/>
                  </a:lnTo>
                  <a:lnTo>
                    <a:pt x="35195" y="3784"/>
                  </a:lnTo>
                  <a:lnTo>
                    <a:pt x="32382" y="2250"/>
                  </a:lnTo>
                  <a:lnTo>
                    <a:pt x="29580" y="818"/>
                  </a:lnTo>
                  <a:lnTo>
                    <a:pt x="26317" y="0"/>
                  </a:lnTo>
                  <a:close/>
                </a:path>
                <a:path w="45084" h="71120">
                  <a:moveTo>
                    <a:pt x="38226" y="7058"/>
                  </a:moveTo>
                  <a:lnTo>
                    <a:pt x="26481" y="7058"/>
                  </a:lnTo>
                  <a:lnTo>
                    <a:pt x="29795" y="9002"/>
                  </a:lnTo>
                  <a:lnTo>
                    <a:pt x="32454" y="12684"/>
                  </a:lnTo>
                  <a:lnTo>
                    <a:pt x="35124" y="16469"/>
                  </a:lnTo>
                  <a:lnTo>
                    <a:pt x="36453" y="24039"/>
                  </a:lnTo>
                  <a:lnTo>
                    <a:pt x="36453" y="46851"/>
                  </a:lnTo>
                  <a:lnTo>
                    <a:pt x="35124" y="54421"/>
                  </a:lnTo>
                  <a:lnTo>
                    <a:pt x="32454" y="58206"/>
                  </a:lnTo>
                  <a:lnTo>
                    <a:pt x="29795" y="61888"/>
                  </a:lnTo>
                  <a:lnTo>
                    <a:pt x="26511" y="63832"/>
                  </a:lnTo>
                  <a:lnTo>
                    <a:pt x="38661" y="63832"/>
                  </a:lnTo>
                  <a:lnTo>
                    <a:pt x="41025" y="60149"/>
                  </a:lnTo>
                  <a:lnTo>
                    <a:pt x="44360" y="50124"/>
                  </a:lnTo>
                  <a:lnTo>
                    <a:pt x="45072" y="44567"/>
                  </a:lnTo>
                  <a:lnTo>
                    <a:pt x="45080" y="27312"/>
                  </a:lnTo>
                  <a:lnTo>
                    <a:pt x="44677" y="23118"/>
                  </a:lnTo>
                  <a:lnTo>
                    <a:pt x="43644" y="19026"/>
                  </a:lnTo>
                  <a:lnTo>
                    <a:pt x="42601" y="15037"/>
                  </a:lnTo>
                  <a:lnTo>
                    <a:pt x="41169" y="11559"/>
                  </a:lnTo>
                  <a:lnTo>
                    <a:pt x="39338" y="8797"/>
                  </a:lnTo>
                  <a:lnTo>
                    <a:pt x="38226" y="705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1716" y="3334900"/>
              <a:ext cx="129112" cy="707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682626" y="2931140"/>
              <a:ext cx="26034" cy="69850"/>
            </a:xfrm>
            <a:custGeom>
              <a:avLst/>
              <a:gdLst/>
              <a:ahLst/>
              <a:cxnLst/>
              <a:rect l="l" t="t" r="r" b="b"/>
              <a:pathLst>
                <a:path w="26034" h="69850">
                  <a:moveTo>
                    <a:pt x="25529" y="0"/>
                  </a:moveTo>
                  <a:lnTo>
                    <a:pt x="20047" y="0"/>
                  </a:lnTo>
                  <a:lnTo>
                    <a:pt x="18564" y="2966"/>
                  </a:lnTo>
                  <a:lnTo>
                    <a:pt x="16048" y="6035"/>
                  </a:lnTo>
                  <a:lnTo>
                    <a:pt x="8919" y="12377"/>
                  </a:lnTo>
                  <a:lnTo>
                    <a:pt x="4766" y="15139"/>
                  </a:lnTo>
                  <a:lnTo>
                    <a:pt x="0" y="17390"/>
                  </a:lnTo>
                  <a:lnTo>
                    <a:pt x="0" y="25573"/>
                  </a:lnTo>
                  <a:lnTo>
                    <a:pt x="17019" y="15344"/>
                  </a:lnTo>
                  <a:lnTo>
                    <a:pt x="17019" y="69560"/>
                  </a:lnTo>
                  <a:lnTo>
                    <a:pt x="25529" y="69560"/>
                  </a:lnTo>
                  <a:lnTo>
                    <a:pt x="25529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8242" y="2527379"/>
              <a:ext cx="122586" cy="707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74166" y="3889552"/>
              <a:ext cx="2110105" cy="5715"/>
            </a:xfrm>
            <a:custGeom>
              <a:avLst/>
              <a:gdLst/>
              <a:ahLst/>
              <a:cxnLst/>
              <a:rect l="l" t="t" r="r" b="b"/>
              <a:pathLst>
                <a:path w="2110105" h="5714">
                  <a:moveTo>
                    <a:pt x="7670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7670" y="5118"/>
                  </a:lnTo>
                  <a:lnTo>
                    <a:pt x="7670" y="0"/>
                  </a:lnTo>
                  <a:close/>
                </a:path>
                <a:path w="2110105" h="5714">
                  <a:moveTo>
                    <a:pt x="38354" y="0"/>
                  </a:moveTo>
                  <a:lnTo>
                    <a:pt x="30683" y="0"/>
                  </a:lnTo>
                  <a:lnTo>
                    <a:pt x="30683" y="5118"/>
                  </a:lnTo>
                  <a:lnTo>
                    <a:pt x="38354" y="5118"/>
                  </a:lnTo>
                  <a:lnTo>
                    <a:pt x="38354" y="0"/>
                  </a:lnTo>
                  <a:close/>
                </a:path>
                <a:path w="2110105" h="5714">
                  <a:moveTo>
                    <a:pt x="69037" y="0"/>
                  </a:moveTo>
                  <a:lnTo>
                    <a:pt x="61366" y="0"/>
                  </a:lnTo>
                  <a:lnTo>
                    <a:pt x="61366" y="5118"/>
                  </a:lnTo>
                  <a:lnTo>
                    <a:pt x="69037" y="5118"/>
                  </a:lnTo>
                  <a:lnTo>
                    <a:pt x="69037" y="0"/>
                  </a:lnTo>
                  <a:close/>
                </a:path>
                <a:path w="2110105" h="5714">
                  <a:moveTo>
                    <a:pt x="99720" y="0"/>
                  </a:moveTo>
                  <a:lnTo>
                    <a:pt x="92049" y="0"/>
                  </a:lnTo>
                  <a:lnTo>
                    <a:pt x="92049" y="5118"/>
                  </a:lnTo>
                  <a:lnTo>
                    <a:pt x="99720" y="5118"/>
                  </a:lnTo>
                  <a:lnTo>
                    <a:pt x="99720" y="0"/>
                  </a:lnTo>
                  <a:close/>
                </a:path>
                <a:path w="2110105" h="5714">
                  <a:moveTo>
                    <a:pt x="130403" y="0"/>
                  </a:moveTo>
                  <a:lnTo>
                    <a:pt x="122732" y="0"/>
                  </a:lnTo>
                  <a:lnTo>
                    <a:pt x="122732" y="5118"/>
                  </a:lnTo>
                  <a:lnTo>
                    <a:pt x="130403" y="5118"/>
                  </a:lnTo>
                  <a:lnTo>
                    <a:pt x="130403" y="0"/>
                  </a:lnTo>
                  <a:close/>
                </a:path>
                <a:path w="2110105" h="5714">
                  <a:moveTo>
                    <a:pt x="161099" y="0"/>
                  </a:moveTo>
                  <a:lnTo>
                    <a:pt x="153416" y="0"/>
                  </a:lnTo>
                  <a:lnTo>
                    <a:pt x="153416" y="5118"/>
                  </a:lnTo>
                  <a:lnTo>
                    <a:pt x="161099" y="5118"/>
                  </a:lnTo>
                  <a:lnTo>
                    <a:pt x="161099" y="0"/>
                  </a:lnTo>
                  <a:close/>
                </a:path>
                <a:path w="2110105" h="5714">
                  <a:moveTo>
                    <a:pt x="191782" y="0"/>
                  </a:moveTo>
                  <a:lnTo>
                    <a:pt x="184111" y="0"/>
                  </a:lnTo>
                  <a:lnTo>
                    <a:pt x="184111" y="5118"/>
                  </a:lnTo>
                  <a:lnTo>
                    <a:pt x="191782" y="5118"/>
                  </a:lnTo>
                  <a:lnTo>
                    <a:pt x="191782" y="0"/>
                  </a:lnTo>
                  <a:close/>
                </a:path>
                <a:path w="2110105" h="5714">
                  <a:moveTo>
                    <a:pt x="222465" y="0"/>
                  </a:moveTo>
                  <a:lnTo>
                    <a:pt x="214795" y="0"/>
                  </a:lnTo>
                  <a:lnTo>
                    <a:pt x="214795" y="5118"/>
                  </a:lnTo>
                  <a:lnTo>
                    <a:pt x="222465" y="5118"/>
                  </a:lnTo>
                  <a:lnTo>
                    <a:pt x="222465" y="0"/>
                  </a:lnTo>
                  <a:close/>
                </a:path>
                <a:path w="2110105" h="5714">
                  <a:moveTo>
                    <a:pt x="253149" y="0"/>
                  </a:moveTo>
                  <a:lnTo>
                    <a:pt x="245478" y="0"/>
                  </a:lnTo>
                  <a:lnTo>
                    <a:pt x="245478" y="5118"/>
                  </a:lnTo>
                  <a:lnTo>
                    <a:pt x="253149" y="5118"/>
                  </a:lnTo>
                  <a:lnTo>
                    <a:pt x="253149" y="0"/>
                  </a:lnTo>
                  <a:close/>
                </a:path>
                <a:path w="2110105" h="5714">
                  <a:moveTo>
                    <a:pt x="283832" y="0"/>
                  </a:moveTo>
                  <a:lnTo>
                    <a:pt x="276161" y="0"/>
                  </a:lnTo>
                  <a:lnTo>
                    <a:pt x="276161" y="5118"/>
                  </a:lnTo>
                  <a:lnTo>
                    <a:pt x="283832" y="5118"/>
                  </a:lnTo>
                  <a:lnTo>
                    <a:pt x="283832" y="0"/>
                  </a:lnTo>
                  <a:close/>
                </a:path>
                <a:path w="2110105" h="5714">
                  <a:moveTo>
                    <a:pt x="314515" y="0"/>
                  </a:moveTo>
                  <a:lnTo>
                    <a:pt x="306844" y="0"/>
                  </a:lnTo>
                  <a:lnTo>
                    <a:pt x="306844" y="5118"/>
                  </a:lnTo>
                  <a:lnTo>
                    <a:pt x="314515" y="5118"/>
                  </a:lnTo>
                  <a:lnTo>
                    <a:pt x="314515" y="0"/>
                  </a:lnTo>
                  <a:close/>
                </a:path>
                <a:path w="2110105" h="5714">
                  <a:moveTo>
                    <a:pt x="345198" y="0"/>
                  </a:moveTo>
                  <a:lnTo>
                    <a:pt x="337527" y="0"/>
                  </a:lnTo>
                  <a:lnTo>
                    <a:pt x="337527" y="5118"/>
                  </a:lnTo>
                  <a:lnTo>
                    <a:pt x="345198" y="5118"/>
                  </a:lnTo>
                  <a:lnTo>
                    <a:pt x="345198" y="0"/>
                  </a:lnTo>
                  <a:close/>
                </a:path>
                <a:path w="2110105" h="5714">
                  <a:moveTo>
                    <a:pt x="375894" y="0"/>
                  </a:moveTo>
                  <a:lnTo>
                    <a:pt x="368211" y="0"/>
                  </a:lnTo>
                  <a:lnTo>
                    <a:pt x="368211" y="5118"/>
                  </a:lnTo>
                  <a:lnTo>
                    <a:pt x="375894" y="5118"/>
                  </a:lnTo>
                  <a:lnTo>
                    <a:pt x="375894" y="0"/>
                  </a:lnTo>
                  <a:close/>
                </a:path>
                <a:path w="2110105" h="5714">
                  <a:moveTo>
                    <a:pt x="406577" y="0"/>
                  </a:moveTo>
                  <a:lnTo>
                    <a:pt x="398907" y="0"/>
                  </a:lnTo>
                  <a:lnTo>
                    <a:pt x="398907" y="5118"/>
                  </a:lnTo>
                  <a:lnTo>
                    <a:pt x="406577" y="5118"/>
                  </a:lnTo>
                  <a:lnTo>
                    <a:pt x="406577" y="0"/>
                  </a:lnTo>
                  <a:close/>
                </a:path>
                <a:path w="2110105" h="5714">
                  <a:moveTo>
                    <a:pt x="437261" y="0"/>
                  </a:moveTo>
                  <a:lnTo>
                    <a:pt x="429590" y="0"/>
                  </a:lnTo>
                  <a:lnTo>
                    <a:pt x="429590" y="5118"/>
                  </a:lnTo>
                  <a:lnTo>
                    <a:pt x="437261" y="5118"/>
                  </a:lnTo>
                  <a:lnTo>
                    <a:pt x="437261" y="0"/>
                  </a:lnTo>
                  <a:close/>
                </a:path>
                <a:path w="2110105" h="5714">
                  <a:moveTo>
                    <a:pt x="467969" y="0"/>
                  </a:moveTo>
                  <a:lnTo>
                    <a:pt x="460273" y="0"/>
                  </a:lnTo>
                  <a:lnTo>
                    <a:pt x="460273" y="5118"/>
                  </a:lnTo>
                  <a:lnTo>
                    <a:pt x="467969" y="5118"/>
                  </a:lnTo>
                  <a:lnTo>
                    <a:pt x="467969" y="0"/>
                  </a:lnTo>
                  <a:close/>
                </a:path>
                <a:path w="2110105" h="5714">
                  <a:moveTo>
                    <a:pt x="498652" y="0"/>
                  </a:moveTo>
                  <a:lnTo>
                    <a:pt x="490982" y="0"/>
                  </a:lnTo>
                  <a:lnTo>
                    <a:pt x="490982" y="5118"/>
                  </a:lnTo>
                  <a:lnTo>
                    <a:pt x="498652" y="5118"/>
                  </a:lnTo>
                  <a:lnTo>
                    <a:pt x="498652" y="0"/>
                  </a:lnTo>
                  <a:close/>
                </a:path>
                <a:path w="2110105" h="5714">
                  <a:moveTo>
                    <a:pt x="535266" y="0"/>
                  </a:moveTo>
                  <a:lnTo>
                    <a:pt x="527596" y="0"/>
                  </a:lnTo>
                  <a:lnTo>
                    <a:pt x="521665" y="0"/>
                  </a:lnTo>
                  <a:lnTo>
                    <a:pt x="521665" y="5118"/>
                  </a:lnTo>
                  <a:lnTo>
                    <a:pt x="527596" y="5118"/>
                  </a:lnTo>
                  <a:lnTo>
                    <a:pt x="535266" y="5118"/>
                  </a:lnTo>
                  <a:lnTo>
                    <a:pt x="535266" y="0"/>
                  </a:lnTo>
                  <a:close/>
                </a:path>
                <a:path w="2110105" h="5714">
                  <a:moveTo>
                    <a:pt x="565950" y="0"/>
                  </a:moveTo>
                  <a:lnTo>
                    <a:pt x="558279" y="0"/>
                  </a:lnTo>
                  <a:lnTo>
                    <a:pt x="558279" y="5118"/>
                  </a:lnTo>
                  <a:lnTo>
                    <a:pt x="565950" y="5118"/>
                  </a:lnTo>
                  <a:lnTo>
                    <a:pt x="565950" y="0"/>
                  </a:lnTo>
                  <a:close/>
                </a:path>
                <a:path w="2110105" h="5714">
                  <a:moveTo>
                    <a:pt x="596633" y="0"/>
                  </a:moveTo>
                  <a:lnTo>
                    <a:pt x="588962" y="0"/>
                  </a:lnTo>
                  <a:lnTo>
                    <a:pt x="588962" y="5118"/>
                  </a:lnTo>
                  <a:lnTo>
                    <a:pt x="596633" y="5118"/>
                  </a:lnTo>
                  <a:lnTo>
                    <a:pt x="596633" y="0"/>
                  </a:lnTo>
                  <a:close/>
                </a:path>
                <a:path w="2110105" h="5714">
                  <a:moveTo>
                    <a:pt x="627316" y="0"/>
                  </a:moveTo>
                  <a:lnTo>
                    <a:pt x="619645" y="0"/>
                  </a:lnTo>
                  <a:lnTo>
                    <a:pt x="619645" y="5118"/>
                  </a:lnTo>
                  <a:lnTo>
                    <a:pt x="627316" y="5118"/>
                  </a:lnTo>
                  <a:lnTo>
                    <a:pt x="627316" y="0"/>
                  </a:lnTo>
                  <a:close/>
                </a:path>
                <a:path w="2110105" h="5714">
                  <a:moveTo>
                    <a:pt x="658012" y="0"/>
                  </a:moveTo>
                  <a:lnTo>
                    <a:pt x="650328" y="0"/>
                  </a:lnTo>
                  <a:lnTo>
                    <a:pt x="650328" y="5118"/>
                  </a:lnTo>
                  <a:lnTo>
                    <a:pt x="658012" y="5118"/>
                  </a:lnTo>
                  <a:lnTo>
                    <a:pt x="658012" y="0"/>
                  </a:lnTo>
                  <a:close/>
                </a:path>
                <a:path w="2110105" h="5714">
                  <a:moveTo>
                    <a:pt x="688695" y="0"/>
                  </a:moveTo>
                  <a:lnTo>
                    <a:pt x="681024" y="0"/>
                  </a:lnTo>
                  <a:lnTo>
                    <a:pt x="681024" y="5118"/>
                  </a:lnTo>
                  <a:lnTo>
                    <a:pt x="688695" y="5118"/>
                  </a:lnTo>
                  <a:lnTo>
                    <a:pt x="688695" y="0"/>
                  </a:lnTo>
                  <a:close/>
                </a:path>
                <a:path w="2110105" h="5714">
                  <a:moveTo>
                    <a:pt x="719378" y="0"/>
                  </a:moveTo>
                  <a:lnTo>
                    <a:pt x="711708" y="0"/>
                  </a:lnTo>
                  <a:lnTo>
                    <a:pt x="711708" y="5118"/>
                  </a:lnTo>
                  <a:lnTo>
                    <a:pt x="719378" y="5118"/>
                  </a:lnTo>
                  <a:lnTo>
                    <a:pt x="719378" y="0"/>
                  </a:lnTo>
                  <a:close/>
                </a:path>
                <a:path w="2110105" h="5714">
                  <a:moveTo>
                    <a:pt x="750062" y="0"/>
                  </a:moveTo>
                  <a:lnTo>
                    <a:pt x="742391" y="0"/>
                  </a:lnTo>
                  <a:lnTo>
                    <a:pt x="742391" y="5118"/>
                  </a:lnTo>
                  <a:lnTo>
                    <a:pt x="750062" y="5118"/>
                  </a:lnTo>
                  <a:lnTo>
                    <a:pt x="750062" y="0"/>
                  </a:lnTo>
                  <a:close/>
                </a:path>
                <a:path w="2110105" h="5714">
                  <a:moveTo>
                    <a:pt x="780745" y="0"/>
                  </a:moveTo>
                  <a:lnTo>
                    <a:pt x="773074" y="0"/>
                  </a:lnTo>
                  <a:lnTo>
                    <a:pt x="773074" y="5118"/>
                  </a:lnTo>
                  <a:lnTo>
                    <a:pt x="780745" y="5118"/>
                  </a:lnTo>
                  <a:lnTo>
                    <a:pt x="780745" y="0"/>
                  </a:lnTo>
                  <a:close/>
                </a:path>
                <a:path w="2110105" h="5714">
                  <a:moveTo>
                    <a:pt x="811428" y="0"/>
                  </a:moveTo>
                  <a:lnTo>
                    <a:pt x="803757" y="0"/>
                  </a:lnTo>
                  <a:lnTo>
                    <a:pt x="803757" y="5118"/>
                  </a:lnTo>
                  <a:lnTo>
                    <a:pt x="811428" y="5118"/>
                  </a:lnTo>
                  <a:lnTo>
                    <a:pt x="811428" y="0"/>
                  </a:lnTo>
                  <a:close/>
                </a:path>
                <a:path w="2110105" h="5714">
                  <a:moveTo>
                    <a:pt x="842111" y="0"/>
                  </a:moveTo>
                  <a:lnTo>
                    <a:pt x="834440" y="0"/>
                  </a:lnTo>
                  <a:lnTo>
                    <a:pt x="834440" y="5118"/>
                  </a:lnTo>
                  <a:lnTo>
                    <a:pt x="842111" y="5118"/>
                  </a:lnTo>
                  <a:lnTo>
                    <a:pt x="842111" y="0"/>
                  </a:lnTo>
                  <a:close/>
                </a:path>
                <a:path w="2110105" h="5714">
                  <a:moveTo>
                    <a:pt x="872807" y="0"/>
                  </a:moveTo>
                  <a:lnTo>
                    <a:pt x="865136" y="0"/>
                  </a:lnTo>
                  <a:lnTo>
                    <a:pt x="865136" y="5118"/>
                  </a:lnTo>
                  <a:lnTo>
                    <a:pt x="872807" y="5118"/>
                  </a:lnTo>
                  <a:lnTo>
                    <a:pt x="872807" y="0"/>
                  </a:lnTo>
                  <a:close/>
                </a:path>
                <a:path w="2110105" h="5714">
                  <a:moveTo>
                    <a:pt x="903490" y="0"/>
                  </a:moveTo>
                  <a:lnTo>
                    <a:pt x="895819" y="0"/>
                  </a:lnTo>
                  <a:lnTo>
                    <a:pt x="895819" y="5118"/>
                  </a:lnTo>
                  <a:lnTo>
                    <a:pt x="903490" y="5118"/>
                  </a:lnTo>
                  <a:lnTo>
                    <a:pt x="903490" y="0"/>
                  </a:lnTo>
                  <a:close/>
                </a:path>
                <a:path w="2110105" h="5714">
                  <a:moveTo>
                    <a:pt x="934173" y="0"/>
                  </a:moveTo>
                  <a:lnTo>
                    <a:pt x="926503" y="0"/>
                  </a:lnTo>
                  <a:lnTo>
                    <a:pt x="926503" y="5118"/>
                  </a:lnTo>
                  <a:lnTo>
                    <a:pt x="934173" y="5118"/>
                  </a:lnTo>
                  <a:lnTo>
                    <a:pt x="934173" y="0"/>
                  </a:lnTo>
                  <a:close/>
                </a:path>
                <a:path w="2110105" h="5714">
                  <a:moveTo>
                    <a:pt x="964857" y="0"/>
                  </a:moveTo>
                  <a:lnTo>
                    <a:pt x="957186" y="0"/>
                  </a:lnTo>
                  <a:lnTo>
                    <a:pt x="957186" y="5118"/>
                  </a:lnTo>
                  <a:lnTo>
                    <a:pt x="964857" y="5118"/>
                  </a:lnTo>
                  <a:lnTo>
                    <a:pt x="964857" y="0"/>
                  </a:lnTo>
                  <a:close/>
                </a:path>
                <a:path w="2110105" h="5714">
                  <a:moveTo>
                    <a:pt x="995540" y="0"/>
                  </a:moveTo>
                  <a:lnTo>
                    <a:pt x="987869" y="0"/>
                  </a:lnTo>
                  <a:lnTo>
                    <a:pt x="987869" y="5118"/>
                  </a:lnTo>
                  <a:lnTo>
                    <a:pt x="995540" y="5118"/>
                  </a:lnTo>
                  <a:lnTo>
                    <a:pt x="995540" y="0"/>
                  </a:lnTo>
                  <a:close/>
                </a:path>
                <a:path w="2110105" h="5714">
                  <a:moveTo>
                    <a:pt x="1026223" y="0"/>
                  </a:moveTo>
                  <a:lnTo>
                    <a:pt x="1018552" y="0"/>
                  </a:lnTo>
                  <a:lnTo>
                    <a:pt x="1018552" y="5118"/>
                  </a:lnTo>
                  <a:lnTo>
                    <a:pt x="1026223" y="5118"/>
                  </a:lnTo>
                  <a:lnTo>
                    <a:pt x="1026223" y="0"/>
                  </a:lnTo>
                  <a:close/>
                </a:path>
                <a:path w="2110105" h="5714">
                  <a:moveTo>
                    <a:pt x="1062634" y="0"/>
                  </a:moveTo>
                  <a:lnTo>
                    <a:pt x="1054963" y="0"/>
                  </a:lnTo>
                  <a:lnTo>
                    <a:pt x="1049235" y="0"/>
                  </a:lnTo>
                  <a:lnTo>
                    <a:pt x="1049235" y="5118"/>
                  </a:lnTo>
                  <a:lnTo>
                    <a:pt x="1054963" y="5118"/>
                  </a:lnTo>
                  <a:lnTo>
                    <a:pt x="1062634" y="5118"/>
                  </a:lnTo>
                  <a:lnTo>
                    <a:pt x="1062634" y="0"/>
                  </a:lnTo>
                  <a:close/>
                </a:path>
                <a:path w="2110105" h="5714">
                  <a:moveTo>
                    <a:pt x="1093330" y="0"/>
                  </a:moveTo>
                  <a:lnTo>
                    <a:pt x="1085659" y="0"/>
                  </a:lnTo>
                  <a:lnTo>
                    <a:pt x="1085659" y="5118"/>
                  </a:lnTo>
                  <a:lnTo>
                    <a:pt x="1093330" y="5118"/>
                  </a:lnTo>
                  <a:lnTo>
                    <a:pt x="1093330" y="0"/>
                  </a:lnTo>
                  <a:close/>
                </a:path>
                <a:path w="2110105" h="5714">
                  <a:moveTo>
                    <a:pt x="1124013" y="0"/>
                  </a:moveTo>
                  <a:lnTo>
                    <a:pt x="1116342" y="0"/>
                  </a:lnTo>
                  <a:lnTo>
                    <a:pt x="1116342" y="5118"/>
                  </a:lnTo>
                  <a:lnTo>
                    <a:pt x="1124013" y="5118"/>
                  </a:lnTo>
                  <a:lnTo>
                    <a:pt x="1124013" y="0"/>
                  </a:lnTo>
                  <a:close/>
                </a:path>
                <a:path w="2110105" h="5714">
                  <a:moveTo>
                    <a:pt x="1154696" y="0"/>
                  </a:moveTo>
                  <a:lnTo>
                    <a:pt x="1147025" y="0"/>
                  </a:lnTo>
                  <a:lnTo>
                    <a:pt x="1147025" y="5118"/>
                  </a:lnTo>
                  <a:lnTo>
                    <a:pt x="1154696" y="5118"/>
                  </a:lnTo>
                  <a:lnTo>
                    <a:pt x="1154696" y="0"/>
                  </a:lnTo>
                  <a:close/>
                </a:path>
                <a:path w="2110105" h="5714">
                  <a:moveTo>
                    <a:pt x="1185379" y="0"/>
                  </a:moveTo>
                  <a:lnTo>
                    <a:pt x="1177709" y="0"/>
                  </a:lnTo>
                  <a:lnTo>
                    <a:pt x="1177709" y="5118"/>
                  </a:lnTo>
                  <a:lnTo>
                    <a:pt x="1185379" y="5118"/>
                  </a:lnTo>
                  <a:lnTo>
                    <a:pt x="1185379" y="0"/>
                  </a:lnTo>
                  <a:close/>
                </a:path>
                <a:path w="2110105" h="5714">
                  <a:moveTo>
                    <a:pt x="1216063" y="0"/>
                  </a:moveTo>
                  <a:lnTo>
                    <a:pt x="1208392" y="0"/>
                  </a:lnTo>
                  <a:lnTo>
                    <a:pt x="1208392" y="5118"/>
                  </a:lnTo>
                  <a:lnTo>
                    <a:pt x="1216063" y="5118"/>
                  </a:lnTo>
                  <a:lnTo>
                    <a:pt x="1216063" y="0"/>
                  </a:lnTo>
                  <a:close/>
                </a:path>
                <a:path w="2110105" h="5714">
                  <a:moveTo>
                    <a:pt x="1246746" y="0"/>
                  </a:moveTo>
                  <a:lnTo>
                    <a:pt x="1239075" y="0"/>
                  </a:lnTo>
                  <a:lnTo>
                    <a:pt x="1239075" y="5118"/>
                  </a:lnTo>
                  <a:lnTo>
                    <a:pt x="1246746" y="5118"/>
                  </a:lnTo>
                  <a:lnTo>
                    <a:pt x="1246746" y="0"/>
                  </a:lnTo>
                  <a:close/>
                </a:path>
                <a:path w="2110105" h="5714">
                  <a:moveTo>
                    <a:pt x="1277429" y="0"/>
                  </a:moveTo>
                  <a:lnTo>
                    <a:pt x="1269758" y="0"/>
                  </a:lnTo>
                  <a:lnTo>
                    <a:pt x="1269758" y="5118"/>
                  </a:lnTo>
                  <a:lnTo>
                    <a:pt x="1277429" y="5118"/>
                  </a:lnTo>
                  <a:lnTo>
                    <a:pt x="1277429" y="0"/>
                  </a:lnTo>
                  <a:close/>
                </a:path>
                <a:path w="2110105" h="5714">
                  <a:moveTo>
                    <a:pt x="1308125" y="0"/>
                  </a:moveTo>
                  <a:lnTo>
                    <a:pt x="1300454" y="0"/>
                  </a:lnTo>
                  <a:lnTo>
                    <a:pt x="1300454" y="5118"/>
                  </a:lnTo>
                  <a:lnTo>
                    <a:pt x="1308125" y="5118"/>
                  </a:lnTo>
                  <a:lnTo>
                    <a:pt x="1308125" y="0"/>
                  </a:lnTo>
                  <a:close/>
                </a:path>
                <a:path w="2110105" h="5714">
                  <a:moveTo>
                    <a:pt x="1338808" y="0"/>
                  </a:moveTo>
                  <a:lnTo>
                    <a:pt x="1331137" y="0"/>
                  </a:lnTo>
                  <a:lnTo>
                    <a:pt x="1331137" y="5118"/>
                  </a:lnTo>
                  <a:lnTo>
                    <a:pt x="1338808" y="5118"/>
                  </a:lnTo>
                  <a:lnTo>
                    <a:pt x="1338808" y="0"/>
                  </a:lnTo>
                  <a:close/>
                </a:path>
                <a:path w="2110105" h="5714">
                  <a:moveTo>
                    <a:pt x="1369491" y="0"/>
                  </a:moveTo>
                  <a:lnTo>
                    <a:pt x="1361821" y="0"/>
                  </a:lnTo>
                  <a:lnTo>
                    <a:pt x="1361821" y="5118"/>
                  </a:lnTo>
                  <a:lnTo>
                    <a:pt x="1369491" y="5118"/>
                  </a:lnTo>
                  <a:lnTo>
                    <a:pt x="1369491" y="0"/>
                  </a:lnTo>
                  <a:close/>
                </a:path>
                <a:path w="2110105" h="5714">
                  <a:moveTo>
                    <a:pt x="1400175" y="0"/>
                  </a:moveTo>
                  <a:lnTo>
                    <a:pt x="1392504" y="0"/>
                  </a:lnTo>
                  <a:lnTo>
                    <a:pt x="1392504" y="5118"/>
                  </a:lnTo>
                  <a:lnTo>
                    <a:pt x="1400175" y="5118"/>
                  </a:lnTo>
                  <a:lnTo>
                    <a:pt x="1400175" y="0"/>
                  </a:lnTo>
                  <a:close/>
                </a:path>
                <a:path w="2110105" h="5714">
                  <a:moveTo>
                    <a:pt x="1430858" y="0"/>
                  </a:moveTo>
                  <a:lnTo>
                    <a:pt x="1423187" y="0"/>
                  </a:lnTo>
                  <a:lnTo>
                    <a:pt x="1423187" y="5118"/>
                  </a:lnTo>
                  <a:lnTo>
                    <a:pt x="1430858" y="5118"/>
                  </a:lnTo>
                  <a:lnTo>
                    <a:pt x="1430858" y="0"/>
                  </a:lnTo>
                  <a:close/>
                </a:path>
                <a:path w="2110105" h="5714">
                  <a:moveTo>
                    <a:pt x="1461541" y="0"/>
                  </a:moveTo>
                  <a:lnTo>
                    <a:pt x="1453870" y="0"/>
                  </a:lnTo>
                  <a:lnTo>
                    <a:pt x="1453870" y="5118"/>
                  </a:lnTo>
                  <a:lnTo>
                    <a:pt x="1461541" y="5118"/>
                  </a:lnTo>
                  <a:lnTo>
                    <a:pt x="1461541" y="0"/>
                  </a:lnTo>
                  <a:close/>
                </a:path>
                <a:path w="2110105" h="5714">
                  <a:moveTo>
                    <a:pt x="1492224" y="0"/>
                  </a:moveTo>
                  <a:lnTo>
                    <a:pt x="1484553" y="0"/>
                  </a:lnTo>
                  <a:lnTo>
                    <a:pt x="1484553" y="5118"/>
                  </a:lnTo>
                  <a:lnTo>
                    <a:pt x="1492224" y="5118"/>
                  </a:lnTo>
                  <a:lnTo>
                    <a:pt x="1492224" y="0"/>
                  </a:lnTo>
                  <a:close/>
                </a:path>
                <a:path w="2110105" h="5714">
                  <a:moveTo>
                    <a:pt x="1522920" y="0"/>
                  </a:moveTo>
                  <a:lnTo>
                    <a:pt x="1515249" y="0"/>
                  </a:lnTo>
                  <a:lnTo>
                    <a:pt x="1515249" y="5118"/>
                  </a:lnTo>
                  <a:lnTo>
                    <a:pt x="1522920" y="5118"/>
                  </a:lnTo>
                  <a:lnTo>
                    <a:pt x="1522920" y="0"/>
                  </a:lnTo>
                  <a:close/>
                </a:path>
                <a:path w="2110105" h="5714">
                  <a:moveTo>
                    <a:pt x="1553603" y="0"/>
                  </a:moveTo>
                  <a:lnTo>
                    <a:pt x="1545932" y="0"/>
                  </a:lnTo>
                  <a:lnTo>
                    <a:pt x="1545932" y="5118"/>
                  </a:lnTo>
                  <a:lnTo>
                    <a:pt x="1553603" y="5118"/>
                  </a:lnTo>
                  <a:lnTo>
                    <a:pt x="1553603" y="0"/>
                  </a:lnTo>
                  <a:close/>
                </a:path>
                <a:path w="2110105" h="5714">
                  <a:moveTo>
                    <a:pt x="1582445" y="0"/>
                  </a:moveTo>
                  <a:lnTo>
                    <a:pt x="1576616" y="0"/>
                  </a:lnTo>
                  <a:lnTo>
                    <a:pt x="1576616" y="5118"/>
                  </a:lnTo>
                  <a:lnTo>
                    <a:pt x="1582445" y="5118"/>
                  </a:lnTo>
                  <a:lnTo>
                    <a:pt x="1582445" y="0"/>
                  </a:lnTo>
                  <a:close/>
                </a:path>
                <a:path w="2110105" h="5714">
                  <a:moveTo>
                    <a:pt x="1620799" y="0"/>
                  </a:moveTo>
                  <a:lnTo>
                    <a:pt x="1613128" y="0"/>
                  </a:lnTo>
                  <a:lnTo>
                    <a:pt x="1613128" y="5118"/>
                  </a:lnTo>
                  <a:lnTo>
                    <a:pt x="1620799" y="5118"/>
                  </a:lnTo>
                  <a:lnTo>
                    <a:pt x="1620799" y="0"/>
                  </a:lnTo>
                  <a:close/>
                </a:path>
                <a:path w="2110105" h="5714">
                  <a:moveTo>
                    <a:pt x="1651482" y="0"/>
                  </a:moveTo>
                  <a:lnTo>
                    <a:pt x="1643811" y="0"/>
                  </a:lnTo>
                  <a:lnTo>
                    <a:pt x="1643811" y="5118"/>
                  </a:lnTo>
                  <a:lnTo>
                    <a:pt x="1651482" y="5118"/>
                  </a:lnTo>
                  <a:lnTo>
                    <a:pt x="1651482" y="0"/>
                  </a:lnTo>
                  <a:close/>
                </a:path>
                <a:path w="2110105" h="5714">
                  <a:moveTo>
                    <a:pt x="1682165" y="0"/>
                  </a:moveTo>
                  <a:lnTo>
                    <a:pt x="1674495" y="0"/>
                  </a:lnTo>
                  <a:lnTo>
                    <a:pt x="1674495" y="5118"/>
                  </a:lnTo>
                  <a:lnTo>
                    <a:pt x="1682165" y="5118"/>
                  </a:lnTo>
                  <a:lnTo>
                    <a:pt x="1682165" y="0"/>
                  </a:lnTo>
                  <a:close/>
                </a:path>
                <a:path w="2110105" h="5714">
                  <a:moveTo>
                    <a:pt x="1712849" y="0"/>
                  </a:moveTo>
                  <a:lnTo>
                    <a:pt x="1705178" y="0"/>
                  </a:lnTo>
                  <a:lnTo>
                    <a:pt x="1705178" y="5118"/>
                  </a:lnTo>
                  <a:lnTo>
                    <a:pt x="1712849" y="5118"/>
                  </a:lnTo>
                  <a:lnTo>
                    <a:pt x="1712849" y="0"/>
                  </a:lnTo>
                  <a:close/>
                </a:path>
                <a:path w="2110105" h="5714">
                  <a:moveTo>
                    <a:pt x="1743544" y="0"/>
                  </a:moveTo>
                  <a:lnTo>
                    <a:pt x="1735874" y="0"/>
                  </a:lnTo>
                  <a:lnTo>
                    <a:pt x="1735874" y="5118"/>
                  </a:lnTo>
                  <a:lnTo>
                    <a:pt x="1743544" y="5118"/>
                  </a:lnTo>
                  <a:lnTo>
                    <a:pt x="1743544" y="0"/>
                  </a:lnTo>
                  <a:close/>
                </a:path>
                <a:path w="2110105" h="5714">
                  <a:moveTo>
                    <a:pt x="1774228" y="0"/>
                  </a:moveTo>
                  <a:lnTo>
                    <a:pt x="1766557" y="0"/>
                  </a:lnTo>
                  <a:lnTo>
                    <a:pt x="1766557" y="5118"/>
                  </a:lnTo>
                  <a:lnTo>
                    <a:pt x="1774228" y="5118"/>
                  </a:lnTo>
                  <a:lnTo>
                    <a:pt x="1774228" y="0"/>
                  </a:lnTo>
                  <a:close/>
                </a:path>
                <a:path w="2110105" h="5714">
                  <a:moveTo>
                    <a:pt x="1804911" y="0"/>
                  </a:moveTo>
                  <a:lnTo>
                    <a:pt x="1797240" y="0"/>
                  </a:lnTo>
                  <a:lnTo>
                    <a:pt x="1797240" y="5118"/>
                  </a:lnTo>
                  <a:lnTo>
                    <a:pt x="1804911" y="5118"/>
                  </a:lnTo>
                  <a:lnTo>
                    <a:pt x="1804911" y="0"/>
                  </a:lnTo>
                  <a:close/>
                </a:path>
                <a:path w="2110105" h="5714">
                  <a:moveTo>
                    <a:pt x="1835594" y="0"/>
                  </a:moveTo>
                  <a:lnTo>
                    <a:pt x="1827923" y="0"/>
                  </a:lnTo>
                  <a:lnTo>
                    <a:pt x="1827923" y="5118"/>
                  </a:lnTo>
                  <a:lnTo>
                    <a:pt x="1835594" y="5118"/>
                  </a:lnTo>
                  <a:lnTo>
                    <a:pt x="1835594" y="0"/>
                  </a:lnTo>
                  <a:close/>
                </a:path>
                <a:path w="2110105" h="5714">
                  <a:moveTo>
                    <a:pt x="1866277" y="0"/>
                  </a:moveTo>
                  <a:lnTo>
                    <a:pt x="1858606" y="0"/>
                  </a:lnTo>
                  <a:lnTo>
                    <a:pt x="1858606" y="5118"/>
                  </a:lnTo>
                  <a:lnTo>
                    <a:pt x="1866277" y="5118"/>
                  </a:lnTo>
                  <a:lnTo>
                    <a:pt x="1866277" y="0"/>
                  </a:lnTo>
                  <a:close/>
                </a:path>
                <a:path w="2110105" h="5714">
                  <a:moveTo>
                    <a:pt x="1896960" y="0"/>
                  </a:moveTo>
                  <a:lnTo>
                    <a:pt x="1889290" y="0"/>
                  </a:lnTo>
                  <a:lnTo>
                    <a:pt x="1889290" y="5118"/>
                  </a:lnTo>
                  <a:lnTo>
                    <a:pt x="1896960" y="5118"/>
                  </a:lnTo>
                  <a:lnTo>
                    <a:pt x="1896960" y="0"/>
                  </a:lnTo>
                  <a:close/>
                </a:path>
                <a:path w="2110105" h="5714">
                  <a:moveTo>
                    <a:pt x="1927644" y="0"/>
                  </a:moveTo>
                  <a:lnTo>
                    <a:pt x="1919973" y="0"/>
                  </a:lnTo>
                  <a:lnTo>
                    <a:pt x="1919973" y="5118"/>
                  </a:lnTo>
                  <a:lnTo>
                    <a:pt x="1927644" y="5118"/>
                  </a:lnTo>
                  <a:lnTo>
                    <a:pt x="1927644" y="0"/>
                  </a:lnTo>
                  <a:close/>
                </a:path>
                <a:path w="2110105" h="5714">
                  <a:moveTo>
                    <a:pt x="1958340" y="0"/>
                  </a:moveTo>
                  <a:lnTo>
                    <a:pt x="1950669" y="0"/>
                  </a:lnTo>
                  <a:lnTo>
                    <a:pt x="1950669" y="5118"/>
                  </a:lnTo>
                  <a:lnTo>
                    <a:pt x="1958340" y="5118"/>
                  </a:lnTo>
                  <a:lnTo>
                    <a:pt x="1958340" y="0"/>
                  </a:lnTo>
                  <a:close/>
                </a:path>
                <a:path w="2110105" h="5714">
                  <a:moveTo>
                    <a:pt x="1989023" y="0"/>
                  </a:moveTo>
                  <a:lnTo>
                    <a:pt x="1981352" y="0"/>
                  </a:lnTo>
                  <a:lnTo>
                    <a:pt x="1981352" y="5118"/>
                  </a:lnTo>
                  <a:lnTo>
                    <a:pt x="1989023" y="5118"/>
                  </a:lnTo>
                  <a:lnTo>
                    <a:pt x="1989023" y="0"/>
                  </a:lnTo>
                  <a:close/>
                </a:path>
                <a:path w="2110105" h="5714">
                  <a:moveTo>
                    <a:pt x="2019706" y="0"/>
                  </a:moveTo>
                  <a:lnTo>
                    <a:pt x="2012035" y="0"/>
                  </a:lnTo>
                  <a:lnTo>
                    <a:pt x="2012035" y="5118"/>
                  </a:lnTo>
                  <a:lnTo>
                    <a:pt x="2019706" y="5118"/>
                  </a:lnTo>
                  <a:lnTo>
                    <a:pt x="2019706" y="0"/>
                  </a:lnTo>
                  <a:close/>
                </a:path>
                <a:path w="2110105" h="5714">
                  <a:moveTo>
                    <a:pt x="2050389" y="0"/>
                  </a:moveTo>
                  <a:lnTo>
                    <a:pt x="2042718" y="0"/>
                  </a:lnTo>
                  <a:lnTo>
                    <a:pt x="2042718" y="5118"/>
                  </a:lnTo>
                  <a:lnTo>
                    <a:pt x="2050389" y="5118"/>
                  </a:lnTo>
                  <a:lnTo>
                    <a:pt x="2050389" y="0"/>
                  </a:lnTo>
                  <a:close/>
                </a:path>
                <a:path w="2110105" h="5714">
                  <a:moveTo>
                    <a:pt x="2081072" y="0"/>
                  </a:moveTo>
                  <a:lnTo>
                    <a:pt x="2073402" y="0"/>
                  </a:lnTo>
                  <a:lnTo>
                    <a:pt x="2073402" y="5118"/>
                  </a:lnTo>
                  <a:lnTo>
                    <a:pt x="2081072" y="5118"/>
                  </a:lnTo>
                  <a:lnTo>
                    <a:pt x="2081072" y="0"/>
                  </a:lnTo>
                  <a:close/>
                </a:path>
                <a:path w="2110105" h="5714">
                  <a:moveTo>
                    <a:pt x="2110016" y="0"/>
                  </a:moveTo>
                  <a:lnTo>
                    <a:pt x="2104085" y="0"/>
                  </a:lnTo>
                  <a:lnTo>
                    <a:pt x="2104085" y="5118"/>
                  </a:lnTo>
                  <a:lnTo>
                    <a:pt x="2110016" y="5118"/>
                  </a:lnTo>
                  <a:lnTo>
                    <a:pt x="2110016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826577" y="3424110"/>
              <a:ext cx="1057910" cy="2083435"/>
            </a:xfrm>
            <a:custGeom>
              <a:avLst/>
              <a:gdLst/>
              <a:ahLst/>
              <a:cxnLst/>
              <a:rect l="l" t="t" r="r" b="b"/>
              <a:pathLst>
                <a:path w="1057910" h="2083435">
                  <a:moveTo>
                    <a:pt x="5118" y="2075624"/>
                  </a:moveTo>
                  <a:lnTo>
                    <a:pt x="0" y="2075624"/>
                  </a:lnTo>
                  <a:lnTo>
                    <a:pt x="0" y="2083295"/>
                  </a:lnTo>
                  <a:lnTo>
                    <a:pt x="5118" y="2083295"/>
                  </a:lnTo>
                  <a:lnTo>
                    <a:pt x="5118" y="2075624"/>
                  </a:lnTo>
                  <a:close/>
                </a:path>
                <a:path w="1057910" h="2083435">
                  <a:moveTo>
                    <a:pt x="5118" y="2044941"/>
                  </a:moveTo>
                  <a:lnTo>
                    <a:pt x="0" y="2044941"/>
                  </a:lnTo>
                  <a:lnTo>
                    <a:pt x="0" y="2052612"/>
                  </a:lnTo>
                  <a:lnTo>
                    <a:pt x="5118" y="2052612"/>
                  </a:lnTo>
                  <a:lnTo>
                    <a:pt x="5118" y="2044941"/>
                  </a:lnTo>
                  <a:close/>
                </a:path>
                <a:path w="1057910" h="2083435">
                  <a:moveTo>
                    <a:pt x="5118" y="2014245"/>
                  </a:moveTo>
                  <a:lnTo>
                    <a:pt x="0" y="2014245"/>
                  </a:lnTo>
                  <a:lnTo>
                    <a:pt x="0" y="2021916"/>
                  </a:lnTo>
                  <a:lnTo>
                    <a:pt x="5118" y="2021916"/>
                  </a:lnTo>
                  <a:lnTo>
                    <a:pt x="5118" y="2014245"/>
                  </a:lnTo>
                  <a:close/>
                </a:path>
                <a:path w="1057910" h="2083435">
                  <a:moveTo>
                    <a:pt x="5118" y="1983562"/>
                  </a:moveTo>
                  <a:lnTo>
                    <a:pt x="0" y="1983562"/>
                  </a:lnTo>
                  <a:lnTo>
                    <a:pt x="0" y="1991233"/>
                  </a:lnTo>
                  <a:lnTo>
                    <a:pt x="5118" y="1991233"/>
                  </a:lnTo>
                  <a:lnTo>
                    <a:pt x="5118" y="1983562"/>
                  </a:lnTo>
                  <a:close/>
                </a:path>
                <a:path w="1057910" h="2083435">
                  <a:moveTo>
                    <a:pt x="5118" y="1952866"/>
                  </a:moveTo>
                  <a:lnTo>
                    <a:pt x="0" y="1952866"/>
                  </a:lnTo>
                  <a:lnTo>
                    <a:pt x="0" y="1960537"/>
                  </a:lnTo>
                  <a:lnTo>
                    <a:pt x="5118" y="1960537"/>
                  </a:lnTo>
                  <a:lnTo>
                    <a:pt x="5118" y="1952866"/>
                  </a:lnTo>
                  <a:close/>
                </a:path>
                <a:path w="1057910" h="2083435">
                  <a:moveTo>
                    <a:pt x="5118" y="1922183"/>
                  </a:moveTo>
                  <a:lnTo>
                    <a:pt x="0" y="1922183"/>
                  </a:lnTo>
                  <a:lnTo>
                    <a:pt x="0" y="1929853"/>
                  </a:lnTo>
                  <a:lnTo>
                    <a:pt x="5118" y="1929853"/>
                  </a:lnTo>
                  <a:lnTo>
                    <a:pt x="5118" y="1922183"/>
                  </a:lnTo>
                  <a:close/>
                </a:path>
                <a:path w="1057910" h="2083435">
                  <a:moveTo>
                    <a:pt x="5118" y="1891499"/>
                  </a:moveTo>
                  <a:lnTo>
                    <a:pt x="0" y="1891499"/>
                  </a:lnTo>
                  <a:lnTo>
                    <a:pt x="0" y="1899170"/>
                  </a:lnTo>
                  <a:lnTo>
                    <a:pt x="5118" y="1899170"/>
                  </a:lnTo>
                  <a:lnTo>
                    <a:pt x="5118" y="1891499"/>
                  </a:lnTo>
                  <a:close/>
                </a:path>
                <a:path w="1057910" h="2083435">
                  <a:moveTo>
                    <a:pt x="5118" y="1860804"/>
                  </a:moveTo>
                  <a:lnTo>
                    <a:pt x="0" y="1860804"/>
                  </a:lnTo>
                  <a:lnTo>
                    <a:pt x="0" y="1868474"/>
                  </a:lnTo>
                  <a:lnTo>
                    <a:pt x="5118" y="1868474"/>
                  </a:lnTo>
                  <a:lnTo>
                    <a:pt x="5118" y="1860804"/>
                  </a:lnTo>
                  <a:close/>
                </a:path>
                <a:path w="1057910" h="2083435">
                  <a:moveTo>
                    <a:pt x="5118" y="1830120"/>
                  </a:moveTo>
                  <a:lnTo>
                    <a:pt x="0" y="1830120"/>
                  </a:lnTo>
                  <a:lnTo>
                    <a:pt x="0" y="1837791"/>
                  </a:lnTo>
                  <a:lnTo>
                    <a:pt x="5118" y="1837791"/>
                  </a:lnTo>
                  <a:lnTo>
                    <a:pt x="5118" y="1830120"/>
                  </a:lnTo>
                  <a:close/>
                </a:path>
                <a:path w="1057910" h="2083435">
                  <a:moveTo>
                    <a:pt x="5118" y="1799424"/>
                  </a:moveTo>
                  <a:lnTo>
                    <a:pt x="0" y="1799424"/>
                  </a:lnTo>
                  <a:lnTo>
                    <a:pt x="0" y="1807095"/>
                  </a:lnTo>
                  <a:lnTo>
                    <a:pt x="5118" y="1807095"/>
                  </a:lnTo>
                  <a:lnTo>
                    <a:pt x="5118" y="1799424"/>
                  </a:lnTo>
                  <a:close/>
                </a:path>
                <a:path w="1057910" h="2083435">
                  <a:moveTo>
                    <a:pt x="5118" y="1768741"/>
                  </a:moveTo>
                  <a:lnTo>
                    <a:pt x="0" y="1768741"/>
                  </a:lnTo>
                  <a:lnTo>
                    <a:pt x="0" y="1776412"/>
                  </a:lnTo>
                  <a:lnTo>
                    <a:pt x="5118" y="1776412"/>
                  </a:lnTo>
                  <a:lnTo>
                    <a:pt x="5118" y="1768741"/>
                  </a:lnTo>
                  <a:close/>
                </a:path>
                <a:path w="1057910" h="2083435">
                  <a:moveTo>
                    <a:pt x="5118" y="1738045"/>
                  </a:moveTo>
                  <a:lnTo>
                    <a:pt x="0" y="1738045"/>
                  </a:lnTo>
                  <a:lnTo>
                    <a:pt x="0" y="1745716"/>
                  </a:lnTo>
                  <a:lnTo>
                    <a:pt x="5118" y="1745716"/>
                  </a:lnTo>
                  <a:lnTo>
                    <a:pt x="5118" y="1738045"/>
                  </a:lnTo>
                  <a:close/>
                </a:path>
                <a:path w="1057910" h="2083435">
                  <a:moveTo>
                    <a:pt x="5118" y="1707362"/>
                  </a:moveTo>
                  <a:lnTo>
                    <a:pt x="0" y="1707362"/>
                  </a:lnTo>
                  <a:lnTo>
                    <a:pt x="0" y="1715033"/>
                  </a:lnTo>
                  <a:lnTo>
                    <a:pt x="5118" y="1715033"/>
                  </a:lnTo>
                  <a:lnTo>
                    <a:pt x="5118" y="1707362"/>
                  </a:lnTo>
                  <a:close/>
                </a:path>
                <a:path w="1057910" h="2083435">
                  <a:moveTo>
                    <a:pt x="5118" y="1676666"/>
                  </a:moveTo>
                  <a:lnTo>
                    <a:pt x="0" y="1676666"/>
                  </a:lnTo>
                  <a:lnTo>
                    <a:pt x="0" y="1684350"/>
                  </a:lnTo>
                  <a:lnTo>
                    <a:pt x="5118" y="1684350"/>
                  </a:lnTo>
                  <a:lnTo>
                    <a:pt x="5118" y="1676666"/>
                  </a:lnTo>
                  <a:close/>
                </a:path>
                <a:path w="1057910" h="2083435">
                  <a:moveTo>
                    <a:pt x="5118" y="1645983"/>
                  </a:moveTo>
                  <a:lnTo>
                    <a:pt x="0" y="1645983"/>
                  </a:lnTo>
                  <a:lnTo>
                    <a:pt x="0" y="1653654"/>
                  </a:lnTo>
                  <a:lnTo>
                    <a:pt x="5118" y="1653654"/>
                  </a:lnTo>
                  <a:lnTo>
                    <a:pt x="5118" y="1645983"/>
                  </a:lnTo>
                  <a:close/>
                </a:path>
                <a:path w="1057910" h="2083435">
                  <a:moveTo>
                    <a:pt x="5118" y="1615300"/>
                  </a:moveTo>
                  <a:lnTo>
                    <a:pt x="0" y="1615300"/>
                  </a:lnTo>
                  <a:lnTo>
                    <a:pt x="0" y="1622971"/>
                  </a:lnTo>
                  <a:lnTo>
                    <a:pt x="5118" y="1622971"/>
                  </a:lnTo>
                  <a:lnTo>
                    <a:pt x="5118" y="1615300"/>
                  </a:lnTo>
                  <a:close/>
                </a:path>
                <a:path w="1057910" h="2083435">
                  <a:moveTo>
                    <a:pt x="5118" y="1584604"/>
                  </a:moveTo>
                  <a:lnTo>
                    <a:pt x="0" y="1584604"/>
                  </a:lnTo>
                  <a:lnTo>
                    <a:pt x="0" y="1592275"/>
                  </a:lnTo>
                  <a:lnTo>
                    <a:pt x="5118" y="1592275"/>
                  </a:lnTo>
                  <a:lnTo>
                    <a:pt x="5118" y="1584604"/>
                  </a:lnTo>
                  <a:close/>
                </a:path>
                <a:path w="1057910" h="2083435">
                  <a:moveTo>
                    <a:pt x="5118" y="1553921"/>
                  </a:moveTo>
                  <a:lnTo>
                    <a:pt x="0" y="1553921"/>
                  </a:lnTo>
                  <a:lnTo>
                    <a:pt x="0" y="1561592"/>
                  </a:lnTo>
                  <a:lnTo>
                    <a:pt x="5118" y="1561592"/>
                  </a:lnTo>
                  <a:lnTo>
                    <a:pt x="5118" y="1553921"/>
                  </a:lnTo>
                  <a:close/>
                </a:path>
                <a:path w="1057910" h="2083435">
                  <a:moveTo>
                    <a:pt x="5118" y="1523225"/>
                  </a:moveTo>
                  <a:lnTo>
                    <a:pt x="0" y="1523225"/>
                  </a:lnTo>
                  <a:lnTo>
                    <a:pt x="0" y="1530896"/>
                  </a:lnTo>
                  <a:lnTo>
                    <a:pt x="5118" y="1530896"/>
                  </a:lnTo>
                  <a:lnTo>
                    <a:pt x="5118" y="1523225"/>
                  </a:lnTo>
                  <a:close/>
                </a:path>
                <a:path w="1057910" h="2083435">
                  <a:moveTo>
                    <a:pt x="5118" y="1492542"/>
                  </a:moveTo>
                  <a:lnTo>
                    <a:pt x="0" y="1492542"/>
                  </a:lnTo>
                  <a:lnTo>
                    <a:pt x="0" y="1500212"/>
                  </a:lnTo>
                  <a:lnTo>
                    <a:pt x="5118" y="1500212"/>
                  </a:lnTo>
                  <a:lnTo>
                    <a:pt x="5118" y="1492542"/>
                  </a:lnTo>
                  <a:close/>
                </a:path>
                <a:path w="1057910" h="2083435">
                  <a:moveTo>
                    <a:pt x="5118" y="1461846"/>
                  </a:moveTo>
                  <a:lnTo>
                    <a:pt x="0" y="1461846"/>
                  </a:lnTo>
                  <a:lnTo>
                    <a:pt x="0" y="1469529"/>
                  </a:lnTo>
                  <a:lnTo>
                    <a:pt x="5118" y="1469529"/>
                  </a:lnTo>
                  <a:lnTo>
                    <a:pt x="5118" y="1461846"/>
                  </a:lnTo>
                  <a:close/>
                </a:path>
                <a:path w="1057910" h="2083435">
                  <a:moveTo>
                    <a:pt x="5118" y="1431163"/>
                  </a:moveTo>
                  <a:lnTo>
                    <a:pt x="0" y="1431163"/>
                  </a:lnTo>
                  <a:lnTo>
                    <a:pt x="0" y="1438833"/>
                  </a:lnTo>
                  <a:lnTo>
                    <a:pt x="5118" y="1438833"/>
                  </a:lnTo>
                  <a:lnTo>
                    <a:pt x="5118" y="1431163"/>
                  </a:lnTo>
                  <a:close/>
                </a:path>
                <a:path w="1057910" h="2083435">
                  <a:moveTo>
                    <a:pt x="5118" y="1400479"/>
                  </a:moveTo>
                  <a:lnTo>
                    <a:pt x="0" y="1400479"/>
                  </a:lnTo>
                  <a:lnTo>
                    <a:pt x="0" y="1408150"/>
                  </a:lnTo>
                  <a:lnTo>
                    <a:pt x="5118" y="1408150"/>
                  </a:lnTo>
                  <a:lnTo>
                    <a:pt x="5118" y="1400479"/>
                  </a:lnTo>
                  <a:close/>
                </a:path>
                <a:path w="1057910" h="2083435">
                  <a:moveTo>
                    <a:pt x="5118" y="1369783"/>
                  </a:moveTo>
                  <a:lnTo>
                    <a:pt x="0" y="1369783"/>
                  </a:lnTo>
                  <a:lnTo>
                    <a:pt x="0" y="1377454"/>
                  </a:lnTo>
                  <a:lnTo>
                    <a:pt x="5118" y="1377454"/>
                  </a:lnTo>
                  <a:lnTo>
                    <a:pt x="5118" y="1369783"/>
                  </a:lnTo>
                  <a:close/>
                </a:path>
                <a:path w="1057910" h="2083435">
                  <a:moveTo>
                    <a:pt x="5118" y="1339151"/>
                  </a:moveTo>
                  <a:lnTo>
                    <a:pt x="0" y="1339151"/>
                  </a:lnTo>
                  <a:lnTo>
                    <a:pt x="0" y="1346771"/>
                  </a:lnTo>
                  <a:lnTo>
                    <a:pt x="5118" y="1346771"/>
                  </a:lnTo>
                  <a:lnTo>
                    <a:pt x="5118" y="1339151"/>
                  </a:lnTo>
                  <a:close/>
                </a:path>
                <a:path w="1057910" h="2083435">
                  <a:moveTo>
                    <a:pt x="5118" y="1308455"/>
                  </a:moveTo>
                  <a:lnTo>
                    <a:pt x="0" y="1308455"/>
                  </a:lnTo>
                  <a:lnTo>
                    <a:pt x="0" y="1316126"/>
                  </a:lnTo>
                  <a:lnTo>
                    <a:pt x="5118" y="1316126"/>
                  </a:lnTo>
                  <a:lnTo>
                    <a:pt x="5118" y="1308455"/>
                  </a:lnTo>
                  <a:close/>
                </a:path>
                <a:path w="1057910" h="2083435">
                  <a:moveTo>
                    <a:pt x="5118" y="1277772"/>
                  </a:moveTo>
                  <a:lnTo>
                    <a:pt x="0" y="1277772"/>
                  </a:lnTo>
                  <a:lnTo>
                    <a:pt x="0" y="1285443"/>
                  </a:lnTo>
                  <a:lnTo>
                    <a:pt x="5118" y="1285443"/>
                  </a:lnTo>
                  <a:lnTo>
                    <a:pt x="5118" y="1277772"/>
                  </a:lnTo>
                  <a:close/>
                </a:path>
                <a:path w="1057910" h="2083435">
                  <a:moveTo>
                    <a:pt x="5118" y="1267853"/>
                  </a:moveTo>
                  <a:lnTo>
                    <a:pt x="0" y="1267853"/>
                  </a:lnTo>
                  <a:lnTo>
                    <a:pt x="0" y="1275524"/>
                  </a:lnTo>
                  <a:lnTo>
                    <a:pt x="5118" y="1275524"/>
                  </a:lnTo>
                  <a:lnTo>
                    <a:pt x="5118" y="1267853"/>
                  </a:lnTo>
                  <a:close/>
                </a:path>
                <a:path w="1057910" h="2083435">
                  <a:moveTo>
                    <a:pt x="5118" y="1237157"/>
                  </a:moveTo>
                  <a:lnTo>
                    <a:pt x="0" y="1237157"/>
                  </a:lnTo>
                  <a:lnTo>
                    <a:pt x="0" y="1244828"/>
                  </a:lnTo>
                  <a:lnTo>
                    <a:pt x="5118" y="1244828"/>
                  </a:lnTo>
                  <a:lnTo>
                    <a:pt x="5118" y="1237157"/>
                  </a:lnTo>
                  <a:close/>
                </a:path>
                <a:path w="1057910" h="2083435">
                  <a:moveTo>
                    <a:pt x="5118" y="1206474"/>
                  </a:moveTo>
                  <a:lnTo>
                    <a:pt x="0" y="1206474"/>
                  </a:lnTo>
                  <a:lnTo>
                    <a:pt x="0" y="1214145"/>
                  </a:lnTo>
                  <a:lnTo>
                    <a:pt x="5118" y="1214145"/>
                  </a:lnTo>
                  <a:lnTo>
                    <a:pt x="5118" y="1206474"/>
                  </a:lnTo>
                  <a:close/>
                </a:path>
                <a:path w="1057910" h="2083435">
                  <a:moveTo>
                    <a:pt x="5118" y="1175778"/>
                  </a:moveTo>
                  <a:lnTo>
                    <a:pt x="0" y="1175778"/>
                  </a:lnTo>
                  <a:lnTo>
                    <a:pt x="0" y="1183449"/>
                  </a:lnTo>
                  <a:lnTo>
                    <a:pt x="5118" y="1183449"/>
                  </a:lnTo>
                  <a:lnTo>
                    <a:pt x="5118" y="1175778"/>
                  </a:lnTo>
                  <a:close/>
                </a:path>
                <a:path w="1057910" h="2083435">
                  <a:moveTo>
                    <a:pt x="5118" y="1145095"/>
                  </a:moveTo>
                  <a:lnTo>
                    <a:pt x="0" y="1145095"/>
                  </a:lnTo>
                  <a:lnTo>
                    <a:pt x="0" y="1152766"/>
                  </a:lnTo>
                  <a:lnTo>
                    <a:pt x="5118" y="1152766"/>
                  </a:lnTo>
                  <a:lnTo>
                    <a:pt x="5118" y="1145095"/>
                  </a:lnTo>
                  <a:close/>
                </a:path>
                <a:path w="1057910" h="2083435">
                  <a:moveTo>
                    <a:pt x="5118" y="1114399"/>
                  </a:moveTo>
                  <a:lnTo>
                    <a:pt x="0" y="1114399"/>
                  </a:lnTo>
                  <a:lnTo>
                    <a:pt x="0" y="1122083"/>
                  </a:lnTo>
                  <a:lnTo>
                    <a:pt x="5118" y="1122083"/>
                  </a:lnTo>
                  <a:lnTo>
                    <a:pt x="5118" y="1114399"/>
                  </a:lnTo>
                  <a:close/>
                </a:path>
                <a:path w="1057910" h="2083435">
                  <a:moveTo>
                    <a:pt x="5118" y="1083716"/>
                  </a:moveTo>
                  <a:lnTo>
                    <a:pt x="0" y="1083716"/>
                  </a:lnTo>
                  <a:lnTo>
                    <a:pt x="0" y="1091387"/>
                  </a:lnTo>
                  <a:lnTo>
                    <a:pt x="5118" y="1091387"/>
                  </a:lnTo>
                  <a:lnTo>
                    <a:pt x="5118" y="1083716"/>
                  </a:lnTo>
                  <a:close/>
                </a:path>
                <a:path w="1057910" h="2083435">
                  <a:moveTo>
                    <a:pt x="5118" y="1053033"/>
                  </a:moveTo>
                  <a:lnTo>
                    <a:pt x="0" y="1053033"/>
                  </a:lnTo>
                  <a:lnTo>
                    <a:pt x="0" y="1060704"/>
                  </a:lnTo>
                  <a:lnTo>
                    <a:pt x="5118" y="1060704"/>
                  </a:lnTo>
                  <a:lnTo>
                    <a:pt x="5118" y="1053033"/>
                  </a:lnTo>
                  <a:close/>
                </a:path>
                <a:path w="1057910" h="2083435">
                  <a:moveTo>
                    <a:pt x="5118" y="1022337"/>
                  </a:moveTo>
                  <a:lnTo>
                    <a:pt x="0" y="1022337"/>
                  </a:lnTo>
                  <a:lnTo>
                    <a:pt x="0" y="1030008"/>
                  </a:lnTo>
                  <a:lnTo>
                    <a:pt x="5118" y="1030008"/>
                  </a:lnTo>
                  <a:lnTo>
                    <a:pt x="5118" y="1022337"/>
                  </a:lnTo>
                  <a:close/>
                </a:path>
                <a:path w="1057910" h="2083435">
                  <a:moveTo>
                    <a:pt x="5118" y="991654"/>
                  </a:moveTo>
                  <a:lnTo>
                    <a:pt x="0" y="991654"/>
                  </a:lnTo>
                  <a:lnTo>
                    <a:pt x="0" y="999324"/>
                  </a:lnTo>
                  <a:lnTo>
                    <a:pt x="5118" y="999324"/>
                  </a:lnTo>
                  <a:lnTo>
                    <a:pt x="5118" y="991654"/>
                  </a:lnTo>
                  <a:close/>
                </a:path>
                <a:path w="1057910" h="2083435">
                  <a:moveTo>
                    <a:pt x="5118" y="960958"/>
                  </a:moveTo>
                  <a:lnTo>
                    <a:pt x="0" y="960958"/>
                  </a:lnTo>
                  <a:lnTo>
                    <a:pt x="0" y="968629"/>
                  </a:lnTo>
                  <a:lnTo>
                    <a:pt x="5118" y="968629"/>
                  </a:lnTo>
                  <a:lnTo>
                    <a:pt x="5118" y="960958"/>
                  </a:lnTo>
                  <a:close/>
                </a:path>
                <a:path w="1057910" h="2083435">
                  <a:moveTo>
                    <a:pt x="5118" y="930275"/>
                  </a:moveTo>
                  <a:lnTo>
                    <a:pt x="0" y="930275"/>
                  </a:lnTo>
                  <a:lnTo>
                    <a:pt x="0" y="937945"/>
                  </a:lnTo>
                  <a:lnTo>
                    <a:pt x="5118" y="937945"/>
                  </a:lnTo>
                  <a:lnTo>
                    <a:pt x="5118" y="930275"/>
                  </a:lnTo>
                  <a:close/>
                </a:path>
                <a:path w="1057910" h="2083435">
                  <a:moveTo>
                    <a:pt x="5118" y="899579"/>
                  </a:moveTo>
                  <a:lnTo>
                    <a:pt x="0" y="899579"/>
                  </a:lnTo>
                  <a:lnTo>
                    <a:pt x="0" y="907262"/>
                  </a:lnTo>
                  <a:lnTo>
                    <a:pt x="5118" y="907262"/>
                  </a:lnTo>
                  <a:lnTo>
                    <a:pt x="5118" y="899579"/>
                  </a:lnTo>
                  <a:close/>
                </a:path>
                <a:path w="1057910" h="2083435">
                  <a:moveTo>
                    <a:pt x="5118" y="868895"/>
                  </a:moveTo>
                  <a:lnTo>
                    <a:pt x="0" y="868895"/>
                  </a:lnTo>
                  <a:lnTo>
                    <a:pt x="0" y="876566"/>
                  </a:lnTo>
                  <a:lnTo>
                    <a:pt x="5118" y="876566"/>
                  </a:lnTo>
                  <a:lnTo>
                    <a:pt x="5118" y="868895"/>
                  </a:lnTo>
                  <a:close/>
                </a:path>
                <a:path w="1057910" h="2083435">
                  <a:moveTo>
                    <a:pt x="5118" y="838212"/>
                  </a:moveTo>
                  <a:lnTo>
                    <a:pt x="0" y="838212"/>
                  </a:lnTo>
                  <a:lnTo>
                    <a:pt x="0" y="845883"/>
                  </a:lnTo>
                  <a:lnTo>
                    <a:pt x="5118" y="845883"/>
                  </a:lnTo>
                  <a:lnTo>
                    <a:pt x="5118" y="838212"/>
                  </a:lnTo>
                  <a:close/>
                </a:path>
                <a:path w="1057910" h="2083435">
                  <a:moveTo>
                    <a:pt x="5118" y="807516"/>
                  </a:moveTo>
                  <a:lnTo>
                    <a:pt x="0" y="807516"/>
                  </a:lnTo>
                  <a:lnTo>
                    <a:pt x="0" y="815187"/>
                  </a:lnTo>
                  <a:lnTo>
                    <a:pt x="5118" y="815187"/>
                  </a:lnTo>
                  <a:lnTo>
                    <a:pt x="5118" y="807516"/>
                  </a:lnTo>
                  <a:close/>
                </a:path>
                <a:path w="1057910" h="2083435">
                  <a:moveTo>
                    <a:pt x="5118" y="776833"/>
                  </a:moveTo>
                  <a:lnTo>
                    <a:pt x="0" y="776833"/>
                  </a:lnTo>
                  <a:lnTo>
                    <a:pt x="0" y="784504"/>
                  </a:lnTo>
                  <a:lnTo>
                    <a:pt x="5118" y="784504"/>
                  </a:lnTo>
                  <a:lnTo>
                    <a:pt x="5118" y="776833"/>
                  </a:lnTo>
                  <a:close/>
                </a:path>
                <a:path w="1057910" h="2083435">
                  <a:moveTo>
                    <a:pt x="5118" y="746137"/>
                  </a:moveTo>
                  <a:lnTo>
                    <a:pt x="0" y="746137"/>
                  </a:lnTo>
                  <a:lnTo>
                    <a:pt x="0" y="753808"/>
                  </a:lnTo>
                  <a:lnTo>
                    <a:pt x="5118" y="753808"/>
                  </a:lnTo>
                  <a:lnTo>
                    <a:pt x="5118" y="746137"/>
                  </a:lnTo>
                  <a:close/>
                </a:path>
                <a:path w="1057910" h="2083435">
                  <a:moveTo>
                    <a:pt x="5118" y="715454"/>
                  </a:moveTo>
                  <a:lnTo>
                    <a:pt x="0" y="715454"/>
                  </a:lnTo>
                  <a:lnTo>
                    <a:pt x="0" y="723125"/>
                  </a:lnTo>
                  <a:lnTo>
                    <a:pt x="5118" y="723125"/>
                  </a:lnTo>
                  <a:lnTo>
                    <a:pt x="5118" y="715454"/>
                  </a:lnTo>
                  <a:close/>
                </a:path>
                <a:path w="1057910" h="2083435">
                  <a:moveTo>
                    <a:pt x="5118" y="684758"/>
                  </a:moveTo>
                  <a:lnTo>
                    <a:pt x="0" y="684758"/>
                  </a:lnTo>
                  <a:lnTo>
                    <a:pt x="0" y="692442"/>
                  </a:lnTo>
                  <a:lnTo>
                    <a:pt x="5118" y="692442"/>
                  </a:lnTo>
                  <a:lnTo>
                    <a:pt x="5118" y="684758"/>
                  </a:lnTo>
                  <a:close/>
                </a:path>
                <a:path w="1057910" h="2083435">
                  <a:moveTo>
                    <a:pt x="5118" y="654075"/>
                  </a:moveTo>
                  <a:lnTo>
                    <a:pt x="0" y="654075"/>
                  </a:lnTo>
                  <a:lnTo>
                    <a:pt x="0" y="661746"/>
                  </a:lnTo>
                  <a:lnTo>
                    <a:pt x="5118" y="661746"/>
                  </a:lnTo>
                  <a:lnTo>
                    <a:pt x="5118" y="654075"/>
                  </a:lnTo>
                  <a:close/>
                </a:path>
                <a:path w="1057910" h="2083435">
                  <a:moveTo>
                    <a:pt x="5118" y="623392"/>
                  </a:moveTo>
                  <a:lnTo>
                    <a:pt x="0" y="623392"/>
                  </a:lnTo>
                  <a:lnTo>
                    <a:pt x="0" y="631063"/>
                  </a:lnTo>
                  <a:lnTo>
                    <a:pt x="5118" y="631063"/>
                  </a:lnTo>
                  <a:lnTo>
                    <a:pt x="5118" y="623392"/>
                  </a:lnTo>
                  <a:close/>
                </a:path>
                <a:path w="1057910" h="2083435">
                  <a:moveTo>
                    <a:pt x="5118" y="592696"/>
                  </a:moveTo>
                  <a:lnTo>
                    <a:pt x="0" y="592696"/>
                  </a:lnTo>
                  <a:lnTo>
                    <a:pt x="0" y="600367"/>
                  </a:lnTo>
                  <a:lnTo>
                    <a:pt x="5118" y="600367"/>
                  </a:lnTo>
                  <a:lnTo>
                    <a:pt x="5118" y="592696"/>
                  </a:lnTo>
                  <a:close/>
                </a:path>
                <a:path w="1057910" h="2083435">
                  <a:moveTo>
                    <a:pt x="5118" y="562013"/>
                  </a:moveTo>
                  <a:lnTo>
                    <a:pt x="0" y="562013"/>
                  </a:lnTo>
                  <a:lnTo>
                    <a:pt x="0" y="569683"/>
                  </a:lnTo>
                  <a:lnTo>
                    <a:pt x="5118" y="569683"/>
                  </a:lnTo>
                  <a:lnTo>
                    <a:pt x="5118" y="562013"/>
                  </a:lnTo>
                  <a:close/>
                </a:path>
                <a:path w="1057910" h="2083435">
                  <a:moveTo>
                    <a:pt x="5118" y="531317"/>
                  </a:moveTo>
                  <a:lnTo>
                    <a:pt x="0" y="531317"/>
                  </a:lnTo>
                  <a:lnTo>
                    <a:pt x="0" y="538988"/>
                  </a:lnTo>
                  <a:lnTo>
                    <a:pt x="5118" y="538988"/>
                  </a:lnTo>
                  <a:lnTo>
                    <a:pt x="5118" y="531317"/>
                  </a:lnTo>
                  <a:close/>
                </a:path>
                <a:path w="1057910" h="2083435">
                  <a:moveTo>
                    <a:pt x="5118" y="500634"/>
                  </a:moveTo>
                  <a:lnTo>
                    <a:pt x="0" y="500634"/>
                  </a:lnTo>
                  <a:lnTo>
                    <a:pt x="0" y="508304"/>
                  </a:lnTo>
                  <a:lnTo>
                    <a:pt x="5118" y="508304"/>
                  </a:lnTo>
                  <a:lnTo>
                    <a:pt x="5118" y="500634"/>
                  </a:lnTo>
                  <a:close/>
                </a:path>
                <a:path w="1057910" h="2083435">
                  <a:moveTo>
                    <a:pt x="5118" y="469938"/>
                  </a:moveTo>
                  <a:lnTo>
                    <a:pt x="0" y="469938"/>
                  </a:lnTo>
                  <a:lnTo>
                    <a:pt x="0" y="477621"/>
                  </a:lnTo>
                  <a:lnTo>
                    <a:pt x="5118" y="477621"/>
                  </a:lnTo>
                  <a:lnTo>
                    <a:pt x="5118" y="469938"/>
                  </a:lnTo>
                  <a:close/>
                </a:path>
                <a:path w="1057910" h="2083435">
                  <a:moveTo>
                    <a:pt x="5118" y="429641"/>
                  </a:moveTo>
                  <a:lnTo>
                    <a:pt x="0" y="429641"/>
                  </a:lnTo>
                  <a:lnTo>
                    <a:pt x="0" y="437311"/>
                  </a:lnTo>
                  <a:lnTo>
                    <a:pt x="5118" y="437311"/>
                  </a:lnTo>
                  <a:lnTo>
                    <a:pt x="5118" y="429641"/>
                  </a:lnTo>
                  <a:close/>
                </a:path>
                <a:path w="1057910" h="2083435">
                  <a:moveTo>
                    <a:pt x="5118" y="398945"/>
                  </a:moveTo>
                  <a:lnTo>
                    <a:pt x="0" y="398945"/>
                  </a:lnTo>
                  <a:lnTo>
                    <a:pt x="0" y="406628"/>
                  </a:lnTo>
                  <a:lnTo>
                    <a:pt x="5118" y="406628"/>
                  </a:lnTo>
                  <a:lnTo>
                    <a:pt x="5118" y="398945"/>
                  </a:lnTo>
                  <a:close/>
                </a:path>
                <a:path w="1057910" h="2083435">
                  <a:moveTo>
                    <a:pt x="5118" y="368261"/>
                  </a:moveTo>
                  <a:lnTo>
                    <a:pt x="0" y="368261"/>
                  </a:lnTo>
                  <a:lnTo>
                    <a:pt x="0" y="375932"/>
                  </a:lnTo>
                  <a:lnTo>
                    <a:pt x="5118" y="375932"/>
                  </a:lnTo>
                  <a:lnTo>
                    <a:pt x="5118" y="368261"/>
                  </a:lnTo>
                  <a:close/>
                </a:path>
                <a:path w="1057910" h="2083435">
                  <a:moveTo>
                    <a:pt x="5118" y="337578"/>
                  </a:moveTo>
                  <a:lnTo>
                    <a:pt x="0" y="337578"/>
                  </a:lnTo>
                  <a:lnTo>
                    <a:pt x="0" y="345249"/>
                  </a:lnTo>
                  <a:lnTo>
                    <a:pt x="5118" y="345249"/>
                  </a:lnTo>
                  <a:lnTo>
                    <a:pt x="5118" y="337578"/>
                  </a:lnTo>
                  <a:close/>
                </a:path>
                <a:path w="1057910" h="2083435">
                  <a:moveTo>
                    <a:pt x="5118" y="306882"/>
                  </a:moveTo>
                  <a:lnTo>
                    <a:pt x="0" y="306882"/>
                  </a:lnTo>
                  <a:lnTo>
                    <a:pt x="0" y="314553"/>
                  </a:lnTo>
                  <a:lnTo>
                    <a:pt x="5118" y="314553"/>
                  </a:lnTo>
                  <a:lnTo>
                    <a:pt x="5118" y="306882"/>
                  </a:lnTo>
                  <a:close/>
                </a:path>
                <a:path w="1057910" h="2083435">
                  <a:moveTo>
                    <a:pt x="5118" y="276199"/>
                  </a:moveTo>
                  <a:lnTo>
                    <a:pt x="0" y="276199"/>
                  </a:lnTo>
                  <a:lnTo>
                    <a:pt x="0" y="283870"/>
                  </a:lnTo>
                  <a:lnTo>
                    <a:pt x="5118" y="283870"/>
                  </a:lnTo>
                  <a:lnTo>
                    <a:pt x="5118" y="276199"/>
                  </a:lnTo>
                  <a:close/>
                </a:path>
                <a:path w="1057910" h="2083435">
                  <a:moveTo>
                    <a:pt x="5118" y="245503"/>
                  </a:moveTo>
                  <a:lnTo>
                    <a:pt x="0" y="245503"/>
                  </a:lnTo>
                  <a:lnTo>
                    <a:pt x="0" y="253174"/>
                  </a:lnTo>
                  <a:lnTo>
                    <a:pt x="5118" y="253174"/>
                  </a:lnTo>
                  <a:lnTo>
                    <a:pt x="5118" y="245503"/>
                  </a:lnTo>
                  <a:close/>
                </a:path>
                <a:path w="1057910" h="2083435">
                  <a:moveTo>
                    <a:pt x="5118" y="214820"/>
                  </a:moveTo>
                  <a:lnTo>
                    <a:pt x="0" y="214820"/>
                  </a:lnTo>
                  <a:lnTo>
                    <a:pt x="0" y="222491"/>
                  </a:lnTo>
                  <a:lnTo>
                    <a:pt x="5118" y="222491"/>
                  </a:lnTo>
                  <a:lnTo>
                    <a:pt x="5118" y="214820"/>
                  </a:lnTo>
                  <a:close/>
                </a:path>
                <a:path w="1057910" h="2083435">
                  <a:moveTo>
                    <a:pt x="5118" y="184124"/>
                  </a:moveTo>
                  <a:lnTo>
                    <a:pt x="0" y="184124"/>
                  </a:lnTo>
                  <a:lnTo>
                    <a:pt x="0" y="191808"/>
                  </a:lnTo>
                  <a:lnTo>
                    <a:pt x="5118" y="191808"/>
                  </a:lnTo>
                  <a:lnTo>
                    <a:pt x="5118" y="184124"/>
                  </a:lnTo>
                  <a:close/>
                </a:path>
                <a:path w="1057910" h="2083435">
                  <a:moveTo>
                    <a:pt x="5118" y="153441"/>
                  </a:moveTo>
                  <a:lnTo>
                    <a:pt x="0" y="153441"/>
                  </a:lnTo>
                  <a:lnTo>
                    <a:pt x="0" y="161112"/>
                  </a:lnTo>
                  <a:lnTo>
                    <a:pt x="5118" y="161112"/>
                  </a:lnTo>
                  <a:lnTo>
                    <a:pt x="5118" y="153441"/>
                  </a:lnTo>
                  <a:close/>
                </a:path>
                <a:path w="1057910" h="2083435">
                  <a:moveTo>
                    <a:pt x="5118" y="122758"/>
                  </a:moveTo>
                  <a:lnTo>
                    <a:pt x="0" y="122758"/>
                  </a:lnTo>
                  <a:lnTo>
                    <a:pt x="0" y="130429"/>
                  </a:lnTo>
                  <a:lnTo>
                    <a:pt x="5118" y="130429"/>
                  </a:lnTo>
                  <a:lnTo>
                    <a:pt x="5118" y="122758"/>
                  </a:lnTo>
                  <a:close/>
                </a:path>
                <a:path w="1057910" h="2083435">
                  <a:moveTo>
                    <a:pt x="5118" y="92062"/>
                  </a:moveTo>
                  <a:lnTo>
                    <a:pt x="0" y="92062"/>
                  </a:lnTo>
                  <a:lnTo>
                    <a:pt x="0" y="99733"/>
                  </a:lnTo>
                  <a:lnTo>
                    <a:pt x="5118" y="99733"/>
                  </a:lnTo>
                  <a:lnTo>
                    <a:pt x="5118" y="92062"/>
                  </a:lnTo>
                  <a:close/>
                </a:path>
                <a:path w="1057910" h="2083435">
                  <a:moveTo>
                    <a:pt x="5118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18" y="69049"/>
                  </a:lnTo>
                  <a:lnTo>
                    <a:pt x="5118" y="61379"/>
                  </a:lnTo>
                  <a:close/>
                </a:path>
                <a:path w="1057910" h="2083435">
                  <a:moveTo>
                    <a:pt x="5118" y="30683"/>
                  </a:moveTo>
                  <a:lnTo>
                    <a:pt x="0" y="30683"/>
                  </a:lnTo>
                  <a:lnTo>
                    <a:pt x="0" y="38354"/>
                  </a:lnTo>
                  <a:lnTo>
                    <a:pt x="5118" y="38354"/>
                  </a:lnTo>
                  <a:lnTo>
                    <a:pt x="5118" y="30683"/>
                  </a:lnTo>
                  <a:close/>
                </a:path>
                <a:path w="1057910" h="2083435">
                  <a:moveTo>
                    <a:pt x="5118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18" y="7670"/>
                  </a:lnTo>
                  <a:lnTo>
                    <a:pt x="5118" y="0"/>
                  </a:lnTo>
                  <a:close/>
                </a:path>
                <a:path w="1057910" h="2083435">
                  <a:moveTo>
                    <a:pt x="537705" y="465442"/>
                  </a:moveTo>
                  <a:lnTo>
                    <a:pt x="530034" y="465442"/>
                  </a:lnTo>
                  <a:lnTo>
                    <a:pt x="530034" y="470560"/>
                  </a:lnTo>
                  <a:lnTo>
                    <a:pt x="537705" y="470560"/>
                  </a:lnTo>
                  <a:lnTo>
                    <a:pt x="537705" y="465442"/>
                  </a:lnTo>
                  <a:close/>
                </a:path>
                <a:path w="1057910" h="2083435">
                  <a:moveTo>
                    <a:pt x="1057605" y="465442"/>
                  </a:moveTo>
                  <a:lnTo>
                    <a:pt x="1051674" y="465442"/>
                  </a:lnTo>
                  <a:lnTo>
                    <a:pt x="1051674" y="470560"/>
                  </a:lnTo>
                  <a:lnTo>
                    <a:pt x="1057605" y="470560"/>
                  </a:lnTo>
                  <a:lnTo>
                    <a:pt x="1057605" y="46544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633778" y="2279014"/>
              <a:ext cx="725805" cy="1613535"/>
            </a:xfrm>
            <a:custGeom>
              <a:avLst/>
              <a:gdLst/>
              <a:ahLst/>
              <a:cxnLst/>
              <a:rect l="l" t="t" r="r" b="b"/>
              <a:pathLst>
                <a:path w="725805" h="1613535">
                  <a:moveTo>
                    <a:pt x="6743" y="862139"/>
                  </a:moveTo>
                  <a:lnTo>
                    <a:pt x="4292" y="857643"/>
                  </a:lnTo>
                  <a:lnTo>
                    <a:pt x="0" y="859993"/>
                  </a:lnTo>
                  <a:lnTo>
                    <a:pt x="2451" y="864501"/>
                  </a:lnTo>
                  <a:lnTo>
                    <a:pt x="6743" y="862139"/>
                  </a:lnTo>
                  <a:close/>
                </a:path>
                <a:path w="725805" h="1613535">
                  <a:moveTo>
                    <a:pt x="37223" y="845781"/>
                  </a:moveTo>
                  <a:lnTo>
                    <a:pt x="35179" y="841070"/>
                  </a:lnTo>
                  <a:lnTo>
                    <a:pt x="31394" y="842810"/>
                  </a:lnTo>
                  <a:lnTo>
                    <a:pt x="32410" y="845108"/>
                  </a:lnTo>
                  <a:lnTo>
                    <a:pt x="31191" y="842911"/>
                  </a:lnTo>
                  <a:lnTo>
                    <a:pt x="24434" y="846594"/>
                  </a:lnTo>
                  <a:lnTo>
                    <a:pt x="27000" y="851090"/>
                  </a:lnTo>
                  <a:lnTo>
                    <a:pt x="33528" y="847369"/>
                  </a:lnTo>
                  <a:lnTo>
                    <a:pt x="37223" y="845781"/>
                  </a:lnTo>
                  <a:close/>
                </a:path>
                <a:path w="725805" h="1613535">
                  <a:moveTo>
                    <a:pt x="68427" y="832269"/>
                  </a:moveTo>
                  <a:lnTo>
                    <a:pt x="66687" y="827366"/>
                  </a:lnTo>
                  <a:lnTo>
                    <a:pt x="63411" y="828484"/>
                  </a:lnTo>
                  <a:lnTo>
                    <a:pt x="64223" y="830948"/>
                  </a:lnTo>
                  <a:lnTo>
                    <a:pt x="63207" y="828586"/>
                  </a:lnTo>
                  <a:lnTo>
                    <a:pt x="56248" y="831761"/>
                  </a:lnTo>
                  <a:lnTo>
                    <a:pt x="58293" y="836371"/>
                  </a:lnTo>
                  <a:lnTo>
                    <a:pt x="65036" y="833399"/>
                  </a:lnTo>
                  <a:lnTo>
                    <a:pt x="68427" y="832269"/>
                  </a:lnTo>
                  <a:close/>
                </a:path>
                <a:path w="725805" h="1613535">
                  <a:moveTo>
                    <a:pt x="100126" y="821639"/>
                  </a:moveTo>
                  <a:lnTo>
                    <a:pt x="98907" y="816724"/>
                  </a:lnTo>
                  <a:lnTo>
                    <a:pt x="95935" y="817435"/>
                  </a:lnTo>
                  <a:lnTo>
                    <a:pt x="96545" y="819899"/>
                  </a:lnTo>
                  <a:lnTo>
                    <a:pt x="95732" y="817435"/>
                  </a:lnTo>
                  <a:lnTo>
                    <a:pt x="88468" y="820000"/>
                  </a:lnTo>
                  <a:lnTo>
                    <a:pt x="90106" y="824801"/>
                  </a:lnTo>
                  <a:lnTo>
                    <a:pt x="97370" y="822350"/>
                  </a:lnTo>
                  <a:lnTo>
                    <a:pt x="100126" y="821639"/>
                  </a:lnTo>
                  <a:close/>
                </a:path>
                <a:path w="725805" h="1613535">
                  <a:moveTo>
                    <a:pt x="132245" y="814070"/>
                  </a:moveTo>
                  <a:lnTo>
                    <a:pt x="131533" y="809053"/>
                  </a:lnTo>
                  <a:lnTo>
                    <a:pt x="128968" y="809459"/>
                  </a:lnTo>
                  <a:lnTo>
                    <a:pt x="129400" y="812469"/>
                  </a:lnTo>
                  <a:lnTo>
                    <a:pt x="128663" y="809459"/>
                  </a:lnTo>
                  <a:lnTo>
                    <a:pt x="121196" y="811301"/>
                  </a:lnTo>
                  <a:lnTo>
                    <a:pt x="122428" y="816216"/>
                  </a:lnTo>
                  <a:lnTo>
                    <a:pt x="129895" y="814476"/>
                  </a:lnTo>
                  <a:lnTo>
                    <a:pt x="132245" y="814070"/>
                  </a:lnTo>
                  <a:close/>
                </a:path>
                <a:path w="725805" h="1613535">
                  <a:moveTo>
                    <a:pt x="164871" y="809561"/>
                  </a:moveTo>
                  <a:lnTo>
                    <a:pt x="164668" y="804557"/>
                  </a:lnTo>
                  <a:lnTo>
                    <a:pt x="162217" y="804659"/>
                  </a:lnTo>
                  <a:lnTo>
                    <a:pt x="162331" y="807643"/>
                  </a:lnTo>
                  <a:lnTo>
                    <a:pt x="161912" y="804659"/>
                  </a:lnTo>
                  <a:lnTo>
                    <a:pt x="154343" y="805776"/>
                  </a:lnTo>
                  <a:lnTo>
                    <a:pt x="155054" y="810793"/>
                  </a:lnTo>
                  <a:lnTo>
                    <a:pt x="162407" y="809701"/>
                  </a:lnTo>
                  <a:lnTo>
                    <a:pt x="164871" y="809561"/>
                  </a:lnTo>
                  <a:close/>
                </a:path>
                <a:path w="725805" h="1613535">
                  <a:moveTo>
                    <a:pt x="197916" y="1605419"/>
                  </a:moveTo>
                  <a:lnTo>
                    <a:pt x="192798" y="1605419"/>
                  </a:lnTo>
                  <a:lnTo>
                    <a:pt x="192798" y="1613090"/>
                  </a:lnTo>
                  <a:lnTo>
                    <a:pt x="197916" y="1613090"/>
                  </a:lnTo>
                  <a:lnTo>
                    <a:pt x="197916" y="1605419"/>
                  </a:lnTo>
                  <a:close/>
                </a:path>
                <a:path w="725805" h="1613535">
                  <a:moveTo>
                    <a:pt x="197916" y="1145095"/>
                  </a:moveTo>
                  <a:lnTo>
                    <a:pt x="192798" y="1145095"/>
                  </a:lnTo>
                  <a:lnTo>
                    <a:pt x="192798" y="1152766"/>
                  </a:lnTo>
                  <a:lnTo>
                    <a:pt x="197916" y="1152766"/>
                  </a:lnTo>
                  <a:lnTo>
                    <a:pt x="197916" y="1145095"/>
                  </a:lnTo>
                  <a:close/>
                </a:path>
                <a:path w="725805" h="1613535">
                  <a:moveTo>
                    <a:pt x="197916" y="1114399"/>
                  </a:moveTo>
                  <a:lnTo>
                    <a:pt x="192798" y="1114399"/>
                  </a:lnTo>
                  <a:lnTo>
                    <a:pt x="192798" y="1122083"/>
                  </a:lnTo>
                  <a:lnTo>
                    <a:pt x="197916" y="1122083"/>
                  </a:lnTo>
                  <a:lnTo>
                    <a:pt x="197916" y="1114399"/>
                  </a:lnTo>
                  <a:close/>
                </a:path>
                <a:path w="725805" h="1613535">
                  <a:moveTo>
                    <a:pt x="197916" y="1083716"/>
                  </a:moveTo>
                  <a:lnTo>
                    <a:pt x="192798" y="1083716"/>
                  </a:lnTo>
                  <a:lnTo>
                    <a:pt x="192798" y="1091387"/>
                  </a:lnTo>
                  <a:lnTo>
                    <a:pt x="197916" y="1091387"/>
                  </a:lnTo>
                  <a:lnTo>
                    <a:pt x="197916" y="1083716"/>
                  </a:lnTo>
                  <a:close/>
                </a:path>
                <a:path w="725805" h="1613535">
                  <a:moveTo>
                    <a:pt x="197916" y="1053033"/>
                  </a:moveTo>
                  <a:lnTo>
                    <a:pt x="192798" y="1053033"/>
                  </a:lnTo>
                  <a:lnTo>
                    <a:pt x="192798" y="1060704"/>
                  </a:lnTo>
                  <a:lnTo>
                    <a:pt x="197916" y="1060704"/>
                  </a:lnTo>
                  <a:lnTo>
                    <a:pt x="197916" y="1053033"/>
                  </a:lnTo>
                  <a:close/>
                </a:path>
                <a:path w="725805" h="1613535">
                  <a:moveTo>
                    <a:pt x="197916" y="1022337"/>
                  </a:moveTo>
                  <a:lnTo>
                    <a:pt x="192798" y="1022337"/>
                  </a:lnTo>
                  <a:lnTo>
                    <a:pt x="192798" y="1030008"/>
                  </a:lnTo>
                  <a:lnTo>
                    <a:pt x="197916" y="1030008"/>
                  </a:lnTo>
                  <a:lnTo>
                    <a:pt x="197916" y="1022337"/>
                  </a:lnTo>
                  <a:close/>
                </a:path>
                <a:path w="725805" h="1613535">
                  <a:moveTo>
                    <a:pt x="197916" y="991654"/>
                  </a:moveTo>
                  <a:lnTo>
                    <a:pt x="192798" y="991654"/>
                  </a:lnTo>
                  <a:lnTo>
                    <a:pt x="192798" y="999324"/>
                  </a:lnTo>
                  <a:lnTo>
                    <a:pt x="197916" y="999324"/>
                  </a:lnTo>
                  <a:lnTo>
                    <a:pt x="197916" y="991654"/>
                  </a:lnTo>
                  <a:close/>
                </a:path>
                <a:path w="725805" h="1613535">
                  <a:moveTo>
                    <a:pt x="197916" y="960958"/>
                  </a:moveTo>
                  <a:lnTo>
                    <a:pt x="192798" y="960958"/>
                  </a:lnTo>
                  <a:lnTo>
                    <a:pt x="192798" y="968629"/>
                  </a:lnTo>
                  <a:lnTo>
                    <a:pt x="197916" y="968629"/>
                  </a:lnTo>
                  <a:lnTo>
                    <a:pt x="197916" y="960958"/>
                  </a:lnTo>
                  <a:close/>
                </a:path>
                <a:path w="725805" h="1613535">
                  <a:moveTo>
                    <a:pt x="197916" y="930275"/>
                  </a:moveTo>
                  <a:lnTo>
                    <a:pt x="192798" y="930275"/>
                  </a:lnTo>
                  <a:lnTo>
                    <a:pt x="192798" y="937945"/>
                  </a:lnTo>
                  <a:lnTo>
                    <a:pt x="197916" y="937945"/>
                  </a:lnTo>
                  <a:lnTo>
                    <a:pt x="197916" y="930275"/>
                  </a:lnTo>
                  <a:close/>
                </a:path>
                <a:path w="725805" h="1613535">
                  <a:moveTo>
                    <a:pt x="197916" y="899579"/>
                  </a:moveTo>
                  <a:lnTo>
                    <a:pt x="192798" y="899579"/>
                  </a:lnTo>
                  <a:lnTo>
                    <a:pt x="192798" y="907262"/>
                  </a:lnTo>
                  <a:lnTo>
                    <a:pt x="197916" y="907262"/>
                  </a:lnTo>
                  <a:lnTo>
                    <a:pt x="197916" y="899579"/>
                  </a:lnTo>
                  <a:close/>
                </a:path>
                <a:path w="725805" h="1613535">
                  <a:moveTo>
                    <a:pt x="197916" y="868895"/>
                  </a:moveTo>
                  <a:lnTo>
                    <a:pt x="192798" y="868895"/>
                  </a:lnTo>
                  <a:lnTo>
                    <a:pt x="192798" y="876566"/>
                  </a:lnTo>
                  <a:lnTo>
                    <a:pt x="197916" y="876566"/>
                  </a:lnTo>
                  <a:lnTo>
                    <a:pt x="197916" y="868895"/>
                  </a:lnTo>
                  <a:close/>
                </a:path>
                <a:path w="725805" h="1613535">
                  <a:moveTo>
                    <a:pt x="197916" y="838212"/>
                  </a:moveTo>
                  <a:lnTo>
                    <a:pt x="192798" y="838212"/>
                  </a:lnTo>
                  <a:lnTo>
                    <a:pt x="192798" y="845883"/>
                  </a:lnTo>
                  <a:lnTo>
                    <a:pt x="197916" y="845883"/>
                  </a:lnTo>
                  <a:lnTo>
                    <a:pt x="197916" y="838212"/>
                  </a:lnTo>
                  <a:close/>
                </a:path>
                <a:path w="725805" h="1613535">
                  <a:moveTo>
                    <a:pt x="197916" y="767219"/>
                  </a:moveTo>
                  <a:lnTo>
                    <a:pt x="192798" y="767219"/>
                  </a:lnTo>
                  <a:lnTo>
                    <a:pt x="192798" y="774890"/>
                  </a:lnTo>
                  <a:lnTo>
                    <a:pt x="197916" y="774890"/>
                  </a:lnTo>
                  <a:lnTo>
                    <a:pt x="197916" y="767219"/>
                  </a:lnTo>
                  <a:close/>
                </a:path>
                <a:path w="725805" h="1613535">
                  <a:moveTo>
                    <a:pt x="197916" y="736523"/>
                  </a:moveTo>
                  <a:lnTo>
                    <a:pt x="192798" y="736523"/>
                  </a:lnTo>
                  <a:lnTo>
                    <a:pt x="192798" y="744194"/>
                  </a:lnTo>
                  <a:lnTo>
                    <a:pt x="197916" y="744194"/>
                  </a:lnTo>
                  <a:lnTo>
                    <a:pt x="197916" y="736523"/>
                  </a:lnTo>
                  <a:close/>
                </a:path>
                <a:path w="725805" h="1613535">
                  <a:moveTo>
                    <a:pt x="197916" y="705840"/>
                  </a:moveTo>
                  <a:lnTo>
                    <a:pt x="192798" y="705840"/>
                  </a:lnTo>
                  <a:lnTo>
                    <a:pt x="192798" y="713511"/>
                  </a:lnTo>
                  <a:lnTo>
                    <a:pt x="197916" y="713511"/>
                  </a:lnTo>
                  <a:lnTo>
                    <a:pt x="197916" y="705840"/>
                  </a:lnTo>
                  <a:close/>
                </a:path>
                <a:path w="725805" h="1613535">
                  <a:moveTo>
                    <a:pt x="197916" y="675144"/>
                  </a:moveTo>
                  <a:lnTo>
                    <a:pt x="192798" y="675144"/>
                  </a:lnTo>
                  <a:lnTo>
                    <a:pt x="192798" y="682815"/>
                  </a:lnTo>
                  <a:lnTo>
                    <a:pt x="197916" y="682815"/>
                  </a:lnTo>
                  <a:lnTo>
                    <a:pt x="197916" y="675144"/>
                  </a:lnTo>
                  <a:close/>
                </a:path>
                <a:path w="725805" h="1613535">
                  <a:moveTo>
                    <a:pt x="197916" y="644461"/>
                  </a:moveTo>
                  <a:lnTo>
                    <a:pt x="192798" y="644461"/>
                  </a:lnTo>
                  <a:lnTo>
                    <a:pt x="192798" y="652132"/>
                  </a:lnTo>
                  <a:lnTo>
                    <a:pt x="197916" y="652132"/>
                  </a:lnTo>
                  <a:lnTo>
                    <a:pt x="197916" y="644461"/>
                  </a:lnTo>
                  <a:close/>
                </a:path>
                <a:path w="725805" h="1613535">
                  <a:moveTo>
                    <a:pt x="197916" y="613765"/>
                  </a:moveTo>
                  <a:lnTo>
                    <a:pt x="192798" y="613765"/>
                  </a:lnTo>
                  <a:lnTo>
                    <a:pt x="192798" y="621449"/>
                  </a:lnTo>
                  <a:lnTo>
                    <a:pt x="197916" y="621449"/>
                  </a:lnTo>
                  <a:lnTo>
                    <a:pt x="197916" y="613765"/>
                  </a:lnTo>
                  <a:close/>
                </a:path>
                <a:path w="725805" h="1613535">
                  <a:moveTo>
                    <a:pt x="197916" y="583082"/>
                  </a:moveTo>
                  <a:lnTo>
                    <a:pt x="192798" y="583082"/>
                  </a:lnTo>
                  <a:lnTo>
                    <a:pt x="192798" y="590753"/>
                  </a:lnTo>
                  <a:lnTo>
                    <a:pt x="197916" y="590753"/>
                  </a:lnTo>
                  <a:lnTo>
                    <a:pt x="197916" y="583082"/>
                  </a:lnTo>
                  <a:close/>
                </a:path>
                <a:path w="725805" h="1613535">
                  <a:moveTo>
                    <a:pt x="197916" y="552399"/>
                  </a:moveTo>
                  <a:lnTo>
                    <a:pt x="192798" y="552399"/>
                  </a:lnTo>
                  <a:lnTo>
                    <a:pt x="192798" y="560070"/>
                  </a:lnTo>
                  <a:lnTo>
                    <a:pt x="197916" y="560070"/>
                  </a:lnTo>
                  <a:lnTo>
                    <a:pt x="197916" y="552399"/>
                  </a:lnTo>
                  <a:close/>
                </a:path>
                <a:path w="725805" h="1613535">
                  <a:moveTo>
                    <a:pt x="197916" y="521703"/>
                  </a:moveTo>
                  <a:lnTo>
                    <a:pt x="192798" y="521703"/>
                  </a:lnTo>
                  <a:lnTo>
                    <a:pt x="192798" y="529374"/>
                  </a:lnTo>
                  <a:lnTo>
                    <a:pt x="197916" y="529374"/>
                  </a:lnTo>
                  <a:lnTo>
                    <a:pt x="197916" y="521703"/>
                  </a:lnTo>
                  <a:close/>
                </a:path>
                <a:path w="725805" h="1613535">
                  <a:moveTo>
                    <a:pt x="197916" y="491020"/>
                  </a:moveTo>
                  <a:lnTo>
                    <a:pt x="192798" y="491020"/>
                  </a:lnTo>
                  <a:lnTo>
                    <a:pt x="192798" y="498690"/>
                  </a:lnTo>
                  <a:lnTo>
                    <a:pt x="197916" y="498690"/>
                  </a:lnTo>
                  <a:lnTo>
                    <a:pt x="197916" y="491020"/>
                  </a:lnTo>
                  <a:close/>
                </a:path>
                <a:path w="725805" h="1613535">
                  <a:moveTo>
                    <a:pt x="197916" y="460324"/>
                  </a:moveTo>
                  <a:lnTo>
                    <a:pt x="192798" y="460324"/>
                  </a:lnTo>
                  <a:lnTo>
                    <a:pt x="192798" y="467995"/>
                  </a:lnTo>
                  <a:lnTo>
                    <a:pt x="197916" y="467995"/>
                  </a:lnTo>
                  <a:lnTo>
                    <a:pt x="197916" y="460324"/>
                  </a:lnTo>
                  <a:close/>
                </a:path>
                <a:path w="725805" h="1613535">
                  <a:moveTo>
                    <a:pt x="197916" y="429641"/>
                  </a:moveTo>
                  <a:lnTo>
                    <a:pt x="192798" y="429641"/>
                  </a:lnTo>
                  <a:lnTo>
                    <a:pt x="192798" y="437311"/>
                  </a:lnTo>
                  <a:lnTo>
                    <a:pt x="197916" y="437311"/>
                  </a:lnTo>
                  <a:lnTo>
                    <a:pt x="197916" y="429641"/>
                  </a:lnTo>
                  <a:close/>
                </a:path>
                <a:path w="725805" h="1613535">
                  <a:moveTo>
                    <a:pt x="197916" y="398945"/>
                  </a:moveTo>
                  <a:lnTo>
                    <a:pt x="192798" y="398945"/>
                  </a:lnTo>
                  <a:lnTo>
                    <a:pt x="192798" y="406615"/>
                  </a:lnTo>
                  <a:lnTo>
                    <a:pt x="197916" y="406615"/>
                  </a:lnTo>
                  <a:lnTo>
                    <a:pt x="197916" y="398945"/>
                  </a:lnTo>
                  <a:close/>
                </a:path>
                <a:path w="725805" h="1613535">
                  <a:moveTo>
                    <a:pt x="197916" y="368261"/>
                  </a:moveTo>
                  <a:lnTo>
                    <a:pt x="192798" y="368261"/>
                  </a:lnTo>
                  <a:lnTo>
                    <a:pt x="192798" y="375932"/>
                  </a:lnTo>
                  <a:lnTo>
                    <a:pt x="197916" y="375932"/>
                  </a:lnTo>
                  <a:lnTo>
                    <a:pt x="197916" y="368261"/>
                  </a:lnTo>
                  <a:close/>
                </a:path>
                <a:path w="725805" h="1613535">
                  <a:moveTo>
                    <a:pt x="197916" y="337578"/>
                  </a:moveTo>
                  <a:lnTo>
                    <a:pt x="192798" y="337578"/>
                  </a:lnTo>
                  <a:lnTo>
                    <a:pt x="192798" y="345249"/>
                  </a:lnTo>
                  <a:lnTo>
                    <a:pt x="197916" y="345249"/>
                  </a:lnTo>
                  <a:lnTo>
                    <a:pt x="197916" y="337578"/>
                  </a:lnTo>
                  <a:close/>
                </a:path>
                <a:path w="725805" h="1613535">
                  <a:moveTo>
                    <a:pt x="197916" y="306882"/>
                  </a:moveTo>
                  <a:lnTo>
                    <a:pt x="192798" y="306882"/>
                  </a:lnTo>
                  <a:lnTo>
                    <a:pt x="192798" y="314553"/>
                  </a:lnTo>
                  <a:lnTo>
                    <a:pt x="197916" y="314553"/>
                  </a:lnTo>
                  <a:lnTo>
                    <a:pt x="197916" y="306882"/>
                  </a:lnTo>
                  <a:close/>
                </a:path>
                <a:path w="725805" h="1613535">
                  <a:moveTo>
                    <a:pt x="197916" y="276199"/>
                  </a:moveTo>
                  <a:lnTo>
                    <a:pt x="192798" y="276199"/>
                  </a:lnTo>
                  <a:lnTo>
                    <a:pt x="192798" y="283870"/>
                  </a:lnTo>
                  <a:lnTo>
                    <a:pt x="197916" y="283870"/>
                  </a:lnTo>
                  <a:lnTo>
                    <a:pt x="197916" y="276199"/>
                  </a:lnTo>
                  <a:close/>
                </a:path>
                <a:path w="725805" h="1613535">
                  <a:moveTo>
                    <a:pt x="197916" y="245503"/>
                  </a:moveTo>
                  <a:lnTo>
                    <a:pt x="192798" y="245503"/>
                  </a:lnTo>
                  <a:lnTo>
                    <a:pt x="192798" y="253174"/>
                  </a:lnTo>
                  <a:lnTo>
                    <a:pt x="197916" y="253174"/>
                  </a:lnTo>
                  <a:lnTo>
                    <a:pt x="197916" y="245503"/>
                  </a:lnTo>
                  <a:close/>
                </a:path>
                <a:path w="725805" h="1613535">
                  <a:moveTo>
                    <a:pt x="197916" y="214820"/>
                  </a:moveTo>
                  <a:lnTo>
                    <a:pt x="192798" y="214820"/>
                  </a:lnTo>
                  <a:lnTo>
                    <a:pt x="192798" y="222491"/>
                  </a:lnTo>
                  <a:lnTo>
                    <a:pt x="197916" y="222491"/>
                  </a:lnTo>
                  <a:lnTo>
                    <a:pt x="197916" y="214820"/>
                  </a:lnTo>
                  <a:close/>
                </a:path>
                <a:path w="725805" h="1613535">
                  <a:moveTo>
                    <a:pt x="197916" y="184124"/>
                  </a:moveTo>
                  <a:lnTo>
                    <a:pt x="192798" y="184124"/>
                  </a:lnTo>
                  <a:lnTo>
                    <a:pt x="192798" y="191795"/>
                  </a:lnTo>
                  <a:lnTo>
                    <a:pt x="197916" y="191795"/>
                  </a:lnTo>
                  <a:lnTo>
                    <a:pt x="197916" y="184124"/>
                  </a:lnTo>
                  <a:close/>
                </a:path>
                <a:path w="725805" h="1613535">
                  <a:moveTo>
                    <a:pt x="197916" y="153441"/>
                  </a:moveTo>
                  <a:lnTo>
                    <a:pt x="192798" y="153441"/>
                  </a:lnTo>
                  <a:lnTo>
                    <a:pt x="192798" y="161112"/>
                  </a:lnTo>
                  <a:lnTo>
                    <a:pt x="197916" y="161112"/>
                  </a:lnTo>
                  <a:lnTo>
                    <a:pt x="197916" y="153441"/>
                  </a:lnTo>
                  <a:close/>
                </a:path>
                <a:path w="725805" h="1613535">
                  <a:moveTo>
                    <a:pt x="197916" y="122758"/>
                  </a:moveTo>
                  <a:lnTo>
                    <a:pt x="192798" y="122758"/>
                  </a:lnTo>
                  <a:lnTo>
                    <a:pt x="192798" y="130429"/>
                  </a:lnTo>
                  <a:lnTo>
                    <a:pt x="197916" y="130429"/>
                  </a:lnTo>
                  <a:lnTo>
                    <a:pt x="197916" y="122758"/>
                  </a:lnTo>
                  <a:close/>
                </a:path>
                <a:path w="725805" h="1613535">
                  <a:moveTo>
                    <a:pt x="197916" y="92062"/>
                  </a:moveTo>
                  <a:lnTo>
                    <a:pt x="192798" y="92062"/>
                  </a:lnTo>
                  <a:lnTo>
                    <a:pt x="192798" y="99733"/>
                  </a:lnTo>
                  <a:lnTo>
                    <a:pt x="197916" y="99733"/>
                  </a:lnTo>
                  <a:lnTo>
                    <a:pt x="197916" y="92062"/>
                  </a:lnTo>
                  <a:close/>
                </a:path>
                <a:path w="725805" h="1613535">
                  <a:moveTo>
                    <a:pt x="197916" y="61379"/>
                  </a:moveTo>
                  <a:lnTo>
                    <a:pt x="192798" y="61379"/>
                  </a:lnTo>
                  <a:lnTo>
                    <a:pt x="192798" y="69049"/>
                  </a:lnTo>
                  <a:lnTo>
                    <a:pt x="197916" y="69049"/>
                  </a:lnTo>
                  <a:lnTo>
                    <a:pt x="197916" y="61379"/>
                  </a:lnTo>
                  <a:close/>
                </a:path>
                <a:path w="725805" h="1613535">
                  <a:moveTo>
                    <a:pt x="197916" y="30683"/>
                  </a:moveTo>
                  <a:lnTo>
                    <a:pt x="192798" y="30683"/>
                  </a:lnTo>
                  <a:lnTo>
                    <a:pt x="192798" y="38354"/>
                  </a:lnTo>
                  <a:lnTo>
                    <a:pt x="197916" y="38354"/>
                  </a:lnTo>
                  <a:lnTo>
                    <a:pt x="197916" y="30683"/>
                  </a:lnTo>
                  <a:close/>
                </a:path>
                <a:path w="725805" h="1613535">
                  <a:moveTo>
                    <a:pt x="197916" y="0"/>
                  </a:moveTo>
                  <a:lnTo>
                    <a:pt x="192798" y="0"/>
                  </a:lnTo>
                  <a:lnTo>
                    <a:pt x="192798" y="7670"/>
                  </a:lnTo>
                  <a:lnTo>
                    <a:pt x="197916" y="7670"/>
                  </a:lnTo>
                  <a:lnTo>
                    <a:pt x="197916" y="0"/>
                  </a:lnTo>
                  <a:close/>
                </a:path>
                <a:path w="725805" h="1613535">
                  <a:moveTo>
                    <a:pt x="198018" y="803122"/>
                  </a:moveTo>
                  <a:lnTo>
                    <a:pt x="197916" y="797902"/>
                  </a:lnTo>
                  <a:lnTo>
                    <a:pt x="192798" y="797902"/>
                  </a:lnTo>
                  <a:lnTo>
                    <a:pt x="192798" y="803160"/>
                  </a:lnTo>
                  <a:lnTo>
                    <a:pt x="187579" y="803427"/>
                  </a:lnTo>
                  <a:lnTo>
                    <a:pt x="187883" y="808545"/>
                  </a:lnTo>
                  <a:lnTo>
                    <a:pt x="192798" y="808278"/>
                  </a:lnTo>
                  <a:lnTo>
                    <a:pt x="192798" y="815187"/>
                  </a:lnTo>
                  <a:lnTo>
                    <a:pt x="197916" y="815187"/>
                  </a:lnTo>
                  <a:lnTo>
                    <a:pt x="197916" y="807516"/>
                  </a:lnTo>
                  <a:lnTo>
                    <a:pt x="197751" y="807516"/>
                  </a:lnTo>
                  <a:lnTo>
                    <a:pt x="197866" y="805573"/>
                  </a:lnTo>
                  <a:lnTo>
                    <a:pt x="197916" y="804837"/>
                  </a:lnTo>
                  <a:lnTo>
                    <a:pt x="198018" y="803122"/>
                  </a:lnTo>
                  <a:close/>
                </a:path>
                <a:path w="725805" h="1613535">
                  <a:moveTo>
                    <a:pt x="231457" y="805065"/>
                  </a:moveTo>
                  <a:lnTo>
                    <a:pt x="228904" y="804659"/>
                  </a:lnTo>
                  <a:lnTo>
                    <a:pt x="228473" y="807643"/>
                  </a:lnTo>
                  <a:lnTo>
                    <a:pt x="228600" y="804659"/>
                  </a:lnTo>
                  <a:lnTo>
                    <a:pt x="221030" y="804240"/>
                  </a:lnTo>
                  <a:lnTo>
                    <a:pt x="220726" y="809358"/>
                  </a:lnTo>
                  <a:lnTo>
                    <a:pt x="228396" y="809764"/>
                  </a:lnTo>
                  <a:lnTo>
                    <a:pt x="230746" y="810069"/>
                  </a:lnTo>
                  <a:lnTo>
                    <a:pt x="231457" y="805065"/>
                  </a:lnTo>
                  <a:close/>
                </a:path>
                <a:path w="725805" h="1613535">
                  <a:moveTo>
                    <a:pt x="265010" y="810183"/>
                  </a:moveTo>
                  <a:lnTo>
                    <a:pt x="262153" y="809459"/>
                  </a:lnTo>
                  <a:lnTo>
                    <a:pt x="261391" y="812520"/>
                  </a:lnTo>
                  <a:lnTo>
                    <a:pt x="261835" y="809459"/>
                  </a:lnTo>
                  <a:lnTo>
                    <a:pt x="254266" y="808342"/>
                  </a:lnTo>
                  <a:lnTo>
                    <a:pt x="253555" y="813346"/>
                  </a:lnTo>
                  <a:lnTo>
                    <a:pt x="260921" y="814451"/>
                  </a:lnTo>
                  <a:lnTo>
                    <a:pt x="263779" y="815187"/>
                  </a:lnTo>
                  <a:lnTo>
                    <a:pt x="265010" y="810183"/>
                  </a:lnTo>
                  <a:close/>
                </a:path>
                <a:path w="725805" h="1613535">
                  <a:moveTo>
                    <a:pt x="298361" y="818565"/>
                  </a:moveTo>
                  <a:lnTo>
                    <a:pt x="295084" y="817435"/>
                  </a:lnTo>
                  <a:lnTo>
                    <a:pt x="294259" y="819899"/>
                  </a:lnTo>
                  <a:lnTo>
                    <a:pt x="294881" y="817435"/>
                  </a:lnTo>
                  <a:lnTo>
                    <a:pt x="287413" y="815594"/>
                  </a:lnTo>
                  <a:lnTo>
                    <a:pt x="286181" y="820610"/>
                  </a:lnTo>
                  <a:lnTo>
                    <a:pt x="293458" y="822312"/>
                  </a:lnTo>
                  <a:lnTo>
                    <a:pt x="296722" y="823480"/>
                  </a:lnTo>
                  <a:lnTo>
                    <a:pt x="298361" y="818565"/>
                  </a:lnTo>
                  <a:close/>
                </a:path>
                <a:path w="725805" h="1613535">
                  <a:moveTo>
                    <a:pt x="331393" y="830326"/>
                  </a:moveTo>
                  <a:lnTo>
                    <a:pt x="327609" y="828586"/>
                  </a:lnTo>
                  <a:lnTo>
                    <a:pt x="326580" y="830948"/>
                  </a:lnTo>
                  <a:lnTo>
                    <a:pt x="327406" y="828484"/>
                  </a:lnTo>
                  <a:lnTo>
                    <a:pt x="320141" y="826033"/>
                  </a:lnTo>
                  <a:lnTo>
                    <a:pt x="318503" y="830948"/>
                  </a:lnTo>
                  <a:lnTo>
                    <a:pt x="325767" y="833399"/>
                  </a:lnTo>
                  <a:lnTo>
                    <a:pt x="329349" y="834936"/>
                  </a:lnTo>
                  <a:lnTo>
                    <a:pt x="331393" y="830326"/>
                  </a:lnTo>
                  <a:close/>
                </a:path>
                <a:path w="725805" h="1613535">
                  <a:moveTo>
                    <a:pt x="363918" y="845261"/>
                  </a:moveTo>
                  <a:lnTo>
                    <a:pt x="359625" y="842911"/>
                  </a:lnTo>
                  <a:lnTo>
                    <a:pt x="358394" y="845108"/>
                  </a:lnTo>
                  <a:lnTo>
                    <a:pt x="359422" y="842810"/>
                  </a:lnTo>
                  <a:lnTo>
                    <a:pt x="352463" y="839635"/>
                  </a:lnTo>
                  <a:lnTo>
                    <a:pt x="350316" y="844346"/>
                  </a:lnTo>
                  <a:lnTo>
                    <a:pt x="357263" y="847369"/>
                  </a:lnTo>
                  <a:lnTo>
                    <a:pt x="361467" y="849769"/>
                  </a:lnTo>
                  <a:lnTo>
                    <a:pt x="363918" y="845261"/>
                  </a:lnTo>
                  <a:close/>
                </a:path>
                <a:path w="725805" h="1613535">
                  <a:moveTo>
                    <a:pt x="395732" y="863371"/>
                  </a:moveTo>
                  <a:lnTo>
                    <a:pt x="390918" y="860196"/>
                  </a:lnTo>
                  <a:lnTo>
                    <a:pt x="389864" y="861796"/>
                  </a:lnTo>
                  <a:lnTo>
                    <a:pt x="390817" y="860094"/>
                  </a:lnTo>
                  <a:lnTo>
                    <a:pt x="384073" y="856310"/>
                  </a:lnTo>
                  <a:lnTo>
                    <a:pt x="381609" y="860818"/>
                  </a:lnTo>
                  <a:lnTo>
                    <a:pt x="388162" y="864400"/>
                  </a:lnTo>
                  <a:lnTo>
                    <a:pt x="392963" y="867664"/>
                  </a:lnTo>
                  <a:lnTo>
                    <a:pt x="395732" y="863371"/>
                  </a:lnTo>
                  <a:close/>
                </a:path>
                <a:path w="725805" h="1613535">
                  <a:moveTo>
                    <a:pt x="426821" y="884542"/>
                  </a:moveTo>
                  <a:lnTo>
                    <a:pt x="421500" y="880452"/>
                  </a:lnTo>
                  <a:lnTo>
                    <a:pt x="419963" y="882446"/>
                  </a:lnTo>
                  <a:lnTo>
                    <a:pt x="421398" y="880351"/>
                  </a:lnTo>
                  <a:lnTo>
                    <a:pt x="414959" y="876058"/>
                  </a:lnTo>
                  <a:lnTo>
                    <a:pt x="412191" y="880351"/>
                  </a:lnTo>
                  <a:lnTo>
                    <a:pt x="418541" y="884542"/>
                  </a:lnTo>
                  <a:lnTo>
                    <a:pt x="423760" y="888644"/>
                  </a:lnTo>
                  <a:lnTo>
                    <a:pt x="426821" y="884542"/>
                  </a:lnTo>
                  <a:close/>
                </a:path>
                <a:path w="725805" h="1613535">
                  <a:moveTo>
                    <a:pt x="451065" y="903465"/>
                  </a:moveTo>
                  <a:lnTo>
                    <a:pt x="445033" y="898766"/>
                  </a:lnTo>
                  <a:lnTo>
                    <a:pt x="441858" y="902754"/>
                  </a:lnTo>
                  <a:lnTo>
                    <a:pt x="447890" y="907465"/>
                  </a:lnTo>
                  <a:lnTo>
                    <a:pt x="451065" y="903465"/>
                  </a:lnTo>
                  <a:close/>
                </a:path>
                <a:path w="725805" h="1613535">
                  <a:moveTo>
                    <a:pt x="456996" y="908786"/>
                  </a:moveTo>
                  <a:lnTo>
                    <a:pt x="451269" y="903681"/>
                  </a:lnTo>
                  <a:lnTo>
                    <a:pt x="447890" y="907465"/>
                  </a:lnTo>
                  <a:lnTo>
                    <a:pt x="453517" y="912571"/>
                  </a:lnTo>
                  <a:lnTo>
                    <a:pt x="456996" y="908786"/>
                  </a:lnTo>
                  <a:close/>
                </a:path>
                <a:path w="725805" h="1613535">
                  <a:moveTo>
                    <a:pt x="479704" y="929347"/>
                  </a:moveTo>
                  <a:lnTo>
                    <a:pt x="474078" y="924242"/>
                  </a:lnTo>
                  <a:lnTo>
                    <a:pt x="470598" y="928027"/>
                  </a:lnTo>
                  <a:lnTo>
                    <a:pt x="476326" y="933234"/>
                  </a:lnTo>
                  <a:lnTo>
                    <a:pt x="479704" y="929347"/>
                  </a:lnTo>
                  <a:close/>
                </a:path>
                <a:path w="725805" h="1613535">
                  <a:moveTo>
                    <a:pt x="485940" y="935901"/>
                  </a:moveTo>
                  <a:lnTo>
                    <a:pt x="480618" y="930376"/>
                  </a:lnTo>
                  <a:lnTo>
                    <a:pt x="476948" y="933958"/>
                  </a:lnTo>
                  <a:lnTo>
                    <a:pt x="482257" y="939482"/>
                  </a:lnTo>
                  <a:lnTo>
                    <a:pt x="485940" y="935901"/>
                  </a:lnTo>
                  <a:close/>
                </a:path>
                <a:path w="725805" h="1613535">
                  <a:moveTo>
                    <a:pt x="507212" y="957999"/>
                  </a:moveTo>
                  <a:lnTo>
                    <a:pt x="501904" y="952474"/>
                  </a:lnTo>
                  <a:lnTo>
                    <a:pt x="498221" y="956056"/>
                  </a:lnTo>
                  <a:lnTo>
                    <a:pt x="503542" y="961580"/>
                  </a:lnTo>
                  <a:lnTo>
                    <a:pt x="507212" y="957999"/>
                  </a:lnTo>
                  <a:close/>
                </a:path>
                <a:path w="725805" h="1613535">
                  <a:moveTo>
                    <a:pt x="513765" y="965771"/>
                  </a:moveTo>
                  <a:lnTo>
                    <a:pt x="508850" y="959942"/>
                  </a:lnTo>
                  <a:lnTo>
                    <a:pt x="504863" y="963206"/>
                  </a:lnTo>
                  <a:lnTo>
                    <a:pt x="509879" y="969048"/>
                  </a:lnTo>
                  <a:lnTo>
                    <a:pt x="513765" y="965771"/>
                  </a:lnTo>
                  <a:close/>
                </a:path>
                <a:path w="725805" h="1613535">
                  <a:moveTo>
                    <a:pt x="533501" y="989291"/>
                  </a:moveTo>
                  <a:lnTo>
                    <a:pt x="528599" y="983361"/>
                  </a:lnTo>
                  <a:lnTo>
                    <a:pt x="524713" y="986637"/>
                  </a:lnTo>
                  <a:lnTo>
                    <a:pt x="529615" y="992568"/>
                  </a:lnTo>
                  <a:lnTo>
                    <a:pt x="533501" y="989291"/>
                  </a:lnTo>
                  <a:close/>
                </a:path>
                <a:path w="725805" h="1613535">
                  <a:moveTo>
                    <a:pt x="540258" y="998296"/>
                  </a:moveTo>
                  <a:lnTo>
                    <a:pt x="535647" y="992162"/>
                  </a:lnTo>
                  <a:lnTo>
                    <a:pt x="531558" y="995133"/>
                  </a:lnTo>
                  <a:lnTo>
                    <a:pt x="536168" y="1001369"/>
                  </a:lnTo>
                  <a:lnTo>
                    <a:pt x="540258" y="998296"/>
                  </a:lnTo>
                  <a:close/>
                </a:path>
                <a:path w="725805" h="1613535">
                  <a:moveTo>
                    <a:pt x="558457" y="1022946"/>
                  </a:moveTo>
                  <a:lnTo>
                    <a:pt x="553961" y="1016711"/>
                  </a:lnTo>
                  <a:lnTo>
                    <a:pt x="549770" y="1019784"/>
                  </a:lnTo>
                  <a:lnTo>
                    <a:pt x="554367" y="1026020"/>
                  </a:lnTo>
                  <a:lnTo>
                    <a:pt x="558457" y="1022946"/>
                  </a:lnTo>
                  <a:close/>
                </a:path>
                <a:path w="725805" h="1613535">
                  <a:moveTo>
                    <a:pt x="565213" y="1033183"/>
                  </a:moveTo>
                  <a:lnTo>
                    <a:pt x="561022" y="1026845"/>
                  </a:lnTo>
                  <a:lnTo>
                    <a:pt x="556717" y="1029601"/>
                  </a:lnTo>
                  <a:lnTo>
                    <a:pt x="560920" y="1036040"/>
                  </a:lnTo>
                  <a:lnTo>
                    <a:pt x="565213" y="1033183"/>
                  </a:lnTo>
                  <a:close/>
                </a:path>
                <a:path w="725805" h="1613535">
                  <a:moveTo>
                    <a:pt x="581990" y="1058964"/>
                  </a:moveTo>
                  <a:lnTo>
                    <a:pt x="577799" y="1052512"/>
                  </a:lnTo>
                  <a:lnTo>
                    <a:pt x="573493" y="1055281"/>
                  </a:lnTo>
                  <a:lnTo>
                    <a:pt x="577697" y="1061720"/>
                  </a:lnTo>
                  <a:lnTo>
                    <a:pt x="581990" y="1058964"/>
                  </a:lnTo>
                  <a:close/>
                </a:path>
                <a:path w="725805" h="1613535">
                  <a:moveTo>
                    <a:pt x="588632" y="1070521"/>
                  </a:moveTo>
                  <a:lnTo>
                    <a:pt x="584847" y="1063866"/>
                  </a:lnTo>
                  <a:lnTo>
                    <a:pt x="580453" y="1066431"/>
                  </a:lnTo>
                  <a:lnTo>
                    <a:pt x="584238" y="1073073"/>
                  </a:lnTo>
                  <a:lnTo>
                    <a:pt x="588632" y="1070521"/>
                  </a:lnTo>
                  <a:close/>
                </a:path>
                <a:path w="725805" h="1613535">
                  <a:moveTo>
                    <a:pt x="603973" y="1097114"/>
                  </a:moveTo>
                  <a:lnTo>
                    <a:pt x="600189" y="1090472"/>
                  </a:lnTo>
                  <a:lnTo>
                    <a:pt x="595693" y="1093025"/>
                  </a:lnTo>
                  <a:lnTo>
                    <a:pt x="599579" y="1099680"/>
                  </a:lnTo>
                  <a:lnTo>
                    <a:pt x="603973" y="1097114"/>
                  </a:lnTo>
                  <a:close/>
                </a:path>
                <a:path w="725805" h="1613535">
                  <a:moveTo>
                    <a:pt x="610527" y="1109903"/>
                  </a:moveTo>
                  <a:lnTo>
                    <a:pt x="607047" y="1103045"/>
                  </a:lnTo>
                  <a:lnTo>
                    <a:pt x="602449" y="1105408"/>
                  </a:lnTo>
                  <a:lnTo>
                    <a:pt x="605917" y="1112253"/>
                  </a:lnTo>
                  <a:lnTo>
                    <a:pt x="610527" y="1109903"/>
                  </a:lnTo>
                  <a:close/>
                </a:path>
                <a:path w="725805" h="1613535">
                  <a:moveTo>
                    <a:pt x="624332" y="1137323"/>
                  </a:moveTo>
                  <a:lnTo>
                    <a:pt x="620852" y="1130465"/>
                  </a:lnTo>
                  <a:lnTo>
                    <a:pt x="616356" y="1132814"/>
                  </a:lnTo>
                  <a:lnTo>
                    <a:pt x="619836" y="1139571"/>
                  </a:lnTo>
                  <a:lnTo>
                    <a:pt x="624332" y="1137323"/>
                  </a:lnTo>
                  <a:close/>
                </a:path>
                <a:path w="725805" h="1613535">
                  <a:moveTo>
                    <a:pt x="630567" y="1151331"/>
                  </a:moveTo>
                  <a:lnTo>
                    <a:pt x="627507" y="1144270"/>
                  </a:lnTo>
                  <a:lnTo>
                    <a:pt x="622795" y="1146429"/>
                  </a:lnTo>
                  <a:lnTo>
                    <a:pt x="625868" y="1153375"/>
                  </a:lnTo>
                  <a:lnTo>
                    <a:pt x="630567" y="1151331"/>
                  </a:lnTo>
                  <a:close/>
                </a:path>
                <a:path w="725805" h="1613535">
                  <a:moveTo>
                    <a:pt x="643051" y="1179360"/>
                  </a:moveTo>
                  <a:lnTo>
                    <a:pt x="639876" y="1172400"/>
                  </a:lnTo>
                  <a:lnTo>
                    <a:pt x="635279" y="1174457"/>
                  </a:lnTo>
                  <a:lnTo>
                    <a:pt x="638340" y="1181404"/>
                  </a:lnTo>
                  <a:lnTo>
                    <a:pt x="643051" y="1179360"/>
                  </a:lnTo>
                  <a:close/>
                </a:path>
                <a:path w="725805" h="1613535">
                  <a:moveTo>
                    <a:pt x="648881" y="1194498"/>
                  </a:moveTo>
                  <a:lnTo>
                    <a:pt x="646125" y="1187335"/>
                  </a:lnTo>
                  <a:lnTo>
                    <a:pt x="641311" y="1189177"/>
                  </a:lnTo>
                  <a:lnTo>
                    <a:pt x="644182" y="1196340"/>
                  </a:lnTo>
                  <a:lnTo>
                    <a:pt x="648881" y="1194498"/>
                  </a:lnTo>
                  <a:close/>
                </a:path>
                <a:path w="725805" h="1613535">
                  <a:moveTo>
                    <a:pt x="659930" y="1223149"/>
                  </a:moveTo>
                  <a:lnTo>
                    <a:pt x="657161" y="1215986"/>
                  </a:lnTo>
                  <a:lnTo>
                    <a:pt x="652462" y="1217828"/>
                  </a:lnTo>
                  <a:lnTo>
                    <a:pt x="655218" y="1224991"/>
                  </a:lnTo>
                  <a:lnTo>
                    <a:pt x="659930" y="1223149"/>
                  </a:lnTo>
                  <a:close/>
                </a:path>
                <a:path w="725805" h="1613535">
                  <a:moveTo>
                    <a:pt x="665353" y="1239304"/>
                  </a:moveTo>
                  <a:lnTo>
                    <a:pt x="662889" y="1232039"/>
                  </a:lnTo>
                  <a:lnTo>
                    <a:pt x="658088" y="1233678"/>
                  </a:lnTo>
                  <a:lnTo>
                    <a:pt x="660539" y="1240942"/>
                  </a:lnTo>
                  <a:lnTo>
                    <a:pt x="665353" y="1239304"/>
                  </a:lnTo>
                  <a:close/>
                </a:path>
                <a:path w="725805" h="1613535">
                  <a:moveTo>
                    <a:pt x="675068" y="1268463"/>
                  </a:moveTo>
                  <a:lnTo>
                    <a:pt x="672604" y="1261198"/>
                  </a:lnTo>
                  <a:lnTo>
                    <a:pt x="667804" y="1262837"/>
                  </a:lnTo>
                  <a:lnTo>
                    <a:pt x="670153" y="1270101"/>
                  </a:lnTo>
                  <a:lnTo>
                    <a:pt x="675068" y="1268463"/>
                  </a:lnTo>
                  <a:close/>
                </a:path>
                <a:path w="725805" h="1613535">
                  <a:moveTo>
                    <a:pt x="679869" y="1285544"/>
                  </a:moveTo>
                  <a:lnTo>
                    <a:pt x="677824" y="1278178"/>
                  </a:lnTo>
                  <a:lnTo>
                    <a:pt x="672820" y="1279613"/>
                  </a:lnTo>
                  <a:lnTo>
                    <a:pt x="674966" y="1286979"/>
                  </a:lnTo>
                  <a:lnTo>
                    <a:pt x="679869" y="1285544"/>
                  </a:lnTo>
                  <a:close/>
                </a:path>
                <a:path w="725805" h="1613535">
                  <a:moveTo>
                    <a:pt x="688263" y="1315110"/>
                  </a:moveTo>
                  <a:lnTo>
                    <a:pt x="686117" y="1307744"/>
                  </a:lnTo>
                  <a:lnTo>
                    <a:pt x="681202" y="1309179"/>
                  </a:lnTo>
                  <a:lnTo>
                    <a:pt x="683348" y="1316545"/>
                  </a:lnTo>
                  <a:lnTo>
                    <a:pt x="688263" y="1315110"/>
                  </a:lnTo>
                  <a:close/>
                </a:path>
                <a:path w="725805" h="1613535">
                  <a:moveTo>
                    <a:pt x="692454" y="1333119"/>
                  </a:moveTo>
                  <a:lnTo>
                    <a:pt x="690714" y="1325651"/>
                  </a:lnTo>
                  <a:lnTo>
                    <a:pt x="685698" y="1326769"/>
                  </a:lnTo>
                  <a:lnTo>
                    <a:pt x="687438" y="1334236"/>
                  </a:lnTo>
                  <a:lnTo>
                    <a:pt x="692454" y="1333119"/>
                  </a:lnTo>
                  <a:close/>
                </a:path>
                <a:path w="725805" h="1613535">
                  <a:moveTo>
                    <a:pt x="699516" y="1362989"/>
                  </a:moveTo>
                  <a:lnTo>
                    <a:pt x="697674" y="1355521"/>
                  </a:lnTo>
                  <a:lnTo>
                    <a:pt x="692759" y="1356639"/>
                  </a:lnTo>
                  <a:lnTo>
                    <a:pt x="694499" y="1364107"/>
                  </a:lnTo>
                  <a:lnTo>
                    <a:pt x="699516" y="1362989"/>
                  </a:lnTo>
                  <a:close/>
                </a:path>
                <a:path w="725805" h="1613535">
                  <a:moveTo>
                    <a:pt x="702983" y="1381594"/>
                  </a:moveTo>
                  <a:lnTo>
                    <a:pt x="701560" y="1374127"/>
                  </a:lnTo>
                  <a:lnTo>
                    <a:pt x="696544" y="1375054"/>
                  </a:lnTo>
                  <a:lnTo>
                    <a:pt x="697979" y="1382623"/>
                  </a:lnTo>
                  <a:lnTo>
                    <a:pt x="702983" y="1381594"/>
                  </a:lnTo>
                  <a:close/>
                </a:path>
                <a:path w="725805" h="1613535">
                  <a:moveTo>
                    <a:pt x="708710" y="1411782"/>
                  </a:moveTo>
                  <a:lnTo>
                    <a:pt x="707288" y="1404213"/>
                  </a:lnTo>
                  <a:lnTo>
                    <a:pt x="702271" y="1405229"/>
                  </a:lnTo>
                  <a:lnTo>
                    <a:pt x="703707" y="1412697"/>
                  </a:lnTo>
                  <a:lnTo>
                    <a:pt x="708710" y="1411782"/>
                  </a:lnTo>
                  <a:close/>
                </a:path>
                <a:path w="725805" h="1613535">
                  <a:moveTo>
                    <a:pt x="711581" y="1431010"/>
                  </a:moveTo>
                  <a:lnTo>
                    <a:pt x="710450" y="1423441"/>
                  </a:lnTo>
                  <a:lnTo>
                    <a:pt x="705345" y="1424152"/>
                  </a:lnTo>
                  <a:lnTo>
                    <a:pt x="706462" y="1431823"/>
                  </a:lnTo>
                  <a:lnTo>
                    <a:pt x="711581" y="1431010"/>
                  </a:lnTo>
                  <a:close/>
                </a:path>
                <a:path w="725805" h="1613535">
                  <a:moveTo>
                    <a:pt x="715975" y="1461389"/>
                  </a:moveTo>
                  <a:lnTo>
                    <a:pt x="714857" y="1453819"/>
                  </a:lnTo>
                  <a:lnTo>
                    <a:pt x="709841" y="1454543"/>
                  </a:lnTo>
                  <a:lnTo>
                    <a:pt x="710971" y="1462112"/>
                  </a:lnTo>
                  <a:lnTo>
                    <a:pt x="715975" y="1461389"/>
                  </a:lnTo>
                  <a:close/>
                </a:path>
                <a:path w="725805" h="1613535">
                  <a:moveTo>
                    <a:pt x="718019" y="1481137"/>
                  </a:moveTo>
                  <a:lnTo>
                    <a:pt x="717207" y="1473466"/>
                  </a:lnTo>
                  <a:lnTo>
                    <a:pt x="712190" y="1473974"/>
                  </a:lnTo>
                  <a:lnTo>
                    <a:pt x="712914" y="1481645"/>
                  </a:lnTo>
                  <a:lnTo>
                    <a:pt x="718019" y="1481137"/>
                  </a:lnTo>
                  <a:close/>
                </a:path>
                <a:path w="725805" h="1613535">
                  <a:moveTo>
                    <a:pt x="721194" y="1511617"/>
                  </a:moveTo>
                  <a:lnTo>
                    <a:pt x="720382" y="1503946"/>
                  </a:lnTo>
                  <a:lnTo>
                    <a:pt x="715264" y="1504454"/>
                  </a:lnTo>
                  <a:lnTo>
                    <a:pt x="716076" y="1512125"/>
                  </a:lnTo>
                  <a:lnTo>
                    <a:pt x="721194" y="1511617"/>
                  </a:lnTo>
                  <a:close/>
                </a:path>
                <a:path w="725805" h="1613535">
                  <a:moveTo>
                    <a:pt x="722426" y="1531569"/>
                  </a:moveTo>
                  <a:lnTo>
                    <a:pt x="721906" y="1523898"/>
                  </a:lnTo>
                  <a:lnTo>
                    <a:pt x="716800" y="1524203"/>
                  </a:lnTo>
                  <a:lnTo>
                    <a:pt x="717308" y="1531874"/>
                  </a:lnTo>
                  <a:lnTo>
                    <a:pt x="722426" y="1531569"/>
                  </a:lnTo>
                  <a:close/>
                </a:path>
                <a:path w="725805" h="1613535">
                  <a:moveTo>
                    <a:pt x="724268" y="1562252"/>
                  </a:moveTo>
                  <a:lnTo>
                    <a:pt x="723849" y="1554581"/>
                  </a:lnTo>
                  <a:lnTo>
                    <a:pt x="718743" y="1554886"/>
                  </a:lnTo>
                  <a:lnTo>
                    <a:pt x="719251" y="1562557"/>
                  </a:lnTo>
                  <a:lnTo>
                    <a:pt x="724268" y="1562252"/>
                  </a:lnTo>
                  <a:close/>
                </a:path>
                <a:path w="725805" h="1613535">
                  <a:moveTo>
                    <a:pt x="724674" y="1582305"/>
                  </a:moveTo>
                  <a:lnTo>
                    <a:pt x="724573" y="1574634"/>
                  </a:lnTo>
                  <a:lnTo>
                    <a:pt x="719455" y="1574736"/>
                  </a:lnTo>
                  <a:lnTo>
                    <a:pt x="719658" y="1582407"/>
                  </a:lnTo>
                  <a:lnTo>
                    <a:pt x="724674" y="1582305"/>
                  </a:lnTo>
                  <a:close/>
                </a:path>
                <a:path w="725805" h="1613535">
                  <a:moveTo>
                    <a:pt x="725385" y="1612988"/>
                  </a:moveTo>
                  <a:lnTo>
                    <a:pt x="725182" y="1605318"/>
                  </a:lnTo>
                  <a:lnTo>
                    <a:pt x="720064" y="1605419"/>
                  </a:lnTo>
                  <a:lnTo>
                    <a:pt x="720280" y="1613090"/>
                  </a:lnTo>
                  <a:lnTo>
                    <a:pt x="725385" y="161298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299210" y="3121926"/>
              <a:ext cx="1059815" cy="1580515"/>
            </a:xfrm>
            <a:custGeom>
              <a:avLst/>
              <a:gdLst/>
              <a:ahLst/>
              <a:cxnLst/>
              <a:rect l="l" t="t" r="r" b="b"/>
              <a:pathLst>
                <a:path w="1059814" h="1580514">
                  <a:moveTo>
                    <a:pt x="5308" y="777748"/>
                  </a:moveTo>
                  <a:lnTo>
                    <a:pt x="5105" y="770077"/>
                  </a:lnTo>
                  <a:lnTo>
                    <a:pt x="0" y="770178"/>
                  </a:lnTo>
                  <a:lnTo>
                    <a:pt x="203" y="777862"/>
                  </a:lnTo>
                  <a:lnTo>
                    <a:pt x="5308" y="777748"/>
                  </a:lnTo>
                  <a:close/>
                </a:path>
                <a:path w="1059814" h="1580514">
                  <a:moveTo>
                    <a:pt x="5511" y="750138"/>
                  </a:moveTo>
                  <a:lnTo>
                    <a:pt x="406" y="750036"/>
                  </a:lnTo>
                  <a:lnTo>
                    <a:pt x="304" y="757707"/>
                  </a:lnTo>
                  <a:lnTo>
                    <a:pt x="5410" y="757809"/>
                  </a:lnTo>
                  <a:lnTo>
                    <a:pt x="5511" y="750138"/>
                  </a:lnTo>
                  <a:close/>
                </a:path>
                <a:path w="1059814" h="1580514">
                  <a:moveTo>
                    <a:pt x="5930" y="808443"/>
                  </a:moveTo>
                  <a:lnTo>
                    <a:pt x="5727" y="800773"/>
                  </a:lnTo>
                  <a:lnTo>
                    <a:pt x="609" y="800874"/>
                  </a:lnTo>
                  <a:lnTo>
                    <a:pt x="812" y="808545"/>
                  </a:lnTo>
                  <a:lnTo>
                    <a:pt x="5930" y="808443"/>
                  </a:lnTo>
                  <a:close/>
                </a:path>
                <a:path w="1059814" h="1580514">
                  <a:moveTo>
                    <a:pt x="6134" y="719442"/>
                  </a:moveTo>
                  <a:lnTo>
                    <a:pt x="1016" y="719340"/>
                  </a:lnTo>
                  <a:lnTo>
                    <a:pt x="914" y="727011"/>
                  </a:lnTo>
                  <a:lnTo>
                    <a:pt x="6032" y="727113"/>
                  </a:lnTo>
                  <a:lnTo>
                    <a:pt x="6134" y="719442"/>
                  </a:lnTo>
                  <a:close/>
                </a:path>
                <a:path w="1059814" h="1580514">
                  <a:moveTo>
                    <a:pt x="6642" y="828395"/>
                  </a:moveTo>
                  <a:lnTo>
                    <a:pt x="6134" y="820712"/>
                  </a:lnTo>
                  <a:lnTo>
                    <a:pt x="1016" y="821029"/>
                  </a:lnTo>
                  <a:lnTo>
                    <a:pt x="1524" y="828700"/>
                  </a:lnTo>
                  <a:lnTo>
                    <a:pt x="6642" y="828395"/>
                  </a:lnTo>
                  <a:close/>
                </a:path>
                <a:path w="1059814" h="1580514">
                  <a:moveTo>
                    <a:pt x="7353" y="699706"/>
                  </a:moveTo>
                  <a:lnTo>
                    <a:pt x="2247" y="699401"/>
                  </a:lnTo>
                  <a:lnTo>
                    <a:pt x="1841" y="707072"/>
                  </a:lnTo>
                  <a:lnTo>
                    <a:pt x="6946" y="707377"/>
                  </a:lnTo>
                  <a:lnTo>
                    <a:pt x="7353" y="699706"/>
                  </a:lnTo>
                  <a:close/>
                </a:path>
                <a:path w="1059814" h="1580514">
                  <a:moveTo>
                    <a:pt x="8483" y="858977"/>
                  </a:moveTo>
                  <a:lnTo>
                    <a:pt x="8077" y="851306"/>
                  </a:lnTo>
                  <a:lnTo>
                    <a:pt x="2959" y="851611"/>
                  </a:lnTo>
                  <a:lnTo>
                    <a:pt x="3365" y="859282"/>
                  </a:lnTo>
                  <a:lnTo>
                    <a:pt x="8483" y="858977"/>
                  </a:lnTo>
                  <a:close/>
                </a:path>
                <a:path w="1059814" h="1580514">
                  <a:moveTo>
                    <a:pt x="9296" y="669112"/>
                  </a:moveTo>
                  <a:lnTo>
                    <a:pt x="4191" y="668807"/>
                  </a:lnTo>
                  <a:lnTo>
                    <a:pt x="3683" y="676478"/>
                  </a:lnTo>
                  <a:lnTo>
                    <a:pt x="8788" y="676783"/>
                  </a:lnTo>
                  <a:lnTo>
                    <a:pt x="9296" y="669112"/>
                  </a:lnTo>
                  <a:close/>
                </a:path>
                <a:path w="1059814" h="1580514">
                  <a:moveTo>
                    <a:pt x="10020" y="878725"/>
                  </a:moveTo>
                  <a:lnTo>
                    <a:pt x="9296" y="871042"/>
                  </a:lnTo>
                  <a:lnTo>
                    <a:pt x="4191" y="871562"/>
                  </a:lnTo>
                  <a:lnTo>
                    <a:pt x="5003" y="879233"/>
                  </a:lnTo>
                  <a:lnTo>
                    <a:pt x="10020" y="878725"/>
                  </a:lnTo>
                  <a:close/>
                </a:path>
                <a:path w="1059814" h="1580514">
                  <a:moveTo>
                    <a:pt x="11353" y="649579"/>
                  </a:moveTo>
                  <a:lnTo>
                    <a:pt x="6235" y="649071"/>
                  </a:lnTo>
                  <a:lnTo>
                    <a:pt x="5410" y="656742"/>
                  </a:lnTo>
                  <a:lnTo>
                    <a:pt x="10528" y="657250"/>
                  </a:lnTo>
                  <a:lnTo>
                    <a:pt x="11353" y="649579"/>
                  </a:lnTo>
                  <a:close/>
                </a:path>
                <a:path w="1059814" h="1580514">
                  <a:moveTo>
                    <a:pt x="13195" y="909205"/>
                  </a:moveTo>
                  <a:lnTo>
                    <a:pt x="12471" y="901636"/>
                  </a:lnTo>
                  <a:lnTo>
                    <a:pt x="7353" y="902144"/>
                  </a:lnTo>
                  <a:lnTo>
                    <a:pt x="8077" y="909713"/>
                  </a:lnTo>
                  <a:lnTo>
                    <a:pt x="13195" y="909205"/>
                  </a:lnTo>
                  <a:close/>
                </a:path>
                <a:path w="1059814" h="1580514">
                  <a:moveTo>
                    <a:pt x="14414" y="619099"/>
                  </a:moveTo>
                  <a:lnTo>
                    <a:pt x="9410" y="618578"/>
                  </a:lnTo>
                  <a:lnTo>
                    <a:pt x="8585" y="626148"/>
                  </a:lnTo>
                  <a:lnTo>
                    <a:pt x="13703" y="626770"/>
                  </a:lnTo>
                  <a:lnTo>
                    <a:pt x="14414" y="619099"/>
                  </a:lnTo>
                  <a:close/>
                </a:path>
                <a:path w="1059814" h="1580514">
                  <a:moveTo>
                    <a:pt x="15544" y="928636"/>
                  </a:moveTo>
                  <a:lnTo>
                    <a:pt x="14414" y="921067"/>
                  </a:lnTo>
                  <a:lnTo>
                    <a:pt x="9410" y="921791"/>
                  </a:lnTo>
                  <a:lnTo>
                    <a:pt x="10528" y="929360"/>
                  </a:lnTo>
                  <a:lnTo>
                    <a:pt x="15544" y="928636"/>
                  </a:lnTo>
                  <a:close/>
                </a:path>
                <a:path w="1059814" h="1580514">
                  <a:moveTo>
                    <a:pt x="17284" y="600062"/>
                  </a:moveTo>
                  <a:lnTo>
                    <a:pt x="12166" y="599351"/>
                  </a:lnTo>
                  <a:lnTo>
                    <a:pt x="11036" y="606920"/>
                  </a:lnTo>
                  <a:lnTo>
                    <a:pt x="16154" y="607631"/>
                  </a:lnTo>
                  <a:lnTo>
                    <a:pt x="17284" y="600062"/>
                  </a:lnTo>
                  <a:close/>
                </a:path>
                <a:path w="1059814" h="1580514">
                  <a:moveTo>
                    <a:pt x="19939" y="959027"/>
                  </a:moveTo>
                  <a:lnTo>
                    <a:pt x="18923" y="951445"/>
                  </a:lnTo>
                  <a:lnTo>
                    <a:pt x="13804" y="952169"/>
                  </a:lnTo>
                  <a:lnTo>
                    <a:pt x="14922" y="959739"/>
                  </a:lnTo>
                  <a:lnTo>
                    <a:pt x="19939" y="959027"/>
                  </a:lnTo>
                  <a:close/>
                </a:path>
                <a:path w="1059814" h="1580514">
                  <a:moveTo>
                    <a:pt x="21678" y="569683"/>
                  </a:moveTo>
                  <a:lnTo>
                    <a:pt x="16560" y="568972"/>
                  </a:lnTo>
                  <a:lnTo>
                    <a:pt x="15544" y="576541"/>
                  </a:lnTo>
                  <a:lnTo>
                    <a:pt x="20548" y="577253"/>
                  </a:lnTo>
                  <a:lnTo>
                    <a:pt x="21678" y="569683"/>
                  </a:lnTo>
                  <a:close/>
                </a:path>
                <a:path w="1059814" h="1580514">
                  <a:moveTo>
                    <a:pt x="23114" y="978052"/>
                  </a:moveTo>
                  <a:lnTo>
                    <a:pt x="21678" y="970483"/>
                  </a:lnTo>
                  <a:lnTo>
                    <a:pt x="16662" y="971397"/>
                  </a:lnTo>
                  <a:lnTo>
                    <a:pt x="18097" y="978966"/>
                  </a:lnTo>
                  <a:lnTo>
                    <a:pt x="23114" y="978052"/>
                  </a:lnTo>
                  <a:close/>
                </a:path>
                <a:path w="1059814" h="1580514">
                  <a:moveTo>
                    <a:pt x="25158" y="551268"/>
                  </a:moveTo>
                  <a:lnTo>
                    <a:pt x="20142" y="550252"/>
                  </a:lnTo>
                  <a:lnTo>
                    <a:pt x="18707" y="557822"/>
                  </a:lnTo>
                  <a:lnTo>
                    <a:pt x="23723" y="558736"/>
                  </a:lnTo>
                  <a:lnTo>
                    <a:pt x="25158" y="551268"/>
                  </a:lnTo>
                  <a:close/>
                </a:path>
                <a:path w="1059814" h="1580514">
                  <a:moveTo>
                    <a:pt x="28841" y="1008126"/>
                  </a:moveTo>
                  <a:lnTo>
                    <a:pt x="27406" y="1000658"/>
                  </a:lnTo>
                  <a:lnTo>
                    <a:pt x="22288" y="1001572"/>
                  </a:lnTo>
                  <a:lnTo>
                    <a:pt x="23723" y="1009142"/>
                  </a:lnTo>
                  <a:lnTo>
                    <a:pt x="28841" y="1008126"/>
                  </a:lnTo>
                  <a:close/>
                </a:path>
                <a:path w="1059814" h="1580514">
                  <a:moveTo>
                    <a:pt x="30886" y="521093"/>
                  </a:moveTo>
                  <a:lnTo>
                    <a:pt x="25869" y="520179"/>
                  </a:lnTo>
                  <a:lnTo>
                    <a:pt x="24434" y="527646"/>
                  </a:lnTo>
                  <a:lnTo>
                    <a:pt x="29451" y="528662"/>
                  </a:lnTo>
                  <a:lnTo>
                    <a:pt x="30886" y="521093"/>
                  </a:lnTo>
                  <a:close/>
                </a:path>
                <a:path w="1059814" h="1580514">
                  <a:moveTo>
                    <a:pt x="32626" y="1026541"/>
                  </a:moveTo>
                  <a:lnTo>
                    <a:pt x="30886" y="1019073"/>
                  </a:lnTo>
                  <a:lnTo>
                    <a:pt x="25869" y="1020292"/>
                  </a:lnTo>
                  <a:lnTo>
                    <a:pt x="27609" y="1027760"/>
                  </a:lnTo>
                  <a:lnTo>
                    <a:pt x="32626" y="1026541"/>
                  </a:lnTo>
                  <a:close/>
                </a:path>
                <a:path w="1059814" h="1580514">
                  <a:moveTo>
                    <a:pt x="35077" y="503301"/>
                  </a:moveTo>
                  <a:lnTo>
                    <a:pt x="30060" y="502170"/>
                  </a:lnTo>
                  <a:lnTo>
                    <a:pt x="28321" y="509638"/>
                  </a:lnTo>
                  <a:lnTo>
                    <a:pt x="33337" y="510768"/>
                  </a:lnTo>
                  <a:lnTo>
                    <a:pt x="35077" y="503301"/>
                  </a:lnTo>
                  <a:close/>
                </a:path>
                <a:path w="1059814" h="1580514">
                  <a:moveTo>
                    <a:pt x="39674" y="1056411"/>
                  </a:moveTo>
                  <a:lnTo>
                    <a:pt x="37833" y="1048943"/>
                  </a:lnTo>
                  <a:lnTo>
                    <a:pt x="32931" y="1050163"/>
                  </a:lnTo>
                  <a:lnTo>
                    <a:pt x="34671" y="1057630"/>
                  </a:lnTo>
                  <a:lnTo>
                    <a:pt x="39674" y="1056411"/>
                  </a:lnTo>
                  <a:close/>
                </a:path>
                <a:path w="1059814" h="1580514">
                  <a:moveTo>
                    <a:pt x="42138" y="473430"/>
                  </a:moveTo>
                  <a:lnTo>
                    <a:pt x="37122" y="472300"/>
                  </a:lnTo>
                  <a:lnTo>
                    <a:pt x="35382" y="479767"/>
                  </a:lnTo>
                  <a:lnTo>
                    <a:pt x="40297" y="480898"/>
                  </a:lnTo>
                  <a:lnTo>
                    <a:pt x="42138" y="473430"/>
                  </a:lnTo>
                  <a:close/>
                </a:path>
                <a:path w="1059814" h="1580514">
                  <a:moveTo>
                    <a:pt x="44183" y="1074102"/>
                  </a:moveTo>
                  <a:lnTo>
                    <a:pt x="42037" y="1066736"/>
                  </a:lnTo>
                  <a:lnTo>
                    <a:pt x="37122" y="1068070"/>
                  </a:lnTo>
                  <a:lnTo>
                    <a:pt x="39166" y="1075436"/>
                  </a:lnTo>
                  <a:lnTo>
                    <a:pt x="44183" y="1074102"/>
                  </a:lnTo>
                  <a:close/>
                </a:path>
                <a:path w="1059814" h="1580514">
                  <a:moveTo>
                    <a:pt x="46837" y="456539"/>
                  </a:moveTo>
                  <a:lnTo>
                    <a:pt x="41935" y="455218"/>
                  </a:lnTo>
                  <a:lnTo>
                    <a:pt x="39890" y="462584"/>
                  </a:lnTo>
                  <a:lnTo>
                    <a:pt x="44792" y="463905"/>
                  </a:lnTo>
                  <a:lnTo>
                    <a:pt x="46837" y="456539"/>
                  </a:lnTo>
                  <a:close/>
                </a:path>
                <a:path w="1059814" h="1580514">
                  <a:moveTo>
                    <a:pt x="52463" y="1103668"/>
                  </a:moveTo>
                  <a:lnTo>
                    <a:pt x="50419" y="1096200"/>
                  </a:lnTo>
                  <a:lnTo>
                    <a:pt x="45516" y="1097635"/>
                  </a:lnTo>
                  <a:lnTo>
                    <a:pt x="47561" y="1105001"/>
                  </a:lnTo>
                  <a:lnTo>
                    <a:pt x="52463" y="1103668"/>
                  </a:lnTo>
                  <a:close/>
                </a:path>
                <a:path w="1059814" h="1580514">
                  <a:moveTo>
                    <a:pt x="55232" y="426986"/>
                  </a:moveTo>
                  <a:lnTo>
                    <a:pt x="50317" y="425653"/>
                  </a:lnTo>
                  <a:lnTo>
                    <a:pt x="48171" y="433019"/>
                  </a:lnTo>
                  <a:lnTo>
                    <a:pt x="53187" y="434454"/>
                  </a:lnTo>
                  <a:lnTo>
                    <a:pt x="55232" y="426986"/>
                  </a:lnTo>
                  <a:close/>
                </a:path>
                <a:path w="1059814" h="1580514">
                  <a:moveTo>
                    <a:pt x="57581" y="1120444"/>
                  </a:moveTo>
                  <a:lnTo>
                    <a:pt x="55130" y="1113180"/>
                  </a:lnTo>
                  <a:lnTo>
                    <a:pt x="50317" y="1114717"/>
                  </a:lnTo>
                  <a:lnTo>
                    <a:pt x="52768" y="1122083"/>
                  </a:lnTo>
                  <a:lnTo>
                    <a:pt x="57581" y="1120444"/>
                  </a:lnTo>
                  <a:close/>
                </a:path>
                <a:path w="1059814" h="1580514">
                  <a:moveTo>
                    <a:pt x="60540" y="411022"/>
                  </a:moveTo>
                  <a:lnTo>
                    <a:pt x="55740" y="409384"/>
                  </a:lnTo>
                  <a:lnTo>
                    <a:pt x="53289" y="416750"/>
                  </a:lnTo>
                  <a:lnTo>
                    <a:pt x="58089" y="418287"/>
                  </a:lnTo>
                  <a:lnTo>
                    <a:pt x="60540" y="411022"/>
                  </a:lnTo>
                  <a:close/>
                </a:path>
                <a:path w="1059814" h="1580514">
                  <a:moveTo>
                    <a:pt x="67297" y="1149489"/>
                  </a:moveTo>
                  <a:lnTo>
                    <a:pt x="64846" y="1142238"/>
                  </a:lnTo>
                  <a:lnTo>
                    <a:pt x="60032" y="1143863"/>
                  </a:lnTo>
                  <a:lnTo>
                    <a:pt x="62382" y="1151128"/>
                  </a:lnTo>
                  <a:lnTo>
                    <a:pt x="67297" y="1149489"/>
                  </a:lnTo>
                  <a:close/>
                </a:path>
                <a:path w="1059814" h="1580514">
                  <a:moveTo>
                    <a:pt x="70269" y="381977"/>
                  </a:moveTo>
                  <a:lnTo>
                    <a:pt x="65354" y="380339"/>
                  </a:lnTo>
                  <a:lnTo>
                    <a:pt x="63004" y="387604"/>
                  </a:lnTo>
                  <a:lnTo>
                    <a:pt x="67805" y="389229"/>
                  </a:lnTo>
                  <a:lnTo>
                    <a:pt x="70269" y="381977"/>
                  </a:lnTo>
                  <a:close/>
                </a:path>
                <a:path w="1059814" h="1580514">
                  <a:moveTo>
                    <a:pt x="72923" y="1165352"/>
                  </a:moveTo>
                  <a:lnTo>
                    <a:pt x="70154" y="1158189"/>
                  </a:lnTo>
                  <a:lnTo>
                    <a:pt x="65455" y="1160030"/>
                  </a:lnTo>
                  <a:lnTo>
                    <a:pt x="68211" y="1167193"/>
                  </a:lnTo>
                  <a:lnTo>
                    <a:pt x="72923" y="1165352"/>
                  </a:lnTo>
                  <a:close/>
                </a:path>
                <a:path w="1059814" h="1580514">
                  <a:moveTo>
                    <a:pt x="75996" y="367042"/>
                  </a:moveTo>
                  <a:lnTo>
                    <a:pt x="71285" y="365201"/>
                  </a:lnTo>
                  <a:lnTo>
                    <a:pt x="68529" y="372351"/>
                  </a:lnTo>
                  <a:lnTo>
                    <a:pt x="73228" y="374192"/>
                  </a:lnTo>
                  <a:lnTo>
                    <a:pt x="75996" y="367042"/>
                  </a:lnTo>
                  <a:close/>
                </a:path>
                <a:path w="1059814" h="1580514">
                  <a:moveTo>
                    <a:pt x="83972" y="1193990"/>
                  </a:moveTo>
                  <a:lnTo>
                    <a:pt x="81203" y="1186827"/>
                  </a:lnTo>
                  <a:lnTo>
                    <a:pt x="76504" y="1188669"/>
                  </a:lnTo>
                  <a:lnTo>
                    <a:pt x="79260" y="1195832"/>
                  </a:lnTo>
                  <a:lnTo>
                    <a:pt x="83972" y="1193990"/>
                  </a:lnTo>
                  <a:close/>
                </a:path>
                <a:path w="1059814" h="1580514">
                  <a:moveTo>
                    <a:pt x="87033" y="338391"/>
                  </a:moveTo>
                  <a:lnTo>
                    <a:pt x="82334" y="336550"/>
                  </a:lnTo>
                  <a:lnTo>
                    <a:pt x="79565" y="343712"/>
                  </a:lnTo>
                  <a:lnTo>
                    <a:pt x="84277" y="345554"/>
                  </a:lnTo>
                  <a:lnTo>
                    <a:pt x="87033" y="338391"/>
                  </a:lnTo>
                  <a:close/>
                </a:path>
                <a:path w="1059814" h="1580514">
                  <a:moveTo>
                    <a:pt x="90106" y="1208824"/>
                  </a:moveTo>
                  <a:lnTo>
                    <a:pt x="87033" y="1201762"/>
                  </a:lnTo>
                  <a:lnTo>
                    <a:pt x="82334" y="1203820"/>
                  </a:lnTo>
                  <a:lnTo>
                    <a:pt x="85407" y="1210868"/>
                  </a:lnTo>
                  <a:lnTo>
                    <a:pt x="90106" y="1208824"/>
                  </a:lnTo>
                  <a:close/>
                </a:path>
                <a:path w="1059814" h="1580514">
                  <a:moveTo>
                    <a:pt x="93179" y="324586"/>
                  </a:moveTo>
                  <a:lnTo>
                    <a:pt x="88468" y="322541"/>
                  </a:lnTo>
                  <a:lnTo>
                    <a:pt x="85407" y="329488"/>
                  </a:lnTo>
                  <a:lnTo>
                    <a:pt x="90106" y="331647"/>
                  </a:lnTo>
                  <a:lnTo>
                    <a:pt x="93179" y="324586"/>
                  </a:lnTo>
                  <a:close/>
                </a:path>
                <a:path w="1059814" h="1580514">
                  <a:moveTo>
                    <a:pt x="102590" y="1236853"/>
                  </a:moveTo>
                  <a:lnTo>
                    <a:pt x="99415" y="1229791"/>
                  </a:lnTo>
                  <a:lnTo>
                    <a:pt x="94805" y="1231849"/>
                  </a:lnTo>
                  <a:lnTo>
                    <a:pt x="97878" y="1238897"/>
                  </a:lnTo>
                  <a:lnTo>
                    <a:pt x="102590" y="1236853"/>
                  </a:lnTo>
                  <a:close/>
                </a:path>
                <a:path w="1059814" h="1580514">
                  <a:moveTo>
                    <a:pt x="105651" y="296557"/>
                  </a:moveTo>
                  <a:lnTo>
                    <a:pt x="100952" y="294513"/>
                  </a:lnTo>
                  <a:lnTo>
                    <a:pt x="97878" y="301459"/>
                  </a:lnTo>
                  <a:lnTo>
                    <a:pt x="102476" y="303618"/>
                  </a:lnTo>
                  <a:lnTo>
                    <a:pt x="105651" y="296557"/>
                  </a:lnTo>
                  <a:close/>
                </a:path>
                <a:path w="1059814" h="1580514">
                  <a:moveTo>
                    <a:pt x="109029" y="1250467"/>
                  </a:moveTo>
                  <a:lnTo>
                    <a:pt x="105549" y="1243609"/>
                  </a:lnTo>
                  <a:lnTo>
                    <a:pt x="100952" y="1245958"/>
                  </a:lnTo>
                  <a:lnTo>
                    <a:pt x="104432" y="1252816"/>
                  </a:lnTo>
                  <a:lnTo>
                    <a:pt x="109029" y="1250467"/>
                  </a:lnTo>
                  <a:close/>
                </a:path>
                <a:path w="1059814" h="1580514">
                  <a:moveTo>
                    <a:pt x="111988" y="283972"/>
                  </a:moveTo>
                  <a:lnTo>
                    <a:pt x="107492" y="281622"/>
                  </a:lnTo>
                  <a:lnTo>
                    <a:pt x="104013" y="288480"/>
                  </a:lnTo>
                  <a:lnTo>
                    <a:pt x="108521" y="290830"/>
                  </a:lnTo>
                  <a:lnTo>
                    <a:pt x="111988" y="283972"/>
                  </a:lnTo>
                  <a:close/>
                </a:path>
                <a:path w="1059814" h="1580514">
                  <a:moveTo>
                    <a:pt x="122834" y="1277874"/>
                  </a:moveTo>
                  <a:lnTo>
                    <a:pt x="119456" y="1271028"/>
                  </a:lnTo>
                  <a:lnTo>
                    <a:pt x="114858" y="1273276"/>
                  </a:lnTo>
                  <a:lnTo>
                    <a:pt x="118338" y="1280121"/>
                  </a:lnTo>
                  <a:lnTo>
                    <a:pt x="122834" y="1277874"/>
                  </a:lnTo>
                  <a:close/>
                </a:path>
                <a:path w="1059814" h="1580514">
                  <a:moveTo>
                    <a:pt x="125907" y="256552"/>
                  </a:moveTo>
                  <a:lnTo>
                    <a:pt x="121297" y="254304"/>
                  </a:lnTo>
                  <a:lnTo>
                    <a:pt x="117830" y="261162"/>
                  </a:lnTo>
                  <a:lnTo>
                    <a:pt x="122428" y="263410"/>
                  </a:lnTo>
                  <a:lnTo>
                    <a:pt x="125907" y="256552"/>
                  </a:lnTo>
                  <a:close/>
                </a:path>
                <a:path w="1059814" h="1580514">
                  <a:moveTo>
                    <a:pt x="129590" y="1290256"/>
                  </a:moveTo>
                  <a:lnTo>
                    <a:pt x="125806" y="1283601"/>
                  </a:lnTo>
                  <a:lnTo>
                    <a:pt x="121399" y="1286167"/>
                  </a:lnTo>
                  <a:lnTo>
                    <a:pt x="125183" y="1292809"/>
                  </a:lnTo>
                  <a:lnTo>
                    <a:pt x="129590" y="1290256"/>
                  </a:lnTo>
                  <a:close/>
                </a:path>
                <a:path w="1059814" h="1580514">
                  <a:moveTo>
                    <a:pt x="132448" y="245198"/>
                  </a:moveTo>
                  <a:lnTo>
                    <a:pt x="127952" y="242646"/>
                  </a:lnTo>
                  <a:lnTo>
                    <a:pt x="124167" y="249301"/>
                  </a:lnTo>
                  <a:lnTo>
                    <a:pt x="128562" y="251853"/>
                  </a:lnTo>
                  <a:lnTo>
                    <a:pt x="132448" y="245198"/>
                  </a:lnTo>
                  <a:close/>
                </a:path>
                <a:path w="1059814" h="1580514">
                  <a:moveTo>
                    <a:pt x="144932" y="1316850"/>
                  </a:moveTo>
                  <a:lnTo>
                    <a:pt x="141147" y="1310208"/>
                  </a:lnTo>
                  <a:lnTo>
                    <a:pt x="136639" y="1312760"/>
                  </a:lnTo>
                  <a:lnTo>
                    <a:pt x="140538" y="1319403"/>
                  </a:lnTo>
                  <a:lnTo>
                    <a:pt x="144932" y="1316850"/>
                  </a:lnTo>
                  <a:close/>
                </a:path>
                <a:path w="1059814" h="1580514">
                  <a:moveTo>
                    <a:pt x="147688" y="218706"/>
                  </a:moveTo>
                  <a:lnTo>
                    <a:pt x="143294" y="216154"/>
                  </a:lnTo>
                  <a:lnTo>
                    <a:pt x="139509" y="222796"/>
                  </a:lnTo>
                  <a:lnTo>
                    <a:pt x="143903" y="225259"/>
                  </a:lnTo>
                  <a:lnTo>
                    <a:pt x="147688" y="218706"/>
                  </a:lnTo>
                  <a:close/>
                </a:path>
                <a:path w="1059814" h="1580514">
                  <a:moveTo>
                    <a:pt x="151777" y="1327899"/>
                  </a:moveTo>
                  <a:lnTo>
                    <a:pt x="147586" y="1321562"/>
                  </a:lnTo>
                  <a:lnTo>
                    <a:pt x="143395" y="1324317"/>
                  </a:lnTo>
                  <a:lnTo>
                    <a:pt x="147586" y="1330769"/>
                  </a:lnTo>
                  <a:lnTo>
                    <a:pt x="151777" y="1327899"/>
                  </a:lnTo>
                  <a:close/>
                </a:path>
                <a:path w="1059814" h="1580514">
                  <a:moveTo>
                    <a:pt x="154343" y="208584"/>
                  </a:moveTo>
                  <a:lnTo>
                    <a:pt x="150050" y="205816"/>
                  </a:lnTo>
                  <a:lnTo>
                    <a:pt x="145846" y="212267"/>
                  </a:lnTo>
                  <a:lnTo>
                    <a:pt x="150152" y="215023"/>
                  </a:lnTo>
                  <a:lnTo>
                    <a:pt x="154343" y="208584"/>
                  </a:lnTo>
                  <a:close/>
                </a:path>
                <a:path w="1059814" h="1580514">
                  <a:moveTo>
                    <a:pt x="168656" y="1353680"/>
                  </a:moveTo>
                  <a:lnTo>
                    <a:pt x="164363" y="1347228"/>
                  </a:lnTo>
                  <a:lnTo>
                    <a:pt x="160172" y="1349997"/>
                  </a:lnTo>
                  <a:lnTo>
                    <a:pt x="164363" y="1356436"/>
                  </a:lnTo>
                  <a:lnTo>
                    <a:pt x="168656" y="1353680"/>
                  </a:lnTo>
                  <a:close/>
                </a:path>
                <a:path w="1059814" h="1580514">
                  <a:moveTo>
                    <a:pt x="171119" y="182905"/>
                  </a:moveTo>
                  <a:lnTo>
                    <a:pt x="166814" y="180149"/>
                  </a:lnTo>
                  <a:lnTo>
                    <a:pt x="162623" y="186588"/>
                  </a:lnTo>
                  <a:lnTo>
                    <a:pt x="166916" y="189344"/>
                  </a:lnTo>
                  <a:lnTo>
                    <a:pt x="171119" y="182905"/>
                  </a:lnTo>
                  <a:close/>
                </a:path>
                <a:path w="1059814" h="1580514">
                  <a:moveTo>
                    <a:pt x="175514" y="1363395"/>
                  </a:moveTo>
                  <a:lnTo>
                    <a:pt x="171018" y="1357261"/>
                  </a:lnTo>
                  <a:lnTo>
                    <a:pt x="166814" y="1360322"/>
                  </a:lnTo>
                  <a:lnTo>
                    <a:pt x="171424" y="1366469"/>
                  </a:lnTo>
                  <a:lnTo>
                    <a:pt x="175514" y="1363395"/>
                  </a:lnTo>
                  <a:close/>
                </a:path>
                <a:path w="1059814" h="1580514">
                  <a:moveTo>
                    <a:pt x="177558" y="174104"/>
                  </a:moveTo>
                  <a:lnTo>
                    <a:pt x="173469" y="171145"/>
                  </a:lnTo>
                  <a:lnTo>
                    <a:pt x="168960" y="177279"/>
                  </a:lnTo>
                  <a:lnTo>
                    <a:pt x="173062" y="180352"/>
                  </a:lnTo>
                  <a:lnTo>
                    <a:pt x="177558" y="174104"/>
                  </a:lnTo>
                  <a:close/>
                </a:path>
                <a:path w="1059814" h="1580514">
                  <a:moveTo>
                    <a:pt x="193827" y="1388046"/>
                  </a:moveTo>
                  <a:lnTo>
                    <a:pt x="189217" y="1381912"/>
                  </a:lnTo>
                  <a:lnTo>
                    <a:pt x="185127" y="1384985"/>
                  </a:lnTo>
                  <a:lnTo>
                    <a:pt x="189725" y="1391119"/>
                  </a:lnTo>
                  <a:lnTo>
                    <a:pt x="193827" y="1388046"/>
                  </a:lnTo>
                  <a:close/>
                </a:path>
                <a:path w="1059814" h="1580514">
                  <a:moveTo>
                    <a:pt x="195872" y="149453"/>
                  </a:moveTo>
                  <a:lnTo>
                    <a:pt x="191770" y="146481"/>
                  </a:lnTo>
                  <a:lnTo>
                    <a:pt x="187172" y="152628"/>
                  </a:lnTo>
                  <a:lnTo>
                    <a:pt x="191262" y="155689"/>
                  </a:lnTo>
                  <a:lnTo>
                    <a:pt x="195872" y="149453"/>
                  </a:lnTo>
                  <a:close/>
                </a:path>
                <a:path w="1059814" h="1580514">
                  <a:moveTo>
                    <a:pt x="200672" y="1396542"/>
                  </a:moveTo>
                  <a:lnTo>
                    <a:pt x="195770" y="1390713"/>
                  </a:lnTo>
                  <a:lnTo>
                    <a:pt x="191770" y="1393977"/>
                  </a:lnTo>
                  <a:lnTo>
                    <a:pt x="196786" y="1399806"/>
                  </a:lnTo>
                  <a:lnTo>
                    <a:pt x="200672" y="1396542"/>
                  </a:lnTo>
                  <a:close/>
                </a:path>
                <a:path w="1059814" h="1580514">
                  <a:moveTo>
                    <a:pt x="202209" y="141986"/>
                  </a:moveTo>
                  <a:lnTo>
                    <a:pt x="198221" y="138709"/>
                  </a:lnTo>
                  <a:lnTo>
                    <a:pt x="193306" y="144538"/>
                  </a:lnTo>
                  <a:lnTo>
                    <a:pt x="197192" y="147916"/>
                  </a:lnTo>
                  <a:lnTo>
                    <a:pt x="202209" y="141986"/>
                  </a:lnTo>
                  <a:close/>
                </a:path>
                <a:path w="1059814" h="1580514">
                  <a:moveTo>
                    <a:pt x="220421" y="1420063"/>
                  </a:moveTo>
                  <a:lnTo>
                    <a:pt x="215506" y="1414132"/>
                  </a:lnTo>
                  <a:lnTo>
                    <a:pt x="211620" y="1417408"/>
                  </a:lnTo>
                  <a:lnTo>
                    <a:pt x="216522" y="1423339"/>
                  </a:lnTo>
                  <a:lnTo>
                    <a:pt x="220421" y="1420063"/>
                  </a:lnTo>
                  <a:close/>
                </a:path>
                <a:path w="1059814" h="1580514">
                  <a:moveTo>
                    <a:pt x="221945" y="118567"/>
                  </a:moveTo>
                  <a:lnTo>
                    <a:pt x="218059" y="115189"/>
                  </a:lnTo>
                  <a:lnTo>
                    <a:pt x="213055" y="121119"/>
                  </a:lnTo>
                  <a:lnTo>
                    <a:pt x="217043" y="124396"/>
                  </a:lnTo>
                  <a:lnTo>
                    <a:pt x="221945" y="118567"/>
                  </a:lnTo>
                  <a:close/>
                </a:path>
                <a:path w="1059814" h="1580514">
                  <a:moveTo>
                    <a:pt x="227063" y="1427226"/>
                  </a:moveTo>
                  <a:lnTo>
                    <a:pt x="221742" y="1421599"/>
                  </a:lnTo>
                  <a:lnTo>
                    <a:pt x="218059" y="1425181"/>
                  </a:lnTo>
                  <a:lnTo>
                    <a:pt x="223380" y="1430705"/>
                  </a:lnTo>
                  <a:lnTo>
                    <a:pt x="227063" y="1427226"/>
                  </a:lnTo>
                  <a:close/>
                </a:path>
                <a:path w="1059814" h="1580514">
                  <a:moveTo>
                    <a:pt x="227990" y="112217"/>
                  </a:moveTo>
                  <a:lnTo>
                    <a:pt x="224307" y="108737"/>
                  </a:lnTo>
                  <a:lnTo>
                    <a:pt x="218986" y="114261"/>
                  </a:lnTo>
                  <a:lnTo>
                    <a:pt x="222669" y="117843"/>
                  </a:lnTo>
                  <a:lnTo>
                    <a:pt x="227990" y="112217"/>
                  </a:lnTo>
                  <a:close/>
                </a:path>
                <a:path w="1059814" h="1580514">
                  <a:moveTo>
                    <a:pt x="248335" y="1449324"/>
                  </a:moveTo>
                  <a:lnTo>
                    <a:pt x="243014" y="1443799"/>
                  </a:lnTo>
                  <a:lnTo>
                    <a:pt x="239331" y="1447279"/>
                  </a:lnTo>
                  <a:lnTo>
                    <a:pt x="244652" y="1452905"/>
                  </a:lnTo>
                  <a:lnTo>
                    <a:pt x="248335" y="1449324"/>
                  </a:lnTo>
                  <a:close/>
                </a:path>
                <a:path w="1059814" h="1580514">
                  <a:moveTo>
                    <a:pt x="254787" y="1455153"/>
                  </a:moveTo>
                  <a:lnTo>
                    <a:pt x="249059" y="1450035"/>
                  </a:lnTo>
                  <a:lnTo>
                    <a:pt x="245681" y="1453819"/>
                  </a:lnTo>
                  <a:lnTo>
                    <a:pt x="251307" y="1458937"/>
                  </a:lnTo>
                  <a:lnTo>
                    <a:pt x="254787" y="1455153"/>
                  </a:lnTo>
                  <a:close/>
                </a:path>
                <a:path w="1059814" h="1580514">
                  <a:moveTo>
                    <a:pt x="254889" y="85013"/>
                  </a:moveTo>
                  <a:lnTo>
                    <a:pt x="251409" y="81229"/>
                  </a:lnTo>
                  <a:lnTo>
                    <a:pt x="245783" y="86334"/>
                  </a:lnTo>
                  <a:lnTo>
                    <a:pt x="248602" y="89509"/>
                  </a:lnTo>
                  <a:lnTo>
                    <a:pt x="245579" y="86639"/>
                  </a:lnTo>
                  <a:lnTo>
                    <a:pt x="240258" y="92163"/>
                  </a:lnTo>
                  <a:lnTo>
                    <a:pt x="243941" y="95643"/>
                  </a:lnTo>
                  <a:lnTo>
                    <a:pt x="249262" y="90119"/>
                  </a:lnTo>
                  <a:lnTo>
                    <a:pt x="254889" y="85013"/>
                  </a:lnTo>
                  <a:close/>
                </a:path>
                <a:path w="1059814" h="1580514">
                  <a:moveTo>
                    <a:pt x="282803" y="60350"/>
                  </a:moveTo>
                  <a:lnTo>
                    <a:pt x="279641" y="56362"/>
                  </a:lnTo>
                  <a:lnTo>
                    <a:pt x="274320" y="60553"/>
                  </a:lnTo>
                  <a:lnTo>
                    <a:pt x="275945" y="62623"/>
                  </a:lnTo>
                  <a:lnTo>
                    <a:pt x="274218" y="60667"/>
                  </a:lnTo>
                  <a:lnTo>
                    <a:pt x="268490" y="65773"/>
                  </a:lnTo>
                  <a:lnTo>
                    <a:pt x="271970" y="69557"/>
                  </a:lnTo>
                  <a:lnTo>
                    <a:pt x="277482" y="64554"/>
                  </a:lnTo>
                  <a:lnTo>
                    <a:pt x="282803" y="60350"/>
                  </a:lnTo>
                  <a:close/>
                </a:path>
                <a:path w="1059814" h="1580514">
                  <a:moveTo>
                    <a:pt x="283527" y="1480426"/>
                  </a:moveTo>
                  <a:lnTo>
                    <a:pt x="277393" y="1475714"/>
                  </a:lnTo>
                  <a:lnTo>
                    <a:pt x="271767" y="1470596"/>
                  </a:lnTo>
                  <a:lnTo>
                    <a:pt x="268389" y="1474381"/>
                  </a:lnTo>
                  <a:lnTo>
                    <a:pt x="274015" y="1479600"/>
                  </a:lnTo>
                  <a:lnTo>
                    <a:pt x="276517" y="1476883"/>
                  </a:lnTo>
                  <a:lnTo>
                    <a:pt x="274320" y="1479804"/>
                  </a:lnTo>
                  <a:lnTo>
                    <a:pt x="280352" y="1484515"/>
                  </a:lnTo>
                  <a:lnTo>
                    <a:pt x="283527" y="1480426"/>
                  </a:lnTo>
                  <a:close/>
                </a:path>
                <a:path w="1059814" h="1580514">
                  <a:moveTo>
                    <a:pt x="311658" y="38468"/>
                  </a:moveTo>
                  <a:lnTo>
                    <a:pt x="308787" y="34163"/>
                  </a:lnTo>
                  <a:lnTo>
                    <a:pt x="303987" y="37338"/>
                  </a:lnTo>
                  <a:lnTo>
                    <a:pt x="305701" y="39928"/>
                  </a:lnTo>
                  <a:lnTo>
                    <a:pt x="303872" y="37541"/>
                  </a:lnTo>
                  <a:lnTo>
                    <a:pt x="297840" y="42252"/>
                  </a:lnTo>
                  <a:lnTo>
                    <a:pt x="300913" y="46240"/>
                  </a:lnTo>
                  <a:lnTo>
                    <a:pt x="306832" y="41617"/>
                  </a:lnTo>
                  <a:lnTo>
                    <a:pt x="311658" y="38468"/>
                  </a:lnTo>
                  <a:close/>
                </a:path>
                <a:path w="1059814" h="1580514">
                  <a:moveTo>
                    <a:pt x="313182" y="1502930"/>
                  </a:moveTo>
                  <a:lnTo>
                    <a:pt x="306920" y="1498752"/>
                  </a:lnTo>
                  <a:lnTo>
                    <a:pt x="301625" y="1494637"/>
                  </a:lnTo>
                  <a:lnTo>
                    <a:pt x="298462" y="1498625"/>
                  </a:lnTo>
                  <a:lnTo>
                    <a:pt x="303771" y="1502829"/>
                  </a:lnTo>
                  <a:lnTo>
                    <a:pt x="305384" y="1500733"/>
                  </a:lnTo>
                  <a:lnTo>
                    <a:pt x="303987" y="1502930"/>
                  </a:lnTo>
                  <a:lnTo>
                    <a:pt x="310324" y="1507121"/>
                  </a:lnTo>
                  <a:lnTo>
                    <a:pt x="313182" y="1502930"/>
                  </a:lnTo>
                  <a:close/>
                </a:path>
                <a:path w="1059814" h="1580514">
                  <a:moveTo>
                    <a:pt x="341312" y="19227"/>
                  </a:moveTo>
                  <a:lnTo>
                    <a:pt x="338861" y="14732"/>
                  </a:lnTo>
                  <a:lnTo>
                    <a:pt x="334568" y="17081"/>
                  </a:lnTo>
                  <a:lnTo>
                    <a:pt x="335699" y="19189"/>
                  </a:lnTo>
                  <a:lnTo>
                    <a:pt x="334467" y="17284"/>
                  </a:lnTo>
                  <a:lnTo>
                    <a:pt x="328015" y="21488"/>
                  </a:lnTo>
                  <a:lnTo>
                    <a:pt x="330885" y="25781"/>
                  </a:lnTo>
                  <a:lnTo>
                    <a:pt x="337223" y="21488"/>
                  </a:lnTo>
                  <a:lnTo>
                    <a:pt x="341312" y="19227"/>
                  </a:lnTo>
                  <a:close/>
                </a:path>
                <a:path w="1059814" h="1580514">
                  <a:moveTo>
                    <a:pt x="343763" y="1522361"/>
                  </a:moveTo>
                  <a:lnTo>
                    <a:pt x="337210" y="1518793"/>
                  </a:lnTo>
                  <a:lnTo>
                    <a:pt x="332409" y="1515605"/>
                  </a:lnTo>
                  <a:lnTo>
                    <a:pt x="329552" y="1519910"/>
                  </a:lnTo>
                  <a:lnTo>
                    <a:pt x="334352" y="1523072"/>
                  </a:lnTo>
                  <a:lnTo>
                    <a:pt x="335838" y="1520850"/>
                  </a:lnTo>
                  <a:lnTo>
                    <a:pt x="334568" y="1523187"/>
                  </a:lnTo>
                  <a:lnTo>
                    <a:pt x="341312" y="1526870"/>
                  </a:lnTo>
                  <a:lnTo>
                    <a:pt x="343763" y="1522361"/>
                  </a:lnTo>
                  <a:close/>
                </a:path>
                <a:path w="1059814" h="1580514">
                  <a:moveTo>
                    <a:pt x="368211" y="4394"/>
                  </a:moveTo>
                  <a:lnTo>
                    <a:pt x="365760" y="0"/>
                  </a:lnTo>
                  <a:lnTo>
                    <a:pt x="359003" y="3683"/>
                  </a:lnTo>
                  <a:lnTo>
                    <a:pt x="361569" y="8178"/>
                  </a:lnTo>
                  <a:lnTo>
                    <a:pt x="368211" y="4394"/>
                  </a:lnTo>
                  <a:close/>
                </a:path>
                <a:path w="1059814" h="1580514">
                  <a:moveTo>
                    <a:pt x="374967" y="1538935"/>
                  </a:moveTo>
                  <a:lnTo>
                    <a:pt x="368211" y="1535861"/>
                  </a:lnTo>
                  <a:lnTo>
                    <a:pt x="368007" y="1535760"/>
                  </a:lnTo>
                  <a:lnTo>
                    <a:pt x="363918" y="1533512"/>
                  </a:lnTo>
                  <a:lnTo>
                    <a:pt x="361467" y="1538008"/>
                  </a:lnTo>
                  <a:lnTo>
                    <a:pt x="365760" y="1540370"/>
                  </a:lnTo>
                  <a:lnTo>
                    <a:pt x="366979" y="1538122"/>
                  </a:lnTo>
                  <a:lnTo>
                    <a:pt x="365963" y="1540471"/>
                  </a:lnTo>
                  <a:lnTo>
                    <a:pt x="372922" y="1543532"/>
                  </a:lnTo>
                  <a:lnTo>
                    <a:pt x="374967" y="1538935"/>
                  </a:lnTo>
                  <a:close/>
                </a:path>
                <a:path w="1059814" h="1580514">
                  <a:moveTo>
                    <a:pt x="406882" y="1552333"/>
                  </a:moveTo>
                  <a:lnTo>
                    <a:pt x="399618" y="1549882"/>
                  </a:lnTo>
                  <a:lnTo>
                    <a:pt x="396036" y="1548244"/>
                  </a:lnTo>
                  <a:lnTo>
                    <a:pt x="393992" y="1552943"/>
                  </a:lnTo>
                  <a:lnTo>
                    <a:pt x="397776" y="1554581"/>
                  </a:lnTo>
                  <a:lnTo>
                    <a:pt x="398792" y="1552282"/>
                  </a:lnTo>
                  <a:lnTo>
                    <a:pt x="397979" y="1554683"/>
                  </a:lnTo>
                  <a:lnTo>
                    <a:pt x="405244" y="1557147"/>
                  </a:lnTo>
                  <a:lnTo>
                    <a:pt x="406882" y="1552333"/>
                  </a:lnTo>
                  <a:close/>
                </a:path>
                <a:path w="1059814" h="1580514">
                  <a:moveTo>
                    <a:pt x="439204" y="1562671"/>
                  </a:moveTo>
                  <a:lnTo>
                    <a:pt x="431736" y="1560830"/>
                  </a:lnTo>
                  <a:lnTo>
                    <a:pt x="428663" y="1559801"/>
                  </a:lnTo>
                  <a:lnTo>
                    <a:pt x="427024" y="1564614"/>
                  </a:lnTo>
                  <a:lnTo>
                    <a:pt x="430301" y="1565732"/>
                  </a:lnTo>
                  <a:lnTo>
                    <a:pt x="431114" y="1563331"/>
                  </a:lnTo>
                  <a:lnTo>
                    <a:pt x="430504" y="1565833"/>
                  </a:lnTo>
                  <a:lnTo>
                    <a:pt x="437972" y="1567675"/>
                  </a:lnTo>
                  <a:lnTo>
                    <a:pt x="439204" y="1562671"/>
                  </a:lnTo>
                  <a:close/>
                </a:path>
                <a:path w="1059814" h="1580514">
                  <a:moveTo>
                    <a:pt x="471830" y="1569834"/>
                  </a:moveTo>
                  <a:lnTo>
                    <a:pt x="464451" y="1568856"/>
                  </a:lnTo>
                  <a:lnTo>
                    <a:pt x="461492" y="1568094"/>
                  </a:lnTo>
                  <a:lnTo>
                    <a:pt x="460375" y="1573098"/>
                  </a:lnTo>
                  <a:lnTo>
                    <a:pt x="463232" y="1573822"/>
                  </a:lnTo>
                  <a:lnTo>
                    <a:pt x="463715" y="1571815"/>
                  </a:lnTo>
                  <a:lnTo>
                    <a:pt x="463435" y="1573822"/>
                  </a:lnTo>
                  <a:lnTo>
                    <a:pt x="471004" y="1574939"/>
                  </a:lnTo>
                  <a:lnTo>
                    <a:pt x="471830" y="1569834"/>
                  </a:lnTo>
                  <a:close/>
                </a:path>
                <a:path w="1059814" h="1580514">
                  <a:moveTo>
                    <a:pt x="504558" y="1573923"/>
                  </a:moveTo>
                  <a:lnTo>
                    <a:pt x="497179" y="1573517"/>
                  </a:lnTo>
                  <a:lnTo>
                    <a:pt x="494538" y="1573199"/>
                  </a:lnTo>
                  <a:lnTo>
                    <a:pt x="493814" y="1578216"/>
                  </a:lnTo>
                  <a:lnTo>
                    <a:pt x="496481" y="1578622"/>
                  </a:lnTo>
                  <a:lnTo>
                    <a:pt x="496836" y="1576070"/>
                  </a:lnTo>
                  <a:lnTo>
                    <a:pt x="496684" y="1578622"/>
                  </a:lnTo>
                  <a:lnTo>
                    <a:pt x="504355" y="1579029"/>
                  </a:lnTo>
                  <a:lnTo>
                    <a:pt x="504558" y="1573923"/>
                  </a:lnTo>
                  <a:close/>
                </a:path>
                <a:path w="1059814" h="1580514">
                  <a:moveTo>
                    <a:pt x="537692" y="1579854"/>
                  </a:moveTo>
                  <a:lnTo>
                    <a:pt x="537489" y="1574736"/>
                  </a:lnTo>
                  <a:lnTo>
                    <a:pt x="530021" y="1575142"/>
                  </a:lnTo>
                  <a:lnTo>
                    <a:pt x="527570" y="1574939"/>
                  </a:lnTo>
                  <a:lnTo>
                    <a:pt x="527367" y="1580057"/>
                  </a:lnTo>
                  <a:lnTo>
                    <a:pt x="529818" y="1580261"/>
                  </a:lnTo>
                  <a:lnTo>
                    <a:pt x="529920" y="1577708"/>
                  </a:lnTo>
                  <a:lnTo>
                    <a:pt x="530021" y="1580261"/>
                  </a:lnTo>
                  <a:lnTo>
                    <a:pt x="537692" y="1579854"/>
                  </a:lnTo>
                  <a:close/>
                </a:path>
                <a:path w="1059814" h="1580514">
                  <a:moveTo>
                    <a:pt x="571042" y="1577505"/>
                  </a:moveTo>
                  <a:lnTo>
                    <a:pt x="570230" y="1572488"/>
                  </a:lnTo>
                  <a:lnTo>
                    <a:pt x="562660" y="1573504"/>
                  </a:lnTo>
                  <a:lnTo>
                    <a:pt x="560501" y="1573618"/>
                  </a:lnTo>
                  <a:lnTo>
                    <a:pt x="560717" y="1578724"/>
                  </a:lnTo>
                  <a:lnTo>
                    <a:pt x="563168" y="1578622"/>
                  </a:lnTo>
                  <a:lnTo>
                    <a:pt x="563079" y="1576578"/>
                  </a:lnTo>
                  <a:lnTo>
                    <a:pt x="563372" y="1578622"/>
                  </a:lnTo>
                  <a:lnTo>
                    <a:pt x="571042" y="1577505"/>
                  </a:lnTo>
                  <a:close/>
                </a:path>
                <a:path w="1059814" h="1580514">
                  <a:moveTo>
                    <a:pt x="604075" y="1571980"/>
                  </a:moveTo>
                  <a:lnTo>
                    <a:pt x="602856" y="1566964"/>
                  </a:lnTo>
                  <a:lnTo>
                    <a:pt x="595388" y="1568805"/>
                  </a:lnTo>
                  <a:lnTo>
                    <a:pt x="593039" y="1569110"/>
                  </a:lnTo>
                  <a:lnTo>
                    <a:pt x="593750" y="1574228"/>
                  </a:lnTo>
                  <a:lnTo>
                    <a:pt x="596404" y="1573822"/>
                  </a:lnTo>
                  <a:lnTo>
                    <a:pt x="596112" y="1571815"/>
                  </a:lnTo>
                  <a:lnTo>
                    <a:pt x="596607" y="1573822"/>
                  </a:lnTo>
                  <a:lnTo>
                    <a:pt x="604075" y="1571980"/>
                  </a:lnTo>
                  <a:close/>
                </a:path>
                <a:path w="1059814" h="1580514">
                  <a:moveTo>
                    <a:pt x="636816" y="1563281"/>
                  </a:moveTo>
                  <a:lnTo>
                    <a:pt x="635177" y="1558467"/>
                  </a:lnTo>
                  <a:lnTo>
                    <a:pt x="627913" y="1560931"/>
                  </a:lnTo>
                  <a:lnTo>
                    <a:pt x="625259" y="1561541"/>
                  </a:lnTo>
                  <a:lnTo>
                    <a:pt x="626478" y="1566557"/>
                  </a:lnTo>
                  <a:lnTo>
                    <a:pt x="629348" y="1565833"/>
                  </a:lnTo>
                  <a:lnTo>
                    <a:pt x="628726" y="1563382"/>
                  </a:lnTo>
                  <a:lnTo>
                    <a:pt x="629551" y="1565833"/>
                  </a:lnTo>
                  <a:lnTo>
                    <a:pt x="636816" y="1563281"/>
                  </a:lnTo>
                  <a:close/>
                </a:path>
                <a:path w="1059814" h="1580514">
                  <a:moveTo>
                    <a:pt x="669137" y="1551520"/>
                  </a:moveTo>
                  <a:lnTo>
                    <a:pt x="667092" y="1546809"/>
                  </a:lnTo>
                  <a:lnTo>
                    <a:pt x="660234" y="1549895"/>
                  </a:lnTo>
                  <a:lnTo>
                    <a:pt x="656958" y="1551000"/>
                  </a:lnTo>
                  <a:lnTo>
                    <a:pt x="658596" y="1555813"/>
                  </a:lnTo>
                  <a:lnTo>
                    <a:pt x="661873" y="1554683"/>
                  </a:lnTo>
                  <a:lnTo>
                    <a:pt x="660971" y="1552054"/>
                  </a:lnTo>
                  <a:lnTo>
                    <a:pt x="662178" y="1554683"/>
                  </a:lnTo>
                  <a:lnTo>
                    <a:pt x="669137" y="1551520"/>
                  </a:lnTo>
                  <a:close/>
                </a:path>
                <a:path w="1059814" h="1580514">
                  <a:moveTo>
                    <a:pt x="700836" y="1536687"/>
                  </a:moveTo>
                  <a:lnTo>
                    <a:pt x="698385" y="1532178"/>
                  </a:lnTo>
                  <a:lnTo>
                    <a:pt x="691692" y="1535938"/>
                  </a:lnTo>
                  <a:lnTo>
                    <a:pt x="688060" y="1537500"/>
                  </a:lnTo>
                  <a:lnTo>
                    <a:pt x="690206" y="1542211"/>
                  </a:lnTo>
                  <a:lnTo>
                    <a:pt x="693991" y="1540471"/>
                  </a:lnTo>
                  <a:lnTo>
                    <a:pt x="693191" y="1538782"/>
                  </a:lnTo>
                  <a:lnTo>
                    <a:pt x="694093" y="1540370"/>
                  </a:lnTo>
                  <a:lnTo>
                    <a:pt x="700836" y="1536687"/>
                  </a:lnTo>
                  <a:close/>
                </a:path>
                <a:path w="1059814" h="1580514">
                  <a:moveTo>
                    <a:pt x="731939" y="1518881"/>
                  </a:moveTo>
                  <a:lnTo>
                    <a:pt x="729068" y="1514589"/>
                  </a:lnTo>
                  <a:lnTo>
                    <a:pt x="722630" y="1518881"/>
                  </a:lnTo>
                  <a:lnTo>
                    <a:pt x="718540" y="1521129"/>
                  </a:lnTo>
                  <a:lnTo>
                    <a:pt x="720991" y="1525638"/>
                  </a:lnTo>
                  <a:lnTo>
                    <a:pt x="725284" y="1523187"/>
                  </a:lnTo>
                  <a:lnTo>
                    <a:pt x="724027" y="1520952"/>
                  </a:lnTo>
                  <a:lnTo>
                    <a:pt x="725487" y="1523072"/>
                  </a:lnTo>
                  <a:lnTo>
                    <a:pt x="731939" y="1518881"/>
                  </a:lnTo>
                  <a:close/>
                </a:path>
                <a:path w="1059814" h="1580514">
                  <a:moveTo>
                    <a:pt x="762114" y="1498117"/>
                  </a:moveTo>
                  <a:lnTo>
                    <a:pt x="758939" y="1494129"/>
                  </a:lnTo>
                  <a:lnTo>
                    <a:pt x="752906" y="1498841"/>
                  </a:lnTo>
                  <a:lnTo>
                    <a:pt x="748296" y="1501902"/>
                  </a:lnTo>
                  <a:lnTo>
                    <a:pt x="751065" y="1506194"/>
                  </a:lnTo>
                  <a:lnTo>
                    <a:pt x="755865" y="1502930"/>
                  </a:lnTo>
                  <a:lnTo>
                    <a:pt x="754507" y="1500873"/>
                  </a:lnTo>
                  <a:lnTo>
                    <a:pt x="756069" y="1502829"/>
                  </a:lnTo>
                  <a:lnTo>
                    <a:pt x="762114" y="1498117"/>
                  </a:lnTo>
                  <a:close/>
                </a:path>
                <a:path w="1059814" h="1580514">
                  <a:moveTo>
                    <a:pt x="791362" y="1474597"/>
                  </a:moveTo>
                  <a:lnTo>
                    <a:pt x="787984" y="1470812"/>
                  </a:lnTo>
                  <a:lnTo>
                    <a:pt x="782256" y="1475917"/>
                  </a:lnTo>
                  <a:lnTo>
                    <a:pt x="777138" y="1479905"/>
                  </a:lnTo>
                  <a:lnTo>
                    <a:pt x="780211" y="1484007"/>
                  </a:lnTo>
                  <a:lnTo>
                    <a:pt x="785634" y="1479804"/>
                  </a:lnTo>
                  <a:lnTo>
                    <a:pt x="784364" y="1478229"/>
                  </a:lnTo>
                  <a:lnTo>
                    <a:pt x="785736" y="1479702"/>
                  </a:lnTo>
                  <a:lnTo>
                    <a:pt x="791362" y="1474597"/>
                  </a:lnTo>
                  <a:close/>
                </a:path>
                <a:path w="1059814" h="1580514">
                  <a:moveTo>
                    <a:pt x="819696" y="1448193"/>
                  </a:moveTo>
                  <a:lnTo>
                    <a:pt x="816013" y="1444726"/>
                  </a:lnTo>
                  <a:lnTo>
                    <a:pt x="810729" y="1450200"/>
                  </a:lnTo>
                  <a:lnTo>
                    <a:pt x="805065" y="1455356"/>
                  </a:lnTo>
                  <a:lnTo>
                    <a:pt x="808443" y="1459141"/>
                  </a:lnTo>
                  <a:lnTo>
                    <a:pt x="814171" y="1453921"/>
                  </a:lnTo>
                  <a:lnTo>
                    <a:pt x="811403" y="1450911"/>
                  </a:lnTo>
                  <a:lnTo>
                    <a:pt x="814374" y="1453718"/>
                  </a:lnTo>
                  <a:lnTo>
                    <a:pt x="819696" y="1448193"/>
                  </a:lnTo>
                  <a:close/>
                </a:path>
                <a:path w="1059814" h="1580514">
                  <a:moveTo>
                    <a:pt x="840968" y="1426108"/>
                  </a:moveTo>
                  <a:lnTo>
                    <a:pt x="837285" y="1422527"/>
                  </a:lnTo>
                  <a:lnTo>
                    <a:pt x="831964" y="1428051"/>
                  </a:lnTo>
                  <a:lnTo>
                    <a:pt x="835647" y="1431632"/>
                  </a:lnTo>
                  <a:lnTo>
                    <a:pt x="840968" y="1426108"/>
                  </a:lnTo>
                  <a:close/>
                </a:path>
                <a:path w="1059814" h="1580514">
                  <a:moveTo>
                    <a:pt x="846797" y="1419250"/>
                  </a:moveTo>
                  <a:lnTo>
                    <a:pt x="842911" y="1415973"/>
                  </a:lnTo>
                  <a:lnTo>
                    <a:pt x="837996" y="1421803"/>
                  </a:lnTo>
                  <a:lnTo>
                    <a:pt x="841895" y="1425079"/>
                  </a:lnTo>
                  <a:lnTo>
                    <a:pt x="846797" y="1419250"/>
                  </a:lnTo>
                  <a:close/>
                </a:path>
                <a:path w="1059814" h="1580514">
                  <a:moveTo>
                    <a:pt x="866648" y="1395818"/>
                  </a:moveTo>
                  <a:lnTo>
                    <a:pt x="862647" y="1392453"/>
                  </a:lnTo>
                  <a:lnTo>
                    <a:pt x="857745" y="1398384"/>
                  </a:lnTo>
                  <a:lnTo>
                    <a:pt x="861631" y="1401648"/>
                  </a:lnTo>
                  <a:lnTo>
                    <a:pt x="866648" y="1395818"/>
                  </a:lnTo>
                  <a:close/>
                </a:path>
                <a:path w="1059814" h="1580514">
                  <a:moveTo>
                    <a:pt x="872782" y="1387741"/>
                  </a:moveTo>
                  <a:lnTo>
                    <a:pt x="868591" y="1384668"/>
                  </a:lnTo>
                  <a:lnTo>
                    <a:pt x="864082" y="1390916"/>
                  </a:lnTo>
                  <a:lnTo>
                    <a:pt x="868172" y="1393875"/>
                  </a:lnTo>
                  <a:lnTo>
                    <a:pt x="872782" y="1387741"/>
                  </a:lnTo>
                  <a:close/>
                </a:path>
                <a:path w="1059814" h="1580514">
                  <a:moveTo>
                    <a:pt x="890981" y="1363091"/>
                  </a:moveTo>
                  <a:lnTo>
                    <a:pt x="886891" y="1360017"/>
                  </a:lnTo>
                  <a:lnTo>
                    <a:pt x="882294" y="1366266"/>
                  </a:lnTo>
                  <a:lnTo>
                    <a:pt x="886383" y="1369225"/>
                  </a:lnTo>
                  <a:lnTo>
                    <a:pt x="890981" y="1363091"/>
                  </a:lnTo>
                  <a:close/>
                </a:path>
                <a:path w="1059814" h="1580514">
                  <a:moveTo>
                    <a:pt x="897331" y="1353781"/>
                  </a:moveTo>
                  <a:lnTo>
                    <a:pt x="893025" y="1351013"/>
                  </a:lnTo>
                  <a:lnTo>
                    <a:pt x="888834" y="1357464"/>
                  </a:lnTo>
                  <a:lnTo>
                    <a:pt x="893127" y="1360220"/>
                  </a:lnTo>
                  <a:lnTo>
                    <a:pt x="897331" y="1353781"/>
                  </a:lnTo>
                  <a:close/>
                </a:path>
                <a:path w="1059814" h="1580514">
                  <a:moveTo>
                    <a:pt x="914095" y="1328102"/>
                  </a:moveTo>
                  <a:lnTo>
                    <a:pt x="909802" y="1325346"/>
                  </a:lnTo>
                  <a:lnTo>
                    <a:pt x="905611" y="1331785"/>
                  </a:lnTo>
                  <a:lnTo>
                    <a:pt x="909904" y="1334554"/>
                  </a:lnTo>
                  <a:lnTo>
                    <a:pt x="914095" y="1328102"/>
                  </a:lnTo>
                  <a:close/>
                </a:path>
                <a:path w="1059814" h="1580514">
                  <a:moveTo>
                    <a:pt x="920445" y="1317561"/>
                  </a:moveTo>
                  <a:lnTo>
                    <a:pt x="916051" y="1315008"/>
                  </a:lnTo>
                  <a:lnTo>
                    <a:pt x="912152" y="1321663"/>
                  </a:lnTo>
                  <a:lnTo>
                    <a:pt x="916660" y="1324216"/>
                  </a:lnTo>
                  <a:lnTo>
                    <a:pt x="920445" y="1317561"/>
                  </a:lnTo>
                  <a:close/>
                </a:path>
                <a:path w="1059814" h="1580514">
                  <a:moveTo>
                    <a:pt x="935786" y="1291069"/>
                  </a:moveTo>
                  <a:lnTo>
                    <a:pt x="931291" y="1288516"/>
                  </a:lnTo>
                  <a:lnTo>
                    <a:pt x="927506" y="1295158"/>
                  </a:lnTo>
                  <a:lnTo>
                    <a:pt x="931900" y="1297724"/>
                  </a:lnTo>
                  <a:lnTo>
                    <a:pt x="935786" y="1291069"/>
                  </a:lnTo>
                  <a:close/>
                </a:path>
                <a:path w="1059814" h="1580514">
                  <a:moveTo>
                    <a:pt x="942022" y="1279207"/>
                  </a:moveTo>
                  <a:lnTo>
                    <a:pt x="937526" y="1276959"/>
                  </a:lnTo>
                  <a:lnTo>
                    <a:pt x="934046" y="1283804"/>
                  </a:lnTo>
                  <a:lnTo>
                    <a:pt x="938542" y="1286065"/>
                  </a:lnTo>
                  <a:lnTo>
                    <a:pt x="942022" y="1279207"/>
                  </a:lnTo>
                  <a:close/>
                </a:path>
                <a:path w="1059814" h="1580514">
                  <a:moveTo>
                    <a:pt x="955941" y="1251889"/>
                  </a:moveTo>
                  <a:lnTo>
                    <a:pt x="951331" y="1249540"/>
                  </a:lnTo>
                  <a:lnTo>
                    <a:pt x="947851" y="1256398"/>
                  </a:lnTo>
                  <a:lnTo>
                    <a:pt x="952461" y="1258747"/>
                  </a:lnTo>
                  <a:lnTo>
                    <a:pt x="955941" y="1251889"/>
                  </a:lnTo>
                  <a:close/>
                </a:path>
                <a:path w="1059814" h="1580514">
                  <a:moveTo>
                    <a:pt x="962075" y="1238897"/>
                  </a:moveTo>
                  <a:lnTo>
                    <a:pt x="957364" y="1236853"/>
                  </a:lnTo>
                  <a:lnTo>
                    <a:pt x="954303" y="1243812"/>
                  </a:lnTo>
                  <a:lnTo>
                    <a:pt x="959002" y="1245857"/>
                  </a:lnTo>
                  <a:lnTo>
                    <a:pt x="962075" y="1238897"/>
                  </a:lnTo>
                  <a:close/>
                </a:path>
                <a:path w="1059814" h="1580514">
                  <a:moveTo>
                    <a:pt x="974547" y="1210868"/>
                  </a:moveTo>
                  <a:lnTo>
                    <a:pt x="969848" y="1208722"/>
                  </a:lnTo>
                  <a:lnTo>
                    <a:pt x="966774" y="1215783"/>
                  </a:lnTo>
                  <a:lnTo>
                    <a:pt x="971384" y="1217828"/>
                  </a:lnTo>
                  <a:lnTo>
                    <a:pt x="974547" y="1210868"/>
                  </a:lnTo>
                  <a:close/>
                </a:path>
                <a:path w="1059814" h="1580514">
                  <a:moveTo>
                    <a:pt x="980376" y="1196657"/>
                  </a:moveTo>
                  <a:lnTo>
                    <a:pt x="975575" y="1194816"/>
                  </a:lnTo>
                  <a:lnTo>
                    <a:pt x="972807" y="1201978"/>
                  </a:lnTo>
                  <a:lnTo>
                    <a:pt x="977620" y="1203820"/>
                  </a:lnTo>
                  <a:lnTo>
                    <a:pt x="980376" y="1196657"/>
                  </a:lnTo>
                  <a:close/>
                </a:path>
                <a:path w="1059814" h="1580514">
                  <a:moveTo>
                    <a:pt x="991425" y="1168006"/>
                  </a:moveTo>
                  <a:lnTo>
                    <a:pt x="986726" y="1166164"/>
                  </a:lnTo>
                  <a:lnTo>
                    <a:pt x="983957" y="1173327"/>
                  </a:lnTo>
                  <a:lnTo>
                    <a:pt x="988669" y="1175169"/>
                  </a:lnTo>
                  <a:lnTo>
                    <a:pt x="991425" y="1168006"/>
                  </a:lnTo>
                  <a:close/>
                </a:path>
                <a:path w="1059814" h="1580514">
                  <a:moveTo>
                    <a:pt x="996950" y="1152766"/>
                  </a:moveTo>
                  <a:lnTo>
                    <a:pt x="992149" y="1151128"/>
                  </a:lnTo>
                  <a:lnTo>
                    <a:pt x="989685" y="1158392"/>
                  </a:lnTo>
                  <a:lnTo>
                    <a:pt x="994498" y="1160030"/>
                  </a:lnTo>
                  <a:lnTo>
                    <a:pt x="996950" y="1152766"/>
                  </a:lnTo>
                  <a:close/>
                </a:path>
                <a:path w="1059814" h="1580514">
                  <a:moveTo>
                    <a:pt x="1006665" y="1123619"/>
                  </a:moveTo>
                  <a:lnTo>
                    <a:pt x="1001763" y="1122083"/>
                  </a:lnTo>
                  <a:lnTo>
                    <a:pt x="999401" y="1129347"/>
                  </a:lnTo>
                  <a:lnTo>
                    <a:pt x="1004214" y="1130985"/>
                  </a:lnTo>
                  <a:lnTo>
                    <a:pt x="1006665" y="1123619"/>
                  </a:lnTo>
                  <a:close/>
                </a:path>
                <a:path w="1059814" h="1580514">
                  <a:moveTo>
                    <a:pt x="1011682" y="1107351"/>
                  </a:moveTo>
                  <a:lnTo>
                    <a:pt x="1006767" y="1105916"/>
                  </a:lnTo>
                  <a:lnTo>
                    <a:pt x="1004722" y="1113383"/>
                  </a:lnTo>
                  <a:lnTo>
                    <a:pt x="1009637" y="1114717"/>
                  </a:lnTo>
                  <a:lnTo>
                    <a:pt x="1011682" y="1107351"/>
                  </a:lnTo>
                  <a:close/>
                </a:path>
                <a:path w="1059814" h="1580514">
                  <a:moveTo>
                    <a:pt x="1020064" y="1077785"/>
                  </a:moveTo>
                  <a:lnTo>
                    <a:pt x="1015161" y="1076452"/>
                  </a:lnTo>
                  <a:lnTo>
                    <a:pt x="1013015" y="1083818"/>
                  </a:lnTo>
                  <a:lnTo>
                    <a:pt x="1017917" y="1085253"/>
                  </a:lnTo>
                  <a:lnTo>
                    <a:pt x="1020064" y="1077785"/>
                  </a:lnTo>
                  <a:close/>
                </a:path>
                <a:path w="1059814" h="1580514">
                  <a:moveTo>
                    <a:pt x="1024572" y="1060602"/>
                  </a:moveTo>
                  <a:lnTo>
                    <a:pt x="1019556" y="1059472"/>
                  </a:lnTo>
                  <a:lnTo>
                    <a:pt x="1017816" y="1066939"/>
                  </a:lnTo>
                  <a:lnTo>
                    <a:pt x="1022832" y="1068070"/>
                  </a:lnTo>
                  <a:lnTo>
                    <a:pt x="1024572" y="1060602"/>
                  </a:lnTo>
                  <a:close/>
                </a:path>
                <a:path w="1059814" h="1580514">
                  <a:moveTo>
                    <a:pt x="1031621" y="1030732"/>
                  </a:moveTo>
                  <a:lnTo>
                    <a:pt x="1026617" y="1029601"/>
                  </a:lnTo>
                  <a:lnTo>
                    <a:pt x="1024877" y="1037069"/>
                  </a:lnTo>
                  <a:lnTo>
                    <a:pt x="1029779" y="1038199"/>
                  </a:lnTo>
                  <a:lnTo>
                    <a:pt x="1031621" y="1030732"/>
                  </a:lnTo>
                  <a:close/>
                </a:path>
                <a:path w="1059814" h="1580514">
                  <a:moveTo>
                    <a:pt x="1035507" y="1012723"/>
                  </a:moveTo>
                  <a:lnTo>
                    <a:pt x="1030503" y="1011707"/>
                  </a:lnTo>
                  <a:lnTo>
                    <a:pt x="1029068" y="1019276"/>
                  </a:lnTo>
                  <a:lnTo>
                    <a:pt x="1034084" y="1020191"/>
                  </a:lnTo>
                  <a:lnTo>
                    <a:pt x="1035507" y="1012723"/>
                  </a:lnTo>
                  <a:close/>
                </a:path>
                <a:path w="1059814" h="1580514">
                  <a:moveTo>
                    <a:pt x="1041234" y="982548"/>
                  </a:moveTo>
                  <a:lnTo>
                    <a:pt x="1036231" y="981633"/>
                  </a:lnTo>
                  <a:lnTo>
                    <a:pt x="1034796" y="989101"/>
                  </a:lnTo>
                  <a:lnTo>
                    <a:pt x="1039812" y="990117"/>
                  </a:lnTo>
                  <a:lnTo>
                    <a:pt x="1041234" y="982548"/>
                  </a:lnTo>
                  <a:close/>
                </a:path>
                <a:path w="1059814" h="1580514">
                  <a:moveTo>
                    <a:pt x="1044409" y="963828"/>
                  </a:moveTo>
                  <a:lnTo>
                    <a:pt x="1039393" y="963117"/>
                  </a:lnTo>
                  <a:lnTo>
                    <a:pt x="1038275" y="970686"/>
                  </a:lnTo>
                  <a:lnTo>
                    <a:pt x="1043279" y="971397"/>
                  </a:lnTo>
                  <a:lnTo>
                    <a:pt x="1044409" y="963828"/>
                  </a:lnTo>
                  <a:close/>
                </a:path>
                <a:path w="1059814" h="1580514">
                  <a:moveTo>
                    <a:pt x="1048804" y="933450"/>
                  </a:moveTo>
                  <a:lnTo>
                    <a:pt x="1043800" y="932726"/>
                  </a:lnTo>
                  <a:lnTo>
                    <a:pt x="1042670" y="940295"/>
                  </a:lnTo>
                  <a:lnTo>
                    <a:pt x="1047788" y="941019"/>
                  </a:lnTo>
                  <a:lnTo>
                    <a:pt x="1048804" y="933450"/>
                  </a:lnTo>
                  <a:close/>
                </a:path>
                <a:path w="1059814" h="1580514">
                  <a:moveTo>
                    <a:pt x="1051369" y="914222"/>
                  </a:moveTo>
                  <a:lnTo>
                    <a:pt x="1046251" y="913599"/>
                  </a:lnTo>
                  <a:lnTo>
                    <a:pt x="1045438" y="921270"/>
                  </a:lnTo>
                  <a:lnTo>
                    <a:pt x="1050544" y="921791"/>
                  </a:lnTo>
                  <a:lnTo>
                    <a:pt x="1051369" y="914222"/>
                  </a:lnTo>
                  <a:close/>
                </a:path>
                <a:path w="1059814" h="1580514">
                  <a:moveTo>
                    <a:pt x="1054531" y="883627"/>
                  </a:moveTo>
                  <a:lnTo>
                    <a:pt x="1049426" y="883119"/>
                  </a:lnTo>
                  <a:lnTo>
                    <a:pt x="1048600" y="890790"/>
                  </a:lnTo>
                  <a:lnTo>
                    <a:pt x="1053719" y="891298"/>
                  </a:lnTo>
                  <a:lnTo>
                    <a:pt x="1054531" y="883627"/>
                  </a:lnTo>
                  <a:close/>
                </a:path>
                <a:path w="1059814" h="1580514">
                  <a:moveTo>
                    <a:pt x="1056271" y="863993"/>
                  </a:moveTo>
                  <a:lnTo>
                    <a:pt x="1051166" y="863574"/>
                  </a:lnTo>
                  <a:lnTo>
                    <a:pt x="1050645" y="871258"/>
                  </a:lnTo>
                  <a:lnTo>
                    <a:pt x="1055763" y="871562"/>
                  </a:lnTo>
                  <a:lnTo>
                    <a:pt x="1056271" y="863993"/>
                  </a:lnTo>
                  <a:close/>
                </a:path>
                <a:path w="1059814" h="1580514">
                  <a:moveTo>
                    <a:pt x="1058113" y="833297"/>
                  </a:moveTo>
                  <a:lnTo>
                    <a:pt x="1053007" y="832993"/>
                  </a:lnTo>
                  <a:lnTo>
                    <a:pt x="1052487" y="840663"/>
                  </a:lnTo>
                  <a:lnTo>
                    <a:pt x="1057605" y="840968"/>
                  </a:lnTo>
                  <a:lnTo>
                    <a:pt x="1058113" y="833297"/>
                  </a:lnTo>
                  <a:close/>
                </a:path>
                <a:path w="1059814" h="1580514">
                  <a:moveTo>
                    <a:pt x="1059040" y="813358"/>
                  </a:moveTo>
                  <a:lnTo>
                    <a:pt x="1053922" y="813244"/>
                  </a:lnTo>
                  <a:lnTo>
                    <a:pt x="1053719" y="820928"/>
                  </a:lnTo>
                  <a:lnTo>
                    <a:pt x="1058837" y="821029"/>
                  </a:lnTo>
                  <a:lnTo>
                    <a:pt x="1059040" y="813358"/>
                  </a:lnTo>
                  <a:close/>
                </a:path>
                <a:path w="1059814" h="1580514">
                  <a:moveTo>
                    <a:pt x="1059649" y="782662"/>
                  </a:moveTo>
                  <a:lnTo>
                    <a:pt x="1054531" y="782561"/>
                  </a:lnTo>
                  <a:lnTo>
                    <a:pt x="1054430" y="790232"/>
                  </a:lnTo>
                  <a:lnTo>
                    <a:pt x="1059548" y="790333"/>
                  </a:lnTo>
                  <a:lnTo>
                    <a:pt x="1059649" y="78266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853996" y="3874100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4">
                  <a:moveTo>
                    <a:pt x="5830" y="18004"/>
                  </a:moveTo>
                  <a:lnTo>
                    <a:pt x="0" y="0"/>
                  </a:lnTo>
                </a:path>
              </a:pathLst>
            </a:custGeom>
            <a:ln w="7671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794154" y="3858551"/>
              <a:ext cx="64769" cy="67310"/>
            </a:xfrm>
            <a:custGeom>
              <a:avLst/>
              <a:gdLst/>
              <a:ahLst/>
              <a:cxnLst/>
              <a:rect l="l" t="t" r="r" b="b"/>
              <a:pathLst>
                <a:path w="64769" h="67310">
                  <a:moveTo>
                    <a:pt x="64236" y="51054"/>
                  </a:moveTo>
                  <a:lnTo>
                    <a:pt x="62903" y="49314"/>
                  </a:lnTo>
                  <a:lnTo>
                    <a:pt x="61671" y="47574"/>
                  </a:lnTo>
                  <a:lnTo>
                    <a:pt x="59321" y="47269"/>
                  </a:lnTo>
                  <a:lnTo>
                    <a:pt x="57581" y="48488"/>
                  </a:lnTo>
                  <a:lnTo>
                    <a:pt x="43218" y="58928"/>
                  </a:lnTo>
                  <a:lnTo>
                    <a:pt x="26835" y="58928"/>
                  </a:lnTo>
                  <a:lnTo>
                    <a:pt x="13385" y="49149"/>
                  </a:lnTo>
                  <a:lnTo>
                    <a:pt x="8343" y="33515"/>
                  </a:lnTo>
                  <a:lnTo>
                    <a:pt x="13385" y="17970"/>
                  </a:lnTo>
                  <a:lnTo>
                    <a:pt x="26822" y="8191"/>
                  </a:lnTo>
                  <a:lnTo>
                    <a:pt x="43230" y="8191"/>
                  </a:lnTo>
                  <a:lnTo>
                    <a:pt x="57581" y="18618"/>
                  </a:lnTo>
                  <a:lnTo>
                    <a:pt x="62090" y="12382"/>
                  </a:lnTo>
                  <a:lnTo>
                    <a:pt x="46748" y="1231"/>
                  </a:lnTo>
                  <a:lnTo>
                    <a:pt x="45008" y="0"/>
                  </a:lnTo>
                  <a:lnTo>
                    <a:pt x="42646" y="419"/>
                  </a:lnTo>
                  <a:lnTo>
                    <a:pt x="23418" y="520"/>
                  </a:lnTo>
                  <a:lnTo>
                    <a:pt x="21678" y="2260"/>
                  </a:lnTo>
                  <a:lnTo>
                    <a:pt x="21678" y="2425"/>
                  </a:lnTo>
                  <a:lnTo>
                    <a:pt x="7975" y="12382"/>
                  </a:lnTo>
                  <a:lnTo>
                    <a:pt x="6235" y="13614"/>
                  </a:lnTo>
                  <a:lnTo>
                    <a:pt x="5829" y="16065"/>
                  </a:lnTo>
                  <a:lnTo>
                    <a:pt x="5918" y="16217"/>
                  </a:lnTo>
                  <a:lnTo>
                    <a:pt x="711" y="32334"/>
                  </a:lnTo>
                  <a:lnTo>
                    <a:pt x="0" y="34378"/>
                  </a:lnTo>
                  <a:lnTo>
                    <a:pt x="1130" y="36525"/>
                  </a:lnTo>
                  <a:lnTo>
                    <a:pt x="1320" y="36601"/>
                  </a:lnTo>
                  <a:lnTo>
                    <a:pt x="7162" y="54737"/>
                  </a:lnTo>
                  <a:lnTo>
                    <a:pt x="9410" y="55854"/>
                  </a:lnTo>
                  <a:lnTo>
                    <a:pt x="23317" y="65887"/>
                  </a:lnTo>
                  <a:lnTo>
                    <a:pt x="24955" y="67106"/>
                  </a:lnTo>
                  <a:lnTo>
                    <a:pt x="27406" y="66700"/>
                  </a:lnTo>
                  <a:lnTo>
                    <a:pt x="46647" y="66598"/>
                  </a:lnTo>
                  <a:lnTo>
                    <a:pt x="48374" y="64858"/>
                  </a:lnTo>
                  <a:lnTo>
                    <a:pt x="48374" y="64706"/>
                  </a:lnTo>
                  <a:lnTo>
                    <a:pt x="62090" y="54737"/>
                  </a:lnTo>
                  <a:lnTo>
                    <a:pt x="63830" y="53403"/>
                  </a:lnTo>
                  <a:lnTo>
                    <a:pt x="64236" y="51054"/>
                  </a:lnTo>
                  <a:close/>
                </a:path>
              </a:pathLst>
            </a:custGeom>
            <a:solidFill>
              <a:srgbClr val="007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811037" y="3870417"/>
              <a:ext cx="567690" cy="43815"/>
            </a:xfrm>
            <a:custGeom>
              <a:avLst/>
              <a:gdLst/>
              <a:ahLst/>
              <a:cxnLst/>
              <a:rect l="l" t="t" r="r" b="b"/>
              <a:pathLst>
                <a:path w="567689" h="43814">
                  <a:moveTo>
                    <a:pt x="42959" y="39690"/>
                  </a:moveTo>
                  <a:lnTo>
                    <a:pt x="48789" y="21686"/>
                  </a:lnTo>
                </a:path>
                <a:path w="567689" h="43814">
                  <a:moveTo>
                    <a:pt x="0" y="43373"/>
                  </a:moveTo>
                  <a:lnTo>
                    <a:pt x="43368" y="0"/>
                  </a:lnTo>
                </a:path>
                <a:path w="567689" h="43814">
                  <a:moveTo>
                    <a:pt x="0" y="0"/>
                  </a:moveTo>
                  <a:lnTo>
                    <a:pt x="43368" y="43373"/>
                  </a:lnTo>
                </a:path>
                <a:path w="567689" h="43814">
                  <a:moveTo>
                    <a:pt x="523895" y="43373"/>
                  </a:moveTo>
                  <a:lnTo>
                    <a:pt x="567263" y="0"/>
                  </a:lnTo>
                </a:path>
                <a:path w="567689" h="43814">
                  <a:moveTo>
                    <a:pt x="523895" y="0"/>
                  </a:moveTo>
                  <a:lnTo>
                    <a:pt x="567263" y="43373"/>
                  </a:lnTo>
                </a:path>
              </a:pathLst>
            </a:custGeom>
            <a:ln w="7671">
              <a:solidFill>
                <a:srgbClr val="007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832721" y="38921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5" h="0">
                  <a:moveTo>
                    <a:pt x="0" y="0"/>
                  </a:moveTo>
                  <a:lnTo>
                    <a:pt x="409" y="0"/>
                  </a:lnTo>
                </a:path>
              </a:pathLst>
            </a:custGeom>
            <a:ln w="5114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83308" y="3823271"/>
              <a:ext cx="92075" cy="71755"/>
            </a:xfrm>
            <a:custGeom>
              <a:avLst/>
              <a:gdLst/>
              <a:ahLst/>
              <a:cxnLst/>
              <a:rect l="l" t="t" r="r" b="b"/>
              <a:pathLst>
                <a:path w="92075" h="71754">
                  <a:moveTo>
                    <a:pt x="91757" y="67411"/>
                  </a:moveTo>
                  <a:lnTo>
                    <a:pt x="91440" y="61988"/>
                  </a:lnTo>
                  <a:lnTo>
                    <a:pt x="91440" y="61785"/>
                  </a:lnTo>
                  <a:lnTo>
                    <a:pt x="91440" y="60655"/>
                  </a:lnTo>
                  <a:lnTo>
                    <a:pt x="91274" y="60502"/>
                  </a:lnTo>
                  <a:lnTo>
                    <a:pt x="89916" y="49911"/>
                  </a:lnTo>
                  <a:lnTo>
                    <a:pt x="89890" y="49618"/>
                  </a:lnTo>
                  <a:lnTo>
                    <a:pt x="89877" y="49479"/>
                  </a:lnTo>
                  <a:lnTo>
                    <a:pt x="89814" y="48488"/>
                  </a:lnTo>
                  <a:lnTo>
                    <a:pt x="89623" y="48348"/>
                  </a:lnTo>
                  <a:lnTo>
                    <a:pt x="88074" y="41630"/>
                  </a:lnTo>
                  <a:lnTo>
                    <a:pt x="87871" y="41516"/>
                  </a:lnTo>
                  <a:lnTo>
                    <a:pt x="85305" y="33553"/>
                  </a:lnTo>
                  <a:lnTo>
                    <a:pt x="84797" y="32219"/>
                  </a:lnTo>
                  <a:lnTo>
                    <a:pt x="84658" y="32156"/>
                  </a:lnTo>
                  <a:lnTo>
                    <a:pt x="82130" y="26593"/>
                  </a:lnTo>
                  <a:lnTo>
                    <a:pt x="82029" y="26390"/>
                  </a:lnTo>
                  <a:lnTo>
                    <a:pt x="81521" y="25361"/>
                  </a:lnTo>
                  <a:lnTo>
                    <a:pt x="81394" y="25323"/>
                  </a:lnTo>
                  <a:lnTo>
                    <a:pt x="78803" y="20916"/>
                  </a:lnTo>
                  <a:lnTo>
                    <a:pt x="78486" y="20370"/>
                  </a:lnTo>
                  <a:lnTo>
                    <a:pt x="78244" y="19939"/>
                  </a:lnTo>
                  <a:lnTo>
                    <a:pt x="74460" y="14935"/>
                  </a:lnTo>
                  <a:lnTo>
                    <a:pt x="73647" y="13804"/>
                  </a:lnTo>
                  <a:lnTo>
                    <a:pt x="73367" y="13779"/>
                  </a:lnTo>
                  <a:lnTo>
                    <a:pt x="69964" y="10121"/>
                  </a:lnTo>
                  <a:lnTo>
                    <a:pt x="68948" y="9093"/>
                  </a:lnTo>
                  <a:lnTo>
                    <a:pt x="68503" y="9093"/>
                  </a:lnTo>
                  <a:lnTo>
                    <a:pt x="60858" y="3784"/>
                  </a:lnTo>
                  <a:lnTo>
                    <a:pt x="59740" y="2959"/>
                  </a:lnTo>
                  <a:lnTo>
                    <a:pt x="59309" y="3048"/>
                  </a:lnTo>
                  <a:lnTo>
                    <a:pt x="54419" y="1016"/>
                  </a:lnTo>
                  <a:lnTo>
                    <a:pt x="54076" y="1155"/>
                  </a:lnTo>
                  <a:lnTo>
                    <a:pt x="50634" y="406"/>
                  </a:lnTo>
                  <a:lnTo>
                    <a:pt x="49199" y="0"/>
                  </a:lnTo>
                  <a:lnTo>
                    <a:pt x="48704" y="342"/>
                  </a:lnTo>
                  <a:lnTo>
                    <a:pt x="40614" y="508"/>
                  </a:lnTo>
                  <a:lnTo>
                    <a:pt x="39992" y="508"/>
                  </a:lnTo>
                  <a:lnTo>
                    <a:pt x="39281" y="508"/>
                  </a:lnTo>
                  <a:lnTo>
                    <a:pt x="38989" y="800"/>
                  </a:lnTo>
                  <a:lnTo>
                    <a:pt x="34988" y="1943"/>
                  </a:lnTo>
                  <a:lnTo>
                    <a:pt x="34569" y="2070"/>
                  </a:lnTo>
                  <a:lnTo>
                    <a:pt x="34404" y="2120"/>
                  </a:lnTo>
                  <a:lnTo>
                    <a:pt x="33655" y="2349"/>
                  </a:lnTo>
                  <a:lnTo>
                    <a:pt x="33540" y="2527"/>
                  </a:lnTo>
                  <a:lnTo>
                    <a:pt x="29565" y="4394"/>
                  </a:lnTo>
                  <a:lnTo>
                    <a:pt x="28333" y="5003"/>
                  </a:lnTo>
                  <a:lnTo>
                    <a:pt x="28155" y="5448"/>
                  </a:lnTo>
                  <a:lnTo>
                    <a:pt x="23012" y="8890"/>
                  </a:lnTo>
                  <a:lnTo>
                    <a:pt x="22923" y="9334"/>
                  </a:lnTo>
                  <a:lnTo>
                    <a:pt x="18923" y="13093"/>
                  </a:lnTo>
                  <a:lnTo>
                    <a:pt x="18618" y="13398"/>
                  </a:lnTo>
                  <a:lnTo>
                    <a:pt x="17907" y="14109"/>
                  </a:lnTo>
                  <a:lnTo>
                    <a:pt x="17881" y="14312"/>
                  </a:lnTo>
                  <a:lnTo>
                    <a:pt x="14224" y="18923"/>
                  </a:lnTo>
                  <a:lnTo>
                    <a:pt x="13296" y="20040"/>
                  </a:lnTo>
                  <a:lnTo>
                    <a:pt x="13335" y="20370"/>
                  </a:lnTo>
                  <a:lnTo>
                    <a:pt x="9512" y="26695"/>
                  </a:lnTo>
                  <a:lnTo>
                    <a:pt x="8801" y="27927"/>
                  </a:lnTo>
                  <a:lnTo>
                    <a:pt x="8877" y="28244"/>
                  </a:lnTo>
                  <a:lnTo>
                    <a:pt x="4914" y="37642"/>
                  </a:lnTo>
                  <a:lnTo>
                    <a:pt x="4406" y="38963"/>
                  </a:lnTo>
                  <a:lnTo>
                    <a:pt x="4521" y="39293"/>
                  </a:lnTo>
                  <a:lnTo>
                    <a:pt x="2667" y="45821"/>
                  </a:lnTo>
                  <a:lnTo>
                    <a:pt x="2590" y="46037"/>
                  </a:lnTo>
                  <a:lnTo>
                    <a:pt x="2501" y="46329"/>
                  </a:lnTo>
                  <a:lnTo>
                    <a:pt x="2247" y="47155"/>
                  </a:lnTo>
                  <a:lnTo>
                    <a:pt x="2324" y="47294"/>
                  </a:lnTo>
                  <a:lnTo>
                    <a:pt x="1536" y="51447"/>
                  </a:lnTo>
                  <a:lnTo>
                    <a:pt x="1485" y="51663"/>
                  </a:lnTo>
                  <a:lnTo>
                    <a:pt x="1346" y="52324"/>
                  </a:lnTo>
                  <a:lnTo>
                    <a:pt x="1231" y="52882"/>
                  </a:lnTo>
                  <a:lnTo>
                    <a:pt x="304" y="60655"/>
                  </a:lnTo>
                  <a:lnTo>
                    <a:pt x="203" y="61988"/>
                  </a:lnTo>
                  <a:lnTo>
                    <a:pt x="0" y="68732"/>
                  </a:lnTo>
                  <a:lnTo>
                    <a:pt x="0" y="70167"/>
                  </a:lnTo>
                  <a:lnTo>
                    <a:pt x="1028" y="71297"/>
                  </a:lnTo>
                  <a:lnTo>
                    <a:pt x="2463" y="71399"/>
                  </a:lnTo>
                  <a:lnTo>
                    <a:pt x="3886" y="71399"/>
                  </a:lnTo>
                  <a:lnTo>
                    <a:pt x="45516" y="71399"/>
                  </a:lnTo>
                  <a:lnTo>
                    <a:pt x="46647" y="70269"/>
                  </a:lnTo>
                  <a:lnTo>
                    <a:pt x="46647" y="67411"/>
                  </a:lnTo>
                  <a:lnTo>
                    <a:pt x="45516" y="66281"/>
                  </a:lnTo>
                  <a:lnTo>
                    <a:pt x="45313" y="66281"/>
                  </a:lnTo>
                  <a:lnTo>
                    <a:pt x="45008" y="66281"/>
                  </a:lnTo>
                  <a:lnTo>
                    <a:pt x="5219" y="66281"/>
                  </a:lnTo>
                  <a:lnTo>
                    <a:pt x="5410" y="61341"/>
                  </a:lnTo>
                  <a:lnTo>
                    <a:pt x="6489" y="52768"/>
                  </a:lnTo>
                  <a:lnTo>
                    <a:pt x="6553" y="52476"/>
                  </a:lnTo>
                  <a:lnTo>
                    <a:pt x="7493" y="47421"/>
                  </a:lnTo>
                  <a:lnTo>
                    <a:pt x="9817" y="39382"/>
                  </a:lnTo>
                  <a:lnTo>
                    <a:pt x="14020" y="29171"/>
                  </a:lnTo>
                  <a:lnTo>
                    <a:pt x="18415" y="21882"/>
                  </a:lnTo>
                  <a:lnTo>
                    <a:pt x="49923" y="5422"/>
                  </a:lnTo>
                  <a:lnTo>
                    <a:pt x="53721" y="6350"/>
                  </a:lnTo>
                  <a:lnTo>
                    <a:pt x="80365" y="35102"/>
                  </a:lnTo>
                  <a:lnTo>
                    <a:pt x="83299" y="43903"/>
                  </a:lnTo>
                  <a:lnTo>
                    <a:pt x="83362" y="44183"/>
                  </a:lnTo>
                  <a:lnTo>
                    <a:pt x="84899" y="50736"/>
                  </a:lnTo>
                  <a:lnTo>
                    <a:pt x="86334" y="61620"/>
                  </a:lnTo>
                  <a:lnTo>
                    <a:pt x="86334" y="62191"/>
                  </a:lnTo>
                  <a:lnTo>
                    <a:pt x="86512" y="66281"/>
                  </a:lnTo>
                  <a:lnTo>
                    <a:pt x="49809" y="66281"/>
                  </a:lnTo>
                  <a:lnTo>
                    <a:pt x="49809" y="71399"/>
                  </a:lnTo>
                  <a:lnTo>
                    <a:pt x="90525" y="71399"/>
                  </a:lnTo>
                  <a:lnTo>
                    <a:pt x="91757" y="70269"/>
                  </a:lnTo>
                  <a:lnTo>
                    <a:pt x="91757" y="68732"/>
                  </a:lnTo>
                  <a:lnTo>
                    <a:pt x="91757" y="67411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827187" y="388955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508" y="1130"/>
                  </a:moveTo>
                  <a:lnTo>
                    <a:pt x="3276" y="0"/>
                  </a:lnTo>
                  <a:lnTo>
                    <a:pt x="1638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5118"/>
                  </a:lnTo>
                  <a:lnTo>
                    <a:pt x="203" y="5118"/>
                  </a:lnTo>
                  <a:lnTo>
                    <a:pt x="1638" y="5118"/>
                  </a:lnTo>
                  <a:lnTo>
                    <a:pt x="3276" y="5118"/>
                  </a:lnTo>
                  <a:lnTo>
                    <a:pt x="4508" y="3987"/>
                  </a:lnTo>
                  <a:lnTo>
                    <a:pt x="4508" y="1130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826584" y="388954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2557"/>
                  </a:moveTo>
                  <a:lnTo>
                    <a:pt x="749" y="749"/>
                  </a:lnTo>
                  <a:lnTo>
                    <a:pt x="2557" y="0"/>
                  </a:lnTo>
                  <a:lnTo>
                    <a:pt x="4365" y="749"/>
                  </a:lnTo>
                  <a:lnTo>
                    <a:pt x="5114" y="2557"/>
                  </a:lnTo>
                  <a:lnTo>
                    <a:pt x="4365" y="4365"/>
                  </a:lnTo>
                  <a:lnTo>
                    <a:pt x="2557" y="5114"/>
                  </a:lnTo>
                  <a:lnTo>
                    <a:pt x="749" y="4365"/>
                  </a:lnTo>
                  <a:lnTo>
                    <a:pt x="0" y="2557"/>
                  </a:lnTo>
                  <a:close/>
                </a:path>
              </a:pathLst>
            </a:custGeom>
            <a:solidFill>
              <a:srgbClr val="0000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08646" y="389210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 h="0">
                  <a:moveTo>
                    <a:pt x="47970" y="0"/>
                  </a:moveTo>
                  <a:lnTo>
                    <a:pt x="0" y="0"/>
                  </a:lnTo>
                </a:path>
              </a:pathLst>
            </a:custGeom>
            <a:ln w="5114">
              <a:solidFill>
                <a:srgbClr val="008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988758" y="3889400"/>
              <a:ext cx="1320165" cy="71755"/>
            </a:xfrm>
            <a:custGeom>
              <a:avLst/>
              <a:gdLst/>
              <a:ahLst/>
              <a:cxnLst/>
              <a:rect l="l" t="t" r="r" b="b"/>
              <a:pathLst>
                <a:path w="1320164" h="71754">
                  <a:moveTo>
                    <a:pt x="1319885" y="152"/>
                  </a:moveTo>
                  <a:lnTo>
                    <a:pt x="1319885" y="152"/>
                  </a:lnTo>
                  <a:lnTo>
                    <a:pt x="882307" y="152"/>
                  </a:lnTo>
                  <a:lnTo>
                    <a:pt x="881189" y="1282"/>
                  </a:lnTo>
                  <a:lnTo>
                    <a:pt x="881189" y="2603"/>
                  </a:lnTo>
                  <a:lnTo>
                    <a:pt x="880884" y="9359"/>
                  </a:lnTo>
                  <a:lnTo>
                    <a:pt x="880884" y="9855"/>
                  </a:lnTo>
                  <a:lnTo>
                    <a:pt x="879475" y="20726"/>
                  </a:lnTo>
                  <a:lnTo>
                    <a:pt x="877912" y="27368"/>
                  </a:lnTo>
                  <a:lnTo>
                    <a:pt x="877849" y="27622"/>
                  </a:lnTo>
                  <a:lnTo>
                    <a:pt x="875055" y="36055"/>
                  </a:lnTo>
                  <a:lnTo>
                    <a:pt x="872134" y="42697"/>
                  </a:lnTo>
                  <a:lnTo>
                    <a:pt x="869238" y="47625"/>
                  </a:lnTo>
                  <a:lnTo>
                    <a:pt x="865136" y="53263"/>
                  </a:lnTo>
                  <a:lnTo>
                    <a:pt x="860793" y="57785"/>
                  </a:lnTo>
                  <a:lnTo>
                    <a:pt x="852779" y="63347"/>
                  </a:lnTo>
                  <a:lnTo>
                    <a:pt x="848309" y="65201"/>
                  </a:lnTo>
                  <a:lnTo>
                    <a:pt x="844105" y="66128"/>
                  </a:lnTo>
                  <a:lnTo>
                    <a:pt x="835621" y="65938"/>
                  </a:lnTo>
                  <a:lnTo>
                    <a:pt x="831367" y="64820"/>
                  </a:lnTo>
                  <a:lnTo>
                    <a:pt x="826541" y="62585"/>
                  </a:lnTo>
                  <a:lnTo>
                    <a:pt x="821664" y="59182"/>
                  </a:lnTo>
                  <a:lnTo>
                    <a:pt x="816952" y="54673"/>
                  </a:lnTo>
                  <a:lnTo>
                    <a:pt x="816825" y="54571"/>
                  </a:lnTo>
                  <a:lnTo>
                    <a:pt x="812812" y="49428"/>
                  </a:lnTo>
                  <a:lnTo>
                    <a:pt x="808647" y="42519"/>
                  </a:lnTo>
                  <a:lnTo>
                    <a:pt x="804303" y="31978"/>
                  </a:lnTo>
                  <a:lnTo>
                    <a:pt x="802119" y="24295"/>
                  </a:lnTo>
                  <a:lnTo>
                    <a:pt x="802017" y="23990"/>
                  </a:lnTo>
                  <a:lnTo>
                    <a:pt x="801103" y="18973"/>
                  </a:lnTo>
                  <a:lnTo>
                    <a:pt x="801039" y="18732"/>
                  </a:lnTo>
                  <a:lnTo>
                    <a:pt x="799973" y="10274"/>
                  </a:lnTo>
                  <a:lnTo>
                    <a:pt x="799668" y="2603"/>
                  </a:lnTo>
                  <a:lnTo>
                    <a:pt x="799668" y="1181"/>
                  </a:lnTo>
                  <a:lnTo>
                    <a:pt x="798436" y="50"/>
                  </a:lnTo>
                  <a:lnTo>
                    <a:pt x="797115" y="152"/>
                  </a:lnTo>
                  <a:lnTo>
                    <a:pt x="795578" y="152"/>
                  </a:lnTo>
                  <a:lnTo>
                    <a:pt x="185635" y="152"/>
                  </a:lnTo>
                  <a:lnTo>
                    <a:pt x="185635" y="0"/>
                  </a:lnTo>
                  <a:lnTo>
                    <a:pt x="95275" y="0"/>
                  </a:lnTo>
                  <a:lnTo>
                    <a:pt x="95275" y="1270"/>
                  </a:lnTo>
                  <a:lnTo>
                    <a:pt x="94627" y="1270"/>
                  </a:lnTo>
                  <a:lnTo>
                    <a:pt x="94627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94932" y="5080"/>
                  </a:lnTo>
                  <a:lnTo>
                    <a:pt x="97180" y="5080"/>
                  </a:lnTo>
                  <a:lnTo>
                    <a:pt x="184010" y="5080"/>
                  </a:lnTo>
                  <a:lnTo>
                    <a:pt x="184213" y="5270"/>
                  </a:lnTo>
                  <a:lnTo>
                    <a:pt x="794639" y="5270"/>
                  </a:lnTo>
                  <a:lnTo>
                    <a:pt x="794804" y="9398"/>
                  </a:lnTo>
                  <a:lnTo>
                    <a:pt x="794854" y="10896"/>
                  </a:lnTo>
                  <a:lnTo>
                    <a:pt x="795820" y="18605"/>
                  </a:lnTo>
                  <a:lnTo>
                    <a:pt x="795909" y="19265"/>
                  </a:lnTo>
                  <a:lnTo>
                    <a:pt x="795985" y="19799"/>
                  </a:lnTo>
                  <a:lnTo>
                    <a:pt x="796086" y="20002"/>
                  </a:lnTo>
                  <a:lnTo>
                    <a:pt x="796874" y="24257"/>
                  </a:lnTo>
                  <a:lnTo>
                    <a:pt x="796798" y="24396"/>
                  </a:lnTo>
                  <a:lnTo>
                    <a:pt x="797052" y="25234"/>
                  </a:lnTo>
                  <a:lnTo>
                    <a:pt x="797115" y="25527"/>
                  </a:lnTo>
                  <a:lnTo>
                    <a:pt x="797217" y="25730"/>
                  </a:lnTo>
                  <a:lnTo>
                    <a:pt x="799071" y="32270"/>
                  </a:lnTo>
                  <a:lnTo>
                    <a:pt x="798957" y="32575"/>
                  </a:lnTo>
                  <a:lnTo>
                    <a:pt x="799465" y="33909"/>
                  </a:lnTo>
                  <a:lnTo>
                    <a:pt x="803427" y="43319"/>
                  </a:lnTo>
                  <a:lnTo>
                    <a:pt x="803351" y="43624"/>
                  </a:lnTo>
                  <a:lnTo>
                    <a:pt x="804062" y="44856"/>
                  </a:lnTo>
                  <a:lnTo>
                    <a:pt x="807885" y="51193"/>
                  </a:lnTo>
                  <a:lnTo>
                    <a:pt x="807847" y="51511"/>
                  </a:lnTo>
                  <a:lnTo>
                    <a:pt x="808532" y="52273"/>
                  </a:lnTo>
                  <a:lnTo>
                    <a:pt x="808774" y="52527"/>
                  </a:lnTo>
                  <a:lnTo>
                    <a:pt x="812431" y="57226"/>
                  </a:lnTo>
                  <a:lnTo>
                    <a:pt x="812457" y="57442"/>
                  </a:lnTo>
                  <a:lnTo>
                    <a:pt x="813168" y="58153"/>
                  </a:lnTo>
                  <a:lnTo>
                    <a:pt x="813473" y="58458"/>
                  </a:lnTo>
                  <a:lnTo>
                    <a:pt x="817473" y="62230"/>
                  </a:lnTo>
                  <a:lnTo>
                    <a:pt x="817562" y="62661"/>
                  </a:lnTo>
                  <a:lnTo>
                    <a:pt x="818794" y="63373"/>
                  </a:lnTo>
                  <a:lnTo>
                    <a:pt x="822744" y="66128"/>
                  </a:lnTo>
                  <a:lnTo>
                    <a:pt x="822883" y="66446"/>
                  </a:lnTo>
                  <a:lnTo>
                    <a:pt x="824115" y="67056"/>
                  </a:lnTo>
                  <a:lnTo>
                    <a:pt x="828027" y="68897"/>
                  </a:lnTo>
                  <a:lnTo>
                    <a:pt x="828205" y="69202"/>
                  </a:lnTo>
                  <a:lnTo>
                    <a:pt x="829538" y="69608"/>
                  </a:lnTo>
                  <a:lnTo>
                    <a:pt x="833424" y="70650"/>
                  </a:lnTo>
                  <a:lnTo>
                    <a:pt x="833831" y="71043"/>
                  </a:lnTo>
                  <a:lnTo>
                    <a:pt x="835164" y="71043"/>
                  </a:lnTo>
                  <a:lnTo>
                    <a:pt x="843368" y="71221"/>
                  </a:lnTo>
                  <a:lnTo>
                    <a:pt x="843749" y="71450"/>
                  </a:lnTo>
                  <a:lnTo>
                    <a:pt x="845185" y="71145"/>
                  </a:lnTo>
                  <a:lnTo>
                    <a:pt x="848537" y="70345"/>
                  </a:lnTo>
                  <a:lnTo>
                    <a:pt x="848969" y="70535"/>
                  </a:lnTo>
                  <a:lnTo>
                    <a:pt x="850201" y="69913"/>
                  </a:lnTo>
                  <a:lnTo>
                    <a:pt x="853795" y="68503"/>
                  </a:lnTo>
                  <a:lnTo>
                    <a:pt x="854290" y="68592"/>
                  </a:lnTo>
                  <a:lnTo>
                    <a:pt x="855408" y="67767"/>
                  </a:lnTo>
                  <a:lnTo>
                    <a:pt x="863193" y="62369"/>
                  </a:lnTo>
                  <a:lnTo>
                    <a:pt x="863498" y="62344"/>
                  </a:lnTo>
                  <a:lnTo>
                    <a:pt x="864108" y="61734"/>
                  </a:lnTo>
                  <a:lnTo>
                    <a:pt x="864514" y="61328"/>
                  </a:lnTo>
                  <a:lnTo>
                    <a:pt x="867879" y="57797"/>
                  </a:lnTo>
                  <a:lnTo>
                    <a:pt x="868197" y="57746"/>
                  </a:lnTo>
                  <a:lnTo>
                    <a:pt x="868807" y="56819"/>
                  </a:lnTo>
                  <a:lnTo>
                    <a:pt x="869010" y="56515"/>
                  </a:lnTo>
                  <a:lnTo>
                    <a:pt x="872617" y="51663"/>
                  </a:lnTo>
                  <a:lnTo>
                    <a:pt x="872794" y="51612"/>
                  </a:lnTo>
                  <a:lnTo>
                    <a:pt x="873277" y="50774"/>
                  </a:lnTo>
                  <a:lnTo>
                    <a:pt x="873417" y="50584"/>
                  </a:lnTo>
                  <a:lnTo>
                    <a:pt x="875880" y="46253"/>
                  </a:lnTo>
                  <a:lnTo>
                    <a:pt x="876071" y="46189"/>
                  </a:lnTo>
                  <a:lnTo>
                    <a:pt x="879195" y="39408"/>
                  </a:lnTo>
                  <a:lnTo>
                    <a:pt x="879348" y="39331"/>
                  </a:lnTo>
                  <a:lnTo>
                    <a:pt x="879716" y="38265"/>
                  </a:lnTo>
                  <a:lnTo>
                    <a:pt x="879856" y="37896"/>
                  </a:lnTo>
                  <a:lnTo>
                    <a:pt x="882408" y="30048"/>
                  </a:lnTo>
                  <a:lnTo>
                    <a:pt x="882624" y="29921"/>
                  </a:lnTo>
                  <a:lnTo>
                    <a:pt x="882929" y="28486"/>
                  </a:lnTo>
                  <a:lnTo>
                    <a:pt x="884148" y="23215"/>
                  </a:lnTo>
                  <a:lnTo>
                    <a:pt x="884364" y="23063"/>
                  </a:lnTo>
                  <a:lnTo>
                    <a:pt x="884440" y="21945"/>
                  </a:lnTo>
                  <a:lnTo>
                    <a:pt x="884466" y="21640"/>
                  </a:lnTo>
                  <a:lnTo>
                    <a:pt x="885825" y="11049"/>
                  </a:lnTo>
                  <a:lnTo>
                    <a:pt x="885990" y="10896"/>
                  </a:lnTo>
                  <a:lnTo>
                    <a:pt x="885990" y="9766"/>
                  </a:lnTo>
                  <a:lnTo>
                    <a:pt x="885990" y="9461"/>
                  </a:lnTo>
                  <a:lnTo>
                    <a:pt x="886180" y="5270"/>
                  </a:lnTo>
                  <a:lnTo>
                    <a:pt x="886917" y="5270"/>
                  </a:lnTo>
                  <a:lnTo>
                    <a:pt x="888352" y="5270"/>
                  </a:lnTo>
                  <a:lnTo>
                    <a:pt x="1319885" y="5270"/>
                  </a:lnTo>
                  <a:lnTo>
                    <a:pt x="1319885" y="152"/>
                  </a:lnTo>
                  <a:close/>
                </a:path>
              </a:pathLst>
            </a:custGeom>
            <a:solidFill>
              <a:srgbClr val="008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777163" y="3889400"/>
              <a:ext cx="309245" cy="5080"/>
            </a:xfrm>
            <a:custGeom>
              <a:avLst/>
              <a:gdLst/>
              <a:ahLst/>
              <a:cxnLst/>
              <a:rect l="l" t="t" r="r" b="b"/>
              <a:pathLst>
                <a:path w="309244" h="5079">
                  <a:moveTo>
                    <a:pt x="308775" y="0"/>
                  </a:moveTo>
                  <a:lnTo>
                    <a:pt x="308775" y="0"/>
                  </a:lnTo>
                  <a:lnTo>
                    <a:pt x="660" y="0"/>
                  </a:lnTo>
                  <a:lnTo>
                    <a:pt x="660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04" y="3810"/>
                  </a:lnTo>
                  <a:lnTo>
                    <a:pt x="304" y="5080"/>
                  </a:lnTo>
                  <a:lnTo>
                    <a:pt x="308775" y="5080"/>
                  </a:lnTo>
                  <a:lnTo>
                    <a:pt x="308775" y="3810"/>
                  </a:lnTo>
                  <a:lnTo>
                    <a:pt x="308775" y="1270"/>
                  </a:lnTo>
                  <a:lnTo>
                    <a:pt x="308775" y="0"/>
                  </a:lnTo>
                  <a:close/>
                </a:path>
              </a:pathLst>
            </a:custGeom>
            <a:solidFill>
              <a:srgbClr val="008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774169" y="389210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 h="0">
                  <a:moveTo>
                    <a:pt x="5553" y="0"/>
                  </a:moveTo>
                  <a:lnTo>
                    <a:pt x="0" y="0"/>
                  </a:lnTo>
                </a:path>
              </a:pathLst>
            </a:custGeom>
            <a:ln w="5114">
              <a:solidFill>
                <a:srgbClr val="008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587138" y="5570610"/>
              <a:ext cx="465455" cy="81280"/>
            </a:xfrm>
            <a:custGeom>
              <a:avLst/>
              <a:gdLst/>
              <a:ahLst/>
              <a:cxnLst/>
              <a:rect l="l" t="t" r="r" b="b"/>
              <a:pathLst>
                <a:path w="465455" h="81279">
                  <a:moveTo>
                    <a:pt x="42549" y="0"/>
                  </a:moveTo>
                  <a:lnTo>
                    <a:pt x="0" y="0"/>
                  </a:lnTo>
                  <a:lnTo>
                    <a:pt x="0" y="79974"/>
                  </a:lnTo>
                  <a:lnTo>
                    <a:pt x="10535" y="79974"/>
                  </a:lnTo>
                  <a:lnTo>
                    <a:pt x="10535" y="44457"/>
                  </a:lnTo>
                  <a:lnTo>
                    <a:pt x="43216" y="44457"/>
                  </a:lnTo>
                  <a:lnTo>
                    <a:pt x="41424" y="43588"/>
                  </a:lnTo>
                  <a:lnTo>
                    <a:pt x="49096" y="42534"/>
                  </a:lnTo>
                  <a:lnTo>
                    <a:pt x="54721" y="40058"/>
                  </a:lnTo>
                  <a:lnTo>
                    <a:pt x="59231" y="35291"/>
                  </a:lnTo>
                  <a:lnTo>
                    <a:pt x="10535" y="35291"/>
                  </a:lnTo>
                  <a:lnTo>
                    <a:pt x="10535" y="8838"/>
                  </a:lnTo>
                  <a:lnTo>
                    <a:pt x="60007" y="8838"/>
                  </a:lnTo>
                  <a:lnTo>
                    <a:pt x="58403" y="6127"/>
                  </a:lnTo>
                  <a:lnTo>
                    <a:pt x="55437" y="3590"/>
                  </a:lnTo>
                  <a:lnTo>
                    <a:pt x="47970" y="716"/>
                  </a:lnTo>
                  <a:lnTo>
                    <a:pt x="42549" y="0"/>
                  </a:lnTo>
                  <a:close/>
                </a:path>
                <a:path w="465455" h="81279">
                  <a:moveTo>
                    <a:pt x="43216" y="44457"/>
                  </a:moveTo>
                  <a:lnTo>
                    <a:pt x="25570" y="44457"/>
                  </a:lnTo>
                  <a:lnTo>
                    <a:pt x="27514" y="44590"/>
                  </a:lnTo>
                  <a:lnTo>
                    <a:pt x="28741" y="44846"/>
                  </a:lnTo>
                  <a:lnTo>
                    <a:pt x="30378" y="45245"/>
                  </a:lnTo>
                  <a:lnTo>
                    <a:pt x="32014" y="45951"/>
                  </a:lnTo>
                  <a:lnTo>
                    <a:pt x="33548" y="46974"/>
                  </a:lnTo>
                  <a:lnTo>
                    <a:pt x="35185" y="47986"/>
                  </a:lnTo>
                  <a:lnTo>
                    <a:pt x="57176" y="79974"/>
                  </a:lnTo>
                  <a:lnTo>
                    <a:pt x="70473" y="79974"/>
                  </a:lnTo>
                  <a:lnTo>
                    <a:pt x="46334" y="46258"/>
                  </a:lnTo>
                  <a:lnTo>
                    <a:pt x="44186" y="44928"/>
                  </a:lnTo>
                  <a:lnTo>
                    <a:pt x="43216" y="44457"/>
                  </a:lnTo>
                  <a:close/>
                </a:path>
                <a:path w="465455" h="81279">
                  <a:moveTo>
                    <a:pt x="60007" y="8838"/>
                  </a:moveTo>
                  <a:lnTo>
                    <a:pt x="41833" y="8838"/>
                  </a:lnTo>
                  <a:lnTo>
                    <a:pt x="46129" y="10055"/>
                  </a:lnTo>
                  <a:lnTo>
                    <a:pt x="51653" y="14924"/>
                  </a:lnTo>
                  <a:lnTo>
                    <a:pt x="52982" y="18034"/>
                  </a:lnTo>
                  <a:lnTo>
                    <a:pt x="52982" y="24397"/>
                  </a:lnTo>
                  <a:lnTo>
                    <a:pt x="52266" y="26791"/>
                  </a:lnTo>
                  <a:lnTo>
                    <a:pt x="50834" y="28990"/>
                  </a:lnTo>
                  <a:lnTo>
                    <a:pt x="49505" y="31189"/>
                  </a:lnTo>
                  <a:lnTo>
                    <a:pt x="47357" y="32795"/>
                  </a:lnTo>
                  <a:lnTo>
                    <a:pt x="44697" y="33798"/>
                  </a:lnTo>
                  <a:lnTo>
                    <a:pt x="41936" y="34790"/>
                  </a:lnTo>
                  <a:lnTo>
                    <a:pt x="38151" y="35291"/>
                  </a:lnTo>
                  <a:lnTo>
                    <a:pt x="59231" y="35291"/>
                  </a:lnTo>
                  <a:lnTo>
                    <a:pt x="62086" y="32274"/>
                  </a:lnTo>
                  <a:lnTo>
                    <a:pt x="63927" y="27497"/>
                  </a:lnTo>
                  <a:lnTo>
                    <a:pt x="63927" y="17420"/>
                  </a:lnTo>
                  <a:lnTo>
                    <a:pt x="62802" y="13400"/>
                  </a:lnTo>
                  <a:lnTo>
                    <a:pt x="60551" y="9758"/>
                  </a:lnTo>
                  <a:lnTo>
                    <a:pt x="60007" y="8838"/>
                  </a:lnTo>
                  <a:close/>
                </a:path>
                <a:path w="465455" h="81279">
                  <a:moveTo>
                    <a:pt x="113125" y="20725"/>
                  </a:moveTo>
                  <a:lnTo>
                    <a:pt x="97476" y="20725"/>
                  </a:lnTo>
                  <a:lnTo>
                    <a:pt x="90929" y="23415"/>
                  </a:lnTo>
                  <a:lnTo>
                    <a:pt x="80906" y="34187"/>
                  </a:lnTo>
                  <a:lnTo>
                    <a:pt x="78349" y="41746"/>
                  </a:lnTo>
                  <a:lnTo>
                    <a:pt x="78349" y="60916"/>
                  </a:lnTo>
                  <a:lnTo>
                    <a:pt x="80906" y="68241"/>
                  </a:lnTo>
                  <a:lnTo>
                    <a:pt x="85815" y="73458"/>
                  </a:lnTo>
                  <a:lnTo>
                    <a:pt x="90827" y="78675"/>
                  </a:lnTo>
                  <a:lnTo>
                    <a:pt x="97476" y="81284"/>
                  </a:lnTo>
                  <a:lnTo>
                    <a:pt x="112716" y="81284"/>
                  </a:lnTo>
                  <a:lnTo>
                    <a:pt x="118239" y="79647"/>
                  </a:lnTo>
                  <a:lnTo>
                    <a:pt x="122535" y="76373"/>
                  </a:lnTo>
                  <a:lnTo>
                    <a:pt x="126782" y="73212"/>
                  </a:lnTo>
                  <a:lnTo>
                    <a:pt x="101158" y="73212"/>
                  </a:lnTo>
                  <a:lnTo>
                    <a:pt x="97169" y="71514"/>
                  </a:lnTo>
                  <a:lnTo>
                    <a:pt x="93896" y="68139"/>
                  </a:lnTo>
                  <a:lnTo>
                    <a:pt x="90725" y="64753"/>
                  </a:lnTo>
                  <a:lnTo>
                    <a:pt x="88884" y="59883"/>
                  </a:lnTo>
                  <a:lnTo>
                    <a:pt x="88475" y="53521"/>
                  </a:lnTo>
                  <a:lnTo>
                    <a:pt x="131741" y="53521"/>
                  </a:lnTo>
                  <a:lnTo>
                    <a:pt x="131741" y="45439"/>
                  </a:lnTo>
                  <a:lnTo>
                    <a:pt x="89088" y="45439"/>
                  </a:lnTo>
                  <a:lnTo>
                    <a:pt x="89395" y="40386"/>
                  </a:lnTo>
                  <a:lnTo>
                    <a:pt x="91134" y="36345"/>
                  </a:lnTo>
                  <a:lnTo>
                    <a:pt x="97271" y="30310"/>
                  </a:lnTo>
                  <a:lnTo>
                    <a:pt x="101056" y="28806"/>
                  </a:lnTo>
                  <a:lnTo>
                    <a:pt x="124533" y="28806"/>
                  </a:lnTo>
                  <a:lnTo>
                    <a:pt x="119467" y="23364"/>
                  </a:lnTo>
                  <a:lnTo>
                    <a:pt x="113125" y="20725"/>
                  </a:lnTo>
                  <a:close/>
                </a:path>
                <a:path w="465455" h="81279">
                  <a:moveTo>
                    <a:pt x="121308" y="61315"/>
                  </a:moveTo>
                  <a:lnTo>
                    <a:pt x="119773" y="65458"/>
                  </a:lnTo>
                  <a:lnTo>
                    <a:pt x="117816" y="68497"/>
                  </a:lnTo>
                  <a:lnTo>
                    <a:pt x="112716" y="72261"/>
                  </a:lnTo>
                  <a:lnTo>
                    <a:pt x="109647" y="73212"/>
                  </a:lnTo>
                  <a:lnTo>
                    <a:pt x="126782" y="73212"/>
                  </a:lnTo>
                  <a:lnTo>
                    <a:pt x="126933" y="73100"/>
                  </a:lnTo>
                  <a:lnTo>
                    <a:pt x="129899" y="68497"/>
                  </a:lnTo>
                  <a:lnTo>
                    <a:pt x="131434" y="62574"/>
                  </a:lnTo>
                  <a:lnTo>
                    <a:pt x="121308" y="61315"/>
                  </a:lnTo>
                  <a:close/>
                </a:path>
                <a:path w="465455" h="81279">
                  <a:moveTo>
                    <a:pt x="124533" y="28806"/>
                  </a:moveTo>
                  <a:lnTo>
                    <a:pt x="110568" y="28806"/>
                  </a:lnTo>
                  <a:lnTo>
                    <a:pt x="114557" y="30688"/>
                  </a:lnTo>
                  <a:lnTo>
                    <a:pt x="119773" y="36908"/>
                  </a:lnTo>
                  <a:lnTo>
                    <a:pt x="121001" y="40570"/>
                  </a:lnTo>
                  <a:lnTo>
                    <a:pt x="121410" y="45439"/>
                  </a:lnTo>
                  <a:lnTo>
                    <a:pt x="131741" y="45439"/>
                  </a:lnTo>
                  <a:lnTo>
                    <a:pt x="131741" y="41327"/>
                  </a:lnTo>
                  <a:lnTo>
                    <a:pt x="129286" y="33910"/>
                  </a:lnTo>
                  <a:lnTo>
                    <a:pt x="124533" y="28806"/>
                  </a:lnTo>
                  <a:close/>
                </a:path>
                <a:path w="465455" h="81279">
                  <a:moveTo>
                    <a:pt x="190555" y="28857"/>
                  </a:moveTo>
                  <a:lnTo>
                    <a:pt x="173677" y="28857"/>
                  </a:lnTo>
                  <a:lnTo>
                    <a:pt x="177359" y="29962"/>
                  </a:lnTo>
                  <a:lnTo>
                    <a:pt x="179916" y="32182"/>
                  </a:lnTo>
                  <a:lnTo>
                    <a:pt x="181757" y="33818"/>
                  </a:lnTo>
                  <a:lnTo>
                    <a:pt x="182678" y="36642"/>
                  </a:lnTo>
                  <a:lnTo>
                    <a:pt x="182575" y="43209"/>
                  </a:lnTo>
                  <a:lnTo>
                    <a:pt x="178893" y="44519"/>
                  </a:lnTo>
                  <a:lnTo>
                    <a:pt x="173063" y="45644"/>
                  </a:lnTo>
                  <a:lnTo>
                    <a:pt x="161198" y="47055"/>
                  </a:lnTo>
                  <a:lnTo>
                    <a:pt x="158334" y="47546"/>
                  </a:lnTo>
                  <a:lnTo>
                    <a:pt x="153731" y="48784"/>
                  </a:lnTo>
                  <a:lnTo>
                    <a:pt x="151379" y="49858"/>
                  </a:lnTo>
                  <a:lnTo>
                    <a:pt x="149333" y="51280"/>
                  </a:lnTo>
                  <a:lnTo>
                    <a:pt x="147185" y="52702"/>
                  </a:lnTo>
                  <a:lnTo>
                    <a:pt x="145549" y="54584"/>
                  </a:lnTo>
                  <a:lnTo>
                    <a:pt x="144219" y="56927"/>
                  </a:lnTo>
                  <a:lnTo>
                    <a:pt x="142992" y="59270"/>
                  </a:lnTo>
                  <a:lnTo>
                    <a:pt x="142276" y="61858"/>
                  </a:lnTo>
                  <a:lnTo>
                    <a:pt x="142276" y="69540"/>
                  </a:lnTo>
                  <a:lnTo>
                    <a:pt x="144015" y="73509"/>
                  </a:lnTo>
                  <a:lnTo>
                    <a:pt x="147390" y="76619"/>
                  </a:lnTo>
                  <a:lnTo>
                    <a:pt x="150868" y="79729"/>
                  </a:lnTo>
                  <a:lnTo>
                    <a:pt x="155777" y="81284"/>
                  </a:lnTo>
                  <a:lnTo>
                    <a:pt x="166005" y="81284"/>
                  </a:lnTo>
                  <a:lnTo>
                    <a:pt x="169585" y="80649"/>
                  </a:lnTo>
                  <a:lnTo>
                    <a:pt x="176336" y="78102"/>
                  </a:lnTo>
                  <a:lnTo>
                    <a:pt x="179814" y="75923"/>
                  </a:lnTo>
                  <a:lnTo>
                    <a:pt x="182508" y="73591"/>
                  </a:lnTo>
                  <a:lnTo>
                    <a:pt x="160584" y="73591"/>
                  </a:lnTo>
                  <a:lnTo>
                    <a:pt x="157721" y="72721"/>
                  </a:lnTo>
                  <a:lnTo>
                    <a:pt x="155777" y="70972"/>
                  </a:lnTo>
                  <a:lnTo>
                    <a:pt x="153731" y="69223"/>
                  </a:lnTo>
                  <a:lnTo>
                    <a:pt x="152871" y="67187"/>
                  </a:lnTo>
                  <a:lnTo>
                    <a:pt x="173677" y="53592"/>
                  </a:lnTo>
                  <a:lnTo>
                    <a:pt x="179098" y="52354"/>
                  </a:lnTo>
                  <a:lnTo>
                    <a:pt x="182575" y="50902"/>
                  </a:lnTo>
                  <a:lnTo>
                    <a:pt x="192497" y="50902"/>
                  </a:lnTo>
                  <a:lnTo>
                    <a:pt x="192395" y="35220"/>
                  </a:lnTo>
                  <a:lnTo>
                    <a:pt x="192088" y="33552"/>
                  </a:lnTo>
                  <a:lnTo>
                    <a:pt x="191474" y="30852"/>
                  </a:lnTo>
                  <a:lnTo>
                    <a:pt x="190555" y="28857"/>
                  </a:lnTo>
                  <a:close/>
                </a:path>
                <a:path w="465455" h="81279">
                  <a:moveTo>
                    <a:pt x="193179" y="72824"/>
                  </a:moveTo>
                  <a:lnTo>
                    <a:pt x="183394" y="72824"/>
                  </a:lnTo>
                  <a:lnTo>
                    <a:pt x="183688" y="75442"/>
                  </a:lnTo>
                  <a:lnTo>
                    <a:pt x="183811" y="75923"/>
                  </a:lnTo>
                  <a:lnTo>
                    <a:pt x="184416" y="77938"/>
                  </a:lnTo>
                  <a:lnTo>
                    <a:pt x="185439" y="79974"/>
                  </a:lnTo>
                  <a:lnTo>
                    <a:pt x="195668" y="79974"/>
                  </a:lnTo>
                  <a:lnTo>
                    <a:pt x="194440" y="77754"/>
                  </a:lnTo>
                  <a:lnTo>
                    <a:pt x="193622" y="75442"/>
                  </a:lnTo>
                  <a:lnTo>
                    <a:pt x="193179" y="72824"/>
                  </a:lnTo>
                  <a:close/>
                </a:path>
                <a:path w="465455" h="81279">
                  <a:moveTo>
                    <a:pt x="192497" y="50902"/>
                  </a:moveTo>
                  <a:lnTo>
                    <a:pt x="182575" y="50902"/>
                  </a:lnTo>
                  <a:lnTo>
                    <a:pt x="182507" y="59270"/>
                  </a:lnTo>
                  <a:lnTo>
                    <a:pt x="182064" y="62103"/>
                  </a:lnTo>
                  <a:lnTo>
                    <a:pt x="181041" y="64313"/>
                  </a:lnTo>
                  <a:lnTo>
                    <a:pt x="179609" y="67187"/>
                  </a:lnTo>
                  <a:lnTo>
                    <a:pt x="177461" y="69458"/>
                  </a:lnTo>
                  <a:lnTo>
                    <a:pt x="174495" y="71105"/>
                  </a:lnTo>
                  <a:lnTo>
                    <a:pt x="171631" y="72762"/>
                  </a:lnTo>
                  <a:lnTo>
                    <a:pt x="168256" y="73591"/>
                  </a:lnTo>
                  <a:lnTo>
                    <a:pt x="182508" y="73591"/>
                  </a:lnTo>
                  <a:lnTo>
                    <a:pt x="183394" y="72824"/>
                  </a:lnTo>
                  <a:lnTo>
                    <a:pt x="193179" y="72824"/>
                  </a:lnTo>
                  <a:lnTo>
                    <a:pt x="192804" y="70604"/>
                  </a:lnTo>
                  <a:lnTo>
                    <a:pt x="192615" y="67044"/>
                  </a:lnTo>
                  <a:lnTo>
                    <a:pt x="192497" y="50902"/>
                  </a:lnTo>
                  <a:close/>
                </a:path>
                <a:path w="465455" h="81279">
                  <a:moveTo>
                    <a:pt x="175109" y="20725"/>
                  </a:moveTo>
                  <a:lnTo>
                    <a:pt x="165187" y="20725"/>
                  </a:lnTo>
                  <a:lnTo>
                    <a:pt x="160789" y="21410"/>
                  </a:lnTo>
                  <a:lnTo>
                    <a:pt x="144015" y="38565"/>
                  </a:lnTo>
                  <a:lnTo>
                    <a:pt x="153629" y="39874"/>
                  </a:lnTo>
                  <a:lnTo>
                    <a:pt x="154652" y="35762"/>
                  </a:lnTo>
                  <a:lnTo>
                    <a:pt x="156289" y="32898"/>
                  </a:lnTo>
                  <a:lnTo>
                    <a:pt x="158437" y="31281"/>
                  </a:lnTo>
                  <a:lnTo>
                    <a:pt x="160687" y="29665"/>
                  </a:lnTo>
                  <a:lnTo>
                    <a:pt x="164062" y="28857"/>
                  </a:lnTo>
                  <a:lnTo>
                    <a:pt x="190555" y="28857"/>
                  </a:lnTo>
                  <a:lnTo>
                    <a:pt x="190451" y="28632"/>
                  </a:lnTo>
                  <a:lnTo>
                    <a:pt x="187587" y="25103"/>
                  </a:lnTo>
                  <a:lnTo>
                    <a:pt x="185235" y="23640"/>
                  </a:lnTo>
                  <a:lnTo>
                    <a:pt x="179098" y="21308"/>
                  </a:lnTo>
                  <a:lnTo>
                    <a:pt x="175109" y="20725"/>
                  </a:lnTo>
                  <a:close/>
                </a:path>
                <a:path w="465455" h="81279">
                  <a:moveTo>
                    <a:pt x="219193" y="0"/>
                  </a:moveTo>
                  <a:lnTo>
                    <a:pt x="209374" y="0"/>
                  </a:lnTo>
                  <a:lnTo>
                    <a:pt x="209374" y="79974"/>
                  </a:lnTo>
                  <a:lnTo>
                    <a:pt x="219193" y="79974"/>
                  </a:lnTo>
                  <a:lnTo>
                    <a:pt x="219193" y="0"/>
                  </a:lnTo>
                  <a:close/>
                </a:path>
                <a:path w="465455" h="81279">
                  <a:moveTo>
                    <a:pt x="295394" y="0"/>
                  </a:moveTo>
                  <a:lnTo>
                    <a:pt x="284041" y="0"/>
                  </a:lnTo>
                  <a:lnTo>
                    <a:pt x="253356" y="79974"/>
                  </a:lnTo>
                  <a:lnTo>
                    <a:pt x="264504" y="79974"/>
                  </a:lnTo>
                  <a:lnTo>
                    <a:pt x="273301" y="55751"/>
                  </a:lnTo>
                  <a:lnTo>
                    <a:pt x="318211" y="55751"/>
                  </a:lnTo>
                  <a:lnTo>
                    <a:pt x="314686" y="47137"/>
                  </a:lnTo>
                  <a:lnTo>
                    <a:pt x="276369" y="47137"/>
                  </a:lnTo>
                  <a:lnTo>
                    <a:pt x="285166" y="23671"/>
                  </a:lnTo>
                  <a:lnTo>
                    <a:pt x="287007" y="18617"/>
                  </a:lnTo>
                  <a:lnTo>
                    <a:pt x="288439" y="13523"/>
                  </a:lnTo>
                  <a:lnTo>
                    <a:pt x="289462" y="8398"/>
                  </a:lnTo>
                  <a:lnTo>
                    <a:pt x="298831" y="8398"/>
                  </a:lnTo>
                  <a:lnTo>
                    <a:pt x="295394" y="0"/>
                  </a:lnTo>
                  <a:close/>
                </a:path>
                <a:path w="465455" h="81279">
                  <a:moveTo>
                    <a:pt x="318211" y="55751"/>
                  </a:moveTo>
                  <a:lnTo>
                    <a:pt x="306747" y="55751"/>
                  </a:lnTo>
                  <a:lnTo>
                    <a:pt x="316055" y="79974"/>
                  </a:lnTo>
                  <a:lnTo>
                    <a:pt x="328125" y="79974"/>
                  </a:lnTo>
                  <a:lnTo>
                    <a:pt x="318211" y="55751"/>
                  </a:lnTo>
                  <a:close/>
                </a:path>
                <a:path w="465455" h="81279">
                  <a:moveTo>
                    <a:pt x="298831" y="8398"/>
                  </a:moveTo>
                  <a:lnTo>
                    <a:pt x="289462" y="8398"/>
                  </a:lnTo>
                  <a:lnTo>
                    <a:pt x="290689" y="12725"/>
                  </a:lnTo>
                  <a:lnTo>
                    <a:pt x="292632" y="18259"/>
                  </a:lnTo>
                  <a:lnTo>
                    <a:pt x="295189" y="24980"/>
                  </a:lnTo>
                  <a:lnTo>
                    <a:pt x="303474" y="47137"/>
                  </a:lnTo>
                  <a:lnTo>
                    <a:pt x="314686" y="47137"/>
                  </a:lnTo>
                  <a:lnTo>
                    <a:pt x="298831" y="8398"/>
                  </a:lnTo>
                  <a:close/>
                </a:path>
                <a:path w="465455" h="81279">
                  <a:moveTo>
                    <a:pt x="344899" y="22034"/>
                  </a:moveTo>
                  <a:lnTo>
                    <a:pt x="332625" y="22034"/>
                  </a:lnTo>
                  <a:lnTo>
                    <a:pt x="352161" y="49858"/>
                  </a:lnTo>
                  <a:lnTo>
                    <a:pt x="331091" y="79974"/>
                  </a:lnTo>
                  <a:lnTo>
                    <a:pt x="342956" y="79974"/>
                  </a:lnTo>
                  <a:lnTo>
                    <a:pt x="358196" y="57121"/>
                  </a:lnTo>
                  <a:lnTo>
                    <a:pt x="369214" y="57121"/>
                  </a:lnTo>
                  <a:lnTo>
                    <a:pt x="363719" y="49316"/>
                  </a:lnTo>
                  <a:lnTo>
                    <a:pt x="369011" y="42115"/>
                  </a:lnTo>
                  <a:lnTo>
                    <a:pt x="357787" y="42115"/>
                  </a:lnTo>
                  <a:lnTo>
                    <a:pt x="356764" y="40365"/>
                  </a:lnTo>
                  <a:lnTo>
                    <a:pt x="355434" y="38207"/>
                  </a:lnTo>
                  <a:lnTo>
                    <a:pt x="353798" y="35619"/>
                  </a:lnTo>
                  <a:lnTo>
                    <a:pt x="344899" y="22034"/>
                  </a:lnTo>
                  <a:close/>
                </a:path>
                <a:path w="465455" h="81279">
                  <a:moveTo>
                    <a:pt x="369214" y="57121"/>
                  </a:moveTo>
                  <a:lnTo>
                    <a:pt x="358196" y="57121"/>
                  </a:lnTo>
                  <a:lnTo>
                    <a:pt x="361367" y="61970"/>
                  </a:lnTo>
                  <a:lnTo>
                    <a:pt x="373232" y="79974"/>
                  </a:lnTo>
                  <a:lnTo>
                    <a:pt x="385301" y="79974"/>
                  </a:lnTo>
                  <a:lnTo>
                    <a:pt x="369214" y="57121"/>
                  </a:lnTo>
                  <a:close/>
                </a:path>
                <a:path w="465455" h="81279">
                  <a:moveTo>
                    <a:pt x="383767" y="22034"/>
                  </a:moveTo>
                  <a:lnTo>
                    <a:pt x="372004" y="22034"/>
                  </a:lnTo>
                  <a:lnTo>
                    <a:pt x="362287" y="35731"/>
                  </a:lnTo>
                  <a:lnTo>
                    <a:pt x="360855" y="37583"/>
                  </a:lnTo>
                  <a:lnTo>
                    <a:pt x="357787" y="42115"/>
                  </a:lnTo>
                  <a:lnTo>
                    <a:pt x="369011" y="42115"/>
                  </a:lnTo>
                  <a:lnTo>
                    <a:pt x="383767" y="22034"/>
                  </a:lnTo>
                  <a:close/>
                </a:path>
                <a:path w="465455" h="81279">
                  <a:moveTo>
                    <a:pt x="405042" y="0"/>
                  </a:moveTo>
                  <a:lnTo>
                    <a:pt x="395223" y="0"/>
                  </a:lnTo>
                  <a:lnTo>
                    <a:pt x="395223" y="11293"/>
                  </a:lnTo>
                  <a:lnTo>
                    <a:pt x="405042" y="11293"/>
                  </a:lnTo>
                  <a:lnTo>
                    <a:pt x="405042" y="0"/>
                  </a:lnTo>
                  <a:close/>
                </a:path>
                <a:path w="465455" h="81279">
                  <a:moveTo>
                    <a:pt x="405042" y="22034"/>
                  </a:moveTo>
                  <a:lnTo>
                    <a:pt x="395223" y="22034"/>
                  </a:lnTo>
                  <a:lnTo>
                    <a:pt x="395223" y="79974"/>
                  </a:lnTo>
                  <a:lnTo>
                    <a:pt x="405042" y="79974"/>
                  </a:lnTo>
                  <a:lnTo>
                    <a:pt x="405042" y="22034"/>
                  </a:lnTo>
                  <a:close/>
                </a:path>
                <a:path w="465455" h="81279">
                  <a:moveTo>
                    <a:pt x="426521" y="61152"/>
                  </a:moveTo>
                  <a:lnTo>
                    <a:pt x="416804" y="62686"/>
                  </a:lnTo>
                  <a:lnTo>
                    <a:pt x="417930" y="68824"/>
                  </a:lnTo>
                  <a:lnTo>
                    <a:pt x="420384" y="73468"/>
                  </a:lnTo>
                  <a:lnTo>
                    <a:pt x="424373" y="76588"/>
                  </a:lnTo>
                  <a:lnTo>
                    <a:pt x="428260" y="79718"/>
                  </a:lnTo>
                  <a:lnTo>
                    <a:pt x="433988" y="81284"/>
                  </a:lnTo>
                  <a:lnTo>
                    <a:pt x="446160" y="81284"/>
                  </a:lnTo>
                  <a:lnTo>
                    <a:pt x="461370" y="73212"/>
                  </a:lnTo>
                  <a:lnTo>
                    <a:pt x="437057" y="73212"/>
                  </a:lnTo>
                  <a:lnTo>
                    <a:pt x="433579" y="72169"/>
                  </a:lnTo>
                  <a:lnTo>
                    <a:pt x="431022" y="70103"/>
                  </a:lnTo>
                  <a:lnTo>
                    <a:pt x="428567" y="68026"/>
                  </a:lnTo>
                  <a:lnTo>
                    <a:pt x="427033" y="65049"/>
                  </a:lnTo>
                  <a:lnTo>
                    <a:pt x="426521" y="61152"/>
                  </a:lnTo>
                  <a:close/>
                </a:path>
                <a:path w="465455" h="81279">
                  <a:moveTo>
                    <a:pt x="444319" y="20725"/>
                  </a:moveTo>
                  <a:lnTo>
                    <a:pt x="436750" y="20725"/>
                  </a:lnTo>
                  <a:lnTo>
                    <a:pt x="433886" y="21124"/>
                  </a:lnTo>
                  <a:lnTo>
                    <a:pt x="431329" y="21901"/>
                  </a:lnTo>
                  <a:lnTo>
                    <a:pt x="428646" y="22689"/>
                  </a:lnTo>
                  <a:lnTo>
                    <a:pt x="418441" y="34841"/>
                  </a:lnTo>
                  <a:lnTo>
                    <a:pt x="418441" y="40263"/>
                  </a:lnTo>
                  <a:lnTo>
                    <a:pt x="447376" y="56804"/>
                  </a:lnTo>
                  <a:lnTo>
                    <a:pt x="450558" y="57878"/>
                  </a:lnTo>
                  <a:lnTo>
                    <a:pt x="453831" y="60027"/>
                  </a:lnTo>
                  <a:lnTo>
                    <a:pt x="454854" y="61776"/>
                  </a:lnTo>
                  <a:lnTo>
                    <a:pt x="454854" y="66461"/>
                  </a:lnTo>
                  <a:lnTo>
                    <a:pt x="453729" y="68619"/>
                  </a:lnTo>
                  <a:lnTo>
                    <a:pt x="451581" y="70450"/>
                  </a:lnTo>
                  <a:lnTo>
                    <a:pt x="449331" y="72292"/>
                  </a:lnTo>
                  <a:lnTo>
                    <a:pt x="446057" y="73212"/>
                  </a:lnTo>
                  <a:lnTo>
                    <a:pt x="461370" y="73212"/>
                  </a:lnTo>
                  <a:lnTo>
                    <a:pt x="462034" y="72169"/>
                  </a:lnTo>
                  <a:lnTo>
                    <a:pt x="463957" y="69305"/>
                  </a:lnTo>
                  <a:lnTo>
                    <a:pt x="464807" y="66461"/>
                  </a:lnTo>
                  <a:lnTo>
                    <a:pt x="464878" y="59607"/>
                  </a:lnTo>
                  <a:lnTo>
                    <a:pt x="464162" y="56804"/>
                  </a:lnTo>
                  <a:lnTo>
                    <a:pt x="462525" y="54554"/>
                  </a:lnTo>
                  <a:lnTo>
                    <a:pt x="460991" y="52293"/>
                  </a:lnTo>
                  <a:lnTo>
                    <a:pt x="458843" y="50574"/>
                  </a:lnTo>
                  <a:lnTo>
                    <a:pt x="453320" y="48211"/>
                  </a:lnTo>
                  <a:lnTo>
                    <a:pt x="448512" y="46697"/>
                  </a:lnTo>
                  <a:lnTo>
                    <a:pt x="436750" y="43536"/>
                  </a:lnTo>
                  <a:lnTo>
                    <a:pt x="433886" y="42698"/>
                  </a:lnTo>
                  <a:lnTo>
                    <a:pt x="427953" y="37552"/>
                  </a:lnTo>
                  <a:lnTo>
                    <a:pt x="427953" y="34279"/>
                  </a:lnTo>
                  <a:lnTo>
                    <a:pt x="428874" y="32529"/>
                  </a:lnTo>
                  <a:lnTo>
                    <a:pt x="432761" y="29542"/>
                  </a:lnTo>
                  <a:lnTo>
                    <a:pt x="435931" y="28806"/>
                  </a:lnTo>
                  <a:lnTo>
                    <a:pt x="459935" y="28806"/>
                  </a:lnTo>
                  <a:lnTo>
                    <a:pt x="457718" y="25778"/>
                  </a:lnTo>
                  <a:lnTo>
                    <a:pt x="455161" y="23998"/>
                  </a:lnTo>
                  <a:lnTo>
                    <a:pt x="451758" y="22678"/>
                  </a:lnTo>
                  <a:lnTo>
                    <a:pt x="448308" y="21379"/>
                  </a:lnTo>
                  <a:lnTo>
                    <a:pt x="444319" y="20725"/>
                  </a:lnTo>
                  <a:close/>
                </a:path>
                <a:path w="465455" h="81279">
                  <a:moveTo>
                    <a:pt x="459935" y="28806"/>
                  </a:moveTo>
                  <a:lnTo>
                    <a:pt x="444319" y="28806"/>
                  </a:lnTo>
                  <a:lnTo>
                    <a:pt x="447285" y="29635"/>
                  </a:lnTo>
                  <a:lnTo>
                    <a:pt x="449331" y="31312"/>
                  </a:lnTo>
                  <a:lnTo>
                    <a:pt x="451478" y="32980"/>
                  </a:lnTo>
                  <a:lnTo>
                    <a:pt x="452706" y="35312"/>
                  </a:lnTo>
                  <a:lnTo>
                    <a:pt x="453115" y="38299"/>
                  </a:lnTo>
                  <a:lnTo>
                    <a:pt x="462730" y="36990"/>
                  </a:lnTo>
                  <a:lnTo>
                    <a:pt x="462116" y="33235"/>
                  </a:lnTo>
                  <a:lnTo>
                    <a:pt x="460991" y="30248"/>
                  </a:lnTo>
                  <a:lnTo>
                    <a:pt x="459935" y="288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4" name="object 3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70230" y="3534376"/>
            <a:ext cx="103479" cy="731924"/>
          </a:xfrm>
          <a:prstGeom prst="rect">
            <a:avLst/>
          </a:prstGeom>
        </p:spPr>
      </p:pic>
      <p:sp>
        <p:nvSpPr>
          <p:cNvPr id="35" name="object 35"/>
          <p:cNvSpPr/>
          <p:nvPr/>
        </p:nvSpPr>
        <p:spPr>
          <a:xfrm>
            <a:off x="3574710" y="2123619"/>
            <a:ext cx="46355" cy="69850"/>
          </a:xfrm>
          <a:custGeom>
            <a:avLst/>
            <a:gdLst/>
            <a:ahLst/>
            <a:cxnLst/>
            <a:rect l="l" t="t" r="r" b="b"/>
            <a:pathLst>
              <a:path w="46354" h="69850">
                <a:moveTo>
                  <a:pt x="30787" y="0"/>
                </a:moveTo>
                <a:lnTo>
                  <a:pt x="17592" y="0"/>
                </a:lnTo>
                <a:lnTo>
                  <a:pt x="12274" y="1739"/>
                </a:lnTo>
                <a:lnTo>
                  <a:pt x="4500" y="8592"/>
                </a:lnTo>
                <a:lnTo>
                  <a:pt x="2250" y="13503"/>
                </a:lnTo>
                <a:lnTo>
                  <a:pt x="1636" y="20049"/>
                </a:lnTo>
                <a:lnTo>
                  <a:pt x="10432" y="20970"/>
                </a:lnTo>
                <a:lnTo>
                  <a:pt x="10432" y="16571"/>
                </a:lnTo>
                <a:lnTo>
                  <a:pt x="11660" y="13196"/>
                </a:lnTo>
                <a:lnTo>
                  <a:pt x="16569" y="8285"/>
                </a:lnTo>
                <a:lnTo>
                  <a:pt x="19842" y="7058"/>
                </a:lnTo>
                <a:lnTo>
                  <a:pt x="27821" y="7058"/>
                </a:lnTo>
                <a:lnTo>
                  <a:pt x="30991" y="8183"/>
                </a:lnTo>
                <a:lnTo>
                  <a:pt x="33344" y="10536"/>
                </a:lnTo>
                <a:lnTo>
                  <a:pt x="35799" y="12786"/>
                </a:lnTo>
                <a:lnTo>
                  <a:pt x="37026" y="15651"/>
                </a:lnTo>
                <a:lnTo>
                  <a:pt x="37026" y="22300"/>
                </a:lnTo>
                <a:lnTo>
                  <a:pt x="35696" y="25676"/>
                </a:lnTo>
                <a:lnTo>
                  <a:pt x="30378" y="32939"/>
                </a:lnTo>
                <a:lnTo>
                  <a:pt x="25264" y="37747"/>
                </a:lnTo>
                <a:lnTo>
                  <a:pt x="12887" y="47976"/>
                </a:lnTo>
                <a:lnTo>
                  <a:pt x="9205" y="51454"/>
                </a:lnTo>
                <a:lnTo>
                  <a:pt x="4091" y="57490"/>
                </a:lnTo>
                <a:lnTo>
                  <a:pt x="2250" y="60558"/>
                </a:lnTo>
                <a:lnTo>
                  <a:pt x="306" y="65571"/>
                </a:lnTo>
                <a:lnTo>
                  <a:pt x="0" y="67515"/>
                </a:lnTo>
                <a:lnTo>
                  <a:pt x="0" y="69560"/>
                </a:lnTo>
                <a:lnTo>
                  <a:pt x="45822" y="69560"/>
                </a:lnTo>
                <a:lnTo>
                  <a:pt x="45822" y="61377"/>
                </a:lnTo>
                <a:lnTo>
                  <a:pt x="11864" y="61377"/>
                </a:lnTo>
                <a:lnTo>
                  <a:pt x="12785" y="59842"/>
                </a:lnTo>
                <a:lnTo>
                  <a:pt x="14012" y="58308"/>
                </a:lnTo>
                <a:lnTo>
                  <a:pt x="16876" y="55239"/>
                </a:lnTo>
                <a:lnTo>
                  <a:pt x="31401" y="42861"/>
                </a:lnTo>
                <a:lnTo>
                  <a:pt x="35799" y="38872"/>
                </a:lnTo>
                <a:lnTo>
                  <a:pt x="41015" y="32939"/>
                </a:lnTo>
                <a:lnTo>
                  <a:pt x="42959" y="30074"/>
                </a:lnTo>
                <a:lnTo>
                  <a:pt x="45209" y="24755"/>
                </a:lnTo>
                <a:lnTo>
                  <a:pt x="45720" y="21993"/>
                </a:lnTo>
                <a:lnTo>
                  <a:pt x="45720" y="13809"/>
                </a:lnTo>
                <a:lnTo>
                  <a:pt x="43777" y="9206"/>
                </a:lnTo>
                <a:lnTo>
                  <a:pt x="36106" y="1841"/>
                </a:lnTo>
                <a:lnTo>
                  <a:pt x="3078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11388" y="1961276"/>
            <a:ext cx="612775" cy="104139"/>
          </a:xfrm>
          <a:custGeom>
            <a:avLst/>
            <a:gdLst/>
            <a:ahLst/>
            <a:cxnLst/>
            <a:rect l="l" t="t" r="r" b="b"/>
            <a:pathLst>
              <a:path w="612775" h="104139">
                <a:moveTo>
                  <a:pt x="39890" y="13912"/>
                </a:moveTo>
                <a:lnTo>
                  <a:pt x="23729" y="13912"/>
                </a:lnTo>
                <a:lnTo>
                  <a:pt x="23729" y="80301"/>
                </a:lnTo>
                <a:lnTo>
                  <a:pt x="39890" y="80301"/>
                </a:lnTo>
                <a:lnTo>
                  <a:pt x="39890" y="13912"/>
                </a:lnTo>
                <a:close/>
              </a:path>
              <a:path w="612775" h="104139">
                <a:moveTo>
                  <a:pt x="63620" y="409"/>
                </a:moveTo>
                <a:lnTo>
                  <a:pt x="0" y="409"/>
                </a:lnTo>
                <a:lnTo>
                  <a:pt x="0" y="13912"/>
                </a:lnTo>
                <a:lnTo>
                  <a:pt x="63620" y="13912"/>
                </a:lnTo>
                <a:lnTo>
                  <a:pt x="63620" y="409"/>
                </a:lnTo>
                <a:close/>
              </a:path>
              <a:path w="612775" h="104139">
                <a:moveTo>
                  <a:pt x="160482" y="21788"/>
                </a:moveTo>
                <a:lnTo>
                  <a:pt x="104533" y="21788"/>
                </a:lnTo>
                <a:lnTo>
                  <a:pt x="104533" y="35803"/>
                </a:lnTo>
                <a:lnTo>
                  <a:pt x="160482" y="35803"/>
                </a:lnTo>
                <a:lnTo>
                  <a:pt x="160482" y="21788"/>
                </a:lnTo>
                <a:close/>
              </a:path>
              <a:path w="612775" h="104139">
                <a:moveTo>
                  <a:pt x="160482" y="45930"/>
                </a:moveTo>
                <a:lnTo>
                  <a:pt x="104533" y="45930"/>
                </a:lnTo>
                <a:lnTo>
                  <a:pt x="104533" y="60047"/>
                </a:lnTo>
                <a:lnTo>
                  <a:pt x="160482" y="60047"/>
                </a:lnTo>
                <a:lnTo>
                  <a:pt x="160482" y="45930"/>
                </a:lnTo>
                <a:close/>
              </a:path>
              <a:path w="612775" h="104139">
                <a:moveTo>
                  <a:pt x="237502" y="0"/>
                </a:moveTo>
                <a:lnTo>
                  <a:pt x="222057" y="0"/>
                </a:lnTo>
                <a:lnTo>
                  <a:pt x="216022" y="2761"/>
                </a:lnTo>
                <a:lnTo>
                  <a:pt x="203748" y="40713"/>
                </a:lnTo>
                <a:lnTo>
                  <a:pt x="204222" y="51469"/>
                </a:lnTo>
                <a:lnTo>
                  <a:pt x="221955" y="81734"/>
                </a:lnTo>
                <a:lnTo>
                  <a:pt x="237502" y="81734"/>
                </a:lnTo>
                <a:lnTo>
                  <a:pt x="243536" y="78972"/>
                </a:lnTo>
                <a:lnTo>
                  <a:pt x="247832" y="73550"/>
                </a:lnTo>
                <a:lnTo>
                  <a:pt x="250540" y="69049"/>
                </a:lnTo>
                <a:lnTo>
                  <a:pt x="227887" y="69049"/>
                </a:lnTo>
                <a:lnTo>
                  <a:pt x="226250" y="68435"/>
                </a:lnTo>
                <a:lnTo>
                  <a:pt x="224818" y="67208"/>
                </a:lnTo>
                <a:lnTo>
                  <a:pt x="223386" y="66082"/>
                </a:lnTo>
                <a:lnTo>
                  <a:pt x="222159" y="63730"/>
                </a:lnTo>
                <a:lnTo>
                  <a:pt x="220318" y="56774"/>
                </a:lnTo>
                <a:lnTo>
                  <a:pt x="219897" y="51469"/>
                </a:lnTo>
                <a:lnTo>
                  <a:pt x="219905" y="30221"/>
                </a:lnTo>
                <a:lnTo>
                  <a:pt x="220318" y="24857"/>
                </a:lnTo>
                <a:lnTo>
                  <a:pt x="221443" y="20868"/>
                </a:lnTo>
                <a:lnTo>
                  <a:pt x="222159" y="17799"/>
                </a:lnTo>
                <a:lnTo>
                  <a:pt x="223386" y="15753"/>
                </a:lnTo>
                <a:lnTo>
                  <a:pt x="226250" y="13298"/>
                </a:lnTo>
                <a:lnTo>
                  <a:pt x="227887" y="12786"/>
                </a:lnTo>
                <a:lnTo>
                  <a:pt x="250616" y="12786"/>
                </a:lnTo>
                <a:lnTo>
                  <a:pt x="247934" y="8285"/>
                </a:lnTo>
                <a:lnTo>
                  <a:pt x="243536" y="2761"/>
                </a:lnTo>
                <a:lnTo>
                  <a:pt x="237502" y="0"/>
                </a:lnTo>
                <a:close/>
              </a:path>
              <a:path w="612775" h="104139">
                <a:moveTo>
                  <a:pt x="250616" y="12786"/>
                </a:moveTo>
                <a:lnTo>
                  <a:pt x="231569" y="12786"/>
                </a:lnTo>
                <a:lnTo>
                  <a:pt x="233206" y="13298"/>
                </a:lnTo>
                <a:lnTo>
                  <a:pt x="234740" y="14525"/>
                </a:lnTo>
                <a:lnTo>
                  <a:pt x="236172" y="15753"/>
                </a:lnTo>
                <a:lnTo>
                  <a:pt x="237297" y="18106"/>
                </a:lnTo>
                <a:lnTo>
                  <a:pt x="238218" y="21584"/>
                </a:lnTo>
                <a:lnTo>
                  <a:pt x="239240" y="25062"/>
                </a:lnTo>
                <a:lnTo>
                  <a:pt x="239568" y="30221"/>
                </a:lnTo>
                <a:lnTo>
                  <a:pt x="239562" y="51469"/>
                </a:lnTo>
                <a:lnTo>
                  <a:pt x="239138" y="56978"/>
                </a:lnTo>
                <a:lnTo>
                  <a:pt x="237297" y="63934"/>
                </a:lnTo>
                <a:lnTo>
                  <a:pt x="236172" y="66082"/>
                </a:lnTo>
                <a:lnTo>
                  <a:pt x="234740" y="67208"/>
                </a:lnTo>
                <a:lnTo>
                  <a:pt x="233308" y="68435"/>
                </a:lnTo>
                <a:lnTo>
                  <a:pt x="231569" y="69049"/>
                </a:lnTo>
                <a:lnTo>
                  <a:pt x="250540" y="69049"/>
                </a:lnTo>
                <a:lnTo>
                  <a:pt x="251307" y="67775"/>
                </a:lnTo>
                <a:lnTo>
                  <a:pt x="253765" y="60418"/>
                </a:lnTo>
                <a:lnTo>
                  <a:pt x="255225" y="51469"/>
                </a:lnTo>
                <a:lnTo>
                  <a:pt x="255708" y="40918"/>
                </a:lnTo>
                <a:lnTo>
                  <a:pt x="255280" y="31507"/>
                </a:lnTo>
                <a:lnTo>
                  <a:pt x="255206" y="30221"/>
                </a:lnTo>
                <a:lnTo>
                  <a:pt x="253752" y="21303"/>
                </a:lnTo>
                <a:lnTo>
                  <a:pt x="251350" y="14017"/>
                </a:lnTo>
                <a:lnTo>
                  <a:pt x="250616" y="12786"/>
                </a:lnTo>
                <a:close/>
              </a:path>
              <a:path w="612775" h="104139">
                <a:moveTo>
                  <a:pt x="286393" y="65059"/>
                </a:moveTo>
                <a:lnTo>
                  <a:pt x="271153" y="65059"/>
                </a:lnTo>
                <a:lnTo>
                  <a:pt x="271153" y="80301"/>
                </a:lnTo>
                <a:lnTo>
                  <a:pt x="286393" y="80301"/>
                </a:lnTo>
                <a:lnTo>
                  <a:pt x="286393" y="65059"/>
                </a:lnTo>
                <a:close/>
              </a:path>
              <a:path w="612775" h="104139">
                <a:moveTo>
                  <a:pt x="315339" y="58206"/>
                </a:moveTo>
                <a:lnTo>
                  <a:pt x="299997" y="59740"/>
                </a:lnTo>
                <a:lnTo>
                  <a:pt x="300917" y="66492"/>
                </a:lnTo>
                <a:lnTo>
                  <a:pt x="303679" y="71811"/>
                </a:lnTo>
                <a:lnTo>
                  <a:pt x="312987" y="79688"/>
                </a:lnTo>
                <a:lnTo>
                  <a:pt x="319021" y="81734"/>
                </a:lnTo>
                <a:lnTo>
                  <a:pt x="335694" y="81734"/>
                </a:lnTo>
                <a:lnTo>
                  <a:pt x="342854" y="78153"/>
                </a:lnTo>
                <a:lnTo>
                  <a:pt x="349283" y="69458"/>
                </a:lnTo>
                <a:lnTo>
                  <a:pt x="323829" y="69458"/>
                </a:lnTo>
                <a:lnTo>
                  <a:pt x="321272" y="68435"/>
                </a:lnTo>
                <a:lnTo>
                  <a:pt x="316976" y="64343"/>
                </a:lnTo>
                <a:lnTo>
                  <a:pt x="315748" y="61684"/>
                </a:lnTo>
                <a:lnTo>
                  <a:pt x="315339" y="58206"/>
                </a:lnTo>
                <a:close/>
              </a:path>
              <a:path w="612775" h="104139">
                <a:moveTo>
                  <a:pt x="351347" y="39076"/>
                </a:moveTo>
                <a:lnTo>
                  <a:pt x="329659" y="39076"/>
                </a:lnTo>
                <a:lnTo>
                  <a:pt x="332523" y="40304"/>
                </a:lnTo>
                <a:lnTo>
                  <a:pt x="334773" y="42759"/>
                </a:lnTo>
                <a:lnTo>
                  <a:pt x="336921" y="45214"/>
                </a:lnTo>
                <a:lnTo>
                  <a:pt x="338046" y="48897"/>
                </a:lnTo>
                <a:lnTo>
                  <a:pt x="338046" y="59024"/>
                </a:lnTo>
                <a:lnTo>
                  <a:pt x="336921" y="62911"/>
                </a:lnTo>
                <a:lnTo>
                  <a:pt x="332523" y="68128"/>
                </a:lnTo>
                <a:lnTo>
                  <a:pt x="329761" y="69458"/>
                </a:lnTo>
                <a:lnTo>
                  <a:pt x="349283" y="69458"/>
                </a:lnTo>
                <a:lnTo>
                  <a:pt x="351854" y="65980"/>
                </a:lnTo>
                <a:lnTo>
                  <a:pt x="353798" y="60047"/>
                </a:lnTo>
                <a:lnTo>
                  <a:pt x="353798" y="45623"/>
                </a:lnTo>
                <a:lnTo>
                  <a:pt x="351445" y="39179"/>
                </a:lnTo>
                <a:close/>
              </a:path>
              <a:path w="612775" h="104139">
                <a:moveTo>
                  <a:pt x="350218" y="1432"/>
                </a:moveTo>
                <a:lnTo>
                  <a:pt x="309714" y="1432"/>
                </a:lnTo>
                <a:lnTo>
                  <a:pt x="301838" y="43066"/>
                </a:lnTo>
                <a:lnTo>
                  <a:pt x="314316" y="44907"/>
                </a:lnTo>
                <a:lnTo>
                  <a:pt x="317794" y="41020"/>
                </a:lnTo>
                <a:lnTo>
                  <a:pt x="321783" y="39076"/>
                </a:lnTo>
                <a:lnTo>
                  <a:pt x="351347" y="39076"/>
                </a:lnTo>
                <a:lnTo>
                  <a:pt x="342031" y="29358"/>
                </a:lnTo>
                <a:lnTo>
                  <a:pt x="318919" y="29358"/>
                </a:lnTo>
                <a:lnTo>
                  <a:pt x="321374" y="15855"/>
                </a:lnTo>
                <a:lnTo>
                  <a:pt x="350218" y="15855"/>
                </a:lnTo>
                <a:lnTo>
                  <a:pt x="350218" y="1432"/>
                </a:lnTo>
                <a:close/>
              </a:path>
              <a:path w="612775" h="104139">
                <a:moveTo>
                  <a:pt x="336205" y="26801"/>
                </a:moveTo>
                <a:lnTo>
                  <a:pt x="325874" y="26801"/>
                </a:lnTo>
                <a:lnTo>
                  <a:pt x="322397" y="27722"/>
                </a:lnTo>
                <a:lnTo>
                  <a:pt x="318919" y="29358"/>
                </a:lnTo>
                <a:lnTo>
                  <a:pt x="342031" y="29358"/>
                </a:lnTo>
                <a:lnTo>
                  <a:pt x="336205" y="26801"/>
                </a:lnTo>
                <a:close/>
              </a:path>
              <a:path w="612775" h="104139">
                <a:moveTo>
                  <a:pt x="409031" y="61479"/>
                </a:moveTo>
                <a:lnTo>
                  <a:pt x="393586" y="63832"/>
                </a:lnTo>
                <a:lnTo>
                  <a:pt x="395018" y="69356"/>
                </a:lnTo>
                <a:lnTo>
                  <a:pt x="398087" y="73652"/>
                </a:lnTo>
                <a:lnTo>
                  <a:pt x="402689" y="76823"/>
                </a:lnTo>
                <a:lnTo>
                  <a:pt x="407292" y="80097"/>
                </a:lnTo>
                <a:lnTo>
                  <a:pt x="413531" y="81631"/>
                </a:lnTo>
                <a:lnTo>
                  <a:pt x="430101" y="81631"/>
                </a:lnTo>
                <a:lnTo>
                  <a:pt x="436647" y="79790"/>
                </a:lnTo>
                <a:lnTo>
                  <a:pt x="441046" y="75903"/>
                </a:lnTo>
                <a:lnTo>
                  <a:pt x="445546" y="72118"/>
                </a:lnTo>
                <a:lnTo>
                  <a:pt x="446262" y="70583"/>
                </a:lnTo>
                <a:lnTo>
                  <a:pt x="417827" y="70583"/>
                </a:lnTo>
                <a:lnTo>
                  <a:pt x="414963" y="69765"/>
                </a:lnTo>
                <a:lnTo>
                  <a:pt x="413020" y="68231"/>
                </a:lnTo>
                <a:lnTo>
                  <a:pt x="410974" y="66696"/>
                </a:lnTo>
                <a:lnTo>
                  <a:pt x="409645" y="64446"/>
                </a:lnTo>
                <a:lnTo>
                  <a:pt x="409031" y="61479"/>
                </a:lnTo>
                <a:close/>
              </a:path>
              <a:path w="612775" h="104139">
                <a:moveTo>
                  <a:pt x="428056" y="21072"/>
                </a:moveTo>
                <a:lnTo>
                  <a:pt x="411793" y="21072"/>
                </a:lnTo>
                <a:lnTo>
                  <a:pt x="405656" y="22811"/>
                </a:lnTo>
                <a:lnTo>
                  <a:pt x="401666" y="26187"/>
                </a:lnTo>
                <a:lnTo>
                  <a:pt x="397780" y="29665"/>
                </a:lnTo>
                <a:lnTo>
                  <a:pt x="395734" y="33859"/>
                </a:lnTo>
                <a:lnTo>
                  <a:pt x="395734" y="44498"/>
                </a:lnTo>
                <a:lnTo>
                  <a:pt x="428772" y="60047"/>
                </a:lnTo>
                <a:lnTo>
                  <a:pt x="430510" y="60661"/>
                </a:lnTo>
                <a:lnTo>
                  <a:pt x="431316" y="61479"/>
                </a:lnTo>
                <a:lnTo>
                  <a:pt x="431942" y="62195"/>
                </a:lnTo>
                <a:lnTo>
                  <a:pt x="432351" y="63116"/>
                </a:lnTo>
                <a:lnTo>
                  <a:pt x="432351" y="65980"/>
                </a:lnTo>
                <a:lnTo>
                  <a:pt x="431636" y="67412"/>
                </a:lnTo>
                <a:lnTo>
                  <a:pt x="430306" y="68435"/>
                </a:lnTo>
                <a:lnTo>
                  <a:pt x="428362" y="69867"/>
                </a:lnTo>
                <a:lnTo>
                  <a:pt x="425396" y="70583"/>
                </a:lnTo>
                <a:lnTo>
                  <a:pt x="446262" y="70583"/>
                </a:lnTo>
                <a:lnTo>
                  <a:pt x="447694" y="67515"/>
                </a:lnTo>
                <a:lnTo>
                  <a:pt x="447694" y="57387"/>
                </a:lnTo>
                <a:lnTo>
                  <a:pt x="446160" y="53602"/>
                </a:lnTo>
                <a:lnTo>
                  <a:pt x="439716" y="48181"/>
                </a:lnTo>
                <a:lnTo>
                  <a:pt x="433988" y="45828"/>
                </a:lnTo>
                <a:lnTo>
                  <a:pt x="417623" y="42145"/>
                </a:lnTo>
                <a:lnTo>
                  <a:pt x="412918" y="40713"/>
                </a:lnTo>
                <a:lnTo>
                  <a:pt x="410463" y="38974"/>
                </a:lnTo>
                <a:lnTo>
                  <a:pt x="409951" y="38053"/>
                </a:lnTo>
                <a:lnTo>
                  <a:pt x="409951" y="35598"/>
                </a:lnTo>
                <a:lnTo>
                  <a:pt x="410565" y="34575"/>
                </a:lnTo>
                <a:lnTo>
                  <a:pt x="413429" y="32734"/>
                </a:lnTo>
                <a:lnTo>
                  <a:pt x="416395" y="32120"/>
                </a:lnTo>
                <a:lnTo>
                  <a:pt x="444523" y="32120"/>
                </a:lnTo>
                <a:lnTo>
                  <a:pt x="444319" y="31404"/>
                </a:lnTo>
                <a:lnTo>
                  <a:pt x="441659" y="27517"/>
                </a:lnTo>
                <a:lnTo>
                  <a:pt x="437773" y="24960"/>
                </a:lnTo>
                <a:lnTo>
                  <a:pt x="433988" y="22402"/>
                </a:lnTo>
                <a:lnTo>
                  <a:pt x="428056" y="21072"/>
                </a:lnTo>
                <a:close/>
              </a:path>
              <a:path w="612775" h="104139">
                <a:moveTo>
                  <a:pt x="444523" y="32120"/>
                </a:moveTo>
                <a:lnTo>
                  <a:pt x="423555" y="32120"/>
                </a:lnTo>
                <a:lnTo>
                  <a:pt x="426112" y="32734"/>
                </a:lnTo>
                <a:lnTo>
                  <a:pt x="427749" y="33962"/>
                </a:lnTo>
                <a:lnTo>
                  <a:pt x="429488" y="35087"/>
                </a:lnTo>
                <a:lnTo>
                  <a:pt x="430715" y="36826"/>
                </a:lnTo>
                <a:lnTo>
                  <a:pt x="431329" y="39076"/>
                </a:lnTo>
                <a:lnTo>
                  <a:pt x="445751" y="36417"/>
                </a:lnTo>
                <a:lnTo>
                  <a:pt x="444523" y="32120"/>
                </a:lnTo>
                <a:close/>
              </a:path>
              <a:path w="612775" h="104139">
                <a:moveTo>
                  <a:pt x="493722" y="21072"/>
                </a:moveTo>
                <a:lnTo>
                  <a:pt x="477458" y="21072"/>
                </a:lnTo>
                <a:lnTo>
                  <a:pt x="471117" y="23834"/>
                </a:lnTo>
                <a:lnTo>
                  <a:pt x="461093" y="34678"/>
                </a:lnTo>
                <a:lnTo>
                  <a:pt x="458640" y="41941"/>
                </a:lnTo>
                <a:lnTo>
                  <a:pt x="458536" y="59842"/>
                </a:lnTo>
                <a:lnTo>
                  <a:pt x="460479" y="66492"/>
                </a:lnTo>
                <a:lnTo>
                  <a:pt x="464264" y="71811"/>
                </a:lnTo>
                <a:lnTo>
                  <a:pt x="469071" y="78358"/>
                </a:lnTo>
                <a:lnTo>
                  <a:pt x="476538" y="81631"/>
                </a:lnTo>
                <a:lnTo>
                  <a:pt x="493006" y="81631"/>
                </a:lnTo>
                <a:lnTo>
                  <a:pt x="498324" y="80199"/>
                </a:lnTo>
                <a:lnTo>
                  <a:pt x="502518" y="77233"/>
                </a:lnTo>
                <a:lnTo>
                  <a:pt x="506814" y="74368"/>
                </a:lnTo>
                <a:lnTo>
                  <a:pt x="509809" y="70174"/>
                </a:lnTo>
                <a:lnTo>
                  <a:pt x="483289" y="70174"/>
                </a:lnTo>
                <a:lnTo>
                  <a:pt x="480322" y="68947"/>
                </a:lnTo>
                <a:lnTo>
                  <a:pt x="475617" y="63832"/>
                </a:lnTo>
                <a:lnTo>
                  <a:pt x="474390" y="60354"/>
                </a:lnTo>
                <a:lnTo>
                  <a:pt x="474288" y="55751"/>
                </a:lnTo>
                <a:lnTo>
                  <a:pt x="512644" y="55751"/>
                </a:lnTo>
                <a:lnTo>
                  <a:pt x="512316" y="47546"/>
                </a:lnTo>
                <a:lnTo>
                  <a:pt x="512115" y="46442"/>
                </a:lnTo>
                <a:lnTo>
                  <a:pt x="474492" y="46442"/>
                </a:lnTo>
                <a:lnTo>
                  <a:pt x="474585" y="41941"/>
                </a:lnTo>
                <a:lnTo>
                  <a:pt x="475515" y="38872"/>
                </a:lnTo>
                <a:lnTo>
                  <a:pt x="477765" y="36519"/>
                </a:lnTo>
                <a:lnTo>
                  <a:pt x="479913" y="34064"/>
                </a:lnTo>
                <a:lnTo>
                  <a:pt x="482675" y="32836"/>
                </a:lnTo>
                <a:lnTo>
                  <a:pt x="507635" y="32836"/>
                </a:lnTo>
                <a:lnTo>
                  <a:pt x="505484" y="29665"/>
                </a:lnTo>
                <a:lnTo>
                  <a:pt x="500472" y="23937"/>
                </a:lnTo>
                <a:lnTo>
                  <a:pt x="493722" y="21072"/>
                </a:lnTo>
                <a:close/>
              </a:path>
              <a:path w="612775" h="104139">
                <a:moveTo>
                  <a:pt x="496585" y="61888"/>
                </a:moveTo>
                <a:lnTo>
                  <a:pt x="495767" y="64855"/>
                </a:lnTo>
                <a:lnTo>
                  <a:pt x="494438" y="66901"/>
                </a:lnTo>
                <a:lnTo>
                  <a:pt x="491164" y="69560"/>
                </a:lnTo>
                <a:lnTo>
                  <a:pt x="489221" y="70174"/>
                </a:lnTo>
                <a:lnTo>
                  <a:pt x="509809" y="70174"/>
                </a:lnTo>
                <a:lnTo>
                  <a:pt x="511826" y="64446"/>
                </a:lnTo>
                <a:lnTo>
                  <a:pt x="496585" y="61888"/>
                </a:lnTo>
                <a:close/>
              </a:path>
              <a:path w="612775" h="104139">
                <a:moveTo>
                  <a:pt x="507635" y="32836"/>
                </a:moveTo>
                <a:lnTo>
                  <a:pt x="489119" y="32836"/>
                </a:lnTo>
                <a:lnTo>
                  <a:pt x="491778" y="33962"/>
                </a:lnTo>
                <a:lnTo>
                  <a:pt x="496176" y="38565"/>
                </a:lnTo>
                <a:lnTo>
                  <a:pt x="497301" y="41941"/>
                </a:lnTo>
                <a:lnTo>
                  <a:pt x="497404" y="46442"/>
                </a:lnTo>
                <a:lnTo>
                  <a:pt x="512115" y="46442"/>
                </a:lnTo>
                <a:lnTo>
                  <a:pt x="511020" y="40445"/>
                </a:lnTo>
                <a:lnTo>
                  <a:pt x="508746" y="34475"/>
                </a:lnTo>
                <a:lnTo>
                  <a:pt x="507635" y="32836"/>
                </a:lnTo>
                <a:close/>
              </a:path>
              <a:path w="612775" h="104139">
                <a:moveTo>
                  <a:pt x="525532" y="84189"/>
                </a:moveTo>
                <a:lnTo>
                  <a:pt x="525532" y="91145"/>
                </a:lnTo>
                <a:lnTo>
                  <a:pt x="527577" y="95441"/>
                </a:lnTo>
                <a:lnTo>
                  <a:pt x="535760" y="102193"/>
                </a:lnTo>
                <a:lnTo>
                  <a:pt x="542715" y="103829"/>
                </a:lnTo>
                <a:lnTo>
                  <a:pt x="557751" y="103829"/>
                </a:lnTo>
                <a:lnTo>
                  <a:pt x="562047" y="103318"/>
                </a:lnTo>
                <a:lnTo>
                  <a:pt x="565524" y="102193"/>
                </a:lnTo>
                <a:lnTo>
                  <a:pt x="568900" y="101170"/>
                </a:lnTo>
                <a:lnTo>
                  <a:pt x="571559" y="99635"/>
                </a:lnTo>
                <a:lnTo>
                  <a:pt x="575651" y="95748"/>
                </a:lnTo>
                <a:lnTo>
                  <a:pt x="577287" y="93088"/>
                </a:lnTo>
                <a:lnTo>
                  <a:pt x="577594" y="92168"/>
                </a:lnTo>
                <a:lnTo>
                  <a:pt x="548852" y="92168"/>
                </a:lnTo>
                <a:lnTo>
                  <a:pt x="546602" y="91554"/>
                </a:lnTo>
                <a:lnTo>
                  <a:pt x="545068" y="90531"/>
                </a:lnTo>
                <a:lnTo>
                  <a:pt x="544045" y="89713"/>
                </a:lnTo>
                <a:lnTo>
                  <a:pt x="543329" y="88383"/>
                </a:lnTo>
                <a:lnTo>
                  <a:pt x="543124" y="86337"/>
                </a:lnTo>
                <a:lnTo>
                  <a:pt x="525532" y="84189"/>
                </a:lnTo>
                <a:close/>
              </a:path>
              <a:path w="612775" h="104139">
                <a:moveTo>
                  <a:pt x="580049" y="70993"/>
                </a:moveTo>
                <a:lnTo>
                  <a:pt x="564706" y="70993"/>
                </a:lnTo>
                <a:lnTo>
                  <a:pt x="564591" y="84189"/>
                </a:lnTo>
                <a:lnTo>
                  <a:pt x="564502" y="85212"/>
                </a:lnTo>
                <a:lnTo>
                  <a:pt x="563990" y="86439"/>
                </a:lnTo>
                <a:lnTo>
                  <a:pt x="563377" y="88281"/>
                </a:lnTo>
                <a:lnTo>
                  <a:pt x="562354" y="89508"/>
                </a:lnTo>
                <a:lnTo>
                  <a:pt x="558978" y="91554"/>
                </a:lnTo>
                <a:lnTo>
                  <a:pt x="556012" y="92168"/>
                </a:lnTo>
                <a:lnTo>
                  <a:pt x="577594" y="92168"/>
                </a:lnTo>
                <a:lnTo>
                  <a:pt x="579537" y="86337"/>
                </a:lnTo>
                <a:lnTo>
                  <a:pt x="580049" y="81222"/>
                </a:lnTo>
                <a:lnTo>
                  <a:pt x="580049" y="70993"/>
                </a:lnTo>
                <a:close/>
              </a:path>
              <a:path w="612775" h="104139">
                <a:moveTo>
                  <a:pt x="555194" y="21072"/>
                </a:moveTo>
                <a:lnTo>
                  <a:pt x="541079" y="21072"/>
                </a:lnTo>
                <a:lnTo>
                  <a:pt x="535249" y="23630"/>
                </a:lnTo>
                <a:lnTo>
                  <a:pt x="530544" y="28745"/>
                </a:lnTo>
                <a:lnTo>
                  <a:pt x="525941" y="33962"/>
                </a:lnTo>
                <a:lnTo>
                  <a:pt x="523588" y="41327"/>
                </a:lnTo>
                <a:lnTo>
                  <a:pt x="523588" y="58819"/>
                </a:lnTo>
                <a:lnTo>
                  <a:pt x="525327" y="65264"/>
                </a:lnTo>
                <a:lnTo>
                  <a:pt x="533408" y="77028"/>
                </a:lnTo>
                <a:lnTo>
                  <a:pt x="539647" y="80301"/>
                </a:lnTo>
                <a:lnTo>
                  <a:pt x="554376" y="80301"/>
                </a:lnTo>
                <a:lnTo>
                  <a:pt x="560206" y="77233"/>
                </a:lnTo>
                <a:lnTo>
                  <a:pt x="564706" y="70993"/>
                </a:lnTo>
                <a:lnTo>
                  <a:pt x="580049" y="70993"/>
                </a:lnTo>
                <a:lnTo>
                  <a:pt x="580049" y="67924"/>
                </a:lnTo>
                <a:lnTo>
                  <a:pt x="548136" y="67924"/>
                </a:lnTo>
                <a:lnTo>
                  <a:pt x="545272" y="66492"/>
                </a:lnTo>
                <a:lnTo>
                  <a:pt x="542818" y="63730"/>
                </a:lnTo>
                <a:lnTo>
                  <a:pt x="540465" y="60865"/>
                </a:lnTo>
                <a:lnTo>
                  <a:pt x="539238" y="56364"/>
                </a:lnTo>
                <a:lnTo>
                  <a:pt x="539238" y="44293"/>
                </a:lnTo>
                <a:lnTo>
                  <a:pt x="540465" y="39997"/>
                </a:lnTo>
                <a:lnTo>
                  <a:pt x="542818" y="37133"/>
                </a:lnTo>
                <a:lnTo>
                  <a:pt x="545272" y="34269"/>
                </a:lnTo>
                <a:lnTo>
                  <a:pt x="548239" y="32836"/>
                </a:lnTo>
                <a:lnTo>
                  <a:pt x="580049" y="32836"/>
                </a:lnTo>
                <a:lnTo>
                  <a:pt x="580049" y="30586"/>
                </a:lnTo>
                <a:lnTo>
                  <a:pt x="565729" y="30586"/>
                </a:lnTo>
                <a:lnTo>
                  <a:pt x="561024" y="24244"/>
                </a:lnTo>
                <a:lnTo>
                  <a:pt x="555194" y="21072"/>
                </a:lnTo>
                <a:close/>
              </a:path>
              <a:path w="612775" h="104139">
                <a:moveTo>
                  <a:pt x="580049" y="32836"/>
                </a:moveTo>
                <a:lnTo>
                  <a:pt x="555705" y="32836"/>
                </a:lnTo>
                <a:lnTo>
                  <a:pt x="558876" y="34269"/>
                </a:lnTo>
                <a:lnTo>
                  <a:pt x="561331" y="37235"/>
                </a:lnTo>
                <a:lnTo>
                  <a:pt x="563786" y="40099"/>
                </a:lnTo>
                <a:lnTo>
                  <a:pt x="564929" y="44293"/>
                </a:lnTo>
                <a:lnTo>
                  <a:pt x="564982" y="56364"/>
                </a:lnTo>
                <a:lnTo>
                  <a:pt x="563683" y="60661"/>
                </a:lnTo>
                <a:lnTo>
                  <a:pt x="561126" y="63525"/>
                </a:lnTo>
                <a:lnTo>
                  <a:pt x="558569" y="66492"/>
                </a:lnTo>
                <a:lnTo>
                  <a:pt x="555398" y="67924"/>
                </a:lnTo>
                <a:lnTo>
                  <a:pt x="580049" y="67924"/>
                </a:lnTo>
                <a:lnTo>
                  <a:pt x="580049" y="32836"/>
                </a:lnTo>
                <a:close/>
              </a:path>
              <a:path w="612775" h="104139">
                <a:moveTo>
                  <a:pt x="580049" y="22402"/>
                </a:moveTo>
                <a:lnTo>
                  <a:pt x="565729" y="22402"/>
                </a:lnTo>
                <a:lnTo>
                  <a:pt x="565729" y="30586"/>
                </a:lnTo>
                <a:lnTo>
                  <a:pt x="580049" y="30586"/>
                </a:lnTo>
                <a:lnTo>
                  <a:pt x="580049" y="22402"/>
                </a:lnTo>
                <a:close/>
              </a:path>
              <a:path w="612775" h="104139">
                <a:moveTo>
                  <a:pt x="612677" y="65059"/>
                </a:moveTo>
                <a:lnTo>
                  <a:pt x="597335" y="65059"/>
                </a:lnTo>
                <a:lnTo>
                  <a:pt x="597335" y="80301"/>
                </a:lnTo>
                <a:lnTo>
                  <a:pt x="612677" y="80301"/>
                </a:lnTo>
                <a:lnTo>
                  <a:pt x="612677" y="6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7" name="object 37"/>
          <p:cNvGrpSpPr/>
          <p:nvPr/>
        </p:nvGrpSpPr>
        <p:grpSpPr>
          <a:xfrm>
            <a:off x="3459845" y="2274505"/>
            <a:ext cx="2350135" cy="3377565"/>
            <a:chOff x="3459845" y="2274505"/>
            <a:chExt cx="2350135" cy="3377565"/>
          </a:xfrm>
        </p:grpSpPr>
        <p:sp>
          <p:nvSpPr>
            <p:cNvPr id="38" name="object 38"/>
            <p:cNvSpPr/>
            <p:nvPr/>
          </p:nvSpPr>
          <p:spPr>
            <a:xfrm>
              <a:off x="3631158" y="2274506"/>
              <a:ext cx="2178685" cy="3256279"/>
            </a:xfrm>
            <a:custGeom>
              <a:avLst/>
              <a:gdLst/>
              <a:ahLst/>
              <a:cxnLst/>
              <a:rect l="l" t="t" r="r" b="b"/>
              <a:pathLst>
                <a:path w="2178685" h="3256279">
                  <a:moveTo>
                    <a:pt x="26085" y="3225469"/>
                  </a:moveTo>
                  <a:lnTo>
                    <a:pt x="0" y="3225469"/>
                  </a:lnTo>
                  <a:lnTo>
                    <a:pt x="0" y="3234029"/>
                  </a:lnTo>
                  <a:lnTo>
                    <a:pt x="26085" y="3234029"/>
                  </a:lnTo>
                  <a:lnTo>
                    <a:pt x="26085" y="3225469"/>
                  </a:lnTo>
                  <a:close/>
                </a:path>
                <a:path w="2178685" h="3256279">
                  <a:moveTo>
                    <a:pt x="2178227" y="3246653"/>
                  </a:moveTo>
                  <a:lnTo>
                    <a:pt x="2144280" y="3246653"/>
                  </a:lnTo>
                  <a:lnTo>
                    <a:pt x="2145195" y="3245104"/>
                  </a:lnTo>
                  <a:lnTo>
                    <a:pt x="2146427" y="3243567"/>
                  </a:lnTo>
                  <a:lnTo>
                    <a:pt x="2149284" y="3240506"/>
                  </a:lnTo>
                  <a:lnTo>
                    <a:pt x="2152561" y="3237598"/>
                  </a:lnTo>
                  <a:lnTo>
                    <a:pt x="2155469" y="3235147"/>
                  </a:lnTo>
                  <a:lnTo>
                    <a:pt x="2160206" y="3235147"/>
                  </a:lnTo>
                  <a:lnTo>
                    <a:pt x="2162784" y="3235147"/>
                  </a:lnTo>
                  <a:lnTo>
                    <a:pt x="2162784" y="3232581"/>
                  </a:lnTo>
                  <a:lnTo>
                    <a:pt x="2162784" y="3230029"/>
                  </a:lnTo>
                  <a:lnTo>
                    <a:pt x="2162784" y="3229025"/>
                  </a:lnTo>
                  <a:lnTo>
                    <a:pt x="2163813" y="3228149"/>
                  </a:lnTo>
                  <a:lnTo>
                    <a:pt x="2178126" y="3207245"/>
                  </a:lnTo>
                  <a:lnTo>
                    <a:pt x="2178126" y="3199015"/>
                  </a:lnTo>
                  <a:lnTo>
                    <a:pt x="2176183" y="3194443"/>
                  </a:lnTo>
                  <a:lnTo>
                    <a:pt x="2169439" y="3187979"/>
                  </a:lnTo>
                  <a:lnTo>
                    <a:pt x="2169439" y="3200908"/>
                  </a:lnTo>
                  <a:lnTo>
                    <a:pt x="2169439" y="3207499"/>
                  </a:lnTo>
                  <a:lnTo>
                    <a:pt x="2168106" y="3210903"/>
                  </a:lnTo>
                  <a:lnTo>
                    <a:pt x="2162784" y="3218129"/>
                  </a:lnTo>
                  <a:lnTo>
                    <a:pt x="2162784" y="3197733"/>
                  </a:lnTo>
                  <a:lnTo>
                    <a:pt x="2162784" y="3193211"/>
                  </a:lnTo>
                  <a:lnTo>
                    <a:pt x="2163407" y="3193440"/>
                  </a:lnTo>
                  <a:lnTo>
                    <a:pt x="2168207" y="3198076"/>
                  </a:lnTo>
                  <a:lnTo>
                    <a:pt x="2169439" y="3200908"/>
                  </a:lnTo>
                  <a:lnTo>
                    <a:pt x="2169439" y="3187979"/>
                  </a:lnTo>
                  <a:lnTo>
                    <a:pt x="2168512" y="3187077"/>
                  </a:lnTo>
                  <a:lnTo>
                    <a:pt x="2163203" y="3185236"/>
                  </a:lnTo>
                  <a:lnTo>
                    <a:pt x="2162784" y="3185236"/>
                  </a:lnTo>
                  <a:lnTo>
                    <a:pt x="2162784" y="37439"/>
                  </a:lnTo>
                  <a:lnTo>
                    <a:pt x="2162784" y="5118"/>
                  </a:lnTo>
                  <a:lnTo>
                    <a:pt x="2162784" y="2590"/>
                  </a:lnTo>
                  <a:lnTo>
                    <a:pt x="2162784" y="50"/>
                  </a:lnTo>
                  <a:lnTo>
                    <a:pt x="2160206" y="0"/>
                  </a:lnTo>
                  <a:lnTo>
                    <a:pt x="2157679" y="0"/>
                  </a:lnTo>
                  <a:lnTo>
                    <a:pt x="2157679" y="5118"/>
                  </a:lnTo>
                  <a:lnTo>
                    <a:pt x="2157679" y="37439"/>
                  </a:lnTo>
                  <a:lnTo>
                    <a:pt x="2157679" y="403771"/>
                  </a:lnTo>
                  <a:lnTo>
                    <a:pt x="2125357" y="403771"/>
                  </a:lnTo>
                  <a:lnTo>
                    <a:pt x="2125357" y="408876"/>
                  </a:lnTo>
                  <a:lnTo>
                    <a:pt x="2157679" y="408876"/>
                  </a:lnTo>
                  <a:lnTo>
                    <a:pt x="2157679" y="807529"/>
                  </a:lnTo>
                  <a:lnTo>
                    <a:pt x="2125357" y="807529"/>
                  </a:lnTo>
                  <a:lnTo>
                    <a:pt x="2125357" y="812634"/>
                  </a:lnTo>
                  <a:lnTo>
                    <a:pt x="2157679" y="812634"/>
                  </a:lnTo>
                  <a:lnTo>
                    <a:pt x="2157679" y="1211287"/>
                  </a:lnTo>
                  <a:lnTo>
                    <a:pt x="2125357" y="1211287"/>
                  </a:lnTo>
                  <a:lnTo>
                    <a:pt x="2125357" y="1216406"/>
                  </a:lnTo>
                  <a:lnTo>
                    <a:pt x="2157679" y="1216406"/>
                  </a:lnTo>
                  <a:lnTo>
                    <a:pt x="2157679" y="1615046"/>
                  </a:lnTo>
                  <a:lnTo>
                    <a:pt x="2125357" y="1615046"/>
                  </a:lnTo>
                  <a:lnTo>
                    <a:pt x="2125357" y="1620164"/>
                  </a:lnTo>
                  <a:lnTo>
                    <a:pt x="2157679" y="1620164"/>
                  </a:lnTo>
                  <a:lnTo>
                    <a:pt x="2157679" y="2018804"/>
                  </a:lnTo>
                  <a:lnTo>
                    <a:pt x="2125357" y="2018804"/>
                  </a:lnTo>
                  <a:lnTo>
                    <a:pt x="2125357" y="2023922"/>
                  </a:lnTo>
                  <a:lnTo>
                    <a:pt x="2157679" y="2023922"/>
                  </a:lnTo>
                  <a:lnTo>
                    <a:pt x="2157679" y="2422563"/>
                  </a:lnTo>
                  <a:lnTo>
                    <a:pt x="2125357" y="2422563"/>
                  </a:lnTo>
                  <a:lnTo>
                    <a:pt x="2125357" y="2427681"/>
                  </a:lnTo>
                  <a:lnTo>
                    <a:pt x="2157679" y="2427681"/>
                  </a:lnTo>
                  <a:lnTo>
                    <a:pt x="2157679" y="2826270"/>
                  </a:lnTo>
                  <a:lnTo>
                    <a:pt x="2125357" y="2826270"/>
                  </a:lnTo>
                  <a:lnTo>
                    <a:pt x="2125357" y="2831388"/>
                  </a:lnTo>
                  <a:lnTo>
                    <a:pt x="2157679" y="2831388"/>
                  </a:lnTo>
                  <a:lnTo>
                    <a:pt x="2157679" y="3185236"/>
                  </a:lnTo>
                  <a:lnTo>
                    <a:pt x="2150008" y="3185236"/>
                  </a:lnTo>
                  <a:lnTo>
                    <a:pt x="2144687" y="3186938"/>
                  </a:lnTo>
                  <a:lnTo>
                    <a:pt x="2136914" y="3193770"/>
                  </a:lnTo>
                  <a:lnTo>
                    <a:pt x="2134666" y="3198761"/>
                  </a:lnTo>
                  <a:lnTo>
                    <a:pt x="2134044" y="3205276"/>
                  </a:lnTo>
                  <a:lnTo>
                    <a:pt x="2142845" y="3206165"/>
                  </a:lnTo>
                  <a:lnTo>
                    <a:pt x="2142845" y="3201822"/>
                  </a:lnTo>
                  <a:lnTo>
                    <a:pt x="2144064" y="3198418"/>
                  </a:lnTo>
                  <a:lnTo>
                    <a:pt x="2148979" y="3193491"/>
                  </a:lnTo>
                  <a:lnTo>
                    <a:pt x="2152256" y="3192272"/>
                  </a:lnTo>
                  <a:lnTo>
                    <a:pt x="2157679" y="3192272"/>
                  </a:lnTo>
                  <a:lnTo>
                    <a:pt x="2157679" y="3197733"/>
                  </a:lnTo>
                  <a:lnTo>
                    <a:pt x="2157679" y="3223018"/>
                  </a:lnTo>
                  <a:lnTo>
                    <a:pt x="2149119" y="3230029"/>
                  </a:lnTo>
                  <a:lnTo>
                    <a:pt x="2125357" y="3230029"/>
                  </a:lnTo>
                  <a:lnTo>
                    <a:pt x="1636229" y="3230029"/>
                  </a:lnTo>
                  <a:lnTo>
                    <a:pt x="1636229" y="3185236"/>
                  </a:lnTo>
                  <a:lnTo>
                    <a:pt x="1630807" y="3185236"/>
                  </a:lnTo>
                  <a:lnTo>
                    <a:pt x="1629283" y="3188220"/>
                  </a:lnTo>
                  <a:lnTo>
                    <a:pt x="1626819" y="3191306"/>
                  </a:lnTo>
                  <a:lnTo>
                    <a:pt x="1619669" y="3197682"/>
                  </a:lnTo>
                  <a:lnTo>
                    <a:pt x="1615465" y="3200387"/>
                  </a:lnTo>
                  <a:lnTo>
                    <a:pt x="1610766" y="3202635"/>
                  </a:lnTo>
                  <a:lnTo>
                    <a:pt x="1610766" y="3210852"/>
                  </a:lnTo>
                  <a:lnTo>
                    <a:pt x="1627746" y="3200590"/>
                  </a:lnTo>
                  <a:lnTo>
                    <a:pt x="1627746" y="3230029"/>
                  </a:lnTo>
                  <a:lnTo>
                    <a:pt x="1119949" y="3230029"/>
                  </a:lnTo>
                  <a:lnTo>
                    <a:pt x="1119987" y="3229724"/>
                  </a:lnTo>
                  <a:lnTo>
                    <a:pt x="1119987" y="3212439"/>
                  </a:lnTo>
                  <a:lnTo>
                    <a:pt x="1113180" y="3192272"/>
                  </a:lnTo>
                  <a:lnTo>
                    <a:pt x="1112443" y="3191129"/>
                  </a:lnTo>
                  <a:lnTo>
                    <a:pt x="1111313" y="3190100"/>
                  </a:lnTo>
                  <a:lnTo>
                    <a:pt x="1111313" y="3209226"/>
                  </a:lnTo>
                  <a:lnTo>
                    <a:pt x="1111313" y="3230029"/>
                  </a:lnTo>
                  <a:lnTo>
                    <a:pt x="1110754" y="3230029"/>
                  </a:lnTo>
                  <a:lnTo>
                    <a:pt x="1110754" y="3235147"/>
                  </a:lnTo>
                  <a:lnTo>
                    <a:pt x="1109980" y="3239554"/>
                  </a:lnTo>
                  <a:lnTo>
                    <a:pt x="1104646" y="3247136"/>
                  </a:lnTo>
                  <a:lnTo>
                    <a:pt x="1101394" y="3249015"/>
                  </a:lnTo>
                  <a:lnTo>
                    <a:pt x="1093622" y="3249015"/>
                  </a:lnTo>
                  <a:lnTo>
                    <a:pt x="1090345" y="3247123"/>
                  </a:lnTo>
                  <a:lnTo>
                    <a:pt x="1085024" y="3239592"/>
                  </a:lnTo>
                  <a:lnTo>
                    <a:pt x="1084237" y="3235147"/>
                  </a:lnTo>
                  <a:lnTo>
                    <a:pt x="1110754" y="3235147"/>
                  </a:lnTo>
                  <a:lnTo>
                    <a:pt x="1110754" y="3230029"/>
                  </a:lnTo>
                  <a:lnTo>
                    <a:pt x="1104150" y="3230029"/>
                  </a:lnTo>
                  <a:lnTo>
                    <a:pt x="1104150" y="3197733"/>
                  </a:lnTo>
                  <a:lnTo>
                    <a:pt x="1099045" y="3197733"/>
                  </a:lnTo>
                  <a:lnTo>
                    <a:pt x="1099045" y="3230029"/>
                  </a:lnTo>
                  <a:lnTo>
                    <a:pt x="1083703" y="3230029"/>
                  </a:lnTo>
                  <a:lnTo>
                    <a:pt x="1083703" y="3209226"/>
                  </a:lnTo>
                  <a:lnTo>
                    <a:pt x="1085126" y="3201466"/>
                  </a:lnTo>
                  <a:lnTo>
                    <a:pt x="1088097" y="3197237"/>
                  </a:lnTo>
                  <a:lnTo>
                    <a:pt x="1090345" y="3193923"/>
                  </a:lnTo>
                  <a:lnTo>
                    <a:pt x="1093520" y="3192272"/>
                  </a:lnTo>
                  <a:lnTo>
                    <a:pt x="1101394" y="3192272"/>
                  </a:lnTo>
                  <a:lnTo>
                    <a:pt x="1104671" y="3194151"/>
                  </a:lnTo>
                  <a:lnTo>
                    <a:pt x="1109980" y="3201644"/>
                  </a:lnTo>
                  <a:lnTo>
                    <a:pt x="1111313" y="3209226"/>
                  </a:lnTo>
                  <a:lnTo>
                    <a:pt x="1111313" y="3190100"/>
                  </a:lnTo>
                  <a:lnTo>
                    <a:pt x="1110081" y="3188970"/>
                  </a:lnTo>
                  <a:lnTo>
                    <a:pt x="1107325" y="3187471"/>
                  </a:lnTo>
                  <a:lnTo>
                    <a:pt x="1104455" y="3185972"/>
                  </a:lnTo>
                  <a:lnTo>
                    <a:pt x="1101191" y="3185236"/>
                  </a:lnTo>
                  <a:lnTo>
                    <a:pt x="1092492" y="3185236"/>
                  </a:lnTo>
                  <a:lnTo>
                    <a:pt x="1077175" y="3201644"/>
                  </a:lnTo>
                  <a:lnTo>
                    <a:pt x="1075715" y="3205861"/>
                  </a:lnTo>
                  <a:lnTo>
                    <a:pt x="1074902" y="3212439"/>
                  </a:lnTo>
                  <a:lnTo>
                    <a:pt x="1074902" y="3220643"/>
                  </a:lnTo>
                  <a:lnTo>
                    <a:pt x="1075321" y="3229724"/>
                  </a:lnTo>
                  <a:lnTo>
                    <a:pt x="1075359" y="3230029"/>
                  </a:lnTo>
                  <a:lnTo>
                    <a:pt x="595503" y="3230029"/>
                  </a:lnTo>
                  <a:lnTo>
                    <a:pt x="595503" y="3200590"/>
                  </a:lnTo>
                  <a:lnTo>
                    <a:pt x="595503" y="3185236"/>
                  </a:lnTo>
                  <a:lnTo>
                    <a:pt x="589978" y="3185236"/>
                  </a:lnTo>
                  <a:lnTo>
                    <a:pt x="588543" y="3188220"/>
                  </a:lnTo>
                  <a:lnTo>
                    <a:pt x="587006" y="3190087"/>
                  </a:lnTo>
                  <a:lnTo>
                    <a:pt x="587006" y="3200590"/>
                  </a:lnTo>
                  <a:lnTo>
                    <a:pt x="587006" y="3230029"/>
                  </a:lnTo>
                  <a:lnTo>
                    <a:pt x="574840" y="3230029"/>
                  </a:lnTo>
                  <a:lnTo>
                    <a:pt x="574840" y="3208769"/>
                  </a:lnTo>
                  <a:lnTo>
                    <a:pt x="575551" y="3208413"/>
                  </a:lnTo>
                  <a:lnTo>
                    <a:pt x="578929" y="3206458"/>
                  </a:lnTo>
                  <a:lnTo>
                    <a:pt x="582206" y="3204502"/>
                  </a:lnTo>
                  <a:lnTo>
                    <a:pt x="584962" y="3202546"/>
                  </a:lnTo>
                  <a:lnTo>
                    <a:pt x="587006" y="3200590"/>
                  </a:lnTo>
                  <a:lnTo>
                    <a:pt x="587006" y="3190087"/>
                  </a:lnTo>
                  <a:lnTo>
                    <a:pt x="585990" y="3191306"/>
                  </a:lnTo>
                  <a:lnTo>
                    <a:pt x="578827" y="3197682"/>
                  </a:lnTo>
                  <a:lnTo>
                    <a:pt x="574840" y="3200323"/>
                  </a:lnTo>
                  <a:lnTo>
                    <a:pt x="574840" y="3197733"/>
                  </a:lnTo>
                  <a:lnTo>
                    <a:pt x="569722" y="3197733"/>
                  </a:lnTo>
                  <a:lnTo>
                    <a:pt x="569722" y="3230029"/>
                  </a:lnTo>
                  <a:lnTo>
                    <a:pt x="555409" y="3230029"/>
                  </a:lnTo>
                  <a:lnTo>
                    <a:pt x="555409" y="3225469"/>
                  </a:lnTo>
                  <a:lnTo>
                    <a:pt x="529323" y="3225469"/>
                  </a:lnTo>
                  <a:lnTo>
                    <a:pt x="529323" y="3230029"/>
                  </a:lnTo>
                  <a:lnTo>
                    <a:pt x="77812" y="3230029"/>
                  </a:lnTo>
                  <a:lnTo>
                    <a:pt x="62128" y="3230029"/>
                  </a:lnTo>
                  <a:lnTo>
                    <a:pt x="78701" y="3207499"/>
                  </a:lnTo>
                  <a:lnTo>
                    <a:pt x="78651" y="3198761"/>
                  </a:lnTo>
                  <a:lnTo>
                    <a:pt x="76822" y="3194443"/>
                  </a:lnTo>
                  <a:lnTo>
                    <a:pt x="74523" y="3192272"/>
                  </a:lnTo>
                  <a:lnTo>
                    <a:pt x="69964" y="3187954"/>
                  </a:lnTo>
                  <a:lnTo>
                    <a:pt x="69964" y="3200908"/>
                  </a:lnTo>
                  <a:lnTo>
                    <a:pt x="69964" y="3207499"/>
                  </a:lnTo>
                  <a:lnTo>
                    <a:pt x="68643" y="3210903"/>
                  </a:lnTo>
                  <a:lnTo>
                    <a:pt x="65976" y="3214522"/>
                  </a:lnTo>
                  <a:lnTo>
                    <a:pt x="63398" y="3218154"/>
                  </a:lnTo>
                  <a:lnTo>
                    <a:pt x="58305" y="3223018"/>
                  </a:lnTo>
                  <a:lnTo>
                    <a:pt x="49758" y="3230029"/>
                  </a:lnTo>
                  <a:lnTo>
                    <a:pt x="45516" y="3230029"/>
                  </a:lnTo>
                  <a:lnTo>
                    <a:pt x="45516" y="3197733"/>
                  </a:lnTo>
                  <a:lnTo>
                    <a:pt x="45516" y="3197593"/>
                  </a:lnTo>
                  <a:lnTo>
                    <a:pt x="49618" y="3193491"/>
                  </a:lnTo>
                  <a:lnTo>
                    <a:pt x="52882" y="3192272"/>
                  </a:lnTo>
                  <a:lnTo>
                    <a:pt x="60858" y="3192272"/>
                  </a:lnTo>
                  <a:lnTo>
                    <a:pt x="63931" y="3193440"/>
                  </a:lnTo>
                  <a:lnTo>
                    <a:pt x="68846" y="3198076"/>
                  </a:lnTo>
                  <a:lnTo>
                    <a:pt x="69964" y="3200908"/>
                  </a:lnTo>
                  <a:lnTo>
                    <a:pt x="69964" y="3187954"/>
                  </a:lnTo>
                  <a:lnTo>
                    <a:pt x="69049" y="3187077"/>
                  </a:lnTo>
                  <a:lnTo>
                    <a:pt x="63830" y="3185236"/>
                  </a:lnTo>
                  <a:lnTo>
                    <a:pt x="50533" y="3185236"/>
                  </a:lnTo>
                  <a:lnTo>
                    <a:pt x="45516" y="3186874"/>
                  </a:lnTo>
                  <a:lnTo>
                    <a:pt x="45516" y="2831388"/>
                  </a:lnTo>
                  <a:lnTo>
                    <a:pt x="77812" y="2831388"/>
                  </a:lnTo>
                  <a:lnTo>
                    <a:pt x="77812" y="2826270"/>
                  </a:lnTo>
                  <a:lnTo>
                    <a:pt x="45516" y="2826270"/>
                  </a:lnTo>
                  <a:lnTo>
                    <a:pt x="45516" y="2427681"/>
                  </a:lnTo>
                  <a:lnTo>
                    <a:pt x="77812" y="2427681"/>
                  </a:lnTo>
                  <a:lnTo>
                    <a:pt x="77812" y="2422563"/>
                  </a:lnTo>
                  <a:lnTo>
                    <a:pt x="45516" y="2422563"/>
                  </a:lnTo>
                  <a:lnTo>
                    <a:pt x="45516" y="2023922"/>
                  </a:lnTo>
                  <a:lnTo>
                    <a:pt x="77812" y="2023922"/>
                  </a:lnTo>
                  <a:lnTo>
                    <a:pt x="77812" y="2018804"/>
                  </a:lnTo>
                  <a:lnTo>
                    <a:pt x="45516" y="2018804"/>
                  </a:lnTo>
                  <a:lnTo>
                    <a:pt x="45516" y="1216406"/>
                  </a:lnTo>
                  <a:lnTo>
                    <a:pt x="77812" y="1216406"/>
                  </a:lnTo>
                  <a:lnTo>
                    <a:pt x="77812" y="1211287"/>
                  </a:lnTo>
                  <a:lnTo>
                    <a:pt x="45516" y="1211287"/>
                  </a:lnTo>
                  <a:lnTo>
                    <a:pt x="45516" y="812634"/>
                  </a:lnTo>
                  <a:lnTo>
                    <a:pt x="77812" y="812634"/>
                  </a:lnTo>
                  <a:lnTo>
                    <a:pt x="77812" y="807529"/>
                  </a:lnTo>
                  <a:lnTo>
                    <a:pt x="45516" y="807529"/>
                  </a:lnTo>
                  <a:lnTo>
                    <a:pt x="45516" y="408876"/>
                  </a:lnTo>
                  <a:lnTo>
                    <a:pt x="77812" y="408876"/>
                  </a:lnTo>
                  <a:lnTo>
                    <a:pt x="77812" y="403771"/>
                  </a:lnTo>
                  <a:lnTo>
                    <a:pt x="45516" y="403771"/>
                  </a:lnTo>
                  <a:lnTo>
                    <a:pt x="45516" y="37439"/>
                  </a:lnTo>
                  <a:lnTo>
                    <a:pt x="45516" y="5118"/>
                  </a:lnTo>
                  <a:lnTo>
                    <a:pt x="77812" y="5118"/>
                  </a:lnTo>
                  <a:lnTo>
                    <a:pt x="569722" y="5118"/>
                  </a:lnTo>
                  <a:lnTo>
                    <a:pt x="569722" y="37439"/>
                  </a:lnTo>
                  <a:lnTo>
                    <a:pt x="574840" y="37439"/>
                  </a:lnTo>
                  <a:lnTo>
                    <a:pt x="574840" y="5118"/>
                  </a:lnTo>
                  <a:lnTo>
                    <a:pt x="1099045" y="5118"/>
                  </a:lnTo>
                  <a:lnTo>
                    <a:pt x="1099045" y="37439"/>
                  </a:lnTo>
                  <a:lnTo>
                    <a:pt x="1104150" y="37439"/>
                  </a:lnTo>
                  <a:lnTo>
                    <a:pt x="1104150" y="5118"/>
                  </a:lnTo>
                  <a:lnTo>
                    <a:pt x="1628355" y="5118"/>
                  </a:lnTo>
                  <a:lnTo>
                    <a:pt x="1628355" y="37439"/>
                  </a:lnTo>
                  <a:lnTo>
                    <a:pt x="1633474" y="37439"/>
                  </a:lnTo>
                  <a:lnTo>
                    <a:pt x="1633474" y="5118"/>
                  </a:lnTo>
                  <a:lnTo>
                    <a:pt x="2125357" y="5118"/>
                  </a:lnTo>
                  <a:lnTo>
                    <a:pt x="2157679" y="5118"/>
                  </a:lnTo>
                  <a:lnTo>
                    <a:pt x="2157679" y="0"/>
                  </a:lnTo>
                  <a:lnTo>
                    <a:pt x="2125357" y="0"/>
                  </a:lnTo>
                  <a:lnTo>
                    <a:pt x="77812" y="0"/>
                  </a:lnTo>
                  <a:lnTo>
                    <a:pt x="42964" y="0"/>
                  </a:lnTo>
                  <a:lnTo>
                    <a:pt x="40411" y="50"/>
                  </a:lnTo>
                  <a:lnTo>
                    <a:pt x="40411" y="2590"/>
                  </a:lnTo>
                  <a:lnTo>
                    <a:pt x="40411" y="37439"/>
                  </a:lnTo>
                  <a:lnTo>
                    <a:pt x="40411" y="3191230"/>
                  </a:lnTo>
                  <a:lnTo>
                    <a:pt x="37439" y="3193770"/>
                  </a:lnTo>
                  <a:lnTo>
                    <a:pt x="35191" y="3198761"/>
                  </a:lnTo>
                  <a:lnTo>
                    <a:pt x="34683" y="3205276"/>
                  </a:lnTo>
                  <a:lnTo>
                    <a:pt x="40411" y="3205873"/>
                  </a:lnTo>
                  <a:lnTo>
                    <a:pt x="40411" y="3232581"/>
                  </a:lnTo>
                  <a:lnTo>
                    <a:pt x="42964" y="3232581"/>
                  </a:lnTo>
                  <a:lnTo>
                    <a:pt x="42964" y="3235147"/>
                  </a:lnTo>
                  <a:lnTo>
                    <a:pt x="43789" y="3235147"/>
                  </a:lnTo>
                  <a:lnTo>
                    <a:pt x="42151" y="3236671"/>
                  </a:lnTo>
                  <a:lnTo>
                    <a:pt x="37033" y="3242716"/>
                  </a:lnTo>
                  <a:lnTo>
                    <a:pt x="35191" y="3245789"/>
                  </a:lnTo>
                  <a:lnTo>
                    <a:pt x="34061" y="3248926"/>
                  </a:lnTo>
                  <a:lnTo>
                    <a:pt x="33248" y="3250806"/>
                  </a:lnTo>
                  <a:lnTo>
                    <a:pt x="32943" y="3252774"/>
                  </a:lnTo>
                  <a:lnTo>
                    <a:pt x="33045" y="3254819"/>
                  </a:lnTo>
                  <a:lnTo>
                    <a:pt x="78867" y="3254819"/>
                  </a:lnTo>
                  <a:lnTo>
                    <a:pt x="78867" y="3246653"/>
                  </a:lnTo>
                  <a:lnTo>
                    <a:pt x="44805" y="3246653"/>
                  </a:lnTo>
                  <a:lnTo>
                    <a:pt x="45834" y="3245104"/>
                  </a:lnTo>
                  <a:lnTo>
                    <a:pt x="46951" y="3243567"/>
                  </a:lnTo>
                  <a:lnTo>
                    <a:pt x="48488" y="3242030"/>
                  </a:lnTo>
                  <a:lnTo>
                    <a:pt x="49923" y="3240506"/>
                  </a:lnTo>
                  <a:lnTo>
                    <a:pt x="53187" y="3237598"/>
                  </a:lnTo>
                  <a:lnTo>
                    <a:pt x="56108" y="3235147"/>
                  </a:lnTo>
                  <a:lnTo>
                    <a:pt x="77812" y="3235147"/>
                  </a:lnTo>
                  <a:lnTo>
                    <a:pt x="587006" y="3235147"/>
                  </a:lnTo>
                  <a:lnTo>
                    <a:pt x="587006" y="3254819"/>
                  </a:lnTo>
                  <a:lnTo>
                    <a:pt x="595503" y="3254819"/>
                  </a:lnTo>
                  <a:lnTo>
                    <a:pt x="595503" y="3235147"/>
                  </a:lnTo>
                  <a:lnTo>
                    <a:pt x="1076210" y="3235147"/>
                  </a:lnTo>
                  <a:lnTo>
                    <a:pt x="1090853" y="3256013"/>
                  </a:lnTo>
                  <a:lnTo>
                    <a:pt x="1102626" y="3256013"/>
                  </a:lnTo>
                  <a:lnTo>
                    <a:pt x="1106817" y="3254654"/>
                  </a:lnTo>
                  <a:lnTo>
                    <a:pt x="1110081" y="3251924"/>
                  </a:lnTo>
                  <a:lnTo>
                    <a:pt x="1113459" y="3249193"/>
                  </a:lnTo>
                  <a:lnTo>
                    <a:pt x="1113574" y="3249015"/>
                  </a:lnTo>
                  <a:lnTo>
                    <a:pt x="1115923" y="3245332"/>
                  </a:lnTo>
                  <a:lnTo>
                    <a:pt x="1117828" y="3239554"/>
                  </a:lnTo>
                  <a:lnTo>
                    <a:pt x="1119289" y="3235337"/>
                  </a:lnTo>
                  <a:lnTo>
                    <a:pt x="1119301" y="3235147"/>
                  </a:lnTo>
                  <a:lnTo>
                    <a:pt x="1627746" y="3235147"/>
                  </a:lnTo>
                  <a:lnTo>
                    <a:pt x="1627746" y="3254819"/>
                  </a:lnTo>
                  <a:lnTo>
                    <a:pt x="1636229" y="3254819"/>
                  </a:lnTo>
                  <a:lnTo>
                    <a:pt x="1636229" y="3235147"/>
                  </a:lnTo>
                  <a:lnTo>
                    <a:pt x="2125357" y="3235147"/>
                  </a:lnTo>
                  <a:lnTo>
                    <a:pt x="2143214" y="3235147"/>
                  </a:lnTo>
                  <a:lnTo>
                    <a:pt x="2132406" y="3252774"/>
                  </a:lnTo>
                  <a:lnTo>
                    <a:pt x="2132406" y="3254819"/>
                  </a:lnTo>
                  <a:lnTo>
                    <a:pt x="2178227" y="3254819"/>
                  </a:lnTo>
                  <a:lnTo>
                    <a:pt x="2178227" y="324665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44229" y="5353600"/>
              <a:ext cx="78860" cy="6959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59845" y="4949850"/>
              <a:ext cx="163244" cy="7077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44229" y="4546079"/>
              <a:ext cx="66177" cy="6966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59845" y="4142319"/>
              <a:ext cx="163244" cy="7078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575835" y="3738558"/>
              <a:ext cx="45720" cy="71120"/>
            </a:xfrm>
            <a:custGeom>
              <a:avLst/>
              <a:gdLst/>
              <a:ahLst/>
              <a:cxnLst/>
              <a:rect l="l" t="t" r="r" b="b"/>
              <a:pathLst>
                <a:path w="45720" h="71120">
                  <a:moveTo>
                    <a:pt x="26286" y="0"/>
                  </a:moveTo>
                  <a:lnTo>
                    <a:pt x="17592" y="0"/>
                  </a:lnTo>
                  <a:lnTo>
                    <a:pt x="13399" y="1432"/>
                  </a:lnTo>
                  <a:lnTo>
                    <a:pt x="10023" y="4091"/>
                  </a:lnTo>
                  <a:lnTo>
                    <a:pt x="6750" y="6853"/>
                  </a:lnTo>
                  <a:lnTo>
                    <a:pt x="4193" y="10638"/>
                  </a:lnTo>
                  <a:lnTo>
                    <a:pt x="2273" y="16469"/>
                  </a:lnTo>
                  <a:lnTo>
                    <a:pt x="818" y="20663"/>
                  </a:lnTo>
                  <a:lnTo>
                    <a:pt x="0" y="27312"/>
                  </a:lnTo>
                  <a:lnTo>
                    <a:pt x="0" y="35496"/>
                  </a:lnTo>
                  <a:lnTo>
                    <a:pt x="15956" y="70788"/>
                  </a:lnTo>
                  <a:lnTo>
                    <a:pt x="27718" y="70788"/>
                  </a:lnTo>
                  <a:lnTo>
                    <a:pt x="31912" y="69458"/>
                  </a:lnTo>
                  <a:lnTo>
                    <a:pt x="35185" y="66696"/>
                  </a:lnTo>
                  <a:lnTo>
                    <a:pt x="38560" y="64037"/>
                  </a:lnTo>
                  <a:lnTo>
                    <a:pt x="38690" y="63832"/>
                  </a:lnTo>
                  <a:lnTo>
                    <a:pt x="18717" y="63832"/>
                  </a:lnTo>
                  <a:lnTo>
                    <a:pt x="15444" y="61991"/>
                  </a:lnTo>
                  <a:lnTo>
                    <a:pt x="10126" y="54421"/>
                  </a:lnTo>
                  <a:lnTo>
                    <a:pt x="8796" y="46851"/>
                  </a:lnTo>
                  <a:lnTo>
                    <a:pt x="8796" y="24039"/>
                  </a:lnTo>
                  <a:lnTo>
                    <a:pt x="10228" y="16264"/>
                  </a:lnTo>
                  <a:lnTo>
                    <a:pt x="13194" y="12070"/>
                  </a:lnTo>
                  <a:lnTo>
                    <a:pt x="15444" y="8797"/>
                  </a:lnTo>
                  <a:lnTo>
                    <a:pt x="18615" y="7058"/>
                  </a:lnTo>
                  <a:lnTo>
                    <a:pt x="38261" y="7058"/>
                  </a:lnTo>
                  <a:lnTo>
                    <a:pt x="37538" y="5933"/>
                  </a:lnTo>
                  <a:lnTo>
                    <a:pt x="35185" y="3784"/>
                  </a:lnTo>
                  <a:lnTo>
                    <a:pt x="32423" y="2250"/>
                  </a:lnTo>
                  <a:lnTo>
                    <a:pt x="29559" y="818"/>
                  </a:lnTo>
                  <a:lnTo>
                    <a:pt x="26286" y="0"/>
                  </a:lnTo>
                  <a:close/>
                </a:path>
                <a:path w="45720" h="71120">
                  <a:moveTo>
                    <a:pt x="38261" y="7058"/>
                  </a:moveTo>
                  <a:lnTo>
                    <a:pt x="26491" y="7058"/>
                  </a:lnTo>
                  <a:lnTo>
                    <a:pt x="29764" y="9002"/>
                  </a:lnTo>
                  <a:lnTo>
                    <a:pt x="32423" y="12684"/>
                  </a:lnTo>
                  <a:lnTo>
                    <a:pt x="35083" y="16469"/>
                  </a:lnTo>
                  <a:lnTo>
                    <a:pt x="36412" y="24039"/>
                  </a:lnTo>
                  <a:lnTo>
                    <a:pt x="36412" y="46851"/>
                  </a:lnTo>
                  <a:lnTo>
                    <a:pt x="35083" y="54421"/>
                  </a:lnTo>
                  <a:lnTo>
                    <a:pt x="32423" y="58206"/>
                  </a:lnTo>
                  <a:lnTo>
                    <a:pt x="29764" y="61888"/>
                  </a:lnTo>
                  <a:lnTo>
                    <a:pt x="26491" y="63832"/>
                  </a:lnTo>
                  <a:lnTo>
                    <a:pt x="38690" y="63832"/>
                  </a:lnTo>
                  <a:lnTo>
                    <a:pt x="41015" y="60149"/>
                  </a:lnTo>
                  <a:lnTo>
                    <a:pt x="42652" y="55137"/>
                  </a:lnTo>
                  <a:lnTo>
                    <a:pt x="44391" y="50124"/>
                  </a:lnTo>
                  <a:lnTo>
                    <a:pt x="45085" y="44567"/>
                  </a:lnTo>
                  <a:lnTo>
                    <a:pt x="45093" y="27312"/>
                  </a:lnTo>
                  <a:lnTo>
                    <a:pt x="44697" y="23118"/>
                  </a:lnTo>
                  <a:lnTo>
                    <a:pt x="43675" y="19026"/>
                  </a:lnTo>
                  <a:lnTo>
                    <a:pt x="42549" y="15037"/>
                  </a:lnTo>
                  <a:lnTo>
                    <a:pt x="41117" y="11559"/>
                  </a:lnTo>
                  <a:lnTo>
                    <a:pt x="38261" y="705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91451" y="3334900"/>
              <a:ext cx="129081" cy="7078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582381" y="2931140"/>
              <a:ext cx="26034" cy="69850"/>
            </a:xfrm>
            <a:custGeom>
              <a:avLst/>
              <a:gdLst/>
              <a:ahLst/>
              <a:cxnLst/>
              <a:rect l="l" t="t" r="r" b="b"/>
              <a:pathLst>
                <a:path w="26035" h="69850">
                  <a:moveTo>
                    <a:pt x="25468" y="0"/>
                  </a:moveTo>
                  <a:lnTo>
                    <a:pt x="20047" y="0"/>
                  </a:lnTo>
                  <a:lnTo>
                    <a:pt x="18513" y="2966"/>
                  </a:lnTo>
                  <a:lnTo>
                    <a:pt x="16058" y="6035"/>
                  </a:lnTo>
                  <a:lnTo>
                    <a:pt x="8898" y="12377"/>
                  </a:lnTo>
                  <a:lnTo>
                    <a:pt x="4705" y="15139"/>
                  </a:lnTo>
                  <a:lnTo>
                    <a:pt x="0" y="17390"/>
                  </a:lnTo>
                  <a:lnTo>
                    <a:pt x="0" y="25573"/>
                  </a:lnTo>
                  <a:lnTo>
                    <a:pt x="16979" y="15344"/>
                  </a:lnTo>
                  <a:lnTo>
                    <a:pt x="16979" y="69560"/>
                  </a:lnTo>
                  <a:lnTo>
                    <a:pt x="25468" y="69560"/>
                  </a:lnTo>
                  <a:lnTo>
                    <a:pt x="25468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97997" y="2527379"/>
              <a:ext cx="122535" cy="7078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730204" y="3393414"/>
              <a:ext cx="1061720" cy="2114550"/>
            </a:xfrm>
            <a:custGeom>
              <a:avLst/>
              <a:gdLst/>
              <a:ahLst/>
              <a:cxnLst/>
              <a:rect l="l" t="t" r="r" b="b"/>
              <a:pathLst>
                <a:path w="1061720" h="2114550">
                  <a:moveTo>
                    <a:pt x="5105" y="2106320"/>
                  </a:moveTo>
                  <a:lnTo>
                    <a:pt x="0" y="2106320"/>
                  </a:lnTo>
                  <a:lnTo>
                    <a:pt x="0" y="2113991"/>
                  </a:lnTo>
                  <a:lnTo>
                    <a:pt x="5105" y="2113991"/>
                  </a:lnTo>
                  <a:lnTo>
                    <a:pt x="5105" y="2106320"/>
                  </a:lnTo>
                  <a:close/>
                </a:path>
                <a:path w="1061720" h="2114550">
                  <a:moveTo>
                    <a:pt x="5105" y="2075637"/>
                  </a:moveTo>
                  <a:lnTo>
                    <a:pt x="0" y="2075637"/>
                  </a:lnTo>
                  <a:lnTo>
                    <a:pt x="0" y="2083308"/>
                  </a:lnTo>
                  <a:lnTo>
                    <a:pt x="5105" y="2083308"/>
                  </a:lnTo>
                  <a:lnTo>
                    <a:pt x="5105" y="2075637"/>
                  </a:lnTo>
                  <a:close/>
                </a:path>
                <a:path w="1061720" h="2114550">
                  <a:moveTo>
                    <a:pt x="5105" y="2044941"/>
                  </a:moveTo>
                  <a:lnTo>
                    <a:pt x="0" y="2044941"/>
                  </a:lnTo>
                  <a:lnTo>
                    <a:pt x="0" y="2052612"/>
                  </a:lnTo>
                  <a:lnTo>
                    <a:pt x="5105" y="2052612"/>
                  </a:lnTo>
                  <a:lnTo>
                    <a:pt x="5105" y="2044941"/>
                  </a:lnTo>
                  <a:close/>
                </a:path>
                <a:path w="1061720" h="2114550">
                  <a:moveTo>
                    <a:pt x="5105" y="2014258"/>
                  </a:moveTo>
                  <a:lnTo>
                    <a:pt x="0" y="2014258"/>
                  </a:lnTo>
                  <a:lnTo>
                    <a:pt x="0" y="2021928"/>
                  </a:lnTo>
                  <a:lnTo>
                    <a:pt x="5105" y="2021928"/>
                  </a:lnTo>
                  <a:lnTo>
                    <a:pt x="5105" y="2014258"/>
                  </a:lnTo>
                  <a:close/>
                </a:path>
                <a:path w="1061720" h="2114550">
                  <a:moveTo>
                    <a:pt x="5105" y="1983562"/>
                  </a:moveTo>
                  <a:lnTo>
                    <a:pt x="0" y="1983562"/>
                  </a:lnTo>
                  <a:lnTo>
                    <a:pt x="0" y="1991233"/>
                  </a:lnTo>
                  <a:lnTo>
                    <a:pt x="5105" y="1991233"/>
                  </a:lnTo>
                  <a:lnTo>
                    <a:pt x="5105" y="1983562"/>
                  </a:lnTo>
                  <a:close/>
                </a:path>
                <a:path w="1061720" h="2114550">
                  <a:moveTo>
                    <a:pt x="5105" y="1952879"/>
                  </a:moveTo>
                  <a:lnTo>
                    <a:pt x="0" y="1952879"/>
                  </a:lnTo>
                  <a:lnTo>
                    <a:pt x="0" y="1960549"/>
                  </a:lnTo>
                  <a:lnTo>
                    <a:pt x="5105" y="1960549"/>
                  </a:lnTo>
                  <a:lnTo>
                    <a:pt x="5105" y="1952879"/>
                  </a:lnTo>
                  <a:close/>
                </a:path>
                <a:path w="1061720" h="2114550">
                  <a:moveTo>
                    <a:pt x="5105" y="1922195"/>
                  </a:moveTo>
                  <a:lnTo>
                    <a:pt x="0" y="1922195"/>
                  </a:lnTo>
                  <a:lnTo>
                    <a:pt x="0" y="1929866"/>
                  </a:lnTo>
                  <a:lnTo>
                    <a:pt x="5105" y="1929866"/>
                  </a:lnTo>
                  <a:lnTo>
                    <a:pt x="5105" y="1922195"/>
                  </a:lnTo>
                  <a:close/>
                </a:path>
                <a:path w="1061720" h="2114550">
                  <a:moveTo>
                    <a:pt x="5105" y="1891499"/>
                  </a:moveTo>
                  <a:lnTo>
                    <a:pt x="0" y="1891499"/>
                  </a:lnTo>
                  <a:lnTo>
                    <a:pt x="0" y="1899170"/>
                  </a:lnTo>
                  <a:lnTo>
                    <a:pt x="5105" y="1899170"/>
                  </a:lnTo>
                  <a:lnTo>
                    <a:pt x="5105" y="1891499"/>
                  </a:lnTo>
                  <a:close/>
                </a:path>
                <a:path w="1061720" h="2114550">
                  <a:moveTo>
                    <a:pt x="5105" y="1860816"/>
                  </a:moveTo>
                  <a:lnTo>
                    <a:pt x="0" y="1860816"/>
                  </a:lnTo>
                  <a:lnTo>
                    <a:pt x="0" y="1868487"/>
                  </a:lnTo>
                  <a:lnTo>
                    <a:pt x="5105" y="1868487"/>
                  </a:lnTo>
                  <a:lnTo>
                    <a:pt x="5105" y="1860816"/>
                  </a:lnTo>
                  <a:close/>
                </a:path>
                <a:path w="1061720" h="2114550">
                  <a:moveTo>
                    <a:pt x="5105" y="1830120"/>
                  </a:moveTo>
                  <a:lnTo>
                    <a:pt x="0" y="1830120"/>
                  </a:lnTo>
                  <a:lnTo>
                    <a:pt x="0" y="1837791"/>
                  </a:lnTo>
                  <a:lnTo>
                    <a:pt x="5105" y="1837791"/>
                  </a:lnTo>
                  <a:lnTo>
                    <a:pt x="5105" y="1830120"/>
                  </a:lnTo>
                  <a:close/>
                </a:path>
                <a:path w="1061720" h="2114550">
                  <a:moveTo>
                    <a:pt x="5105" y="1799437"/>
                  </a:moveTo>
                  <a:lnTo>
                    <a:pt x="0" y="1799437"/>
                  </a:lnTo>
                  <a:lnTo>
                    <a:pt x="0" y="1807108"/>
                  </a:lnTo>
                  <a:lnTo>
                    <a:pt x="5105" y="1807108"/>
                  </a:lnTo>
                  <a:lnTo>
                    <a:pt x="5105" y="1799437"/>
                  </a:lnTo>
                  <a:close/>
                </a:path>
                <a:path w="1061720" h="2114550">
                  <a:moveTo>
                    <a:pt x="5105" y="1768741"/>
                  </a:moveTo>
                  <a:lnTo>
                    <a:pt x="0" y="1768741"/>
                  </a:lnTo>
                  <a:lnTo>
                    <a:pt x="0" y="1776412"/>
                  </a:lnTo>
                  <a:lnTo>
                    <a:pt x="5105" y="1776412"/>
                  </a:lnTo>
                  <a:lnTo>
                    <a:pt x="5105" y="1768741"/>
                  </a:lnTo>
                  <a:close/>
                </a:path>
                <a:path w="1061720" h="2114550">
                  <a:moveTo>
                    <a:pt x="5105" y="1738058"/>
                  </a:moveTo>
                  <a:lnTo>
                    <a:pt x="0" y="1738058"/>
                  </a:lnTo>
                  <a:lnTo>
                    <a:pt x="0" y="1745729"/>
                  </a:lnTo>
                  <a:lnTo>
                    <a:pt x="5105" y="1745729"/>
                  </a:lnTo>
                  <a:lnTo>
                    <a:pt x="5105" y="1738058"/>
                  </a:lnTo>
                  <a:close/>
                </a:path>
                <a:path w="1061720" h="2114550">
                  <a:moveTo>
                    <a:pt x="5105" y="1707362"/>
                  </a:moveTo>
                  <a:lnTo>
                    <a:pt x="0" y="1707362"/>
                  </a:lnTo>
                  <a:lnTo>
                    <a:pt x="0" y="1715046"/>
                  </a:lnTo>
                  <a:lnTo>
                    <a:pt x="5105" y="1715046"/>
                  </a:lnTo>
                  <a:lnTo>
                    <a:pt x="5105" y="1707362"/>
                  </a:lnTo>
                  <a:close/>
                </a:path>
                <a:path w="1061720" h="2114550">
                  <a:moveTo>
                    <a:pt x="5105" y="1676679"/>
                  </a:moveTo>
                  <a:lnTo>
                    <a:pt x="0" y="1676679"/>
                  </a:lnTo>
                  <a:lnTo>
                    <a:pt x="0" y="1684350"/>
                  </a:lnTo>
                  <a:lnTo>
                    <a:pt x="5105" y="1684350"/>
                  </a:lnTo>
                  <a:lnTo>
                    <a:pt x="5105" y="1676679"/>
                  </a:lnTo>
                  <a:close/>
                </a:path>
                <a:path w="1061720" h="2114550">
                  <a:moveTo>
                    <a:pt x="5105" y="1645996"/>
                  </a:moveTo>
                  <a:lnTo>
                    <a:pt x="0" y="1645996"/>
                  </a:lnTo>
                  <a:lnTo>
                    <a:pt x="0" y="1653667"/>
                  </a:lnTo>
                  <a:lnTo>
                    <a:pt x="5105" y="1653667"/>
                  </a:lnTo>
                  <a:lnTo>
                    <a:pt x="5105" y="1645996"/>
                  </a:lnTo>
                  <a:close/>
                </a:path>
                <a:path w="1061720" h="2114550">
                  <a:moveTo>
                    <a:pt x="5105" y="1615300"/>
                  </a:moveTo>
                  <a:lnTo>
                    <a:pt x="0" y="1615300"/>
                  </a:lnTo>
                  <a:lnTo>
                    <a:pt x="0" y="1622971"/>
                  </a:lnTo>
                  <a:lnTo>
                    <a:pt x="5105" y="1622971"/>
                  </a:lnTo>
                  <a:lnTo>
                    <a:pt x="5105" y="1615300"/>
                  </a:lnTo>
                  <a:close/>
                </a:path>
                <a:path w="1061720" h="2114550">
                  <a:moveTo>
                    <a:pt x="5105" y="1584617"/>
                  </a:moveTo>
                  <a:lnTo>
                    <a:pt x="0" y="1584617"/>
                  </a:lnTo>
                  <a:lnTo>
                    <a:pt x="0" y="1592287"/>
                  </a:lnTo>
                  <a:lnTo>
                    <a:pt x="5105" y="1592287"/>
                  </a:lnTo>
                  <a:lnTo>
                    <a:pt x="5105" y="1584617"/>
                  </a:lnTo>
                  <a:close/>
                </a:path>
                <a:path w="1061720" h="2114550">
                  <a:moveTo>
                    <a:pt x="5105" y="1553921"/>
                  </a:moveTo>
                  <a:lnTo>
                    <a:pt x="0" y="1553921"/>
                  </a:lnTo>
                  <a:lnTo>
                    <a:pt x="0" y="1561592"/>
                  </a:lnTo>
                  <a:lnTo>
                    <a:pt x="5105" y="1561592"/>
                  </a:lnTo>
                  <a:lnTo>
                    <a:pt x="5105" y="1553921"/>
                  </a:lnTo>
                  <a:close/>
                </a:path>
                <a:path w="1061720" h="2114550">
                  <a:moveTo>
                    <a:pt x="5105" y="1523238"/>
                  </a:moveTo>
                  <a:lnTo>
                    <a:pt x="0" y="1523238"/>
                  </a:lnTo>
                  <a:lnTo>
                    <a:pt x="0" y="1530908"/>
                  </a:lnTo>
                  <a:lnTo>
                    <a:pt x="5105" y="1530908"/>
                  </a:lnTo>
                  <a:lnTo>
                    <a:pt x="5105" y="1523238"/>
                  </a:lnTo>
                  <a:close/>
                </a:path>
                <a:path w="1061720" h="2114550">
                  <a:moveTo>
                    <a:pt x="5105" y="1492542"/>
                  </a:moveTo>
                  <a:lnTo>
                    <a:pt x="0" y="1492542"/>
                  </a:lnTo>
                  <a:lnTo>
                    <a:pt x="0" y="1500225"/>
                  </a:lnTo>
                  <a:lnTo>
                    <a:pt x="5105" y="1500225"/>
                  </a:lnTo>
                  <a:lnTo>
                    <a:pt x="5105" y="1492542"/>
                  </a:lnTo>
                  <a:close/>
                </a:path>
                <a:path w="1061720" h="2114550">
                  <a:moveTo>
                    <a:pt x="5105" y="1461858"/>
                  </a:moveTo>
                  <a:lnTo>
                    <a:pt x="0" y="1461858"/>
                  </a:lnTo>
                  <a:lnTo>
                    <a:pt x="0" y="1469529"/>
                  </a:lnTo>
                  <a:lnTo>
                    <a:pt x="5105" y="1469529"/>
                  </a:lnTo>
                  <a:lnTo>
                    <a:pt x="5105" y="1461858"/>
                  </a:lnTo>
                  <a:close/>
                </a:path>
                <a:path w="1061720" h="2114550">
                  <a:moveTo>
                    <a:pt x="5105" y="1431175"/>
                  </a:moveTo>
                  <a:lnTo>
                    <a:pt x="0" y="1431175"/>
                  </a:lnTo>
                  <a:lnTo>
                    <a:pt x="0" y="1438846"/>
                  </a:lnTo>
                  <a:lnTo>
                    <a:pt x="5105" y="1438846"/>
                  </a:lnTo>
                  <a:lnTo>
                    <a:pt x="5105" y="1431175"/>
                  </a:lnTo>
                  <a:close/>
                </a:path>
                <a:path w="1061720" h="2114550">
                  <a:moveTo>
                    <a:pt x="5105" y="1400479"/>
                  </a:moveTo>
                  <a:lnTo>
                    <a:pt x="0" y="1400479"/>
                  </a:lnTo>
                  <a:lnTo>
                    <a:pt x="0" y="1408150"/>
                  </a:lnTo>
                  <a:lnTo>
                    <a:pt x="5105" y="1408150"/>
                  </a:lnTo>
                  <a:lnTo>
                    <a:pt x="5105" y="1400479"/>
                  </a:lnTo>
                  <a:close/>
                </a:path>
                <a:path w="1061720" h="2114550">
                  <a:moveTo>
                    <a:pt x="5105" y="1206474"/>
                  </a:moveTo>
                  <a:lnTo>
                    <a:pt x="0" y="1206474"/>
                  </a:lnTo>
                  <a:lnTo>
                    <a:pt x="0" y="1214145"/>
                  </a:lnTo>
                  <a:lnTo>
                    <a:pt x="5105" y="1214145"/>
                  </a:lnTo>
                  <a:lnTo>
                    <a:pt x="5105" y="1206474"/>
                  </a:lnTo>
                  <a:close/>
                </a:path>
                <a:path w="1061720" h="2114550">
                  <a:moveTo>
                    <a:pt x="5105" y="1022350"/>
                  </a:moveTo>
                  <a:lnTo>
                    <a:pt x="0" y="1022350"/>
                  </a:lnTo>
                  <a:lnTo>
                    <a:pt x="0" y="1030020"/>
                  </a:lnTo>
                  <a:lnTo>
                    <a:pt x="5105" y="1030020"/>
                  </a:lnTo>
                  <a:lnTo>
                    <a:pt x="5105" y="1022350"/>
                  </a:lnTo>
                  <a:close/>
                </a:path>
                <a:path w="1061720" h="2114550">
                  <a:moveTo>
                    <a:pt x="5105" y="991654"/>
                  </a:moveTo>
                  <a:lnTo>
                    <a:pt x="0" y="991654"/>
                  </a:lnTo>
                  <a:lnTo>
                    <a:pt x="0" y="999324"/>
                  </a:lnTo>
                  <a:lnTo>
                    <a:pt x="5105" y="999324"/>
                  </a:lnTo>
                  <a:lnTo>
                    <a:pt x="5105" y="991654"/>
                  </a:lnTo>
                  <a:close/>
                </a:path>
                <a:path w="1061720" h="2114550">
                  <a:moveTo>
                    <a:pt x="5105" y="960970"/>
                  </a:moveTo>
                  <a:lnTo>
                    <a:pt x="0" y="960970"/>
                  </a:lnTo>
                  <a:lnTo>
                    <a:pt x="0" y="968641"/>
                  </a:lnTo>
                  <a:lnTo>
                    <a:pt x="5105" y="968641"/>
                  </a:lnTo>
                  <a:lnTo>
                    <a:pt x="5105" y="960970"/>
                  </a:lnTo>
                  <a:close/>
                </a:path>
                <a:path w="1061720" h="2114550">
                  <a:moveTo>
                    <a:pt x="5105" y="930275"/>
                  </a:moveTo>
                  <a:lnTo>
                    <a:pt x="0" y="930275"/>
                  </a:lnTo>
                  <a:lnTo>
                    <a:pt x="0" y="937958"/>
                  </a:lnTo>
                  <a:lnTo>
                    <a:pt x="5105" y="937958"/>
                  </a:lnTo>
                  <a:lnTo>
                    <a:pt x="5105" y="930275"/>
                  </a:lnTo>
                  <a:close/>
                </a:path>
                <a:path w="1061720" h="2114550">
                  <a:moveTo>
                    <a:pt x="5105" y="899591"/>
                  </a:moveTo>
                  <a:lnTo>
                    <a:pt x="0" y="899591"/>
                  </a:lnTo>
                  <a:lnTo>
                    <a:pt x="0" y="907262"/>
                  </a:lnTo>
                  <a:lnTo>
                    <a:pt x="5105" y="907262"/>
                  </a:lnTo>
                  <a:lnTo>
                    <a:pt x="5105" y="899591"/>
                  </a:lnTo>
                  <a:close/>
                </a:path>
                <a:path w="1061720" h="2114550">
                  <a:moveTo>
                    <a:pt x="5105" y="868908"/>
                  </a:moveTo>
                  <a:lnTo>
                    <a:pt x="0" y="868908"/>
                  </a:lnTo>
                  <a:lnTo>
                    <a:pt x="0" y="876579"/>
                  </a:lnTo>
                  <a:lnTo>
                    <a:pt x="5105" y="876579"/>
                  </a:lnTo>
                  <a:lnTo>
                    <a:pt x="5105" y="868908"/>
                  </a:lnTo>
                  <a:close/>
                </a:path>
                <a:path w="1061720" h="2114550">
                  <a:moveTo>
                    <a:pt x="5105" y="838212"/>
                  </a:moveTo>
                  <a:lnTo>
                    <a:pt x="0" y="838212"/>
                  </a:lnTo>
                  <a:lnTo>
                    <a:pt x="0" y="845883"/>
                  </a:lnTo>
                  <a:lnTo>
                    <a:pt x="5105" y="845883"/>
                  </a:lnTo>
                  <a:lnTo>
                    <a:pt x="5105" y="838212"/>
                  </a:lnTo>
                  <a:close/>
                </a:path>
                <a:path w="1061720" h="2114550">
                  <a:moveTo>
                    <a:pt x="5105" y="807529"/>
                  </a:moveTo>
                  <a:lnTo>
                    <a:pt x="0" y="807529"/>
                  </a:lnTo>
                  <a:lnTo>
                    <a:pt x="0" y="815200"/>
                  </a:lnTo>
                  <a:lnTo>
                    <a:pt x="5105" y="815200"/>
                  </a:lnTo>
                  <a:lnTo>
                    <a:pt x="5105" y="807529"/>
                  </a:lnTo>
                  <a:close/>
                </a:path>
                <a:path w="1061720" h="2114550">
                  <a:moveTo>
                    <a:pt x="5105" y="776833"/>
                  </a:moveTo>
                  <a:lnTo>
                    <a:pt x="0" y="776833"/>
                  </a:lnTo>
                  <a:lnTo>
                    <a:pt x="0" y="784504"/>
                  </a:lnTo>
                  <a:lnTo>
                    <a:pt x="5105" y="784504"/>
                  </a:lnTo>
                  <a:lnTo>
                    <a:pt x="5105" y="776833"/>
                  </a:lnTo>
                  <a:close/>
                </a:path>
                <a:path w="1061720" h="2114550">
                  <a:moveTo>
                    <a:pt x="5105" y="746150"/>
                  </a:moveTo>
                  <a:lnTo>
                    <a:pt x="0" y="746150"/>
                  </a:lnTo>
                  <a:lnTo>
                    <a:pt x="0" y="753821"/>
                  </a:lnTo>
                  <a:lnTo>
                    <a:pt x="5105" y="753821"/>
                  </a:lnTo>
                  <a:lnTo>
                    <a:pt x="5105" y="746150"/>
                  </a:lnTo>
                  <a:close/>
                </a:path>
                <a:path w="1061720" h="2114550">
                  <a:moveTo>
                    <a:pt x="5105" y="715454"/>
                  </a:moveTo>
                  <a:lnTo>
                    <a:pt x="0" y="715454"/>
                  </a:lnTo>
                  <a:lnTo>
                    <a:pt x="0" y="723138"/>
                  </a:lnTo>
                  <a:lnTo>
                    <a:pt x="5105" y="723138"/>
                  </a:lnTo>
                  <a:lnTo>
                    <a:pt x="5105" y="715454"/>
                  </a:lnTo>
                  <a:close/>
                </a:path>
                <a:path w="1061720" h="2114550">
                  <a:moveTo>
                    <a:pt x="5105" y="684771"/>
                  </a:moveTo>
                  <a:lnTo>
                    <a:pt x="0" y="684771"/>
                  </a:lnTo>
                  <a:lnTo>
                    <a:pt x="0" y="692442"/>
                  </a:lnTo>
                  <a:lnTo>
                    <a:pt x="5105" y="692442"/>
                  </a:lnTo>
                  <a:lnTo>
                    <a:pt x="5105" y="684771"/>
                  </a:lnTo>
                  <a:close/>
                </a:path>
                <a:path w="1061720" h="2114550">
                  <a:moveTo>
                    <a:pt x="5105" y="654088"/>
                  </a:moveTo>
                  <a:lnTo>
                    <a:pt x="0" y="654088"/>
                  </a:lnTo>
                  <a:lnTo>
                    <a:pt x="0" y="661758"/>
                  </a:lnTo>
                  <a:lnTo>
                    <a:pt x="5105" y="661758"/>
                  </a:lnTo>
                  <a:lnTo>
                    <a:pt x="5105" y="654088"/>
                  </a:lnTo>
                  <a:close/>
                </a:path>
                <a:path w="1061720" h="2114550">
                  <a:moveTo>
                    <a:pt x="5105" y="623392"/>
                  </a:moveTo>
                  <a:lnTo>
                    <a:pt x="0" y="623392"/>
                  </a:lnTo>
                  <a:lnTo>
                    <a:pt x="0" y="631063"/>
                  </a:lnTo>
                  <a:lnTo>
                    <a:pt x="5105" y="631063"/>
                  </a:lnTo>
                  <a:lnTo>
                    <a:pt x="5105" y="623392"/>
                  </a:lnTo>
                  <a:close/>
                </a:path>
                <a:path w="1061720" h="2114550">
                  <a:moveTo>
                    <a:pt x="5105" y="368274"/>
                  </a:moveTo>
                  <a:lnTo>
                    <a:pt x="0" y="368274"/>
                  </a:lnTo>
                  <a:lnTo>
                    <a:pt x="0" y="375945"/>
                  </a:lnTo>
                  <a:lnTo>
                    <a:pt x="5105" y="375945"/>
                  </a:lnTo>
                  <a:lnTo>
                    <a:pt x="5105" y="368274"/>
                  </a:lnTo>
                  <a:close/>
                </a:path>
                <a:path w="1061720" h="2114550">
                  <a:moveTo>
                    <a:pt x="5105" y="337578"/>
                  </a:moveTo>
                  <a:lnTo>
                    <a:pt x="0" y="337578"/>
                  </a:lnTo>
                  <a:lnTo>
                    <a:pt x="0" y="345249"/>
                  </a:lnTo>
                  <a:lnTo>
                    <a:pt x="5105" y="345249"/>
                  </a:lnTo>
                  <a:lnTo>
                    <a:pt x="5105" y="337578"/>
                  </a:lnTo>
                  <a:close/>
                </a:path>
                <a:path w="1061720" h="2114550">
                  <a:moveTo>
                    <a:pt x="5105" y="306895"/>
                  </a:moveTo>
                  <a:lnTo>
                    <a:pt x="0" y="306895"/>
                  </a:lnTo>
                  <a:lnTo>
                    <a:pt x="0" y="314566"/>
                  </a:lnTo>
                  <a:lnTo>
                    <a:pt x="5105" y="314566"/>
                  </a:lnTo>
                  <a:lnTo>
                    <a:pt x="5105" y="306895"/>
                  </a:lnTo>
                  <a:close/>
                </a:path>
                <a:path w="1061720" h="2114550">
                  <a:moveTo>
                    <a:pt x="5105" y="276199"/>
                  </a:moveTo>
                  <a:lnTo>
                    <a:pt x="0" y="276199"/>
                  </a:lnTo>
                  <a:lnTo>
                    <a:pt x="0" y="283870"/>
                  </a:lnTo>
                  <a:lnTo>
                    <a:pt x="5105" y="283870"/>
                  </a:lnTo>
                  <a:lnTo>
                    <a:pt x="5105" y="276199"/>
                  </a:lnTo>
                  <a:close/>
                </a:path>
                <a:path w="1061720" h="2114550">
                  <a:moveTo>
                    <a:pt x="5105" y="245516"/>
                  </a:moveTo>
                  <a:lnTo>
                    <a:pt x="0" y="245516"/>
                  </a:lnTo>
                  <a:lnTo>
                    <a:pt x="0" y="253187"/>
                  </a:lnTo>
                  <a:lnTo>
                    <a:pt x="5105" y="253187"/>
                  </a:lnTo>
                  <a:lnTo>
                    <a:pt x="5105" y="245516"/>
                  </a:lnTo>
                  <a:close/>
                </a:path>
                <a:path w="1061720" h="2114550">
                  <a:moveTo>
                    <a:pt x="5105" y="214820"/>
                  </a:moveTo>
                  <a:lnTo>
                    <a:pt x="0" y="214820"/>
                  </a:lnTo>
                  <a:lnTo>
                    <a:pt x="0" y="222504"/>
                  </a:lnTo>
                  <a:lnTo>
                    <a:pt x="5105" y="222504"/>
                  </a:lnTo>
                  <a:lnTo>
                    <a:pt x="5105" y="214820"/>
                  </a:lnTo>
                  <a:close/>
                </a:path>
                <a:path w="1061720" h="2114550">
                  <a:moveTo>
                    <a:pt x="5105" y="184137"/>
                  </a:moveTo>
                  <a:lnTo>
                    <a:pt x="0" y="184137"/>
                  </a:lnTo>
                  <a:lnTo>
                    <a:pt x="0" y="191808"/>
                  </a:lnTo>
                  <a:lnTo>
                    <a:pt x="5105" y="191808"/>
                  </a:lnTo>
                  <a:lnTo>
                    <a:pt x="5105" y="184137"/>
                  </a:lnTo>
                  <a:close/>
                </a:path>
                <a:path w="1061720" h="2114550">
                  <a:moveTo>
                    <a:pt x="5105" y="153454"/>
                  </a:moveTo>
                  <a:lnTo>
                    <a:pt x="0" y="153454"/>
                  </a:lnTo>
                  <a:lnTo>
                    <a:pt x="0" y="161124"/>
                  </a:lnTo>
                  <a:lnTo>
                    <a:pt x="5105" y="161124"/>
                  </a:lnTo>
                  <a:lnTo>
                    <a:pt x="5105" y="153454"/>
                  </a:lnTo>
                  <a:close/>
                </a:path>
                <a:path w="1061720" h="2114550">
                  <a:moveTo>
                    <a:pt x="5105" y="122758"/>
                  </a:moveTo>
                  <a:lnTo>
                    <a:pt x="0" y="122758"/>
                  </a:lnTo>
                  <a:lnTo>
                    <a:pt x="0" y="130429"/>
                  </a:lnTo>
                  <a:lnTo>
                    <a:pt x="5105" y="130429"/>
                  </a:lnTo>
                  <a:lnTo>
                    <a:pt x="5105" y="122758"/>
                  </a:lnTo>
                  <a:close/>
                </a:path>
                <a:path w="1061720" h="2114550">
                  <a:moveTo>
                    <a:pt x="5105" y="92075"/>
                  </a:moveTo>
                  <a:lnTo>
                    <a:pt x="0" y="92075"/>
                  </a:lnTo>
                  <a:lnTo>
                    <a:pt x="0" y="99745"/>
                  </a:lnTo>
                  <a:lnTo>
                    <a:pt x="5105" y="99745"/>
                  </a:lnTo>
                  <a:lnTo>
                    <a:pt x="5105" y="92075"/>
                  </a:lnTo>
                  <a:close/>
                </a:path>
                <a:path w="1061720" h="2114550">
                  <a:moveTo>
                    <a:pt x="5105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05" y="69049"/>
                  </a:lnTo>
                  <a:lnTo>
                    <a:pt x="5105" y="61379"/>
                  </a:lnTo>
                  <a:close/>
                </a:path>
                <a:path w="1061720" h="2114550">
                  <a:moveTo>
                    <a:pt x="5105" y="30695"/>
                  </a:moveTo>
                  <a:lnTo>
                    <a:pt x="0" y="30695"/>
                  </a:lnTo>
                  <a:lnTo>
                    <a:pt x="0" y="38366"/>
                  </a:lnTo>
                  <a:lnTo>
                    <a:pt x="5105" y="38366"/>
                  </a:lnTo>
                  <a:lnTo>
                    <a:pt x="5105" y="30695"/>
                  </a:lnTo>
                  <a:close/>
                </a:path>
                <a:path w="1061720" h="2114550">
                  <a:moveTo>
                    <a:pt x="5105" y="0"/>
                  </a:moveTo>
                  <a:lnTo>
                    <a:pt x="0" y="0"/>
                  </a:lnTo>
                  <a:lnTo>
                    <a:pt x="0" y="7683"/>
                  </a:lnTo>
                  <a:lnTo>
                    <a:pt x="5105" y="7683"/>
                  </a:lnTo>
                  <a:lnTo>
                    <a:pt x="5105" y="0"/>
                  </a:lnTo>
                  <a:close/>
                </a:path>
                <a:path w="1061720" h="2114550">
                  <a:moveTo>
                    <a:pt x="132969" y="496138"/>
                  </a:moveTo>
                  <a:lnTo>
                    <a:pt x="125298" y="496138"/>
                  </a:lnTo>
                  <a:lnTo>
                    <a:pt x="125298" y="501256"/>
                  </a:lnTo>
                  <a:lnTo>
                    <a:pt x="132969" y="501256"/>
                  </a:lnTo>
                  <a:lnTo>
                    <a:pt x="132969" y="496138"/>
                  </a:lnTo>
                  <a:close/>
                </a:path>
                <a:path w="1061720" h="2114550">
                  <a:moveTo>
                    <a:pt x="163652" y="496138"/>
                  </a:moveTo>
                  <a:lnTo>
                    <a:pt x="155981" y="496138"/>
                  </a:lnTo>
                  <a:lnTo>
                    <a:pt x="155981" y="501256"/>
                  </a:lnTo>
                  <a:lnTo>
                    <a:pt x="163652" y="501256"/>
                  </a:lnTo>
                  <a:lnTo>
                    <a:pt x="163652" y="496138"/>
                  </a:lnTo>
                  <a:close/>
                </a:path>
                <a:path w="1061720" h="2114550">
                  <a:moveTo>
                    <a:pt x="194335" y="496138"/>
                  </a:moveTo>
                  <a:lnTo>
                    <a:pt x="186664" y="496138"/>
                  </a:lnTo>
                  <a:lnTo>
                    <a:pt x="186664" y="501256"/>
                  </a:lnTo>
                  <a:lnTo>
                    <a:pt x="194335" y="501256"/>
                  </a:lnTo>
                  <a:lnTo>
                    <a:pt x="194335" y="496138"/>
                  </a:lnTo>
                  <a:close/>
                </a:path>
                <a:path w="1061720" h="2114550">
                  <a:moveTo>
                    <a:pt x="225018" y="496138"/>
                  </a:moveTo>
                  <a:lnTo>
                    <a:pt x="217347" y="496138"/>
                  </a:lnTo>
                  <a:lnTo>
                    <a:pt x="217347" y="501256"/>
                  </a:lnTo>
                  <a:lnTo>
                    <a:pt x="225018" y="501256"/>
                  </a:lnTo>
                  <a:lnTo>
                    <a:pt x="225018" y="496138"/>
                  </a:lnTo>
                  <a:close/>
                </a:path>
                <a:path w="1061720" h="2114550">
                  <a:moveTo>
                    <a:pt x="631596" y="496138"/>
                  </a:moveTo>
                  <a:lnTo>
                    <a:pt x="623925" y="496138"/>
                  </a:lnTo>
                  <a:lnTo>
                    <a:pt x="623925" y="501256"/>
                  </a:lnTo>
                  <a:lnTo>
                    <a:pt x="631596" y="501256"/>
                  </a:lnTo>
                  <a:lnTo>
                    <a:pt x="631596" y="496138"/>
                  </a:lnTo>
                  <a:close/>
                </a:path>
                <a:path w="1061720" h="2114550">
                  <a:moveTo>
                    <a:pt x="662279" y="496138"/>
                  </a:moveTo>
                  <a:lnTo>
                    <a:pt x="654608" y="496138"/>
                  </a:lnTo>
                  <a:lnTo>
                    <a:pt x="654608" y="501256"/>
                  </a:lnTo>
                  <a:lnTo>
                    <a:pt x="662279" y="501256"/>
                  </a:lnTo>
                  <a:lnTo>
                    <a:pt x="662279" y="496138"/>
                  </a:lnTo>
                  <a:close/>
                </a:path>
                <a:path w="1061720" h="2114550">
                  <a:moveTo>
                    <a:pt x="692962" y="496138"/>
                  </a:moveTo>
                  <a:lnTo>
                    <a:pt x="685292" y="496138"/>
                  </a:lnTo>
                  <a:lnTo>
                    <a:pt x="685292" y="501256"/>
                  </a:lnTo>
                  <a:lnTo>
                    <a:pt x="692962" y="501256"/>
                  </a:lnTo>
                  <a:lnTo>
                    <a:pt x="692962" y="496138"/>
                  </a:lnTo>
                  <a:close/>
                </a:path>
                <a:path w="1061720" h="2114550">
                  <a:moveTo>
                    <a:pt x="723646" y="496138"/>
                  </a:moveTo>
                  <a:lnTo>
                    <a:pt x="715975" y="496138"/>
                  </a:lnTo>
                  <a:lnTo>
                    <a:pt x="715975" y="501256"/>
                  </a:lnTo>
                  <a:lnTo>
                    <a:pt x="723646" y="501256"/>
                  </a:lnTo>
                  <a:lnTo>
                    <a:pt x="723646" y="496138"/>
                  </a:lnTo>
                  <a:close/>
                </a:path>
                <a:path w="1061720" h="2114550">
                  <a:moveTo>
                    <a:pt x="754341" y="496138"/>
                  </a:moveTo>
                  <a:lnTo>
                    <a:pt x="746658" y="496138"/>
                  </a:lnTo>
                  <a:lnTo>
                    <a:pt x="746658" y="501256"/>
                  </a:lnTo>
                  <a:lnTo>
                    <a:pt x="754341" y="501256"/>
                  </a:lnTo>
                  <a:lnTo>
                    <a:pt x="754341" y="496138"/>
                  </a:lnTo>
                  <a:close/>
                </a:path>
                <a:path w="1061720" h="2114550">
                  <a:moveTo>
                    <a:pt x="785025" y="496138"/>
                  </a:moveTo>
                  <a:lnTo>
                    <a:pt x="777354" y="496138"/>
                  </a:lnTo>
                  <a:lnTo>
                    <a:pt x="777354" y="501256"/>
                  </a:lnTo>
                  <a:lnTo>
                    <a:pt x="785025" y="501256"/>
                  </a:lnTo>
                  <a:lnTo>
                    <a:pt x="785025" y="496138"/>
                  </a:lnTo>
                  <a:close/>
                </a:path>
                <a:path w="1061720" h="2114550">
                  <a:moveTo>
                    <a:pt x="815708" y="496138"/>
                  </a:moveTo>
                  <a:lnTo>
                    <a:pt x="808037" y="496138"/>
                  </a:lnTo>
                  <a:lnTo>
                    <a:pt x="808037" y="501256"/>
                  </a:lnTo>
                  <a:lnTo>
                    <a:pt x="815708" y="501256"/>
                  </a:lnTo>
                  <a:lnTo>
                    <a:pt x="815708" y="496138"/>
                  </a:lnTo>
                  <a:close/>
                </a:path>
                <a:path w="1061720" h="2114550">
                  <a:moveTo>
                    <a:pt x="846391" y="496138"/>
                  </a:moveTo>
                  <a:lnTo>
                    <a:pt x="838720" y="496138"/>
                  </a:lnTo>
                  <a:lnTo>
                    <a:pt x="838720" y="501256"/>
                  </a:lnTo>
                  <a:lnTo>
                    <a:pt x="846391" y="501256"/>
                  </a:lnTo>
                  <a:lnTo>
                    <a:pt x="846391" y="496138"/>
                  </a:lnTo>
                  <a:close/>
                </a:path>
                <a:path w="1061720" h="2114550">
                  <a:moveTo>
                    <a:pt x="877074" y="496138"/>
                  </a:moveTo>
                  <a:lnTo>
                    <a:pt x="869403" y="496138"/>
                  </a:lnTo>
                  <a:lnTo>
                    <a:pt x="869403" y="501256"/>
                  </a:lnTo>
                  <a:lnTo>
                    <a:pt x="877074" y="501256"/>
                  </a:lnTo>
                  <a:lnTo>
                    <a:pt x="877074" y="496138"/>
                  </a:lnTo>
                  <a:close/>
                </a:path>
                <a:path w="1061720" h="2114550">
                  <a:moveTo>
                    <a:pt x="907757" y="496138"/>
                  </a:moveTo>
                  <a:lnTo>
                    <a:pt x="900087" y="496138"/>
                  </a:lnTo>
                  <a:lnTo>
                    <a:pt x="900087" y="501256"/>
                  </a:lnTo>
                  <a:lnTo>
                    <a:pt x="907757" y="501256"/>
                  </a:lnTo>
                  <a:lnTo>
                    <a:pt x="907757" y="496138"/>
                  </a:lnTo>
                  <a:close/>
                </a:path>
                <a:path w="1061720" h="2114550">
                  <a:moveTo>
                    <a:pt x="938441" y="496138"/>
                  </a:moveTo>
                  <a:lnTo>
                    <a:pt x="930770" y="496138"/>
                  </a:lnTo>
                  <a:lnTo>
                    <a:pt x="930770" y="501256"/>
                  </a:lnTo>
                  <a:lnTo>
                    <a:pt x="938441" y="501256"/>
                  </a:lnTo>
                  <a:lnTo>
                    <a:pt x="938441" y="496138"/>
                  </a:lnTo>
                  <a:close/>
                </a:path>
                <a:path w="1061720" h="2114550">
                  <a:moveTo>
                    <a:pt x="969137" y="496138"/>
                  </a:moveTo>
                  <a:lnTo>
                    <a:pt x="961453" y="496138"/>
                  </a:lnTo>
                  <a:lnTo>
                    <a:pt x="961453" y="501256"/>
                  </a:lnTo>
                  <a:lnTo>
                    <a:pt x="969137" y="501256"/>
                  </a:lnTo>
                  <a:lnTo>
                    <a:pt x="969137" y="496138"/>
                  </a:lnTo>
                  <a:close/>
                </a:path>
                <a:path w="1061720" h="2114550">
                  <a:moveTo>
                    <a:pt x="999820" y="496138"/>
                  </a:moveTo>
                  <a:lnTo>
                    <a:pt x="992149" y="496138"/>
                  </a:lnTo>
                  <a:lnTo>
                    <a:pt x="992149" y="501256"/>
                  </a:lnTo>
                  <a:lnTo>
                    <a:pt x="999820" y="501256"/>
                  </a:lnTo>
                  <a:lnTo>
                    <a:pt x="999820" y="496138"/>
                  </a:lnTo>
                  <a:close/>
                </a:path>
                <a:path w="1061720" h="2114550">
                  <a:moveTo>
                    <a:pt x="1030503" y="496138"/>
                  </a:moveTo>
                  <a:lnTo>
                    <a:pt x="1022832" y="496138"/>
                  </a:lnTo>
                  <a:lnTo>
                    <a:pt x="1022832" y="501256"/>
                  </a:lnTo>
                  <a:lnTo>
                    <a:pt x="1030503" y="501256"/>
                  </a:lnTo>
                  <a:lnTo>
                    <a:pt x="1030503" y="496138"/>
                  </a:lnTo>
                  <a:close/>
                </a:path>
                <a:path w="1061720" h="2114550">
                  <a:moveTo>
                    <a:pt x="1061186" y="496138"/>
                  </a:moveTo>
                  <a:lnTo>
                    <a:pt x="1053515" y="496138"/>
                  </a:lnTo>
                  <a:lnTo>
                    <a:pt x="1053515" y="501256"/>
                  </a:lnTo>
                  <a:lnTo>
                    <a:pt x="1061186" y="501256"/>
                  </a:lnTo>
                  <a:lnTo>
                    <a:pt x="1061186" y="49613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4730204" y="2279014"/>
              <a:ext cx="5715" cy="1122680"/>
            </a:xfrm>
            <a:custGeom>
              <a:avLst/>
              <a:gdLst/>
              <a:ahLst/>
              <a:cxnLst/>
              <a:rect l="l" t="t" r="r" b="b"/>
              <a:pathLst>
                <a:path w="5714" h="1122679">
                  <a:moveTo>
                    <a:pt x="5105" y="1114399"/>
                  </a:moveTo>
                  <a:lnTo>
                    <a:pt x="0" y="1114399"/>
                  </a:lnTo>
                  <a:lnTo>
                    <a:pt x="0" y="1122083"/>
                  </a:lnTo>
                  <a:lnTo>
                    <a:pt x="5105" y="1122083"/>
                  </a:lnTo>
                  <a:lnTo>
                    <a:pt x="5105" y="1114399"/>
                  </a:lnTo>
                  <a:close/>
                </a:path>
                <a:path w="5714" h="1122679">
                  <a:moveTo>
                    <a:pt x="5105" y="1083716"/>
                  </a:moveTo>
                  <a:lnTo>
                    <a:pt x="0" y="1083716"/>
                  </a:lnTo>
                  <a:lnTo>
                    <a:pt x="0" y="1091387"/>
                  </a:lnTo>
                  <a:lnTo>
                    <a:pt x="5105" y="1091387"/>
                  </a:lnTo>
                  <a:lnTo>
                    <a:pt x="5105" y="1083716"/>
                  </a:lnTo>
                  <a:close/>
                </a:path>
                <a:path w="5714" h="1122679">
                  <a:moveTo>
                    <a:pt x="5105" y="899579"/>
                  </a:moveTo>
                  <a:lnTo>
                    <a:pt x="0" y="899579"/>
                  </a:lnTo>
                  <a:lnTo>
                    <a:pt x="0" y="907262"/>
                  </a:lnTo>
                  <a:lnTo>
                    <a:pt x="5105" y="907262"/>
                  </a:lnTo>
                  <a:lnTo>
                    <a:pt x="5105" y="899579"/>
                  </a:lnTo>
                  <a:close/>
                </a:path>
                <a:path w="5714" h="1122679">
                  <a:moveTo>
                    <a:pt x="5105" y="705840"/>
                  </a:moveTo>
                  <a:lnTo>
                    <a:pt x="0" y="705840"/>
                  </a:lnTo>
                  <a:lnTo>
                    <a:pt x="0" y="713511"/>
                  </a:lnTo>
                  <a:lnTo>
                    <a:pt x="5105" y="713511"/>
                  </a:lnTo>
                  <a:lnTo>
                    <a:pt x="5105" y="705840"/>
                  </a:lnTo>
                  <a:close/>
                </a:path>
                <a:path w="5714" h="1122679">
                  <a:moveTo>
                    <a:pt x="5105" y="675144"/>
                  </a:moveTo>
                  <a:lnTo>
                    <a:pt x="0" y="675144"/>
                  </a:lnTo>
                  <a:lnTo>
                    <a:pt x="0" y="682815"/>
                  </a:lnTo>
                  <a:lnTo>
                    <a:pt x="5105" y="682815"/>
                  </a:lnTo>
                  <a:lnTo>
                    <a:pt x="5105" y="675144"/>
                  </a:lnTo>
                  <a:close/>
                </a:path>
                <a:path w="5714" h="1122679">
                  <a:moveTo>
                    <a:pt x="5105" y="644461"/>
                  </a:moveTo>
                  <a:lnTo>
                    <a:pt x="0" y="644461"/>
                  </a:lnTo>
                  <a:lnTo>
                    <a:pt x="0" y="652132"/>
                  </a:lnTo>
                  <a:lnTo>
                    <a:pt x="5105" y="652132"/>
                  </a:lnTo>
                  <a:lnTo>
                    <a:pt x="5105" y="644461"/>
                  </a:lnTo>
                  <a:close/>
                </a:path>
                <a:path w="5714" h="1122679">
                  <a:moveTo>
                    <a:pt x="5105" y="613765"/>
                  </a:moveTo>
                  <a:lnTo>
                    <a:pt x="0" y="613765"/>
                  </a:lnTo>
                  <a:lnTo>
                    <a:pt x="0" y="621449"/>
                  </a:lnTo>
                  <a:lnTo>
                    <a:pt x="5105" y="621449"/>
                  </a:lnTo>
                  <a:lnTo>
                    <a:pt x="5105" y="613765"/>
                  </a:lnTo>
                  <a:close/>
                </a:path>
                <a:path w="5714" h="1122679">
                  <a:moveTo>
                    <a:pt x="5105" y="583082"/>
                  </a:moveTo>
                  <a:lnTo>
                    <a:pt x="0" y="583082"/>
                  </a:lnTo>
                  <a:lnTo>
                    <a:pt x="0" y="590753"/>
                  </a:lnTo>
                  <a:lnTo>
                    <a:pt x="5105" y="590753"/>
                  </a:lnTo>
                  <a:lnTo>
                    <a:pt x="5105" y="583082"/>
                  </a:lnTo>
                  <a:close/>
                </a:path>
                <a:path w="5714" h="1122679">
                  <a:moveTo>
                    <a:pt x="5105" y="552399"/>
                  </a:moveTo>
                  <a:lnTo>
                    <a:pt x="0" y="552399"/>
                  </a:lnTo>
                  <a:lnTo>
                    <a:pt x="0" y="560070"/>
                  </a:lnTo>
                  <a:lnTo>
                    <a:pt x="5105" y="560070"/>
                  </a:lnTo>
                  <a:lnTo>
                    <a:pt x="5105" y="552399"/>
                  </a:lnTo>
                  <a:close/>
                </a:path>
                <a:path w="5714" h="1122679">
                  <a:moveTo>
                    <a:pt x="5105" y="521703"/>
                  </a:moveTo>
                  <a:lnTo>
                    <a:pt x="0" y="521703"/>
                  </a:lnTo>
                  <a:lnTo>
                    <a:pt x="0" y="529374"/>
                  </a:lnTo>
                  <a:lnTo>
                    <a:pt x="5105" y="529374"/>
                  </a:lnTo>
                  <a:lnTo>
                    <a:pt x="5105" y="521703"/>
                  </a:lnTo>
                  <a:close/>
                </a:path>
                <a:path w="5714" h="1122679">
                  <a:moveTo>
                    <a:pt x="5105" y="491020"/>
                  </a:moveTo>
                  <a:lnTo>
                    <a:pt x="0" y="491020"/>
                  </a:lnTo>
                  <a:lnTo>
                    <a:pt x="0" y="498690"/>
                  </a:lnTo>
                  <a:lnTo>
                    <a:pt x="5105" y="498690"/>
                  </a:lnTo>
                  <a:lnTo>
                    <a:pt x="5105" y="491020"/>
                  </a:lnTo>
                  <a:close/>
                </a:path>
                <a:path w="5714" h="1122679">
                  <a:moveTo>
                    <a:pt x="5105" y="460324"/>
                  </a:moveTo>
                  <a:lnTo>
                    <a:pt x="0" y="460324"/>
                  </a:lnTo>
                  <a:lnTo>
                    <a:pt x="0" y="467995"/>
                  </a:lnTo>
                  <a:lnTo>
                    <a:pt x="5105" y="467995"/>
                  </a:lnTo>
                  <a:lnTo>
                    <a:pt x="5105" y="460324"/>
                  </a:lnTo>
                  <a:close/>
                </a:path>
                <a:path w="5714" h="1122679">
                  <a:moveTo>
                    <a:pt x="5105" y="429641"/>
                  </a:moveTo>
                  <a:lnTo>
                    <a:pt x="0" y="429641"/>
                  </a:lnTo>
                  <a:lnTo>
                    <a:pt x="0" y="437311"/>
                  </a:lnTo>
                  <a:lnTo>
                    <a:pt x="5105" y="437311"/>
                  </a:lnTo>
                  <a:lnTo>
                    <a:pt x="5105" y="429641"/>
                  </a:lnTo>
                  <a:close/>
                </a:path>
                <a:path w="5714" h="1122679">
                  <a:moveTo>
                    <a:pt x="5105" y="398945"/>
                  </a:moveTo>
                  <a:lnTo>
                    <a:pt x="0" y="398945"/>
                  </a:lnTo>
                  <a:lnTo>
                    <a:pt x="0" y="406615"/>
                  </a:lnTo>
                  <a:lnTo>
                    <a:pt x="5105" y="406615"/>
                  </a:lnTo>
                  <a:lnTo>
                    <a:pt x="5105" y="398945"/>
                  </a:lnTo>
                  <a:close/>
                </a:path>
                <a:path w="5714" h="1122679">
                  <a:moveTo>
                    <a:pt x="5105" y="368261"/>
                  </a:moveTo>
                  <a:lnTo>
                    <a:pt x="0" y="368261"/>
                  </a:lnTo>
                  <a:lnTo>
                    <a:pt x="0" y="375932"/>
                  </a:lnTo>
                  <a:lnTo>
                    <a:pt x="5105" y="375932"/>
                  </a:lnTo>
                  <a:lnTo>
                    <a:pt x="5105" y="368261"/>
                  </a:lnTo>
                  <a:close/>
                </a:path>
                <a:path w="5714" h="1122679">
                  <a:moveTo>
                    <a:pt x="5105" y="337578"/>
                  </a:moveTo>
                  <a:lnTo>
                    <a:pt x="0" y="337578"/>
                  </a:lnTo>
                  <a:lnTo>
                    <a:pt x="0" y="345249"/>
                  </a:lnTo>
                  <a:lnTo>
                    <a:pt x="5105" y="345249"/>
                  </a:lnTo>
                  <a:lnTo>
                    <a:pt x="5105" y="337578"/>
                  </a:lnTo>
                  <a:close/>
                </a:path>
                <a:path w="5714" h="1122679">
                  <a:moveTo>
                    <a:pt x="5105" y="306882"/>
                  </a:moveTo>
                  <a:lnTo>
                    <a:pt x="0" y="306882"/>
                  </a:lnTo>
                  <a:lnTo>
                    <a:pt x="0" y="314553"/>
                  </a:lnTo>
                  <a:lnTo>
                    <a:pt x="5105" y="314553"/>
                  </a:lnTo>
                  <a:lnTo>
                    <a:pt x="5105" y="306882"/>
                  </a:lnTo>
                  <a:close/>
                </a:path>
                <a:path w="5714" h="1122679">
                  <a:moveTo>
                    <a:pt x="5105" y="276199"/>
                  </a:moveTo>
                  <a:lnTo>
                    <a:pt x="0" y="276199"/>
                  </a:lnTo>
                  <a:lnTo>
                    <a:pt x="0" y="283870"/>
                  </a:lnTo>
                  <a:lnTo>
                    <a:pt x="5105" y="283870"/>
                  </a:lnTo>
                  <a:lnTo>
                    <a:pt x="5105" y="276199"/>
                  </a:lnTo>
                  <a:close/>
                </a:path>
                <a:path w="5714" h="1122679">
                  <a:moveTo>
                    <a:pt x="5105" y="245503"/>
                  </a:moveTo>
                  <a:lnTo>
                    <a:pt x="0" y="245503"/>
                  </a:lnTo>
                  <a:lnTo>
                    <a:pt x="0" y="253174"/>
                  </a:lnTo>
                  <a:lnTo>
                    <a:pt x="5105" y="253174"/>
                  </a:lnTo>
                  <a:lnTo>
                    <a:pt x="5105" y="245503"/>
                  </a:lnTo>
                  <a:close/>
                </a:path>
                <a:path w="5714" h="1122679">
                  <a:moveTo>
                    <a:pt x="5105" y="214820"/>
                  </a:moveTo>
                  <a:lnTo>
                    <a:pt x="0" y="214820"/>
                  </a:lnTo>
                  <a:lnTo>
                    <a:pt x="0" y="222491"/>
                  </a:lnTo>
                  <a:lnTo>
                    <a:pt x="5105" y="222491"/>
                  </a:lnTo>
                  <a:lnTo>
                    <a:pt x="5105" y="214820"/>
                  </a:lnTo>
                  <a:close/>
                </a:path>
                <a:path w="5714" h="1122679">
                  <a:moveTo>
                    <a:pt x="5105" y="184124"/>
                  </a:moveTo>
                  <a:lnTo>
                    <a:pt x="0" y="184124"/>
                  </a:lnTo>
                  <a:lnTo>
                    <a:pt x="0" y="191795"/>
                  </a:lnTo>
                  <a:lnTo>
                    <a:pt x="5105" y="191795"/>
                  </a:lnTo>
                  <a:lnTo>
                    <a:pt x="5105" y="184124"/>
                  </a:lnTo>
                  <a:close/>
                </a:path>
                <a:path w="5714" h="1122679">
                  <a:moveTo>
                    <a:pt x="5105" y="153441"/>
                  </a:moveTo>
                  <a:lnTo>
                    <a:pt x="0" y="153441"/>
                  </a:lnTo>
                  <a:lnTo>
                    <a:pt x="0" y="161112"/>
                  </a:lnTo>
                  <a:lnTo>
                    <a:pt x="5105" y="161112"/>
                  </a:lnTo>
                  <a:lnTo>
                    <a:pt x="5105" y="153441"/>
                  </a:lnTo>
                  <a:close/>
                </a:path>
                <a:path w="5714" h="1122679">
                  <a:moveTo>
                    <a:pt x="5105" y="122758"/>
                  </a:moveTo>
                  <a:lnTo>
                    <a:pt x="0" y="122758"/>
                  </a:lnTo>
                  <a:lnTo>
                    <a:pt x="0" y="130429"/>
                  </a:lnTo>
                  <a:lnTo>
                    <a:pt x="5105" y="130429"/>
                  </a:lnTo>
                  <a:lnTo>
                    <a:pt x="5105" y="122758"/>
                  </a:lnTo>
                  <a:close/>
                </a:path>
                <a:path w="5714" h="1122679">
                  <a:moveTo>
                    <a:pt x="5105" y="92062"/>
                  </a:moveTo>
                  <a:lnTo>
                    <a:pt x="0" y="92062"/>
                  </a:lnTo>
                  <a:lnTo>
                    <a:pt x="0" y="99733"/>
                  </a:lnTo>
                  <a:lnTo>
                    <a:pt x="5105" y="99733"/>
                  </a:lnTo>
                  <a:lnTo>
                    <a:pt x="5105" y="92062"/>
                  </a:lnTo>
                  <a:close/>
                </a:path>
                <a:path w="5714" h="1122679">
                  <a:moveTo>
                    <a:pt x="5105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05" y="69049"/>
                  </a:lnTo>
                  <a:lnTo>
                    <a:pt x="5105" y="61379"/>
                  </a:lnTo>
                  <a:close/>
                </a:path>
                <a:path w="5714" h="1122679">
                  <a:moveTo>
                    <a:pt x="5105" y="30683"/>
                  </a:moveTo>
                  <a:lnTo>
                    <a:pt x="0" y="30683"/>
                  </a:lnTo>
                  <a:lnTo>
                    <a:pt x="0" y="38354"/>
                  </a:lnTo>
                  <a:lnTo>
                    <a:pt x="5105" y="38354"/>
                  </a:lnTo>
                  <a:lnTo>
                    <a:pt x="5105" y="30683"/>
                  </a:lnTo>
                  <a:close/>
                </a:path>
                <a:path w="5714" h="1122679">
                  <a:moveTo>
                    <a:pt x="5105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05" y="7670"/>
                  </a:lnTo>
                  <a:lnTo>
                    <a:pt x="5105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71367" y="3015534"/>
              <a:ext cx="1659752" cy="1755340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486873" y="5570610"/>
              <a:ext cx="465455" cy="81280"/>
            </a:xfrm>
            <a:custGeom>
              <a:avLst/>
              <a:gdLst/>
              <a:ahLst/>
              <a:cxnLst/>
              <a:rect l="l" t="t" r="r" b="b"/>
              <a:pathLst>
                <a:path w="465454" h="81279">
                  <a:moveTo>
                    <a:pt x="42549" y="0"/>
                  </a:moveTo>
                  <a:lnTo>
                    <a:pt x="0" y="0"/>
                  </a:lnTo>
                  <a:lnTo>
                    <a:pt x="0" y="79974"/>
                  </a:lnTo>
                  <a:lnTo>
                    <a:pt x="10535" y="79974"/>
                  </a:lnTo>
                  <a:lnTo>
                    <a:pt x="10535" y="44457"/>
                  </a:lnTo>
                  <a:lnTo>
                    <a:pt x="43216" y="44457"/>
                  </a:lnTo>
                  <a:lnTo>
                    <a:pt x="41424" y="43588"/>
                  </a:lnTo>
                  <a:lnTo>
                    <a:pt x="49096" y="42534"/>
                  </a:lnTo>
                  <a:lnTo>
                    <a:pt x="54721" y="40058"/>
                  </a:lnTo>
                  <a:lnTo>
                    <a:pt x="59231" y="35291"/>
                  </a:lnTo>
                  <a:lnTo>
                    <a:pt x="10535" y="35291"/>
                  </a:lnTo>
                  <a:lnTo>
                    <a:pt x="10535" y="8838"/>
                  </a:lnTo>
                  <a:lnTo>
                    <a:pt x="60007" y="8838"/>
                  </a:lnTo>
                  <a:lnTo>
                    <a:pt x="58403" y="6127"/>
                  </a:lnTo>
                  <a:lnTo>
                    <a:pt x="55437" y="3590"/>
                  </a:lnTo>
                  <a:lnTo>
                    <a:pt x="47970" y="716"/>
                  </a:lnTo>
                  <a:lnTo>
                    <a:pt x="42549" y="0"/>
                  </a:lnTo>
                  <a:close/>
                </a:path>
                <a:path w="465454" h="81279">
                  <a:moveTo>
                    <a:pt x="43216" y="44457"/>
                  </a:moveTo>
                  <a:lnTo>
                    <a:pt x="25570" y="44457"/>
                  </a:lnTo>
                  <a:lnTo>
                    <a:pt x="27514" y="44590"/>
                  </a:lnTo>
                  <a:lnTo>
                    <a:pt x="28741" y="44846"/>
                  </a:lnTo>
                  <a:lnTo>
                    <a:pt x="30378" y="45245"/>
                  </a:lnTo>
                  <a:lnTo>
                    <a:pt x="32014" y="45951"/>
                  </a:lnTo>
                  <a:lnTo>
                    <a:pt x="33548" y="46974"/>
                  </a:lnTo>
                  <a:lnTo>
                    <a:pt x="35185" y="47986"/>
                  </a:lnTo>
                  <a:lnTo>
                    <a:pt x="57176" y="79974"/>
                  </a:lnTo>
                  <a:lnTo>
                    <a:pt x="70473" y="79974"/>
                  </a:lnTo>
                  <a:lnTo>
                    <a:pt x="46334" y="46258"/>
                  </a:lnTo>
                  <a:lnTo>
                    <a:pt x="44186" y="44928"/>
                  </a:lnTo>
                  <a:lnTo>
                    <a:pt x="43216" y="44457"/>
                  </a:lnTo>
                  <a:close/>
                </a:path>
                <a:path w="465454" h="81279">
                  <a:moveTo>
                    <a:pt x="60007" y="8838"/>
                  </a:moveTo>
                  <a:lnTo>
                    <a:pt x="41833" y="8838"/>
                  </a:lnTo>
                  <a:lnTo>
                    <a:pt x="46129" y="10055"/>
                  </a:lnTo>
                  <a:lnTo>
                    <a:pt x="51653" y="14924"/>
                  </a:lnTo>
                  <a:lnTo>
                    <a:pt x="52982" y="18034"/>
                  </a:lnTo>
                  <a:lnTo>
                    <a:pt x="52982" y="24397"/>
                  </a:lnTo>
                  <a:lnTo>
                    <a:pt x="52266" y="26791"/>
                  </a:lnTo>
                  <a:lnTo>
                    <a:pt x="50834" y="28990"/>
                  </a:lnTo>
                  <a:lnTo>
                    <a:pt x="49505" y="31189"/>
                  </a:lnTo>
                  <a:lnTo>
                    <a:pt x="47357" y="32795"/>
                  </a:lnTo>
                  <a:lnTo>
                    <a:pt x="44697" y="33798"/>
                  </a:lnTo>
                  <a:lnTo>
                    <a:pt x="41936" y="34790"/>
                  </a:lnTo>
                  <a:lnTo>
                    <a:pt x="38151" y="35291"/>
                  </a:lnTo>
                  <a:lnTo>
                    <a:pt x="59231" y="35291"/>
                  </a:lnTo>
                  <a:lnTo>
                    <a:pt x="62086" y="32274"/>
                  </a:lnTo>
                  <a:lnTo>
                    <a:pt x="63927" y="27497"/>
                  </a:lnTo>
                  <a:lnTo>
                    <a:pt x="63927" y="17420"/>
                  </a:lnTo>
                  <a:lnTo>
                    <a:pt x="62802" y="13400"/>
                  </a:lnTo>
                  <a:lnTo>
                    <a:pt x="60551" y="9758"/>
                  </a:lnTo>
                  <a:lnTo>
                    <a:pt x="60007" y="8838"/>
                  </a:lnTo>
                  <a:close/>
                </a:path>
                <a:path w="465454" h="81279">
                  <a:moveTo>
                    <a:pt x="113125" y="20725"/>
                  </a:moveTo>
                  <a:lnTo>
                    <a:pt x="97476" y="20725"/>
                  </a:lnTo>
                  <a:lnTo>
                    <a:pt x="90929" y="23415"/>
                  </a:lnTo>
                  <a:lnTo>
                    <a:pt x="80906" y="34187"/>
                  </a:lnTo>
                  <a:lnTo>
                    <a:pt x="78349" y="41746"/>
                  </a:lnTo>
                  <a:lnTo>
                    <a:pt x="78349" y="60916"/>
                  </a:lnTo>
                  <a:lnTo>
                    <a:pt x="80906" y="68241"/>
                  </a:lnTo>
                  <a:lnTo>
                    <a:pt x="85815" y="73458"/>
                  </a:lnTo>
                  <a:lnTo>
                    <a:pt x="90827" y="78675"/>
                  </a:lnTo>
                  <a:lnTo>
                    <a:pt x="97476" y="81284"/>
                  </a:lnTo>
                  <a:lnTo>
                    <a:pt x="112716" y="81284"/>
                  </a:lnTo>
                  <a:lnTo>
                    <a:pt x="118239" y="79647"/>
                  </a:lnTo>
                  <a:lnTo>
                    <a:pt x="122535" y="76373"/>
                  </a:lnTo>
                  <a:lnTo>
                    <a:pt x="126782" y="73212"/>
                  </a:lnTo>
                  <a:lnTo>
                    <a:pt x="101158" y="73212"/>
                  </a:lnTo>
                  <a:lnTo>
                    <a:pt x="97169" y="71514"/>
                  </a:lnTo>
                  <a:lnTo>
                    <a:pt x="93896" y="68139"/>
                  </a:lnTo>
                  <a:lnTo>
                    <a:pt x="90725" y="64753"/>
                  </a:lnTo>
                  <a:lnTo>
                    <a:pt x="88884" y="59883"/>
                  </a:lnTo>
                  <a:lnTo>
                    <a:pt x="88475" y="53521"/>
                  </a:lnTo>
                  <a:lnTo>
                    <a:pt x="131741" y="53521"/>
                  </a:lnTo>
                  <a:lnTo>
                    <a:pt x="131741" y="45439"/>
                  </a:lnTo>
                  <a:lnTo>
                    <a:pt x="89088" y="45439"/>
                  </a:lnTo>
                  <a:lnTo>
                    <a:pt x="89395" y="40386"/>
                  </a:lnTo>
                  <a:lnTo>
                    <a:pt x="91134" y="36345"/>
                  </a:lnTo>
                  <a:lnTo>
                    <a:pt x="97271" y="30310"/>
                  </a:lnTo>
                  <a:lnTo>
                    <a:pt x="101056" y="28806"/>
                  </a:lnTo>
                  <a:lnTo>
                    <a:pt x="124533" y="28806"/>
                  </a:lnTo>
                  <a:lnTo>
                    <a:pt x="119467" y="23364"/>
                  </a:lnTo>
                  <a:lnTo>
                    <a:pt x="113125" y="20725"/>
                  </a:lnTo>
                  <a:close/>
                </a:path>
                <a:path w="465454" h="81279">
                  <a:moveTo>
                    <a:pt x="121308" y="61315"/>
                  </a:moveTo>
                  <a:lnTo>
                    <a:pt x="119773" y="65458"/>
                  </a:lnTo>
                  <a:lnTo>
                    <a:pt x="117816" y="68497"/>
                  </a:lnTo>
                  <a:lnTo>
                    <a:pt x="112716" y="72261"/>
                  </a:lnTo>
                  <a:lnTo>
                    <a:pt x="109647" y="73212"/>
                  </a:lnTo>
                  <a:lnTo>
                    <a:pt x="126782" y="73212"/>
                  </a:lnTo>
                  <a:lnTo>
                    <a:pt x="126933" y="73100"/>
                  </a:lnTo>
                  <a:lnTo>
                    <a:pt x="129899" y="68497"/>
                  </a:lnTo>
                  <a:lnTo>
                    <a:pt x="131434" y="62574"/>
                  </a:lnTo>
                  <a:lnTo>
                    <a:pt x="121308" y="61315"/>
                  </a:lnTo>
                  <a:close/>
                </a:path>
                <a:path w="465454" h="81279">
                  <a:moveTo>
                    <a:pt x="124533" y="28806"/>
                  </a:moveTo>
                  <a:lnTo>
                    <a:pt x="110568" y="28806"/>
                  </a:lnTo>
                  <a:lnTo>
                    <a:pt x="114557" y="30688"/>
                  </a:lnTo>
                  <a:lnTo>
                    <a:pt x="119773" y="36908"/>
                  </a:lnTo>
                  <a:lnTo>
                    <a:pt x="121001" y="40570"/>
                  </a:lnTo>
                  <a:lnTo>
                    <a:pt x="121410" y="45439"/>
                  </a:lnTo>
                  <a:lnTo>
                    <a:pt x="131741" y="45439"/>
                  </a:lnTo>
                  <a:lnTo>
                    <a:pt x="131741" y="41327"/>
                  </a:lnTo>
                  <a:lnTo>
                    <a:pt x="129286" y="33910"/>
                  </a:lnTo>
                  <a:lnTo>
                    <a:pt x="124533" y="28806"/>
                  </a:lnTo>
                  <a:close/>
                </a:path>
                <a:path w="465454" h="81279">
                  <a:moveTo>
                    <a:pt x="190555" y="28857"/>
                  </a:moveTo>
                  <a:lnTo>
                    <a:pt x="173677" y="28857"/>
                  </a:lnTo>
                  <a:lnTo>
                    <a:pt x="177359" y="29962"/>
                  </a:lnTo>
                  <a:lnTo>
                    <a:pt x="179916" y="32182"/>
                  </a:lnTo>
                  <a:lnTo>
                    <a:pt x="181757" y="33818"/>
                  </a:lnTo>
                  <a:lnTo>
                    <a:pt x="182678" y="36642"/>
                  </a:lnTo>
                  <a:lnTo>
                    <a:pt x="182575" y="43209"/>
                  </a:lnTo>
                  <a:lnTo>
                    <a:pt x="178893" y="44519"/>
                  </a:lnTo>
                  <a:lnTo>
                    <a:pt x="173063" y="45644"/>
                  </a:lnTo>
                  <a:lnTo>
                    <a:pt x="161198" y="47055"/>
                  </a:lnTo>
                  <a:lnTo>
                    <a:pt x="158334" y="47546"/>
                  </a:lnTo>
                  <a:lnTo>
                    <a:pt x="153731" y="48784"/>
                  </a:lnTo>
                  <a:lnTo>
                    <a:pt x="151379" y="49858"/>
                  </a:lnTo>
                  <a:lnTo>
                    <a:pt x="149333" y="51280"/>
                  </a:lnTo>
                  <a:lnTo>
                    <a:pt x="147185" y="52702"/>
                  </a:lnTo>
                  <a:lnTo>
                    <a:pt x="145549" y="54584"/>
                  </a:lnTo>
                  <a:lnTo>
                    <a:pt x="144219" y="56927"/>
                  </a:lnTo>
                  <a:lnTo>
                    <a:pt x="142992" y="59270"/>
                  </a:lnTo>
                  <a:lnTo>
                    <a:pt x="142276" y="61858"/>
                  </a:lnTo>
                  <a:lnTo>
                    <a:pt x="142276" y="69540"/>
                  </a:lnTo>
                  <a:lnTo>
                    <a:pt x="144015" y="73509"/>
                  </a:lnTo>
                  <a:lnTo>
                    <a:pt x="147390" y="76619"/>
                  </a:lnTo>
                  <a:lnTo>
                    <a:pt x="150868" y="79729"/>
                  </a:lnTo>
                  <a:lnTo>
                    <a:pt x="155777" y="81284"/>
                  </a:lnTo>
                  <a:lnTo>
                    <a:pt x="166005" y="81284"/>
                  </a:lnTo>
                  <a:lnTo>
                    <a:pt x="169585" y="80649"/>
                  </a:lnTo>
                  <a:lnTo>
                    <a:pt x="176336" y="78102"/>
                  </a:lnTo>
                  <a:lnTo>
                    <a:pt x="179814" y="75923"/>
                  </a:lnTo>
                  <a:lnTo>
                    <a:pt x="182508" y="73591"/>
                  </a:lnTo>
                  <a:lnTo>
                    <a:pt x="160584" y="73591"/>
                  </a:lnTo>
                  <a:lnTo>
                    <a:pt x="157721" y="72721"/>
                  </a:lnTo>
                  <a:lnTo>
                    <a:pt x="155777" y="70972"/>
                  </a:lnTo>
                  <a:lnTo>
                    <a:pt x="153731" y="69223"/>
                  </a:lnTo>
                  <a:lnTo>
                    <a:pt x="152871" y="67187"/>
                  </a:lnTo>
                  <a:lnTo>
                    <a:pt x="173677" y="53592"/>
                  </a:lnTo>
                  <a:lnTo>
                    <a:pt x="179098" y="52354"/>
                  </a:lnTo>
                  <a:lnTo>
                    <a:pt x="182575" y="50902"/>
                  </a:lnTo>
                  <a:lnTo>
                    <a:pt x="192497" y="50902"/>
                  </a:lnTo>
                  <a:lnTo>
                    <a:pt x="192395" y="35220"/>
                  </a:lnTo>
                  <a:lnTo>
                    <a:pt x="192088" y="33552"/>
                  </a:lnTo>
                  <a:lnTo>
                    <a:pt x="191474" y="30852"/>
                  </a:lnTo>
                  <a:lnTo>
                    <a:pt x="190555" y="28857"/>
                  </a:lnTo>
                  <a:close/>
                </a:path>
                <a:path w="465454" h="81279">
                  <a:moveTo>
                    <a:pt x="193179" y="72824"/>
                  </a:moveTo>
                  <a:lnTo>
                    <a:pt x="183394" y="72824"/>
                  </a:lnTo>
                  <a:lnTo>
                    <a:pt x="183688" y="75442"/>
                  </a:lnTo>
                  <a:lnTo>
                    <a:pt x="183811" y="75923"/>
                  </a:lnTo>
                  <a:lnTo>
                    <a:pt x="184416" y="77938"/>
                  </a:lnTo>
                  <a:lnTo>
                    <a:pt x="185439" y="79974"/>
                  </a:lnTo>
                  <a:lnTo>
                    <a:pt x="195668" y="79974"/>
                  </a:lnTo>
                  <a:lnTo>
                    <a:pt x="194440" y="77754"/>
                  </a:lnTo>
                  <a:lnTo>
                    <a:pt x="193622" y="75442"/>
                  </a:lnTo>
                  <a:lnTo>
                    <a:pt x="193179" y="72824"/>
                  </a:lnTo>
                  <a:close/>
                </a:path>
                <a:path w="465454" h="81279">
                  <a:moveTo>
                    <a:pt x="192497" y="50902"/>
                  </a:moveTo>
                  <a:lnTo>
                    <a:pt x="182575" y="50902"/>
                  </a:lnTo>
                  <a:lnTo>
                    <a:pt x="182507" y="59270"/>
                  </a:lnTo>
                  <a:lnTo>
                    <a:pt x="182064" y="62103"/>
                  </a:lnTo>
                  <a:lnTo>
                    <a:pt x="181041" y="64313"/>
                  </a:lnTo>
                  <a:lnTo>
                    <a:pt x="179609" y="67187"/>
                  </a:lnTo>
                  <a:lnTo>
                    <a:pt x="177461" y="69458"/>
                  </a:lnTo>
                  <a:lnTo>
                    <a:pt x="174495" y="71105"/>
                  </a:lnTo>
                  <a:lnTo>
                    <a:pt x="171631" y="72762"/>
                  </a:lnTo>
                  <a:lnTo>
                    <a:pt x="168256" y="73591"/>
                  </a:lnTo>
                  <a:lnTo>
                    <a:pt x="182508" y="73591"/>
                  </a:lnTo>
                  <a:lnTo>
                    <a:pt x="183394" y="72824"/>
                  </a:lnTo>
                  <a:lnTo>
                    <a:pt x="193179" y="72824"/>
                  </a:lnTo>
                  <a:lnTo>
                    <a:pt x="192804" y="70604"/>
                  </a:lnTo>
                  <a:lnTo>
                    <a:pt x="192615" y="67044"/>
                  </a:lnTo>
                  <a:lnTo>
                    <a:pt x="192497" y="50902"/>
                  </a:lnTo>
                  <a:close/>
                </a:path>
                <a:path w="465454" h="81279">
                  <a:moveTo>
                    <a:pt x="175109" y="20725"/>
                  </a:moveTo>
                  <a:lnTo>
                    <a:pt x="165187" y="20725"/>
                  </a:lnTo>
                  <a:lnTo>
                    <a:pt x="160789" y="21410"/>
                  </a:lnTo>
                  <a:lnTo>
                    <a:pt x="144015" y="38565"/>
                  </a:lnTo>
                  <a:lnTo>
                    <a:pt x="153629" y="39874"/>
                  </a:lnTo>
                  <a:lnTo>
                    <a:pt x="154652" y="35762"/>
                  </a:lnTo>
                  <a:lnTo>
                    <a:pt x="156289" y="32898"/>
                  </a:lnTo>
                  <a:lnTo>
                    <a:pt x="158437" y="31281"/>
                  </a:lnTo>
                  <a:lnTo>
                    <a:pt x="160687" y="29665"/>
                  </a:lnTo>
                  <a:lnTo>
                    <a:pt x="164062" y="28857"/>
                  </a:lnTo>
                  <a:lnTo>
                    <a:pt x="190555" y="28857"/>
                  </a:lnTo>
                  <a:lnTo>
                    <a:pt x="190451" y="28632"/>
                  </a:lnTo>
                  <a:lnTo>
                    <a:pt x="187587" y="25103"/>
                  </a:lnTo>
                  <a:lnTo>
                    <a:pt x="185235" y="23640"/>
                  </a:lnTo>
                  <a:lnTo>
                    <a:pt x="179098" y="21308"/>
                  </a:lnTo>
                  <a:lnTo>
                    <a:pt x="175109" y="20725"/>
                  </a:lnTo>
                  <a:close/>
                </a:path>
                <a:path w="465454" h="81279">
                  <a:moveTo>
                    <a:pt x="219193" y="0"/>
                  </a:moveTo>
                  <a:lnTo>
                    <a:pt x="209374" y="0"/>
                  </a:lnTo>
                  <a:lnTo>
                    <a:pt x="209374" y="79974"/>
                  </a:lnTo>
                  <a:lnTo>
                    <a:pt x="219193" y="79974"/>
                  </a:lnTo>
                  <a:lnTo>
                    <a:pt x="219193" y="0"/>
                  </a:lnTo>
                  <a:close/>
                </a:path>
                <a:path w="465454" h="81279">
                  <a:moveTo>
                    <a:pt x="295394" y="0"/>
                  </a:moveTo>
                  <a:lnTo>
                    <a:pt x="284041" y="0"/>
                  </a:lnTo>
                  <a:lnTo>
                    <a:pt x="253356" y="79974"/>
                  </a:lnTo>
                  <a:lnTo>
                    <a:pt x="264504" y="79974"/>
                  </a:lnTo>
                  <a:lnTo>
                    <a:pt x="273301" y="55751"/>
                  </a:lnTo>
                  <a:lnTo>
                    <a:pt x="318211" y="55751"/>
                  </a:lnTo>
                  <a:lnTo>
                    <a:pt x="314686" y="47137"/>
                  </a:lnTo>
                  <a:lnTo>
                    <a:pt x="276369" y="47137"/>
                  </a:lnTo>
                  <a:lnTo>
                    <a:pt x="285166" y="23671"/>
                  </a:lnTo>
                  <a:lnTo>
                    <a:pt x="287007" y="18617"/>
                  </a:lnTo>
                  <a:lnTo>
                    <a:pt x="288439" y="13523"/>
                  </a:lnTo>
                  <a:lnTo>
                    <a:pt x="289462" y="8398"/>
                  </a:lnTo>
                  <a:lnTo>
                    <a:pt x="298831" y="8398"/>
                  </a:lnTo>
                  <a:lnTo>
                    <a:pt x="295394" y="0"/>
                  </a:lnTo>
                  <a:close/>
                </a:path>
                <a:path w="465454" h="81279">
                  <a:moveTo>
                    <a:pt x="318211" y="55751"/>
                  </a:moveTo>
                  <a:lnTo>
                    <a:pt x="306747" y="55751"/>
                  </a:lnTo>
                  <a:lnTo>
                    <a:pt x="316055" y="79974"/>
                  </a:lnTo>
                  <a:lnTo>
                    <a:pt x="328125" y="79974"/>
                  </a:lnTo>
                  <a:lnTo>
                    <a:pt x="318211" y="55751"/>
                  </a:lnTo>
                  <a:close/>
                </a:path>
                <a:path w="465454" h="81279">
                  <a:moveTo>
                    <a:pt x="298831" y="8398"/>
                  </a:moveTo>
                  <a:lnTo>
                    <a:pt x="289462" y="8398"/>
                  </a:lnTo>
                  <a:lnTo>
                    <a:pt x="290689" y="12725"/>
                  </a:lnTo>
                  <a:lnTo>
                    <a:pt x="292632" y="18259"/>
                  </a:lnTo>
                  <a:lnTo>
                    <a:pt x="295189" y="24980"/>
                  </a:lnTo>
                  <a:lnTo>
                    <a:pt x="303474" y="47137"/>
                  </a:lnTo>
                  <a:lnTo>
                    <a:pt x="314686" y="47137"/>
                  </a:lnTo>
                  <a:lnTo>
                    <a:pt x="298831" y="8398"/>
                  </a:lnTo>
                  <a:close/>
                </a:path>
                <a:path w="465454" h="81279">
                  <a:moveTo>
                    <a:pt x="344899" y="22034"/>
                  </a:moveTo>
                  <a:lnTo>
                    <a:pt x="332625" y="22034"/>
                  </a:lnTo>
                  <a:lnTo>
                    <a:pt x="352161" y="49858"/>
                  </a:lnTo>
                  <a:lnTo>
                    <a:pt x="331091" y="79974"/>
                  </a:lnTo>
                  <a:lnTo>
                    <a:pt x="342956" y="79974"/>
                  </a:lnTo>
                  <a:lnTo>
                    <a:pt x="358196" y="57121"/>
                  </a:lnTo>
                  <a:lnTo>
                    <a:pt x="369214" y="57121"/>
                  </a:lnTo>
                  <a:lnTo>
                    <a:pt x="363719" y="49316"/>
                  </a:lnTo>
                  <a:lnTo>
                    <a:pt x="369011" y="42115"/>
                  </a:lnTo>
                  <a:lnTo>
                    <a:pt x="357787" y="42115"/>
                  </a:lnTo>
                  <a:lnTo>
                    <a:pt x="356764" y="40365"/>
                  </a:lnTo>
                  <a:lnTo>
                    <a:pt x="355434" y="38207"/>
                  </a:lnTo>
                  <a:lnTo>
                    <a:pt x="353798" y="35619"/>
                  </a:lnTo>
                  <a:lnTo>
                    <a:pt x="344899" y="22034"/>
                  </a:lnTo>
                  <a:close/>
                </a:path>
                <a:path w="465454" h="81279">
                  <a:moveTo>
                    <a:pt x="369214" y="57121"/>
                  </a:moveTo>
                  <a:lnTo>
                    <a:pt x="358196" y="57121"/>
                  </a:lnTo>
                  <a:lnTo>
                    <a:pt x="361367" y="61970"/>
                  </a:lnTo>
                  <a:lnTo>
                    <a:pt x="373232" y="79974"/>
                  </a:lnTo>
                  <a:lnTo>
                    <a:pt x="385301" y="79974"/>
                  </a:lnTo>
                  <a:lnTo>
                    <a:pt x="369214" y="57121"/>
                  </a:lnTo>
                  <a:close/>
                </a:path>
                <a:path w="465454" h="81279">
                  <a:moveTo>
                    <a:pt x="383767" y="22034"/>
                  </a:moveTo>
                  <a:lnTo>
                    <a:pt x="372004" y="22034"/>
                  </a:lnTo>
                  <a:lnTo>
                    <a:pt x="362287" y="35731"/>
                  </a:lnTo>
                  <a:lnTo>
                    <a:pt x="360855" y="37583"/>
                  </a:lnTo>
                  <a:lnTo>
                    <a:pt x="357787" y="42115"/>
                  </a:lnTo>
                  <a:lnTo>
                    <a:pt x="369011" y="42115"/>
                  </a:lnTo>
                  <a:lnTo>
                    <a:pt x="383767" y="22034"/>
                  </a:lnTo>
                  <a:close/>
                </a:path>
                <a:path w="465454" h="81279">
                  <a:moveTo>
                    <a:pt x="405042" y="0"/>
                  </a:moveTo>
                  <a:lnTo>
                    <a:pt x="395223" y="0"/>
                  </a:lnTo>
                  <a:lnTo>
                    <a:pt x="395223" y="11293"/>
                  </a:lnTo>
                  <a:lnTo>
                    <a:pt x="405042" y="11293"/>
                  </a:lnTo>
                  <a:lnTo>
                    <a:pt x="405042" y="0"/>
                  </a:lnTo>
                  <a:close/>
                </a:path>
                <a:path w="465454" h="81279">
                  <a:moveTo>
                    <a:pt x="405042" y="22034"/>
                  </a:moveTo>
                  <a:lnTo>
                    <a:pt x="395223" y="22034"/>
                  </a:lnTo>
                  <a:lnTo>
                    <a:pt x="395223" y="79974"/>
                  </a:lnTo>
                  <a:lnTo>
                    <a:pt x="405042" y="79974"/>
                  </a:lnTo>
                  <a:lnTo>
                    <a:pt x="405042" y="22034"/>
                  </a:lnTo>
                  <a:close/>
                </a:path>
                <a:path w="465454" h="81279">
                  <a:moveTo>
                    <a:pt x="426521" y="61152"/>
                  </a:moveTo>
                  <a:lnTo>
                    <a:pt x="416804" y="62686"/>
                  </a:lnTo>
                  <a:lnTo>
                    <a:pt x="417930" y="68824"/>
                  </a:lnTo>
                  <a:lnTo>
                    <a:pt x="420384" y="73468"/>
                  </a:lnTo>
                  <a:lnTo>
                    <a:pt x="424373" y="76588"/>
                  </a:lnTo>
                  <a:lnTo>
                    <a:pt x="428260" y="79718"/>
                  </a:lnTo>
                  <a:lnTo>
                    <a:pt x="433988" y="81284"/>
                  </a:lnTo>
                  <a:lnTo>
                    <a:pt x="446160" y="81284"/>
                  </a:lnTo>
                  <a:lnTo>
                    <a:pt x="461370" y="73212"/>
                  </a:lnTo>
                  <a:lnTo>
                    <a:pt x="437057" y="73212"/>
                  </a:lnTo>
                  <a:lnTo>
                    <a:pt x="433579" y="72169"/>
                  </a:lnTo>
                  <a:lnTo>
                    <a:pt x="431022" y="70103"/>
                  </a:lnTo>
                  <a:lnTo>
                    <a:pt x="428567" y="68026"/>
                  </a:lnTo>
                  <a:lnTo>
                    <a:pt x="427033" y="65049"/>
                  </a:lnTo>
                  <a:lnTo>
                    <a:pt x="426521" y="61152"/>
                  </a:lnTo>
                  <a:close/>
                </a:path>
                <a:path w="465454" h="81279">
                  <a:moveTo>
                    <a:pt x="444319" y="20725"/>
                  </a:moveTo>
                  <a:lnTo>
                    <a:pt x="436750" y="20725"/>
                  </a:lnTo>
                  <a:lnTo>
                    <a:pt x="433886" y="21124"/>
                  </a:lnTo>
                  <a:lnTo>
                    <a:pt x="431329" y="21901"/>
                  </a:lnTo>
                  <a:lnTo>
                    <a:pt x="428646" y="22689"/>
                  </a:lnTo>
                  <a:lnTo>
                    <a:pt x="418441" y="34841"/>
                  </a:lnTo>
                  <a:lnTo>
                    <a:pt x="418441" y="40263"/>
                  </a:lnTo>
                  <a:lnTo>
                    <a:pt x="447376" y="56804"/>
                  </a:lnTo>
                  <a:lnTo>
                    <a:pt x="450558" y="57878"/>
                  </a:lnTo>
                  <a:lnTo>
                    <a:pt x="453831" y="60027"/>
                  </a:lnTo>
                  <a:lnTo>
                    <a:pt x="454854" y="61776"/>
                  </a:lnTo>
                  <a:lnTo>
                    <a:pt x="454854" y="66461"/>
                  </a:lnTo>
                  <a:lnTo>
                    <a:pt x="453729" y="68619"/>
                  </a:lnTo>
                  <a:lnTo>
                    <a:pt x="451581" y="70450"/>
                  </a:lnTo>
                  <a:lnTo>
                    <a:pt x="449331" y="72292"/>
                  </a:lnTo>
                  <a:lnTo>
                    <a:pt x="446057" y="73212"/>
                  </a:lnTo>
                  <a:lnTo>
                    <a:pt x="461370" y="73212"/>
                  </a:lnTo>
                  <a:lnTo>
                    <a:pt x="462034" y="72169"/>
                  </a:lnTo>
                  <a:lnTo>
                    <a:pt x="463957" y="69305"/>
                  </a:lnTo>
                  <a:lnTo>
                    <a:pt x="464807" y="66461"/>
                  </a:lnTo>
                  <a:lnTo>
                    <a:pt x="464878" y="59607"/>
                  </a:lnTo>
                  <a:lnTo>
                    <a:pt x="464162" y="56804"/>
                  </a:lnTo>
                  <a:lnTo>
                    <a:pt x="462525" y="54554"/>
                  </a:lnTo>
                  <a:lnTo>
                    <a:pt x="460991" y="52293"/>
                  </a:lnTo>
                  <a:lnTo>
                    <a:pt x="458843" y="50574"/>
                  </a:lnTo>
                  <a:lnTo>
                    <a:pt x="453320" y="48211"/>
                  </a:lnTo>
                  <a:lnTo>
                    <a:pt x="448512" y="46697"/>
                  </a:lnTo>
                  <a:lnTo>
                    <a:pt x="436750" y="43536"/>
                  </a:lnTo>
                  <a:lnTo>
                    <a:pt x="433886" y="42698"/>
                  </a:lnTo>
                  <a:lnTo>
                    <a:pt x="427953" y="37552"/>
                  </a:lnTo>
                  <a:lnTo>
                    <a:pt x="427953" y="34279"/>
                  </a:lnTo>
                  <a:lnTo>
                    <a:pt x="428874" y="32529"/>
                  </a:lnTo>
                  <a:lnTo>
                    <a:pt x="432761" y="29542"/>
                  </a:lnTo>
                  <a:lnTo>
                    <a:pt x="435931" y="28806"/>
                  </a:lnTo>
                  <a:lnTo>
                    <a:pt x="459935" y="28806"/>
                  </a:lnTo>
                  <a:lnTo>
                    <a:pt x="457718" y="25778"/>
                  </a:lnTo>
                  <a:lnTo>
                    <a:pt x="455161" y="23998"/>
                  </a:lnTo>
                  <a:lnTo>
                    <a:pt x="451758" y="22678"/>
                  </a:lnTo>
                  <a:lnTo>
                    <a:pt x="448308" y="21379"/>
                  </a:lnTo>
                  <a:lnTo>
                    <a:pt x="444319" y="20725"/>
                  </a:lnTo>
                  <a:close/>
                </a:path>
                <a:path w="465454" h="81279">
                  <a:moveTo>
                    <a:pt x="459935" y="28806"/>
                  </a:moveTo>
                  <a:lnTo>
                    <a:pt x="444319" y="28806"/>
                  </a:lnTo>
                  <a:lnTo>
                    <a:pt x="447285" y="29635"/>
                  </a:lnTo>
                  <a:lnTo>
                    <a:pt x="449331" y="31312"/>
                  </a:lnTo>
                  <a:lnTo>
                    <a:pt x="451478" y="32980"/>
                  </a:lnTo>
                  <a:lnTo>
                    <a:pt x="452706" y="35312"/>
                  </a:lnTo>
                  <a:lnTo>
                    <a:pt x="453115" y="38299"/>
                  </a:lnTo>
                  <a:lnTo>
                    <a:pt x="462730" y="36990"/>
                  </a:lnTo>
                  <a:lnTo>
                    <a:pt x="462116" y="33235"/>
                  </a:lnTo>
                  <a:lnTo>
                    <a:pt x="460991" y="30248"/>
                  </a:lnTo>
                  <a:lnTo>
                    <a:pt x="459935" y="288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1" name="object 5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169974" y="3534376"/>
            <a:ext cx="103510" cy="731924"/>
          </a:xfrm>
          <a:prstGeom prst="rect">
            <a:avLst/>
          </a:prstGeom>
        </p:spPr>
      </p:pic>
      <p:sp>
        <p:nvSpPr>
          <p:cNvPr id="52" name="object 52"/>
          <p:cNvSpPr/>
          <p:nvPr/>
        </p:nvSpPr>
        <p:spPr>
          <a:xfrm>
            <a:off x="6482116" y="2123619"/>
            <a:ext cx="46355" cy="69850"/>
          </a:xfrm>
          <a:custGeom>
            <a:avLst/>
            <a:gdLst/>
            <a:ahLst/>
            <a:cxnLst/>
            <a:rect l="l" t="t" r="r" b="b"/>
            <a:pathLst>
              <a:path w="46354" h="69850">
                <a:moveTo>
                  <a:pt x="30787" y="0"/>
                </a:moveTo>
                <a:lnTo>
                  <a:pt x="17592" y="0"/>
                </a:lnTo>
                <a:lnTo>
                  <a:pt x="12274" y="1739"/>
                </a:lnTo>
                <a:lnTo>
                  <a:pt x="4500" y="8592"/>
                </a:lnTo>
                <a:lnTo>
                  <a:pt x="2250" y="13503"/>
                </a:lnTo>
                <a:lnTo>
                  <a:pt x="1636" y="20049"/>
                </a:lnTo>
                <a:lnTo>
                  <a:pt x="10432" y="20970"/>
                </a:lnTo>
                <a:lnTo>
                  <a:pt x="10432" y="16571"/>
                </a:lnTo>
                <a:lnTo>
                  <a:pt x="11660" y="13196"/>
                </a:lnTo>
                <a:lnTo>
                  <a:pt x="16569" y="8285"/>
                </a:lnTo>
                <a:lnTo>
                  <a:pt x="19842" y="7058"/>
                </a:lnTo>
                <a:lnTo>
                  <a:pt x="27821" y="7058"/>
                </a:lnTo>
                <a:lnTo>
                  <a:pt x="30991" y="8183"/>
                </a:lnTo>
                <a:lnTo>
                  <a:pt x="33344" y="10536"/>
                </a:lnTo>
                <a:lnTo>
                  <a:pt x="35799" y="12786"/>
                </a:lnTo>
                <a:lnTo>
                  <a:pt x="37026" y="15651"/>
                </a:lnTo>
                <a:lnTo>
                  <a:pt x="37026" y="22300"/>
                </a:lnTo>
                <a:lnTo>
                  <a:pt x="35696" y="25676"/>
                </a:lnTo>
                <a:lnTo>
                  <a:pt x="30378" y="32939"/>
                </a:lnTo>
                <a:lnTo>
                  <a:pt x="25264" y="37747"/>
                </a:lnTo>
                <a:lnTo>
                  <a:pt x="12887" y="47976"/>
                </a:lnTo>
                <a:lnTo>
                  <a:pt x="9205" y="51454"/>
                </a:lnTo>
                <a:lnTo>
                  <a:pt x="4091" y="57490"/>
                </a:lnTo>
                <a:lnTo>
                  <a:pt x="2250" y="60558"/>
                </a:lnTo>
                <a:lnTo>
                  <a:pt x="306" y="65571"/>
                </a:lnTo>
                <a:lnTo>
                  <a:pt x="0" y="67515"/>
                </a:lnTo>
                <a:lnTo>
                  <a:pt x="0" y="69560"/>
                </a:lnTo>
                <a:lnTo>
                  <a:pt x="45822" y="69560"/>
                </a:lnTo>
                <a:lnTo>
                  <a:pt x="45822" y="61377"/>
                </a:lnTo>
                <a:lnTo>
                  <a:pt x="11864" y="61377"/>
                </a:lnTo>
                <a:lnTo>
                  <a:pt x="12785" y="59842"/>
                </a:lnTo>
                <a:lnTo>
                  <a:pt x="14012" y="58308"/>
                </a:lnTo>
                <a:lnTo>
                  <a:pt x="16876" y="55239"/>
                </a:lnTo>
                <a:lnTo>
                  <a:pt x="31401" y="42861"/>
                </a:lnTo>
                <a:lnTo>
                  <a:pt x="35799" y="38872"/>
                </a:lnTo>
                <a:lnTo>
                  <a:pt x="41015" y="32939"/>
                </a:lnTo>
                <a:lnTo>
                  <a:pt x="42959" y="30074"/>
                </a:lnTo>
                <a:lnTo>
                  <a:pt x="45209" y="24755"/>
                </a:lnTo>
                <a:lnTo>
                  <a:pt x="45720" y="21993"/>
                </a:lnTo>
                <a:lnTo>
                  <a:pt x="45720" y="13809"/>
                </a:lnTo>
                <a:lnTo>
                  <a:pt x="43777" y="9206"/>
                </a:lnTo>
                <a:lnTo>
                  <a:pt x="36106" y="1841"/>
                </a:lnTo>
                <a:lnTo>
                  <a:pt x="3078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88109" y="1961276"/>
            <a:ext cx="676910" cy="104139"/>
          </a:xfrm>
          <a:custGeom>
            <a:avLst/>
            <a:gdLst/>
            <a:ahLst/>
            <a:cxnLst/>
            <a:rect l="l" t="t" r="r" b="b"/>
            <a:pathLst>
              <a:path w="676909" h="104139">
                <a:moveTo>
                  <a:pt x="39890" y="13912"/>
                </a:moveTo>
                <a:lnTo>
                  <a:pt x="23729" y="13912"/>
                </a:lnTo>
                <a:lnTo>
                  <a:pt x="23729" y="80301"/>
                </a:lnTo>
                <a:lnTo>
                  <a:pt x="39890" y="80301"/>
                </a:lnTo>
                <a:lnTo>
                  <a:pt x="39890" y="13912"/>
                </a:lnTo>
                <a:close/>
              </a:path>
              <a:path w="676909" h="104139">
                <a:moveTo>
                  <a:pt x="63620" y="409"/>
                </a:moveTo>
                <a:lnTo>
                  <a:pt x="0" y="409"/>
                </a:lnTo>
                <a:lnTo>
                  <a:pt x="0" y="13912"/>
                </a:lnTo>
                <a:lnTo>
                  <a:pt x="63620" y="13912"/>
                </a:lnTo>
                <a:lnTo>
                  <a:pt x="63620" y="409"/>
                </a:lnTo>
                <a:close/>
              </a:path>
              <a:path w="676909" h="104139">
                <a:moveTo>
                  <a:pt x="160482" y="21788"/>
                </a:moveTo>
                <a:lnTo>
                  <a:pt x="104533" y="21788"/>
                </a:lnTo>
                <a:lnTo>
                  <a:pt x="104533" y="35803"/>
                </a:lnTo>
                <a:lnTo>
                  <a:pt x="160482" y="35803"/>
                </a:lnTo>
                <a:lnTo>
                  <a:pt x="160482" y="21788"/>
                </a:lnTo>
                <a:close/>
              </a:path>
              <a:path w="676909" h="104139">
                <a:moveTo>
                  <a:pt x="160482" y="45930"/>
                </a:moveTo>
                <a:lnTo>
                  <a:pt x="104533" y="45930"/>
                </a:lnTo>
                <a:lnTo>
                  <a:pt x="104533" y="60047"/>
                </a:lnTo>
                <a:lnTo>
                  <a:pt x="160482" y="60047"/>
                </a:lnTo>
                <a:lnTo>
                  <a:pt x="160482" y="45930"/>
                </a:lnTo>
                <a:close/>
              </a:path>
              <a:path w="676909" h="104139">
                <a:moveTo>
                  <a:pt x="237502" y="0"/>
                </a:moveTo>
                <a:lnTo>
                  <a:pt x="222057" y="0"/>
                </a:lnTo>
                <a:lnTo>
                  <a:pt x="216022" y="2761"/>
                </a:lnTo>
                <a:lnTo>
                  <a:pt x="203748" y="40713"/>
                </a:lnTo>
                <a:lnTo>
                  <a:pt x="204222" y="51469"/>
                </a:lnTo>
                <a:lnTo>
                  <a:pt x="221955" y="81734"/>
                </a:lnTo>
                <a:lnTo>
                  <a:pt x="237502" y="81734"/>
                </a:lnTo>
                <a:lnTo>
                  <a:pt x="243536" y="78972"/>
                </a:lnTo>
                <a:lnTo>
                  <a:pt x="247832" y="73550"/>
                </a:lnTo>
                <a:lnTo>
                  <a:pt x="250540" y="69049"/>
                </a:lnTo>
                <a:lnTo>
                  <a:pt x="227887" y="69049"/>
                </a:lnTo>
                <a:lnTo>
                  <a:pt x="226250" y="68435"/>
                </a:lnTo>
                <a:lnTo>
                  <a:pt x="224818" y="67208"/>
                </a:lnTo>
                <a:lnTo>
                  <a:pt x="223386" y="66082"/>
                </a:lnTo>
                <a:lnTo>
                  <a:pt x="222159" y="63730"/>
                </a:lnTo>
                <a:lnTo>
                  <a:pt x="220318" y="56774"/>
                </a:lnTo>
                <a:lnTo>
                  <a:pt x="219897" y="51469"/>
                </a:lnTo>
                <a:lnTo>
                  <a:pt x="219905" y="30221"/>
                </a:lnTo>
                <a:lnTo>
                  <a:pt x="220318" y="24857"/>
                </a:lnTo>
                <a:lnTo>
                  <a:pt x="221443" y="20868"/>
                </a:lnTo>
                <a:lnTo>
                  <a:pt x="222159" y="17799"/>
                </a:lnTo>
                <a:lnTo>
                  <a:pt x="223386" y="15753"/>
                </a:lnTo>
                <a:lnTo>
                  <a:pt x="226250" y="13298"/>
                </a:lnTo>
                <a:lnTo>
                  <a:pt x="227887" y="12786"/>
                </a:lnTo>
                <a:lnTo>
                  <a:pt x="250616" y="12786"/>
                </a:lnTo>
                <a:lnTo>
                  <a:pt x="247934" y="8285"/>
                </a:lnTo>
                <a:lnTo>
                  <a:pt x="243536" y="2761"/>
                </a:lnTo>
                <a:lnTo>
                  <a:pt x="237502" y="0"/>
                </a:lnTo>
                <a:close/>
              </a:path>
              <a:path w="676909" h="104139">
                <a:moveTo>
                  <a:pt x="250616" y="12786"/>
                </a:moveTo>
                <a:lnTo>
                  <a:pt x="231569" y="12786"/>
                </a:lnTo>
                <a:lnTo>
                  <a:pt x="233206" y="13298"/>
                </a:lnTo>
                <a:lnTo>
                  <a:pt x="234740" y="14525"/>
                </a:lnTo>
                <a:lnTo>
                  <a:pt x="236172" y="15753"/>
                </a:lnTo>
                <a:lnTo>
                  <a:pt x="237297" y="18106"/>
                </a:lnTo>
                <a:lnTo>
                  <a:pt x="238218" y="21584"/>
                </a:lnTo>
                <a:lnTo>
                  <a:pt x="239240" y="25062"/>
                </a:lnTo>
                <a:lnTo>
                  <a:pt x="239568" y="30221"/>
                </a:lnTo>
                <a:lnTo>
                  <a:pt x="239562" y="51469"/>
                </a:lnTo>
                <a:lnTo>
                  <a:pt x="239138" y="56978"/>
                </a:lnTo>
                <a:lnTo>
                  <a:pt x="237297" y="63934"/>
                </a:lnTo>
                <a:lnTo>
                  <a:pt x="236172" y="66082"/>
                </a:lnTo>
                <a:lnTo>
                  <a:pt x="234740" y="67208"/>
                </a:lnTo>
                <a:lnTo>
                  <a:pt x="233308" y="68435"/>
                </a:lnTo>
                <a:lnTo>
                  <a:pt x="231569" y="69049"/>
                </a:lnTo>
                <a:lnTo>
                  <a:pt x="250540" y="69049"/>
                </a:lnTo>
                <a:lnTo>
                  <a:pt x="251307" y="67775"/>
                </a:lnTo>
                <a:lnTo>
                  <a:pt x="253765" y="60418"/>
                </a:lnTo>
                <a:lnTo>
                  <a:pt x="255225" y="51469"/>
                </a:lnTo>
                <a:lnTo>
                  <a:pt x="255708" y="40918"/>
                </a:lnTo>
                <a:lnTo>
                  <a:pt x="255280" y="31507"/>
                </a:lnTo>
                <a:lnTo>
                  <a:pt x="255206" y="30221"/>
                </a:lnTo>
                <a:lnTo>
                  <a:pt x="253752" y="21303"/>
                </a:lnTo>
                <a:lnTo>
                  <a:pt x="251350" y="14017"/>
                </a:lnTo>
                <a:lnTo>
                  <a:pt x="250616" y="12786"/>
                </a:lnTo>
                <a:close/>
              </a:path>
              <a:path w="676909" h="104139">
                <a:moveTo>
                  <a:pt x="286393" y="65059"/>
                </a:moveTo>
                <a:lnTo>
                  <a:pt x="271153" y="65059"/>
                </a:lnTo>
                <a:lnTo>
                  <a:pt x="271153" y="80301"/>
                </a:lnTo>
                <a:lnTo>
                  <a:pt x="286393" y="80301"/>
                </a:lnTo>
                <a:lnTo>
                  <a:pt x="286393" y="65059"/>
                </a:lnTo>
                <a:close/>
              </a:path>
              <a:path w="676909" h="104139">
                <a:moveTo>
                  <a:pt x="333443" y="0"/>
                </a:moveTo>
                <a:lnTo>
                  <a:pt x="317999" y="0"/>
                </a:lnTo>
                <a:lnTo>
                  <a:pt x="311964" y="2761"/>
                </a:lnTo>
                <a:lnTo>
                  <a:pt x="299792" y="40713"/>
                </a:lnTo>
                <a:lnTo>
                  <a:pt x="300250" y="51469"/>
                </a:lnTo>
                <a:lnTo>
                  <a:pt x="317896" y="81734"/>
                </a:lnTo>
                <a:lnTo>
                  <a:pt x="333443" y="81734"/>
                </a:lnTo>
                <a:lnTo>
                  <a:pt x="339478" y="78972"/>
                </a:lnTo>
                <a:lnTo>
                  <a:pt x="343774" y="73550"/>
                </a:lnTo>
                <a:lnTo>
                  <a:pt x="346482" y="69049"/>
                </a:lnTo>
                <a:lnTo>
                  <a:pt x="323829" y="69049"/>
                </a:lnTo>
                <a:lnTo>
                  <a:pt x="322192" y="68435"/>
                </a:lnTo>
                <a:lnTo>
                  <a:pt x="320760" y="67208"/>
                </a:lnTo>
                <a:lnTo>
                  <a:pt x="319328" y="66082"/>
                </a:lnTo>
                <a:lnTo>
                  <a:pt x="318101" y="63730"/>
                </a:lnTo>
                <a:lnTo>
                  <a:pt x="316260" y="56774"/>
                </a:lnTo>
                <a:lnTo>
                  <a:pt x="315839" y="51469"/>
                </a:lnTo>
                <a:lnTo>
                  <a:pt x="315847" y="30221"/>
                </a:lnTo>
                <a:lnTo>
                  <a:pt x="316260" y="24857"/>
                </a:lnTo>
                <a:lnTo>
                  <a:pt x="317385" y="20868"/>
                </a:lnTo>
                <a:lnTo>
                  <a:pt x="318203" y="17799"/>
                </a:lnTo>
                <a:lnTo>
                  <a:pt x="319328" y="15753"/>
                </a:lnTo>
                <a:lnTo>
                  <a:pt x="322192" y="13298"/>
                </a:lnTo>
                <a:lnTo>
                  <a:pt x="323829" y="12786"/>
                </a:lnTo>
                <a:lnTo>
                  <a:pt x="346558" y="12786"/>
                </a:lnTo>
                <a:lnTo>
                  <a:pt x="343876" y="8285"/>
                </a:lnTo>
                <a:lnTo>
                  <a:pt x="339478" y="2761"/>
                </a:lnTo>
                <a:lnTo>
                  <a:pt x="333443" y="0"/>
                </a:lnTo>
                <a:close/>
              </a:path>
              <a:path w="676909" h="104139">
                <a:moveTo>
                  <a:pt x="346558" y="12786"/>
                </a:moveTo>
                <a:lnTo>
                  <a:pt x="327613" y="12786"/>
                </a:lnTo>
                <a:lnTo>
                  <a:pt x="329250" y="13298"/>
                </a:lnTo>
                <a:lnTo>
                  <a:pt x="332114" y="15753"/>
                </a:lnTo>
                <a:lnTo>
                  <a:pt x="333239" y="18106"/>
                </a:lnTo>
                <a:lnTo>
                  <a:pt x="334262" y="21584"/>
                </a:lnTo>
                <a:lnTo>
                  <a:pt x="335182" y="25062"/>
                </a:lnTo>
                <a:lnTo>
                  <a:pt x="335510" y="30221"/>
                </a:lnTo>
                <a:lnTo>
                  <a:pt x="335504" y="51469"/>
                </a:lnTo>
                <a:lnTo>
                  <a:pt x="335080" y="56978"/>
                </a:lnTo>
                <a:lnTo>
                  <a:pt x="333239" y="63934"/>
                </a:lnTo>
                <a:lnTo>
                  <a:pt x="332114" y="66082"/>
                </a:lnTo>
                <a:lnTo>
                  <a:pt x="330682" y="67208"/>
                </a:lnTo>
                <a:lnTo>
                  <a:pt x="329250" y="68435"/>
                </a:lnTo>
                <a:lnTo>
                  <a:pt x="327613" y="69049"/>
                </a:lnTo>
                <a:lnTo>
                  <a:pt x="346482" y="69049"/>
                </a:lnTo>
                <a:lnTo>
                  <a:pt x="347248" y="67775"/>
                </a:lnTo>
                <a:lnTo>
                  <a:pt x="349706" y="60418"/>
                </a:lnTo>
                <a:lnTo>
                  <a:pt x="351167" y="51469"/>
                </a:lnTo>
                <a:lnTo>
                  <a:pt x="351650" y="40918"/>
                </a:lnTo>
                <a:lnTo>
                  <a:pt x="351221" y="31507"/>
                </a:lnTo>
                <a:lnTo>
                  <a:pt x="351148" y="30221"/>
                </a:lnTo>
                <a:lnTo>
                  <a:pt x="349694" y="21303"/>
                </a:lnTo>
                <a:lnTo>
                  <a:pt x="347292" y="14017"/>
                </a:lnTo>
                <a:lnTo>
                  <a:pt x="346558" y="12786"/>
                </a:lnTo>
                <a:close/>
              </a:path>
              <a:path w="676909" h="104139">
                <a:moveTo>
                  <a:pt x="379266" y="58206"/>
                </a:moveTo>
                <a:lnTo>
                  <a:pt x="364026" y="59740"/>
                </a:lnTo>
                <a:lnTo>
                  <a:pt x="364947" y="66492"/>
                </a:lnTo>
                <a:lnTo>
                  <a:pt x="367708" y="71811"/>
                </a:lnTo>
                <a:lnTo>
                  <a:pt x="372311" y="75800"/>
                </a:lnTo>
                <a:lnTo>
                  <a:pt x="377016" y="79688"/>
                </a:lnTo>
                <a:lnTo>
                  <a:pt x="383051" y="81734"/>
                </a:lnTo>
                <a:lnTo>
                  <a:pt x="399621" y="81734"/>
                </a:lnTo>
                <a:lnTo>
                  <a:pt x="406883" y="78153"/>
                </a:lnTo>
                <a:lnTo>
                  <a:pt x="413312" y="69458"/>
                </a:lnTo>
                <a:lnTo>
                  <a:pt x="387756" y="69458"/>
                </a:lnTo>
                <a:lnTo>
                  <a:pt x="385301" y="68435"/>
                </a:lnTo>
                <a:lnTo>
                  <a:pt x="381005" y="64343"/>
                </a:lnTo>
                <a:lnTo>
                  <a:pt x="379676" y="61684"/>
                </a:lnTo>
                <a:lnTo>
                  <a:pt x="379266" y="58206"/>
                </a:lnTo>
                <a:close/>
              </a:path>
              <a:path w="676909" h="104139">
                <a:moveTo>
                  <a:pt x="415375" y="39076"/>
                </a:moveTo>
                <a:lnTo>
                  <a:pt x="393688" y="39076"/>
                </a:lnTo>
                <a:lnTo>
                  <a:pt x="396552" y="40304"/>
                </a:lnTo>
                <a:lnTo>
                  <a:pt x="398700" y="42759"/>
                </a:lnTo>
                <a:lnTo>
                  <a:pt x="400950" y="45214"/>
                </a:lnTo>
                <a:lnTo>
                  <a:pt x="401973" y="48897"/>
                </a:lnTo>
                <a:lnTo>
                  <a:pt x="401973" y="59024"/>
                </a:lnTo>
                <a:lnTo>
                  <a:pt x="400950" y="62911"/>
                </a:lnTo>
                <a:lnTo>
                  <a:pt x="398700" y="65571"/>
                </a:lnTo>
                <a:lnTo>
                  <a:pt x="396450" y="68128"/>
                </a:lnTo>
                <a:lnTo>
                  <a:pt x="393791" y="69458"/>
                </a:lnTo>
                <a:lnTo>
                  <a:pt x="413312" y="69458"/>
                </a:lnTo>
                <a:lnTo>
                  <a:pt x="415884" y="65980"/>
                </a:lnTo>
                <a:lnTo>
                  <a:pt x="417827" y="60047"/>
                </a:lnTo>
                <a:lnTo>
                  <a:pt x="417827" y="45623"/>
                </a:lnTo>
                <a:lnTo>
                  <a:pt x="415475" y="39179"/>
                </a:lnTo>
                <a:close/>
              </a:path>
              <a:path w="676909" h="104139">
                <a:moveTo>
                  <a:pt x="414247" y="1432"/>
                </a:moveTo>
                <a:lnTo>
                  <a:pt x="373743" y="1432"/>
                </a:lnTo>
                <a:lnTo>
                  <a:pt x="365867" y="43066"/>
                </a:lnTo>
                <a:lnTo>
                  <a:pt x="378244" y="44907"/>
                </a:lnTo>
                <a:lnTo>
                  <a:pt x="381823" y="41020"/>
                </a:lnTo>
                <a:lnTo>
                  <a:pt x="385710" y="39076"/>
                </a:lnTo>
                <a:lnTo>
                  <a:pt x="415375" y="39076"/>
                </a:lnTo>
                <a:lnTo>
                  <a:pt x="410667" y="34269"/>
                </a:lnTo>
                <a:lnTo>
                  <a:pt x="406058" y="29358"/>
                </a:lnTo>
                <a:lnTo>
                  <a:pt x="382949" y="29358"/>
                </a:lnTo>
                <a:lnTo>
                  <a:pt x="385301" y="15855"/>
                </a:lnTo>
                <a:lnTo>
                  <a:pt x="414247" y="15855"/>
                </a:lnTo>
                <a:lnTo>
                  <a:pt x="414247" y="1432"/>
                </a:lnTo>
                <a:close/>
              </a:path>
              <a:path w="676909" h="104139">
                <a:moveTo>
                  <a:pt x="400235" y="26801"/>
                </a:moveTo>
                <a:lnTo>
                  <a:pt x="389802" y="26801"/>
                </a:lnTo>
                <a:lnTo>
                  <a:pt x="386324" y="27722"/>
                </a:lnTo>
                <a:lnTo>
                  <a:pt x="382949" y="29358"/>
                </a:lnTo>
                <a:lnTo>
                  <a:pt x="406058" y="29358"/>
                </a:lnTo>
                <a:lnTo>
                  <a:pt x="400235" y="26801"/>
                </a:lnTo>
                <a:close/>
              </a:path>
              <a:path w="676909" h="104139">
                <a:moveTo>
                  <a:pt x="472958" y="61479"/>
                </a:moveTo>
                <a:lnTo>
                  <a:pt x="457615" y="63832"/>
                </a:lnTo>
                <a:lnTo>
                  <a:pt x="459047" y="69356"/>
                </a:lnTo>
                <a:lnTo>
                  <a:pt x="462014" y="73652"/>
                </a:lnTo>
                <a:lnTo>
                  <a:pt x="466616" y="76823"/>
                </a:lnTo>
                <a:lnTo>
                  <a:pt x="471219" y="80097"/>
                </a:lnTo>
                <a:lnTo>
                  <a:pt x="477458" y="81631"/>
                </a:lnTo>
                <a:lnTo>
                  <a:pt x="494028" y="81631"/>
                </a:lnTo>
                <a:lnTo>
                  <a:pt x="500677" y="79790"/>
                </a:lnTo>
                <a:lnTo>
                  <a:pt x="505075" y="75903"/>
                </a:lnTo>
                <a:lnTo>
                  <a:pt x="509473" y="72118"/>
                </a:lnTo>
                <a:lnTo>
                  <a:pt x="510223" y="70583"/>
                </a:lnTo>
                <a:lnTo>
                  <a:pt x="481754" y="70583"/>
                </a:lnTo>
                <a:lnTo>
                  <a:pt x="478993" y="69765"/>
                </a:lnTo>
                <a:lnTo>
                  <a:pt x="476947" y="68231"/>
                </a:lnTo>
                <a:lnTo>
                  <a:pt x="475004" y="66696"/>
                </a:lnTo>
                <a:lnTo>
                  <a:pt x="473674" y="64446"/>
                </a:lnTo>
                <a:lnTo>
                  <a:pt x="472958" y="61479"/>
                </a:lnTo>
                <a:close/>
              </a:path>
              <a:path w="676909" h="104139">
                <a:moveTo>
                  <a:pt x="492085" y="21072"/>
                </a:moveTo>
                <a:lnTo>
                  <a:pt x="475822" y="21072"/>
                </a:lnTo>
                <a:lnTo>
                  <a:pt x="469685" y="22811"/>
                </a:lnTo>
                <a:lnTo>
                  <a:pt x="465696" y="26187"/>
                </a:lnTo>
                <a:lnTo>
                  <a:pt x="461707" y="29665"/>
                </a:lnTo>
                <a:lnTo>
                  <a:pt x="459763" y="33859"/>
                </a:lnTo>
                <a:lnTo>
                  <a:pt x="459763" y="44498"/>
                </a:lnTo>
                <a:lnTo>
                  <a:pt x="462014" y="48794"/>
                </a:lnTo>
                <a:lnTo>
                  <a:pt x="469890" y="54216"/>
                </a:lnTo>
                <a:lnTo>
                  <a:pt x="477765" y="56671"/>
                </a:lnTo>
                <a:lnTo>
                  <a:pt x="492801" y="60047"/>
                </a:lnTo>
                <a:lnTo>
                  <a:pt x="494438" y="60661"/>
                </a:lnTo>
                <a:lnTo>
                  <a:pt x="495256" y="61377"/>
                </a:lnTo>
                <a:lnTo>
                  <a:pt x="495972" y="62195"/>
                </a:lnTo>
                <a:lnTo>
                  <a:pt x="496381" y="63116"/>
                </a:lnTo>
                <a:lnTo>
                  <a:pt x="496381" y="65980"/>
                </a:lnTo>
                <a:lnTo>
                  <a:pt x="495665" y="67412"/>
                </a:lnTo>
                <a:lnTo>
                  <a:pt x="494335" y="68435"/>
                </a:lnTo>
                <a:lnTo>
                  <a:pt x="492290" y="69867"/>
                </a:lnTo>
                <a:lnTo>
                  <a:pt x="489323" y="70583"/>
                </a:lnTo>
                <a:lnTo>
                  <a:pt x="510223" y="70583"/>
                </a:lnTo>
                <a:lnTo>
                  <a:pt x="511723" y="67515"/>
                </a:lnTo>
                <a:lnTo>
                  <a:pt x="511723" y="57387"/>
                </a:lnTo>
                <a:lnTo>
                  <a:pt x="481652" y="42145"/>
                </a:lnTo>
                <a:lnTo>
                  <a:pt x="476845" y="40713"/>
                </a:lnTo>
                <a:lnTo>
                  <a:pt x="475515" y="39690"/>
                </a:lnTo>
                <a:lnTo>
                  <a:pt x="474492" y="38974"/>
                </a:lnTo>
                <a:lnTo>
                  <a:pt x="473981" y="38053"/>
                </a:lnTo>
                <a:lnTo>
                  <a:pt x="473981" y="35598"/>
                </a:lnTo>
                <a:lnTo>
                  <a:pt x="474595" y="34575"/>
                </a:lnTo>
                <a:lnTo>
                  <a:pt x="477458" y="32734"/>
                </a:lnTo>
                <a:lnTo>
                  <a:pt x="480322" y="32120"/>
                </a:lnTo>
                <a:lnTo>
                  <a:pt x="508553" y="32120"/>
                </a:lnTo>
                <a:lnTo>
                  <a:pt x="508348" y="31404"/>
                </a:lnTo>
                <a:lnTo>
                  <a:pt x="505689" y="27517"/>
                </a:lnTo>
                <a:lnTo>
                  <a:pt x="497915" y="22402"/>
                </a:lnTo>
                <a:lnTo>
                  <a:pt x="492085" y="21072"/>
                </a:lnTo>
                <a:close/>
              </a:path>
              <a:path w="676909" h="104139">
                <a:moveTo>
                  <a:pt x="508553" y="32120"/>
                </a:moveTo>
                <a:lnTo>
                  <a:pt x="487585" y="32120"/>
                </a:lnTo>
                <a:lnTo>
                  <a:pt x="490039" y="32734"/>
                </a:lnTo>
                <a:lnTo>
                  <a:pt x="491778" y="33962"/>
                </a:lnTo>
                <a:lnTo>
                  <a:pt x="493517" y="35087"/>
                </a:lnTo>
                <a:lnTo>
                  <a:pt x="494642" y="36826"/>
                </a:lnTo>
                <a:lnTo>
                  <a:pt x="495256" y="39076"/>
                </a:lnTo>
                <a:lnTo>
                  <a:pt x="509780" y="36417"/>
                </a:lnTo>
                <a:lnTo>
                  <a:pt x="508553" y="32120"/>
                </a:lnTo>
                <a:close/>
              </a:path>
              <a:path w="676909" h="104139">
                <a:moveTo>
                  <a:pt x="557751" y="21072"/>
                </a:moveTo>
                <a:lnTo>
                  <a:pt x="541386" y="21072"/>
                </a:lnTo>
                <a:lnTo>
                  <a:pt x="535044" y="23834"/>
                </a:lnTo>
                <a:lnTo>
                  <a:pt x="525020" y="34678"/>
                </a:lnTo>
                <a:lnTo>
                  <a:pt x="522665" y="41941"/>
                </a:lnTo>
                <a:lnTo>
                  <a:pt x="522565" y="59842"/>
                </a:lnTo>
                <a:lnTo>
                  <a:pt x="524407" y="66492"/>
                </a:lnTo>
                <a:lnTo>
                  <a:pt x="533101" y="78358"/>
                </a:lnTo>
                <a:lnTo>
                  <a:pt x="540567" y="81631"/>
                </a:lnTo>
                <a:lnTo>
                  <a:pt x="556933" y="81631"/>
                </a:lnTo>
                <a:lnTo>
                  <a:pt x="562251" y="80199"/>
                </a:lnTo>
                <a:lnTo>
                  <a:pt x="570741" y="74368"/>
                </a:lnTo>
                <a:lnTo>
                  <a:pt x="573736" y="70174"/>
                </a:lnTo>
                <a:lnTo>
                  <a:pt x="547216" y="70174"/>
                </a:lnTo>
                <a:lnTo>
                  <a:pt x="544352" y="68947"/>
                </a:lnTo>
                <a:lnTo>
                  <a:pt x="541897" y="66389"/>
                </a:lnTo>
                <a:lnTo>
                  <a:pt x="539545" y="63832"/>
                </a:lnTo>
                <a:lnTo>
                  <a:pt x="538317" y="60354"/>
                </a:lnTo>
                <a:lnTo>
                  <a:pt x="538215" y="55751"/>
                </a:lnTo>
                <a:lnTo>
                  <a:pt x="576673" y="55751"/>
                </a:lnTo>
                <a:lnTo>
                  <a:pt x="576331" y="47546"/>
                </a:lnTo>
                <a:lnTo>
                  <a:pt x="576126" y="46442"/>
                </a:lnTo>
                <a:lnTo>
                  <a:pt x="538522" y="46442"/>
                </a:lnTo>
                <a:lnTo>
                  <a:pt x="538522" y="41941"/>
                </a:lnTo>
                <a:lnTo>
                  <a:pt x="539545" y="38872"/>
                </a:lnTo>
                <a:lnTo>
                  <a:pt x="543943" y="34064"/>
                </a:lnTo>
                <a:lnTo>
                  <a:pt x="546704" y="32836"/>
                </a:lnTo>
                <a:lnTo>
                  <a:pt x="571636" y="32836"/>
                </a:lnTo>
                <a:lnTo>
                  <a:pt x="569514" y="29665"/>
                </a:lnTo>
                <a:lnTo>
                  <a:pt x="564502" y="23937"/>
                </a:lnTo>
                <a:lnTo>
                  <a:pt x="557751" y="21072"/>
                </a:lnTo>
                <a:close/>
              </a:path>
              <a:path w="676909" h="104139">
                <a:moveTo>
                  <a:pt x="560513" y="61888"/>
                </a:moveTo>
                <a:lnTo>
                  <a:pt x="559694" y="64855"/>
                </a:lnTo>
                <a:lnTo>
                  <a:pt x="558467" y="66901"/>
                </a:lnTo>
                <a:lnTo>
                  <a:pt x="555194" y="69560"/>
                </a:lnTo>
                <a:lnTo>
                  <a:pt x="553148" y="70174"/>
                </a:lnTo>
                <a:lnTo>
                  <a:pt x="573736" y="70174"/>
                </a:lnTo>
                <a:lnTo>
                  <a:pt x="575855" y="64446"/>
                </a:lnTo>
                <a:lnTo>
                  <a:pt x="560513" y="61888"/>
                </a:lnTo>
                <a:close/>
              </a:path>
              <a:path w="676909" h="104139">
                <a:moveTo>
                  <a:pt x="571636" y="32836"/>
                </a:moveTo>
                <a:lnTo>
                  <a:pt x="553148" y="32836"/>
                </a:lnTo>
                <a:lnTo>
                  <a:pt x="555808" y="33962"/>
                </a:lnTo>
                <a:lnTo>
                  <a:pt x="557956" y="36314"/>
                </a:lnTo>
                <a:lnTo>
                  <a:pt x="560206" y="38565"/>
                </a:lnTo>
                <a:lnTo>
                  <a:pt x="561331" y="41941"/>
                </a:lnTo>
                <a:lnTo>
                  <a:pt x="561433" y="46442"/>
                </a:lnTo>
                <a:lnTo>
                  <a:pt x="576126" y="46442"/>
                </a:lnTo>
                <a:lnTo>
                  <a:pt x="575011" y="40445"/>
                </a:lnTo>
                <a:lnTo>
                  <a:pt x="572732" y="34475"/>
                </a:lnTo>
                <a:lnTo>
                  <a:pt x="571636" y="32836"/>
                </a:lnTo>
                <a:close/>
              </a:path>
              <a:path w="676909" h="104139">
                <a:moveTo>
                  <a:pt x="589561" y="84189"/>
                </a:moveTo>
                <a:lnTo>
                  <a:pt x="589459" y="91145"/>
                </a:lnTo>
                <a:lnTo>
                  <a:pt x="591607" y="95441"/>
                </a:lnTo>
                <a:lnTo>
                  <a:pt x="599789" y="102193"/>
                </a:lnTo>
                <a:lnTo>
                  <a:pt x="606745" y="103829"/>
                </a:lnTo>
                <a:lnTo>
                  <a:pt x="621780" y="103829"/>
                </a:lnTo>
                <a:lnTo>
                  <a:pt x="626076" y="103318"/>
                </a:lnTo>
                <a:lnTo>
                  <a:pt x="629452" y="102193"/>
                </a:lnTo>
                <a:lnTo>
                  <a:pt x="632827" y="101170"/>
                </a:lnTo>
                <a:lnTo>
                  <a:pt x="635589" y="99635"/>
                </a:lnTo>
                <a:lnTo>
                  <a:pt x="639680" y="95748"/>
                </a:lnTo>
                <a:lnTo>
                  <a:pt x="641214" y="93088"/>
                </a:lnTo>
                <a:lnTo>
                  <a:pt x="641521" y="92168"/>
                </a:lnTo>
                <a:lnTo>
                  <a:pt x="612882" y="92168"/>
                </a:lnTo>
                <a:lnTo>
                  <a:pt x="610529" y="91554"/>
                </a:lnTo>
                <a:lnTo>
                  <a:pt x="609097" y="90531"/>
                </a:lnTo>
                <a:lnTo>
                  <a:pt x="608074" y="89713"/>
                </a:lnTo>
                <a:lnTo>
                  <a:pt x="607358" y="88383"/>
                </a:lnTo>
                <a:lnTo>
                  <a:pt x="607052" y="86337"/>
                </a:lnTo>
                <a:lnTo>
                  <a:pt x="589561" y="84189"/>
                </a:lnTo>
                <a:close/>
              </a:path>
              <a:path w="676909" h="104139">
                <a:moveTo>
                  <a:pt x="644078" y="70993"/>
                </a:moveTo>
                <a:lnTo>
                  <a:pt x="628736" y="70993"/>
                </a:lnTo>
                <a:lnTo>
                  <a:pt x="628620" y="84189"/>
                </a:lnTo>
                <a:lnTo>
                  <a:pt x="628531" y="85212"/>
                </a:lnTo>
                <a:lnTo>
                  <a:pt x="628020" y="86439"/>
                </a:lnTo>
                <a:lnTo>
                  <a:pt x="627304" y="88281"/>
                </a:lnTo>
                <a:lnTo>
                  <a:pt x="626281" y="89508"/>
                </a:lnTo>
                <a:lnTo>
                  <a:pt x="623008" y="91554"/>
                </a:lnTo>
                <a:lnTo>
                  <a:pt x="619939" y="92168"/>
                </a:lnTo>
                <a:lnTo>
                  <a:pt x="641521" y="92168"/>
                </a:lnTo>
                <a:lnTo>
                  <a:pt x="643464" y="86337"/>
                </a:lnTo>
                <a:lnTo>
                  <a:pt x="644078" y="81222"/>
                </a:lnTo>
                <a:lnTo>
                  <a:pt x="644078" y="70993"/>
                </a:lnTo>
                <a:close/>
              </a:path>
              <a:path w="676909" h="104139">
                <a:moveTo>
                  <a:pt x="619121" y="21072"/>
                </a:moveTo>
                <a:lnTo>
                  <a:pt x="605006" y="21072"/>
                </a:lnTo>
                <a:lnTo>
                  <a:pt x="599278" y="23630"/>
                </a:lnTo>
                <a:lnTo>
                  <a:pt x="594573" y="28745"/>
                </a:lnTo>
                <a:lnTo>
                  <a:pt x="589868" y="33962"/>
                </a:lnTo>
                <a:lnTo>
                  <a:pt x="587515" y="41327"/>
                </a:lnTo>
                <a:lnTo>
                  <a:pt x="587515" y="58819"/>
                </a:lnTo>
                <a:lnTo>
                  <a:pt x="589357" y="65264"/>
                </a:lnTo>
                <a:lnTo>
                  <a:pt x="597437" y="77028"/>
                </a:lnTo>
                <a:lnTo>
                  <a:pt x="603574" y="80301"/>
                </a:lnTo>
                <a:lnTo>
                  <a:pt x="618405" y="80301"/>
                </a:lnTo>
                <a:lnTo>
                  <a:pt x="624133" y="77233"/>
                </a:lnTo>
                <a:lnTo>
                  <a:pt x="628736" y="70993"/>
                </a:lnTo>
                <a:lnTo>
                  <a:pt x="644078" y="70993"/>
                </a:lnTo>
                <a:lnTo>
                  <a:pt x="644078" y="67924"/>
                </a:lnTo>
                <a:lnTo>
                  <a:pt x="612166" y="67924"/>
                </a:lnTo>
                <a:lnTo>
                  <a:pt x="609200" y="66492"/>
                </a:lnTo>
                <a:lnTo>
                  <a:pt x="606847" y="63730"/>
                </a:lnTo>
                <a:lnTo>
                  <a:pt x="604494" y="60865"/>
                </a:lnTo>
                <a:lnTo>
                  <a:pt x="603267" y="56364"/>
                </a:lnTo>
                <a:lnTo>
                  <a:pt x="603267" y="44293"/>
                </a:lnTo>
                <a:lnTo>
                  <a:pt x="604494" y="39997"/>
                </a:lnTo>
                <a:lnTo>
                  <a:pt x="609200" y="34269"/>
                </a:lnTo>
                <a:lnTo>
                  <a:pt x="612268" y="32836"/>
                </a:lnTo>
                <a:lnTo>
                  <a:pt x="644078" y="32836"/>
                </a:lnTo>
                <a:lnTo>
                  <a:pt x="644078" y="30586"/>
                </a:lnTo>
                <a:lnTo>
                  <a:pt x="629758" y="30586"/>
                </a:lnTo>
                <a:lnTo>
                  <a:pt x="625053" y="24244"/>
                </a:lnTo>
                <a:lnTo>
                  <a:pt x="619121" y="21072"/>
                </a:lnTo>
                <a:close/>
              </a:path>
              <a:path w="676909" h="104139">
                <a:moveTo>
                  <a:pt x="644078" y="32836"/>
                </a:moveTo>
                <a:lnTo>
                  <a:pt x="619735" y="32836"/>
                </a:lnTo>
                <a:lnTo>
                  <a:pt x="622803" y="34269"/>
                </a:lnTo>
                <a:lnTo>
                  <a:pt x="625258" y="37235"/>
                </a:lnTo>
                <a:lnTo>
                  <a:pt x="627815" y="40099"/>
                </a:lnTo>
                <a:lnTo>
                  <a:pt x="628959" y="44293"/>
                </a:lnTo>
                <a:lnTo>
                  <a:pt x="629012" y="56364"/>
                </a:lnTo>
                <a:lnTo>
                  <a:pt x="627713" y="60661"/>
                </a:lnTo>
                <a:lnTo>
                  <a:pt x="625156" y="63525"/>
                </a:lnTo>
                <a:lnTo>
                  <a:pt x="622599" y="66492"/>
                </a:lnTo>
                <a:lnTo>
                  <a:pt x="619428" y="67924"/>
                </a:lnTo>
                <a:lnTo>
                  <a:pt x="644078" y="67924"/>
                </a:lnTo>
                <a:lnTo>
                  <a:pt x="644078" y="32836"/>
                </a:lnTo>
                <a:close/>
              </a:path>
              <a:path w="676909" h="104139">
                <a:moveTo>
                  <a:pt x="644078" y="22402"/>
                </a:moveTo>
                <a:lnTo>
                  <a:pt x="629758" y="22402"/>
                </a:lnTo>
                <a:lnTo>
                  <a:pt x="629758" y="30586"/>
                </a:lnTo>
                <a:lnTo>
                  <a:pt x="644078" y="30586"/>
                </a:lnTo>
                <a:lnTo>
                  <a:pt x="644078" y="22402"/>
                </a:lnTo>
                <a:close/>
              </a:path>
              <a:path w="676909" h="104139">
                <a:moveTo>
                  <a:pt x="676604" y="65059"/>
                </a:moveTo>
                <a:lnTo>
                  <a:pt x="661262" y="65059"/>
                </a:lnTo>
                <a:lnTo>
                  <a:pt x="661262" y="80301"/>
                </a:lnTo>
                <a:lnTo>
                  <a:pt x="676604" y="80301"/>
                </a:lnTo>
                <a:lnTo>
                  <a:pt x="676604" y="6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4" name="object 54"/>
          <p:cNvGrpSpPr/>
          <p:nvPr/>
        </p:nvGrpSpPr>
        <p:grpSpPr>
          <a:xfrm>
            <a:off x="6367252" y="2274505"/>
            <a:ext cx="2341880" cy="3377565"/>
            <a:chOff x="6367252" y="2274505"/>
            <a:chExt cx="2341880" cy="3377565"/>
          </a:xfrm>
        </p:grpSpPr>
        <p:sp>
          <p:nvSpPr>
            <p:cNvPr id="55" name="object 55"/>
            <p:cNvSpPr/>
            <p:nvPr/>
          </p:nvSpPr>
          <p:spPr>
            <a:xfrm>
              <a:off x="6538570" y="2274506"/>
              <a:ext cx="2171065" cy="3256279"/>
            </a:xfrm>
            <a:custGeom>
              <a:avLst/>
              <a:gdLst/>
              <a:ahLst/>
              <a:cxnLst/>
              <a:rect l="l" t="t" r="r" b="b"/>
              <a:pathLst>
                <a:path w="2171065" h="3256279">
                  <a:moveTo>
                    <a:pt x="26085" y="3225469"/>
                  </a:moveTo>
                  <a:lnTo>
                    <a:pt x="0" y="3225469"/>
                  </a:lnTo>
                  <a:lnTo>
                    <a:pt x="0" y="3234029"/>
                  </a:lnTo>
                  <a:lnTo>
                    <a:pt x="26085" y="3234029"/>
                  </a:lnTo>
                  <a:lnTo>
                    <a:pt x="26085" y="3225469"/>
                  </a:lnTo>
                  <a:close/>
                </a:path>
                <a:path w="2171065" h="3256279">
                  <a:moveTo>
                    <a:pt x="2170557" y="3246653"/>
                  </a:moveTo>
                  <a:lnTo>
                    <a:pt x="2136597" y="3246653"/>
                  </a:lnTo>
                  <a:lnTo>
                    <a:pt x="2137524" y="3245104"/>
                  </a:lnTo>
                  <a:lnTo>
                    <a:pt x="2138743" y="3243567"/>
                  </a:lnTo>
                  <a:lnTo>
                    <a:pt x="2141613" y="3240506"/>
                  </a:lnTo>
                  <a:lnTo>
                    <a:pt x="2144890" y="3237598"/>
                  </a:lnTo>
                  <a:lnTo>
                    <a:pt x="2147798" y="3235147"/>
                  </a:lnTo>
                  <a:lnTo>
                    <a:pt x="2152535" y="3235147"/>
                  </a:lnTo>
                  <a:lnTo>
                    <a:pt x="2155113" y="3235147"/>
                  </a:lnTo>
                  <a:lnTo>
                    <a:pt x="2155113" y="3232581"/>
                  </a:lnTo>
                  <a:lnTo>
                    <a:pt x="2155113" y="3230029"/>
                  </a:lnTo>
                  <a:lnTo>
                    <a:pt x="2155113" y="3229013"/>
                  </a:lnTo>
                  <a:lnTo>
                    <a:pt x="2156129" y="3228149"/>
                  </a:lnTo>
                  <a:lnTo>
                    <a:pt x="2170455" y="3207245"/>
                  </a:lnTo>
                  <a:lnTo>
                    <a:pt x="2170455" y="3199015"/>
                  </a:lnTo>
                  <a:lnTo>
                    <a:pt x="2168512" y="3194443"/>
                  </a:lnTo>
                  <a:lnTo>
                    <a:pt x="2161756" y="3187966"/>
                  </a:lnTo>
                  <a:lnTo>
                    <a:pt x="2161756" y="3200908"/>
                  </a:lnTo>
                  <a:lnTo>
                    <a:pt x="2161756" y="3207499"/>
                  </a:lnTo>
                  <a:lnTo>
                    <a:pt x="2160435" y="3210903"/>
                  </a:lnTo>
                  <a:lnTo>
                    <a:pt x="2155113" y="3218129"/>
                  </a:lnTo>
                  <a:lnTo>
                    <a:pt x="2155113" y="3197733"/>
                  </a:lnTo>
                  <a:lnTo>
                    <a:pt x="2155113" y="3193224"/>
                  </a:lnTo>
                  <a:lnTo>
                    <a:pt x="2155723" y="3193440"/>
                  </a:lnTo>
                  <a:lnTo>
                    <a:pt x="2160536" y="3198076"/>
                  </a:lnTo>
                  <a:lnTo>
                    <a:pt x="2161756" y="3200908"/>
                  </a:lnTo>
                  <a:lnTo>
                    <a:pt x="2161756" y="3187966"/>
                  </a:lnTo>
                  <a:lnTo>
                    <a:pt x="2160841" y="3187077"/>
                  </a:lnTo>
                  <a:lnTo>
                    <a:pt x="2155520" y="3185236"/>
                  </a:lnTo>
                  <a:lnTo>
                    <a:pt x="2155113" y="3185236"/>
                  </a:lnTo>
                  <a:lnTo>
                    <a:pt x="2155113" y="37439"/>
                  </a:lnTo>
                  <a:lnTo>
                    <a:pt x="2155113" y="5118"/>
                  </a:lnTo>
                  <a:lnTo>
                    <a:pt x="2155113" y="2590"/>
                  </a:lnTo>
                  <a:lnTo>
                    <a:pt x="2155113" y="50"/>
                  </a:lnTo>
                  <a:lnTo>
                    <a:pt x="2152535" y="0"/>
                  </a:lnTo>
                  <a:lnTo>
                    <a:pt x="2149995" y="0"/>
                  </a:lnTo>
                  <a:lnTo>
                    <a:pt x="2149995" y="5118"/>
                  </a:lnTo>
                  <a:lnTo>
                    <a:pt x="2149995" y="37439"/>
                  </a:lnTo>
                  <a:lnTo>
                    <a:pt x="2149995" y="403771"/>
                  </a:lnTo>
                  <a:lnTo>
                    <a:pt x="2117674" y="403771"/>
                  </a:lnTo>
                  <a:lnTo>
                    <a:pt x="2117674" y="408876"/>
                  </a:lnTo>
                  <a:lnTo>
                    <a:pt x="2149995" y="408876"/>
                  </a:lnTo>
                  <a:lnTo>
                    <a:pt x="2149995" y="807529"/>
                  </a:lnTo>
                  <a:lnTo>
                    <a:pt x="2117674" y="807529"/>
                  </a:lnTo>
                  <a:lnTo>
                    <a:pt x="2117674" y="812634"/>
                  </a:lnTo>
                  <a:lnTo>
                    <a:pt x="2149995" y="812634"/>
                  </a:lnTo>
                  <a:lnTo>
                    <a:pt x="2149995" y="1211287"/>
                  </a:lnTo>
                  <a:lnTo>
                    <a:pt x="2117674" y="1211287"/>
                  </a:lnTo>
                  <a:lnTo>
                    <a:pt x="2117674" y="1216406"/>
                  </a:lnTo>
                  <a:lnTo>
                    <a:pt x="2149995" y="1216406"/>
                  </a:lnTo>
                  <a:lnTo>
                    <a:pt x="2149995" y="1615046"/>
                  </a:lnTo>
                  <a:lnTo>
                    <a:pt x="2117674" y="1615046"/>
                  </a:lnTo>
                  <a:lnTo>
                    <a:pt x="2117674" y="1620164"/>
                  </a:lnTo>
                  <a:lnTo>
                    <a:pt x="2149995" y="1620164"/>
                  </a:lnTo>
                  <a:lnTo>
                    <a:pt x="2149995" y="2018804"/>
                  </a:lnTo>
                  <a:lnTo>
                    <a:pt x="2117674" y="2018804"/>
                  </a:lnTo>
                  <a:lnTo>
                    <a:pt x="2117674" y="2023922"/>
                  </a:lnTo>
                  <a:lnTo>
                    <a:pt x="2149995" y="2023922"/>
                  </a:lnTo>
                  <a:lnTo>
                    <a:pt x="2149995" y="2422563"/>
                  </a:lnTo>
                  <a:lnTo>
                    <a:pt x="2117674" y="2422563"/>
                  </a:lnTo>
                  <a:lnTo>
                    <a:pt x="2117674" y="2427681"/>
                  </a:lnTo>
                  <a:lnTo>
                    <a:pt x="2149995" y="2427681"/>
                  </a:lnTo>
                  <a:lnTo>
                    <a:pt x="2149995" y="2826270"/>
                  </a:lnTo>
                  <a:lnTo>
                    <a:pt x="2117674" y="2826270"/>
                  </a:lnTo>
                  <a:lnTo>
                    <a:pt x="2117674" y="2831388"/>
                  </a:lnTo>
                  <a:lnTo>
                    <a:pt x="2149995" y="2831388"/>
                  </a:lnTo>
                  <a:lnTo>
                    <a:pt x="2149995" y="3185236"/>
                  </a:lnTo>
                  <a:lnTo>
                    <a:pt x="2142325" y="3185236"/>
                  </a:lnTo>
                  <a:lnTo>
                    <a:pt x="2137003" y="3186938"/>
                  </a:lnTo>
                  <a:lnTo>
                    <a:pt x="2129231" y="3193770"/>
                  </a:lnTo>
                  <a:lnTo>
                    <a:pt x="2126983" y="3198761"/>
                  </a:lnTo>
                  <a:lnTo>
                    <a:pt x="2126373" y="3205276"/>
                  </a:lnTo>
                  <a:lnTo>
                    <a:pt x="2135162" y="3206165"/>
                  </a:lnTo>
                  <a:lnTo>
                    <a:pt x="2135162" y="3201822"/>
                  </a:lnTo>
                  <a:lnTo>
                    <a:pt x="2136394" y="3198418"/>
                  </a:lnTo>
                  <a:lnTo>
                    <a:pt x="2141309" y="3193491"/>
                  </a:lnTo>
                  <a:lnTo>
                    <a:pt x="2144572" y="3192272"/>
                  </a:lnTo>
                  <a:lnTo>
                    <a:pt x="2149995" y="3192272"/>
                  </a:lnTo>
                  <a:lnTo>
                    <a:pt x="2149995" y="3197733"/>
                  </a:lnTo>
                  <a:lnTo>
                    <a:pt x="2149995" y="3223018"/>
                  </a:lnTo>
                  <a:lnTo>
                    <a:pt x="2141448" y="3230029"/>
                  </a:lnTo>
                  <a:lnTo>
                    <a:pt x="2117674" y="3230029"/>
                  </a:lnTo>
                  <a:lnTo>
                    <a:pt x="1630502" y="3230029"/>
                  </a:lnTo>
                  <a:lnTo>
                    <a:pt x="1630502" y="3185236"/>
                  </a:lnTo>
                  <a:lnTo>
                    <a:pt x="1625079" y="3185236"/>
                  </a:lnTo>
                  <a:lnTo>
                    <a:pt x="1623542" y="3188220"/>
                  </a:lnTo>
                  <a:lnTo>
                    <a:pt x="1620989" y="3191306"/>
                  </a:lnTo>
                  <a:lnTo>
                    <a:pt x="1613928" y="3197682"/>
                  </a:lnTo>
                  <a:lnTo>
                    <a:pt x="1609737" y="3200387"/>
                  </a:lnTo>
                  <a:lnTo>
                    <a:pt x="1605026" y="3202635"/>
                  </a:lnTo>
                  <a:lnTo>
                    <a:pt x="1605026" y="3210852"/>
                  </a:lnTo>
                  <a:lnTo>
                    <a:pt x="1622005" y="3200590"/>
                  </a:lnTo>
                  <a:lnTo>
                    <a:pt x="1622005" y="3230029"/>
                  </a:lnTo>
                  <a:lnTo>
                    <a:pt x="1116063" y="3230029"/>
                  </a:lnTo>
                  <a:lnTo>
                    <a:pt x="1116101" y="3229724"/>
                  </a:lnTo>
                  <a:lnTo>
                    <a:pt x="1116088" y="3212439"/>
                  </a:lnTo>
                  <a:lnTo>
                    <a:pt x="1107528" y="3190163"/>
                  </a:lnTo>
                  <a:lnTo>
                    <a:pt x="1107528" y="3209226"/>
                  </a:lnTo>
                  <a:lnTo>
                    <a:pt x="1107516" y="3230029"/>
                  </a:lnTo>
                  <a:lnTo>
                    <a:pt x="1106957" y="3230029"/>
                  </a:lnTo>
                  <a:lnTo>
                    <a:pt x="1106957" y="3235147"/>
                  </a:lnTo>
                  <a:lnTo>
                    <a:pt x="1106195" y="3239554"/>
                  </a:lnTo>
                  <a:lnTo>
                    <a:pt x="1100861" y="3247136"/>
                  </a:lnTo>
                  <a:lnTo>
                    <a:pt x="1097597" y="3249015"/>
                  </a:lnTo>
                  <a:lnTo>
                    <a:pt x="1089723" y="3249015"/>
                  </a:lnTo>
                  <a:lnTo>
                    <a:pt x="1086446" y="3247123"/>
                  </a:lnTo>
                  <a:lnTo>
                    <a:pt x="1081138" y="3239592"/>
                  </a:lnTo>
                  <a:lnTo>
                    <a:pt x="1080350" y="3235147"/>
                  </a:lnTo>
                  <a:lnTo>
                    <a:pt x="1106957" y="3235147"/>
                  </a:lnTo>
                  <a:lnTo>
                    <a:pt x="1106957" y="3230029"/>
                  </a:lnTo>
                  <a:lnTo>
                    <a:pt x="1100264" y="3230029"/>
                  </a:lnTo>
                  <a:lnTo>
                    <a:pt x="1100264" y="3197733"/>
                  </a:lnTo>
                  <a:lnTo>
                    <a:pt x="1095146" y="3197733"/>
                  </a:lnTo>
                  <a:lnTo>
                    <a:pt x="1095146" y="3230029"/>
                  </a:lnTo>
                  <a:lnTo>
                    <a:pt x="1079804" y="3230029"/>
                  </a:lnTo>
                  <a:lnTo>
                    <a:pt x="1079817" y="3209226"/>
                  </a:lnTo>
                  <a:lnTo>
                    <a:pt x="1081239" y="3201466"/>
                  </a:lnTo>
                  <a:lnTo>
                    <a:pt x="1086561" y="3193923"/>
                  </a:lnTo>
                  <a:lnTo>
                    <a:pt x="1089621" y="3192272"/>
                  </a:lnTo>
                  <a:lnTo>
                    <a:pt x="1097495" y="3192272"/>
                  </a:lnTo>
                  <a:lnTo>
                    <a:pt x="1100874" y="3194151"/>
                  </a:lnTo>
                  <a:lnTo>
                    <a:pt x="1106195" y="3201644"/>
                  </a:lnTo>
                  <a:lnTo>
                    <a:pt x="1107528" y="3209226"/>
                  </a:lnTo>
                  <a:lnTo>
                    <a:pt x="1107528" y="3190163"/>
                  </a:lnTo>
                  <a:lnTo>
                    <a:pt x="1106297" y="3188970"/>
                  </a:lnTo>
                  <a:lnTo>
                    <a:pt x="1103439" y="3187471"/>
                  </a:lnTo>
                  <a:lnTo>
                    <a:pt x="1100670" y="3185972"/>
                  </a:lnTo>
                  <a:lnTo>
                    <a:pt x="1097394" y="3185236"/>
                  </a:lnTo>
                  <a:lnTo>
                    <a:pt x="1088605" y="3185236"/>
                  </a:lnTo>
                  <a:lnTo>
                    <a:pt x="1084414" y="3186582"/>
                  </a:lnTo>
                  <a:lnTo>
                    <a:pt x="1081138" y="3189287"/>
                  </a:lnTo>
                  <a:lnTo>
                    <a:pt x="1077760" y="3192005"/>
                  </a:lnTo>
                  <a:lnTo>
                    <a:pt x="1075309" y="3195866"/>
                  </a:lnTo>
                  <a:lnTo>
                    <a:pt x="1073302" y="3201644"/>
                  </a:lnTo>
                  <a:lnTo>
                    <a:pt x="1071930" y="3205861"/>
                  </a:lnTo>
                  <a:lnTo>
                    <a:pt x="1071118" y="3212439"/>
                  </a:lnTo>
                  <a:lnTo>
                    <a:pt x="1071118" y="3220643"/>
                  </a:lnTo>
                  <a:lnTo>
                    <a:pt x="1071537" y="3229724"/>
                  </a:lnTo>
                  <a:lnTo>
                    <a:pt x="1071575" y="3230029"/>
                  </a:lnTo>
                  <a:lnTo>
                    <a:pt x="593547" y="3230029"/>
                  </a:lnTo>
                  <a:lnTo>
                    <a:pt x="593547" y="3200590"/>
                  </a:lnTo>
                  <a:lnTo>
                    <a:pt x="593547" y="3185236"/>
                  </a:lnTo>
                  <a:lnTo>
                    <a:pt x="588124" y="3185236"/>
                  </a:lnTo>
                  <a:lnTo>
                    <a:pt x="586600" y="3188220"/>
                  </a:lnTo>
                  <a:lnTo>
                    <a:pt x="585063" y="3190075"/>
                  </a:lnTo>
                  <a:lnTo>
                    <a:pt x="585063" y="3200590"/>
                  </a:lnTo>
                  <a:lnTo>
                    <a:pt x="585063" y="3230029"/>
                  </a:lnTo>
                  <a:lnTo>
                    <a:pt x="572884" y="3230029"/>
                  </a:lnTo>
                  <a:lnTo>
                    <a:pt x="572884" y="3208807"/>
                  </a:lnTo>
                  <a:lnTo>
                    <a:pt x="573709" y="3208413"/>
                  </a:lnTo>
                  <a:lnTo>
                    <a:pt x="576986" y="3206458"/>
                  </a:lnTo>
                  <a:lnTo>
                    <a:pt x="580351" y="3204502"/>
                  </a:lnTo>
                  <a:lnTo>
                    <a:pt x="583018" y="3202546"/>
                  </a:lnTo>
                  <a:lnTo>
                    <a:pt x="585063" y="3200590"/>
                  </a:lnTo>
                  <a:lnTo>
                    <a:pt x="585063" y="3190075"/>
                  </a:lnTo>
                  <a:lnTo>
                    <a:pt x="584034" y="3191306"/>
                  </a:lnTo>
                  <a:lnTo>
                    <a:pt x="580555" y="3194494"/>
                  </a:lnTo>
                  <a:lnTo>
                    <a:pt x="576986" y="3197682"/>
                  </a:lnTo>
                  <a:lnTo>
                    <a:pt x="572884" y="3200323"/>
                  </a:lnTo>
                  <a:lnTo>
                    <a:pt x="572884" y="3197733"/>
                  </a:lnTo>
                  <a:lnTo>
                    <a:pt x="567778" y="3197733"/>
                  </a:lnTo>
                  <a:lnTo>
                    <a:pt x="567778" y="3230029"/>
                  </a:lnTo>
                  <a:lnTo>
                    <a:pt x="553554" y="3230029"/>
                  </a:lnTo>
                  <a:lnTo>
                    <a:pt x="553554" y="3225469"/>
                  </a:lnTo>
                  <a:lnTo>
                    <a:pt x="527367" y="3225469"/>
                  </a:lnTo>
                  <a:lnTo>
                    <a:pt x="527367" y="3230029"/>
                  </a:lnTo>
                  <a:lnTo>
                    <a:pt x="77812" y="3230029"/>
                  </a:lnTo>
                  <a:lnTo>
                    <a:pt x="62128" y="3230029"/>
                  </a:lnTo>
                  <a:lnTo>
                    <a:pt x="78701" y="3207499"/>
                  </a:lnTo>
                  <a:lnTo>
                    <a:pt x="78651" y="3198761"/>
                  </a:lnTo>
                  <a:lnTo>
                    <a:pt x="76809" y="3194443"/>
                  </a:lnTo>
                  <a:lnTo>
                    <a:pt x="74523" y="3192272"/>
                  </a:lnTo>
                  <a:lnTo>
                    <a:pt x="69964" y="3187966"/>
                  </a:lnTo>
                  <a:lnTo>
                    <a:pt x="69964" y="3200908"/>
                  </a:lnTo>
                  <a:lnTo>
                    <a:pt x="69964" y="3207499"/>
                  </a:lnTo>
                  <a:lnTo>
                    <a:pt x="68630" y="3210903"/>
                  </a:lnTo>
                  <a:lnTo>
                    <a:pt x="65976" y="3214522"/>
                  </a:lnTo>
                  <a:lnTo>
                    <a:pt x="63398" y="3218154"/>
                  </a:lnTo>
                  <a:lnTo>
                    <a:pt x="58305" y="3223018"/>
                  </a:lnTo>
                  <a:lnTo>
                    <a:pt x="49745" y="3230029"/>
                  </a:lnTo>
                  <a:lnTo>
                    <a:pt x="45516" y="3230029"/>
                  </a:lnTo>
                  <a:lnTo>
                    <a:pt x="45516" y="3197733"/>
                  </a:lnTo>
                  <a:lnTo>
                    <a:pt x="45516" y="3197593"/>
                  </a:lnTo>
                  <a:lnTo>
                    <a:pt x="49606" y="3193491"/>
                  </a:lnTo>
                  <a:lnTo>
                    <a:pt x="52882" y="3192272"/>
                  </a:lnTo>
                  <a:lnTo>
                    <a:pt x="60858" y="3192272"/>
                  </a:lnTo>
                  <a:lnTo>
                    <a:pt x="63931" y="3193440"/>
                  </a:lnTo>
                  <a:lnTo>
                    <a:pt x="68834" y="3198076"/>
                  </a:lnTo>
                  <a:lnTo>
                    <a:pt x="69964" y="3200908"/>
                  </a:lnTo>
                  <a:lnTo>
                    <a:pt x="69964" y="3187966"/>
                  </a:lnTo>
                  <a:lnTo>
                    <a:pt x="69037" y="3187077"/>
                  </a:lnTo>
                  <a:lnTo>
                    <a:pt x="63830" y="3185236"/>
                  </a:lnTo>
                  <a:lnTo>
                    <a:pt x="50533" y="3185236"/>
                  </a:lnTo>
                  <a:lnTo>
                    <a:pt x="45516" y="3186874"/>
                  </a:lnTo>
                  <a:lnTo>
                    <a:pt x="45516" y="2831388"/>
                  </a:lnTo>
                  <a:lnTo>
                    <a:pt x="77812" y="2831388"/>
                  </a:lnTo>
                  <a:lnTo>
                    <a:pt x="77812" y="2826270"/>
                  </a:lnTo>
                  <a:lnTo>
                    <a:pt x="45516" y="2826270"/>
                  </a:lnTo>
                  <a:lnTo>
                    <a:pt x="45516" y="2427681"/>
                  </a:lnTo>
                  <a:lnTo>
                    <a:pt x="77812" y="2427681"/>
                  </a:lnTo>
                  <a:lnTo>
                    <a:pt x="77812" y="2422563"/>
                  </a:lnTo>
                  <a:lnTo>
                    <a:pt x="45516" y="2422563"/>
                  </a:lnTo>
                  <a:lnTo>
                    <a:pt x="45516" y="2023922"/>
                  </a:lnTo>
                  <a:lnTo>
                    <a:pt x="77812" y="2023922"/>
                  </a:lnTo>
                  <a:lnTo>
                    <a:pt x="77812" y="2018804"/>
                  </a:lnTo>
                  <a:lnTo>
                    <a:pt x="45516" y="2018804"/>
                  </a:lnTo>
                  <a:lnTo>
                    <a:pt x="45516" y="1216406"/>
                  </a:lnTo>
                  <a:lnTo>
                    <a:pt x="77812" y="1216406"/>
                  </a:lnTo>
                  <a:lnTo>
                    <a:pt x="77812" y="1211287"/>
                  </a:lnTo>
                  <a:lnTo>
                    <a:pt x="45516" y="1211287"/>
                  </a:lnTo>
                  <a:lnTo>
                    <a:pt x="45516" y="812634"/>
                  </a:lnTo>
                  <a:lnTo>
                    <a:pt x="77812" y="812634"/>
                  </a:lnTo>
                  <a:lnTo>
                    <a:pt x="77812" y="807529"/>
                  </a:lnTo>
                  <a:lnTo>
                    <a:pt x="45516" y="807529"/>
                  </a:lnTo>
                  <a:lnTo>
                    <a:pt x="45516" y="408876"/>
                  </a:lnTo>
                  <a:lnTo>
                    <a:pt x="77812" y="408876"/>
                  </a:lnTo>
                  <a:lnTo>
                    <a:pt x="77812" y="403771"/>
                  </a:lnTo>
                  <a:lnTo>
                    <a:pt x="45516" y="403771"/>
                  </a:lnTo>
                  <a:lnTo>
                    <a:pt x="45516" y="37439"/>
                  </a:lnTo>
                  <a:lnTo>
                    <a:pt x="45516" y="5118"/>
                  </a:lnTo>
                  <a:lnTo>
                    <a:pt x="77812" y="5118"/>
                  </a:lnTo>
                  <a:lnTo>
                    <a:pt x="567778" y="5118"/>
                  </a:lnTo>
                  <a:lnTo>
                    <a:pt x="567778" y="37439"/>
                  </a:lnTo>
                  <a:lnTo>
                    <a:pt x="572884" y="37439"/>
                  </a:lnTo>
                  <a:lnTo>
                    <a:pt x="572884" y="5118"/>
                  </a:lnTo>
                  <a:lnTo>
                    <a:pt x="1095146" y="5118"/>
                  </a:lnTo>
                  <a:lnTo>
                    <a:pt x="1095146" y="37439"/>
                  </a:lnTo>
                  <a:lnTo>
                    <a:pt x="1100264" y="37439"/>
                  </a:lnTo>
                  <a:lnTo>
                    <a:pt x="1100264" y="5118"/>
                  </a:lnTo>
                  <a:lnTo>
                    <a:pt x="1622628" y="5118"/>
                  </a:lnTo>
                  <a:lnTo>
                    <a:pt x="1622628" y="37439"/>
                  </a:lnTo>
                  <a:lnTo>
                    <a:pt x="1627733" y="37439"/>
                  </a:lnTo>
                  <a:lnTo>
                    <a:pt x="1627733" y="5118"/>
                  </a:lnTo>
                  <a:lnTo>
                    <a:pt x="2117674" y="5118"/>
                  </a:lnTo>
                  <a:lnTo>
                    <a:pt x="2149995" y="5118"/>
                  </a:lnTo>
                  <a:lnTo>
                    <a:pt x="2149995" y="0"/>
                  </a:lnTo>
                  <a:lnTo>
                    <a:pt x="2117674" y="0"/>
                  </a:lnTo>
                  <a:lnTo>
                    <a:pt x="77812" y="0"/>
                  </a:lnTo>
                  <a:lnTo>
                    <a:pt x="42964" y="0"/>
                  </a:lnTo>
                  <a:lnTo>
                    <a:pt x="40398" y="50"/>
                  </a:lnTo>
                  <a:lnTo>
                    <a:pt x="40398" y="2590"/>
                  </a:lnTo>
                  <a:lnTo>
                    <a:pt x="40398" y="37439"/>
                  </a:lnTo>
                  <a:lnTo>
                    <a:pt x="40398" y="3191243"/>
                  </a:lnTo>
                  <a:lnTo>
                    <a:pt x="37439" y="3193770"/>
                  </a:lnTo>
                  <a:lnTo>
                    <a:pt x="35191" y="3198761"/>
                  </a:lnTo>
                  <a:lnTo>
                    <a:pt x="34671" y="3205276"/>
                  </a:lnTo>
                  <a:lnTo>
                    <a:pt x="40398" y="3205873"/>
                  </a:lnTo>
                  <a:lnTo>
                    <a:pt x="40398" y="3232581"/>
                  </a:lnTo>
                  <a:lnTo>
                    <a:pt x="42964" y="3232581"/>
                  </a:lnTo>
                  <a:lnTo>
                    <a:pt x="42964" y="3235147"/>
                  </a:lnTo>
                  <a:lnTo>
                    <a:pt x="43776" y="3235147"/>
                  </a:lnTo>
                  <a:lnTo>
                    <a:pt x="42138" y="3236671"/>
                  </a:lnTo>
                  <a:lnTo>
                    <a:pt x="37033" y="3242716"/>
                  </a:lnTo>
                  <a:lnTo>
                    <a:pt x="35191" y="3245789"/>
                  </a:lnTo>
                  <a:lnTo>
                    <a:pt x="34061" y="3248926"/>
                  </a:lnTo>
                  <a:lnTo>
                    <a:pt x="33248" y="3250806"/>
                  </a:lnTo>
                  <a:lnTo>
                    <a:pt x="32931" y="3252774"/>
                  </a:lnTo>
                  <a:lnTo>
                    <a:pt x="33032" y="3254819"/>
                  </a:lnTo>
                  <a:lnTo>
                    <a:pt x="78867" y="3254819"/>
                  </a:lnTo>
                  <a:lnTo>
                    <a:pt x="78867" y="3246653"/>
                  </a:lnTo>
                  <a:lnTo>
                    <a:pt x="44805" y="3246653"/>
                  </a:lnTo>
                  <a:lnTo>
                    <a:pt x="45821" y="3245104"/>
                  </a:lnTo>
                  <a:lnTo>
                    <a:pt x="46951" y="3243567"/>
                  </a:lnTo>
                  <a:lnTo>
                    <a:pt x="48488" y="3242030"/>
                  </a:lnTo>
                  <a:lnTo>
                    <a:pt x="49911" y="3240506"/>
                  </a:lnTo>
                  <a:lnTo>
                    <a:pt x="53187" y="3237598"/>
                  </a:lnTo>
                  <a:lnTo>
                    <a:pt x="56108" y="3235147"/>
                  </a:lnTo>
                  <a:lnTo>
                    <a:pt x="77812" y="3235147"/>
                  </a:lnTo>
                  <a:lnTo>
                    <a:pt x="585063" y="3235147"/>
                  </a:lnTo>
                  <a:lnTo>
                    <a:pt x="585063" y="3254819"/>
                  </a:lnTo>
                  <a:lnTo>
                    <a:pt x="593547" y="3254819"/>
                  </a:lnTo>
                  <a:lnTo>
                    <a:pt x="593547" y="3235147"/>
                  </a:lnTo>
                  <a:lnTo>
                    <a:pt x="1072426" y="3235147"/>
                  </a:lnTo>
                  <a:lnTo>
                    <a:pt x="1086967" y="3256013"/>
                  </a:lnTo>
                  <a:lnTo>
                    <a:pt x="1098727" y="3256013"/>
                  </a:lnTo>
                  <a:lnTo>
                    <a:pt x="1102918" y="3254654"/>
                  </a:lnTo>
                  <a:lnTo>
                    <a:pt x="1106297" y="3251924"/>
                  </a:lnTo>
                  <a:lnTo>
                    <a:pt x="1109573" y="3249193"/>
                  </a:lnTo>
                  <a:lnTo>
                    <a:pt x="1109687" y="3249015"/>
                  </a:lnTo>
                  <a:lnTo>
                    <a:pt x="1112126" y="3245332"/>
                  </a:lnTo>
                  <a:lnTo>
                    <a:pt x="1115402" y="3235337"/>
                  </a:lnTo>
                  <a:lnTo>
                    <a:pt x="1115415" y="3235147"/>
                  </a:lnTo>
                  <a:lnTo>
                    <a:pt x="1622005" y="3235147"/>
                  </a:lnTo>
                  <a:lnTo>
                    <a:pt x="1622005" y="3254819"/>
                  </a:lnTo>
                  <a:lnTo>
                    <a:pt x="1630502" y="3254819"/>
                  </a:lnTo>
                  <a:lnTo>
                    <a:pt x="1630502" y="3235147"/>
                  </a:lnTo>
                  <a:lnTo>
                    <a:pt x="2117674" y="3235147"/>
                  </a:lnTo>
                  <a:lnTo>
                    <a:pt x="2135543" y="3235147"/>
                  </a:lnTo>
                  <a:lnTo>
                    <a:pt x="2133943" y="3236671"/>
                  </a:lnTo>
                  <a:lnTo>
                    <a:pt x="2128824" y="3242716"/>
                  </a:lnTo>
                  <a:lnTo>
                    <a:pt x="2126983" y="3245789"/>
                  </a:lnTo>
                  <a:lnTo>
                    <a:pt x="2125040" y="3250806"/>
                  </a:lnTo>
                  <a:lnTo>
                    <a:pt x="2124735" y="3252774"/>
                  </a:lnTo>
                  <a:lnTo>
                    <a:pt x="2124735" y="3254819"/>
                  </a:lnTo>
                  <a:lnTo>
                    <a:pt x="2170557" y="3254819"/>
                  </a:lnTo>
                  <a:lnTo>
                    <a:pt x="2170557" y="324665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451635" y="5353600"/>
              <a:ext cx="78860" cy="69591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367252" y="4949850"/>
              <a:ext cx="163244" cy="70778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51635" y="4546079"/>
              <a:ext cx="66177" cy="69663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367252" y="4142319"/>
              <a:ext cx="163244" cy="7078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483241" y="3738558"/>
              <a:ext cx="45720" cy="71120"/>
            </a:xfrm>
            <a:custGeom>
              <a:avLst/>
              <a:gdLst/>
              <a:ahLst/>
              <a:cxnLst/>
              <a:rect l="l" t="t" r="r" b="b"/>
              <a:pathLst>
                <a:path w="45720" h="71120">
                  <a:moveTo>
                    <a:pt x="26286" y="0"/>
                  </a:moveTo>
                  <a:lnTo>
                    <a:pt x="17592" y="0"/>
                  </a:lnTo>
                  <a:lnTo>
                    <a:pt x="13399" y="1432"/>
                  </a:lnTo>
                  <a:lnTo>
                    <a:pt x="10023" y="4091"/>
                  </a:lnTo>
                  <a:lnTo>
                    <a:pt x="6750" y="6853"/>
                  </a:lnTo>
                  <a:lnTo>
                    <a:pt x="4193" y="10638"/>
                  </a:lnTo>
                  <a:lnTo>
                    <a:pt x="2273" y="16469"/>
                  </a:lnTo>
                  <a:lnTo>
                    <a:pt x="818" y="20663"/>
                  </a:lnTo>
                  <a:lnTo>
                    <a:pt x="0" y="27312"/>
                  </a:lnTo>
                  <a:lnTo>
                    <a:pt x="0" y="35496"/>
                  </a:lnTo>
                  <a:lnTo>
                    <a:pt x="15956" y="70788"/>
                  </a:lnTo>
                  <a:lnTo>
                    <a:pt x="27718" y="70788"/>
                  </a:lnTo>
                  <a:lnTo>
                    <a:pt x="31912" y="69458"/>
                  </a:lnTo>
                  <a:lnTo>
                    <a:pt x="35185" y="66696"/>
                  </a:lnTo>
                  <a:lnTo>
                    <a:pt x="38560" y="64037"/>
                  </a:lnTo>
                  <a:lnTo>
                    <a:pt x="38690" y="63832"/>
                  </a:lnTo>
                  <a:lnTo>
                    <a:pt x="18717" y="63832"/>
                  </a:lnTo>
                  <a:lnTo>
                    <a:pt x="15444" y="61991"/>
                  </a:lnTo>
                  <a:lnTo>
                    <a:pt x="10126" y="54421"/>
                  </a:lnTo>
                  <a:lnTo>
                    <a:pt x="8796" y="46851"/>
                  </a:lnTo>
                  <a:lnTo>
                    <a:pt x="8796" y="24039"/>
                  </a:lnTo>
                  <a:lnTo>
                    <a:pt x="10228" y="16264"/>
                  </a:lnTo>
                  <a:lnTo>
                    <a:pt x="13194" y="12070"/>
                  </a:lnTo>
                  <a:lnTo>
                    <a:pt x="15444" y="8797"/>
                  </a:lnTo>
                  <a:lnTo>
                    <a:pt x="18615" y="7058"/>
                  </a:lnTo>
                  <a:lnTo>
                    <a:pt x="38261" y="7058"/>
                  </a:lnTo>
                  <a:lnTo>
                    <a:pt x="37538" y="5933"/>
                  </a:lnTo>
                  <a:lnTo>
                    <a:pt x="35185" y="3784"/>
                  </a:lnTo>
                  <a:lnTo>
                    <a:pt x="32423" y="2250"/>
                  </a:lnTo>
                  <a:lnTo>
                    <a:pt x="29559" y="818"/>
                  </a:lnTo>
                  <a:lnTo>
                    <a:pt x="26286" y="0"/>
                  </a:lnTo>
                  <a:close/>
                </a:path>
                <a:path w="45720" h="71120">
                  <a:moveTo>
                    <a:pt x="38261" y="7058"/>
                  </a:moveTo>
                  <a:lnTo>
                    <a:pt x="26491" y="7058"/>
                  </a:lnTo>
                  <a:lnTo>
                    <a:pt x="29764" y="9002"/>
                  </a:lnTo>
                  <a:lnTo>
                    <a:pt x="32423" y="12684"/>
                  </a:lnTo>
                  <a:lnTo>
                    <a:pt x="35083" y="16469"/>
                  </a:lnTo>
                  <a:lnTo>
                    <a:pt x="36412" y="24039"/>
                  </a:lnTo>
                  <a:lnTo>
                    <a:pt x="36412" y="46851"/>
                  </a:lnTo>
                  <a:lnTo>
                    <a:pt x="35083" y="54421"/>
                  </a:lnTo>
                  <a:lnTo>
                    <a:pt x="32423" y="58206"/>
                  </a:lnTo>
                  <a:lnTo>
                    <a:pt x="29764" y="61888"/>
                  </a:lnTo>
                  <a:lnTo>
                    <a:pt x="26491" y="63832"/>
                  </a:lnTo>
                  <a:lnTo>
                    <a:pt x="38690" y="63832"/>
                  </a:lnTo>
                  <a:lnTo>
                    <a:pt x="41015" y="60149"/>
                  </a:lnTo>
                  <a:lnTo>
                    <a:pt x="42652" y="55137"/>
                  </a:lnTo>
                  <a:lnTo>
                    <a:pt x="44391" y="50124"/>
                  </a:lnTo>
                  <a:lnTo>
                    <a:pt x="45085" y="44567"/>
                  </a:lnTo>
                  <a:lnTo>
                    <a:pt x="45093" y="27312"/>
                  </a:lnTo>
                  <a:lnTo>
                    <a:pt x="44697" y="23118"/>
                  </a:lnTo>
                  <a:lnTo>
                    <a:pt x="43675" y="19026"/>
                  </a:lnTo>
                  <a:lnTo>
                    <a:pt x="42549" y="15037"/>
                  </a:lnTo>
                  <a:lnTo>
                    <a:pt x="41117" y="11559"/>
                  </a:lnTo>
                  <a:lnTo>
                    <a:pt x="38261" y="705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1" name="object 6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398857" y="3334900"/>
              <a:ext cx="129081" cy="7078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489787" y="2931140"/>
              <a:ext cx="26034" cy="69850"/>
            </a:xfrm>
            <a:custGeom>
              <a:avLst/>
              <a:gdLst/>
              <a:ahLst/>
              <a:cxnLst/>
              <a:rect l="l" t="t" r="r" b="b"/>
              <a:pathLst>
                <a:path w="26034" h="69850">
                  <a:moveTo>
                    <a:pt x="25468" y="0"/>
                  </a:moveTo>
                  <a:lnTo>
                    <a:pt x="20047" y="0"/>
                  </a:lnTo>
                  <a:lnTo>
                    <a:pt x="18513" y="2966"/>
                  </a:lnTo>
                  <a:lnTo>
                    <a:pt x="16058" y="6035"/>
                  </a:lnTo>
                  <a:lnTo>
                    <a:pt x="8898" y="12377"/>
                  </a:lnTo>
                  <a:lnTo>
                    <a:pt x="4705" y="15139"/>
                  </a:lnTo>
                  <a:lnTo>
                    <a:pt x="0" y="17390"/>
                  </a:lnTo>
                  <a:lnTo>
                    <a:pt x="0" y="25573"/>
                  </a:lnTo>
                  <a:lnTo>
                    <a:pt x="16979" y="15344"/>
                  </a:lnTo>
                  <a:lnTo>
                    <a:pt x="16979" y="69560"/>
                  </a:lnTo>
                  <a:lnTo>
                    <a:pt x="25468" y="69560"/>
                  </a:lnTo>
                  <a:lnTo>
                    <a:pt x="25468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3" name="object 6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405403" y="2527379"/>
              <a:ext cx="122535" cy="7078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7633716" y="3700309"/>
              <a:ext cx="1057910" cy="1807210"/>
            </a:xfrm>
            <a:custGeom>
              <a:avLst/>
              <a:gdLst/>
              <a:ahLst/>
              <a:cxnLst/>
              <a:rect l="l" t="t" r="r" b="b"/>
              <a:pathLst>
                <a:path w="1057909" h="1807210">
                  <a:moveTo>
                    <a:pt x="5118" y="1799424"/>
                  </a:moveTo>
                  <a:lnTo>
                    <a:pt x="0" y="1799424"/>
                  </a:lnTo>
                  <a:lnTo>
                    <a:pt x="0" y="1807095"/>
                  </a:lnTo>
                  <a:lnTo>
                    <a:pt x="5118" y="1807095"/>
                  </a:lnTo>
                  <a:lnTo>
                    <a:pt x="5118" y="1799424"/>
                  </a:lnTo>
                  <a:close/>
                </a:path>
                <a:path w="1057909" h="1807210">
                  <a:moveTo>
                    <a:pt x="5118" y="1768741"/>
                  </a:moveTo>
                  <a:lnTo>
                    <a:pt x="0" y="1768741"/>
                  </a:lnTo>
                  <a:lnTo>
                    <a:pt x="0" y="1776412"/>
                  </a:lnTo>
                  <a:lnTo>
                    <a:pt x="5118" y="1776412"/>
                  </a:lnTo>
                  <a:lnTo>
                    <a:pt x="5118" y="1768741"/>
                  </a:lnTo>
                  <a:close/>
                </a:path>
                <a:path w="1057909" h="1807210">
                  <a:moveTo>
                    <a:pt x="5118" y="1738045"/>
                  </a:moveTo>
                  <a:lnTo>
                    <a:pt x="0" y="1738045"/>
                  </a:lnTo>
                  <a:lnTo>
                    <a:pt x="0" y="1745716"/>
                  </a:lnTo>
                  <a:lnTo>
                    <a:pt x="5118" y="1745716"/>
                  </a:lnTo>
                  <a:lnTo>
                    <a:pt x="5118" y="1738045"/>
                  </a:lnTo>
                  <a:close/>
                </a:path>
                <a:path w="1057909" h="1807210">
                  <a:moveTo>
                    <a:pt x="5118" y="1707362"/>
                  </a:moveTo>
                  <a:lnTo>
                    <a:pt x="0" y="1707362"/>
                  </a:lnTo>
                  <a:lnTo>
                    <a:pt x="0" y="1715033"/>
                  </a:lnTo>
                  <a:lnTo>
                    <a:pt x="5118" y="1715033"/>
                  </a:lnTo>
                  <a:lnTo>
                    <a:pt x="5118" y="1707362"/>
                  </a:lnTo>
                  <a:close/>
                </a:path>
                <a:path w="1057909" h="1807210">
                  <a:moveTo>
                    <a:pt x="5118" y="1676666"/>
                  </a:moveTo>
                  <a:lnTo>
                    <a:pt x="0" y="1676666"/>
                  </a:lnTo>
                  <a:lnTo>
                    <a:pt x="0" y="1684337"/>
                  </a:lnTo>
                  <a:lnTo>
                    <a:pt x="5118" y="1684337"/>
                  </a:lnTo>
                  <a:lnTo>
                    <a:pt x="5118" y="1676666"/>
                  </a:lnTo>
                  <a:close/>
                </a:path>
                <a:path w="1057909" h="1807210">
                  <a:moveTo>
                    <a:pt x="5118" y="1645983"/>
                  </a:moveTo>
                  <a:lnTo>
                    <a:pt x="0" y="1645983"/>
                  </a:lnTo>
                  <a:lnTo>
                    <a:pt x="0" y="1653654"/>
                  </a:lnTo>
                  <a:lnTo>
                    <a:pt x="5118" y="1653654"/>
                  </a:lnTo>
                  <a:lnTo>
                    <a:pt x="5118" y="1645983"/>
                  </a:lnTo>
                  <a:close/>
                </a:path>
                <a:path w="1057909" h="1807210">
                  <a:moveTo>
                    <a:pt x="5118" y="1615300"/>
                  </a:moveTo>
                  <a:lnTo>
                    <a:pt x="0" y="1615300"/>
                  </a:lnTo>
                  <a:lnTo>
                    <a:pt x="0" y="1622971"/>
                  </a:lnTo>
                  <a:lnTo>
                    <a:pt x="5118" y="1622971"/>
                  </a:lnTo>
                  <a:lnTo>
                    <a:pt x="5118" y="1615300"/>
                  </a:lnTo>
                  <a:close/>
                </a:path>
                <a:path w="1057909" h="1807210">
                  <a:moveTo>
                    <a:pt x="5118" y="1584604"/>
                  </a:moveTo>
                  <a:lnTo>
                    <a:pt x="0" y="1584604"/>
                  </a:lnTo>
                  <a:lnTo>
                    <a:pt x="0" y="1592275"/>
                  </a:lnTo>
                  <a:lnTo>
                    <a:pt x="5118" y="1592275"/>
                  </a:lnTo>
                  <a:lnTo>
                    <a:pt x="5118" y="1584604"/>
                  </a:lnTo>
                  <a:close/>
                </a:path>
                <a:path w="1057909" h="1807210">
                  <a:moveTo>
                    <a:pt x="5118" y="1553921"/>
                  </a:moveTo>
                  <a:lnTo>
                    <a:pt x="0" y="1553921"/>
                  </a:lnTo>
                  <a:lnTo>
                    <a:pt x="0" y="1561592"/>
                  </a:lnTo>
                  <a:lnTo>
                    <a:pt x="5118" y="1561592"/>
                  </a:lnTo>
                  <a:lnTo>
                    <a:pt x="5118" y="1553921"/>
                  </a:lnTo>
                  <a:close/>
                </a:path>
                <a:path w="1057909" h="1807210">
                  <a:moveTo>
                    <a:pt x="5118" y="1523225"/>
                  </a:moveTo>
                  <a:lnTo>
                    <a:pt x="0" y="1523225"/>
                  </a:lnTo>
                  <a:lnTo>
                    <a:pt x="0" y="1530896"/>
                  </a:lnTo>
                  <a:lnTo>
                    <a:pt x="5118" y="1530896"/>
                  </a:lnTo>
                  <a:lnTo>
                    <a:pt x="5118" y="1523225"/>
                  </a:lnTo>
                  <a:close/>
                </a:path>
                <a:path w="1057909" h="1807210">
                  <a:moveTo>
                    <a:pt x="5118" y="1492542"/>
                  </a:moveTo>
                  <a:lnTo>
                    <a:pt x="0" y="1492542"/>
                  </a:lnTo>
                  <a:lnTo>
                    <a:pt x="0" y="1500212"/>
                  </a:lnTo>
                  <a:lnTo>
                    <a:pt x="5118" y="1500212"/>
                  </a:lnTo>
                  <a:lnTo>
                    <a:pt x="5118" y="1492542"/>
                  </a:lnTo>
                  <a:close/>
                </a:path>
                <a:path w="1057909" h="1807210">
                  <a:moveTo>
                    <a:pt x="5118" y="1461846"/>
                  </a:moveTo>
                  <a:lnTo>
                    <a:pt x="0" y="1461846"/>
                  </a:lnTo>
                  <a:lnTo>
                    <a:pt x="0" y="1469517"/>
                  </a:lnTo>
                  <a:lnTo>
                    <a:pt x="5118" y="1469517"/>
                  </a:lnTo>
                  <a:lnTo>
                    <a:pt x="5118" y="1461846"/>
                  </a:lnTo>
                  <a:close/>
                </a:path>
                <a:path w="1057909" h="1807210">
                  <a:moveTo>
                    <a:pt x="5118" y="1431163"/>
                  </a:moveTo>
                  <a:lnTo>
                    <a:pt x="0" y="1431163"/>
                  </a:lnTo>
                  <a:lnTo>
                    <a:pt x="0" y="1438833"/>
                  </a:lnTo>
                  <a:lnTo>
                    <a:pt x="5118" y="1438833"/>
                  </a:lnTo>
                  <a:lnTo>
                    <a:pt x="5118" y="1431163"/>
                  </a:lnTo>
                  <a:close/>
                </a:path>
                <a:path w="1057909" h="1807210">
                  <a:moveTo>
                    <a:pt x="5118" y="1400467"/>
                  </a:moveTo>
                  <a:lnTo>
                    <a:pt x="0" y="1400467"/>
                  </a:lnTo>
                  <a:lnTo>
                    <a:pt x="0" y="1408150"/>
                  </a:lnTo>
                  <a:lnTo>
                    <a:pt x="5118" y="1408150"/>
                  </a:lnTo>
                  <a:lnTo>
                    <a:pt x="5118" y="1400467"/>
                  </a:lnTo>
                  <a:close/>
                </a:path>
                <a:path w="1057909" h="1807210">
                  <a:moveTo>
                    <a:pt x="5118" y="1369783"/>
                  </a:moveTo>
                  <a:lnTo>
                    <a:pt x="0" y="1369783"/>
                  </a:lnTo>
                  <a:lnTo>
                    <a:pt x="0" y="1377454"/>
                  </a:lnTo>
                  <a:lnTo>
                    <a:pt x="5118" y="1377454"/>
                  </a:lnTo>
                  <a:lnTo>
                    <a:pt x="5118" y="1369783"/>
                  </a:lnTo>
                  <a:close/>
                </a:path>
                <a:path w="1057909" h="1807210">
                  <a:moveTo>
                    <a:pt x="5118" y="1339100"/>
                  </a:moveTo>
                  <a:lnTo>
                    <a:pt x="0" y="1339100"/>
                  </a:lnTo>
                  <a:lnTo>
                    <a:pt x="0" y="1346771"/>
                  </a:lnTo>
                  <a:lnTo>
                    <a:pt x="5118" y="1346771"/>
                  </a:lnTo>
                  <a:lnTo>
                    <a:pt x="5118" y="1339100"/>
                  </a:lnTo>
                  <a:close/>
                </a:path>
                <a:path w="1057909" h="1807210">
                  <a:moveTo>
                    <a:pt x="5118" y="1308404"/>
                  </a:moveTo>
                  <a:lnTo>
                    <a:pt x="0" y="1308404"/>
                  </a:lnTo>
                  <a:lnTo>
                    <a:pt x="0" y="1316075"/>
                  </a:lnTo>
                  <a:lnTo>
                    <a:pt x="5118" y="1316075"/>
                  </a:lnTo>
                  <a:lnTo>
                    <a:pt x="5118" y="1308404"/>
                  </a:lnTo>
                  <a:close/>
                </a:path>
                <a:path w="1057909" h="1807210">
                  <a:moveTo>
                    <a:pt x="5118" y="1277721"/>
                  </a:moveTo>
                  <a:lnTo>
                    <a:pt x="0" y="1277721"/>
                  </a:lnTo>
                  <a:lnTo>
                    <a:pt x="0" y="1285392"/>
                  </a:lnTo>
                  <a:lnTo>
                    <a:pt x="5118" y="1285392"/>
                  </a:lnTo>
                  <a:lnTo>
                    <a:pt x="5118" y="1277721"/>
                  </a:lnTo>
                  <a:close/>
                </a:path>
                <a:path w="1057909" h="1807210">
                  <a:moveTo>
                    <a:pt x="5118" y="1247025"/>
                  </a:moveTo>
                  <a:lnTo>
                    <a:pt x="0" y="1247025"/>
                  </a:lnTo>
                  <a:lnTo>
                    <a:pt x="0" y="1254696"/>
                  </a:lnTo>
                  <a:lnTo>
                    <a:pt x="5118" y="1254696"/>
                  </a:lnTo>
                  <a:lnTo>
                    <a:pt x="5118" y="1247025"/>
                  </a:lnTo>
                  <a:close/>
                </a:path>
                <a:path w="1057909" h="1807210">
                  <a:moveTo>
                    <a:pt x="5118" y="1216342"/>
                  </a:moveTo>
                  <a:lnTo>
                    <a:pt x="0" y="1216342"/>
                  </a:lnTo>
                  <a:lnTo>
                    <a:pt x="0" y="1224013"/>
                  </a:lnTo>
                  <a:lnTo>
                    <a:pt x="5118" y="1224013"/>
                  </a:lnTo>
                  <a:lnTo>
                    <a:pt x="5118" y="1216342"/>
                  </a:lnTo>
                  <a:close/>
                </a:path>
                <a:path w="1057909" h="1807210">
                  <a:moveTo>
                    <a:pt x="5118" y="1185646"/>
                  </a:moveTo>
                  <a:lnTo>
                    <a:pt x="0" y="1185646"/>
                  </a:lnTo>
                  <a:lnTo>
                    <a:pt x="0" y="1193330"/>
                  </a:lnTo>
                  <a:lnTo>
                    <a:pt x="5118" y="1193330"/>
                  </a:lnTo>
                  <a:lnTo>
                    <a:pt x="5118" y="1185646"/>
                  </a:lnTo>
                  <a:close/>
                </a:path>
                <a:path w="1057909" h="1807210">
                  <a:moveTo>
                    <a:pt x="5118" y="1154963"/>
                  </a:moveTo>
                  <a:lnTo>
                    <a:pt x="0" y="1154963"/>
                  </a:lnTo>
                  <a:lnTo>
                    <a:pt x="0" y="1162634"/>
                  </a:lnTo>
                  <a:lnTo>
                    <a:pt x="5118" y="1162634"/>
                  </a:lnTo>
                  <a:lnTo>
                    <a:pt x="5118" y="1154963"/>
                  </a:lnTo>
                  <a:close/>
                </a:path>
                <a:path w="1057909" h="1807210">
                  <a:moveTo>
                    <a:pt x="5118" y="1124280"/>
                  </a:moveTo>
                  <a:lnTo>
                    <a:pt x="0" y="1124280"/>
                  </a:lnTo>
                  <a:lnTo>
                    <a:pt x="0" y="1131951"/>
                  </a:lnTo>
                  <a:lnTo>
                    <a:pt x="5118" y="1131951"/>
                  </a:lnTo>
                  <a:lnTo>
                    <a:pt x="5118" y="1124280"/>
                  </a:lnTo>
                  <a:close/>
                </a:path>
                <a:path w="1057909" h="1807210">
                  <a:moveTo>
                    <a:pt x="5118" y="1093584"/>
                  </a:moveTo>
                  <a:lnTo>
                    <a:pt x="0" y="1093584"/>
                  </a:lnTo>
                  <a:lnTo>
                    <a:pt x="0" y="1101255"/>
                  </a:lnTo>
                  <a:lnTo>
                    <a:pt x="5118" y="1101255"/>
                  </a:lnTo>
                  <a:lnTo>
                    <a:pt x="5118" y="1093584"/>
                  </a:lnTo>
                  <a:close/>
                </a:path>
                <a:path w="1057909" h="1807210">
                  <a:moveTo>
                    <a:pt x="5118" y="868895"/>
                  </a:moveTo>
                  <a:lnTo>
                    <a:pt x="0" y="868895"/>
                  </a:lnTo>
                  <a:lnTo>
                    <a:pt x="0" y="876566"/>
                  </a:lnTo>
                  <a:lnTo>
                    <a:pt x="5118" y="876566"/>
                  </a:lnTo>
                  <a:lnTo>
                    <a:pt x="5118" y="868895"/>
                  </a:lnTo>
                  <a:close/>
                </a:path>
                <a:path w="1057909" h="1807210">
                  <a:moveTo>
                    <a:pt x="5118" y="838200"/>
                  </a:moveTo>
                  <a:lnTo>
                    <a:pt x="0" y="838200"/>
                  </a:lnTo>
                  <a:lnTo>
                    <a:pt x="0" y="845883"/>
                  </a:lnTo>
                  <a:lnTo>
                    <a:pt x="5118" y="845883"/>
                  </a:lnTo>
                  <a:lnTo>
                    <a:pt x="5118" y="838200"/>
                  </a:lnTo>
                  <a:close/>
                </a:path>
                <a:path w="1057909" h="1807210">
                  <a:moveTo>
                    <a:pt x="5118" y="807516"/>
                  </a:moveTo>
                  <a:lnTo>
                    <a:pt x="0" y="807516"/>
                  </a:lnTo>
                  <a:lnTo>
                    <a:pt x="0" y="815187"/>
                  </a:lnTo>
                  <a:lnTo>
                    <a:pt x="5118" y="815187"/>
                  </a:lnTo>
                  <a:lnTo>
                    <a:pt x="5118" y="807516"/>
                  </a:lnTo>
                  <a:close/>
                </a:path>
                <a:path w="1057909" h="1807210">
                  <a:moveTo>
                    <a:pt x="5118" y="776833"/>
                  </a:moveTo>
                  <a:lnTo>
                    <a:pt x="0" y="776833"/>
                  </a:lnTo>
                  <a:lnTo>
                    <a:pt x="0" y="784504"/>
                  </a:lnTo>
                  <a:lnTo>
                    <a:pt x="5118" y="784504"/>
                  </a:lnTo>
                  <a:lnTo>
                    <a:pt x="5118" y="776833"/>
                  </a:lnTo>
                  <a:close/>
                </a:path>
                <a:path w="1057909" h="1807210">
                  <a:moveTo>
                    <a:pt x="5118" y="746137"/>
                  </a:moveTo>
                  <a:lnTo>
                    <a:pt x="0" y="746137"/>
                  </a:lnTo>
                  <a:lnTo>
                    <a:pt x="0" y="753808"/>
                  </a:lnTo>
                  <a:lnTo>
                    <a:pt x="5118" y="753808"/>
                  </a:lnTo>
                  <a:lnTo>
                    <a:pt x="5118" y="746137"/>
                  </a:lnTo>
                  <a:close/>
                </a:path>
                <a:path w="1057909" h="1807210">
                  <a:moveTo>
                    <a:pt x="5118" y="715454"/>
                  </a:moveTo>
                  <a:lnTo>
                    <a:pt x="0" y="715454"/>
                  </a:lnTo>
                  <a:lnTo>
                    <a:pt x="0" y="723125"/>
                  </a:lnTo>
                  <a:lnTo>
                    <a:pt x="5118" y="723125"/>
                  </a:lnTo>
                  <a:lnTo>
                    <a:pt x="5118" y="715454"/>
                  </a:lnTo>
                  <a:close/>
                </a:path>
                <a:path w="1057909" h="1807210">
                  <a:moveTo>
                    <a:pt x="5118" y="684758"/>
                  </a:moveTo>
                  <a:lnTo>
                    <a:pt x="0" y="684758"/>
                  </a:lnTo>
                  <a:lnTo>
                    <a:pt x="0" y="692429"/>
                  </a:lnTo>
                  <a:lnTo>
                    <a:pt x="5118" y="692429"/>
                  </a:lnTo>
                  <a:lnTo>
                    <a:pt x="5118" y="684758"/>
                  </a:lnTo>
                  <a:close/>
                </a:path>
                <a:path w="1057909" h="1807210">
                  <a:moveTo>
                    <a:pt x="5118" y="654075"/>
                  </a:moveTo>
                  <a:lnTo>
                    <a:pt x="0" y="654075"/>
                  </a:lnTo>
                  <a:lnTo>
                    <a:pt x="0" y="661746"/>
                  </a:lnTo>
                  <a:lnTo>
                    <a:pt x="5118" y="661746"/>
                  </a:lnTo>
                  <a:lnTo>
                    <a:pt x="5118" y="654075"/>
                  </a:lnTo>
                  <a:close/>
                </a:path>
                <a:path w="1057909" h="1807210">
                  <a:moveTo>
                    <a:pt x="5118" y="623379"/>
                  </a:moveTo>
                  <a:lnTo>
                    <a:pt x="0" y="623379"/>
                  </a:lnTo>
                  <a:lnTo>
                    <a:pt x="0" y="631063"/>
                  </a:lnTo>
                  <a:lnTo>
                    <a:pt x="5118" y="631063"/>
                  </a:lnTo>
                  <a:lnTo>
                    <a:pt x="5118" y="623379"/>
                  </a:lnTo>
                  <a:close/>
                </a:path>
                <a:path w="1057909" h="1807210">
                  <a:moveTo>
                    <a:pt x="5118" y="592696"/>
                  </a:moveTo>
                  <a:lnTo>
                    <a:pt x="0" y="592696"/>
                  </a:lnTo>
                  <a:lnTo>
                    <a:pt x="0" y="600367"/>
                  </a:lnTo>
                  <a:lnTo>
                    <a:pt x="5118" y="600367"/>
                  </a:lnTo>
                  <a:lnTo>
                    <a:pt x="5118" y="592696"/>
                  </a:lnTo>
                  <a:close/>
                </a:path>
                <a:path w="1057909" h="1807210">
                  <a:moveTo>
                    <a:pt x="5118" y="562013"/>
                  </a:moveTo>
                  <a:lnTo>
                    <a:pt x="0" y="562013"/>
                  </a:lnTo>
                  <a:lnTo>
                    <a:pt x="0" y="569683"/>
                  </a:lnTo>
                  <a:lnTo>
                    <a:pt x="5118" y="569683"/>
                  </a:lnTo>
                  <a:lnTo>
                    <a:pt x="5118" y="562013"/>
                  </a:lnTo>
                  <a:close/>
                </a:path>
                <a:path w="1057909" h="1807210">
                  <a:moveTo>
                    <a:pt x="5118" y="531317"/>
                  </a:moveTo>
                  <a:lnTo>
                    <a:pt x="0" y="531317"/>
                  </a:lnTo>
                  <a:lnTo>
                    <a:pt x="0" y="538988"/>
                  </a:lnTo>
                  <a:lnTo>
                    <a:pt x="5118" y="538988"/>
                  </a:lnTo>
                  <a:lnTo>
                    <a:pt x="5118" y="531317"/>
                  </a:lnTo>
                  <a:close/>
                </a:path>
                <a:path w="1057909" h="1807210">
                  <a:moveTo>
                    <a:pt x="5118" y="500634"/>
                  </a:moveTo>
                  <a:lnTo>
                    <a:pt x="0" y="500634"/>
                  </a:lnTo>
                  <a:lnTo>
                    <a:pt x="0" y="508304"/>
                  </a:lnTo>
                  <a:lnTo>
                    <a:pt x="5118" y="508304"/>
                  </a:lnTo>
                  <a:lnTo>
                    <a:pt x="5118" y="500634"/>
                  </a:lnTo>
                  <a:close/>
                </a:path>
                <a:path w="1057909" h="1807210">
                  <a:moveTo>
                    <a:pt x="5118" y="469938"/>
                  </a:moveTo>
                  <a:lnTo>
                    <a:pt x="0" y="469938"/>
                  </a:lnTo>
                  <a:lnTo>
                    <a:pt x="0" y="477608"/>
                  </a:lnTo>
                  <a:lnTo>
                    <a:pt x="5118" y="477608"/>
                  </a:lnTo>
                  <a:lnTo>
                    <a:pt x="5118" y="469938"/>
                  </a:lnTo>
                  <a:close/>
                </a:path>
                <a:path w="1057909" h="1807210">
                  <a:moveTo>
                    <a:pt x="5118" y="439254"/>
                  </a:moveTo>
                  <a:lnTo>
                    <a:pt x="0" y="439254"/>
                  </a:lnTo>
                  <a:lnTo>
                    <a:pt x="0" y="446925"/>
                  </a:lnTo>
                  <a:lnTo>
                    <a:pt x="5118" y="446925"/>
                  </a:lnTo>
                  <a:lnTo>
                    <a:pt x="5118" y="439254"/>
                  </a:lnTo>
                  <a:close/>
                </a:path>
                <a:path w="1057909" h="1807210">
                  <a:moveTo>
                    <a:pt x="5118" y="408559"/>
                  </a:moveTo>
                  <a:lnTo>
                    <a:pt x="0" y="408559"/>
                  </a:lnTo>
                  <a:lnTo>
                    <a:pt x="0" y="416242"/>
                  </a:lnTo>
                  <a:lnTo>
                    <a:pt x="5118" y="416242"/>
                  </a:lnTo>
                  <a:lnTo>
                    <a:pt x="5118" y="408559"/>
                  </a:lnTo>
                  <a:close/>
                </a:path>
                <a:path w="1057909" h="1807210">
                  <a:moveTo>
                    <a:pt x="5118" y="377875"/>
                  </a:moveTo>
                  <a:lnTo>
                    <a:pt x="0" y="377875"/>
                  </a:lnTo>
                  <a:lnTo>
                    <a:pt x="0" y="385546"/>
                  </a:lnTo>
                  <a:lnTo>
                    <a:pt x="5118" y="385546"/>
                  </a:lnTo>
                  <a:lnTo>
                    <a:pt x="5118" y="377875"/>
                  </a:lnTo>
                  <a:close/>
                </a:path>
                <a:path w="1057909" h="1807210">
                  <a:moveTo>
                    <a:pt x="5118" y="347192"/>
                  </a:moveTo>
                  <a:lnTo>
                    <a:pt x="0" y="347192"/>
                  </a:lnTo>
                  <a:lnTo>
                    <a:pt x="0" y="354863"/>
                  </a:lnTo>
                  <a:lnTo>
                    <a:pt x="5118" y="354863"/>
                  </a:lnTo>
                  <a:lnTo>
                    <a:pt x="5118" y="347192"/>
                  </a:lnTo>
                  <a:close/>
                </a:path>
                <a:path w="1057909" h="1807210">
                  <a:moveTo>
                    <a:pt x="5118" y="316496"/>
                  </a:moveTo>
                  <a:lnTo>
                    <a:pt x="0" y="316496"/>
                  </a:lnTo>
                  <a:lnTo>
                    <a:pt x="0" y="324167"/>
                  </a:lnTo>
                  <a:lnTo>
                    <a:pt x="5118" y="324167"/>
                  </a:lnTo>
                  <a:lnTo>
                    <a:pt x="5118" y="316496"/>
                  </a:lnTo>
                  <a:close/>
                </a:path>
                <a:path w="1057909" h="1807210">
                  <a:moveTo>
                    <a:pt x="5118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18" y="69049"/>
                  </a:lnTo>
                  <a:lnTo>
                    <a:pt x="5118" y="61379"/>
                  </a:lnTo>
                  <a:close/>
                </a:path>
                <a:path w="1057909" h="1807210">
                  <a:moveTo>
                    <a:pt x="5118" y="30683"/>
                  </a:moveTo>
                  <a:lnTo>
                    <a:pt x="0" y="30683"/>
                  </a:lnTo>
                  <a:lnTo>
                    <a:pt x="0" y="38354"/>
                  </a:lnTo>
                  <a:lnTo>
                    <a:pt x="5118" y="38354"/>
                  </a:lnTo>
                  <a:lnTo>
                    <a:pt x="5118" y="30683"/>
                  </a:lnTo>
                  <a:close/>
                </a:path>
                <a:path w="1057909" h="1807210">
                  <a:moveTo>
                    <a:pt x="5118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18" y="7670"/>
                  </a:lnTo>
                  <a:lnTo>
                    <a:pt x="5118" y="0"/>
                  </a:lnTo>
                  <a:close/>
                </a:path>
                <a:path w="1057909" h="1807210">
                  <a:moveTo>
                    <a:pt x="132969" y="189242"/>
                  </a:moveTo>
                  <a:lnTo>
                    <a:pt x="125298" y="189242"/>
                  </a:lnTo>
                  <a:lnTo>
                    <a:pt x="125298" y="194360"/>
                  </a:lnTo>
                  <a:lnTo>
                    <a:pt x="132969" y="194360"/>
                  </a:lnTo>
                  <a:lnTo>
                    <a:pt x="132969" y="189242"/>
                  </a:lnTo>
                  <a:close/>
                </a:path>
                <a:path w="1057909" h="1807210">
                  <a:moveTo>
                    <a:pt x="163652" y="189242"/>
                  </a:moveTo>
                  <a:lnTo>
                    <a:pt x="155981" y="189242"/>
                  </a:lnTo>
                  <a:lnTo>
                    <a:pt x="155981" y="194360"/>
                  </a:lnTo>
                  <a:lnTo>
                    <a:pt x="163652" y="194360"/>
                  </a:lnTo>
                  <a:lnTo>
                    <a:pt x="163652" y="189242"/>
                  </a:lnTo>
                  <a:close/>
                </a:path>
                <a:path w="1057909" h="1807210">
                  <a:moveTo>
                    <a:pt x="194335" y="189242"/>
                  </a:moveTo>
                  <a:lnTo>
                    <a:pt x="186664" y="189242"/>
                  </a:lnTo>
                  <a:lnTo>
                    <a:pt x="186664" y="194360"/>
                  </a:lnTo>
                  <a:lnTo>
                    <a:pt x="194335" y="194360"/>
                  </a:lnTo>
                  <a:lnTo>
                    <a:pt x="194335" y="189242"/>
                  </a:lnTo>
                  <a:close/>
                </a:path>
                <a:path w="1057909" h="1807210">
                  <a:moveTo>
                    <a:pt x="225031" y="189242"/>
                  </a:moveTo>
                  <a:lnTo>
                    <a:pt x="217360" y="189242"/>
                  </a:lnTo>
                  <a:lnTo>
                    <a:pt x="217360" y="194360"/>
                  </a:lnTo>
                  <a:lnTo>
                    <a:pt x="225031" y="194360"/>
                  </a:lnTo>
                  <a:lnTo>
                    <a:pt x="225031" y="189242"/>
                  </a:lnTo>
                  <a:close/>
                </a:path>
                <a:path w="1057909" h="1807210">
                  <a:moveTo>
                    <a:pt x="255714" y="189242"/>
                  </a:moveTo>
                  <a:lnTo>
                    <a:pt x="248043" y="189242"/>
                  </a:lnTo>
                  <a:lnTo>
                    <a:pt x="248043" y="194360"/>
                  </a:lnTo>
                  <a:lnTo>
                    <a:pt x="255714" y="194360"/>
                  </a:lnTo>
                  <a:lnTo>
                    <a:pt x="255714" y="189242"/>
                  </a:lnTo>
                  <a:close/>
                </a:path>
                <a:path w="1057909" h="1807210">
                  <a:moveTo>
                    <a:pt x="286397" y="189242"/>
                  </a:moveTo>
                  <a:lnTo>
                    <a:pt x="278726" y="189242"/>
                  </a:lnTo>
                  <a:lnTo>
                    <a:pt x="278726" y="194360"/>
                  </a:lnTo>
                  <a:lnTo>
                    <a:pt x="286397" y="194360"/>
                  </a:lnTo>
                  <a:lnTo>
                    <a:pt x="286397" y="189242"/>
                  </a:lnTo>
                  <a:close/>
                </a:path>
                <a:path w="1057909" h="1807210">
                  <a:moveTo>
                    <a:pt x="317080" y="189242"/>
                  </a:moveTo>
                  <a:lnTo>
                    <a:pt x="309410" y="189242"/>
                  </a:lnTo>
                  <a:lnTo>
                    <a:pt x="309410" y="194360"/>
                  </a:lnTo>
                  <a:lnTo>
                    <a:pt x="317080" y="194360"/>
                  </a:lnTo>
                  <a:lnTo>
                    <a:pt x="317080" y="189242"/>
                  </a:lnTo>
                  <a:close/>
                </a:path>
                <a:path w="1057909" h="1807210">
                  <a:moveTo>
                    <a:pt x="347764" y="189242"/>
                  </a:moveTo>
                  <a:lnTo>
                    <a:pt x="340093" y="189242"/>
                  </a:lnTo>
                  <a:lnTo>
                    <a:pt x="340093" y="194360"/>
                  </a:lnTo>
                  <a:lnTo>
                    <a:pt x="347764" y="194360"/>
                  </a:lnTo>
                  <a:lnTo>
                    <a:pt x="347764" y="189242"/>
                  </a:lnTo>
                  <a:close/>
                </a:path>
                <a:path w="1057909" h="1807210">
                  <a:moveTo>
                    <a:pt x="378447" y="189242"/>
                  </a:moveTo>
                  <a:lnTo>
                    <a:pt x="370776" y="189242"/>
                  </a:lnTo>
                  <a:lnTo>
                    <a:pt x="370776" y="194360"/>
                  </a:lnTo>
                  <a:lnTo>
                    <a:pt x="378447" y="194360"/>
                  </a:lnTo>
                  <a:lnTo>
                    <a:pt x="378447" y="189242"/>
                  </a:lnTo>
                  <a:close/>
                </a:path>
                <a:path w="1057909" h="1807210">
                  <a:moveTo>
                    <a:pt x="409130" y="189242"/>
                  </a:moveTo>
                  <a:lnTo>
                    <a:pt x="401459" y="189242"/>
                  </a:lnTo>
                  <a:lnTo>
                    <a:pt x="401459" y="194360"/>
                  </a:lnTo>
                  <a:lnTo>
                    <a:pt x="409130" y="194360"/>
                  </a:lnTo>
                  <a:lnTo>
                    <a:pt x="409130" y="189242"/>
                  </a:lnTo>
                  <a:close/>
                </a:path>
                <a:path w="1057909" h="1807210">
                  <a:moveTo>
                    <a:pt x="629767" y="189242"/>
                  </a:moveTo>
                  <a:lnTo>
                    <a:pt x="622084" y="189242"/>
                  </a:lnTo>
                  <a:lnTo>
                    <a:pt x="622084" y="194360"/>
                  </a:lnTo>
                  <a:lnTo>
                    <a:pt x="629767" y="194360"/>
                  </a:lnTo>
                  <a:lnTo>
                    <a:pt x="629767" y="189242"/>
                  </a:lnTo>
                  <a:close/>
                </a:path>
                <a:path w="1057909" h="1807210">
                  <a:moveTo>
                    <a:pt x="660450" y="189242"/>
                  </a:moveTo>
                  <a:lnTo>
                    <a:pt x="652780" y="189242"/>
                  </a:lnTo>
                  <a:lnTo>
                    <a:pt x="652780" y="194360"/>
                  </a:lnTo>
                  <a:lnTo>
                    <a:pt x="660450" y="194360"/>
                  </a:lnTo>
                  <a:lnTo>
                    <a:pt x="660450" y="189242"/>
                  </a:lnTo>
                  <a:close/>
                </a:path>
                <a:path w="1057909" h="1807210">
                  <a:moveTo>
                    <a:pt x="691134" y="189242"/>
                  </a:moveTo>
                  <a:lnTo>
                    <a:pt x="683463" y="189242"/>
                  </a:lnTo>
                  <a:lnTo>
                    <a:pt x="683463" y="194360"/>
                  </a:lnTo>
                  <a:lnTo>
                    <a:pt x="691134" y="194360"/>
                  </a:lnTo>
                  <a:lnTo>
                    <a:pt x="691134" y="189242"/>
                  </a:lnTo>
                  <a:close/>
                </a:path>
                <a:path w="1057909" h="1807210">
                  <a:moveTo>
                    <a:pt x="721817" y="189242"/>
                  </a:moveTo>
                  <a:lnTo>
                    <a:pt x="714146" y="189242"/>
                  </a:lnTo>
                  <a:lnTo>
                    <a:pt x="714146" y="194360"/>
                  </a:lnTo>
                  <a:lnTo>
                    <a:pt x="721817" y="194360"/>
                  </a:lnTo>
                  <a:lnTo>
                    <a:pt x="721817" y="189242"/>
                  </a:lnTo>
                  <a:close/>
                </a:path>
                <a:path w="1057909" h="1807210">
                  <a:moveTo>
                    <a:pt x="752500" y="189242"/>
                  </a:moveTo>
                  <a:lnTo>
                    <a:pt x="744829" y="189242"/>
                  </a:lnTo>
                  <a:lnTo>
                    <a:pt x="744829" y="194360"/>
                  </a:lnTo>
                  <a:lnTo>
                    <a:pt x="752500" y="194360"/>
                  </a:lnTo>
                  <a:lnTo>
                    <a:pt x="752500" y="189242"/>
                  </a:lnTo>
                  <a:close/>
                </a:path>
                <a:path w="1057909" h="1807210">
                  <a:moveTo>
                    <a:pt x="783183" y="189242"/>
                  </a:moveTo>
                  <a:lnTo>
                    <a:pt x="775512" y="189242"/>
                  </a:lnTo>
                  <a:lnTo>
                    <a:pt x="775512" y="194360"/>
                  </a:lnTo>
                  <a:lnTo>
                    <a:pt x="783183" y="194360"/>
                  </a:lnTo>
                  <a:lnTo>
                    <a:pt x="783183" y="189242"/>
                  </a:lnTo>
                  <a:close/>
                </a:path>
                <a:path w="1057909" h="1807210">
                  <a:moveTo>
                    <a:pt x="813866" y="189242"/>
                  </a:moveTo>
                  <a:lnTo>
                    <a:pt x="806196" y="189242"/>
                  </a:lnTo>
                  <a:lnTo>
                    <a:pt x="806196" y="194360"/>
                  </a:lnTo>
                  <a:lnTo>
                    <a:pt x="813866" y="194360"/>
                  </a:lnTo>
                  <a:lnTo>
                    <a:pt x="813866" y="189242"/>
                  </a:lnTo>
                  <a:close/>
                </a:path>
                <a:path w="1057909" h="1807210">
                  <a:moveTo>
                    <a:pt x="844562" y="189242"/>
                  </a:moveTo>
                  <a:lnTo>
                    <a:pt x="836879" y="189242"/>
                  </a:lnTo>
                  <a:lnTo>
                    <a:pt x="836879" y="194360"/>
                  </a:lnTo>
                  <a:lnTo>
                    <a:pt x="844562" y="194360"/>
                  </a:lnTo>
                  <a:lnTo>
                    <a:pt x="844562" y="189242"/>
                  </a:lnTo>
                  <a:close/>
                </a:path>
                <a:path w="1057909" h="1807210">
                  <a:moveTo>
                    <a:pt x="875245" y="189242"/>
                  </a:moveTo>
                  <a:lnTo>
                    <a:pt x="867575" y="189242"/>
                  </a:lnTo>
                  <a:lnTo>
                    <a:pt x="867575" y="194360"/>
                  </a:lnTo>
                  <a:lnTo>
                    <a:pt x="875245" y="194360"/>
                  </a:lnTo>
                  <a:lnTo>
                    <a:pt x="875245" y="189242"/>
                  </a:lnTo>
                  <a:close/>
                </a:path>
                <a:path w="1057909" h="1807210">
                  <a:moveTo>
                    <a:pt x="905929" y="189242"/>
                  </a:moveTo>
                  <a:lnTo>
                    <a:pt x="898258" y="189242"/>
                  </a:lnTo>
                  <a:lnTo>
                    <a:pt x="898258" y="194360"/>
                  </a:lnTo>
                  <a:lnTo>
                    <a:pt x="905929" y="194360"/>
                  </a:lnTo>
                  <a:lnTo>
                    <a:pt x="905929" y="189242"/>
                  </a:lnTo>
                  <a:close/>
                </a:path>
                <a:path w="1057909" h="1807210">
                  <a:moveTo>
                    <a:pt x="936612" y="189242"/>
                  </a:moveTo>
                  <a:lnTo>
                    <a:pt x="928941" y="189242"/>
                  </a:lnTo>
                  <a:lnTo>
                    <a:pt x="928941" y="194360"/>
                  </a:lnTo>
                  <a:lnTo>
                    <a:pt x="936612" y="194360"/>
                  </a:lnTo>
                  <a:lnTo>
                    <a:pt x="936612" y="189242"/>
                  </a:lnTo>
                  <a:close/>
                </a:path>
                <a:path w="1057909" h="1807210">
                  <a:moveTo>
                    <a:pt x="967295" y="189242"/>
                  </a:moveTo>
                  <a:lnTo>
                    <a:pt x="959624" y="189242"/>
                  </a:lnTo>
                  <a:lnTo>
                    <a:pt x="959624" y="194360"/>
                  </a:lnTo>
                  <a:lnTo>
                    <a:pt x="967295" y="194360"/>
                  </a:lnTo>
                  <a:lnTo>
                    <a:pt x="967295" y="189242"/>
                  </a:lnTo>
                  <a:close/>
                </a:path>
                <a:path w="1057909" h="1807210">
                  <a:moveTo>
                    <a:pt x="997978" y="189242"/>
                  </a:moveTo>
                  <a:lnTo>
                    <a:pt x="990307" y="189242"/>
                  </a:lnTo>
                  <a:lnTo>
                    <a:pt x="990307" y="194360"/>
                  </a:lnTo>
                  <a:lnTo>
                    <a:pt x="997978" y="194360"/>
                  </a:lnTo>
                  <a:lnTo>
                    <a:pt x="997978" y="189242"/>
                  </a:lnTo>
                  <a:close/>
                </a:path>
                <a:path w="1057909" h="1807210">
                  <a:moveTo>
                    <a:pt x="1028661" y="189242"/>
                  </a:moveTo>
                  <a:lnTo>
                    <a:pt x="1020991" y="189242"/>
                  </a:lnTo>
                  <a:lnTo>
                    <a:pt x="1020991" y="194360"/>
                  </a:lnTo>
                  <a:lnTo>
                    <a:pt x="1028661" y="194360"/>
                  </a:lnTo>
                  <a:lnTo>
                    <a:pt x="1028661" y="189242"/>
                  </a:lnTo>
                  <a:close/>
                </a:path>
                <a:path w="1057909" h="1807210">
                  <a:moveTo>
                    <a:pt x="1057617" y="189242"/>
                  </a:moveTo>
                  <a:lnTo>
                    <a:pt x="1051687" y="189242"/>
                  </a:lnTo>
                  <a:lnTo>
                    <a:pt x="1051687" y="194360"/>
                  </a:lnTo>
                  <a:lnTo>
                    <a:pt x="1057617" y="194360"/>
                  </a:lnTo>
                  <a:lnTo>
                    <a:pt x="1057617" y="189242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7633716" y="2279014"/>
              <a:ext cx="5715" cy="1429385"/>
            </a:xfrm>
            <a:custGeom>
              <a:avLst/>
              <a:gdLst/>
              <a:ahLst/>
              <a:cxnLst/>
              <a:rect l="l" t="t" r="r" b="b"/>
              <a:pathLst>
                <a:path w="5715" h="1429385">
                  <a:moveTo>
                    <a:pt x="5118" y="1421295"/>
                  </a:moveTo>
                  <a:lnTo>
                    <a:pt x="0" y="1421295"/>
                  </a:lnTo>
                  <a:lnTo>
                    <a:pt x="0" y="1428965"/>
                  </a:lnTo>
                  <a:lnTo>
                    <a:pt x="5118" y="1428965"/>
                  </a:lnTo>
                  <a:lnTo>
                    <a:pt x="5118" y="1421295"/>
                  </a:lnTo>
                  <a:close/>
                </a:path>
                <a:path w="5715" h="1429385">
                  <a:moveTo>
                    <a:pt x="5118" y="1390599"/>
                  </a:moveTo>
                  <a:lnTo>
                    <a:pt x="0" y="1390599"/>
                  </a:lnTo>
                  <a:lnTo>
                    <a:pt x="0" y="1398270"/>
                  </a:lnTo>
                  <a:lnTo>
                    <a:pt x="5118" y="1398270"/>
                  </a:lnTo>
                  <a:lnTo>
                    <a:pt x="5118" y="1390599"/>
                  </a:lnTo>
                  <a:close/>
                </a:path>
                <a:path w="5715" h="1429385">
                  <a:moveTo>
                    <a:pt x="5118" y="1359916"/>
                  </a:moveTo>
                  <a:lnTo>
                    <a:pt x="0" y="1359916"/>
                  </a:lnTo>
                  <a:lnTo>
                    <a:pt x="0" y="1367586"/>
                  </a:lnTo>
                  <a:lnTo>
                    <a:pt x="5118" y="1367586"/>
                  </a:lnTo>
                  <a:lnTo>
                    <a:pt x="5118" y="1359916"/>
                  </a:lnTo>
                  <a:close/>
                </a:path>
                <a:path w="5715" h="1429385">
                  <a:moveTo>
                    <a:pt x="5118" y="1329220"/>
                  </a:moveTo>
                  <a:lnTo>
                    <a:pt x="0" y="1329220"/>
                  </a:lnTo>
                  <a:lnTo>
                    <a:pt x="0" y="1336903"/>
                  </a:lnTo>
                  <a:lnTo>
                    <a:pt x="5118" y="1336903"/>
                  </a:lnTo>
                  <a:lnTo>
                    <a:pt x="5118" y="1329220"/>
                  </a:lnTo>
                  <a:close/>
                </a:path>
                <a:path w="5715" h="1429385">
                  <a:moveTo>
                    <a:pt x="5118" y="1298536"/>
                  </a:moveTo>
                  <a:lnTo>
                    <a:pt x="0" y="1298536"/>
                  </a:lnTo>
                  <a:lnTo>
                    <a:pt x="0" y="1306207"/>
                  </a:lnTo>
                  <a:lnTo>
                    <a:pt x="5118" y="1306207"/>
                  </a:lnTo>
                  <a:lnTo>
                    <a:pt x="5118" y="1298536"/>
                  </a:lnTo>
                  <a:close/>
                </a:path>
                <a:path w="5715" h="1429385">
                  <a:moveTo>
                    <a:pt x="5118" y="1267853"/>
                  </a:moveTo>
                  <a:lnTo>
                    <a:pt x="0" y="1267853"/>
                  </a:lnTo>
                  <a:lnTo>
                    <a:pt x="0" y="1275524"/>
                  </a:lnTo>
                  <a:lnTo>
                    <a:pt x="5118" y="1275524"/>
                  </a:lnTo>
                  <a:lnTo>
                    <a:pt x="5118" y="1267853"/>
                  </a:lnTo>
                  <a:close/>
                </a:path>
                <a:path w="5715" h="1429385">
                  <a:moveTo>
                    <a:pt x="5118" y="1237157"/>
                  </a:moveTo>
                  <a:lnTo>
                    <a:pt x="0" y="1237157"/>
                  </a:lnTo>
                  <a:lnTo>
                    <a:pt x="0" y="1244828"/>
                  </a:lnTo>
                  <a:lnTo>
                    <a:pt x="5118" y="1244828"/>
                  </a:lnTo>
                  <a:lnTo>
                    <a:pt x="5118" y="1237157"/>
                  </a:lnTo>
                  <a:close/>
                </a:path>
                <a:path w="5715" h="1429385">
                  <a:moveTo>
                    <a:pt x="5118" y="1206474"/>
                  </a:moveTo>
                  <a:lnTo>
                    <a:pt x="0" y="1206474"/>
                  </a:lnTo>
                  <a:lnTo>
                    <a:pt x="0" y="1214145"/>
                  </a:lnTo>
                  <a:lnTo>
                    <a:pt x="5118" y="1214145"/>
                  </a:lnTo>
                  <a:lnTo>
                    <a:pt x="5118" y="1206474"/>
                  </a:lnTo>
                  <a:close/>
                </a:path>
                <a:path w="5715" h="1429385">
                  <a:moveTo>
                    <a:pt x="5118" y="1175778"/>
                  </a:moveTo>
                  <a:lnTo>
                    <a:pt x="0" y="1175778"/>
                  </a:lnTo>
                  <a:lnTo>
                    <a:pt x="0" y="1183449"/>
                  </a:lnTo>
                  <a:lnTo>
                    <a:pt x="5118" y="1183449"/>
                  </a:lnTo>
                  <a:lnTo>
                    <a:pt x="5118" y="1175778"/>
                  </a:lnTo>
                  <a:close/>
                </a:path>
                <a:path w="5715" h="1429385">
                  <a:moveTo>
                    <a:pt x="5118" y="1145095"/>
                  </a:moveTo>
                  <a:lnTo>
                    <a:pt x="0" y="1145095"/>
                  </a:lnTo>
                  <a:lnTo>
                    <a:pt x="0" y="1152766"/>
                  </a:lnTo>
                  <a:lnTo>
                    <a:pt x="5118" y="1152766"/>
                  </a:lnTo>
                  <a:lnTo>
                    <a:pt x="5118" y="1145095"/>
                  </a:lnTo>
                  <a:close/>
                </a:path>
                <a:path w="5715" h="1429385">
                  <a:moveTo>
                    <a:pt x="5118" y="1114399"/>
                  </a:moveTo>
                  <a:lnTo>
                    <a:pt x="0" y="1114399"/>
                  </a:lnTo>
                  <a:lnTo>
                    <a:pt x="0" y="1122083"/>
                  </a:lnTo>
                  <a:lnTo>
                    <a:pt x="5118" y="1122083"/>
                  </a:lnTo>
                  <a:lnTo>
                    <a:pt x="5118" y="1114399"/>
                  </a:lnTo>
                  <a:close/>
                </a:path>
                <a:path w="5715" h="1429385">
                  <a:moveTo>
                    <a:pt x="5118" y="1083716"/>
                  </a:moveTo>
                  <a:lnTo>
                    <a:pt x="0" y="1083716"/>
                  </a:lnTo>
                  <a:lnTo>
                    <a:pt x="0" y="1091387"/>
                  </a:lnTo>
                  <a:lnTo>
                    <a:pt x="5118" y="1091387"/>
                  </a:lnTo>
                  <a:lnTo>
                    <a:pt x="5118" y="1083716"/>
                  </a:lnTo>
                  <a:close/>
                </a:path>
                <a:path w="5715" h="1429385">
                  <a:moveTo>
                    <a:pt x="5118" y="1053033"/>
                  </a:moveTo>
                  <a:lnTo>
                    <a:pt x="0" y="1053033"/>
                  </a:lnTo>
                  <a:lnTo>
                    <a:pt x="0" y="1060704"/>
                  </a:lnTo>
                  <a:lnTo>
                    <a:pt x="5118" y="1060704"/>
                  </a:lnTo>
                  <a:lnTo>
                    <a:pt x="5118" y="1053033"/>
                  </a:lnTo>
                  <a:close/>
                </a:path>
                <a:path w="5715" h="1429385">
                  <a:moveTo>
                    <a:pt x="5118" y="1022337"/>
                  </a:moveTo>
                  <a:lnTo>
                    <a:pt x="0" y="1022337"/>
                  </a:lnTo>
                  <a:lnTo>
                    <a:pt x="0" y="1030008"/>
                  </a:lnTo>
                  <a:lnTo>
                    <a:pt x="5118" y="1030008"/>
                  </a:lnTo>
                  <a:lnTo>
                    <a:pt x="5118" y="1022337"/>
                  </a:lnTo>
                  <a:close/>
                </a:path>
                <a:path w="5715" h="1429385">
                  <a:moveTo>
                    <a:pt x="5118" y="991654"/>
                  </a:moveTo>
                  <a:lnTo>
                    <a:pt x="0" y="991654"/>
                  </a:lnTo>
                  <a:lnTo>
                    <a:pt x="0" y="999324"/>
                  </a:lnTo>
                  <a:lnTo>
                    <a:pt x="5118" y="999324"/>
                  </a:lnTo>
                  <a:lnTo>
                    <a:pt x="5118" y="991654"/>
                  </a:lnTo>
                  <a:close/>
                </a:path>
                <a:path w="5715" h="1429385">
                  <a:moveTo>
                    <a:pt x="5118" y="960958"/>
                  </a:moveTo>
                  <a:lnTo>
                    <a:pt x="0" y="960958"/>
                  </a:lnTo>
                  <a:lnTo>
                    <a:pt x="0" y="968629"/>
                  </a:lnTo>
                  <a:lnTo>
                    <a:pt x="5118" y="968629"/>
                  </a:lnTo>
                  <a:lnTo>
                    <a:pt x="5118" y="960958"/>
                  </a:lnTo>
                  <a:close/>
                </a:path>
                <a:path w="5715" h="1429385">
                  <a:moveTo>
                    <a:pt x="5118" y="930275"/>
                  </a:moveTo>
                  <a:lnTo>
                    <a:pt x="0" y="930275"/>
                  </a:lnTo>
                  <a:lnTo>
                    <a:pt x="0" y="937945"/>
                  </a:lnTo>
                  <a:lnTo>
                    <a:pt x="5118" y="937945"/>
                  </a:lnTo>
                  <a:lnTo>
                    <a:pt x="5118" y="930275"/>
                  </a:lnTo>
                  <a:close/>
                </a:path>
                <a:path w="5715" h="1429385">
                  <a:moveTo>
                    <a:pt x="5118" y="705840"/>
                  </a:moveTo>
                  <a:lnTo>
                    <a:pt x="0" y="705840"/>
                  </a:lnTo>
                  <a:lnTo>
                    <a:pt x="0" y="713511"/>
                  </a:lnTo>
                  <a:lnTo>
                    <a:pt x="5118" y="713511"/>
                  </a:lnTo>
                  <a:lnTo>
                    <a:pt x="5118" y="705840"/>
                  </a:lnTo>
                  <a:close/>
                </a:path>
                <a:path w="5715" h="1429385">
                  <a:moveTo>
                    <a:pt x="5118" y="675144"/>
                  </a:moveTo>
                  <a:lnTo>
                    <a:pt x="0" y="675144"/>
                  </a:lnTo>
                  <a:lnTo>
                    <a:pt x="0" y="682815"/>
                  </a:lnTo>
                  <a:lnTo>
                    <a:pt x="5118" y="682815"/>
                  </a:lnTo>
                  <a:lnTo>
                    <a:pt x="5118" y="675144"/>
                  </a:lnTo>
                  <a:close/>
                </a:path>
                <a:path w="5715" h="1429385">
                  <a:moveTo>
                    <a:pt x="5118" y="644461"/>
                  </a:moveTo>
                  <a:lnTo>
                    <a:pt x="0" y="644461"/>
                  </a:lnTo>
                  <a:lnTo>
                    <a:pt x="0" y="652132"/>
                  </a:lnTo>
                  <a:lnTo>
                    <a:pt x="5118" y="652132"/>
                  </a:lnTo>
                  <a:lnTo>
                    <a:pt x="5118" y="644461"/>
                  </a:lnTo>
                  <a:close/>
                </a:path>
                <a:path w="5715" h="1429385">
                  <a:moveTo>
                    <a:pt x="5118" y="613765"/>
                  </a:moveTo>
                  <a:lnTo>
                    <a:pt x="0" y="613765"/>
                  </a:lnTo>
                  <a:lnTo>
                    <a:pt x="0" y="621449"/>
                  </a:lnTo>
                  <a:lnTo>
                    <a:pt x="5118" y="621449"/>
                  </a:lnTo>
                  <a:lnTo>
                    <a:pt x="5118" y="613765"/>
                  </a:lnTo>
                  <a:close/>
                </a:path>
                <a:path w="5715" h="1429385">
                  <a:moveTo>
                    <a:pt x="5118" y="583082"/>
                  </a:moveTo>
                  <a:lnTo>
                    <a:pt x="0" y="583082"/>
                  </a:lnTo>
                  <a:lnTo>
                    <a:pt x="0" y="590753"/>
                  </a:lnTo>
                  <a:lnTo>
                    <a:pt x="5118" y="590753"/>
                  </a:lnTo>
                  <a:lnTo>
                    <a:pt x="5118" y="583082"/>
                  </a:lnTo>
                  <a:close/>
                </a:path>
                <a:path w="5715" h="1429385">
                  <a:moveTo>
                    <a:pt x="5118" y="552399"/>
                  </a:moveTo>
                  <a:lnTo>
                    <a:pt x="0" y="552399"/>
                  </a:lnTo>
                  <a:lnTo>
                    <a:pt x="0" y="560070"/>
                  </a:lnTo>
                  <a:lnTo>
                    <a:pt x="5118" y="560070"/>
                  </a:lnTo>
                  <a:lnTo>
                    <a:pt x="5118" y="552399"/>
                  </a:lnTo>
                  <a:close/>
                </a:path>
                <a:path w="5715" h="1429385">
                  <a:moveTo>
                    <a:pt x="5118" y="521703"/>
                  </a:moveTo>
                  <a:lnTo>
                    <a:pt x="0" y="521703"/>
                  </a:lnTo>
                  <a:lnTo>
                    <a:pt x="0" y="529374"/>
                  </a:lnTo>
                  <a:lnTo>
                    <a:pt x="5118" y="529374"/>
                  </a:lnTo>
                  <a:lnTo>
                    <a:pt x="5118" y="521703"/>
                  </a:lnTo>
                  <a:close/>
                </a:path>
                <a:path w="5715" h="1429385">
                  <a:moveTo>
                    <a:pt x="5118" y="491020"/>
                  </a:moveTo>
                  <a:lnTo>
                    <a:pt x="0" y="491020"/>
                  </a:lnTo>
                  <a:lnTo>
                    <a:pt x="0" y="498690"/>
                  </a:lnTo>
                  <a:lnTo>
                    <a:pt x="5118" y="498690"/>
                  </a:lnTo>
                  <a:lnTo>
                    <a:pt x="5118" y="491020"/>
                  </a:lnTo>
                  <a:close/>
                </a:path>
                <a:path w="5715" h="1429385">
                  <a:moveTo>
                    <a:pt x="5118" y="460324"/>
                  </a:moveTo>
                  <a:lnTo>
                    <a:pt x="0" y="460324"/>
                  </a:lnTo>
                  <a:lnTo>
                    <a:pt x="0" y="467995"/>
                  </a:lnTo>
                  <a:lnTo>
                    <a:pt x="5118" y="467995"/>
                  </a:lnTo>
                  <a:lnTo>
                    <a:pt x="5118" y="460324"/>
                  </a:lnTo>
                  <a:close/>
                </a:path>
                <a:path w="5715" h="1429385">
                  <a:moveTo>
                    <a:pt x="5118" y="429641"/>
                  </a:moveTo>
                  <a:lnTo>
                    <a:pt x="0" y="429641"/>
                  </a:lnTo>
                  <a:lnTo>
                    <a:pt x="0" y="437311"/>
                  </a:lnTo>
                  <a:lnTo>
                    <a:pt x="5118" y="437311"/>
                  </a:lnTo>
                  <a:lnTo>
                    <a:pt x="5118" y="429641"/>
                  </a:lnTo>
                  <a:close/>
                </a:path>
                <a:path w="5715" h="1429385">
                  <a:moveTo>
                    <a:pt x="5118" y="398945"/>
                  </a:moveTo>
                  <a:lnTo>
                    <a:pt x="0" y="398945"/>
                  </a:lnTo>
                  <a:lnTo>
                    <a:pt x="0" y="406615"/>
                  </a:lnTo>
                  <a:lnTo>
                    <a:pt x="5118" y="406615"/>
                  </a:lnTo>
                  <a:lnTo>
                    <a:pt x="5118" y="398945"/>
                  </a:lnTo>
                  <a:close/>
                </a:path>
                <a:path w="5715" h="1429385">
                  <a:moveTo>
                    <a:pt x="5118" y="368261"/>
                  </a:moveTo>
                  <a:lnTo>
                    <a:pt x="0" y="368261"/>
                  </a:lnTo>
                  <a:lnTo>
                    <a:pt x="0" y="375932"/>
                  </a:lnTo>
                  <a:lnTo>
                    <a:pt x="5118" y="375932"/>
                  </a:lnTo>
                  <a:lnTo>
                    <a:pt x="5118" y="368261"/>
                  </a:lnTo>
                  <a:close/>
                </a:path>
                <a:path w="5715" h="1429385">
                  <a:moveTo>
                    <a:pt x="5118" y="337578"/>
                  </a:moveTo>
                  <a:lnTo>
                    <a:pt x="0" y="337578"/>
                  </a:lnTo>
                  <a:lnTo>
                    <a:pt x="0" y="345249"/>
                  </a:lnTo>
                  <a:lnTo>
                    <a:pt x="5118" y="345249"/>
                  </a:lnTo>
                  <a:lnTo>
                    <a:pt x="5118" y="337578"/>
                  </a:lnTo>
                  <a:close/>
                </a:path>
                <a:path w="5715" h="1429385">
                  <a:moveTo>
                    <a:pt x="5118" y="306882"/>
                  </a:moveTo>
                  <a:lnTo>
                    <a:pt x="0" y="306882"/>
                  </a:lnTo>
                  <a:lnTo>
                    <a:pt x="0" y="314553"/>
                  </a:lnTo>
                  <a:lnTo>
                    <a:pt x="5118" y="314553"/>
                  </a:lnTo>
                  <a:lnTo>
                    <a:pt x="5118" y="306882"/>
                  </a:lnTo>
                  <a:close/>
                </a:path>
                <a:path w="5715" h="1429385">
                  <a:moveTo>
                    <a:pt x="5118" y="276199"/>
                  </a:moveTo>
                  <a:lnTo>
                    <a:pt x="0" y="276199"/>
                  </a:lnTo>
                  <a:lnTo>
                    <a:pt x="0" y="283870"/>
                  </a:lnTo>
                  <a:lnTo>
                    <a:pt x="5118" y="283870"/>
                  </a:lnTo>
                  <a:lnTo>
                    <a:pt x="5118" y="276199"/>
                  </a:lnTo>
                  <a:close/>
                </a:path>
                <a:path w="5715" h="1429385">
                  <a:moveTo>
                    <a:pt x="5118" y="245503"/>
                  </a:moveTo>
                  <a:lnTo>
                    <a:pt x="0" y="245503"/>
                  </a:lnTo>
                  <a:lnTo>
                    <a:pt x="0" y="253174"/>
                  </a:lnTo>
                  <a:lnTo>
                    <a:pt x="5118" y="253174"/>
                  </a:lnTo>
                  <a:lnTo>
                    <a:pt x="5118" y="245503"/>
                  </a:lnTo>
                  <a:close/>
                </a:path>
                <a:path w="5715" h="1429385">
                  <a:moveTo>
                    <a:pt x="5118" y="214820"/>
                  </a:moveTo>
                  <a:lnTo>
                    <a:pt x="0" y="214820"/>
                  </a:lnTo>
                  <a:lnTo>
                    <a:pt x="0" y="222491"/>
                  </a:lnTo>
                  <a:lnTo>
                    <a:pt x="5118" y="222491"/>
                  </a:lnTo>
                  <a:lnTo>
                    <a:pt x="5118" y="214820"/>
                  </a:lnTo>
                  <a:close/>
                </a:path>
                <a:path w="5715" h="1429385">
                  <a:moveTo>
                    <a:pt x="5118" y="184124"/>
                  </a:moveTo>
                  <a:lnTo>
                    <a:pt x="0" y="184124"/>
                  </a:lnTo>
                  <a:lnTo>
                    <a:pt x="0" y="191795"/>
                  </a:lnTo>
                  <a:lnTo>
                    <a:pt x="5118" y="191795"/>
                  </a:lnTo>
                  <a:lnTo>
                    <a:pt x="5118" y="184124"/>
                  </a:lnTo>
                  <a:close/>
                </a:path>
                <a:path w="5715" h="1429385">
                  <a:moveTo>
                    <a:pt x="5118" y="153441"/>
                  </a:moveTo>
                  <a:lnTo>
                    <a:pt x="0" y="153441"/>
                  </a:lnTo>
                  <a:lnTo>
                    <a:pt x="0" y="161112"/>
                  </a:lnTo>
                  <a:lnTo>
                    <a:pt x="5118" y="161112"/>
                  </a:lnTo>
                  <a:lnTo>
                    <a:pt x="5118" y="153441"/>
                  </a:lnTo>
                  <a:close/>
                </a:path>
                <a:path w="5715" h="1429385">
                  <a:moveTo>
                    <a:pt x="5118" y="122758"/>
                  </a:moveTo>
                  <a:lnTo>
                    <a:pt x="0" y="122758"/>
                  </a:lnTo>
                  <a:lnTo>
                    <a:pt x="0" y="130429"/>
                  </a:lnTo>
                  <a:lnTo>
                    <a:pt x="5118" y="130429"/>
                  </a:lnTo>
                  <a:lnTo>
                    <a:pt x="5118" y="122758"/>
                  </a:lnTo>
                  <a:close/>
                </a:path>
                <a:path w="5715" h="1429385">
                  <a:moveTo>
                    <a:pt x="5118" y="92062"/>
                  </a:moveTo>
                  <a:lnTo>
                    <a:pt x="0" y="92062"/>
                  </a:lnTo>
                  <a:lnTo>
                    <a:pt x="0" y="99733"/>
                  </a:lnTo>
                  <a:lnTo>
                    <a:pt x="5118" y="99733"/>
                  </a:lnTo>
                  <a:lnTo>
                    <a:pt x="5118" y="92062"/>
                  </a:lnTo>
                  <a:close/>
                </a:path>
                <a:path w="5715" h="1429385">
                  <a:moveTo>
                    <a:pt x="5118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18" y="69049"/>
                  </a:lnTo>
                  <a:lnTo>
                    <a:pt x="5118" y="61379"/>
                  </a:lnTo>
                  <a:close/>
                </a:path>
                <a:path w="5715" h="1429385">
                  <a:moveTo>
                    <a:pt x="5118" y="30683"/>
                  </a:moveTo>
                  <a:lnTo>
                    <a:pt x="0" y="30683"/>
                  </a:lnTo>
                  <a:lnTo>
                    <a:pt x="0" y="38354"/>
                  </a:lnTo>
                  <a:lnTo>
                    <a:pt x="5118" y="38354"/>
                  </a:lnTo>
                  <a:lnTo>
                    <a:pt x="5118" y="30683"/>
                  </a:lnTo>
                  <a:close/>
                </a:path>
                <a:path w="5715" h="1429385">
                  <a:moveTo>
                    <a:pt x="5118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18" y="7670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578774" y="3015534"/>
              <a:ext cx="1654024" cy="1755340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394279" y="5570610"/>
              <a:ext cx="465455" cy="81280"/>
            </a:xfrm>
            <a:custGeom>
              <a:avLst/>
              <a:gdLst/>
              <a:ahLst/>
              <a:cxnLst/>
              <a:rect l="l" t="t" r="r" b="b"/>
              <a:pathLst>
                <a:path w="465454" h="81279">
                  <a:moveTo>
                    <a:pt x="42549" y="0"/>
                  </a:moveTo>
                  <a:lnTo>
                    <a:pt x="0" y="0"/>
                  </a:lnTo>
                  <a:lnTo>
                    <a:pt x="0" y="79974"/>
                  </a:lnTo>
                  <a:lnTo>
                    <a:pt x="10535" y="79974"/>
                  </a:lnTo>
                  <a:lnTo>
                    <a:pt x="10535" y="44457"/>
                  </a:lnTo>
                  <a:lnTo>
                    <a:pt x="43216" y="44457"/>
                  </a:lnTo>
                  <a:lnTo>
                    <a:pt x="41424" y="43588"/>
                  </a:lnTo>
                  <a:lnTo>
                    <a:pt x="49096" y="42534"/>
                  </a:lnTo>
                  <a:lnTo>
                    <a:pt x="54721" y="40058"/>
                  </a:lnTo>
                  <a:lnTo>
                    <a:pt x="59231" y="35291"/>
                  </a:lnTo>
                  <a:lnTo>
                    <a:pt x="10535" y="35291"/>
                  </a:lnTo>
                  <a:lnTo>
                    <a:pt x="10535" y="8838"/>
                  </a:lnTo>
                  <a:lnTo>
                    <a:pt x="60007" y="8838"/>
                  </a:lnTo>
                  <a:lnTo>
                    <a:pt x="58403" y="6127"/>
                  </a:lnTo>
                  <a:lnTo>
                    <a:pt x="55437" y="3590"/>
                  </a:lnTo>
                  <a:lnTo>
                    <a:pt x="47970" y="716"/>
                  </a:lnTo>
                  <a:lnTo>
                    <a:pt x="42549" y="0"/>
                  </a:lnTo>
                  <a:close/>
                </a:path>
                <a:path w="465454" h="81279">
                  <a:moveTo>
                    <a:pt x="43216" y="44457"/>
                  </a:moveTo>
                  <a:lnTo>
                    <a:pt x="25570" y="44457"/>
                  </a:lnTo>
                  <a:lnTo>
                    <a:pt x="27514" y="44590"/>
                  </a:lnTo>
                  <a:lnTo>
                    <a:pt x="28741" y="44846"/>
                  </a:lnTo>
                  <a:lnTo>
                    <a:pt x="30378" y="45245"/>
                  </a:lnTo>
                  <a:lnTo>
                    <a:pt x="32014" y="45951"/>
                  </a:lnTo>
                  <a:lnTo>
                    <a:pt x="33548" y="46974"/>
                  </a:lnTo>
                  <a:lnTo>
                    <a:pt x="35185" y="47986"/>
                  </a:lnTo>
                  <a:lnTo>
                    <a:pt x="57176" y="79974"/>
                  </a:lnTo>
                  <a:lnTo>
                    <a:pt x="70473" y="79974"/>
                  </a:lnTo>
                  <a:lnTo>
                    <a:pt x="46334" y="46258"/>
                  </a:lnTo>
                  <a:lnTo>
                    <a:pt x="44186" y="44928"/>
                  </a:lnTo>
                  <a:lnTo>
                    <a:pt x="43216" y="44457"/>
                  </a:lnTo>
                  <a:close/>
                </a:path>
                <a:path w="465454" h="81279">
                  <a:moveTo>
                    <a:pt x="60007" y="8838"/>
                  </a:moveTo>
                  <a:lnTo>
                    <a:pt x="41833" y="8838"/>
                  </a:lnTo>
                  <a:lnTo>
                    <a:pt x="46129" y="10055"/>
                  </a:lnTo>
                  <a:lnTo>
                    <a:pt x="51653" y="14924"/>
                  </a:lnTo>
                  <a:lnTo>
                    <a:pt x="52982" y="18034"/>
                  </a:lnTo>
                  <a:lnTo>
                    <a:pt x="52982" y="24397"/>
                  </a:lnTo>
                  <a:lnTo>
                    <a:pt x="52266" y="26791"/>
                  </a:lnTo>
                  <a:lnTo>
                    <a:pt x="50834" y="28990"/>
                  </a:lnTo>
                  <a:lnTo>
                    <a:pt x="49505" y="31189"/>
                  </a:lnTo>
                  <a:lnTo>
                    <a:pt x="47357" y="32795"/>
                  </a:lnTo>
                  <a:lnTo>
                    <a:pt x="44697" y="33798"/>
                  </a:lnTo>
                  <a:lnTo>
                    <a:pt x="41936" y="34790"/>
                  </a:lnTo>
                  <a:lnTo>
                    <a:pt x="38151" y="35291"/>
                  </a:lnTo>
                  <a:lnTo>
                    <a:pt x="59231" y="35291"/>
                  </a:lnTo>
                  <a:lnTo>
                    <a:pt x="62086" y="32274"/>
                  </a:lnTo>
                  <a:lnTo>
                    <a:pt x="63927" y="27497"/>
                  </a:lnTo>
                  <a:lnTo>
                    <a:pt x="63927" y="17420"/>
                  </a:lnTo>
                  <a:lnTo>
                    <a:pt x="62802" y="13400"/>
                  </a:lnTo>
                  <a:lnTo>
                    <a:pt x="60551" y="9758"/>
                  </a:lnTo>
                  <a:lnTo>
                    <a:pt x="60007" y="8838"/>
                  </a:lnTo>
                  <a:close/>
                </a:path>
                <a:path w="465454" h="81279">
                  <a:moveTo>
                    <a:pt x="113125" y="20725"/>
                  </a:moveTo>
                  <a:lnTo>
                    <a:pt x="97476" y="20725"/>
                  </a:lnTo>
                  <a:lnTo>
                    <a:pt x="90929" y="23415"/>
                  </a:lnTo>
                  <a:lnTo>
                    <a:pt x="80906" y="34187"/>
                  </a:lnTo>
                  <a:lnTo>
                    <a:pt x="78349" y="41746"/>
                  </a:lnTo>
                  <a:lnTo>
                    <a:pt x="78349" y="60916"/>
                  </a:lnTo>
                  <a:lnTo>
                    <a:pt x="80906" y="68241"/>
                  </a:lnTo>
                  <a:lnTo>
                    <a:pt x="85815" y="73458"/>
                  </a:lnTo>
                  <a:lnTo>
                    <a:pt x="90827" y="78675"/>
                  </a:lnTo>
                  <a:lnTo>
                    <a:pt x="97476" y="81284"/>
                  </a:lnTo>
                  <a:lnTo>
                    <a:pt x="112716" y="81284"/>
                  </a:lnTo>
                  <a:lnTo>
                    <a:pt x="118239" y="79647"/>
                  </a:lnTo>
                  <a:lnTo>
                    <a:pt x="122535" y="76373"/>
                  </a:lnTo>
                  <a:lnTo>
                    <a:pt x="126782" y="73212"/>
                  </a:lnTo>
                  <a:lnTo>
                    <a:pt x="101158" y="73212"/>
                  </a:lnTo>
                  <a:lnTo>
                    <a:pt x="97169" y="71514"/>
                  </a:lnTo>
                  <a:lnTo>
                    <a:pt x="93896" y="68139"/>
                  </a:lnTo>
                  <a:lnTo>
                    <a:pt x="90725" y="64753"/>
                  </a:lnTo>
                  <a:lnTo>
                    <a:pt x="88884" y="59883"/>
                  </a:lnTo>
                  <a:lnTo>
                    <a:pt x="88475" y="53521"/>
                  </a:lnTo>
                  <a:lnTo>
                    <a:pt x="131741" y="53521"/>
                  </a:lnTo>
                  <a:lnTo>
                    <a:pt x="131741" y="45439"/>
                  </a:lnTo>
                  <a:lnTo>
                    <a:pt x="89088" y="45439"/>
                  </a:lnTo>
                  <a:lnTo>
                    <a:pt x="89395" y="40386"/>
                  </a:lnTo>
                  <a:lnTo>
                    <a:pt x="91134" y="36345"/>
                  </a:lnTo>
                  <a:lnTo>
                    <a:pt x="97271" y="30310"/>
                  </a:lnTo>
                  <a:lnTo>
                    <a:pt x="101056" y="28806"/>
                  </a:lnTo>
                  <a:lnTo>
                    <a:pt x="124533" y="28806"/>
                  </a:lnTo>
                  <a:lnTo>
                    <a:pt x="119467" y="23364"/>
                  </a:lnTo>
                  <a:lnTo>
                    <a:pt x="113125" y="20725"/>
                  </a:lnTo>
                  <a:close/>
                </a:path>
                <a:path w="465454" h="81279">
                  <a:moveTo>
                    <a:pt x="121308" y="61315"/>
                  </a:moveTo>
                  <a:lnTo>
                    <a:pt x="119773" y="65458"/>
                  </a:lnTo>
                  <a:lnTo>
                    <a:pt x="117816" y="68497"/>
                  </a:lnTo>
                  <a:lnTo>
                    <a:pt x="112716" y="72261"/>
                  </a:lnTo>
                  <a:lnTo>
                    <a:pt x="109647" y="73212"/>
                  </a:lnTo>
                  <a:lnTo>
                    <a:pt x="126782" y="73212"/>
                  </a:lnTo>
                  <a:lnTo>
                    <a:pt x="126933" y="73100"/>
                  </a:lnTo>
                  <a:lnTo>
                    <a:pt x="129899" y="68497"/>
                  </a:lnTo>
                  <a:lnTo>
                    <a:pt x="131434" y="62574"/>
                  </a:lnTo>
                  <a:lnTo>
                    <a:pt x="121308" y="61315"/>
                  </a:lnTo>
                  <a:close/>
                </a:path>
                <a:path w="465454" h="81279">
                  <a:moveTo>
                    <a:pt x="124533" y="28806"/>
                  </a:moveTo>
                  <a:lnTo>
                    <a:pt x="110568" y="28806"/>
                  </a:lnTo>
                  <a:lnTo>
                    <a:pt x="114557" y="30688"/>
                  </a:lnTo>
                  <a:lnTo>
                    <a:pt x="119773" y="36908"/>
                  </a:lnTo>
                  <a:lnTo>
                    <a:pt x="121001" y="40570"/>
                  </a:lnTo>
                  <a:lnTo>
                    <a:pt x="121410" y="45439"/>
                  </a:lnTo>
                  <a:lnTo>
                    <a:pt x="131741" y="45439"/>
                  </a:lnTo>
                  <a:lnTo>
                    <a:pt x="131741" y="41327"/>
                  </a:lnTo>
                  <a:lnTo>
                    <a:pt x="129286" y="33910"/>
                  </a:lnTo>
                  <a:lnTo>
                    <a:pt x="124533" y="28806"/>
                  </a:lnTo>
                  <a:close/>
                </a:path>
                <a:path w="465454" h="81279">
                  <a:moveTo>
                    <a:pt x="190555" y="28857"/>
                  </a:moveTo>
                  <a:lnTo>
                    <a:pt x="173677" y="28857"/>
                  </a:lnTo>
                  <a:lnTo>
                    <a:pt x="177359" y="29962"/>
                  </a:lnTo>
                  <a:lnTo>
                    <a:pt x="179916" y="32182"/>
                  </a:lnTo>
                  <a:lnTo>
                    <a:pt x="181757" y="33818"/>
                  </a:lnTo>
                  <a:lnTo>
                    <a:pt x="182678" y="36642"/>
                  </a:lnTo>
                  <a:lnTo>
                    <a:pt x="182575" y="43209"/>
                  </a:lnTo>
                  <a:lnTo>
                    <a:pt x="178893" y="44519"/>
                  </a:lnTo>
                  <a:lnTo>
                    <a:pt x="173063" y="45644"/>
                  </a:lnTo>
                  <a:lnTo>
                    <a:pt x="161198" y="47055"/>
                  </a:lnTo>
                  <a:lnTo>
                    <a:pt x="158334" y="47546"/>
                  </a:lnTo>
                  <a:lnTo>
                    <a:pt x="153731" y="48784"/>
                  </a:lnTo>
                  <a:lnTo>
                    <a:pt x="151379" y="49858"/>
                  </a:lnTo>
                  <a:lnTo>
                    <a:pt x="149333" y="51280"/>
                  </a:lnTo>
                  <a:lnTo>
                    <a:pt x="147185" y="52702"/>
                  </a:lnTo>
                  <a:lnTo>
                    <a:pt x="145549" y="54584"/>
                  </a:lnTo>
                  <a:lnTo>
                    <a:pt x="144219" y="56927"/>
                  </a:lnTo>
                  <a:lnTo>
                    <a:pt x="142992" y="59270"/>
                  </a:lnTo>
                  <a:lnTo>
                    <a:pt x="142276" y="61858"/>
                  </a:lnTo>
                  <a:lnTo>
                    <a:pt x="142276" y="69540"/>
                  </a:lnTo>
                  <a:lnTo>
                    <a:pt x="144015" y="73509"/>
                  </a:lnTo>
                  <a:lnTo>
                    <a:pt x="147390" y="76619"/>
                  </a:lnTo>
                  <a:lnTo>
                    <a:pt x="150868" y="79729"/>
                  </a:lnTo>
                  <a:lnTo>
                    <a:pt x="155777" y="81284"/>
                  </a:lnTo>
                  <a:lnTo>
                    <a:pt x="166005" y="81284"/>
                  </a:lnTo>
                  <a:lnTo>
                    <a:pt x="169585" y="80649"/>
                  </a:lnTo>
                  <a:lnTo>
                    <a:pt x="176336" y="78102"/>
                  </a:lnTo>
                  <a:lnTo>
                    <a:pt x="179814" y="75923"/>
                  </a:lnTo>
                  <a:lnTo>
                    <a:pt x="182508" y="73591"/>
                  </a:lnTo>
                  <a:lnTo>
                    <a:pt x="160584" y="73591"/>
                  </a:lnTo>
                  <a:lnTo>
                    <a:pt x="157721" y="72721"/>
                  </a:lnTo>
                  <a:lnTo>
                    <a:pt x="155777" y="70972"/>
                  </a:lnTo>
                  <a:lnTo>
                    <a:pt x="153731" y="69223"/>
                  </a:lnTo>
                  <a:lnTo>
                    <a:pt x="152871" y="67187"/>
                  </a:lnTo>
                  <a:lnTo>
                    <a:pt x="173677" y="53592"/>
                  </a:lnTo>
                  <a:lnTo>
                    <a:pt x="179098" y="52354"/>
                  </a:lnTo>
                  <a:lnTo>
                    <a:pt x="182575" y="50902"/>
                  </a:lnTo>
                  <a:lnTo>
                    <a:pt x="192497" y="50902"/>
                  </a:lnTo>
                  <a:lnTo>
                    <a:pt x="192395" y="35220"/>
                  </a:lnTo>
                  <a:lnTo>
                    <a:pt x="192088" y="33552"/>
                  </a:lnTo>
                  <a:lnTo>
                    <a:pt x="191474" y="30852"/>
                  </a:lnTo>
                  <a:lnTo>
                    <a:pt x="190555" y="28857"/>
                  </a:lnTo>
                  <a:close/>
                </a:path>
                <a:path w="465454" h="81279">
                  <a:moveTo>
                    <a:pt x="193179" y="72824"/>
                  </a:moveTo>
                  <a:lnTo>
                    <a:pt x="183394" y="72824"/>
                  </a:lnTo>
                  <a:lnTo>
                    <a:pt x="183688" y="75442"/>
                  </a:lnTo>
                  <a:lnTo>
                    <a:pt x="183811" y="75923"/>
                  </a:lnTo>
                  <a:lnTo>
                    <a:pt x="184416" y="77938"/>
                  </a:lnTo>
                  <a:lnTo>
                    <a:pt x="185439" y="79974"/>
                  </a:lnTo>
                  <a:lnTo>
                    <a:pt x="195668" y="79974"/>
                  </a:lnTo>
                  <a:lnTo>
                    <a:pt x="194440" y="77754"/>
                  </a:lnTo>
                  <a:lnTo>
                    <a:pt x="193622" y="75442"/>
                  </a:lnTo>
                  <a:lnTo>
                    <a:pt x="193179" y="72824"/>
                  </a:lnTo>
                  <a:close/>
                </a:path>
                <a:path w="465454" h="81279">
                  <a:moveTo>
                    <a:pt x="192497" y="50902"/>
                  </a:moveTo>
                  <a:lnTo>
                    <a:pt x="182575" y="50902"/>
                  </a:lnTo>
                  <a:lnTo>
                    <a:pt x="182507" y="59270"/>
                  </a:lnTo>
                  <a:lnTo>
                    <a:pt x="182064" y="62103"/>
                  </a:lnTo>
                  <a:lnTo>
                    <a:pt x="181041" y="64313"/>
                  </a:lnTo>
                  <a:lnTo>
                    <a:pt x="179609" y="67187"/>
                  </a:lnTo>
                  <a:lnTo>
                    <a:pt x="177461" y="69458"/>
                  </a:lnTo>
                  <a:lnTo>
                    <a:pt x="174495" y="71105"/>
                  </a:lnTo>
                  <a:lnTo>
                    <a:pt x="171631" y="72762"/>
                  </a:lnTo>
                  <a:lnTo>
                    <a:pt x="168256" y="73591"/>
                  </a:lnTo>
                  <a:lnTo>
                    <a:pt x="182508" y="73591"/>
                  </a:lnTo>
                  <a:lnTo>
                    <a:pt x="183394" y="72824"/>
                  </a:lnTo>
                  <a:lnTo>
                    <a:pt x="193179" y="72824"/>
                  </a:lnTo>
                  <a:lnTo>
                    <a:pt x="192804" y="70604"/>
                  </a:lnTo>
                  <a:lnTo>
                    <a:pt x="192615" y="67044"/>
                  </a:lnTo>
                  <a:lnTo>
                    <a:pt x="192497" y="50902"/>
                  </a:lnTo>
                  <a:close/>
                </a:path>
                <a:path w="465454" h="81279">
                  <a:moveTo>
                    <a:pt x="175109" y="20725"/>
                  </a:moveTo>
                  <a:lnTo>
                    <a:pt x="165187" y="20725"/>
                  </a:lnTo>
                  <a:lnTo>
                    <a:pt x="160789" y="21410"/>
                  </a:lnTo>
                  <a:lnTo>
                    <a:pt x="144015" y="38565"/>
                  </a:lnTo>
                  <a:lnTo>
                    <a:pt x="153629" y="39874"/>
                  </a:lnTo>
                  <a:lnTo>
                    <a:pt x="154652" y="35762"/>
                  </a:lnTo>
                  <a:lnTo>
                    <a:pt x="156289" y="32898"/>
                  </a:lnTo>
                  <a:lnTo>
                    <a:pt x="158437" y="31281"/>
                  </a:lnTo>
                  <a:lnTo>
                    <a:pt x="160687" y="29665"/>
                  </a:lnTo>
                  <a:lnTo>
                    <a:pt x="164062" y="28857"/>
                  </a:lnTo>
                  <a:lnTo>
                    <a:pt x="190555" y="28857"/>
                  </a:lnTo>
                  <a:lnTo>
                    <a:pt x="190451" y="28632"/>
                  </a:lnTo>
                  <a:lnTo>
                    <a:pt x="187587" y="25103"/>
                  </a:lnTo>
                  <a:lnTo>
                    <a:pt x="185235" y="23640"/>
                  </a:lnTo>
                  <a:lnTo>
                    <a:pt x="179098" y="21308"/>
                  </a:lnTo>
                  <a:lnTo>
                    <a:pt x="175109" y="20725"/>
                  </a:lnTo>
                  <a:close/>
                </a:path>
                <a:path w="465454" h="81279">
                  <a:moveTo>
                    <a:pt x="219193" y="0"/>
                  </a:moveTo>
                  <a:lnTo>
                    <a:pt x="209374" y="0"/>
                  </a:lnTo>
                  <a:lnTo>
                    <a:pt x="209374" y="79974"/>
                  </a:lnTo>
                  <a:lnTo>
                    <a:pt x="219193" y="79974"/>
                  </a:lnTo>
                  <a:lnTo>
                    <a:pt x="219193" y="0"/>
                  </a:lnTo>
                  <a:close/>
                </a:path>
                <a:path w="465454" h="81279">
                  <a:moveTo>
                    <a:pt x="295394" y="0"/>
                  </a:moveTo>
                  <a:lnTo>
                    <a:pt x="284041" y="0"/>
                  </a:lnTo>
                  <a:lnTo>
                    <a:pt x="253356" y="79974"/>
                  </a:lnTo>
                  <a:lnTo>
                    <a:pt x="264504" y="79974"/>
                  </a:lnTo>
                  <a:lnTo>
                    <a:pt x="273301" y="55751"/>
                  </a:lnTo>
                  <a:lnTo>
                    <a:pt x="318211" y="55751"/>
                  </a:lnTo>
                  <a:lnTo>
                    <a:pt x="314686" y="47137"/>
                  </a:lnTo>
                  <a:lnTo>
                    <a:pt x="276369" y="47137"/>
                  </a:lnTo>
                  <a:lnTo>
                    <a:pt x="285166" y="23671"/>
                  </a:lnTo>
                  <a:lnTo>
                    <a:pt x="287007" y="18617"/>
                  </a:lnTo>
                  <a:lnTo>
                    <a:pt x="288439" y="13523"/>
                  </a:lnTo>
                  <a:lnTo>
                    <a:pt x="289462" y="8398"/>
                  </a:lnTo>
                  <a:lnTo>
                    <a:pt x="298831" y="8398"/>
                  </a:lnTo>
                  <a:lnTo>
                    <a:pt x="295394" y="0"/>
                  </a:lnTo>
                  <a:close/>
                </a:path>
                <a:path w="465454" h="81279">
                  <a:moveTo>
                    <a:pt x="318211" y="55751"/>
                  </a:moveTo>
                  <a:lnTo>
                    <a:pt x="306747" y="55751"/>
                  </a:lnTo>
                  <a:lnTo>
                    <a:pt x="316055" y="79974"/>
                  </a:lnTo>
                  <a:lnTo>
                    <a:pt x="328125" y="79974"/>
                  </a:lnTo>
                  <a:lnTo>
                    <a:pt x="318211" y="55751"/>
                  </a:lnTo>
                  <a:close/>
                </a:path>
                <a:path w="465454" h="81279">
                  <a:moveTo>
                    <a:pt x="298831" y="8398"/>
                  </a:moveTo>
                  <a:lnTo>
                    <a:pt x="289462" y="8398"/>
                  </a:lnTo>
                  <a:lnTo>
                    <a:pt x="290689" y="12725"/>
                  </a:lnTo>
                  <a:lnTo>
                    <a:pt x="292632" y="18259"/>
                  </a:lnTo>
                  <a:lnTo>
                    <a:pt x="295189" y="24980"/>
                  </a:lnTo>
                  <a:lnTo>
                    <a:pt x="303474" y="47137"/>
                  </a:lnTo>
                  <a:lnTo>
                    <a:pt x="314686" y="47137"/>
                  </a:lnTo>
                  <a:lnTo>
                    <a:pt x="298831" y="8398"/>
                  </a:lnTo>
                  <a:close/>
                </a:path>
                <a:path w="465454" h="81279">
                  <a:moveTo>
                    <a:pt x="344899" y="22034"/>
                  </a:moveTo>
                  <a:lnTo>
                    <a:pt x="332625" y="22034"/>
                  </a:lnTo>
                  <a:lnTo>
                    <a:pt x="352161" y="49858"/>
                  </a:lnTo>
                  <a:lnTo>
                    <a:pt x="331091" y="79974"/>
                  </a:lnTo>
                  <a:lnTo>
                    <a:pt x="342956" y="79974"/>
                  </a:lnTo>
                  <a:lnTo>
                    <a:pt x="358196" y="57121"/>
                  </a:lnTo>
                  <a:lnTo>
                    <a:pt x="369214" y="57121"/>
                  </a:lnTo>
                  <a:lnTo>
                    <a:pt x="363719" y="49316"/>
                  </a:lnTo>
                  <a:lnTo>
                    <a:pt x="369011" y="42115"/>
                  </a:lnTo>
                  <a:lnTo>
                    <a:pt x="357787" y="42115"/>
                  </a:lnTo>
                  <a:lnTo>
                    <a:pt x="356764" y="40365"/>
                  </a:lnTo>
                  <a:lnTo>
                    <a:pt x="355434" y="38207"/>
                  </a:lnTo>
                  <a:lnTo>
                    <a:pt x="353798" y="35619"/>
                  </a:lnTo>
                  <a:lnTo>
                    <a:pt x="344899" y="22034"/>
                  </a:lnTo>
                  <a:close/>
                </a:path>
                <a:path w="465454" h="81279">
                  <a:moveTo>
                    <a:pt x="369214" y="57121"/>
                  </a:moveTo>
                  <a:lnTo>
                    <a:pt x="358196" y="57121"/>
                  </a:lnTo>
                  <a:lnTo>
                    <a:pt x="361367" y="61970"/>
                  </a:lnTo>
                  <a:lnTo>
                    <a:pt x="373232" y="79974"/>
                  </a:lnTo>
                  <a:lnTo>
                    <a:pt x="385301" y="79974"/>
                  </a:lnTo>
                  <a:lnTo>
                    <a:pt x="369214" y="57121"/>
                  </a:lnTo>
                  <a:close/>
                </a:path>
                <a:path w="465454" h="81279">
                  <a:moveTo>
                    <a:pt x="383767" y="22034"/>
                  </a:moveTo>
                  <a:lnTo>
                    <a:pt x="372004" y="22034"/>
                  </a:lnTo>
                  <a:lnTo>
                    <a:pt x="362287" y="35731"/>
                  </a:lnTo>
                  <a:lnTo>
                    <a:pt x="360855" y="37583"/>
                  </a:lnTo>
                  <a:lnTo>
                    <a:pt x="357787" y="42115"/>
                  </a:lnTo>
                  <a:lnTo>
                    <a:pt x="369011" y="42115"/>
                  </a:lnTo>
                  <a:lnTo>
                    <a:pt x="383767" y="22034"/>
                  </a:lnTo>
                  <a:close/>
                </a:path>
                <a:path w="465454" h="81279">
                  <a:moveTo>
                    <a:pt x="405042" y="0"/>
                  </a:moveTo>
                  <a:lnTo>
                    <a:pt x="395223" y="0"/>
                  </a:lnTo>
                  <a:lnTo>
                    <a:pt x="395223" y="11293"/>
                  </a:lnTo>
                  <a:lnTo>
                    <a:pt x="405042" y="11293"/>
                  </a:lnTo>
                  <a:lnTo>
                    <a:pt x="405042" y="0"/>
                  </a:lnTo>
                  <a:close/>
                </a:path>
                <a:path w="465454" h="81279">
                  <a:moveTo>
                    <a:pt x="405042" y="22034"/>
                  </a:moveTo>
                  <a:lnTo>
                    <a:pt x="395223" y="22034"/>
                  </a:lnTo>
                  <a:lnTo>
                    <a:pt x="395223" y="79974"/>
                  </a:lnTo>
                  <a:lnTo>
                    <a:pt x="405042" y="79974"/>
                  </a:lnTo>
                  <a:lnTo>
                    <a:pt x="405042" y="22034"/>
                  </a:lnTo>
                  <a:close/>
                </a:path>
                <a:path w="465454" h="81279">
                  <a:moveTo>
                    <a:pt x="426521" y="61152"/>
                  </a:moveTo>
                  <a:lnTo>
                    <a:pt x="416804" y="62686"/>
                  </a:lnTo>
                  <a:lnTo>
                    <a:pt x="417930" y="68824"/>
                  </a:lnTo>
                  <a:lnTo>
                    <a:pt x="420384" y="73468"/>
                  </a:lnTo>
                  <a:lnTo>
                    <a:pt x="424373" y="76588"/>
                  </a:lnTo>
                  <a:lnTo>
                    <a:pt x="428260" y="79718"/>
                  </a:lnTo>
                  <a:lnTo>
                    <a:pt x="433988" y="81284"/>
                  </a:lnTo>
                  <a:lnTo>
                    <a:pt x="446160" y="81284"/>
                  </a:lnTo>
                  <a:lnTo>
                    <a:pt x="461370" y="73212"/>
                  </a:lnTo>
                  <a:lnTo>
                    <a:pt x="437057" y="73212"/>
                  </a:lnTo>
                  <a:lnTo>
                    <a:pt x="433579" y="72169"/>
                  </a:lnTo>
                  <a:lnTo>
                    <a:pt x="431022" y="70103"/>
                  </a:lnTo>
                  <a:lnTo>
                    <a:pt x="428567" y="68026"/>
                  </a:lnTo>
                  <a:lnTo>
                    <a:pt x="427033" y="65049"/>
                  </a:lnTo>
                  <a:lnTo>
                    <a:pt x="426521" y="61152"/>
                  </a:lnTo>
                  <a:close/>
                </a:path>
                <a:path w="465454" h="81279">
                  <a:moveTo>
                    <a:pt x="444319" y="20725"/>
                  </a:moveTo>
                  <a:lnTo>
                    <a:pt x="436750" y="20725"/>
                  </a:lnTo>
                  <a:lnTo>
                    <a:pt x="433886" y="21124"/>
                  </a:lnTo>
                  <a:lnTo>
                    <a:pt x="431329" y="21901"/>
                  </a:lnTo>
                  <a:lnTo>
                    <a:pt x="428646" y="22689"/>
                  </a:lnTo>
                  <a:lnTo>
                    <a:pt x="418441" y="34841"/>
                  </a:lnTo>
                  <a:lnTo>
                    <a:pt x="418441" y="40263"/>
                  </a:lnTo>
                  <a:lnTo>
                    <a:pt x="447376" y="56804"/>
                  </a:lnTo>
                  <a:lnTo>
                    <a:pt x="450558" y="57878"/>
                  </a:lnTo>
                  <a:lnTo>
                    <a:pt x="453831" y="60027"/>
                  </a:lnTo>
                  <a:lnTo>
                    <a:pt x="454854" y="61776"/>
                  </a:lnTo>
                  <a:lnTo>
                    <a:pt x="454854" y="66461"/>
                  </a:lnTo>
                  <a:lnTo>
                    <a:pt x="453729" y="68619"/>
                  </a:lnTo>
                  <a:lnTo>
                    <a:pt x="451581" y="70450"/>
                  </a:lnTo>
                  <a:lnTo>
                    <a:pt x="449331" y="72292"/>
                  </a:lnTo>
                  <a:lnTo>
                    <a:pt x="446057" y="73212"/>
                  </a:lnTo>
                  <a:lnTo>
                    <a:pt x="461370" y="73212"/>
                  </a:lnTo>
                  <a:lnTo>
                    <a:pt x="462034" y="72169"/>
                  </a:lnTo>
                  <a:lnTo>
                    <a:pt x="463957" y="69305"/>
                  </a:lnTo>
                  <a:lnTo>
                    <a:pt x="464807" y="66461"/>
                  </a:lnTo>
                  <a:lnTo>
                    <a:pt x="464878" y="59607"/>
                  </a:lnTo>
                  <a:lnTo>
                    <a:pt x="464162" y="56804"/>
                  </a:lnTo>
                  <a:lnTo>
                    <a:pt x="462525" y="54554"/>
                  </a:lnTo>
                  <a:lnTo>
                    <a:pt x="460991" y="52293"/>
                  </a:lnTo>
                  <a:lnTo>
                    <a:pt x="458843" y="50574"/>
                  </a:lnTo>
                  <a:lnTo>
                    <a:pt x="453320" y="48211"/>
                  </a:lnTo>
                  <a:lnTo>
                    <a:pt x="448512" y="46697"/>
                  </a:lnTo>
                  <a:lnTo>
                    <a:pt x="436750" y="43536"/>
                  </a:lnTo>
                  <a:lnTo>
                    <a:pt x="433886" y="42698"/>
                  </a:lnTo>
                  <a:lnTo>
                    <a:pt x="427953" y="37552"/>
                  </a:lnTo>
                  <a:lnTo>
                    <a:pt x="427953" y="34279"/>
                  </a:lnTo>
                  <a:lnTo>
                    <a:pt x="428874" y="32529"/>
                  </a:lnTo>
                  <a:lnTo>
                    <a:pt x="432761" y="29542"/>
                  </a:lnTo>
                  <a:lnTo>
                    <a:pt x="435931" y="28806"/>
                  </a:lnTo>
                  <a:lnTo>
                    <a:pt x="459935" y="28806"/>
                  </a:lnTo>
                  <a:lnTo>
                    <a:pt x="457718" y="25778"/>
                  </a:lnTo>
                  <a:lnTo>
                    <a:pt x="455161" y="23998"/>
                  </a:lnTo>
                  <a:lnTo>
                    <a:pt x="451758" y="22678"/>
                  </a:lnTo>
                  <a:lnTo>
                    <a:pt x="448308" y="21379"/>
                  </a:lnTo>
                  <a:lnTo>
                    <a:pt x="444319" y="20725"/>
                  </a:lnTo>
                  <a:close/>
                </a:path>
                <a:path w="465454" h="81279">
                  <a:moveTo>
                    <a:pt x="459935" y="28806"/>
                  </a:moveTo>
                  <a:lnTo>
                    <a:pt x="444319" y="28806"/>
                  </a:lnTo>
                  <a:lnTo>
                    <a:pt x="447285" y="29635"/>
                  </a:lnTo>
                  <a:lnTo>
                    <a:pt x="449331" y="31312"/>
                  </a:lnTo>
                  <a:lnTo>
                    <a:pt x="451478" y="32980"/>
                  </a:lnTo>
                  <a:lnTo>
                    <a:pt x="452706" y="35312"/>
                  </a:lnTo>
                  <a:lnTo>
                    <a:pt x="453115" y="38299"/>
                  </a:lnTo>
                  <a:lnTo>
                    <a:pt x="462730" y="36990"/>
                  </a:lnTo>
                  <a:lnTo>
                    <a:pt x="462116" y="33235"/>
                  </a:lnTo>
                  <a:lnTo>
                    <a:pt x="460991" y="30248"/>
                  </a:lnTo>
                  <a:lnTo>
                    <a:pt x="459935" y="288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68" name="object 6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6077380" y="3534376"/>
            <a:ext cx="103510" cy="731924"/>
          </a:xfrm>
          <a:prstGeom prst="rect">
            <a:avLst/>
          </a:prstGeom>
        </p:spPr>
      </p:pic>
      <p:sp>
        <p:nvSpPr>
          <p:cNvPr id="69" name="object 69"/>
          <p:cNvSpPr/>
          <p:nvPr/>
        </p:nvSpPr>
        <p:spPr>
          <a:xfrm>
            <a:off x="9381851" y="2123619"/>
            <a:ext cx="46355" cy="69850"/>
          </a:xfrm>
          <a:custGeom>
            <a:avLst/>
            <a:gdLst/>
            <a:ahLst/>
            <a:cxnLst/>
            <a:rect l="l" t="t" r="r" b="b"/>
            <a:pathLst>
              <a:path w="46354" h="69850">
                <a:moveTo>
                  <a:pt x="30787" y="0"/>
                </a:moveTo>
                <a:lnTo>
                  <a:pt x="17592" y="0"/>
                </a:lnTo>
                <a:lnTo>
                  <a:pt x="12274" y="1739"/>
                </a:lnTo>
                <a:lnTo>
                  <a:pt x="4500" y="8592"/>
                </a:lnTo>
                <a:lnTo>
                  <a:pt x="2250" y="13503"/>
                </a:lnTo>
                <a:lnTo>
                  <a:pt x="1636" y="20049"/>
                </a:lnTo>
                <a:lnTo>
                  <a:pt x="10432" y="20970"/>
                </a:lnTo>
                <a:lnTo>
                  <a:pt x="10432" y="16571"/>
                </a:lnTo>
                <a:lnTo>
                  <a:pt x="11660" y="13196"/>
                </a:lnTo>
                <a:lnTo>
                  <a:pt x="16569" y="8285"/>
                </a:lnTo>
                <a:lnTo>
                  <a:pt x="19842" y="7058"/>
                </a:lnTo>
                <a:lnTo>
                  <a:pt x="27821" y="7058"/>
                </a:lnTo>
                <a:lnTo>
                  <a:pt x="30991" y="8183"/>
                </a:lnTo>
                <a:lnTo>
                  <a:pt x="33344" y="10536"/>
                </a:lnTo>
                <a:lnTo>
                  <a:pt x="35799" y="12786"/>
                </a:lnTo>
                <a:lnTo>
                  <a:pt x="37026" y="15651"/>
                </a:lnTo>
                <a:lnTo>
                  <a:pt x="37026" y="22300"/>
                </a:lnTo>
                <a:lnTo>
                  <a:pt x="35696" y="25676"/>
                </a:lnTo>
                <a:lnTo>
                  <a:pt x="30378" y="32939"/>
                </a:lnTo>
                <a:lnTo>
                  <a:pt x="25264" y="37747"/>
                </a:lnTo>
                <a:lnTo>
                  <a:pt x="12887" y="47976"/>
                </a:lnTo>
                <a:lnTo>
                  <a:pt x="9205" y="51454"/>
                </a:lnTo>
                <a:lnTo>
                  <a:pt x="4091" y="57490"/>
                </a:lnTo>
                <a:lnTo>
                  <a:pt x="2250" y="60558"/>
                </a:lnTo>
                <a:lnTo>
                  <a:pt x="306" y="65571"/>
                </a:lnTo>
                <a:lnTo>
                  <a:pt x="0" y="67515"/>
                </a:lnTo>
                <a:lnTo>
                  <a:pt x="0" y="69560"/>
                </a:lnTo>
                <a:lnTo>
                  <a:pt x="45822" y="69560"/>
                </a:lnTo>
                <a:lnTo>
                  <a:pt x="45822" y="61377"/>
                </a:lnTo>
                <a:lnTo>
                  <a:pt x="11864" y="61377"/>
                </a:lnTo>
                <a:lnTo>
                  <a:pt x="12785" y="59842"/>
                </a:lnTo>
                <a:lnTo>
                  <a:pt x="14012" y="58308"/>
                </a:lnTo>
                <a:lnTo>
                  <a:pt x="16876" y="55239"/>
                </a:lnTo>
                <a:lnTo>
                  <a:pt x="31401" y="42861"/>
                </a:lnTo>
                <a:lnTo>
                  <a:pt x="35799" y="38872"/>
                </a:lnTo>
                <a:lnTo>
                  <a:pt x="41015" y="32939"/>
                </a:lnTo>
                <a:lnTo>
                  <a:pt x="42959" y="30074"/>
                </a:lnTo>
                <a:lnTo>
                  <a:pt x="45209" y="24755"/>
                </a:lnTo>
                <a:lnTo>
                  <a:pt x="45720" y="21993"/>
                </a:lnTo>
                <a:lnTo>
                  <a:pt x="45720" y="13809"/>
                </a:lnTo>
                <a:lnTo>
                  <a:pt x="43777" y="9206"/>
                </a:lnTo>
                <a:lnTo>
                  <a:pt x="36106" y="1841"/>
                </a:lnTo>
                <a:lnTo>
                  <a:pt x="3078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0157159" y="1961276"/>
            <a:ext cx="741045" cy="104139"/>
          </a:xfrm>
          <a:custGeom>
            <a:avLst/>
            <a:gdLst/>
            <a:ahLst/>
            <a:cxnLst/>
            <a:rect l="l" t="t" r="r" b="b"/>
            <a:pathLst>
              <a:path w="741045" h="104139">
                <a:moveTo>
                  <a:pt x="39890" y="13912"/>
                </a:moveTo>
                <a:lnTo>
                  <a:pt x="23729" y="13912"/>
                </a:lnTo>
                <a:lnTo>
                  <a:pt x="23729" y="80301"/>
                </a:lnTo>
                <a:lnTo>
                  <a:pt x="39890" y="80301"/>
                </a:lnTo>
                <a:lnTo>
                  <a:pt x="39890" y="13912"/>
                </a:lnTo>
                <a:close/>
              </a:path>
              <a:path w="741045" h="104139">
                <a:moveTo>
                  <a:pt x="63620" y="409"/>
                </a:moveTo>
                <a:lnTo>
                  <a:pt x="0" y="409"/>
                </a:lnTo>
                <a:lnTo>
                  <a:pt x="0" y="13912"/>
                </a:lnTo>
                <a:lnTo>
                  <a:pt x="63620" y="13912"/>
                </a:lnTo>
                <a:lnTo>
                  <a:pt x="63620" y="409"/>
                </a:lnTo>
                <a:close/>
              </a:path>
              <a:path w="741045" h="104139">
                <a:moveTo>
                  <a:pt x="160482" y="21788"/>
                </a:moveTo>
                <a:lnTo>
                  <a:pt x="104533" y="21788"/>
                </a:lnTo>
                <a:lnTo>
                  <a:pt x="104533" y="35803"/>
                </a:lnTo>
                <a:lnTo>
                  <a:pt x="160482" y="35803"/>
                </a:lnTo>
                <a:lnTo>
                  <a:pt x="160482" y="21788"/>
                </a:lnTo>
                <a:close/>
              </a:path>
              <a:path w="741045" h="104139">
                <a:moveTo>
                  <a:pt x="160482" y="45930"/>
                </a:moveTo>
                <a:lnTo>
                  <a:pt x="104533" y="45930"/>
                </a:lnTo>
                <a:lnTo>
                  <a:pt x="104533" y="60047"/>
                </a:lnTo>
                <a:lnTo>
                  <a:pt x="160482" y="60047"/>
                </a:lnTo>
                <a:lnTo>
                  <a:pt x="160482" y="45930"/>
                </a:lnTo>
                <a:close/>
              </a:path>
              <a:path w="741045" h="104139">
                <a:moveTo>
                  <a:pt x="237502" y="0"/>
                </a:moveTo>
                <a:lnTo>
                  <a:pt x="222057" y="0"/>
                </a:lnTo>
                <a:lnTo>
                  <a:pt x="216022" y="2761"/>
                </a:lnTo>
                <a:lnTo>
                  <a:pt x="203748" y="40713"/>
                </a:lnTo>
                <a:lnTo>
                  <a:pt x="204222" y="51469"/>
                </a:lnTo>
                <a:lnTo>
                  <a:pt x="221955" y="81734"/>
                </a:lnTo>
                <a:lnTo>
                  <a:pt x="237502" y="81734"/>
                </a:lnTo>
                <a:lnTo>
                  <a:pt x="243536" y="78972"/>
                </a:lnTo>
                <a:lnTo>
                  <a:pt x="247832" y="73550"/>
                </a:lnTo>
                <a:lnTo>
                  <a:pt x="250540" y="69049"/>
                </a:lnTo>
                <a:lnTo>
                  <a:pt x="227887" y="69049"/>
                </a:lnTo>
                <a:lnTo>
                  <a:pt x="226250" y="68435"/>
                </a:lnTo>
                <a:lnTo>
                  <a:pt x="224818" y="67208"/>
                </a:lnTo>
                <a:lnTo>
                  <a:pt x="223386" y="66082"/>
                </a:lnTo>
                <a:lnTo>
                  <a:pt x="222159" y="63730"/>
                </a:lnTo>
                <a:lnTo>
                  <a:pt x="220318" y="56774"/>
                </a:lnTo>
                <a:lnTo>
                  <a:pt x="219897" y="51469"/>
                </a:lnTo>
                <a:lnTo>
                  <a:pt x="219905" y="30221"/>
                </a:lnTo>
                <a:lnTo>
                  <a:pt x="220318" y="24857"/>
                </a:lnTo>
                <a:lnTo>
                  <a:pt x="221443" y="20868"/>
                </a:lnTo>
                <a:lnTo>
                  <a:pt x="222159" y="17799"/>
                </a:lnTo>
                <a:lnTo>
                  <a:pt x="223386" y="15753"/>
                </a:lnTo>
                <a:lnTo>
                  <a:pt x="226250" y="13298"/>
                </a:lnTo>
                <a:lnTo>
                  <a:pt x="227887" y="12786"/>
                </a:lnTo>
                <a:lnTo>
                  <a:pt x="250616" y="12786"/>
                </a:lnTo>
                <a:lnTo>
                  <a:pt x="247934" y="8285"/>
                </a:lnTo>
                <a:lnTo>
                  <a:pt x="243536" y="2761"/>
                </a:lnTo>
                <a:lnTo>
                  <a:pt x="237502" y="0"/>
                </a:lnTo>
                <a:close/>
              </a:path>
              <a:path w="741045" h="104139">
                <a:moveTo>
                  <a:pt x="250616" y="12786"/>
                </a:moveTo>
                <a:lnTo>
                  <a:pt x="231569" y="12786"/>
                </a:lnTo>
                <a:lnTo>
                  <a:pt x="233206" y="13298"/>
                </a:lnTo>
                <a:lnTo>
                  <a:pt x="234740" y="14525"/>
                </a:lnTo>
                <a:lnTo>
                  <a:pt x="236172" y="15753"/>
                </a:lnTo>
                <a:lnTo>
                  <a:pt x="237297" y="18106"/>
                </a:lnTo>
                <a:lnTo>
                  <a:pt x="238218" y="21584"/>
                </a:lnTo>
                <a:lnTo>
                  <a:pt x="239240" y="25062"/>
                </a:lnTo>
                <a:lnTo>
                  <a:pt x="239568" y="30221"/>
                </a:lnTo>
                <a:lnTo>
                  <a:pt x="239562" y="51469"/>
                </a:lnTo>
                <a:lnTo>
                  <a:pt x="239138" y="56978"/>
                </a:lnTo>
                <a:lnTo>
                  <a:pt x="237297" y="63934"/>
                </a:lnTo>
                <a:lnTo>
                  <a:pt x="236172" y="66082"/>
                </a:lnTo>
                <a:lnTo>
                  <a:pt x="234740" y="67208"/>
                </a:lnTo>
                <a:lnTo>
                  <a:pt x="233308" y="68435"/>
                </a:lnTo>
                <a:lnTo>
                  <a:pt x="231569" y="69049"/>
                </a:lnTo>
                <a:lnTo>
                  <a:pt x="250540" y="69049"/>
                </a:lnTo>
                <a:lnTo>
                  <a:pt x="251307" y="67775"/>
                </a:lnTo>
                <a:lnTo>
                  <a:pt x="253765" y="60418"/>
                </a:lnTo>
                <a:lnTo>
                  <a:pt x="255225" y="51469"/>
                </a:lnTo>
                <a:lnTo>
                  <a:pt x="255708" y="40918"/>
                </a:lnTo>
                <a:lnTo>
                  <a:pt x="255280" y="31507"/>
                </a:lnTo>
                <a:lnTo>
                  <a:pt x="255206" y="30221"/>
                </a:lnTo>
                <a:lnTo>
                  <a:pt x="253752" y="21303"/>
                </a:lnTo>
                <a:lnTo>
                  <a:pt x="251350" y="14017"/>
                </a:lnTo>
                <a:lnTo>
                  <a:pt x="250616" y="12786"/>
                </a:lnTo>
                <a:close/>
              </a:path>
              <a:path w="741045" h="104139">
                <a:moveTo>
                  <a:pt x="286393" y="65059"/>
                </a:moveTo>
                <a:lnTo>
                  <a:pt x="271153" y="65059"/>
                </a:lnTo>
                <a:lnTo>
                  <a:pt x="271153" y="80301"/>
                </a:lnTo>
                <a:lnTo>
                  <a:pt x="286393" y="80301"/>
                </a:lnTo>
                <a:lnTo>
                  <a:pt x="286393" y="65059"/>
                </a:lnTo>
                <a:close/>
              </a:path>
              <a:path w="741045" h="104139">
                <a:moveTo>
                  <a:pt x="333443" y="0"/>
                </a:moveTo>
                <a:lnTo>
                  <a:pt x="317999" y="0"/>
                </a:lnTo>
                <a:lnTo>
                  <a:pt x="311964" y="2761"/>
                </a:lnTo>
                <a:lnTo>
                  <a:pt x="299792" y="40713"/>
                </a:lnTo>
                <a:lnTo>
                  <a:pt x="300250" y="51469"/>
                </a:lnTo>
                <a:lnTo>
                  <a:pt x="317896" y="81734"/>
                </a:lnTo>
                <a:lnTo>
                  <a:pt x="333443" y="81734"/>
                </a:lnTo>
                <a:lnTo>
                  <a:pt x="339478" y="78972"/>
                </a:lnTo>
                <a:lnTo>
                  <a:pt x="343774" y="73550"/>
                </a:lnTo>
                <a:lnTo>
                  <a:pt x="346482" y="69049"/>
                </a:lnTo>
                <a:lnTo>
                  <a:pt x="323829" y="69049"/>
                </a:lnTo>
                <a:lnTo>
                  <a:pt x="322192" y="68435"/>
                </a:lnTo>
                <a:lnTo>
                  <a:pt x="320760" y="67208"/>
                </a:lnTo>
                <a:lnTo>
                  <a:pt x="319328" y="66082"/>
                </a:lnTo>
                <a:lnTo>
                  <a:pt x="318101" y="63730"/>
                </a:lnTo>
                <a:lnTo>
                  <a:pt x="316260" y="56774"/>
                </a:lnTo>
                <a:lnTo>
                  <a:pt x="315839" y="51469"/>
                </a:lnTo>
                <a:lnTo>
                  <a:pt x="315847" y="30221"/>
                </a:lnTo>
                <a:lnTo>
                  <a:pt x="316260" y="24857"/>
                </a:lnTo>
                <a:lnTo>
                  <a:pt x="317385" y="20868"/>
                </a:lnTo>
                <a:lnTo>
                  <a:pt x="318203" y="17799"/>
                </a:lnTo>
                <a:lnTo>
                  <a:pt x="319328" y="15753"/>
                </a:lnTo>
                <a:lnTo>
                  <a:pt x="322192" y="13298"/>
                </a:lnTo>
                <a:lnTo>
                  <a:pt x="323829" y="12786"/>
                </a:lnTo>
                <a:lnTo>
                  <a:pt x="346558" y="12786"/>
                </a:lnTo>
                <a:lnTo>
                  <a:pt x="343876" y="8285"/>
                </a:lnTo>
                <a:lnTo>
                  <a:pt x="339478" y="2761"/>
                </a:lnTo>
                <a:lnTo>
                  <a:pt x="333443" y="0"/>
                </a:lnTo>
                <a:close/>
              </a:path>
              <a:path w="741045" h="104139">
                <a:moveTo>
                  <a:pt x="346558" y="12786"/>
                </a:moveTo>
                <a:lnTo>
                  <a:pt x="327613" y="12786"/>
                </a:lnTo>
                <a:lnTo>
                  <a:pt x="329250" y="13298"/>
                </a:lnTo>
                <a:lnTo>
                  <a:pt x="332114" y="15753"/>
                </a:lnTo>
                <a:lnTo>
                  <a:pt x="333239" y="18106"/>
                </a:lnTo>
                <a:lnTo>
                  <a:pt x="334262" y="21584"/>
                </a:lnTo>
                <a:lnTo>
                  <a:pt x="335182" y="25062"/>
                </a:lnTo>
                <a:lnTo>
                  <a:pt x="335510" y="30221"/>
                </a:lnTo>
                <a:lnTo>
                  <a:pt x="335504" y="51469"/>
                </a:lnTo>
                <a:lnTo>
                  <a:pt x="335080" y="56978"/>
                </a:lnTo>
                <a:lnTo>
                  <a:pt x="333239" y="63934"/>
                </a:lnTo>
                <a:lnTo>
                  <a:pt x="332114" y="66082"/>
                </a:lnTo>
                <a:lnTo>
                  <a:pt x="330682" y="67208"/>
                </a:lnTo>
                <a:lnTo>
                  <a:pt x="329250" y="68435"/>
                </a:lnTo>
                <a:lnTo>
                  <a:pt x="327613" y="69049"/>
                </a:lnTo>
                <a:lnTo>
                  <a:pt x="346482" y="69049"/>
                </a:lnTo>
                <a:lnTo>
                  <a:pt x="347248" y="67775"/>
                </a:lnTo>
                <a:lnTo>
                  <a:pt x="349706" y="60418"/>
                </a:lnTo>
                <a:lnTo>
                  <a:pt x="351167" y="51469"/>
                </a:lnTo>
                <a:lnTo>
                  <a:pt x="351650" y="40918"/>
                </a:lnTo>
                <a:lnTo>
                  <a:pt x="351221" y="31507"/>
                </a:lnTo>
                <a:lnTo>
                  <a:pt x="351148" y="30221"/>
                </a:lnTo>
                <a:lnTo>
                  <a:pt x="349694" y="21303"/>
                </a:lnTo>
                <a:lnTo>
                  <a:pt x="347292" y="14017"/>
                </a:lnTo>
                <a:lnTo>
                  <a:pt x="346558" y="12786"/>
                </a:lnTo>
                <a:close/>
              </a:path>
              <a:path w="741045" h="104139">
                <a:moveTo>
                  <a:pt x="397473" y="0"/>
                </a:moveTo>
                <a:lnTo>
                  <a:pt x="381926" y="0"/>
                </a:lnTo>
                <a:lnTo>
                  <a:pt x="375891" y="2761"/>
                </a:lnTo>
                <a:lnTo>
                  <a:pt x="363719" y="40713"/>
                </a:lnTo>
                <a:lnTo>
                  <a:pt x="364179" y="51469"/>
                </a:lnTo>
                <a:lnTo>
                  <a:pt x="381926" y="81734"/>
                </a:lnTo>
                <a:lnTo>
                  <a:pt x="397473" y="81734"/>
                </a:lnTo>
                <a:lnTo>
                  <a:pt x="403508" y="78972"/>
                </a:lnTo>
                <a:lnTo>
                  <a:pt x="407803" y="73550"/>
                </a:lnTo>
                <a:lnTo>
                  <a:pt x="410478" y="69049"/>
                </a:lnTo>
                <a:lnTo>
                  <a:pt x="387858" y="69049"/>
                </a:lnTo>
                <a:lnTo>
                  <a:pt x="386222" y="68435"/>
                </a:lnTo>
                <a:lnTo>
                  <a:pt x="384790" y="67208"/>
                </a:lnTo>
                <a:lnTo>
                  <a:pt x="383358" y="66082"/>
                </a:lnTo>
                <a:lnTo>
                  <a:pt x="382130" y="63730"/>
                </a:lnTo>
                <a:lnTo>
                  <a:pt x="380289" y="56774"/>
                </a:lnTo>
                <a:lnTo>
                  <a:pt x="379868" y="51469"/>
                </a:lnTo>
                <a:lnTo>
                  <a:pt x="379877" y="30221"/>
                </a:lnTo>
                <a:lnTo>
                  <a:pt x="387858" y="12786"/>
                </a:lnTo>
                <a:lnTo>
                  <a:pt x="410554" y="12786"/>
                </a:lnTo>
                <a:lnTo>
                  <a:pt x="407906" y="8285"/>
                </a:lnTo>
                <a:lnTo>
                  <a:pt x="403508" y="2761"/>
                </a:lnTo>
                <a:lnTo>
                  <a:pt x="397473" y="0"/>
                </a:lnTo>
                <a:close/>
              </a:path>
              <a:path w="741045" h="104139">
                <a:moveTo>
                  <a:pt x="410554" y="12786"/>
                </a:moveTo>
                <a:lnTo>
                  <a:pt x="391540" y="12786"/>
                </a:lnTo>
                <a:lnTo>
                  <a:pt x="393177" y="13298"/>
                </a:lnTo>
                <a:lnTo>
                  <a:pt x="396041" y="15753"/>
                </a:lnTo>
                <a:lnTo>
                  <a:pt x="397268" y="18106"/>
                </a:lnTo>
                <a:lnTo>
                  <a:pt x="399109" y="25062"/>
                </a:lnTo>
                <a:lnTo>
                  <a:pt x="399519" y="30221"/>
                </a:lnTo>
                <a:lnTo>
                  <a:pt x="399533" y="51469"/>
                </a:lnTo>
                <a:lnTo>
                  <a:pt x="399109" y="56978"/>
                </a:lnTo>
                <a:lnTo>
                  <a:pt x="397268" y="63934"/>
                </a:lnTo>
                <a:lnTo>
                  <a:pt x="396143" y="66082"/>
                </a:lnTo>
                <a:lnTo>
                  <a:pt x="394609" y="67208"/>
                </a:lnTo>
                <a:lnTo>
                  <a:pt x="393177" y="68435"/>
                </a:lnTo>
                <a:lnTo>
                  <a:pt x="391540" y="69049"/>
                </a:lnTo>
                <a:lnTo>
                  <a:pt x="410478" y="69049"/>
                </a:lnTo>
                <a:lnTo>
                  <a:pt x="411235" y="67775"/>
                </a:lnTo>
                <a:lnTo>
                  <a:pt x="413698" y="60418"/>
                </a:lnTo>
                <a:lnTo>
                  <a:pt x="415182" y="51469"/>
                </a:lnTo>
                <a:lnTo>
                  <a:pt x="415679" y="40918"/>
                </a:lnTo>
                <a:lnTo>
                  <a:pt x="415238" y="31507"/>
                </a:lnTo>
                <a:lnTo>
                  <a:pt x="415162" y="30221"/>
                </a:lnTo>
                <a:lnTo>
                  <a:pt x="413685" y="21303"/>
                </a:lnTo>
                <a:lnTo>
                  <a:pt x="411278" y="14017"/>
                </a:lnTo>
                <a:lnTo>
                  <a:pt x="410554" y="12786"/>
                </a:lnTo>
                <a:close/>
              </a:path>
              <a:path w="741045" h="104139">
                <a:moveTo>
                  <a:pt x="467026" y="22607"/>
                </a:moveTo>
                <a:lnTo>
                  <a:pt x="451683" y="22607"/>
                </a:lnTo>
                <a:lnTo>
                  <a:pt x="451683" y="80301"/>
                </a:lnTo>
                <a:lnTo>
                  <a:pt x="467026" y="80301"/>
                </a:lnTo>
                <a:lnTo>
                  <a:pt x="467026" y="22607"/>
                </a:lnTo>
                <a:close/>
              </a:path>
              <a:path w="741045" h="104139">
                <a:moveTo>
                  <a:pt x="467026" y="0"/>
                </a:moveTo>
                <a:lnTo>
                  <a:pt x="454547" y="0"/>
                </a:lnTo>
                <a:lnTo>
                  <a:pt x="452808" y="4910"/>
                </a:lnTo>
                <a:lnTo>
                  <a:pt x="449637" y="9206"/>
                </a:lnTo>
                <a:lnTo>
                  <a:pt x="444932" y="12786"/>
                </a:lnTo>
                <a:lnTo>
                  <a:pt x="440227" y="16469"/>
                </a:lnTo>
                <a:lnTo>
                  <a:pt x="435829" y="18924"/>
                </a:lnTo>
                <a:lnTo>
                  <a:pt x="431840" y="20254"/>
                </a:lnTo>
                <a:lnTo>
                  <a:pt x="431840" y="34166"/>
                </a:lnTo>
                <a:lnTo>
                  <a:pt x="439511" y="31711"/>
                </a:lnTo>
                <a:lnTo>
                  <a:pt x="446057" y="27824"/>
                </a:lnTo>
                <a:lnTo>
                  <a:pt x="451683" y="22607"/>
                </a:lnTo>
                <a:lnTo>
                  <a:pt x="467026" y="22607"/>
                </a:lnTo>
                <a:lnTo>
                  <a:pt x="467026" y="0"/>
                </a:lnTo>
                <a:close/>
              </a:path>
              <a:path w="741045" h="104139">
                <a:moveTo>
                  <a:pt x="536987" y="61479"/>
                </a:moveTo>
                <a:lnTo>
                  <a:pt x="521645" y="63832"/>
                </a:lnTo>
                <a:lnTo>
                  <a:pt x="522975" y="69356"/>
                </a:lnTo>
                <a:lnTo>
                  <a:pt x="526043" y="73652"/>
                </a:lnTo>
                <a:lnTo>
                  <a:pt x="530646" y="76823"/>
                </a:lnTo>
                <a:lnTo>
                  <a:pt x="535249" y="80097"/>
                </a:lnTo>
                <a:lnTo>
                  <a:pt x="541488" y="81631"/>
                </a:lnTo>
                <a:lnTo>
                  <a:pt x="558058" y="81631"/>
                </a:lnTo>
                <a:lnTo>
                  <a:pt x="564604" y="79790"/>
                </a:lnTo>
                <a:lnTo>
                  <a:pt x="569002" y="75903"/>
                </a:lnTo>
                <a:lnTo>
                  <a:pt x="573503" y="72118"/>
                </a:lnTo>
                <a:lnTo>
                  <a:pt x="574253" y="70583"/>
                </a:lnTo>
                <a:lnTo>
                  <a:pt x="545784" y="70583"/>
                </a:lnTo>
                <a:lnTo>
                  <a:pt x="542920" y="69765"/>
                </a:lnTo>
                <a:lnTo>
                  <a:pt x="540976" y="68231"/>
                </a:lnTo>
                <a:lnTo>
                  <a:pt x="538931" y="66696"/>
                </a:lnTo>
                <a:lnTo>
                  <a:pt x="537601" y="64446"/>
                </a:lnTo>
                <a:lnTo>
                  <a:pt x="536987" y="61479"/>
                </a:lnTo>
                <a:close/>
              </a:path>
              <a:path w="741045" h="104139">
                <a:moveTo>
                  <a:pt x="556012" y="21072"/>
                </a:moveTo>
                <a:lnTo>
                  <a:pt x="539749" y="21072"/>
                </a:lnTo>
                <a:lnTo>
                  <a:pt x="533612" y="22811"/>
                </a:lnTo>
                <a:lnTo>
                  <a:pt x="529623" y="26187"/>
                </a:lnTo>
                <a:lnTo>
                  <a:pt x="525736" y="29665"/>
                </a:lnTo>
                <a:lnTo>
                  <a:pt x="523691" y="33859"/>
                </a:lnTo>
                <a:lnTo>
                  <a:pt x="523691" y="44498"/>
                </a:lnTo>
                <a:lnTo>
                  <a:pt x="526043" y="48794"/>
                </a:lnTo>
                <a:lnTo>
                  <a:pt x="533919" y="54216"/>
                </a:lnTo>
                <a:lnTo>
                  <a:pt x="541692" y="56671"/>
                </a:lnTo>
                <a:lnTo>
                  <a:pt x="556728" y="60047"/>
                </a:lnTo>
                <a:lnTo>
                  <a:pt x="558467" y="60661"/>
                </a:lnTo>
                <a:lnTo>
                  <a:pt x="559285" y="61377"/>
                </a:lnTo>
                <a:lnTo>
                  <a:pt x="560001" y="62195"/>
                </a:lnTo>
                <a:lnTo>
                  <a:pt x="560308" y="63116"/>
                </a:lnTo>
                <a:lnTo>
                  <a:pt x="560308" y="65980"/>
                </a:lnTo>
                <a:lnTo>
                  <a:pt x="559694" y="67412"/>
                </a:lnTo>
                <a:lnTo>
                  <a:pt x="558262" y="68435"/>
                </a:lnTo>
                <a:lnTo>
                  <a:pt x="556319" y="69867"/>
                </a:lnTo>
                <a:lnTo>
                  <a:pt x="553353" y="70583"/>
                </a:lnTo>
                <a:lnTo>
                  <a:pt x="574253" y="70583"/>
                </a:lnTo>
                <a:lnTo>
                  <a:pt x="575753" y="67515"/>
                </a:lnTo>
                <a:lnTo>
                  <a:pt x="575753" y="57387"/>
                </a:lnTo>
                <a:lnTo>
                  <a:pt x="545682" y="42145"/>
                </a:lnTo>
                <a:lnTo>
                  <a:pt x="540874" y="40713"/>
                </a:lnTo>
                <a:lnTo>
                  <a:pt x="538419" y="38974"/>
                </a:lnTo>
                <a:lnTo>
                  <a:pt x="538010" y="38053"/>
                </a:lnTo>
                <a:lnTo>
                  <a:pt x="538010" y="35598"/>
                </a:lnTo>
                <a:lnTo>
                  <a:pt x="538522" y="34575"/>
                </a:lnTo>
                <a:lnTo>
                  <a:pt x="539749" y="33859"/>
                </a:lnTo>
                <a:lnTo>
                  <a:pt x="541488" y="32734"/>
                </a:lnTo>
                <a:lnTo>
                  <a:pt x="544352" y="32120"/>
                </a:lnTo>
                <a:lnTo>
                  <a:pt x="572480" y="32120"/>
                </a:lnTo>
                <a:lnTo>
                  <a:pt x="572275" y="31404"/>
                </a:lnTo>
                <a:lnTo>
                  <a:pt x="569616" y="27517"/>
                </a:lnTo>
                <a:lnTo>
                  <a:pt x="565831" y="24960"/>
                </a:lnTo>
                <a:lnTo>
                  <a:pt x="561945" y="22402"/>
                </a:lnTo>
                <a:lnTo>
                  <a:pt x="556012" y="21072"/>
                </a:lnTo>
                <a:close/>
              </a:path>
              <a:path w="741045" h="104139">
                <a:moveTo>
                  <a:pt x="572480" y="32120"/>
                </a:moveTo>
                <a:lnTo>
                  <a:pt x="551614" y="32120"/>
                </a:lnTo>
                <a:lnTo>
                  <a:pt x="554069" y="32734"/>
                </a:lnTo>
                <a:lnTo>
                  <a:pt x="555808" y="33962"/>
                </a:lnTo>
                <a:lnTo>
                  <a:pt x="557546" y="35087"/>
                </a:lnTo>
                <a:lnTo>
                  <a:pt x="558672" y="36826"/>
                </a:lnTo>
                <a:lnTo>
                  <a:pt x="559285" y="39076"/>
                </a:lnTo>
                <a:lnTo>
                  <a:pt x="573707" y="36417"/>
                </a:lnTo>
                <a:lnTo>
                  <a:pt x="572480" y="32120"/>
                </a:lnTo>
                <a:close/>
              </a:path>
              <a:path w="741045" h="104139">
                <a:moveTo>
                  <a:pt x="621678" y="21072"/>
                </a:moveTo>
                <a:lnTo>
                  <a:pt x="605415" y="21072"/>
                </a:lnTo>
                <a:lnTo>
                  <a:pt x="599073" y="23834"/>
                </a:lnTo>
                <a:lnTo>
                  <a:pt x="589050" y="34678"/>
                </a:lnTo>
                <a:lnTo>
                  <a:pt x="586596" y="41941"/>
                </a:lnTo>
                <a:lnTo>
                  <a:pt x="586493" y="59842"/>
                </a:lnTo>
                <a:lnTo>
                  <a:pt x="588436" y="66492"/>
                </a:lnTo>
                <a:lnTo>
                  <a:pt x="592220" y="71811"/>
                </a:lnTo>
                <a:lnTo>
                  <a:pt x="597028" y="78358"/>
                </a:lnTo>
                <a:lnTo>
                  <a:pt x="604494" y="81631"/>
                </a:lnTo>
                <a:lnTo>
                  <a:pt x="620962" y="81631"/>
                </a:lnTo>
                <a:lnTo>
                  <a:pt x="626281" y="80199"/>
                </a:lnTo>
                <a:lnTo>
                  <a:pt x="630474" y="77233"/>
                </a:lnTo>
                <a:lnTo>
                  <a:pt x="634770" y="74368"/>
                </a:lnTo>
                <a:lnTo>
                  <a:pt x="637766" y="70174"/>
                </a:lnTo>
                <a:lnTo>
                  <a:pt x="611245" y="70174"/>
                </a:lnTo>
                <a:lnTo>
                  <a:pt x="608279" y="68947"/>
                </a:lnTo>
                <a:lnTo>
                  <a:pt x="603574" y="63832"/>
                </a:lnTo>
                <a:lnTo>
                  <a:pt x="602347" y="60354"/>
                </a:lnTo>
                <a:lnTo>
                  <a:pt x="602244" y="55751"/>
                </a:lnTo>
                <a:lnTo>
                  <a:pt x="640601" y="55751"/>
                </a:lnTo>
                <a:lnTo>
                  <a:pt x="640273" y="47546"/>
                </a:lnTo>
                <a:lnTo>
                  <a:pt x="640071" y="46442"/>
                </a:lnTo>
                <a:lnTo>
                  <a:pt x="602449" y="46442"/>
                </a:lnTo>
                <a:lnTo>
                  <a:pt x="602551" y="41941"/>
                </a:lnTo>
                <a:lnTo>
                  <a:pt x="603574" y="38872"/>
                </a:lnTo>
                <a:lnTo>
                  <a:pt x="605722" y="36519"/>
                </a:lnTo>
                <a:lnTo>
                  <a:pt x="607870" y="34064"/>
                </a:lnTo>
                <a:lnTo>
                  <a:pt x="610631" y="32836"/>
                </a:lnTo>
                <a:lnTo>
                  <a:pt x="635591" y="32836"/>
                </a:lnTo>
                <a:lnTo>
                  <a:pt x="633441" y="29665"/>
                </a:lnTo>
                <a:lnTo>
                  <a:pt x="628531" y="23937"/>
                </a:lnTo>
                <a:lnTo>
                  <a:pt x="621678" y="21072"/>
                </a:lnTo>
                <a:close/>
              </a:path>
              <a:path w="741045" h="104139">
                <a:moveTo>
                  <a:pt x="624542" y="61888"/>
                </a:moveTo>
                <a:lnTo>
                  <a:pt x="623724" y="64855"/>
                </a:lnTo>
                <a:lnTo>
                  <a:pt x="622496" y="66901"/>
                </a:lnTo>
                <a:lnTo>
                  <a:pt x="619223" y="69560"/>
                </a:lnTo>
                <a:lnTo>
                  <a:pt x="617178" y="70174"/>
                </a:lnTo>
                <a:lnTo>
                  <a:pt x="637766" y="70174"/>
                </a:lnTo>
                <a:lnTo>
                  <a:pt x="639782" y="64446"/>
                </a:lnTo>
                <a:lnTo>
                  <a:pt x="624542" y="61888"/>
                </a:lnTo>
                <a:close/>
              </a:path>
              <a:path w="741045" h="104139">
                <a:moveTo>
                  <a:pt x="635591" y="32836"/>
                </a:moveTo>
                <a:lnTo>
                  <a:pt x="617178" y="32836"/>
                </a:lnTo>
                <a:lnTo>
                  <a:pt x="619735" y="33962"/>
                </a:lnTo>
                <a:lnTo>
                  <a:pt x="624133" y="38565"/>
                </a:lnTo>
                <a:lnTo>
                  <a:pt x="625258" y="41941"/>
                </a:lnTo>
                <a:lnTo>
                  <a:pt x="625360" y="46442"/>
                </a:lnTo>
                <a:lnTo>
                  <a:pt x="640071" y="46442"/>
                </a:lnTo>
                <a:lnTo>
                  <a:pt x="638977" y="40445"/>
                </a:lnTo>
                <a:lnTo>
                  <a:pt x="636703" y="34475"/>
                </a:lnTo>
                <a:lnTo>
                  <a:pt x="635591" y="32836"/>
                </a:lnTo>
                <a:close/>
              </a:path>
              <a:path w="741045" h="104139">
                <a:moveTo>
                  <a:pt x="653591" y="84189"/>
                </a:moveTo>
                <a:lnTo>
                  <a:pt x="670774" y="103829"/>
                </a:lnTo>
                <a:lnTo>
                  <a:pt x="685708" y="103829"/>
                </a:lnTo>
                <a:lnTo>
                  <a:pt x="690003" y="103318"/>
                </a:lnTo>
                <a:lnTo>
                  <a:pt x="693481" y="102193"/>
                </a:lnTo>
                <a:lnTo>
                  <a:pt x="696856" y="101170"/>
                </a:lnTo>
                <a:lnTo>
                  <a:pt x="699618" y="99635"/>
                </a:lnTo>
                <a:lnTo>
                  <a:pt x="701561" y="97692"/>
                </a:lnTo>
                <a:lnTo>
                  <a:pt x="703607" y="95748"/>
                </a:lnTo>
                <a:lnTo>
                  <a:pt x="705244" y="93088"/>
                </a:lnTo>
                <a:lnTo>
                  <a:pt x="705550" y="92168"/>
                </a:lnTo>
                <a:lnTo>
                  <a:pt x="676809" y="92168"/>
                </a:lnTo>
                <a:lnTo>
                  <a:pt x="674559" y="91554"/>
                </a:lnTo>
                <a:lnTo>
                  <a:pt x="672002" y="89713"/>
                </a:lnTo>
                <a:lnTo>
                  <a:pt x="671388" y="88383"/>
                </a:lnTo>
                <a:lnTo>
                  <a:pt x="671081" y="86337"/>
                </a:lnTo>
                <a:lnTo>
                  <a:pt x="653591" y="84189"/>
                </a:lnTo>
                <a:close/>
              </a:path>
              <a:path w="741045" h="104139">
                <a:moveTo>
                  <a:pt x="708005" y="70993"/>
                </a:moveTo>
                <a:lnTo>
                  <a:pt x="692765" y="70993"/>
                </a:lnTo>
                <a:lnTo>
                  <a:pt x="692765" y="82859"/>
                </a:lnTo>
                <a:lnTo>
                  <a:pt x="692458" y="85212"/>
                </a:lnTo>
                <a:lnTo>
                  <a:pt x="683969" y="92168"/>
                </a:lnTo>
                <a:lnTo>
                  <a:pt x="705550" y="92168"/>
                </a:lnTo>
                <a:lnTo>
                  <a:pt x="707494" y="86337"/>
                </a:lnTo>
                <a:lnTo>
                  <a:pt x="708005" y="81222"/>
                </a:lnTo>
                <a:lnTo>
                  <a:pt x="708005" y="70993"/>
                </a:lnTo>
                <a:close/>
              </a:path>
              <a:path w="741045" h="104139">
                <a:moveTo>
                  <a:pt x="683150" y="21072"/>
                </a:moveTo>
                <a:lnTo>
                  <a:pt x="669035" y="21072"/>
                </a:lnTo>
                <a:lnTo>
                  <a:pt x="663205" y="23630"/>
                </a:lnTo>
                <a:lnTo>
                  <a:pt x="658500" y="28745"/>
                </a:lnTo>
                <a:lnTo>
                  <a:pt x="653897" y="33962"/>
                </a:lnTo>
                <a:lnTo>
                  <a:pt x="651545" y="41327"/>
                </a:lnTo>
                <a:lnTo>
                  <a:pt x="651545" y="58819"/>
                </a:lnTo>
                <a:lnTo>
                  <a:pt x="653284" y="65264"/>
                </a:lnTo>
                <a:lnTo>
                  <a:pt x="656864" y="70481"/>
                </a:lnTo>
                <a:lnTo>
                  <a:pt x="661466" y="77028"/>
                </a:lnTo>
                <a:lnTo>
                  <a:pt x="667603" y="80301"/>
                </a:lnTo>
                <a:lnTo>
                  <a:pt x="682332" y="80301"/>
                </a:lnTo>
                <a:lnTo>
                  <a:pt x="688162" y="77233"/>
                </a:lnTo>
                <a:lnTo>
                  <a:pt x="692765" y="70993"/>
                </a:lnTo>
                <a:lnTo>
                  <a:pt x="708005" y="70993"/>
                </a:lnTo>
                <a:lnTo>
                  <a:pt x="708005" y="67924"/>
                </a:lnTo>
                <a:lnTo>
                  <a:pt x="676093" y="67924"/>
                </a:lnTo>
                <a:lnTo>
                  <a:pt x="673229" y="66492"/>
                </a:lnTo>
                <a:lnTo>
                  <a:pt x="670774" y="63730"/>
                </a:lnTo>
                <a:lnTo>
                  <a:pt x="668422" y="60865"/>
                </a:lnTo>
                <a:lnTo>
                  <a:pt x="667194" y="56364"/>
                </a:lnTo>
                <a:lnTo>
                  <a:pt x="667194" y="44293"/>
                </a:lnTo>
                <a:lnTo>
                  <a:pt x="668422" y="39997"/>
                </a:lnTo>
                <a:lnTo>
                  <a:pt x="670774" y="37133"/>
                </a:lnTo>
                <a:lnTo>
                  <a:pt x="673229" y="34269"/>
                </a:lnTo>
                <a:lnTo>
                  <a:pt x="676195" y="32836"/>
                </a:lnTo>
                <a:lnTo>
                  <a:pt x="708005" y="32836"/>
                </a:lnTo>
                <a:lnTo>
                  <a:pt x="708005" y="30586"/>
                </a:lnTo>
                <a:lnTo>
                  <a:pt x="693686" y="30586"/>
                </a:lnTo>
                <a:lnTo>
                  <a:pt x="689083" y="24244"/>
                </a:lnTo>
                <a:lnTo>
                  <a:pt x="683150" y="21072"/>
                </a:lnTo>
                <a:close/>
              </a:path>
              <a:path w="741045" h="104139">
                <a:moveTo>
                  <a:pt x="708005" y="32836"/>
                </a:moveTo>
                <a:lnTo>
                  <a:pt x="683662" y="32836"/>
                </a:lnTo>
                <a:lnTo>
                  <a:pt x="686833" y="34269"/>
                </a:lnTo>
                <a:lnTo>
                  <a:pt x="689287" y="37235"/>
                </a:lnTo>
                <a:lnTo>
                  <a:pt x="691742" y="40099"/>
                </a:lnTo>
                <a:lnTo>
                  <a:pt x="692886" y="44293"/>
                </a:lnTo>
                <a:lnTo>
                  <a:pt x="692941" y="56364"/>
                </a:lnTo>
                <a:lnTo>
                  <a:pt x="691742" y="60661"/>
                </a:lnTo>
                <a:lnTo>
                  <a:pt x="689083" y="63525"/>
                </a:lnTo>
                <a:lnTo>
                  <a:pt x="686526" y="66492"/>
                </a:lnTo>
                <a:lnTo>
                  <a:pt x="683355" y="67924"/>
                </a:lnTo>
                <a:lnTo>
                  <a:pt x="708005" y="67924"/>
                </a:lnTo>
                <a:lnTo>
                  <a:pt x="708005" y="32836"/>
                </a:lnTo>
                <a:close/>
              </a:path>
              <a:path w="741045" h="104139">
                <a:moveTo>
                  <a:pt x="708005" y="22402"/>
                </a:moveTo>
                <a:lnTo>
                  <a:pt x="693686" y="22402"/>
                </a:lnTo>
                <a:lnTo>
                  <a:pt x="693686" y="30586"/>
                </a:lnTo>
                <a:lnTo>
                  <a:pt x="708005" y="30586"/>
                </a:lnTo>
                <a:lnTo>
                  <a:pt x="708005" y="22402"/>
                </a:lnTo>
                <a:close/>
              </a:path>
              <a:path w="741045" h="104139">
                <a:moveTo>
                  <a:pt x="740634" y="65059"/>
                </a:moveTo>
                <a:lnTo>
                  <a:pt x="725291" y="65059"/>
                </a:lnTo>
                <a:lnTo>
                  <a:pt x="725291" y="80301"/>
                </a:lnTo>
                <a:lnTo>
                  <a:pt x="740634" y="80301"/>
                </a:lnTo>
                <a:lnTo>
                  <a:pt x="740634" y="6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1" name="object 71"/>
          <p:cNvGrpSpPr/>
          <p:nvPr/>
        </p:nvGrpSpPr>
        <p:grpSpPr>
          <a:xfrm>
            <a:off x="9266986" y="2274505"/>
            <a:ext cx="2350135" cy="3377565"/>
            <a:chOff x="9266986" y="2274505"/>
            <a:chExt cx="2350135" cy="3377565"/>
          </a:xfrm>
        </p:grpSpPr>
        <p:sp>
          <p:nvSpPr>
            <p:cNvPr id="72" name="object 72"/>
            <p:cNvSpPr/>
            <p:nvPr/>
          </p:nvSpPr>
          <p:spPr>
            <a:xfrm>
              <a:off x="9438309" y="2274506"/>
              <a:ext cx="2178685" cy="3256279"/>
            </a:xfrm>
            <a:custGeom>
              <a:avLst/>
              <a:gdLst/>
              <a:ahLst/>
              <a:cxnLst/>
              <a:rect l="l" t="t" r="r" b="b"/>
              <a:pathLst>
                <a:path w="2178684" h="3256279">
                  <a:moveTo>
                    <a:pt x="26073" y="3225469"/>
                  </a:moveTo>
                  <a:lnTo>
                    <a:pt x="0" y="3225469"/>
                  </a:lnTo>
                  <a:lnTo>
                    <a:pt x="0" y="3234029"/>
                  </a:lnTo>
                  <a:lnTo>
                    <a:pt x="26073" y="3234029"/>
                  </a:lnTo>
                  <a:lnTo>
                    <a:pt x="26073" y="3225469"/>
                  </a:lnTo>
                  <a:close/>
                </a:path>
                <a:path w="2178684" h="3256279">
                  <a:moveTo>
                    <a:pt x="2178227" y="3246653"/>
                  </a:moveTo>
                  <a:lnTo>
                    <a:pt x="2144268" y="3246653"/>
                  </a:lnTo>
                  <a:lnTo>
                    <a:pt x="2145182" y="3245104"/>
                  </a:lnTo>
                  <a:lnTo>
                    <a:pt x="2146414" y="3243567"/>
                  </a:lnTo>
                  <a:lnTo>
                    <a:pt x="2149271" y="3240506"/>
                  </a:lnTo>
                  <a:lnTo>
                    <a:pt x="2152548" y="3237598"/>
                  </a:lnTo>
                  <a:lnTo>
                    <a:pt x="2155456" y="3235147"/>
                  </a:lnTo>
                  <a:lnTo>
                    <a:pt x="2160193" y="3235147"/>
                  </a:lnTo>
                  <a:lnTo>
                    <a:pt x="2162772" y="3235147"/>
                  </a:lnTo>
                  <a:lnTo>
                    <a:pt x="2162772" y="3232581"/>
                  </a:lnTo>
                  <a:lnTo>
                    <a:pt x="2162772" y="3230029"/>
                  </a:lnTo>
                  <a:lnTo>
                    <a:pt x="2162772" y="3229025"/>
                  </a:lnTo>
                  <a:lnTo>
                    <a:pt x="2163800" y="3228149"/>
                  </a:lnTo>
                  <a:lnTo>
                    <a:pt x="2178126" y="3207245"/>
                  </a:lnTo>
                  <a:lnTo>
                    <a:pt x="2178126" y="3199015"/>
                  </a:lnTo>
                  <a:lnTo>
                    <a:pt x="2176183" y="3194443"/>
                  </a:lnTo>
                  <a:lnTo>
                    <a:pt x="2169426" y="3187966"/>
                  </a:lnTo>
                  <a:lnTo>
                    <a:pt x="2169426" y="3200908"/>
                  </a:lnTo>
                  <a:lnTo>
                    <a:pt x="2169426" y="3207499"/>
                  </a:lnTo>
                  <a:lnTo>
                    <a:pt x="2168093" y="3210903"/>
                  </a:lnTo>
                  <a:lnTo>
                    <a:pt x="2162772" y="3218129"/>
                  </a:lnTo>
                  <a:lnTo>
                    <a:pt x="2162772" y="3197733"/>
                  </a:lnTo>
                  <a:lnTo>
                    <a:pt x="2162772" y="3193211"/>
                  </a:lnTo>
                  <a:lnTo>
                    <a:pt x="2163394" y="3193440"/>
                  </a:lnTo>
                  <a:lnTo>
                    <a:pt x="2168194" y="3198076"/>
                  </a:lnTo>
                  <a:lnTo>
                    <a:pt x="2169426" y="3200908"/>
                  </a:lnTo>
                  <a:lnTo>
                    <a:pt x="2169426" y="3187966"/>
                  </a:lnTo>
                  <a:lnTo>
                    <a:pt x="2168512" y="3187077"/>
                  </a:lnTo>
                  <a:lnTo>
                    <a:pt x="2163191" y="3185236"/>
                  </a:lnTo>
                  <a:lnTo>
                    <a:pt x="2162772" y="3185236"/>
                  </a:lnTo>
                  <a:lnTo>
                    <a:pt x="2162772" y="37439"/>
                  </a:lnTo>
                  <a:lnTo>
                    <a:pt x="2162772" y="5118"/>
                  </a:lnTo>
                  <a:lnTo>
                    <a:pt x="2162772" y="2590"/>
                  </a:lnTo>
                  <a:lnTo>
                    <a:pt x="2162772" y="50"/>
                  </a:lnTo>
                  <a:lnTo>
                    <a:pt x="2160193" y="0"/>
                  </a:lnTo>
                  <a:lnTo>
                    <a:pt x="2157666" y="0"/>
                  </a:lnTo>
                  <a:lnTo>
                    <a:pt x="2157666" y="5118"/>
                  </a:lnTo>
                  <a:lnTo>
                    <a:pt x="2157666" y="37439"/>
                  </a:lnTo>
                  <a:lnTo>
                    <a:pt x="2157666" y="403771"/>
                  </a:lnTo>
                  <a:lnTo>
                    <a:pt x="2125345" y="403771"/>
                  </a:lnTo>
                  <a:lnTo>
                    <a:pt x="2125345" y="408876"/>
                  </a:lnTo>
                  <a:lnTo>
                    <a:pt x="2157666" y="408876"/>
                  </a:lnTo>
                  <a:lnTo>
                    <a:pt x="2157666" y="807529"/>
                  </a:lnTo>
                  <a:lnTo>
                    <a:pt x="2125345" y="807529"/>
                  </a:lnTo>
                  <a:lnTo>
                    <a:pt x="2125345" y="812634"/>
                  </a:lnTo>
                  <a:lnTo>
                    <a:pt x="2157666" y="812634"/>
                  </a:lnTo>
                  <a:lnTo>
                    <a:pt x="2157666" y="1211287"/>
                  </a:lnTo>
                  <a:lnTo>
                    <a:pt x="2125345" y="1211287"/>
                  </a:lnTo>
                  <a:lnTo>
                    <a:pt x="2125345" y="1216406"/>
                  </a:lnTo>
                  <a:lnTo>
                    <a:pt x="2157666" y="1216406"/>
                  </a:lnTo>
                  <a:lnTo>
                    <a:pt x="2157666" y="1615046"/>
                  </a:lnTo>
                  <a:lnTo>
                    <a:pt x="2125345" y="1615046"/>
                  </a:lnTo>
                  <a:lnTo>
                    <a:pt x="2125345" y="1620164"/>
                  </a:lnTo>
                  <a:lnTo>
                    <a:pt x="2157666" y="1620164"/>
                  </a:lnTo>
                  <a:lnTo>
                    <a:pt x="2157666" y="2018804"/>
                  </a:lnTo>
                  <a:lnTo>
                    <a:pt x="2125345" y="2018804"/>
                  </a:lnTo>
                  <a:lnTo>
                    <a:pt x="2125345" y="2023922"/>
                  </a:lnTo>
                  <a:lnTo>
                    <a:pt x="2157666" y="2023922"/>
                  </a:lnTo>
                  <a:lnTo>
                    <a:pt x="2157666" y="2422563"/>
                  </a:lnTo>
                  <a:lnTo>
                    <a:pt x="2125345" y="2422563"/>
                  </a:lnTo>
                  <a:lnTo>
                    <a:pt x="2125345" y="2427681"/>
                  </a:lnTo>
                  <a:lnTo>
                    <a:pt x="2157666" y="2427681"/>
                  </a:lnTo>
                  <a:lnTo>
                    <a:pt x="2157666" y="2826270"/>
                  </a:lnTo>
                  <a:lnTo>
                    <a:pt x="2125345" y="2826270"/>
                  </a:lnTo>
                  <a:lnTo>
                    <a:pt x="2125345" y="2831388"/>
                  </a:lnTo>
                  <a:lnTo>
                    <a:pt x="2157666" y="2831388"/>
                  </a:lnTo>
                  <a:lnTo>
                    <a:pt x="2157666" y="3185236"/>
                  </a:lnTo>
                  <a:lnTo>
                    <a:pt x="2149995" y="3185236"/>
                  </a:lnTo>
                  <a:lnTo>
                    <a:pt x="2144674" y="3186938"/>
                  </a:lnTo>
                  <a:lnTo>
                    <a:pt x="2136902" y="3193770"/>
                  </a:lnTo>
                  <a:lnTo>
                    <a:pt x="2134654" y="3198761"/>
                  </a:lnTo>
                  <a:lnTo>
                    <a:pt x="2134031" y="3205276"/>
                  </a:lnTo>
                  <a:lnTo>
                    <a:pt x="2142833" y="3206165"/>
                  </a:lnTo>
                  <a:lnTo>
                    <a:pt x="2142833" y="3201822"/>
                  </a:lnTo>
                  <a:lnTo>
                    <a:pt x="2144064" y="3198418"/>
                  </a:lnTo>
                  <a:lnTo>
                    <a:pt x="2148967" y="3193491"/>
                  </a:lnTo>
                  <a:lnTo>
                    <a:pt x="2152243" y="3192272"/>
                  </a:lnTo>
                  <a:lnTo>
                    <a:pt x="2157666" y="3192272"/>
                  </a:lnTo>
                  <a:lnTo>
                    <a:pt x="2157666" y="3197733"/>
                  </a:lnTo>
                  <a:lnTo>
                    <a:pt x="2157666" y="3223018"/>
                  </a:lnTo>
                  <a:lnTo>
                    <a:pt x="2149106" y="3230029"/>
                  </a:lnTo>
                  <a:lnTo>
                    <a:pt x="2125345" y="3230029"/>
                  </a:lnTo>
                  <a:lnTo>
                    <a:pt x="1636217" y="3230029"/>
                  </a:lnTo>
                  <a:lnTo>
                    <a:pt x="1636217" y="3185236"/>
                  </a:lnTo>
                  <a:lnTo>
                    <a:pt x="1630807" y="3185236"/>
                  </a:lnTo>
                  <a:lnTo>
                    <a:pt x="1629270" y="3188220"/>
                  </a:lnTo>
                  <a:lnTo>
                    <a:pt x="1626819" y="3191306"/>
                  </a:lnTo>
                  <a:lnTo>
                    <a:pt x="1619656" y="3197682"/>
                  </a:lnTo>
                  <a:lnTo>
                    <a:pt x="1615465" y="3200387"/>
                  </a:lnTo>
                  <a:lnTo>
                    <a:pt x="1610753" y="3202635"/>
                  </a:lnTo>
                  <a:lnTo>
                    <a:pt x="1610753" y="3210852"/>
                  </a:lnTo>
                  <a:lnTo>
                    <a:pt x="1627733" y="3200590"/>
                  </a:lnTo>
                  <a:lnTo>
                    <a:pt x="1627733" y="3230029"/>
                  </a:lnTo>
                  <a:lnTo>
                    <a:pt x="1119936" y="3230029"/>
                  </a:lnTo>
                  <a:lnTo>
                    <a:pt x="1119987" y="3229724"/>
                  </a:lnTo>
                  <a:lnTo>
                    <a:pt x="1119974" y="3212439"/>
                  </a:lnTo>
                  <a:lnTo>
                    <a:pt x="1113167" y="3192272"/>
                  </a:lnTo>
                  <a:lnTo>
                    <a:pt x="1112431" y="3191129"/>
                  </a:lnTo>
                  <a:lnTo>
                    <a:pt x="1111300" y="3190100"/>
                  </a:lnTo>
                  <a:lnTo>
                    <a:pt x="1111300" y="3209226"/>
                  </a:lnTo>
                  <a:lnTo>
                    <a:pt x="1111300" y="3230029"/>
                  </a:lnTo>
                  <a:lnTo>
                    <a:pt x="1110742" y="3230029"/>
                  </a:lnTo>
                  <a:lnTo>
                    <a:pt x="1110742" y="3235147"/>
                  </a:lnTo>
                  <a:lnTo>
                    <a:pt x="1109980" y="3239554"/>
                  </a:lnTo>
                  <a:lnTo>
                    <a:pt x="1104633" y="3247136"/>
                  </a:lnTo>
                  <a:lnTo>
                    <a:pt x="1101382" y="3249015"/>
                  </a:lnTo>
                  <a:lnTo>
                    <a:pt x="1093609" y="3249015"/>
                  </a:lnTo>
                  <a:lnTo>
                    <a:pt x="1090333" y="3247123"/>
                  </a:lnTo>
                  <a:lnTo>
                    <a:pt x="1085011" y="3239592"/>
                  </a:lnTo>
                  <a:lnTo>
                    <a:pt x="1084224" y="3235147"/>
                  </a:lnTo>
                  <a:lnTo>
                    <a:pt x="1110742" y="3235147"/>
                  </a:lnTo>
                  <a:lnTo>
                    <a:pt x="1110742" y="3230029"/>
                  </a:lnTo>
                  <a:lnTo>
                    <a:pt x="1104150" y="3230029"/>
                  </a:lnTo>
                  <a:lnTo>
                    <a:pt x="1104150" y="3197733"/>
                  </a:lnTo>
                  <a:lnTo>
                    <a:pt x="1099032" y="3197733"/>
                  </a:lnTo>
                  <a:lnTo>
                    <a:pt x="1099032" y="3230029"/>
                  </a:lnTo>
                  <a:lnTo>
                    <a:pt x="1083691" y="3230029"/>
                  </a:lnTo>
                  <a:lnTo>
                    <a:pt x="1083691" y="3209226"/>
                  </a:lnTo>
                  <a:lnTo>
                    <a:pt x="1085126" y="3201466"/>
                  </a:lnTo>
                  <a:lnTo>
                    <a:pt x="1088085" y="3197237"/>
                  </a:lnTo>
                  <a:lnTo>
                    <a:pt x="1090333" y="3193923"/>
                  </a:lnTo>
                  <a:lnTo>
                    <a:pt x="1093508" y="3192272"/>
                  </a:lnTo>
                  <a:lnTo>
                    <a:pt x="1101382" y="3192272"/>
                  </a:lnTo>
                  <a:lnTo>
                    <a:pt x="1104658" y="3194151"/>
                  </a:lnTo>
                  <a:lnTo>
                    <a:pt x="1109980" y="3201644"/>
                  </a:lnTo>
                  <a:lnTo>
                    <a:pt x="1111300" y="3209226"/>
                  </a:lnTo>
                  <a:lnTo>
                    <a:pt x="1111300" y="3190100"/>
                  </a:lnTo>
                  <a:lnTo>
                    <a:pt x="1110081" y="3188970"/>
                  </a:lnTo>
                  <a:lnTo>
                    <a:pt x="1107313" y="3187471"/>
                  </a:lnTo>
                  <a:lnTo>
                    <a:pt x="1104455" y="3185972"/>
                  </a:lnTo>
                  <a:lnTo>
                    <a:pt x="1101178" y="3185236"/>
                  </a:lnTo>
                  <a:lnTo>
                    <a:pt x="1092479" y="3185236"/>
                  </a:lnTo>
                  <a:lnTo>
                    <a:pt x="1077175" y="3201644"/>
                  </a:lnTo>
                  <a:lnTo>
                    <a:pt x="1075715" y="3205861"/>
                  </a:lnTo>
                  <a:lnTo>
                    <a:pt x="1074889" y="3212439"/>
                  </a:lnTo>
                  <a:lnTo>
                    <a:pt x="1074889" y="3220643"/>
                  </a:lnTo>
                  <a:lnTo>
                    <a:pt x="1075309" y="3229724"/>
                  </a:lnTo>
                  <a:lnTo>
                    <a:pt x="1075347" y="3230029"/>
                  </a:lnTo>
                  <a:lnTo>
                    <a:pt x="595490" y="3230029"/>
                  </a:lnTo>
                  <a:lnTo>
                    <a:pt x="595490" y="3200590"/>
                  </a:lnTo>
                  <a:lnTo>
                    <a:pt x="595490" y="3185236"/>
                  </a:lnTo>
                  <a:lnTo>
                    <a:pt x="589965" y="3185236"/>
                  </a:lnTo>
                  <a:lnTo>
                    <a:pt x="588530" y="3188220"/>
                  </a:lnTo>
                  <a:lnTo>
                    <a:pt x="586994" y="3190087"/>
                  </a:lnTo>
                  <a:lnTo>
                    <a:pt x="586994" y="3200590"/>
                  </a:lnTo>
                  <a:lnTo>
                    <a:pt x="586994" y="3230029"/>
                  </a:lnTo>
                  <a:lnTo>
                    <a:pt x="574827" y="3230029"/>
                  </a:lnTo>
                  <a:lnTo>
                    <a:pt x="574827" y="3208769"/>
                  </a:lnTo>
                  <a:lnTo>
                    <a:pt x="575538" y="3208413"/>
                  </a:lnTo>
                  <a:lnTo>
                    <a:pt x="578916" y="3206458"/>
                  </a:lnTo>
                  <a:lnTo>
                    <a:pt x="582193" y="3204502"/>
                  </a:lnTo>
                  <a:lnTo>
                    <a:pt x="584949" y="3202546"/>
                  </a:lnTo>
                  <a:lnTo>
                    <a:pt x="586994" y="3200590"/>
                  </a:lnTo>
                  <a:lnTo>
                    <a:pt x="586994" y="3190087"/>
                  </a:lnTo>
                  <a:lnTo>
                    <a:pt x="585978" y="3191306"/>
                  </a:lnTo>
                  <a:lnTo>
                    <a:pt x="578815" y="3197682"/>
                  </a:lnTo>
                  <a:lnTo>
                    <a:pt x="574827" y="3200323"/>
                  </a:lnTo>
                  <a:lnTo>
                    <a:pt x="574827" y="3197733"/>
                  </a:lnTo>
                  <a:lnTo>
                    <a:pt x="569709" y="3197733"/>
                  </a:lnTo>
                  <a:lnTo>
                    <a:pt x="569709" y="3230029"/>
                  </a:lnTo>
                  <a:lnTo>
                    <a:pt x="555396" y="3230029"/>
                  </a:lnTo>
                  <a:lnTo>
                    <a:pt x="555396" y="3225469"/>
                  </a:lnTo>
                  <a:lnTo>
                    <a:pt x="529310" y="3225469"/>
                  </a:lnTo>
                  <a:lnTo>
                    <a:pt x="529310" y="3230029"/>
                  </a:lnTo>
                  <a:lnTo>
                    <a:pt x="77800" y="3230029"/>
                  </a:lnTo>
                  <a:lnTo>
                    <a:pt x="62115" y="3230029"/>
                  </a:lnTo>
                  <a:lnTo>
                    <a:pt x="78701" y="3207499"/>
                  </a:lnTo>
                  <a:lnTo>
                    <a:pt x="78638" y="3198761"/>
                  </a:lnTo>
                  <a:lnTo>
                    <a:pt x="76809" y="3194443"/>
                  </a:lnTo>
                  <a:lnTo>
                    <a:pt x="74510" y="3192272"/>
                  </a:lnTo>
                  <a:lnTo>
                    <a:pt x="69951" y="3187954"/>
                  </a:lnTo>
                  <a:lnTo>
                    <a:pt x="69951" y="3200908"/>
                  </a:lnTo>
                  <a:lnTo>
                    <a:pt x="69951" y="3207499"/>
                  </a:lnTo>
                  <a:lnTo>
                    <a:pt x="68630" y="3210903"/>
                  </a:lnTo>
                  <a:lnTo>
                    <a:pt x="65963" y="3214522"/>
                  </a:lnTo>
                  <a:lnTo>
                    <a:pt x="63385" y="3218154"/>
                  </a:lnTo>
                  <a:lnTo>
                    <a:pt x="58293" y="3223018"/>
                  </a:lnTo>
                  <a:lnTo>
                    <a:pt x="49745" y="3230029"/>
                  </a:lnTo>
                  <a:lnTo>
                    <a:pt x="45516" y="3230029"/>
                  </a:lnTo>
                  <a:lnTo>
                    <a:pt x="45516" y="3197733"/>
                  </a:lnTo>
                  <a:lnTo>
                    <a:pt x="45516" y="3197580"/>
                  </a:lnTo>
                  <a:lnTo>
                    <a:pt x="49606" y="3193491"/>
                  </a:lnTo>
                  <a:lnTo>
                    <a:pt x="52870" y="3192272"/>
                  </a:lnTo>
                  <a:lnTo>
                    <a:pt x="60858" y="3192272"/>
                  </a:lnTo>
                  <a:lnTo>
                    <a:pt x="63919" y="3193440"/>
                  </a:lnTo>
                  <a:lnTo>
                    <a:pt x="68834" y="3198076"/>
                  </a:lnTo>
                  <a:lnTo>
                    <a:pt x="69951" y="3200908"/>
                  </a:lnTo>
                  <a:lnTo>
                    <a:pt x="69951" y="3187954"/>
                  </a:lnTo>
                  <a:lnTo>
                    <a:pt x="69037" y="3187077"/>
                  </a:lnTo>
                  <a:lnTo>
                    <a:pt x="63817" y="3185236"/>
                  </a:lnTo>
                  <a:lnTo>
                    <a:pt x="50520" y="3185236"/>
                  </a:lnTo>
                  <a:lnTo>
                    <a:pt x="45516" y="3186874"/>
                  </a:lnTo>
                  <a:lnTo>
                    <a:pt x="45516" y="2831388"/>
                  </a:lnTo>
                  <a:lnTo>
                    <a:pt x="77800" y="2831388"/>
                  </a:lnTo>
                  <a:lnTo>
                    <a:pt x="77800" y="2826270"/>
                  </a:lnTo>
                  <a:lnTo>
                    <a:pt x="45516" y="2826270"/>
                  </a:lnTo>
                  <a:lnTo>
                    <a:pt x="45516" y="2427681"/>
                  </a:lnTo>
                  <a:lnTo>
                    <a:pt x="77800" y="2427681"/>
                  </a:lnTo>
                  <a:lnTo>
                    <a:pt x="77800" y="2422563"/>
                  </a:lnTo>
                  <a:lnTo>
                    <a:pt x="45516" y="2422563"/>
                  </a:lnTo>
                  <a:lnTo>
                    <a:pt x="45516" y="2023922"/>
                  </a:lnTo>
                  <a:lnTo>
                    <a:pt x="77800" y="2023922"/>
                  </a:lnTo>
                  <a:lnTo>
                    <a:pt x="77800" y="2018804"/>
                  </a:lnTo>
                  <a:lnTo>
                    <a:pt x="45516" y="2018804"/>
                  </a:lnTo>
                  <a:lnTo>
                    <a:pt x="45516" y="1216406"/>
                  </a:lnTo>
                  <a:lnTo>
                    <a:pt x="77800" y="1216406"/>
                  </a:lnTo>
                  <a:lnTo>
                    <a:pt x="77800" y="1211287"/>
                  </a:lnTo>
                  <a:lnTo>
                    <a:pt x="45516" y="1211287"/>
                  </a:lnTo>
                  <a:lnTo>
                    <a:pt x="45516" y="812634"/>
                  </a:lnTo>
                  <a:lnTo>
                    <a:pt x="77800" y="812634"/>
                  </a:lnTo>
                  <a:lnTo>
                    <a:pt x="77800" y="807529"/>
                  </a:lnTo>
                  <a:lnTo>
                    <a:pt x="45516" y="807529"/>
                  </a:lnTo>
                  <a:lnTo>
                    <a:pt x="45516" y="408876"/>
                  </a:lnTo>
                  <a:lnTo>
                    <a:pt x="77800" y="408876"/>
                  </a:lnTo>
                  <a:lnTo>
                    <a:pt x="77800" y="403771"/>
                  </a:lnTo>
                  <a:lnTo>
                    <a:pt x="45516" y="403771"/>
                  </a:lnTo>
                  <a:lnTo>
                    <a:pt x="45516" y="37439"/>
                  </a:lnTo>
                  <a:lnTo>
                    <a:pt x="45516" y="5118"/>
                  </a:lnTo>
                  <a:lnTo>
                    <a:pt x="77800" y="5118"/>
                  </a:lnTo>
                  <a:lnTo>
                    <a:pt x="569709" y="5118"/>
                  </a:lnTo>
                  <a:lnTo>
                    <a:pt x="569709" y="37439"/>
                  </a:lnTo>
                  <a:lnTo>
                    <a:pt x="574827" y="37439"/>
                  </a:lnTo>
                  <a:lnTo>
                    <a:pt x="574827" y="5118"/>
                  </a:lnTo>
                  <a:lnTo>
                    <a:pt x="1099032" y="5118"/>
                  </a:lnTo>
                  <a:lnTo>
                    <a:pt x="1099032" y="37439"/>
                  </a:lnTo>
                  <a:lnTo>
                    <a:pt x="1104150" y="37439"/>
                  </a:lnTo>
                  <a:lnTo>
                    <a:pt x="1104150" y="5118"/>
                  </a:lnTo>
                  <a:lnTo>
                    <a:pt x="1628343" y="5118"/>
                  </a:lnTo>
                  <a:lnTo>
                    <a:pt x="1628343" y="37439"/>
                  </a:lnTo>
                  <a:lnTo>
                    <a:pt x="1633461" y="37439"/>
                  </a:lnTo>
                  <a:lnTo>
                    <a:pt x="1633461" y="5118"/>
                  </a:lnTo>
                  <a:lnTo>
                    <a:pt x="2125345" y="5118"/>
                  </a:lnTo>
                  <a:lnTo>
                    <a:pt x="2157666" y="5118"/>
                  </a:lnTo>
                  <a:lnTo>
                    <a:pt x="2157666" y="0"/>
                  </a:lnTo>
                  <a:lnTo>
                    <a:pt x="2125345" y="0"/>
                  </a:lnTo>
                  <a:lnTo>
                    <a:pt x="77800" y="0"/>
                  </a:lnTo>
                  <a:lnTo>
                    <a:pt x="42951" y="0"/>
                  </a:lnTo>
                  <a:lnTo>
                    <a:pt x="40398" y="50"/>
                  </a:lnTo>
                  <a:lnTo>
                    <a:pt x="40398" y="2590"/>
                  </a:lnTo>
                  <a:lnTo>
                    <a:pt x="40398" y="37439"/>
                  </a:lnTo>
                  <a:lnTo>
                    <a:pt x="40398" y="3191230"/>
                  </a:lnTo>
                  <a:lnTo>
                    <a:pt x="37426" y="3193770"/>
                  </a:lnTo>
                  <a:lnTo>
                    <a:pt x="35179" y="3198761"/>
                  </a:lnTo>
                  <a:lnTo>
                    <a:pt x="34671" y="3205276"/>
                  </a:lnTo>
                  <a:lnTo>
                    <a:pt x="40398" y="3205873"/>
                  </a:lnTo>
                  <a:lnTo>
                    <a:pt x="40398" y="3232581"/>
                  </a:lnTo>
                  <a:lnTo>
                    <a:pt x="42951" y="3232581"/>
                  </a:lnTo>
                  <a:lnTo>
                    <a:pt x="42951" y="3235147"/>
                  </a:lnTo>
                  <a:lnTo>
                    <a:pt x="43776" y="3235147"/>
                  </a:lnTo>
                  <a:lnTo>
                    <a:pt x="42138" y="3236671"/>
                  </a:lnTo>
                  <a:lnTo>
                    <a:pt x="37020" y="3242716"/>
                  </a:lnTo>
                  <a:lnTo>
                    <a:pt x="35179" y="3245789"/>
                  </a:lnTo>
                  <a:lnTo>
                    <a:pt x="34061" y="3248926"/>
                  </a:lnTo>
                  <a:lnTo>
                    <a:pt x="33235" y="3250806"/>
                  </a:lnTo>
                  <a:lnTo>
                    <a:pt x="32931" y="3252774"/>
                  </a:lnTo>
                  <a:lnTo>
                    <a:pt x="33032" y="3254819"/>
                  </a:lnTo>
                  <a:lnTo>
                    <a:pt x="78854" y="3254819"/>
                  </a:lnTo>
                  <a:lnTo>
                    <a:pt x="78854" y="3246653"/>
                  </a:lnTo>
                  <a:lnTo>
                    <a:pt x="44792" y="3246653"/>
                  </a:lnTo>
                  <a:lnTo>
                    <a:pt x="45821" y="3245104"/>
                  </a:lnTo>
                  <a:lnTo>
                    <a:pt x="46939" y="3243567"/>
                  </a:lnTo>
                  <a:lnTo>
                    <a:pt x="48475" y="3242030"/>
                  </a:lnTo>
                  <a:lnTo>
                    <a:pt x="49911" y="3240506"/>
                  </a:lnTo>
                  <a:lnTo>
                    <a:pt x="53187" y="3237598"/>
                  </a:lnTo>
                  <a:lnTo>
                    <a:pt x="56095" y="3235147"/>
                  </a:lnTo>
                  <a:lnTo>
                    <a:pt x="77800" y="3235147"/>
                  </a:lnTo>
                  <a:lnTo>
                    <a:pt x="586994" y="3235147"/>
                  </a:lnTo>
                  <a:lnTo>
                    <a:pt x="586994" y="3254819"/>
                  </a:lnTo>
                  <a:lnTo>
                    <a:pt x="595490" y="3254819"/>
                  </a:lnTo>
                  <a:lnTo>
                    <a:pt x="595490" y="3235147"/>
                  </a:lnTo>
                  <a:lnTo>
                    <a:pt x="1076198" y="3235147"/>
                  </a:lnTo>
                  <a:lnTo>
                    <a:pt x="1090853" y="3256013"/>
                  </a:lnTo>
                  <a:lnTo>
                    <a:pt x="1102614" y="3256013"/>
                  </a:lnTo>
                  <a:lnTo>
                    <a:pt x="1106805" y="3254654"/>
                  </a:lnTo>
                  <a:lnTo>
                    <a:pt x="1110081" y="3251924"/>
                  </a:lnTo>
                  <a:lnTo>
                    <a:pt x="1113447" y="3249193"/>
                  </a:lnTo>
                  <a:lnTo>
                    <a:pt x="1113574" y="3249015"/>
                  </a:lnTo>
                  <a:lnTo>
                    <a:pt x="1115910" y="3245332"/>
                  </a:lnTo>
                  <a:lnTo>
                    <a:pt x="1117815" y="3239554"/>
                  </a:lnTo>
                  <a:lnTo>
                    <a:pt x="1119276" y="3235337"/>
                  </a:lnTo>
                  <a:lnTo>
                    <a:pt x="1119289" y="3235147"/>
                  </a:lnTo>
                  <a:lnTo>
                    <a:pt x="1627733" y="3235147"/>
                  </a:lnTo>
                  <a:lnTo>
                    <a:pt x="1627733" y="3254819"/>
                  </a:lnTo>
                  <a:lnTo>
                    <a:pt x="1636217" y="3254819"/>
                  </a:lnTo>
                  <a:lnTo>
                    <a:pt x="1636217" y="3235147"/>
                  </a:lnTo>
                  <a:lnTo>
                    <a:pt x="2125345" y="3235147"/>
                  </a:lnTo>
                  <a:lnTo>
                    <a:pt x="2143201" y="3235147"/>
                  </a:lnTo>
                  <a:lnTo>
                    <a:pt x="2132406" y="3252774"/>
                  </a:lnTo>
                  <a:lnTo>
                    <a:pt x="2132406" y="3254819"/>
                  </a:lnTo>
                  <a:lnTo>
                    <a:pt x="2178227" y="3254819"/>
                  </a:lnTo>
                  <a:lnTo>
                    <a:pt x="2178227" y="324665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351370" y="5353600"/>
              <a:ext cx="78860" cy="6959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266986" y="4949850"/>
              <a:ext cx="163244" cy="7077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351370" y="4546079"/>
              <a:ext cx="66177" cy="6966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266986" y="4142319"/>
              <a:ext cx="163244" cy="7078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382975" y="3738558"/>
              <a:ext cx="45720" cy="71120"/>
            </a:xfrm>
            <a:custGeom>
              <a:avLst/>
              <a:gdLst/>
              <a:ahLst/>
              <a:cxnLst/>
              <a:rect l="l" t="t" r="r" b="b"/>
              <a:pathLst>
                <a:path w="45720" h="71120">
                  <a:moveTo>
                    <a:pt x="26286" y="0"/>
                  </a:moveTo>
                  <a:lnTo>
                    <a:pt x="17592" y="0"/>
                  </a:lnTo>
                  <a:lnTo>
                    <a:pt x="13399" y="1432"/>
                  </a:lnTo>
                  <a:lnTo>
                    <a:pt x="10023" y="4091"/>
                  </a:lnTo>
                  <a:lnTo>
                    <a:pt x="6750" y="6853"/>
                  </a:lnTo>
                  <a:lnTo>
                    <a:pt x="4193" y="10638"/>
                  </a:lnTo>
                  <a:lnTo>
                    <a:pt x="2273" y="16469"/>
                  </a:lnTo>
                  <a:lnTo>
                    <a:pt x="818" y="20663"/>
                  </a:lnTo>
                  <a:lnTo>
                    <a:pt x="0" y="27312"/>
                  </a:lnTo>
                  <a:lnTo>
                    <a:pt x="0" y="35496"/>
                  </a:lnTo>
                  <a:lnTo>
                    <a:pt x="15956" y="70788"/>
                  </a:lnTo>
                  <a:lnTo>
                    <a:pt x="27718" y="70788"/>
                  </a:lnTo>
                  <a:lnTo>
                    <a:pt x="31912" y="69458"/>
                  </a:lnTo>
                  <a:lnTo>
                    <a:pt x="35185" y="66696"/>
                  </a:lnTo>
                  <a:lnTo>
                    <a:pt x="38560" y="64037"/>
                  </a:lnTo>
                  <a:lnTo>
                    <a:pt x="38690" y="63832"/>
                  </a:lnTo>
                  <a:lnTo>
                    <a:pt x="18717" y="63832"/>
                  </a:lnTo>
                  <a:lnTo>
                    <a:pt x="15444" y="61991"/>
                  </a:lnTo>
                  <a:lnTo>
                    <a:pt x="10126" y="54421"/>
                  </a:lnTo>
                  <a:lnTo>
                    <a:pt x="8796" y="46851"/>
                  </a:lnTo>
                  <a:lnTo>
                    <a:pt x="8796" y="24039"/>
                  </a:lnTo>
                  <a:lnTo>
                    <a:pt x="10228" y="16264"/>
                  </a:lnTo>
                  <a:lnTo>
                    <a:pt x="13194" y="12070"/>
                  </a:lnTo>
                  <a:lnTo>
                    <a:pt x="15444" y="8797"/>
                  </a:lnTo>
                  <a:lnTo>
                    <a:pt x="18615" y="7058"/>
                  </a:lnTo>
                  <a:lnTo>
                    <a:pt x="38261" y="7058"/>
                  </a:lnTo>
                  <a:lnTo>
                    <a:pt x="37538" y="5933"/>
                  </a:lnTo>
                  <a:lnTo>
                    <a:pt x="35185" y="3784"/>
                  </a:lnTo>
                  <a:lnTo>
                    <a:pt x="32423" y="2250"/>
                  </a:lnTo>
                  <a:lnTo>
                    <a:pt x="29559" y="818"/>
                  </a:lnTo>
                  <a:lnTo>
                    <a:pt x="26286" y="0"/>
                  </a:lnTo>
                  <a:close/>
                </a:path>
                <a:path w="45720" h="71120">
                  <a:moveTo>
                    <a:pt x="38261" y="7058"/>
                  </a:moveTo>
                  <a:lnTo>
                    <a:pt x="26491" y="7058"/>
                  </a:lnTo>
                  <a:lnTo>
                    <a:pt x="29764" y="9002"/>
                  </a:lnTo>
                  <a:lnTo>
                    <a:pt x="32423" y="12684"/>
                  </a:lnTo>
                  <a:lnTo>
                    <a:pt x="35083" y="16469"/>
                  </a:lnTo>
                  <a:lnTo>
                    <a:pt x="36412" y="24039"/>
                  </a:lnTo>
                  <a:lnTo>
                    <a:pt x="36412" y="46851"/>
                  </a:lnTo>
                  <a:lnTo>
                    <a:pt x="35083" y="54421"/>
                  </a:lnTo>
                  <a:lnTo>
                    <a:pt x="32423" y="58206"/>
                  </a:lnTo>
                  <a:lnTo>
                    <a:pt x="29764" y="61888"/>
                  </a:lnTo>
                  <a:lnTo>
                    <a:pt x="26491" y="63832"/>
                  </a:lnTo>
                  <a:lnTo>
                    <a:pt x="38690" y="63832"/>
                  </a:lnTo>
                  <a:lnTo>
                    <a:pt x="41015" y="60149"/>
                  </a:lnTo>
                  <a:lnTo>
                    <a:pt x="42652" y="55137"/>
                  </a:lnTo>
                  <a:lnTo>
                    <a:pt x="44391" y="50124"/>
                  </a:lnTo>
                  <a:lnTo>
                    <a:pt x="45085" y="44567"/>
                  </a:lnTo>
                  <a:lnTo>
                    <a:pt x="45093" y="27312"/>
                  </a:lnTo>
                  <a:lnTo>
                    <a:pt x="44697" y="23118"/>
                  </a:lnTo>
                  <a:lnTo>
                    <a:pt x="43675" y="19026"/>
                  </a:lnTo>
                  <a:lnTo>
                    <a:pt x="42549" y="15037"/>
                  </a:lnTo>
                  <a:lnTo>
                    <a:pt x="41117" y="11559"/>
                  </a:lnTo>
                  <a:lnTo>
                    <a:pt x="38261" y="7058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8" name="object 7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298591" y="3334900"/>
              <a:ext cx="129081" cy="7078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389522" y="2931140"/>
              <a:ext cx="26034" cy="69850"/>
            </a:xfrm>
            <a:custGeom>
              <a:avLst/>
              <a:gdLst/>
              <a:ahLst/>
              <a:cxnLst/>
              <a:rect l="l" t="t" r="r" b="b"/>
              <a:pathLst>
                <a:path w="26034" h="69850">
                  <a:moveTo>
                    <a:pt x="25468" y="0"/>
                  </a:moveTo>
                  <a:lnTo>
                    <a:pt x="20047" y="0"/>
                  </a:lnTo>
                  <a:lnTo>
                    <a:pt x="18513" y="2966"/>
                  </a:lnTo>
                  <a:lnTo>
                    <a:pt x="16058" y="6035"/>
                  </a:lnTo>
                  <a:lnTo>
                    <a:pt x="8898" y="12377"/>
                  </a:lnTo>
                  <a:lnTo>
                    <a:pt x="4705" y="15139"/>
                  </a:lnTo>
                  <a:lnTo>
                    <a:pt x="0" y="17390"/>
                  </a:lnTo>
                  <a:lnTo>
                    <a:pt x="0" y="25573"/>
                  </a:lnTo>
                  <a:lnTo>
                    <a:pt x="16979" y="15344"/>
                  </a:lnTo>
                  <a:lnTo>
                    <a:pt x="16979" y="69560"/>
                  </a:lnTo>
                  <a:lnTo>
                    <a:pt x="25468" y="69560"/>
                  </a:lnTo>
                  <a:lnTo>
                    <a:pt x="25468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0" name="object 8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05138" y="2527379"/>
              <a:ext cx="122535" cy="70788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0537342" y="3761688"/>
              <a:ext cx="1061720" cy="1746250"/>
            </a:xfrm>
            <a:custGeom>
              <a:avLst/>
              <a:gdLst/>
              <a:ahLst/>
              <a:cxnLst/>
              <a:rect l="l" t="t" r="r" b="b"/>
              <a:pathLst>
                <a:path w="1061720" h="1746250">
                  <a:moveTo>
                    <a:pt x="5118" y="1738045"/>
                  </a:moveTo>
                  <a:lnTo>
                    <a:pt x="0" y="1738045"/>
                  </a:lnTo>
                  <a:lnTo>
                    <a:pt x="0" y="1745716"/>
                  </a:lnTo>
                  <a:lnTo>
                    <a:pt x="5118" y="1745716"/>
                  </a:lnTo>
                  <a:lnTo>
                    <a:pt x="5118" y="1738045"/>
                  </a:lnTo>
                  <a:close/>
                </a:path>
                <a:path w="1061720" h="1746250">
                  <a:moveTo>
                    <a:pt x="5118" y="1707362"/>
                  </a:moveTo>
                  <a:lnTo>
                    <a:pt x="0" y="1707362"/>
                  </a:lnTo>
                  <a:lnTo>
                    <a:pt x="0" y="1715033"/>
                  </a:lnTo>
                  <a:lnTo>
                    <a:pt x="5118" y="1715033"/>
                  </a:lnTo>
                  <a:lnTo>
                    <a:pt x="5118" y="1707362"/>
                  </a:lnTo>
                  <a:close/>
                </a:path>
                <a:path w="1061720" h="1746250">
                  <a:moveTo>
                    <a:pt x="5118" y="1676666"/>
                  </a:moveTo>
                  <a:lnTo>
                    <a:pt x="0" y="1676666"/>
                  </a:lnTo>
                  <a:lnTo>
                    <a:pt x="0" y="1684337"/>
                  </a:lnTo>
                  <a:lnTo>
                    <a:pt x="5118" y="1684337"/>
                  </a:lnTo>
                  <a:lnTo>
                    <a:pt x="5118" y="1676666"/>
                  </a:lnTo>
                  <a:close/>
                </a:path>
                <a:path w="1061720" h="1746250">
                  <a:moveTo>
                    <a:pt x="5118" y="1645983"/>
                  </a:moveTo>
                  <a:lnTo>
                    <a:pt x="0" y="1645983"/>
                  </a:lnTo>
                  <a:lnTo>
                    <a:pt x="0" y="1653654"/>
                  </a:lnTo>
                  <a:lnTo>
                    <a:pt x="5118" y="1653654"/>
                  </a:lnTo>
                  <a:lnTo>
                    <a:pt x="5118" y="1645983"/>
                  </a:lnTo>
                  <a:close/>
                </a:path>
                <a:path w="1061720" h="1746250">
                  <a:moveTo>
                    <a:pt x="5118" y="1615287"/>
                  </a:moveTo>
                  <a:lnTo>
                    <a:pt x="0" y="1615287"/>
                  </a:lnTo>
                  <a:lnTo>
                    <a:pt x="0" y="1622958"/>
                  </a:lnTo>
                  <a:lnTo>
                    <a:pt x="5118" y="1622958"/>
                  </a:lnTo>
                  <a:lnTo>
                    <a:pt x="5118" y="1615287"/>
                  </a:lnTo>
                  <a:close/>
                </a:path>
                <a:path w="1061720" h="1746250">
                  <a:moveTo>
                    <a:pt x="5118" y="1584604"/>
                  </a:moveTo>
                  <a:lnTo>
                    <a:pt x="0" y="1584604"/>
                  </a:lnTo>
                  <a:lnTo>
                    <a:pt x="0" y="1592275"/>
                  </a:lnTo>
                  <a:lnTo>
                    <a:pt x="5118" y="1592275"/>
                  </a:lnTo>
                  <a:lnTo>
                    <a:pt x="5118" y="1584604"/>
                  </a:lnTo>
                  <a:close/>
                </a:path>
                <a:path w="1061720" h="1746250">
                  <a:moveTo>
                    <a:pt x="5118" y="1553921"/>
                  </a:moveTo>
                  <a:lnTo>
                    <a:pt x="0" y="1553921"/>
                  </a:lnTo>
                  <a:lnTo>
                    <a:pt x="0" y="1561592"/>
                  </a:lnTo>
                  <a:lnTo>
                    <a:pt x="5118" y="1561592"/>
                  </a:lnTo>
                  <a:lnTo>
                    <a:pt x="5118" y="1553921"/>
                  </a:lnTo>
                  <a:close/>
                </a:path>
                <a:path w="1061720" h="1746250">
                  <a:moveTo>
                    <a:pt x="5118" y="1523225"/>
                  </a:moveTo>
                  <a:lnTo>
                    <a:pt x="0" y="1523225"/>
                  </a:lnTo>
                  <a:lnTo>
                    <a:pt x="0" y="1530896"/>
                  </a:lnTo>
                  <a:lnTo>
                    <a:pt x="5118" y="1530896"/>
                  </a:lnTo>
                  <a:lnTo>
                    <a:pt x="5118" y="1523225"/>
                  </a:lnTo>
                  <a:close/>
                </a:path>
                <a:path w="1061720" h="1746250">
                  <a:moveTo>
                    <a:pt x="5118" y="1492542"/>
                  </a:moveTo>
                  <a:lnTo>
                    <a:pt x="0" y="1492542"/>
                  </a:lnTo>
                  <a:lnTo>
                    <a:pt x="0" y="1500212"/>
                  </a:lnTo>
                  <a:lnTo>
                    <a:pt x="5118" y="1500212"/>
                  </a:lnTo>
                  <a:lnTo>
                    <a:pt x="5118" y="1492542"/>
                  </a:lnTo>
                  <a:close/>
                </a:path>
                <a:path w="1061720" h="1746250">
                  <a:moveTo>
                    <a:pt x="5118" y="1461846"/>
                  </a:moveTo>
                  <a:lnTo>
                    <a:pt x="0" y="1461846"/>
                  </a:lnTo>
                  <a:lnTo>
                    <a:pt x="0" y="1469517"/>
                  </a:lnTo>
                  <a:lnTo>
                    <a:pt x="5118" y="1469517"/>
                  </a:lnTo>
                  <a:lnTo>
                    <a:pt x="5118" y="1461846"/>
                  </a:lnTo>
                  <a:close/>
                </a:path>
                <a:path w="1061720" h="1746250">
                  <a:moveTo>
                    <a:pt x="5118" y="1431163"/>
                  </a:moveTo>
                  <a:lnTo>
                    <a:pt x="0" y="1431163"/>
                  </a:lnTo>
                  <a:lnTo>
                    <a:pt x="0" y="1438833"/>
                  </a:lnTo>
                  <a:lnTo>
                    <a:pt x="5118" y="1438833"/>
                  </a:lnTo>
                  <a:lnTo>
                    <a:pt x="5118" y="1431163"/>
                  </a:lnTo>
                  <a:close/>
                </a:path>
                <a:path w="1061720" h="1746250">
                  <a:moveTo>
                    <a:pt x="5118" y="1400467"/>
                  </a:moveTo>
                  <a:lnTo>
                    <a:pt x="0" y="1400467"/>
                  </a:lnTo>
                  <a:lnTo>
                    <a:pt x="0" y="1408137"/>
                  </a:lnTo>
                  <a:lnTo>
                    <a:pt x="5118" y="1408137"/>
                  </a:lnTo>
                  <a:lnTo>
                    <a:pt x="5118" y="1400467"/>
                  </a:lnTo>
                  <a:close/>
                </a:path>
                <a:path w="1061720" h="1746250">
                  <a:moveTo>
                    <a:pt x="5118" y="1369783"/>
                  </a:moveTo>
                  <a:lnTo>
                    <a:pt x="0" y="1369783"/>
                  </a:lnTo>
                  <a:lnTo>
                    <a:pt x="0" y="1377454"/>
                  </a:lnTo>
                  <a:lnTo>
                    <a:pt x="5118" y="1377454"/>
                  </a:lnTo>
                  <a:lnTo>
                    <a:pt x="5118" y="1369783"/>
                  </a:lnTo>
                  <a:close/>
                </a:path>
                <a:path w="1061720" h="1746250">
                  <a:moveTo>
                    <a:pt x="5118" y="1339088"/>
                  </a:moveTo>
                  <a:lnTo>
                    <a:pt x="0" y="1339088"/>
                  </a:lnTo>
                  <a:lnTo>
                    <a:pt x="0" y="1346771"/>
                  </a:lnTo>
                  <a:lnTo>
                    <a:pt x="5118" y="1346771"/>
                  </a:lnTo>
                  <a:lnTo>
                    <a:pt x="5118" y="1339088"/>
                  </a:lnTo>
                  <a:close/>
                </a:path>
                <a:path w="1061720" h="1746250">
                  <a:moveTo>
                    <a:pt x="5118" y="1308404"/>
                  </a:moveTo>
                  <a:lnTo>
                    <a:pt x="0" y="1308404"/>
                  </a:lnTo>
                  <a:lnTo>
                    <a:pt x="0" y="1316075"/>
                  </a:lnTo>
                  <a:lnTo>
                    <a:pt x="5118" y="1316075"/>
                  </a:lnTo>
                  <a:lnTo>
                    <a:pt x="5118" y="1308404"/>
                  </a:lnTo>
                  <a:close/>
                </a:path>
                <a:path w="1061720" h="1746250">
                  <a:moveTo>
                    <a:pt x="5118" y="1277721"/>
                  </a:moveTo>
                  <a:lnTo>
                    <a:pt x="0" y="1277721"/>
                  </a:lnTo>
                  <a:lnTo>
                    <a:pt x="0" y="1285392"/>
                  </a:lnTo>
                  <a:lnTo>
                    <a:pt x="5118" y="1285392"/>
                  </a:lnTo>
                  <a:lnTo>
                    <a:pt x="5118" y="1277721"/>
                  </a:lnTo>
                  <a:close/>
                </a:path>
                <a:path w="1061720" h="1746250">
                  <a:moveTo>
                    <a:pt x="5118" y="1247025"/>
                  </a:moveTo>
                  <a:lnTo>
                    <a:pt x="0" y="1247025"/>
                  </a:lnTo>
                  <a:lnTo>
                    <a:pt x="0" y="1254696"/>
                  </a:lnTo>
                  <a:lnTo>
                    <a:pt x="5118" y="1254696"/>
                  </a:lnTo>
                  <a:lnTo>
                    <a:pt x="5118" y="1247025"/>
                  </a:lnTo>
                  <a:close/>
                </a:path>
                <a:path w="1061720" h="1746250">
                  <a:moveTo>
                    <a:pt x="5118" y="1216342"/>
                  </a:moveTo>
                  <a:lnTo>
                    <a:pt x="0" y="1216342"/>
                  </a:lnTo>
                  <a:lnTo>
                    <a:pt x="0" y="1224013"/>
                  </a:lnTo>
                  <a:lnTo>
                    <a:pt x="5118" y="1224013"/>
                  </a:lnTo>
                  <a:lnTo>
                    <a:pt x="5118" y="1216342"/>
                  </a:lnTo>
                  <a:close/>
                </a:path>
                <a:path w="1061720" h="1746250">
                  <a:moveTo>
                    <a:pt x="5118" y="1185646"/>
                  </a:moveTo>
                  <a:lnTo>
                    <a:pt x="0" y="1185646"/>
                  </a:lnTo>
                  <a:lnTo>
                    <a:pt x="0" y="1193317"/>
                  </a:lnTo>
                  <a:lnTo>
                    <a:pt x="5118" y="1193317"/>
                  </a:lnTo>
                  <a:lnTo>
                    <a:pt x="5118" y="1185646"/>
                  </a:lnTo>
                  <a:close/>
                </a:path>
                <a:path w="1061720" h="1746250">
                  <a:moveTo>
                    <a:pt x="5118" y="1154963"/>
                  </a:moveTo>
                  <a:lnTo>
                    <a:pt x="0" y="1154963"/>
                  </a:lnTo>
                  <a:lnTo>
                    <a:pt x="0" y="1162634"/>
                  </a:lnTo>
                  <a:lnTo>
                    <a:pt x="5118" y="1162634"/>
                  </a:lnTo>
                  <a:lnTo>
                    <a:pt x="5118" y="1154963"/>
                  </a:lnTo>
                  <a:close/>
                </a:path>
                <a:path w="1061720" h="1746250">
                  <a:moveTo>
                    <a:pt x="5118" y="1124267"/>
                  </a:moveTo>
                  <a:lnTo>
                    <a:pt x="0" y="1124267"/>
                  </a:lnTo>
                  <a:lnTo>
                    <a:pt x="0" y="1131951"/>
                  </a:lnTo>
                  <a:lnTo>
                    <a:pt x="5118" y="1131951"/>
                  </a:lnTo>
                  <a:lnTo>
                    <a:pt x="5118" y="1124267"/>
                  </a:lnTo>
                  <a:close/>
                </a:path>
                <a:path w="1061720" h="1746250">
                  <a:moveTo>
                    <a:pt x="5118" y="1093584"/>
                  </a:moveTo>
                  <a:lnTo>
                    <a:pt x="0" y="1093584"/>
                  </a:lnTo>
                  <a:lnTo>
                    <a:pt x="0" y="1101255"/>
                  </a:lnTo>
                  <a:lnTo>
                    <a:pt x="5118" y="1101255"/>
                  </a:lnTo>
                  <a:lnTo>
                    <a:pt x="5118" y="1093584"/>
                  </a:lnTo>
                  <a:close/>
                </a:path>
                <a:path w="1061720" h="1746250">
                  <a:moveTo>
                    <a:pt x="5118" y="1062901"/>
                  </a:moveTo>
                  <a:lnTo>
                    <a:pt x="0" y="1062901"/>
                  </a:lnTo>
                  <a:lnTo>
                    <a:pt x="0" y="1070571"/>
                  </a:lnTo>
                  <a:lnTo>
                    <a:pt x="5118" y="1070571"/>
                  </a:lnTo>
                  <a:lnTo>
                    <a:pt x="5118" y="1062901"/>
                  </a:lnTo>
                  <a:close/>
                </a:path>
                <a:path w="1061720" h="1746250">
                  <a:moveTo>
                    <a:pt x="5118" y="1032205"/>
                  </a:moveTo>
                  <a:lnTo>
                    <a:pt x="0" y="1032205"/>
                  </a:lnTo>
                  <a:lnTo>
                    <a:pt x="0" y="1039876"/>
                  </a:lnTo>
                  <a:lnTo>
                    <a:pt x="5118" y="1039876"/>
                  </a:lnTo>
                  <a:lnTo>
                    <a:pt x="5118" y="1032205"/>
                  </a:lnTo>
                  <a:close/>
                </a:path>
                <a:path w="1061720" h="1746250">
                  <a:moveTo>
                    <a:pt x="5118" y="838200"/>
                  </a:moveTo>
                  <a:lnTo>
                    <a:pt x="0" y="838200"/>
                  </a:lnTo>
                  <a:lnTo>
                    <a:pt x="0" y="845870"/>
                  </a:lnTo>
                  <a:lnTo>
                    <a:pt x="5118" y="845870"/>
                  </a:lnTo>
                  <a:lnTo>
                    <a:pt x="5118" y="838200"/>
                  </a:lnTo>
                  <a:close/>
                </a:path>
                <a:path w="1061720" h="1746250">
                  <a:moveTo>
                    <a:pt x="5118" y="807516"/>
                  </a:moveTo>
                  <a:lnTo>
                    <a:pt x="0" y="807516"/>
                  </a:lnTo>
                  <a:lnTo>
                    <a:pt x="0" y="815187"/>
                  </a:lnTo>
                  <a:lnTo>
                    <a:pt x="5118" y="815187"/>
                  </a:lnTo>
                  <a:lnTo>
                    <a:pt x="5118" y="807516"/>
                  </a:lnTo>
                  <a:close/>
                </a:path>
                <a:path w="1061720" h="1746250">
                  <a:moveTo>
                    <a:pt x="5118" y="776820"/>
                  </a:moveTo>
                  <a:lnTo>
                    <a:pt x="0" y="776820"/>
                  </a:lnTo>
                  <a:lnTo>
                    <a:pt x="0" y="784504"/>
                  </a:lnTo>
                  <a:lnTo>
                    <a:pt x="5118" y="784504"/>
                  </a:lnTo>
                  <a:lnTo>
                    <a:pt x="5118" y="776820"/>
                  </a:lnTo>
                  <a:close/>
                </a:path>
                <a:path w="1061720" h="1746250">
                  <a:moveTo>
                    <a:pt x="5118" y="746137"/>
                  </a:moveTo>
                  <a:lnTo>
                    <a:pt x="0" y="746137"/>
                  </a:lnTo>
                  <a:lnTo>
                    <a:pt x="0" y="753808"/>
                  </a:lnTo>
                  <a:lnTo>
                    <a:pt x="5118" y="753808"/>
                  </a:lnTo>
                  <a:lnTo>
                    <a:pt x="5118" y="746137"/>
                  </a:lnTo>
                  <a:close/>
                </a:path>
                <a:path w="1061720" h="1746250">
                  <a:moveTo>
                    <a:pt x="5118" y="715454"/>
                  </a:moveTo>
                  <a:lnTo>
                    <a:pt x="0" y="715454"/>
                  </a:lnTo>
                  <a:lnTo>
                    <a:pt x="0" y="723125"/>
                  </a:lnTo>
                  <a:lnTo>
                    <a:pt x="5118" y="723125"/>
                  </a:lnTo>
                  <a:lnTo>
                    <a:pt x="5118" y="715454"/>
                  </a:lnTo>
                  <a:close/>
                </a:path>
                <a:path w="1061720" h="1746250">
                  <a:moveTo>
                    <a:pt x="5118" y="684758"/>
                  </a:moveTo>
                  <a:lnTo>
                    <a:pt x="0" y="684758"/>
                  </a:lnTo>
                  <a:lnTo>
                    <a:pt x="0" y="692429"/>
                  </a:lnTo>
                  <a:lnTo>
                    <a:pt x="5118" y="692429"/>
                  </a:lnTo>
                  <a:lnTo>
                    <a:pt x="5118" y="684758"/>
                  </a:lnTo>
                  <a:close/>
                </a:path>
                <a:path w="1061720" h="1746250">
                  <a:moveTo>
                    <a:pt x="5118" y="654075"/>
                  </a:moveTo>
                  <a:lnTo>
                    <a:pt x="0" y="654075"/>
                  </a:lnTo>
                  <a:lnTo>
                    <a:pt x="0" y="661746"/>
                  </a:lnTo>
                  <a:lnTo>
                    <a:pt x="5118" y="661746"/>
                  </a:lnTo>
                  <a:lnTo>
                    <a:pt x="5118" y="654075"/>
                  </a:lnTo>
                  <a:close/>
                </a:path>
                <a:path w="1061720" h="1746250">
                  <a:moveTo>
                    <a:pt x="5118" y="623379"/>
                  </a:moveTo>
                  <a:lnTo>
                    <a:pt x="0" y="623379"/>
                  </a:lnTo>
                  <a:lnTo>
                    <a:pt x="0" y="631050"/>
                  </a:lnTo>
                  <a:lnTo>
                    <a:pt x="5118" y="631050"/>
                  </a:lnTo>
                  <a:lnTo>
                    <a:pt x="5118" y="623379"/>
                  </a:lnTo>
                  <a:close/>
                </a:path>
                <a:path w="1061720" h="1746250">
                  <a:moveTo>
                    <a:pt x="5118" y="592696"/>
                  </a:moveTo>
                  <a:lnTo>
                    <a:pt x="0" y="592696"/>
                  </a:lnTo>
                  <a:lnTo>
                    <a:pt x="0" y="600367"/>
                  </a:lnTo>
                  <a:lnTo>
                    <a:pt x="5118" y="600367"/>
                  </a:lnTo>
                  <a:lnTo>
                    <a:pt x="5118" y="592696"/>
                  </a:lnTo>
                  <a:close/>
                </a:path>
                <a:path w="1061720" h="1746250">
                  <a:moveTo>
                    <a:pt x="5118" y="562000"/>
                  </a:moveTo>
                  <a:lnTo>
                    <a:pt x="0" y="562000"/>
                  </a:lnTo>
                  <a:lnTo>
                    <a:pt x="0" y="569683"/>
                  </a:lnTo>
                  <a:lnTo>
                    <a:pt x="5118" y="569683"/>
                  </a:lnTo>
                  <a:lnTo>
                    <a:pt x="5118" y="562000"/>
                  </a:lnTo>
                  <a:close/>
                </a:path>
                <a:path w="1061720" h="1746250">
                  <a:moveTo>
                    <a:pt x="5118" y="531317"/>
                  </a:moveTo>
                  <a:lnTo>
                    <a:pt x="0" y="531317"/>
                  </a:lnTo>
                  <a:lnTo>
                    <a:pt x="0" y="538988"/>
                  </a:lnTo>
                  <a:lnTo>
                    <a:pt x="5118" y="538988"/>
                  </a:lnTo>
                  <a:lnTo>
                    <a:pt x="5118" y="531317"/>
                  </a:lnTo>
                  <a:close/>
                </a:path>
                <a:path w="1061720" h="1746250">
                  <a:moveTo>
                    <a:pt x="5118" y="500634"/>
                  </a:moveTo>
                  <a:lnTo>
                    <a:pt x="0" y="500634"/>
                  </a:lnTo>
                  <a:lnTo>
                    <a:pt x="0" y="508304"/>
                  </a:lnTo>
                  <a:lnTo>
                    <a:pt x="5118" y="508304"/>
                  </a:lnTo>
                  <a:lnTo>
                    <a:pt x="5118" y="500634"/>
                  </a:lnTo>
                  <a:close/>
                </a:path>
                <a:path w="1061720" h="1746250">
                  <a:moveTo>
                    <a:pt x="5118" y="469938"/>
                  </a:moveTo>
                  <a:lnTo>
                    <a:pt x="0" y="469938"/>
                  </a:lnTo>
                  <a:lnTo>
                    <a:pt x="0" y="477608"/>
                  </a:lnTo>
                  <a:lnTo>
                    <a:pt x="5118" y="477608"/>
                  </a:lnTo>
                  <a:lnTo>
                    <a:pt x="5118" y="469938"/>
                  </a:lnTo>
                  <a:close/>
                </a:path>
                <a:path w="1061720" h="1746250">
                  <a:moveTo>
                    <a:pt x="5118" y="439254"/>
                  </a:moveTo>
                  <a:lnTo>
                    <a:pt x="0" y="439254"/>
                  </a:lnTo>
                  <a:lnTo>
                    <a:pt x="0" y="446925"/>
                  </a:lnTo>
                  <a:lnTo>
                    <a:pt x="5118" y="446925"/>
                  </a:lnTo>
                  <a:lnTo>
                    <a:pt x="5118" y="439254"/>
                  </a:lnTo>
                  <a:close/>
                </a:path>
                <a:path w="1061720" h="1746250">
                  <a:moveTo>
                    <a:pt x="5118" y="408559"/>
                  </a:moveTo>
                  <a:lnTo>
                    <a:pt x="0" y="408559"/>
                  </a:lnTo>
                  <a:lnTo>
                    <a:pt x="0" y="416229"/>
                  </a:lnTo>
                  <a:lnTo>
                    <a:pt x="5118" y="416229"/>
                  </a:lnTo>
                  <a:lnTo>
                    <a:pt x="5118" y="408559"/>
                  </a:lnTo>
                  <a:close/>
                </a:path>
                <a:path w="1061720" h="1746250">
                  <a:moveTo>
                    <a:pt x="5118" y="377875"/>
                  </a:moveTo>
                  <a:lnTo>
                    <a:pt x="0" y="377875"/>
                  </a:lnTo>
                  <a:lnTo>
                    <a:pt x="0" y="385546"/>
                  </a:lnTo>
                  <a:lnTo>
                    <a:pt x="5118" y="385546"/>
                  </a:lnTo>
                  <a:lnTo>
                    <a:pt x="5118" y="377875"/>
                  </a:lnTo>
                  <a:close/>
                </a:path>
                <a:path w="1061720" h="1746250">
                  <a:moveTo>
                    <a:pt x="5118" y="347179"/>
                  </a:moveTo>
                  <a:lnTo>
                    <a:pt x="0" y="347179"/>
                  </a:lnTo>
                  <a:lnTo>
                    <a:pt x="0" y="354863"/>
                  </a:lnTo>
                  <a:lnTo>
                    <a:pt x="5118" y="354863"/>
                  </a:lnTo>
                  <a:lnTo>
                    <a:pt x="5118" y="347179"/>
                  </a:lnTo>
                  <a:close/>
                </a:path>
                <a:path w="1061720" h="1746250">
                  <a:moveTo>
                    <a:pt x="5118" y="316496"/>
                  </a:moveTo>
                  <a:lnTo>
                    <a:pt x="0" y="316496"/>
                  </a:lnTo>
                  <a:lnTo>
                    <a:pt x="0" y="324167"/>
                  </a:lnTo>
                  <a:lnTo>
                    <a:pt x="5118" y="324167"/>
                  </a:lnTo>
                  <a:lnTo>
                    <a:pt x="5118" y="316496"/>
                  </a:lnTo>
                  <a:close/>
                </a:path>
                <a:path w="1061720" h="1746250">
                  <a:moveTo>
                    <a:pt x="5118" y="285813"/>
                  </a:moveTo>
                  <a:lnTo>
                    <a:pt x="0" y="285813"/>
                  </a:lnTo>
                  <a:lnTo>
                    <a:pt x="0" y="293484"/>
                  </a:lnTo>
                  <a:lnTo>
                    <a:pt x="5118" y="293484"/>
                  </a:lnTo>
                  <a:lnTo>
                    <a:pt x="5118" y="285813"/>
                  </a:lnTo>
                  <a:close/>
                </a:path>
                <a:path w="1061720" h="1746250">
                  <a:moveTo>
                    <a:pt x="5118" y="255117"/>
                  </a:moveTo>
                  <a:lnTo>
                    <a:pt x="0" y="255117"/>
                  </a:lnTo>
                  <a:lnTo>
                    <a:pt x="0" y="262788"/>
                  </a:lnTo>
                  <a:lnTo>
                    <a:pt x="5118" y="262788"/>
                  </a:lnTo>
                  <a:lnTo>
                    <a:pt x="5118" y="255117"/>
                  </a:lnTo>
                  <a:close/>
                </a:path>
                <a:path w="1061720" h="1746250">
                  <a:moveTo>
                    <a:pt x="5118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18" y="7670"/>
                  </a:lnTo>
                  <a:lnTo>
                    <a:pt x="5118" y="0"/>
                  </a:lnTo>
                  <a:close/>
                </a:path>
                <a:path w="1061720" h="1746250">
                  <a:moveTo>
                    <a:pt x="132969" y="127863"/>
                  </a:moveTo>
                  <a:lnTo>
                    <a:pt x="125298" y="127863"/>
                  </a:lnTo>
                  <a:lnTo>
                    <a:pt x="125298" y="132981"/>
                  </a:lnTo>
                  <a:lnTo>
                    <a:pt x="132969" y="132981"/>
                  </a:lnTo>
                  <a:lnTo>
                    <a:pt x="132969" y="127863"/>
                  </a:lnTo>
                  <a:close/>
                </a:path>
                <a:path w="1061720" h="1746250">
                  <a:moveTo>
                    <a:pt x="163652" y="127863"/>
                  </a:moveTo>
                  <a:lnTo>
                    <a:pt x="155981" y="127863"/>
                  </a:lnTo>
                  <a:lnTo>
                    <a:pt x="155981" y="132981"/>
                  </a:lnTo>
                  <a:lnTo>
                    <a:pt x="163652" y="132981"/>
                  </a:lnTo>
                  <a:lnTo>
                    <a:pt x="163652" y="127863"/>
                  </a:lnTo>
                  <a:close/>
                </a:path>
                <a:path w="1061720" h="1746250">
                  <a:moveTo>
                    <a:pt x="194335" y="127863"/>
                  </a:moveTo>
                  <a:lnTo>
                    <a:pt x="186664" y="127863"/>
                  </a:lnTo>
                  <a:lnTo>
                    <a:pt x="186664" y="132981"/>
                  </a:lnTo>
                  <a:lnTo>
                    <a:pt x="194335" y="132981"/>
                  </a:lnTo>
                  <a:lnTo>
                    <a:pt x="194335" y="127863"/>
                  </a:lnTo>
                  <a:close/>
                </a:path>
                <a:path w="1061720" h="1746250">
                  <a:moveTo>
                    <a:pt x="225018" y="127863"/>
                  </a:moveTo>
                  <a:lnTo>
                    <a:pt x="217347" y="127863"/>
                  </a:lnTo>
                  <a:lnTo>
                    <a:pt x="217347" y="132981"/>
                  </a:lnTo>
                  <a:lnTo>
                    <a:pt x="225018" y="132981"/>
                  </a:lnTo>
                  <a:lnTo>
                    <a:pt x="225018" y="127863"/>
                  </a:lnTo>
                  <a:close/>
                </a:path>
                <a:path w="1061720" h="1746250">
                  <a:moveTo>
                    <a:pt x="255701" y="127863"/>
                  </a:moveTo>
                  <a:lnTo>
                    <a:pt x="248031" y="127863"/>
                  </a:lnTo>
                  <a:lnTo>
                    <a:pt x="248031" y="132981"/>
                  </a:lnTo>
                  <a:lnTo>
                    <a:pt x="255701" y="132981"/>
                  </a:lnTo>
                  <a:lnTo>
                    <a:pt x="255701" y="127863"/>
                  </a:lnTo>
                  <a:close/>
                </a:path>
                <a:path w="1061720" h="1746250">
                  <a:moveTo>
                    <a:pt x="286385" y="127863"/>
                  </a:moveTo>
                  <a:lnTo>
                    <a:pt x="278714" y="127863"/>
                  </a:lnTo>
                  <a:lnTo>
                    <a:pt x="278714" y="132981"/>
                  </a:lnTo>
                  <a:lnTo>
                    <a:pt x="286385" y="132981"/>
                  </a:lnTo>
                  <a:lnTo>
                    <a:pt x="286385" y="127863"/>
                  </a:lnTo>
                  <a:close/>
                </a:path>
                <a:path w="1061720" h="1746250">
                  <a:moveTo>
                    <a:pt x="317080" y="127863"/>
                  </a:moveTo>
                  <a:lnTo>
                    <a:pt x="309410" y="127863"/>
                  </a:lnTo>
                  <a:lnTo>
                    <a:pt x="309410" y="132981"/>
                  </a:lnTo>
                  <a:lnTo>
                    <a:pt x="317080" y="132981"/>
                  </a:lnTo>
                  <a:lnTo>
                    <a:pt x="317080" y="127863"/>
                  </a:lnTo>
                  <a:close/>
                </a:path>
                <a:path w="1061720" h="1746250">
                  <a:moveTo>
                    <a:pt x="347764" y="127863"/>
                  </a:moveTo>
                  <a:lnTo>
                    <a:pt x="340093" y="127863"/>
                  </a:lnTo>
                  <a:lnTo>
                    <a:pt x="340093" y="132981"/>
                  </a:lnTo>
                  <a:lnTo>
                    <a:pt x="347764" y="132981"/>
                  </a:lnTo>
                  <a:lnTo>
                    <a:pt x="347764" y="127863"/>
                  </a:lnTo>
                  <a:close/>
                </a:path>
                <a:path w="1061720" h="1746250">
                  <a:moveTo>
                    <a:pt x="378447" y="127863"/>
                  </a:moveTo>
                  <a:lnTo>
                    <a:pt x="370776" y="127863"/>
                  </a:lnTo>
                  <a:lnTo>
                    <a:pt x="370776" y="132981"/>
                  </a:lnTo>
                  <a:lnTo>
                    <a:pt x="378447" y="132981"/>
                  </a:lnTo>
                  <a:lnTo>
                    <a:pt x="378447" y="127863"/>
                  </a:lnTo>
                  <a:close/>
                </a:path>
                <a:path w="1061720" h="1746250">
                  <a:moveTo>
                    <a:pt x="409130" y="127863"/>
                  </a:moveTo>
                  <a:lnTo>
                    <a:pt x="401459" y="127863"/>
                  </a:lnTo>
                  <a:lnTo>
                    <a:pt x="401459" y="132981"/>
                  </a:lnTo>
                  <a:lnTo>
                    <a:pt x="409130" y="132981"/>
                  </a:lnTo>
                  <a:lnTo>
                    <a:pt x="409130" y="127863"/>
                  </a:lnTo>
                  <a:close/>
                </a:path>
                <a:path w="1061720" h="1746250">
                  <a:moveTo>
                    <a:pt x="439813" y="127863"/>
                  </a:moveTo>
                  <a:lnTo>
                    <a:pt x="432142" y="127863"/>
                  </a:lnTo>
                  <a:lnTo>
                    <a:pt x="432142" y="132981"/>
                  </a:lnTo>
                  <a:lnTo>
                    <a:pt x="439813" y="132981"/>
                  </a:lnTo>
                  <a:lnTo>
                    <a:pt x="439813" y="127863"/>
                  </a:lnTo>
                  <a:close/>
                </a:path>
                <a:path w="1061720" h="1746250">
                  <a:moveTo>
                    <a:pt x="631596" y="127863"/>
                  </a:moveTo>
                  <a:lnTo>
                    <a:pt x="623925" y="127863"/>
                  </a:lnTo>
                  <a:lnTo>
                    <a:pt x="623925" y="132981"/>
                  </a:lnTo>
                  <a:lnTo>
                    <a:pt x="631596" y="132981"/>
                  </a:lnTo>
                  <a:lnTo>
                    <a:pt x="631596" y="127863"/>
                  </a:lnTo>
                  <a:close/>
                </a:path>
                <a:path w="1061720" h="1746250">
                  <a:moveTo>
                    <a:pt x="662279" y="127863"/>
                  </a:moveTo>
                  <a:lnTo>
                    <a:pt x="654608" y="127863"/>
                  </a:lnTo>
                  <a:lnTo>
                    <a:pt x="654608" y="132981"/>
                  </a:lnTo>
                  <a:lnTo>
                    <a:pt x="662279" y="132981"/>
                  </a:lnTo>
                  <a:lnTo>
                    <a:pt x="662279" y="127863"/>
                  </a:lnTo>
                  <a:close/>
                </a:path>
                <a:path w="1061720" h="1746250">
                  <a:moveTo>
                    <a:pt x="692962" y="127863"/>
                  </a:moveTo>
                  <a:lnTo>
                    <a:pt x="685292" y="127863"/>
                  </a:lnTo>
                  <a:lnTo>
                    <a:pt x="685292" y="132981"/>
                  </a:lnTo>
                  <a:lnTo>
                    <a:pt x="692962" y="132981"/>
                  </a:lnTo>
                  <a:lnTo>
                    <a:pt x="692962" y="127863"/>
                  </a:lnTo>
                  <a:close/>
                </a:path>
                <a:path w="1061720" h="1746250">
                  <a:moveTo>
                    <a:pt x="723658" y="127863"/>
                  </a:moveTo>
                  <a:lnTo>
                    <a:pt x="715987" y="127863"/>
                  </a:lnTo>
                  <a:lnTo>
                    <a:pt x="715987" y="132981"/>
                  </a:lnTo>
                  <a:lnTo>
                    <a:pt x="723658" y="132981"/>
                  </a:lnTo>
                  <a:lnTo>
                    <a:pt x="723658" y="127863"/>
                  </a:lnTo>
                  <a:close/>
                </a:path>
                <a:path w="1061720" h="1746250">
                  <a:moveTo>
                    <a:pt x="754341" y="127863"/>
                  </a:moveTo>
                  <a:lnTo>
                    <a:pt x="746671" y="127863"/>
                  </a:lnTo>
                  <a:lnTo>
                    <a:pt x="746671" y="132981"/>
                  </a:lnTo>
                  <a:lnTo>
                    <a:pt x="754341" y="132981"/>
                  </a:lnTo>
                  <a:lnTo>
                    <a:pt x="754341" y="127863"/>
                  </a:lnTo>
                  <a:close/>
                </a:path>
                <a:path w="1061720" h="1746250">
                  <a:moveTo>
                    <a:pt x="785025" y="127863"/>
                  </a:moveTo>
                  <a:lnTo>
                    <a:pt x="777354" y="127863"/>
                  </a:lnTo>
                  <a:lnTo>
                    <a:pt x="777354" y="132981"/>
                  </a:lnTo>
                  <a:lnTo>
                    <a:pt x="785025" y="132981"/>
                  </a:lnTo>
                  <a:lnTo>
                    <a:pt x="785025" y="127863"/>
                  </a:lnTo>
                  <a:close/>
                </a:path>
                <a:path w="1061720" h="1746250">
                  <a:moveTo>
                    <a:pt x="815708" y="127863"/>
                  </a:moveTo>
                  <a:lnTo>
                    <a:pt x="808037" y="127863"/>
                  </a:lnTo>
                  <a:lnTo>
                    <a:pt x="808037" y="132981"/>
                  </a:lnTo>
                  <a:lnTo>
                    <a:pt x="815708" y="132981"/>
                  </a:lnTo>
                  <a:lnTo>
                    <a:pt x="815708" y="127863"/>
                  </a:lnTo>
                  <a:close/>
                </a:path>
                <a:path w="1061720" h="1746250">
                  <a:moveTo>
                    <a:pt x="846391" y="127863"/>
                  </a:moveTo>
                  <a:lnTo>
                    <a:pt x="838720" y="127863"/>
                  </a:lnTo>
                  <a:lnTo>
                    <a:pt x="838720" y="132981"/>
                  </a:lnTo>
                  <a:lnTo>
                    <a:pt x="846391" y="132981"/>
                  </a:lnTo>
                  <a:lnTo>
                    <a:pt x="846391" y="127863"/>
                  </a:lnTo>
                  <a:close/>
                </a:path>
                <a:path w="1061720" h="1746250">
                  <a:moveTo>
                    <a:pt x="877074" y="127863"/>
                  </a:moveTo>
                  <a:lnTo>
                    <a:pt x="869403" y="127863"/>
                  </a:lnTo>
                  <a:lnTo>
                    <a:pt x="869403" y="132981"/>
                  </a:lnTo>
                  <a:lnTo>
                    <a:pt x="877074" y="132981"/>
                  </a:lnTo>
                  <a:lnTo>
                    <a:pt x="877074" y="127863"/>
                  </a:lnTo>
                  <a:close/>
                </a:path>
                <a:path w="1061720" h="1746250">
                  <a:moveTo>
                    <a:pt x="907757" y="127863"/>
                  </a:moveTo>
                  <a:lnTo>
                    <a:pt x="900087" y="127863"/>
                  </a:lnTo>
                  <a:lnTo>
                    <a:pt x="900087" y="132981"/>
                  </a:lnTo>
                  <a:lnTo>
                    <a:pt x="907757" y="132981"/>
                  </a:lnTo>
                  <a:lnTo>
                    <a:pt x="907757" y="127863"/>
                  </a:lnTo>
                  <a:close/>
                </a:path>
                <a:path w="1061720" h="1746250">
                  <a:moveTo>
                    <a:pt x="938453" y="127863"/>
                  </a:moveTo>
                  <a:lnTo>
                    <a:pt x="930783" y="127863"/>
                  </a:lnTo>
                  <a:lnTo>
                    <a:pt x="930783" y="132981"/>
                  </a:lnTo>
                  <a:lnTo>
                    <a:pt x="938453" y="132981"/>
                  </a:lnTo>
                  <a:lnTo>
                    <a:pt x="938453" y="127863"/>
                  </a:lnTo>
                  <a:close/>
                </a:path>
                <a:path w="1061720" h="1746250">
                  <a:moveTo>
                    <a:pt x="969137" y="127863"/>
                  </a:moveTo>
                  <a:lnTo>
                    <a:pt x="961466" y="127863"/>
                  </a:lnTo>
                  <a:lnTo>
                    <a:pt x="961466" y="132981"/>
                  </a:lnTo>
                  <a:lnTo>
                    <a:pt x="969137" y="132981"/>
                  </a:lnTo>
                  <a:lnTo>
                    <a:pt x="969137" y="127863"/>
                  </a:lnTo>
                  <a:close/>
                </a:path>
                <a:path w="1061720" h="1746250">
                  <a:moveTo>
                    <a:pt x="999820" y="127863"/>
                  </a:moveTo>
                  <a:lnTo>
                    <a:pt x="992149" y="127863"/>
                  </a:lnTo>
                  <a:lnTo>
                    <a:pt x="992149" y="132981"/>
                  </a:lnTo>
                  <a:lnTo>
                    <a:pt x="999820" y="132981"/>
                  </a:lnTo>
                  <a:lnTo>
                    <a:pt x="999820" y="127863"/>
                  </a:lnTo>
                  <a:close/>
                </a:path>
                <a:path w="1061720" h="1746250">
                  <a:moveTo>
                    <a:pt x="1030503" y="127863"/>
                  </a:moveTo>
                  <a:lnTo>
                    <a:pt x="1022832" y="127863"/>
                  </a:lnTo>
                  <a:lnTo>
                    <a:pt x="1022832" y="132981"/>
                  </a:lnTo>
                  <a:lnTo>
                    <a:pt x="1030503" y="132981"/>
                  </a:lnTo>
                  <a:lnTo>
                    <a:pt x="1030503" y="127863"/>
                  </a:lnTo>
                  <a:close/>
                </a:path>
                <a:path w="1061720" h="1746250">
                  <a:moveTo>
                    <a:pt x="1061186" y="127863"/>
                  </a:moveTo>
                  <a:lnTo>
                    <a:pt x="1053515" y="127863"/>
                  </a:lnTo>
                  <a:lnTo>
                    <a:pt x="1053515" y="132981"/>
                  </a:lnTo>
                  <a:lnTo>
                    <a:pt x="1061186" y="132981"/>
                  </a:lnTo>
                  <a:lnTo>
                    <a:pt x="1061186" y="127863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0537342" y="2279014"/>
              <a:ext cx="5715" cy="1490345"/>
            </a:xfrm>
            <a:custGeom>
              <a:avLst/>
              <a:gdLst/>
              <a:ahLst/>
              <a:cxnLst/>
              <a:rect l="l" t="t" r="r" b="b"/>
              <a:pathLst>
                <a:path w="5715" h="1490345">
                  <a:moveTo>
                    <a:pt x="5118" y="1482674"/>
                  </a:moveTo>
                  <a:lnTo>
                    <a:pt x="0" y="1482674"/>
                  </a:lnTo>
                  <a:lnTo>
                    <a:pt x="0" y="1490345"/>
                  </a:lnTo>
                  <a:lnTo>
                    <a:pt x="5118" y="1490345"/>
                  </a:lnTo>
                  <a:lnTo>
                    <a:pt x="5118" y="1482674"/>
                  </a:lnTo>
                  <a:close/>
                </a:path>
                <a:path w="5715" h="1490345">
                  <a:moveTo>
                    <a:pt x="5118" y="1451978"/>
                  </a:moveTo>
                  <a:lnTo>
                    <a:pt x="0" y="1451978"/>
                  </a:lnTo>
                  <a:lnTo>
                    <a:pt x="0" y="1459649"/>
                  </a:lnTo>
                  <a:lnTo>
                    <a:pt x="5118" y="1459649"/>
                  </a:lnTo>
                  <a:lnTo>
                    <a:pt x="5118" y="1451978"/>
                  </a:lnTo>
                  <a:close/>
                </a:path>
                <a:path w="5715" h="1490345">
                  <a:moveTo>
                    <a:pt x="5118" y="1421295"/>
                  </a:moveTo>
                  <a:lnTo>
                    <a:pt x="0" y="1421295"/>
                  </a:lnTo>
                  <a:lnTo>
                    <a:pt x="0" y="1428965"/>
                  </a:lnTo>
                  <a:lnTo>
                    <a:pt x="5118" y="1428965"/>
                  </a:lnTo>
                  <a:lnTo>
                    <a:pt x="5118" y="1421295"/>
                  </a:lnTo>
                  <a:close/>
                </a:path>
                <a:path w="5715" h="1490345">
                  <a:moveTo>
                    <a:pt x="5118" y="1390599"/>
                  </a:moveTo>
                  <a:lnTo>
                    <a:pt x="0" y="1390599"/>
                  </a:lnTo>
                  <a:lnTo>
                    <a:pt x="0" y="1398270"/>
                  </a:lnTo>
                  <a:lnTo>
                    <a:pt x="5118" y="1398270"/>
                  </a:lnTo>
                  <a:lnTo>
                    <a:pt x="5118" y="1390599"/>
                  </a:lnTo>
                  <a:close/>
                </a:path>
                <a:path w="5715" h="1490345">
                  <a:moveTo>
                    <a:pt x="5118" y="1359916"/>
                  </a:moveTo>
                  <a:lnTo>
                    <a:pt x="0" y="1359916"/>
                  </a:lnTo>
                  <a:lnTo>
                    <a:pt x="0" y="1367586"/>
                  </a:lnTo>
                  <a:lnTo>
                    <a:pt x="5118" y="1367586"/>
                  </a:lnTo>
                  <a:lnTo>
                    <a:pt x="5118" y="1359916"/>
                  </a:lnTo>
                  <a:close/>
                </a:path>
                <a:path w="5715" h="1490345">
                  <a:moveTo>
                    <a:pt x="5118" y="1329220"/>
                  </a:moveTo>
                  <a:lnTo>
                    <a:pt x="0" y="1329220"/>
                  </a:lnTo>
                  <a:lnTo>
                    <a:pt x="0" y="1336903"/>
                  </a:lnTo>
                  <a:lnTo>
                    <a:pt x="5118" y="1336903"/>
                  </a:lnTo>
                  <a:lnTo>
                    <a:pt x="5118" y="1329220"/>
                  </a:lnTo>
                  <a:close/>
                </a:path>
                <a:path w="5715" h="1490345">
                  <a:moveTo>
                    <a:pt x="5118" y="1298536"/>
                  </a:moveTo>
                  <a:lnTo>
                    <a:pt x="0" y="1298536"/>
                  </a:lnTo>
                  <a:lnTo>
                    <a:pt x="0" y="1306207"/>
                  </a:lnTo>
                  <a:lnTo>
                    <a:pt x="5118" y="1306207"/>
                  </a:lnTo>
                  <a:lnTo>
                    <a:pt x="5118" y="1298536"/>
                  </a:lnTo>
                  <a:close/>
                </a:path>
                <a:path w="5715" h="1490345">
                  <a:moveTo>
                    <a:pt x="5118" y="1267853"/>
                  </a:moveTo>
                  <a:lnTo>
                    <a:pt x="0" y="1267853"/>
                  </a:lnTo>
                  <a:lnTo>
                    <a:pt x="0" y="1275524"/>
                  </a:lnTo>
                  <a:lnTo>
                    <a:pt x="5118" y="1275524"/>
                  </a:lnTo>
                  <a:lnTo>
                    <a:pt x="5118" y="1267853"/>
                  </a:lnTo>
                  <a:close/>
                </a:path>
                <a:path w="5715" h="1490345">
                  <a:moveTo>
                    <a:pt x="5118" y="1237157"/>
                  </a:moveTo>
                  <a:lnTo>
                    <a:pt x="0" y="1237157"/>
                  </a:lnTo>
                  <a:lnTo>
                    <a:pt x="0" y="1244828"/>
                  </a:lnTo>
                  <a:lnTo>
                    <a:pt x="5118" y="1244828"/>
                  </a:lnTo>
                  <a:lnTo>
                    <a:pt x="5118" y="1237157"/>
                  </a:lnTo>
                  <a:close/>
                </a:path>
                <a:path w="5715" h="1490345">
                  <a:moveTo>
                    <a:pt x="5118" y="1206474"/>
                  </a:moveTo>
                  <a:lnTo>
                    <a:pt x="0" y="1206474"/>
                  </a:lnTo>
                  <a:lnTo>
                    <a:pt x="0" y="1214145"/>
                  </a:lnTo>
                  <a:lnTo>
                    <a:pt x="5118" y="1214145"/>
                  </a:lnTo>
                  <a:lnTo>
                    <a:pt x="5118" y="1206474"/>
                  </a:lnTo>
                  <a:close/>
                </a:path>
                <a:path w="5715" h="1490345">
                  <a:moveTo>
                    <a:pt x="5118" y="1175778"/>
                  </a:moveTo>
                  <a:lnTo>
                    <a:pt x="0" y="1175778"/>
                  </a:lnTo>
                  <a:lnTo>
                    <a:pt x="0" y="1183449"/>
                  </a:lnTo>
                  <a:lnTo>
                    <a:pt x="5118" y="1183449"/>
                  </a:lnTo>
                  <a:lnTo>
                    <a:pt x="5118" y="1175778"/>
                  </a:lnTo>
                  <a:close/>
                </a:path>
                <a:path w="5715" h="1490345">
                  <a:moveTo>
                    <a:pt x="5118" y="1145095"/>
                  </a:moveTo>
                  <a:lnTo>
                    <a:pt x="0" y="1145095"/>
                  </a:lnTo>
                  <a:lnTo>
                    <a:pt x="0" y="1152766"/>
                  </a:lnTo>
                  <a:lnTo>
                    <a:pt x="5118" y="1152766"/>
                  </a:lnTo>
                  <a:lnTo>
                    <a:pt x="5118" y="1145095"/>
                  </a:lnTo>
                  <a:close/>
                </a:path>
                <a:path w="5715" h="1490345">
                  <a:moveTo>
                    <a:pt x="5118" y="1114399"/>
                  </a:moveTo>
                  <a:lnTo>
                    <a:pt x="0" y="1114399"/>
                  </a:lnTo>
                  <a:lnTo>
                    <a:pt x="0" y="1122083"/>
                  </a:lnTo>
                  <a:lnTo>
                    <a:pt x="5118" y="1122083"/>
                  </a:lnTo>
                  <a:lnTo>
                    <a:pt x="5118" y="1114399"/>
                  </a:lnTo>
                  <a:close/>
                </a:path>
                <a:path w="5715" h="1490345">
                  <a:moveTo>
                    <a:pt x="5118" y="1083716"/>
                  </a:moveTo>
                  <a:lnTo>
                    <a:pt x="0" y="1083716"/>
                  </a:lnTo>
                  <a:lnTo>
                    <a:pt x="0" y="1091387"/>
                  </a:lnTo>
                  <a:lnTo>
                    <a:pt x="5118" y="1091387"/>
                  </a:lnTo>
                  <a:lnTo>
                    <a:pt x="5118" y="1083716"/>
                  </a:lnTo>
                  <a:close/>
                </a:path>
                <a:path w="5715" h="1490345">
                  <a:moveTo>
                    <a:pt x="5118" y="1053033"/>
                  </a:moveTo>
                  <a:lnTo>
                    <a:pt x="0" y="1053033"/>
                  </a:lnTo>
                  <a:lnTo>
                    <a:pt x="0" y="1060704"/>
                  </a:lnTo>
                  <a:lnTo>
                    <a:pt x="5118" y="1060704"/>
                  </a:lnTo>
                  <a:lnTo>
                    <a:pt x="5118" y="1053033"/>
                  </a:lnTo>
                  <a:close/>
                </a:path>
                <a:path w="5715" h="1490345">
                  <a:moveTo>
                    <a:pt x="5118" y="1022337"/>
                  </a:moveTo>
                  <a:lnTo>
                    <a:pt x="0" y="1022337"/>
                  </a:lnTo>
                  <a:lnTo>
                    <a:pt x="0" y="1030008"/>
                  </a:lnTo>
                  <a:lnTo>
                    <a:pt x="5118" y="1030008"/>
                  </a:lnTo>
                  <a:lnTo>
                    <a:pt x="5118" y="1022337"/>
                  </a:lnTo>
                  <a:close/>
                </a:path>
                <a:path w="5715" h="1490345">
                  <a:moveTo>
                    <a:pt x="5118" y="991654"/>
                  </a:moveTo>
                  <a:lnTo>
                    <a:pt x="0" y="991654"/>
                  </a:lnTo>
                  <a:lnTo>
                    <a:pt x="0" y="999324"/>
                  </a:lnTo>
                  <a:lnTo>
                    <a:pt x="5118" y="999324"/>
                  </a:lnTo>
                  <a:lnTo>
                    <a:pt x="5118" y="991654"/>
                  </a:lnTo>
                  <a:close/>
                </a:path>
                <a:path w="5715" h="1490345">
                  <a:moveTo>
                    <a:pt x="5118" y="960958"/>
                  </a:moveTo>
                  <a:lnTo>
                    <a:pt x="0" y="960958"/>
                  </a:lnTo>
                  <a:lnTo>
                    <a:pt x="0" y="968629"/>
                  </a:lnTo>
                  <a:lnTo>
                    <a:pt x="5118" y="968629"/>
                  </a:lnTo>
                  <a:lnTo>
                    <a:pt x="5118" y="960958"/>
                  </a:lnTo>
                  <a:close/>
                </a:path>
                <a:path w="5715" h="1490345">
                  <a:moveTo>
                    <a:pt x="5118" y="930275"/>
                  </a:moveTo>
                  <a:lnTo>
                    <a:pt x="0" y="930275"/>
                  </a:lnTo>
                  <a:lnTo>
                    <a:pt x="0" y="937945"/>
                  </a:lnTo>
                  <a:lnTo>
                    <a:pt x="5118" y="937945"/>
                  </a:lnTo>
                  <a:lnTo>
                    <a:pt x="5118" y="930275"/>
                  </a:lnTo>
                  <a:close/>
                </a:path>
                <a:path w="5715" h="1490345">
                  <a:moveTo>
                    <a:pt x="5118" y="899579"/>
                  </a:moveTo>
                  <a:lnTo>
                    <a:pt x="0" y="899579"/>
                  </a:lnTo>
                  <a:lnTo>
                    <a:pt x="0" y="907262"/>
                  </a:lnTo>
                  <a:lnTo>
                    <a:pt x="5118" y="907262"/>
                  </a:lnTo>
                  <a:lnTo>
                    <a:pt x="5118" y="899579"/>
                  </a:lnTo>
                  <a:close/>
                </a:path>
                <a:path w="5715" h="1490345">
                  <a:moveTo>
                    <a:pt x="5118" y="705840"/>
                  </a:moveTo>
                  <a:lnTo>
                    <a:pt x="0" y="705840"/>
                  </a:lnTo>
                  <a:lnTo>
                    <a:pt x="0" y="713511"/>
                  </a:lnTo>
                  <a:lnTo>
                    <a:pt x="5118" y="713511"/>
                  </a:lnTo>
                  <a:lnTo>
                    <a:pt x="5118" y="705840"/>
                  </a:lnTo>
                  <a:close/>
                </a:path>
                <a:path w="5715" h="1490345">
                  <a:moveTo>
                    <a:pt x="5118" y="675144"/>
                  </a:moveTo>
                  <a:lnTo>
                    <a:pt x="0" y="675144"/>
                  </a:lnTo>
                  <a:lnTo>
                    <a:pt x="0" y="682815"/>
                  </a:lnTo>
                  <a:lnTo>
                    <a:pt x="5118" y="682815"/>
                  </a:lnTo>
                  <a:lnTo>
                    <a:pt x="5118" y="675144"/>
                  </a:lnTo>
                  <a:close/>
                </a:path>
                <a:path w="5715" h="1490345">
                  <a:moveTo>
                    <a:pt x="5118" y="644461"/>
                  </a:moveTo>
                  <a:lnTo>
                    <a:pt x="0" y="644461"/>
                  </a:lnTo>
                  <a:lnTo>
                    <a:pt x="0" y="652132"/>
                  </a:lnTo>
                  <a:lnTo>
                    <a:pt x="5118" y="652132"/>
                  </a:lnTo>
                  <a:lnTo>
                    <a:pt x="5118" y="644461"/>
                  </a:lnTo>
                  <a:close/>
                </a:path>
                <a:path w="5715" h="1490345">
                  <a:moveTo>
                    <a:pt x="5118" y="613765"/>
                  </a:moveTo>
                  <a:lnTo>
                    <a:pt x="0" y="613765"/>
                  </a:lnTo>
                  <a:lnTo>
                    <a:pt x="0" y="621449"/>
                  </a:lnTo>
                  <a:lnTo>
                    <a:pt x="5118" y="621449"/>
                  </a:lnTo>
                  <a:lnTo>
                    <a:pt x="5118" y="613765"/>
                  </a:lnTo>
                  <a:close/>
                </a:path>
                <a:path w="5715" h="1490345">
                  <a:moveTo>
                    <a:pt x="5118" y="583082"/>
                  </a:moveTo>
                  <a:lnTo>
                    <a:pt x="0" y="583082"/>
                  </a:lnTo>
                  <a:lnTo>
                    <a:pt x="0" y="590753"/>
                  </a:lnTo>
                  <a:lnTo>
                    <a:pt x="5118" y="590753"/>
                  </a:lnTo>
                  <a:lnTo>
                    <a:pt x="5118" y="583082"/>
                  </a:lnTo>
                  <a:close/>
                </a:path>
                <a:path w="5715" h="1490345">
                  <a:moveTo>
                    <a:pt x="5118" y="552399"/>
                  </a:moveTo>
                  <a:lnTo>
                    <a:pt x="0" y="552399"/>
                  </a:lnTo>
                  <a:lnTo>
                    <a:pt x="0" y="560070"/>
                  </a:lnTo>
                  <a:lnTo>
                    <a:pt x="5118" y="560070"/>
                  </a:lnTo>
                  <a:lnTo>
                    <a:pt x="5118" y="552399"/>
                  </a:lnTo>
                  <a:close/>
                </a:path>
                <a:path w="5715" h="1490345">
                  <a:moveTo>
                    <a:pt x="5118" y="521703"/>
                  </a:moveTo>
                  <a:lnTo>
                    <a:pt x="0" y="521703"/>
                  </a:lnTo>
                  <a:lnTo>
                    <a:pt x="0" y="529374"/>
                  </a:lnTo>
                  <a:lnTo>
                    <a:pt x="5118" y="529374"/>
                  </a:lnTo>
                  <a:lnTo>
                    <a:pt x="5118" y="521703"/>
                  </a:lnTo>
                  <a:close/>
                </a:path>
                <a:path w="5715" h="1490345">
                  <a:moveTo>
                    <a:pt x="5118" y="491020"/>
                  </a:moveTo>
                  <a:lnTo>
                    <a:pt x="0" y="491020"/>
                  </a:lnTo>
                  <a:lnTo>
                    <a:pt x="0" y="498690"/>
                  </a:lnTo>
                  <a:lnTo>
                    <a:pt x="5118" y="498690"/>
                  </a:lnTo>
                  <a:lnTo>
                    <a:pt x="5118" y="491020"/>
                  </a:lnTo>
                  <a:close/>
                </a:path>
                <a:path w="5715" h="1490345">
                  <a:moveTo>
                    <a:pt x="5118" y="460324"/>
                  </a:moveTo>
                  <a:lnTo>
                    <a:pt x="0" y="460324"/>
                  </a:lnTo>
                  <a:lnTo>
                    <a:pt x="0" y="467995"/>
                  </a:lnTo>
                  <a:lnTo>
                    <a:pt x="5118" y="467995"/>
                  </a:lnTo>
                  <a:lnTo>
                    <a:pt x="5118" y="460324"/>
                  </a:lnTo>
                  <a:close/>
                </a:path>
                <a:path w="5715" h="1490345">
                  <a:moveTo>
                    <a:pt x="5118" y="429641"/>
                  </a:moveTo>
                  <a:lnTo>
                    <a:pt x="0" y="429641"/>
                  </a:lnTo>
                  <a:lnTo>
                    <a:pt x="0" y="437311"/>
                  </a:lnTo>
                  <a:lnTo>
                    <a:pt x="5118" y="437311"/>
                  </a:lnTo>
                  <a:lnTo>
                    <a:pt x="5118" y="429641"/>
                  </a:lnTo>
                  <a:close/>
                </a:path>
                <a:path w="5715" h="1490345">
                  <a:moveTo>
                    <a:pt x="5118" y="398945"/>
                  </a:moveTo>
                  <a:lnTo>
                    <a:pt x="0" y="398945"/>
                  </a:lnTo>
                  <a:lnTo>
                    <a:pt x="0" y="406615"/>
                  </a:lnTo>
                  <a:lnTo>
                    <a:pt x="5118" y="406615"/>
                  </a:lnTo>
                  <a:lnTo>
                    <a:pt x="5118" y="398945"/>
                  </a:lnTo>
                  <a:close/>
                </a:path>
                <a:path w="5715" h="1490345">
                  <a:moveTo>
                    <a:pt x="5118" y="368261"/>
                  </a:moveTo>
                  <a:lnTo>
                    <a:pt x="0" y="368261"/>
                  </a:lnTo>
                  <a:lnTo>
                    <a:pt x="0" y="375932"/>
                  </a:lnTo>
                  <a:lnTo>
                    <a:pt x="5118" y="375932"/>
                  </a:lnTo>
                  <a:lnTo>
                    <a:pt x="5118" y="368261"/>
                  </a:lnTo>
                  <a:close/>
                </a:path>
                <a:path w="5715" h="1490345">
                  <a:moveTo>
                    <a:pt x="5118" y="337578"/>
                  </a:moveTo>
                  <a:lnTo>
                    <a:pt x="0" y="337578"/>
                  </a:lnTo>
                  <a:lnTo>
                    <a:pt x="0" y="345249"/>
                  </a:lnTo>
                  <a:lnTo>
                    <a:pt x="5118" y="345249"/>
                  </a:lnTo>
                  <a:lnTo>
                    <a:pt x="5118" y="337578"/>
                  </a:lnTo>
                  <a:close/>
                </a:path>
                <a:path w="5715" h="1490345">
                  <a:moveTo>
                    <a:pt x="5118" y="306882"/>
                  </a:moveTo>
                  <a:lnTo>
                    <a:pt x="0" y="306882"/>
                  </a:lnTo>
                  <a:lnTo>
                    <a:pt x="0" y="314553"/>
                  </a:lnTo>
                  <a:lnTo>
                    <a:pt x="5118" y="314553"/>
                  </a:lnTo>
                  <a:lnTo>
                    <a:pt x="5118" y="306882"/>
                  </a:lnTo>
                  <a:close/>
                </a:path>
                <a:path w="5715" h="1490345">
                  <a:moveTo>
                    <a:pt x="5118" y="276199"/>
                  </a:moveTo>
                  <a:lnTo>
                    <a:pt x="0" y="276199"/>
                  </a:lnTo>
                  <a:lnTo>
                    <a:pt x="0" y="283870"/>
                  </a:lnTo>
                  <a:lnTo>
                    <a:pt x="5118" y="283870"/>
                  </a:lnTo>
                  <a:lnTo>
                    <a:pt x="5118" y="276199"/>
                  </a:lnTo>
                  <a:close/>
                </a:path>
                <a:path w="5715" h="1490345">
                  <a:moveTo>
                    <a:pt x="5118" y="245503"/>
                  </a:moveTo>
                  <a:lnTo>
                    <a:pt x="0" y="245503"/>
                  </a:lnTo>
                  <a:lnTo>
                    <a:pt x="0" y="253174"/>
                  </a:lnTo>
                  <a:lnTo>
                    <a:pt x="5118" y="253174"/>
                  </a:lnTo>
                  <a:lnTo>
                    <a:pt x="5118" y="245503"/>
                  </a:lnTo>
                  <a:close/>
                </a:path>
                <a:path w="5715" h="1490345">
                  <a:moveTo>
                    <a:pt x="5118" y="214820"/>
                  </a:moveTo>
                  <a:lnTo>
                    <a:pt x="0" y="214820"/>
                  </a:lnTo>
                  <a:lnTo>
                    <a:pt x="0" y="222491"/>
                  </a:lnTo>
                  <a:lnTo>
                    <a:pt x="5118" y="222491"/>
                  </a:lnTo>
                  <a:lnTo>
                    <a:pt x="5118" y="214820"/>
                  </a:lnTo>
                  <a:close/>
                </a:path>
                <a:path w="5715" h="1490345">
                  <a:moveTo>
                    <a:pt x="5118" y="184124"/>
                  </a:moveTo>
                  <a:lnTo>
                    <a:pt x="0" y="184124"/>
                  </a:lnTo>
                  <a:lnTo>
                    <a:pt x="0" y="191795"/>
                  </a:lnTo>
                  <a:lnTo>
                    <a:pt x="5118" y="191795"/>
                  </a:lnTo>
                  <a:lnTo>
                    <a:pt x="5118" y="184124"/>
                  </a:lnTo>
                  <a:close/>
                </a:path>
                <a:path w="5715" h="1490345">
                  <a:moveTo>
                    <a:pt x="5118" y="153441"/>
                  </a:moveTo>
                  <a:lnTo>
                    <a:pt x="0" y="153441"/>
                  </a:lnTo>
                  <a:lnTo>
                    <a:pt x="0" y="161112"/>
                  </a:lnTo>
                  <a:lnTo>
                    <a:pt x="5118" y="161112"/>
                  </a:lnTo>
                  <a:lnTo>
                    <a:pt x="5118" y="153441"/>
                  </a:lnTo>
                  <a:close/>
                </a:path>
                <a:path w="5715" h="1490345">
                  <a:moveTo>
                    <a:pt x="5118" y="122758"/>
                  </a:moveTo>
                  <a:lnTo>
                    <a:pt x="0" y="122758"/>
                  </a:lnTo>
                  <a:lnTo>
                    <a:pt x="0" y="130429"/>
                  </a:lnTo>
                  <a:lnTo>
                    <a:pt x="5118" y="130429"/>
                  </a:lnTo>
                  <a:lnTo>
                    <a:pt x="5118" y="122758"/>
                  </a:lnTo>
                  <a:close/>
                </a:path>
                <a:path w="5715" h="1490345">
                  <a:moveTo>
                    <a:pt x="5118" y="92062"/>
                  </a:moveTo>
                  <a:lnTo>
                    <a:pt x="0" y="92062"/>
                  </a:lnTo>
                  <a:lnTo>
                    <a:pt x="0" y="99733"/>
                  </a:lnTo>
                  <a:lnTo>
                    <a:pt x="5118" y="99733"/>
                  </a:lnTo>
                  <a:lnTo>
                    <a:pt x="5118" y="92062"/>
                  </a:lnTo>
                  <a:close/>
                </a:path>
                <a:path w="5715" h="1490345">
                  <a:moveTo>
                    <a:pt x="5118" y="61379"/>
                  </a:moveTo>
                  <a:lnTo>
                    <a:pt x="0" y="61379"/>
                  </a:lnTo>
                  <a:lnTo>
                    <a:pt x="0" y="69049"/>
                  </a:lnTo>
                  <a:lnTo>
                    <a:pt x="5118" y="69049"/>
                  </a:lnTo>
                  <a:lnTo>
                    <a:pt x="5118" y="61379"/>
                  </a:lnTo>
                  <a:close/>
                </a:path>
                <a:path w="5715" h="1490345">
                  <a:moveTo>
                    <a:pt x="5118" y="30683"/>
                  </a:moveTo>
                  <a:lnTo>
                    <a:pt x="0" y="30683"/>
                  </a:lnTo>
                  <a:lnTo>
                    <a:pt x="0" y="38354"/>
                  </a:lnTo>
                  <a:lnTo>
                    <a:pt x="5118" y="38354"/>
                  </a:lnTo>
                  <a:lnTo>
                    <a:pt x="5118" y="30683"/>
                  </a:lnTo>
                  <a:close/>
                </a:path>
                <a:path w="5715" h="1490345">
                  <a:moveTo>
                    <a:pt x="5118" y="0"/>
                  </a:moveTo>
                  <a:lnTo>
                    <a:pt x="0" y="0"/>
                  </a:lnTo>
                  <a:lnTo>
                    <a:pt x="0" y="7670"/>
                  </a:lnTo>
                  <a:lnTo>
                    <a:pt x="5118" y="7670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478508" y="3015534"/>
              <a:ext cx="1659752" cy="1755340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0294014" y="5570610"/>
              <a:ext cx="465455" cy="81280"/>
            </a:xfrm>
            <a:custGeom>
              <a:avLst/>
              <a:gdLst/>
              <a:ahLst/>
              <a:cxnLst/>
              <a:rect l="l" t="t" r="r" b="b"/>
              <a:pathLst>
                <a:path w="465454" h="81279">
                  <a:moveTo>
                    <a:pt x="42549" y="0"/>
                  </a:moveTo>
                  <a:lnTo>
                    <a:pt x="0" y="0"/>
                  </a:lnTo>
                  <a:lnTo>
                    <a:pt x="0" y="79974"/>
                  </a:lnTo>
                  <a:lnTo>
                    <a:pt x="10535" y="79974"/>
                  </a:lnTo>
                  <a:lnTo>
                    <a:pt x="10535" y="44457"/>
                  </a:lnTo>
                  <a:lnTo>
                    <a:pt x="43216" y="44457"/>
                  </a:lnTo>
                  <a:lnTo>
                    <a:pt x="41424" y="43588"/>
                  </a:lnTo>
                  <a:lnTo>
                    <a:pt x="49096" y="42534"/>
                  </a:lnTo>
                  <a:lnTo>
                    <a:pt x="54721" y="40058"/>
                  </a:lnTo>
                  <a:lnTo>
                    <a:pt x="59231" y="35291"/>
                  </a:lnTo>
                  <a:lnTo>
                    <a:pt x="10535" y="35291"/>
                  </a:lnTo>
                  <a:lnTo>
                    <a:pt x="10535" y="8838"/>
                  </a:lnTo>
                  <a:lnTo>
                    <a:pt x="60007" y="8838"/>
                  </a:lnTo>
                  <a:lnTo>
                    <a:pt x="58403" y="6127"/>
                  </a:lnTo>
                  <a:lnTo>
                    <a:pt x="55437" y="3590"/>
                  </a:lnTo>
                  <a:lnTo>
                    <a:pt x="47970" y="716"/>
                  </a:lnTo>
                  <a:lnTo>
                    <a:pt x="42549" y="0"/>
                  </a:lnTo>
                  <a:close/>
                </a:path>
                <a:path w="465454" h="81279">
                  <a:moveTo>
                    <a:pt x="43216" y="44457"/>
                  </a:moveTo>
                  <a:lnTo>
                    <a:pt x="25570" y="44457"/>
                  </a:lnTo>
                  <a:lnTo>
                    <a:pt x="27514" y="44590"/>
                  </a:lnTo>
                  <a:lnTo>
                    <a:pt x="28741" y="44846"/>
                  </a:lnTo>
                  <a:lnTo>
                    <a:pt x="30378" y="45245"/>
                  </a:lnTo>
                  <a:lnTo>
                    <a:pt x="32014" y="45951"/>
                  </a:lnTo>
                  <a:lnTo>
                    <a:pt x="33548" y="46974"/>
                  </a:lnTo>
                  <a:lnTo>
                    <a:pt x="35185" y="47986"/>
                  </a:lnTo>
                  <a:lnTo>
                    <a:pt x="57176" y="79974"/>
                  </a:lnTo>
                  <a:lnTo>
                    <a:pt x="70473" y="79974"/>
                  </a:lnTo>
                  <a:lnTo>
                    <a:pt x="46334" y="46258"/>
                  </a:lnTo>
                  <a:lnTo>
                    <a:pt x="44186" y="44928"/>
                  </a:lnTo>
                  <a:lnTo>
                    <a:pt x="43216" y="44457"/>
                  </a:lnTo>
                  <a:close/>
                </a:path>
                <a:path w="465454" h="81279">
                  <a:moveTo>
                    <a:pt x="60007" y="8838"/>
                  </a:moveTo>
                  <a:lnTo>
                    <a:pt x="41833" y="8838"/>
                  </a:lnTo>
                  <a:lnTo>
                    <a:pt x="46129" y="10055"/>
                  </a:lnTo>
                  <a:lnTo>
                    <a:pt x="51653" y="14924"/>
                  </a:lnTo>
                  <a:lnTo>
                    <a:pt x="52982" y="18034"/>
                  </a:lnTo>
                  <a:lnTo>
                    <a:pt x="52982" y="24397"/>
                  </a:lnTo>
                  <a:lnTo>
                    <a:pt x="52266" y="26791"/>
                  </a:lnTo>
                  <a:lnTo>
                    <a:pt x="50834" y="28990"/>
                  </a:lnTo>
                  <a:lnTo>
                    <a:pt x="49505" y="31189"/>
                  </a:lnTo>
                  <a:lnTo>
                    <a:pt x="47357" y="32795"/>
                  </a:lnTo>
                  <a:lnTo>
                    <a:pt x="44697" y="33798"/>
                  </a:lnTo>
                  <a:lnTo>
                    <a:pt x="41936" y="34790"/>
                  </a:lnTo>
                  <a:lnTo>
                    <a:pt x="38151" y="35291"/>
                  </a:lnTo>
                  <a:lnTo>
                    <a:pt x="59231" y="35291"/>
                  </a:lnTo>
                  <a:lnTo>
                    <a:pt x="62086" y="32274"/>
                  </a:lnTo>
                  <a:lnTo>
                    <a:pt x="63927" y="27497"/>
                  </a:lnTo>
                  <a:lnTo>
                    <a:pt x="63927" y="17420"/>
                  </a:lnTo>
                  <a:lnTo>
                    <a:pt x="62802" y="13400"/>
                  </a:lnTo>
                  <a:lnTo>
                    <a:pt x="60551" y="9758"/>
                  </a:lnTo>
                  <a:lnTo>
                    <a:pt x="60007" y="8838"/>
                  </a:lnTo>
                  <a:close/>
                </a:path>
                <a:path w="465454" h="81279">
                  <a:moveTo>
                    <a:pt x="113125" y="20725"/>
                  </a:moveTo>
                  <a:lnTo>
                    <a:pt x="97476" y="20725"/>
                  </a:lnTo>
                  <a:lnTo>
                    <a:pt x="90929" y="23415"/>
                  </a:lnTo>
                  <a:lnTo>
                    <a:pt x="80906" y="34187"/>
                  </a:lnTo>
                  <a:lnTo>
                    <a:pt x="78349" y="41746"/>
                  </a:lnTo>
                  <a:lnTo>
                    <a:pt x="78349" y="60916"/>
                  </a:lnTo>
                  <a:lnTo>
                    <a:pt x="80906" y="68241"/>
                  </a:lnTo>
                  <a:lnTo>
                    <a:pt x="85815" y="73458"/>
                  </a:lnTo>
                  <a:lnTo>
                    <a:pt x="90827" y="78675"/>
                  </a:lnTo>
                  <a:lnTo>
                    <a:pt x="97476" y="81284"/>
                  </a:lnTo>
                  <a:lnTo>
                    <a:pt x="112716" y="81284"/>
                  </a:lnTo>
                  <a:lnTo>
                    <a:pt x="118239" y="79647"/>
                  </a:lnTo>
                  <a:lnTo>
                    <a:pt x="122535" y="76373"/>
                  </a:lnTo>
                  <a:lnTo>
                    <a:pt x="126782" y="73212"/>
                  </a:lnTo>
                  <a:lnTo>
                    <a:pt x="101158" y="73212"/>
                  </a:lnTo>
                  <a:lnTo>
                    <a:pt x="97169" y="71514"/>
                  </a:lnTo>
                  <a:lnTo>
                    <a:pt x="93896" y="68139"/>
                  </a:lnTo>
                  <a:lnTo>
                    <a:pt x="90725" y="64753"/>
                  </a:lnTo>
                  <a:lnTo>
                    <a:pt x="88884" y="59883"/>
                  </a:lnTo>
                  <a:lnTo>
                    <a:pt x="88475" y="53521"/>
                  </a:lnTo>
                  <a:lnTo>
                    <a:pt x="131741" y="53521"/>
                  </a:lnTo>
                  <a:lnTo>
                    <a:pt x="131741" y="45439"/>
                  </a:lnTo>
                  <a:lnTo>
                    <a:pt x="89088" y="45439"/>
                  </a:lnTo>
                  <a:lnTo>
                    <a:pt x="89395" y="40386"/>
                  </a:lnTo>
                  <a:lnTo>
                    <a:pt x="91134" y="36345"/>
                  </a:lnTo>
                  <a:lnTo>
                    <a:pt x="97271" y="30310"/>
                  </a:lnTo>
                  <a:lnTo>
                    <a:pt x="101056" y="28806"/>
                  </a:lnTo>
                  <a:lnTo>
                    <a:pt x="124533" y="28806"/>
                  </a:lnTo>
                  <a:lnTo>
                    <a:pt x="119467" y="23364"/>
                  </a:lnTo>
                  <a:lnTo>
                    <a:pt x="113125" y="20725"/>
                  </a:lnTo>
                  <a:close/>
                </a:path>
                <a:path w="465454" h="81279">
                  <a:moveTo>
                    <a:pt x="121308" y="61315"/>
                  </a:moveTo>
                  <a:lnTo>
                    <a:pt x="119773" y="65458"/>
                  </a:lnTo>
                  <a:lnTo>
                    <a:pt x="117816" y="68497"/>
                  </a:lnTo>
                  <a:lnTo>
                    <a:pt x="112716" y="72261"/>
                  </a:lnTo>
                  <a:lnTo>
                    <a:pt x="109647" y="73212"/>
                  </a:lnTo>
                  <a:lnTo>
                    <a:pt x="126782" y="73212"/>
                  </a:lnTo>
                  <a:lnTo>
                    <a:pt x="126933" y="73100"/>
                  </a:lnTo>
                  <a:lnTo>
                    <a:pt x="129899" y="68497"/>
                  </a:lnTo>
                  <a:lnTo>
                    <a:pt x="131434" y="62574"/>
                  </a:lnTo>
                  <a:lnTo>
                    <a:pt x="121308" y="61315"/>
                  </a:lnTo>
                  <a:close/>
                </a:path>
                <a:path w="465454" h="81279">
                  <a:moveTo>
                    <a:pt x="124533" y="28806"/>
                  </a:moveTo>
                  <a:lnTo>
                    <a:pt x="110568" y="28806"/>
                  </a:lnTo>
                  <a:lnTo>
                    <a:pt x="114557" y="30688"/>
                  </a:lnTo>
                  <a:lnTo>
                    <a:pt x="119773" y="36908"/>
                  </a:lnTo>
                  <a:lnTo>
                    <a:pt x="121001" y="40570"/>
                  </a:lnTo>
                  <a:lnTo>
                    <a:pt x="121410" y="45439"/>
                  </a:lnTo>
                  <a:lnTo>
                    <a:pt x="131741" y="45439"/>
                  </a:lnTo>
                  <a:lnTo>
                    <a:pt x="131741" y="41327"/>
                  </a:lnTo>
                  <a:lnTo>
                    <a:pt x="129286" y="33910"/>
                  </a:lnTo>
                  <a:lnTo>
                    <a:pt x="124533" y="28806"/>
                  </a:lnTo>
                  <a:close/>
                </a:path>
                <a:path w="465454" h="81279">
                  <a:moveTo>
                    <a:pt x="190555" y="28857"/>
                  </a:moveTo>
                  <a:lnTo>
                    <a:pt x="173677" y="28857"/>
                  </a:lnTo>
                  <a:lnTo>
                    <a:pt x="177359" y="29962"/>
                  </a:lnTo>
                  <a:lnTo>
                    <a:pt x="179916" y="32182"/>
                  </a:lnTo>
                  <a:lnTo>
                    <a:pt x="181757" y="33818"/>
                  </a:lnTo>
                  <a:lnTo>
                    <a:pt x="182678" y="36642"/>
                  </a:lnTo>
                  <a:lnTo>
                    <a:pt x="182575" y="43209"/>
                  </a:lnTo>
                  <a:lnTo>
                    <a:pt x="178893" y="44519"/>
                  </a:lnTo>
                  <a:lnTo>
                    <a:pt x="173063" y="45644"/>
                  </a:lnTo>
                  <a:lnTo>
                    <a:pt x="161198" y="47055"/>
                  </a:lnTo>
                  <a:lnTo>
                    <a:pt x="158334" y="47546"/>
                  </a:lnTo>
                  <a:lnTo>
                    <a:pt x="153731" y="48784"/>
                  </a:lnTo>
                  <a:lnTo>
                    <a:pt x="151379" y="49858"/>
                  </a:lnTo>
                  <a:lnTo>
                    <a:pt x="149333" y="51280"/>
                  </a:lnTo>
                  <a:lnTo>
                    <a:pt x="147185" y="52702"/>
                  </a:lnTo>
                  <a:lnTo>
                    <a:pt x="145549" y="54584"/>
                  </a:lnTo>
                  <a:lnTo>
                    <a:pt x="144219" y="56927"/>
                  </a:lnTo>
                  <a:lnTo>
                    <a:pt x="142992" y="59270"/>
                  </a:lnTo>
                  <a:lnTo>
                    <a:pt x="142276" y="61858"/>
                  </a:lnTo>
                  <a:lnTo>
                    <a:pt x="142276" y="69540"/>
                  </a:lnTo>
                  <a:lnTo>
                    <a:pt x="144015" y="73509"/>
                  </a:lnTo>
                  <a:lnTo>
                    <a:pt x="147390" y="76619"/>
                  </a:lnTo>
                  <a:lnTo>
                    <a:pt x="150868" y="79729"/>
                  </a:lnTo>
                  <a:lnTo>
                    <a:pt x="155777" y="81284"/>
                  </a:lnTo>
                  <a:lnTo>
                    <a:pt x="166005" y="81284"/>
                  </a:lnTo>
                  <a:lnTo>
                    <a:pt x="169585" y="80649"/>
                  </a:lnTo>
                  <a:lnTo>
                    <a:pt x="176336" y="78102"/>
                  </a:lnTo>
                  <a:lnTo>
                    <a:pt x="179814" y="75923"/>
                  </a:lnTo>
                  <a:lnTo>
                    <a:pt x="182508" y="73591"/>
                  </a:lnTo>
                  <a:lnTo>
                    <a:pt x="160584" y="73591"/>
                  </a:lnTo>
                  <a:lnTo>
                    <a:pt x="157721" y="72721"/>
                  </a:lnTo>
                  <a:lnTo>
                    <a:pt x="155777" y="70972"/>
                  </a:lnTo>
                  <a:lnTo>
                    <a:pt x="153731" y="69223"/>
                  </a:lnTo>
                  <a:lnTo>
                    <a:pt x="152871" y="67187"/>
                  </a:lnTo>
                  <a:lnTo>
                    <a:pt x="173677" y="53592"/>
                  </a:lnTo>
                  <a:lnTo>
                    <a:pt x="179098" y="52354"/>
                  </a:lnTo>
                  <a:lnTo>
                    <a:pt x="182575" y="50902"/>
                  </a:lnTo>
                  <a:lnTo>
                    <a:pt x="192497" y="50902"/>
                  </a:lnTo>
                  <a:lnTo>
                    <a:pt x="192395" y="35220"/>
                  </a:lnTo>
                  <a:lnTo>
                    <a:pt x="192088" y="33552"/>
                  </a:lnTo>
                  <a:lnTo>
                    <a:pt x="191474" y="30852"/>
                  </a:lnTo>
                  <a:lnTo>
                    <a:pt x="190555" y="28857"/>
                  </a:lnTo>
                  <a:close/>
                </a:path>
                <a:path w="465454" h="81279">
                  <a:moveTo>
                    <a:pt x="193179" y="72824"/>
                  </a:moveTo>
                  <a:lnTo>
                    <a:pt x="183394" y="72824"/>
                  </a:lnTo>
                  <a:lnTo>
                    <a:pt x="183688" y="75442"/>
                  </a:lnTo>
                  <a:lnTo>
                    <a:pt x="183811" y="75923"/>
                  </a:lnTo>
                  <a:lnTo>
                    <a:pt x="184416" y="77938"/>
                  </a:lnTo>
                  <a:lnTo>
                    <a:pt x="185439" y="79974"/>
                  </a:lnTo>
                  <a:lnTo>
                    <a:pt x="195668" y="79974"/>
                  </a:lnTo>
                  <a:lnTo>
                    <a:pt x="194440" y="77754"/>
                  </a:lnTo>
                  <a:lnTo>
                    <a:pt x="193622" y="75442"/>
                  </a:lnTo>
                  <a:lnTo>
                    <a:pt x="193179" y="72824"/>
                  </a:lnTo>
                  <a:close/>
                </a:path>
                <a:path w="465454" h="81279">
                  <a:moveTo>
                    <a:pt x="192497" y="50902"/>
                  </a:moveTo>
                  <a:lnTo>
                    <a:pt x="182575" y="50902"/>
                  </a:lnTo>
                  <a:lnTo>
                    <a:pt x="182507" y="59270"/>
                  </a:lnTo>
                  <a:lnTo>
                    <a:pt x="182064" y="62103"/>
                  </a:lnTo>
                  <a:lnTo>
                    <a:pt x="181041" y="64313"/>
                  </a:lnTo>
                  <a:lnTo>
                    <a:pt x="179609" y="67187"/>
                  </a:lnTo>
                  <a:lnTo>
                    <a:pt x="177461" y="69458"/>
                  </a:lnTo>
                  <a:lnTo>
                    <a:pt x="174495" y="71105"/>
                  </a:lnTo>
                  <a:lnTo>
                    <a:pt x="171631" y="72762"/>
                  </a:lnTo>
                  <a:lnTo>
                    <a:pt x="168256" y="73591"/>
                  </a:lnTo>
                  <a:lnTo>
                    <a:pt x="182508" y="73591"/>
                  </a:lnTo>
                  <a:lnTo>
                    <a:pt x="183394" y="72824"/>
                  </a:lnTo>
                  <a:lnTo>
                    <a:pt x="193179" y="72824"/>
                  </a:lnTo>
                  <a:lnTo>
                    <a:pt x="192804" y="70604"/>
                  </a:lnTo>
                  <a:lnTo>
                    <a:pt x="192615" y="67044"/>
                  </a:lnTo>
                  <a:lnTo>
                    <a:pt x="192497" y="50902"/>
                  </a:lnTo>
                  <a:close/>
                </a:path>
                <a:path w="465454" h="81279">
                  <a:moveTo>
                    <a:pt x="175109" y="20725"/>
                  </a:moveTo>
                  <a:lnTo>
                    <a:pt x="165187" y="20725"/>
                  </a:lnTo>
                  <a:lnTo>
                    <a:pt x="160789" y="21410"/>
                  </a:lnTo>
                  <a:lnTo>
                    <a:pt x="144015" y="38565"/>
                  </a:lnTo>
                  <a:lnTo>
                    <a:pt x="153629" y="39874"/>
                  </a:lnTo>
                  <a:lnTo>
                    <a:pt x="154652" y="35762"/>
                  </a:lnTo>
                  <a:lnTo>
                    <a:pt x="156289" y="32898"/>
                  </a:lnTo>
                  <a:lnTo>
                    <a:pt x="158437" y="31281"/>
                  </a:lnTo>
                  <a:lnTo>
                    <a:pt x="160687" y="29665"/>
                  </a:lnTo>
                  <a:lnTo>
                    <a:pt x="164062" y="28857"/>
                  </a:lnTo>
                  <a:lnTo>
                    <a:pt x="190555" y="28857"/>
                  </a:lnTo>
                  <a:lnTo>
                    <a:pt x="190451" y="28632"/>
                  </a:lnTo>
                  <a:lnTo>
                    <a:pt x="187587" y="25103"/>
                  </a:lnTo>
                  <a:lnTo>
                    <a:pt x="185235" y="23640"/>
                  </a:lnTo>
                  <a:lnTo>
                    <a:pt x="179098" y="21308"/>
                  </a:lnTo>
                  <a:lnTo>
                    <a:pt x="175109" y="20725"/>
                  </a:lnTo>
                  <a:close/>
                </a:path>
                <a:path w="465454" h="81279">
                  <a:moveTo>
                    <a:pt x="219193" y="0"/>
                  </a:moveTo>
                  <a:lnTo>
                    <a:pt x="209374" y="0"/>
                  </a:lnTo>
                  <a:lnTo>
                    <a:pt x="209374" y="79974"/>
                  </a:lnTo>
                  <a:lnTo>
                    <a:pt x="219193" y="79974"/>
                  </a:lnTo>
                  <a:lnTo>
                    <a:pt x="219193" y="0"/>
                  </a:lnTo>
                  <a:close/>
                </a:path>
                <a:path w="465454" h="81279">
                  <a:moveTo>
                    <a:pt x="295394" y="0"/>
                  </a:moveTo>
                  <a:lnTo>
                    <a:pt x="284041" y="0"/>
                  </a:lnTo>
                  <a:lnTo>
                    <a:pt x="253356" y="79974"/>
                  </a:lnTo>
                  <a:lnTo>
                    <a:pt x="264504" y="79974"/>
                  </a:lnTo>
                  <a:lnTo>
                    <a:pt x="273301" y="55751"/>
                  </a:lnTo>
                  <a:lnTo>
                    <a:pt x="318211" y="55751"/>
                  </a:lnTo>
                  <a:lnTo>
                    <a:pt x="314686" y="47137"/>
                  </a:lnTo>
                  <a:lnTo>
                    <a:pt x="276369" y="47137"/>
                  </a:lnTo>
                  <a:lnTo>
                    <a:pt x="285166" y="23671"/>
                  </a:lnTo>
                  <a:lnTo>
                    <a:pt x="287007" y="18617"/>
                  </a:lnTo>
                  <a:lnTo>
                    <a:pt x="288439" y="13523"/>
                  </a:lnTo>
                  <a:lnTo>
                    <a:pt x="289462" y="8398"/>
                  </a:lnTo>
                  <a:lnTo>
                    <a:pt x="298831" y="8398"/>
                  </a:lnTo>
                  <a:lnTo>
                    <a:pt x="295394" y="0"/>
                  </a:lnTo>
                  <a:close/>
                </a:path>
                <a:path w="465454" h="81279">
                  <a:moveTo>
                    <a:pt x="318211" y="55751"/>
                  </a:moveTo>
                  <a:lnTo>
                    <a:pt x="306747" y="55751"/>
                  </a:lnTo>
                  <a:lnTo>
                    <a:pt x="316055" y="79974"/>
                  </a:lnTo>
                  <a:lnTo>
                    <a:pt x="328125" y="79974"/>
                  </a:lnTo>
                  <a:lnTo>
                    <a:pt x="318211" y="55751"/>
                  </a:lnTo>
                  <a:close/>
                </a:path>
                <a:path w="465454" h="81279">
                  <a:moveTo>
                    <a:pt x="298831" y="8398"/>
                  </a:moveTo>
                  <a:lnTo>
                    <a:pt x="289462" y="8398"/>
                  </a:lnTo>
                  <a:lnTo>
                    <a:pt x="290689" y="12725"/>
                  </a:lnTo>
                  <a:lnTo>
                    <a:pt x="292632" y="18259"/>
                  </a:lnTo>
                  <a:lnTo>
                    <a:pt x="295189" y="24980"/>
                  </a:lnTo>
                  <a:lnTo>
                    <a:pt x="303474" y="47137"/>
                  </a:lnTo>
                  <a:lnTo>
                    <a:pt x="314686" y="47137"/>
                  </a:lnTo>
                  <a:lnTo>
                    <a:pt x="298831" y="8398"/>
                  </a:lnTo>
                  <a:close/>
                </a:path>
                <a:path w="465454" h="81279">
                  <a:moveTo>
                    <a:pt x="344899" y="22034"/>
                  </a:moveTo>
                  <a:lnTo>
                    <a:pt x="332625" y="22034"/>
                  </a:lnTo>
                  <a:lnTo>
                    <a:pt x="352161" y="49858"/>
                  </a:lnTo>
                  <a:lnTo>
                    <a:pt x="331091" y="79974"/>
                  </a:lnTo>
                  <a:lnTo>
                    <a:pt x="342956" y="79974"/>
                  </a:lnTo>
                  <a:lnTo>
                    <a:pt x="358196" y="57121"/>
                  </a:lnTo>
                  <a:lnTo>
                    <a:pt x="369214" y="57121"/>
                  </a:lnTo>
                  <a:lnTo>
                    <a:pt x="363719" y="49316"/>
                  </a:lnTo>
                  <a:lnTo>
                    <a:pt x="369011" y="42115"/>
                  </a:lnTo>
                  <a:lnTo>
                    <a:pt x="357787" y="42115"/>
                  </a:lnTo>
                  <a:lnTo>
                    <a:pt x="356764" y="40365"/>
                  </a:lnTo>
                  <a:lnTo>
                    <a:pt x="355434" y="38207"/>
                  </a:lnTo>
                  <a:lnTo>
                    <a:pt x="353798" y="35619"/>
                  </a:lnTo>
                  <a:lnTo>
                    <a:pt x="344899" y="22034"/>
                  </a:lnTo>
                  <a:close/>
                </a:path>
                <a:path w="465454" h="81279">
                  <a:moveTo>
                    <a:pt x="369214" y="57121"/>
                  </a:moveTo>
                  <a:lnTo>
                    <a:pt x="358196" y="57121"/>
                  </a:lnTo>
                  <a:lnTo>
                    <a:pt x="361367" y="61970"/>
                  </a:lnTo>
                  <a:lnTo>
                    <a:pt x="373232" y="79974"/>
                  </a:lnTo>
                  <a:lnTo>
                    <a:pt x="385301" y="79974"/>
                  </a:lnTo>
                  <a:lnTo>
                    <a:pt x="369214" y="57121"/>
                  </a:lnTo>
                  <a:close/>
                </a:path>
                <a:path w="465454" h="81279">
                  <a:moveTo>
                    <a:pt x="383767" y="22034"/>
                  </a:moveTo>
                  <a:lnTo>
                    <a:pt x="372004" y="22034"/>
                  </a:lnTo>
                  <a:lnTo>
                    <a:pt x="362287" y="35731"/>
                  </a:lnTo>
                  <a:lnTo>
                    <a:pt x="360855" y="37583"/>
                  </a:lnTo>
                  <a:lnTo>
                    <a:pt x="357787" y="42115"/>
                  </a:lnTo>
                  <a:lnTo>
                    <a:pt x="369011" y="42115"/>
                  </a:lnTo>
                  <a:lnTo>
                    <a:pt x="383767" y="22034"/>
                  </a:lnTo>
                  <a:close/>
                </a:path>
                <a:path w="465454" h="81279">
                  <a:moveTo>
                    <a:pt x="405042" y="0"/>
                  </a:moveTo>
                  <a:lnTo>
                    <a:pt x="395223" y="0"/>
                  </a:lnTo>
                  <a:lnTo>
                    <a:pt x="395223" y="11293"/>
                  </a:lnTo>
                  <a:lnTo>
                    <a:pt x="405042" y="11293"/>
                  </a:lnTo>
                  <a:lnTo>
                    <a:pt x="405042" y="0"/>
                  </a:lnTo>
                  <a:close/>
                </a:path>
                <a:path w="465454" h="81279">
                  <a:moveTo>
                    <a:pt x="405042" y="22034"/>
                  </a:moveTo>
                  <a:lnTo>
                    <a:pt x="395223" y="22034"/>
                  </a:lnTo>
                  <a:lnTo>
                    <a:pt x="395223" y="79974"/>
                  </a:lnTo>
                  <a:lnTo>
                    <a:pt x="405042" y="79974"/>
                  </a:lnTo>
                  <a:lnTo>
                    <a:pt x="405042" y="22034"/>
                  </a:lnTo>
                  <a:close/>
                </a:path>
                <a:path w="465454" h="81279">
                  <a:moveTo>
                    <a:pt x="426521" y="61152"/>
                  </a:moveTo>
                  <a:lnTo>
                    <a:pt x="416804" y="62686"/>
                  </a:lnTo>
                  <a:lnTo>
                    <a:pt x="417930" y="68824"/>
                  </a:lnTo>
                  <a:lnTo>
                    <a:pt x="420384" y="73468"/>
                  </a:lnTo>
                  <a:lnTo>
                    <a:pt x="424373" y="76588"/>
                  </a:lnTo>
                  <a:lnTo>
                    <a:pt x="428260" y="79718"/>
                  </a:lnTo>
                  <a:lnTo>
                    <a:pt x="433988" y="81284"/>
                  </a:lnTo>
                  <a:lnTo>
                    <a:pt x="446160" y="81284"/>
                  </a:lnTo>
                  <a:lnTo>
                    <a:pt x="461370" y="73212"/>
                  </a:lnTo>
                  <a:lnTo>
                    <a:pt x="437057" y="73212"/>
                  </a:lnTo>
                  <a:lnTo>
                    <a:pt x="433579" y="72169"/>
                  </a:lnTo>
                  <a:lnTo>
                    <a:pt x="431022" y="70103"/>
                  </a:lnTo>
                  <a:lnTo>
                    <a:pt x="428567" y="68026"/>
                  </a:lnTo>
                  <a:lnTo>
                    <a:pt x="427033" y="65049"/>
                  </a:lnTo>
                  <a:lnTo>
                    <a:pt x="426521" y="61152"/>
                  </a:lnTo>
                  <a:close/>
                </a:path>
                <a:path w="465454" h="81279">
                  <a:moveTo>
                    <a:pt x="444319" y="20725"/>
                  </a:moveTo>
                  <a:lnTo>
                    <a:pt x="436750" y="20725"/>
                  </a:lnTo>
                  <a:lnTo>
                    <a:pt x="433886" y="21124"/>
                  </a:lnTo>
                  <a:lnTo>
                    <a:pt x="431329" y="21901"/>
                  </a:lnTo>
                  <a:lnTo>
                    <a:pt x="428646" y="22689"/>
                  </a:lnTo>
                  <a:lnTo>
                    <a:pt x="418441" y="34841"/>
                  </a:lnTo>
                  <a:lnTo>
                    <a:pt x="418441" y="40263"/>
                  </a:lnTo>
                  <a:lnTo>
                    <a:pt x="447376" y="56804"/>
                  </a:lnTo>
                  <a:lnTo>
                    <a:pt x="450558" y="57878"/>
                  </a:lnTo>
                  <a:lnTo>
                    <a:pt x="453831" y="60027"/>
                  </a:lnTo>
                  <a:lnTo>
                    <a:pt x="454854" y="61776"/>
                  </a:lnTo>
                  <a:lnTo>
                    <a:pt x="454854" y="66461"/>
                  </a:lnTo>
                  <a:lnTo>
                    <a:pt x="453729" y="68619"/>
                  </a:lnTo>
                  <a:lnTo>
                    <a:pt x="451581" y="70450"/>
                  </a:lnTo>
                  <a:lnTo>
                    <a:pt x="449331" y="72292"/>
                  </a:lnTo>
                  <a:lnTo>
                    <a:pt x="446057" y="73212"/>
                  </a:lnTo>
                  <a:lnTo>
                    <a:pt x="461370" y="73212"/>
                  </a:lnTo>
                  <a:lnTo>
                    <a:pt x="462034" y="72169"/>
                  </a:lnTo>
                  <a:lnTo>
                    <a:pt x="463957" y="69305"/>
                  </a:lnTo>
                  <a:lnTo>
                    <a:pt x="464807" y="66461"/>
                  </a:lnTo>
                  <a:lnTo>
                    <a:pt x="464878" y="59607"/>
                  </a:lnTo>
                  <a:lnTo>
                    <a:pt x="464162" y="56804"/>
                  </a:lnTo>
                  <a:lnTo>
                    <a:pt x="462525" y="54554"/>
                  </a:lnTo>
                  <a:lnTo>
                    <a:pt x="460991" y="52293"/>
                  </a:lnTo>
                  <a:lnTo>
                    <a:pt x="458843" y="50574"/>
                  </a:lnTo>
                  <a:lnTo>
                    <a:pt x="453320" y="48211"/>
                  </a:lnTo>
                  <a:lnTo>
                    <a:pt x="448512" y="46697"/>
                  </a:lnTo>
                  <a:lnTo>
                    <a:pt x="436750" y="43536"/>
                  </a:lnTo>
                  <a:lnTo>
                    <a:pt x="433886" y="42698"/>
                  </a:lnTo>
                  <a:lnTo>
                    <a:pt x="427953" y="37552"/>
                  </a:lnTo>
                  <a:lnTo>
                    <a:pt x="427953" y="34279"/>
                  </a:lnTo>
                  <a:lnTo>
                    <a:pt x="428874" y="32529"/>
                  </a:lnTo>
                  <a:lnTo>
                    <a:pt x="432761" y="29542"/>
                  </a:lnTo>
                  <a:lnTo>
                    <a:pt x="435931" y="28806"/>
                  </a:lnTo>
                  <a:lnTo>
                    <a:pt x="459935" y="28806"/>
                  </a:lnTo>
                  <a:lnTo>
                    <a:pt x="457718" y="25778"/>
                  </a:lnTo>
                  <a:lnTo>
                    <a:pt x="455161" y="23998"/>
                  </a:lnTo>
                  <a:lnTo>
                    <a:pt x="451758" y="22678"/>
                  </a:lnTo>
                  <a:lnTo>
                    <a:pt x="448308" y="21379"/>
                  </a:lnTo>
                  <a:lnTo>
                    <a:pt x="444319" y="20725"/>
                  </a:lnTo>
                  <a:close/>
                </a:path>
                <a:path w="465454" h="81279">
                  <a:moveTo>
                    <a:pt x="459935" y="28806"/>
                  </a:moveTo>
                  <a:lnTo>
                    <a:pt x="444319" y="28806"/>
                  </a:lnTo>
                  <a:lnTo>
                    <a:pt x="447285" y="29635"/>
                  </a:lnTo>
                  <a:lnTo>
                    <a:pt x="449331" y="31312"/>
                  </a:lnTo>
                  <a:lnTo>
                    <a:pt x="451478" y="32980"/>
                  </a:lnTo>
                  <a:lnTo>
                    <a:pt x="452706" y="35312"/>
                  </a:lnTo>
                  <a:lnTo>
                    <a:pt x="453115" y="38299"/>
                  </a:lnTo>
                  <a:lnTo>
                    <a:pt x="462730" y="36990"/>
                  </a:lnTo>
                  <a:lnTo>
                    <a:pt x="462116" y="33235"/>
                  </a:lnTo>
                  <a:lnTo>
                    <a:pt x="460991" y="30248"/>
                  </a:lnTo>
                  <a:lnTo>
                    <a:pt x="459935" y="288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85" name="object 85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8977115" y="3534376"/>
            <a:ext cx="103510" cy="731924"/>
          </a:xfrm>
          <a:prstGeom prst="rect">
            <a:avLst/>
          </a:prstGeom>
        </p:spPr>
      </p:pic>
      <p:sp>
        <p:nvSpPr>
          <p:cNvPr id="86" name="object 8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7" name="object 8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8" name="object 8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78263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Influencia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periodo</a:t>
            </a: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muestreo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en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la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transitoria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6250305" cy="391795"/>
          </a:xfrm>
          <a:custGeom>
            <a:avLst/>
            <a:gdLst/>
            <a:ahLst/>
            <a:cxnLst/>
            <a:rect l="l" t="t" r="r" b="b"/>
            <a:pathLst>
              <a:path w="6250305" h="391794">
                <a:moveTo>
                  <a:pt x="6249924" y="0"/>
                </a:moveTo>
                <a:lnTo>
                  <a:pt x="0" y="0"/>
                </a:lnTo>
                <a:lnTo>
                  <a:pt x="0" y="391667"/>
                </a:lnTo>
                <a:lnTo>
                  <a:pt x="6249924" y="391667"/>
                </a:lnTo>
                <a:lnTo>
                  <a:pt x="6249924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37742"/>
            <a:ext cx="52279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Influencia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el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LDR:</a:t>
            </a:r>
            <a:r>
              <a:rPr dirty="0" sz="1800" spc="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desplazamiento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los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polos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LC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141922" y="6224077"/>
            <a:ext cx="36195" cy="55244"/>
          </a:xfrm>
          <a:custGeom>
            <a:avLst/>
            <a:gdLst/>
            <a:ahLst/>
            <a:cxnLst/>
            <a:rect l="l" t="t" r="r" b="b"/>
            <a:pathLst>
              <a:path w="36194" h="55245">
                <a:moveTo>
                  <a:pt x="24237" y="0"/>
                </a:moveTo>
                <a:lnTo>
                  <a:pt x="13827" y="0"/>
                </a:lnTo>
                <a:lnTo>
                  <a:pt x="9701" y="1351"/>
                </a:lnTo>
                <a:lnTo>
                  <a:pt x="3555" y="6724"/>
                </a:lnTo>
                <a:lnTo>
                  <a:pt x="1785" y="10633"/>
                </a:lnTo>
                <a:lnTo>
                  <a:pt x="1311" y="15765"/>
                </a:lnTo>
                <a:lnTo>
                  <a:pt x="8188" y="16473"/>
                </a:lnTo>
                <a:lnTo>
                  <a:pt x="8213" y="13054"/>
                </a:lnTo>
                <a:lnTo>
                  <a:pt x="9194" y="10376"/>
                </a:lnTo>
                <a:lnTo>
                  <a:pt x="13063" y="6507"/>
                </a:lnTo>
                <a:lnTo>
                  <a:pt x="15637" y="5542"/>
                </a:lnTo>
                <a:lnTo>
                  <a:pt x="21912" y="5542"/>
                </a:lnTo>
                <a:lnTo>
                  <a:pt x="24381" y="6450"/>
                </a:lnTo>
                <a:lnTo>
                  <a:pt x="28178" y="10094"/>
                </a:lnTo>
                <a:lnTo>
                  <a:pt x="29119" y="12338"/>
                </a:lnTo>
                <a:lnTo>
                  <a:pt x="29119" y="17510"/>
                </a:lnTo>
                <a:lnTo>
                  <a:pt x="28082" y="20197"/>
                </a:lnTo>
                <a:lnTo>
                  <a:pt x="23915" y="25876"/>
                </a:lnTo>
                <a:lnTo>
                  <a:pt x="19917" y="29721"/>
                </a:lnTo>
                <a:lnTo>
                  <a:pt x="10175" y="37700"/>
                </a:lnTo>
                <a:lnTo>
                  <a:pt x="7255" y="40451"/>
                </a:lnTo>
                <a:lnTo>
                  <a:pt x="3217" y="45213"/>
                </a:lnTo>
                <a:lnTo>
                  <a:pt x="1745" y="47626"/>
                </a:lnTo>
                <a:lnTo>
                  <a:pt x="257" y="51567"/>
                </a:lnTo>
                <a:lnTo>
                  <a:pt x="0" y="53120"/>
                </a:lnTo>
                <a:lnTo>
                  <a:pt x="48" y="54728"/>
                </a:lnTo>
                <a:lnTo>
                  <a:pt x="36078" y="54728"/>
                </a:lnTo>
                <a:lnTo>
                  <a:pt x="36078" y="48301"/>
                </a:lnTo>
                <a:lnTo>
                  <a:pt x="9339" y="48301"/>
                </a:lnTo>
                <a:lnTo>
                  <a:pt x="10087" y="47087"/>
                </a:lnTo>
                <a:lnTo>
                  <a:pt x="11028" y="45872"/>
                </a:lnTo>
                <a:lnTo>
                  <a:pt x="13305" y="43467"/>
                </a:lnTo>
                <a:lnTo>
                  <a:pt x="15887" y="41183"/>
                </a:lnTo>
                <a:lnTo>
                  <a:pt x="24711" y="33750"/>
                </a:lnTo>
                <a:lnTo>
                  <a:pt x="28146" y="30549"/>
                </a:lnTo>
                <a:lnTo>
                  <a:pt x="32289" y="25892"/>
                </a:lnTo>
                <a:lnTo>
                  <a:pt x="33769" y="23672"/>
                </a:lnTo>
                <a:lnTo>
                  <a:pt x="35555" y="19457"/>
                </a:lnTo>
                <a:lnTo>
                  <a:pt x="35997" y="17317"/>
                </a:lnTo>
                <a:lnTo>
                  <a:pt x="35997" y="10850"/>
                </a:lnTo>
                <a:lnTo>
                  <a:pt x="34477" y="7255"/>
                </a:lnTo>
                <a:lnTo>
                  <a:pt x="28379" y="1455"/>
                </a:lnTo>
                <a:lnTo>
                  <a:pt x="24237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77298" y="6224302"/>
            <a:ext cx="38100" cy="54610"/>
          </a:xfrm>
          <a:custGeom>
            <a:avLst/>
            <a:gdLst/>
            <a:ahLst/>
            <a:cxnLst/>
            <a:rect l="l" t="t" r="r" b="b"/>
            <a:pathLst>
              <a:path w="38100" h="54610">
                <a:moveTo>
                  <a:pt x="30326" y="41456"/>
                </a:moveTo>
                <a:lnTo>
                  <a:pt x="23649" y="41456"/>
                </a:lnTo>
                <a:lnTo>
                  <a:pt x="23649" y="54503"/>
                </a:lnTo>
                <a:lnTo>
                  <a:pt x="30326" y="54503"/>
                </a:lnTo>
                <a:lnTo>
                  <a:pt x="30326" y="41456"/>
                </a:lnTo>
                <a:close/>
              </a:path>
              <a:path w="38100" h="54610">
                <a:moveTo>
                  <a:pt x="30326" y="0"/>
                </a:moveTo>
                <a:lnTo>
                  <a:pt x="24856" y="0"/>
                </a:lnTo>
                <a:lnTo>
                  <a:pt x="0" y="35319"/>
                </a:lnTo>
                <a:lnTo>
                  <a:pt x="0" y="41456"/>
                </a:lnTo>
                <a:lnTo>
                  <a:pt x="37646" y="41456"/>
                </a:lnTo>
                <a:lnTo>
                  <a:pt x="37646" y="35319"/>
                </a:lnTo>
                <a:lnTo>
                  <a:pt x="6596" y="35319"/>
                </a:lnTo>
                <a:lnTo>
                  <a:pt x="23649" y="10746"/>
                </a:lnTo>
                <a:lnTo>
                  <a:pt x="30326" y="10746"/>
                </a:lnTo>
                <a:lnTo>
                  <a:pt x="30326" y="0"/>
                </a:lnTo>
                <a:close/>
              </a:path>
              <a:path w="38100" h="54610">
                <a:moveTo>
                  <a:pt x="30326" y="10746"/>
                </a:moveTo>
                <a:lnTo>
                  <a:pt x="23649" y="10746"/>
                </a:lnTo>
                <a:lnTo>
                  <a:pt x="23649" y="35319"/>
                </a:lnTo>
                <a:lnTo>
                  <a:pt x="30326" y="35319"/>
                </a:lnTo>
                <a:lnTo>
                  <a:pt x="30326" y="1074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15796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4" h="55879">
                <a:moveTo>
                  <a:pt x="23891" y="0"/>
                </a:moveTo>
                <a:lnTo>
                  <a:pt x="13835" y="0"/>
                </a:lnTo>
                <a:lnTo>
                  <a:pt x="9250" y="2083"/>
                </a:lnTo>
                <a:lnTo>
                  <a:pt x="2011" y="11035"/>
                </a:lnTo>
                <a:lnTo>
                  <a:pt x="0" y="18693"/>
                </a:lnTo>
                <a:lnTo>
                  <a:pt x="0" y="38641"/>
                </a:lnTo>
                <a:lnTo>
                  <a:pt x="1769" y="45406"/>
                </a:lnTo>
                <a:lnTo>
                  <a:pt x="8848" y="53610"/>
                </a:lnTo>
                <a:lnTo>
                  <a:pt x="13353" y="55661"/>
                </a:lnTo>
                <a:lnTo>
                  <a:pt x="22201" y="55661"/>
                </a:lnTo>
                <a:lnTo>
                  <a:pt x="25178" y="54881"/>
                </a:lnTo>
                <a:lnTo>
                  <a:pt x="30326" y="51752"/>
                </a:lnTo>
                <a:lnTo>
                  <a:pt x="31753" y="50159"/>
                </a:lnTo>
                <a:lnTo>
                  <a:pt x="16892" y="50159"/>
                </a:lnTo>
                <a:lnTo>
                  <a:pt x="15042" y="49604"/>
                </a:lnTo>
                <a:lnTo>
                  <a:pt x="11503" y="47401"/>
                </a:lnTo>
                <a:lnTo>
                  <a:pt x="10135" y="45792"/>
                </a:lnTo>
                <a:lnTo>
                  <a:pt x="8205" y="41577"/>
                </a:lnTo>
                <a:lnTo>
                  <a:pt x="7722" y="39373"/>
                </a:lnTo>
                <a:lnTo>
                  <a:pt x="7722" y="33549"/>
                </a:lnTo>
                <a:lnTo>
                  <a:pt x="8768" y="30710"/>
                </a:lnTo>
                <a:lnTo>
                  <a:pt x="12703" y="26624"/>
                </a:lnTo>
                <a:lnTo>
                  <a:pt x="6676" y="26624"/>
                </a:lnTo>
                <a:lnTo>
                  <a:pt x="13594" y="7287"/>
                </a:lnTo>
                <a:lnTo>
                  <a:pt x="15203" y="6105"/>
                </a:lnTo>
                <a:lnTo>
                  <a:pt x="17053" y="5509"/>
                </a:lnTo>
                <a:lnTo>
                  <a:pt x="32307" y="5509"/>
                </a:lnTo>
                <a:lnTo>
                  <a:pt x="30085" y="3611"/>
                </a:lnTo>
                <a:lnTo>
                  <a:pt x="27350" y="1206"/>
                </a:lnTo>
                <a:lnTo>
                  <a:pt x="23891" y="0"/>
                </a:lnTo>
                <a:close/>
              </a:path>
              <a:path w="36194" h="55879">
                <a:moveTo>
                  <a:pt x="32229" y="25281"/>
                </a:moveTo>
                <a:lnTo>
                  <a:pt x="21638" y="25281"/>
                </a:lnTo>
                <a:lnTo>
                  <a:pt x="24132" y="26366"/>
                </a:lnTo>
                <a:lnTo>
                  <a:pt x="28154" y="30710"/>
                </a:lnTo>
                <a:lnTo>
                  <a:pt x="29154" y="33549"/>
                </a:lnTo>
                <a:lnTo>
                  <a:pt x="29126" y="41577"/>
                </a:lnTo>
                <a:lnTo>
                  <a:pt x="28154" y="44457"/>
                </a:lnTo>
                <a:lnTo>
                  <a:pt x="24132" y="49017"/>
                </a:lnTo>
                <a:lnTo>
                  <a:pt x="21638" y="50159"/>
                </a:lnTo>
                <a:lnTo>
                  <a:pt x="31753" y="50159"/>
                </a:lnTo>
                <a:lnTo>
                  <a:pt x="32337" y="49508"/>
                </a:lnTo>
                <a:lnTo>
                  <a:pt x="33785" y="46572"/>
                </a:lnTo>
                <a:lnTo>
                  <a:pt x="35313" y="43628"/>
                </a:lnTo>
                <a:lnTo>
                  <a:pt x="36037" y="40451"/>
                </a:lnTo>
                <a:lnTo>
                  <a:pt x="36037" y="31828"/>
                </a:lnTo>
                <a:lnTo>
                  <a:pt x="34428" y="27581"/>
                </a:lnTo>
                <a:lnTo>
                  <a:pt x="32229" y="25281"/>
                </a:lnTo>
                <a:close/>
              </a:path>
              <a:path w="36194" h="55879">
                <a:moveTo>
                  <a:pt x="24373" y="19377"/>
                </a:moveTo>
                <a:lnTo>
                  <a:pt x="17375" y="19377"/>
                </a:lnTo>
                <a:lnTo>
                  <a:pt x="14962" y="19972"/>
                </a:lnTo>
                <a:lnTo>
                  <a:pt x="10296" y="22345"/>
                </a:lnTo>
                <a:lnTo>
                  <a:pt x="8285" y="24171"/>
                </a:lnTo>
                <a:lnTo>
                  <a:pt x="6676" y="26624"/>
                </a:lnTo>
                <a:lnTo>
                  <a:pt x="12703" y="26624"/>
                </a:lnTo>
                <a:lnTo>
                  <a:pt x="12951" y="26366"/>
                </a:lnTo>
                <a:lnTo>
                  <a:pt x="15525" y="25281"/>
                </a:lnTo>
                <a:lnTo>
                  <a:pt x="32229" y="25281"/>
                </a:lnTo>
                <a:lnTo>
                  <a:pt x="28154" y="21017"/>
                </a:lnTo>
                <a:lnTo>
                  <a:pt x="24373" y="19377"/>
                </a:lnTo>
                <a:close/>
              </a:path>
              <a:path w="36194" h="55879">
                <a:moveTo>
                  <a:pt x="32307" y="5509"/>
                </a:moveTo>
                <a:lnTo>
                  <a:pt x="21799" y="5509"/>
                </a:lnTo>
                <a:lnTo>
                  <a:pt x="24052" y="6459"/>
                </a:lnTo>
                <a:lnTo>
                  <a:pt x="25902" y="8365"/>
                </a:lnTo>
                <a:lnTo>
                  <a:pt x="26947" y="9555"/>
                </a:lnTo>
                <a:lnTo>
                  <a:pt x="27832" y="11470"/>
                </a:lnTo>
                <a:lnTo>
                  <a:pt x="28395" y="14092"/>
                </a:lnTo>
                <a:lnTo>
                  <a:pt x="35072" y="13577"/>
                </a:lnTo>
                <a:lnTo>
                  <a:pt x="34509" y="9338"/>
                </a:lnTo>
                <a:lnTo>
                  <a:pt x="32900" y="6016"/>
                </a:lnTo>
                <a:lnTo>
                  <a:pt x="32307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52685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4" h="55879">
                <a:moveTo>
                  <a:pt x="22604" y="0"/>
                </a:moveTo>
                <a:lnTo>
                  <a:pt x="13111" y="0"/>
                </a:lnTo>
                <a:lnTo>
                  <a:pt x="9331" y="1351"/>
                </a:lnTo>
                <a:lnTo>
                  <a:pt x="6515" y="4053"/>
                </a:lnTo>
                <a:lnTo>
                  <a:pt x="3619" y="6756"/>
                </a:lnTo>
                <a:lnTo>
                  <a:pt x="2171" y="10094"/>
                </a:lnTo>
                <a:lnTo>
                  <a:pt x="2200" y="16770"/>
                </a:lnTo>
                <a:lnTo>
                  <a:pt x="2917" y="18974"/>
                </a:lnTo>
                <a:lnTo>
                  <a:pt x="4194" y="20841"/>
                </a:lnTo>
                <a:lnTo>
                  <a:pt x="5562" y="22715"/>
                </a:lnTo>
                <a:lnTo>
                  <a:pt x="7641" y="24154"/>
                </a:lnTo>
                <a:lnTo>
                  <a:pt x="10376" y="25176"/>
                </a:lnTo>
                <a:lnTo>
                  <a:pt x="7078" y="26037"/>
                </a:lnTo>
                <a:lnTo>
                  <a:pt x="4504" y="27670"/>
                </a:lnTo>
                <a:lnTo>
                  <a:pt x="2735" y="30058"/>
                </a:lnTo>
                <a:lnTo>
                  <a:pt x="884" y="32455"/>
                </a:lnTo>
                <a:lnTo>
                  <a:pt x="0" y="35424"/>
                </a:lnTo>
                <a:lnTo>
                  <a:pt x="37" y="43813"/>
                </a:lnTo>
                <a:lnTo>
                  <a:pt x="1689" y="47698"/>
                </a:lnTo>
                <a:lnTo>
                  <a:pt x="8307" y="54077"/>
                </a:lnTo>
                <a:lnTo>
                  <a:pt x="12548" y="55661"/>
                </a:lnTo>
                <a:lnTo>
                  <a:pt x="23328" y="55661"/>
                </a:lnTo>
                <a:lnTo>
                  <a:pt x="27680" y="54069"/>
                </a:lnTo>
                <a:lnTo>
                  <a:pt x="31743" y="50159"/>
                </a:lnTo>
                <a:lnTo>
                  <a:pt x="16007" y="50159"/>
                </a:lnTo>
                <a:lnTo>
                  <a:pt x="14077" y="49669"/>
                </a:lnTo>
                <a:lnTo>
                  <a:pt x="12307" y="48687"/>
                </a:lnTo>
                <a:lnTo>
                  <a:pt x="10449" y="47698"/>
                </a:lnTo>
                <a:lnTo>
                  <a:pt x="9170" y="46331"/>
                </a:lnTo>
                <a:lnTo>
                  <a:pt x="8205" y="44545"/>
                </a:lnTo>
                <a:lnTo>
                  <a:pt x="7320" y="42759"/>
                </a:lnTo>
                <a:lnTo>
                  <a:pt x="6917" y="40909"/>
                </a:lnTo>
                <a:lnTo>
                  <a:pt x="6956" y="35777"/>
                </a:lnTo>
                <a:lnTo>
                  <a:pt x="7883" y="33276"/>
                </a:lnTo>
                <a:lnTo>
                  <a:pt x="12066" y="29117"/>
                </a:lnTo>
                <a:lnTo>
                  <a:pt x="14640" y="28072"/>
                </a:lnTo>
                <a:lnTo>
                  <a:pt x="31568" y="28072"/>
                </a:lnTo>
                <a:lnTo>
                  <a:pt x="29039" y="26262"/>
                </a:lnTo>
                <a:lnTo>
                  <a:pt x="25660" y="25176"/>
                </a:lnTo>
                <a:lnTo>
                  <a:pt x="28395" y="24154"/>
                </a:lnTo>
                <a:lnTo>
                  <a:pt x="30406" y="22715"/>
                </a:lnTo>
                <a:lnTo>
                  <a:pt x="15364" y="22610"/>
                </a:lnTo>
                <a:lnTo>
                  <a:pt x="13192" y="21790"/>
                </a:lnTo>
                <a:lnTo>
                  <a:pt x="11503" y="20157"/>
                </a:lnTo>
                <a:lnTo>
                  <a:pt x="9894" y="18516"/>
                </a:lnTo>
                <a:lnTo>
                  <a:pt x="9073" y="16561"/>
                </a:lnTo>
                <a:lnTo>
                  <a:pt x="9009" y="11550"/>
                </a:lnTo>
                <a:lnTo>
                  <a:pt x="9894" y="9596"/>
                </a:lnTo>
                <a:lnTo>
                  <a:pt x="13272" y="6322"/>
                </a:lnTo>
                <a:lnTo>
                  <a:pt x="15364" y="5509"/>
                </a:lnTo>
                <a:lnTo>
                  <a:pt x="30790" y="5509"/>
                </a:lnTo>
                <a:lnTo>
                  <a:pt x="26465" y="1383"/>
                </a:lnTo>
                <a:lnTo>
                  <a:pt x="22604" y="0"/>
                </a:lnTo>
                <a:close/>
              </a:path>
              <a:path w="36194" h="55879">
                <a:moveTo>
                  <a:pt x="31568" y="28072"/>
                </a:moveTo>
                <a:lnTo>
                  <a:pt x="21075" y="28072"/>
                </a:lnTo>
                <a:lnTo>
                  <a:pt x="23730" y="29125"/>
                </a:lnTo>
                <a:lnTo>
                  <a:pt x="25902" y="31233"/>
                </a:lnTo>
                <a:lnTo>
                  <a:pt x="27993" y="33340"/>
                </a:lnTo>
                <a:lnTo>
                  <a:pt x="29024" y="35777"/>
                </a:lnTo>
                <a:lnTo>
                  <a:pt x="29119" y="42397"/>
                </a:lnTo>
                <a:lnTo>
                  <a:pt x="28074" y="45012"/>
                </a:lnTo>
                <a:lnTo>
                  <a:pt x="23891" y="49130"/>
                </a:lnTo>
                <a:lnTo>
                  <a:pt x="21236" y="50159"/>
                </a:lnTo>
                <a:lnTo>
                  <a:pt x="31743" y="50159"/>
                </a:lnTo>
                <a:lnTo>
                  <a:pt x="34268" y="47730"/>
                </a:lnTo>
                <a:lnTo>
                  <a:pt x="35957" y="43813"/>
                </a:lnTo>
                <a:lnTo>
                  <a:pt x="35849" y="35424"/>
                </a:lnTo>
                <a:lnTo>
                  <a:pt x="35072" y="32882"/>
                </a:lnTo>
                <a:lnTo>
                  <a:pt x="31568" y="28072"/>
                </a:lnTo>
                <a:close/>
              </a:path>
              <a:path w="36194" h="55879">
                <a:moveTo>
                  <a:pt x="30790" y="5509"/>
                </a:moveTo>
                <a:lnTo>
                  <a:pt x="20432" y="5509"/>
                </a:lnTo>
                <a:lnTo>
                  <a:pt x="22604" y="6346"/>
                </a:lnTo>
                <a:lnTo>
                  <a:pt x="25982" y="9692"/>
                </a:lnTo>
                <a:lnTo>
                  <a:pt x="26708" y="11550"/>
                </a:lnTo>
                <a:lnTo>
                  <a:pt x="26702" y="16770"/>
                </a:lnTo>
                <a:lnTo>
                  <a:pt x="25982" y="18548"/>
                </a:lnTo>
                <a:lnTo>
                  <a:pt x="24373" y="20173"/>
                </a:lnTo>
                <a:lnTo>
                  <a:pt x="22684" y="21798"/>
                </a:lnTo>
                <a:lnTo>
                  <a:pt x="20593" y="22610"/>
                </a:lnTo>
                <a:lnTo>
                  <a:pt x="30478" y="22610"/>
                </a:lnTo>
                <a:lnTo>
                  <a:pt x="31705" y="20824"/>
                </a:lnTo>
                <a:lnTo>
                  <a:pt x="33061" y="18974"/>
                </a:lnTo>
                <a:lnTo>
                  <a:pt x="33704" y="16770"/>
                </a:lnTo>
                <a:lnTo>
                  <a:pt x="33625" y="10094"/>
                </a:lnTo>
                <a:lnTo>
                  <a:pt x="32257" y="6909"/>
                </a:lnTo>
                <a:lnTo>
                  <a:pt x="30790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73405" y="6224077"/>
            <a:ext cx="74295" cy="55880"/>
          </a:xfrm>
          <a:custGeom>
            <a:avLst/>
            <a:gdLst/>
            <a:ahLst/>
            <a:cxnLst/>
            <a:rect l="l" t="t" r="r" b="b"/>
            <a:pathLst>
              <a:path w="74295" h="55879">
                <a:moveTo>
                  <a:pt x="20110" y="12089"/>
                </a:moveTo>
                <a:lnTo>
                  <a:pt x="13433" y="12089"/>
                </a:lnTo>
                <a:lnTo>
                  <a:pt x="13433" y="54728"/>
                </a:lnTo>
                <a:lnTo>
                  <a:pt x="20110" y="54728"/>
                </a:lnTo>
                <a:lnTo>
                  <a:pt x="20110" y="12089"/>
                </a:lnTo>
                <a:close/>
              </a:path>
              <a:path w="74295" h="55879">
                <a:moveTo>
                  <a:pt x="20110" y="0"/>
                </a:moveTo>
                <a:lnTo>
                  <a:pt x="15766" y="0"/>
                </a:lnTo>
                <a:lnTo>
                  <a:pt x="14640" y="2356"/>
                </a:lnTo>
                <a:lnTo>
                  <a:pt x="12629" y="4785"/>
                </a:lnTo>
                <a:lnTo>
                  <a:pt x="9813" y="7287"/>
                </a:lnTo>
                <a:lnTo>
                  <a:pt x="7078" y="9797"/>
                </a:lnTo>
                <a:lnTo>
                  <a:pt x="3780" y="11928"/>
                </a:lnTo>
                <a:lnTo>
                  <a:pt x="121" y="13625"/>
                </a:lnTo>
                <a:lnTo>
                  <a:pt x="0" y="20157"/>
                </a:lnTo>
                <a:lnTo>
                  <a:pt x="2091" y="19385"/>
                </a:lnTo>
                <a:lnTo>
                  <a:pt x="13433" y="12089"/>
                </a:lnTo>
                <a:lnTo>
                  <a:pt x="20110" y="12089"/>
                </a:lnTo>
                <a:lnTo>
                  <a:pt x="20110" y="0"/>
                </a:lnTo>
                <a:close/>
              </a:path>
              <a:path w="74295" h="55879">
                <a:moveTo>
                  <a:pt x="59204" y="0"/>
                </a:moveTo>
                <a:lnTo>
                  <a:pt x="52286" y="0"/>
                </a:lnTo>
                <a:lnTo>
                  <a:pt x="48988" y="1069"/>
                </a:lnTo>
                <a:lnTo>
                  <a:pt x="46414" y="3201"/>
                </a:lnTo>
                <a:lnTo>
                  <a:pt x="43760" y="5332"/>
                </a:lnTo>
                <a:lnTo>
                  <a:pt x="41829" y="8365"/>
                </a:lnTo>
                <a:lnTo>
                  <a:pt x="40256" y="12918"/>
                </a:lnTo>
                <a:lnTo>
                  <a:pt x="39175" y="16215"/>
                </a:lnTo>
                <a:lnTo>
                  <a:pt x="38531" y="21404"/>
                </a:lnTo>
                <a:lnTo>
                  <a:pt x="38531" y="38086"/>
                </a:lnTo>
                <a:lnTo>
                  <a:pt x="40301" y="45470"/>
                </a:lnTo>
                <a:lnTo>
                  <a:pt x="44149" y="50296"/>
                </a:lnTo>
                <a:lnTo>
                  <a:pt x="46897" y="53779"/>
                </a:lnTo>
                <a:lnTo>
                  <a:pt x="50999" y="55661"/>
                </a:lnTo>
                <a:lnTo>
                  <a:pt x="60250" y="55661"/>
                </a:lnTo>
                <a:lnTo>
                  <a:pt x="63548" y="54583"/>
                </a:lnTo>
                <a:lnTo>
                  <a:pt x="66203" y="52444"/>
                </a:lnTo>
                <a:lnTo>
                  <a:pt x="68777" y="50296"/>
                </a:lnTo>
                <a:lnTo>
                  <a:pt x="68868" y="50159"/>
                </a:lnTo>
                <a:lnTo>
                  <a:pt x="53171" y="50159"/>
                </a:lnTo>
                <a:lnTo>
                  <a:pt x="50592" y="48671"/>
                </a:lnTo>
                <a:lnTo>
                  <a:pt x="46414" y="42751"/>
                </a:lnTo>
                <a:lnTo>
                  <a:pt x="45368" y="36799"/>
                </a:lnTo>
                <a:lnTo>
                  <a:pt x="45373" y="18878"/>
                </a:lnTo>
                <a:lnTo>
                  <a:pt x="46575" y="12765"/>
                </a:lnTo>
                <a:lnTo>
                  <a:pt x="48827" y="9443"/>
                </a:lnTo>
                <a:lnTo>
                  <a:pt x="50678" y="6845"/>
                </a:lnTo>
                <a:lnTo>
                  <a:pt x="53091" y="5542"/>
                </a:lnTo>
                <a:lnTo>
                  <a:pt x="68556" y="5542"/>
                </a:lnTo>
                <a:lnTo>
                  <a:pt x="67973" y="4649"/>
                </a:lnTo>
                <a:lnTo>
                  <a:pt x="66203" y="2943"/>
                </a:lnTo>
                <a:lnTo>
                  <a:pt x="63950" y="1769"/>
                </a:lnTo>
                <a:lnTo>
                  <a:pt x="61779" y="595"/>
                </a:lnTo>
                <a:lnTo>
                  <a:pt x="59204" y="0"/>
                </a:lnTo>
                <a:close/>
              </a:path>
              <a:path w="74295" h="55879">
                <a:moveTo>
                  <a:pt x="68556" y="5542"/>
                </a:moveTo>
                <a:lnTo>
                  <a:pt x="59365" y="5542"/>
                </a:lnTo>
                <a:lnTo>
                  <a:pt x="61939" y="7022"/>
                </a:lnTo>
                <a:lnTo>
                  <a:pt x="66122" y="12918"/>
                </a:lnTo>
                <a:lnTo>
                  <a:pt x="67041" y="18154"/>
                </a:lnTo>
                <a:lnTo>
                  <a:pt x="67164" y="36799"/>
                </a:lnTo>
                <a:lnTo>
                  <a:pt x="66122" y="42719"/>
                </a:lnTo>
                <a:lnTo>
                  <a:pt x="61926" y="48679"/>
                </a:lnTo>
                <a:lnTo>
                  <a:pt x="59365" y="50159"/>
                </a:lnTo>
                <a:lnTo>
                  <a:pt x="68868" y="50159"/>
                </a:lnTo>
                <a:lnTo>
                  <a:pt x="70788" y="47264"/>
                </a:lnTo>
                <a:lnTo>
                  <a:pt x="73362" y="39405"/>
                </a:lnTo>
                <a:lnTo>
                  <a:pt x="74086" y="34241"/>
                </a:lnTo>
                <a:lnTo>
                  <a:pt x="73969" y="21404"/>
                </a:lnTo>
                <a:lnTo>
                  <a:pt x="73603" y="18154"/>
                </a:lnTo>
                <a:lnTo>
                  <a:pt x="71995" y="11783"/>
                </a:lnTo>
                <a:lnTo>
                  <a:pt x="70868" y="9081"/>
                </a:lnTo>
                <a:lnTo>
                  <a:pt x="6855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749856" y="6140627"/>
            <a:ext cx="92075" cy="139700"/>
          </a:xfrm>
          <a:custGeom>
            <a:avLst/>
            <a:gdLst/>
            <a:ahLst/>
            <a:cxnLst/>
            <a:rect l="l" t="t" r="r" b="b"/>
            <a:pathLst>
              <a:path w="92075" h="139700">
                <a:moveTo>
                  <a:pt x="35547" y="34239"/>
                </a:moveTo>
                <a:lnTo>
                  <a:pt x="30086" y="5549"/>
                </a:lnTo>
                <a:lnTo>
                  <a:pt x="29502" y="4648"/>
                </a:lnTo>
                <a:lnTo>
                  <a:pt x="28663" y="3873"/>
                </a:lnTo>
                <a:lnTo>
                  <a:pt x="28663" y="36804"/>
                </a:lnTo>
                <a:lnTo>
                  <a:pt x="27622" y="42722"/>
                </a:lnTo>
                <a:lnTo>
                  <a:pt x="23418" y="48679"/>
                </a:lnTo>
                <a:lnTo>
                  <a:pt x="20853" y="50165"/>
                </a:lnTo>
                <a:lnTo>
                  <a:pt x="14706" y="50165"/>
                </a:lnTo>
                <a:lnTo>
                  <a:pt x="12115" y="48679"/>
                </a:lnTo>
                <a:lnTo>
                  <a:pt x="7937" y="42760"/>
                </a:lnTo>
                <a:lnTo>
                  <a:pt x="6883" y="36804"/>
                </a:lnTo>
                <a:lnTo>
                  <a:pt x="6883" y="18884"/>
                </a:lnTo>
                <a:lnTo>
                  <a:pt x="8039" y="12763"/>
                </a:lnTo>
                <a:lnTo>
                  <a:pt x="10337" y="9448"/>
                </a:lnTo>
                <a:lnTo>
                  <a:pt x="12179" y="6845"/>
                </a:lnTo>
                <a:lnTo>
                  <a:pt x="14630" y="5549"/>
                </a:lnTo>
                <a:lnTo>
                  <a:pt x="20828" y="5549"/>
                </a:lnTo>
                <a:lnTo>
                  <a:pt x="23431" y="7023"/>
                </a:lnTo>
                <a:lnTo>
                  <a:pt x="27622" y="12915"/>
                </a:lnTo>
                <a:lnTo>
                  <a:pt x="28549" y="18161"/>
                </a:lnTo>
                <a:lnTo>
                  <a:pt x="28663" y="36804"/>
                </a:lnTo>
                <a:lnTo>
                  <a:pt x="28663" y="3873"/>
                </a:lnTo>
                <a:lnTo>
                  <a:pt x="27686" y="2946"/>
                </a:lnTo>
                <a:lnTo>
                  <a:pt x="23266" y="596"/>
                </a:lnTo>
                <a:lnTo>
                  <a:pt x="20701" y="0"/>
                </a:lnTo>
                <a:lnTo>
                  <a:pt x="13817" y="0"/>
                </a:lnTo>
                <a:lnTo>
                  <a:pt x="0" y="21412"/>
                </a:lnTo>
                <a:lnTo>
                  <a:pt x="0" y="38087"/>
                </a:lnTo>
                <a:lnTo>
                  <a:pt x="1803" y="45478"/>
                </a:lnTo>
                <a:lnTo>
                  <a:pt x="8394" y="53784"/>
                </a:lnTo>
                <a:lnTo>
                  <a:pt x="12522" y="55664"/>
                </a:lnTo>
                <a:lnTo>
                  <a:pt x="21767" y="55664"/>
                </a:lnTo>
                <a:lnTo>
                  <a:pt x="25069" y="54584"/>
                </a:lnTo>
                <a:lnTo>
                  <a:pt x="30302" y="50304"/>
                </a:lnTo>
                <a:lnTo>
                  <a:pt x="30391" y="50165"/>
                </a:lnTo>
                <a:lnTo>
                  <a:pt x="32270" y="47269"/>
                </a:lnTo>
                <a:lnTo>
                  <a:pt x="34886" y="39408"/>
                </a:lnTo>
                <a:lnTo>
                  <a:pt x="35547" y="34239"/>
                </a:lnTo>
                <a:close/>
              </a:path>
              <a:path w="92075" h="139700">
                <a:moveTo>
                  <a:pt x="91859" y="117703"/>
                </a:moveTo>
                <a:lnTo>
                  <a:pt x="86385" y="89001"/>
                </a:lnTo>
                <a:lnTo>
                  <a:pt x="85813" y="88099"/>
                </a:lnTo>
                <a:lnTo>
                  <a:pt x="84975" y="87325"/>
                </a:lnTo>
                <a:lnTo>
                  <a:pt x="84975" y="120256"/>
                </a:lnTo>
                <a:lnTo>
                  <a:pt x="83934" y="126174"/>
                </a:lnTo>
                <a:lnTo>
                  <a:pt x="79730" y="132130"/>
                </a:lnTo>
                <a:lnTo>
                  <a:pt x="77165" y="133616"/>
                </a:lnTo>
                <a:lnTo>
                  <a:pt x="71005" y="133616"/>
                </a:lnTo>
                <a:lnTo>
                  <a:pt x="68414" y="132130"/>
                </a:lnTo>
                <a:lnTo>
                  <a:pt x="64249" y="126212"/>
                </a:lnTo>
                <a:lnTo>
                  <a:pt x="63195" y="120256"/>
                </a:lnTo>
                <a:lnTo>
                  <a:pt x="63195" y="102336"/>
                </a:lnTo>
                <a:lnTo>
                  <a:pt x="64350" y="96215"/>
                </a:lnTo>
                <a:lnTo>
                  <a:pt x="66649" y="92900"/>
                </a:lnTo>
                <a:lnTo>
                  <a:pt x="68478" y="90297"/>
                </a:lnTo>
                <a:lnTo>
                  <a:pt x="70942" y="89001"/>
                </a:lnTo>
                <a:lnTo>
                  <a:pt x="77139" y="89001"/>
                </a:lnTo>
                <a:lnTo>
                  <a:pt x="79743" y="90474"/>
                </a:lnTo>
                <a:lnTo>
                  <a:pt x="83934" y="96367"/>
                </a:lnTo>
                <a:lnTo>
                  <a:pt x="84848" y="101612"/>
                </a:lnTo>
                <a:lnTo>
                  <a:pt x="84975" y="120256"/>
                </a:lnTo>
                <a:lnTo>
                  <a:pt x="84975" y="87325"/>
                </a:lnTo>
                <a:lnTo>
                  <a:pt x="83997" y="86398"/>
                </a:lnTo>
                <a:lnTo>
                  <a:pt x="79578" y="84048"/>
                </a:lnTo>
                <a:lnTo>
                  <a:pt x="77012" y="83451"/>
                </a:lnTo>
                <a:lnTo>
                  <a:pt x="70129" y="83451"/>
                </a:lnTo>
                <a:lnTo>
                  <a:pt x="56311" y="104863"/>
                </a:lnTo>
                <a:lnTo>
                  <a:pt x="56311" y="121539"/>
                </a:lnTo>
                <a:lnTo>
                  <a:pt x="58115" y="128930"/>
                </a:lnTo>
                <a:lnTo>
                  <a:pt x="64706" y="137236"/>
                </a:lnTo>
                <a:lnTo>
                  <a:pt x="68834" y="139115"/>
                </a:lnTo>
                <a:lnTo>
                  <a:pt x="78079" y="139115"/>
                </a:lnTo>
                <a:lnTo>
                  <a:pt x="81381" y="138036"/>
                </a:lnTo>
                <a:lnTo>
                  <a:pt x="86601" y="133756"/>
                </a:lnTo>
                <a:lnTo>
                  <a:pt x="86690" y="133616"/>
                </a:lnTo>
                <a:lnTo>
                  <a:pt x="88582" y="130721"/>
                </a:lnTo>
                <a:lnTo>
                  <a:pt x="91198" y="122859"/>
                </a:lnTo>
                <a:lnTo>
                  <a:pt x="91859" y="117703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683502" y="5338274"/>
            <a:ext cx="100965" cy="55880"/>
          </a:xfrm>
          <a:custGeom>
            <a:avLst/>
            <a:gdLst/>
            <a:ahLst/>
            <a:cxnLst/>
            <a:rect l="l" t="t" r="r" b="b"/>
            <a:pathLst>
              <a:path w="100964" h="55879">
                <a:moveTo>
                  <a:pt x="20697" y="0"/>
                </a:moveTo>
                <a:lnTo>
                  <a:pt x="13811" y="0"/>
                </a:lnTo>
                <a:lnTo>
                  <a:pt x="10521" y="1045"/>
                </a:lnTo>
                <a:lnTo>
                  <a:pt x="7899" y="3217"/>
                </a:lnTo>
                <a:lnTo>
                  <a:pt x="5285" y="5308"/>
                </a:lnTo>
                <a:lnTo>
                  <a:pt x="3314" y="8365"/>
                </a:lnTo>
                <a:lnTo>
                  <a:pt x="667" y="16248"/>
                </a:lnTo>
                <a:lnTo>
                  <a:pt x="0" y="21396"/>
                </a:lnTo>
                <a:lnTo>
                  <a:pt x="0" y="38126"/>
                </a:lnTo>
                <a:lnTo>
                  <a:pt x="1801" y="45446"/>
                </a:lnTo>
                <a:lnTo>
                  <a:pt x="5581" y="50272"/>
                </a:lnTo>
                <a:lnTo>
                  <a:pt x="8390" y="53811"/>
                </a:lnTo>
                <a:lnTo>
                  <a:pt x="12516" y="55661"/>
                </a:lnTo>
                <a:lnTo>
                  <a:pt x="21767" y="55661"/>
                </a:lnTo>
                <a:lnTo>
                  <a:pt x="25065" y="54616"/>
                </a:lnTo>
                <a:lnTo>
                  <a:pt x="30294" y="50272"/>
                </a:lnTo>
                <a:lnTo>
                  <a:pt x="14704" y="50192"/>
                </a:lnTo>
                <a:lnTo>
                  <a:pt x="12114" y="48663"/>
                </a:lnTo>
                <a:lnTo>
                  <a:pt x="10023" y="45687"/>
                </a:lnTo>
                <a:lnTo>
                  <a:pt x="7931" y="42792"/>
                </a:lnTo>
                <a:lnTo>
                  <a:pt x="6877" y="36759"/>
                </a:lnTo>
                <a:lnTo>
                  <a:pt x="6877" y="18902"/>
                </a:lnTo>
                <a:lnTo>
                  <a:pt x="8036" y="12789"/>
                </a:lnTo>
                <a:lnTo>
                  <a:pt x="10336" y="9411"/>
                </a:lnTo>
                <a:lnTo>
                  <a:pt x="12170" y="6837"/>
                </a:lnTo>
                <a:lnTo>
                  <a:pt x="14624" y="5550"/>
                </a:lnTo>
                <a:lnTo>
                  <a:pt x="30084" y="5550"/>
                </a:lnTo>
                <a:lnTo>
                  <a:pt x="29497" y="4665"/>
                </a:lnTo>
                <a:lnTo>
                  <a:pt x="27679" y="2976"/>
                </a:lnTo>
                <a:lnTo>
                  <a:pt x="23263" y="563"/>
                </a:lnTo>
                <a:lnTo>
                  <a:pt x="20697" y="0"/>
                </a:lnTo>
                <a:close/>
              </a:path>
              <a:path w="100964" h="55879">
                <a:moveTo>
                  <a:pt x="30084" y="5550"/>
                </a:moveTo>
                <a:lnTo>
                  <a:pt x="20826" y="5550"/>
                </a:lnTo>
                <a:lnTo>
                  <a:pt x="23432" y="6997"/>
                </a:lnTo>
                <a:lnTo>
                  <a:pt x="27623" y="12950"/>
                </a:lnTo>
                <a:lnTo>
                  <a:pt x="28669" y="18902"/>
                </a:lnTo>
                <a:lnTo>
                  <a:pt x="28669" y="36759"/>
                </a:lnTo>
                <a:lnTo>
                  <a:pt x="27623" y="42711"/>
                </a:lnTo>
                <a:lnTo>
                  <a:pt x="23432" y="48663"/>
                </a:lnTo>
                <a:lnTo>
                  <a:pt x="20850" y="50192"/>
                </a:lnTo>
                <a:lnTo>
                  <a:pt x="30347" y="50192"/>
                </a:lnTo>
                <a:lnTo>
                  <a:pt x="32265" y="47296"/>
                </a:lnTo>
                <a:lnTo>
                  <a:pt x="34887" y="39413"/>
                </a:lnTo>
                <a:lnTo>
                  <a:pt x="35547" y="34265"/>
                </a:lnTo>
                <a:lnTo>
                  <a:pt x="35446" y="21396"/>
                </a:lnTo>
                <a:lnTo>
                  <a:pt x="35136" y="18178"/>
                </a:lnTo>
                <a:lnTo>
                  <a:pt x="33503" y="11743"/>
                </a:lnTo>
                <a:lnTo>
                  <a:pt x="32377" y="9089"/>
                </a:lnTo>
                <a:lnTo>
                  <a:pt x="30937" y="6837"/>
                </a:lnTo>
                <a:lnTo>
                  <a:pt x="30084" y="5550"/>
                </a:lnTo>
                <a:close/>
              </a:path>
              <a:path w="100964" h="55879">
                <a:moveTo>
                  <a:pt x="54989" y="47135"/>
                </a:moveTo>
                <a:lnTo>
                  <a:pt x="47371" y="47135"/>
                </a:lnTo>
                <a:lnTo>
                  <a:pt x="47371" y="54696"/>
                </a:lnTo>
                <a:lnTo>
                  <a:pt x="54989" y="54696"/>
                </a:lnTo>
                <a:lnTo>
                  <a:pt x="54989" y="47135"/>
                </a:lnTo>
                <a:close/>
              </a:path>
              <a:path w="100964" h="55879">
                <a:moveTo>
                  <a:pt x="97196" y="5550"/>
                </a:moveTo>
                <a:lnTo>
                  <a:pt x="86410" y="5550"/>
                </a:lnTo>
                <a:lnTo>
                  <a:pt x="88879" y="6434"/>
                </a:lnTo>
                <a:lnTo>
                  <a:pt x="92676" y="10134"/>
                </a:lnTo>
                <a:lnTo>
                  <a:pt x="93625" y="12306"/>
                </a:lnTo>
                <a:lnTo>
                  <a:pt x="93625" y="17535"/>
                </a:lnTo>
                <a:lnTo>
                  <a:pt x="92580" y="20189"/>
                </a:lnTo>
                <a:lnTo>
                  <a:pt x="90496" y="23004"/>
                </a:lnTo>
                <a:lnTo>
                  <a:pt x="88421" y="25900"/>
                </a:lnTo>
                <a:lnTo>
                  <a:pt x="84415" y="29761"/>
                </a:lnTo>
                <a:lnTo>
                  <a:pt x="74673" y="37724"/>
                </a:lnTo>
                <a:lnTo>
                  <a:pt x="71753" y="40459"/>
                </a:lnTo>
                <a:lnTo>
                  <a:pt x="69734" y="42872"/>
                </a:lnTo>
                <a:lnTo>
                  <a:pt x="67715" y="45205"/>
                </a:lnTo>
                <a:lnTo>
                  <a:pt x="66243" y="47618"/>
                </a:lnTo>
                <a:lnTo>
                  <a:pt x="65326" y="50111"/>
                </a:lnTo>
                <a:lnTo>
                  <a:pt x="64755" y="51559"/>
                </a:lnTo>
                <a:lnTo>
                  <a:pt x="64497" y="53087"/>
                </a:lnTo>
                <a:lnTo>
                  <a:pt x="64546" y="54696"/>
                </a:lnTo>
                <a:lnTo>
                  <a:pt x="100575" y="54696"/>
                </a:lnTo>
                <a:lnTo>
                  <a:pt x="100575" y="48261"/>
                </a:lnTo>
                <a:lnTo>
                  <a:pt x="73845" y="48261"/>
                </a:lnTo>
                <a:lnTo>
                  <a:pt x="74585" y="47055"/>
                </a:lnTo>
                <a:lnTo>
                  <a:pt x="75526" y="45848"/>
                </a:lnTo>
                <a:lnTo>
                  <a:pt x="77811" y="43435"/>
                </a:lnTo>
                <a:lnTo>
                  <a:pt x="80385" y="41183"/>
                </a:lnTo>
                <a:lnTo>
                  <a:pt x="89209" y="33783"/>
                </a:lnTo>
                <a:lnTo>
                  <a:pt x="92652" y="30565"/>
                </a:lnTo>
                <a:lnTo>
                  <a:pt x="96787" y="25900"/>
                </a:lnTo>
                <a:lnTo>
                  <a:pt x="98267" y="23648"/>
                </a:lnTo>
                <a:lnTo>
                  <a:pt x="100053" y="19465"/>
                </a:lnTo>
                <a:lnTo>
                  <a:pt x="100453" y="17535"/>
                </a:lnTo>
                <a:lnTo>
                  <a:pt x="100401" y="10617"/>
                </a:lnTo>
                <a:lnTo>
                  <a:pt x="98975" y="7239"/>
                </a:lnTo>
                <a:lnTo>
                  <a:pt x="97196" y="5550"/>
                </a:lnTo>
                <a:close/>
              </a:path>
              <a:path w="100964" h="55879">
                <a:moveTo>
                  <a:pt x="88743" y="0"/>
                </a:moveTo>
                <a:lnTo>
                  <a:pt x="78325" y="0"/>
                </a:lnTo>
                <a:lnTo>
                  <a:pt x="74199" y="1367"/>
                </a:lnTo>
                <a:lnTo>
                  <a:pt x="71126" y="4021"/>
                </a:lnTo>
                <a:lnTo>
                  <a:pt x="68053" y="6756"/>
                </a:lnTo>
                <a:lnTo>
                  <a:pt x="66283" y="10617"/>
                </a:lnTo>
                <a:lnTo>
                  <a:pt x="65809" y="15765"/>
                </a:lnTo>
                <a:lnTo>
                  <a:pt x="72686" y="16489"/>
                </a:lnTo>
                <a:lnTo>
                  <a:pt x="72711" y="13030"/>
                </a:lnTo>
                <a:lnTo>
                  <a:pt x="73692" y="10376"/>
                </a:lnTo>
                <a:lnTo>
                  <a:pt x="77561" y="6515"/>
                </a:lnTo>
                <a:lnTo>
                  <a:pt x="80135" y="5550"/>
                </a:lnTo>
                <a:lnTo>
                  <a:pt x="97196" y="5550"/>
                </a:lnTo>
                <a:lnTo>
                  <a:pt x="92877" y="1447"/>
                </a:lnTo>
                <a:lnTo>
                  <a:pt x="88743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683502" y="4535923"/>
            <a:ext cx="100965" cy="55880"/>
          </a:xfrm>
          <a:custGeom>
            <a:avLst/>
            <a:gdLst/>
            <a:ahLst/>
            <a:cxnLst/>
            <a:rect l="l" t="t" r="r" b="b"/>
            <a:pathLst>
              <a:path w="100964" h="55879">
                <a:moveTo>
                  <a:pt x="20697" y="0"/>
                </a:moveTo>
                <a:lnTo>
                  <a:pt x="13811" y="0"/>
                </a:lnTo>
                <a:lnTo>
                  <a:pt x="10521" y="1045"/>
                </a:lnTo>
                <a:lnTo>
                  <a:pt x="7899" y="3217"/>
                </a:lnTo>
                <a:lnTo>
                  <a:pt x="5285" y="5308"/>
                </a:lnTo>
                <a:lnTo>
                  <a:pt x="3314" y="8365"/>
                </a:lnTo>
                <a:lnTo>
                  <a:pt x="667" y="16248"/>
                </a:lnTo>
                <a:lnTo>
                  <a:pt x="0" y="21396"/>
                </a:lnTo>
                <a:lnTo>
                  <a:pt x="0" y="38126"/>
                </a:lnTo>
                <a:lnTo>
                  <a:pt x="1801" y="45446"/>
                </a:lnTo>
                <a:lnTo>
                  <a:pt x="5581" y="50272"/>
                </a:lnTo>
                <a:lnTo>
                  <a:pt x="8390" y="53811"/>
                </a:lnTo>
                <a:lnTo>
                  <a:pt x="12516" y="55661"/>
                </a:lnTo>
                <a:lnTo>
                  <a:pt x="21767" y="55661"/>
                </a:lnTo>
                <a:lnTo>
                  <a:pt x="25065" y="54616"/>
                </a:lnTo>
                <a:lnTo>
                  <a:pt x="30294" y="50272"/>
                </a:lnTo>
                <a:lnTo>
                  <a:pt x="14704" y="50192"/>
                </a:lnTo>
                <a:lnTo>
                  <a:pt x="12114" y="48663"/>
                </a:lnTo>
                <a:lnTo>
                  <a:pt x="10023" y="45687"/>
                </a:lnTo>
                <a:lnTo>
                  <a:pt x="7931" y="42792"/>
                </a:lnTo>
                <a:lnTo>
                  <a:pt x="6877" y="36759"/>
                </a:lnTo>
                <a:lnTo>
                  <a:pt x="6877" y="18902"/>
                </a:lnTo>
                <a:lnTo>
                  <a:pt x="8036" y="12789"/>
                </a:lnTo>
                <a:lnTo>
                  <a:pt x="10336" y="9411"/>
                </a:lnTo>
                <a:lnTo>
                  <a:pt x="12170" y="6837"/>
                </a:lnTo>
                <a:lnTo>
                  <a:pt x="14624" y="5550"/>
                </a:lnTo>
                <a:lnTo>
                  <a:pt x="30084" y="5550"/>
                </a:lnTo>
                <a:lnTo>
                  <a:pt x="29497" y="4665"/>
                </a:lnTo>
                <a:lnTo>
                  <a:pt x="27679" y="2976"/>
                </a:lnTo>
                <a:lnTo>
                  <a:pt x="23263" y="563"/>
                </a:lnTo>
                <a:lnTo>
                  <a:pt x="20697" y="0"/>
                </a:lnTo>
                <a:close/>
              </a:path>
              <a:path w="100964" h="55879">
                <a:moveTo>
                  <a:pt x="30084" y="5550"/>
                </a:moveTo>
                <a:lnTo>
                  <a:pt x="20826" y="5550"/>
                </a:lnTo>
                <a:lnTo>
                  <a:pt x="23432" y="6997"/>
                </a:lnTo>
                <a:lnTo>
                  <a:pt x="27623" y="12950"/>
                </a:lnTo>
                <a:lnTo>
                  <a:pt x="28669" y="18902"/>
                </a:lnTo>
                <a:lnTo>
                  <a:pt x="28669" y="36759"/>
                </a:lnTo>
                <a:lnTo>
                  <a:pt x="27623" y="42711"/>
                </a:lnTo>
                <a:lnTo>
                  <a:pt x="23432" y="48663"/>
                </a:lnTo>
                <a:lnTo>
                  <a:pt x="20850" y="50192"/>
                </a:lnTo>
                <a:lnTo>
                  <a:pt x="30347" y="50192"/>
                </a:lnTo>
                <a:lnTo>
                  <a:pt x="32265" y="47296"/>
                </a:lnTo>
                <a:lnTo>
                  <a:pt x="34887" y="39413"/>
                </a:lnTo>
                <a:lnTo>
                  <a:pt x="35547" y="34265"/>
                </a:lnTo>
                <a:lnTo>
                  <a:pt x="35446" y="21396"/>
                </a:lnTo>
                <a:lnTo>
                  <a:pt x="35136" y="18178"/>
                </a:lnTo>
                <a:lnTo>
                  <a:pt x="33503" y="11743"/>
                </a:lnTo>
                <a:lnTo>
                  <a:pt x="32377" y="9089"/>
                </a:lnTo>
                <a:lnTo>
                  <a:pt x="30937" y="6837"/>
                </a:lnTo>
                <a:lnTo>
                  <a:pt x="30084" y="5550"/>
                </a:lnTo>
                <a:close/>
              </a:path>
              <a:path w="100964" h="55879">
                <a:moveTo>
                  <a:pt x="54989" y="47135"/>
                </a:moveTo>
                <a:lnTo>
                  <a:pt x="47371" y="47135"/>
                </a:lnTo>
                <a:lnTo>
                  <a:pt x="47371" y="54696"/>
                </a:lnTo>
                <a:lnTo>
                  <a:pt x="54989" y="54696"/>
                </a:lnTo>
                <a:lnTo>
                  <a:pt x="54989" y="47135"/>
                </a:lnTo>
                <a:close/>
              </a:path>
              <a:path w="100964" h="55879">
                <a:moveTo>
                  <a:pt x="93545" y="41665"/>
                </a:moveTo>
                <a:lnTo>
                  <a:pt x="86852" y="41665"/>
                </a:lnTo>
                <a:lnTo>
                  <a:pt x="86852" y="54696"/>
                </a:lnTo>
                <a:lnTo>
                  <a:pt x="93545" y="54696"/>
                </a:lnTo>
                <a:lnTo>
                  <a:pt x="93545" y="41665"/>
                </a:lnTo>
                <a:close/>
              </a:path>
              <a:path w="100964" h="55879">
                <a:moveTo>
                  <a:pt x="93545" y="241"/>
                </a:moveTo>
                <a:lnTo>
                  <a:pt x="88083" y="241"/>
                </a:lnTo>
                <a:lnTo>
                  <a:pt x="63210" y="35552"/>
                </a:lnTo>
                <a:lnTo>
                  <a:pt x="63210" y="41665"/>
                </a:lnTo>
                <a:lnTo>
                  <a:pt x="100913" y="41665"/>
                </a:lnTo>
                <a:lnTo>
                  <a:pt x="100913" y="35552"/>
                </a:lnTo>
                <a:lnTo>
                  <a:pt x="69791" y="35552"/>
                </a:lnTo>
                <a:lnTo>
                  <a:pt x="86852" y="10939"/>
                </a:lnTo>
                <a:lnTo>
                  <a:pt x="93545" y="10939"/>
                </a:lnTo>
                <a:lnTo>
                  <a:pt x="93545" y="241"/>
                </a:lnTo>
                <a:close/>
              </a:path>
              <a:path w="100964" h="55879">
                <a:moveTo>
                  <a:pt x="93545" y="10939"/>
                </a:moveTo>
                <a:lnTo>
                  <a:pt x="86852" y="10939"/>
                </a:lnTo>
                <a:lnTo>
                  <a:pt x="86852" y="35552"/>
                </a:lnTo>
                <a:lnTo>
                  <a:pt x="93545" y="35552"/>
                </a:lnTo>
                <a:lnTo>
                  <a:pt x="93545" y="1093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683502" y="2931223"/>
            <a:ext cx="101600" cy="55880"/>
          </a:xfrm>
          <a:custGeom>
            <a:avLst/>
            <a:gdLst/>
            <a:ahLst/>
            <a:cxnLst/>
            <a:rect l="l" t="t" r="r" b="b"/>
            <a:pathLst>
              <a:path w="101600" h="55880">
                <a:moveTo>
                  <a:pt x="20697" y="0"/>
                </a:moveTo>
                <a:lnTo>
                  <a:pt x="13811" y="0"/>
                </a:lnTo>
                <a:lnTo>
                  <a:pt x="10521" y="1045"/>
                </a:lnTo>
                <a:lnTo>
                  <a:pt x="7899" y="3217"/>
                </a:lnTo>
                <a:lnTo>
                  <a:pt x="5285" y="5308"/>
                </a:lnTo>
                <a:lnTo>
                  <a:pt x="3314" y="8365"/>
                </a:lnTo>
                <a:lnTo>
                  <a:pt x="667" y="16248"/>
                </a:lnTo>
                <a:lnTo>
                  <a:pt x="0" y="21396"/>
                </a:lnTo>
                <a:lnTo>
                  <a:pt x="0" y="38126"/>
                </a:lnTo>
                <a:lnTo>
                  <a:pt x="1801" y="45446"/>
                </a:lnTo>
                <a:lnTo>
                  <a:pt x="5581" y="50272"/>
                </a:lnTo>
                <a:lnTo>
                  <a:pt x="8390" y="53811"/>
                </a:lnTo>
                <a:lnTo>
                  <a:pt x="12516" y="55661"/>
                </a:lnTo>
                <a:lnTo>
                  <a:pt x="21767" y="55661"/>
                </a:lnTo>
                <a:lnTo>
                  <a:pt x="25065" y="54616"/>
                </a:lnTo>
                <a:lnTo>
                  <a:pt x="30294" y="50272"/>
                </a:lnTo>
                <a:lnTo>
                  <a:pt x="14704" y="50192"/>
                </a:lnTo>
                <a:lnTo>
                  <a:pt x="12114" y="48663"/>
                </a:lnTo>
                <a:lnTo>
                  <a:pt x="10023" y="45687"/>
                </a:lnTo>
                <a:lnTo>
                  <a:pt x="7931" y="42792"/>
                </a:lnTo>
                <a:lnTo>
                  <a:pt x="6877" y="36759"/>
                </a:lnTo>
                <a:lnTo>
                  <a:pt x="6877" y="18902"/>
                </a:lnTo>
                <a:lnTo>
                  <a:pt x="8036" y="12789"/>
                </a:lnTo>
                <a:lnTo>
                  <a:pt x="10336" y="9411"/>
                </a:lnTo>
                <a:lnTo>
                  <a:pt x="12170" y="6837"/>
                </a:lnTo>
                <a:lnTo>
                  <a:pt x="14624" y="5550"/>
                </a:lnTo>
                <a:lnTo>
                  <a:pt x="30084" y="5550"/>
                </a:lnTo>
                <a:lnTo>
                  <a:pt x="29497" y="4665"/>
                </a:lnTo>
                <a:lnTo>
                  <a:pt x="27679" y="2976"/>
                </a:lnTo>
                <a:lnTo>
                  <a:pt x="23263" y="563"/>
                </a:lnTo>
                <a:lnTo>
                  <a:pt x="20697" y="0"/>
                </a:lnTo>
                <a:close/>
              </a:path>
              <a:path w="101600" h="55880">
                <a:moveTo>
                  <a:pt x="30084" y="5550"/>
                </a:moveTo>
                <a:lnTo>
                  <a:pt x="20826" y="5550"/>
                </a:lnTo>
                <a:lnTo>
                  <a:pt x="23432" y="6997"/>
                </a:lnTo>
                <a:lnTo>
                  <a:pt x="27623" y="12950"/>
                </a:lnTo>
                <a:lnTo>
                  <a:pt x="28669" y="18902"/>
                </a:lnTo>
                <a:lnTo>
                  <a:pt x="28669" y="36759"/>
                </a:lnTo>
                <a:lnTo>
                  <a:pt x="27623" y="42711"/>
                </a:lnTo>
                <a:lnTo>
                  <a:pt x="23432" y="48663"/>
                </a:lnTo>
                <a:lnTo>
                  <a:pt x="20850" y="50192"/>
                </a:lnTo>
                <a:lnTo>
                  <a:pt x="30347" y="50192"/>
                </a:lnTo>
                <a:lnTo>
                  <a:pt x="32265" y="47296"/>
                </a:lnTo>
                <a:lnTo>
                  <a:pt x="34887" y="39413"/>
                </a:lnTo>
                <a:lnTo>
                  <a:pt x="35547" y="34265"/>
                </a:lnTo>
                <a:lnTo>
                  <a:pt x="35446" y="21396"/>
                </a:lnTo>
                <a:lnTo>
                  <a:pt x="35136" y="18178"/>
                </a:lnTo>
                <a:lnTo>
                  <a:pt x="33503" y="11743"/>
                </a:lnTo>
                <a:lnTo>
                  <a:pt x="32377" y="9089"/>
                </a:lnTo>
                <a:lnTo>
                  <a:pt x="30937" y="6837"/>
                </a:lnTo>
                <a:lnTo>
                  <a:pt x="30084" y="5550"/>
                </a:lnTo>
                <a:close/>
              </a:path>
              <a:path w="101600" h="55880">
                <a:moveTo>
                  <a:pt x="54989" y="47135"/>
                </a:moveTo>
                <a:lnTo>
                  <a:pt x="47371" y="47135"/>
                </a:lnTo>
                <a:lnTo>
                  <a:pt x="47371" y="54696"/>
                </a:lnTo>
                <a:lnTo>
                  <a:pt x="54989" y="54696"/>
                </a:lnTo>
                <a:lnTo>
                  <a:pt x="54989" y="47135"/>
                </a:lnTo>
                <a:close/>
              </a:path>
              <a:path w="101600" h="55880">
                <a:moveTo>
                  <a:pt x="87930" y="0"/>
                </a:moveTo>
                <a:lnTo>
                  <a:pt x="78438" y="0"/>
                </a:lnTo>
                <a:lnTo>
                  <a:pt x="74649" y="1367"/>
                </a:lnTo>
                <a:lnTo>
                  <a:pt x="71794" y="4021"/>
                </a:lnTo>
                <a:lnTo>
                  <a:pt x="68946" y="6756"/>
                </a:lnTo>
                <a:lnTo>
                  <a:pt x="67696" y="9652"/>
                </a:lnTo>
                <a:lnTo>
                  <a:pt x="67570" y="16811"/>
                </a:lnTo>
                <a:lnTo>
                  <a:pt x="68190" y="18902"/>
                </a:lnTo>
                <a:lnTo>
                  <a:pt x="69533" y="20832"/>
                </a:lnTo>
                <a:lnTo>
                  <a:pt x="70868" y="22682"/>
                </a:lnTo>
                <a:lnTo>
                  <a:pt x="72928" y="24130"/>
                </a:lnTo>
                <a:lnTo>
                  <a:pt x="75703" y="25176"/>
                </a:lnTo>
                <a:lnTo>
                  <a:pt x="72381" y="26061"/>
                </a:lnTo>
                <a:lnTo>
                  <a:pt x="69823" y="27670"/>
                </a:lnTo>
                <a:lnTo>
                  <a:pt x="68021" y="30083"/>
                </a:lnTo>
                <a:lnTo>
                  <a:pt x="66227" y="32415"/>
                </a:lnTo>
                <a:lnTo>
                  <a:pt x="65326" y="35391"/>
                </a:lnTo>
                <a:lnTo>
                  <a:pt x="65360" y="43837"/>
                </a:lnTo>
                <a:lnTo>
                  <a:pt x="66975" y="47698"/>
                </a:lnTo>
                <a:lnTo>
                  <a:pt x="70273" y="50916"/>
                </a:lnTo>
                <a:lnTo>
                  <a:pt x="73571" y="54053"/>
                </a:lnTo>
                <a:lnTo>
                  <a:pt x="77907" y="55661"/>
                </a:lnTo>
                <a:lnTo>
                  <a:pt x="88662" y="55661"/>
                </a:lnTo>
                <a:lnTo>
                  <a:pt x="93006" y="54053"/>
                </a:lnTo>
                <a:lnTo>
                  <a:pt x="97038" y="50192"/>
                </a:lnTo>
                <a:lnTo>
                  <a:pt x="81302" y="50192"/>
                </a:lnTo>
                <a:lnTo>
                  <a:pt x="79379" y="49629"/>
                </a:lnTo>
                <a:lnTo>
                  <a:pt x="75816" y="47698"/>
                </a:lnTo>
                <a:lnTo>
                  <a:pt x="74464" y="46331"/>
                </a:lnTo>
                <a:lnTo>
                  <a:pt x="72662" y="42792"/>
                </a:lnTo>
                <a:lnTo>
                  <a:pt x="72204" y="40941"/>
                </a:lnTo>
                <a:lnTo>
                  <a:pt x="72236" y="35794"/>
                </a:lnTo>
                <a:lnTo>
                  <a:pt x="73241" y="33300"/>
                </a:lnTo>
                <a:lnTo>
                  <a:pt x="77384" y="29117"/>
                </a:lnTo>
                <a:lnTo>
                  <a:pt x="79991" y="28072"/>
                </a:lnTo>
                <a:lnTo>
                  <a:pt x="96931" y="28072"/>
                </a:lnTo>
                <a:lnTo>
                  <a:pt x="94325" y="26302"/>
                </a:lnTo>
                <a:lnTo>
                  <a:pt x="90979" y="25176"/>
                </a:lnTo>
                <a:lnTo>
                  <a:pt x="93682" y="24130"/>
                </a:lnTo>
                <a:lnTo>
                  <a:pt x="95701" y="22682"/>
                </a:lnTo>
                <a:lnTo>
                  <a:pt x="80674" y="22602"/>
                </a:lnTo>
                <a:lnTo>
                  <a:pt x="78518" y="21798"/>
                </a:lnTo>
                <a:lnTo>
                  <a:pt x="76853" y="20189"/>
                </a:lnTo>
                <a:lnTo>
                  <a:pt x="75196" y="18500"/>
                </a:lnTo>
                <a:lnTo>
                  <a:pt x="74424" y="16569"/>
                </a:lnTo>
                <a:lnTo>
                  <a:pt x="74360" y="11582"/>
                </a:lnTo>
                <a:lnTo>
                  <a:pt x="75204" y="9571"/>
                </a:lnTo>
                <a:lnTo>
                  <a:pt x="78575" y="6354"/>
                </a:lnTo>
                <a:lnTo>
                  <a:pt x="80698" y="5469"/>
                </a:lnTo>
                <a:lnTo>
                  <a:pt x="96030" y="5469"/>
                </a:lnTo>
                <a:lnTo>
                  <a:pt x="94663" y="4182"/>
                </a:lnTo>
                <a:lnTo>
                  <a:pt x="91767" y="1367"/>
                </a:lnTo>
                <a:lnTo>
                  <a:pt x="87930" y="0"/>
                </a:lnTo>
                <a:close/>
              </a:path>
              <a:path w="101600" h="55880">
                <a:moveTo>
                  <a:pt x="96931" y="28072"/>
                </a:moveTo>
                <a:lnTo>
                  <a:pt x="86361" y="28072"/>
                </a:lnTo>
                <a:lnTo>
                  <a:pt x="89040" y="29117"/>
                </a:lnTo>
                <a:lnTo>
                  <a:pt x="91188" y="31209"/>
                </a:lnTo>
                <a:lnTo>
                  <a:pt x="93328" y="33380"/>
                </a:lnTo>
                <a:lnTo>
                  <a:pt x="94308" y="35794"/>
                </a:lnTo>
                <a:lnTo>
                  <a:pt x="94406" y="42389"/>
                </a:lnTo>
                <a:lnTo>
                  <a:pt x="93360" y="45044"/>
                </a:lnTo>
                <a:lnTo>
                  <a:pt x="91276" y="47055"/>
                </a:lnTo>
                <a:lnTo>
                  <a:pt x="89201" y="49146"/>
                </a:lnTo>
                <a:lnTo>
                  <a:pt x="86555" y="50192"/>
                </a:lnTo>
                <a:lnTo>
                  <a:pt x="97038" y="50192"/>
                </a:lnTo>
                <a:lnTo>
                  <a:pt x="99594" y="47698"/>
                </a:lnTo>
                <a:lnTo>
                  <a:pt x="101243" y="43837"/>
                </a:lnTo>
                <a:lnTo>
                  <a:pt x="101122" y="35391"/>
                </a:lnTo>
                <a:lnTo>
                  <a:pt x="100374" y="32898"/>
                </a:lnTo>
                <a:lnTo>
                  <a:pt x="98621" y="30485"/>
                </a:lnTo>
                <a:lnTo>
                  <a:pt x="96931" y="28072"/>
                </a:lnTo>
                <a:close/>
              </a:path>
              <a:path w="101600" h="55880">
                <a:moveTo>
                  <a:pt x="96030" y="5469"/>
                </a:moveTo>
                <a:lnTo>
                  <a:pt x="85774" y="5469"/>
                </a:lnTo>
                <a:lnTo>
                  <a:pt x="87890" y="6354"/>
                </a:lnTo>
                <a:lnTo>
                  <a:pt x="89587" y="8043"/>
                </a:lnTo>
                <a:lnTo>
                  <a:pt x="91284" y="9652"/>
                </a:lnTo>
                <a:lnTo>
                  <a:pt x="92072" y="11582"/>
                </a:lnTo>
                <a:lnTo>
                  <a:pt x="92038" y="16811"/>
                </a:lnTo>
                <a:lnTo>
                  <a:pt x="91309" y="18580"/>
                </a:lnTo>
                <a:lnTo>
                  <a:pt x="88011" y="21798"/>
                </a:lnTo>
                <a:lnTo>
                  <a:pt x="85903" y="22602"/>
                </a:lnTo>
                <a:lnTo>
                  <a:pt x="95758" y="22602"/>
                </a:lnTo>
                <a:lnTo>
                  <a:pt x="98347" y="18982"/>
                </a:lnTo>
                <a:lnTo>
                  <a:pt x="99015" y="16811"/>
                </a:lnTo>
                <a:lnTo>
                  <a:pt x="98911" y="10054"/>
                </a:lnTo>
                <a:lnTo>
                  <a:pt x="97567" y="6917"/>
                </a:lnTo>
                <a:lnTo>
                  <a:pt x="96030" y="546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754998" y="2128872"/>
            <a:ext cx="20320" cy="55244"/>
          </a:xfrm>
          <a:custGeom>
            <a:avLst/>
            <a:gdLst/>
            <a:ahLst/>
            <a:cxnLst/>
            <a:rect l="l" t="t" r="r" b="b"/>
            <a:pathLst>
              <a:path w="20319" h="55244">
                <a:moveTo>
                  <a:pt x="20078" y="0"/>
                </a:moveTo>
                <a:lnTo>
                  <a:pt x="15766" y="0"/>
                </a:lnTo>
                <a:lnTo>
                  <a:pt x="14600" y="2332"/>
                </a:lnTo>
                <a:lnTo>
                  <a:pt x="12621" y="4826"/>
                </a:lnTo>
                <a:lnTo>
                  <a:pt x="7014" y="9813"/>
                </a:lnTo>
                <a:lnTo>
                  <a:pt x="374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85" y="12065"/>
                </a:lnTo>
                <a:lnTo>
                  <a:pt x="13385" y="54696"/>
                </a:lnTo>
                <a:lnTo>
                  <a:pt x="20078" y="54696"/>
                </a:lnTo>
                <a:lnTo>
                  <a:pt x="2007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688634" y="1326522"/>
            <a:ext cx="95885" cy="55244"/>
          </a:xfrm>
          <a:custGeom>
            <a:avLst/>
            <a:gdLst/>
            <a:ahLst/>
            <a:cxnLst/>
            <a:rect l="l" t="t" r="r" b="b"/>
            <a:pathLst>
              <a:path w="95885" h="55244">
                <a:moveTo>
                  <a:pt x="20078" y="12065"/>
                </a:moveTo>
                <a:lnTo>
                  <a:pt x="13385" y="12065"/>
                </a:lnTo>
                <a:lnTo>
                  <a:pt x="13385" y="54696"/>
                </a:lnTo>
                <a:lnTo>
                  <a:pt x="20078" y="54696"/>
                </a:lnTo>
                <a:lnTo>
                  <a:pt x="20078" y="12065"/>
                </a:lnTo>
                <a:close/>
              </a:path>
              <a:path w="95885" h="55244">
                <a:moveTo>
                  <a:pt x="20078" y="0"/>
                </a:moveTo>
                <a:lnTo>
                  <a:pt x="15766" y="0"/>
                </a:lnTo>
                <a:lnTo>
                  <a:pt x="14600" y="2332"/>
                </a:lnTo>
                <a:lnTo>
                  <a:pt x="12621" y="4826"/>
                </a:lnTo>
                <a:lnTo>
                  <a:pt x="7014" y="9813"/>
                </a:lnTo>
                <a:lnTo>
                  <a:pt x="374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85" y="12065"/>
                </a:lnTo>
                <a:lnTo>
                  <a:pt x="20078" y="12065"/>
                </a:lnTo>
                <a:lnTo>
                  <a:pt x="20078" y="0"/>
                </a:lnTo>
                <a:close/>
              </a:path>
              <a:path w="95885" h="55244">
                <a:moveTo>
                  <a:pt x="49857" y="47135"/>
                </a:moveTo>
                <a:lnTo>
                  <a:pt x="42239" y="47135"/>
                </a:lnTo>
                <a:lnTo>
                  <a:pt x="42239" y="54696"/>
                </a:lnTo>
                <a:lnTo>
                  <a:pt x="49857" y="54696"/>
                </a:lnTo>
                <a:lnTo>
                  <a:pt x="49857" y="47135"/>
                </a:lnTo>
                <a:close/>
              </a:path>
              <a:path w="95885" h="55244">
                <a:moveTo>
                  <a:pt x="92064" y="5550"/>
                </a:moveTo>
                <a:lnTo>
                  <a:pt x="81278" y="5550"/>
                </a:lnTo>
                <a:lnTo>
                  <a:pt x="83747" y="6434"/>
                </a:lnTo>
                <a:lnTo>
                  <a:pt x="87544" y="10134"/>
                </a:lnTo>
                <a:lnTo>
                  <a:pt x="88493" y="12306"/>
                </a:lnTo>
                <a:lnTo>
                  <a:pt x="88493" y="17535"/>
                </a:lnTo>
                <a:lnTo>
                  <a:pt x="87447" y="20189"/>
                </a:lnTo>
                <a:lnTo>
                  <a:pt x="85364" y="23004"/>
                </a:lnTo>
                <a:lnTo>
                  <a:pt x="83289" y="25900"/>
                </a:lnTo>
                <a:lnTo>
                  <a:pt x="79283" y="29761"/>
                </a:lnTo>
                <a:lnTo>
                  <a:pt x="69541" y="37724"/>
                </a:lnTo>
                <a:lnTo>
                  <a:pt x="66621" y="40459"/>
                </a:lnTo>
                <a:lnTo>
                  <a:pt x="64602" y="42872"/>
                </a:lnTo>
                <a:lnTo>
                  <a:pt x="62583" y="45205"/>
                </a:lnTo>
                <a:lnTo>
                  <a:pt x="61111" y="47618"/>
                </a:lnTo>
                <a:lnTo>
                  <a:pt x="60194" y="50111"/>
                </a:lnTo>
                <a:lnTo>
                  <a:pt x="59623" y="51559"/>
                </a:lnTo>
                <a:lnTo>
                  <a:pt x="59365" y="53087"/>
                </a:lnTo>
                <a:lnTo>
                  <a:pt x="59414" y="54696"/>
                </a:lnTo>
                <a:lnTo>
                  <a:pt x="95443" y="54696"/>
                </a:lnTo>
                <a:lnTo>
                  <a:pt x="95443" y="48261"/>
                </a:lnTo>
                <a:lnTo>
                  <a:pt x="68713" y="48261"/>
                </a:lnTo>
                <a:lnTo>
                  <a:pt x="69453" y="47055"/>
                </a:lnTo>
                <a:lnTo>
                  <a:pt x="70394" y="45848"/>
                </a:lnTo>
                <a:lnTo>
                  <a:pt x="72678" y="43435"/>
                </a:lnTo>
                <a:lnTo>
                  <a:pt x="75253" y="41183"/>
                </a:lnTo>
                <a:lnTo>
                  <a:pt x="84077" y="33783"/>
                </a:lnTo>
                <a:lnTo>
                  <a:pt x="87520" y="30565"/>
                </a:lnTo>
                <a:lnTo>
                  <a:pt x="91655" y="25900"/>
                </a:lnTo>
                <a:lnTo>
                  <a:pt x="93135" y="23648"/>
                </a:lnTo>
                <a:lnTo>
                  <a:pt x="94920" y="19465"/>
                </a:lnTo>
                <a:lnTo>
                  <a:pt x="95321" y="17535"/>
                </a:lnTo>
                <a:lnTo>
                  <a:pt x="95269" y="10617"/>
                </a:lnTo>
                <a:lnTo>
                  <a:pt x="93843" y="7239"/>
                </a:lnTo>
                <a:lnTo>
                  <a:pt x="92064" y="5550"/>
                </a:lnTo>
                <a:close/>
              </a:path>
              <a:path w="95885" h="55244">
                <a:moveTo>
                  <a:pt x="83610" y="0"/>
                </a:moveTo>
                <a:lnTo>
                  <a:pt x="73193" y="0"/>
                </a:lnTo>
                <a:lnTo>
                  <a:pt x="69067" y="1367"/>
                </a:lnTo>
                <a:lnTo>
                  <a:pt x="65994" y="4021"/>
                </a:lnTo>
                <a:lnTo>
                  <a:pt x="62921" y="6756"/>
                </a:lnTo>
                <a:lnTo>
                  <a:pt x="61151" y="10617"/>
                </a:lnTo>
                <a:lnTo>
                  <a:pt x="60677" y="15765"/>
                </a:lnTo>
                <a:lnTo>
                  <a:pt x="67554" y="16489"/>
                </a:lnTo>
                <a:lnTo>
                  <a:pt x="67578" y="13030"/>
                </a:lnTo>
                <a:lnTo>
                  <a:pt x="68560" y="10376"/>
                </a:lnTo>
                <a:lnTo>
                  <a:pt x="72429" y="6515"/>
                </a:lnTo>
                <a:lnTo>
                  <a:pt x="75003" y="5550"/>
                </a:lnTo>
                <a:lnTo>
                  <a:pt x="92064" y="5550"/>
                </a:lnTo>
                <a:lnTo>
                  <a:pt x="87745" y="1447"/>
                </a:lnTo>
                <a:lnTo>
                  <a:pt x="83610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" name="object 17"/>
          <p:cNvGrpSpPr/>
          <p:nvPr/>
        </p:nvGrpSpPr>
        <p:grpSpPr>
          <a:xfrm>
            <a:off x="1802660" y="6134857"/>
            <a:ext cx="55244" cy="53340"/>
            <a:chOff x="1802660" y="6134857"/>
            <a:chExt cx="55244" cy="53340"/>
          </a:xfrm>
        </p:grpSpPr>
        <p:sp>
          <p:nvSpPr>
            <p:cNvPr id="18" name="object 18"/>
            <p:cNvSpPr/>
            <p:nvPr/>
          </p:nvSpPr>
          <p:spPr>
            <a:xfrm>
              <a:off x="1849702" y="6147043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4">
                  <a:moveTo>
                    <a:pt x="4609" y="14180"/>
                  </a:moveTo>
                  <a:lnTo>
                    <a:pt x="0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802650" y="6134861"/>
              <a:ext cx="50800" cy="53340"/>
            </a:xfrm>
            <a:custGeom>
              <a:avLst/>
              <a:gdLst/>
              <a:ahLst/>
              <a:cxnLst/>
              <a:rect l="l" t="t" r="r" b="b"/>
              <a:pathLst>
                <a:path w="50800" h="53339">
                  <a:moveTo>
                    <a:pt x="21831" y="5854"/>
                  </a:moveTo>
                  <a:lnTo>
                    <a:pt x="18288" y="977"/>
                  </a:lnTo>
                  <a:lnTo>
                    <a:pt x="4876" y="10718"/>
                  </a:lnTo>
                  <a:lnTo>
                    <a:pt x="4584" y="12611"/>
                  </a:lnTo>
                  <a:lnTo>
                    <a:pt x="0" y="27025"/>
                  </a:lnTo>
                  <a:lnTo>
                    <a:pt x="876" y="28727"/>
                  </a:lnTo>
                  <a:lnTo>
                    <a:pt x="4038" y="29756"/>
                  </a:lnTo>
                  <a:lnTo>
                    <a:pt x="5740" y="28892"/>
                  </a:lnTo>
                  <a:lnTo>
                    <a:pt x="10553" y="14058"/>
                  </a:lnTo>
                  <a:lnTo>
                    <a:pt x="21831" y="5854"/>
                  </a:lnTo>
                  <a:close/>
                </a:path>
                <a:path w="50800" h="53339">
                  <a:moveTo>
                    <a:pt x="48818" y="9740"/>
                  </a:moveTo>
                  <a:lnTo>
                    <a:pt x="35407" y="0"/>
                  </a:lnTo>
                  <a:lnTo>
                    <a:pt x="33515" y="304"/>
                  </a:lnTo>
                  <a:lnTo>
                    <a:pt x="31559" y="2997"/>
                  </a:lnTo>
                  <a:lnTo>
                    <a:pt x="31864" y="4889"/>
                  </a:lnTo>
                  <a:lnTo>
                    <a:pt x="45262" y="14630"/>
                  </a:lnTo>
                  <a:lnTo>
                    <a:pt x="48818" y="9740"/>
                  </a:lnTo>
                  <a:close/>
                </a:path>
                <a:path w="50800" h="53339">
                  <a:moveTo>
                    <a:pt x="50469" y="40132"/>
                  </a:moveTo>
                  <a:lnTo>
                    <a:pt x="48514" y="37439"/>
                  </a:lnTo>
                  <a:lnTo>
                    <a:pt x="46621" y="37134"/>
                  </a:lnTo>
                  <a:lnTo>
                    <a:pt x="33985" y="46304"/>
                  </a:lnTo>
                  <a:lnTo>
                    <a:pt x="21031" y="46304"/>
                  </a:lnTo>
                  <a:lnTo>
                    <a:pt x="9766" y="38112"/>
                  </a:lnTo>
                  <a:lnTo>
                    <a:pt x="6223" y="42989"/>
                  </a:lnTo>
                  <a:lnTo>
                    <a:pt x="19634" y="52730"/>
                  </a:lnTo>
                  <a:lnTo>
                    <a:pt x="21526" y="52438"/>
                  </a:lnTo>
                  <a:lnTo>
                    <a:pt x="36639" y="52336"/>
                  </a:lnTo>
                  <a:lnTo>
                    <a:pt x="37998" y="50977"/>
                  </a:lnTo>
                  <a:lnTo>
                    <a:pt x="50165" y="42011"/>
                  </a:lnTo>
                  <a:lnTo>
                    <a:pt x="50469" y="401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849702" y="6161224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4">
                  <a:moveTo>
                    <a:pt x="0" y="14188"/>
                  </a:moveTo>
                  <a:lnTo>
                    <a:pt x="4609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" name="object 21"/>
          <p:cNvGrpSpPr/>
          <p:nvPr/>
        </p:nvGrpSpPr>
        <p:grpSpPr>
          <a:xfrm>
            <a:off x="2641238" y="2153245"/>
            <a:ext cx="55244" cy="53340"/>
            <a:chOff x="2641238" y="2153245"/>
            <a:chExt cx="55244" cy="53340"/>
          </a:xfrm>
        </p:grpSpPr>
        <p:sp>
          <p:nvSpPr>
            <p:cNvPr id="22" name="object 22"/>
            <p:cNvSpPr/>
            <p:nvPr/>
          </p:nvSpPr>
          <p:spPr>
            <a:xfrm>
              <a:off x="2688296" y="2165471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5">
                  <a:moveTo>
                    <a:pt x="4585" y="14156"/>
                  </a:moveTo>
                  <a:lnTo>
                    <a:pt x="0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641231" y="2153246"/>
              <a:ext cx="50800" cy="53340"/>
            </a:xfrm>
            <a:custGeom>
              <a:avLst/>
              <a:gdLst/>
              <a:ahLst/>
              <a:cxnLst/>
              <a:rect l="l" t="t" r="r" b="b"/>
              <a:pathLst>
                <a:path w="50800" h="53339">
                  <a:moveTo>
                    <a:pt x="48831" y="9740"/>
                  </a:moveTo>
                  <a:lnTo>
                    <a:pt x="36766" y="965"/>
                  </a:lnTo>
                  <a:lnTo>
                    <a:pt x="35394" y="0"/>
                  </a:lnTo>
                  <a:lnTo>
                    <a:pt x="33540" y="330"/>
                  </a:lnTo>
                  <a:lnTo>
                    <a:pt x="31610" y="3060"/>
                  </a:lnTo>
                  <a:lnTo>
                    <a:pt x="31851" y="4914"/>
                  </a:lnTo>
                  <a:lnTo>
                    <a:pt x="33223" y="5880"/>
                  </a:lnTo>
                  <a:lnTo>
                    <a:pt x="45288" y="14643"/>
                  </a:lnTo>
                  <a:lnTo>
                    <a:pt x="48831" y="9740"/>
                  </a:lnTo>
                  <a:close/>
                </a:path>
                <a:path w="50800" h="53339">
                  <a:moveTo>
                    <a:pt x="50520" y="40144"/>
                  </a:moveTo>
                  <a:lnTo>
                    <a:pt x="48501" y="37490"/>
                  </a:lnTo>
                  <a:lnTo>
                    <a:pt x="46659" y="37160"/>
                  </a:lnTo>
                  <a:lnTo>
                    <a:pt x="45288" y="38125"/>
                  </a:lnTo>
                  <a:lnTo>
                    <a:pt x="33985" y="46342"/>
                  </a:lnTo>
                  <a:lnTo>
                    <a:pt x="21107" y="46342"/>
                  </a:lnTo>
                  <a:lnTo>
                    <a:pt x="10515" y="38646"/>
                  </a:lnTo>
                  <a:lnTo>
                    <a:pt x="6565" y="26441"/>
                  </a:lnTo>
                  <a:lnTo>
                    <a:pt x="10528" y="14122"/>
                  </a:lnTo>
                  <a:lnTo>
                    <a:pt x="21882" y="5880"/>
                  </a:lnTo>
                  <a:lnTo>
                    <a:pt x="18338" y="965"/>
                  </a:lnTo>
                  <a:lnTo>
                    <a:pt x="6273" y="9740"/>
                  </a:lnTo>
                  <a:lnTo>
                    <a:pt x="4902" y="10782"/>
                  </a:lnTo>
                  <a:lnTo>
                    <a:pt x="4584" y="12636"/>
                  </a:lnTo>
                  <a:lnTo>
                    <a:pt x="558" y="25501"/>
                  </a:lnTo>
                  <a:lnTo>
                    <a:pt x="0" y="27025"/>
                  </a:lnTo>
                  <a:lnTo>
                    <a:pt x="889" y="28714"/>
                  </a:lnTo>
                  <a:lnTo>
                    <a:pt x="5143" y="41503"/>
                  </a:lnTo>
                  <a:lnTo>
                    <a:pt x="5626" y="43116"/>
                  </a:lnTo>
                  <a:lnTo>
                    <a:pt x="7404" y="44005"/>
                  </a:lnTo>
                  <a:lnTo>
                    <a:pt x="7531" y="43967"/>
                  </a:lnTo>
                  <a:lnTo>
                    <a:pt x="18338" y="51803"/>
                  </a:lnTo>
                  <a:lnTo>
                    <a:pt x="19634" y="52768"/>
                  </a:lnTo>
                  <a:lnTo>
                    <a:pt x="21564" y="52451"/>
                  </a:lnTo>
                  <a:lnTo>
                    <a:pt x="36677" y="52374"/>
                  </a:lnTo>
                  <a:lnTo>
                    <a:pt x="38049" y="51003"/>
                  </a:lnTo>
                  <a:lnTo>
                    <a:pt x="38049" y="50876"/>
                  </a:lnTo>
                  <a:lnTo>
                    <a:pt x="48831" y="43040"/>
                  </a:lnTo>
                  <a:lnTo>
                    <a:pt x="50190" y="42075"/>
                  </a:lnTo>
                  <a:lnTo>
                    <a:pt x="50520" y="4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688296" y="2179628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5">
                  <a:moveTo>
                    <a:pt x="0" y="14156"/>
                  </a:moveTo>
                  <a:lnTo>
                    <a:pt x="4585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1825151" y="1348159"/>
          <a:ext cx="1689735" cy="4812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550"/>
                <a:gridCol w="336550"/>
                <a:gridCol w="168275"/>
                <a:gridCol w="168275"/>
                <a:gridCol w="336550"/>
                <a:gridCol w="336550"/>
              </a:tblGrid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80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26" name="object 26"/>
          <p:cNvGrpSpPr/>
          <p:nvPr/>
        </p:nvGrpSpPr>
        <p:grpSpPr>
          <a:xfrm>
            <a:off x="3485874" y="2098950"/>
            <a:ext cx="55244" cy="53340"/>
            <a:chOff x="3485874" y="2098950"/>
            <a:chExt cx="55244" cy="53340"/>
          </a:xfrm>
        </p:grpSpPr>
        <p:sp>
          <p:nvSpPr>
            <p:cNvPr id="27" name="object 27"/>
            <p:cNvSpPr/>
            <p:nvPr/>
          </p:nvSpPr>
          <p:spPr>
            <a:xfrm>
              <a:off x="3532932" y="2111177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4585" y="14156"/>
                  </a:moveTo>
                  <a:lnTo>
                    <a:pt x="0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485870" y="2098954"/>
              <a:ext cx="50800" cy="53340"/>
            </a:xfrm>
            <a:custGeom>
              <a:avLst/>
              <a:gdLst/>
              <a:ahLst/>
              <a:cxnLst/>
              <a:rect l="l" t="t" r="r" b="b"/>
              <a:pathLst>
                <a:path w="50800" h="53339">
                  <a:moveTo>
                    <a:pt x="48818" y="9740"/>
                  </a:moveTo>
                  <a:lnTo>
                    <a:pt x="36753" y="965"/>
                  </a:lnTo>
                  <a:lnTo>
                    <a:pt x="35394" y="0"/>
                  </a:lnTo>
                  <a:lnTo>
                    <a:pt x="33540" y="330"/>
                  </a:lnTo>
                  <a:lnTo>
                    <a:pt x="18415" y="406"/>
                  </a:lnTo>
                  <a:lnTo>
                    <a:pt x="17056" y="1778"/>
                  </a:lnTo>
                  <a:lnTo>
                    <a:pt x="17056" y="1905"/>
                  </a:lnTo>
                  <a:lnTo>
                    <a:pt x="6273" y="9740"/>
                  </a:lnTo>
                  <a:lnTo>
                    <a:pt x="4902" y="10782"/>
                  </a:lnTo>
                  <a:lnTo>
                    <a:pt x="4584" y="12636"/>
                  </a:lnTo>
                  <a:lnTo>
                    <a:pt x="558" y="25501"/>
                  </a:lnTo>
                  <a:lnTo>
                    <a:pt x="0" y="27025"/>
                  </a:lnTo>
                  <a:lnTo>
                    <a:pt x="876" y="28714"/>
                  </a:lnTo>
                  <a:lnTo>
                    <a:pt x="1003" y="28765"/>
                  </a:lnTo>
                  <a:lnTo>
                    <a:pt x="5143" y="41503"/>
                  </a:lnTo>
                  <a:lnTo>
                    <a:pt x="5626" y="43116"/>
                  </a:lnTo>
                  <a:lnTo>
                    <a:pt x="7391" y="44005"/>
                  </a:lnTo>
                  <a:lnTo>
                    <a:pt x="7531" y="43954"/>
                  </a:lnTo>
                  <a:lnTo>
                    <a:pt x="18338" y="51803"/>
                  </a:lnTo>
                  <a:lnTo>
                    <a:pt x="19621" y="52768"/>
                  </a:lnTo>
                  <a:lnTo>
                    <a:pt x="21551" y="52451"/>
                  </a:lnTo>
                  <a:lnTo>
                    <a:pt x="22517" y="51079"/>
                  </a:lnTo>
                  <a:lnTo>
                    <a:pt x="23482" y="49796"/>
                  </a:lnTo>
                  <a:lnTo>
                    <a:pt x="23164" y="47866"/>
                  </a:lnTo>
                  <a:lnTo>
                    <a:pt x="21882" y="46901"/>
                  </a:lnTo>
                  <a:lnTo>
                    <a:pt x="10515" y="38646"/>
                  </a:lnTo>
                  <a:lnTo>
                    <a:pt x="6565" y="26441"/>
                  </a:lnTo>
                  <a:lnTo>
                    <a:pt x="10528" y="14122"/>
                  </a:lnTo>
                  <a:lnTo>
                    <a:pt x="21107" y="6438"/>
                  </a:lnTo>
                  <a:lnTo>
                    <a:pt x="33985" y="6438"/>
                  </a:lnTo>
                  <a:lnTo>
                    <a:pt x="45288" y="14643"/>
                  </a:lnTo>
                  <a:lnTo>
                    <a:pt x="48818" y="9740"/>
                  </a:lnTo>
                  <a:close/>
                </a:path>
                <a:path w="50800" h="53339">
                  <a:moveTo>
                    <a:pt x="50520" y="40144"/>
                  </a:moveTo>
                  <a:lnTo>
                    <a:pt x="48501" y="37490"/>
                  </a:lnTo>
                  <a:lnTo>
                    <a:pt x="46647" y="37160"/>
                  </a:lnTo>
                  <a:lnTo>
                    <a:pt x="45288" y="38125"/>
                  </a:lnTo>
                  <a:lnTo>
                    <a:pt x="33223" y="46901"/>
                  </a:lnTo>
                  <a:lnTo>
                    <a:pt x="36753" y="51803"/>
                  </a:lnTo>
                  <a:lnTo>
                    <a:pt x="48818" y="43040"/>
                  </a:lnTo>
                  <a:lnTo>
                    <a:pt x="50190" y="42075"/>
                  </a:lnTo>
                  <a:lnTo>
                    <a:pt x="50520" y="40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532932" y="2125333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0" y="14156"/>
                  </a:moveTo>
                  <a:lnTo>
                    <a:pt x="4585" y="0"/>
                  </a:lnTo>
                </a:path>
              </a:pathLst>
            </a:custGeom>
            <a:ln w="6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/>
          <p:nvPr/>
        </p:nvSpPr>
        <p:spPr>
          <a:xfrm>
            <a:off x="2456625" y="1221875"/>
            <a:ext cx="406400" cy="81915"/>
          </a:xfrm>
          <a:custGeom>
            <a:avLst/>
            <a:gdLst/>
            <a:ahLst/>
            <a:cxnLst/>
            <a:rect l="l" t="t" r="r" b="b"/>
            <a:pathLst>
              <a:path w="406400" h="81915">
                <a:moveTo>
                  <a:pt x="31372" y="10617"/>
                </a:moveTo>
                <a:lnTo>
                  <a:pt x="18662" y="10617"/>
                </a:lnTo>
                <a:lnTo>
                  <a:pt x="18662" y="62901"/>
                </a:lnTo>
                <a:lnTo>
                  <a:pt x="31372" y="62901"/>
                </a:lnTo>
                <a:lnTo>
                  <a:pt x="31372" y="10617"/>
                </a:lnTo>
                <a:close/>
              </a:path>
              <a:path w="406400" h="81915">
                <a:moveTo>
                  <a:pt x="50034" y="0"/>
                </a:moveTo>
                <a:lnTo>
                  <a:pt x="0" y="0"/>
                </a:lnTo>
                <a:lnTo>
                  <a:pt x="0" y="10617"/>
                </a:lnTo>
                <a:lnTo>
                  <a:pt x="50034" y="10617"/>
                </a:lnTo>
                <a:lnTo>
                  <a:pt x="50034" y="0"/>
                </a:lnTo>
                <a:close/>
              </a:path>
              <a:path w="406400" h="81915">
                <a:moveTo>
                  <a:pt x="126212" y="16811"/>
                </a:moveTo>
                <a:lnTo>
                  <a:pt x="82211" y="16811"/>
                </a:lnTo>
                <a:lnTo>
                  <a:pt x="82211" y="27830"/>
                </a:lnTo>
                <a:lnTo>
                  <a:pt x="126212" y="27830"/>
                </a:lnTo>
                <a:lnTo>
                  <a:pt x="126212" y="16811"/>
                </a:lnTo>
                <a:close/>
              </a:path>
              <a:path w="406400" h="81915">
                <a:moveTo>
                  <a:pt x="126212" y="35794"/>
                </a:moveTo>
                <a:lnTo>
                  <a:pt x="82211" y="35794"/>
                </a:lnTo>
                <a:lnTo>
                  <a:pt x="82211" y="46894"/>
                </a:lnTo>
                <a:lnTo>
                  <a:pt x="126212" y="46894"/>
                </a:lnTo>
                <a:lnTo>
                  <a:pt x="126212" y="35794"/>
                </a:lnTo>
                <a:close/>
              </a:path>
              <a:path w="406400" h="81915">
                <a:moveTo>
                  <a:pt x="172466" y="45446"/>
                </a:moveTo>
                <a:lnTo>
                  <a:pt x="160480" y="46733"/>
                </a:lnTo>
                <a:lnTo>
                  <a:pt x="161204" y="51961"/>
                </a:lnTo>
                <a:lnTo>
                  <a:pt x="163376" y="56144"/>
                </a:lnTo>
                <a:lnTo>
                  <a:pt x="166996" y="59281"/>
                </a:lnTo>
                <a:lnTo>
                  <a:pt x="170696" y="62418"/>
                </a:lnTo>
                <a:lnTo>
                  <a:pt x="175442" y="63946"/>
                </a:lnTo>
                <a:lnTo>
                  <a:pt x="188474" y="63946"/>
                </a:lnTo>
                <a:lnTo>
                  <a:pt x="194185" y="61131"/>
                </a:lnTo>
                <a:lnTo>
                  <a:pt x="199242" y="54294"/>
                </a:lnTo>
                <a:lnTo>
                  <a:pt x="179143" y="54294"/>
                </a:lnTo>
                <a:lnTo>
                  <a:pt x="177212" y="53490"/>
                </a:lnTo>
                <a:lnTo>
                  <a:pt x="175523" y="51881"/>
                </a:lnTo>
                <a:lnTo>
                  <a:pt x="173834" y="50353"/>
                </a:lnTo>
                <a:lnTo>
                  <a:pt x="172788" y="48181"/>
                </a:lnTo>
                <a:lnTo>
                  <a:pt x="172466" y="45446"/>
                </a:lnTo>
                <a:close/>
              </a:path>
              <a:path w="406400" h="81915">
                <a:moveTo>
                  <a:pt x="200864" y="30404"/>
                </a:moveTo>
                <a:lnTo>
                  <a:pt x="183808" y="30404"/>
                </a:lnTo>
                <a:lnTo>
                  <a:pt x="186061" y="31370"/>
                </a:lnTo>
                <a:lnTo>
                  <a:pt x="187750" y="33300"/>
                </a:lnTo>
                <a:lnTo>
                  <a:pt x="189520" y="35231"/>
                </a:lnTo>
                <a:lnTo>
                  <a:pt x="190404" y="38126"/>
                </a:lnTo>
                <a:lnTo>
                  <a:pt x="190404" y="46089"/>
                </a:lnTo>
                <a:lnTo>
                  <a:pt x="189520" y="49146"/>
                </a:lnTo>
                <a:lnTo>
                  <a:pt x="187113" y="51961"/>
                </a:lnTo>
                <a:lnTo>
                  <a:pt x="185980" y="53248"/>
                </a:lnTo>
                <a:lnTo>
                  <a:pt x="183889" y="54294"/>
                </a:lnTo>
                <a:lnTo>
                  <a:pt x="199242" y="54294"/>
                </a:lnTo>
                <a:lnTo>
                  <a:pt x="201264" y="51559"/>
                </a:lnTo>
                <a:lnTo>
                  <a:pt x="202792" y="46974"/>
                </a:lnTo>
                <a:lnTo>
                  <a:pt x="202675" y="35231"/>
                </a:lnTo>
                <a:lnTo>
                  <a:pt x="200942" y="30485"/>
                </a:lnTo>
                <a:close/>
              </a:path>
              <a:path w="406400" h="81915">
                <a:moveTo>
                  <a:pt x="199977" y="804"/>
                </a:moveTo>
                <a:lnTo>
                  <a:pt x="168122" y="804"/>
                </a:lnTo>
                <a:lnTo>
                  <a:pt x="161928" y="33541"/>
                </a:lnTo>
                <a:lnTo>
                  <a:pt x="171742" y="34989"/>
                </a:lnTo>
                <a:lnTo>
                  <a:pt x="174477" y="31933"/>
                </a:lnTo>
                <a:lnTo>
                  <a:pt x="177534" y="30404"/>
                </a:lnTo>
                <a:lnTo>
                  <a:pt x="200864" y="30404"/>
                </a:lnTo>
                <a:lnTo>
                  <a:pt x="197162" y="26624"/>
                </a:lnTo>
                <a:lnTo>
                  <a:pt x="193461" y="22763"/>
                </a:lnTo>
                <a:lnTo>
                  <a:pt x="175362" y="22763"/>
                </a:lnTo>
                <a:lnTo>
                  <a:pt x="177212" y="12145"/>
                </a:lnTo>
                <a:lnTo>
                  <a:pt x="199977" y="12145"/>
                </a:lnTo>
                <a:lnTo>
                  <a:pt x="199977" y="804"/>
                </a:lnTo>
                <a:close/>
              </a:path>
              <a:path w="406400" h="81915">
                <a:moveTo>
                  <a:pt x="188957" y="20752"/>
                </a:moveTo>
                <a:lnTo>
                  <a:pt x="180752" y="20752"/>
                </a:lnTo>
                <a:lnTo>
                  <a:pt x="178016" y="21476"/>
                </a:lnTo>
                <a:lnTo>
                  <a:pt x="175362" y="22763"/>
                </a:lnTo>
                <a:lnTo>
                  <a:pt x="193461" y="22763"/>
                </a:lnTo>
                <a:lnTo>
                  <a:pt x="188957" y="20752"/>
                </a:lnTo>
                <a:close/>
              </a:path>
              <a:path w="406400" h="81915">
                <a:moveTo>
                  <a:pt x="246150" y="48020"/>
                </a:moveTo>
                <a:lnTo>
                  <a:pt x="234084" y="49870"/>
                </a:lnTo>
                <a:lnTo>
                  <a:pt x="235210" y="54213"/>
                </a:lnTo>
                <a:lnTo>
                  <a:pt x="237543" y="57592"/>
                </a:lnTo>
                <a:lnTo>
                  <a:pt x="241163" y="60085"/>
                </a:lnTo>
                <a:lnTo>
                  <a:pt x="244783" y="62659"/>
                </a:lnTo>
                <a:lnTo>
                  <a:pt x="249690" y="63866"/>
                </a:lnTo>
                <a:lnTo>
                  <a:pt x="262721" y="63866"/>
                </a:lnTo>
                <a:lnTo>
                  <a:pt x="267950" y="62418"/>
                </a:lnTo>
                <a:lnTo>
                  <a:pt x="271409" y="59361"/>
                </a:lnTo>
                <a:lnTo>
                  <a:pt x="274868" y="56385"/>
                </a:lnTo>
                <a:lnTo>
                  <a:pt x="275458" y="55179"/>
                </a:lnTo>
                <a:lnTo>
                  <a:pt x="253068" y="55179"/>
                </a:lnTo>
                <a:lnTo>
                  <a:pt x="250896" y="54616"/>
                </a:lnTo>
                <a:lnTo>
                  <a:pt x="247759" y="52122"/>
                </a:lnTo>
                <a:lnTo>
                  <a:pt x="246714" y="50353"/>
                </a:lnTo>
                <a:lnTo>
                  <a:pt x="246150" y="48020"/>
                </a:lnTo>
                <a:close/>
              </a:path>
              <a:path w="406400" h="81915">
                <a:moveTo>
                  <a:pt x="261193" y="16248"/>
                </a:moveTo>
                <a:lnTo>
                  <a:pt x="248403" y="16248"/>
                </a:lnTo>
                <a:lnTo>
                  <a:pt x="243576" y="17615"/>
                </a:lnTo>
                <a:lnTo>
                  <a:pt x="240439" y="20350"/>
                </a:lnTo>
                <a:lnTo>
                  <a:pt x="237302" y="23004"/>
                </a:lnTo>
                <a:lnTo>
                  <a:pt x="235773" y="26302"/>
                </a:lnTo>
                <a:lnTo>
                  <a:pt x="235773" y="34667"/>
                </a:lnTo>
                <a:lnTo>
                  <a:pt x="237543" y="38046"/>
                </a:lnTo>
                <a:lnTo>
                  <a:pt x="243737" y="42309"/>
                </a:lnTo>
                <a:lnTo>
                  <a:pt x="249931" y="44239"/>
                </a:lnTo>
                <a:lnTo>
                  <a:pt x="261756" y="46894"/>
                </a:lnTo>
                <a:lnTo>
                  <a:pt x="263043" y="47376"/>
                </a:lnTo>
                <a:lnTo>
                  <a:pt x="264250" y="48583"/>
                </a:lnTo>
                <a:lnTo>
                  <a:pt x="264572" y="49307"/>
                </a:lnTo>
                <a:lnTo>
                  <a:pt x="264572" y="51639"/>
                </a:lnTo>
                <a:lnTo>
                  <a:pt x="264008" y="52685"/>
                </a:lnTo>
                <a:lnTo>
                  <a:pt x="262963" y="53490"/>
                </a:lnTo>
                <a:lnTo>
                  <a:pt x="261354" y="54616"/>
                </a:lnTo>
                <a:lnTo>
                  <a:pt x="259021" y="55179"/>
                </a:lnTo>
                <a:lnTo>
                  <a:pt x="275458" y="55179"/>
                </a:lnTo>
                <a:lnTo>
                  <a:pt x="276638" y="52766"/>
                </a:lnTo>
                <a:lnTo>
                  <a:pt x="276638" y="44802"/>
                </a:lnTo>
                <a:lnTo>
                  <a:pt x="252988" y="32817"/>
                </a:lnTo>
                <a:lnTo>
                  <a:pt x="249207" y="31691"/>
                </a:lnTo>
                <a:lnTo>
                  <a:pt x="248161" y="30887"/>
                </a:lnTo>
                <a:lnTo>
                  <a:pt x="247357" y="30324"/>
                </a:lnTo>
                <a:lnTo>
                  <a:pt x="246955" y="29600"/>
                </a:lnTo>
                <a:lnTo>
                  <a:pt x="246955" y="27750"/>
                </a:lnTo>
                <a:lnTo>
                  <a:pt x="247437" y="26865"/>
                </a:lnTo>
                <a:lnTo>
                  <a:pt x="249690" y="25417"/>
                </a:lnTo>
                <a:lnTo>
                  <a:pt x="251942" y="24935"/>
                </a:lnTo>
                <a:lnTo>
                  <a:pt x="274144" y="24935"/>
                </a:lnTo>
                <a:lnTo>
                  <a:pt x="273983" y="24372"/>
                </a:lnTo>
                <a:lnTo>
                  <a:pt x="271892" y="21396"/>
                </a:lnTo>
                <a:lnTo>
                  <a:pt x="268835" y="19304"/>
                </a:lnTo>
                <a:lnTo>
                  <a:pt x="265778" y="17293"/>
                </a:lnTo>
                <a:lnTo>
                  <a:pt x="261193" y="16248"/>
                </a:lnTo>
                <a:close/>
              </a:path>
              <a:path w="406400" h="81915">
                <a:moveTo>
                  <a:pt x="274144" y="24935"/>
                </a:moveTo>
                <a:lnTo>
                  <a:pt x="257654" y="24935"/>
                </a:lnTo>
                <a:lnTo>
                  <a:pt x="259584" y="25417"/>
                </a:lnTo>
                <a:lnTo>
                  <a:pt x="260952" y="26383"/>
                </a:lnTo>
                <a:lnTo>
                  <a:pt x="262319" y="27267"/>
                </a:lnTo>
                <a:lnTo>
                  <a:pt x="263204" y="28635"/>
                </a:lnTo>
                <a:lnTo>
                  <a:pt x="263687" y="30404"/>
                </a:lnTo>
                <a:lnTo>
                  <a:pt x="275109" y="28313"/>
                </a:lnTo>
                <a:lnTo>
                  <a:pt x="274144" y="24935"/>
                </a:lnTo>
                <a:close/>
              </a:path>
              <a:path w="406400" h="81915">
                <a:moveTo>
                  <a:pt x="312836" y="16248"/>
                </a:moveTo>
                <a:lnTo>
                  <a:pt x="299966" y="16248"/>
                </a:lnTo>
                <a:lnTo>
                  <a:pt x="294978" y="18419"/>
                </a:lnTo>
                <a:lnTo>
                  <a:pt x="287095" y="26946"/>
                </a:lnTo>
                <a:lnTo>
                  <a:pt x="285243" y="32657"/>
                </a:lnTo>
                <a:lnTo>
                  <a:pt x="285276" y="47135"/>
                </a:lnTo>
                <a:lnTo>
                  <a:pt x="286612" y="51961"/>
                </a:lnTo>
                <a:lnTo>
                  <a:pt x="293450" y="61292"/>
                </a:lnTo>
                <a:lnTo>
                  <a:pt x="299322" y="63866"/>
                </a:lnTo>
                <a:lnTo>
                  <a:pt x="312193" y="63866"/>
                </a:lnTo>
                <a:lnTo>
                  <a:pt x="316376" y="62740"/>
                </a:lnTo>
                <a:lnTo>
                  <a:pt x="323052" y="58155"/>
                </a:lnTo>
                <a:lnTo>
                  <a:pt x="325408" y="54857"/>
                </a:lnTo>
                <a:lnTo>
                  <a:pt x="304551" y="54857"/>
                </a:lnTo>
                <a:lnTo>
                  <a:pt x="302299" y="53892"/>
                </a:lnTo>
                <a:lnTo>
                  <a:pt x="298518" y="49950"/>
                </a:lnTo>
                <a:lnTo>
                  <a:pt x="297553" y="47135"/>
                </a:lnTo>
                <a:lnTo>
                  <a:pt x="297472" y="43596"/>
                </a:lnTo>
                <a:lnTo>
                  <a:pt x="327718" y="43596"/>
                </a:lnTo>
                <a:lnTo>
                  <a:pt x="327847" y="36196"/>
                </a:lnTo>
                <a:lnTo>
                  <a:pt x="297713" y="36196"/>
                </a:lnTo>
                <a:lnTo>
                  <a:pt x="297789" y="32657"/>
                </a:lnTo>
                <a:lnTo>
                  <a:pt x="298518" y="30324"/>
                </a:lnTo>
                <a:lnTo>
                  <a:pt x="300207" y="28393"/>
                </a:lnTo>
                <a:lnTo>
                  <a:pt x="301977" y="26463"/>
                </a:lnTo>
                <a:lnTo>
                  <a:pt x="304149" y="25498"/>
                </a:lnTo>
                <a:lnTo>
                  <a:pt x="324269" y="25498"/>
                </a:lnTo>
                <a:lnTo>
                  <a:pt x="318146" y="18500"/>
                </a:lnTo>
                <a:lnTo>
                  <a:pt x="312836" y="16248"/>
                </a:lnTo>
                <a:close/>
              </a:path>
              <a:path w="406400" h="81915">
                <a:moveTo>
                  <a:pt x="315008" y="48342"/>
                </a:moveTo>
                <a:lnTo>
                  <a:pt x="314365" y="50674"/>
                </a:lnTo>
                <a:lnTo>
                  <a:pt x="313400" y="52283"/>
                </a:lnTo>
                <a:lnTo>
                  <a:pt x="310825" y="54374"/>
                </a:lnTo>
                <a:lnTo>
                  <a:pt x="309217" y="54857"/>
                </a:lnTo>
                <a:lnTo>
                  <a:pt x="325408" y="54857"/>
                </a:lnTo>
                <a:lnTo>
                  <a:pt x="327075" y="50353"/>
                </a:lnTo>
                <a:lnTo>
                  <a:pt x="315008" y="48342"/>
                </a:lnTo>
                <a:close/>
              </a:path>
              <a:path w="406400" h="81915">
                <a:moveTo>
                  <a:pt x="324269" y="25498"/>
                </a:moveTo>
                <a:lnTo>
                  <a:pt x="309217" y="25498"/>
                </a:lnTo>
                <a:lnTo>
                  <a:pt x="311308" y="26383"/>
                </a:lnTo>
                <a:lnTo>
                  <a:pt x="312997" y="28233"/>
                </a:lnTo>
                <a:lnTo>
                  <a:pt x="314767" y="30083"/>
                </a:lnTo>
                <a:lnTo>
                  <a:pt x="315652" y="32657"/>
                </a:lnTo>
                <a:lnTo>
                  <a:pt x="315732" y="36196"/>
                </a:lnTo>
                <a:lnTo>
                  <a:pt x="327847" y="36196"/>
                </a:lnTo>
                <a:lnTo>
                  <a:pt x="327879" y="34346"/>
                </a:lnTo>
                <a:lnTo>
                  <a:pt x="326029" y="27509"/>
                </a:lnTo>
                <a:lnTo>
                  <a:pt x="324269" y="25498"/>
                </a:lnTo>
                <a:close/>
              </a:path>
              <a:path w="406400" h="81915">
                <a:moveTo>
                  <a:pt x="337854" y="65877"/>
                </a:moveTo>
                <a:lnTo>
                  <a:pt x="337971" y="71668"/>
                </a:lnTo>
                <a:lnTo>
                  <a:pt x="339463" y="74725"/>
                </a:lnTo>
                <a:lnTo>
                  <a:pt x="345898" y="80033"/>
                </a:lnTo>
                <a:lnTo>
                  <a:pt x="351368" y="81320"/>
                </a:lnTo>
                <a:lnTo>
                  <a:pt x="363193" y="81320"/>
                </a:lnTo>
                <a:lnTo>
                  <a:pt x="366571" y="80918"/>
                </a:lnTo>
                <a:lnTo>
                  <a:pt x="369226" y="80033"/>
                </a:lnTo>
                <a:lnTo>
                  <a:pt x="371880" y="79229"/>
                </a:lnTo>
                <a:lnTo>
                  <a:pt x="374052" y="78023"/>
                </a:lnTo>
                <a:lnTo>
                  <a:pt x="377270" y="74966"/>
                </a:lnTo>
                <a:lnTo>
                  <a:pt x="378477" y="72875"/>
                </a:lnTo>
                <a:lnTo>
                  <a:pt x="378718" y="72151"/>
                </a:lnTo>
                <a:lnTo>
                  <a:pt x="356194" y="72151"/>
                </a:lnTo>
                <a:lnTo>
                  <a:pt x="354344" y="71668"/>
                </a:lnTo>
                <a:lnTo>
                  <a:pt x="353218" y="70864"/>
                </a:lnTo>
                <a:lnTo>
                  <a:pt x="352414" y="70220"/>
                </a:lnTo>
                <a:lnTo>
                  <a:pt x="351851" y="69175"/>
                </a:lnTo>
                <a:lnTo>
                  <a:pt x="351609" y="67566"/>
                </a:lnTo>
                <a:lnTo>
                  <a:pt x="337854" y="65877"/>
                </a:lnTo>
                <a:close/>
              </a:path>
              <a:path w="406400" h="81915">
                <a:moveTo>
                  <a:pt x="380729" y="55500"/>
                </a:moveTo>
                <a:lnTo>
                  <a:pt x="368663" y="55500"/>
                </a:lnTo>
                <a:lnTo>
                  <a:pt x="368572" y="65877"/>
                </a:lnTo>
                <a:lnTo>
                  <a:pt x="368502" y="66681"/>
                </a:lnTo>
                <a:lnTo>
                  <a:pt x="368100" y="67646"/>
                </a:lnTo>
                <a:lnTo>
                  <a:pt x="367537" y="69094"/>
                </a:lnTo>
                <a:lnTo>
                  <a:pt x="366732" y="70059"/>
                </a:lnTo>
                <a:lnTo>
                  <a:pt x="364158" y="71668"/>
                </a:lnTo>
                <a:lnTo>
                  <a:pt x="361745" y="72151"/>
                </a:lnTo>
                <a:lnTo>
                  <a:pt x="378718" y="72151"/>
                </a:lnTo>
                <a:lnTo>
                  <a:pt x="380246" y="67566"/>
                </a:lnTo>
                <a:lnTo>
                  <a:pt x="380729" y="63544"/>
                </a:lnTo>
                <a:lnTo>
                  <a:pt x="380729" y="55500"/>
                </a:lnTo>
                <a:close/>
              </a:path>
              <a:path w="406400" h="81915">
                <a:moveTo>
                  <a:pt x="361101" y="16248"/>
                </a:moveTo>
                <a:lnTo>
                  <a:pt x="350000" y="16248"/>
                </a:lnTo>
                <a:lnTo>
                  <a:pt x="345496" y="18259"/>
                </a:lnTo>
                <a:lnTo>
                  <a:pt x="341795" y="22361"/>
                </a:lnTo>
                <a:lnTo>
                  <a:pt x="338095" y="26383"/>
                </a:lnTo>
                <a:lnTo>
                  <a:pt x="336245" y="32174"/>
                </a:lnTo>
                <a:lnTo>
                  <a:pt x="336245" y="45929"/>
                </a:lnTo>
                <a:lnTo>
                  <a:pt x="337693" y="50996"/>
                </a:lnTo>
                <a:lnTo>
                  <a:pt x="344048" y="60246"/>
                </a:lnTo>
                <a:lnTo>
                  <a:pt x="348874" y="62901"/>
                </a:lnTo>
                <a:lnTo>
                  <a:pt x="360538" y="62901"/>
                </a:lnTo>
                <a:lnTo>
                  <a:pt x="365043" y="60407"/>
                </a:lnTo>
                <a:lnTo>
                  <a:pt x="368663" y="55500"/>
                </a:lnTo>
                <a:lnTo>
                  <a:pt x="380729" y="55500"/>
                </a:lnTo>
                <a:lnTo>
                  <a:pt x="380729" y="53168"/>
                </a:lnTo>
                <a:lnTo>
                  <a:pt x="355631" y="53168"/>
                </a:lnTo>
                <a:lnTo>
                  <a:pt x="353298" y="52042"/>
                </a:lnTo>
                <a:lnTo>
                  <a:pt x="349598" y="47537"/>
                </a:lnTo>
                <a:lnTo>
                  <a:pt x="348633" y="43998"/>
                </a:lnTo>
                <a:lnTo>
                  <a:pt x="348633" y="34507"/>
                </a:lnTo>
                <a:lnTo>
                  <a:pt x="349598" y="31128"/>
                </a:lnTo>
                <a:lnTo>
                  <a:pt x="353298" y="26624"/>
                </a:lnTo>
                <a:lnTo>
                  <a:pt x="355712" y="25498"/>
                </a:lnTo>
                <a:lnTo>
                  <a:pt x="380729" y="25498"/>
                </a:lnTo>
                <a:lnTo>
                  <a:pt x="380729" y="23728"/>
                </a:lnTo>
                <a:lnTo>
                  <a:pt x="369467" y="23728"/>
                </a:lnTo>
                <a:lnTo>
                  <a:pt x="365767" y="18741"/>
                </a:lnTo>
                <a:lnTo>
                  <a:pt x="361101" y="16248"/>
                </a:lnTo>
                <a:close/>
              </a:path>
              <a:path w="406400" h="81915">
                <a:moveTo>
                  <a:pt x="380729" y="25498"/>
                </a:moveTo>
                <a:lnTo>
                  <a:pt x="361584" y="25498"/>
                </a:lnTo>
                <a:lnTo>
                  <a:pt x="363997" y="26624"/>
                </a:lnTo>
                <a:lnTo>
                  <a:pt x="365928" y="28957"/>
                </a:lnTo>
                <a:lnTo>
                  <a:pt x="367939" y="31209"/>
                </a:lnTo>
                <a:lnTo>
                  <a:pt x="368838" y="34507"/>
                </a:lnTo>
                <a:lnTo>
                  <a:pt x="368904" y="43998"/>
                </a:lnTo>
                <a:lnTo>
                  <a:pt x="367858" y="47376"/>
                </a:lnTo>
                <a:lnTo>
                  <a:pt x="365847" y="49709"/>
                </a:lnTo>
                <a:lnTo>
                  <a:pt x="363836" y="51961"/>
                </a:lnTo>
                <a:lnTo>
                  <a:pt x="361343" y="53168"/>
                </a:lnTo>
                <a:lnTo>
                  <a:pt x="380729" y="53168"/>
                </a:lnTo>
                <a:lnTo>
                  <a:pt x="380729" y="25498"/>
                </a:lnTo>
                <a:close/>
              </a:path>
              <a:path w="406400" h="81915">
                <a:moveTo>
                  <a:pt x="380729" y="17293"/>
                </a:moveTo>
                <a:lnTo>
                  <a:pt x="369467" y="17293"/>
                </a:lnTo>
                <a:lnTo>
                  <a:pt x="369467" y="23728"/>
                </a:lnTo>
                <a:lnTo>
                  <a:pt x="380729" y="23728"/>
                </a:lnTo>
                <a:lnTo>
                  <a:pt x="380729" y="17293"/>
                </a:lnTo>
                <a:close/>
              </a:path>
              <a:path w="406400" h="81915">
                <a:moveTo>
                  <a:pt x="406309" y="50835"/>
                </a:moveTo>
                <a:lnTo>
                  <a:pt x="394243" y="50835"/>
                </a:lnTo>
                <a:lnTo>
                  <a:pt x="394243" y="62901"/>
                </a:lnTo>
                <a:lnTo>
                  <a:pt x="406309" y="62901"/>
                </a:lnTo>
                <a:lnTo>
                  <a:pt x="406309" y="50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31" name="object 3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51246" y="6325129"/>
            <a:ext cx="614090" cy="82449"/>
          </a:xfrm>
          <a:prstGeom prst="rect">
            <a:avLst/>
          </a:prstGeom>
        </p:spPr>
      </p:pic>
      <p:grpSp>
        <p:nvGrpSpPr>
          <p:cNvPr id="32" name="object 32"/>
          <p:cNvGrpSpPr/>
          <p:nvPr/>
        </p:nvGrpSpPr>
        <p:grpSpPr>
          <a:xfrm>
            <a:off x="1566812" y="3569725"/>
            <a:ext cx="217804" cy="397510"/>
            <a:chOff x="1566812" y="3569725"/>
            <a:chExt cx="217804" cy="397510"/>
          </a:xfrm>
        </p:grpSpPr>
        <p:sp>
          <p:nvSpPr>
            <p:cNvPr id="33" name="object 33"/>
            <p:cNvSpPr/>
            <p:nvPr/>
          </p:nvSpPr>
          <p:spPr>
            <a:xfrm>
              <a:off x="1683502" y="3733573"/>
              <a:ext cx="101600" cy="55880"/>
            </a:xfrm>
            <a:custGeom>
              <a:avLst/>
              <a:gdLst/>
              <a:ahLst/>
              <a:cxnLst/>
              <a:rect l="l" t="t" r="r" b="b"/>
              <a:pathLst>
                <a:path w="101600" h="55879">
                  <a:moveTo>
                    <a:pt x="20697" y="0"/>
                  </a:moveTo>
                  <a:lnTo>
                    <a:pt x="13811" y="0"/>
                  </a:lnTo>
                  <a:lnTo>
                    <a:pt x="10521" y="1045"/>
                  </a:lnTo>
                  <a:lnTo>
                    <a:pt x="7899" y="3217"/>
                  </a:lnTo>
                  <a:lnTo>
                    <a:pt x="5285" y="5308"/>
                  </a:lnTo>
                  <a:lnTo>
                    <a:pt x="3314" y="8365"/>
                  </a:lnTo>
                  <a:lnTo>
                    <a:pt x="667" y="16248"/>
                  </a:lnTo>
                  <a:lnTo>
                    <a:pt x="0" y="21396"/>
                  </a:lnTo>
                  <a:lnTo>
                    <a:pt x="0" y="38126"/>
                  </a:lnTo>
                  <a:lnTo>
                    <a:pt x="1801" y="45446"/>
                  </a:lnTo>
                  <a:lnTo>
                    <a:pt x="5581" y="50272"/>
                  </a:lnTo>
                  <a:lnTo>
                    <a:pt x="8390" y="53811"/>
                  </a:lnTo>
                  <a:lnTo>
                    <a:pt x="12516" y="55661"/>
                  </a:lnTo>
                  <a:lnTo>
                    <a:pt x="21767" y="55661"/>
                  </a:lnTo>
                  <a:lnTo>
                    <a:pt x="25065" y="54616"/>
                  </a:lnTo>
                  <a:lnTo>
                    <a:pt x="30294" y="50272"/>
                  </a:lnTo>
                  <a:lnTo>
                    <a:pt x="14704" y="50192"/>
                  </a:lnTo>
                  <a:lnTo>
                    <a:pt x="12114" y="48663"/>
                  </a:lnTo>
                  <a:lnTo>
                    <a:pt x="10023" y="45687"/>
                  </a:lnTo>
                  <a:lnTo>
                    <a:pt x="7931" y="42792"/>
                  </a:lnTo>
                  <a:lnTo>
                    <a:pt x="6877" y="36759"/>
                  </a:lnTo>
                  <a:lnTo>
                    <a:pt x="6877" y="18902"/>
                  </a:lnTo>
                  <a:lnTo>
                    <a:pt x="8036" y="12789"/>
                  </a:lnTo>
                  <a:lnTo>
                    <a:pt x="10336" y="9411"/>
                  </a:lnTo>
                  <a:lnTo>
                    <a:pt x="12170" y="6837"/>
                  </a:lnTo>
                  <a:lnTo>
                    <a:pt x="14624" y="5550"/>
                  </a:lnTo>
                  <a:lnTo>
                    <a:pt x="30084" y="5550"/>
                  </a:lnTo>
                  <a:lnTo>
                    <a:pt x="29497" y="4665"/>
                  </a:lnTo>
                  <a:lnTo>
                    <a:pt x="27679" y="2976"/>
                  </a:lnTo>
                  <a:lnTo>
                    <a:pt x="23263" y="563"/>
                  </a:lnTo>
                  <a:lnTo>
                    <a:pt x="20697" y="0"/>
                  </a:lnTo>
                  <a:close/>
                </a:path>
                <a:path w="101600" h="55879">
                  <a:moveTo>
                    <a:pt x="30084" y="5550"/>
                  </a:moveTo>
                  <a:lnTo>
                    <a:pt x="20826" y="5550"/>
                  </a:lnTo>
                  <a:lnTo>
                    <a:pt x="23432" y="6997"/>
                  </a:lnTo>
                  <a:lnTo>
                    <a:pt x="27623" y="12950"/>
                  </a:lnTo>
                  <a:lnTo>
                    <a:pt x="28669" y="18902"/>
                  </a:lnTo>
                  <a:lnTo>
                    <a:pt x="28669" y="36759"/>
                  </a:lnTo>
                  <a:lnTo>
                    <a:pt x="27623" y="42711"/>
                  </a:lnTo>
                  <a:lnTo>
                    <a:pt x="23432" y="48663"/>
                  </a:lnTo>
                  <a:lnTo>
                    <a:pt x="20850" y="50192"/>
                  </a:lnTo>
                  <a:lnTo>
                    <a:pt x="30347" y="50192"/>
                  </a:lnTo>
                  <a:lnTo>
                    <a:pt x="32265" y="47296"/>
                  </a:lnTo>
                  <a:lnTo>
                    <a:pt x="34887" y="39413"/>
                  </a:lnTo>
                  <a:lnTo>
                    <a:pt x="35547" y="34265"/>
                  </a:lnTo>
                  <a:lnTo>
                    <a:pt x="35446" y="21396"/>
                  </a:lnTo>
                  <a:lnTo>
                    <a:pt x="35136" y="18178"/>
                  </a:lnTo>
                  <a:lnTo>
                    <a:pt x="33503" y="11743"/>
                  </a:lnTo>
                  <a:lnTo>
                    <a:pt x="32377" y="9089"/>
                  </a:lnTo>
                  <a:lnTo>
                    <a:pt x="30937" y="6837"/>
                  </a:lnTo>
                  <a:lnTo>
                    <a:pt x="30084" y="5550"/>
                  </a:lnTo>
                  <a:close/>
                </a:path>
                <a:path w="101600" h="55879">
                  <a:moveTo>
                    <a:pt x="54989" y="47135"/>
                  </a:moveTo>
                  <a:lnTo>
                    <a:pt x="47371" y="47135"/>
                  </a:lnTo>
                  <a:lnTo>
                    <a:pt x="47371" y="54696"/>
                  </a:lnTo>
                  <a:lnTo>
                    <a:pt x="54989" y="54696"/>
                  </a:lnTo>
                  <a:lnTo>
                    <a:pt x="54989" y="47135"/>
                  </a:lnTo>
                  <a:close/>
                </a:path>
                <a:path w="101600" h="55879">
                  <a:moveTo>
                    <a:pt x="88952" y="0"/>
                  </a:moveTo>
                  <a:lnTo>
                    <a:pt x="78913" y="0"/>
                  </a:lnTo>
                  <a:lnTo>
                    <a:pt x="74335" y="2091"/>
                  </a:lnTo>
                  <a:lnTo>
                    <a:pt x="70941" y="6274"/>
                  </a:lnTo>
                  <a:lnTo>
                    <a:pt x="67047" y="11019"/>
                  </a:lnTo>
                  <a:lnTo>
                    <a:pt x="65109" y="18661"/>
                  </a:lnTo>
                  <a:lnTo>
                    <a:pt x="65109" y="38609"/>
                  </a:lnTo>
                  <a:lnTo>
                    <a:pt x="66862" y="45365"/>
                  </a:lnTo>
                  <a:lnTo>
                    <a:pt x="73901" y="53570"/>
                  </a:lnTo>
                  <a:lnTo>
                    <a:pt x="78454" y="55661"/>
                  </a:lnTo>
                  <a:lnTo>
                    <a:pt x="87303" y="55661"/>
                  </a:lnTo>
                  <a:lnTo>
                    <a:pt x="90223" y="54857"/>
                  </a:lnTo>
                  <a:lnTo>
                    <a:pt x="92805" y="53329"/>
                  </a:lnTo>
                  <a:lnTo>
                    <a:pt x="95379" y="51720"/>
                  </a:lnTo>
                  <a:lnTo>
                    <a:pt x="96755" y="50192"/>
                  </a:lnTo>
                  <a:lnTo>
                    <a:pt x="81985" y="50192"/>
                  </a:lnTo>
                  <a:lnTo>
                    <a:pt x="80135" y="49629"/>
                  </a:lnTo>
                  <a:lnTo>
                    <a:pt x="76620" y="47376"/>
                  </a:lnTo>
                  <a:lnTo>
                    <a:pt x="75253" y="45768"/>
                  </a:lnTo>
                  <a:lnTo>
                    <a:pt x="73290" y="41585"/>
                  </a:lnTo>
                  <a:lnTo>
                    <a:pt x="72799" y="39413"/>
                  </a:lnTo>
                  <a:lnTo>
                    <a:pt x="72799" y="33541"/>
                  </a:lnTo>
                  <a:lnTo>
                    <a:pt x="73853" y="30726"/>
                  </a:lnTo>
                  <a:lnTo>
                    <a:pt x="77834" y="26624"/>
                  </a:lnTo>
                  <a:lnTo>
                    <a:pt x="71761" y="26624"/>
                  </a:lnTo>
                  <a:lnTo>
                    <a:pt x="78639" y="7319"/>
                  </a:lnTo>
                  <a:lnTo>
                    <a:pt x="80248" y="6113"/>
                  </a:lnTo>
                  <a:lnTo>
                    <a:pt x="82122" y="5469"/>
                  </a:lnTo>
                  <a:lnTo>
                    <a:pt x="97306" y="5469"/>
                  </a:lnTo>
                  <a:lnTo>
                    <a:pt x="92467" y="1206"/>
                  </a:lnTo>
                  <a:lnTo>
                    <a:pt x="88952" y="0"/>
                  </a:lnTo>
                  <a:close/>
                </a:path>
                <a:path w="101600" h="55879">
                  <a:moveTo>
                    <a:pt x="97311" y="25256"/>
                  </a:moveTo>
                  <a:lnTo>
                    <a:pt x="86707" y="25256"/>
                  </a:lnTo>
                  <a:lnTo>
                    <a:pt x="89233" y="26383"/>
                  </a:lnTo>
                  <a:lnTo>
                    <a:pt x="93247" y="30726"/>
                  </a:lnTo>
                  <a:lnTo>
                    <a:pt x="94198" y="33541"/>
                  </a:lnTo>
                  <a:lnTo>
                    <a:pt x="94175" y="41585"/>
                  </a:lnTo>
                  <a:lnTo>
                    <a:pt x="93239" y="44481"/>
                  </a:lnTo>
                  <a:lnTo>
                    <a:pt x="89177" y="48985"/>
                  </a:lnTo>
                  <a:lnTo>
                    <a:pt x="86748" y="50192"/>
                  </a:lnTo>
                  <a:lnTo>
                    <a:pt x="96755" y="50192"/>
                  </a:lnTo>
                  <a:lnTo>
                    <a:pt x="97406" y="49468"/>
                  </a:lnTo>
                  <a:lnTo>
                    <a:pt x="98886" y="46572"/>
                  </a:lnTo>
                  <a:lnTo>
                    <a:pt x="100358" y="43596"/>
                  </a:lnTo>
                  <a:lnTo>
                    <a:pt x="101098" y="40459"/>
                  </a:lnTo>
                  <a:lnTo>
                    <a:pt x="101098" y="31852"/>
                  </a:lnTo>
                  <a:lnTo>
                    <a:pt x="99530" y="27589"/>
                  </a:lnTo>
                  <a:lnTo>
                    <a:pt x="97311" y="25256"/>
                  </a:lnTo>
                  <a:close/>
                </a:path>
                <a:path w="101600" h="55879">
                  <a:moveTo>
                    <a:pt x="89458" y="19385"/>
                  </a:moveTo>
                  <a:lnTo>
                    <a:pt x="82444" y="19385"/>
                  </a:lnTo>
                  <a:lnTo>
                    <a:pt x="79999" y="19948"/>
                  </a:lnTo>
                  <a:lnTo>
                    <a:pt x="75341" y="22361"/>
                  </a:lnTo>
                  <a:lnTo>
                    <a:pt x="73370" y="24130"/>
                  </a:lnTo>
                  <a:lnTo>
                    <a:pt x="71761" y="26624"/>
                  </a:lnTo>
                  <a:lnTo>
                    <a:pt x="77834" y="26624"/>
                  </a:lnTo>
                  <a:lnTo>
                    <a:pt x="78068" y="26383"/>
                  </a:lnTo>
                  <a:lnTo>
                    <a:pt x="80634" y="25256"/>
                  </a:lnTo>
                  <a:lnTo>
                    <a:pt x="97311" y="25256"/>
                  </a:lnTo>
                  <a:lnTo>
                    <a:pt x="93255" y="20993"/>
                  </a:lnTo>
                  <a:lnTo>
                    <a:pt x="89458" y="19385"/>
                  </a:lnTo>
                  <a:close/>
                </a:path>
                <a:path w="101600" h="55879">
                  <a:moveTo>
                    <a:pt x="97306" y="5469"/>
                  </a:moveTo>
                  <a:lnTo>
                    <a:pt x="86908" y="5469"/>
                  </a:lnTo>
                  <a:lnTo>
                    <a:pt x="89137" y="6434"/>
                  </a:lnTo>
                  <a:lnTo>
                    <a:pt x="90947" y="8365"/>
                  </a:lnTo>
                  <a:lnTo>
                    <a:pt x="92033" y="9571"/>
                  </a:lnTo>
                  <a:lnTo>
                    <a:pt x="92877" y="11502"/>
                  </a:lnTo>
                  <a:lnTo>
                    <a:pt x="93472" y="14076"/>
                  </a:lnTo>
                  <a:lnTo>
                    <a:pt x="100133" y="13593"/>
                  </a:lnTo>
                  <a:lnTo>
                    <a:pt x="99586" y="9330"/>
                  </a:lnTo>
                  <a:lnTo>
                    <a:pt x="97945" y="6032"/>
                  </a:lnTo>
                  <a:lnTo>
                    <a:pt x="97306" y="5469"/>
                  </a:lnTo>
                  <a:close/>
                </a:path>
              </a:pathLst>
            </a:custGeom>
            <a:solidFill>
              <a:srgbClr val="6666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566812" y="3569725"/>
              <a:ext cx="80645" cy="397510"/>
            </a:xfrm>
            <a:custGeom>
              <a:avLst/>
              <a:gdLst/>
              <a:ahLst/>
              <a:cxnLst/>
              <a:rect l="l" t="t" r="r" b="b"/>
              <a:pathLst>
                <a:path w="80644" h="397510">
                  <a:moveTo>
                    <a:pt x="62890" y="338555"/>
                  </a:moveTo>
                  <a:lnTo>
                    <a:pt x="0" y="364295"/>
                  </a:lnTo>
                  <a:lnTo>
                    <a:pt x="0" y="373223"/>
                  </a:lnTo>
                  <a:lnTo>
                    <a:pt x="62890" y="397434"/>
                  </a:lnTo>
                  <a:lnTo>
                    <a:pt x="62890" y="388586"/>
                  </a:lnTo>
                  <a:lnTo>
                    <a:pt x="43842" y="381669"/>
                  </a:lnTo>
                  <a:lnTo>
                    <a:pt x="43842" y="379256"/>
                  </a:lnTo>
                  <a:lnTo>
                    <a:pt x="37066" y="379256"/>
                  </a:lnTo>
                  <a:lnTo>
                    <a:pt x="18618" y="372338"/>
                  </a:lnTo>
                  <a:lnTo>
                    <a:pt x="14643" y="370890"/>
                  </a:lnTo>
                  <a:lnTo>
                    <a:pt x="10639" y="369764"/>
                  </a:lnTo>
                  <a:lnTo>
                    <a:pt x="6607" y="368960"/>
                  </a:lnTo>
                  <a:lnTo>
                    <a:pt x="10010" y="367995"/>
                  </a:lnTo>
                  <a:lnTo>
                    <a:pt x="14357" y="366547"/>
                  </a:lnTo>
                  <a:lnTo>
                    <a:pt x="37066" y="357940"/>
                  </a:lnTo>
                  <a:lnTo>
                    <a:pt x="43842" y="357940"/>
                  </a:lnTo>
                  <a:lnTo>
                    <a:pt x="43842" y="355366"/>
                  </a:lnTo>
                  <a:lnTo>
                    <a:pt x="62890" y="348047"/>
                  </a:lnTo>
                  <a:lnTo>
                    <a:pt x="62890" y="338555"/>
                  </a:lnTo>
                  <a:close/>
                </a:path>
                <a:path w="80644" h="397510">
                  <a:moveTo>
                    <a:pt x="43842" y="357940"/>
                  </a:moveTo>
                  <a:lnTo>
                    <a:pt x="37066" y="357940"/>
                  </a:lnTo>
                  <a:lnTo>
                    <a:pt x="37066" y="379256"/>
                  </a:lnTo>
                  <a:lnTo>
                    <a:pt x="43842" y="379256"/>
                  </a:lnTo>
                  <a:lnTo>
                    <a:pt x="43842" y="357940"/>
                  </a:lnTo>
                  <a:close/>
                </a:path>
                <a:path w="80644" h="397510">
                  <a:moveTo>
                    <a:pt x="62890" y="269380"/>
                  </a:moveTo>
                  <a:lnTo>
                    <a:pt x="26412" y="269380"/>
                  </a:lnTo>
                  <a:lnTo>
                    <a:pt x="22559" y="270587"/>
                  </a:lnTo>
                  <a:lnTo>
                    <a:pt x="20056" y="273080"/>
                  </a:lnTo>
                  <a:lnTo>
                    <a:pt x="17553" y="275493"/>
                  </a:lnTo>
                  <a:lnTo>
                    <a:pt x="16303" y="278952"/>
                  </a:lnTo>
                  <a:lnTo>
                    <a:pt x="16303" y="289248"/>
                  </a:lnTo>
                  <a:lnTo>
                    <a:pt x="18962" y="293913"/>
                  </a:lnTo>
                  <a:lnTo>
                    <a:pt x="24282" y="297533"/>
                  </a:lnTo>
                  <a:lnTo>
                    <a:pt x="21765" y="298418"/>
                  </a:lnTo>
                  <a:lnTo>
                    <a:pt x="19806" y="299946"/>
                  </a:lnTo>
                  <a:lnTo>
                    <a:pt x="17003" y="304289"/>
                  </a:lnTo>
                  <a:lnTo>
                    <a:pt x="16303" y="307024"/>
                  </a:lnTo>
                  <a:lnTo>
                    <a:pt x="16303" y="313459"/>
                  </a:lnTo>
                  <a:lnTo>
                    <a:pt x="23724" y="324238"/>
                  </a:lnTo>
                  <a:lnTo>
                    <a:pt x="17331" y="324238"/>
                  </a:lnTo>
                  <a:lnTo>
                    <a:pt x="17331" y="331155"/>
                  </a:lnTo>
                  <a:lnTo>
                    <a:pt x="62890" y="331155"/>
                  </a:lnTo>
                  <a:lnTo>
                    <a:pt x="62890" y="323433"/>
                  </a:lnTo>
                  <a:lnTo>
                    <a:pt x="35107" y="323433"/>
                  </a:lnTo>
                  <a:lnTo>
                    <a:pt x="31932" y="323031"/>
                  </a:lnTo>
                  <a:lnTo>
                    <a:pt x="29730" y="322146"/>
                  </a:lnTo>
                  <a:lnTo>
                    <a:pt x="27528" y="321342"/>
                  </a:lnTo>
                  <a:lnTo>
                    <a:pt x="25855" y="319974"/>
                  </a:lnTo>
                  <a:lnTo>
                    <a:pt x="23566" y="316274"/>
                  </a:lnTo>
                  <a:lnTo>
                    <a:pt x="22995" y="314344"/>
                  </a:lnTo>
                  <a:lnTo>
                    <a:pt x="22995" y="309276"/>
                  </a:lnTo>
                  <a:lnTo>
                    <a:pt x="23853" y="307185"/>
                  </a:lnTo>
                  <a:lnTo>
                    <a:pt x="25569" y="305979"/>
                  </a:lnTo>
                  <a:lnTo>
                    <a:pt x="27284" y="304692"/>
                  </a:lnTo>
                  <a:lnTo>
                    <a:pt x="29859" y="304048"/>
                  </a:lnTo>
                  <a:lnTo>
                    <a:pt x="62890" y="304048"/>
                  </a:lnTo>
                  <a:lnTo>
                    <a:pt x="62890" y="296326"/>
                  </a:lnTo>
                  <a:lnTo>
                    <a:pt x="31732" y="296326"/>
                  </a:lnTo>
                  <a:lnTo>
                    <a:pt x="28321" y="295281"/>
                  </a:lnTo>
                  <a:lnTo>
                    <a:pt x="26190" y="293189"/>
                  </a:lnTo>
                  <a:lnTo>
                    <a:pt x="24060" y="291017"/>
                  </a:lnTo>
                  <a:lnTo>
                    <a:pt x="22995" y="288363"/>
                  </a:lnTo>
                  <a:lnTo>
                    <a:pt x="22995" y="283456"/>
                  </a:lnTo>
                  <a:lnTo>
                    <a:pt x="31103" y="277102"/>
                  </a:lnTo>
                  <a:lnTo>
                    <a:pt x="62890" y="277102"/>
                  </a:lnTo>
                  <a:lnTo>
                    <a:pt x="62890" y="269380"/>
                  </a:lnTo>
                  <a:close/>
                </a:path>
                <a:path w="80644" h="397510">
                  <a:moveTo>
                    <a:pt x="44429" y="216212"/>
                  </a:moveTo>
                  <a:lnTo>
                    <a:pt x="35422" y="216212"/>
                  </a:lnTo>
                  <a:lnTo>
                    <a:pt x="31425" y="216936"/>
                  </a:lnTo>
                  <a:lnTo>
                    <a:pt x="24132" y="219992"/>
                  </a:lnTo>
                  <a:lnTo>
                    <a:pt x="21308" y="222245"/>
                  </a:lnTo>
                  <a:lnTo>
                    <a:pt x="17303" y="228197"/>
                  </a:lnTo>
                  <a:lnTo>
                    <a:pt x="16303" y="231656"/>
                  </a:lnTo>
                  <a:lnTo>
                    <a:pt x="16340" y="238653"/>
                  </a:lnTo>
                  <a:lnTo>
                    <a:pt x="16882" y="240986"/>
                  </a:lnTo>
                  <a:lnTo>
                    <a:pt x="19198" y="245169"/>
                  </a:lnTo>
                  <a:lnTo>
                    <a:pt x="20935" y="247099"/>
                  </a:lnTo>
                  <a:lnTo>
                    <a:pt x="23252" y="248708"/>
                  </a:lnTo>
                  <a:lnTo>
                    <a:pt x="17331" y="248708"/>
                  </a:lnTo>
                  <a:lnTo>
                    <a:pt x="17331" y="255786"/>
                  </a:lnTo>
                  <a:lnTo>
                    <a:pt x="80354" y="255786"/>
                  </a:lnTo>
                  <a:lnTo>
                    <a:pt x="80354" y="248788"/>
                  </a:lnTo>
                  <a:lnTo>
                    <a:pt x="34506" y="248788"/>
                  </a:lnTo>
                  <a:lnTo>
                    <a:pt x="30038" y="247501"/>
                  </a:lnTo>
                  <a:lnTo>
                    <a:pt x="26963" y="245008"/>
                  </a:lnTo>
                  <a:lnTo>
                    <a:pt x="23888" y="242434"/>
                  </a:lnTo>
                  <a:lnTo>
                    <a:pt x="22351" y="239538"/>
                  </a:lnTo>
                  <a:lnTo>
                    <a:pt x="22351" y="232943"/>
                  </a:lnTo>
                  <a:lnTo>
                    <a:pt x="23796" y="230047"/>
                  </a:lnTo>
                  <a:lnTo>
                    <a:pt x="26684" y="227714"/>
                  </a:lnTo>
                  <a:lnTo>
                    <a:pt x="29573" y="225301"/>
                  </a:lnTo>
                  <a:lnTo>
                    <a:pt x="33920" y="224095"/>
                  </a:lnTo>
                  <a:lnTo>
                    <a:pt x="59751" y="224095"/>
                  </a:lnTo>
                  <a:lnTo>
                    <a:pt x="58957" y="222808"/>
                  </a:lnTo>
                  <a:lnTo>
                    <a:pt x="56093" y="220394"/>
                  </a:lnTo>
                  <a:lnTo>
                    <a:pt x="48628" y="217016"/>
                  </a:lnTo>
                  <a:lnTo>
                    <a:pt x="44429" y="216212"/>
                  </a:lnTo>
                  <a:close/>
                </a:path>
                <a:path w="80644" h="397510">
                  <a:moveTo>
                    <a:pt x="59751" y="224095"/>
                  </a:moveTo>
                  <a:lnTo>
                    <a:pt x="45821" y="224095"/>
                  </a:lnTo>
                  <a:lnTo>
                    <a:pt x="50317" y="225301"/>
                  </a:lnTo>
                  <a:lnTo>
                    <a:pt x="53221" y="227795"/>
                  </a:lnTo>
                  <a:lnTo>
                    <a:pt x="56125" y="230208"/>
                  </a:lnTo>
                  <a:lnTo>
                    <a:pt x="57456" y="232943"/>
                  </a:lnTo>
                  <a:lnTo>
                    <a:pt x="57573" y="239940"/>
                  </a:lnTo>
                  <a:lnTo>
                    <a:pt x="56173" y="242836"/>
                  </a:lnTo>
                  <a:lnTo>
                    <a:pt x="53366" y="245249"/>
                  </a:lnTo>
                  <a:lnTo>
                    <a:pt x="50567" y="247582"/>
                  </a:lnTo>
                  <a:lnTo>
                    <a:pt x="46231" y="248788"/>
                  </a:lnTo>
                  <a:lnTo>
                    <a:pt x="80354" y="248788"/>
                  </a:lnTo>
                  <a:lnTo>
                    <a:pt x="80354" y="248065"/>
                  </a:lnTo>
                  <a:lnTo>
                    <a:pt x="58176" y="248065"/>
                  </a:lnTo>
                  <a:lnTo>
                    <a:pt x="59833" y="246697"/>
                  </a:lnTo>
                  <a:lnTo>
                    <a:pt x="61209" y="245008"/>
                  </a:lnTo>
                  <a:lnTo>
                    <a:pt x="63381" y="240986"/>
                  </a:lnTo>
                  <a:lnTo>
                    <a:pt x="63920" y="238653"/>
                  </a:lnTo>
                  <a:lnTo>
                    <a:pt x="63920" y="232540"/>
                  </a:lnTo>
                  <a:lnTo>
                    <a:pt x="62930" y="229162"/>
                  </a:lnTo>
                  <a:lnTo>
                    <a:pt x="60944" y="226025"/>
                  </a:lnTo>
                  <a:lnTo>
                    <a:pt x="59751" y="224095"/>
                  </a:lnTo>
                  <a:close/>
                </a:path>
                <a:path w="80644" h="397510">
                  <a:moveTo>
                    <a:pt x="62890" y="197872"/>
                  </a:moveTo>
                  <a:lnTo>
                    <a:pt x="0" y="197872"/>
                  </a:lnTo>
                  <a:lnTo>
                    <a:pt x="0" y="205594"/>
                  </a:lnTo>
                  <a:lnTo>
                    <a:pt x="62890" y="205594"/>
                  </a:lnTo>
                  <a:lnTo>
                    <a:pt x="62890" y="197872"/>
                  </a:lnTo>
                  <a:close/>
                </a:path>
                <a:path w="80644" h="397510">
                  <a:moveTo>
                    <a:pt x="8880" y="177522"/>
                  </a:moveTo>
                  <a:lnTo>
                    <a:pt x="0" y="177522"/>
                  </a:lnTo>
                  <a:lnTo>
                    <a:pt x="0" y="185244"/>
                  </a:lnTo>
                  <a:lnTo>
                    <a:pt x="8880" y="185244"/>
                  </a:lnTo>
                  <a:lnTo>
                    <a:pt x="8880" y="177522"/>
                  </a:lnTo>
                  <a:close/>
                </a:path>
                <a:path w="80644" h="397510">
                  <a:moveTo>
                    <a:pt x="62890" y="177522"/>
                  </a:moveTo>
                  <a:lnTo>
                    <a:pt x="17331" y="177522"/>
                  </a:lnTo>
                  <a:lnTo>
                    <a:pt x="17331" y="185244"/>
                  </a:lnTo>
                  <a:lnTo>
                    <a:pt x="62890" y="185244"/>
                  </a:lnTo>
                  <a:lnTo>
                    <a:pt x="62890" y="177522"/>
                  </a:lnTo>
                  <a:close/>
                </a:path>
                <a:path w="80644" h="397510">
                  <a:moveTo>
                    <a:pt x="23338" y="163767"/>
                  </a:moveTo>
                  <a:lnTo>
                    <a:pt x="17331" y="163767"/>
                  </a:lnTo>
                  <a:lnTo>
                    <a:pt x="17331" y="169478"/>
                  </a:lnTo>
                  <a:lnTo>
                    <a:pt x="23338" y="169478"/>
                  </a:lnTo>
                  <a:lnTo>
                    <a:pt x="23338" y="163767"/>
                  </a:lnTo>
                  <a:close/>
                </a:path>
                <a:path w="80644" h="397510">
                  <a:moveTo>
                    <a:pt x="62810" y="147198"/>
                  </a:moveTo>
                  <a:lnTo>
                    <a:pt x="55988" y="148324"/>
                  </a:lnTo>
                  <a:lnTo>
                    <a:pt x="56189" y="149772"/>
                  </a:lnTo>
                  <a:lnTo>
                    <a:pt x="56286" y="152909"/>
                  </a:lnTo>
                  <a:lnTo>
                    <a:pt x="56101" y="153793"/>
                  </a:lnTo>
                  <a:lnTo>
                    <a:pt x="55731" y="154356"/>
                  </a:lnTo>
                  <a:lnTo>
                    <a:pt x="55353" y="155000"/>
                  </a:lnTo>
                  <a:lnTo>
                    <a:pt x="54854" y="155402"/>
                  </a:lnTo>
                  <a:lnTo>
                    <a:pt x="54227" y="155724"/>
                  </a:lnTo>
                  <a:lnTo>
                    <a:pt x="53599" y="155965"/>
                  </a:lnTo>
                  <a:lnTo>
                    <a:pt x="52183" y="156126"/>
                  </a:lnTo>
                  <a:lnTo>
                    <a:pt x="1415" y="156126"/>
                  </a:lnTo>
                  <a:lnTo>
                    <a:pt x="6049" y="163767"/>
                  </a:lnTo>
                  <a:lnTo>
                    <a:pt x="54186" y="163767"/>
                  </a:lnTo>
                  <a:lnTo>
                    <a:pt x="57219" y="163446"/>
                  </a:lnTo>
                  <a:lnTo>
                    <a:pt x="63444" y="156126"/>
                  </a:lnTo>
                  <a:lnTo>
                    <a:pt x="63438" y="150898"/>
                  </a:lnTo>
                  <a:lnTo>
                    <a:pt x="63260" y="149369"/>
                  </a:lnTo>
                  <a:lnTo>
                    <a:pt x="62810" y="147198"/>
                  </a:lnTo>
                  <a:close/>
                </a:path>
                <a:path w="80644" h="397510">
                  <a:moveTo>
                    <a:pt x="23338" y="148324"/>
                  </a:moveTo>
                  <a:lnTo>
                    <a:pt x="17331" y="148324"/>
                  </a:lnTo>
                  <a:lnTo>
                    <a:pt x="17331" y="156126"/>
                  </a:lnTo>
                  <a:lnTo>
                    <a:pt x="23338" y="156126"/>
                  </a:lnTo>
                  <a:lnTo>
                    <a:pt x="23338" y="148324"/>
                  </a:lnTo>
                  <a:close/>
                </a:path>
                <a:path w="80644" h="397510">
                  <a:moveTo>
                    <a:pt x="62890" y="103279"/>
                  </a:moveTo>
                  <a:lnTo>
                    <a:pt x="17331" y="103279"/>
                  </a:lnTo>
                  <a:lnTo>
                    <a:pt x="17331" y="111001"/>
                  </a:lnTo>
                  <a:lnTo>
                    <a:pt x="45636" y="111001"/>
                  </a:lnTo>
                  <a:lnTo>
                    <a:pt x="48596" y="111484"/>
                  </a:lnTo>
                  <a:lnTo>
                    <a:pt x="50647" y="112288"/>
                  </a:lnTo>
                  <a:lnTo>
                    <a:pt x="52690" y="113173"/>
                  </a:lnTo>
                  <a:lnTo>
                    <a:pt x="54307" y="114541"/>
                  </a:lnTo>
                  <a:lnTo>
                    <a:pt x="55490" y="116632"/>
                  </a:lnTo>
                  <a:lnTo>
                    <a:pt x="56680" y="118643"/>
                  </a:lnTo>
                  <a:lnTo>
                    <a:pt x="57275" y="120815"/>
                  </a:lnTo>
                  <a:lnTo>
                    <a:pt x="57275" y="125399"/>
                  </a:lnTo>
                  <a:lnTo>
                    <a:pt x="56696" y="127410"/>
                  </a:lnTo>
                  <a:lnTo>
                    <a:pt x="55538" y="128939"/>
                  </a:lnTo>
                  <a:lnTo>
                    <a:pt x="54380" y="130547"/>
                  </a:lnTo>
                  <a:lnTo>
                    <a:pt x="52779" y="131593"/>
                  </a:lnTo>
                  <a:lnTo>
                    <a:pt x="49352" y="132397"/>
                  </a:lnTo>
                  <a:lnTo>
                    <a:pt x="46633" y="132478"/>
                  </a:lnTo>
                  <a:lnTo>
                    <a:pt x="17331" y="132478"/>
                  </a:lnTo>
                  <a:lnTo>
                    <a:pt x="17331" y="140200"/>
                  </a:lnTo>
                  <a:lnTo>
                    <a:pt x="48853" y="140200"/>
                  </a:lnTo>
                  <a:lnTo>
                    <a:pt x="51250" y="140119"/>
                  </a:lnTo>
                  <a:lnTo>
                    <a:pt x="62375" y="132156"/>
                  </a:lnTo>
                  <a:lnTo>
                    <a:pt x="63405" y="129904"/>
                  </a:lnTo>
                  <a:lnTo>
                    <a:pt x="63904" y="127410"/>
                  </a:lnTo>
                  <a:lnTo>
                    <a:pt x="63920" y="118562"/>
                  </a:lnTo>
                  <a:lnTo>
                    <a:pt x="61346" y="113736"/>
                  </a:lnTo>
                  <a:lnTo>
                    <a:pt x="56198" y="110197"/>
                  </a:lnTo>
                  <a:lnTo>
                    <a:pt x="62890" y="110197"/>
                  </a:lnTo>
                  <a:lnTo>
                    <a:pt x="62890" y="103279"/>
                  </a:lnTo>
                  <a:close/>
                </a:path>
                <a:path w="80644" h="397510">
                  <a:moveTo>
                    <a:pt x="62890" y="53007"/>
                  </a:moveTo>
                  <a:lnTo>
                    <a:pt x="0" y="53007"/>
                  </a:lnTo>
                  <a:lnTo>
                    <a:pt x="0" y="60729"/>
                  </a:lnTo>
                  <a:lnTo>
                    <a:pt x="22566" y="60729"/>
                  </a:lnTo>
                  <a:lnTo>
                    <a:pt x="20707" y="62016"/>
                  </a:lnTo>
                  <a:lnTo>
                    <a:pt x="19198" y="63785"/>
                  </a:lnTo>
                  <a:lnTo>
                    <a:pt x="17995" y="66038"/>
                  </a:lnTo>
                  <a:lnTo>
                    <a:pt x="16881" y="68048"/>
                  </a:lnTo>
                  <a:lnTo>
                    <a:pt x="16303" y="70542"/>
                  </a:lnTo>
                  <a:lnTo>
                    <a:pt x="16303" y="77057"/>
                  </a:lnTo>
                  <a:lnTo>
                    <a:pt x="17289" y="80436"/>
                  </a:lnTo>
                  <a:lnTo>
                    <a:pt x="19262" y="83412"/>
                  </a:lnTo>
                  <a:lnTo>
                    <a:pt x="21236" y="86468"/>
                  </a:lnTo>
                  <a:lnTo>
                    <a:pt x="24074" y="88721"/>
                  </a:lnTo>
                  <a:lnTo>
                    <a:pt x="31482" y="91777"/>
                  </a:lnTo>
                  <a:lnTo>
                    <a:pt x="35608" y="92501"/>
                  </a:lnTo>
                  <a:lnTo>
                    <a:pt x="44815" y="92501"/>
                  </a:lnTo>
                  <a:lnTo>
                    <a:pt x="48942" y="91697"/>
                  </a:lnTo>
                  <a:lnTo>
                    <a:pt x="56125" y="88318"/>
                  </a:lnTo>
                  <a:lnTo>
                    <a:pt x="58916" y="85986"/>
                  </a:lnTo>
                  <a:lnTo>
                    <a:pt x="59813" y="84618"/>
                  </a:lnTo>
                  <a:lnTo>
                    <a:pt x="34120" y="84618"/>
                  </a:lnTo>
                  <a:lnTo>
                    <a:pt x="29702" y="83412"/>
                  </a:lnTo>
                  <a:lnTo>
                    <a:pt x="26898" y="81160"/>
                  </a:lnTo>
                  <a:lnTo>
                    <a:pt x="24096" y="78827"/>
                  </a:lnTo>
                  <a:lnTo>
                    <a:pt x="22694" y="76012"/>
                  </a:lnTo>
                  <a:lnTo>
                    <a:pt x="22773" y="68853"/>
                  </a:lnTo>
                  <a:lnTo>
                    <a:pt x="24153" y="66038"/>
                  </a:lnTo>
                  <a:lnTo>
                    <a:pt x="27168" y="63624"/>
                  </a:lnTo>
                  <a:lnTo>
                    <a:pt x="29987" y="61292"/>
                  </a:lnTo>
                  <a:lnTo>
                    <a:pt x="34564" y="60085"/>
                  </a:lnTo>
                  <a:lnTo>
                    <a:pt x="62890" y="60085"/>
                  </a:lnTo>
                  <a:lnTo>
                    <a:pt x="62890" y="53007"/>
                  </a:lnTo>
                  <a:close/>
                </a:path>
                <a:path w="80644" h="397510">
                  <a:moveTo>
                    <a:pt x="62890" y="60085"/>
                  </a:moveTo>
                  <a:lnTo>
                    <a:pt x="46464" y="60085"/>
                  </a:lnTo>
                  <a:lnTo>
                    <a:pt x="50671" y="61211"/>
                  </a:lnTo>
                  <a:lnTo>
                    <a:pt x="53621" y="63785"/>
                  </a:lnTo>
                  <a:lnTo>
                    <a:pt x="56189" y="65957"/>
                  </a:lnTo>
                  <a:lnTo>
                    <a:pt x="57573" y="68853"/>
                  </a:lnTo>
                  <a:lnTo>
                    <a:pt x="57573" y="75529"/>
                  </a:lnTo>
                  <a:lnTo>
                    <a:pt x="56125" y="78425"/>
                  </a:lnTo>
                  <a:lnTo>
                    <a:pt x="53237" y="80918"/>
                  </a:lnTo>
                  <a:lnTo>
                    <a:pt x="50349" y="83331"/>
                  </a:lnTo>
                  <a:lnTo>
                    <a:pt x="45990" y="84618"/>
                  </a:lnTo>
                  <a:lnTo>
                    <a:pt x="59813" y="84618"/>
                  </a:lnTo>
                  <a:lnTo>
                    <a:pt x="62922" y="79873"/>
                  </a:lnTo>
                  <a:lnTo>
                    <a:pt x="63920" y="76575"/>
                  </a:lnTo>
                  <a:lnTo>
                    <a:pt x="63920" y="67325"/>
                  </a:lnTo>
                  <a:lnTo>
                    <a:pt x="61660" y="63061"/>
                  </a:lnTo>
                  <a:lnTo>
                    <a:pt x="57147" y="60166"/>
                  </a:lnTo>
                  <a:lnTo>
                    <a:pt x="62890" y="60166"/>
                  </a:lnTo>
                  <a:close/>
                </a:path>
                <a:path w="80644" h="397510">
                  <a:moveTo>
                    <a:pt x="41170" y="0"/>
                  </a:moveTo>
                  <a:lnTo>
                    <a:pt x="32504" y="0"/>
                  </a:lnTo>
                  <a:lnTo>
                    <a:pt x="26670" y="1930"/>
                  </a:lnTo>
                  <a:lnTo>
                    <a:pt x="18376" y="9652"/>
                  </a:lnTo>
                  <a:lnTo>
                    <a:pt x="16303" y="14639"/>
                  </a:lnTo>
                  <a:lnTo>
                    <a:pt x="16402" y="27267"/>
                  </a:lnTo>
                  <a:lnTo>
                    <a:pt x="18419" y="32174"/>
                  </a:lnTo>
                  <a:lnTo>
                    <a:pt x="26885" y="40057"/>
                  </a:lnTo>
                  <a:lnTo>
                    <a:pt x="32833" y="41987"/>
                  </a:lnTo>
                  <a:lnTo>
                    <a:pt x="47904" y="41987"/>
                  </a:lnTo>
                  <a:lnTo>
                    <a:pt x="53664" y="40057"/>
                  </a:lnTo>
                  <a:lnTo>
                    <a:pt x="57766" y="36115"/>
                  </a:lnTo>
                  <a:lnTo>
                    <a:pt x="59988" y="34024"/>
                  </a:lnTo>
                  <a:lnTo>
                    <a:pt x="42086" y="34024"/>
                  </a:lnTo>
                  <a:lnTo>
                    <a:pt x="42086" y="33622"/>
                  </a:lnTo>
                  <a:lnTo>
                    <a:pt x="35736" y="33622"/>
                  </a:lnTo>
                  <a:lnTo>
                    <a:pt x="31761" y="33300"/>
                  </a:lnTo>
                  <a:lnTo>
                    <a:pt x="28586" y="32013"/>
                  </a:lnTo>
                  <a:lnTo>
                    <a:pt x="23838" y="27187"/>
                  </a:lnTo>
                  <a:lnTo>
                    <a:pt x="22652" y="24211"/>
                  </a:lnTo>
                  <a:lnTo>
                    <a:pt x="22652" y="16730"/>
                  </a:lnTo>
                  <a:lnTo>
                    <a:pt x="24138" y="13513"/>
                  </a:lnTo>
                  <a:lnTo>
                    <a:pt x="27209" y="11019"/>
                  </a:lnTo>
                  <a:lnTo>
                    <a:pt x="29029" y="9491"/>
                  </a:lnTo>
                  <a:lnTo>
                    <a:pt x="31903" y="8526"/>
                  </a:lnTo>
                  <a:lnTo>
                    <a:pt x="35736" y="8124"/>
                  </a:lnTo>
                  <a:lnTo>
                    <a:pt x="42086" y="8124"/>
                  </a:lnTo>
                  <a:lnTo>
                    <a:pt x="42086" y="80"/>
                  </a:lnTo>
                  <a:lnTo>
                    <a:pt x="41170" y="0"/>
                  </a:lnTo>
                  <a:close/>
                </a:path>
                <a:path w="80644" h="397510">
                  <a:moveTo>
                    <a:pt x="49207" y="241"/>
                  </a:moveTo>
                  <a:lnTo>
                    <a:pt x="48218" y="8204"/>
                  </a:lnTo>
                  <a:lnTo>
                    <a:pt x="51484" y="9411"/>
                  </a:lnTo>
                  <a:lnTo>
                    <a:pt x="53857" y="11019"/>
                  </a:lnTo>
                  <a:lnTo>
                    <a:pt x="56833" y="15041"/>
                  </a:lnTo>
                  <a:lnTo>
                    <a:pt x="57573" y="17454"/>
                  </a:lnTo>
                  <a:lnTo>
                    <a:pt x="57507" y="24211"/>
                  </a:lnTo>
                  <a:lnTo>
                    <a:pt x="56246" y="27267"/>
                  </a:lnTo>
                  <a:lnTo>
                    <a:pt x="53583" y="29761"/>
                  </a:lnTo>
                  <a:lnTo>
                    <a:pt x="50921" y="32335"/>
                  </a:lnTo>
                  <a:lnTo>
                    <a:pt x="47092" y="33702"/>
                  </a:lnTo>
                  <a:lnTo>
                    <a:pt x="42086" y="34024"/>
                  </a:lnTo>
                  <a:lnTo>
                    <a:pt x="59988" y="34024"/>
                  </a:lnTo>
                  <a:lnTo>
                    <a:pt x="61783" y="32335"/>
                  </a:lnTo>
                  <a:lnTo>
                    <a:pt x="61900" y="32174"/>
                  </a:lnTo>
                  <a:lnTo>
                    <a:pt x="63796" y="27267"/>
                  </a:lnTo>
                  <a:lnTo>
                    <a:pt x="63801" y="14639"/>
                  </a:lnTo>
                  <a:lnTo>
                    <a:pt x="62633" y="10698"/>
                  </a:lnTo>
                  <a:lnTo>
                    <a:pt x="60059" y="7239"/>
                  </a:lnTo>
                  <a:lnTo>
                    <a:pt x="57485" y="3860"/>
                  </a:lnTo>
                  <a:lnTo>
                    <a:pt x="53873" y="1528"/>
                  </a:lnTo>
                  <a:lnTo>
                    <a:pt x="49207" y="241"/>
                  </a:lnTo>
                  <a:close/>
                </a:path>
                <a:path w="80644" h="397510">
                  <a:moveTo>
                    <a:pt x="42086" y="8124"/>
                  </a:moveTo>
                  <a:lnTo>
                    <a:pt x="35736" y="8124"/>
                  </a:lnTo>
                  <a:lnTo>
                    <a:pt x="35736" y="33622"/>
                  </a:lnTo>
                  <a:lnTo>
                    <a:pt x="42086" y="33622"/>
                  </a:lnTo>
                  <a:lnTo>
                    <a:pt x="42086" y="81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/>
          <p:nvPr/>
        </p:nvSpPr>
        <p:spPr>
          <a:xfrm>
            <a:off x="4116857" y="6224077"/>
            <a:ext cx="35560" cy="55880"/>
          </a:xfrm>
          <a:custGeom>
            <a:avLst/>
            <a:gdLst/>
            <a:ahLst/>
            <a:cxnLst/>
            <a:rect l="l" t="t" r="r" b="b"/>
            <a:pathLst>
              <a:path w="35560" h="55879">
                <a:moveTo>
                  <a:pt x="20673" y="0"/>
                </a:moveTo>
                <a:lnTo>
                  <a:pt x="13835" y="0"/>
                </a:lnTo>
                <a:lnTo>
                  <a:pt x="10537" y="1069"/>
                </a:lnTo>
                <a:lnTo>
                  <a:pt x="7883" y="3201"/>
                </a:lnTo>
                <a:lnTo>
                  <a:pt x="5309" y="5332"/>
                </a:lnTo>
                <a:lnTo>
                  <a:pt x="3298" y="8365"/>
                </a:lnTo>
                <a:lnTo>
                  <a:pt x="1792" y="12918"/>
                </a:lnTo>
                <a:lnTo>
                  <a:pt x="643" y="16215"/>
                </a:lnTo>
                <a:lnTo>
                  <a:pt x="0" y="21404"/>
                </a:lnTo>
                <a:lnTo>
                  <a:pt x="0" y="38086"/>
                </a:lnTo>
                <a:lnTo>
                  <a:pt x="1769" y="45470"/>
                </a:lnTo>
                <a:lnTo>
                  <a:pt x="5618" y="50296"/>
                </a:lnTo>
                <a:lnTo>
                  <a:pt x="8365" y="53779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583"/>
                </a:lnTo>
                <a:lnTo>
                  <a:pt x="27671" y="52444"/>
                </a:lnTo>
                <a:lnTo>
                  <a:pt x="30326" y="50296"/>
                </a:lnTo>
                <a:lnTo>
                  <a:pt x="30413" y="50159"/>
                </a:lnTo>
                <a:lnTo>
                  <a:pt x="14720" y="50159"/>
                </a:lnTo>
                <a:lnTo>
                  <a:pt x="12140" y="48671"/>
                </a:lnTo>
                <a:lnTo>
                  <a:pt x="7963" y="42751"/>
                </a:lnTo>
                <a:lnTo>
                  <a:pt x="6917" y="36799"/>
                </a:lnTo>
                <a:lnTo>
                  <a:pt x="6922" y="18878"/>
                </a:lnTo>
                <a:lnTo>
                  <a:pt x="8044" y="12765"/>
                </a:lnTo>
                <a:lnTo>
                  <a:pt x="10376" y="9443"/>
                </a:lnTo>
                <a:lnTo>
                  <a:pt x="12146" y="6845"/>
                </a:lnTo>
                <a:lnTo>
                  <a:pt x="14640" y="5542"/>
                </a:lnTo>
                <a:lnTo>
                  <a:pt x="30106" y="5542"/>
                </a:lnTo>
                <a:lnTo>
                  <a:pt x="29522" y="4649"/>
                </a:lnTo>
                <a:lnTo>
                  <a:pt x="27671" y="2943"/>
                </a:lnTo>
                <a:lnTo>
                  <a:pt x="25499" y="1769"/>
                </a:lnTo>
                <a:lnTo>
                  <a:pt x="23247" y="595"/>
                </a:lnTo>
                <a:lnTo>
                  <a:pt x="20673" y="0"/>
                </a:lnTo>
                <a:close/>
              </a:path>
              <a:path w="35560" h="55879">
                <a:moveTo>
                  <a:pt x="30106" y="5542"/>
                </a:moveTo>
                <a:lnTo>
                  <a:pt x="20834" y="5542"/>
                </a:lnTo>
                <a:lnTo>
                  <a:pt x="23408" y="7022"/>
                </a:lnTo>
                <a:lnTo>
                  <a:pt x="27591" y="12918"/>
                </a:lnTo>
                <a:lnTo>
                  <a:pt x="28510" y="18154"/>
                </a:lnTo>
                <a:lnTo>
                  <a:pt x="28632" y="36799"/>
                </a:lnTo>
                <a:lnTo>
                  <a:pt x="27591" y="42719"/>
                </a:lnTo>
                <a:lnTo>
                  <a:pt x="23394" y="48679"/>
                </a:lnTo>
                <a:lnTo>
                  <a:pt x="20834" y="50159"/>
                </a:lnTo>
                <a:lnTo>
                  <a:pt x="30413" y="50159"/>
                </a:lnTo>
                <a:lnTo>
                  <a:pt x="32257" y="47264"/>
                </a:lnTo>
                <a:lnTo>
                  <a:pt x="33759" y="42719"/>
                </a:lnTo>
                <a:lnTo>
                  <a:pt x="34911" y="39405"/>
                </a:lnTo>
                <a:lnTo>
                  <a:pt x="35555" y="34241"/>
                </a:lnTo>
                <a:lnTo>
                  <a:pt x="35457" y="21404"/>
                </a:lnTo>
                <a:lnTo>
                  <a:pt x="35152" y="18154"/>
                </a:lnTo>
                <a:lnTo>
                  <a:pt x="34348" y="14969"/>
                </a:lnTo>
                <a:lnTo>
                  <a:pt x="33463" y="11783"/>
                </a:lnTo>
                <a:lnTo>
                  <a:pt x="32337" y="9081"/>
                </a:lnTo>
                <a:lnTo>
                  <a:pt x="30959" y="6845"/>
                </a:lnTo>
                <a:lnTo>
                  <a:pt x="3010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52619" y="6224077"/>
            <a:ext cx="36195" cy="55244"/>
          </a:xfrm>
          <a:custGeom>
            <a:avLst/>
            <a:gdLst/>
            <a:ahLst/>
            <a:cxnLst/>
            <a:rect l="l" t="t" r="r" b="b"/>
            <a:pathLst>
              <a:path w="36195" h="55245">
                <a:moveTo>
                  <a:pt x="24212" y="0"/>
                </a:moveTo>
                <a:lnTo>
                  <a:pt x="13835" y="0"/>
                </a:lnTo>
                <a:lnTo>
                  <a:pt x="9652" y="1351"/>
                </a:lnTo>
                <a:lnTo>
                  <a:pt x="3539" y="6724"/>
                </a:lnTo>
                <a:lnTo>
                  <a:pt x="1769" y="10633"/>
                </a:lnTo>
                <a:lnTo>
                  <a:pt x="1287" y="15765"/>
                </a:lnTo>
                <a:lnTo>
                  <a:pt x="8205" y="16473"/>
                </a:lnTo>
                <a:lnTo>
                  <a:pt x="8205" y="13054"/>
                </a:lnTo>
                <a:lnTo>
                  <a:pt x="9170" y="10376"/>
                </a:lnTo>
                <a:lnTo>
                  <a:pt x="13031" y="6507"/>
                </a:lnTo>
                <a:lnTo>
                  <a:pt x="15605" y="5542"/>
                </a:lnTo>
                <a:lnTo>
                  <a:pt x="21880" y="5542"/>
                </a:lnTo>
                <a:lnTo>
                  <a:pt x="24373" y="6450"/>
                </a:lnTo>
                <a:lnTo>
                  <a:pt x="28154" y="10094"/>
                </a:lnTo>
                <a:lnTo>
                  <a:pt x="29119" y="12338"/>
                </a:lnTo>
                <a:lnTo>
                  <a:pt x="29119" y="17510"/>
                </a:lnTo>
                <a:lnTo>
                  <a:pt x="28074" y="20197"/>
                </a:lnTo>
                <a:lnTo>
                  <a:pt x="23891" y="25876"/>
                </a:lnTo>
                <a:lnTo>
                  <a:pt x="19869" y="29721"/>
                </a:lnTo>
                <a:lnTo>
                  <a:pt x="10135" y="37700"/>
                </a:lnTo>
                <a:lnTo>
                  <a:pt x="7239" y="40451"/>
                </a:lnTo>
                <a:lnTo>
                  <a:pt x="3217" y="45213"/>
                </a:lnTo>
                <a:lnTo>
                  <a:pt x="1689" y="47626"/>
                </a:lnTo>
                <a:lnTo>
                  <a:pt x="241" y="51567"/>
                </a:lnTo>
                <a:lnTo>
                  <a:pt x="0" y="53120"/>
                </a:lnTo>
                <a:lnTo>
                  <a:pt x="0" y="54728"/>
                </a:lnTo>
                <a:lnTo>
                  <a:pt x="36037" y="54728"/>
                </a:lnTo>
                <a:lnTo>
                  <a:pt x="36037" y="48301"/>
                </a:lnTo>
                <a:lnTo>
                  <a:pt x="9331" y="48301"/>
                </a:lnTo>
                <a:lnTo>
                  <a:pt x="10055" y="47087"/>
                </a:lnTo>
                <a:lnTo>
                  <a:pt x="11020" y="45872"/>
                </a:lnTo>
                <a:lnTo>
                  <a:pt x="13272" y="43467"/>
                </a:lnTo>
                <a:lnTo>
                  <a:pt x="15846" y="41183"/>
                </a:lnTo>
                <a:lnTo>
                  <a:pt x="24695" y="33750"/>
                </a:lnTo>
                <a:lnTo>
                  <a:pt x="28154" y="30549"/>
                </a:lnTo>
                <a:lnTo>
                  <a:pt x="32257" y="25892"/>
                </a:lnTo>
                <a:lnTo>
                  <a:pt x="33785" y="23672"/>
                </a:lnTo>
                <a:lnTo>
                  <a:pt x="35555" y="19457"/>
                </a:lnTo>
                <a:lnTo>
                  <a:pt x="35957" y="17317"/>
                </a:lnTo>
                <a:lnTo>
                  <a:pt x="35957" y="10850"/>
                </a:lnTo>
                <a:lnTo>
                  <a:pt x="34428" y="7255"/>
                </a:lnTo>
                <a:lnTo>
                  <a:pt x="28395" y="1455"/>
                </a:lnTo>
                <a:lnTo>
                  <a:pt x="24212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787980" y="6224302"/>
            <a:ext cx="38100" cy="54610"/>
          </a:xfrm>
          <a:custGeom>
            <a:avLst/>
            <a:gdLst/>
            <a:ahLst/>
            <a:cxnLst/>
            <a:rect l="l" t="t" r="r" b="b"/>
            <a:pathLst>
              <a:path w="38100" h="54610">
                <a:moveTo>
                  <a:pt x="30326" y="41456"/>
                </a:moveTo>
                <a:lnTo>
                  <a:pt x="23649" y="41456"/>
                </a:lnTo>
                <a:lnTo>
                  <a:pt x="23649" y="54503"/>
                </a:lnTo>
                <a:lnTo>
                  <a:pt x="30326" y="54503"/>
                </a:lnTo>
                <a:lnTo>
                  <a:pt x="30326" y="41456"/>
                </a:lnTo>
                <a:close/>
              </a:path>
              <a:path w="38100" h="54610">
                <a:moveTo>
                  <a:pt x="30326" y="0"/>
                </a:moveTo>
                <a:lnTo>
                  <a:pt x="24856" y="0"/>
                </a:lnTo>
                <a:lnTo>
                  <a:pt x="0" y="35319"/>
                </a:lnTo>
                <a:lnTo>
                  <a:pt x="0" y="41456"/>
                </a:lnTo>
                <a:lnTo>
                  <a:pt x="37646" y="41456"/>
                </a:lnTo>
                <a:lnTo>
                  <a:pt x="37646" y="35319"/>
                </a:lnTo>
                <a:lnTo>
                  <a:pt x="6596" y="35319"/>
                </a:lnTo>
                <a:lnTo>
                  <a:pt x="23649" y="10746"/>
                </a:lnTo>
                <a:lnTo>
                  <a:pt x="30326" y="10746"/>
                </a:lnTo>
                <a:lnTo>
                  <a:pt x="30326" y="0"/>
                </a:lnTo>
                <a:close/>
              </a:path>
              <a:path w="38100" h="54610">
                <a:moveTo>
                  <a:pt x="30326" y="10746"/>
                </a:moveTo>
                <a:lnTo>
                  <a:pt x="23649" y="10746"/>
                </a:lnTo>
                <a:lnTo>
                  <a:pt x="23649" y="35319"/>
                </a:lnTo>
                <a:lnTo>
                  <a:pt x="30326" y="35319"/>
                </a:lnTo>
                <a:lnTo>
                  <a:pt x="30326" y="1074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126478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3891" y="0"/>
                </a:moveTo>
                <a:lnTo>
                  <a:pt x="13835" y="0"/>
                </a:lnTo>
                <a:lnTo>
                  <a:pt x="9250" y="2083"/>
                </a:lnTo>
                <a:lnTo>
                  <a:pt x="2011" y="11035"/>
                </a:lnTo>
                <a:lnTo>
                  <a:pt x="0" y="18693"/>
                </a:lnTo>
                <a:lnTo>
                  <a:pt x="0" y="38641"/>
                </a:lnTo>
                <a:lnTo>
                  <a:pt x="1769" y="45406"/>
                </a:lnTo>
                <a:lnTo>
                  <a:pt x="8848" y="53610"/>
                </a:lnTo>
                <a:lnTo>
                  <a:pt x="13353" y="55661"/>
                </a:lnTo>
                <a:lnTo>
                  <a:pt x="22201" y="55661"/>
                </a:lnTo>
                <a:lnTo>
                  <a:pt x="25178" y="54881"/>
                </a:lnTo>
                <a:lnTo>
                  <a:pt x="30326" y="51752"/>
                </a:lnTo>
                <a:lnTo>
                  <a:pt x="31753" y="50159"/>
                </a:lnTo>
                <a:lnTo>
                  <a:pt x="16892" y="50159"/>
                </a:lnTo>
                <a:lnTo>
                  <a:pt x="15042" y="49604"/>
                </a:lnTo>
                <a:lnTo>
                  <a:pt x="11503" y="47401"/>
                </a:lnTo>
                <a:lnTo>
                  <a:pt x="10135" y="45792"/>
                </a:lnTo>
                <a:lnTo>
                  <a:pt x="8205" y="41577"/>
                </a:lnTo>
                <a:lnTo>
                  <a:pt x="7722" y="39373"/>
                </a:lnTo>
                <a:lnTo>
                  <a:pt x="7722" y="33549"/>
                </a:lnTo>
                <a:lnTo>
                  <a:pt x="8768" y="30710"/>
                </a:lnTo>
                <a:lnTo>
                  <a:pt x="12703" y="26624"/>
                </a:lnTo>
                <a:lnTo>
                  <a:pt x="6676" y="26624"/>
                </a:lnTo>
                <a:lnTo>
                  <a:pt x="13594" y="7287"/>
                </a:lnTo>
                <a:lnTo>
                  <a:pt x="15203" y="6105"/>
                </a:lnTo>
                <a:lnTo>
                  <a:pt x="17053" y="5509"/>
                </a:lnTo>
                <a:lnTo>
                  <a:pt x="32307" y="5509"/>
                </a:lnTo>
                <a:lnTo>
                  <a:pt x="30085" y="3611"/>
                </a:lnTo>
                <a:lnTo>
                  <a:pt x="27350" y="1206"/>
                </a:lnTo>
                <a:lnTo>
                  <a:pt x="23891" y="0"/>
                </a:lnTo>
                <a:close/>
              </a:path>
              <a:path w="36195" h="55879">
                <a:moveTo>
                  <a:pt x="32229" y="25281"/>
                </a:moveTo>
                <a:lnTo>
                  <a:pt x="21638" y="25281"/>
                </a:lnTo>
                <a:lnTo>
                  <a:pt x="24132" y="26366"/>
                </a:lnTo>
                <a:lnTo>
                  <a:pt x="28154" y="30710"/>
                </a:lnTo>
                <a:lnTo>
                  <a:pt x="29154" y="33549"/>
                </a:lnTo>
                <a:lnTo>
                  <a:pt x="29126" y="41577"/>
                </a:lnTo>
                <a:lnTo>
                  <a:pt x="28154" y="44457"/>
                </a:lnTo>
                <a:lnTo>
                  <a:pt x="24132" y="49017"/>
                </a:lnTo>
                <a:lnTo>
                  <a:pt x="21638" y="50159"/>
                </a:lnTo>
                <a:lnTo>
                  <a:pt x="31753" y="50159"/>
                </a:lnTo>
                <a:lnTo>
                  <a:pt x="32337" y="49508"/>
                </a:lnTo>
                <a:lnTo>
                  <a:pt x="33785" y="46572"/>
                </a:lnTo>
                <a:lnTo>
                  <a:pt x="35313" y="43628"/>
                </a:lnTo>
                <a:lnTo>
                  <a:pt x="36037" y="40451"/>
                </a:lnTo>
                <a:lnTo>
                  <a:pt x="36037" y="31828"/>
                </a:lnTo>
                <a:lnTo>
                  <a:pt x="34428" y="27581"/>
                </a:lnTo>
                <a:lnTo>
                  <a:pt x="32229" y="25281"/>
                </a:lnTo>
                <a:close/>
              </a:path>
              <a:path w="36195" h="55879">
                <a:moveTo>
                  <a:pt x="24373" y="19377"/>
                </a:moveTo>
                <a:lnTo>
                  <a:pt x="17375" y="19377"/>
                </a:lnTo>
                <a:lnTo>
                  <a:pt x="14962" y="19972"/>
                </a:lnTo>
                <a:lnTo>
                  <a:pt x="10296" y="22345"/>
                </a:lnTo>
                <a:lnTo>
                  <a:pt x="8285" y="24171"/>
                </a:lnTo>
                <a:lnTo>
                  <a:pt x="6676" y="26624"/>
                </a:lnTo>
                <a:lnTo>
                  <a:pt x="12703" y="26624"/>
                </a:lnTo>
                <a:lnTo>
                  <a:pt x="12951" y="26366"/>
                </a:lnTo>
                <a:lnTo>
                  <a:pt x="15525" y="25281"/>
                </a:lnTo>
                <a:lnTo>
                  <a:pt x="32229" y="25281"/>
                </a:lnTo>
                <a:lnTo>
                  <a:pt x="28154" y="21017"/>
                </a:lnTo>
                <a:lnTo>
                  <a:pt x="24373" y="19377"/>
                </a:lnTo>
                <a:close/>
              </a:path>
              <a:path w="36195" h="55879">
                <a:moveTo>
                  <a:pt x="32307" y="5509"/>
                </a:moveTo>
                <a:lnTo>
                  <a:pt x="21799" y="5509"/>
                </a:lnTo>
                <a:lnTo>
                  <a:pt x="24052" y="6459"/>
                </a:lnTo>
                <a:lnTo>
                  <a:pt x="25902" y="8365"/>
                </a:lnTo>
                <a:lnTo>
                  <a:pt x="26947" y="9555"/>
                </a:lnTo>
                <a:lnTo>
                  <a:pt x="27832" y="11470"/>
                </a:lnTo>
                <a:lnTo>
                  <a:pt x="28395" y="14092"/>
                </a:lnTo>
                <a:lnTo>
                  <a:pt x="35072" y="13577"/>
                </a:lnTo>
                <a:lnTo>
                  <a:pt x="34509" y="9338"/>
                </a:lnTo>
                <a:lnTo>
                  <a:pt x="32900" y="6016"/>
                </a:lnTo>
                <a:lnTo>
                  <a:pt x="32307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463366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2604" y="0"/>
                </a:moveTo>
                <a:lnTo>
                  <a:pt x="13111" y="0"/>
                </a:lnTo>
                <a:lnTo>
                  <a:pt x="9331" y="1351"/>
                </a:lnTo>
                <a:lnTo>
                  <a:pt x="6515" y="4053"/>
                </a:lnTo>
                <a:lnTo>
                  <a:pt x="3619" y="6756"/>
                </a:lnTo>
                <a:lnTo>
                  <a:pt x="2171" y="10094"/>
                </a:lnTo>
                <a:lnTo>
                  <a:pt x="2200" y="16770"/>
                </a:lnTo>
                <a:lnTo>
                  <a:pt x="2917" y="18974"/>
                </a:lnTo>
                <a:lnTo>
                  <a:pt x="4194" y="20841"/>
                </a:lnTo>
                <a:lnTo>
                  <a:pt x="5562" y="22715"/>
                </a:lnTo>
                <a:lnTo>
                  <a:pt x="7641" y="24154"/>
                </a:lnTo>
                <a:lnTo>
                  <a:pt x="10376" y="25176"/>
                </a:lnTo>
                <a:lnTo>
                  <a:pt x="7078" y="26037"/>
                </a:lnTo>
                <a:lnTo>
                  <a:pt x="4504" y="27670"/>
                </a:lnTo>
                <a:lnTo>
                  <a:pt x="2735" y="30058"/>
                </a:lnTo>
                <a:lnTo>
                  <a:pt x="884" y="32455"/>
                </a:lnTo>
                <a:lnTo>
                  <a:pt x="0" y="35424"/>
                </a:lnTo>
                <a:lnTo>
                  <a:pt x="37" y="43813"/>
                </a:lnTo>
                <a:lnTo>
                  <a:pt x="1689" y="47698"/>
                </a:lnTo>
                <a:lnTo>
                  <a:pt x="8307" y="54077"/>
                </a:lnTo>
                <a:lnTo>
                  <a:pt x="12548" y="55661"/>
                </a:lnTo>
                <a:lnTo>
                  <a:pt x="23328" y="55661"/>
                </a:lnTo>
                <a:lnTo>
                  <a:pt x="27680" y="54069"/>
                </a:lnTo>
                <a:lnTo>
                  <a:pt x="31743" y="50159"/>
                </a:lnTo>
                <a:lnTo>
                  <a:pt x="16007" y="50159"/>
                </a:lnTo>
                <a:lnTo>
                  <a:pt x="14077" y="49669"/>
                </a:lnTo>
                <a:lnTo>
                  <a:pt x="12307" y="48687"/>
                </a:lnTo>
                <a:lnTo>
                  <a:pt x="10449" y="47698"/>
                </a:lnTo>
                <a:lnTo>
                  <a:pt x="9170" y="46331"/>
                </a:lnTo>
                <a:lnTo>
                  <a:pt x="8205" y="44545"/>
                </a:lnTo>
                <a:lnTo>
                  <a:pt x="7320" y="42759"/>
                </a:lnTo>
                <a:lnTo>
                  <a:pt x="6917" y="40909"/>
                </a:lnTo>
                <a:lnTo>
                  <a:pt x="6956" y="35777"/>
                </a:lnTo>
                <a:lnTo>
                  <a:pt x="7883" y="33276"/>
                </a:lnTo>
                <a:lnTo>
                  <a:pt x="12066" y="29117"/>
                </a:lnTo>
                <a:lnTo>
                  <a:pt x="14640" y="28072"/>
                </a:lnTo>
                <a:lnTo>
                  <a:pt x="31568" y="28072"/>
                </a:lnTo>
                <a:lnTo>
                  <a:pt x="29039" y="26262"/>
                </a:lnTo>
                <a:lnTo>
                  <a:pt x="25660" y="25176"/>
                </a:lnTo>
                <a:lnTo>
                  <a:pt x="28395" y="24154"/>
                </a:lnTo>
                <a:lnTo>
                  <a:pt x="30406" y="22715"/>
                </a:lnTo>
                <a:lnTo>
                  <a:pt x="15364" y="22610"/>
                </a:lnTo>
                <a:lnTo>
                  <a:pt x="13192" y="21790"/>
                </a:lnTo>
                <a:lnTo>
                  <a:pt x="11503" y="20157"/>
                </a:lnTo>
                <a:lnTo>
                  <a:pt x="9894" y="18516"/>
                </a:lnTo>
                <a:lnTo>
                  <a:pt x="9073" y="16561"/>
                </a:lnTo>
                <a:lnTo>
                  <a:pt x="9009" y="11550"/>
                </a:lnTo>
                <a:lnTo>
                  <a:pt x="9894" y="9596"/>
                </a:lnTo>
                <a:lnTo>
                  <a:pt x="13272" y="6322"/>
                </a:lnTo>
                <a:lnTo>
                  <a:pt x="15364" y="5509"/>
                </a:lnTo>
                <a:lnTo>
                  <a:pt x="30790" y="5509"/>
                </a:lnTo>
                <a:lnTo>
                  <a:pt x="26465" y="1383"/>
                </a:lnTo>
                <a:lnTo>
                  <a:pt x="22604" y="0"/>
                </a:lnTo>
                <a:close/>
              </a:path>
              <a:path w="36195" h="55879">
                <a:moveTo>
                  <a:pt x="31568" y="28072"/>
                </a:moveTo>
                <a:lnTo>
                  <a:pt x="21075" y="28072"/>
                </a:lnTo>
                <a:lnTo>
                  <a:pt x="23730" y="29125"/>
                </a:lnTo>
                <a:lnTo>
                  <a:pt x="25902" y="31233"/>
                </a:lnTo>
                <a:lnTo>
                  <a:pt x="27993" y="33340"/>
                </a:lnTo>
                <a:lnTo>
                  <a:pt x="29024" y="35777"/>
                </a:lnTo>
                <a:lnTo>
                  <a:pt x="29119" y="42397"/>
                </a:lnTo>
                <a:lnTo>
                  <a:pt x="28074" y="45012"/>
                </a:lnTo>
                <a:lnTo>
                  <a:pt x="23891" y="49130"/>
                </a:lnTo>
                <a:lnTo>
                  <a:pt x="21236" y="50159"/>
                </a:lnTo>
                <a:lnTo>
                  <a:pt x="31743" y="50159"/>
                </a:lnTo>
                <a:lnTo>
                  <a:pt x="34268" y="47730"/>
                </a:lnTo>
                <a:lnTo>
                  <a:pt x="35957" y="43813"/>
                </a:lnTo>
                <a:lnTo>
                  <a:pt x="35849" y="35424"/>
                </a:lnTo>
                <a:lnTo>
                  <a:pt x="35072" y="32882"/>
                </a:lnTo>
                <a:lnTo>
                  <a:pt x="31568" y="28072"/>
                </a:lnTo>
                <a:close/>
              </a:path>
              <a:path w="36195" h="55879">
                <a:moveTo>
                  <a:pt x="30790" y="5509"/>
                </a:moveTo>
                <a:lnTo>
                  <a:pt x="20432" y="5509"/>
                </a:lnTo>
                <a:lnTo>
                  <a:pt x="22604" y="6346"/>
                </a:lnTo>
                <a:lnTo>
                  <a:pt x="25982" y="9692"/>
                </a:lnTo>
                <a:lnTo>
                  <a:pt x="26708" y="11550"/>
                </a:lnTo>
                <a:lnTo>
                  <a:pt x="26702" y="16770"/>
                </a:lnTo>
                <a:lnTo>
                  <a:pt x="25982" y="18548"/>
                </a:lnTo>
                <a:lnTo>
                  <a:pt x="24373" y="20173"/>
                </a:lnTo>
                <a:lnTo>
                  <a:pt x="22684" y="21798"/>
                </a:lnTo>
                <a:lnTo>
                  <a:pt x="20593" y="22610"/>
                </a:lnTo>
                <a:lnTo>
                  <a:pt x="30478" y="22610"/>
                </a:lnTo>
                <a:lnTo>
                  <a:pt x="31705" y="20824"/>
                </a:lnTo>
                <a:lnTo>
                  <a:pt x="33061" y="18974"/>
                </a:lnTo>
                <a:lnTo>
                  <a:pt x="33704" y="16770"/>
                </a:lnTo>
                <a:lnTo>
                  <a:pt x="33625" y="10094"/>
                </a:lnTo>
                <a:lnTo>
                  <a:pt x="32257" y="6909"/>
                </a:lnTo>
                <a:lnTo>
                  <a:pt x="30790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784087" y="6224077"/>
            <a:ext cx="74295" cy="55880"/>
          </a:xfrm>
          <a:custGeom>
            <a:avLst/>
            <a:gdLst/>
            <a:ahLst/>
            <a:cxnLst/>
            <a:rect l="l" t="t" r="r" b="b"/>
            <a:pathLst>
              <a:path w="74295" h="55879">
                <a:moveTo>
                  <a:pt x="20110" y="12089"/>
                </a:moveTo>
                <a:lnTo>
                  <a:pt x="13433" y="12089"/>
                </a:lnTo>
                <a:lnTo>
                  <a:pt x="13433" y="54728"/>
                </a:lnTo>
                <a:lnTo>
                  <a:pt x="20110" y="54728"/>
                </a:lnTo>
                <a:lnTo>
                  <a:pt x="20110" y="12089"/>
                </a:lnTo>
                <a:close/>
              </a:path>
              <a:path w="74295" h="55879">
                <a:moveTo>
                  <a:pt x="20110" y="0"/>
                </a:moveTo>
                <a:lnTo>
                  <a:pt x="15766" y="0"/>
                </a:lnTo>
                <a:lnTo>
                  <a:pt x="14640" y="2356"/>
                </a:lnTo>
                <a:lnTo>
                  <a:pt x="12629" y="4785"/>
                </a:lnTo>
                <a:lnTo>
                  <a:pt x="9813" y="7287"/>
                </a:lnTo>
                <a:lnTo>
                  <a:pt x="7078" y="9797"/>
                </a:lnTo>
                <a:lnTo>
                  <a:pt x="3780" y="11928"/>
                </a:lnTo>
                <a:lnTo>
                  <a:pt x="121" y="13625"/>
                </a:lnTo>
                <a:lnTo>
                  <a:pt x="0" y="20157"/>
                </a:lnTo>
                <a:lnTo>
                  <a:pt x="2091" y="19385"/>
                </a:lnTo>
                <a:lnTo>
                  <a:pt x="13433" y="12089"/>
                </a:lnTo>
                <a:lnTo>
                  <a:pt x="20110" y="12089"/>
                </a:lnTo>
                <a:lnTo>
                  <a:pt x="20110" y="0"/>
                </a:lnTo>
                <a:close/>
              </a:path>
              <a:path w="74295" h="55879">
                <a:moveTo>
                  <a:pt x="59204" y="0"/>
                </a:moveTo>
                <a:lnTo>
                  <a:pt x="52286" y="0"/>
                </a:lnTo>
                <a:lnTo>
                  <a:pt x="48988" y="1069"/>
                </a:lnTo>
                <a:lnTo>
                  <a:pt x="46414" y="3201"/>
                </a:lnTo>
                <a:lnTo>
                  <a:pt x="43760" y="5332"/>
                </a:lnTo>
                <a:lnTo>
                  <a:pt x="41829" y="8365"/>
                </a:lnTo>
                <a:lnTo>
                  <a:pt x="40256" y="12918"/>
                </a:lnTo>
                <a:lnTo>
                  <a:pt x="39175" y="16215"/>
                </a:lnTo>
                <a:lnTo>
                  <a:pt x="38531" y="21404"/>
                </a:lnTo>
                <a:lnTo>
                  <a:pt x="38531" y="38086"/>
                </a:lnTo>
                <a:lnTo>
                  <a:pt x="40301" y="45470"/>
                </a:lnTo>
                <a:lnTo>
                  <a:pt x="44149" y="50296"/>
                </a:lnTo>
                <a:lnTo>
                  <a:pt x="46897" y="53779"/>
                </a:lnTo>
                <a:lnTo>
                  <a:pt x="50999" y="55661"/>
                </a:lnTo>
                <a:lnTo>
                  <a:pt x="60250" y="55661"/>
                </a:lnTo>
                <a:lnTo>
                  <a:pt x="63548" y="54583"/>
                </a:lnTo>
                <a:lnTo>
                  <a:pt x="66203" y="52444"/>
                </a:lnTo>
                <a:lnTo>
                  <a:pt x="68777" y="50296"/>
                </a:lnTo>
                <a:lnTo>
                  <a:pt x="68868" y="50159"/>
                </a:lnTo>
                <a:lnTo>
                  <a:pt x="53171" y="50159"/>
                </a:lnTo>
                <a:lnTo>
                  <a:pt x="50592" y="48671"/>
                </a:lnTo>
                <a:lnTo>
                  <a:pt x="46414" y="42751"/>
                </a:lnTo>
                <a:lnTo>
                  <a:pt x="45368" y="36799"/>
                </a:lnTo>
                <a:lnTo>
                  <a:pt x="45373" y="18878"/>
                </a:lnTo>
                <a:lnTo>
                  <a:pt x="46575" y="12765"/>
                </a:lnTo>
                <a:lnTo>
                  <a:pt x="48827" y="9443"/>
                </a:lnTo>
                <a:lnTo>
                  <a:pt x="50678" y="6845"/>
                </a:lnTo>
                <a:lnTo>
                  <a:pt x="53091" y="5542"/>
                </a:lnTo>
                <a:lnTo>
                  <a:pt x="68556" y="5542"/>
                </a:lnTo>
                <a:lnTo>
                  <a:pt x="67973" y="4649"/>
                </a:lnTo>
                <a:lnTo>
                  <a:pt x="66203" y="2943"/>
                </a:lnTo>
                <a:lnTo>
                  <a:pt x="63950" y="1769"/>
                </a:lnTo>
                <a:lnTo>
                  <a:pt x="61779" y="595"/>
                </a:lnTo>
                <a:lnTo>
                  <a:pt x="59204" y="0"/>
                </a:lnTo>
                <a:close/>
              </a:path>
              <a:path w="74295" h="55879">
                <a:moveTo>
                  <a:pt x="68556" y="5542"/>
                </a:moveTo>
                <a:lnTo>
                  <a:pt x="59365" y="5542"/>
                </a:lnTo>
                <a:lnTo>
                  <a:pt x="61939" y="7022"/>
                </a:lnTo>
                <a:lnTo>
                  <a:pt x="66122" y="12918"/>
                </a:lnTo>
                <a:lnTo>
                  <a:pt x="67041" y="18154"/>
                </a:lnTo>
                <a:lnTo>
                  <a:pt x="67164" y="36799"/>
                </a:lnTo>
                <a:lnTo>
                  <a:pt x="66122" y="42719"/>
                </a:lnTo>
                <a:lnTo>
                  <a:pt x="61926" y="48679"/>
                </a:lnTo>
                <a:lnTo>
                  <a:pt x="59365" y="50159"/>
                </a:lnTo>
                <a:lnTo>
                  <a:pt x="68868" y="50159"/>
                </a:lnTo>
                <a:lnTo>
                  <a:pt x="70788" y="47264"/>
                </a:lnTo>
                <a:lnTo>
                  <a:pt x="73362" y="39405"/>
                </a:lnTo>
                <a:lnTo>
                  <a:pt x="74086" y="34241"/>
                </a:lnTo>
                <a:lnTo>
                  <a:pt x="73969" y="21404"/>
                </a:lnTo>
                <a:lnTo>
                  <a:pt x="73603" y="18154"/>
                </a:lnTo>
                <a:lnTo>
                  <a:pt x="71995" y="11783"/>
                </a:lnTo>
                <a:lnTo>
                  <a:pt x="70868" y="9081"/>
                </a:lnTo>
                <a:lnTo>
                  <a:pt x="6855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94183" y="5452895"/>
            <a:ext cx="100965" cy="55880"/>
          </a:xfrm>
          <a:custGeom>
            <a:avLst/>
            <a:gdLst/>
            <a:ahLst/>
            <a:cxnLst/>
            <a:rect l="l" t="t" r="r" b="b"/>
            <a:pathLst>
              <a:path w="100964" h="55879">
                <a:moveTo>
                  <a:pt x="20673" y="0"/>
                </a:moveTo>
                <a:lnTo>
                  <a:pt x="13835" y="0"/>
                </a:lnTo>
                <a:lnTo>
                  <a:pt x="10537" y="1045"/>
                </a:lnTo>
                <a:lnTo>
                  <a:pt x="5309" y="5308"/>
                </a:lnTo>
                <a:lnTo>
                  <a:pt x="3298" y="8365"/>
                </a:lnTo>
                <a:lnTo>
                  <a:pt x="1787" y="12950"/>
                </a:lnTo>
                <a:lnTo>
                  <a:pt x="643" y="16248"/>
                </a:lnTo>
                <a:lnTo>
                  <a:pt x="0" y="21396"/>
                </a:lnTo>
                <a:lnTo>
                  <a:pt x="0" y="38126"/>
                </a:lnTo>
                <a:lnTo>
                  <a:pt x="1769" y="45446"/>
                </a:lnTo>
                <a:lnTo>
                  <a:pt x="8365" y="53811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616"/>
                </a:lnTo>
                <a:lnTo>
                  <a:pt x="27671" y="52444"/>
                </a:lnTo>
                <a:lnTo>
                  <a:pt x="30326" y="50272"/>
                </a:lnTo>
                <a:lnTo>
                  <a:pt x="14720" y="50192"/>
                </a:lnTo>
                <a:lnTo>
                  <a:pt x="12146" y="48663"/>
                </a:lnTo>
                <a:lnTo>
                  <a:pt x="10055" y="45687"/>
                </a:lnTo>
                <a:lnTo>
                  <a:pt x="7963" y="42792"/>
                </a:lnTo>
                <a:lnTo>
                  <a:pt x="6917" y="36759"/>
                </a:lnTo>
                <a:lnTo>
                  <a:pt x="6917" y="18902"/>
                </a:lnTo>
                <a:lnTo>
                  <a:pt x="8044" y="12789"/>
                </a:lnTo>
                <a:lnTo>
                  <a:pt x="12146" y="6837"/>
                </a:lnTo>
                <a:lnTo>
                  <a:pt x="14640" y="5550"/>
                </a:lnTo>
                <a:lnTo>
                  <a:pt x="30111" y="5550"/>
                </a:lnTo>
                <a:lnTo>
                  <a:pt x="29522" y="4665"/>
                </a:lnTo>
                <a:lnTo>
                  <a:pt x="27671" y="2976"/>
                </a:lnTo>
                <a:lnTo>
                  <a:pt x="25499" y="1769"/>
                </a:lnTo>
                <a:lnTo>
                  <a:pt x="23247" y="563"/>
                </a:lnTo>
                <a:lnTo>
                  <a:pt x="20673" y="0"/>
                </a:lnTo>
                <a:close/>
              </a:path>
              <a:path w="100964" h="55879">
                <a:moveTo>
                  <a:pt x="30111" y="5550"/>
                </a:moveTo>
                <a:lnTo>
                  <a:pt x="20834" y="5550"/>
                </a:lnTo>
                <a:lnTo>
                  <a:pt x="23408" y="6997"/>
                </a:lnTo>
                <a:lnTo>
                  <a:pt x="27591" y="12950"/>
                </a:lnTo>
                <a:lnTo>
                  <a:pt x="28637" y="18902"/>
                </a:lnTo>
                <a:lnTo>
                  <a:pt x="28637" y="36759"/>
                </a:lnTo>
                <a:lnTo>
                  <a:pt x="27591" y="42711"/>
                </a:lnTo>
                <a:lnTo>
                  <a:pt x="23408" y="48663"/>
                </a:lnTo>
                <a:lnTo>
                  <a:pt x="20834" y="50192"/>
                </a:lnTo>
                <a:lnTo>
                  <a:pt x="30378" y="50192"/>
                </a:lnTo>
                <a:lnTo>
                  <a:pt x="32257" y="47296"/>
                </a:lnTo>
                <a:lnTo>
                  <a:pt x="33767" y="42711"/>
                </a:lnTo>
                <a:lnTo>
                  <a:pt x="34911" y="39413"/>
                </a:lnTo>
                <a:lnTo>
                  <a:pt x="35555" y="34265"/>
                </a:lnTo>
                <a:lnTo>
                  <a:pt x="35456" y="21396"/>
                </a:lnTo>
                <a:lnTo>
                  <a:pt x="35152" y="18178"/>
                </a:lnTo>
                <a:lnTo>
                  <a:pt x="34348" y="14961"/>
                </a:lnTo>
                <a:lnTo>
                  <a:pt x="33463" y="11743"/>
                </a:lnTo>
                <a:lnTo>
                  <a:pt x="32337" y="9089"/>
                </a:lnTo>
                <a:lnTo>
                  <a:pt x="30969" y="6837"/>
                </a:lnTo>
                <a:lnTo>
                  <a:pt x="30111" y="5550"/>
                </a:lnTo>
                <a:close/>
              </a:path>
              <a:path w="100964" h="55879">
                <a:moveTo>
                  <a:pt x="55021" y="47135"/>
                </a:moveTo>
                <a:lnTo>
                  <a:pt x="47380" y="47135"/>
                </a:lnTo>
                <a:lnTo>
                  <a:pt x="47380" y="54696"/>
                </a:lnTo>
                <a:lnTo>
                  <a:pt x="55021" y="54696"/>
                </a:lnTo>
                <a:lnTo>
                  <a:pt x="55021" y="47135"/>
                </a:lnTo>
                <a:close/>
              </a:path>
              <a:path w="100964" h="55879">
                <a:moveTo>
                  <a:pt x="97206" y="5550"/>
                </a:moveTo>
                <a:lnTo>
                  <a:pt x="86394" y="5550"/>
                </a:lnTo>
                <a:lnTo>
                  <a:pt x="88887" y="6434"/>
                </a:lnTo>
                <a:lnTo>
                  <a:pt x="90818" y="8284"/>
                </a:lnTo>
                <a:lnTo>
                  <a:pt x="92668" y="10134"/>
                </a:lnTo>
                <a:lnTo>
                  <a:pt x="93633" y="12306"/>
                </a:lnTo>
                <a:lnTo>
                  <a:pt x="93633" y="17535"/>
                </a:lnTo>
                <a:lnTo>
                  <a:pt x="92588" y="20189"/>
                </a:lnTo>
                <a:lnTo>
                  <a:pt x="90496" y="23004"/>
                </a:lnTo>
                <a:lnTo>
                  <a:pt x="88405" y="25900"/>
                </a:lnTo>
                <a:lnTo>
                  <a:pt x="84383" y="29761"/>
                </a:lnTo>
                <a:lnTo>
                  <a:pt x="74649" y="37724"/>
                </a:lnTo>
                <a:lnTo>
                  <a:pt x="71753" y="40459"/>
                </a:lnTo>
                <a:lnTo>
                  <a:pt x="69742" y="42872"/>
                </a:lnTo>
                <a:lnTo>
                  <a:pt x="67731" y="45205"/>
                </a:lnTo>
                <a:lnTo>
                  <a:pt x="66283" y="47618"/>
                </a:lnTo>
                <a:lnTo>
                  <a:pt x="64755" y="51559"/>
                </a:lnTo>
                <a:lnTo>
                  <a:pt x="64514" y="53087"/>
                </a:lnTo>
                <a:lnTo>
                  <a:pt x="64514" y="54696"/>
                </a:lnTo>
                <a:lnTo>
                  <a:pt x="100551" y="54696"/>
                </a:lnTo>
                <a:lnTo>
                  <a:pt x="100551" y="48261"/>
                </a:lnTo>
                <a:lnTo>
                  <a:pt x="73845" y="48261"/>
                </a:lnTo>
                <a:lnTo>
                  <a:pt x="74569" y="47055"/>
                </a:lnTo>
                <a:lnTo>
                  <a:pt x="75534" y="45848"/>
                </a:lnTo>
                <a:lnTo>
                  <a:pt x="77786" y="43435"/>
                </a:lnTo>
                <a:lnTo>
                  <a:pt x="80361" y="41183"/>
                </a:lnTo>
                <a:lnTo>
                  <a:pt x="89209" y="33783"/>
                </a:lnTo>
                <a:lnTo>
                  <a:pt x="92668" y="30565"/>
                </a:lnTo>
                <a:lnTo>
                  <a:pt x="94679" y="28233"/>
                </a:lnTo>
                <a:lnTo>
                  <a:pt x="96771" y="25900"/>
                </a:lnTo>
                <a:lnTo>
                  <a:pt x="98299" y="23648"/>
                </a:lnTo>
                <a:lnTo>
                  <a:pt x="100069" y="19465"/>
                </a:lnTo>
                <a:lnTo>
                  <a:pt x="100426" y="17535"/>
                </a:lnTo>
                <a:lnTo>
                  <a:pt x="100369" y="10617"/>
                </a:lnTo>
                <a:lnTo>
                  <a:pt x="98943" y="7239"/>
                </a:lnTo>
                <a:lnTo>
                  <a:pt x="97206" y="5550"/>
                </a:lnTo>
                <a:close/>
              </a:path>
              <a:path w="100964" h="55879">
                <a:moveTo>
                  <a:pt x="88726" y="0"/>
                </a:moveTo>
                <a:lnTo>
                  <a:pt x="78350" y="0"/>
                </a:lnTo>
                <a:lnTo>
                  <a:pt x="74167" y="1367"/>
                </a:lnTo>
                <a:lnTo>
                  <a:pt x="71110" y="4021"/>
                </a:lnTo>
                <a:lnTo>
                  <a:pt x="68053" y="6756"/>
                </a:lnTo>
                <a:lnTo>
                  <a:pt x="66283" y="10617"/>
                </a:lnTo>
                <a:lnTo>
                  <a:pt x="65801" y="15765"/>
                </a:lnTo>
                <a:lnTo>
                  <a:pt x="72719" y="16489"/>
                </a:lnTo>
                <a:lnTo>
                  <a:pt x="72719" y="13030"/>
                </a:lnTo>
                <a:lnTo>
                  <a:pt x="73684" y="10376"/>
                </a:lnTo>
                <a:lnTo>
                  <a:pt x="77545" y="6515"/>
                </a:lnTo>
                <a:lnTo>
                  <a:pt x="80119" y="5550"/>
                </a:lnTo>
                <a:lnTo>
                  <a:pt x="97206" y="5550"/>
                </a:lnTo>
                <a:lnTo>
                  <a:pt x="95966" y="4343"/>
                </a:lnTo>
                <a:lnTo>
                  <a:pt x="92909" y="1447"/>
                </a:lnTo>
                <a:lnTo>
                  <a:pt x="88726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994183" y="4077437"/>
            <a:ext cx="101600" cy="55880"/>
          </a:xfrm>
          <a:custGeom>
            <a:avLst/>
            <a:gdLst/>
            <a:ahLst/>
            <a:cxnLst/>
            <a:rect l="l" t="t" r="r" b="b"/>
            <a:pathLst>
              <a:path w="101600" h="55879">
                <a:moveTo>
                  <a:pt x="20673" y="0"/>
                </a:moveTo>
                <a:lnTo>
                  <a:pt x="13835" y="0"/>
                </a:lnTo>
                <a:lnTo>
                  <a:pt x="10537" y="1045"/>
                </a:lnTo>
                <a:lnTo>
                  <a:pt x="5309" y="5308"/>
                </a:lnTo>
                <a:lnTo>
                  <a:pt x="3298" y="8365"/>
                </a:lnTo>
                <a:lnTo>
                  <a:pt x="1787" y="12950"/>
                </a:lnTo>
                <a:lnTo>
                  <a:pt x="643" y="16248"/>
                </a:lnTo>
                <a:lnTo>
                  <a:pt x="0" y="21396"/>
                </a:lnTo>
                <a:lnTo>
                  <a:pt x="0" y="38126"/>
                </a:lnTo>
                <a:lnTo>
                  <a:pt x="1769" y="45446"/>
                </a:lnTo>
                <a:lnTo>
                  <a:pt x="8365" y="53811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616"/>
                </a:lnTo>
                <a:lnTo>
                  <a:pt x="27671" y="52444"/>
                </a:lnTo>
                <a:lnTo>
                  <a:pt x="30326" y="50272"/>
                </a:lnTo>
                <a:lnTo>
                  <a:pt x="14720" y="50192"/>
                </a:lnTo>
                <a:lnTo>
                  <a:pt x="12146" y="48663"/>
                </a:lnTo>
                <a:lnTo>
                  <a:pt x="10055" y="45687"/>
                </a:lnTo>
                <a:lnTo>
                  <a:pt x="7963" y="42792"/>
                </a:lnTo>
                <a:lnTo>
                  <a:pt x="6917" y="36759"/>
                </a:lnTo>
                <a:lnTo>
                  <a:pt x="6917" y="18902"/>
                </a:lnTo>
                <a:lnTo>
                  <a:pt x="8044" y="12789"/>
                </a:lnTo>
                <a:lnTo>
                  <a:pt x="12146" y="6837"/>
                </a:lnTo>
                <a:lnTo>
                  <a:pt x="14640" y="5550"/>
                </a:lnTo>
                <a:lnTo>
                  <a:pt x="30111" y="5550"/>
                </a:lnTo>
                <a:lnTo>
                  <a:pt x="29522" y="4665"/>
                </a:lnTo>
                <a:lnTo>
                  <a:pt x="27671" y="2976"/>
                </a:lnTo>
                <a:lnTo>
                  <a:pt x="25499" y="1769"/>
                </a:lnTo>
                <a:lnTo>
                  <a:pt x="23247" y="563"/>
                </a:lnTo>
                <a:lnTo>
                  <a:pt x="20673" y="0"/>
                </a:lnTo>
                <a:close/>
              </a:path>
              <a:path w="101600" h="55879">
                <a:moveTo>
                  <a:pt x="30111" y="5550"/>
                </a:moveTo>
                <a:lnTo>
                  <a:pt x="20834" y="5550"/>
                </a:lnTo>
                <a:lnTo>
                  <a:pt x="23408" y="6997"/>
                </a:lnTo>
                <a:lnTo>
                  <a:pt x="27591" y="12950"/>
                </a:lnTo>
                <a:lnTo>
                  <a:pt x="28637" y="18902"/>
                </a:lnTo>
                <a:lnTo>
                  <a:pt x="28637" y="36759"/>
                </a:lnTo>
                <a:lnTo>
                  <a:pt x="27591" y="42711"/>
                </a:lnTo>
                <a:lnTo>
                  <a:pt x="23408" y="48663"/>
                </a:lnTo>
                <a:lnTo>
                  <a:pt x="20834" y="50192"/>
                </a:lnTo>
                <a:lnTo>
                  <a:pt x="30378" y="50192"/>
                </a:lnTo>
                <a:lnTo>
                  <a:pt x="32257" y="47296"/>
                </a:lnTo>
                <a:lnTo>
                  <a:pt x="33767" y="42711"/>
                </a:lnTo>
                <a:lnTo>
                  <a:pt x="34911" y="39413"/>
                </a:lnTo>
                <a:lnTo>
                  <a:pt x="35555" y="34265"/>
                </a:lnTo>
                <a:lnTo>
                  <a:pt x="35456" y="21396"/>
                </a:lnTo>
                <a:lnTo>
                  <a:pt x="35152" y="18178"/>
                </a:lnTo>
                <a:lnTo>
                  <a:pt x="34348" y="14961"/>
                </a:lnTo>
                <a:lnTo>
                  <a:pt x="33463" y="11743"/>
                </a:lnTo>
                <a:lnTo>
                  <a:pt x="32337" y="9089"/>
                </a:lnTo>
                <a:lnTo>
                  <a:pt x="30969" y="6837"/>
                </a:lnTo>
                <a:lnTo>
                  <a:pt x="30111" y="5550"/>
                </a:lnTo>
                <a:close/>
              </a:path>
              <a:path w="101600" h="55879">
                <a:moveTo>
                  <a:pt x="55021" y="47135"/>
                </a:moveTo>
                <a:lnTo>
                  <a:pt x="47380" y="47135"/>
                </a:lnTo>
                <a:lnTo>
                  <a:pt x="47380" y="54696"/>
                </a:lnTo>
                <a:lnTo>
                  <a:pt x="55021" y="54696"/>
                </a:lnTo>
                <a:lnTo>
                  <a:pt x="55021" y="47135"/>
                </a:lnTo>
                <a:close/>
              </a:path>
              <a:path w="101600" h="55879">
                <a:moveTo>
                  <a:pt x="88968" y="0"/>
                </a:moveTo>
                <a:lnTo>
                  <a:pt x="78913" y="0"/>
                </a:lnTo>
                <a:lnTo>
                  <a:pt x="74327" y="2091"/>
                </a:lnTo>
                <a:lnTo>
                  <a:pt x="67088" y="11019"/>
                </a:lnTo>
                <a:lnTo>
                  <a:pt x="65077" y="18661"/>
                </a:lnTo>
                <a:lnTo>
                  <a:pt x="65077" y="38609"/>
                </a:lnTo>
                <a:lnTo>
                  <a:pt x="66846" y="45365"/>
                </a:lnTo>
                <a:lnTo>
                  <a:pt x="73925" y="53570"/>
                </a:lnTo>
                <a:lnTo>
                  <a:pt x="78430" y="55661"/>
                </a:lnTo>
                <a:lnTo>
                  <a:pt x="87279" y="55661"/>
                </a:lnTo>
                <a:lnTo>
                  <a:pt x="90255" y="54857"/>
                </a:lnTo>
                <a:lnTo>
                  <a:pt x="92829" y="53329"/>
                </a:lnTo>
                <a:lnTo>
                  <a:pt x="95403" y="51720"/>
                </a:lnTo>
                <a:lnTo>
                  <a:pt x="96768" y="50192"/>
                </a:lnTo>
                <a:lnTo>
                  <a:pt x="81969" y="50192"/>
                </a:lnTo>
                <a:lnTo>
                  <a:pt x="80119" y="49629"/>
                </a:lnTo>
                <a:lnTo>
                  <a:pt x="76580" y="47376"/>
                </a:lnTo>
                <a:lnTo>
                  <a:pt x="75212" y="45768"/>
                </a:lnTo>
                <a:lnTo>
                  <a:pt x="73282" y="41585"/>
                </a:lnTo>
                <a:lnTo>
                  <a:pt x="72799" y="39413"/>
                </a:lnTo>
                <a:lnTo>
                  <a:pt x="72799" y="33541"/>
                </a:lnTo>
                <a:lnTo>
                  <a:pt x="73845" y="30726"/>
                </a:lnTo>
                <a:lnTo>
                  <a:pt x="75936" y="28554"/>
                </a:lnTo>
                <a:lnTo>
                  <a:pt x="77867" y="26624"/>
                </a:lnTo>
                <a:lnTo>
                  <a:pt x="71753" y="26624"/>
                </a:lnTo>
                <a:lnTo>
                  <a:pt x="78671" y="7319"/>
                </a:lnTo>
                <a:lnTo>
                  <a:pt x="80280" y="6113"/>
                </a:lnTo>
                <a:lnTo>
                  <a:pt x="82130" y="5469"/>
                </a:lnTo>
                <a:lnTo>
                  <a:pt x="97339" y="5469"/>
                </a:lnTo>
                <a:lnTo>
                  <a:pt x="95242" y="3619"/>
                </a:lnTo>
                <a:lnTo>
                  <a:pt x="92427" y="1206"/>
                </a:lnTo>
                <a:lnTo>
                  <a:pt x="88968" y="0"/>
                </a:lnTo>
                <a:close/>
              </a:path>
              <a:path w="101600" h="55879">
                <a:moveTo>
                  <a:pt x="97287" y="25256"/>
                </a:moveTo>
                <a:lnTo>
                  <a:pt x="86715" y="25256"/>
                </a:lnTo>
                <a:lnTo>
                  <a:pt x="89209" y="26383"/>
                </a:lnTo>
                <a:lnTo>
                  <a:pt x="93231" y="30726"/>
                </a:lnTo>
                <a:lnTo>
                  <a:pt x="94220" y="33541"/>
                </a:lnTo>
                <a:lnTo>
                  <a:pt x="94196" y="41585"/>
                </a:lnTo>
                <a:lnTo>
                  <a:pt x="93231" y="44481"/>
                </a:lnTo>
                <a:lnTo>
                  <a:pt x="89209" y="48985"/>
                </a:lnTo>
                <a:lnTo>
                  <a:pt x="86715" y="50192"/>
                </a:lnTo>
                <a:lnTo>
                  <a:pt x="96768" y="50192"/>
                </a:lnTo>
                <a:lnTo>
                  <a:pt x="97414" y="49468"/>
                </a:lnTo>
                <a:lnTo>
                  <a:pt x="98862" y="46572"/>
                </a:lnTo>
                <a:lnTo>
                  <a:pt x="100390" y="43596"/>
                </a:lnTo>
                <a:lnTo>
                  <a:pt x="101114" y="40459"/>
                </a:lnTo>
                <a:lnTo>
                  <a:pt x="101114" y="31852"/>
                </a:lnTo>
                <a:lnTo>
                  <a:pt x="99506" y="27589"/>
                </a:lnTo>
                <a:lnTo>
                  <a:pt x="97287" y="25256"/>
                </a:lnTo>
                <a:close/>
              </a:path>
              <a:path w="101600" h="55879">
                <a:moveTo>
                  <a:pt x="89450" y="19385"/>
                </a:moveTo>
                <a:lnTo>
                  <a:pt x="82452" y="19385"/>
                </a:lnTo>
                <a:lnTo>
                  <a:pt x="80039" y="19948"/>
                </a:lnTo>
                <a:lnTo>
                  <a:pt x="75373" y="22361"/>
                </a:lnTo>
                <a:lnTo>
                  <a:pt x="73362" y="24130"/>
                </a:lnTo>
                <a:lnTo>
                  <a:pt x="71753" y="26624"/>
                </a:lnTo>
                <a:lnTo>
                  <a:pt x="77867" y="26624"/>
                </a:lnTo>
                <a:lnTo>
                  <a:pt x="78108" y="26383"/>
                </a:lnTo>
                <a:lnTo>
                  <a:pt x="80602" y="25256"/>
                </a:lnTo>
                <a:lnTo>
                  <a:pt x="97287" y="25256"/>
                </a:lnTo>
                <a:lnTo>
                  <a:pt x="93231" y="20993"/>
                </a:lnTo>
                <a:lnTo>
                  <a:pt x="89450" y="19385"/>
                </a:lnTo>
                <a:close/>
              </a:path>
              <a:path w="101600" h="55879">
                <a:moveTo>
                  <a:pt x="97339" y="5469"/>
                </a:moveTo>
                <a:lnTo>
                  <a:pt x="86876" y="5469"/>
                </a:lnTo>
                <a:lnTo>
                  <a:pt x="89129" y="6434"/>
                </a:lnTo>
                <a:lnTo>
                  <a:pt x="90979" y="8365"/>
                </a:lnTo>
                <a:lnTo>
                  <a:pt x="92025" y="9571"/>
                </a:lnTo>
                <a:lnTo>
                  <a:pt x="92909" y="11502"/>
                </a:lnTo>
                <a:lnTo>
                  <a:pt x="93472" y="14076"/>
                </a:lnTo>
                <a:lnTo>
                  <a:pt x="100149" y="13593"/>
                </a:lnTo>
                <a:lnTo>
                  <a:pt x="99586" y="9330"/>
                </a:lnTo>
                <a:lnTo>
                  <a:pt x="97977" y="6032"/>
                </a:lnTo>
                <a:lnTo>
                  <a:pt x="97339" y="546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994183" y="3389708"/>
            <a:ext cx="101600" cy="55880"/>
          </a:xfrm>
          <a:custGeom>
            <a:avLst/>
            <a:gdLst/>
            <a:ahLst/>
            <a:cxnLst/>
            <a:rect l="l" t="t" r="r" b="b"/>
            <a:pathLst>
              <a:path w="101600" h="55879">
                <a:moveTo>
                  <a:pt x="20673" y="0"/>
                </a:moveTo>
                <a:lnTo>
                  <a:pt x="13835" y="0"/>
                </a:lnTo>
                <a:lnTo>
                  <a:pt x="10537" y="1045"/>
                </a:lnTo>
                <a:lnTo>
                  <a:pt x="5309" y="5308"/>
                </a:lnTo>
                <a:lnTo>
                  <a:pt x="3298" y="8365"/>
                </a:lnTo>
                <a:lnTo>
                  <a:pt x="1787" y="12950"/>
                </a:lnTo>
                <a:lnTo>
                  <a:pt x="643" y="16248"/>
                </a:lnTo>
                <a:lnTo>
                  <a:pt x="0" y="21396"/>
                </a:lnTo>
                <a:lnTo>
                  <a:pt x="0" y="38126"/>
                </a:lnTo>
                <a:lnTo>
                  <a:pt x="1769" y="45446"/>
                </a:lnTo>
                <a:lnTo>
                  <a:pt x="8365" y="53811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616"/>
                </a:lnTo>
                <a:lnTo>
                  <a:pt x="27671" y="52444"/>
                </a:lnTo>
                <a:lnTo>
                  <a:pt x="30326" y="50272"/>
                </a:lnTo>
                <a:lnTo>
                  <a:pt x="14720" y="50192"/>
                </a:lnTo>
                <a:lnTo>
                  <a:pt x="12146" y="48663"/>
                </a:lnTo>
                <a:lnTo>
                  <a:pt x="10055" y="45687"/>
                </a:lnTo>
                <a:lnTo>
                  <a:pt x="7963" y="42792"/>
                </a:lnTo>
                <a:lnTo>
                  <a:pt x="6917" y="36759"/>
                </a:lnTo>
                <a:lnTo>
                  <a:pt x="6917" y="18902"/>
                </a:lnTo>
                <a:lnTo>
                  <a:pt x="8044" y="12789"/>
                </a:lnTo>
                <a:lnTo>
                  <a:pt x="12146" y="6837"/>
                </a:lnTo>
                <a:lnTo>
                  <a:pt x="14640" y="5550"/>
                </a:lnTo>
                <a:lnTo>
                  <a:pt x="30111" y="5550"/>
                </a:lnTo>
                <a:lnTo>
                  <a:pt x="29522" y="4665"/>
                </a:lnTo>
                <a:lnTo>
                  <a:pt x="27671" y="2976"/>
                </a:lnTo>
                <a:lnTo>
                  <a:pt x="25499" y="1769"/>
                </a:lnTo>
                <a:lnTo>
                  <a:pt x="23247" y="563"/>
                </a:lnTo>
                <a:lnTo>
                  <a:pt x="20673" y="0"/>
                </a:lnTo>
                <a:close/>
              </a:path>
              <a:path w="101600" h="55879">
                <a:moveTo>
                  <a:pt x="30111" y="5550"/>
                </a:moveTo>
                <a:lnTo>
                  <a:pt x="20834" y="5550"/>
                </a:lnTo>
                <a:lnTo>
                  <a:pt x="23408" y="6997"/>
                </a:lnTo>
                <a:lnTo>
                  <a:pt x="27591" y="12950"/>
                </a:lnTo>
                <a:lnTo>
                  <a:pt x="28637" y="18902"/>
                </a:lnTo>
                <a:lnTo>
                  <a:pt x="28637" y="36759"/>
                </a:lnTo>
                <a:lnTo>
                  <a:pt x="27591" y="42711"/>
                </a:lnTo>
                <a:lnTo>
                  <a:pt x="23408" y="48663"/>
                </a:lnTo>
                <a:lnTo>
                  <a:pt x="20834" y="50192"/>
                </a:lnTo>
                <a:lnTo>
                  <a:pt x="30378" y="50192"/>
                </a:lnTo>
                <a:lnTo>
                  <a:pt x="32257" y="47296"/>
                </a:lnTo>
                <a:lnTo>
                  <a:pt x="33767" y="42711"/>
                </a:lnTo>
                <a:lnTo>
                  <a:pt x="34911" y="39413"/>
                </a:lnTo>
                <a:lnTo>
                  <a:pt x="35555" y="34265"/>
                </a:lnTo>
                <a:lnTo>
                  <a:pt x="35456" y="21396"/>
                </a:lnTo>
                <a:lnTo>
                  <a:pt x="35152" y="18178"/>
                </a:lnTo>
                <a:lnTo>
                  <a:pt x="34348" y="14961"/>
                </a:lnTo>
                <a:lnTo>
                  <a:pt x="33463" y="11743"/>
                </a:lnTo>
                <a:lnTo>
                  <a:pt x="32337" y="9089"/>
                </a:lnTo>
                <a:lnTo>
                  <a:pt x="30969" y="6837"/>
                </a:lnTo>
                <a:lnTo>
                  <a:pt x="30111" y="5550"/>
                </a:lnTo>
                <a:close/>
              </a:path>
              <a:path w="101600" h="55879">
                <a:moveTo>
                  <a:pt x="55021" y="47135"/>
                </a:moveTo>
                <a:lnTo>
                  <a:pt x="47380" y="47135"/>
                </a:lnTo>
                <a:lnTo>
                  <a:pt x="47380" y="54696"/>
                </a:lnTo>
                <a:lnTo>
                  <a:pt x="55021" y="54696"/>
                </a:lnTo>
                <a:lnTo>
                  <a:pt x="55021" y="47135"/>
                </a:lnTo>
                <a:close/>
              </a:path>
              <a:path w="101600" h="55879">
                <a:moveTo>
                  <a:pt x="87922" y="0"/>
                </a:moveTo>
                <a:lnTo>
                  <a:pt x="78430" y="0"/>
                </a:lnTo>
                <a:lnTo>
                  <a:pt x="74649" y="1367"/>
                </a:lnTo>
                <a:lnTo>
                  <a:pt x="68938" y="6756"/>
                </a:lnTo>
                <a:lnTo>
                  <a:pt x="67666" y="9652"/>
                </a:lnTo>
                <a:lnTo>
                  <a:pt x="67542" y="16811"/>
                </a:lnTo>
                <a:lnTo>
                  <a:pt x="68214" y="18902"/>
                </a:lnTo>
                <a:lnTo>
                  <a:pt x="69501" y="20832"/>
                </a:lnTo>
                <a:lnTo>
                  <a:pt x="70868" y="22682"/>
                </a:lnTo>
                <a:lnTo>
                  <a:pt x="72960" y="24130"/>
                </a:lnTo>
                <a:lnTo>
                  <a:pt x="75695" y="25176"/>
                </a:lnTo>
                <a:lnTo>
                  <a:pt x="72397" y="26061"/>
                </a:lnTo>
                <a:lnTo>
                  <a:pt x="69823" y="27670"/>
                </a:lnTo>
                <a:lnTo>
                  <a:pt x="68053" y="30083"/>
                </a:lnTo>
                <a:lnTo>
                  <a:pt x="66203" y="32415"/>
                </a:lnTo>
                <a:lnTo>
                  <a:pt x="65318" y="35391"/>
                </a:lnTo>
                <a:lnTo>
                  <a:pt x="65352" y="43837"/>
                </a:lnTo>
                <a:lnTo>
                  <a:pt x="67007" y="47698"/>
                </a:lnTo>
                <a:lnTo>
                  <a:pt x="70305" y="50916"/>
                </a:lnTo>
                <a:lnTo>
                  <a:pt x="73603" y="54053"/>
                </a:lnTo>
                <a:lnTo>
                  <a:pt x="77947" y="55661"/>
                </a:lnTo>
                <a:lnTo>
                  <a:pt x="88646" y="55661"/>
                </a:lnTo>
                <a:lnTo>
                  <a:pt x="92990" y="54053"/>
                </a:lnTo>
                <a:lnTo>
                  <a:pt x="97030" y="50192"/>
                </a:lnTo>
                <a:lnTo>
                  <a:pt x="81326" y="50192"/>
                </a:lnTo>
                <a:lnTo>
                  <a:pt x="79395" y="49629"/>
                </a:lnTo>
                <a:lnTo>
                  <a:pt x="77626" y="48663"/>
                </a:lnTo>
                <a:lnTo>
                  <a:pt x="75775" y="47698"/>
                </a:lnTo>
                <a:lnTo>
                  <a:pt x="74488" y="46331"/>
                </a:lnTo>
                <a:lnTo>
                  <a:pt x="73603" y="44561"/>
                </a:lnTo>
                <a:lnTo>
                  <a:pt x="72638" y="42792"/>
                </a:lnTo>
                <a:lnTo>
                  <a:pt x="72236" y="40941"/>
                </a:lnTo>
                <a:lnTo>
                  <a:pt x="72266" y="35794"/>
                </a:lnTo>
                <a:lnTo>
                  <a:pt x="73201" y="33300"/>
                </a:lnTo>
                <a:lnTo>
                  <a:pt x="77384" y="29117"/>
                </a:lnTo>
                <a:lnTo>
                  <a:pt x="79958" y="28072"/>
                </a:lnTo>
                <a:lnTo>
                  <a:pt x="96908" y="28072"/>
                </a:lnTo>
                <a:lnTo>
                  <a:pt x="94357" y="26302"/>
                </a:lnTo>
                <a:lnTo>
                  <a:pt x="90979" y="25176"/>
                </a:lnTo>
                <a:lnTo>
                  <a:pt x="93714" y="24130"/>
                </a:lnTo>
                <a:lnTo>
                  <a:pt x="95725" y="22682"/>
                </a:lnTo>
                <a:lnTo>
                  <a:pt x="80682" y="22602"/>
                </a:lnTo>
                <a:lnTo>
                  <a:pt x="78510" y="21798"/>
                </a:lnTo>
                <a:lnTo>
                  <a:pt x="76821" y="20189"/>
                </a:lnTo>
                <a:lnTo>
                  <a:pt x="75212" y="18500"/>
                </a:lnTo>
                <a:lnTo>
                  <a:pt x="74395" y="16569"/>
                </a:lnTo>
                <a:lnTo>
                  <a:pt x="74327" y="11582"/>
                </a:lnTo>
                <a:lnTo>
                  <a:pt x="75212" y="9571"/>
                </a:lnTo>
                <a:lnTo>
                  <a:pt x="78591" y="6354"/>
                </a:lnTo>
                <a:lnTo>
                  <a:pt x="80682" y="5469"/>
                </a:lnTo>
                <a:lnTo>
                  <a:pt x="96042" y="5469"/>
                </a:lnTo>
                <a:lnTo>
                  <a:pt x="94679" y="4182"/>
                </a:lnTo>
                <a:lnTo>
                  <a:pt x="91783" y="1367"/>
                </a:lnTo>
                <a:lnTo>
                  <a:pt x="87922" y="0"/>
                </a:lnTo>
                <a:close/>
              </a:path>
              <a:path w="101600" h="55879">
                <a:moveTo>
                  <a:pt x="96908" y="28072"/>
                </a:moveTo>
                <a:lnTo>
                  <a:pt x="86394" y="28072"/>
                </a:lnTo>
                <a:lnTo>
                  <a:pt x="89048" y="29117"/>
                </a:lnTo>
                <a:lnTo>
                  <a:pt x="91220" y="31209"/>
                </a:lnTo>
                <a:lnTo>
                  <a:pt x="93312" y="33300"/>
                </a:lnTo>
                <a:lnTo>
                  <a:pt x="94338" y="35794"/>
                </a:lnTo>
                <a:lnTo>
                  <a:pt x="94438" y="42389"/>
                </a:lnTo>
                <a:lnTo>
                  <a:pt x="93392" y="45044"/>
                </a:lnTo>
                <a:lnTo>
                  <a:pt x="91301" y="47055"/>
                </a:lnTo>
                <a:lnTo>
                  <a:pt x="89209" y="49146"/>
                </a:lnTo>
                <a:lnTo>
                  <a:pt x="86555" y="50192"/>
                </a:lnTo>
                <a:lnTo>
                  <a:pt x="97030" y="50192"/>
                </a:lnTo>
                <a:lnTo>
                  <a:pt x="99586" y="47698"/>
                </a:lnTo>
                <a:lnTo>
                  <a:pt x="101275" y="43837"/>
                </a:lnTo>
                <a:lnTo>
                  <a:pt x="101152" y="35391"/>
                </a:lnTo>
                <a:lnTo>
                  <a:pt x="100390" y="32898"/>
                </a:lnTo>
                <a:lnTo>
                  <a:pt x="98621" y="30485"/>
                </a:lnTo>
                <a:lnTo>
                  <a:pt x="96908" y="28072"/>
                </a:lnTo>
                <a:close/>
              </a:path>
              <a:path w="101600" h="55879">
                <a:moveTo>
                  <a:pt x="96042" y="5469"/>
                </a:moveTo>
                <a:lnTo>
                  <a:pt x="85750" y="5469"/>
                </a:lnTo>
                <a:lnTo>
                  <a:pt x="87922" y="6354"/>
                </a:lnTo>
                <a:lnTo>
                  <a:pt x="89611" y="8043"/>
                </a:lnTo>
                <a:lnTo>
                  <a:pt x="91301" y="9652"/>
                </a:lnTo>
                <a:lnTo>
                  <a:pt x="92043" y="11582"/>
                </a:lnTo>
                <a:lnTo>
                  <a:pt x="92008" y="16811"/>
                </a:lnTo>
                <a:lnTo>
                  <a:pt x="91301" y="18580"/>
                </a:lnTo>
                <a:lnTo>
                  <a:pt x="89692" y="20189"/>
                </a:lnTo>
                <a:lnTo>
                  <a:pt x="88002" y="21798"/>
                </a:lnTo>
                <a:lnTo>
                  <a:pt x="85911" y="22602"/>
                </a:lnTo>
                <a:lnTo>
                  <a:pt x="95781" y="22602"/>
                </a:lnTo>
                <a:lnTo>
                  <a:pt x="97012" y="20832"/>
                </a:lnTo>
                <a:lnTo>
                  <a:pt x="98379" y="18982"/>
                </a:lnTo>
                <a:lnTo>
                  <a:pt x="99023" y="16811"/>
                </a:lnTo>
                <a:lnTo>
                  <a:pt x="98920" y="10054"/>
                </a:lnTo>
                <a:lnTo>
                  <a:pt x="97575" y="6917"/>
                </a:lnTo>
                <a:lnTo>
                  <a:pt x="96042" y="546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065696" y="2701980"/>
            <a:ext cx="20320" cy="55244"/>
          </a:xfrm>
          <a:custGeom>
            <a:avLst/>
            <a:gdLst/>
            <a:ahLst/>
            <a:cxnLst/>
            <a:rect l="l" t="t" r="r" b="b"/>
            <a:pathLst>
              <a:path w="20320" h="55244">
                <a:moveTo>
                  <a:pt x="20029" y="0"/>
                </a:moveTo>
                <a:lnTo>
                  <a:pt x="15766" y="0"/>
                </a:lnTo>
                <a:lnTo>
                  <a:pt x="14559" y="2332"/>
                </a:lnTo>
                <a:lnTo>
                  <a:pt x="12629" y="4826"/>
                </a:lnTo>
                <a:lnTo>
                  <a:pt x="6998" y="9813"/>
                </a:lnTo>
                <a:lnTo>
                  <a:pt x="370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53" y="12065"/>
                </a:lnTo>
                <a:lnTo>
                  <a:pt x="13353" y="54696"/>
                </a:lnTo>
                <a:lnTo>
                  <a:pt x="20029" y="54696"/>
                </a:lnTo>
                <a:lnTo>
                  <a:pt x="20029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999332" y="2014251"/>
            <a:ext cx="95885" cy="55244"/>
          </a:xfrm>
          <a:custGeom>
            <a:avLst/>
            <a:gdLst/>
            <a:ahLst/>
            <a:cxnLst/>
            <a:rect l="l" t="t" r="r" b="b"/>
            <a:pathLst>
              <a:path w="95885" h="55244">
                <a:moveTo>
                  <a:pt x="20029" y="12065"/>
                </a:moveTo>
                <a:lnTo>
                  <a:pt x="13353" y="12065"/>
                </a:lnTo>
                <a:lnTo>
                  <a:pt x="13353" y="54696"/>
                </a:lnTo>
                <a:lnTo>
                  <a:pt x="20029" y="54696"/>
                </a:lnTo>
                <a:lnTo>
                  <a:pt x="20029" y="12065"/>
                </a:lnTo>
                <a:close/>
              </a:path>
              <a:path w="95885" h="55244">
                <a:moveTo>
                  <a:pt x="20029" y="0"/>
                </a:moveTo>
                <a:lnTo>
                  <a:pt x="15766" y="0"/>
                </a:lnTo>
                <a:lnTo>
                  <a:pt x="14559" y="2332"/>
                </a:lnTo>
                <a:lnTo>
                  <a:pt x="12629" y="4826"/>
                </a:lnTo>
                <a:lnTo>
                  <a:pt x="6998" y="9813"/>
                </a:lnTo>
                <a:lnTo>
                  <a:pt x="370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53" y="12065"/>
                </a:lnTo>
                <a:lnTo>
                  <a:pt x="20029" y="12065"/>
                </a:lnTo>
                <a:lnTo>
                  <a:pt x="20029" y="0"/>
                </a:lnTo>
                <a:close/>
              </a:path>
              <a:path w="95885" h="55244">
                <a:moveTo>
                  <a:pt x="49873" y="47135"/>
                </a:moveTo>
                <a:lnTo>
                  <a:pt x="42231" y="47135"/>
                </a:lnTo>
                <a:lnTo>
                  <a:pt x="42231" y="54696"/>
                </a:lnTo>
                <a:lnTo>
                  <a:pt x="49873" y="54696"/>
                </a:lnTo>
                <a:lnTo>
                  <a:pt x="49873" y="47135"/>
                </a:lnTo>
                <a:close/>
              </a:path>
              <a:path w="95885" h="55244">
                <a:moveTo>
                  <a:pt x="92058" y="5550"/>
                </a:moveTo>
                <a:lnTo>
                  <a:pt x="81245" y="5550"/>
                </a:lnTo>
                <a:lnTo>
                  <a:pt x="83739" y="6434"/>
                </a:lnTo>
                <a:lnTo>
                  <a:pt x="85670" y="8284"/>
                </a:lnTo>
                <a:lnTo>
                  <a:pt x="87520" y="10134"/>
                </a:lnTo>
                <a:lnTo>
                  <a:pt x="88485" y="12306"/>
                </a:lnTo>
                <a:lnTo>
                  <a:pt x="88485" y="17535"/>
                </a:lnTo>
                <a:lnTo>
                  <a:pt x="87439" y="20189"/>
                </a:lnTo>
                <a:lnTo>
                  <a:pt x="85348" y="23004"/>
                </a:lnTo>
                <a:lnTo>
                  <a:pt x="83256" y="25900"/>
                </a:lnTo>
                <a:lnTo>
                  <a:pt x="79234" y="29761"/>
                </a:lnTo>
                <a:lnTo>
                  <a:pt x="69501" y="37724"/>
                </a:lnTo>
                <a:lnTo>
                  <a:pt x="66605" y="40459"/>
                </a:lnTo>
                <a:lnTo>
                  <a:pt x="64594" y="42872"/>
                </a:lnTo>
                <a:lnTo>
                  <a:pt x="62583" y="45205"/>
                </a:lnTo>
                <a:lnTo>
                  <a:pt x="61135" y="47618"/>
                </a:lnTo>
                <a:lnTo>
                  <a:pt x="59607" y="51559"/>
                </a:lnTo>
                <a:lnTo>
                  <a:pt x="59365" y="53087"/>
                </a:lnTo>
                <a:lnTo>
                  <a:pt x="59365" y="54696"/>
                </a:lnTo>
                <a:lnTo>
                  <a:pt x="95403" y="54696"/>
                </a:lnTo>
                <a:lnTo>
                  <a:pt x="95403" y="48261"/>
                </a:lnTo>
                <a:lnTo>
                  <a:pt x="68697" y="48261"/>
                </a:lnTo>
                <a:lnTo>
                  <a:pt x="69420" y="47055"/>
                </a:lnTo>
                <a:lnTo>
                  <a:pt x="70386" y="45848"/>
                </a:lnTo>
                <a:lnTo>
                  <a:pt x="72638" y="43435"/>
                </a:lnTo>
                <a:lnTo>
                  <a:pt x="75212" y="41183"/>
                </a:lnTo>
                <a:lnTo>
                  <a:pt x="84061" y="33783"/>
                </a:lnTo>
                <a:lnTo>
                  <a:pt x="87520" y="30565"/>
                </a:lnTo>
                <a:lnTo>
                  <a:pt x="89531" y="28233"/>
                </a:lnTo>
                <a:lnTo>
                  <a:pt x="91622" y="25900"/>
                </a:lnTo>
                <a:lnTo>
                  <a:pt x="93151" y="23648"/>
                </a:lnTo>
                <a:lnTo>
                  <a:pt x="94920" y="19465"/>
                </a:lnTo>
                <a:lnTo>
                  <a:pt x="95278" y="17535"/>
                </a:lnTo>
                <a:lnTo>
                  <a:pt x="95221" y="10617"/>
                </a:lnTo>
                <a:lnTo>
                  <a:pt x="93794" y="7239"/>
                </a:lnTo>
                <a:lnTo>
                  <a:pt x="92058" y="5550"/>
                </a:lnTo>
                <a:close/>
              </a:path>
              <a:path w="95885" h="55244">
                <a:moveTo>
                  <a:pt x="83578" y="0"/>
                </a:moveTo>
                <a:lnTo>
                  <a:pt x="73201" y="0"/>
                </a:lnTo>
                <a:lnTo>
                  <a:pt x="69018" y="1367"/>
                </a:lnTo>
                <a:lnTo>
                  <a:pt x="65962" y="4021"/>
                </a:lnTo>
                <a:lnTo>
                  <a:pt x="62905" y="6756"/>
                </a:lnTo>
                <a:lnTo>
                  <a:pt x="61135" y="10617"/>
                </a:lnTo>
                <a:lnTo>
                  <a:pt x="60652" y="15765"/>
                </a:lnTo>
                <a:lnTo>
                  <a:pt x="67570" y="16489"/>
                </a:lnTo>
                <a:lnTo>
                  <a:pt x="67570" y="13030"/>
                </a:lnTo>
                <a:lnTo>
                  <a:pt x="68536" y="10376"/>
                </a:lnTo>
                <a:lnTo>
                  <a:pt x="72397" y="6515"/>
                </a:lnTo>
                <a:lnTo>
                  <a:pt x="74971" y="5550"/>
                </a:lnTo>
                <a:lnTo>
                  <a:pt x="92058" y="5550"/>
                </a:lnTo>
                <a:lnTo>
                  <a:pt x="90818" y="4343"/>
                </a:lnTo>
                <a:lnTo>
                  <a:pt x="87761" y="1447"/>
                </a:lnTo>
                <a:lnTo>
                  <a:pt x="83578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99332" y="1326522"/>
            <a:ext cx="95885" cy="55244"/>
          </a:xfrm>
          <a:custGeom>
            <a:avLst/>
            <a:gdLst/>
            <a:ahLst/>
            <a:cxnLst/>
            <a:rect l="l" t="t" r="r" b="b"/>
            <a:pathLst>
              <a:path w="95885" h="55244">
                <a:moveTo>
                  <a:pt x="20029" y="12065"/>
                </a:moveTo>
                <a:lnTo>
                  <a:pt x="13353" y="12065"/>
                </a:lnTo>
                <a:lnTo>
                  <a:pt x="13353" y="54696"/>
                </a:lnTo>
                <a:lnTo>
                  <a:pt x="20029" y="54696"/>
                </a:lnTo>
                <a:lnTo>
                  <a:pt x="20029" y="12065"/>
                </a:lnTo>
                <a:close/>
              </a:path>
              <a:path w="95885" h="55244">
                <a:moveTo>
                  <a:pt x="20029" y="0"/>
                </a:moveTo>
                <a:lnTo>
                  <a:pt x="15766" y="0"/>
                </a:lnTo>
                <a:lnTo>
                  <a:pt x="14559" y="2332"/>
                </a:lnTo>
                <a:lnTo>
                  <a:pt x="12629" y="4826"/>
                </a:lnTo>
                <a:lnTo>
                  <a:pt x="6998" y="9813"/>
                </a:lnTo>
                <a:lnTo>
                  <a:pt x="370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53" y="12065"/>
                </a:lnTo>
                <a:lnTo>
                  <a:pt x="20029" y="12065"/>
                </a:lnTo>
                <a:lnTo>
                  <a:pt x="20029" y="0"/>
                </a:lnTo>
                <a:close/>
              </a:path>
              <a:path w="95885" h="55244">
                <a:moveTo>
                  <a:pt x="49873" y="47135"/>
                </a:moveTo>
                <a:lnTo>
                  <a:pt x="42231" y="47135"/>
                </a:lnTo>
                <a:lnTo>
                  <a:pt x="42231" y="54696"/>
                </a:lnTo>
                <a:lnTo>
                  <a:pt x="49873" y="54696"/>
                </a:lnTo>
                <a:lnTo>
                  <a:pt x="49873" y="47135"/>
                </a:lnTo>
                <a:close/>
              </a:path>
              <a:path w="95885" h="55244">
                <a:moveTo>
                  <a:pt x="88405" y="41665"/>
                </a:moveTo>
                <a:lnTo>
                  <a:pt x="81728" y="41665"/>
                </a:lnTo>
                <a:lnTo>
                  <a:pt x="81728" y="54696"/>
                </a:lnTo>
                <a:lnTo>
                  <a:pt x="88405" y="54696"/>
                </a:lnTo>
                <a:lnTo>
                  <a:pt x="88405" y="41665"/>
                </a:lnTo>
                <a:close/>
              </a:path>
              <a:path w="95885" h="55244">
                <a:moveTo>
                  <a:pt x="88405" y="241"/>
                </a:moveTo>
                <a:lnTo>
                  <a:pt x="82935" y="241"/>
                </a:lnTo>
                <a:lnTo>
                  <a:pt x="58078" y="35552"/>
                </a:lnTo>
                <a:lnTo>
                  <a:pt x="58078" y="41665"/>
                </a:lnTo>
                <a:lnTo>
                  <a:pt x="95725" y="41665"/>
                </a:lnTo>
                <a:lnTo>
                  <a:pt x="95725" y="35552"/>
                </a:lnTo>
                <a:lnTo>
                  <a:pt x="64674" y="35552"/>
                </a:lnTo>
                <a:lnTo>
                  <a:pt x="81728" y="10939"/>
                </a:lnTo>
                <a:lnTo>
                  <a:pt x="88405" y="10939"/>
                </a:lnTo>
                <a:lnTo>
                  <a:pt x="88405" y="241"/>
                </a:lnTo>
                <a:close/>
              </a:path>
              <a:path w="95885" h="55244">
                <a:moveTo>
                  <a:pt x="88405" y="10939"/>
                </a:moveTo>
                <a:lnTo>
                  <a:pt x="81728" y="10939"/>
                </a:lnTo>
                <a:lnTo>
                  <a:pt x="81728" y="35552"/>
                </a:lnTo>
                <a:lnTo>
                  <a:pt x="88405" y="35552"/>
                </a:lnTo>
                <a:lnTo>
                  <a:pt x="88405" y="1093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4135841" y="1348159"/>
          <a:ext cx="1689735" cy="4813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550"/>
                <a:gridCol w="336550"/>
                <a:gridCol w="336550"/>
                <a:gridCol w="336550"/>
                <a:gridCol w="336550"/>
              </a:tblGrid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6870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48" name="object 4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77463" y="1549974"/>
            <a:ext cx="1973752" cy="4646312"/>
          </a:xfrm>
          <a:prstGeom prst="rect">
            <a:avLst/>
          </a:prstGeom>
        </p:spPr>
      </p:pic>
      <p:sp>
        <p:nvSpPr>
          <p:cNvPr id="49" name="object 49"/>
          <p:cNvSpPr/>
          <p:nvPr/>
        </p:nvSpPr>
        <p:spPr>
          <a:xfrm>
            <a:off x="4728131" y="1221633"/>
            <a:ext cx="481965" cy="81915"/>
          </a:xfrm>
          <a:custGeom>
            <a:avLst/>
            <a:gdLst/>
            <a:ahLst/>
            <a:cxnLst/>
            <a:rect l="l" t="t" r="r" b="b"/>
            <a:pathLst>
              <a:path w="481964" h="81915">
                <a:moveTo>
                  <a:pt x="31372" y="10858"/>
                </a:moveTo>
                <a:lnTo>
                  <a:pt x="18662" y="10858"/>
                </a:lnTo>
                <a:lnTo>
                  <a:pt x="18662" y="63142"/>
                </a:lnTo>
                <a:lnTo>
                  <a:pt x="31372" y="63142"/>
                </a:lnTo>
                <a:lnTo>
                  <a:pt x="31372" y="10858"/>
                </a:lnTo>
                <a:close/>
              </a:path>
              <a:path w="481964" h="81915">
                <a:moveTo>
                  <a:pt x="49954" y="241"/>
                </a:moveTo>
                <a:lnTo>
                  <a:pt x="0" y="241"/>
                </a:lnTo>
                <a:lnTo>
                  <a:pt x="0" y="10858"/>
                </a:lnTo>
                <a:lnTo>
                  <a:pt x="49954" y="10858"/>
                </a:lnTo>
                <a:lnTo>
                  <a:pt x="49954" y="241"/>
                </a:lnTo>
                <a:close/>
              </a:path>
              <a:path w="481964" h="81915">
                <a:moveTo>
                  <a:pt x="126132" y="17052"/>
                </a:moveTo>
                <a:lnTo>
                  <a:pt x="82211" y="17052"/>
                </a:lnTo>
                <a:lnTo>
                  <a:pt x="82211" y="28072"/>
                </a:lnTo>
                <a:lnTo>
                  <a:pt x="126132" y="28072"/>
                </a:lnTo>
                <a:lnTo>
                  <a:pt x="126132" y="17052"/>
                </a:lnTo>
                <a:close/>
              </a:path>
              <a:path w="481964" h="81915">
                <a:moveTo>
                  <a:pt x="126132" y="36035"/>
                </a:moveTo>
                <a:lnTo>
                  <a:pt x="82211" y="36035"/>
                </a:lnTo>
                <a:lnTo>
                  <a:pt x="82211" y="47135"/>
                </a:lnTo>
                <a:lnTo>
                  <a:pt x="126132" y="47135"/>
                </a:lnTo>
                <a:lnTo>
                  <a:pt x="126132" y="36035"/>
                </a:lnTo>
                <a:close/>
              </a:path>
              <a:path w="481964" h="81915">
                <a:moveTo>
                  <a:pt x="186704" y="0"/>
                </a:moveTo>
                <a:lnTo>
                  <a:pt x="174558" y="0"/>
                </a:lnTo>
                <a:lnTo>
                  <a:pt x="169811" y="2091"/>
                </a:lnTo>
                <a:lnTo>
                  <a:pt x="160239" y="31933"/>
                </a:lnTo>
                <a:lnTo>
                  <a:pt x="160599" y="40390"/>
                </a:lnTo>
                <a:lnTo>
                  <a:pt x="174477" y="64188"/>
                </a:lnTo>
                <a:lnTo>
                  <a:pt x="186704" y="64188"/>
                </a:lnTo>
                <a:lnTo>
                  <a:pt x="191450" y="62016"/>
                </a:lnTo>
                <a:lnTo>
                  <a:pt x="194909" y="57753"/>
                </a:lnTo>
                <a:lnTo>
                  <a:pt x="197003" y="54213"/>
                </a:lnTo>
                <a:lnTo>
                  <a:pt x="179143" y="54213"/>
                </a:lnTo>
                <a:lnTo>
                  <a:pt x="177856" y="53731"/>
                </a:lnTo>
                <a:lnTo>
                  <a:pt x="172859" y="40390"/>
                </a:lnTo>
                <a:lnTo>
                  <a:pt x="172881" y="23684"/>
                </a:lnTo>
                <a:lnTo>
                  <a:pt x="179143" y="9974"/>
                </a:lnTo>
                <a:lnTo>
                  <a:pt x="196976" y="9974"/>
                </a:lnTo>
                <a:lnTo>
                  <a:pt x="194909" y="6515"/>
                </a:lnTo>
                <a:lnTo>
                  <a:pt x="191450" y="2171"/>
                </a:lnTo>
                <a:lnTo>
                  <a:pt x="186704" y="0"/>
                </a:lnTo>
                <a:close/>
              </a:path>
              <a:path w="481964" h="81915">
                <a:moveTo>
                  <a:pt x="196976" y="9974"/>
                </a:moveTo>
                <a:lnTo>
                  <a:pt x="182119" y="9974"/>
                </a:lnTo>
                <a:lnTo>
                  <a:pt x="183406" y="10456"/>
                </a:lnTo>
                <a:lnTo>
                  <a:pt x="184532" y="11341"/>
                </a:lnTo>
                <a:lnTo>
                  <a:pt x="188394" y="23684"/>
                </a:lnTo>
                <a:lnTo>
                  <a:pt x="188391" y="40390"/>
                </a:lnTo>
                <a:lnTo>
                  <a:pt x="187991" y="44722"/>
                </a:lnTo>
                <a:lnTo>
                  <a:pt x="186543" y="50192"/>
                </a:lnTo>
                <a:lnTo>
                  <a:pt x="185658" y="51881"/>
                </a:lnTo>
                <a:lnTo>
                  <a:pt x="184371" y="52904"/>
                </a:lnTo>
                <a:lnTo>
                  <a:pt x="183406" y="53731"/>
                </a:lnTo>
                <a:lnTo>
                  <a:pt x="182119" y="54213"/>
                </a:lnTo>
                <a:lnTo>
                  <a:pt x="197003" y="54213"/>
                </a:lnTo>
                <a:lnTo>
                  <a:pt x="197595" y="53212"/>
                </a:lnTo>
                <a:lnTo>
                  <a:pt x="199504" y="47427"/>
                </a:lnTo>
                <a:lnTo>
                  <a:pt x="200644" y="40390"/>
                </a:lnTo>
                <a:lnTo>
                  <a:pt x="201023" y="32094"/>
                </a:lnTo>
                <a:lnTo>
                  <a:pt x="200626" y="23684"/>
                </a:lnTo>
                <a:lnTo>
                  <a:pt x="199524" y="16891"/>
                </a:lnTo>
                <a:lnTo>
                  <a:pt x="199358" y="16328"/>
                </a:lnTo>
                <a:lnTo>
                  <a:pt x="197595" y="11009"/>
                </a:lnTo>
                <a:lnTo>
                  <a:pt x="196976" y="9974"/>
                </a:lnTo>
                <a:close/>
              </a:path>
              <a:path w="481964" h="81915">
                <a:moveTo>
                  <a:pt x="225236" y="51076"/>
                </a:moveTo>
                <a:lnTo>
                  <a:pt x="213169" y="51076"/>
                </a:lnTo>
                <a:lnTo>
                  <a:pt x="213169" y="63142"/>
                </a:lnTo>
                <a:lnTo>
                  <a:pt x="225236" y="63142"/>
                </a:lnTo>
                <a:lnTo>
                  <a:pt x="225236" y="51076"/>
                </a:lnTo>
                <a:close/>
              </a:path>
              <a:path w="481964" h="81915">
                <a:moveTo>
                  <a:pt x="247920" y="45687"/>
                </a:moveTo>
                <a:lnTo>
                  <a:pt x="235854" y="46974"/>
                </a:lnTo>
                <a:lnTo>
                  <a:pt x="236578" y="52203"/>
                </a:lnTo>
                <a:lnTo>
                  <a:pt x="238750" y="56385"/>
                </a:lnTo>
                <a:lnTo>
                  <a:pt x="246150" y="62659"/>
                </a:lnTo>
                <a:lnTo>
                  <a:pt x="250816" y="64188"/>
                </a:lnTo>
                <a:lnTo>
                  <a:pt x="263928" y="64188"/>
                </a:lnTo>
                <a:lnTo>
                  <a:pt x="269559" y="61372"/>
                </a:lnTo>
                <a:lnTo>
                  <a:pt x="273661" y="55822"/>
                </a:lnTo>
                <a:lnTo>
                  <a:pt x="274640" y="54535"/>
                </a:lnTo>
                <a:lnTo>
                  <a:pt x="254597" y="54535"/>
                </a:lnTo>
                <a:lnTo>
                  <a:pt x="252666" y="53731"/>
                </a:lnTo>
                <a:lnTo>
                  <a:pt x="250977" y="52122"/>
                </a:lnTo>
                <a:lnTo>
                  <a:pt x="249288" y="50594"/>
                </a:lnTo>
                <a:lnTo>
                  <a:pt x="248242" y="48422"/>
                </a:lnTo>
                <a:lnTo>
                  <a:pt x="247920" y="45687"/>
                </a:lnTo>
                <a:close/>
              </a:path>
              <a:path w="481964" h="81915">
                <a:moveTo>
                  <a:pt x="276239" y="30646"/>
                </a:moveTo>
                <a:lnTo>
                  <a:pt x="259182" y="30646"/>
                </a:lnTo>
                <a:lnTo>
                  <a:pt x="261434" y="31611"/>
                </a:lnTo>
                <a:lnTo>
                  <a:pt x="263204" y="33541"/>
                </a:lnTo>
                <a:lnTo>
                  <a:pt x="264893" y="35472"/>
                </a:lnTo>
                <a:lnTo>
                  <a:pt x="265778" y="38368"/>
                </a:lnTo>
                <a:lnTo>
                  <a:pt x="265778" y="46331"/>
                </a:lnTo>
                <a:lnTo>
                  <a:pt x="264893" y="49387"/>
                </a:lnTo>
                <a:lnTo>
                  <a:pt x="263204" y="51479"/>
                </a:lnTo>
                <a:lnTo>
                  <a:pt x="261434" y="53490"/>
                </a:lnTo>
                <a:lnTo>
                  <a:pt x="259262" y="54535"/>
                </a:lnTo>
                <a:lnTo>
                  <a:pt x="274640" y="54535"/>
                </a:lnTo>
                <a:lnTo>
                  <a:pt x="276718" y="51800"/>
                </a:lnTo>
                <a:lnTo>
                  <a:pt x="278166" y="47216"/>
                </a:lnTo>
                <a:lnTo>
                  <a:pt x="278049" y="35472"/>
                </a:lnTo>
                <a:lnTo>
                  <a:pt x="276316" y="30726"/>
                </a:lnTo>
                <a:close/>
              </a:path>
              <a:path w="481964" h="81915">
                <a:moveTo>
                  <a:pt x="275431" y="1045"/>
                </a:moveTo>
                <a:lnTo>
                  <a:pt x="243496" y="1045"/>
                </a:lnTo>
                <a:lnTo>
                  <a:pt x="237382" y="33783"/>
                </a:lnTo>
                <a:lnTo>
                  <a:pt x="247116" y="35231"/>
                </a:lnTo>
                <a:lnTo>
                  <a:pt x="249851" y="32174"/>
                </a:lnTo>
                <a:lnTo>
                  <a:pt x="252988" y="30646"/>
                </a:lnTo>
                <a:lnTo>
                  <a:pt x="276239" y="30646"/>
                </a:lnTo>
                <a:lnTo>
                  <a:pt x="268915" y="23004"/>
                </a:lnTo>
                <a:lnTo>
                  <a:pt x="250736" y="23004"/>
                </a:lnTo>
                <a:lnTo>
                  <a:pt x="252666" y="12387"/>
                </a:lnTo>
                <a:lnTo>
                  <a:pt x="275431" y="12387"/>
                </a:lnTo>
                <a:lnTo>
                  <a:pt x="275431" y="1045"/>
                </a:lnTo>
                <a:close/>
              </a:path>
              <a:path w="481964" h="81915">
                <a:moveTo>
                  <a:pt x="264330" y="20993"/>
                </a:moveTo>
                <a:lnTo>
                  <a:pt x="256206" y="20993"/>
                </a:lnTo>
                <a:lnTo>
                  <a:pt x="253471" y="21717"/>
                </a:lnTo>
                <a:lnTo>
                  <a:pt x="250736" y="23004"/>
                </a:lnTo>
                <a:lnTo>
                  <a:pt x="268915" y="23004"/>
                </a:lnTo>
                <a:lnTo>
                  <a:pt x="264330" y="20993"/>
                </a:lnTo>
                <a:close/>
              </a:path>
              <a:path w="481964" h="81915">
                <a:moveTo>
                  <a:pt x="321605" y="48261"/>
                </a:moveTo>
                <a:lnTo>
                  <a:pt x="309538" y="50111"/>
                </a:lnTo>
                <a:lnTo>
                  <a:pt x="310584" y="54455"/>
                </a:lnTo>
                <a:lnTo>
                  <a:pt x="312997" y="57833"/>
                </a:lnTo>
                <a:lnTo>
                  <a:pt x="316617" y="60327"/>
                </a:lnTo>
                <a:lnTo>
                  <a:pt x="320237" y="62901"/>
                </a:lnTo>
                <a:lnTo>
                  <a:pt x="325144" y="64107"/>
                </a:lnTo>
                <a:lnTo>
                  <a:pt x="338175" y="64107"/>
                </a:lnTo>
                <a:lnTo>
                  <a:pt x="343324" y="62659"/>
                </a:lnTo>
                <a:lnTo>
                  <a:pt x="350322" y="56627"/>
                </a:lnTo>
                <a:lnTo>
                  <a:pt x="350912" y="55420"/>
                </a:lnTo>
                <a:lnTo>
                  <a:pt x="328523" y="55420"/>
                </a:lnTo>
                <a:lnTo>
                  <a:pt x="326270" y="54857"/>
                </a:lnTo>
                <a:lnTo>
                  <a:pt x="324742" y="53570"/>
                </a:lnTo>
                <a:lnTo>
                  <a:pt x="323133" y="52363"/>
                </a:lnTo>
                <a:lnTo>
                  <a:pt x="322087" y="50594"/>
                </a:lnTo>
                <a:lnTo>
                  <a:pt x="321605" y="48261"/>
                </a:lnTo>
                <a:close/>
              </a:path>
              <a:path w="481964" h="81915">
                <a:moveTo>
                  <a:pt x="336567" y="16489"/>
                </a:moveTo>
                <a:lnTo>
                  <a:pt x="323776" y="16489"/>
                </a:lnTo>
                <a:lnTo>
                  <a:pt x="318950" y="17856"/>
                </a:lnTo>
                <a:lnTo>
                  <a:pt x="315893" y="20591"/>
                </a:lnTo>
                <a:lnTo>
                  <a:pt x="312756" y="23246"/>
                </a:lnTo>
                <a:lnTo>
                  <a:pt x="311147" y="26543"/>
                </a:lnTo>
                <a:lnTo>
                  <a:pt x="311147" y="34909"/>
                </a:lnTo>
                <a:lnTo>
                  <a:pt x="312997" y="38287"/>
                </a:lnTo>
                <a:lnTo>
                  <a:pt x="319191" y="42550"/>
                </a:lnTo>
                <a:lnTo>
                  <a:pt x="325385" y="44481"/>
                </a:lnTo>
                <a:lnTo>
                  <a:pt x="337130" y="47135"/>
                </a:lnTo>
                <a:lnTo>
                  <a:pt x="338497" y="47618"/>
                </a:lnTo>
                <a:lnTo>
                  <a:pt x="339704" y="48824"/>
                </a:lnTo>
                <a:lnTo>
                  <a:pt x="339945" y="49548"/>
                </a:lnTo>
                <a:lnTo>
                  <a:pt x="339945" y="51881"/>
                </a:lnTo>
                <a:lnTo>
                  <a:pt x="339463" y="52926"/>
                </a:lnTo>
                <a:lnTo>
                  <a:pt x="336808" y="54857"/>
                </a:lnTo>
                <a:lnTo>
                  <a:pt x="334475" y="55420"/>
                </a:lnTo>
                <a:lnTo>
                  <a:pt x="350912" y="55420"/>
                </a:lnTo>
                <a:lnTo>
                  <a:pt x="352092" y="53007"/>
                </a:lnTo>
                <a:lnTo>
                  <a:pt x="352092" y="45044"/>
                </a:lnTo>
                <a:lnTo>
                  <a:pt x="328442" y="33059"/>
                </a:lnTo>
                <a:lnTo>
                  <a:pt x="324661" y="31933"/>
                </a:lnTo>
                <a:lnTo>
                  <a:pt x="323535" y="31128"/>
                </a:lnTo>
                <a:lnTo>
                  <a:pt x="322811" y="30565"/>
                </a:lnTo>
                <a:lnTo>
                  <a:pt x="322409" y="29841"/>
                </a:lnTo>
                <a:lnTo>
                  <a:pt x="322409" y="27991"/>
                </a:lnTo>
                <a:lnTo>
                  <a:pt x="322811" y="27106"/>
                </a:lnTo>
                <a:lnTo>
                  <a:pt x="323776" y="26543"/>
                </a:lnTo>
                <a:lnTo>
                  <a:pt x="325144" y="25659"/>
                </a:lnTo>
                <a:lnTo>
                  <a:pt x="327396" y="25176"/>
                </a:lnTo>
                <a:lnTo>
                  <a:pt x="349518" y="25176"/>
                </a:lnTo>
                <a:lnTo>
                  <a:pt x="349357" y="24613"/>
                </a:lnTo>
                <a:lnTo>
                  <a:pt x="347265" y="21637"/>
                </a:lnTo>
                <a:lnTo>
                  <a:pt x="344289" y="19545"/>
                </a:lnTo>
                <a:lnTo>
                  <a:pt x="341232" y="17535"/>
                </a:lnTo>
                <a:lnTo>
                  <a:pt x="336567" y="16489"/>
                </a:lnTo>
                <a:close/>
              </a:path>
              <a:path w="481964" h="81915">
                <a:moveTo>
                  <a:pt x="349518" y="25176"/>
                </a:moveTo>
                <a:lnTo>
                  <a:pt x="333108" y="25176"/>
                </a:lnTo>
                <a:lnTo>
                  <a:pt x="335038" y="25659"/>
                </a:lnTo>
                <a:lnTo>
                  <a:pt x="336406" y="26624"/>
                </a:lnTo>
                <a:lnTo>
                  <a:pt x="337773" y="27509"/>
                </a:lnTo>
                <a:lnTo>
                  <a:pt x="338658" y="28876"/>
                </a:lnTo>
                <a:lnTo>
                  <a:pt x="339141" y="30646"/>
                </a:lnTo>
                <a:lnTo>
                  <a:pt x="350483" y="28554"/>
                </a:lnTo>
                <a:lnTo>
                  <a:pt x="349518" y="25176"/>
                </a:lnTo>
                <a:close/>
              </a:path>
              <a:path w="481964" h="81915">
                <a:moveTo>
                  <a:pt x="388210" y="16489"/>
                </a:moveTo>
                <a:lnTo>
                  <a:pt x="375420" y="16489"/>
                </a:lnTo>
                <a:lnTo>
                  <a:pt x="370433" y="18661"/>
                </a:lnTo>
                <a:lnTo>
                  <a:pt x="362549" y="27187"/>
                </a:lnTo>
                <a:lnTo>
                  <a:pt x="360620" y="32898"/>
                </a:lnTo>
                <a:lnTo>
                  <a:pt x="360656" y="47376"/>
                </a:lnTo>
                <a:lnTo>
                  <a:pt x="362067" y="52203"/>
                </a:lnTo>
                <a:lnTo>
                  <a:pt x="365043" y="56385"/>
                </a:lnTo>
                <a:lnTo>
                  <a:pt x="368904" y="61533"/>
                </a:lnTo>
                <a:lnTo>
                  <a:pt x="374696" y="64107"/>
                </a:lnTo>
                <a:lnTo>
                  <a:pt x="387647" y="64107"/>
                </a:lnTo>
                <a:lnTo>
                  <a:pt x="391830" y="62981"/>
                </a:lnTo>
                <a:lnTo>
                  <a:pt x="395128" y="60648"/>
                </a:lnTo>
                <a:lnTo>
                  <a:pt x="398507" y="58396"/>
                </a:lnTo>
                <a:lnTo>
                  <a:pt x="400862" y="55098"/>
                </a:lnTo>
                <a:lnTo>
                  <a:pt x="380005" y="55098"/>
                </a:lnTo>
                <a:lnTo>
                  <a:pt x="377672" y="54133"/>
                </a:lnTo>
                <a:lnTo>
                  <a:pt x="375822" y="52122"/>
                </a:lnTo>
                <a:lnTo>
                  <a:pt x="373972" y="50192"/>
                </a:lnTo>
                <a:lnTo>
                  <a:pt x="373007" y="47376"/>
                </a:lnTo>
                <a:lnTo>
                  <a:pt x="372926" y="43837"/>
                </a:lnTo>
                <a:lnTo>
                  <a:pt x="403092" y="43837"/>
                </a:lnTo>
                <a:lnTo>
                  <a:pt x="403220" y="36437"/>
                </a:lnTo>
                <a:lnTo>
                  <a:pt x="373087" y="36437"/>
                </a:lnTo>
                <a:lnTo>
                  <a:pt x="373170" y="32898"/>
                </a:lnTo>
                <a:lnTo>
                  <a:pt x="373972" y="30565"/>
                </a:lnTo>
                <a:lnTo>
                  <a:pt x="377350" y="26704"/>
                </a:lnTo>
                <a:lnTo>
                  <a:pt x="379522" y="25739"/>
                </a:lnTo>
                <a:lnTo>
                  <a:pt x="399643" y="25739"/>
                </a:lnTo>
                <a:lnTo>
                  <a:pt x="397461" y="23246"/>
                </a:lnTo>
                <a:lnTo>
                  <a:pt x="393600" y="18741"/>
                </a:lnTo>
                <a:lnTo>
                  <a:pt x="388210" y="16489"/>
                </a:lnTo>
                <a:close/>
              </a:path>
              <a:path w="481964" h="81915">
                <a:moveTo>
                  <a:pt x="390462" y="48583"/>
                </a:moveTo>
                <a:lnTo>
                  <a:pt x="389819" y="50916"/>
                </a:lnTo>
                <a:lnTo>
                  <a:pt x="388854" y="52524"/>
                </a:lnTo>
                <a:lnTo>
                  <a:pt x="386279" y="54616"/>
                </a:lnTo>
                <a:lnTo>
                  <a:pt x="384671" y="55098"/>
                </a:lnTo>
                <a:lnTo>
                  <a:pt x="400862" y="55098"/>
                </a:lnTo>
                <a:lnTo>
                  <a:pt x="402448" y="50594"/>
                </a:lnTo>
                <a:lnTo>
                  <a:pt x="390462" y="48583"/>
                </a:lnTo>
                <a:close/>
              </a:path>
              <a:path w="481964" h="81915">
                <a:moveTo>
                  <a:pt x="399643" y="25739"/>
                </a:moveTo>
                <a:lnTo>
                  <a:pt x="384671" y="25739"/>
                </a:lnTo>
                <a:lnTo>
                  <a:pt x="386762" y="26624"/>
                </a:lnTo>
                <a:lnTo>
                  <a:pt x="390141" y="30324"/>
                </a:lnTo>
                <a:lnTo>
                  <a:pt x="391026" y="32898"/>
                </a:lnTo>
                <a:lnTo>
                  <a:pt x="391106" y="36437"/>
                </a:lnTo>
                <a:lnTo>
                  <a:pt x="403220" y="36437"/>
                </a:lnTo>
                <a:lnTo>
                  <a:pt x="403253" y="34587"/>
                </a:lnTo>
                <a:lnTo>
                  <a:pt x="401402" y="27750"/>
                </a:lnTo>
                <a:lnTo>
                  <a:pt x="399643" y="25739"/>
                </a:lnTo>
                <a:close/>
              </a:path>
              <a:path w="481964" h="81915">
                <a:moveTo>
                  <a:pt x="413308" y="66118"/>
                </a:moveTo>
                <a:lnTo>
                  <a:pt x="426822" y="81562"/>
                </a:lnTo>
                <a:lnTo>
                  <a:pt x="438566" y="81562"/>
                </a:lnTo>
                <a:lnTo>
                  <a:pt x="442025" y="81160"/>
                </a:lnTo>
                <a:lnTo>
                  <a:pt x="444680" y="80275"/>
                </a:lnTo>
                <a:lnTo>
                  <a:pt x="447335" y="79470"/>
                </a:lnTo>
                <a:lnTo>
                  <a:pt x="454172" y="72392"/>
                </a:lnTo>
                <a:lnTo>
                  <a:pt x="431568" y="72392"/>
                </a:lnTo>
                <a:lnTo>
                  <a:pt x="429798" y="71909"/>
                </a:lnTo>
                <a:lnTo>
                  <a:pt x="427787" y="70462"/>
                </a:lnTo>
                <a:lnTo>
                  <a:pt x="427305" y="69416"/>
                </a:lnTo>
                <a:lnTo>
                  <a:pt x="427063" y="67807"/>
                </a:lnTo>
                <a:lnTo>
                  <a:pt x="413308" y="66118"/>
                </a:lnTo>
                <a:close/>
              </a:path>
              <a:path w="481964" h="81915">
                <a:moveTo>
                  <a:pt x="456103" y="55742"/>
                </a:moveTo>
                <a:lnTo>
                  <a:pt x="444117" y="55742"/>
                </a:lnTo>
                <a:lnTo>
                  <a:pt x="444117" y="65072"/>
                </a:lnTo>
                <a:lnTo>
                  <a:pt x="443876" y="66922"/>
                </a:lnTo>
                <a:lnTo>
                  <a:pt x="437199" y="72392"/>
                </a:lnTo>
                <a:lnTo>
                  <a:pt x="454172" y="72392"/>
                </a:lnTo>
                <a:lnTo>
                  <a:pt x="455674" y="67888"/>
                </a:lnTo>
                <a:lnTo>
                  <a:pt x="456103" y="63785"/>
                </a:lnTo>
                <a:lnTo>
                  <a:pt x="456103" y="55742"/>
                </a:lnTo>
                <a:close/>
              </a:path>
              <a:path w="481964" h="81915">
                <a:moveTo>
                  <a:pt x="436555" y="16489"/>
                </a:moveTo>
                <a:lnTo>
                  <a:pt x="425454" y="16489"/>
                </a:lnTo>
                <a:lnTo>
                  <a:pt x="420869" y="18500"/>
                </a:lnTo>
                <a:lnTo>
                  <a:pt x="413549" y="26624"/>
                </a:lnTo>
                <a:lnTo>
                  <a:pt x="411699" y="32415"/>
                </a:lnTo>
                <a:lnTo>
                  <a:pt x="411699" y="46170"/>
                </a:lnTo>
                <a:lnTo>
                  <a:pt x="413067" y="51237"/>
                </a:lnTo>
                <a:lnTo>
                  <a:pt x="415882" y="55340"/>
                </a:lnTo>
                <a:lnTo>
                  <a:pt x="419502" y="60487"/>
                </a:lnTo>
                <a:lnTo>
                  <a:pt x="424328" y="63142"/>
                </a:lnTo>
                <a:lnTo>
                  <a:pt x="435912" y="63142"/>
                </a:lnTo>
                <a:lnTo>
                  <a:pt x="440497" y="60648"/>
                </a:lnTo>
                <a:lnTo>
                  <a:pt x="444117" y="55742"/>
                </a:lnTo>
                <a:lnTo>
                  <a:pt x="456103" y="55742"/>
                </a:lnTo>
                <a:lnTo>
                  <a:pt x="456103" y="53409"/>
                </a:lnTo>
                <a:lnTo>
                  <a:pt x="431005" y="53409"/>
                </a:lnTo>
                <a:lnTo>
                  <a:pt x="428753" y="52283"/>
                </a:lnTo>
                <a:lnTo>
                  <a:pt x="426822" y="50031"/>
                </a:lnTo>
                <a:lnTo>
                  <a:pt x="424972" y="47779"/>
                </a:lnTo>
                <a:lnTo>
                  <a:pt x="424087" y="44239"/>
                </a:lnTo>
                <a:lnTo>
                  <a:pt x="424087" y="34748"/>
                </a:lnTo>
                <a:lnTo>
                  <a:pt x="424972" y="31370"/>
                </a:lnTo>
                <a:lnTo>
                  <a:pt x="426822" y="29117"/>
                </a:lnTo>
                <a:lnTo>
                  <a:pt x="428753" y="26865"/>
                </a:lnTo>
                <a:lnTo>
                  <a:pt x="431085" y="25739"/>
                </a:lnTo>
                <a:lnTo>
                  <a:pt x="456103" y="25739"/>
                </a:lnTo>
                <a:lnTo>
                  <a:pt x="456103" y="23969"/>
                </a:lnTo>
                <a:lnTo>
                  <a:pt x="444841" y="23969"/>
                </a:lnTo>
                <a:lnTo>
                  <a:pt x="441221" y="18982"/>
                </a:lnTo>
                <a:lnTo>
                  <a:pt x="436555" y="16489"/>
                </a:lnTo>
                <a:close/>
              </a:path>
              <a:path w="481964" h="81915">
                <a:moveTo>
                  <a:pt x="456103" y="25739"/>
                </a:moveTo>
                <a:lnTo>
                  <a:pt x="436958" y="25739"/>
                </a:lnTo>
                <a:lnTo>
                  <a:pt x="439451" y="26865"/>
                </a:lnTo>
                <a:lnTo>
                  <a:pt x="441382" y="29198"/>
                </a:lnTo>
                <a:lnTo>
                  <a:pt x="443312" y="31450"/>
                </a:lnTo>
                <a:lnTo>
                  <a:pt x="444212" y="34748"/>
                </a:lnTo>
                <a:lnTo>
                  <a:pt x="444278" y="44239"/>
                </a:lnTo>
                <a:lnTo>
                  <a:pt x="443312" y="47618"/>
                </a:lnTo>
                <a:lnTo>
                  <a:pt x="439210" y="52203"/>
                </a:lnTo>
                <a:lnTo>
                  <a:pt x="436716" y="53409"/>
                </a:lnTo>
                <a:lnTo>
                  <a:pt x="456103" y="53409"/>
                </a:lnTo>
                <a:lnTo>
                  <a:pt x="456103" y="25739"/>
                </a:lnTo>
                <a:close/>
              </a:path>
              <a:path w="481964" h="81915">
                <a:moveTo>
                  <a:pt x="456103" y="17535"/>
                </a:moveTo>
                <a:lnTo>
                  <a:pt x="444841" y="17535"/>
                </a:lnTo>
                <a:lnTo>
                  <a:pt x="444841" y="23969"/>
                </a:lnTo>
                <a:lnTo>
                  <a:pt x="456103" y="23969"/>
                </a:lnTo>
                <a:lnTo>
                  <a:pt x="456103" y="17535"/>
                </a:lnTo>
                <a:close/>
              </a:path>
              <a:path w="481964" h="81915">
                <a:moveTo>
                  <a:pt x="481764" y="51076"/>
                </a:moveTo>
                <a:lnTo>
                  <a:pt x="469697" y="51076"/>
                </a:lnTo>
                <a:lnTo>
                  <a:pt x="469697" y="63142"/>
                </a:lnTo>
                <a:lnTo>
                  <a:pt x="481764" y="63142"/>
                </a:lnTo>
                <a:lnTo>
                  <a:pt x="481764" y="51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50" name="object 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61928" y="6325129"/>
            <a:ext cx="614090" cy="82449"/>
          </a:xfrm>
          <a:prstGeom prst="rect">
            <a:avLst/>
          </a:prstGeom>
        </p:spPr>
      </p:pic>
      <p:sp>
        <p:nvSpPr>
          <p:cNvPr id="51" name="object 51"/>
          <p:cNvSpPr/>
          <p:nvPr/>
        </p:nvSpPr>
        <p:spPr>
          <a:xfrm>
            <a:off x="6421505" y="6224077"/>
            <a:ext cx="35560" cy="55880"/>
          </a:xfrm>
          <a:custGeom>
            <a:avLst/>
            <a:gdLst/>
            <a:ahLst/>
            <a:cxnLst/>
            <a:rect l="l" t="t" r="r" b="b"/>
            <a:pathLst>
              <a:path w="35560" h="55879">
                <a:moveTo>
                  <a:pt x="20673" y="0"/>
                </a:moveTo>
                <a:lnTo>
                  <a:pt x="13835" y="0"/>
                </a:lnTo>
                <a:lnTo>
                  <a:pt x="10537" y="1069"/>
                </a:lnTo>
                <a:lnTo>
                  <a:pt x="7883" y="3201"/>
                </a:lnTo>
                <a:lnTo>
                  <a:pt x="5309" y="5332"/>
                </a:lnTo>
                <a:lnTo>
                  <a:pt x="3298" y="8365"/>
                </a:lnTo>
                <a:lnTo>
                  <a:pt x="1792" y="12918"/>
                </a:lnTo>
                <a:lnTo>
                  <a:pt x="643" y="16215"/>
                </a:lnTo>
                <a:lnTo>
                  <a:pt x="0" y="21404"/>
                </a:lnTo>
                <a:lnTo>
                  <a:pt x="0" y="38086"/>
                </a:lnTo>
                <a:lnTo>
                  <a:pt x="1769" y="45470"/>
                </a:lnTo>
                <a:lnTo>
                  <a:pt x="5618" y="50296"/>
                </a:lnTo>
                <a:lnTo>
                  <a:pt x="8365" y="53779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583"/>
                </a:lnTo>
                <a:lnTo>
                  <a:pt x="27671" y="52444"/>
                </a:lnTo>
                <a:lnTo>
                  <a:pt x="30326" y="50296"/>
                </a:lnTo>
                <a:lnTo>
                  <a:pt x="30413" y="50159"/>
                </a:lnTo>
                <a:lnTo>
                  <a:pt x="14720" y="50159"/>
                </a:lnTo>
                <a:lnTo>
                  <a:pt x="12140" y="48671"/>
                </a:lnTo>
                <a:lnTo>
                  <a:pt x="7963" y="42751"/>
                </a:lnTo>
                <a:lnTo>
                  <a:pt x="6917" y="36799"/>
                </a:lnTo>
                <a:lnTo>
                  <a:pt x="6922" y="18878"/>
                </a:lnTo>
                <a:lnTo>
                  <a:pt x="8044" y="12765"/>
                </a:lnTo>
                <a:lnTo>
                  <a:pt x="10376" y="9443"/>
                </a:lnTo>
                <a:lnTo>
                  <a:pt x="12146" y="6845"/>
                </a:lnTo>
                <a:lnTo>
                  <a:pt x="14640" y="5542"/>
                </a:lnTo>
                <a:lnTo>
                  <a:pt x="30106" y="5542"/>
                </a:lnTo>
                <a:lnTo>
                  <a:pt x="29522" y="4649"/>
                </a:lnTo>
                <a:lnTo>
                  <a:pt x="27671" y="2943"/>
                </a:lnTo>
                <a:lnTo>
                  <a:pt x="25499" y="1769"/>
                </a:lnTo>
                <a:lnTo>
                  <a:pt x="23247" y="595"/>
                </a:lnTo>
                <a:lnTo>
                  <a:pt x="20673" y="0"/>
                </a:lnTo>
                <a:close/>
              </a:path>
              <a:path w="35560" h="55879">
                <a:moveTo>
                  <a:pt x="30106" y="5542"/>
                </a:moveTo>
                <a:lnTo>
                  <a:pt x="20834" y="5542"/>
                </a:lnTo>
                <a:lnTo>
                  <a:pt x="23408" y="7022"/>
                </a:lnTo>
                <a:lnTo>
                  <a:pt x="27591" y="12918"/>
                </a:lnTo>
                <a:lnTo>
                  <a:pt x="28510" y="18154"/>
                </a:lnTo>
                <a:lnTo>
                  <a:pt x="28632" y="36799"/>
                </a:lnTo>
                <a:lnTo>
                  <a:pt x="27591" y="42719"/>
                </a:lnTo>
                <a:lnTo>
                  <a:pt x="23394" y="48679"/>
                </a:lnTo>
                <a:lnTo>
                  <a:pt x="20834" y="50159"/>
                </a:lnTo>
                <a:lnTo>
                  <a:pt x="30413" y="50159"/>
                </a:lnTo>
                <a:lnTo>
                  <a:pt x="32257" y="47264"/>
                </a:lnTo>
                <a:lnTo>
                  <a:pt x="33759" y="42719"/>
                </a:lnTo>
                <a:lnTo>
                  <a:pt x="34911" y="39405"/>
                </a:lnTo>
                <a:lnTo>
                  <a:pt x="35555" y="34241"/>
                </a:lnTo>
                <a:lnTo>
                  <a:pt x="35457" y="21404"/>
                </a:lnTo>
                <a:lnTo>
                  <a:pt x="35152" y="18154"/>
                </a:lnTo>
                <a:lnTo>
                  <a:pt x="34348" y="14969"/>
                </a:lnTo>
                <a:lnTo>
                  <a:pt x="33463" y="11783"/>
                </a:lnTo>
                <a:lnTo>
                  <a:pt x="32337" y="9081"/>
                </a:lnTo>
                <a:lnTo>
                  <a:pt x="30959" y="6845"/>
                </a:lnTo>
                <a:lnTo>
                  <a:pt x="3010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6758474" y="6224077"/>
            <a:ext cx="36195" cy="55244"/>
          </a:xfrm>
          <a:custGeom>
            <a:avLst/>
            <a:gdLst/>
            <a:ahLst/>
            <a:cxnLst/>
            <a:rect l="l" t="t" r="r" b="b"/>
            <a:pathLst>
              <a:path w="36195" h="55245">
                <a:moveTo>
                  <a:pt x="24212" y="0"/>
                </a:moveTo>
                <a:lnTo>
                  <a:pt x="13835" y="0"/>
                </a:lnTo>
                <a:lnTo>
                  <a:pt x="9652" y="1351"/>
                </a:lnTo>
                <a:lnTo>
                  <a:pt x="3539" y="6724"/>
                </a:lnTo>
                <a:lnTo>
                  <a:pt x="1769" y="10633"/>
                </a:lnTo>
                <a:lnTo>
                  <a:pt x="1287" y="15765"/>
                </a:lnTo>
                <a:lnTo>
                  <a:pt x="8205" y="16473"/>
                </a:lnTo>
                <a:lnTo>
                  <a:pt x="8205" y="13054"/>
                </a:lnTo>
                <a:lnTo>
                  <a:pt x="9170" y="10376"/>
                </a:lnTo>
                <a:lnTo>
                  <a:pt x="13031" y="6507"/>
                </a:lnTo>
                <a:lnTo>
                  <a:pt x="15605" y="5542"/>
                </a:lnTo>
                <a:lnTo>
                  <a:pt x="21880" y="5542"/>
                </a:lnTo>
                <a:lnTo>
                  <a:pt x="24373" y="6450"/>
                </a:lnTo>
                <a:lnTo>
                  <a:pt x="28154" y="10094"/>
                </a:lnTo>
                <a:lnTo>
                  <a:pt x="29119" y="12338"/>
                </a:lnTo>
                <a:lnTo>
                  <a:pt x="29119" y="17510"/>
                </a:lnTo>
                <a:lnTo>
                  <a:pt x="28074" y="20197"/>
                </a:lnTo>
                <a:lnTo>
                  <a:pt x="23891" y="25876"/>
                </a:lnTo>
                <a:lnTo>
                  <a:pt x="19869" y="29721"/>
                </a:lnTo>
                <a:lnTo>
                  <a:pt x="10135" y="37700"/>
                </a:lnTo>
                <a:lnTo>
                  <a:pt x="7239" y="40451"/>
                </a:lnTo>
                <a:lnTo>
                  <a:pt x="3217" y="45213"/>
                </a:lnTo>
                <a:lnTo>
                  <a:pt x="1689" y="47626"/>
                </a:lnTo>
                <a:lnTo>
                  <a:pt x="241" y="51567"/>
                </a:lnTo>
                <a:lnTo>
                  <a:pt x="0" y="53120"/>
                </a:lnTo>
                <a:lnTo>
                  <a:pt x="0" y="54728"/>
                </a:lnTo>
                <a:lnTo>
                  <a:pt x="36037" y="54728"/>
                </a:lnTo>
                <a:lnTo>
                  <a:pt x="36037" y="48301"/>
                </a:lnTo>
                <a:lnTo>
                  <a:pt x="9331" y="48301"/>
                </a:lnTo>
                <a:lnTo>
                  <a:pt x="10055" y="47087"/>
                </a:lnTo>
                <a:lnTo>
                  <a:pt x="11020" y="45872"/>
                </a:lnTo>
                <a:lnTo>
                  <a:pt x="13272" y="43467"/>
                </a:lnTo>
                <a:lnTo>
                  <a:pt x="15846" y="41183"/>
                </a:lnTo>
                <a:lnTo>
                  <a:pt x="24695" y="33750"/>
                </a:lnTo>
                <a:lnTo>
                  <a:pt x="28154" y="30549"/>
                </a:lnTo>
                <a:lnTo>
                  <a:pt x="32257" y="25892"/>
                </a:lnTo>
                <a:lnTo>
                  <a:pt x="33785" y="23672"/>
                </a:lnTo>
                <a:lnTo>
                  <a:pt x="35555" y="19457"/>
                </a:lnTo>
                <a:lnTo>
                  <a:pt x="35957" y="17317"/>
                </a:lnTo>
                <a:lnTo>
                  <a:pt x="35957" y="10850"/>
                </a:lnTo>
                <a:lnTo>
                  <a:pt x="34428" y="7255"/>
                </a:lnTo>
                <a:lnTo>
                  <a:pt x="28395" y="1455"/>
                </a:lnTo>
                <a:lnTo>
                  <a:pt x="24212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95042" y="6224302"/>
            <a:ext cx="38100" cy="54610"/>
          </a:xfrm>
          <a:custGeom>
            <a:avLst/>
            <a:gdLst/>
            <a:ahLst/>
            <a:cxnLst/>
            <a:rect l="l" t="t" r="r" b="b"/>
            <a:pathLst>
              <a:path w="38100" h="54610">
                <a:moveTo>
                  <a:pt x="30326" y="41456"/>
                </a:moveTo>
                <a:lnTo>
                  <a:pt x="23649" y="41456"/>
                </a:lnTo>
                <a:lnTo>
                  <a:pt x="23649" y="54503"/>
                </a:lnTo>
                <a:lnTo>
                  <a:pt x="30326" y="54503"/>
                </a:lnTo>
                <a:lnTo>
                  <a:pt x="30326" y="41456"/>
                </a:lnTo>
                <a:close/>
              </a:path>
              <a:path w="38100" h="54610">
                <a:moveTo>
                  <a:pt x="30326" y="0"/>
                </a:moveTo>
                <a:lnTo>
                  <a:pt x="24856" y="0"/>
                </a:lnTo>
                <a:lnTo>
                  <a:pt x="0" y="35319"/>
                </a:lnTo>
                <a:lnTo>
                  <a:pt x="0" y="41456"/>
                </a:lnTo>
                <a:lnTo>
                  <a:pt x="37646" y="41456"/>
                </a:lnTo>
                <a:lnTo>
                  <a:pt x="37646" y="35319"/>
                </a:lnTo>
                <a:lnTo>
                  <a:pt x="6596" y="35319"/>
                </a:lnTo>
                <a:lnTo>
                  <a:pt x="23649" y="10746"/>
                </a:lnTo>
                <a:lnTo>
                  <a:pt x="30326" y="10746"/>
                </a:lnTo>
                <a:lnTo>
                  <a:pt x="30326" y="0"/>
                </a:lnTo>
                <a:close/>
              </a:path>
              <a:path w="38100" h="54610">
                <a:moveTo>
                  <a:pt x="30326" y="10746"/>
                </a:moveTo>
                <a:lnTo>
                  <a:pt x="23649" y="10746"/>
                </a:lnTo>
                <a:lnTo>
                  <a:pt x="23649" y="35319"/>
                </a:lnTo>
                <a:lnTo>
                  <a:pt x="30326" y="35319"/>
                </a:lnTo>
                <a:lnTo>
                  <a:pt x="30326" y="1074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434746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3891" y="0"/>
                </a:moveTo>
                <a:lnTo>
                  <a:pt x="13835" y="0"/>
                </a:lnTo>
                <a:lnTo>
                  <a:pt x="9250" y="2083"/>
                </a:lnTo>
                <a:lnTo>
                  <a:pt x="2011" y="11035"/>
                </a:lnTo>
                <a:lnTo>
                  <a:pt x="0" y="18693"/>
                </a:lnTo>
                <a:lnTo>
                  <a:pt x="0" y="38641"/>
                </a:lnTo>
                <a:lnTo>
                  <a:pt x="1769" y="45406"/>
                </a:lnTo>
                <a:lnTo>
                  <a:pt x="8848" y="53610"/>
                </a:lnTo>
                <a:lnTo>
                  <a:pt x="13353" y="55661"/>
                </a:lnTo>
                <a:lnTo>
                  <a:pt x="22201" y="55661"/>
                </a:lnTo>
                <a:lnTo>
                  <a:pt x="25178" y="54881"/>
                </a:lnTo>
                <a:lnTo>
                  <a:pt x="30326" y="51752"/>
                </a:lnTo>
                <a:lnTo>
                  <a:pt x="31753" y="50159"/>
                </a:lnTo>
                <a:lnTo>
                  <a:pt x="16892" y="50159"/>
                </a:lnTo>
                <a:lnTo>
                  <a:pt x="15042" y="49604"/>
                </a:lnTo>
                <a:lnTo>
                  <a:pt x="11503" y="47401"/>
                </a:lnTo>
                <a:lnTo>
                  <a:pt x="10135" y="45792"/>
                </a:lnTo>
                <a:lnTo>
                  <a:pt x="8205" y="41577"/>
                </a:lnTo>
                <a:lnTo>
                  <a:pt x="7722" y="39373"/>
                </a:lnTo>
                <a:lnTo>
                  <a:pt x="7722" y="33549"/>
                </a:lnTo>
                <a:lnTo>
                  <a:pt x="8768" y="30710"/>
                </a:lnTo>
                <a:lnTo>
                  <a:pt x="12703" y="26624"/>
                </a:lnTo>
                <a:lnTo>
                  <a:pt x="6676" y="26624"/>
                </a:lnTo>
                <a:lnTo>
                  <a:pt x="13594" y="7287"/>
                </a:lnTo>
                <a:lnTo>
                  <a:pt x="15203" y="6105"/>
                </a:lnTo>
                <a:lnTo>
                  <a:pt x="17053" y="5509"/>
                </a:lnTo>
                <a:lnTo>
                  <a:pt x="32307" y="5509"/>
                </a:lnTo>
                <a:lnTo>
                  <a:pt x="30085" y="3611"/>
                </a:lnTo>
                <a:lnTo>
                  <a:pt x="27350" y="1206"/>
                </a:lnTo>
                <a:lnTo>
                  <a:pt x="23891" y="0"/>
                </a:lnTo>
                <a:close/>
              </a:path>
              <a:path w="36195" h="55879">
                <a:moveTo>
                  <a:pt x="32229" y="25281"/>
                </a:moveTo>
                <a:lnTo>
                  <a:pt x="21638" y="25281"/>
                </a:lnTo>
                <a:lnTo>
                  <a:pt x="24132" y="26366"/>
                </a:lnTo>
                <a:lnTo>
                  <a:pt x="28154" y="30710"/>
                </a:lnTo>
                <a:lnTo>
                  <a:pt x="29154" y="33549"/>
                </a:lnTo>
                <a:lnTo>
                  <a:pt x="29126" y="41577"/>
                </a:lnTo>
                <a:lnTo>
                  <a:pt x="28154" y="44457"/>
                </a:lnTo>
                <a:lnTo>
                  <a:pt x="24132" y="49017"/>
                </a:lnTo>
                <a:lnTo>
                  <a:pt x="21638" y="50159"/>
                </a:lnTo>
                <a:lnTo>
                  <a:pt x="31753" y="50159"/>
                </a:lnTo>
                <a:lnTo>
                  <a:pt x="32337" y="49508"/>
                </a:lnTo>
                <a:lnTo>
                  <a:pt x="33785" y="46572"/>
                </a:lnTo>
                <a:lnTo>
                  <a:pt x="35313" y="43628"/>
                </a:lnTo>
                <a:lnTo>
                  <a:pt x="36037" y="40451"/>
                </a:lnTo>
                <a:lnTo>
                  <a:pt x="36037" y="31828"/>
                </a:lnTo>
                <a:lnTo>
                  <a:pt x="34428" y="27581"/>
                </a:lnTo>
                <a:lnTo>
                  <a:pt x="32229" y="25281"/>
                </a:lnTo>
                <a:close/>
              </a:path>
              <a:path w="36195" h="55879">
                <a:moveTo>
                  <a:pt x="24373" y="19377"/>
                </a:moveTo>
                <a:lnTo>
                  <a:pt x="17375" y="19377"/>
                </a:lnTo>
                <a:lnTo>
                  <a:pt x="14962" y="19972"/>
                </a:lnTo>
                <a:lnTo>
                  <a:pt x="10296" y="22345"/>
                </a:lnTo>
                <a:lnTo>
                  <a:pt x="8285" y="24171"/>
                </a:lnTo>
                <a:lnTo>
                  <a:pt x="6676" y="26624"/>
                </a:lnTo>
                <a:lnTo>
                  <a:pt x="12703" y="26624"/>
                </a:lnTo>
                <a:lnTo>
                  <a:pt x="12951" y="26366"/>
                </a:lnTo>
                <a:lnTo>
                  <a:pt x="15525" y="25281"/>
                </a:lnTo>
                <a:lnTo>
                  <a:pt x="32229" y="25281"/>
                </a:lnTo>
                <a:lnTo>
                  <a:pt x="28154" y="21017"/>
                </a:lnTo>
                <a:lnTo>
                  <a:pt x="24373" y="19377"/>
                </a:lnTo>
                <a:close/>
              </a:path>
              <a:path w="36195" h="55879">
                <a:moveTo>
                  <a:pt x="32307" y="5509"/>
                </a:moveTo>
                <a:lnTo>
                  <a:pt x="21799" y="5509"/>
                </a:lnTo>
                <a:lnTo>
                  <a:pt x="24052" y="6459"/>
                </a:lnTo>
                <a:lnTo>
                  <a:pt x="25902" y="8365"/>
                </a:lnTo>
                <a:lnTo>
                  <a:pt x="26947" y="9555"/>
                </a:lnTo>
                <a:lnTo>
                  <a:pt x="27832" y="11470"/>
                </a:lnTo>
                <a:lnTo>
                  <a:pt x="28395" y="14092"/>
                </a:lnTo>
                <a:lnTo>
                  <a:pt x="35072" y="13577"/>
                </a:lnTo>
                <a:lnTo>
                  <a:pt x="34509" y="9338"/>
                </a:lnTo>
                <a:lnTo>
                  <a:pt x="32900" y="6016"/>
                </a:lnTo>
                <a:lnTo>
                  <a:pt x="32307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772841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2604" y="0"/>
                </a:moveTo>
                <a:lnTo>
                  <a:pt x="13111" y="0"/>
                </a:lnTo>
                <a:lnTo>
                  <a:pt x="9331" y="1351"/>
                </a:lnTo>
                <a:lnTo>
                  <a:pt x="6515" y="4053"/>
                </a:lnTo>
                <a:lnTo>
                  <a:pt x="3619" y="6756"/>
                </a:lnTo>
                <a:lnTo>
                  <a:pt x="2171" y="10094"/>
                </a:lnTo>
                <a:lnTo>
                  <a:pt x="2200" y="16770"/>
                </a:lnTo>
                <a:lnTo>
                  <a:pt x="2917" y="18974"/>
                </a:lnTo>
                <a:lnTo>
                  <a:pt x="4194" y="20841"/>
                </a:lnTo>
                <a:lnTo>
                  <a:pt x="5562" y="22715"/>
                </a:lnTo>
                <a:lnTo>
                  <a:pt x="7641" y="24154"/>
                </a:lnTo>
                <a:lnTo>
                  <a:pt x="10376" y="25176"/>
                </a:lnTo>
                <a:lnTo>
                  <a:pt x="7078" y="26037"/>
                </a:lnTo>
                <a:lnTo>
                  <a:pt x="4504" y="27670"/>
                </a:lnTo>
                <a:lnTo>
                  <a:pt x="2735" y="30058"/>
                </a:lnTo>
                <a:lnTo>
                  <a:pt x="884" y="32455"/>
                </a:lnTo>
                <a:lnTo>
                  <a:pt x="0" y="35424"/>
                </a:lnTo>
                <a:lnTo>
                  <a:pt x="37" y="43813"/>
                </a:lnTo>
                <a:lnTo>
                  <a:pt x="1689" y="47698"/>
                </a:lnTo>
                <a:lnTo>
                  <a:pt x="8307" y="54077"/>
                </a:lnTo>
                <a:lnTo>
                  <a:pt x="12548" y="55661"/>
                </a:lnTo>
                <a:lnTo>
                  <a:pt x="23328" y="55661"/>
                </a:lnTo>
                <a:lnTo>
                  <a:pt x="27680" y="54069"/>
                </a:lnTo>
                <a:lnTo>
                  <a:pt x="31743" y="50159"/>
                </a:lnTo>
                <a:lnTo>
                  <a:pt x="16007" y="50159"/>
                </a:lnTo>
                <a:lnTo>
                  <a:pt x="14077" y="49669"/>
                </a:lnTo>
                <a:lnTo>
                  <a:pt x="12307" y="48687"/>
                </a:lnTo>
                <a:lnTo>
                  <a:pt x="10449" y="47698"/>
                </a:lnTo>
                <a:lnTo>
                  <a:pt x="9170" y="46331"/>
                </a:lnTo>
                <a:lnTo>
                  <a:pt x="8205" y="44545"/>
                </a:lnTo>
                <a:lnTo>
                  <a:pt x="7320" y="42759"/>
                </a:lnTo>
                <a:lnTo>
                  <a:pt x="6917" y="40909"/>
                </a:lnTo>
                <a:lnTo>
                  <a:pt x="6956" y="35777"/>
                </a:lnTo>
                <a:lnTo>
                  <a:pt x="7883" y="33276"/>
                </a:lnTo>
                <a:lnTo>
                  <a:pt x="12066" y="29117"/>
                </a:lnTo>
                <a:lnTo>
                  <a:pt x="14640" y="28072"/>
                </a:lnTo>
                <a:lnTo>
                  <a:pt x="31568" y="28072"/>
                </a:lnTo>
                <a:lnTo>
                  <a:pt x="29039" y="26262"/>
                </a:lnTo>
                <a:lnTo>
                  <a:pt x="25660" y="25176"/>
                </a:lnTo>
                <a:lnTo>
                  <a:pt x="28395" y="24154"/>
                </a:lnTo>
                <a:lnTo>
                  <a:pt x="30406" y="22715"/>
                </a:lnTo>
                <a:lnTo>
                  <a:pt x="15364" y="22610"/>
                </a:lnTo>
                <a:lnTo>
                  <a:pt x="13192" y="21790"/>
                </a:lnTo>
                <a:lnTo>
                  <a:pt x="11503" y="20157"/>
                </a:lnTo>
                <a:lnTo>
                  <a:pt x="9894" y="18516"/>
                </a:lnTo>
                <a:lnTo>
                  <a:pt x="9073" y="16561"/>
                </a:lnTo>
                <a:lnTo>
                  <a:pt x="9009" y="11550"/>
                </a:lnTo>
                <a:lnTo>
                  <a:pt x="9894" y="9596"/>
                </a:lnTo>
                <a:lnTo>
                  <a:pt x="13272" y="6322"/>
                </a:lnTo>
                <a:lnTo>
                  <a:pt x="15364" y="5509"/>
                </a:lnTo>
                <a:lnTo>
                  <a:pt x="30790" y="5509"/>
                </a:lnTo>
                <a:lnTo>
                  <a:pt x="26465" y="1383"/>
                </a:lnTo>
                <a:lnTo>
                  <a:pt x="22604" y="0"/>
                </a:lnTo>
                <a:close/>
              </a:path>
              <a:path w="36195" h="55879">
                <a:moveTo>
                  <a:pt x="31568" y="28072"/>
                </a:moveTo>
                <a:lnTo>
                  <a:pt x="21075" y="28072"/>
                </a:lnTo>
                <a:lnTo>
                  <a:pt x="23730" y="29125"/>
                </a:lnTo>
                <a:lnTo>
                  <a:pt x="25902" y="31233"/>
                </a:lnTo>
                <a:lnTo>
                  <a:pt x="27993" y="33340"/>
                </a:lnTo>
                <a:lnTo>
                  <a:pt x="29024" y="35777"/>
                </a:lnTo>
                <a:lnTo>
                  <a:pt x="29119" y="42397"/>
                </a:lnTo>
                <a:lnTo>
                  <a:pt x="28074" y="45012"/>
                </a:lnTo>
                <a:lnTo>
                  <a:pt x="23891" y="49130"/>
                </a:lnTo>
                <a:lnTo>
                  <a:pt x="21236" y="50159"/>
                </a:lnTo>
                <a:lnTo>
                  <a:pt x="31743" y="50159"/>
                </a:lnTo>
                <a:lnTo>
                  <a:pt x="34268" y="47730"/>
                </a:lnTo>
                <a:lnTo>
                  <a:pt x="35957" y="43813"/>
                </a:lnTo>
                <a:lnTo>
                  <a:pt x="35849" y="35424"/>
                </a:lnTo>
                <a:lnTo>
                  <a:pt x="35072" y="32882"/>
                </a:lnTo>
                <a:lnTo>
                  <a:pt x="31568" y="28072"/>
                </a:lnTo>
                <a:close/>
              </a:path>
              <a:path w="36195" h="55879">
                <a:moveTo>
                  <a:pt x="30790" y="5509"/>
                </a:moveTo>
                <a:lnTo>
                  <a:pt x="20432" y="5509"/>
                </a:lnTo>
                <a:lnTo>
                  <a:pt x="22604" y="6346"/>
                </a:lnTo>
                <a:lnTo>
                  <a:pt x="25982" y="9692"/>
                </a:lnTo>
                <a:lnTo>
                  <a:pt x="26708" y="11550"/>
                </a:lnTo>
                <a:lnTo>
                  <a:pt x="26702" y="16770"/>
                </a:lnTo>
                <a:lnTo>
                  <a:pt x="25982" y="18548"/>
                </a:lnTo>
                <a:lnTo>
                  <a:pt x="24373" y="20173"/>
                </a:lnTo>
                <a:lnTo>
                  <a:pt x="22684" y="21798"/>
                </a:lnTo>
                <a:lnTo>
                  <a:pt x="20593" y="22610"/>
                </a:lnTo>
                <a:lnTo>
                  <a:pt x="30478" y="22610"/>
                </a:lnTo>
                <a:lnTo>
                  <a:pt x="31705" y="20824"/>
                </a:lnTo>
                <a:lnTo>
                  <a:pt x="33061" y="18974"/>
                </a:lnTo>
                <a:lnTo>
                  <a:pt x="33704" y="16770"/>
                </a:lnTo>
                <a:lnTo>
                  <a:pt x="33625" y="10094"/>
                </a:lnTo>
                <a:lnTo>
                  <a:pt x="32257" y="6909"/>
                </a:lnTo>
                <a:lnTo>
                  <a:pt x="30790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094768" y="6224077"/>
            <a:ext cx="74295" cy="55880"/>
          </a:xfrm>
          <a:custGeom>
            <a:avLst/>
            <a:gdLst/>
            <a:ahLst/>
            <a:cxnLst/>
            <a:rect l="l" t="t" r="r" b="b"/>
            <a:pathLst>
              <a:path w="74295" h="55879">
                <a:moveTo>
                  <a:pt x="20110" y="12089"/>
                </a:moveTo>
                <a:lnTo>
                  <a:pt x="13433" y="12089"/>
                </a:lnTo>
                <a:lnTo>
                  <a:pt x="13433" y="54728"/>
                </a:lnTo>
                <a:lnTo>
                  <a:pt x="20110" y="54728"/>
                </a:lnTo>
                <a:lnTo>
                  <a:pt x="20110" y="12089"/>
                </a:lnTo>
                <a:close/>
              </a:path>
              <a:path w="74295" h="55879">
                <a:moveTo>
                  <a:pt x="20110" y="0"/>
                </a:moveTo>
                <a:lnTo>
                  <a:pt x="15766" y="0"/>
                </a:lnTo>
                <a:lnTo>
                  <a:pt x="14640" y="2356"/>
                </a:lnTo>
                <a:lnTo>
                  <a:pt x="12629" y="4785"/>
                </a:lnTo>
                <a:lnTo>
                  <a:pt x="9813" y="7287"/>
                </a:lnTo>
                <a:lnTo>
                  <a:pt x="7078" y="9797"/>
                </a:lnTo>
                <a:lnTo>
                  <a:pt x="3780" y="11928"/>
                </a:lnTo>
                <a:lnTo>
                  <a:pt x="121" y="13625"/>
                </a:lnTo>
                <a:lnTo>
                  <a:pt x="0" y="20157"/>
                </a:lnTo>
                <a:lnTo>
                  <a:pt x="2091" y="19385"/>
                </a:lnTo>
                <a:lnTo>
                  <a:pt x="13433" y="12089"/>
                </a:lnTo>
                <a:lnTo>
                  <a:pt x="20110" y="12089"/>
                </a:lnTo>
                <a:lnTo>
                  <a:pt x="20110" y="0"/>
                </a:lnTo>
                <a:close/>
              </a:path>
              <a:path w="74295" h="55879">
                <a:moveTo>
                  <a:pt x="59204" y="0"/>
                </a:moveTo>
                <a:lnTo>
                  <a:pt x="52286" y="0"/>
                </a:lnTo>
                <a:lnTo>
                  <a:pt x="48988" y="1069"/>
                </a:lnTo>
                <a:lnTo>
                  <a:pt x="46414" y="3201"/>
                </a:lnTo>
                <a:lnTo>
                  <a:pt x="43760" y="5332"/>
                </a:lnTo>
                <a:lnTo>
                  <a:pt x="41829" y="8365"/>
                </a:lnTo>
                <a:lnTo>
                  <a:pt x="40256" y="12918"/>
                </a:lnTo>
                <a:lnTo>
                  <a:pt x="39175" y="16215"/>
                </a:lnTo>
                <a:lnTo>
                  <a:pt x="38531" y="21404"/>
                </a:lnTo>
                <a:lnTo>
                  <a:pt x="38531" y="38086"/>
                </a:lnTo>
                <a:lnTo>
                  <a:pt x="40301" y="45470"/>
                </a:lnTo>
                <a:lnTo>
                  <a:pt x="44149" y="50296"/>
                </a:lnTo>
                <a:lnTo>
                  <a:pt x="46897" y="53779"/>
                </a:lnTo>
                <a:lnTo>
                  <a:pt x="50999" y="55661"/>
                </a:lnTo>
                <a:lnTo>
                  <a:pt x="60250" y="55661"/>
                </a:lnTo>
                <a:lnTo>
                  <a:pt x="63548" y="54583"/>
                </a:lnTo>
                <a:lnTo>
                  <a:pt x="66203" y="52444"/>
                </a:lnTo>
                <a:lnTo>
                  <a:pt x="68777" y="50296"/>
                </a:lnTo>
                <a:lnTo>
                  <a:pt x="68868" y="50159"/>
                </a:lnTo>
                <a:lnTo>
                  <a:pt x="53171" y="50159"/>
                </a:lnTo>
                <a:lnTo>
                  <a:pt x="50592" y="48671"/>
                </a:lnTo>
                <a:lnTo>
                  <a:pt x="46414" y="42751"/>
                </a:lnTo>
                <a:lnTo>
                  <a:pt x="45368" y="36799"/>
                </a:lnTo>
                <a:lnTo>
                  <a:pt x="45373" y="18878"/>
                </a:lnTo>
                <a:lnTo>
                  <a:pt x="46575" y="12765"/>
                </a:lnTo>
                <a:lnTo>
                  <a:pt x="48827" y="9443"/>
                </a:lnTo>
                <a:lnTo>
                  <a:pt x="50678" y="6845"/>
                </a:lnTo>
                <a:lnTo>
                  <a:pt x="53091" y="5542"/>
                </a:lnTo>
                <a:lnTo>
                  <a:pt x="68556" y="5542"/>
                </a:lnTo>
                <a:lnTo>
                  <a:pt x="67973" y="4649"/>
                </a:lnTo>
                <a:lnTo>
                  <a:pt x="66203" y="2943"/>
                </a:lnTo>
                <a:lnTo>
                  <a:pt x="63950" y="1769"/>
                </a:lnTo>
                <a:lnTo>
                  <a:pt x="61779" y="595"/>
                </a:lnTo>
                <a:lnTo>
                  <a:pt x="59204" y="0"/>
                </a:lnTo>
                <a:close/>
              </a:path>
              <a:path w="74295" h="55879">
                <a:moveTo>
                  <a:pt x="68556" y="5542"/>
                </a:moveTo>
                <a:lnTo>
                  <a:pt x="59365" y="5542"/>
                </a:lnTo>
                <a:lnTo>
                  <a:pt x="61939" y="7022"/>
                </a:lnTo>
                <a:lnTo>
                  <a:pt x="66122" y="12918"/>
                </a:lnTo>
                <a:lnTo>
                  <a:pt x="67041" y="18154"/>
                </a:lnTo>
                <a:lnTo>
                  <a:pt x="67164" y="36799"/>
                </a:lnTo>
                <a:lnTo>
                  <a:pt x="66122" y="42719"/>
                </a:lnTo>
                <a:lnTo>
                  <a:pt x="61926" y="48679"/>
                </a:lnTo>
                <a:lnTo>
                  <a:pt x="59365" y="50159"/>
                </a:lnTo>
                <a:lnTo>
                  <a:pt x="68868" y="50159"/>
                </a:lnTo>
                <a:lnTo>
                  <a:pt x="70788" y="47264"/>
                </a:lnTo>
                <a:lnTo>
                  <a:pt x="73362" y="39405"/>
                </a:lnTo>
                <a:lnTo>
                  <a:pt x="74086" y="34241"/>
                </a:lnTo>
                <a:lnTo>
                  <a:pt x="73969" y="21404"/>
                </a:lnTo>
                <a:lnTo>
                  <a:pt x="73603" y="18154"/>
                </a:lnTo>
                <a:lnTo>
                  <a:pt x="71995" y="11783"/>
                </a:lnTo>
                <a:lnTo>
                  <a:pt x="70868" y="9081"/>
                </a:lnTo>
                <a:lnTo>
                  <a:pt x="6855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6440489" y="1348159"/>
          <a:ext cx="1695450" cy="4812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7820"/>
                <a:gridCol w="337820"/>
                <a:gridCol w="337820"/>
                <a:gridCol w="337819"/>
                <a:gridCol w="337819"/>
              </a:tblGrid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534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8" name="object 58"/>
          <p:cNvSpPr/>
          <p:nvPr/>
        </p:nvSpPr>
        <p:spPr>
          <a:xfrm>
            <a:off x="6303980" y="2396322"/>
            <a:ext cx="95885" cy="55244"/>
          </a:xfrm>
          <a:custGeom>
            <a:avLst/>
            <a:gdLst/>
            <a:ahLst/>
            <a:cxnLst/>
            <a:rect l="l" t="t" r="r" b="b"/>
            <a:pathLst>
              <a:path w="95885" h="55244">
                <a:moveTo>
                  <a:pt x="20029" y="12065"/>
                </a:moveTo>
                <a:lnTo>
                  <a:pt x="13353" y="12065"/>
                </a:lnTo>
                <a:lnTo>
                  <a:pt x="13353" y="54696"/>
                </a:lnTo>
                <a:lnTo>
                  <a:pt x="20029" y="54696"/>
                </a:lnTo>
                <a:lnTo>
                  <a:pt x="20029" y="12065"/>
                </a:lnTo>
                <a:close/>
              </a:path>
              <a:path w="95885" h="55244">
                <a:moveTo>
                  <a:pt x="20029" y="0"/>
                </a:moveTo>
                <a:lnTo>
                  <a:pt x="15766" y="0"/>
                </a:lnTo>
                <a:lnTo>
                  <a:pt x="14559" y="2332"/>
                </a:lnTo>
                <a:lnTo>
                  <a:pt x="12629" y="4826"/>
                </a:lnTo>
                <a:lnTo>
                  <a:pt x="6998" y="9813"/>
                </a:lnTo>
                <a:lnTo>
                  <a:pt x="370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53" y="12065"/>
                </a:lnTo>
                <a:lnTo>
                  <a:pt x="20029" y="12065"/>
                </a:lnTo>
                <a:lnTo>
                  <a:pt x="20029" y="0"/>
                </a:lnTo>
                <a:close/>
              </a:path>
              <a:path w="95885" h="55244">
                <a:moveTo>
                  <a:pt x="49873" y="47135"/>
                </a:moveTo>
                <a:lnTo>
                  <a:pt x="42231" y="47135"/>
                </a:lnTo>
                <a:lnTo>
                  <a:pt x="42231" y="54696"/>
                </a:lnTo>
                <a:lnTo>
                  <a:pt x="49873" y="54696"/>
                </a:lnTo>
                <a:lnTo>
                  <a:pt x="49873" y="47135"/>
                </a:lnTo>
                <a:close/>
              </a:path>
              <a:path w="95885" h="55244">
                <a:moveTo>
                  <a:pt x="88405" y="41665"/>
                </a:moveTo>
                <a:lnTo>
                  <a:pt x="81728" y="41665"/>
                </a:lnTo>
                <a:lnTo>
                  <a:pt x="81728" y="54696"/>
                </a:lnTo>
                <a:lnTo>
                  <a:pt x="88405" y="54696"/>
                </a:lnTo>
                <a:lnTo>
                  <a:pt x="88405" y="41665"/>
                </a:lnTo>
                <a:close/>
              </a:path>
              <a:path w="95885" h="55244">
                <a:moveTo>
                  <a:pt x="88405" y="241"/>
                </a:moveTo>
                <a:lnTo>
                  <a:pt x="82935" y="241"/>
                </a:lnTo>
                <a:lnTo>
                  <a:pt x="58078" y="35552"/>
                </a:lnTo>
                <a:lnTo>
                  <a:pt x="58078" y="41665"/>
                </a:lnTo>
                <a:lnTo>
                  <a:pt x="95725" y="41665"/>
                </a:lnTo>
                <a:lnTo>
                  <a:pt x="95725" y="35552"/>
                </a:lnTo>
                <a:lnTo>
                  <a:pt x="64674" y="35552"/>
                </a:lnTo>
                <a:lnTo>
                  <a:pt x="81728" y="10939"/>
                </a:lnTo>
                <a:lnTo>
                  <a:pt x="88405" y="10939"/>
                </a:lnTo>
                <a:lnTo>
                  <a:pt x="88405" y="241"/>
                </a:lnTo>
                <a:close/>
              </a:path>
              <a:path w="95885" h="55244">
                <a:moveTo>
                  <a:pt x="88405" y="10939"/>
                </a:moveTo>
                <a:lnTo>
                  <a:pt x="81728" y="10939"/>
                </a:lnTo>
                <a:lnTo>
                  <a:pt x="81728" y="35552"/>
                </a:lnTo>
                <a:lnTo>
                  <a:pt x="88405" y="35552"/>
                </a:lnTo>
                <a:lnTo>
                  <a:pt x="88405" y="1093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303980" y="1326522"/>
            <a:ext cx="96520" cy="55880"/>
          </a:xfrm>
          <a:custGeom>
            <a:avLst/>
            <a:gdLst/>
            <a:ahLst/>
            <a:cxnLst/>
            <a:rect l="l" t="t" r="r" b="b"/>
            <a:pathLst>
              <a:path w="96520" h="55880">
                <a:moveTo>
                  <a:pt x="20029" y="12065"/>
                </a:moveTo>
                <a:lnTo>
                  <a:pt x="13353" y="12065"/>
                </a:lnTo>
                <a:lnTo>
                  <a:pt x="13353" y="54696"/>
                </a:lnTo>
                <a:lnTo>
                  <a:pt x="20029" y="54696"/>
                </a:lnTo>
                <a:lnTo>
                  <a:pt x="20029" y="12065"/>
                </a:lnTo>
                <a:close/>
              </a:path>
              <a:path w="96520" h="55880">
                <a:moveTo>
                  <a:pt x="20029" y="0"/>
                </a:moveTo>
                <a:lnTo>
                  <a:pt x="15766" y="0"/>
                </a:lnTo>
                <a:lnTo>
                  <a:pt x="14559" y="2332"/>
                </a:lnTo>
                <a:lnTo>
                  <a:pt x="12629" y="4826"/>
                </a:lnTo>
                <a:lnTo>
                  <a:pt x="6998" y="9813"/>
                </a:lnTo>
                <a:lnTo>
                  <a:pt x="3700" y="11904"/>
                </a:lnTo>
                <a:lnTo>
                  <a:pt x="0" y="13674"/>
                </a:lnTo>
                <a:lnTo>
                  <a:pt x="0" y="20189"/>
                </a:lnTo>
                <a:lnTo>
                  <a:pt x="13353" y="12065"/>
                </a:lnTo>
                <a:lnTo>
                  <a:pt x="20029" y="12065"/>
                </a:lnTo>
                <a:lnTo>
                  <a:pt x="20029" y="0"/>
                </a:lnTo>
                <a:close/>
              </a:path>
              <a:path w="96520" h="55880">
                <a:moveTo>
                  <a:pt x="49873" y="47135"/>
                </a:moveTo>
                <a:lnTo>
                  <a:pt x="42231" y="47135"/>
                </a:lnTo>
                <a:lnTo>
                  <a:pt x="42231" y="54696"/>
                </a:lnTo>
                <a:lnTo>
                  <a:pt x="49873" y="54696"/>
                </a:lnTo>
                <a:lnTo>
                  <a:pt x="49873" y="47135"/>
                </a:lnTo>
                <a:close/>
              </a:path>
              <a:path w="96520" h="55880">
                <a:moveTo>
                  <a:pt x="82774" y="0"/>
                </a:moveTo>
                <a:lnTo>
                  <a:pt x="73282" y="0"/>
                </a:lnTo>
                <a:lnTo>
                  <a:pt x="69501" y="1367"/>
                </a:lnTo>
                <a:lnTo>
                  <a:pt x="63790" y="6756"/>
                </a:lnTo>
                <a:lnTo>
                  <a:pt x="62518" y="9652"/>
                </a:lnTo>
                <a:lnTo>
                  <a:pt x="62393" y="16811"/>
                </a:lnTo>
                <a:lnTo>
                  <a:pt x="63066" y="18902"/>
                </a:lnTo>
                <a:lnTo>
                  <a:pt x="64353" y="20832"/>
                </a:lnTo>
                <a:lnTo>
                  <a:pt x="65720" y="22682"/>
                </a:lnTo>
                <a:lnTo>
                  <a:pt x="67812" y="24130"/>
                </a:lnTo>
                <a:lnTo>
                  <a:pt x="70547" y="25176"/>
                </a:lnTo>
                <a:lnTo>
                  <a:pt x="67249" y="26061"/>
                </a:lnTo>
                <a:lnTo>
                  <a:pt x="64674" y="27670"/>
                </a:lnTo>
                <a:lnTo>
                  <a:pt x="62905" y="30083"/>
                </a:lnTo>
                <a:lnTo>
                  <a:pt x="61055" y="32415"/>
                </a:lnTo>
                <a:lnTo>
                  <a:pt x="60170" y="35391"/>
                </a:lnTo>
                <a:lnTo>
                  <a:pt x="60204" y="43837"/>
                </a:lnTo>
                <a:lnTo>
                  <a:pt x="61859" y="47698"/>
                </a:lnTo>
                <a:lnTo>
                  <a:pt x="65157" y="50916"/>
                </a:lnTo>
                <a:lnTo>
                  <a:pt x="68455" y="54053"/>
                </a:lnTo>
                <a:lnTo>
                  <a:pt x="72719" y="55661"/>
                </a:lnTo>
                <a:lnTo>
                  <a:pt x="83498" y="55661"/>
                </a:lnTo>
                <a:lnTo>
                  <a:pt x="87842" y="54053"/>
                </a:lnTo>
                <a:lnTo>
                  <a:pt x="91882" y="50192"/>
                </a:lnTo>
                <a:lnTo>
                  <a:pt x="76178" y="50192"/>
                </a:lnTo>
                <a:lnTo>
                  <a:pt x="74247" y="49629"/>
                </a:lnTo>
                <a:lnTo>
                  <a:pt x="72477" y="48663"/>
                </a:lnTo>
                <a:lnTo>
                  <a:pt x="70627" y="47698"/>
                </a:lnTo>
                <a:lnTo>
                  <a:pt x="69340" y="46331"/>
                </a:lnTo>
                <a:lnTo>
                  <a:pt x="68375" y="44561"/>
                </a:lnTo>
                <a:lnTo>
                  <a:pt x="67490" y="42792"/>
                </a:lnTo>
                <a:lnTo>
                  <a:pt x="67088" y="40941"/>
                </a:lnTo>
                <a:lnTo>
                  <a:pt x="67118" y="35794"/>
                </a:lnTo>
                <a:lnTo>
                  <a:pt x="68053" y="33300"/>
                </a:lnTo>
                <a:lnTo>
                  <a:pt x="72236" y="29117"/>
                </a:lnTo>
                <a:lnTo>
                  <a:pt x="74810" y="28072"/>
                </a:lnTo>
                <a:lnTo>
                  <a:pt x="91760" y="28072"/>
                </a:lnTo>
                <a:lnTo>
                  <a:pt x="89209" y="26302"/>
                </a:lnTo>
                <a:lnTo>
                  <a:pt x="85831" y="25176"/>
                </a:lnTo>
                <a:lnTo>
                  <a:pt x="88566" y="24130"/>
                </a:lnTo>
                <a:lnTo>
                  <a:pt x="90577" y="22682"/>
                </a:lnTo>
                <a:lnTo>
                  <a:pt x="75534" y="22602"/>
                </a:lnTo>
                <a:lnTo>
                  <a:pt x="73362" y="21798"/>
                </a:lnTo>
                <a:lnTo>
                  <a:pt x="71673" y="20189"/>
                </a:lnTo>
                <a:lnTo>
                  <a:pt x="70064" y="18500"/>
                </a:lnTo>
                <a:lnTo>
                  <a:pt x="69247" y="16569"/>
                </a:lnTo>
                <a:lnTo>
                  <a:pt x="69179" y="11582"/>
                </a:lnTo>
                <a:lnTo>
                  <a:pt x="70064" y="9571"/>
                </a:lnTo>
                <a:lnTo>
                  <a:pt x="73443" y="6354"/>
                </a:lnTo>
                <a:lnTo>
                  <a:pt x="75534" y="5469"/>
                </a:lnTo>
                <a:lnTo>
                  <a:pt x="90894" y="5469"/>
                </a:lnTo>
                <a:lnTo>
                  <a:pt x="89531" y="4182"/>
                </a:lnTo>
                <a:lnTo>
                  <a:pt x="86635" y="1367"/>
                </a:lnTo>
                <a:lnTo>
                  <a:pt x="82774" y="0"/>
                </a:lnTo>
                <a:close/>
              </a:path>
              <a:path w="96520" h="55880">
                <a:moveTo>
                  <a:pt x="91760" y="28072"/>
                </a:moveTo>
                <a:lnTo>
                  <a:pt x="81245" y="28072"/>
                </a:lnTo>
                <a:lnTo>
                  <a:pt x="83900" y="29117"/>
                </a:lnTo>
                <a:lnTo>
                  <a:pt x="86072" y="31209"/>
                </a:lnTo>
                <a:lnTo>
                  <a:pt x="88163" y="33380"/>
                </a:lnTo>
                <a:lnTo>
                  <a:pt x="89187" y="35794"/>
                </a:lnTo>
                <a:lnTo>
                  <a:pt x="89290" y="42389"/>
                </a:lnTo>
                <a:lnTo>
                  <a:pt x="88244" y="45044"/>
                </a:lnTo>
                <a:lnTo>
                  <a:pt x="86152" y="47055"/>
                </a:lnTo>
                <a:lnTo>
                  <a:pt x="84061" y="49146"/>
                </a:lnTo>
                <a:lnTo>
                  <a:pt x="81406" y="50192"/>
                </a:lnTo>
                <a:lnTo>
                  <a:pt x="91882" y="50192"/>
                </a:lnTo>
                <a:lnTo>
                  <a:pt x="94438" y="47698"/>
                </a:lnTo>
                <a:lnTo>
                  <a:pt x="96127" y="43837"/>
                </a:lnTo>
                <a:lnTo>
                  <a:pt x="96004" y="35391"/>
                </a:lnTo>
                <a:lnTo>
                  <a:pt x="95242" y="32898"/>
                </a:lnTo>
                <a:lnTo>
                  <a:pt x="93472" y="30485"/>
                </a:lnTo>
                <a:lnTo>
                  <a:pt x="91760" y="28072"/>
                </a:lnTo>
                <a:close/>
              </a:path>
              <a:path w="96520" h="55880">
                <a:moveTo>
                  <a:pt x="90894" y="5469"/>
                </a:moveTo>
                <a:lnTo>
                  <a:pt x="80602" y="5469"/>
                </a:lnTo>
                <a:lnTo>
                  <a:pt x="82774" y="6354"/>
                </a:lnTo>
                <a:lnTo>
                  <a:pt x="84463" y="8043"/>
                </a:lnTo>
                <a:lnTo>
                  <a:pt x="86152" y="9652"/>
                </a:lnTo>
                <a:lnTo>
                  <a:pt x="86895" y="11582"/>
                </a:lnTo>
                <a:lnTo>
                  <a:pt x="86860" y="16811"/>
                </a:lnTo>
                <a:lnTo>
                  <a:pt x="86152" y="18580"/>
                </a:lnTo>
                <a:lnTo>
                  <a:pt x="84543" y="20189"/>
                </a:lnTo>
                <a:lnTo>
                  <a:pt x="82854" y="21798"/>
                </a:lnTo>
                <a:lnTo>
                  <a:pt x="80763" y="22602"/>
                </a:lnTo>
                <a:lnTo>
                  <a:pt x="90633" y="22602"/>
                </a:lnTo>
                <a:lnTo>
                  <a:pt x="91864" y="20832"/>
                </a:lnTo>
                <a:lnTo>
                  <a:pt x="93231" y="18982"/>
                </a:lnTo>
                <a:lnTo>
                  <a:pt x="93875" y="16811"/>
                </a:lnTo>
                <a:lnTo>
                  <a:pt x="93771" y="10054"/>
                </a:lnTo>
                <a:lnTo>
                  <a:pt x="92427" y="6917"/>
                </a:lnTo>
                <a:lnTo>
                  <a:pt x="90894" y="546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182111" y="1580137"/>
            <a:ext cx="1979785" cy="4616148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008648" y="1221633"/>
            <a:ext cx="532130" cy="81915"/>
          </a:xfrm>
          <a:custGeom>
            <a:avLst/>
            <a:gdLst/>
            <a:ahLst/>
            <a:cxnLst/>
            <a:rect l="l" t="t" r="r" b="b"/>
            <a:pathLst>
              <a:path w="532129" h="81915">
                <a:moveTo>
                  <a:pt x="31372" y="10858"/>
                </a:moveTo>
                <a:lnTo>
                  <a:pt x="18662" y="10858"/>
                </a:lnTo>
                <a:lnTo>
                  <a:pt x="18662" y="63142"/>
                </a:lnTo>
                <a:lnTo>
                  <a:pt x="31372" y="63142"/>
                </a:lnTo>
                <a:lnTo>
                  <a:pt x="31372" y="10858"/>
                </a:lnTo>
                <a:close/>
              </a:path>
              <a:path w="532129" h="81915">
                <a:moveTo>
                  <a:pt x="49954" y="241"/>
                </a:moveTo>
                <a:lnTo>
                  <a:pt x="0" y="241"/>
                </a:lnTo>
                <a:lnTo>
                  <a:pt x="0" y="10858"/>
                </a:lnTo>
                <a:lnTo>
                  <a:pt x="49954" y="10858"/>
                </a:lnTo>
                <a:lnTo>
                  <a:pt x="49954" y="241"/>
                </a:lnTo>
                <a:close/>
              </a:path>
              <a:path w="532129" h="81915">
                <a:moveTo>
                  <a:pt x="126132" y="17052"/>
                </a:moveTo>
                <a:lnTo>
                  <a:pt x="82211" y="17052"/>
                </a:lnTo>
                <a:lnTo>
                  <a:pt x="82211" y="28072"/>
                </a:lnTo>
                <a:lnTo>
                  <a:pt x="126132" y="28072"/>
                </a:lnTo>
                <a:lnTo>
                  <a:pt x="126132" y="17052"/>
                </a:lnTo>
                <a:close/>
              </a:path>
              <a:path w="532129" h="81915">
                <a:moveTo>
                  <a:pt x="126132" y="36035"/>
                </a:moveTo>
                <a:lnTo>
                  <a:pt x="82211" y="36035"/>
                </a:lnTo>
                <a:lnTo>
                  <a:pt x="82211" y="47135"/>
                </a:lnTo>
                <a:lnTo>
                  <a:pt x="126132" y="47135"/>
                </a:lnTo>
                <a:lnTo>
                  <a:pt x="126132" y="36035"/>
                </a:lnTo>
                <a:close/>
              </a:path>
              <a:path w="532129" h="81915">
                <a:moveTo>
                  <a:pt x="186704" y="0"/>
                </a:moveTo>
                <a:lnTo>
                  <a:pt x="174558" y="0"/>
                </a:lnTo>
                <a:lnTo>
                  <a:pt x="169811" y="2091"/>
                </a:lnTo>
                <a:lnTo>
                  <a:pt x="160239" y="31933"/>
                </a:lnTo>
                <a:lnTo>
                  <a:pt x="160599" y="40390"/>
                </a:lnTo>
                <a:lnTo>
                  <a:pt x="174477" y="64188"/>
                </a:lnTo>
                <a:lnTo>
                  <a:pt x="186704" y="64188"/>
                </a:lnTo>
                <a:lnTo>
                  <a:pt x="191450" y="62016"/>
                </a:lnTo>
                <a:lnTo>
                  <a:pt x="194909" y="57753"/>
                </a:lnTo>
                <a:lnTo>
                  <a:pt x="197003" y="54213"/>
                </a:lnTo>
                <a:lnTo>
                  <a:pt x="179143" y="54213"/>
                </a:lnTo>
                <a:lnTo>
                  <a:pt x="177856" y="53731"/>
                </a:lnTo>
                <a:lnTo>
                  <a:pt x="172859" y="40390"/>
                </a:lnTo>
                <a:lnTo>
                  <a:pt x="172881" y="23684"/>
                </a:lnTo>
                <a:lnTo>
                  <a:pt x="179143" y="9974"/>
                </a:lnTo>
                <a:lnTo>
                  <a:pt x="196976" y="9974"/>
                </a:lnTo>
                <a:lnTo>
                  <a:pt x="194909" y="6515"/>
                </a:lnTo>
                <a:lnTo>
                  <a:pt x="191450" y="2171"/>
                </a:lnTo>
                <a:lnTo>
                  <a:pt x="186704" y="0"/>
                </a:lnTo>
                <a:close/>
              </a:path>
              <a:path w="532129" h="81915">
                <a:moveTo>
                  <a:pt x="196976" y="9974"/>
                </a:moveTo>
                <a:lnTo>
                  <a:pt x="182119" y="9974"/>
                </a:lnTo>
                <a:lnTo>
                  <a:pt x="183406" y="10456"/>
                </a:lnTo>
                <a:lnTo>
                  <a:pt x="184532" y="11341"/>
                </a:lnTo>
                <a:lnTo>
                  <a:pt x="188394" y="23684"/>
                </a:lnTo>
                <a:lnTo>
                  <a:pt x="188391" y="40390"/>
                </a:lnTo>
                <a:lnTo>
                  <a:pt x="187991" y="44722"/>
                </a:lnTo>
                <a:lnTo>
                  <a:pt x="186543" y="50192"/>
                </a:lnTo>
                <a:lnTo>
                  <a:pt x="185658" y="51881"/>
                </a:lnTo>
                <a:lnTo>
                  <a:pt x="184371" y="52904"/>
                </a:lnTo>
                <a:lnTo>
                  <a:pt x="183406" y="53731"/>
                </a:lnTo>
                <a:lnTo>
                  <a:pt x="182119" y="54213"/>
                </a:lnTo>
                <a:lnTo>
                  <a:pt x="197003" y="54213"/>
                </a:lnTo>
                <a:lnTo>
                  <a:pt x="197595" y="53212"/>
                </a:lnTo>
                <a:lnTo>
                  <a:pt x="199504" y="47427"/>
                </a:lnTo>
                <a:lnTo>
                  <a:pt x="200644" y="40390"/>
                </a:lnTo>
                <a:lnTo>
                  <a:pt x="201023" y="32094"/>
                </a:lnTo>
                <a:lnTo>
                  <a:pt x="200626" y="23684"/>
                </a:lnTo>
                <a:lnTo>
                  <a:pt x="199524" y="16891"/>
                </a:lnTo>
                <a:lnTo>
                  <a:pt x="199358" y="16328"/>
                </a:lnTo>
                <a:lnTo>
                  <a:pt x="197595" y="11009"/>
                </a:lnTo>
                <a:lnTo>
                  <a:pt x="196976" y="9974"/>
                </a:lnTo>
                <a:close/>
              </a:path>
              <a:path w="532129" h="81915">
                <a:moveTo>
                  <a:pt x="225236" y="51076"/>
                </a:moveTo>
                <a:lnTo>
                  <a:pt x="213169" y="51076"/>
                </a:lnTo>
                <a:lnTo>
                  <a:pt x="213169" y="63142"/>
                </a:lnTo>
                <a:lnTo>
                  <a:pt x="225236" y="63142"/>
                </a:lnTo>
                <a:lnTo>
                  <a:pt x="225236" y="51076"/>
                </a:lnTo>
                <a:close/>
              </a:path>
              <a:path w="532129" h="81915">
                <a:moveTo>
                  <a:pt x="262158" y="0"/>
                </a:moveTo>
                <a:lnTo>
                  <a:pt x="250012" y="0"/>
                </a:lnTo>
                <a:lnTo>
                  <a:pt x="245266" y="2091"/>
                </a:lnTo>
                <a:lnTo>
                  <a:pt x="235693" y="31933"/>
                </a:lnTo>
                <a:lnTo>
                  <a:pt x="236055" y="40390"/>
                </a:lnTo>
                <a:lnTo>
                  <a:pt x="250012" y="64188"/>
                </a:lnTo>
                <a:lnTo>
                  <a:pt x="262158" y="64188"/>
                </a:lnTo>
                <a:lnTo>
                  <a:pt x="266904" y="62016"/>
                </a:lnTo>
                <a:lnTo>
                  <a:pt x="270363" y="57753"/>
                </a:lnTo>
                <a:lnTo>
                  <a:pt x="272457" y="54213"/>
                </a:lnTo>
                <a:lnTo>
                  <a:pt x="254597" y="54213"/>
                </a:lnTo>
                <a:lnTo>
                  <a:pt x="253310" y="53731"/>
                </a:lnTo>
                <a:lnTo>
                  <a:pt x="248379" y="40390"/>
                </a:lnTo>
                <a:lnTo>
                  <a:pt x="248400" y="23684"/>
                </a:lnTo>
                <a:lnTo>
                  <a:pt x="254597" y="9974"/>
                </a:lnTo>
                <a:lnTo>
                  <a:pt x="272430" y="9974"/>
                </a:lnTo>
                <a:lnTo>
                  <a:pt x="270301" y="6434"/>
                </a:lnTo>
                <a:lnTo>
                  <a:pt x="266985" y="2171"/>
                </a:lnTo>
                <a:lnTo>
                  <a:pt x="262158" y="0"/>
                </a:lnTo>
                <a:close/>
              </a:path>
              <a:path w="532129" h="81915">
                <a:moveTo>
                  <a:pt x="272430" y="9974"/>
                </a:moveTo>
                <a:lnTo>
                  <a:pt x="257573" y="9974"/>
                </a:lnTo>
                <a:lnTo>
                  <a:pt x="258860" y="10456"/>
                </a:lnTo>
                <a:lnTo>
                  <a:pt x="259986" y="11341"/>
                </a:lnTo>
                <a:lnTo>
                  <a:pt x="261113" y="12306"/>
                </a:lnTo>
                <a:lnTo>
                  <a:pt x="262078" y="14156"/>
                </a:lnTo>
                <a:lnTo>
                  <a:pt x="263526" y="19626"/>
                </a:lnTo>
                <a:lnTo>
                  <a:pt x="263848" y="23684"/>
                </a:lnTo>
                <a:lnTo>
                  <a:pt x="263845" y="40390"/>
                </a:lnTo>
                <a:lnTo>
                  <a:pt x="263445" y="44722"/>
                </a:lnTo>
                <a:lnTo>
                  <a:pt x="261997" y="50192"/>
                </a:lnTo>
                <a:lnTo>
                  <a:pt x="261113" y="51881"/>
                </a:lnTo>
                <a:lnTo>
                  <a:pt x="259825" y="52904"/>
                </a:lnTo>
                <a:lnTo>
                  <a:pt x="258860" y="53731"/>
                </a:lnTo>
                <a:lnTo>
                  <a:pt x="257573" y="54213"/>
                </a:lnTo>
                <a:lnTo>
                  <a:pt x="272457" y="54213"/>
                </a:lnTo>
                <a:lnTo>
                  <a:pt x="273049" y="53212"/>
                </a:lnTo>
                <a:lnTo>
                  <a:pt x="274959" y="47427"/>
                </a:lnTo>
                <a:lnTo>
                  <a:pt x="276099" y="40390"/>
                </a:lnTo>
                <a:lnTo>
                  <a:pt x="276477" y="32094"/>
                </a:lnTo>
                <a:lnTo>
                  <a:pt x="276080" y="23684"/>
                </a:lnTo>
                <a:lnTo>
                  <a:pt x="274959" y="16770"/>
                </a:lnTo>
                <a:lnTo>
                  <a:pt x="273049" y="11009"/>
                </a:lnTo>
                <a:lnTo>
                  <a:pt x="272430" y="9974"/>
                </a:lnTo>
                <a:close/>
              </a:path>
              <a:path w="532129" h="81915">
                <a:moveTo>
                  <a:pt x="298196" y="45687"/>
                </a:moveTo>
                <a:lnTo>
                  <a:pt x="286210" y="46974"/>
                </a:lnTo>
                <a:lnTo>
                  <a:pt x="286934" y="52203"/>
                </a:lnTo>
                <a:lnTo>
                  <a:pt x="289106" y="56385"/>
                </a:lnTo>
                <a:lnTo>
                  <a:pt x="292806" y="59522"/>
                </a:lnTo>
                <a:lnTo>
                  <a:pt x="296426" y="62659"/>
                </a:lnTo>
                <a:lnTo>
                  <a:pt x="301172" y="64188"/>
                </a:lnTo>
                <a:lnTo>
                  <a:pt x="314204" y="64188"/>
                </a:lnTo>
                <a:lnTo>
                  <a:pt x="319915" y="61372"/>
                </a:lnTo>
                <a:lnTo>
                  <a:pt x="324972" y="54535"/>
                </a:lnTo>
                <a:lnTo>
                  <a:pt x="304873" y="54535"/>
                </a:lnTo>
                <a:lnTo>
                  <a:pt x="302942" y="53731"/>
                </a:lnTo>
                <a:lnTo>
                  <a:pt x="301253" y="52122"/>
                </a:lnTo>
                <a:lnTo>
                  <a:pt x="299564" y="50594"/>
                </a:lnTo>
                <a:lnTo>
                  <a:pt x="298598" y="48422"/>
                </a:lnTo>
                <a:lnTo>
                  <a:pt x="298196" y="45687"/>
                </a:lnTo>
                <a:close/>
              </a:path>
              <a:path w="532129" h="81915">
                <a:moveTo>
                  <a:pt x="326594" y="30646"/>
                </a:moveTo>
                <a:lnTo>
                  <a:pt x="309538" y="30646"/>
                </a:lnTo>
                <a:lnTo>
                  <a:pt x="311791" y="31611"/>
                </a:lnTo>
                <a:lnTo>
                  <a:pt x="313480" y="33541"/>
                </a:lnTo>
                <a:lnTo>
                  <a:pt x="315250" y="35472"/>
                </a:lnTo>
                <a:lnTo>
                  <a:pt x="316135" y="38368"/>
                </a:lnTo>
                <a:lnTo>
                  <a:pt x="316135" y="46331"/>
                </a:lnTo>
                <a:lnTo>
                  <a:pt x="315250" y="49387"/>
                </a:lnTo>
                <a:lnTo>
                  <a:pt x="312843" y="52203"/>
                </a:lnTo>
                <a:lnTo>
                  <a:pt x="311710" y="53490"/>
                </a:lnTo>
                <a:lnTo>
                  <a:pt x="309619" y="54535"/>
                </a:lnTo>
                <a:lnTo>
                  <a:pt x="324972" y="54535"/>
                </a:lnTo>
                <a:lnTo>
                  <a:pt x="326994" y="51800"/>
                </a:lnTo>
                <a:lnTo>
                  <a:pt x="328523" y="47216"/>
                </a:lnTo>
                <a:lnTo>
                  <a:pt x="328405" y="35472"/>
                </a:lnTo>
                <a:lnTo>
                  <a:pt x="326672" y="30726"/>
                </a:lnTo>
                <a:close/>
              </a:path>
              <a:path w="532129" h="81915">
                <a:moveTo>
                  <a:pt x="325707" y="1045"/>
                </a:moveTo>
                <a:lnTo>
                  <a:pt x="293852" y="1045"/>
                </a:lnTo>
                <a:lnTo>
                  <a:pt x="287658" y="33783"/>
                </a:lnTo>
                <a:lnTo>
                  <a:pt x="297472" y="35231"/>
                </a:lnTo>
                <a:lnTo>
                  <a:pt x="300207" y="32174"/>
                </a:lnTo>
                <a:lnTo>
                  <a:pt x="303264" y="30646"/>
                </a:lnTo>
                <a:lnTo>
                  <a:pt x="326594" y="30646"/>
                </a:lnTo>
                <a:lnTo>
                  <a:pt x="322892" y="26865"/>
                </a:lnTo>
                <a:lnTo>
                  <a:pt x="319191" y="23004"/>
                </a:lnTo>
                <a:lnTo>
                  <a:pt x="301092" y="23004"/>
                </a:lnTo>
                <a:lnTo>
                  <a:pt x="303023" y="12387"/>
                </a:lnTo>
                <a:lnTo>
                  <a:pt x="325707" y="12387"/>
                </a:lnTo>
                <a:lnTo>
                  <a:pt x="325707" y="1045"/>
                </a:lnTo>
                <a:close/>
              </a:path>
              <a:path w="532129" h="81915">
                <a:moveTo>
                  <a:pt x="314687" y="20993"/>
                </a:moveTo>
                <a:lnTo>
                  <a:pt x="306562" y="20993"/>
                </a:lnTo>
                <a:lnTo>
                  <a:pt x="303747" y="21717"/>
                </a:lnTo>
                <a:lnTo>
                  <a:pt x="301092" y="23004"/>
                </a:lnTo>
                <a:lnTo>
                  <a:pt x="319191" y="23004"/>
                </a:lnTo>
                <a:lnTo>
                  <a:pt x="314687" y="20993"/>
                </a:lnTo>
                <a:close/>
              </a:path>
              <a:path w="532129" h="81915">
                <a:moveTo>
                  <a:pt x="371961" y="48261"/>
                </a:moveTo>
                <a:lnTo>
                  <a:pt x="359814" y="50111"/>
                </a:lnTo>
                <a:lnTo>
                  <a:pt x="360940" y="54455"/>
                </a:lnTo>
                <a:lnTo>
                  <a:pt x="363273" y="57833"/>
                </a:lnTo>
                <a:lnTo>
                  <a:pt x="366893" y="60327"/>
                </a:lnTo>
                <a:lnTo>
                  <a:pt x="370513" y="62901"/>
                </a:lnTo>
                <a:lnTo>
                  <a:pt x="375420" y="64107"/>
                </a:lnTo>
                <a:lnTo>
                  <a:pt x="388532" y="64107"/>
                </a:lnTo>
                <a:lnTo>
                  <a:pt x="393680" y="62659"/>
                </a:lnTo>
                <a:lnTo>
                  <a:pt x="397139" y="59603"/>
                </a:lnTo>
                <a:lnTo>
                  <a:pt x="400679" y="56627"/>
                </a:lnTo>
                <a:lnTo>
                  <a:pt x="401242" y="55420"/>
                </a:lnTo>
                <a:lnTo>
                  <a:pt x="378798" y="55420"/>
                </a:lnTo>
                <a:lnTo>
                  <a:pt x="376627" y="54857"/>
                </a:lnTo>
                <a:lnTo>
                  <a:pt x="373489" y="52363"/>
                </a:lnTo>
                <a:lnTo>
                  <a:pt x="372444" y="50594"/>
                </a:lnTo>
                <a:lnTo>
                  <a:pt x="371961" y="48261"/>
                </a:lnTo>
                <a:close/>
              </a:path>
              <a:path w="532129" h="81915">
                <a:moveTo>
                  <a:pt x="386923" y="16489"/>
                </a:moveTo>
                <a:lnTo>
                  <a:pt x="374133" y="16489"/>
                </a:lnTo>
                <a:lnTo>
                  <a:pt x="369306" y="17856"/>
                </a:lnTo>
                <a:lnTo>
                  <a:pt x="366169" y="20591"/>
                </a:lnTo>
                <a:lnTo>
                  <a:pt x="363032" y="23246"/>
                </a:lnTo>
                <a:lnTo>
                  <a:pt x="361504" y="26543"/>
                </a:lnTo>
                <a:lnTo>
                  <a:pt x="361504" y="34909"/>
                </a:lnTo>
                <a:lnTo>
                  <a:pt x="387486" y="47135"/>
                </a:lnTo>
                <a:lnTo>
                  <a:pt x="388854" y="47618"/>
                </a:lnTo>
                <a:lnTo>
                  <a:pt x="389417" y="48261"/>
                </a:lnTo>
                <a:lnTo>
                  <a:pt x="389980" y="48824"/>
                </a:lnTo>
                <a:lnTo>
                  <a:pt x="390302" y="49548"/>
                </a:lnTo>
                <a:lnTo>
                  <a:pt x="390302" y="51881"/>
                </a:lnTo>
                <a:lnTo>
                  <a:pt x="389738" y="52926"/>
                </a:lnTo>
                <a:lnTo>
                  <a:pt x="388693" y="53731"/>
                </a:lnTo>
                <a:lnTo>
                  <a:pt x="387164" y="54857"/>
                </a:lnTo>
                <a:lnTo>
                  <a:pt x="384751" y="55420"/>
                </a:lnTo>
                <a:lnTo>
                  <a:pt x="401242" y="55420"/>
                </a:lnTo>
                <a:lnTo>
                  <a:pt x="402368" y="53007"/>
                </a:lnTo>
                <a:lnTo>
                  <a:pt x="402368" y="45044"/>
                </a:lnTo>
                <a:lnTo>
                  <a:pt x="378718" y="33059"/>
                </a:lnTo>
                <a:lnTo>
                  <a:pt x="375018" y="31933"/>
                </a:lnTo>
                <a:lnTo>
                  <a:pt x="373087" y="30565"/>
                </a:lnTo>
                <a:lnTo>
                  <a:pt x="372685" y="29841"/>
                </a:lnTo>
                <a:lnTo>
                  <a:pt x="372685" y="27991"/>
                </a:lnTo>
                <a:lnTo>
                  <a:pt x="373168" y="27106"/>
                </a:lnTo>
                <a:lnTo>
                  <a:pt x="375420" y="25659"/>
                </a:lnTo>
                <a:lnTo>
                  <a:pt x="377753" y="25176"/>
                </a:lnTo>
                <a:lnTo>
                  <a:pt x="399874" y="25176"/>
                </a:lnTo>
                <a:lnTo>
                  <a:pt x="399713" y="24613"/>
                </a:lnTo>
                <a:lnTo>
                  <a:pt x="397622" y="21637"/>
                </a:lnTo>
                <a:lnTo>
                  <a:pt x="394565" y="19545"/>
                </a:lnTo>
                <a:lnTo>
                  <a:pt x="391508" y="17535"/>
                </a:lnTo>
                <a:lnTo>
                  <a:pt x="386923" y="16489"/>
                </a:lnTo>
                <a:close/>
              </a:path>
              <a:path w="532129" h="81915">
                <a:moveTo>
                  <a:pt x="399874" y="25176"/>
                </a:moveTo>
                <a:lnTo>
                  <a:pt x="383384" y="25176"/>
                </a:lnTo>
                <a:lnTo>
                  <a:pt x="385314" y="25659"/>
                </a:lnTo>
                <a:lnTo>
                  <a:pt x="386682" y="26624"/>
                </a:lnTo>
                <a:lnTo>
                  <a:pt x="388049" y="27509"/>
                </a:lnTo>
                <a:lnTo>
                  <a:pt x="389014" y="28876"/>
                </a:lnTo>
                <a:lnTo>
                  <a:pt x="389497" y="30646"/>
                </a:lnTo>
                <a:lnTo>
                  <a:pt x="400839" y="28554"/>
                </a:lnTo>
                <a:lnTo>
                  <a:pt x="399874" y="25176"/>
                </a:lnTo>
                <a:close/>
              </a:path>
              <a:path w="532129" h="81915">
                <a:moveTo>
                  <a:pt x="438566" y="16489"/>
                </a:moveTo>
                <a:lnTo>
                  <a:pt x="425696" y="16489"/>
                </a:lnTo>
                <a:lnTo>
                  <a:pt x="420708" y="18661"/>
                </a:lnTo>
                <a:lnTo>
                  <a:pt x="412825" y="27187"/>
                </a:lnTo>
                <a:lnTo>
                  <a:pt x="410973" y="32898"/>
                </a:lnTo>
                <a:lnTo>
                  <a:pt x="411006" y="47376"/>
                </a:lnTo>
                <a:lnTo>
                  <a:pt x="412343" y="52203"/>
                </a:lnTo>
                <a:lnTo>
                  <a:pt x="419180" y="61533"/>
                </a:lnTo>
                <a:lnTo>
                  <a:pt x="425052" y="64107"/>
                </a:lnTo>
                <a:lnTo>
                  <a:pt x="438003" y="64107"/>
                </a:lnTo>
                <a:lnTo>
                  <a:pt x="442106" y="62981"/>
                </a:lnTo>
                <a:lnTo>
                  <a:pt x="448783" y="58396"/>
                </a:lnTo>
                <a:lnTo>
                  <a:pt x="451217" y="55098"/>
                </a:lnTo>
                <a:lnTo>
                  <a:pt x="430361" y="55098"/>
                </a:lnTo>
                <a:lnTo>
                  <a:pt x="428029" y="54133"/>
                </a:lnTo>
                <a:lnTo>
                  <a:pt x="426178" y="52122"/>
                </a:lnTo>
                <a:lnTo>
                  <a:pt x="424328" y="50192"/>
                </a:lnTo>
                <a:lnTo>
                  <a:pt x="423283" y="47376"/>
                </a:lnTo>
                <a:lnTo>
                  <a:pt x="423202" y="43837"/>
                </a:lnTo>
                <a:lnTo>
                  <a:pt x="453448" y="43837"/>
                </a:lnTo>
                <a:lnTo>
                  <a:pt x="453577" y="36437"/>
                </a:lnTo>
                <a:lnTo>
                  <a:pt x="423443" y="36437"/>
                </a:lnTo>
                <a:lnTo>
                  <a:pt x="423519" y="32898"/>
                </a:lnTo>
                <a:lnTo>
                  <a:pt x="424248" y="30565"/>
                </a:lnTo>
                <a:lnTo>
                  <a:pt x="426018" y="28635"/>
                </a:lnTo>
                <a:lnTo>
                  <a:pt x="427707" y="26704"/>
                </a:lnTo>
                <a:lnTo>
                  <a:pt x="429879" y="25739"/>
                </a:lnTo>
                <a:lnTo>
                  <a:pt x="449999" y="25739"/>
                </a:lnTo>
                <a:lnTo>
                  <a:pt x="443876" y="18741"/>
                </a:lnTo>
                <a:lnTo>
                  <a:pt x="438566" y="16489"/>
                </a:lnTo>
                <a:close/>
              </a:path>
              <a:path w="532129" h="81915">
                <a:moveTo>
                  <a:pt x="440819" y="48583"/>
                </a:moveTo>
                <a:lnTo>
                  <a:pt x="440095" y="50916"/>
                </a:lnTo>
                <a:lnTo>
                  <a:pt x="439130" y="52524"/>
                </a:lnTo>
                <a:lnTo>
                  <a:pt x="436555" y="54616"/>
                </a:lnTo>
                <a:lnTo>
                  <a:pt x="435027" y="55098"/>
                </a:lnTo>
                <a:lnTo>
                  <a:pt x="451217" y="55098"/>
                </a:lnTo>
                <a:lnTo>
                  <a:pt x="452805" y="50594"/>
                </a:lnTo>
                <a:lnTo>
                  <a:pt x="440819" y="48583"/>
                </a:lnTo>
                <a:close/>
              </a:path>
              <a:path w="532129" h="81915">
                <a:moveTo>
                  <a:pt x="449999" y="25739"/>
                </a:moveTo>
                <a:lnTo>
                  <a:pt x="434947" y="25739"/>
                </a:lnTo>
                <a:lnTo>
                  <a:pt x="437038" y="26624"/>
                </a:lnTo>
                <a:lnTo>
                  <a:pt x="438727" y="28474"/>
                </a:lnTo>
                <a:lnTo>
                  <a:pt x="440497" y="30324"/>
                </a:lnTo>
                <a:lnTo>
                  <a:pt x="441382" y="32898"/>
                </a:lnTo>
                <a:lnTo>
                  <a:pt x="441462" y="36437"/>
                </a:lnTo>
                <a:lnTo>
                  <a:pt x="453577" y="36437"/>
                </a:lnTo>
                <a:lnTo>
                  <a:pt x="453609" y="34587"/>
                </a:lnTo>
                <a:lnTo>
                  <a:pt x="451759" y="27750"/>
                </a:lnTo>
                <a:lnTo>
                  <a:pt x="449999" y="25739"/>
                </a:lnTo>
                <a:close/>
              </a:path>
              <a:path w="532129" h="81915">
                <a:moveTo>
                  <a:pt x="463584" y="66118"/>
                </a:moveTo>
                <a:lnTo>
                  <a:pt x="463701" y="71909"/>
                </a:lnTo>
                <a:lnTo>
                  <a:pt x="465193" y="74966"/>
                </a:lnTo>
                <a:lnTo>
                  <a:pt x="471628" y="80275"/>
                </a:lnTo>
                <a:lnTo>
                  <a:pt x="477098" y="81562"/>
                </a:lnTo>
                <a:lnTo>
                  <a:pt x="488923" y="81562"/>
                </a:lnTo>
                <a:lnTo>
                  <a:pt x="492301" y="81160"/>
                </a:lnTo>
                <a:lnTo>
                  <a:pt x="494956" y="80275"/>
                </a:lnTo>
                <a:lnTo>
                  <a:pt x="497691" y="79470"/>
                </a:lnTo>
                <a:lnTo>
                  <a:pt x="499782" y="78264"/>
                </a:lnTo>
                <a:lnTo>
                  <a:pt x="503000" y="75207"/>
                </a:lnTo>
                <a:lnTo>
                  <a:pt x="504207" y="73116"/>
                </a:lnTo>
                <a:lnTo>
                  <a:pt x="504448" y="72392"/>
                </a:lnTo>
                <a:lnTo>
                  <a:pt x="481924" y="72392"/>
                </a:lnTo>
                <a:lnTo>
                  <a:pt x="480074" y="71909"/>
                </a:lnTo>
                <a:lnTo>
                  <a:pt x="478948" y="71105"/>
                </a:lnTo>
                <a:lnTo>
                  <a:pt x="478144" y="70462"/>
                </a:lnTo>
                <a:lnTo>
                  <a:pt x="477581" y="69416"/>
                </a:lnTo>
                <a:lnTo>
                  <a:pt x="477339" y="67807"/>
                </a:lnTo>
                <a:lnTo>
                  <a:pt x="463584" y="66118"/>
                </a:lnTo>
                <a:close/>
              </a:path>
              <a:path w="532129" h="81915">
                <a:moveTo>
                  <a:pt x="506459" y="55742"/>
                </a:moveTo>
                <a:lnTo>
                  <a:pt x="494393" y="55742"/>
                </a:lnTo>
                <a:lnTo>
                  <a:pt x="494302" y="66118"/>
                </a:lnTo>
                <a:lnTo>
                  <a:pt x="494232" y="66922"/>
                </a:lnTo>
                <a:lnTo>
                  <a:pt x="493830" y="67888"/>
                </a:lnTo>
                <a:lnTo>
                  <a:pt x="493267" y="69335"/>
                </a:lnTo>
                <a:lnTo>
                  <a:pt x="492543" y="70301"/>
                </a:lnTo>
                <a:lnTo>
                  <a:pt x="491417" y="70944"/>
                </a:lnTo>
                <a:lnTo>
                  <a:pt x="489888" y="71909"/>
                </a:lnTo>
                <a:lnTo>
                  <a:pt x="487475" y="72392"/>
                </a:lnTo>
                <a:lnTo>
                  <a:pt x="504448" y="72392"/>
                </a:lnTo>
                <a:lnTo>
                  <a:pt x="505150" y="70301"/>
                </a:lnTo>
                <a:lnTo>
                  <a:pt x="506028" y="67888"/>
                </a:lnTo>
                <a:lnTo>
                  <a:pt x="506459" y="63785"/>
                </a:lnTo>
                <a:lnTo>
                  <a:pt x="506459" y="55742"/>
                </a:lnTo>
                <a:close/>
              </a:path>
              <a:path w="532129" h="81915">
                <a:moveTo>
                  <a:pt x="486831" y="16489"/>
                </a:moveTo>
                <a:lnTo>
                  <a:pt x="475811" y="16489"/>
                </a:lnTo>
                <a:lnTo>
                  <a:pt x="471226" y="18500"/>
                </a:lnTo>
                <a:lnTo>
                  <a:pt x="467525" y="22602"/>
                </a:lnTo>
                <a:lnTo>
                  <a:pt x="463825" y="26624"/>
                </a:lnTo>
                <a:lnTo>
                  <a:pt x="462055" y="32415"/>
                </a:lnTo>
                <a:lnTo>
                  <a:pt x="462055" y="46170"/>
                </a:lnTo>
                <a:lnTo>
                  <a:pt x="463423" y="51237"/>
                </a:lnTo>
                <a:lnTo>
                  <a:pt x="469778" y="60487"/>
                </a:lnTo>
                <a:lnTo>
                  <a:pt x="474604" y="63142"/>
                </a:lnTo>
                <a:lnTo>
                  <a:pt x="486268" y="63142"/>
                </a:lnTo>
                <a:lnTo>
                  <a:pt x="490773" y="60648"/>
                </a:lnTo>
                <a:lnTo>
                  <a:pt x="494393" y="55742"/>
                </a:lnTo>
                <a:lnTo>
                  <a:pt x="506459" y="55742"/>
                </a:lnTo>
                <a:lnTo>
                  <a:pt x="506459" y="53409"/>
                </a:lnTo>
                <a:lnTo>
                  <a:pt x="481361" y="53409"/>
                </a:lnTo>
                <a:lnTo>
                  <a:pt x="479029" y="52283"/>
                </a:lnTo>
                <a:lnTo>
                  <a:pt x="475328" y="47779"/>
                </a:lnTo>
                <a:lnTo>
                  <a:pt x="474363" y="44239"/>
                </a:lnTo>
                <a:lnTo>
                  <a:pt x="474363" y="34748"/>
                </a:lnTo>
                <a:lnTo>
                  <a:pt x="475328" y="31370"/>
                </a:lnTo>
                <a:lnTo>
                  <a:pt x="479029" y="26865"/>
                </a:lnTo>
                <a:lnTo>
                  <a:pt x="481442" y="25739"/>
                </a:lnTo>
                <a:lnTo>
                  <a:pt x="506459" y="25739"/>
                </a:lnTo>
                <a:lnTo>
                  <a:pt x="506459" y="23969"/>
                </a:lnTo>
                <a:lnTo>
                  <a:pt x="495197" y="23969"/>
                </a:lnTo>
                <a:lnTo>
                  <a:pt x="491497" y="18982"/>
                </a:lnTo>
                <a:lnTo>
                  <a:pt x="486831" y="16489"/>
                </a:lnTo>
                <a:close/>
              </a:path>
              <a:path w="532129" h="81915">
                <a:moveTo>
                  <a:pt x="506459" y="25739"/>
                </a:moveTo>
                <a:lnTo>
                  <a:pt x="487314" y="25739"/>
                </a:lnTo>
                <a:lnTo>
                  <a:pt x="489727" y="26865"/>
                </a:lnTo>
                <a:lnTo>
                  <a:pt x="493669" y="31450"/>
                </a:lnTo>
                <a:lnTo>
                  <a:pt x="494568" y="34748"/>
                </a:lnTo>
                <a:lnTo>
                  <a:pt x="494634" y="44239"/>
                </a:lnTo>
                <a:lnTo>
                  <a:pt x="493588" y="47618"/>
                </a:lnTo>
                <a:lnTo>
                  <a:pt x="491577" y="49950"/>
                </a:lnTo>
                <a:lnTo>
                  <a:pt x="489566" y="52203"/>
                </a:lnTo>
                <a:lnTo>
                  <a:pt x="487073" y="53409"/>
                </a:lnTo>
                <a:lnTo>
                  <a:pt x="506459" y="53409"/>
                </a:lnTo>
                <a:lnTo>
                  <a:pt x="506459" y="25739"/>
                </a:lnTo>
                <a:close/>
              </a:path>
              <a:path w="532129" h="81915">
                <a:moveTo>
                  <a:pt x="506459" y="17535"/>
                </a:moveTo>
                <a:lnTo>
                  <a:pt x="495197" y="17535"/>
                </a:lnTo>
                <a:lnTo>
                  <a:pt x="495197" y="23969"/>
                </a:lnTo>
                <a:lnTo>
                  <a:pt x="506459" y="23969"/>
                </a:lnTo>
                <a:lnTo>
                  <a:pt x="506459" y="17535"/>
                </a:lnTo>
                <a:close/>
              </a:path>
              <a:path w="532129" h="81915">
                <a:moveTo>
                  <a:pt x="532039" y="51076"/>
                </a:moveTo>
                <a:lnTo>
                  <a:pt x="520054" y="51076"/>
                </a:lnTo>
                <a:lnTo>
                  <a:pt x="520054" y="63142"/>
                </a:lnTo>
                <a:lnTo>
                  <a:pt x="532039" y="63142"/>
                </a:lnTo>
                <a:lnTo>
                  <a:pt x="532039" y="51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2" name="object 6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66577" y="6325129"/>
            <a:ext cx="614090" cy="82449"/>
          </a:xfrm>
          <a:prstGeom prst="rect">
            <a:avLst/>
          </a:prstGeom>
        </p:spPr>
      </p:pic>
      <p:sp>
        <p:nvSpPr>
          <p:cNvPr id="63" name="object 63"/>
          <p:cNvSpPr/>
          <p:nvPr/>
        </p:nvSpPr>
        <p:spPr>
          <a:xfrm>
            <a:off x="8732187" y="6224077"/>
            <a:ext cx="35560" cy="55880"/>
          </a:xfrm>
          <a:custGeom>
            <a:avLst/>
            <a:gdLst/>
            <a:ahLst/>
            <a:cxnLst/>
            <a:rect l="l" t="t" r="r" b="b"/>
            <a:pathLst>
              <a:path w="35559" h="55879">
                <a:moveTo>
                  <a:pt x="20673" y="0"/>
                </a:moveTo>
                <a:lnTo>
                  <a:pt x="13835" y="0"/>
                </a:lnTo>
                <a:lnTo>
                  <a:pt x="10537" y="1069"/>
                </a:lnTo>
                <a:lnTo>
                  <a:pt x="7883" y="3201"/>
                </a:lnTo>
                <a:lnTo>
                  <a:pt x="5309" y="5332"/>
                </a:lnTo>
                <a:lnTo>
                  <a:pt x="3298" y="8365"/>
                </a:lnTo>
                <a:lnTo>
                  <a:pt x="1792" y="12918"/>
                </a:lnTo>
                <a:lnTo>
                  <a:pt x="643" y="16215"/>
                </a:lnTo>
                <a:lnTo>
                  <a:pt x="0" y="21404"/>
                </a:lnTo>
                <a:lnTo>
                  <a:pt x="0" y="38086"/>
                </a:lnTo>
                <a:lnTo>
                  <a:pt x="1769" y="45470"/>
                </a:lnTo>
                <a:lnTo>
                  <a:pt x="5618" y="50296"/>
                </a:lnTo>
                <a:lnTo>
                  <a:pt x="8365" y="53779"/>
                </a:lnTo>
                <a:lnTo>
                  <a:pt x="12548" y="55661"/>
                </a:lnTo>
                <a:lnTo>
                  <a:pt x="21799" y="55661"/>
                </a:lnTo>
                <a:lnTo>
                  <a:pt x="25097" y="54583"/>
                </a:lnTo>
                <a:lnTo>
                  <a:pt x="27671" y="52444"/>
                </a:lnTo>
                <a:lnTo>
                  <a:pt x="30326" y="50296"/>
                </a:lnTo>
                <a:lnTo>
                  <a:pt x="30413" y="50159"/>
                </a:lnTo>
                <a:lnTo>
                  <a:pt x="14720" y="50159"/>
                </a:lnTo>
                <a:lnTo>
                  <a:pt x="12140" y="48671"/>
                </a:lnTo>
                <a:lnTo>
                  <a:pt x="7963" y="42751"/>
                </a:lnTo>
                <a:lnTo>
                  <a:pt x="6917" y="36799"/>
                </a:lnTo>
                <a:lnTo>
                  <a:pt x="6922" y="18878"/>
                </a:lnTo>
                <a:lnTo>
                  <a:pt x="8044" y="12765"/>
                </a:lnTo>
                <a:lnTo>
                  <a:pt x="10376" y="9443"/>
                </a:lnTo>
                <a:lnTo>
                  <a:pt x="12146" y="6845"/>
                </a:lnTo>
                <a:lnTo>
                  <a:pt x="14640" y="5542"/>
                </a:lnTo>
                <a:lnTo>
                  <a:pt x="30106" y="5542"/>
                </a:lnTo>
                <a:lnTo>
                  <a:pt x="29522" y="4649"/>
                </a:lnTo>
                <a:lnTo>
                  <a:pt x="27671" y="2943"/>
                </a:lnTo>
                <a:lnTo>
                  <a:pt x="25499" y="1769"/>
                </a:lnTo>
                <a:lnTo>
                  <a:pt x="23247" y="595"/>
                </a:lnTo>
                <a:lnTo>
                  <a:pt x="20673" y="0"/>
                </a:lnTo>
                <a:close/>
              </a:path>
              <a:path w="35559" h="55879">
                <a:moveTo>
                  <a:pt x="30106" y="5542"/>
                </a:moveTo>
                <a:lnTo>
                  <a:pt x="20834" y="5542"/>
                </a:lnTo>
                <a:lnTo>
                  <a:pt x="23408" y="7022"/>
                </a:lnTo>
                <a:lnTo>
                  <a:pt x="27591" y="12918"/>
                </a:lnTo>
                <a:lnTo>
                  <a:pt x="28510" y="18154"/>
                </a:lnTo>
                <a:lnTo>
                  <a:pt x="28632" y="36799"/>
                </a:lnTo>
                <a:lnTo>
                  <a:pt x="27591" y="42719"/>
                </a:lnTo>
                <a:lnTo>
                  <a:pt x="23394" y="48679"/>
                </a:lnTo>
                <a:lnTo>
                  <a:pt x="20834" y="50159"/>
                </a:lnTo>
                <a:lnTo>
                  <a:pt x="30413" y="50159"/>
                </a:lnTo>
                <a:lnTo>
                  <a:pt x="32257" y="47264"/>
                </a:lnTo>
                <a:lnTo>
                  <a:pt x="33759" y="42719"/>
                </a:lnTo>
                <a:lnTo>
                  <a:pt x="34911" y="39405"/>
                </a:lnTo>
                <a:lnTo>
                  <a:pt x="35555" y="34241"/>
                </a:lnTo>
                <a:lnTo>
                  <a:pt x="35457" y="21404"/>
                </a:lnTo>
                <a:lnTo>
                  <a:pt x="35152" y="18154"/>
                </a:lnTo>
                <a:lnTo>
                  <a:pt x="34348" y="14969"/>
                </a:lnTo>
                <a:lnTo>
                  <a:pt x="33463" y="11783"/>
                </a:lnTo>
                <a:lnTo>
                  <a:pt x="32337" y="9081"/>
                </a:lnTo>
                <a:lnTo>
                  <a:pt x="30959" y="6845"/>
                </a:lnTo>
                <a:lnTo>
                  <a:pt x="3010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9067949" y="6224077"/>
            <a:ext cx="36195" cy="55244"/>
          </a:xfrm>
          <a:custGeom>
            <a:avLst/>
            <a:gdLst/>
            <a:ahLst/>
            <a:cxnLst/>
            <a:rect l="l" t="t" r="r" b="b"/>
            <a:pathLst>
              <a:path w="36195" h="55245">
                <a:moveTo>
                  <a:pt x="24212" y="0"/>
                </a:moveTo>
                <a:lnTo>
                  <a:pt x="13835" y="0"/>
                </a:lnTo>
                <a:lnTo>
                  <a:pt x="9652" y="1351"/>
                </a:lnTo>
                <a:lnTo>
                  <a:pt x="3539" y="6724"/>
                </a:lnTo>
                <a:lnTo>
                  <a:pt x="1769" y="10633"/>
                </a:lnTo>
                <a:lnTo>
                  <a:pt x="1287" y="15765"/>
                </a:lnTo>
                <a:lnTo>
                  <a:pt x="8205" y="16473"/>
                </a:lnTo>
                <a:lnTo>
                  <a:pt x="8205" y="13054"/>
                </a:lnTo>
                <a:lnTo>
                  <a:pt x="9170" y="10376"/>
                </a:lnTo>
                <a:lnTo>
                  <a:pt x="13031" y="6507"/>
                </a:lnTo>
                <a:lnTo>
                  <a:pt x="15605" y="5542"/>
                </a:lnTo>
                <a:lnTo>
                  <a:pt x="21880" y="5542"/>
                </a:lnTo>
                <a:lnTo>
                  <a:pt x="24373" y="6450"/>
                </a:lnTo>
                <a:lnTo>
                  <a:pt x="28154" y="10094"/>
                </a:lnTo>
                <a:lnTo>
                  <a:pt x="29119" y="12338"/>
                </a:lnTo>
                <a:lnTo>
                  <a:pt x="29119" y="17510"/>
                </a:lnTo>
                <a:lnTo>
                  <a:pt x="28074" y="20197"/>
                </a:lnTo>
                <a:lnTo>
                  <a:pt x="23891" y="25876"/>
                </a:lnTo>
                <a:lnTo>
                  <a:pt x="19869" y="29721"/>
                </a:lnTo>
                <a:lnTo>
                  <a:pt x="10135" y="37700"/>
                </a:lnTo>
                <a:lnTo>
                  <a:pt x="7239" y="40451"/>
                </a:lnTo>
                <a:lnTo>
                  <a:pt x="3217" y="45213"/>
                </a:lnTo>
                <a:lnTo>
                  <a:pt x="1689" y="47626"/>
                </a:lnTo>
                <a:lnTo>
                  <a:pt x="241" y="51567"/>
                </a:lnTo>
                <a:lnTo>
                  <a:pt x="0" y="53120"/>
                </a:lnTo>
                <a:lnTo>
                  <a:pt x="0" y="54728"/>
                </a:lnTo>
                <a:lnTo>
                  <a:pt x="36037" y="54728"/>
                </a:lnTo>
                <a:lnTo>
                  <a:pt x="36037" y="48301"/>
                </a:lnTo>
                <a:lnTo>
                  <a:pt x="9331" y="48301"/>
                </a:lnTo>
                <a:lnTo>
                  <a:pt x="10055" y="47087"/>
                </a:lnTo>
                <a:lnTo>
                  <a:pt x="11020" y="45872"/>
                </a:lnTo>
                <a:lnTo>
                  <a:pt x="13272" y="43467"/>
                </a:lnTo>
                <a:lnTo>
                  <a:pt x="15846" y="41183"/>
                </a:lnTo>
                <a:lnTo>
                  <a:pt x="24695" y="33750"/>
                </a:lnTo>
                <a:lnTo>
                  <a:pt x="28154" y="30549"/>
                </a:lnTo>
                <a:lnTo>
                  <a:pt x="32257" y="25892"/>
                </a:lnTo>
                <a:lnTo>
                  <a:pt x="33785" y="23672"/>
                </a:lnTo>
                <a:lnTo>
                  <a:pt x="35555" y="19457"/>
                </a:lnTo>
                <a:lnTo>
                  <a:pt x="35957" y="17317"/>
                </a:lnTo>
                <a:lnTo>
                  <a:pt x="35957" y="10850"/>
                </a:lnTo>
                <a:lnTo>
                  <a:pt x="34428" y="7255"/>
                </a:lnTo>
                <a:lnTo>
                  <a:pt x="28395" y="1455"/>
                </a:lnTo>
                <a:lnTo>
                  <a:pt x="24212" y="0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9403310" y="6224302"/>
            <a:ext cx="38100" cy="54610"/>
          </a:xfrm>
          <a:custGeom>
            <a:avLst/>
            <a:gdLst/>
            <a:ahLst/>
            <a:cxnLst/>
            <a:rect l="l" t="t" r="r" b="b"/>
            <a:pathLst>
              <a:path w="38100" h="54610">
                <a:moveTo>
                  <a:pt x="30326" y="41456"/>
                </a:moveTo>
                <a:lnTo>
                  <a:pt x="23649" y="41456"/>
                </a:lnTo>
                <a:lnTo>
                  <a:pt x="23649" y="54503"/>
                </a:lnTo>
                <a:lnTo>
                  <a:pt x="30326" y="54503"/>
                </a:lnTo>
                <a:lnTo>
                  <a:pt x="30326" y="41456"/>
                </a:lnTo>
                <a:close/>
              </a:path>
              <a:path w="38100" h="54610">
                <a:moveTo>
                  <a:pt x="30326" y="0"/>
                </a:moveTo>
                <a:lnTo>
                  <a:pt x="24856" y="0"/>
                </a:lnTo>
                <a:lnTo>
                  <a:pt x="0" y="35319"/>
                </a:lnTo>
                <a:lnTo>
                  <a:pt x="0" y="41456"/>
                </a:lnTo>
                <a:lnTo>
                  <a:pt x="37646" y="41456"/>
                </a:lnTo>
                <a:lnTo>
                  <a:pt x="37646" y="35319"/>
                </a:lnTo>
                <a:lnTo>
                  <a:pt x="6596" y="35319"/>
                </a:lnTo>
                <a:lnTo>
                  <a:pt x="23649" y="10746"/>
                </a:lnTo>
                <a:lnTo>
                  <a:pt x="30326" y="10746"/>
                </a:lnTo>
                <a:lnTo>
                  <a:pt x="30326" y="0"/>
                </a:lnTo>
                <a:close/>
              </a:path>
              <a:path w="38100" h="54610">
                <a:moveTo>
                  <a:pt x="30326" y="10746"/>
                </a:moveTo>
                <a:lnTo>
                  <a:pt x="23649" y="10746"/>
                </a:lnTo>
                <a:lnTo>
                  <a:pt x="23649" y="35319"/>
                </a:lnTo>
                <a:lnTo>
                  <a:pt x="30326" y="35319"/>
                </a:lnTo>
                <a:lnTo>
                  <a:pt x="30326" y="10746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9741807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3891" y="0"/>
                </a:moveTo>
                <a:lnTo>
                  <a:pt x="13835" y="0"/>
                </a:lnTo>
                <a:lnTo>
                  <a:pt x="9250" y="2083"/>
                </a:lnTo>
                <a:lnTo>
                  <a:pt x="2011" y="11035"/>
                </a:lnTo>
                <a:lnTo>
                  <a:pt x="0" y="18693"/>
                </a:lnTo>
                <a:lnTo>
                  <a:pt x="0" y="38641"/>
                </a:lnTo>
                <a:lnTo>
                  <a:pt x="1769" y="45406"/>
                </a:lnTo>
                <a:lnTo>
                  <a:pt x="8848" y="53610"/>
                </a:lnTo>
                <a:lnTo>
                  <a:pt x="13353" y="55661"/>
                </a:lnTo>
                <a:lnTo>
                  <a:pt x="22201" y="55661"/>
                </a:lnTo>
                <a:lnTo>
                  <a:pt x="25178" y="54881"/>
                </a:lnTo>
                <a:lnTo>
                  <a:pt x="30326" y="51752"/>
                </a:lnTo>
                <a:lnTo>
                  <a:pt x="31753" y="50159"/>
                </a:lnTo>
                <a:lnTo>
                  <a:pt x="16892" y="50159"/>
                </a:lnTo>
                <a:lnTo>
                  <a:pt x="15042" y="49604"/>
                </a:lnTo>
                <a:lnTo>
                  <a:pt x="11503" y="47401"/>
                </a:lnTo>
                <a:lnTo>
                  <a:pt x="10135" y="45792"/>
                </a:lnTo>
                <a:lnTo>
                  <a:pt x="8205" y="41577"/>
                </a:lnTo>
                <a:lnTo>
                  <a:pt x="7722" y="39373"/>
                </a:lnTo>
                <a:lnTo>
                  <a:pt x="7722" y="33549"/>
                </a:lnTo>
                <a:lnTo>
                  <a:pt x="8768" y="30710"/>
                </a:lnTo>
                <a:lnTo>
                  <a:pt x="12703" y="26624"/>
                </a:lnTo>
                <a:lnTo>
                  <a:pt x="6676" y="26624"/>
                </a:lnTo>
                <a:lnTo>
                  <a:pt x="13594" y="7287"/>
                </a:lnTo>
                <a:lnTo>
                  <a:pt x="15203" y="6105"/>
                </a:lnTo>
                <a:lnTo>
                  <a:pt x="17053" y="5509"/>
                </a:lnTo>
                <a:lnTo>
                  <a:pt x="32307" y="5509"/>
                </a:lnTo>
                <a:lnTo>
                  <a:pt x="30085" y="3611"/>
                </a:lnTo>
                <a:lnTo>
                  <a:pt x="27350" y="1206"/>
                </a:lnTo>
                <a:lnTo>
                  <a:pt x="23891" y="0"/>
                </a:lnTo>
                <a:close/>
              </a:path>
              <a:path w="36195" h="55879">
                <a:moveTo>
                  <a:pt x="32229" y="25281"/>
                </a:moveTo>
                <a:lnTo>
                  <a:pt x="21638" y="25281"/>
                </a:lnTo>
                <a:lnTo>
                  <a:pt x="24132" y="26366"/>
                </a:lnTo>
                <a:lnTo>
                  <a:pt x="28154" y="30710"/>
                </a:lnTo>
                <a:lnTo>
                  <a:pt x="29154" y="33549"/>
                </a:lnTo>
                <a:lnTo>
                  <a:pt x="29126" y="41577"/>
                </a:lnTo>
                <a:lnTo>
                  <a:pt x="28154" y="44457"/>
                </a:lnTo>
                <a:lnTo>
                  <a:pt x="24132" y="49017"/>
                </a:lnTo>
                <a:lnTo>
                  <a:pt x="21638" y="50159"/>
                </a:lnTo>
                <a:lnTo>
                  <a:pt x="31753" y="50159"/>
                </a:lnTo>
                <a:lnTo>
                  <a:pt x="32337" y="49508"/>
                </a:lnTo>
                <a:lnTo>
                  <a:pt x="33785" y="46572"/>
                </a:lnTo>
                <a:lnTo>
                  <a:pt x="35313" y="43628"/>
                </a:lnTo>
                <a:lnTo>
                  <a:pt x="36037" y="40451"/>
                </a:lnTo>
                <a:lnTo>
                  <a:pt x="36037" y="31828"/>
                </a:lnTo>
                <a:lnTo>
                  <a:pt x="34428" y="27581"/>
                </a:lnTo>
                <a:lnTo>
                  <a:pt x="32229" y="25281"/>
                </a:lnTo>
                <a:close/>
              </a:path>
              <a:path w="36195" h="55879">
                <a:moveTo>
                  <a:pt x="24373" y="19377"/>
                </a:moveTo>
                <a:lnTo>
                  <a:pt x="17375" y="19377"/>
                </a:lnTo>
                <a:lnTo>
                  <a:pt x="14962" y="19972"/>
                </a:lnTo>
                <a:lnTo>
                  <a:pt x="10296" y="22345"/>
                </a:lnTo>
                <a:lnTo>
                  <a:pt x="8285" y="24171"/>
                </a:lnTo>
                <a:lnTo>
                  <a:pt x="6676" y="26624"/>
                </a:lnTo>
                <a:lnTo>
                  <a:pt x="12703" y="26624"/>
                </a:lnTo>
                <a:lnTo>
                  <a:pt x="12951" y="26366"/>
                </a:lnTo>
                <a:lnTo>
                  <a:pt x="15525" y="25281"/>
                </a:lnTo>
                <a:lnTo>
                  <a:pt x="32229" y="25281"/>
                </a:lnTo>
                <a:lnTo>
                  <a:pt x="28154" y="21017"/>
                </a:lnTo>
                <a:lnTo>
                  <a:pt x="24373" y="19377"/>
                </a:lnTo>
                <a:close/>
              </a:path>
              <a:path w="36195" h="55879">
                <a:moveTo>
                  <a:pt x="32307" y="5509"/>
                </a:moveTo>
                <a:lnTo>
                  <a:pt x="21799" y="5509"/>
                </a:lnTo>
                <a:lnTo>
                  <a:pt x="24052" y="6459"/>
                </a:lnTo>
                <a:lnTo>
                  <a:pt x="25902" y="8365"/>
                </a:lnTo>
                <a:lnTo>
                  <a:pt x="26947" y="9555"/>
                </a:lnTo>
                <a:lnTo>
                  <a:pt x="27832" y="11470"/>
                </a:lnTo>
                <a:lnTo>
                  <a:pt x="28395" y="14092"/>
                </a:lnTo>
                <a:lnTo>
                  <a:pt x="35072" y="13577"/>
                </a:lnTo>
                <a:lnTo>
                  <a:pt x="34509" y="9338"/>
                </a:lnTo>
                <a:lnTo>
                  <a:pt x="32900" y="6016"/>
                </a:lnTo>
                <a:lnTo>
                  <a:pt x="32307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0078697" y="622407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22604" y="0"/>
                </a:moveTo>
                <a:lnTo>
                  <a:pt x="13111" y="0"/>
                </a:lnTo>
                <a:lnTo>
                  <a:pt x="9331" y="1351"/>
                </a:lnTo>
                <a:lnTo>
                  <a:pt x="6515" y="4053"/>
                </a:lnTo>
                <a:lnTo>
                  <a:pt x="3619" y="6756"/>
                </a:lnTo>
                <a:lnTo>
                  <a:pt x="2171" y="10094"/>
                </a:lnTo>
                <a:lnTo>
                  <a:pt x="2200" y="16770"/>
                </a:lnTo>
                <a:lnTo>
                  <a:pt x="2917" y="18974"/>
                </a:lnTo>
                <a:lnTo>
                  <a:pt x="4194" y="20841"/>
                </a:lnTo>
                <a:lnTo>
                  <a:pt x="5562" y="22715"/>
                </a:lnTo>
                <a:lnTo>
                  <a:pt x="7641" y="24154"/>
                </a:lnTo>
                <a:lnTo>
                  <a:pt x="10376" y="25176"/>
                </a:lnTo>
                <a:lnTo>
                  <a:pt x="7078" y="26037"/>
                </a:lnTo>
                <a:lnTo>
                  <a:pt x="4504" y="27670"/>
                </a:lnTo>
                <a:lnTo>
                  <a:pt x="2735" y="30058"/>
                </a:lnTo>
                <a:lnTo>
                  <a:pt x="884" y="32455"/>
                </a:lnTo>
                <a:lnTo>
                  <a:pt x="0" y="35424"/>
                </a:lnTo>
                <a:lnTo>
                  <a:pt x="37" y="43813"/>
                </a:lnTo>
                <a:lnTo>
                  <a:pt x="1689" y="47698"/>
                </a:lnTo>
                <a:lnTo>
                  <a:pt x="8307" y="54077"/>
                </a:lnTo>
                <a:lnTo>
                  <a:pt x="12548" y="55661"/>
                </a:lnTo>
                <a:lnTo>
                  <a:pt x="23328" y="55661"/>
                </a:lnTo>
                <a:lnTo>
                  <a:pt x="27680" y="54069"/>
                </a:lnTo>
                <a:lnTo>
                  <a:pt x="31743" y="50159"/>
                </a:lnTo>
                <a:lnTo>
                  <a:pt x="16007" y="50159"/>
                </a:lnTo>
                <a:lnTo>
                  <a:pt x="14077" y="49669"/>
                </a:lnTo>
                <a:lnTo>
                  <a:pt x="12307" y="48687"/>
                </a:lnTo>
                <a:lnTo>
                  <a:pt x="10449" y="47698"/>
                </a:lnTo>
                <a:lnTo>
                  <a:pt x="9170" y="46331"/>
                </a:lnTo>
                <a:lnTo>
                  <a:pt x="8205" y="44545"/>
                </a:lnTo>
                <a:lnTo>
                  <a:pt x="7320" y="42759"/>
                </a:lnTo>
                <a:lnTo>
                  <a:pt x="6917" y="40909"/>
                </a:lnTo>
                <a:lnTo>
                  <a:pt x="6956" y="35777"/>
                </a:lnTo>
                <a:lnTo>
                  <a:pt x="7883" y="33276"/>
                </a:lnTo>
                <a:lnTo>
                  <a:pt x="12066" y="29117"/>
                </a:lnTo>
                <a:lnTo>
                  <a:pt x="14640" y="28072"/>
                </a:lnTo>
                <a:lnTo>
                  <a:pt x="31568" y="28072"/>
                </a:lnTo>
                <a:lnTo>
                  <a:pt x="29039" y="26262"/>
                </a:lnTo>
                <a:lnTo>
                  <a:pt x="25660" y="25176"/>
                </a:lnTo>
                <a:lnTo>
                  <a:pt x="28395" y="24154"/>
                </a:lnTo>
                <a:lnTo>
                  <a:pt x="30406" y="22715"/>
                </a:lnTo>
                <a:lnTo>
                  <a:pt x="15364" y="22610"/>
                </a:lnTo>
                <a:lnTo>
                  <a:pt x="13192" y="21790"/>
                </a:lnTo>
                <a:lnTo>
                  <a:pt x="11503" y="20157"/>
                </a:lnTo>
                <a:lnTo>
                  <a:pt x="9894" y="18516"/>
                </a:lnTo>
                <a:lnTo>
                  <a:pt x="9073" y="16561"/>
                </a:lnTo>
                <a:lnTo>
                  <a:pt x="9009" y="11550"/>
                </a:lnTo>
                <a:lnTo>
                  <a:pt x="9894" y="9596"/>
                </a:lnTo>
                <a:lnTo>
                  <a:pt x="13272" y="6322"/>
                </a:lnTo>
                <a:lnTo>
                  <a:pt x="15364" y="5509"/>
                </a:lnTo>
                <a:lnTo>
                  <a:pt x="30790" y="5509"/>
                </a:lnTo>
                <a:lnTo>
                  <a:pt x="26465" y="1383"/>
                </a:lnTo>
                <a:lnTo>
                  <a:pt x="22604" y="0"/>
                </a:lnTo>
                <a:close/>
              </a:path>
              <a:path w="36195" h="55879">
                <a:moveTo>
                  <a:pt x="31568" y="28072"/>
                </a:moveTo>
                <a:lnTo>
                  <a:pt x="21075" y="28072"/>
                </a:lnTo>
                <a:lnTo>
                  <a:pt x="23730" y="29125"/>
                </a:lnTo>
                <a:lnTo>
                  <a:pt x="25902" y="31233"/>
                </a:lnTo>
                <a:lnTo>
                  <a:pt x="27993" y="33340"/>
                </a:lnTo>
                <a:lnTo>
                  <a:pt x="29024" y="35777"/>
                </a:lnTo>
                <a:lnTo>
                  <a:pt x="29119" y="42397"/>
                </a:lnTo>
                <a:lnTo>
                  <a:pt x="28074" y="45012"/>
                </a:lnTo>
                <a:lnTo>
                  <a:pt x="23891" y="49130"/>
                </a:lnTo>
                <a:lnTo>
                  <a:pt x="21236" y="50159"/>
                </a:lnTo>
                <a:lnTo>
                  <a:pt x="31743" y="50159"/>
                </a:lnTo>
                <a:lnTo>
                  <a:pt x="34268" y="47730"/>
                </a:lnTo>
                <a:lnTo>
                  <a:pt x="35957" y="43813"/>
                </a:lnTo>
                <a:lnTo>
                  <a:pt x="35849" y="35424"/>
                </a:lnTo>
                <a:lnTo>
                  <a:pt x="35072" y="32882"/>
                </a:lnTo>
                <a:lnTo>
                  <a:pt x="31568" y="28072"/>
                </a:lnTo>
                <a:close/>
              </a:path>
              <a:path w="36195" h="55879">
                <a:moveTo>
                  <a:pt x="30790" y="5509"/>
                </a:moveTo>
                <a:lnTo>
                  <a:pt x="20432" y="5509"/>
                </a:lnTo>
                <a:lnTo>
                  <a:pt x="22604" y="6346"/>
                </a:lnTo>
                <a:lnTo>
                  <a:pt x="25982" y="9692"/>
                </a:lnTo>
                <a:lnTo>
                  <a:pt x="26708" y="11550"/>
                </a:lnTo>
                <a:lnTo>
                  <a:pt x="26702" y="16770"/>
                </a:lnTo>
                <a:lnTo>
                  <a:pt x="25982" y="18548"/>
                </a:lnTo>
                <a:lnTo>
                  <a:pt x="24373" y="20173"/>
                </a:lnTo>
                <a:lnTo>
                  <a:pt x="22684" y="21798"/>
                </a:lnTo>
                <a:lnTo>
                  <a:pt x="20593" y="22610"/>
                </a:lnTo>
                <a:lnTo>
                  <a:pt x="30478" y="22610"/>
                </a:lnTo>
                <a:lnTo>
                  <a:pt x="31705" y="20824"/>
                </a:lnTo>
                <a:lnTo>
                  <a:pt x="33061" y="18974"/>
                </a:lnTo>
                <a:lnTo>
                  <a:pt x="33704" y="16770"/>
                </a:lnTo>
                <a:lnTo>
                  <a:pt x="33625" y="10094"/>
                </a:lnTo>
                <a:lnTo>
                  <a:pt x="32257" y="6909"/>
                </a:lnTo>
                <a:lnTo>
                  <a:pt x="30790" y="5509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0399417" y="6224077"/>
            <a:ext cx="74295" cy="55880"/>
          </a:xfrm>
          <a:custGeom>
            <a:avLst/>
            <a:gdLst/>
            <a:ahLst/>
            <a:cxnLst/>
            <a:rect l="l" t="t" r="r" b="b"/>
            <a:pathLst>
              <a:path w="74295" h="55879">
                <a:moveTo>
                  <a:pt x="20110" y="12089"/>
                </a:moveTo>
                <a:lnTo>
                  <a:pt x="13433" y="12089"/>
                </a:lnTo>
                <a:lnTo>
                  <a:pt x="13433" y="54728"/>
                </a:lnTo>
                <a:lnTo>
                  <a:pt x="20110" y="54728"/>
                </a:lnTo>
                <a:lnTo>
                  <a:pt x="20110" y="12089"/>
                </a:lnTo>
                <a:close/>
              </a:path>
              <a:path w="74295" h="55879">
                <a:moveTo>
                  <a:pt x="20110" y="0"/>
                </a:moveTo>
                <a:lnTo>
                  <a:pt x="15766" y="0"/>
                </a:lnTo>
                <a:lnTo>
                  <a:pt x="14640" y="2356"/>
                </a:lnTo>
                <a:lnTo>
                  <a:pt x="12629" y="4785"/>
                </a:lnTo>
                <a:lnTo>
                  <a:pt x="9813" y="7287"/>
                </a:lnTo>
                <a:lnTo>
                  <a:pt x="7078" y="9797"/>
                </a:lnTo>
                <a:lnTo>
                  <a:pt x="3780" y="11928"/>
                </a:lnTo>
                <a:lnTo>
                  <a:pt x="121" y="13625"/>
                </a:lnTo>
                <a:lnTo>
                  <a:pt x="0" y="20157"/>
                </a:lnTo>
                <a:lnTo>
                  <a:pt x="2091" y="19385"/>
                </a:lnTo>
                <a:lnTo>
                  <a:pt x="13433" y="12089"/>
                </a:lnTo>
                <a:lnTo>
                  <a:pt x="20110" y="12089"/>
                </a:lnTo>
                <a:lnTo>
                  <a:pt x="20110" y="0"/>
                </a:lnTo>
                <a:close/>
              </a:path>
              <a:path w="74295" h="55879">
                <a:moveTo>
                  <a:pt x="59204" y="0"/>
                </a:moveTo>
                <a:lnTo>
                  <a:pt x="52286" y="0"/>
                </a:lnTo>
                <a:lnTo>
                  <a:pt x="48988" y="1069"/>
                </a:lnTo>
                <a:lnTo>
                  <a:pt x="46414" y="3201"/>
                </a:lnTo>
                <a:lnTo>
                  <a:pt x="43760" y="5332"/>
                </a:lnTo>
                <a:lnTo>
                  <a:pt x="41829" y="8365"/>
                </a:lnTo>
                <a:lnTo>
                  <a:pt x="40256" y="12918"/>
                </a:lnTo>
                <a:lnTo>
                  <a:pt x="39175" y="16215"/>
                </a:lnTo>
                <a:lnTo>
                  <a:pt x="38531" y="21404"/>
                </a:lnTo>
                <a:lnTo>
                  <a:pt x="38531" y="38086"/>
                </a:lnTo>
                <a:lnTo>
                  <a:pt x="40301" y="45470"/>
                </a:lnTo>
                <a:lnTo>
                  <a:pt x="44149" y="50296"/>
                </a:lnTo>
                <a:lnTo>
                  <a:pt x="46897" y="53779"/>
                </a:lnTo>
                <a:lnTo>
                  <a:pt x="50999" y="55661"/>
                </a:lnTo>
                <a:lnTo>
                  <a:pt x="60250" y="55661"/>
                </a:lnTo>
                <a:lnTo>
                  <a:pt x="63548" y="54583"/>
                </a:lnTo>
                <a:lnTo>
                  <a:pt x="66203" y="52444"/>
                </a:lnTo>
                <a:lnTo>
                  <a:pt x="68777" y="50296"/>
                </a:lnTo>
                <a:lnTo>
                  <a:pt x="68868" y="50159"/>
                </a:lnTo>
                <a:lnTo>
                  <a:pt x="53171" y="50159"/>
                </a:lnTo>
                <a:lnTo>
                  <a:pt x="50592" y="48671"/>
                </a:lnTo>
                <a:lnTo>
                  <a:pt x="46414" y="42751"/>
                </a:lnTo>
                <a:lnTo>
                  <a:pt x="45368" y="36799"/>
                </a:lnTo>
                <a:lnTo>
                  <a:pt x="45373" y="18878"/>
                </a:lnTo>
                <a:lnTo>
                  <a:pt x="46575" y="12765"/>
                </a:lnTo>
                <a:lnTo>
                  <a:pt x="48827" y="9443"/>
                </a:lnTo>
                <a:lnTo>
                  <a:pt x="50678" y="6845"/>
                </a:lnTo>
                <a:lnTo>
                  <a:pt x="53091" y="5542"/>
                </a:lnTo>
                <a:lnTo>
                  <a:pt x="68556" y="5542"/>
                </a:lnTo>
                <a:lnTo>
                  <a:pt x="67973" y="4649"/>
                </a:lnTo>
                <a:lnTo>
                  <a:pt x="66203" y="2943"/>
                </a:lnTo>
                <a:lnTo>
                  <a:pt x="63950" y="1769"/>
                </a:lnTo>
                <a:lnTo>
                  <a:pt x="61779" y="595"/>
                </a:lnTo>
                <a:lnTo>
                  <a:pt x="59204" y="0"/>
                </a:lnTo>
                <a:close/>
              </a:path>
              <a:path w="74295" h="55879">
                <a:moveTo>
                  <a:pt x="68556" y="5542"/>
                </a:moveTo>
                <a:lnTo>
                  <a:pt x="59365" y="5542"/>
                </a:lnTo>
                <a:lnTo>
                  <a:pt x="61939" y="7022"/>
                </a:lnTo>
                <a:lnTo>
                  <a:pt x="66122" y="12918"/>
                </a:lnTo>
                <a:lnTo>
                  <a:pt x="67041" y="18154"/>
                </a:lnTo>
                <a:lnTo>
                  <a:pt x="67164" y="36799"/>
                </a:lnTo>
                <a:lnTo>
                  <a:pt x="66122" y="42719"/>
                </a:lnTo>
                <a:lnTo>
                  <a:pt x="61926" y="48679"/>
                </a:lnTo>
                <a:lnTo>
                  <a:pt x="59365" y="50159"/>
                </a:lnTo>
                <a:lnTo>
                  <a:pt x="68868" y="50159"/>
                </a:lnTo>
                <a:lnTo>
                  <a:pt x="70788" y="47264"/>
                </a:lnTo>
                <a:lnTo>
                  <a:pt x="73362" y="39405"/>
                </a:lnTo>
                <a:lnTo>
                  <a:pt x="74086" y="34241"/>
                </a:lnTo>
                <a:lnTo>
                  <a:pt x="73969" y="21404"/>
                </a:lnTo>
                <a:lnTo>
                  <a:pt x="73603" y="18154"/>
                </a:lnTo>
                <a:lnTo>
                  <a:pt x="71995" y="11783"/>
                </a:lnTo>
                <a:lnTo>
                  <a:pt x="70868" y="9081"/>
                </a:lnTo>
                <a:lnTo>
                  <a:pt x="68556" y="554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69" name="object 69"/>
          <p:cNvGraphicFramePr>
            <a:graphicFrameLocks noGrp="1"/>
          </p:cNvGraphicFramePr>
          <p:nvPr/>
        </p:nvGraphicFramePr>
        <p:xfrm>
          <a:off x="8751171" y="1348159"/>
          <a:ext cx="1689735" cy="48132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550"/>
                <a:gridCol w="336550"/>
                <a:gridCol w="336550"/>
                <a:gridCol w="336550"/>
                <a:gridCol w="336550"/>
              </a:tblGrid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666666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252525"/>
                      </a:solidFill>
                      <a:prstDash val="solid"/>
                    </a:lnB>
                  </a:tcPr>
                </a:tc>
              </a:tr>
              <a:tr h="481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666666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252525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52525"/>
                      </a:solidFill>
                      <a:prstDash val="solid"/>
                    </a:lnL>
                    <a:lnR w="6350">
                      <a:solidFill>
                        <a:srgbClr val="666666"/>
                      </a:solidFill>
                      <a:prstDash val="solid"/>
                    </a:lnR>
                    <a:lnT w="6350">
                      <a:solidFill>
                        <a:srgbClr val="252525"/>
                      </a:solidFill>
                      <a:prstDash val="solid"/>
                    </a:lnT>
                    <a:lnB w="6350">
                      <a:solidFill>
                        <a:srgbClr val="66666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70" name="object 7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492793" y="1221633"/>
            <a:ext cx="1973752" cy="4974652"/>
          </a:xfrm>
          <a:prstGeom prst="rect">
            <a:avLst/>
          </a:prstGeom>
        </p:spPr>
      </p:pic>
      <p:pic>
        <p:nvPicPr>
          <p:cNvPr id="71" name="object 7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277258" y="6325129"/>
            <a:ext cx="614090" cy="82449"/>
          </a:xfrm>
          <a:prstGeom prst="rect">
            <a:avLst/>
          </a:prstGeom>
        </p:spPr>
      </p:pic>
      <p:sp>
        <p:nvSpPr>
          <p:cNvPr id="72" name="object 7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3" name="object 7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4" name="object 7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949957" y="878788"/>
            <a:ext cx="7672705" cy="4318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1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50" spc="-5">
                <a:latin typeface="Calibri"/>
                <a:cs typeface="Calibri"/>
              </a:rPr>
              <a:t>Aum</a:t>
            </a:r>
            <a:r>
              <a:rPr dirty="0" sz="2650" spc="-5">
                <a:latin typeface="Calibri"/>
                <a:cs typeface="Calibri"/>
              </a:rPr>
              <a:t>entar</a:t>
            </a:r>
            <a:r>
              <a:rPr dirty="0" sz="2650" spc="-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T</a:t>
            </a:r>
            <a:r>
              <a:rPr dirty="0" sz="265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aumenta</a:t>
            </a:r>
            <a:r>
              <a:rPr dirty="0" sz="2650">
                <a:latin typeface="Calibri"/>
                <a:cs typeface="Calibri"/>
              </a:rPr>
              <a:t> el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10">
                <a:latin typeface="Calibri"/>
                <a:cs typeface="Calibri"/>
              </a:rPr>
              <a:t>error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en </a:t>
            </a:r>
            <a:r>
              <a:rPr dirty="0" sz="2650">
                <a:latin typeface="Calibri"/>
                <a:cs typeface="Calibri"/>
              </a:rPr>
              <a:t>régimen permanente</a:t>
            </a:r>
            <a:endParaRPr sz="2650">
              <a:latin typeface="Calibri"/>
              <a:cs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09439" y="1506700"/>
            <a:ext cx="5469585" cy="199716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13358" y="1556966"/>
            <a:ext cx="5506410" cy="195392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598420" y="3685206"/>
            <a:ext cx="4365140" cy="262449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80657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Influencia</a:t>
            </a:r>
            <a:r>
              <a:rPr dirty="0" spc="-5"/>
              <a:t> </a:t>
            </a:r>
            <a:r>
              <a:rPr dirty="0"/>
              <a:t>del</a:t>
            </a:r>
            <a:r>
              <a:rPr dirty="0" spc="5"/>
              <a:t> </a:t>
            </a:r>
            <a:r>
              <a:rPr dirty="0"/>
              <a:t>periodo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10"/>
              <a:t>muestreo </a:t>
            </a:r>
            <a:r>
              <a:rPr dirty="0" spc="-5"/>
              <a:t>en</a:t>
            </a:r>
            <a:r>
              <a:rPr dirty="0"/>
              <a:t> la </a:t>
            </a:r>
            <a:r>
              <a:rPr dirty="0" spc="-15"/>
              <a:t>respuesta</a:t>
            </a:r>
            <a:r>
              <a:rPr dirty="0" spc="10"/>
              <a:t> </a:t>
            </a:r>
            <a:r>
              <a:rPr dirty="0" spc="-10"/>
              <a:t>permanente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453630" y="4624578"/>
            <a:ext cx="393954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084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854822" y="3684270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Conversión</a:t>
            </a:r>
            <a:r>
              <a:rPr dirty="0" spc="-110"/>
              <a:t> </a:t>
            </a:r>
            <a:r>
              <a:rPr dirty="0"/>
              <a:t>A/D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Muestreo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retención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0577" y="1454084"/>
            <a:ext cx="4862001" cy="3106917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6874" y="1347629"/>
            <a:ext cx="4618225" cy="321786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739851" y="4748276"/>
            <a:ext cx="4788535" cy="45974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 marR="5080">
              <a:lnSpc>
                <a:spcPts val="1620"/>
              </a:lnSpc>
              <a:spcBef>
                <a:spcPts val="300"/>
              </a:spcBef>
            </a:pPr>
            <a:r>
              <a:rPr dirty="0" sz="1500" spc="-5">
                <a:latin typeface="Calibri"/>
                <a:cs typeface="Calibri"/>
              </a:rPr>
              <a:t>Ejemplo</a:t>
            </a:r>
            <a:r>
              <a:rPr dirty="0" sz="1500" spc="10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de </a:t>
            </a:r>
            <a:r>
              <a:rPr dirty="0" sz="1500" spc="-5">
                <a:latin typeface="Calibri"/>
                <a:cs typeface="Calibri"/>
              </a:rPr>
              <a:t>circuito</a:t>
            </a:r>
            <a:r>
              <a:rPr dirty="0" sz="1500" spc="-10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S/H</a:t>
            </a:r>
            <a:r>
              <a:rPr dirty="0" sz="1500" spc="10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de</a:t>
            </a:r>
            <a:r>
              <a:rPr dirty="0" sz="1500" spc="5">
                <a:latin typeface="Calibri"/>
                <a:cs typeface="Calibri"/>
              </a:rPr>
              <a:t> </a:t>
            </a:r>
            <a:r>
              <a:rPr dirty="0" sz="1500" spc="-10">
                <a:latin typeface="Calibri"/>
                <a:cs typeface="Calibri"/>
              </a:rPr>
              <a:t>muestro/retención:</a:t>
            </a:r>
            <a:r>
              <a:rPr dirty="0" sz="1500">
                <a:latin typeface="Calibri"/>
                <a:cs typeface="Calibri"/>
              </a:rPr>
              <a:t> </a:t>
            </a:r>
            <a:r>
              <a:rPr dirty="0" sz="1500" spc="-5" b="1">
                <a:latin typeface="Calibri"/>
                <a:cs typeface="Calibri"/>
              </a:rPr>
              <a:t>Dispositivo</a:t>
            </a:r>
            <a:r>
              <a:rPr dirty="0" sz="1500" b="1">
                <a:latin typeface="Calibri"/>
                <a:cs typeface="Calibri"/>
              </a:rPr>
              <a:t> de </a:t>
            </a:r>
            <a:r>
              <a:rPr dirty="0" sz="1500" spc="-325" b="1">
                <a:latin typeface="Calibri"/>
                <a:cs typeface="Calibri"/>
              </a:rPr>
              <a:t> </a:t>
            </a:r>
            <a:r>
              <a:rPr dirty="0" sz="1500" spc="-5" b="1">
                <a:latin typeface="Calibri"/>
                <a:cs typeface="Calibri"/>
              </a:rPr>
              <a:t>memoria</a:t>
            </a:r>
            <a:r>
              <a:rPr dirty="0" sz="1500" spc="-10" b="1">
                <a:latin typeface="Calibri"/>
                <a:cs typeface="Calibri"/>
              </a:rPr>
              <a:t> </a:t>
            </a:r>
            <a:r>
              <a:rPr dirty="0" sz="1500" b="1">
                <a:latin typeface="Calibri"/>
                <a:cs typeface="Calibri"/>
              </a:rPr>
              <a:t>de</a:t>
            </a:r>
            <a:r>
              <a:rPr dirty="0" sz="1500" spc="-15" b="1">
                <a:latin typeface="Calibri"/>
                <a:cs typeface="Calibri"/>
              </a:rPr>
              <a:t> </a:t>
            </a:r>
            <a:r>
              <a:rPr dirty="0" sz="1500" spc="-10" b="1">
                <a:latin typeface="Calibri"/>
                <a:cs typeface="Calibri"/>
              </a:rPr>
              <a:t>tensión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7" name="object 7"/>
          <p:cNvSpPr txBox="1"/>
          <p:nvPr/>
        </p:nvSpPr>
        <p:spPr>
          <a:xfrm>
            <a:off x="1197051" y="5225288"/>
            <a:ext cx="4328795" cy="8801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9235">
              <a:lnSpc>
                <a:spcPts val="1595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935" algn="l"/>
              </a:tabLst>
            </a:pP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Amplificador</a:t>
            </a:r>
            <a:r>
              <a:rPr dirty="0" u="sng" sz="14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operacional</a:t>
            </a:r>
            <a:r>
              <a:rPr dirty="0" u="sng" sz="1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1: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Aislamiento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la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entrada</a:t>
            </a:r>
            <a:endParaRPr sz="1400">
              <a:latin typeface="Calibri"/>
              <a:cs typeface="Calibri"/>
            </a:endParaRPr>
          </a:p>
          <a:p>
            <a:pPr marL="241300">
              <a:lnSpc>
                <a:spcPts val="1595"/>
              </a:lnSpc>
            </a:pPr>
            <a:r>
              <a:rPr dirty="0" sz="1400" spc="-5">
                <a:latin typeface="Calibri"/>
                <a:cs typeface="Calibri"/>
              </a:rPr>
              <a:t>(impedancia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 </a:t>
            </a:r>
            <a:r>
              <a:rPr dirty="0" sz="1400" spc="-10">
                <a:latin typeface="Calibri"/>
                <a:cs typeface="Calibri"/>
              </a:rPr>
              <a:t>entrada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alta).</a:t>
            </a:r>
            <a:endParaRPr sz="1400">
              <a:latin typeface="Calibri"/>
              <a:cs typeface="Calibri"/>
            </a:endParaRPr>
          </a:p>
          <a:p>
            <a:pPr marL="241300" marR="5080" indent="-229235">
              <a:lnSpc>
                <a:spcPts val="1510"/>
              </a:lnSpc>
              <a:spcBef>
                <a:spcPts val="535"/>
              </a:spcBef>
              <a:buFont typeface="Arial"/>
              <a:buChar char="•"/>
              <a:tabLst>
                <a:tab pos="240665" algn="l"/>
                <a:tab pos="241935" algn="l"/>
              </a:tabLst>
            </a:pP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Amplificador</a:t>
            </a:r>
            <a:r>
              <a:rPr dirty="0" u="sng" sz="14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operacional </a:t>
            </a:r>
            <a:r>
              <a:rPr dirty="0" u="sng" sz="1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2: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Aislamiento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voltaje</a:t>
            </a:r>
            <a:r>
              <a:rPr dirty="0" sz="1400">
                <a:latin typeface="Calibri"/>
                <a:cs typeface="Calibri"/>
              </a:rPr>
              <a:t> en el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condensador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retención.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21322" y="4758690"/>
            <a:ext cx="192913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241300" algn="l"/>
              </a:tabLst>
            </a:pPr>
            <a:r>
              <a:rPr dirty="0" sz="1500" spc="-5" b="1">
                <a:latin typeface="Calibri"/>
                <a:cs typeface="Calibri"/>
              </a:rPr>
              <a:t>Modos</a:t>
            </a:r>
            <a:r>
              <a:rPr dirty="0" sz="1500" spc="-25" b="1">
                <a:latin typeface="Calibri"/>
                <a:cs typeface="Calibri"/>
              </a:rPr>
              <a:t> </a:t>
            </a:r>
            <a:r>
              <a:rPr dirty="0" sz="1500" b="1">
                <a:latin typeface="Calibri"/>
                <a:cs typeface="Calibri"/>
              </a:rPr>
              <a:t>de</a:t>
            </a:r>
            <a:r>
              <a:rPr dirty="0" sz="1500" spc="-45" b="1">
                <a:latin typeface="Calibri"/>
                <a:cs typeface="Calibri"/>
              </a:rPr>
              <a:t> </a:t>
            </a:r>
            <a:r>
              <a:rPr dirty="0" sz="1500" spc="-5" b="1">
                <a:latin typeface="Calibri"/>
                <a:cs typeface="Calibri"/>
              </a:rPr>
              <a:t>operación: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78777" y="5029961"/>
            <a:ext cx="3949700" cy="1071880"/>
          </a:xfrm>
          <a:prstGeom prst="rect">
            <a:avLst/>
          </a:prstGeom>
        </p:spPr>
        <p:txBody>
          <a:bodyPr wrap="square" lIns="0" tIns="37465" rIns="0" bIns="0" rtlCol="0" vert="horz">
            <a:spAutoFit/>
          </a:bodyPr>
          <a:lstStyle/>
          <a:p>
            <a:pPr marL="241300" marR="97790" indent="-228600">
              <a:lnSpc>
                <a:spcPts val="1510"/>
              </a:lnSpc>
              <a:spcBef>
                <a:spcPts val="2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Interruptor</a:t>
            </a: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cerrado:</a:t>
            </a:r>
            <a:r>
              <a:rPr dirty="0" sz="1400" spc="-5">
                <a:latin typeface="Calibri"/>
                <a:cs typeface="Calibri"/>
              </a:rPr>
              <a:t> Seguimiento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</a:t>
            </a:r>
            <a:r>
              <a:rPr dirty="0" sz="1400">
                <a:latin typeface="Calibri"/>
                <a:cs typeface="Calibri"/>
              </a:rPr>
              <a:t> la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entrada.</a:t>
            </a:r>
            <a:r>
              <a:rPr dirty="0" sz="1400" spc="1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El </a:t>
            </a:r>
            <a:r>
              <a:rPr dirty="0" sz="1400" spc="-305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condensador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se</a:t>
            </a:r>
            <a:r>
              <a:rPr dirty="0" sz="1400" spc="-10">
                <a:latin typeface="Calibri"/>
                <a:cs typeface="Calibri"/>
              </a:rPr>
              <a:t> encuentra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conectado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a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la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>
                <a:latin typeface="Calibri"/>
                <a:cs typeface="Calibri"/>
              </a:rPr>
              <a:t>misma.</a:t>
            </a:r>
            <a:endParaRPr sz="1400">
              <a:latin typeface="Calibri"/>
              <a:cs typeface="Calibri"/>
            </a:endParaRPr>
          </a:p>
          <a:p>
            <a:pPr marL="241300" marR="5080" indent="-228600">
              <a:lnSpc>
                <a:spcPts val="1510"/>
              </a:lnSpc>
              <a:spcBef>
                <a:spcPts val="509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Interruptor</a:t>
            </a:r>
            <a:r>
              <a:rPr dirty="0" u="sng" sz="1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abierto: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Retención.</a:t>
            </a:r>
            <a:r>
              <a:rPr dirty="0" sz="1400" spc="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La tensión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del 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condensador se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mantiene</a:t>
            </a:r>
            <a:r>
              <a:rPr dirty="0" sz="1400" spc="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constante</a:t>
            </a:r>
            <a:r>
              <a:rPr dirty="0" sz="1400" spc="-5">
                <a:latin typeface="Calibri"/>
                <a:cs typeface="Calibri"/>
              </a:rPr>
              <a:t> por</a:t>
            </a:r>
            <a:r>
              <a:rPr dirty="0" sz="1400" spc="-1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un tiempo </a:t>
            </a:r>
            <a:r>
              <a:rPr dirty="0" sz="1400" spc="-3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específico.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20"/>
              <a:t>Controladores</a:t>
            </a:r>
            <a:r>
              <a:rPr dirty="0" sz="4000" spc="45"/>
              <a:t> </a:t>
            </a:r>
            <a:r>
              <a:rPr dirty="0" sz="4000" spc="-5"/>
              <a:t>y</a:t>
            </a:r>
            <a:r>
              <a:rPr dirty="0" sz="4000" spc="10"/>
              <a:t> </a:t>
            </a:r>
            <a:r>
              <a:rPr dirty="0" sz="4000" spc="-15"/>
              <a:t>filtros</a:t>
            </a:r>
            <a:r>
              <a:rPr dirty="0" sz="4000" spc="35"/>
              <a:t> </a:t>
            </a:r>
            <a:r>
              <a:rPr dirty="0" sz="4000" spc="-10"/>
              <a:t>digitales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4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1)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687423"/>
            <a:ext cx="4159885" cy="3576954"/>
          </a:xfrm>
          <a:prstGeom prst="rect">
            <a:avLst/>
          </a:prstGeom>
        </p:spPr>
        <p:txBody>
          <a:bodyPr wrap="square" lIns="0" tIns="990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10">
                <a:latin typeface="Calibri"/>
                <a:cs typeface="Calibri"/>
              </a:rPr>
              <a:t>Introducción.</a:t>
            </a:r>
            <a:endParaRPr sz="2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25">
                <a:latin typeface="Calibri"/>
                <a:cs typeface="Calibri"/>
              </a:rPr>
              <a:t>Topologías: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600" spc="-10">
                <a:latin typeface="Calibri"/>
                <a:cs typeface="Calibri"/>
              </a:rPr>
              <a:t>Programación</a:t>
            </a:r>
            <a:r>
              <a:rPr dirty="0" sz="2600" spc="-40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directa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600" spc="-10">
                <a:latin typeface="Calibri"/>
                <a:cs typeface="Calibri"/>
              </a:rPr>
              <a:t>Programación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estándar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8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600" spc="-10">
                <a:latin typeface="Calibri"/>
                <a:cs typeface="Calibri"/>
              </a:rPr>
              <a:t>Programación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en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serie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600" spc="-10">
                <a:latin typeface="Calibri"/>
                <a:cs typeface="Calibri"/>
              </a:rPr>
              <a:t>Programación</a:t>
            </a:r>
            <a:r>
              <a:rPr dirty="0" sz="2600" spc="-5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en</a:t>
            </a:r>
            <a:r>
              <a:rPr dirty="0" sz="2600" spc="-4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paralelo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600" spc="-10">
                <a:latin typeface="Calibri"/>
                <a:cs typeface="Calibri"/>
              </a:rPr>
              <a:t>Programación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en</a:t>
            </a:r>
            <a:r>
              <a:rPr dirty="0" sz="2600" spc="-20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escalera</a:t>
            </a:r>
            <a:endParaRPr sz="2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10">
                <a:latin typeface="Calibri"/>
                <a:cs typeface="Calibri"/>
              </a:rPr>
              <a:t>Filtros</a:t>
            </a:r>
            <a:r>
              <a:rPr dirty="0" sz="2600" spc="-3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IIR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y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FIR.</a:t>
            </a:r>
            <a:endParaRPr sz="2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635378"/>
            <a:ext cx="6049645" cy="120523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1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E</a:t>
            </a:r>
            <a:r>
              <a:rPr dirty="0" sz="2400" spc="-5">
                <a:latin typeface="Calibri"/>
                <a:cs typeface="Calibri"/>
              </a:rPr>
              <a:t>studio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controladores</a:t>
            </a:r>
            <a:r>
              <a:rPr dirty="0" sz="2400">
                <a:latin typeface="Calibri"/>
                <a:cs typeface="Calibri"/>
              </a:rPr>
              <a:t> y</a:t>
            </a:r>
            <a:r>
              <a:rPr dirty="0" sz="2400" spc="-10">
                <a:latin typeface="Calibri"/>
                <a:cs typeface="Calibri"/>
              </a:rPr>
              <a:t> filtros digitales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Mediante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Función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transferencia</a:t>
            </a:r>
            <a:r>
              <a:rPr dirty="0" sz="2400" spc="-5">
                <a:latin typeface="Calibri"/>
                <a:cs typeface="Calibri"/>
              </a:rPr>
              <a:t> pulso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Realización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física: </a:t>
            </a:r>
            <a:r>
              <a:rPr dirty="0" sz="2400" spc="-85">
                <a:latin typeface="Calibri"/>
                <a:cs typeface="Calibri"/>
              </a:rPr>
              <a:t>HW,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95">
                <a:latin typeface="Calibri"/>
                <a:cs typeface="Calibri"/>
              </a:rPr>
              <a:t>SW,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HW+SW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3360801"/>
            <a:ext cx="11233150" cy="22180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Determinar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configuración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apropiada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operaciones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aritméticas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almacenamiento.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Arial"/>
              <a:buChar char="•"/>
            </a:pPr>
            <a:endParaRPr sz="35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En </a:t>
            </a:r>
            <a:r>
              <a:rPr dirty="0" sz="2400" spc="-10">
                <a:latin typeface="Calibri"/>
                <a:cs typeface="Calibri"/>
              </a:rPr>
              <a:t>comunicaciones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 i="1">
                <a:latin typeface="Calibri"/>
                <a:cs typeface="Calibri"/>
              </a:rPr>
              <a:t>vs</a:t>
            </a:r>
            <a:r>
              <a:rPr dirty="0" sz="2400" i="1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control: </a:t>
            </a:r>
            <a:r>
              <a:rPr dirty="0" sz="2400" spc="-5">
                <a:latin typeface="Calibri"/>
                <a:cs typeface="Calibri"/>
              </a:rPr>
              <a:t>tiempo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Arial"/>
              <a:buChar char="•"/>
            </a:pPr>
            <a:endParaRPr sz="35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400" spc="-10">
                <a:latin typeface="Calibri"/>
                <a:cs typeface="Calibri"/>
              </a:rPr>
              <a:t>Programación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filtros/controladores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digitales: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diagramas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bloques.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626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I</a:t>
            </a:r>
            <a:r>
              <a:rPr dirty="0" spc="-35"/>
              <a:t>n</a:t>
            </a:r>
            <a:r>
              <a:rPr dirty="0"/>
              <a:t>t</a:t>
            </a:r>
            <a:r>
              <a:rPr dirty="0" spc="-30"/>
              <a:t>r</a:t>
            </a:r>
            <a:r>
              <a:rPr dirty="0"/>
              <a:t>oducci</a:t>
            </a:r>
            <a:r>
              <a:rPr dirty="0" spc="5"/>
              <a:t>ó</a:t>
            </a:r>
            <a:r>
              <a:rPr dirty="0"/>
              <a:t>n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862316" y="979932"/>
            <a:ext cx="2304415" cy="79248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07315" rIns="0" bIns="0" rtlCol="0" vert="horz">
            <a:spAutoFit/>
          </a:bodyPr>
          <a:lstStyle/>
          <a:p>
            <a:pPr marL="284480" marR="276225" indent="316865">
              <a:lnSpc>
                <a:spcPct val="100000"/>
              </a:lnSpc>
              <a:spcBef>
                <a:spcPts val="845"/>
              </a:spcBef>
            </a:pPr>
            <a:r>
              <a:rPr dirty="0" sz="1800" spc="-10">
                <a:latin typeface="Calibri"/>
                <a:cs typeface="Calibri"/>
              </a:rPr>
              <a:t>Filtro digital 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Controlador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digital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27342" y="1338833"/>
            <a:ext cx="936625" cy="76200"/>
          </a:xfrm>
          <a:custGeom>
            <a:avLst/>
            <a:gdLst/>
            <a:ahLst/>
            <a:cxnLst/>
            <a:rect l="l" t="t" r="r" b="b"/>
            <a:pathLst>
              <a:path w="936625" h="76200">
                <a:moveTo>
                  <a:pt x="859916" y="0"/>
                </a:moveTo>
                <a:lnTo>
                  <a:pt x="859916" y="76200"/>
                </a:lnTo>
                <a:lnTo>
                  <a:pt x="910716" y="50800"/>
                </a:lnTo>
                <a:lnTo>
                  <a:pt x="872616" y="50800"/>
                </a:lnTo>
                <a:lnTo>
                  <a:pt x="872616" y="25400"/>
                </a:lnTo>
                <a:lnTo>
                  <a:pt x="910716" y="25400"/>
                </a:lnTo>
                <a:lnTo>
                  <a:pt x="859916" y="0"/>
                </a:lnTo>
                <a:close/>
              </a:path>
              <a:path w="936625" h="76200">
                <a:moveTo>
                  <a:pt x="859916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859916" y="50800"/>
                </a:lnTo>
                <a:lnTo>
                  <a:pt x="859916" y="25400"/>
                </a:lnTo>
                <a:close/>
              </a:path>
              <a:path w="936625" h="76200">
                <a:moveTo>
                  <a:pt x="910716" y="25400"/>
                </a:moveTo>
                <a:lnTo>
                  <a:pt x="872616" y="25400"/>
                </a:lnTo>
                <a:lnTo>
                  <a:pt x="872616" y="50800"/>
                </a:lnTo>
                <a:lnTo>
                  <a:pt x="910716" y="50800"/>
                </a:lnTo>
                <a:lnTo>
                  <a:pt x="936116" y="38100"/>
                </a:lnTo>
                <a:lnTo>
                  <a:pt x="910716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064377" y="1211707"/>
            <a:ext cx="7461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 spc="-15">
                <a:latin typeface="Calibri"/>
                <a:cs typeface="Calibri"/>
              </a:rPr>
              <a:t>n</a:t>
            </a:r>
            <a:r>
              <a:rPr dirty="0" sz="1800">
                <a:latin typeface="Calibri"/>
                <a:cs typeface="Calibri"/>
              </a:rPr>
              <a:t>t</a:t>
            </a:r>
            <a:r>
              <a:rPr dirty="0" sz="1800" spc="-45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ada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167366" y="1338833"/>
            <a:ext cx="792480" cy="76200"/>
          </a:xfrm>
          <a:custGeom>
            <a:avLst/>
            <a:gdLst/>
            <a:ahLst/>
            <a:cxnLst/>
            <a:rect l="l" t="t" r="r" b="b"/>
            <a:pathLst>
              <a:path w="792479" h="76200">
                <a:moveTo>
                  <a:pt x="715899" y="0"/>
                </a:moveTo>
                <a:lnTo>
                  <a:pt x="715899" y="76200"/>
                </a:lnTo>
                <a:lnTo>
                  <a:pt x="766699" y="50800"/>
                </a:lnTo>
                <a:lnTo>
                  <a:pt x="728599" y="50800"/>
                </a:lnTo>
                <a:lnTo>
                  <a:pt x="728599" y="25400"/>
                </a:lnTo>
                <a:lnTo>
                  <a:pt x="766699" y="25400"/>
                </a:lnTo>
                <a:lnTo>
                  <a:pt x="715899" y="0"/>
                </a:lnTo>
                <a:close/>
              </a:path>
              <a:path w="792479" h="76200">
                <a:moveTo>
                  <a:pt x="715899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715899" y="50800"/>
                </a:lnTo>
                <a:lnTo>
                  <a:pt x="715899" y="25400"/>
                </a:lnTo>
                <a:close/>
              </a:path>
              <a:path w="792479" h="76200">
                <a:moveTo>
                  <a:pt x="766699" y="25400"/>
                </a:moveTo>
                <a:lnTo>
                  <a:pt x="728599" y="25400"/>
                </a:lnTo>
                <a:lnTo>
                  <a:pt x="728599" y="50800"/>
                </a:lnTo>
                <a:lnTo>
                  <a:pt x="766699" y="50800"/>
                </a:lnTo>
                <a:lnTo>
                  <a:pt x="792099" y="38100"/>
                </a:lnTo>
                <a:lnTo>
                  <a:pt x="766699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1190478" y="1211707"/>
            <a:ext cx="5727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Salida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Topologías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directa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17776" y="2720960"/>
            <a:ext cx="7222265" cy="3453047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91739" y="2075101"/>
            <a:ext cx="5724525" cy="48667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953005" y="4099686"/>
            <a:ext cx="25527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i="1">
                <a:latin typeface="Arial"/>
                <a:cs typeface="Arial"/>
              </a:rPr>
              <a:t>X</a:t>
            </a:r>
            <a:r>
              <a:rPr dirty="0" sz="1000" spc="-5" i="1">
                <a:latin typeface="Arial"/>
                <a:cs typeface="Arial"/>
              </a:rPr>
              <a:t>(</a:t>
            </a:r>
            <a:r>
              <a:rPr dirty="0" sz="1000" spc="-25" i="1">
                <a:latin typeface="Arial"/>
                <a:cs typeface="Arial"/>
              </a:rPr>
              <a:t>z</a:t>
            </a:r>
            <a:r>
              <a:rPr dirty="0" sz="1000" spc="-5" i="1"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212573" y="1317539"/>
            <a:ext cx="4456972" cy="40034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25"/>
              <a:t>Topologías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estándar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516068" y="1303477"/>
            <a:ext cx="1351898" cy="381609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81443" y="1307211"/>
            <a:ext cx="5095506" cy="352425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589913" y="1962058"/>
            <a:ext cx="3048000" cy="38039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25208" y="1952589"/>
            <a:ext cx="2914650" cy="38071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97508" y="2493956"/>
            <a:ext cx="3543300" cy="181633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761113" y="2519070"/>
            <a:ext cx="4306411" cy="180492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1314958" y="2892853"/>
            <a:ext cx="4218305" cy="1542415"/>
            <a:chOff x="1314958" y="2892853"/>
            <a:chExt cx="4218305" cy="1542415"/>
          </a:xfrm>
        </p:grpSpPr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60587" y="2892853"/>
              <a:ext cx="4172642" cy="154205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321308" y="4064507"/>
              <a:ext cx="433070" cy="288290"/>
            </a:xfrm>
            <a:custGeom>
              <a:avLst/>
              <a:gdLst/>
              <a:ahLst/>
              <a:cxnLst/>
              <a:rect l="l" t="t" r="r" b="b"/>
              <a:pathLst>
                <a:path w="433069" h="288289">
                  <a:moveTo>
                    <a:pt x="0" y="144018"/>
                  </a:moveTo>
                  <a:lnTo>
                    <a:pt x="7731" y="105745"/>
                  </a:lnTo>
                  <a:lnTo>
                    <a:pt x="29548" y="71345"/>
                  </a:lnTo>
                  <a:lnTo>
                    <a:pt x="63388" y="42195"/>
                  </a:lnTo>
                  <a:lnTo>
                    <a:pt x="107187" y="19670"/>
                  </a:lnTo>
                  <a:lnTo>
                    <a:pt x="158882" y="5147"/>
                  </a:lnTo>
                  <a:lnTo>
                    <a:pt x="216407" y="0"/>
                  </a:lnTo>
                  <a:lnTo>
                    <a:pt x="273933" y="5147"/>
                  </a:lnTo>
                  <a:lnTo>
                    <a:pt x="325628" y="19670"/>
                  </a:lnTo>
                  <a:lnTo>
                    <a:pt x="369427" y="42195"/>
                  </a:lnTo>
                  <a:lnTo>
                    <a:pt x="403267" y="71345"/>
                  </a:lnTo>
                  <a:lnTo>
                    <a:pt x="425084" y="105745"/>
                  </a:lnTo>
                  <a:lnTo>
                    <a:pt x="432816" y="144018"/>
                  </a:lnTo>
                  <a:lnTo>
                    <a:pt x="425084" y="182290"/>
                  </a:lnTo>
                  <a:lnTo>
                    <a:pt x="403267" y="216690"/>
                  </a:lnTo>
                  <a:lnTo>
                    <a:pt x="369427" y="245840"/>
                  </a:lnTo>
                  <a:lnTo>
                    <a:pt x="325628" y="268365"/>
                  </a:lnTo>
                  <a:lnTo>
                    <a:pt x="273933" y="282888"/>
                  </a:lnTo>
                  <a:lnTo>
                    <a:pt x="216407" y="288036"/>
                  </a:lnTo>
                  <a:lnTo>
                    <a:pt x="158882" y="282888"/>
                  </a:lnTo>
                  <a:lnTo>
                    <a:pt x="107187" y="268365"/>
                  </a:lnTo>
                  <a:lnTo>
                    <a:pt x="63388" y="245840"/>
                  </a:lnTo>
                  <a:lnTo>
                    <a:pt x="29548" y="216690"/>
                  </a:lnTo>
                  <a:lnTo>
                    <a:pt x="7731" y="182290"/>
                  </a:lnTo>
                  <a:lnTo>
                    <a:pt x="0" y="144018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6058244" y="4058158"/>
            <a:ext cx="3837940" cy="2187575"/>
            <a:chOff x="6058244" y="4058158"/>
            <a:chExt cx="3837940" cy="2187575"/>
          </a:xfrm>
        </p:grpSpPr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058244" y="4121648"/>
              <a:ext cx="3837886" cy="2123703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793991" y="4064508"/>
              <a:ext cx="431800" cy="288290"/>
            </a:xfrm>
            <a:custGeom>
              <a:avLst/>
              <a:gdLst/>
              <a:ahLst/>
              <a:cxnLst/>
              <a:rect l="l" t="t" r="r" b="b"/>
              <a:pathLst>
                <a:path w="431800" h="288289">
                  <a:moveTo>
                    <a:pt x="0" y="144018"/>
                  </a:moveTo>
                  <a:lnTo>
                    <a:pt x="7701" y="105745"/>
                  </a:lnTo>
                  <a:lnTo>
                    <a:pt x="29435" y="71345"/>
                  </a:lnTo>
                  <a:lnTo>
                    <a:pt x="63150" y="42195"/>
                  </a:lnTo>
                  <a:lnTo>
                    <a:pt x="106792" y="19670"/>
                  </a:lnTo>
                  <a:lnTo>
                    <a:pt x="158309" y="5147"/>
                  </a:lnTo>
                  <a:lnTo>
                    <a:pt x="215646" y="0"/>
                  </a:lnTo>
                  <a:lnTo>
                    <a:pt x="272982" y="5147"/>
                  </a:lnTo>
                  <a:lnTo>
                    <a:pt x="324499" y="19670"/>
                  </a:lnTo>
                  <a:lnTo>
                    <a:pt x="368141" y="42195"/>
                  </a:lnTo>
                  <a:lnTo>
                    <a:pt x="401856" y="71345"/>
                  </a:lnTo>
                  <a:lnTo>
                    <a:pt x="423590" y="105745"/>
                  </a:lnTo>
                  <a:lnTo>
                    <a:pt x="431291" y="144018"/>
                  </a:lnTo>
                  <a:lnTo>
                    <a:pt x="423590" y="182290"/>
                  </a:lnTo>
                  <a:lnTo>
                    <a:pt x="401856" y="216690"/>
                  </a:lnTo>
                  <a:lnTo>
                    <a:pt x="368141" y="245840"/>
                  </a:lnTo>
                  <a:lnTo>
                    <a:pt x="324499" y="268365"/>
                  </a:lnTo>
                  <a:lnTo>
                    <a:pt x="272982" y="282888"/>
                  </a:lnTo>
                  <a:lnTo>
                    <a:pt x="215646" y="288036"/>
                  </a:lnTo>
                  <a:lnTo>
                    <a:pt x="158309" y="282888"/>
                  </a:lnTo>
                  <a:lnTo>
                    <a:pt x="106792" y="268365"/>
                  </a:lnTo>
                  <a:lnTo>
                    <a:pt x="63150" y="245840"/>
                  </a:lnTo>
                  <a:lnTo>
                    <a:pt x="29435" y="216690"/>
                  </a:lnTo>
                  <a:lnTo>
                    <a:pt x="7701" y="182290"/>
                  </a:lnTo>
                  <a:lnTo>
                    <a:pt x="0" y="144018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372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5"/>
              <a:t>Topologías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25152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estándar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21994" y="1582319"/>
            <a:ext cx="4218940" cy="1543685"/>
            <a:chOff x="1221994" y="1582319"/>
            <a:chExt cx="4218940" cy="154368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69074" y="1582319"/>
              <a:ext cx="4171257" cy="154338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228344" y="2735580"/>
              <a:ext cx="433070" cy="288290"/>
            </a:xfrm>
            <a:custGeom>
              <a:avLst/>
              <a:gdLst/>
              <a:ahLst/>
              <a:cxnLst/>
              <a:rect l="l" t="t" r="r" b="b"/>
              <a:pathLst>
                <a:path w="433069" h="288289">
                  <a:moveTo>
                    <a:pt x="0" y="144018"/>
                  </a:moveTo>
                  <a:lnTo>
                    <a:pt x="7731" y="105745"/>
                  </a:lnTo>
                  <a:lnTo>
                    <a:pt x="29548" y="71345"/>
                  </a:lnTo>
                  <a:lnTo>
                    <a:pt x="63388" y="42195"/>
                  </a:lnTo>
                  <a:lnTo>
                    <a:pt x="107188" y="19670"/>
                  </a:lnTo>
                  <a:lnTo>
                    <a:pt x="158882" y="5147"/>
                  </a:lnTo>
                  <a:lnTo>
                    <a:pt x="216408" y="0"/>
                  </a:lnTo>
                  <a:lnTo>
                    <a:pt x="273933" y="5147"/>
                  </a:lnTo>
                  <a:lnTo>
                    <a:pt x="325628" y="19670"/>
                  </a:lnTo>
                  <a:lnTo>
                    <a:pt x="369427" y="42195"/>
                  </a:lnTo>
                  <a:lnTo>
                    <a:pt x="403267" y="71345"/>
                  </a:lnTo>
                  <a:lnTo>
                    <a:pt x="425084" y="105745"/>
                  </a:lnTo>
                  <a:lnTo>
                    <a:pt x="432816" y="144018"/>
                  </a:lnTo>
                  <a:lnTo>
                    <a:pt x="425084" y="182290"/>
                  </a:lnTo>
                  <a:lnTo>
                    <a:pt x="403267" y="216690"/>
                  </a:lnTo>
                  <a:lnTo>
                    <a:pt x="369427" y="245840"/>
                  </a:lnTo>
                  <a:lnTo>
                    <a:pt x="325627" y="268365"/>
                  </a:lnTo>
                  <a:lnTo>
                    <a:pt x="273933" y="282888"/>
                  </a:lnTo>
                  <a:lnTo>
                    <a:pt x="216408" y="288036"/>
                  </a:lnTo>
                  <a:lnTo>
                    <a:pt x="158882" y="282888"/>
                  </a:lnTo>
                  <a:lnTo>
                    <a:pt x="107187" y="268365"/>
                  </a:lnTo>
                  <a:lnTo>
                    <a:pt x="63388" y="245840"/>
                  </a:lnTo>
                  <a:lnTo>
                    <a:pt x="29548" y="216690"/>
                  </a:lnTo>
                  <a:lnTo>
                    <a:pt x="7731" y="182290"/>
                  </a:lnTo>
                  <a:lnTo>
                    <a:pt x="0" y="144018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5967539" y="1890966"/>
            <a:ext cx="4916170" cy="3698240"/>
            <a:chOff x="5967539" y="1890966"/>
            <a:chExt cx="4916170" cy="3698240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84549" y="1963086"/>
              <a:ext cx="4628059" cy="354466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972302" y="1895729"/>
              <a:ext cx="4906645" cy="3688715"/>
            </a:xfrm>
            <a:custGeom>
              <a:avLst/>
              <a:gdLst/>
              <a:ahLst/>
              <a:cxnLst/>
              <a:rect l="l" t="t" r="r" b="b"/>
              <a:pathLst>
                <a:path w="4906645" h="3688715">
                  <a:moveTo>
                    <a:pt x="0" y="3688461"/>
                  </a:moveTo>
                  <a:lnTo>
                    <a:pt x="4906136" y="3688461"/>
                  </a:lnTo>
                  <a:lnTo>
                    <a:pt x="4906136" y="0"/>
                  </a:lnTo>
                  <a:lnTo>
                    <a:pt x="0" y="0"/>
                  </a:lnTo>
                  <a:lnTo>
                    <a:pt x="0" y="368846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769608" y="3557016"/>
              <a:ext cx="433070" cy="288290"/>
            </a:xfrm>
            <a:custGeom>
              <a:avLst/>
              <a:gdLst/>
              <a:ahLst/>
              <a:cxnLst/>
              <a:rect l="l" t="t" r="r" b="b"/>
              <a:pathLst>
                <a:path w="433070" h="288289">
                  <a:moveTo>
                    <a:pt x="0" y="144018"/>
                  </a:moveTo>
                  <a:lnTo>
                    <a:pt x="7731" y="105745"/>
                  </a:lnTo>
                  <a:lnTo>
                    <a:pt x="29548" y="71345"/>
                  </a:lnTo>
                  <a:lnTo>
                    <a:pt x="63388" y="42195"/>
                  </a:lnTo>
                  <a:lnTo>
                    <a:pt x="107188" y="19670"/>
                  </a:lnTo>
                  <a:lnTo>
                    <a:pt x="158882" y="5147"/>
                  </a:lnTo>
                  <a:lnTo>
                    <a:pt x="216408" y="0"/>
                  </a:lnTo>
                  <a:lnTo>
                    <a:pt x="273933" y="5147"/>
                  </a:lnTo>
                  <a:lnTo>
                    <a:pt x="325628" y="19670"/>
                  </a:lnTo>
                  <a:lnTo>
                    <a:pt x="369427" y="42195"/>
                  </a:lnTo>
                  <a:lnTo>
                    <a:pt x="403267" y="71345"/>
                  </a:lnTo>
                  <a:lnTo>
                    <a:pt x="425084" y="105745"/>
                  </a:lnTo>
                  <a:lnTo>
                    <a:pt x="432816" y="144018"/>
                  </a:lnTo>
                  <a:lnTo>
                    <a:pt x="425084" y="182290"/>
                  </a:lnTo>
                  <a:lnTo>
                    <a:pt x="403267" y="216690"/>
                  </a:lnTo>
                  <a:lnTo>
                    <a:pt x="369427" y="245840"/>
                  </a:lnTo>
                  <a:lnTo>
                    <a:pt x="325628" y="268365"/>
                  </a:lnTo>
                  <a:lnTo>
                    <a:pt x="273933" y="282888"/>
                  </a:lnTo>
                  <a:lnTo>
                    <a:pt x="216408" y="288036"/>
                  </a:lnTo>
                  <a:lnTo>
                    <a:pt x="158882" y="282888"/>
                  </a:lnTo>
                  <a:lnTo>
                    <a:pt x="107188" y="268365"/>
                  </a:lnTo>
                  <a:lnTo>
                    <a:pt x="63388" y="245840"/>
                  </a:lnTo>
                  <a:lnTo>
                    <a:pt x="29548" y="216690"/>
                  </a:lnTo>
                  <a:lnTo>
                    <a:pt x="7731" y="182290"/>
                  </a:lnTo>
                  <a:lnTo>
                    <a:pt x="0" y="144018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1518249" y="3768597"/>
            <a:ext cx="3837940" cy="2188845"/>
            <a:chOff x="1518249" y="3768597"/>
            <a:chExt cx="3837940" cy="2188845"/>
          </a:xfrm>
        </p:grpSpPr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18249" y="3832127"/>
              <a:ext cx="3837886" cy="212518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253995" y="3774947"/>
              <a:ext cx="431800" cy="288290"/>
            </a:xfrm>
            <a:custGeom>
              <a:avLst/>
              <a:gdLst/>
              <a:ahLst/>
              <a:cxnLst/>
              <a:rect l="l" t="t" r="r" b="b"/>
              <a:pathLst>
                <a:path w="431800" h="288289">
                  <a:moveTo>
                    <a:pt x="0" y="144018"/>
                  </a:moveTo>
                  <a:lnTo>
                    <a:pt x="7701" y="105745"/>
                  </a:lnTo>
                  <a:lnTo>
                    <a:pt x="29435" y="71345"/>
                  </a:lnTo>
                  <a:lnTo>
                    <a:pt x="63150" y="42195"/>
                  </a:lnTo>
                  <a:lnTo>
                    <a:pt x="106792" y="19670"/>
                  </a:lnTo>
                  <a:lnTo>
                    <a:pt x="158309" y="5147"/>
                  </a:lnTo>
                  <a:lnTo>
                    <a:pt x="215646" y="0"/>
                  </a:lnTo>
                  <a:lnTo>
                    <a:pt x="272982" y="5147"/>
                  </a:lnTo>
                  <a:lnTo>
                    <a:pt x="324499" y="19670"/>
                  </a:lnTo>
                  <a:lnTo>
                    <a:pt x="368141" y="42195"/>
                  </a:lnTo>
                  <a:lnTo>
                    <a:pt x="401856" y="71345"/>
                  </a:lnTo>
                  <a:lnTo>
                    <a:pt x="423590" y="105745"/>
                  </a:lnTo>
                  <a:lnTo>
                    <a:pt x="431292" y="144018"/>
                  </a:lnTo>
                  <a:lnTo>
                    <a:pt x="423590" y="182290"/>
                  </a:lnTo>
                  <a:lnTo>
                    <a:pt x="401856" y="216690"/>
                  </a:lnTo>
                  <a:lnTo>
                    <a:pt x="368141" y="245840"/>
                  </a:lnTo>
                  <a:lnTo>
                    <a:pt x="324499" y="268365"/>
                  </a:lnTo>
                  <a:lnTo>
                    <a:pt x="272982" y="282888"/>
                  </a:lnTo>
                  <a:lnTo>
                    <a:pt x="215646" y="288035"/>
                  </a:lnTo>
                  <a:lnTo>
                    <a:pt x="158309" y="282888"/>
                  </a:lnTo>
                  <a:lnTo>
                    <a:pt x="106792" y="268365"/>
                  </a:lnTo>
                  <a:lnTo>
                    <a:pt x="63150" y="245840"/>
                  </a:lnTo>
                  <a:lnTo>
                    <a:pt x="29435" y="216690"/>
                  </a:lnTo>
                  <a:lnTo>
                    <a:pt x="7701" y="182290"/>
                  </a:lnTo>
                  <a:lnTo>
                    <a:pt x="0" y="144018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372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5"/>
              <a:t>Topologías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15468" y="1364742"/>
            <a:ext cx="10881360" cy="4267200"/>
          </a:xfrm>
          <a:prstGeom prst="rect">
            <a:avLst/>
          </a:prstGeom>
        </p:spPr>
        <p:txBody>
          <a:bodyPr wrap="square" lIns="0" tIns="1041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20"/>
              </a:spcBef>
            </a:pP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Fuentes</a:t>
            </a:r>
            <a:r>
              <a:rPr dirty="0" u="sng" sz="2400" spc="-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400" spc="-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error: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2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400" spc="-5">
                <a:latin typeface="Calibri"/>
                <a:cs typeface="Calibri"/>
              </a:rPr>
              <a:t>Utilizar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menor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número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elementos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retraso.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1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400" spc="-5">
                <a:latin typeface="Calibri"/>
                <a:cs typeface="Calibri"/>
              </a:rPr>
              <a:t>Utilizar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mínimo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puntos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suma.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0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cuantificación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señal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entrada.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2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acumulación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errores</a:t>
            </a:r>
            <a:r>
              <a:rPr dirty="0" sz="2400" spc="-5">
                <a:latin typeface="Calibri"/>
                <a:cs typeface="Calibri"/>
              </a:rPr>
              <a:t> de redondeo.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1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400" spc="-10">
                <a:latin typeface="Calibri"/>
                <a:cs typeface="Calibri"/>
              </a:rPr>
              <a:t>Error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cuantificación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coeficientes </a:t>
            </a:r>
            <a:r>
              <a:rPr dirty="0" sz="2400" spc="-5" i="1">
                <a:latin typeface="Calibri"/>
                <a:cs typeface="Calibri"/>
              </a:rPr>
              <a:t>a</a:t>
            </a:r>
            <a:r>
              <a:rPr dirty="0" baseline="-20833" sz="2400" spc="-7">
                <a:latin typeface="Calibri"/>
                <a:cs typeface="Calibri"/>
              </a:rPr>
              <a:t>i</a:t>
            </a:r>
            <a:r>
              <a:rPr dirty="0" baseline="-20833" sz="2400" spc="247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b</a:t>
            </a:r>
            <a:r>
              <a:rPr dirty="0" baseline="-20833" sz="2400">
                <a:latin typeface="Calibri"/>
                <a:cs typeface="Calibri"/>
              </a:rPr>
              <a:t>i</a:t>
            </a:r>
            <a:r>
              <a:rPr dirty="0" sz="2400">
                <a:latin typeface="Calibri"/>
                <a:cs typeface="Calibri"/>
              </a:rPr>
              <a:t>:</a:t>
            </a:r>
            <a:endParaRPr sz="2400">
              <a:latin typeface="Calibri"/>
              <a:cs typeface="Calibri"/>
            </a:endParaRPr>
          </a:p>
          <a:p>
            <a:pPr algn="just" lvl="1" marL="723900" marR="30480" indent="-228600">
              <a:lnSpc>
                <a:spcPts val="2160"/>
              </a:lnSpc>
              <a:spcBef>
                <a:spcPts val="555"/>
              </a:spcBef>
              <a:buFont typeface="Arial"/>
              <a:buChar char="•"/>
              <a:tabLst>
                <a:tab pos="723900" algn="l"/>
              </a:tabLst>
            </a:pPr>
            <a:r>
              <a:rPr dirty="0" sz="2000" spc="-10">
                <a:latin typeface="Calibri"/>
                <a:cs typeface="Calibri"/>
              </a:rPr>
              <a:t>Aumenta </a:t>
            </a:r>
            <a:r>
              <a:rPr dirty="0" sz="2000">
                <a:latin typeface="Calibri"/>
                <a:cs typeface="Calibri"/>
              </a:rPr>
              <a:t>con el </a:t>
            </a:r>
            <a:r>
              <a:rPr dirty="0" sz="2000" spc="-10">
                <a:latin typeface="Calibri"/>
                <a:cs typeface="Calibri"/>
              </a:rPr>
              <a:t>orden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 función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transferencia.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filtros </a:t>
            </a:r>
            <a:r>
              <a:rPr dirty="0" u="sng" sz="20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orden superior</a:t>
            </a:r>
            <a:r>
              <a:rPr dirty="0" sz="2000" spc="-5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0">
                <a:latin typeface="Calibri"/>
                <a:cs typeface="Calibri"/>
              </a:rPr>
              <a:t>programación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directa </a:t>
            </a:r>
            <a:r>
              <a:rPr dirty="0" sz="2000">
                <a:latin typeface="Calibri"/>
                <a:cs typeface="Calibri"/>
              </a:rPr>
              <a:t>pequeños </a:t>
            </a:r>
            <a:r>
              <a:rPr dirty="0" sz="2000" spc="-10">
                <a:latin typeface="Calibri"/>
                <a:cs typeface="Calibri"/>
              </a:rPr>
              <a:t>errores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i="1">
                <a:latin typeface="Calibri"/>
                <a:cs typeface="Calibri"/>
              </a:rPr>
              <a:t>a</a:t>
            </a:r>
            <a:r>
              <a:rPr dirty="0" baseline="-21367" sz="1950">
                <a:latin typeface="Calibri"/>
                <a:cs typeface="Calibri"/>
              </a:rPr>
              <a:t>i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i="1">
                <a:latin typeface="Calibri"/>
                <a:cs typeface="Calibri"/>
              </a:rPr>
              <a:t>b</a:t>
            </a:r>
            <a:r>
              <a:rPr dirty="0" baseline="-21367" sz="1950">
                <a:latin typeface="Calibri"/>
                <a:cs typeface="Calibri"/>
              </a:rPr>
              <a:t>i </a:t>
            </a:r>
            <a:r>
              <a:rPr dirty="0" sz="2000" spc="-5">
                <a:latin typeface="Calibri"/>
                <a:cs typeface="Calibri"/>
              </a:rPr>
              <a:t>dan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grandes </a:t>
            </a:r>
            <a:r>
              <a:rPr dirty="0" u="sng" sz="20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errores</a:t>
            </a:r>
            <a:r>
              <a:rPr dirty="0" sz="2000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las </a:t>
            </a:r>
            <a:r>
              <a:rPr dirty="0" sz="2000" spc="-5">
                <a:latin typeface="Calibri"/>
                <a:cs typeface="Calibri"/>
              </a:rPr>
              <a:t>localizaciones de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polos/ceros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filtro.</a:t>
            </a:r>
            <a:endParaRPr sz="2000">
              <a:latin typeface="Calibri"/>
              <a:cs typeface="Calibri"/>
            </a:endParaRPr>
          </a:p>
          <a:p>
            <a:pPr algn="just" lvl="2" marL="1181100" indent="-228600">
              <a:lnSpc>
                <a:spcPts val="2280"/>
              </a:lnSpc>
              <a:spcBef>
                <a:spcPts val="234"/>
              </a:spcBef>
              <a:buFont typeface="Arial"/>
              <a:buChar char="•"/>
              <a:tabLst>
                <a:tab pos="1181100" algn="l"/>
              </a:tabLst>
            </a:pPr>
            <a:r>
              <a:rPr dirty="0" sz="2000" spc="-5">
                <a:latin typeface="Calibri"/>
                <a:cs typeface="Calibri"/>
              </a:rPr>
              <a:t>Minimizar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descomposición</a:t>
            </a:r>
            <a:r>
              <a:rPr dirty="0" u="sng" sz="2000" spc="-2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en</a:t>
            </a:r>
            <a:r>
              <a:rPr dirty="0" u="sng" sz="2000" spc="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filtros</a:t>
            </a:r>
            <a:r>
              <a:rPr dirty="0" u="sng" sz="2000" spc="1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000" spc="-1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menor</a:t>
            </a:r>
            <a:r>
              <a:rPr dirty="0" u="sng" sz="2000" spc="-2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orden</a:t>
            </a:r>
            <a:r>
              <a:rPr dirty="0" sz="2000">
                <a:latin typeface="Calibri"/>
                <a:cs typeface="Calibri"/>
              </a:rPr>
              <a:t>: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programación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serie</a:t>
            </a:r>
            <a:r>
              <a:rPr dirty="0" sz="200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endParaRPr sz="2000">
              <a:latin typeface="Calibri"/>
              <a:cs typeface="Calibri"/>
            </a:endParaRPr>
          </a:p>
          <a:p>
            <a:pPr algn="just" marL="1181100">
              <a:lnSpc>
                <a:spcPts val="2280"/>
              </a:lnSpc>
            </a:pPr>
            <a:r>
              <a:rPr dirty="0" sz="2000" spc="-10" b="1">
                <a:latin typeface="Calibri"/>
                <a:cs typeface="Calibri"/>
              </a:rPr>
              <a:t>paralelo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 b="1">
                <a:latin typeface="Calibri"/>
                <a:cs typeface="Calibri"/>
              </a:rPr>
              <a:t>escalera</a:t>
            </a:r>
            <a:r>
              <a:rPr dirty="0" sz="2000" spc="-1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Topologías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1254632"/>
            <a:ext cx="1105852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Implementar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G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conexión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serie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(multiplicación)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1er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2o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orden: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serie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46653" y="1982421"/>
            <a:ext cx="9017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5">
                <a:latin typeface="Symbol"/>
                <a:cs typeface="Symbol"/>
              </a:rPr>
              <a:t>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97452" y="1813012"/>
            <a:ext cx="100965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 i="1">
                <a:latin typeface="Times New Roman"/>
                <a:cs typeface="Times New Roman"/>
              </a:rPr>
              <a:t>p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51135" y="2355799"/>
            <a:ext cx="6731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58388" y="2355799"/>
            <a:ext cx="6731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40270" y="1754849"/>
            <a:ext cx="2122805" cy="489584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  <a:tabLst>
                <a:tab pos="833755" algn="l"/>
                <a:tab pos="1625600" algn="l"/>
                <a:tab pos="2084070" algn="l"/>
              </a:tabLst>
            </a:pPr>
            <a:r>
              <a:rPr dirty="0" baseline="-22768" sz="4575" spc="-7">
                <a:latin typeface="Symbol"/>
                <a:cs typeface="Symbol"/>
              </a:rPr>
              <a:t></a:t>
            </a:r>
            <a:r>
              <a:rPr dirty="0" u="sng" sz="305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15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	i	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13022" y="1813012"/>
            <a:ext cx="6731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j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73977" y="2355799"/>
            <a:ext cx="6731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18100" y="1991027"/>
            <a:ext cx="913765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454025" algn="l"/>
                <a:tab pos="900430" algn="l"/>
              </a:tabLst>
            </a:pPr>
            <a:r>
              <a:rPr dirty="0" u="sng" sz="115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15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15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	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40783" y="2339016"/>
            <a:ext cx="40767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95" i="1">
                <a:latin typeface="Times New Roman"/>
                <a:cs typeface="Times New Roman"/>
              </a:rPr>
              <a:t>i</a:t>
            </a:r>
            <a:r>
              <a:rPr dirty="0" sz="1150" spc="15">
                <a:latin typeface="Symbol"/>
                <a:cs typeface="Symbol"/>
              </a:rPr>
              <a:t></a:t>
            </a:r>
            <a:r>
              <a:rPr dirty="0" sz="1150" spc="-5">
                <a:latin typeface="Times New Roman"/>
                <a:cs typeface="Times New Roman"/>
              </a:rPr>
              <a:t> </a:t>
            </a:r>
            <a:r>
              <a:rPr dirty="0" sz="1150" spc="5" i="1">
                <a:latin typeface="Times New Roman"/>
                <a:cs typeface="Times New Roman"/>
              </a:rPr>
              <a:t>j</a:t>
            </a:r>
            <a:r>
              <a:rPr dirty="0" sz="1150" spc="-175" i="1">
                <a:latin typeface="Times New Roman"/>
                <a:cs typeface="Times New Roman"/>
              </a:rPr>
              <a:t> </a:t>
            </a:r>
            <a:r>
              <a:rPr dirty="0" sz="1150" spc="-30">
                <a:latin typeface="Symbol"/>
                <a:cs typeface="Symbol"/>
              </a:rPr>
              <a:t>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06631" y="2175760"/>
            <a:ext cx="192405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8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613903" y="2175760"/>
            <a:ext cx="17526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61069" y="1916072"/>
            <a:ext cx="344170" cy="6292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3515"/>
              </a:lnSpc>
              <a:spcBef>
                <a:spcPts val="90"/>
              </a:spcBef>
            </a:pPr>
            <a:r>
              <a:rPr dirty="0" sz="3050" spc="-5">
                <a:latin typeface="Symbol"/>
                <a:cs typeface="Symbol"/>
              </a:rPr>
              <a:t></a:t>
            </a:r>
            <a:endParaRPr sz="3050">
              <a:latin typeface="Symbol"/>
              <a:cs typeface="Symbol"/>
            </a:endParaRPr>
          </a:p>
          <a:p>
            <a:pPr marL="76835">
              <a:lnSpc>
                <a:spcPts val="1235"/>
              </a:lnSpc>
            </a:pPr>
            <a:r>
              <a:rPr dirty="0" sz="1150" spc="20" i="1">
                <a:latin typeface="Times New Roman"/>
                <a:cs typeface="Times New Roman"/>
              </a:rPr>
              <a:t>i</a:t>
            </a:r>
            <a:r>
              <a:rPr dirty="0" sz="1150" spc="20">
                <a:latin typeface="Symbol"/>
                <a:cs typeface="Symbol"/>
              </a:rPr>
              <a:t></a:t>
            </a:r>
            <a:r>
              <a:rPr dirty="0" sz="1150" spc="20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29473" y="2175760"/>
            <a:ext cx="175895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15353" y="1811014"/>
            <a:ext cx="182880" cy="20637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911952" y="2183947"/>
            <a:ext cx="149796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922019" algn="l"/>
              </a:tabLst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c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i="1">
                <a:latin typeface="Times New Roman"/>
                <a:cs typeface="Times New Roman"/>
              </a:rPr>
              <a:t>	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d</a:t>
            </a:r>
            <a:r>
              <a:rPr dirty="0" sz="2000" spc="2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93939" y="1819191"/>
            <a:ext cx="172402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e</a:t>
            </a:r>
            <a:r>
              <a:rPr dirty="0" sz="2000" spc="-114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r>
              <a:rPr dirty="0" baseline="43478" sz="1725">
                <a:latin typeface="Times New Roman"/>
                <a:cs typeface="Times New Roman"/>
              </a:rPr>
              <a:t> </a:t>
            </a:r>
            <a:r>
              <a:rPr dirty="0" baseline="43478" sz="1725" spc="-179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-245">
                <a:latin typeface="Times New Roman"/>
                <a:cs typeface="Times New Roman"/>
              </a:rPr>
              <a:t> </a:t>
            </a:r>
            <a:r>
              <a:rPr dirty="0" sz="2000" spc="5" i="1">
                <a:latin typeface="Times New Roman"/>
                <a:cs typeface="Times New Roman"/>
              </a:rPr>
              <a:t>f</a:t>
            </a:r>
            <a:r>
              <a:rPr dirty="0" sz="2000" spc="3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2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507351" y="2183947"/>
            <a:ext cx="72517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7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13403" y="1819191"/>
            <a:ext cx="70485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8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-17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29485" y="1899897"/>
            <a:ext cx="3068955" cy="4337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2000" spc="105" i="1">
                <a:latin typeface="Times New Roman"/>
                <a:cs typeface="Times New Roman"/>
              </a:rPr>
              <a:t>G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55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r>
              <a:rPr dirty="0" sz="2000" spc="-90">
                <a:latin typeface="Times New Roman"/>
                <a:cs typeface="Times New Roman"/>
              </a:rPr>
              <a:t> </a:t>
            </a:r>
            <a:r>
              <a:rPr dirty="0" sz="2000" spc="-120" i="1">
                <a:latin typeface="Times New Roman"/>
                <a:cs typeface="Times New Roman"/>
              </a:rPr>
              <a:t>G</a:t>
            </a:r>
            <a:r>
              <a:rPr dirty="0" baseline="-24154" sz="1725" spc="22">
                <a:latin typeface="Times New Roman"/>
                <a:cs typeface="Times New Roman"/>
              </a:rPr>
              <a:t>1</a:t>
            </a:r>
            <a:r>
              <a:rPr dirty="0" baseline="-24154" sz="1725" spc="-232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520">
                <a:latin typeface="Symbol"/>
                <a:cs typeface="Symbol"/>
              </a:rPr>
              <a:t></a:t>
            </a:r>
            <a:r>
              <a:rPr dirty="0" sz="2000" spc="-22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G</a:t>
            </a:r>
            <a:r>
              <a:rPr dirty="0" baseline="-24154" sz="1725" spc="22">
                <a:latin typeface="Times New Roman"/>
                <a:cs typeface="Times New Roman"/>
              </a:rPr>
              <a:t>2</a:t>
            </a:r>
            <a:r>
              <a:rPr dirty="0" baseline="-24154" sz="1725" spc="-97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95">
                <a:latin typeface="Symbol"/>
                <a:cs typeface="Symbol"/>
              </a:rPr>
              <a:t></a:t>
            </a:r>
            <a:r>
              <a:rPr dirty="0" sz="2000" spc="-254">
                <a:latin typeface="MT Extra"/>
                <a:cs typeface="MT Extra"/>
              </a:rPr>
              <a:t></a:t>
            </a:r>
            <a:r>
              <a:rPr dirty="0" sz="2000" spc="-225">
                <a:latin typeface="Times New Roman"/>
                <a:cs typeface="Times New Roman"/>
              </a:rPr>
              <a:t>·</a:t>
            </a:r>
            <a:r>
              <a:rPr dirty="0" sz="2000" spc="155" i="1">
                <a:latin typeface="Times New Roman"/>
                <a:cs typeface="Times New Roman"/>
              </a:rPr>
              <a:t>G</a:t>
            </a:r>
            <a:r>
              <a:rPr dirty="0" baseline="-24154" sz="1725" spc="22" i="1">
                <a:latin typeface="Times New Roman"/>
                <a:cs typeface="Times New Roman"/>
              </a:rPr>
              <a:t>p</a:t>
            </a:r>
            <a:r>
              <a:rPr dirty="0" baseline="-24154" sz="1725" spc="-44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60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699590" y="3528827"/>
            <a:ext cx="888365" cy="0"/>
          </a:xfrm>
          <a:custGeom>
            <a:avLst/>
            <a:gdLst/>
            <a:ahLst/>
            <a:cxnLst/>
            <a:rect l="l" t="t" r="r" b="b"/>
            <a:pathLst>
              <a:path w="888364" h="0">
                <a:moveTo>
                  <a:pt x="0" y="0"/>
                </a:moveTo>
                <a:lnTo>
                  <a:pt x="888345" y="0"/>
                </a:lnTo>
              </a:path>
            </a:pathLst>
          </a:custGeom>
          <a:ln w="107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384252" y="3150655"/>
            <a:ext cx="18288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1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81107" y="3322470"/>
            <a:ext cx="167005" cy="33591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000" spc="15">
                <a:latin typeface="Symbol"/>
                <a:cs typeface="Symbol"/>
              </a:rPr>
              <a:t>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82165" y="3158848"/>
            <a:ext cx="704850" cy="33591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90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-17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95527" y="3441742"/>
            <a:ext cx="1703705" cy="4349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793115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X</a:t>
            </a:r>
            <a:r>
              <a:rPr dirty="0" sz="2000" spc="-160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>
                <a:latin typeface="Times New Roman"/>
                <a:cs typeface="Times New Roman"/>
              </a:rPr>
              <a:t>	</a:t>
            </a: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7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-7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83270" y="3076790"/>
            <a:ext cx="532765" cy="4349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u="sng" sz="2000" spc="-254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 spc="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dirty="0" u="sng" sz="20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650" spc="-16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</a:t>
            </a:r>
            <a:r>
              <a:rPr dirty="0" u="sng" sz="2000" spc="17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z</a:t>
            </a:r>
            <a:r>
              <a:rPr dirty="0" u="sng" sz="2650" spc="-22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</a:t>
            </a:r>
            <a:endParaRPr sz="2650">
              <a:latin typeface="Symbol"/>
              <a:cs typeface="Symbo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142819" y="3696727"/>
            <a:ext cx="6731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28710" y="3331111"/>
            <a:ext cx="6731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267598" y="5376674"/>
            <a:ext cx="1688464" cy="0"/>
          </a:xfrm>
          <a:custGeom>
            <a:avLst/>
            <a:gdLst/>
            <a:ahLst/>
            <a:cxnLst/>
            <a:rect l="l" t="t" r="r" b="b"/>
            <a:pathLst>
              <a:path w="1688464" h="0">
                <a:moveTo>
                  <a:pt x="0" y="0"/>
                </a:moveTo>
                <a:lnTo>
                  <a:pt x="1687912" y="0"/>
                </a:lnTo>
              </a:path>
            </a:pathLst>
          </a:custGeom>
          <a:ln w="107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3949002" y="4999217"/>
            <a:ext cx="974725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803910" algn="l"/>
              </a:tabLst>
            </a:pPr>
            <a:r>
              <a:rPr dirty="0" sz="1150" spc="1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r>
              <a:rPr dirty="0" sz="1150">
                <a:latin typeface="Times New Roman"/>
                <a:cs typeface="Times New Roman"/>
              </a:rPr>
              <a:t>	</a:t>
            </a:r>
            <a:r>
              <a:rPr dirty="0" sz="1150" spc="1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049288" y="5170695"/>
            <a:ext cx="167005" cy="3352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000" spc="15">
                <a:latin typeface="Symbol"/>
                <a:cs typeface="Symbol"/>
              </a:rPr>
              <a:t>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64171" y="5289734"/>
            <a:ext cx="2491105" cy="4343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  <a:tabLst>
                <a:tab pos="792480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X</a:t>
            </a:r>
            <a:r>
              <a:rPr dirty="0" sz="2000" spc="-160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>
                <a:latin typeface="Times New Roman"/>
                <a:cs typeface="Times New Roman"/>
              </a:rPr>
              <a:t>	</a:t>
            </a:r>
            <a:r>
              <a:rPr dirty="0" sz="2000" spc="165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c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-70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-7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r>
              <a:rPr dirty="0" baseline="43478" sz="1725">
                <a:latin typeface="Times New Roman"/>
                <a:cs typeface="Times New Roman"/>
              </a:rPr>
              <a:t> </a:t>
            </a:r>
            <a:r>
              <a:rPr dirty="0" baseline="43478" sz="1725" spc="-179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d</a:t>
            </a:r>
            <a:r>
              <a:rPr dirty="0" sz="2000" spc="20" i="1">
                <a:latin typeface="Times New Roman"/>
                <a:cs typeface="Times New Roman"/>
              </a:rPr>
              <a:t> </a:t>
            </a:r>
            <a:r>
              <a:rPr dirty="0" sz="2000" spc="-70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20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2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51944" y="4925497"/>
            <a:ext cx="2291715" cy="4343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812165" algn="l"/>
                <a:tab pos="1724660" algn="l"/>
              </a:tabLst>
            </a:pPr>
            <a:r>
              <a:rPr dirty="0" u="sng" sz="2000" spc="-254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 spc="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dirty="0" u="sng" sz="20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650" spc="-7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</a:t>
            </a:r>
            <a:r>
              <a:rPr dirty="0" u="sng" sz="2000" spc="-7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z</a:t>
            </a:r>
            <a:r>
              <a:rPr dirty="0" u="sng" sz="2650" spc="-7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</a:t>
            </a:r>
            <a:r>
              <a:rPr dirty="0" sz="2650" spc="-70">
                <a:latin typeface="Times New Roman"/>
                <a:cs typeface="Times New Roman"/>
              </a:rPr>
              <a:t>	</a:t>
            </a:r>
            <a:r>
              <a:rPr dirty="0" sz="2000" spc="90">
                <a:latin typeface="Times New Roman"/>
                <a:cs typeface="Times New Roman"/>
              </a:rPr>
              <a:t>1</a:t>
            </a:r>
            <a:r>
              <a:rPr dirty="0" sz="2000" spc="90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e</a:t>
            </a:r>
            <a:r>
              <a:rPr dirty="0" sz="2000" spc="-114" i="1">
                <a:latin typeface="Times New Roman"/>
                <a:cs typeface="Times New Roman"/>
              </a:rPr>
              <a:t> </a:t>
            </a:r>
            <a:r>
              <a:rPr dirty="0" sz="2000" spc="-30">
                <a:latin typeface="Times New Roman"/>
                <a:cs typeface="Times New Roman"/>
              </a:rPr>
              <a:t>·</a:t>
            </a:r>
            <a:r>
              <a:rPr dirty="0" sz="2000" spc="-30" i="1">
                <a:latin typeface="Times New Roman"/>
                <a:cs typeface="Times New Roman"/>
              </a:rPr>
              <a:t>z	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204">
                <a:latin typeface="Times New Roman"/>
                <a:cs typeface="Times New Roman"/>
              </a:rPr>
              <a:t> </a:t>
            </a:r>
            <a:r>
              <a:rPr dirty="0" sz="2000" spc="5" i="1">
                <a:latin typeface="Times New Roman"/>
                <a:cs typeface="Times New Roman"/>
              </a:rPr>
              <a:t>f</a:t>
            </a:r>
            <a:r>
              <a:rPr dirty="0" sz="2000" spc="-5" i="1">
                <a:latin typeface="Times New Roman"/>
                <a:cs typeface="Times New Roman"/>
              </a:rPr>
              <a:t> </a:t>
            </a:r>
            <a:r>
              <a:rPr dirty="0" sz="2000" spc="-30">
                <a:latin typeface="Times New Roman"/>
                <a:cs typeface="Times New Roman"/>
              </a:rPr>
              <a:t>·</a:t>
            </a:r>
            <a:r>
              <a:rPr dirty="0" sz="2000" spc="-3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482523" y="5544220"/>
            <a:ext cx="6731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690303" y="5544220"/>
            <a:ext cx="6731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693689" y="5179320"/>
            <a:ext cx="859155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80391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755623" y="2918450"/>
            <a:ext cx="3814912" cy="1081941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32080" y="4368114"/>
            <a:ext cx="4387485" cy="1777788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5" name="object 4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69475" y="2905697"/>
            <a:ext cx="4295042" cy="1226011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Topologías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3786" y="1254632"/>
            <a:ext cx="925893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Implementar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G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suma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paralela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funciones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1er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2o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orden: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paralelo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944871" y="2177037"/>
            <a:ext cx="1689100" cy="0"/>
          </a:xfrm>
          <a:custGeom>
            <a:avLst/>
            <a:gdLst/>
            <a:ahLst/>
            <a:cxnLst/>
            <a:rect l="l" t="t" r="r" b="b"/>
            <a:pathLst>
              <a:path w="1689100" h="0">
                <a:moveTo>
                  <a:pt x="0" y="0"/>
                </a:moveTo>
                <a:lnTo>
                  <a:pt x="1689056" y="0"/>
                </a:lnTo>
              </a:path>
            </a:pathLst>
          </a:custGeom>
          <a:ln w="107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7617507" y="1902505"/>
            <a:ext cx="288925" cy="4889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0" spc="-1365">
                <a:latin typeface="Symbol"/>
                <a:cs typeface="Symbol"/>
              </a:rPr>
              <a:t></a:t>
            </a:r>
            <a:endParaRPr sz="3000">
              <a:latin typeface="Symbol"/>
              <a:cs typeface="Symbo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74289" y="1971440"/>
            <a:ext cx="9017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5">
                <a:latin typeface="Symbol"/>
                <a:cs typeface="Symbol"/>
              </a:rPr>
              <a:t>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16349" y="1805654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 i="1">
                <a:latin typeface="Times New Roman"/>
                <a:cs typeface="Times New Roman"/>
              </a:rPr>
              <a:t>q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367893" y="2344228"/>
            <a:ext cx="86042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80518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01597" y="2344228"/>
            <a:ext cx="6731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09674" y="1980048"/>
            <a:ext cx="6731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45704" y="1808461"/>
            <a:ext cx="91376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60680" algn="l"/>
                <a:tab pos="900430" algn="l"/>
              </a:tabLst>
            </a:pPr>
            <a:r>
              <a:rPr dirty="0" u="sng" sz="200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 spc="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2000" spc="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	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568407" y="2324787"/>
            <a:ext cx="39497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95" i="1">
                <a:latin typeface="Times New Roman"/>
                <a:cs typeface="Times New Roman"/>
              </a:rPr>
              <a:t>i</a:t>
            </a:r>
            <a:r>
              <a:rPr dirty="0" sz="1150" spc="15">
                <a:latin typeface="Symbol"/>
                <a:cs typeface="Symbol"/>
              </a:rPr>
              <a:t></a:t>
            </a:r>
            <a:r>
              <a:rPr dirty="0" sz="1150" spc="-5">
                <a:latin typeface="Times New Roman"/>
                <a:cs typeface="Times New Roman"/>
              </a:rPr>
              <a:t> </a:t>
            </a:r>
            <a:r>
              <a:rPr dirty="0" sz="1150" spc="5" i="1">
                <a:latin typeface="Times New Roman"/>
                <a:cs typeface="Times New Roman"/>
              </a:rPr>
              <a:t>j</a:t>
            </a:r>
            <a:r>
              <a:rPr dirty="0" sz="1150" spc="-175" i="1">
                <a:latin typeface="Times New Roman"/>
                <a:cs typeface="Times New Roman"/>
              </a:rPr>
              <a:t> </a:t>
            </a:r>
            <a:r>
              <a:rPr dirty="0" sz="1150" spc="-30">
                <a:latin typeface="Symbol"/>
                <a:cs typeface="Symbol"/>
              </a:rPr>
              <a:t></a:t>
            </a:r>
            <a:r>
              <a:rPr dirty="0" sz="1150" spc="-2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416155" y="2164480"/>
            <a:ext cx="19240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8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23383" y="2164480"/>
            <a:ext cx="17589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57105" y="2164480"/>
            <a:ext cx="17589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921423" y="2172650"/>
            <a:ext cx="149796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922019" algn="l"/>
              </a:tabLst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c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i="1">
                <a:latin typeface="Times New Roman"/>
                <a:cs typeface="Times New Roman"/>
              </a:rPr>
              <a:t>	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d</a:t>
            </a:r>
            <a:r>
              <a:rPr dirty="0" sz="2000" spc="2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253147" y="1808461"/>
            <a:ext cx="1059815" cy="37719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50800">
              <a:lnSpc>
                <a:spcPts val="1880"/>
              </a:lnSpc>
              <a:spcBef>
                <a:spcPts val="125"/>
              </a:spcBef>
            </a:pPr>
            <a:r>
              <a:rPr dirty="0" sz="2000" spc="10" i="1">
                <a:latin typeface="Times New Roman"/>
                <a:cs typeface="Times New Roman"/>
              </a:rPr>
              <a:t>e</a:t>
            </a:r>
            <a:r>
              <a:rPr dirty="0" sz="2000" spc="10" i="1">
                <a:latin typeface="Times New Roman"/>
                <a:cs typeface="Times New Roman"/>
              </a:rPr>
              <a:t> </a:t>
            </a:r>
            <a:r>
              <a:rPr dirty="0" sz="2000" spc="-14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-245">
                <a:latin typeface="Times New Roman"/>
                <a:cs typeface="Times New Roman"/>
              </a:rPr>
              <a:t> </a:t>
            </a:r>
            <a:r>
              <a:rPr dirty="0" sz="2000" spc="5" i="1">
                <a:latin typeface="Times New Roman"/>
                <a:cs typeface="Times New Roman"/>
              </a:rPr>
              <a:t>f</a:t>
            </a:r>
            <a:r>
              <a:rPr dirty="0" sz="2000" spc="3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endParaRPr baseline="43478" sz="1725">
              <a:latin typeface="Times New Roman"/>
              <a:cs typeface="Times New Roman"/>
            </a:endParaRPr>
          </a:p>
          <a:p>
            <a:pPr marL="158115">
              <a:lnSpc>
                <a:spcPts val="860"/>
              </a:lnSpc>
              <a:tabLst>
                <a:tab pos="59563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i	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534956" y="2172650"/>
            <a:ext cx="72517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7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020772" y="1805654"/>
            <a:ext cx="4575175" cy="72517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algn="ctr" marL="4168140">
              <a:lnSpc>
                <a:spcPts val="840"/>
              </a:lnSpc>
              <a:spcBef>
                <a:spcPts val="130"/>
              </a:spcBef>
            </a:pPr>
            <a:r>
              <a:rPr dirty="0" sz="1150" spc="5" i="1">
                <a:latin typeface="Times New Roman"/>
                <a:cs typeface="Times New Roman"/>
              </a:rPr>
              <a:t>j</a:t>
            </a: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ts val="3060"/>
              </a:lnSpc>
            </a:pPr>
            <a:r>
              <a:rPr dirty="0" sz="2000" spc="100" i="1">
                <a:latin typeface="Times New Roman"/>
                <a:cs typeface="Times New Roman"/>
              </a:rPr>
              <a:t>G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60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r>
              <a:rPr dirty="0" sz="2000" spc="130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22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90">
                <a:latin typeface="Times New Roman"/>
                <a:cs typeface="Times New Roman"/>
              </a:rPr>
              <a:t> </a:t>
            </a:r>
            <a:r>
              <a:rPr dirty="0" sz="2000" spc="-120" i="1">
                <a:latin typeface="Times New Roman"/>
                <a:cs typeface="Times New Roman"/>
              </a:rPr>
              <a:t>G</a:t>
            </a:r>
            <a:r>
              <a:rPr dirty="0" baseline="-24154" sz="1725" spc="22">
                <a:latin typeface="Times New Roman"/>
                <a:cs typeface="Times New Roman"/>
              </a:rPr>
              <a:t>1</a:t>
            </a:r>
            <a:r>
              <a:rPr dirty="0" baseline="-24154" sz="1725" spc="-232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40">
                <a:latin typeface="Symbol"/>
                <a:cs typeface="Symbol"/>
              </a:rPr>
              <a:t>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90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G</a:t>
            </a:r>
            <a:r>
              <a:rPr dirty="0" baseline="-24154" sz="1725" spc="22">
                <a:latin typeface="Times New Roman"/>
                <a:cs typeface="Times New Roman"/>
              </a:rPr>
              <a:t>2</a:t>
            </a:r>
            <a:r>
              <a:rPr dirty="0" baseline="-24154" sz="1725" spc="-97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95">
                <a:latin typeface="Symbol"/>
                <a:cs typeface="Symbol"/>
              </a:rPr>
              <a:t></a:t>
            </a:r>
            <a:r>
              <a:rPr dirty="0" sz="2000" spc="220">
                <a:latin typeface="MT Extra"/>
                <a:cs typeface="MT Extra"/>
              </a:rPr>
              <a:t>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90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G</a:t>
            </a:r>
            <a:r>
              <a:rPr dirty="0" baseline="-24154" sz="1725" spc="22" i="1">
                <a:latin typeface="Times New Roman"/>
                <a:cs typeface="Times New Roman"/>
              </a:rPr>
              <a:t>q</a:t>
            </a:r>
            <a:r>
              <a:rPr dirty="0" baseline="-24154" sz="1725" spc="-44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60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r>
              <a:rPr dirty="0" sz="2000" spc="130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22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40">
                <a:latin typeface="Times New Roman"/>
                <a:cs typeface="Times New Roman"/>
              </a:rPr>
              <a:t> </a:t>
            </a:r>
            <a:r>
              <a:rPr dirty="0" baseline="-8333" sz="4500" spc="-1710">
                <a:latin typeface="Symbol"/>
                <a:cs typeface="Symbol"/>
              </a:rPr>
              <a:t></a:t>
            </a:r>
            <a:endParaRPr baseline="-8333" sz="4500">
              <a:latin typeface="Symbol"/>
              <a:cs typeface="Symbol"/>
            </a:endParaRPr>
          </a:p>
          <a:p>
            <a:pPr algn="ctr" marL="4154804">
              <a:lnSpc>
                <a:spcPct val="100000"/>
              </a:lnSpc>
              <a:spcBef>
                <a:spcPts val="190"/>
              </a:spcBef>
            </a:pPr>
            <a:r>
              <a:rPr dirty="0" sz="1150" spc="20" i="1">
                <a:latin typeface="Times New Roman"/>
                <a:cs typeface="Times New Roman"/>
              </a:rPr>
              <a:t>i</a:t>
            </a:r>
            <a:r>
              <a:rPr dirty="0" sz="1150" spc="20">
                <a:latin typeface="Symbol"/>
                <a:cs typeface="Symbol"/>
              </a:rPr>
              <a:t></a:t>
            </a:r>
            <a:r>
              <a:rPr dirty="0" sz="1150" spc="20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542618" y="3338076"/>
            <a:ext cx="888365" cy="0"/>
          </a:xfrm>
          <a:custGeom>
            <a:avLst/>
            <a:gdLst/>
            <a:ahLst/>
            <a:cxnLst/>
            <a:rect l="l" t="t" r="r" b="b"/>
            <a:pathLst>
              <a:path w="888364" h="0">
                <a:moveTo>
                  <a:pt x="0" y="0"/>
                </a:moveTo>
                <a:lnTo>
                  <a:pt x="888345" y="0"/>
                </a:lnTo>
              </a:path>
            </a:pathLst>
          </a:custGeom>
          <a:ln w="107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2738555" y="3250961"/>
            <a:ext cx="1703705" cy="4349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793115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X</a:t>
            </a:r>
            <a:r>
              <a:rPr dirty="0" sz="2000" spc="-160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>
                <a:latin typeface="Times New Roman"/>
                <a:cs typeface="Times New Roman"/>
              </a:rPr>
              <a:t>	</a:t>
            </a:r>
            <a:r>
              <a:rPr dirty="0" sz="2000" spc="170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-70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-7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85847" y="3506098"/>
            <a:ext cx="6731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88198" y="2885818"/>
            <a:ext cx="1411605" cy="4349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35"/>
              </a:spcBef>
              <a:tabLst>
                <a:tab pos="1202690" algn="l"/>
              </a:tabLst>
            </a:pPr>
            <a:r>
              <a:rPr dirty="0" u="sng" sz="2000" spc="-254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 spc="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dirty="0" u="sng" sz="20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650" spc="-7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</a:t>
            </a:r>
            <a:r>
              <a:rPr dirty="0" u="sng" sz="2000" spc="-7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z</a:t>
            </a:r>
            <a:r>
              <a:rPr dirty="0" u="sng" sz="2650" spc="-7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</a:t>
            </a:r>
            <a:r>
              <a:rPr dirty="0" sz="2650" spc="50">
                <a:latin typeface="Times New Roman"/>
                <a:cs typeface="Times New Roman"/>
              </a:rPr>
              <a:t> </a:t>
            </a:r>
            <a:r>
              <a:rPr dirty="0" baseline="-36111" sz="3000" spc="22">
                <a:latin typeface="Symbol"/>
                <a:cs typeface="Symbol"/>
              </a:rPr>
              <a:t></a:t>
            </a:r>
            <a:r>
              <a:rPr dirty="0" baseline="-36111" sz="3000" spc="22">
                <a:latin typeface="Times New Roman"/>
                <a:cs typeface="Times New Roman"/>
              </a:rPr>
              <a:t>	</a:t>
            </a:r>
            <a:r>
              <a:rPr dirty="0" sz="2000" spc="-40" i="1">
                <a:latin typeface="Times New Roman"/>
                <a:cs typeface="Times New Roman"/>
              </a:rPr>
              <a:t>b</a:t>
            </a:r>
            <a:r>
              <a:rPr dirty="0" baseline="-24154" sz="1725" spc="-60" i="1">
                <a:latin typeface="Times New Roman"/>
                <a:cs typeface="Times New Roman"/>
              </a:rPr>
              <a:t>i</a:t>
            </a:r>
            <a:endParaRPr baseline="-24154" sz="1725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752230" y="5279138"/>
            <a:ext cx="1688464" cy="0"/>
          </a:xfrm>
          <a:custGeom>
            <a:avLst/>
            <a:gdLst/>
            <a:ahLst/>
            <a:cxnLst/>
            <a:rect l="l" t="t" r="r" b="b"/>
            <a:pathLst>
              <a:path w="1688464" h="0">
                <a:moveTo>
                  <a:pt x="0" y="0"/>
                </a:moveTo>
                <a:lnTo>
                  <a:pt x="1687912" y="0"/>
                </a:lnTo>
              </a:path>
            </a:pathLst>
          </a:custGeom>
          <a:ln w="107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4072952" y="4909858"/>
            <a:ext cx="1033780" cy="3352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2000" spc="10" i="1">
                <a:latin typeface="Times New Roman"/>
                <a:cs typeface="Times New Roman"/>
              </a:rPr>
              <a:t>e</a:t>
            </a:r>
            <a:r>
              <a:rPr dirty="0" sz="2000" spc="10" i="1">
                <a:latin typeface="Times New Roman"/>
                <a:cs typeface="Times New Roman"/>
              </a:rPr>
              <a:t> </a:t>
            </a:r>
            <a:r>
              <a:rPr dirty="0" sz="2000" spc="-14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-245">
                <a:latin typeface="Times New Roman"/>
                <a:cs typeface="Times New Roman"/>
              </a:rPr>
              <a:t> </a:t>
            </a:r>
            <a:r>
              <a:rPr dirty="0" sz="2000" spc="5" i="1">
                <a:latin typeface="Times New Roman"/>
                <a:cs typeface="Times New Roman"/>
              </a:rPr>
              <a:t>f</a:t>
            </a:r>
            <a:r>
              <a:rPr dirty="0" sz="2000" spc="30" i="1">
                <a:latin typeface="Times New Roman"/>
                <a:cs typeface="Times New Roman"/>
              </a:rPr>
              <a:t> </a:t>
            </a:r>
            <a:r>
              <a:rPr dirty="0" sz="2000" spc="-70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948803" y="5192198"/>
            <a:ext cx="2491105" cy="4343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  <a:tabLst>
                <a:tab pos="792480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X</a:t>
            </a:r>
            <a:r>
              <a:rPr dirty="0" sz="2000" spc="-160" i="1">
                <a:latin typeface="Times New Roman"/>
                <a:cs typeface="Times New Roman"/>
              </a:rPr>
              <a:t> 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>
                <a:latin typeface="Times New Roman"/>
                <a:cs typeface="Times New Roman"/>
              </a:rPr>
              <a:t>	</a:t>
            </a:r>
            <a:r>
              <a:rPr dirty="0" sz="2000" spc="165">
                <a:latin typeface="Times New Roman"/>
                <a:cs typeface="Times New Roman"/>
              </a:rPr>
              <a:t>1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5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c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-70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-75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1</a:t>
            </a:r>
            <a:r>
              <a:rPr dirty="0" baseline="43478" sz="1725">
                <a:latin typeface="Times New Roman"/>
                <a:cs typeface="Times New Roman"/>
              </a:rPr>
              <a:t> </a:t>
            </a:r>
            <a:r>
              <a:rPr dirty="0" baseline="43478" sz="1725" spc="-179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-125">
                <a:latin typeface="Times New Roman"/>
                <a:cs typeface="Times New Roman"/>
              </a:rPr>
              <a:t> </a:t>
            </a:r>
            <a:r>
              <a:rPr dirty="0" sz="2000" spc="10" i="1">
                <a:latin typeface="Times New Roman"/>
                <a:cs typeface="Times New Roman"/>
              </a:rPr>
              <a:t>d</a:t>
            </a:r>
            <a:r>
              <a:rPr dirty="0" sz="2000" spc="20" i="1">
                <a:latin typeface="Times New Roman"/>
                <a:cs typeface="Times New Roman"/>
              </a:rPr>
              <a:t> </a:t>
            </a:r>
            <a:r>
              <a:rPr dirty="0" sz="2000" spc="-70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325" i="1">
                <a:latin typeface="Times New Roman"/>
                <a:cs typeface="Times New Roman"/>
              </a:rPr>
              <a:t> </a:t>
            </a:r>
            <a:r>
              <a:rPr dirty="0" baseline="43478" sz="1725" spc="120">
                <a:latin typeface="Symbol"/>
                <a:cs typeface="Symbol"/>
              </a:rPr>
              <a:t></a:t>
            </a:r>
            <a:r>
              <a:rPr dirty="0" baseline="43478" sz="1725" spc="22">
                <a:latin typeface="Times New Roman"/>
                <a:cs typeface="Times New Roman"/>
              </a:rPr>
              <a:t>2</a:t>
            </a:r>
            <a:endParaRPr baseline="43478" sz="1725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11176" y="4827961"/>
            <a:ext cx="815340" cy="4343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u="sng" sz="2000" spc="-254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 spc="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dirty="0" u="sng" sz="20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650" spc="-16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</a:t>
            </a:r>
            <a:r>
              <a:rPr dirty="0" u="sng" sz="2000" spc="17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z</a:t>
            </a:r>
            <a:r>
              <a:rPr dirty="0" u="sng" sz="2650" spc="-220">
                <a:uFill>
                  <a:solidFill>
                    <a:srgbClr val="000000"/>
                  </a:solidFill>
                </a:uFill>
                <a:latin typeface="Symbol"/>
                <a:cs typeface="Symbol"/>
              </a:rPr>
              <a:t></a:t>
            </a:r>
            <a:r>
              <a:rPr dirty="0" sz="2650" spc="50">
                <a:latin typeface="Times New Roman"/>
                <a:cs typeface="Times New Roman"/>
              </a:rPr>
              <a:t> </a:t>
            </a:r>
            <a:r>
              <a:rPr dirty="0" baseline="-36111" sz="3000" spc="22">
                <a:latin typeface="Symbol"/>
                <a:cs typeface="Symbol"/>
              </a:rPr>
              <a:t></a:t>
            </a:r>
            <a:endParaRPr baseline="-36111" sz="3000">
              <a:latin typeface="Symbol"/>
              <a:cs typeface="Symbo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174935" y="5446684"/>
            <a:ext cx="859790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804545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05846" y="5081784"/>
            <a:ext cx="504825" cy="206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44958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endParaRPr sz="1150">
              <a:latin typeface="Times New Roman"/>
              <a:cs typeface="Times New Roman"/>
            </a:endParaRPr>
          </a:p>
        </p:txBody>
      </p:sp>
      <p:pic>
        <p:nvPicPr>
          <p:cNvPr id="32" name="object 3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08891" y="4295013"/>
            <a:ext cx="4655328" cy="2045208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2367533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6" name="object 3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372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5"/>
              <a:t>Topologías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8013065" cy="838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Programación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escalera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Calibri"/>
              <a:cs typeface="Calibri"/>
            </a:endParaRPr>
          </a:p>
          <a:p>
            <a:pPr marL="267335" indent="-229235">
              <a:lnSpc>
                <a:spcPct val="100000"/>
              </a:lnSpc>
              <a:buFont typeface="Arial"/>
              <a:buChar char="•"/>
              <a:tabLst>
                <a:tab pos="267335" algn="l"/>
                <a:tab pos="267970" algn="l"/>
              </a:tabLst>
            </a:pPr>
            <a:r>
              <a:rPr dirty="0" sz="2000" spc="-10">
                <a:latin typeface="Calibri"/>
                <a:cs typeface="Calibri"/>
              </a:rPr>
              <a:t>Implementar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G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fracción continuada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transferencia: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53944" y="3058701"/>
            <a:ext cx="2266315" cy="0"/>
          </a:xfrm>
          <a:custGeom>
            <a:avLst/>
            <a:gdLst/>
            <a:ahLst/>
            <a:cxnLst/>
            <a:rect l="l" t="t" r="r" b="b"/>
            <a:pathLst>
              <a:path w="2266315" h="0">
                <a:moveTo>
                  <a:pt x="0" y="0"/>
                </a:moveTo>
                <a:lnTo>
                  <a:pt x="2265944" y="0"/>
                </a:lnTo>
              </a:path>
            </a:pathLst>
          </a:custGeom>
          <a:ln w="53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67441" y="2739236"/>
            <a:ext cx="2974340" cy="0"/>
          </a:xfrm>
          <a:custGeom>
            <a:avLst/>
            <a:gdLst/>
            <a:ahLst/>
            <a:cxnLst/>
            <a:rect l="l" t="t" r="r" b="b"/>
            <a:pathLst>
              <a:path w="2974340" h="0">
                <a:moveTo>
                  <a:pt x="0" y="0"/>
                </a:moveTo>
                <a:lnTo>
                  <a:pt x="2973961" y="0"/>
                </a:lnTo>
              </a:path>
            </a:pathLst>
          </a:custGeom>
          <a:ln w="53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78616" y="2419762"/>
            <a:ext cx="3484879" cy="0"/>
          </a:xfrm>
          <a:custGeom>
            <a:avLst/>
            <a:gdLst/>
            <a:ahLst/>
            <a:cxnLst/>
            <a:rect l="l" t="t" r="r" b="b"/>
            <a:pathLst>
              <a:path w="3484879" h="0">
                <a:moveTo>
                  <a:pt x="0" y="0"/>
                </a:moveTo>
                <a:lnTo>
                  <a:pt x="3484309" y="0"/>
                </a:lnTo>
              </a:path>
            </a:pathLst>
          </a:custGeom>
          <a:ln w="53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20351" y="2096254"/>
            <a:ext cx="4164329" cy="0"/>
          </a:xfrm>
          <a:custGeom>
            <a:avLst/>
            <a:gdLst/>
            <a:ahLst/>
            <a:cxnLst/>
            <a:rect l="l" t="t" r="r" b="b"/>
            <a:pathLst>
              <a:path w="4164329" h="0">
                <a:moveTo>
                  <a:pt x="0" y="0"/>
                </a:moveTo>
                <a:lnTo>
                  <a:pt x="4164098" y="0"/>
                </a:lnTo>
              </a:path>
            </a:pathLst>
          </a:custGeom>
          <a:ln w="107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709666" y="2694599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76844" y="2375117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43516" y="2055643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24813" y="1728100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33586" y="3024719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627962" y="2705227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69696" y="2385762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69424" y="2062245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31852" y="3050318"/>
            <a:ext cx="11176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0">
                <a:latin typeface="MT Extra"/>
                <a:cs typeface="MT Extra"/>
              </a:rPr>
              <a:t></a:t>
            </a:r>
            <a:endParaRPr sz="2000">
              <a:latin typeface="MT Extra"/>
              <a:cs typeface="MT Extr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80289" y="2852995"/>
            <a:ext cx="63436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12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03566" y="2533521"/>
            <a:ext cx="42481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20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33198" y="2214029"/>
            <a:ext cx="60642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-9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4495" y="1808094"/>
            <a:ext cx="1206500" cy="4337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00" i="1">
                <a:latin typeface="Times New Roman"/>
                <a:cs typeface="Times New Roman"/>
              </a:rPr>
              <a:t>G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60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r>
              <a:rPr dirty="0" sz="2000" spc="130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i="1">
                <a:latin typeface="Times New Roman"/>
                <a:cs typeface="Times New Roman"/>
              </a:rPr>
              <a:t> </a:t>
            </a:r>
            <a:r>
              <a:rPr dirty="0" sz="2000" spc="-15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956421" y="4002534"/>
            <a:ext cx="295275" cy="0"/>
          </a:xfrm>
          <a:custGeom>
            <a:avLst/>
            <a:gdLst/>
            <a:ahLst/>
            <a:cxnLst/>
            <a:rect l="l" t="t" r="r" b="b"/>
            <a:pathLst>
              <a:path w="295275" h="0">
                <a:moveTo>
                  <a:pt x="0" y="0"/>
                </a:moveTo>
                <a:lnTo>
                  <a:pt x="295016" y="0"/>
                </a:lnTo>
              </a:path>
            </a:pathLst>
          </a:custGeom>
          <a:ln w="53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267567" y="3679347"/>
            <a:ext cx="1005840" cy="0"/>
          </a:xfrm>
          <a:custGeom>
            <a:avLst/>
            <a:gdLst/>
            <a:ahLst/>
            <a:cxnLst/>
            <a:rect l="l" t="t" r="r" b="b"/>
            <a:pathLst>
              <a:path w="1005839" h="0">
                <a:moveTo>
                  <a:pt x="0" y="0"/>
                </a:moveTo>
                <a:lnTo>
                  <a:pt x="1005380" y="0"/>
                </a:lnTo>
              </a:path>
            </a:pathLst>
          </a:custGeom>
          <a:ln w="1072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122481" y="4165689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 i="1">
                <a:latin typeface="Times New Roman"/>
                <a:cs typeface="Times New Roman"/>
              </a:rPr>
              <a:t>n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33627" y="3968556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 i="1">
                <a:latin typeface="Times New Roman"/>
                <a:cs typeface="Times New Roman"/>
              </a:rPr>
              <a:t>n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81356" y="3994143"/>
            <a:ext cx="18288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693032" y="3311535"/>
            <a:ext cx="15430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0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54998" y="3797012"/>
            <a:ext cx="95123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783590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145" i="1">
                <a:latin typeface="Times New Roman"/>
                <a:cs typeface="Times New Roman"/>
              </a:rPr>
              <a:t> </a:t>
            </a:r>
            <a:r>
              <a:rPr dirty="0" sz="2000" spc="-30">
                <a:latin typeface="Times New Roman"/>
                <a:cs typeface="Times New Roman"/>
              </a:rPr>
              <a:t>·</a:t>
            </a:r>
            <a:r>
              <a:rPr dirty="0" sz="2000" spc="-30" i="1">
                <a:latin typeface="Times New Roman"/>
                <a:cs typeface="Times New Roman"/>
              </a:rPr>
              <a:t>z</a:t>
            </a:r>
            <a:r>
              <a:rPr dirty="0" sz="2000" spc="-8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15">
                <a:latin typeface="Times New Roman"/>
                <a:cs typeface="Times New Roman"/>
              </a:rPr>
              <a:t>	</a:t>
            </a:r>
            <a:r>
              <a:rPr dirty="0" baseline="34722" sz="3000" spc="15">
                <a:latin typeface="Times New Roman"/>
                <a:cs typeface="Times New Roman"/>
              </a:rPr>
              <a:t>1</a:t>
            </a:r>
            <a:endParaRPr baseline="34722" sz="3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27841" y="3473808"/>
            <a:ext cx="60071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45770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15" i="1">
                <a:latin typeface="Times New Roman"/>
                <a:cs typeface="Times New Roman"/>
              </a:rPr>
              <a:t>	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768969" y="3645352"/>
            <a:ext cx="26035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85" i="1">
                <a:latin typeface="Times New Roman"/>
                <a:cs typeface="Times New Roman"/>
              </a:rPr>
              <a:t>n</a:t>
            </a:r>
            <a:r>
              <a:rPr dirty="0" sz="1150" spc="-50">
                <a:latin typeface="Symbol"/>
                <a:cs typeface="Symbol"/>
              </a:rPr>
              <a:t></a:t>
            </a: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605773" y="1745107"/>
            <a:ext cx="125666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Caso</a:t>
            </a:r>
            <a:r>
              <a:rPr dirty="0" sz="2000" spc="-70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n</a:t>
            </a:r>
            <a:r>
              <a:rPr dirty="0" sz="2000" spc="-5">
                <a:latin typeface="Calibri"/>
                <a:cs typeface="Calibri"/>
              </a:rPr>
              <a:t>=2: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7812023" y="2345182"/>
            <a:ext cx="3590925" cy="4045585"/>
            <a:chOff x="7812023" y="2345182"/>
            <a:chExt cx="3590925" cy="4045585"/>
          </a:xfrm>
        </p:grpSpPr>
        <p:pic>
          <p:nvPicPr>
            <p:cNvPr id="34" name="object 3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12023" y="2403717"/>
              <a:ext cx="3590925" cy="393346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811767" y="5015483"/>
              <a:ext cx="1583690" cy="504825"/>
            </a:xfrm>
            <a:custGeom>
              <a:avLst/>
              <a:gdLst/>
              <a:ahLst/>
              <a:cxnLst/>
              <a:rect l="l" t="t" r="r" b="b"/>
              <a:pathLst>
                <a:path w="1583690" h="504825">
                  <a:moveTo>
                    <a:pt x="0" y="504443"/>
                  </a:moveTo>
                  <a:lnTo>
                    <a:pt x="1583435" y="504443"/>
                  </a:lnTo>
                  <a:lnTo>
                    <a:pt x="1583435" y="0"/>
                  </a:lnTo>
                  <a:lnTo>
                    <a:pt x="0" y="0"/>
                  </a:lnTo>
                  <a:lnTo>
                    <a:pt x="0" y="504443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9171431" y="5879591"/>
              <a:ext cx="864235" cy="504825"/>
            </a:xfrm>
            <a:custGeom>
              <a:avLst/>
              <a:gdLst/>
              <a:ahLst/>
              <a:cxnLst/>
              <a:rect l="l" t="t" r="r" b="b"/>
              <a:pathLst>
                <a:path w="864234" h="504825">
                  <a:moveTo>
                    <a:pt x="0" y="504443"/>
                  </a:moveTo>
                  <a:lnTo>
                    <a:pt x="864107" y="504443"/>
                  </a:lnTo>
                  <a:lnTo>
                    <a:pt x="864107" y="0"/>
                  </a:lnTo>
                  <a:lnTo>
                    <a:pt x="0" y="0"/>
                  </a:lnTo>
                  <a:lnTo>
                    <a:pt x="0" y="504443"/>
                  </a:lnTo>
                  <a:close/>
                </a:path>
              </a:pathLst>
            </a:custGeom>
            <a:ln w="127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026651" y="2351532"/>
              <a:ext cx="864235" cy="504825"/>
            </a:xfrm>
            <a:custGeom>
              <a:avLst/>
              <a:gdLst/>
              <a:ahLst/>
              <a:cxnLst/>
              <a:rect l="l" t="t" r="r" b="b"/>
              <a:pathLst>
                <a:path w="864234" h="504825">
                  <a:moveTo>
                    <a:pt x="0" y="504444"/>
                  </a:moveTo>
                  <a:lnTo>
                    <a:pt x="864107" y="504444"/>
                  </a:lnTo>
                  <a:lnTo>
                    <a:pt x="864107" y="0"/>
                  </a:lnTo>
                  <a:lnTo>
                    <a:pt x="0" y="0"/>
                  </a:lnTo>
                  <a:lnTo>
                    <a:pt x="0" y="504444"/>
                  </a:lnTo>
                  <a:close/>
                </a:path>
              </a:pathLst>
            </a:custGeom>
            <a:ln w="12699">
              <a:solidFill>
                <a:srgbClr val="92D05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/>
          <p:nvPr/>
        </p:nvSpPr>
        <p:spPr>
          <a:xfrm>
            <a:off x="6624457" y="5671268"/>
            <a:ext cx="1042669" cy="320040"/>
          </a:xfrm>
          <a:custGeom>
            <a:avLst/>
            <a:gdLst/>
            <a:ahLst/>
            <a:cxnLst/>
            <a:rect l="l" t="t" r="r" b="b"/>
            <a:pathLst>
              <a:path w="1042670" h="320039">
                <a:moveTo>
                  <a:pt x="686334" y="319434"/>
                </a:moveTo>
                <a:lnTo>
                  <a:pt x="1021104" y="319434"/>
                </a:lnTo>
              </a:path>
              <a:path w="1042670" h="320039">
                <a:moveTo>
                  <a:pt x="0" y="0"/>
                </a:moveTo>
                <a:lnTo>
                  <a:pt x="1042624" y="0"/>
                </a:lnTo>
              </a:path>
            </a:pathLst>
          </a:custGeom>
          <a:ln w="53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135743" y="5351815"/>
            <a:ext cx="1553210" cy="0"/>
          </a:xfrm>
          <a:custGeom>
            <a:avLst/>
            <a:gdLst/>
            <a:ahLst/>
            <a:cxnLst/>
            <a:rect l="l" t="t" r="r" b="b"/>
            <a:pathLst>
              <a:path w="1553209" h="0">
                <a:moveTo>
                  <a:pt x="0" y="0"/>
                </a:moveTo>
                <a:lnTo>
                  <a:pt x="1552849" y="0"/>
                </a:lnTo>
              </a:path>
            </a:pathLst>
          </a:custGeom>
          <a:ln w="53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477649" y="5028356"/>
            <a:ext cx="2232660" cy="0"/>
          </a:xfrm>
          <a:custGeom>
            <a:avLst/>
            <a:gdLst/>
            <a:ahLst/>
            <a:cxnLst/>
            <a:rect l="l" t="t" r="r" b="b"/>
            <a:pathLst>
              <a:path w="2232659" h="0">
                <a:moveTo>
                  <a:pt x="0" y="0"/>
                </a:moveTo>
                <a:lnTo>
                  <a:pt x="2232443" y="0"/>
                </a:lnTo>
              </a:path>
            </a:pathLst>
          </a:custGeom>
          <a:ln w="107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7519258" y="6153985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90573" y="5956670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285045" y="5637236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26943" y="5317810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126819" y="4994351"/>
            <a:ext cx="100965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15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315579" y="5982313"/>
            <a:ext cx="21209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2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068196" y="5307211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834930" y="4987750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516294" y="4660275"/>
            <a:ext cx="15494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611901" y="5785021"/>
            <a:ext cx="969010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801370" algn="l"/>
              </a:tabLst>
            </a:pP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125" i="1">
                <a:latin typeface="Times New Roman"/>
                <a:cs typeface="Times New Roman"/>
              </a:rPr>
              <a:t> </a:t>
            </a:r>
            <a:r>
              <a:rPr dirty="0" sz="2000" spc="-30">
                <a:latin typeface="Times New Roman"/>
                <a:cs typeface="Times New Roman"/>
              </a:rPr>
              <a:t>·</a:t>
            </a:r>
            <a:r>
              <a:rPr dirty="0" sz="2000" spc="-30" i="1">
                <a:latin typeface="Times New Roman"/>
                <a:cs typeface="Times New Roman"/>
              </a:rPr>
              <a:t>z</a:t>
            </a:r>
            <a:r>
              <a:rPr dirty="0" sz="2000" spc="-8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r>
              <a:rPr dirty="0" sz="2000" spc="15">
                <a:latin typeface="Times New Roman"/>
                <a:cs typeface="Times New Roman"/>
              </a:rPr>
              <a:t>	</a:t>
            </a:r>
            <a:r>
              <a:rPr dirty="0" baseline="34722" sz="3000" spc="22">
                <a:latin typeface="Times New Roman"/>
                <a:cs typeface="Times New Roman"/>
              </a:rPr>
              <a:t>1</a:t>
            </a:r>
            <a:endParaRPr baseline="34722" sz="30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160695" y="5465569"/>
            <a:ext cx="42481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spc="200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90493" y="5146135"/>
            <a:ext cx="606425" cy="3346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5" i="1">
                <a:latin typeface="Times New Roman"/>
                <a:cs typeface="Times New Roman"/>
              </a:rPr>
              <a:t>B</a:t>
            </a:r>
            <a:r>
              <a:rPr dirty="0" sz="2000" spc="-95" i="1">
                <a:latin typeface="Times New Roman"/>
                <a:cs typeface="Times New Roman"/>
              </a:rPr>
              <a:t> </a:t>
            </a:r>
            <a:r>
              <a:rPr dirty="0" sz="2000" spc="-65">
                <a:latin typeface="Times New Roman"/>
                <a:cs typeface="Times New Roman"/>
              </a:rPr>
              <a:t>·</a:t>
            </a:r>
            <a:r>
              <a:rPr dirty="0" sz="2000" spc="10" i="1">
                <a:latin typeface="Times New Roman"/>
                <a:cs typeface="Times New Roman"/>
              </a:rPr>
              <a:t>z</a:t>
            </a:r>
            <a:r>
              <a:rPr dirty="0" sz="2000" spc="-85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232090" y="4740227"/>
            <a:ext cx="1206500" cy="4337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000" spc="100" i="1">
                <a:latin typeface="Times New Roman"/>
                <a:cs typeface="Times New Roman"/>
              </a:rPr>
              <a:t>G</a:t>
            </a:r>
            <a:r>
              <a:rPr dirty="0" sz="2650" spc="-160">
                <a:latin typeface="Symbol"/>
                <a:cs typeface="Symbol"/>
              </a:rPr>
              <a:t></a:t>
            </a:r>
            <a:r>
              <a:rPr dirty="0" sz="2000" spc="170" i="1">
                <a:latin typeface="Times New Roman"/>
                <a:cs typeface="Times New Roman"/>
              </a:rPr>
              <a:t>z</a:t>
            </a:r>
            <a:r>
              <a:rPr dirty="0" sz="2650" spc="-220">
                <a:latin typeface="Symbol"/>
                <a:cs typeface="Symbol"/>
              </a:rPr>
              <a:t></a:t>
            </a:r>
            <a:r>
              <a:rPr dirty="0" sz="2650" spc="-360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</a:t>
            </a:r>
            <a:r>
              <a:rPr dirty="0" sz="2000" spc="130">
                <a:latin typeface="Times New Roman"/>
                <a:cs typeface="Times New Roman"/>
              </a:rPr>
              <a:t> </a:t>
            </a:r>
            <a:r>
              <a:rPr dirty="0" sz="2000" spc="15" i="1">
                <a:latin typeface="Times New Roman"/>
                <a:cs typeface="Times New Roman"/>
              </a:rPr>
              <a:t>A</a:t>
            </a:r>
            <a:r>
              <a:rPr dirty="0" sz="2000" i="1">
                <a:latin typeface="Times New Roman"/>
                <a:cs typeface="Times New Roman"/>
              </a:rPr>
              <a:t> </a:t>
            </a:r>
            <a:r>
              <a:rPr dirty="0" sz="2000" spc="-15" i="1">
                <a:latin typeface="Times New Roman"/>
                <a:cs typeface="Times New Roman"/>
              </a:rPr>
              <a:t> </a:t>
            </a:r>
            <a:r>
              <a:rPr dirty="0" sz="2000" spc="15">
                <a:latin typeface="Symbol"/>
                <a:cs typeface="Symbol"/>
              </a:rPr>
              <a:t></a:t>
            </a:r>
            <a:endParaRPr sz="2000">
              <a:latin typeface="Symbol"/>
              <a:cs typeface="Symbol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583426" y="5685790"/>
            <a:ext cx="1165225" cy="660400"/>
            <a:chOff x="6583426" y="5685790"/>
            <a:chExt cx="1165225" cy="660400"/>
          </a:xfrm>
        </p:grpSpPr>
        <p:sp>
          <p:nvSpPr>
            <p:cNvPr id="55" name="object 55"/>
            <p:cNvSpPr/>
            <p:nvPr/>
          </p:nvSpPr>
          <p:spPr>
            <a:xfrm>
              <a:off x="6589776" y="5836920"/>
              <a:ext cx="576580" cy="360045"/>
            </a:xfrm>
            <a:custGeom>
              <a:avLst/>
              <a:gdLst/>
              <a:ahLst/>
              <a:cxnLst/>
              <a:rect l="l" t="t" r="r" b="b"/>
              <a:pathLst>
                <a:path w="576579" h="360045">
                  <a:moveTo>
                    <a:pt x="0" y="179831"/>
                  </a:moveTo>
                  <a:lnTo>
                    <a:pt x="22627" y="109835"/>
                  </a:lnTo>
                  <a:lnTo>
                    <a:pt x="49178" y="79288"/>
                  </a:lnTo>
                  <a:lnTo>
                    <a:pt x="84343" y="52673"/>
                  </a:lnTo>
                  <a:lnTo>
                    <a:pt x="126968" y="30713"/>
                  </a:lnTo>
                  <a:lnTo>
                    <a:pt x="175896" y="14132"/>
                  </a:lnTo>
                  <a:lnTo>
                    <a:pt x="229971" y="3653"/>
                  </a:lnTo>
                  <a:lnTo>
                    <a:pt x="288035" y="0"/>
                  </a:lnTo>
                  <a:lnTo>
                    <a:pt x="346100" y="3653"/>
                  </a:lnTo>
                  <a:lnTo>
                    <a:pt x="400175" y="14132"/>
                  </a:lnTo>
                  <a:lnTo>
                    <a:pt x="449103" y="30713"/>
                  </a:lnTo>
                  <a:lnTo>
                    <a:pt x="491728" y="52673"/>
                  </a:lnTo>
                  <a:lnTo>
                    <a:pt x="526893" y="79288"/>
                  </a:lnTo>
                  <a:lnTo>
                    <a:pt x="553444" y="109835"/>
                  </a:lnTo>
                  <a:lnTo>
                    <a:pt x="576072" y="179831"/>
                  </a:lnTo>
                  <a:lnTo>
                    <a:pt x="570222" y="216073"/>
                  </a:lnTo>
                  <a:lnTo>
                    <a:pt x="526893" y="280375"/>
                  </a:lnTo>
                  <a:lnTo>
                    <a:pt x="491728" y="306990"/>
                  </a:lnTo>
                  <a:lnTo>
                    <a:pt x="449103" y="328950"/>
                  </a:lnTo>
                  <a:lnTo>
                    <a:pt x="400175" y="345531"/>
                  </a:lnTo>
                  <a:lnTo>
                    <a:pt x="346100" y="356010"/>
                  </a:lnTo>
                  <a:lnTo>
                    <a:pt x="288035" y="359663"/>
                  </a:lnTo>
                  <a:lnTo>
                    <a:pt x="229971" y="356010"/>
                  </a:lnTo>
                  <a:lnTo>
                    <a:pt x="175896" y="345531"/>
                  </a:lnTo>
                  <a:lnTo>
                    <a:pt x="126968" y="328950"/>
                  </a:lnTo>
                  <a:lnTo>
                    <a:pt x="84343" y="306990"/>
                  </a:lnTo>
                  <a:lnTo>
                    <a:pt x="49178" y="280375"/>
                  </a:lnTo>
                  <a:lnTo>
                    <a:pt x="22627" y="249828"/>
                  </a:lnTo>
                  <a:lnTo>
                    <a:pt x="0" y="179831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165848" y="5692140"/>
              <a:ext cx="576580" cy="647700"/>
            </a:xfrm>
            <a:custGeom>
              <a:avLst/>
              <a:gdLst/>
              <a:ahLst/>
              <a:cxnLst/>
              <a:rect l="l" t="t" r="r" b="b"/>
              <a:pathLst>
                <a:path w="576579" h="647700">
                  <a:moveTo>
                    <a:pt x="0" y="323850"/>
                  </a:moveTo>
                  <a:lnTo>
                    <a:pt x="3768" y="271320"/>
                  </a:lnTo>
                  <a:lnTo>
                    <a:pt x="14679" y="221489"/>
                  </a:lnTo>
                  <a:lnTo>
                    <a:pt x="32140" y="175023"/>
                  </a:lnTo>
                  <a:lnTo>
                    <a:pt x="55558" y="132589"/>
                  </a:lnTo>
                  <a:lnTo>
                    <a:pt x="84343" y="94854"/>
                  </a:lnTo>
                  <a:lnTo>
                    <a:pt x="117902" y="62485"/>
                  </a:lnTo>
                  <a:lnTo>
                    <a:pt x="155643" y="36148"/>
                  </a:lnTo>
                  <a:lnTo>
                    <a:pt x="196973" y="16510"/>
                  </a:lnTo>
                  <a:lnTo>
                    <a:pt x="241302" y="4238"/>
                  </a:lnTo>
                  <a:lnTo>
                    <a:pt x="288035" y="0"/>
                  </a:lnTo>
                  <a:lnTo>
                    <a:pt x="334769" y="4238"/>
                  </a:lnTo>
                  <a:lnTo>
                    <a:pt x="379098" y="16510"/>
                  </a:lnTo>
                  <a:lnTo>
                    <a:pt x="420428" y="36148"/>
                  </a:lnTo>
                  <a:lnTo>
                    <a:pt x="458169" y="62485"/>
                  </a:lnTo>
                  <a:lnTo>
                    <a:pt x="491728" y="94854"/>
                  </a:lnTo>
                  <a:lnTo>
                    <a:pt x="520513" y="132589"/>
                  </a:lnTo>
                  <a:lnTo>
                    <a:pt x="543931" y="175023"/>
                  </a:lnTo>
                  <a:lnTo>
                    <a:pt x="561392" y="221489"/>
                  </a:lnTo>
                  <a:lnTo>
                    <a:pt x="572303" y="271320"/>
                  </a:lnTo>
                  <a:lnTo>
                    <a:pt x="576072" y="323850"/>
                  </a:lnTo>
                  <a:lnTo>
                    <a:pt x="572303" y="376379"/>
                  </a:lnTo>
                  <a:lnTo>
                    <a:pt x="561392" y="426210"/>
                  </a:lnTo>
                  <a:lnTo>
                    <a:pt x="543931" y="472676"/>
                  </a:lnTo>
                  <a:lnTo>
                    <a:pt x="520513" y="515110"/>
                  </a:lnTo>
                  <a:lnTo>
                    <a:pt x="491728" y="552845"/>
                  </a:lnTo>
                  <a:lnTo>
                    <a:pt x="458169" y="585214"/>
                  </a:lnTo>
                  <a:lnTo>
                    <a:pt x="420428" y="611551"/>
                  </a:lnTo>
                  <a:lnTo>
                    <a:pt x="379098" y="631189"/>
                  </a:lnTo>
                  <a:lnTo>
                    <a:pt x="334769" y="643461"/>
                  </a:lnTo>
                  <a:lnTo>
                    <a:pt x="288035" y="647700"/>
                  </a:lnTo>
                  <a:lnTo>
                    <a:pt x="241302" y="643461"/>
                  </a:lnTo>
                  <a:lnTo>
                    <a:pt x="196973" y="631189"/>
                  </a:lnTo>
                  <a:lnTo>
                    <a:pt x="155643" y="611551"/>
                  </a:lnTo>
                  <a:lnTo>
                    <a:pt x="117902" y="585214"/>
                  </a:lnTo>
                  <a:lnTo>
                    <a:pt x="84343" y="552845"/>
                  </a:lnTo>
                  <a:lnTo>
                    <a:pt x="55558" y="515110"/>
                  </a:lnTo>
                  <a:lnTo>
                    <a:pt x="32140" y="472676"/>
                  </a:lnTo>
                  <a:lnTo>
                    <a:pt x="14679" y="426210"/>
                  </a:lnTo>
                  <a:lnTo>
                    <a:pt x="3768" y="376379"/>
                  </a:lnTo>
                  <a:lnTo>
                    <a:pt x="0" y="323850"/>
                  </a:lnTo>
                  <a:close/>
                </a:path>
              </a:pathLst>
            </a:custGeom>
            <a:ln w="127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/>
          <p:nvPr/>
        </p:nvSpPr>
        <p:spPr>
          <a:xfrm>
            <a:off x="4789932" y="4828032"/>
            <a:ext cx="719455" cy="360045"/>
          </a:xfrm>
          <a:custGeom>
            <a:avLst/>
            <a:gdLst/>
            <a:ahLst/>
            <a:cxnLst/>
            <a:rect l="l" t="t" r="r" b="b"/>
            <a:pathLst>
              <a:path w="719454" h="360045">
                <a:moveTo>
                  <a:pt x="0" y="179832"/>
                </a:moveTo>
                <a:lnTo>
                  <a:pt x="22502" y="117084"/>
                </a:lnTo>
                <a:lnTo>
                  <a:pt x="49106" y="89069"/>
                </a:lnTo>
                <a:lnTo>
                  <a:pt x="84591" y="63970"/>
                </a:lnTo>
                <a:lnTo>
                  <a:pt x="127940" y="42295"/>
                </a:lnTo>
                <a:lnTo>
                  <a:pt x="178138" y="24553"/>
                </a:lnTo>
                <a:lnTo>
                  <a:pt x="234169" y="11251"/>
                </a:lnTo>
                <a:lnTo>
                  <a:pt x="295016" y="2897"/>
                </a:lnTo>
                <a:lnTo>
                  <a:pt x="359663" y="0"/>
                </a:lnTo>
                <a:lnTo>
                  <a:pt x="424311" y="2897"/>
                </a:lnTo>
                <a:lnTo>
                  <a:pt x="485158" y="11251"/>
                </a:lnTo>
                <a:lnTo>
                  <a:pt x="541189" y="24553"/>
                </a:lnTo>
                <a:lnTo>
                  <a:pt x="591387" y="42295"/>
                </a:lnTo>
                <a:lnTo>
                  <a:pt x="634736" y="63970"/>
                </a:lnTo>
                <a:lnTo>
                  <a:pt x="670221" y="89069"/>
                </a:lnTo>
                <a:lnTo>
                  <a:pt x="696825" y="117084"/>
                </a:lnTo>
                <a:lnTo>
                  <a:pt x="719327" y="179832"/>
                </a:lnTo>
                <a:lnTo>
                  <a:pt x="713533" y="212155"/>
                </a:lnTo>
                <a:lnTo>
                  <a:pt x="670221" y="270594"/>
                </a:lnTo>
                <a:lnTo>
                  <a:pt x="634736" y="295693"/>
                </a:lnTo>
                <a:lnTo>
                  <a:pt x="591387" y="317368"/>
                </a:lnTo>
                <a:lnTo>
                  <a:pt x="541189" y="335110"/>
                </a:lnTo>
                <a:lnTo>
                  <a:pt x="485158" y="348412"/>
                </a:lnTo>
                <a:lnTo>
                  <a:pt x="424311" y="356766"/>
                </a:lnTo>
                <a:lnTo>
                  <a:pt x="359663" y="359664"/>
                </a:lnTo>
                <a:lnTo>
                  <a:pt x="295016" y="356766"/>
                </a:lnTo>
                <a:lnTo>
                  <a:pt x="234169" y="348412"/>
                </a:lnTo>
                <a:lnTo>
                  <a:pt x="178138" y="335110"/>
                </a:lnTo>
                <a:lnTo>
                  <a:pt x="127940" y="317368"/>
                </a:lnTo>
                <a:lnTo>
                  <a:pt x="84591" y="295693"/>
                </a:lnTo>
                <a:lnTo>
                  <a:pt x="49106" y="270594"/>
                </a:lnTo>
                <a:lnTo>
                  <a:pt x="22502" y="242579"/>
                </a:lnTo>
                <a:lnTo>
                  <a:pt x="0" y="179832"/>
                </a:lnTo>
                <a:close/>
              </a:path>
            </a:pathLst>
          </a:custGeom>
          <a:ln w="12699">
            <a:solidFill>
              <a:srgbClr val="92D05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2500629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66607" y="1063752"/>
            <a:ext cx="4323783" cy="189144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Conversión</a:t>
            </a:r>
            <a:r>
              <a:rPr dirty="0" spc="-110"/>
              <a:t> </a:t>
            </a:r>
            <a:r>
              <a:rPr dirty="0"/>
              <a:t>A/D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922526" y="5509971"/>
            <a:ext cx="3354070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2280"/>
              </a:lnSpc>
              <a:spcBef>
                <a:spcPts val="105"/>
              </a:spcBef>
            </a:pPr>
            <a:r>
              <a:rPr dirty="0" sz="2000" spc="-10">
                <a:latin typeface="Calibri"/>
                <a:cs typeface="Calibri"/>
              </a:rPr>
              <a:t>Convertidor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tipo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flash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10">
                <a:latin typeface="Calibri"/>
                <a:cs typeface="Calibri"/>
              </a:rPr>
              <a:t> paralelo</a:t>
            </a:r>
            <a:endParaRPr sz="2000">
              <a:latin typeface="Calibri"/>
              <a:cs typeface="Calibri"/>
            </a:endParaRPr>
          </a:p>
          <a:p>
            <a:pPr marL="59690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(1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ciclo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-10">
                <a:latin typeface="Calibri"/>
                <a:cs typeface="Calibri"/>
              </a:rPr>
              <a:t> reloj </a:t>
            </a:r>
            <a:r>
              <a:rPr dirty="0" sz="2000">
                <a:latin typeface="Calibri"/>
                <a:cs typeface="Calibri"/>
              </a:rPr>
              <a:t>por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conversión)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Circuitos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para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codificación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71016" y="1100327"/>
            <a:ext cx="4719828" cy="439369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114141" y="3110338"/>
            <a:ext cx="4373374" cy="1954783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425310" y="5386222"/>
            <a:ext cx="4358640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ts val="2280"/>
              </a:lnSpc>
              <a:spcBef>
                <a:spcPts val="105"/>
              </a:spcBef>
            </a:pPr>
            <a:r>
              <a:rPr dirty="0" sz="2000" spc="-10">
                <a:latin typeface="Calibri"/>
                <a:cs typeface="Calibri"/>
              </a:rPr>
              <a:t>Convertidor</a:t>
            </a:r>
            <a:r>
              <a:rPr dirty="0" sz="2000" spc="-5">
                <a:latin typeface="Calibri"/>
                <a:cs typeface="Calibri"/>
              </a:rPr>
              <a:t> por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aproximaciones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sucesivas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(n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ciclos</a:t>
            </a:r>
            <a:r>
              <a:rPr dirty="0" sz="2000" spc="-5">
                <a:latin typeface="Calibri"/>
                <a:cs typeface="Calibri"/>
              </a:rPr>
              <a:t> de </a:t>
            </a:r>
            <a:r>
              <a:rPr dirty="0" sz="2000" spc="-10">
                <a:latin typeface="Calibri"/>
                <a:cs typeface="Calibri"/>
              </a:rPr>
              <a:t>reloj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conversión)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10" name="object 1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449400"/>
            <a:ext cx="10549890" cy="9182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228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diferenciación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filtros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FIR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IIR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realiza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base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su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impulso </a:t>
            </a:r>
            <a:r>
              <a:rPr dirty="0" sz="2000">
                <a:latin typeface="Calibri"/>
                <a:cs typeface="Calibri"/>
              </a:rPr>
              <a:t>(su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secuencia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ponderación):</a:t>
            </a:r>
            <a:endParaRPr sz="20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1800" spc="-5" b="1">
                <a:latin typeface="Calibri"/>
                <a:cs typeface="Calibri"/>
              </a:rPr>
              <a:t>IIR:</a:t>
            </a:r>
            <a:r>
              <a:rPr dirty="0" sz="1800" b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Filtro</a:t>
            </a:r>
            <a:r>
              <a:rPr dirty="0" sz="1600" spc="-2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recursivo (programación</a:t>
            </a:r>
            <a:r>
              <a:rPr dirty="0" sz="1600" spc="5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directa)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30986" y="3929583"/>
            <a:ext cx="168148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 b="1">
                <a:latin typeface="Calibri"/>
                <a:cs typeface="Calibri"/>
              </a:rPr>
              <a:t>FIR:</a:t>
            </a:r>
            <a:r>
              <a:rPr dirty="0" sz="1800" spc="-25" b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Media</a:t>
            </a:r>
            <a:r>
              <a:rPr dirty="0" sz="1600" spc="-2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móvil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6863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Filtros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15"/>
              <a:t>respuesta</a:t>
            </a:r>
            <a:r>
              <a:rPr dirty="0" spc="5"/>
              <a:t> </a:t>
            </a:r>
            <a:r>
              <a:rPr dirty="0" spc="-10"/>
              <a:t>infinita</a:t>
            </a:r>
            <a:r>
              <a:rPr dirty="0" spc="20"/>
              <a:t> </a:t>
            </a:r>
            <a:r>
              <a:rPr dirty="0"/>
              <a:t>y</a:t>
            </a:r>
            <a:r>
              <a:rPr dirty="0" spc="-20"/>
              <a:t> </a:t>
            </a:r>
            <a:r>
              <a:rPr dirty="0" spc="-10"/>
              <a:t>finita</a:t>
            </a:r>
            <a:r>
              <a:rPr dirty="0" spc="20"/>
              <a:t> </a:t>
            </a:r>
            <a:r>
              <a:rPr dirty="0"/>
              <a:t>al</a:t>
            </a:r>
            <a:r>
              <a:rPr dirty="0" spc="-20"/>
              <a:t> </a:t>
            </a:r>
            <a:r>
              <a:rPr dirty="0" spc="-5"/>
              <a:t>impulso</a:t>
            </a:r>
            <a:r>
              <a:rPr dirty="0"/>
              <a:t> (IIR-FIR)</a:t>
            </a: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410330" y="2529458"/>
            <a:ext cx="3752850" cy="4953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753" y="3207257"/>
            <a:ext cx="5067300" cy="59055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47693" y="4482919"/>
            <a:ext cx="3925397" cy="49593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438150" y="5168646"/>
            <a:ext cx="4619992" cy="219074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Filtros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respuesta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infinita</a:t>
            </a:r>
            <a:r>
              <a:rPr dirty="0" sz="2400" spc="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finita</a:t>
            </a:r>
            <a:r>
              <a:rPr dirty="0" sz="2400" spc="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impulso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(IIR-FIR)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775206"/>
            <a:ext cx="8286750" cy="13887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15">
                <a:latin typeface="Calibri"/>
                <a:cs typeface="Calibri"/>
              </a:rPr>
              <a:t>Respuesta</a:t>
            </a:r>
            <a:r>
              <a:rPr dirty="0" sz="2600" spc="-3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de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un</a:t>
            </a:r>
            <a:r>
              <a:rPr dirty="0" sz="2600" spc="-10">
                <a:latin typeface="Calibri"/>
                <a:cs typeface="Calibri"/>
              </a:rPr>
              <a:t> sistema</a:t>
            </a:r>
            <a:r>
              <a:rPr dirty="0" sz="2600" spc="-35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(filtro) </a:t>
            </a:r>
            <a:r>
              <a:rPr dirty="0" sz="2600">
                <a:latin typeface="Calibri"/>
                <a:cs typeface="Calibri"/>
              </a:rPr>
              <a:t>al</a:t>
            </a:r>
            <a:r>
              <a:rPr dirty="0" sz="2600" spc="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impulso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(</a:t>
            </a:r>
            <a:r>
              <a:rPr dirty="0" sz="2600" spc="-5">
                <a:latin typeface="Times New Roman"/>
                <a:cs typeface="Times New Roman"/>
              </a:rPr>
              <a:t>δ</a:t>
            </a:r>
            <a:r>
              <a:rPr dirty="0" sz="2600">
                <a:latin typeface="Times New Roman"/>
                <a:cs typeface="Times New Roman"/>
              </a:rPr>
              <a:t> </a:t>
            </a:r>
            <a:r>
              <a:rPr dirty="0" sz="2600" spc="-5">
                <a:latin typeface="Calibri"/>
                <a:cs typeface="Calibri"/>
              </a:rPr>
              <a:t>de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 spc="-15">
                <a:latin typeface="Calibri"/>
                <a:cs typeface="Calibri"/>
              </a:rPr>
              <a:t>Kronecker):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Arial"/>
              <a:buChar char="•"/>
            </a:pPr>
            <a:endParaRPr sz="36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600" spc="-20">
                <a:latin typeface="Calibri"/>
                <a:cs typeface="Calibri"/>
              </a:rPr>
              <a:t>Truncamiento</a:t>
            </a:r>
            <a:r>
              <a:rPr dirty="0" sz="2600" spc="-4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a</a:t>
            </a:r>
            <a:r>
              <a:rPr dirty="0" sz="2600" spc="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los</a:t>
            </a:r>
            <a:r>
              <a:rPr dirty="0" sz="2600" spc="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N</a:t>
            </a:r>
            <a:r>
              <a:rPr dirty="0" sz="2600" spc="-10">
                <a:latin typeface="Calibri"/>
                <a:cs typeface="Calibri"/>
              </a:rPr>
              <a:t> primeros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términos</a:t>
            </a:r>
            <a:r>
              <a:rPr dirty="0" sz="2600" spc="-2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de</a:t>
            </a:r>
            <a:r>
              <a:rPr dirty="0" sz="2600" spc="-2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la</a:t>
            </a:r>
            <a:r>
              <a:rPr dirty="0" sz="2600" spc="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serie:</a:t>
            </a:r>
            <a:endParaRPr sz="2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3786" y="3708019"/>
            <a:ext cx="2414905" cy="4222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25">
                <a:latin typeface="Calibri"/>
                <a:cs typeface="Calibri"/>
              </a:rPr>
              <a:t>Transformada</a:t>
            </a:r>
            <a:r>
              <a:rPr dirty="0" sz="2600" spc="-10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Z:</a:t>
            </a:r>
            <a:endParaRPr sz="2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Realización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filtro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FIR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619046" y="3613141"/>
            <a:ext cx="84455" cy="1841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00" spc="15" i="1">
                <a:latin typeface="Times New Roman"/>
                <a:cs typeface="Times New Roman"/>
              </a:rPr>
              <a:t>k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02844" y="3805480"/>
            <a:ext cx="313690" cy="2971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14285" sz="2625" spc="37" i="1">
                <a:latin typeface="Times New Roman"/>
                <a:cs typeface="Times New Roman"/>
              </a:rPr>
              <a:t>y</a:t>
            </a:r>
            <a:r>
              <a:rPr dirty="0" sz="1000" spc="25" i="1">
                <a:latin typeface="Times New Roman"/>
                <a:cs typeface="Times New Roman"/>
              </a:rPr>
              <a:t>kT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44743" y="4059506"/>
            <a:ext cx="243840" cy="1841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00" spc="80" i="1">
                <a:latin typeface="Times New Roman"/>
                <a:cs typeface="Times New Roman"/>
              </a:rPr>
              <a:t>h</a:t>
            </a:r>
            <a:r>
              <a:rPr dirty="0" sz="1000" spc="60">
                <a:latin typeface="Symbol"/>
                <a:cs typeface="Symbol"/>
              </a:rPr>
              <a:t>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1843" y="3635784"/>
            <a:ext cx="6367780" cy="4330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750" spc="15">
                <a:latin typeface="Symbol"/>
                <a:cs typeface="Symbol"/>
              </a:rPr>
              <a:t></a:t>
            </a:r>
            <a:r>
              <a:rPr dirty="0" sz="1750" spc="-40">
                <a:latin typeface="Times New Roman"/>
                <a:cs typeface="Times New Roman"/>
              </a:rPr>
              <a:t> </a:t>
            </a:r>
            <a:r>
              <a:rPr dirty="0" baseline="-8385" sz="3975" spc="22">
                <a:latin typeface="Symbol"/>
                <a:cs typeface="Symbol"/>
              </a:rPr>
              <a:t></a:t>
            </a:r>
            <a:r>
              <a:rPr dirty="0" baseline="-8385" sz="3975" spc="-502">
                <a:latin typeface="Times New Roman"/>
                <a:cs typeface="Times New Roman"/>
              </a:rPr>
              <a:t> </a:t>
            </a:r>
            <a:r>
              <a:rPr dirty="0" sz="1750" spc="-15" i="1">
                <a:latin typeface="Times New Roman"/>
                <a:cs typeface="Times New Roman"/>
              </a:rPr>
              <a:t>g</a:t>
            </a:r>
            <a:r>
              <a:rPr dirty="0" sz="2350" spc="-15">
                <a:latin typeface="Symbol"/>
                <a:cs typeface="Symbol"/>
              </a:rPr>
              <a:t></a:t>
            </a:r>
            <a:r>
              <a:rPr dirty="0" sz="1750" spc="-15" i="1">
                <a:latin typeface="Times New Roman"/>
                <a:cs typeface="Times New Roman"/>
              </a:rPr>
              <a:t>hT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114">
                <a:latin typeface="Symbol"/>
                <a:cs typeface="Symbol"/>
              </a:rPr>
              <a:t></a:t>
            </a:r>
            <a:r>
              <a:rPr dirty="0" sz="1750" spc="-114">
                <a:latin typeface="Times New Roman"/>
                <a:cs typeface="Times New Roman"/>
              </a:rPr>
              <a:t>·</a:t>
            </a:r>
            <a:r>
              <a:rPr dirty="0" sz="1750" spc="-114" i="1">
                <a:latin typeface="Times New Roman"/>
                <a:cs typeface="Times New Roman"/>
              </a:rPr>
              <a:t>x</a:t>
            </a:r>
            <a:r>
              <a:rPr dirty="0" sz="2350" spc="-114">
                <a:latin typeface="Symbol"/>
                <a:cs typeface="Symbol"/>
              </a:rPr>
              <a:t></a:t>
            </a:r>
            <a:r>
              <a:rPr dirty="0" sz="1750" spc="-114" i="1">
                <a:latin typeface="Times New Roman"/>
                <a:cs typeface="Times New Roman"/>
              </a:rPr>
              <a:t>kT</a:t>
            </a:r>
            <a:r>
              <a:rPr dirty="0" sz="1750" spc="70" i="1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</a:t>
            </a:r>
            <a:r>
              <a:rPr dirty="0" sz="1750" spc="-130">
                <a:latin typeface="Times New Roman"/>
                <a:cs typeface="Times New Roman"/>
              </a:rPr>
              <a:t> </a:t>
            </a:r>
            <a:r>
              <a:rPr dirty="0" sz="1750" spc="15" i="1">
                <a:latin typeface="Times New Roman"/>
                <a:cs typeface="Times New Roman"/>
              </a:rPr>
              <a:t>hT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200">
                <a:latin typeface="Symbol"/>
                <a:cs typeface="Symbol"/>
              </a:rPr>
              <a:t></a:t>
            </a:r>
            <a:r>
              <a:rPr dirty="0" sz="2350" spc="-320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</a:t>
            </a:r>
            <a:r>
              <a:rPr dirty="0" sz="1750" spc="65">
                <a:latin typeface="Times New Roman"/>
                <a:cs typeface="Times New Roman"/>
              </a:rPr>
              <a:t> </a:t>
            </a:r>
            <a:r>
              <a:rPr dirty="0" sz="1750" spc="-80" i="1">
                <a:latin typeface="Times New Roman"/>
                <a:cs typeface="Times New Roman"/>
              </a:rPr>
              <a:t>g</a:t>
            </a:r>
            <a:r>
              <a:rPr dirty="0" sz="2350" spc="-80">
                <a:latin typeface="Symbol"/>
                <a:cs typeface="Symbol"/>
              </a:rPr>
              <a:t></a:t>
            </a:r>
            <a:r>
              <a:rPr dirty="0" sz="1750" spc="-80">
                <a:latin typeface="Times New Roman"/>
                <a:cs typeface="Times New Roman"/>
              </a:rPr>
              <a:t>0</a:t>
            </a:r>
            <a:r>
              <a:rPr dirty="0" sz="2350" spc="-80">
                <a:latin typeface="Symbol"/>
                <a:cs typeface="Symbol"/>
              </a:rPr>
              <a:t></a:t>
            </a:r>
            <a:r>
              <a:rPr dirty="0" sz="1750" spc="-80">
                <a:latin typeface="Times New Roman"/>
                <a:cs typeface="Times New Roman"/>
              </a:rPr>
              <a:t>·</a:t>
            </a:r>
            <a:r>
              <a:rPr dirty="0" sz="1750" spc="-80" i="1">
                <a:latin typeface="Times New Roman"/>
                <a:cs typeface="Times New Roman"/>
              </a:rPr>
              <a:t>x</a:t>
            </a:r>
            <a:r>
              <a:rPr dirty="0" sz="2350" spc="-80">
                <a:latin typeface="Symbol"/>
                <a:cs typeface="Symbol"/>
              </a:rPr>
              <a:t></a:t>
            </a:r>
            <a:r>
              <a:rPr dirty="0" sz="1750" spc="-80" i="1">
                <a:latin typeface="Times New Roman"/>
                <a:cs typeface="Times New Roman"/>
              </a:rPr>
              <a:t>kT</a:t>
            </a:r>
            <a:r>
              <a:rPr dirty="0" sz="1750" spc="-155" i="1">
                <a:latin typeface="Times New Roman"/>
                <a:cs typeface="Times New Roman"/>
              </a:rPr>
              <a:t> </a:t>
            </a:r>
            <a:r>
              <a:rPr dirty="0" sz="2350" spc="-15">
                <a:latin typeface="Symbol"/>
                <a:cs typeface="Symbol"/>
              </a:rPr>
              <a:t></a:t>
            </a:r>
            <a:r>
              <a:rPr dirty="0" sz="1750" spc="-15">
                <a:latin typeface="Symbol"/>
                <a:cs typeface="Symbol"/>
              </a:rPr>
              <a:t></a:t>
            </a:r>
            <a:r>
              <a:rPr dirty="0" sz="1750" spc="-20">
                <a:latin typeface="Times New Roman"/>
                <a:cs typeface="Times New Roman"/>
              </a:rPr>
              <a:t> </a:t>
            </a:r>
            <a:r>
              <a:rPr dirty="0" sz="1750" spc="-60" i="1">
                <a:latin typeface="Times New Roman"/>
                <a:cs typeface="Times New Roman"/>
              </a:rPr>
              <a:t>g</a:t>
            </a:r>
            <a:r>
              <a:rPr dirty="0" sz="2350" spc="-60">
                <a:latin typeface="Symbol"/>
                <a:cs typeface="Symbol"/>
              </a:rPr>
              <a:t></a:t>
            </a:r>
            <a:r>
              <a:rPr dirty="0" sz="1750" spc="-60" i="1">
                <a:latin typeface="Times New Roman"/>
                <a:cs typeface="Times New Roman"/>
              </a:rPr>
              <a:t>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160">
                <a:latin typeface="Symbol"/>
                <a:cs typeface="Symbol"/>
              </a:rPr>
              <a:t></a:t>
            </a:r>
            <a:r>
              <a:rPr dirty="0" sz="1750" spc="-160">
                <a:latin typeface="Times New Roman"/>
                <a:cs typeface="Times New Roman"/>
              </a:rPr>
              <a:t>·</a:t>
            </a:r>
            <a:r>
              <a:rPr dirty="0" sz="1750" spc="-160" i="1">
                <a:latin typeface="Times New Roman"/>
                <a:cs typeface="Times New Roman"/>
              </a:rPr>
              <a:t>x</a:t>
            </a:r>
            <a:r>
              <a:rPr dirty="0" sz="2350" spc="-160">
                <a:latin typeface="Symbol"/>
                <a:cs typeface="Symbol"/>
              </a:rPr>
              <a:t></a:t>
            </a:r>
            <a:r>
              <a:rPr dirty="0" sz="1750" spc="-160" i="1">
                <a:latin typeface="Times New Roman"/>
                <a:cs typeface="Times New Roman"/>
              </a:rPr>
              <a:t>k</a:t>
            </a:r>
            <a:r>
              <a:rPr dirty="0" sz="1750" i="1">
                <a:latin typeface="Times New Roman"/>
                <a:cs typeface="Times New Roman"/>
              </a:rPr>
              <a:t> </a:t>
            </a:r>
            <a:r>
              <a:rPr dirty="0" sz="1750" spc="-85">
                <a:latin typeface="Symbol"/>
                <a:cs typeface="Symbol"/>
              </a:rPr>
              <a:t></a:t>
            </a:r>
            <a:r>
              <a:rPr dirty="0" sz="1750" spc="-85">
                <a:latin typeface="Times New Roman"/>
                <a:cs typeface="Times New Roman"/>
              </a:rPr>
              <a:t>1</a:t>
            </a:r>
            <a:r>
              <a:rPr dirty="0" sz="2350" spc="-85">
                <a:latin typeface="Symbol"/>
                <a:cs typeface="Symbol"/>
              </a:rPr>
              <a:t></a:t>
            </a:r>
            <a:r>
              <a:rPr dirty="0" sz="1750" spc="-85" i="1">
                <a:latin typeface="Times New Roman"/>
                <a:cs typeface="Times New Roman"/>
              </a:rPr>
              <a:t>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85">
                <a:latin typeface="Symbol"/>
                <a:cs typeface="Symbol"/>
              </a:rPr>
              <a:t>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85">
                <a:latin typeface="MT Extra"/>
                <a:cs typeface="MT Extra"/>
              </a:rPr>
              <a:t>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-25">
                <a:latin typeface="Times New Roman"/>
                <a:cs typeface="Times New Roman"/>
              </a:rPr>
              <a:t> </a:t>
            </a:r>
            <a:r>
              <a:rPr dirty="0" sz="1750" spc="-15" i="1">
                <a:latin typeface="Times New Roman"/>
                <a:cs typeface="Times New Roman"/>
              </a:rPr>
              <a:t>g</a:t>
            </a:r>
            <a:r>
              <a:rPr dirty="0" sz="2350" spc="-15">
                <a:latin typeface="Symbol"/>
                <a:cs typeface="Symbol"/>
              </a:rPr>
              <a:t></a:t>
            </a:r>
            <a:r>
              <a:rPr dirty="0" sz="1750" spc="-15" i="1">
                <a:latin typeface="Times New Roman"/>
                <a:cs typeface="Times New Roman"/>
              </a:rPr>
              <a:t>kT</a:t>
            </a:r>
            <a:r>
              <a:rPr dirty="0" sz="1750" spc="-155" i="1">
                <a:latin typeface="Times New Roman"/>
                <a:cs typeface="Times New Roman"/>
              </a:rPr>
              <a:t> </a:t>
            </a:r>
            <a:r>
              <a:rPr dirty="0" sz="2350" spc="-145">
                <a:latin typeface="Symbol"/>
                <a:cs typeface="Symbol"/>
              </a:rPr>
              <a:t></a:t>
            </a:r>
            <a:r>
              <a:rPr dirty="0" sz="1750" spc="-145">
                <a:latin typeface="Times New Roman"/>
                <a:cs typeface="Times New Roman"/>
              </a:rPr>
              <a:t>·</a:t>
            </a:r>
            <a:r>
              <a:rPr dirty="0" sz="1750" spc="-145" i="1">
                <a:latin typeface="Times New Roman"/>
                <a:cs typeface="Times New Roman"/>
              </a:rPr>
              <a:t>x</a:t>
            </a:r>
            <a:r>
              <a:rPr dirty="0" sz="2350" spc="-145">
                <a:latin typeface="Symbol"/>
                <a:cs typeface="Symbol"/>
              </a:rPr>
              <a:t></a:t>
            </a:r>
            <a:r>
              <a:rPr dirty="0" sz="1750" spc="-145">
                <a:latin typeface="Times New Roman"/>
                <a:cs typeface="Times New Roman"/>
              </a:rPr>
              <a:t>0</a:t>
            </a:r>
            <a:r>
              <a:rPr dirty="0" sz="2350" spc="-145">
                <a:latin typeface="Symbol"/>
                <a:cs typeface="Symbol"/>
              </a:rPr>
              <a:t>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34125" y="4401048"/>
            <a:ext cx="113664" cy="1841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00" spc="25" i="1"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31681" y="4593389"/>
            <a:ext cx="313690" cy="2971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14285" sz="2625" spc="37" i="1">
                <a:latin typeface="Times New Roman"/>
                <a:cs typeface="Times New Roman"/>
              </a:rPr>
              <a:t>y</a:t>
            </a:r>
            <a:r>
              <a:rPr dirty="0" sz="1000" spc="25" i="1">
                <a:latin typeface="Times New Roman"/>
                <a:cs typeface="Times New Roman"/>
              </a:rPr>
              <a:t>kT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60572" y="4380955"/>
            <a:ext cx="7138670" cy="650240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455"/>
              </a:spcBef>
            </a:pPr>
            <a:r>
              <a:rPr dirty="0" sz="1750" spc="15">
                <a:latin typeface="Symbol"/>
                <a:cs typeface="Symbol"/>
              </a:rPr>
              <a:t></a:t>
            </a:r>
            <a:r>
              <a:rPr dirty="0" sz="1750" spc="-40">
                <a:latin typeface="Times New Roman"/>
                <a:cs typeface="Times New Roman"/>
              </a:rPr>
              <a:t> </a:t>
            </a:r>
            <a:r>
              <a:rPr dirty="0" baseline="-8385" sz="3975" spc="15">
                <a:latin typeface="Symbol"/>
                <a:cs typeface="Symbol"/>
              </a:rPr>
              <a:t></a:t>
            </a:r>
            <a:r>
              <a:rPr dirty="0" baseline="-8385" sz="3975" spc="-502">
                <a:latin typeface="Times New Roman"/>
                <a:cs typeface="Times New Roman"/>
              </a:rPr>
              <a:t> </a:t>
            </a:r>
            <a:r>
              <a:rPr dirty="0" sz="1750" spc="-15" i="1">
                <a:latin typeface="Times New Roman"/>
                <a:cs typeface="Times New Roman"/>
              </a:rPr>
              <a:t>g</a:t>
            </a:r>
            <a:r>
              <a:rPr dirty="0" sz="2350" spc="-15">
                <a:latin typeface="Symbol"/>
                <a:cs typeface="Symbol"/>
              </a:rPr>
              <a:t></a:t>
            </a:r>
            <a:r>
              <a:rPr dirty="0" sz="1750" spc="-15" i="1">
                <a:latin typeface="Times New Roman"/>
                <a:cs typeface="Times New Roman"/>
              </a:rPr>
              <a:t>hT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114">
                <a:latin typeface="Symbol"/>
                <a:cs typeface="Symbol"/>
              </a:rPr>
              <a:t></a:t>
            </a:r>
            <a:r>
              <a:rPr dirty="0" sz="1750" spc="-114">
                <a:latin typeface="Times New Roman"/>
                <a:cs typeface="Times New Roman"/>
              </a:rPr>
              <a:t>·</a:t>
            </a:r>
            <a:r>
              <a:rPr dirty="0" sz="1750" spc="-114" i="1">
                <a:latin typeface="Times New Roman"/>
                <a:cs typeface="Times New Roman"/>
              </a:rPr>
              <a:t>x</a:t>
            </a:r>
            <a:r>
              <a:rPr dirty="0" sz="2350" spc="-114">
                <a:latin typeface="Symbol"/>
                <a:cs typeface="Symbol"/>
              </a:rPr>
              <a:t></a:t>
            </a:r>
            <a:r>
              <a:rPr dirty="0" sz="1750" spc="-114" i="1">
                <a:latin typeface="Times New Roman"/>
                <a:cs typeface="Times New Roman"/>
              </a:rPr>
              <a:t>kT</a:t>
            </a:r>
            <a:r>
              <a:rPr dirty="0" sz="1750" spc="70" i="1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</a:t>
            </a:r>
            <a:r>
              <a:rPr dirty="0" sz="1750" spc="-135">
                <a:latin typeface="Times New Roman"/>
                <a:cs typeface="Times New Roman"/>
              </a:rPr>
              <a:t> </a:t>
            </a:r>
            <a:r>
              <a:rPr dirty="0" sz="1750" spc="15" i="1">
                <a:latin typeface="Times New Roman"/>
                <a:cs typeface="Times New Roman"/>
              </a:rPr>
              <a:t>hT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200">
                <a:latin typeface="Symbol"/>
                <a:cs typeface="Symbol"/>
              </a:rPr>
              <a:t></a:t>
            </a:r>
            <a:r>
              <a:rPr dirty="0" sz="2350" spc="-320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</a:t>
            </a:r>
            <a:r>
              <a:rPr dirty="0" sz="1750" spc="65">
                <a:latin typeface="Times New Roman"/>
                <a:cs typeface="Times New Roman"/>
              </a:rPr>
              <a:t> </a:t>
            </a:r>
            <a:r>
              <a:rPr dirty="0" sz="1750" spc="-80" i="1">
                <a:latin typeface="Times New Roman"/>
                <a:cs typeface="Times New Roman"/>
              </a:rPr>
              <a:t>g</a:t>
            </a:r>
            <a:r>
              <a:rPr dirty="0" sz="2350" spc="-80">
                <a:latin typeface="Symbol"/>
                <a:cs typeface="Symbol"/>
              </a:rPr>
              <a:t></a:t>
            </a:r>
            <a:r>
              <a:rPr dirty="0" sz="1750" spc="-80">
                <a:latin typeface="Times New Roman"/>
                <a:cs typeface="Times New Roman"/>
              </a:rPr>
              <a:t>0</a:t>
            </a:r>
            <a:r>
              <a:rPr dirty="0" sz="2350" spc="-80">
                <a:latin typeface="Symbol"/>
                <a:cs typeface="Symbol"/>
              </a:rPr>
              <a:t></a:t>
            </a:r>
            <a:r>
              <a:rPr dirty="0" sz="1750" spc="-80">
                <a:latin typeface="Times New Roman"/>
                <a:cs typeface="Times New Roman"/>
              </a:rPr>
              <a:t>·</a:t>
            </a:r>
            <a:r>
              <a:rPr dirty="0" sz="1750" spc="-80" i="1">
                <a:latin typeface="Times New Roman"/>
                <a:cs typeface="Times New Roman"/>
              </a:rPr>
              <a:t>x</a:t>
            </a:r>
            <a:r>
              <a:rPr dirty="0" sz="2350" spc="-80">
                <a:latin typeface="Symbol"/>
                <a:cs typeface="Symbol"/>
              </a:rPr>
              <a:t></a:t>
            </a:r>
            <a:r>
              <a:rPr dirty="0" sz="1750" spc="-80" i="1">
                <a:latin typeface="Times New Roman"/>
                <a:cs typeface="Times New Roman"/>
              </a:rPr>
              <a:t>kT</a:t>
            </a:r>
            <a:r>
              <a:rPr dirty="0" sz="1750" spc="-155" i="1">
                <a:latin typeface="Times New Roman"/>
                <a:cs typeface="Times New Roman"/>
              </a:rPr>
              <a:t> </a:t>
            </a:r>
            <a:r>
              <a:rPr dirty="0" sz="2350" spc="-15">
                <a:latin typeface="Symbol"/>
                <a:cs typeface="Symbol"/>
              </a:rPr>
              <a:t></a:t>
            </a:r>
            <a:r>
              <a:rPr dirty="0" sz="1750" spc="-15">
                <a:latin typeface="Symbol"/>
                <a:cs typeface="Symbol"/>
              </a:rPr>
              <a:t></a:t>
            </a:r>
            <a:r>
              <a:rPr dirty="0" sz="1750" spc="-20">
                <a:latin typeface="Times New Roman"/>
                <a:cs typeface="Times New Roman"/>
              </a:rPr>
              <a:t> </a:t>
            </a:r>
            <a:r>
              <a:rPr dirty="0" sz="1750" spc="-60" i="1">
                <a:latin typeface="Times New Roman"/>
                <a:cs typeface="Times New Roman"/>
              </a:rPr>
              <a:t>g</a:t>
            </a:r>
            <a:r>
              <a:rPr dirty="0" sz="2350" spc="-60">
                <a:latin typeface="Symbol"/>
                <a:cs typeface="Symbol"/>
              </a:rPr>
              <a:t></a:t>
            </a:r>
            <a:r>
              <a:rPr dirty="0" sz="1750" spc="-60" i="1">
                <a:latin typeface="Times New Roman"/>
                <a:cs typeface="Times New Roman"/>
              </a:rPr>
              <a:t>T</a:t>
            </a:r>
            <a:r>
              <a:rPr dirty="0" sz="1750" spc="-150" i="1">
                <a:latin typeface="Times New Roman"/>
                <a:cs typeface="Times New Roman"/>
              </a:rPr>
              <a:t> </a:t>
            </a:r>
            <a:r>
              <a:rPr dirty="0" sz="2350" spc="-160">
                <a:latin typeface="Symbol"/>
                <a:cs typeface="Symbol"/>
              </a:rPr>
              <a:t></a:t>
            </a:r>
            <a:r>
              <a:rPr dirty="0" sz="1750" spc="-160">
                <a:latin typeface="Times New Roman"/>
                <a:cs typeface="Times New Roman"/>
              </a:rPr>
              <a:t>·</a:t>
            </a:r>
            <a:r>
              <a:rPr dirty="0" sz="1750" spc="-160" i="1">
                <a:latin typeface="Times New Roman"/>
                <a:cs typeface="Times New Roman"/>
              </a:rPr>
              <a:t>x</a:t>
            </a:r>
            <a:r>
              <a:rPr dirty="0" sz="2350" spc="-160">
                <a:latin typeface="Symbol"/>
                <a:cs typeface="Symbol"/>
              </a:rPr>
              <a:t></a:t>
            </a:r>
            <a:r>
              <a:rPr dirty="0" sz="1750" spc="-160" i="1">
                <a:latin typeface="Times New Roman"/>
                <a:cs typeface="Times New Roman"/>
              </a:rPr>
              <a:t>k</a:t>
            </a:r>
            <a:r>
              <a:rPr dirty="0" sz="1750" i="1">
                <a:latin typeface="Times New Roman"/>
                <a:cs typeface="Times New Roman"/>
              </a:rPr>
              <a:t> </a:t>
            </a:r>
            <a:r>
              <a:rPr dirty="0" sz="1750" spc="-85">
                <a:latin typeface="Symbol"/>
                <a:cs typeface="Symbol"/>
              </a:rPr>
              <a:t></a:t>
            </a:r>
            <a:r>
              <a:rPr dirty="0" sz="1750" spc="-85">
                <a:latin typeface="Times New Roman"/>
                <a:cs typeface="Times New Roman"/>
              </a:rPr>
              <a:t>1</a:t>
            </a:r>
            <a:r>
              <a:rPr dirty="0" sz="2350" spc="-85">
                <a:latin typeface="Symbol"/>
                <a:cs typeface="Symbol"/>
              </a:rPr>
              <a:t></a:t>
            </a:r>
            <a:r>
              <a:rPr dirty="0" sz="1750" spc="-85" i="1">
                <a:latin typeface="Times New Roman"/>
                <a:cs typeface="Times New Roman"/>
              </a:rPr>
              <a:t>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85">
                <a:latin typeface="Symbol"/>
                <a:cs typeface="Symbol"/>
              </a:rPr>
              <a:t>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85">
                <a:latin typeface="MT Extra"/>
                <a:cs typeface="MT Extra"/>
              </a:rPr>
              <a:t>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-20">
                <a:latin typeface="Times New Roman"/>
                <a:cs typeface="Times New Roman"/>
              </a:rPr>
              <a:t> </a:t>
            </a:r>
            <a:r>
              <a:rPr dirty="0" sz="1750" spc="10" i="1">
                <a:latin typeface="Times New Roman"/>
                <a:cs typeface="Times New Roman"/>
              </a:rPr>
              <a:t>g</a:t>
            </a:r>
            <a:r>
              <a:rPr dirty="0" sz="2350" spc="10">
                <a:latin typeface="Symbol"/>
                <a:cs typeface="Symbol"/>
              </a:rPr>
              <a:t></a:t>
            </a:r>
            <a:r>
              <a:rPr dirty="0" sz="1750" spc="10" i="1">
                <a:latin typeface="Times New Roman"/>
                <a:cs typeface="Times New Roman"/>
              </a:rPr>
              <a:t>NT</a:t>
            </a:r>
            <a:r>
              <a:rPr dirty="0" sz="1750" spc="-140" i="1">
                <a:latin typeface="Times New Roman"/>
                <a:cs typeface="Times New Roman"/>
              </a:rPr>
              <a:t> </a:t>
            </a:r>
            <a:r>
              <a:rPr dirty="0" sz="2350" spc="-160">
                <a:latin typeface="Symbol"/>
                <a:cs typeface="Symbol"/>
              </a:rPr>
              <a:t></a:t>
            </a:r>
            <a:r>
              <a:rPr dirty="0" sz="1750" spc="-160">
                <a:latin typeface="Times New Roman"/>
                <a:cs typeface="Times New Roman"/>
              </a:rPr>
              <a:t>·</a:t>
            </a:r>
            <a:r>
              <a:rPr dirty="0" sz="1750" spc="-160" i="1">
                <a:latin typeface="Times New Roman"/>
                <a:cs typeface="Times New Roman"/>
              </a:rPr>
              <a:t>x</a:t>
            </a:r>
            <a:r>
              <a:rPr dirty="0" sz="2350" spc="-160">
                <a:latin typeface="Symbol"/>
                <a:cs typeface="Symbol"/>
              </a:rPr>
              <a:t></a:t>
            </a:r>
            <a:r>
              <a:rPr dirty="0" sz="1750" spc="-160" i="1">
                <a:latin typeface="Times New Roman"/>
                <a:cs typeface="Times New Roman"/>
              </a:rPr>
              <a:t>k</a:t>
            </a:r>
            <a:r>
              <a:rPr dirty="0" sz="1750" i="1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</a:t>
            </a:r>
            <a:r>
              <a:rPr dirty="0" sz="1750" spc="-50">
                <a:latin typeface="Times New Roman"/>
                <a:cs typeface="Times New Roman"/>
              </a:rPr>
              <a:t> </a:t>
            </a:r>
            <a:r>
              <a:rPr dirty="0" sz="1750" spc="20" i="1">
                <a:latin typeface="Times New Roman"/>
                <a:cs typeface="Times New Roman"/>
              </a:rPr>
              <a:t>N</a:t>
            </a:r>
            <a:r>
              <a:rPr dirty="0" sz="1750" spc="-180" i="1">
                <a:latin typeface="Times New Roman"/>
                <a:cs typeface="Times New Roman"/>
              </a:rPr>
              <a:t> </a:t>
            </a:r>
            <a:r>
              <a:rPr dirty="0" sz="2350" spc="-235">
                <a:latin typeface="Symbol"/>
                <a:cs typeface="Symbol"/>
              </a:rPr>
              <a:t></a:t>
            </a:r>
            <a:r>
              <a:rPr dirty="0" sz="1750" spc="-235">
                <a:latin typeface="Times New Roman"/>
                <a:cs typeface="Times New Roman"/>
              </a:rPr>
              <a:t>·</a:t>
            </a:r>
            <a:r>
              <a:rPr dirty="0" sz="1750" spc="-235" i="1">
                <a:latin typeface="Times New Roman"/>
                <a:cs typeface="Times New Roman"/>
              </a:rPr>
              <a:t>T</a:t>
            </a:r>
            <a:r>
              <a:rPr dirty="0" sz="1750" spc="-145" i="1">
                <a:latin typeface="Times New Roman"/>
                <a:cs typeface="Times New Roman"/>
              </a:rPr>
              <a:t> </a:t>
            </a:r>
            <a:r>
              <a:rPr dirty="0" sz="2350" spc="-200">
                <a:latin typeface="Symbol"/>
                <a:cs typeface="Symbol"/>
              </a:rPr>
              <a:t></a:t>
            </a:r>
            <a:endParaRPr sz="2350">
              <a:latin typeface="Symbol"/>
              <a:cs typeface="Symbol"/>
            </a:endParaRPr>
          </a:p>
          <a:p>
            <a:pPr marL="225425">
              <a:lnSpc>
                <a:spcPct val="100000"/>
              </a:lnSpc>
              <a:spcBef>
                <a:spcPts val="175"/>
              </a:spcBef>
            </a:pPr>
            <a:r>
              <a:rPr dirty="0" sz="1000" spc="55" i="1">
                <a:latin typeface="Times New Roman"/>
                <a:cs typeface="Times New Roman"/>
              </a:rPr>
              <a:t>h</a:t>
            </a:r>
            <a:r>
              <a:rPr dirty="0" sz="1000" spc="55">
                <a:latin typeface="Symbol"/>
                <a:cs typeface="Symbol"/>
              </a:rPr>
              <a:t></a:t>
            </a:r>
            <a:r>
              <a:rPr dirty="0" sz="1000" spc="55">
                <a:latin typeface="Times New Roman"/>
                <a:cs typeface="Times New Roman"/>
              </a:rPr>
              <a:t>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196057" y="5267927"/>
            <a:ext cx="5226050" cy="384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750" spc="15" i="1">
                <a:latin typeface="Times New Roman"/>
                <a:cs typeface="Times New Roman"/>
              </a:rPr>
              <a:t>Y</a:t>
            </a:r>
            <a:r>
              <a:rPr dirty="0" sz="1750" spc="-210" i="1">
                <a:latin typeface="Times New Roman"/>
                <a:cs typeface="Times New Roman"/>
              </a:rPr>
              <a:t> </a:t>
            </a:r>
            <a:r>
              <a:rPr dirty="0" sz="2350" spc="-95">
                <a:latin typeface="Symbol"/>
                <a:cs typeface="Symbol"/>
              </a:rPr>
              <a:t></a:t>
            </a:r>
            <a:r>
              <a:rPr dirty="0" sz="1750" spc="-95" i="1">
                <a:latin typeface="Times New Roman"/>
                <a:cs typeface="Times New Roman"/>
              </a:rPr>
              <a:t>Z</a:t>
            </a:r>
            <a:r>
              <a:rPr dirty="0" sz="1750" spc="-180" i="1">
                <a:latin typeface="Times New Roman"/>
                <a:cs typeface="Times New Roman"/>
              </a:rPr>
              <a:t> </a:t>
            </a:r>
            <a:r>
              <a:rPr dirty="0" sz="2350" spc="-200">
                <a:latin typeface="Symbol"/>
                <a:cs typeface="Symbol"/>
              </a:rPr>
              <a:t></a:t>
            </a:r>
            <a:r>
              <a:rPr dirty="0" sz="2350" spc="-315">
                <a:latin typeface="Times New Roman"/>
                <a:cs typeface="Times New Roman"/>
              </a:rPr>
              <a:t> </a:t>
            </a:r>
            <a:r>
              <a:rPr dirty="0" sz="1750" spc="15">
                <a:latin typeface="Symbol"/>
                <a:cs typeface="Symbol"/>
              </a:rPr>
              <a:t></a:t>
            </a:r>
            <a:r>
              <a:rPr dirty="0" sz="1750" spc="55">
                <a:latin typeface="Times New Roman"/>
                <a:cs typeface="Times New Roman"/>
              </a:rPr>
              <a:t> </a:t>
            </a:r>
            <a:r>
              <a:rPr dirty="0" sz="1750" spc="-85" i="1">
                <a:latin typeface="Times New Roman"/>
                <a:cs typeface="Times New Roman"/>
              </a:rPr>
              <a:t>g</a:t>
            </a:r>
            <a:r>
              <a:rPr dirty="0" sz="2350" spc="-85">
                <a:latin typeface="Symbol"/>
                <a:cs typeface="Symbol"/>
              </a:rPr>
              <a:t></a:t>
            </a:r>
            <a:r>
              <a:rPr dirty="0" sz="1750" spc="-85">
                <a:latin typeface="Times New Roman"/>
                <a:cs typeface="Times New Roman"/>
              </a:rPr>
              <a:t>0</a:t>
            </a:r>
            <a:r>
              <a:rPr dirty="0" sz="2350" spc="-85">
                <a:latin typeface="Symbol"/>
                <a:cs typeface="Symbol"/>
              </a:rPr>
              <a:t></a:t>
            </a:r>
            <a:r>
              <a:rPr dirty="0" sz="1750" spc="-85">
                <a:latin typeface="Times New Roman"/>
                <a:cs typeface="Times New Roman"/>
              </a:rPr>
              <a:t>·</a:t>
            </a:r>
            <a:r>
              <a:rPr dirty="0" sz="1750" spc="-85" i="1">
                <a:latin typeface="Times New Roman"/>
                <a:cs typeface="Times New Roman"/>
              </a:rPr>
              <a:t>X</a:t>
            </a:r>
            <a:r>
              <a:rPr dirty="0" sz="1750" spc="-135" i="1">
                <a:latin typeface="Times New Roman"/>
                <a:cs typeface="Times New Roman"/>
              </a:rPr>
              <a:t> </a:t>
            </a:r>
            <a:r>
              <a:rPr dirty="0" sz="2350" spc="-95">
                <a:latin typeface="Symbol"/>
                <a:cs typeface="Symbol"/>
              </a:rPr>
              <a:t></a:t>
            </a:r>
            <a:r>
              <a:rPr dirty="0" sz="1750" spc="-95" i="1">
                <a:latin typeface="Times New Roman"/>
                <a:cs typeface="Times New Roman"/>
              </a:rPr>
              <a:t>Z</a:t>
            </a:r>
            <a:r>
              <a:rPr dirty="0" sz="1750" spc="-180" i="1">
                <a:latin typeface="Times New Roman"/>
                <a:cs typeface="Times New Roman"/>
              </a:rPr>
              <a:t> </a:t>
            </a:r>
            <a:r>
              <a:rPr dirty="0" sz="2350" spc="-15">
                <a:latin typeface="Symbol"/>
                <a:cs typeface="Symbol"/>
              </a:rPr>
              <a:t></a:t>
            </a:r>
            <a:r>
              <a:rPr dirty="0" sz="1750" spc="-15">
                <a:latin typeface="Symbol"/>
                <a:cs typeface="Symbol"/>
              </a:rPr>
              <a:t></a:t>
            </a:r>
            <a:r>
              <a:rPr dirty="0" sz="1750" spc="-20">
                <a:latin typeface="Times New Roman"/>
                <a:cs typeface="Times New Roman"/>
              </a:rPr>
              <a:t> </a:t>
            </a:r>
            <a:r>
              <a:rPr dirty="0" sz="1750" spc="-60" i="1">
                <a:latin typeface="Times New Roman"/>
                <a:cs typeface="Times New Roman"/>
              </a:rPr>
              <a:t>g</a:t>
            </a:r>
            <a:r>
              <a:rPr dirty="0" sz="2350" spc="-60">
                <a:latin typeface="Symbol"/>
                <a:cs typeface="Symbol"/>
              </a:rPr>
              <a:t></a:t>
            </a:r>
            <a:r>
              <a:rPr dirty="0" sz="1750" spc="-60" i="1">
                <a:latin typeface="Times New Roman"/>
                <a:cs typeface="Times New Roman"/>
              </a:rPr>
              <a:t>T</a:t>
            </a:r>
            <a:r>
              <a:rPr dirty="0" sz="1750" spc="-150" i="1">
                <a:latin typeface="Times New Roman"/>
                <a:cs typeface="Times New Roman"/>
              </a:rPr>
              <a:t> </a:t>
            </a:r>
            <a:r>
              <a:rPr dirty="0" sz="2350" spc="-170">
                <a:latin typeface="Symbol"/>
                <a:cs typeface="Symbol"/>
              </a:rPr>
              <a:t></a:t>
            </a:r>
            <a:r>
              <a:rPr dirty="0" sz="1750" spc="-170">
                <a:latin typeface="Times New Roman"/>
                <a:cs typeface="Times New Roman"/>
              </a:rPr>
              <a:t>·</a:t>
            </a:r>
            <a:r>
              <a:rPr dirty="0" sz="1750" spc="-170" i="1">
                <a:latin typeface="Times New Roman"/>
                <a:cs typeface="Times New Roman"/>
              </a:rPr>
              <a:t>z</a:t>
            </a:r>
            <a:r>
              <a:rPr dirty="0" sz="1750" spc="-285" i="1">
                <a:latin typeface="Times New Roman"/>
                <a:cs typeface="Times New Roman"/>
              </a:rPr>
              <a:t> </a:t>
            </a:r>
            <a:r>
              <a:rPr dirty="0" baseline="44444" sz="1500" spc="7">
                <a:latin typeface="Symbol"/>
                <a:cs typeface="Symbol"/>
              </a:rPr>
              <a:t></a:t>
            </a:r>
            <a:r>
              <a:rPr dirty="0" baseline="44444" sz="1500" spc="7">
                <a:latin typeface="Times New Roman"/>
                <a:cs typeface="Times New Roman"/>
              </a:rPr>
              <a:t>1</a:t>
            </a:r>
            <a:r>
              <a:rPr dirty="0" sz="1750" spc="5">
                <a:latin typeface="Times New Roman"/>
                <a:cs typeface="Times New Roman"/>
              </a:rPr>
              <a:t>·</a:t>
            </a:r>
            <a:r>
              <a:rPr dirty="0" sz="1750" spc="5" i="1">
                <a:latin typeface="Times New Roman"/>
                <a:cs typeface="Times New Roman"/>
              </a:rPr>
              <a:t>X</a:t>
            </a:r>
            <a:r>
              <a:rPr dirty="0" sz="1750" spc="-135" i="1">
                <a:latin typeface="Times New Roman"/>
                <a:cs typeface="Times New Roman"/>
              </a:rPr>
              <a:t> </a:t>
            </a:r>
            <a:r>
              <a:rPr dirty="0" sz="2350" spc="-95">
                <a:latin typeface="Symbol"/>
                <a:cs typeface="Symbol"/>
              </a:rPr>
              <a:t></a:t>
            </a:r>
            <a:r>
              <a:rPr dirty="0" sz="1750" spc="-95" i="1">
                <a:latin typeface="Times New Roman"/>
                <a:cs typeface="Times New Roman"/>
              </a:rPr>
              <a:t>Z</a:t>
            </a:r>
            <a:r>
              <a:rPr dirty="0" sz="1750" spc="-180" i="1">
                <a:latin typeface="Times New Roman"/>
                <a:cs typeface="Times New Roman"/>
              </a:rPr>
              <a:t> </a:t>
            </a:r>
            <a:r>
              <a:rPr dirty="0" sz="2350" spc="85">
                <a:latin typeface="Symbol"/>
                <a:cs typeface="Symbol"/>
              </a:rPr>
              <a:t>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85">
                <a:latin typeface="MT Extra"/>
                <a:cs typeface="MT Extra"/>
              </a:rPr>
              <a:t></a:t>
            </a:r>
            <a:r>
              <a:rPr dirty="0" sz="1750" spc="85">
                <a:latin typeface="Symbol"/>
                <a:cs typeface="Symbol"/>
              </a:rPr>
              <a:t></a:t>
            </a:r>
            <a:r>
              <a:rPr dirty="0" sz="1750" spc="-20">
                <a:latin typeface="Times New Roman"/>
                <a:cs typeface="Times New Roman"/>
              </a:rPr>
              <a:t> </a:t>
            </a:r>
            <a:r>
              <a:rPr dirty="0" sz="1750" spc="10" i="1">
                <a:latin typeface="Times New Roman"/>
                <a:cs typeface="Times New Roman"/>
              </a:rPr>
              <a:t>g</a:t>
            </a:r>
            <a:r>
              <a:rPr dirty="0" sz="2350" spc="10">
                <a:latin typeface="Symbol"/>
                <a:cs typeface="Symbol"/>
              </a:rPr>
              <a:t></a:t>
            </a:r>
            <a:r>
              <a:rPr dirty="0" sz="1750" spc="10" i="1">
                <a:latin typeface="Times New Roman"/>
                <a:cs typeface="Times New Roman"/>
              </a:rPr>
              <a:t>NT</a:t>
            </a:r>
            <a:r>
              <a:rPr dirty="0" sz="1750" spc="-140" i="1">
                <a:latin typeface="Times New Roman"/>
                <a:cs typeface="Times New Roman"/>
              </a:rPr>
              <a:t> </a:t>
            </a:r>
            <a:r>
              <a:rPr dirty="0" sz="2350" spc="-170">
                <a:latin typeface="Symbol"/>
                <a:cs typeface="Symbol"/>
              </a:rPr>
              <a:t></a:t>
            </a:r>
            <a:r>
              <a:rPr dirty="0" sz="1750" spc="-170">
                <a:latin typeface="Times New Roman"/>
                <a:cs typeface="Times New Roman"/>
              </a:rPr>
              <a:t>·</a:t>
            </a:r>
            <a:r>
              <a:rPr dirty="0" sz="1750" spc="-170" i="1">
                <a:latin typeface="Times New Roman"/>
                <a:cs typeface="Times New Roman"/>
              </a:rPr>
              <a:t>z</a:t>
            </a:r>
            <a:r>
              <a:rPr dirty="0" sz="1750" spc="-285" i="1">
                <a:latin typeface="Times New Roman"/>
                <a:cs typeface="Times New Roman"/>
              </a:rPr>
              <a:t> </a:t>
            </a:r>
            <a:r>
              <a:rPr dirty="0" baseline="44444" sz="1500" spc="30">
                <a:latin typeface="Symbol"/>
                <a:cs typeface="Symbol"/>
              </a:rPr>
              <a:t></a:t>
            </a:r>
            <a:r>
              <a:rPr dirty="0" baseline="44444" sz="1500" spc="-172">
                <a:latin typeface="Times New Roman"/>
                <a:cs typeface="Times New Roman"/>
              </a:rPr>
              <a:t> </a:t>
            </a:r>
            <a:r>
              <a:rPr dirty="0" baseline="44444" sz="1500" spc="37" i="1">
                <a:latin typeface="Times New Roman"/>
                <a:cs typeface="Times New Roman"/>
              </a:rPr>
              <a:t>N</a:t>
            </a:r>
            <a:r>
              <a:rPr dirty="0" baseline="44444" sz="1500" spc="-112" i="1">
                <a:latin typeface="Times New Roman"/>
                <a:cs typeface="Times New Roman"/>
              </a:rPr>
              <a:t> </a:t>
            </a:r>
            <a:r>
              <a:rPr dirty="0" sz="1750" spc="10">
                <a:latin typeface="Times New Roman"/>
                <a:cs typeface="Times New Roman"/>
              </a:rPr>
              <a:t>·</a:t>
            </a:r>
            <a:r>
              <a:rPr dirty="0" sz="1750" spc="10" i="1">
                <a:latin typeface="Times New Roman"/>
                <a:cs typeface="Times New Roman"/>
              </a:rPr>
              <a:t>X</a:t>
            </a:r>
            <a:r>
              <a:rPr dirty="0" sz="1750" spc="-140" i="1">
                <a:latin typeface="Times New Roman"/>
                <a:cs typeface="Times New Roman"/>
              </a:rPr>
              <a:t> </a:t>
            </a:r>
            <a:r>
              <a:rPr dirty="0" sz="2350" spc="-95">
                <a:latin typeface="Symbol"/>
                <a:cs typeface="Symbol"/>
              </a:rPr>
              <a:t></a:t>
            </a:r>
            <a:r>
              <a:rPr dirty="0" sz="1750" spc="-95" i="1">
                <a:latin typeface="Times New Roman"/>
                <a:cs typeface="Times New Roman"/>
              </a:rPr>
              <a:t>Z</a:t>
            </a:r>
            <a:r>
              <a:rPr dirty="0" sz="1750" spc="-175" i="1">
                <a:latin typeface="Times New Roman"/>
                <a:cs typeface="Times New Roman"/>
              </a:rPr>
              <a:t> </a:t>
            </a:r>
            <a:r>
              <a:rPr dirty="0" sz="2350" spc="-200">
                <a:latin typeface="Symbol"/>
                <a:cs typeface="Symbol"/>
              </a:rPr>
              <a:t></a:t>
            </a:r>
            <a:endParaRPr sz="2350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Filtros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15"/>
              <a:t>respuesta</a:t>
            </a:r>
            <a:r>
              <a:rPr dirty="0" spc="5"/>
              <a:t> </a:t>
            </a:r>
            <a:r>
              <a:rPr dirty="0" spc="-10"/>
              <a:t>infinita</a:t>
            </a:r>
            <a:r>
              <a:rPr dirty="0" spc="15"/>
              <a:t> </a:t>
            </a:r>
            <a:r>
              <a:rPr dirty="0"/>
              <a:t>y</a:t>
            </a:r>
            <a:r>
              <a:rPr dirty="0" spc="-15"/>
              <a:t> </a:t>
            </a:r>
            <a:r>
              <a:rPr dirty="0" spc="-10"/>
              <a:t>finita</a:t>
            </a:r>
            <a:r>
              <a:rPr dirty="0" spc="15"/>
              <a:t> </a:t>
            </a:r>
            <a:r>
              <a:rPr dirty="0"/>
              <a:t>al</a:t>
            </a:r>
            <a:r>
              <a:rPr dirty="0" spc="-15"/>
              <a:t> </a:t>
            </a:r>
            <a:r>
              <a:rPr dirty="0" spc="-5"/>
              <a:t>impulso</a:t>
            </a:r>
            <a:r>
              <a:rPr dirty="0"/>
              <a:t> (IIR-FIR)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4481321"/>
            <a:ext cx="11995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95">
                <a:latin typeface="Calibri"/>
                <a:cs typeface="Calibri"/>
              </a:rPr>
              <a:t>V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-25">
                <a:latin typeface="Calibri"/>
                <a:cs typeface="Calibri"/>
              </a:rPr>
              <a:t>nt</a:t>
            </a:r>
            <a:r>
              <a:rPr dirty="0" sz="2000">
                <a:latin typeface="Calibri"/>
                <a:cs typeface="Calibri"/>
              </a:rPr>
              <a:t>ajas: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0986" y="4789830"/>
            <a:ext cx="5806440" cy="875030"/>
          </a:xfrm>
          <a:prstGeom prst="rect">
            <a:avLst/>
          </a:prstGeom>
        </p:spPr>
        <p:txBody>
          <a:bodyPr wrap="square" lIns="0" tIns="5270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1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recursivo: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evita</a:t>
            </a:r>
            <a:r>
              <a:rPr dirty="0" sz="1600">
                <a:latin typeface="Calibri"/>
                <a:cs typeface="Calibri"/>
              </a:rPr>
              <a:t> 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acumulación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errores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salida.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1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programación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directa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equivalente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programación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estándar.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filtro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siempre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estable.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3786" y="5732779"/>
            <a:ext cx="79546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5">
                <a:latin typeface="Calibri"/>
                <a:cs typeface="Calibri"/>
              </a:rPr>
              <a:t>Desventaja: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hay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componentes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alta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requieren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retardos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Realización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filtro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FIR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11546" y="1352477"/>
            <a:ext cx="5231765" cy="3879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1800" spc="30" i="1">
                <a:latin typeface="Times New Roman"/>
                <a:cs typeface="Times New Roman"/>
              </a:rPr>
              <a:t>Y</a:t>
            </a:r>
            <a:r>
              <a:rPr dirty="0" sz="1800" spc="-265" i="1">
                <a:latin typeface="Times New Roman"/>
                <a:cs typeface="Times New Roman"/>
              </a:rPr>
              <a:t> </a:t>
            </a:r>
            <a:r>
              <a:rPr dirty="0" sz="2350" spc="-204">
                <a:latin typeface="Symbol"/>
                <a:cs typeface="Symbol"/>
              </a:rPr>
              <a:t></a:t>
            </a:r>
            <a:r>
              <a:rPr dirty="0" sz="1800" spc="30" i="1">
                <a:latin typeface="Times New Roman"/>
                <a:cs typeface="Times New Roman"/>
              </a:rPr>
              <a:t>Z</a:t>
            </a:r>
            <a:r>
              <a:rPr dirty="0" sz="1800" spc="-229" i="1">
                <a:latin typeface="Times New Roman"/>
                <a:cs typeface="Times New Roman"/>
              </a:rPr>
              <a:t> </a:t>
            </a:r>
            <a:r>
              <a:rPr dirty="0" sz="2350" spc="-175">
                <a:latin typeface="Symbol"/>
                <a:cs typeface="Symbol"/>
              </a:rPr>
              <a:t></a:t>
            </a:r>
            <a:r>
              <a:rPr dirty="0" sz="2350" spc="-345">
                <a:latin typeface="Times New Roman"/>
                <a:cs typeface="Times New Roman"/>
              </a:rPr>
              <a:t> </a:t>
            </a:r>
            <a:r>
              <a:rPr dirty="0" sz="1800" spc="30">
                <a:latin typeface="Symbol"/>
                <a:cs typeface="Symbol"/>
              </a:rPr>
              <a:t></a:t>
            </a:r>
            <a:r>
              <a:rPr dirty="0" sz="1800" spc="5">
                <a:latin typeface="Times New Roman"/>
                <a:cs typeface="Times New Roman"/>
              </a:rPr>
              <a:t> </a:t>
            </a:r>
            <a:r>
              <a:rPr dirty="0" sz="1800" spc="120" i="1">
                <a:latin typeface="Times New Roman"/>
                <a:cs typeface="Times New Roman"/>
              </a:rPr>
              <a:t>g</a:t>
            </a:r>
            <a:r>
              <a:rPr dirty="0" sz="2350" spc="-260">
                <a:latin typeface="Symbol"/>
                <a:cs typeface="Symbol"/>
              </a:rPr>
              <a:t></a:t>
            </a:r>
            <a:r>
              <a:rPr dirty="0" sz="1800" spc="40">
                <a:latin typeface="Times New Roman"/>
                <a:cs typeface="Times New Roman"/>
              </a:rPr>
              <a:t>0</a:t>
            </a:r>
            <a:r>
              <a:rPr dirty="0" sz="2350" spc="-459">
                <a:latin typeface="Symbol"/>
                <a:cs typeface="Symbol"/>
              </a:rPr>
              <a:t></a:t>
            </a:r>
            <a:r>
              <a:rPr dirty="0" sz="1800" spc="-20">
                <a:latin typeface="Times New Roman"/>
                <a:cs typeface="Times New Roman"/>
              </a:rPr>
              <a:t>·</a:t>
            </a:r>
            <a:r>
              <a:rPr dirty="0" sz="1800" spc="30" i="1">
                <a:latin typeface="Times New Roman"/>
                <a:cs typeface="Times New Roman"/>
              </a:rPr>
              <a:t>X</a:t>
            </a:r>
            <a:r>
              <a:rPr dirty="0" sz="1800" spc="-195" i="1">
                <a:latin typeface="Times New Roman"/>
                <a:cs typeface="Times New Roman"/>
              </a:rPr>
              <a:t> </a:t>
            </a:r>
            <a:r>
              <a:rPr dirty="0" sz="2350" spc="-204">
                <a:latin typeface="Symbol"/>
                <a:cs typeface="Symbol"/>
              </a:rPr>
              <a:t></a:t>
            </a:r>
            <a:r>
              <a:rPr dirty="0" sz="1800" spc="30" i="1">
                <a:latin typeface="Times New Roman"/>
                <a:cs typeface="Times New Roman"/>
              </a:rPr>
              <a:t>Z</a:t>
            </a:r>
            <a:r>
              <a:rPr dirty="0" sz="1800" spc="-229" i="1">
                <a:latin typeface="Times New Roman"/>
                <a:cs typeface="Times New Roman"/>
              </a:rPr>
              <a:t> </a:t>
            </a:r>
            <a:r>
              <a:rPr dirty="0" sz="2350" spc="-45">
                <a:latin typeface="Symbol"/>
                <a:cs typeface="Symbol"/>
              </a:rPr>
              <a:t></a:t>
            </a:r>
            <a:r>
              <a:rPr dirty="0" sz="1800" spc="30">
                <a:latin typeface="Symbol"/>
                <a:cs typeface="Symbol"/>
              </a:rPr>
              <a:t></a:t>
            </a:r>
            <a:r>
              <a:rPr dirty="0" sz="1800" spc="-75">
                <a:latin typeface="Times New Roman"/>
                <a:cs typeface="Times New Roman"/>
              </a:rPr>
              <a:t> </a:t>
            </a:r>
            <a:r>
              <a:rPr dirty="0" sz="1800" spc="120" i="1">
                <a:latin typeface="Times New Roman"/>
                <a:cs typeface="Times New Roman"/>
              </a:rPr>
              <a:t>g</a:t>
            </a:r>
            <a:r>
              <a:rPr dirty="0" sz="2350" spc="-340">
                <a:latin typeface="Symbol"/>
                <a:cs typeface="Symbol"/>
              </a:rPr>
              <a:t></a:t>
            </a:r>
            <a:r>
              <a:rPr dirty="0" sz="1800" spc="30" i="1">
                <a:latin typeface="Times New Roman"/>
                <a:cs typeface="Times New Roman"/>
              </a:rPr>
              <a:t>T</a:t>
            </a:r>
            <a:r>
              <a:rPr dirty="0" sz="1800" spc="-200" i="1">
                <a:latin typeface="Times New Roman"/>
                <a:cs typeface="Times New Roman"/>
              </a:rPr>
              <a:t> </a:t>
            </a:r>
            <a:r>
              <a:rPr dirty="0" sz="2350" spc="-459">
                <a:latin typeface="Symbol"/>
                <a:cs typeface="Symbol"/>
              </a:rPr>
              <a:t></a:t>
            </a:r>
            <a:r>
              <a:rPr dirty="0" sz="1800" spc="-80">
                <a:latin typeface="Times New Roman"/>
                <a:cs typeface="Times New Roman"/>
              </a:rPr>
              <a:t>·</a:t>
            </a:r>
            <a:r>
              <a:rPr dirty="0" sz="1800" spc="145" i="1">
                <a:latin typeface="Times New Roman"/>
                <a:cs typeface="Times New Roman"/>
              </a:rPr>
              <a:t>z</a:t>
            </a:r>
            <a:r>
              <a:rPr dirty="0" baseline="42328" sz="1575" spc="-22">
                <a:latin typeface="Symbol"/>
                <a:cs typeface="Symbol"/>
              </a:rPr>
              <a:t></a:t>
            </a:r>
            <a:r>
              <a:rPr dirty="0" baseline="42328" sz="1575" spc="-37">
                <a:latin typeface="Times New Roman"/>
                <a:cs typeface="Times New Roman"/>
              </a:rPr>
              <a:t>1</a:t>
            </a:r>
            <a:r>
              <a:rPr dirty="0" sz="1800" spc="-20">
                <a:latin typeface="Times New Roman"/>
                <a:cs typeface="Times New Roman"/>
              </a:rPr>
              <a:t>·</a:t>
            </a:r>
            <a:r>
              <a:rPr dirty="0" sz="1800" spc="30" i="1">
                <a:latin typeface="Times New Roman"/>
                <a:cs typeface="Times New Roman"/>
              </a:rPr>
              <a:t>X</a:t>
            </a:r>
            <a:r>
              <a:rPr dirty="0" sz="1800" spc="-195" i="1">
                <a:latin typeface="Times New Roman"/>
                <a:cs typeface="Times New Roman"/>
              </a:rPr>
              <a:t> </a:t>
            </a:r>
            <a:r>
              <a:rPr dirty="0" sz="2350" spc="-204">
                <a:latin typeface="Symbol"/>
                <a:cs typeface="Symbol"/>
              </a:rPr>
              <a:t></a:t>
            </a:r>
            <a:r>
              <a:rPr dirty="0" sz="1800" spc="30" i="1">
                <a:latin typeface="Times New Roman"/>
                <a:cs typeface="Times New Roman"/>
              </a:rPr>
              <a:t>Z</a:t>
            </a:r>
            <a:r>
              <a:rPr dirty="0" sz="1800" spc="-229" i="1">
                <a:latin typeface="Times New Roman"/>
                <a:cs typeface="Times New Roman"/>
              </a:rPr>
              <a:t> </a:t>
            </a:r>
            <a:r>
              <a:rPr dirty="0" sz="2350" spc="-45">
                <a:latin typeface="Symbol"/>
                <a:cs typeface="Symbol"/>
              </a:rPr>
              <a:t></a:t>
            </a:r>
            <a:r>
              <a:rPr dirty="0" sz="1800" spc="150">
                <a:latin typeface="Symbol"/>
                <a:cs typeface="Symbol"/>
              </a:rPr>
              <a:t></a:t>
            </a:r>
            <a:r>
              <a:rPr dirty="0" sz="1800" spc="150">
                <a:latin typeface="MT Extra"/>
                <a:cs typeface="MT Extra"/>
              </a:rPr>
              <a:t></a:t>
            </a:r>
            <a:r>
              <a:rPr dirty="0" sz="1800" spc="30">
                <a:latin typeface="Symbol"/>
                <a:cs typeface="Symbol"/>
              </a:rPr>
              <a:t></a:t>
            </a:r>
            <a:r>
              <a:rPr dirty="0" sz="1800" spc="-80">
                <a:latin typeface="Times New Roman"/>
                <a:cs typeface="Times New Roman"/>
              </a:rPr>
              <a:t> </a:t>
            </a:r>
            <a:r>
              <a:rPr dirty="0" sz="1800" spc="120" i="1">
                <a:latin typeface="Times New Roman"/>
                <a:cs typeface="Times New Roman"/>
              </a:rPr>
              <a:t>g</a:t>
            </a:r>
            <a:r>
              <a:rPr dirty="0" sz="2350" spc="-145">
                <a:latin typeface="Symbol"/>
                <a:cs typeface="Symbol"/>
              </a:rPr>
              <a:t></a:t>
            </a:r>
            <a:r>
              <a:rPr dirty="0" sz="1800" spc="15" i="1">
                <a:latin typeface="Times New Roman"/>
                <a:cs typeface="Times New Roman"/>
              </a:rPr>
              <a:t>N</a:t>
            </a:r>
            <a:r>
              <a:rPr dirty="0" sz="1800" spc="30" i="1">
                <a:latin typeface="Times New Roman"/>
                <a:cs typeface="Times New Roman"/>
              </a:rPr>
              <a:t>T</a:t>
            </a:r>
            <a:r>
              <a:rPr dirty="0" sz="1800" spc="-225" i="1">
                <a:latin typeface="Times New Roman"/>
                <a:cs typeface="Times New Roman"/>
              </a:rPr>
              <a:t> </a:t>
            </a:r>
            <a:r>
              <a:rPr dirty="0" sz="2350" spc="-459">
                <a:latin typeface="Symbol"/>
                <a:cs typeface="Symbol"/>
              </a:rPr>
              <a:t></a:t>
            </a:r>
            <a:r>
              <a:rPr dirty="0" sz="1800" spc="-75">
                <a:latin typeface="Times New Roman"/>
                <a:cs typeface="Times New Roman"/>
              </a:rPr>
              <a:t>·</a:t>
            </a:r>
            <a:r>
              <a:rPr dirty="0" sz="1800" spc="145" i="1">
                <a:latin typeface="Times New Roman"/>
                <a:cs typeface="Times New Roman"/>
              </a:rPr>
              <a:t>z</a:t>
            </a:r>
            <a:r>
              <a:rPr dirty="0" baseline="42328" sz="1575" spc="22">
                <a:latin typeface="Symbol"/>
                <a:cs typeface="Symbol"/>
              </a:rPr>
              <a:t></a:t>
            </a:r>
            <a:r>
              <a:rPr dirty="0" baseline="42328" sz="1575" spc="-232">
                <a:latin typeface="Times New Roman"/>
                <a:cs typeface="Times New Roman"/>
              </a:rPr>
              <a:t> </a:t>
            </a:r>
            <a:r>
              <a:rPr dirty="0" baseline="42328" sz="1575" spc="30" i="1">
                <a:latin typeface="Times New Roman"/>
                <a:cs typeface="Times New Roman"/>
              </a:rPr>
              <a:t>N</a:t>
            </a:r>
            <a:r>
              <a:rPr dirty="0" baseline="42328" sz="1575" spc="-165" i="1">
                <a:latin typeface="Times New Roman"/>
                <a:cs typeface="Times New Roman"/>
              </a:rPr>
              <a:t> </a:t>
            </a:r>
            <a:r>
              <a:rPr dirty="0" sz="1800" spc="-20">
                <a:latin typeface="Times New Roman"/>
                <a:cs typeface="Times New Roman"/>
              </a:rPr>
              <a:t>·</a:t>
            </a:r>
            <a:r>
              <a:rPr dirty="0" sz="1800" spc="30" i="1">
                <a:latin typeface="Times New Roman"/>
                <a:cs typeface="Times New Roman"/>
              </a:rPr>
              <a:t>X</a:t>
            </a:r>
            <a:r>
              <a:rPr dirty="0" sz="1800" spc="-195" i="1">
                <a:latin typeface="Times New Roman"/>
                <a:cs typeface="Times New Roman"/>
              </a:rPr>
              <a:t> </a:t>
            </a:r>
            <a:r>
              <a:rPr dirty="0" sz="2350" spc="-204">
                <a:latin typeface="Symbol"/>
                <a:cs typeface="Symbol"/>
              </a:rPr>
              <a:t></a:t>
            </a:r>
            <a:r>
              <a:rPr dirty="0" sz="1800" spc="30" i="1">
                <a:latin typeface="Times New Roman"/>
                <a:cs typeface="Times New Roman"/>
              </a:rPr>
              <a:t>Z</a:t>
            </a:r>
            <a:r>
              <a:rPr dirty="0" sz="1800" spc="-229" i="1">
                <a:latin typeface="Times New Roman"/>
                <a:cs typeface="Times New Roman"/>
              </a:rPr>
              <a:t> </a:t>
            </a:r>
            <a:r>
              <a:rPr dirty="0" sz="2350" spc="-175">
                <a:latin typeface="Symbol"/>
                <a:cs typeface="Symbol"/>
              </a:rPr>
              <a:t></a:t>
            </a:r>
            <a:endParaRPr sz="2350">
              <a:latin typeface="Symbol"/>
              <a:cs typeface="Symbol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0220" y="1914406"/>
            <a:ext cx="5800899" cy="244365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7188834" y="3552571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550277" y="4602607"/>
            <a:ext cx="393954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084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378440" cy="1259205"/>
          </a:xfrm>
          <a:prstGeom prst="rect"/>
          <a:solidFill>
            <a:srgbClr val="CA0017"/>
          </a:solidFill>
        </p:spPr>
        <p:txBody>
          <a:bodyPr wrap="square" lIns="0" tIns="326390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570"/>
              </a:spcBef>
            </a:pPr>
            <a:r>
              <a:rPr dirty="0" sz="3600" spc="-5"/>
              <a:t>Diseño</a:t>
            </a:r>
            <a:r>
              <a:rPr dirty="0" sz="3600" spc="-10"/>
              <a:t> </a:t>
            </a:r>
            <a:r>
              <a:rPr dirty="0" sz="3600"/>
              <a:t>de</a:t>
            </a:r>
            <a:r>
              <a:rPr dirty="0" sz="3600" spc="-5"/>
              <a:t> </a:t>
            </a:r>
            <a:r>
              <a:rPr dirty="0" sz="3600" spc="-10"/>
              <a:t>reguladores</a:t>
            </a:r>
            <a:r>
              <a:rPr dirty="0" sz="3600" spc="-5"/>
              <a:t> </a:t>
            </a:r>
            <a:r>
              <a:rPr dirty="0" sz="3600" spc="-10"/>
              <a:t>discretos:</a:t>
            </a:r>
            <a:r>
              <a:rPr dirty="0" sz="3600" spc="-30"/>
              <a:t> </a:t>
            </a:r>
            <a:r>
              <a:rPr dirty="0" sz="3600" spc="-15"/>
              <a:t>Lugar</a:t>
            </a:r>
            <a:r>
              <a:rPr dirty="0" sz="3600" spc="-5"/>
              <a:t> </a:t>
            </a:r>
            <a:r>
              <a:rPr dirty="0" sz="3600"/>
              <a:t>de las</a:t>
            </a:r>
            <a:r>
              <a:rPr dirty="0" sz="3600" spc="-5"/>
              <a:t> </a:t>
            </a:r>
            <a:r>
              <a:rPr dirty="0" sz="3600" spc="-15"/>
              <a:t>raíces</a:t>
            </a:r>
            <a:endParaRPr sz="36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4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2)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2544929"/>
            <a:ext cx="9997440" cy="16700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D</a:t>
            </a:r>
            <a:r>
              <a:rPr dirty="0" sz="2800" spc="-10">
                <a:latin typeface="Calibri"/>
                <a:cs typeface="Calibri"/>
              </a:rPr>
              <a:t>iseño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reguladores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mediante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bosquejo</a:t>
            </a:r>
            <a:r>
              <a:rPr dirty="0" sz="2800" spc="6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Lugar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Raíces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Lugar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las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raíces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Reglas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construcción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Diseño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controladores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PID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78803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Í</a:t>
            </a:r>
            <a:r>
              <a:rPr dirty="0" spc="-15"/>
              <a:t>n</a:t>
            </a:r>
            <a:r>
              <a:rPr dirty="0"/>
              <a:t>d</a:t>
            </a:r>
            <a:r>
              <a:rPr dirty="0" spc="-10"/>
              <a:t>i</a:t>
            </a:r>
            <a:r>
              <a:rPr dirty="0" spc="-5"/>
              <a:t>ce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09143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Lugar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las</a:t>
            </a:r>
            <a:r>
              <a:rPr dirty="0" spc="-10"/>
              <a:t> </a:t>
            </a:r>
            <a:r>
              <a:rPr dirty="0" spc="-5"/>
              <a:t>raíces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sistemas</a:t>
            </a:r>
            <a:r>
              <a:rPr dirty="0" spc="5"/>
              <a:t> </a:t>
            </a:r>
            <a:r>
              <a:rPr dirty="0" spc="-5"/>
              <a:t>discretos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64947" y="1822831"/>
            <a:ext cx="11285220" cy="60515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0665" marR="508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temas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previos</a:t>
            </a:r>
            <a:r>
              <a:rPr dirty="0" sz="2000" spc="-5">
                <a:latin typeface="Calibri"/>
                <a:cs typeface="Calibri"/>
              </a:rPr>
              <a:t> se </a:t>
            </a:r>
            <a:r>
              <a:rPr dirty="0" sz="2000">
                <a:latin typeface="Calibri"/>
                <a:cs typeface="Calibri"/>
              </a:rPr>
              <a:t>ha </a:t>
            </a:r>
            <a:r>
              <a:rPr dirty="0" sz="2000" spc="-5">
                <a:latin typeface="Calibri"/>
                <a:cs typeface="Calibri"/>
              </a:rPr>
              <a:t>comprobado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relación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cerrado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polos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discreta.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646292" y="2583560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437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52" y="123444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8" y="203073"/>
                </a:lnTo>
                <a:lnTo>
                  <a:pt x="197485" y="211709"/>
                </a:lnTo>
                <a:lnTo>
                  <a:pt x="237882" y="187705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3" y="37084"/>
                </a:lnTo>
                <a:lnTo>
                  <a:pt x="212822" y="5526"/>
                </a:lnTo>
                <a:lnTo>
                  <a:pt x="197485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30" y="197739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6229730" y="2494026"/>
            <a:ext cx="1035050" cy="202565"/>
            <a:chOff x="6229730" y="2494026"/>
            <a:chExt cx="1035050" cy="202565"/>
          </a:xfrm>
        </p:grpSpPr>
        <p:sp>
          <p:nvSpPr>
            <p:cNvPr id="7" name="object 7"/>
            <p:cNvSpPr/>
            <p:nvPr/>
          </p:nvSpPr>
          <p:spPr>
            <a:xfrm>
              <a:off x="6229730" y="2680843"/>
              <a:ext cx="1035050" cy="15240"/>
            </a:xfrm>
            <a:custGeom>
              <a:avLst/>
              <a:gdLst/>
              <a:ahLst/>
              <a:cxnLst/>
              <a:rect l="l" t="t" r="r" b="b"/>
              <a:pathLst>
                <a:path w="1035050" h="15239">
                  <a:moveTo>
                    <a:pt x="1034796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1034796" y="15239"/>
                  </a:lnTo>
                  <a:lnTo>
                    <a:pt x="10347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529450" y="2494026"/>
              <a:ext cx="201675" cy="15519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78447" y="2494026"/>
              <a:ext cx="201675" cy="155194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6388353" y="2440305"/>
            <a:ext cx="64833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35">
                <a:latin typeface="Cambria Math"/>
                <a:cs typeface="Cambria Math"/>
              </a:rPr>
              <a:t>𝑅</a:t>
            </a:r>
            <a:r>
              <a:rPr dirty="0" sz="1300" spc="26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6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</a:t>
            </a:r>
            <a:r>
              <a:rPr dirty="0" sz="1300" spc="29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576694" y="2742438"/>
            <a:ext cx="201675" cy="15519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6217665" y="2688717"/>
            <a:ext cx="106045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latin typeface="Cambria Math"/>
                <a:cs typeface="Cambria Math"/>
              </a:rPr>
              <a:t>1+𝑅</a:t>
            </a:r>
            <a:r>
              <a:rPr dirty="0" sz="1300" spc="250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54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𝐺𝐻(𝑧)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81901" y="304685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7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52" y="123444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8" y="203072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3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885048" y="304685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52" y="123444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8" y="203072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3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43772" y="304685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52" y="123444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8" y="203072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3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" name="object 16"/>
          <p:cNvGrpSpPr/>
          <p:nvPr/>
        </p:nvGrpSpPr>
        <p:grpSpPr>
          <a:xfrm>
            <a:off x="8927210" y="2957322"/>
            <a:ext cx="1033780" cy="202565"/>
            <a:chOff x="8927210" y="2957322"/>
            <a:chExt cx="1033780" cy="202565"/>
          </a:xfrm>
        </p:grpSpPr>
        <p:sp>
          <p:nvSpPr>
            <p:cNvPr id="17" name="object 17"/>
            <p:cNvSpPr/>
            <p:nvPr/>
          </p:nvSpPr>
          <p:spPr>
            <a:xfrm>
              <a:off x="8927210" y="3144139"/>
              <a:ext cx="1033780" cy="15240"/>
            </a:xfrm>
            <a:custGeom>
              <a:avLst/>
              <a:gdLst/>
              <a:ahLst/>
              <a:cxnLst/>
              <a:rect l="l" t="t" r="r" b="b"/>
              <a:pathLst>
                <a:path w="1033779" h="15239">
                  <a:moveTo>
                    <a:pt x="1033272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1033272" y="15239"/>
                  </a:lnTo>
                  <a:lnTo>
                    <a:pt x="10332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225406" y="2957322"/>
              <a:ext cx="201675" cy="155193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4402" y="2957322"/>
              <a:ext cx="201675" cy="155193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9084944" y="2903600"/>
            <a:ext cx="6477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35">
                <a:latin typeface="Cambria Math"/>
                <a:cs typeface="Cambria Math"/>
              </a:rPr>
              <a:t>𝑅</a:t>
            </a:r>
            <a:r>
              <a:rPr dirty="0" sz="1300" spc="26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6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</a:t>
            </a:r>
            <a:r>
              <a:rPr dirty="0" sz="1300" spc="29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272651" y="3205733"/>
            <a:ext cx="201675" cy="155193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743567" y="3205733"/>
            <a:ext cx="201675" cy="155193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8915781" y="3152013"/>
            <a:ext cx="9861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5">
                <a:latin typeface="Cambria Math"/>
                <a:cs typeface="Cambria Math"/>
              </a:rPr>
              <a:t>1+𝑅</a:t>
            </a:r>
            <a:r>
              <a:rPr dirty="0" sz="1300" spc="254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6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𝐺𝐻</a:t>
            </a:r>
            <a:r>
              <a:rPr dirty="0" sz="1300" spc="270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171048" y="304685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52" y="123444"/>
                </a:lnTo>
                <a:lnTo>
                  <a:pt x="233172" y="169163"/>
                </a:lnTo>
                <a:lnTo>
                  <a:pt x="206865" y="197738"/>
                </a:lnTo>
                <a:lnTo>
                  <a:pt x="194818" y="203072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67" y="143335"/>
                </a:lnTo>
                <a:lnTo>
                  <a:pt x="265049" y="105917"/>
                </a:lnTo>
                <a:lnTo>
                  <a:pt x="263953" y="86483"/>
                </a:lnTo>
                <a:lnTo>
                  <a:pt x="247523" y="37083"/>
                </a:lnTo>
                <a:lnTo>
                  <a:pt x="212822" y="5526"/>
                </a:lnTo>
                <a:lnTo>
                  <a:pt x="197484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9987153" y="2976753"/>
            <a:ext cx="382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448428" y="3502533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636"/>
                </a:lnTo>
                <a:lnTo>
                  <a:pt x="357580" y="13946"/>
                </a:lnTo>
                <a:lnTo>
                  <a:pt x="368109" y="21304"/>
                </a:lnTo>
                <a:lnTo>
                  <a:pt x="389528" y="55429"/>
                </a:lnTo>
                <a:lnTo>
                  <a:pt x="396494" y="104774"/>
                </a:lnTo>
                <a:lnTo>
                  <a:pt x="395728" y="123443"/>
                </a:lnTo>
                <a:lnTo>
                  <a:pt x="384048" y="169163"/>
                </a:lnTo>
                <a:lnTo>
                  <a:pt x="357741" y="197738"/>
                </a:lnTo>
                <a:lnTo>
                  <a:pt x="345694" y="203072"/>
                </a:lnTo>
                <a:lnTo>
                  <a:pt x="348361" y="211708"/>
                </a:lnTo>
                <a:lnTo>
                  <a:pt x="388758" y="187705"/>
                </a:lnTo>
                <a:lnTo>
                  <a:pt x="411543" y="143335"/>
                </a:lnTo>
                <a:lnTo>
                  <a:pt x="415925" y="105917"/>
                </a:lnTo>
                <a:lnTo>
                  <a:pt x="414829" y="86483"/>
                </a:lnTo>
                <a:lnTo>
                  <a:pt x="398399" y="37083"/>
                </a:lnTo>
                <a:lnTo>
                  <a:pt x="363698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11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1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4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81523" y="35001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798693" y="3500119"/>
            <a:ext cx="339725" cy="214629"/>
          </a:xfrm>
          <a:custGeom>
            <a:avLst/>
            <a:gdLst/>
            <a:ahLst/>
            <a:cxnLst/>
            <a:rect l="l" t="t" r="r" b="b"/>
            <a:pathLst>
              <a:path w="339725" h="214629">
                <a:moveTo>
                  <a:pt x="70485" y="11049"/>
                </a:moveTo>
                <a:lnTo>
                  <a:pt x="67564" y="2413"/>
                </a:lnTo>
                <a:lnTo>
                  <a:pt x="52197" y="7950"/>
                </a:lnTo>
                <a:lnTo>
                  <a:pt x="38709" y="15963"/>
                </a:lnTo>
                <a:lnTo>
                  <a:pt x="9804" y="54508"/>
                </a:lnTo>
                <a:lnTo>
                  <a:pt x="0" y="108331"/>
                </a:lnTo>
                <a:lnTo>
                  <a:pt x="1092" y="127787"/>
                </a:lnTo>
                <a:lnTo>
                  <a:pt x="17399" y="177165"/>
                </a:lnTo>
                <a:lnTo>
                  <a:pt x="52133" y="208597"/>
                </a:lnTo>
                <a:lnTo>
                  <a:pt x="67564" y="214122"/>
                </a:lnTo>
                <a:lnTo>
                  <a:pt x="70231" y="205486"/>
                </a:lnTo>
                <a:lnTo>
                  <a:pt x="58127" y="200152"/>
                </a:lnTo>
                <a:lnTo>
                  <a:pt x="47713" y="192722"/>
                </a:lnTo>
                <a:lnTo>
                  <a:pt x="26365" y="158064"/>
                </a:lnTo>
                <a:lnTo>
                  <a:pt x="19304" y="107188"/>
                </a:lnTo>
                <a:lnTo>
                  <a:pt x="20078" y="89141"/>
                </a:lnTo>
                <a:lnTo>
                  <a:pt x="31877" y="44577"/>
                </a:lnTo>
                <a:lnTo>
                  <a:pt x="58280" y="16370"/>
                </a:lnTo>
                <a:lnTo>
                  <a:pt x="70485" y="11049"/>
                </a:lnTo>
                <a:close/>
              </a:path>
              <a:path w="339725" h="214629">
                <a:moveTo>
                  <a:pt x="265049" y="108331"/>
                </a:moveTo>
                <a:lnTo>
                  <a:pt x="255181" y="54508"/>
                </a:lnTo>
                <a:lnTo>
                  <a:pt x="226263" y="15963"/>
                </a:lnTo>
                <a:lnTo>
                  <a:pt x="197485" y="2413"/>
                </a:lnTo>
                <a:lnTo>
                  <a:pt x="194437" y="11049"/>
                </a:lnTo>
                <a:lnTo>
                  <a:pt x="206692" y="16370"/>
                </a:lnTo>
                <a:lnTo>
                  <a:pt x="217233" y="23723"/>
                </a:lnTo>
                <a:lnTo>
                  <a:pt x="238645" y="57848"/>
                </a:lnTo>
                <a:lnTo>
                  <a:pt x="245618" y="107188"/>
                </a:lnTo>
                <a:lnTo>
                  <a:pt x="244843" y="125857"/>
                </a:lnTo>
                <a:lnTo>
                  <a:pt x="233172" y="171577"/>
                </a:lnTo>
                <a:lnTo>
                  <a:pt x="206857" y="200152"/>
                </a:lnTo>
                <a:lnTo>
                  <a:pt x="194818" y="205486"/>
                </a:lnTo>
                <a:lnTo>
                  <a:pt x="197485" y="214122"/>
                </a:lnTo>
                <a:lnTo>
                  <a:pt x="237871" y="190119"/>
                </a:lnTo>
                <a:lnTo>
                  <a:pt x="260654" y="145757"/>
                </a:lnTo>
                <a:lnTo>
                  <a:pt x="263944" y="127787"/>
                </a:lnTo>
                <a:lnTo>
                  <a:pt x="265049" y="108331"/>
                </a:lnTo>
                <a:close/>
              </a:path>
              <a:path w="339725" h="214629">
                <a:moveTo>
                  <a:pt x="339217" y="0"/>
                </a:moveTo>
                <a:lnTo>
                  <a:pt x="289433" y="0"/>
                </a:lnTo>
                <a:lnTo>
                  <a:pt x="289433" y="8890"/>
                </a:lnTo>
                <a:lnTo>
                  <a:pt x="320802" y="8890"/>
                </a:lnTo>
                <a:lnTo>
                  <a:pt x="320802" y="204470"/>
                </a:lnTo>
                <a:lnTo>
                  <a:pt x="289433" y="204470"/>
                </a:lnTo>
                <a:lnTo>
                  <a:pt x="289433" y="213360"/>
                </a:lnTo>
                <a:lnTo>
                  <a:pt x="339217" y="213360"/>
                </a:lnTo>
                <a:lnTo>
                  <a:pt x="339217" y="204470"/>
                </a:lnTo>
                <a:lnTo>
                  <a:pt x="339217" y="8890"/>
                </a:lnTo>
                <a:lnTo>
                  <a:pt x="3392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796747" y="2513457"/>
            <a:ext cx="8104505" cy="1219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  <a:tab pos="5198745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función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transferencia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cerrado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es: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𝑀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1485"/>
              </a:spcBef>
              <a:buFont typeface="Arial"/>
              <a:buChar char="•"/>
              <a:tabLst>
                <a:tab pos="266065" algn="l"/>
                <a:tab pos="266700" algn="l"/>
                <a:tab pos="6633209" algn="l"/>
                <a:tab pos="7894955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salida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frente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entrada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normalizada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escalón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unitario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es:</a:t>
            </a:r>
            <a:r>
              <a:rPr dirty="0" sz="1800" spc="5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𝑀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1430"/>
              </a:spcBef>
              <a:buFont typeface="Arial"/>
              <a:buChar char="•"/>
              <a:tabLst>
                <a:tab pos="266065" algn="l"/>
                <a:tab pos="266700" algn="l"/>
                <a:tab pos="4151629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salida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dominio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𝑦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 spc="30">
                <a:latin typeface="Cambria Math"/>
                <a:cs typeface="Cambria Math"/>
              </a:rPr>
              <a:t>𝑍</a:t>
            </a:r>
            <a:r>
              <a:rPr dirty="0" baseline="27777" sz="1950" spc="44">
                <a:latin typeface="Cambria Math"/>
                <a:cs typeface="Cambria Math"/>
              </a:rPr>
              <a:t>−1</a:t>
            </a:r>
            <a:r>
              <a:rPr dirty="0" baseline="27777" sz="1950" spc="12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189217" y="3348609"/>
            <a:ext cx="6750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=</a:t>
            </a:r>
            <a:r>
              <a:rPr dirty="0" baseline="-20061" sz="2700" spc="75">
                <a:latin typeface="Cambria Math"/>
                <a:cs typeface="Cambria Math"/>
              </a:rPr>
              <a:t> </a:t>
            </a:r>
            <a:r>
              <a:rPr dirty="0" baseline="-20061" sz="2700" spc="44">
                <a:latin typeface="Cambria Math"/>
                <a:cs typeface="Cambria Math"/>
              </a:rPr>
              <a:t>𝑍</a:t>
            </a:r>
            <a:r>
              <a:rPr dirty="0" sz="1300" spc="30">
                <a:latin typeface="Cambria Math"/>
                <a:cs typeface="Cambria Math"/>
              </a:rPr>
              <a:t>−1</a:t>
            </a:r>
            <a:endParaRPr sz="1300">
              <a:latin typeface="Cambria Math"/>
              <a:cs typeface="Cambria Math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896607" y="3412997"/>
            <a:ext cx="1092200" cy="382270"/>
            <a:chOff x="6896607" y="3412997"/>
            <a:chExt cx="1092200" cy="382270"/>
          </a:xfrm>
        </p:grpSpPr>
        <p:sp>
          <p:nvSpPr>
            <p:cNvPr id="32" name="object 32"/>
            <p:cNvSpPr/>
            <p:nvPr/>
          </p:nvSpPr>
          <p:spPr>
            <a:xfrm>
              <a:off x="6896608" y="3420109"/>
              <a:ext cx="1092200" cy="374650"/>
            </a:xfrm>
            <a:custGeom>
              <a:avLst/>
              <a:gdLst/>
              <a:ahLst/>
              <a:cxnLst/>
              <a:rect l="l" t="t" r="r" b="b"/>
              <a:pathLst>
                <a:path w="1092200" h="374650">
                  <a:moveTo>
                    <a:pt x="5321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365760"/>
                  </a:lnTo>
                  <a:lnTo>
                    <a:pt x="0" y="374650"/>
                  </a:lnTo>
                  <a:lnTo>
                    <a:pt x="53213" y="374650"/>
                  </a:lnTo>
                  <a:lnTo>
                    <a:pt x="53213" y="365760"/>
                  </a:lnTo>
                  <a:lnTo>
                    <a:pt x="20701" y="365760"/>
                  </a:lnTo>
                  <a:lnTo>
                    <a:pt x="20701" y="10160"/>
                  </a:lnTo>
                  <a:lnTo>
                    <a:pt x="53213" y="10160"/>
                  </a:lnTo>
                  <a:lnTo>
                    <a:pt x="53213" y="0"/>
                  </a:lnTo>
                  <a:close/>
                </a:path>
                <a:path w="1092200" h="374650">
                  <a:moveTo>
                    <a:pt x="1091819" y="179705"/>
                  </a:moveTo>
                  <a:lnTo>
                    <a:pt x="58547" y="179705"/>
                  </a:lnTo>
                  <a:lnTo>
                    <a:pt x="58547" y="194945"/>
                  </a:lnTo>
                  <a:lnTo>
                    <a:pt x="1091819" y="194945"/>
                  </a:lnTo>
                  <a:lnTo>
                    <a:pt x="1091819" y="1797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253350" y="3412997"/>
              <a:ext cx="201675" cy="155193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602346" y="3412997"/>
              <a:ext cx="201675" cy="155193"/>
            </a:xfrm>
            <a:prstGeom prst="rect">
              <a:avLst/>
            </a:prstGeom>
          </p:spPr>
        </p:pic>
      </p:grpSp>
      <p:sp>
        <p:nvSpPr>
          <p:cNvPr id="35" name="object 35"/>
          <p:cNvSpPr/>
          <p:nvPr/>
        </p:nvSpPr>
        <p:spPr>
          <a:xfrm>
            <a:off x="8198993" y="3420109"/>
            <a:ext cx="342900" cy="374650"/>
          </a:xfrm>
          <a:custGeom>
            <a:avLst/>
            <a:gdLst/>
            <a:ahLst/>
            <a:cxnLst/>
            <a:rect l="l" t="t" r="r" b="b"/>
            <a:pathLst>
              <a:path w="342900" h="374650">
                <a:moveTo>
                  <a:pt x="70485" y="91059"/>
                </a:moveTo>
                <a:lnTo>
                  <a:pt x="67564" y="82423"/>
                </a:lnTo>
                <a:lnTo>
                  <a:pt x="52197" y="87960"/>
                </a:lnTo>
                <a:lnTo>
                  <a:pt x="38709" y="95973"/>
                </a:lnTo>
                <a:lnTo>
                  <a:pt x="9804" y="134518"/>
                </a:lnTo>
                <a:lnTo>
                  <a:pt x="0" y="188341"/>
                </a:lnTo>
                <a:lnTo>
                  <a:pt x="1092" y="207797"/>
                </a:lnTo>
                <a:lnTo>
                  <a:pt x="17399" y="257175"/>
                </a:lnTo>
                <a:lnTo>
                  <a:pt x="52133" y="288607"/>
                </a:lnTo>
                <a:lnTo>
                  <a:pt x="67564" y="294132"/>
                </a:lnTo>
                <a:lnTo>
                  <a:pt x="70231" y="285496"/>
                </a:lnTo>
                <a:lnTo>
                  <a:pt x="58127" y="280162"/>
                </a:lnTo>
                <a:lnTo>
                  <a:pt x="47713" y="272732"/>
                </a:lnTo>
                <a:lnTo>
                  <a:pt x="26365" y="238074"/>
                </a:lnTo>
                <a:lnTo>
                  <a:pt x="19304" y="187198"/>
                </a:lnTo>
                <a:lnTo>
                  <a:pt x="20078" y="169151"/>
                </a:lnTo>
                <a:lnTo>
                  <a:pt x="31877" y="124587"/>
                </a:lnTo>
                <a:lnTo>
                  <a:pt x="58280" y="96380"/>
                </a:lnTo>
                <a:lnTo>
                  <a:pt x="70485" y="91059"/>
                </a:lnTo>
                <a:close/>
              </a:path>
              <a:path w="342900" h="374650">
                <a:moveTo>
                  <a:pt x="265049" y="188341"/>
                </a:moveTo>
                <a:lnTo>
                  <a:pt x="255181" y="134518"/>
                </a:lnTo>
                <a:lnTo>
                  <a:pt x="226263" y="95973"/>
                </a:lnTo>
                <a:lnTo>
                  <a:pt x="197485" y="82423"/>
                </a:lnTo>
                <a:lnTo>
                  <a:pt x="194437" y="91059"/>
                </a:lnTo>
                <a:lnTo>
                  <a:pt x="206692" y="96380"/>
                </a:lnTo>
                <a:lnTo>
                  <a:pt x="217233" y="103733"/>
                </a:lnTo>
                <a:lnTo>
                  <a:pt x="238645" y="137858"/>
                </a:lnTo>
                <a:lnTo>
                  <a:pt x="245618" y="187198"/>
                </a:lnTo>
                <a:lnTo>
                  <a:pt x="244843" y="205867"/>
                </a:lnTo>
                <a:lnTo>
                  <a:pt x="233172" y="251587"/>
                </a:lnTo>
                <a:lnTo>
                  <a:pt x="206857" y="280162"/>
                </a:lnTo>
                <a:lnTo>
                  <a:pt x="194818" y="285496"/>
                </a:lnTo>
                <a:lnTo>
                  <a:pt x="197485" y="294132"/>
                </a:lnTo>
                <a:lnTo>
                  <a:pt x="237871" y="270129"/>
                </a:lnTo>
                <a:lnTo>
                  <a:pt x="260667" y="225767"/>
                </a:lnTo>
                <a:lnTo>
                  <a:pt x="263944" y="207797"/>
                </a:lnTo>
                <a:lnTo>
                  <a:pt x="265049" y="188341"/>
                </a:lnTo>
                <a:close/>
              </a:path>
              <a:path w="342900" h="374650">
                <a:moveTo>
                  <a:pt x="342900" y="0"/>
                </a:moveTo>
                <a:lnTo>
                  <a:pt x="289687" y="0"/>
                </a:lnTo>
                <a:lnTo>
                  <a:pt x="289687" y="10160"/>
                </a:lnTo>
                <a:lnTo>
                  <a:pt x="322199" y="10160"/>
                </a:lnTo>
                <a:lnTo>
                  <a:pt x="322199" y="365760"/>
                </a:lnTo>
                <a:lnTo>
                  <a:pt x="289687" y="365760"/>
                </a:lnTo>
                <a:lnTo>
                  <a:pt x="289687" y="374650"/>
                </a:lnTo>
                <a:lnTo>
                  <a:pt x="342900" y="374650"/>
                </a:lnTo>
                <a:lnTo>
                  <a:pt x="342900" y="365760"/>
                </a:lnTo>
                <a:lnTo>
                  <a:pt x="342900" y="10160"/>
                </a:lnTo>
                <a:lnTo>
                  <a:pt x="3429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7112634" y="3359276"/>
            <a:ext cx="6477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35">
                <a:latin typeface="Cambria Math"/>
                <a:cs typeface="Cambria Math"/>
              </a:rPr>
              <a:t>𝑅</a:t>
            </a:r>
            <a:r>
              <a:rPr dirty="0" sz="1300" spc="26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6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</a:t>
            </a:r>
            <a:r>
              <a:rPr dirty="0" sz="1300" spc="29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7302118" y="3661409"/>
            <a:ext cx="671195" cy="155575"/>
            <a:chOff x="7302118" y="3661409"/>
            <a:chExt cx="671195" cy="155575"/>
          </a:xfrm>
        </p:grpSpPr>
        <p:pic>
          <p:nvPicPr>
            <p:cNvPr id="38" name="object 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02118" y="3661409"/>
              <a:ext cx="201675" cy="15519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71510" y="3661409"/>
              <a:ext cx="201675" cy="155194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6943470" y="3607384"/>
            <a:ext cx="986155" cy="22732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latin typeface="Cambria Math"/>
                <a:cs typeface="Cambria Math"/>
              </a:rPr>
              <a:t>1+𝑅</a:t>
            </a:r>
            <a:r>
              <a:rPr dirty="0" sz="1300" spc="265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r>
              <a:rPr dirty="0" sz="1300" spc="254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𝐺𝐻</a:t>
            </a:r>
            <a:r>
              <a:rPr dirty="0" sz="1300" spc="250">
                <a:latin typeface="Cambria Math"/>
                <a:cs typeface="Cambria Math"/>
              </a:rPr>
              <a:t> </a:t>
            </a:r>
            <a:r>
              <a:rPr dirty="0" sz="1300" spc="70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014843" y="3432429"/>
            <a:ext cx="382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230247" y="536028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0" y="0"/>
                </a:moveTo>
                <a:lnTo>
                  <a:pt x="215519" y="9525"/>
                </a:lnTo>
                <a:lnTo>
                  <a:pt x="229139" y="15501"/>
                </a:lnTo>
                <a:lnTo>
                  <a:pt x="240855" y="23717"/>
                </a:lnTo>
                <a:lnTo>
                  <a:pt x="264666" y="61652"/>
                </a:lnTo>
                <a:lnTo>
                  <a:pt x="272541" y="116713"/>
                </a:lnTo>
                <a:lnTo>
                  <a:pt x="271662" y="137477"/>
                </a:lnTo>
                <a:lnTo>
                  <a:pt x="258571" y="188341"/>
                </a:lnTo>
                <a:lnTo>
                  <a:pt x="229300" y="220237"/>
                </a:lnTo>
                <a:lnTo>
                  <a:pt x="215900" y="226187"/>
                </a:lnTo>
                <a:lnTo>
                  <a:pt x="218820" y="235737"/>
                </a:lnTo>
                <a:lnTo>
                  <a:pt x="263915" y="208992"/>
                </a:lnTo>
                <a:lnTo>
                  <a:pt x="289163" y="159607"/>
                </a:lnTo>
                <a:lnTo>
                  <a:pt x="294004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3"/>
                </a:lnTo>
                <a:lnTo>
                  <a:pt x="235944" y="6163"/>
                </a:lnTo>
                <a:lnTo>
                  <a:pt x="218820" y="0"/>
                </a:lnTo>
                <a:close/>
              </a:path>
              <a:path w="294005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0"/>
                </a:lnTo>
                <a:lnTo>
                  <a:pt x="75183" y="235737"/>
                </a:lnTo>
                <a:lnTo>
                  <a:pt x="78104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3"/>
                </a:lnTo>
                <a:lnTo>
                  <a:pt x="64936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511930" y="536028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5"/>
                </a:lnTo>
                <a:lnTo>
                  <a:pt x="229139" y="15501"/>
                </a:lnTo>
                <a:lnTo>
                  <a:pt x="240855" y="23717"/>
                </a:lnTo>
                <a:lnTo>
                  <a:pt x="264666" y="61652"/>
                </a:lnTo>
                <a:lnTo>
                  <a:pt x="272542" y="116713"/>
                </a:lnTo>
                <a:lnTo>
                  <a:pt x="271662" y="137477"/>
                </a:lnTo>
                <a:lnTo>
                  <a:pt x="258572" y="188341"/>
                </a:lnTo>
                <a:lnTo>
                  <a:pt x="229300" y="220237"/>
                </a:lnTo>
                <a:lnTo>
                  <a:pt x="215900" y="226187"/>
                </a:lnTo>
                <a:lnTo>
                  <a:pt x="218821" y="235737"/>
                </a:lnTo>
                <a:lnTo>
                  <a:pt x="263915" y="208992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3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0"/>
                </a:lnTo>
                <a:lnTo>
                  <a:pt x="75184" y="235737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3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936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02303" y="536028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5"/>
                </a:lnTo>
                <a:lnTo>
                  <a:pt x="229139" y="15501"/>
                </a:lnTo>
                <a:lnTo>
                  <a:pt x="240855" y="23717"/>
                </a:lnTo>
                <a:lnTo>
                  <a:pt x="264666" y="61652"/>
                </a:lnTo>
                <a:lnTo>
                  <a:pt x="272542" y="116713"/>
                </a:lnTo>
                <a:lnTo>
                  <a:pt x="271662" y="137477"/>
                </a:lnTo>
                <a:lnTo>
                  <a:pt x="258572" y="188341"/>
                </a:lnTo>
                <a:lnTo>
                  <a:pt x="229300" y="220237"/>
                </a:lnTo>
                <a:lnTo>
                  <a:pt x="215900" y="226187"/>
                </a:lnTo>
                <a:lnTo>
                  <a:pt x="218821" y="235737"/>
                </a:lnTo>
                <a:lnTo>
                  <a:pt x="263915" y="208992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3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0"/>
                </a:lnTo>
                <a:lnTo>
                  <a:pt x="75184" y="235737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936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364947" y="4187190"/>
            <a:ext cx="11351260" cy="142875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240665" marR="5080" indent="-228600">
              <a:lnSpc>
                <a:spcPct val="90000"/>
              </a:lnSpc>
              <a:spcBef>
                <a:spcPts val="340"/>
              </a:spcBef>
              <a:buFont typeface="Arial"/>
              <a:buChar char="•"/>
              <a:tabLst>
                <a:tab pos="240665" algn="l"/>
                <a:tab pos="241300" algn="l"/>
                <a:tab pos="2249805" algn="l"/>
              </a:tabLst>
            </a:pP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resolver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𝑦(𝑘𝑇)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métodos</a:t>
            </a:r>
            <a:r>
              <a:rPr dirty="0" sz="2000">
                <a:latin typeface="Calibri"/>
                <a:cs typeface="Calibri"/>
              </a:rPr>
              <a:t> que </a:t>
            </a:r>
            <a:r>
              <a:rPr dirty="0" sz="2000" spc="-10">
                <a:latin typeface="Calibri"/>
                <a:cs typeface="Calibri"/>
              </a:rPr>
              <a:t>proporcionan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5">
                <a:latin typeface="Calibri"/>
                <a:cs typeface="Calibri"/>
              </a:rPr>
              <a:t> solución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(integral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5">
                <a:latin typeface="Calibri"/>
                <a:cs typeface="Calibri"/>
              </a:rPr>
              <a:t>inversión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y/o </a:t>
            </a:r>
            <a:r>
              <a:rPr dirty="0" sz="2000" spc="-5">
                <a:latin typeface="Calibri"/>
                <a:cs typeface="Calibri"/>
              </a:rPr>
              <a:t> descomposición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fracciones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simples),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descompone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𝑌(𝑧)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en una</a:t>
            </a:r>
            <a:r>
              <a:rPr dirty="0" sz="2000" spc="-5">
                <a:latin typeface="Calibri"/>
                <a:cs typeface="Calibri"/>
              </a:rPr>
              <a:t> suma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términos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sencillos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(fracciones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simples,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múltiples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irreducibles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1er</a:t>
            </a:r>
            <a:r>
              <a:rPr dirty="0" sz="2000" spc="-10">
                <a:latin typeface="Calibri"/>
                <a:cs typeface="Calibri"/>
              </a:rPr>
              <a:t> orden)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se</a:t>
            </a:r>
            <a:r>
              <a:rPr dirty="0" sz="2000" spc="-5">
                <a:latin typeface="Calibri"/>
                <a:cs typeface="Calibri"/>
              </a:rPr>
              <a:t> identifican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tabla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transformadas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Z.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Por </a:t>
            </a:r>
            <a:r>
              <a:rPr dirty="0" sz="2000" spc="-20">
                <a:latin typeface="Calibri"/>
                <a:cs typeface="Calibri"/>
              </a:rPr>
              <a:t>tanto,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estructura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𝑦(𝑘𝑇)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depende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𝑌(𝑧)</a:t>
            </a:r>
            <a:r>
              <a:rPr dirty="0" sz="2000" spc="1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raíces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característico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 spc="4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𝑅  𝑧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𝐺𝐻  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347268" y="747521"/>
            <a:ext cx="18618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Introducción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al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LDR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561831" y="1022603"/>
            <a:ext cx="576580" cy="2622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910" rIns="0" bIns="0" rtlCol="0" vert="horz">
            <a:spAutoFit/>
          </a:bodyPr>
          <a:lstStyle/>
          <a:p>
            <a:pPr marL="128270">
              <a:lnSpc>
                <a:spcPct val="100000"/>
              </a:lnSpc>
              <a:spcBef>
                <a:spcPts val="330"/>
              </a:spcBef>
            </a:pPr>
            <a:r>
              <a:rPr dirty="0" sz="1100">
                <a:latin typeface="Cambria Math"/>
                <a:cs typeface="Cambria Math"/>
              </a:rPr>
              <a:t>𝑹(𝒛)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9608819" y="1022603"/>
            <a:ext cx="576580" cy="262255"/>
          </a:xfrm>
          <a:custGeom>
            <a:avLst/>
            <a:gdLst/>
            <a:ahLst/>
            <a:cxnLst/>
            <a:rect l="l" t="t" r="r" b="b"/>
            <a:pathLst>
              <a:path w="576579" h="262255">
                <a:moveTo>
                  <a:pt x="0" y="262127"/>
                </a:moveTo>
                <a:lnTo>
                  <a:pt x="576072" y="262127"/>
                </a:lnTo>
                <a:lnTo>
                  <a:pt x="576072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9726294" y="1051687"/>
            <a:ext cx="30670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>
                <a:latin typeface="Cambria Math"/>
                <a:cs typeface="Cambria Math"/>
              </a:rPr>
              <a:t>𝑮</a:t>
            </a:r>
            <a:r>
              <a:rPr dirty="0" sz="1100" spc="-5">
                <a:latin typeface="Cambria Math"/>
                <a:cs typeface="Cambria Math"/>
              </a:rPr>
              <a:t>(𝒔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9137904" y="1115567"/>
            <a:ext cx="1516380" cy="76200"/>
          </a:xfrm>
          <a:custGeom>
            <a:avLst/>
            <a:gdLst/>
            <a:ahLst/>
            <a:cxnLst/>
            <a:rect l="l" t="t" r="r" b="b"/>
            <a:pathLst>
              <a:path w="1516379" h="76200">
                <a:moveTo>
                  <a:pt x="471043" y="38100"/>
                </a:moveTo>
                <a:lnTo>
                  <a:pt x="458343" y="31750"/>
                </a:lnTo>
                <a:lnTo>
                  <a:pt x="394843" y="0"/>
                </a:lnTo>
                <a:lnTo>
                  <a:pt x="394843" y="31750"/>
                </a:lnTo>
                <a:lnTo>
                  <a:pt x="0" y="31750"/>
                </a:lnTo>
                <a:lnTo>
                  <a:pt x="0" y="44450"/>
                </a:lnTo>
                <a:lnTo>
                  <a:pt x="394843" y="44450"/>
                </a:lnTo>
                <a:lnTo>
                  <a:pt x="394843" y="76200"/>
                </a:lnTo>
                <a:lnTo>
                  <a:pt x="458343" y="44450"/>
                </a:lnTo>
                <a:lnTo>
                  <a:pt x="471043" y="38100"/>
                </a:lnTo>
                <a:close/>
              </a:path>
              <a:path w="1516379" h="76200">
                <a:moveTo>
                  <a:pt x="1515999" y="38100"/>
                </a:moveTo>
                <a:lnTo>
                  <a:pt x="1503299" y="31750"/>
                </a:lnTo>
                <a:lnTo>
                  <a:pt x="1439799" y="0"/>
                </a:lnTo>
                <a:lnTo>
                  <a:pt x="1439799" y="31750"/>
                </a:lnTo>
                <a:lnTo>
                  <a:pt x="1046988" y="31750"/>
                </a:lnTo>
                <a:lnTo>
                  <a:pt x="1046988" y="44450"/>
                </a:lnTo>
                <a:lnTo>
                  <a:pt x="1439799" y="44450"/>
                </a:lnTo>
                <a:lnTo>
                  <a:pt x="1439799" y="76200"/>
                </a:lnTo>
                <a:lnTo>
                  <a:pt x="1503299" y="44450"/>
                </a:lnTo>
                <a:lnTo>
                  <a:pt x="1515999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" name="object 52"/>
          <p:cNvGrpSpPr/>
          <p:nvPr/>
        </p:nvGrpSpPr>
        <p:grpSpPr>
          <a:xfrm>
            <a:off x="7228331" y="1022413"/>
            <a:ext cx="1332865" cy="262890"/>
            <a:chOff x="7228331" y="1022413"/>
            <a:chExt cx="1332865" cy="262890"/>
          </a:xfrm>
        </p:grpSpPr>
        <p:sp>
          <p:nvSpPr>
            <p:cNvPr id="53" name="object 53"/>
            <p:cNvSpPr/>
            <p:nvPr/>
          </p:nvSpPr>
          <p:spPr>
            <a:xfrm>
              <a:off x="7586471" y="1027175"/>
              <a:ext cx="253365" cy="253365"/>
            </a:xfrm>
            <a:custGeom>
              <a:avLst/>
              <a:gdLst/>
              <a:ahLst/>
              <a:cxnLst/>
              <a:rect l="l" t="t" r="r" b="b"/>
              <a:pathLst>
                <a:path w="253365" h="253365">
                  <a:moveTo>
                    <a:pt x="0" y="126491"/>
                  </a:moveTo>
                  <a:lnTo>
                    <a:pt x="9941" y="77259"/>
                  </a:lnTo>
                  <a:lnTo>
                    <a:pt x="37052" y="37052"/>
                  </a:lnTo>
                  <a:lnTo>
                    <a:pt x="77259" y="9941"/>
                  </a:lnTo>
                  <a:lnTo>
                    <a:pt x="126492" y="0"/>
                  </a:lnTo>
                  <a:lnTo>
                    <a:pt x="175724" y="9941"/>
                  </a:lnTo>
                  <a:lnTo>
                    <a:pt x="215931" y="37052"/>
                  </a:lnTo>
                  <a:lnTo>
                    <a:pt x="243042" y="77259"/>
                  </a:lnTo>
                  <a:lnTo>
                    <a:pt x="252983" y="126491"/>
                  </a:lnTo>
                  <a:lnTo>
                    <a:pt x="243042" y="175724"/>
                  </a:lnTo>
                  <a:lnTo>
                    <a:pt x="215931" y="215931"/>
                  </a:lnTo>
                  <a:lnTo>
                    <a:pt x="175724" y="243042"/>
                  </a:lnTo>
                  <a:lnTo>
                    <a:pt x="126492" y="252984"/>
                  </a:lnTo>
                  <a:lnTo>
                    <a:pt x="77259" y="243042"/>
                  </a:lnTo>
                  <a:lnTo>
                    <a:pt x="37052" y="215931"/>
                  </a:lnTo>
                  <a:lnTo>
                    <a:pt x="9941" y="175724"/>
                  </a:lnTo>
                  <a:lnTo>
                    <a:pt x="0" y="12649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" name="object 5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89619" y="1115567"/>
              <a:ext cx="171196" cy="76200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7228331" y="1115567"/>
              <a:ext cx="358140" cy="76200"/>
            </a:xfrm>
            <a:custGeom>
              <a:avLst/>
              <a:gdLst/>
              <a:ahLst/>
              <a:cxnLst/>
              <a:rect l="l" t="t" r="r" b="b"/>
              <a:pathLst>
                <a:path w="358140" h="76200">
                  <a:moveTo>
                    <a:pt x="281813" y="0"/>
                  </a:moveTo>
                  <a:lnTo>
                    <a:pt x="281813" y="76200"/>
                  </a:lnTo>
                  <a:lnTo>
                    <a:pt x="345313" y="44450"/>
                  </a:lnTo>
                  <a:lnTo>
                    <a:pt x="294513" y="44450"/>
                  </a:lnTo>
                  <a:lnTo>
                    <a:pt x="294513" y="31750"/>
                  </a:lnTo>
                  <a:lnTo>
                    <a:pt x="345313" y="31750"/>
                  </a:lnTo>
                  <a:lnTo>
                    <a:pt x="281813" y="0"/>
                  </a:lnTo>
                  <a:close/>
                </a:path>
                <a:path w="358140" h="76200">
                  <a:moveTo>
                    <a:pt x="281813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281813" y="44450"/>
                  </a:lnTo>
                  <a:lnTo>
                    <a:pt x="281813" y="31750"/>
                  </a:lnTo>
                  <a:close/>
                </a:path>
                <a:path w="358140" h="76200">
                  <a:moveTo>
                    <a:pt x="345313" y="31750"/>
                  </a:moveTo>
                  <a:lnTo>
                    <a:pt x="294513" y="31750"/>
                  </a:lnTo>
                  <a:lnTo>
                    <a:pt x="294513" y="44450"/>
                  </a:lnTo>
                  <a:lnTo>
                    <a:pt x="345313" y="44450"/>
                  </a:lnTo>
                  <a:lnTo>
                    <a:pt x="358013" y="38100"/>
                  </a:lnTo>
                  <a:lnTo>
                    <a:pt x="345313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054339" y="1034795"/>
              <a:ext cx="287020" cy="118745"/>
            </a:xfrm>
            <a:custGeom>
              <a:avLst/>
              <a:gdLst/>
              <a:ahLst/>
              <a:cxnLst/>
              <a:rect l="l" t="t" r="r" b="b"/>
              <a:pathLst>
                <a:path w="287020" h="118744">
                  <a:moveTo>
                    <a:pt x="0" y="118744"/>
                  </a:moveTo>
                  <a:lnTo>
                    <a:pt x="286765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" name="object 57"/>
          <p:cNvSpPr txBox="1"/>
          <p:nvPr/>
        </p:nvSpPr>
        <p:spPr>
          <a:xfrm>
            <a:off x="8116189" y="1080643"/>
            <a:ext cx="2152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394695" y="957833"/>
            <a:ext cx="30162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5">
                <a:latin typeface="Cambria Math"/>
                <a:cs typeface="Cambria Math"/>
              </a:rPr>
              <a:t>𝒀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-5">
                <a:latin typeface="Cambria Math"/>
                <a:cs typeface="Cambria Math"/>
              </a:rPr>
              <a:t>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0984992" y="1373124"/>
            <a:ext cx="263525" cy="76200"/>
          </a:xfrm>
          <a:custGeom>
            <a:avLst/>
            <a:gdLst/>
            <a:ahLst/>
            <a:cxnLst/>
            <a:rect l="l" t="t" r="r" b="b"/>
            <a:pathLst>
              <a:path w="263525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263525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263525" h="76200">
                <a:moveTo>
                  <a:pt x="186816" y="0"/>
                </a:moveTo>
                <a:lnTo>
                  <a:pt x="186816" y="76200"/>
                </a:lnTo>
                <a:lnTo>
                  <a:pt x="250316" y="44450"/>
                </a:lnTo>
                <a:lnTo>
                  <a:pt x="199516" y="44450"/>
                </a:lnTo>
                <a:lnTo>
                  <a:pt x="199516" y="31750"/>
                </a:lnTo>
                <a:lnTo>
                  <a:pt x="250316" y="31750"/>
                </a:lnTo>
                <a:lnTo>
                  <a:pt x="186816" y="0"/>
                </a:lnTo>
                <a:close/>
              </a:path>
              <a:path w="263525" h="76200">
                <a:moveTo>
                  <a:pt x="186816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186816" y="44450"/>
                </a:lnTo>
                <a:lnTo>
                  <a:pt x="186816" y="31750"/>
                </a:lnTo>
                <a:close/>
              </a:path>
              <a:path w="263525" h="76200">
                <a:moveTo>
                  <a:pt x="250316" y="31750"/>
                </a:moveTo>
                <a:lnTo>
                  <a:pt x="199516" y="31750"/>
                </a:lnTo>
                <a:lnTo>
                  <a:pt x="199516" y="44450"/>
                </a:lnTo>
                <a:lnTo>
                  <a:pt x="250316" y="44450"/>
                </a:lnTo>
                <a:lnTo>
                  <a:pt x="263016" y="38100"/>
                </a:lnTo>
                <a:lnTo>
                  <a:pt x="250316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0" name="object 60"/>
          <p:cNvGrpSpPr/>
          <p:nvPr/>
        </p:nvGrpSpPr>
        <p:grpSpPr>
          <a:xfrm>
            <a:off x="9532619" y="1147317"/>
            <a:ext cx="1405890" cy="394335"/>
            <a:chOff x="9532619" y="1147317"/>
            <a:chExt cx="1405890" cy="394335"/>
          </a:xfrm>
        </p:grpSpPr>
        <p:sp>
          <p:nvSpPr>
            <p:cNvPr id="61" name="object 61"/>
            <p:cNvSpPr/>
            <p:nvPr/>
          </p:nvSpPr>
          <p:spPr>
            <a:xfrm>
              <a:off x="9532619" y="1147317"/>
              <a:ext cx="886460" cy="394335"/>
            </a:xfrm>
            <a:custGeom>
              <a:avLst/>
              <a:gdLst/>
              <a:ahLst/>
              <a:cxnLst/>
              <a:rect l="l" t="t" r="r" b="b"/>
              <a:pathLst>
                <a:path w="886459" h="394334">
                  <a:moveTo>
                    <a:pt x="76200" y="318008"/>
                  </a:moveTo>
                  <a:lnTo>
                    <a:pt x="0" y="356108"/>
                  </a:lnTo>
                  <a:lnTo>
                    <a:pt x="76200" y="394208"/>
                  </a:lnTo>
                  <a:lnTo>
                    <a:pt x="76200" y="362458"/>
                  </a:lnTo>
                  <a:lnTo>
                    <a:pt x="63500" y="362458"/>
                  </a:lnTo>
                  <a:lnTo>
                    <a:pt x="63500" y="349758"/>
                  </a:lnTo>
                  <a:lnTo>
                    <a:pt x="76200" y="349758"/>
                  </a:lnTo>
                  <a:lnTo>
                    <a:pt x="76200" y="318008"/>
                  </a:lnTo>
                  <a:close/>
                </a:path>
                <a:path w="886459" h="394334">
                  <a:moveTo>
                    <a:pt x="76200" y="349758"/>
                  </a:moveTo>
                  <a:lnTo>
                    <a:pt x="63500" y="349758"/>
                  </a:lnTo>
                  <a:lnTo>
                    <a:pt x="63500" y="362458"/>
                  </a:lnTo>
                  <a:lnTo>
                    <a:pt x="76200" y="362458"/>
                  </a:lnTo>
                  <a:lnTo>
                    <a:pt x="76200" y="349758"/>
                  </a:lnTo>
                  <a:close/>
                </a:path>
                <a:path w="886459" h="394334">
                  <a:moveTo>
                    <a:pt x="873759" y="349758"/>
                  </a:moveTo>
                  <a:lnTo>
                    <a:pt x="76200" y="349758"/>
                  </a:lnTo>
                  <a:lnTo>
                    <a:pt x="76200" y="362458"/>
                  </a:lnTo>
                  <a:lnTo>
                    <a:pt x="886459" y="362458"/>
                  </a:lnTo>
                  <a:lnTo>
                    <a:pt x="886459" y="356108"/>
                  </a:lnTo>
                  <a:lnTo>
                    <a:pt x="873759" y="356108"/>
                  </a:lnTo>
                  <a:lnTo>
                    <a:pt x="873759" y="349758"/>
                  </a:lnTo>
                  <a:close/>
                </a:path>
                <a:path w="886459" h="394334">
                  <a:moveTo>
                    <a:pt x="873759" y="6350"/>
                  </a:moveTo>
                  <a:lnTo>
                    <a:pt x="873759" y="356108"/>
                  </a:lnTo>
                  <a:lnTo>
                    <a:pt x="880109" y="349758"/>
                  </a:lnTo>
                  <a:lnTo>
                    <a:pt x="886459" y="349758"/>
                  </a:lnTo>
                  <a:lnTo>
                    <a:pt x="886459" y="12700"/>
                  </a:lnTo>
                  <a:lnTo>
                    <a:pt x="880109" y="12700"/>
                  </a:lnTo>
                  <a:lnTo>
                    <a:pt x="873759" y="6350"/>
                  </a:lnTo>
                  <a:close/>
                </a:path>
                <a:path w="886459" h="394334">
                  <a:moveTo>
                    <a:pt x="886459" y="349758"/>
                  </a:moveTo>
                  <a:lnTo>
                    <a:pt x="880109" y="349758"/>
                  </a:lnTo>
                  <a:lnTo>
                    <a:pt x="873759" y="356108"/>
                  </a:lnTo>
                  <a:lnTo>
                    <a:pt x="886459" y="356108"/>
                  </a:lnTo>
                  <a:lnTo>
                    <a:pt x="886459" y="349758"/>
                  </a:lnTo>
                  <a:close/>
                </a:path>
                <a:path w="886459" h="394334">
                  <a:moveTo>
                    <a:pt x="886459" y="0"/>
                  </a:moveTo>
                  <a:lnTo>
                    <a:pt x="651509" y="0"/>
                  </a:lnTo>
                  <a:lnTo>
                    <a:pt x="651509" y="12700"/>
                  </a:lnTo>
                  <a:lnTo>
                    <a:pt x="873759" y="12700"/>
                  </a:lnTo>
                  <a:lnTo>
                    <a:pt x="873759" y="6350"/>
                  </a:lnTo>
                  <a:lnTo>
                    <a:pt x="886459" y="6350"/>
                  </a:lnTo>
                  <a:lnTo>
                    <a:pt x="886459" y="0"/>
                  </a:lnTo>
                  <a:close/>
                </a:path>
                <a:path w="886459" h="394334">
                  <a:moveTo>
                    <a:pt x="886459" y="6350"/>
                  </a:moveTo>
                  <a:lnTo>
                    <a:pt x="873759" y="6350"/>
                  </a:lnTo>
                  <a:lnTo>
                    <a:pt x="880109" y="12700"/>
                  </a:lnTo>
                  <a:lnTo>
                    <a:pt x="886459" y="12700"/>
                  </a:lnTo>
                  <a:lnTo>
                    <a:pt x="886459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0184891" y="1153667"/>
              <a:ext cx="750570" cy="258445"/>
            </a:xfrm>
            <a:custGeom>
              <a:avLst/>
              <a:gdLst/>
              <a:ahLst/>
              <a:cxnLst/>
              <a:rect l="l" t="t" r="r" b="b"/>
              <a:pathLst>
                <a:path w="750570" h="258444">
                  <a:moveTo>
                    <a:pt x="463296" y="257429"/>
                  </a:moveTo>
                  <a:lnTo>
                    <a:pt x="750061" y="138684"/>
                  </a:lnTo>
                </a:path>
                <a:path w="750570" h="258444">
                  <a:moveTo>
                    <a:pt x="0" y="0"/>
                  </a:moveTo>
                  <a:lnTo>
                    <a:pt x="232028" y="0"/>
                  </a:lnTo>
                  <a:lnTo>
                    <a:pt x="232028" y="258064"/>
                  </a:lnTo>
                  <a:lnTo>
                    <a:pt x="463930" y="258064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" name="object 63"/>
          <p:cNvSpPr txBox="1"/>
          <p:nvPr/>
        </p:nvSpPr>
        <p:spPr>
          <a:xfrm>
            <a:off x="11019281" y="1140713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5">
                <a:latin typeface="Cambria Math"/>
                <a:cs typeface="Cambria Math"/>
              </a:rPr>
              <a:t>𝒀(</a:t>
            </a:r>
            <a:r>
              <a:rPr dirty="0" sz="1100" spc="5">
                <a:latin typeface="Cambria Math"/>
                <a:cs typeface="Cambria Math"/>
              </a:rPr>
              <a:t>𝒛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749660" y="1376552"/>
            <a:ext cx="2152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149338" y="893445"/>
            <a:ext cx="46926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10">
                <a:latin typeface="Cambria Math"/>
                <a:cs typeface="Cambria Math"/>
              </a:rPr>
              <a:t>𝑿(𝒔)</a:t>
            </a:r>
            <a:r>
              <a:rPr dirty="0" baseline="-11904" sz="2100" spc="15" b="1">
                <a:latin typeface="Times New Roman"/>
                <a:cs typeface="Times New Roman"/>
              </a:rPr>
              <a:t>+</a:t>
            </a:r>
            <a:endParaRPr baseline="-11904" sz="21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826756" y="932814"/>
            <a:ext cx="2825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9240" algn="l"/>
              </a:tabLst>
            </a:pPr>
            <a:r>
              <a:rPr dirty="0" u="sng" sz="140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40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599044" y="1145870"/>
            <a:ext cx="8509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959595" y="1373124"/>
            <a:ext cx="573405" cy="26098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21285">
              <a:lnSpc>
                <a:spcPct val="100000"/>
              </a:lnSpc>
              <a:spcBef>
                <a:spcPts val="325"/>
              </a:spcBef>
            </a:pPr>
            <a:r>
              <a:rPr dirty="0" sz="1100">
                <a:latin typeface="Cambria Math"/>
                <a:cs typeface="Cambria Math"/>
              </a:rPr>
              <a:t>𝑯(𝒔)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674864" y="1280160"/>
            <a:ext cx="1285240" cy="230504"/>
          </a:xfrm>
          <a:custGeom>
            <a:avLst/>
            <a:gdLst/>
            <a:ahLst/>
            <a:cxnLst/>
            <a:rect l="l" t="t" r="r" b="b"/>
            <a:pathLst>
              <a:path w="1285240" h="230505">
                <a:moveTo>
                  <a:pt x="44450" y="63500"/>
                </a:moveTo>
                <a:lnTo>
                  <a:pt x="31750" y="63500"/>
                </a:lnTo>
                <a:lnTo>
                  <a:pt x="31750" y="230124"/>
                </a:lnTo>
                <a:lnTo>
                  <a:pt x="1284731" y="230124"/>
                </a:lnTo>
                <a:lnTo>
                  <a:pt x="1284731" y="223774"/>
                </a:lnTo>
                <a:lnTo>
                  <a:pt x="44450" y="223774"/>
                </a:lnTo>
                <a:lnTo>
                  <a:pt x="38100" y="217424"/>
                </a:lnTo>
                <a:lnTo>
                  <a:pt x="44450" y="217424"/>
                </a:lnTo>
                <a:lnTo>
                  <a:pt x="44450" y="63500"/>
                </a:lnTo>
                <a:close/>
              </a:path>
              <a:path w="1285240" h="230505">
                <a:moveTo>
                  <a:pt x="44450" y="217424"/>
                </a:moveTo>
                <a:lnTo>
                  <a:pt x="38100" y="217424"/>
                </a:lnTo>
                <a:lnTo>
                  <a:pt x="44450" y="223774"/>
                </a:lnTo>
                <a:lnTo>
                  <a:pt x="44450" y="217424"/>
                </a:lnTo>
                <a:close/>
              </a:path>
              <a:path w="1285240" h="230505">
                <a:moveTo>
                  <a:pt x="1284731" y="217424"/>
                </a:moveTo>
                <a:lnTo>
                  <a:pt x="44450" y="217424"/>
                </a:lnTo>
                <a:lnTo>
                  <a:pt x="44450" y="223774"/>
                </a:lnTo>
                <a:lnTo>
                  <a:pt x="1284731" y="223774"/>
                </a:lnTo>
                <a:lnTo>
                  <a:pt x="1284731" y="217424"/>
                </a:lnTo>
                <a:close/>
              </a:path>
              <a:path w="1285240" h="230505">
                <a:moveTo>
                  <a:pt x="38100" y="0"/>
                </a:moveTo>
                <a:lnTo>
                  <a:pt x="0" y="76200"/>
                </a:lnTo>
                <a:lnTo>
                  <a:pt x="31750" y="76200"/>
                </a:lnTo>
                <a:lnTo>
                  <a:pt x="31750" y="63500"/>
                </a:lnTo>
                <a:lnTo>
                  <a:pt x="69850" y="63500"/>
                </a:lnTo>
                <a:lnTo>
                  <a:pt x="38100" y="0"/>
                </a:lnTo>
                <a:close/>
              </a:path>
              <a:path w="1285240" h="230505">
                <a:moveTo>
                  <a:pt x="69850" y="63500"/>
                </a:moveTo>
                <a:lnTo>
                  <a:pt x="44450" y="63500"/>
                </a:lnTo>
                <a:lnTo>
                  <a:pt x="44450" y="76200"/>
                </a:lnTo>
                <a:lnTo>
                  <a:pt x="76200" y="76200"/>
                </a:lnTo>
                <a:lnTo>
                  <a:pt x="6985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1" name="object 7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2" name="object 7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606665" cy="721360"/>
          </a:xfrm>
          <a:custGeom>
            <a:avLst/>
            <a:gdLst/>
            <a:ahLst/>
            <a:cxnLst/>
            <a:rect l="l" t="t" r="r" b="b"/>
            <a:pathLst>
              <a:path w="7606665" h="721360">
                <a:moveTo>
                  <a:pt x="0" y="720851"/>
                </a:moveTo>
                <a:lnTo>
                  <a:pt x="7606283" y="720851"/>
                </a:lnTo>
                <a:lnTo>
                  <a:pt x="7606283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09143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Lugar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las</a:t>
            </a:r>
            <a:r>
              <a:rPr dirty="0" spc="-10"/>
              <a:t> </a:t>
            </a:r>
            <a:r>
              <a:rPr dirty="0" spc="-5"/>
              <a:t>raíces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sistemas</a:t>
            </a:r>
            <a:r>
              <a:rPr dirty="0" spc="5"/>
              <a:t> </a:t>
            </a:r>
            <a:r>
              <a:rPr dirty="0" spc="-5"/>
              <a:t>discretos</a:t>
            </a:r>
          </a:p>
        </p:txBody>
      </p:sp>
      <p:sp>
        <p:nvSpPr>
          <p:cNvPr id="4" name="object 4"/>
          <p:cNvSpPr/>
          <p:nvPr/>
        </p:nvSpPr>
        <p:spPr>
          <a:xfrm>
            <a:off x="2162936" y="184670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0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0"/>
                </a:lnTo>
                <a:lnTo>
                  <a:pt x="272542" y="116585"/>
                </a:lnTo>
                <a:lnTo>
                  <a:pt x="271662" y="137423"/>
                </a:lnTo>
                <a:lnTo>
                  <a:pt x="258571" y="188340"/>
                </a:lnTo>
                <a:lnTo>
                  <a:pt x="229282" y="220130"/>
                </a:lnTo>
                <a:lnTo>
                  <a:pt x="215900" y="226059"/>
                </a:lnTo>
                <a:lnTo>
                  <a:pt x="218820" y="235712"/>
                </a:lnTo>
                <a:lnTo>
                  <a:pt x="263915" y="208887"/>
                </a:lnTo>
                <a:lnTo>
                  <a:pt x="289163" y="159480"/>
                </a:lnTo>
                <a:lnTo>
                  <a:pt x="294005" y="117855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5" h="236219">
                <a:moveTo>
                  <a:pt x="75183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5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8"/>
                </a:lnTo>
                <a:lnTo>
                  <a:pt x="75183" y="235712"/>
                </a:lnTo>
                <a:lnTo>
                  <a:pt x="78105" y="226059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5"/>
                </a:lnTo>
                <a:lnTo>
                  <a:pt x="22342" y="96512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805809" y="184670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0" y="0"/>
                </a:moveTo>
                <a:lnTo>
                  <a:pt x="215518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0"/>
                </a:lnTo>
                <a:lnTo>
                  <a:pt x="272541" y="116585"/>
                </a:lnTo>
                <a:lnTo>
                  <a:pt x="271662" y="137423"/>
                </a:lnTo>
                <a:lnTo>
                  <a:pt x="258571" y="188340"/>
                </a:lnTo>
                <a:lnTo>
                  <a:pt x="229282" y="220130"/>
                </a:lnTo>
                <a:lnTo>
                  <a:pt x="215900" y="226059"/>
                </a:lnTo>
                <a:lnTo>
                  <a:pt x="218820" y="235712"/>
                </a:lnTo>
                <a:lnTo>
                  <a:pt x="263915" y="208887"/>
                </a:lnTo>
                <a:lnTo>
                  <a:pt x="289163" y="159480"/>
                </a:lnTo>
                <a:lnTo>
                  <a:pt x="294004" y="117855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4" h="236219">
                <a:moveTo>
                  <a:pt x="75183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5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8"/>
                </a:lnTo>
                <a:lnTo>
                  <a:pt x="75183" y="235712"/>
                </a:lnTo>
                <a:lnTo>
                  <a:pt x="78104" y="226059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5"/>
                </a:lnTo>
                <a:lnTo>
                  <a:pt x="22342" y="96512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0" y="0"/>
            <a:ext cx="12192000" cy="1132840"/>
            <a:chOff x="0" y="0"/>
            <a:chExt cx="12192000" cy="1132840"/>
          </a:xfrm>
        </p:grpSpPr>
        <p:sp>
          <p:nvSpPr>
            <p:cNvPr id="7" name="object 7"/>
            <p:cNvSpPr/>
            <p:nvPr/>
          </p:nvSpPr>
          <p:spPr>
            <a:xfrm>
              <a:off x="0" y="720851"/>
              <a:ext cx="4907280" cy="411480"/>
            </a:xfrm>
            <a:custGeom>
              <a:avLst/>
              <a:gdLst/>
              <a:ahLst/>
              <a:cxnLst/>
              <a:rect l="l" t="t" r="r" b="b"/>
              <a:pathLst>
                <a:path w="4907280" h="411480">
                  <a:moveTo>
                    <a:pt x="4907280" y="0"/>
                  </a:moveTo>
                  <a:lnTo>
                    <a:pt x="0" y="0"/>
                  </a:lnTo>
                  <a:lnTo>
                    <a:pt x="0" y="411479"/>
                  </a:lnTo>
                  <a:lnTo>
                    <a:pt x="4907280" y="411479"/>
                  </a:lnTo>
                  <a:lnTo>
                    <a:pt x="4907280" y="0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606283" y="0"/>
              <a:ext cx="4585970" cy="925194"/>
            </a:xfrm>
            <a:custGeom>
              <a:avLst/>
              <a:gdLst/>
              <a:ahLst/>
              <a:cxnLst/>
              <a:rect l="l" t="t" r="r" b="b"/>
              <a:pathLst>
                <a:path w="4585970" h="925194">
                  <a:moveTo>
                    <a:pt x="4585716" y="0"/>
                  </a:moveTo>
                  <a:lnTo>
                    <a:pt x="0" y="0"/>
                  </a:lnTo>
                  <a:lnTo>
                    <a:pt x="0" y="925067"/>
                  </a:lnTo>
                  <a:lnTo>
                    <a:pt x="4585716" y="925067"/>
                  </a:lnTo>
                  <a:lnTo>
                    <a:pt x="45857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9192768" y="207263"/>
            <a:ext cx="576580" cy="2622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28905">
              <a:lnSpc>
                <a:spcPct val="100000"/>
              </a:lnSpc>
              <a:spcBef>
                <a:spcPts val="325"/>
              </a:spcBef>
            </a:pPr>
            <a:r>
              <a:rPr dirty="0" sz="1100">
                <a:latin typeface="Cambria Math"/>
                <a:cs typeface="Cambria Math"/>
              </a:rPr>
              <a:t>𝑹(𝒛)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39756" y="207263"/>
            <a:ext cx="576580" cy="262255"/>
          </a:xfrm>
          <a:custGeom>
            <a:avLst/>
            <a:gdLst/>
            <a:ahLst/>
            <a:cxnLst/>
            <a:rect l="l" t="t" r="r" b="b"/>
            <a:pathLst>
              <a:path w="576579" h="262255">
                <a:moveTo>
                  <a:pt x="0" y="262128"/>
                </a:moveTo>
                <a:lnTo>
                  <a:pt x="576072" y="262128"/>
                </a:lnTo>
                <a:lnTo>
                  <a:pt x="576072" y="0"/>
                </a:lnTo>
                <a:lnTo>
                  <a:pt x="0" y="0"/>
                </a:lnTo>
                <a:lnTo>
                  <a:pt x="0" y="26212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0358119" y="235712"/>
            <a:ext cx="30670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>
                <a:latin typeface="Cambria Math"/>
                <a:cs typeface="Cambria Math"/>
              </a:rPr>
              <a:t>𝑮</a:t>
            </a:r>
            <a:r>
              <a:rPr dirty="0" sz="1100" spc="-5">
                <a:latin typeface="Cambria Math"/>
                <a:cs typeface="Cambria Math"/>
              </a:rPr>
              <a:t>(𝒔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860792" y="207073"/>
            <a:ext cx="3424554" cy="260985"/>
            <a:chOff x="7860792" y="207073"/>
            <a:chExt cx="3424554" cy="260985"/>
          </a:xfrm>
        </p:grpSpPr>
        <p:sp>
          <p:nvSpPr>
            <p:cNvPr id="13" name="object 13"/>
            <p:cNvSpPr/>
            <p:nvPr/>
          </p:nvSpPr>
          <p:spPr>
            <a:xfrm>
              <a:off x="8218932" y="211836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59">
                  <a:moveTo>
                    <a:pt x="0" y="125730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60" y="125730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60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3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022080" y="300228"/>
              <a:ext cx="171196" cy="7620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7860792" y="300227"/>
              <a:ext cx="3424554" cy="76200"/>
            </a:xfrm>
            <a:custGeom>
              <a:avLst/>
              <a:gdLst/>
              <a:ahLst/>
              <a:cxnLst/>
              <a:rect l="l" t="t" r="r" b="b"/>
              <a:pathLst>
                <a:path w="3424554" h="76200">
                  <a:moveTo>
                    <a:pt x="358013" y="38100"/>
                  </a:moveTo>
                  <a:lnTo>
                    <a:pt x="345313" y="31750"/>
                  </a:lnTo>
                  <a:lnTo>
                    <a:pt x="281813" y="0"/>
                  </a:lnTo>
                  <a:lnTo>
                    <a:pt x="281813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281813" y="44450"/>
                  </a:lnTo>
                  <a:lnTo>
                    <a:pt x="281813" y="76200"/>
                  </a:lnTo>
                  <a:lnTo>
                    <a:pt x="345313" y="44450"/>
                  </a:lnTo>
                  <a:lnTo>
                    <a:pt x="358013" y="38100"/>
                  </a:lnTo>
                  <a:close/>
                </a:path>
                <a:path w="3424554" h="76200">
                  <a:moveTo>
                    <a:pt x="2379091" y="38100"/>
                  </a:moveTo>
                  <a:lnTo>
                    <a:pt x="2366391" y="31750"/>
                  </a:lnTo>
                  <a:lnTo>
                    <a:pt x="2302891" y="0"/>
                  </a:lnTo>
                  <a:lnTo>
                    <a:pt x="2302891" y="31750"/>
                  </a:lnTo>
                  <a:lnTo>
                    <a:pt x="1908048" y="31750"/>
                  </a:lnTo>
                  <a:lnTo>
                    <a:pt x="1908048" y="44450"/>
                  </a:lnTo>
                  <a:lnTo>
                    <a:pt x="2302891" y="44450"/>
                  </a:lnTo>
                  <a:lnTo>
                    <a:pt x="2302891" y="76200"/>
                  </a:lnTo>
                  <a:lnTo>
                    <a:pt x="2366391" y="44450"/>
                  </a:lnTo>
                  <a:lnTo>
                    <a:pt x="2379091" y="38100"/>
                  </a:lnTo>
                  <a:close/>
                </a:path>
                <a:path w="3424554" h="76200">
                  <a:moveTo>
                    <a:pt x="3424047" y="38100"/>
                  </a:moveTo>
                  <a:lnTo>
                    <a:pt x="3411347" y="31750"/>
                  </a:lnTo>
                  <a:lnTo>
                    <a:pt x="3347847" y="0"/>
                  </a:lnTo>
                  <a:lnTo>
                    <a:pt x="3347847" y="31750"/>
                  </a:lnTo>
                  <a:lnTo>
                    <a:pt x="2955036" y="31750"/>
                  </a:lnTo>
                  <a:lnTo>
                    <a:pt x="2955036" y="44450"/>
                  </a:lnTo>
                  <a:lnTo>
                    <a:pt x="3347847" y="44450"/>
                  </a:lnTo>
                  <a:lnTo>
                    <a:pt x="3347847" y="76200"/>
                  </a:lnTo>
                  <a:lnTo>
                    <a:pt x="3411347" y="44450"/>
                  </a:lnTo>
                  <a:lnTo>
                    <a:pt x="3424047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470392" y="219456"/>
              <a:ext cx="501650" cy="119380"/>
            </a:xfrm>
            <a:custGeom>
              <a:avLst/>
              <a:gdLst/>
              <a:ahLst/>
              <a:cxnLst/>
              <a:rect l="l" t="t" r="r" b="b"/>
              <a:pathLst>
                <a:path w="501650" h="119379">
                  <a:moveTo>
                    <a:pt x="0" y="118872"/>
                  </a:moveTo>
                  <a:lnTo>
                    <a:pt x="215264" y="118872"/>
                  </a:lnTo>
                </a:path>
                <a:path w="501650" h="119379">
                  <a:moveTo>
                    <a:pt x="214883" y="118745"/>
                  </a:moveTo>
                  <a:lnTo>
                    <a:pt x="50165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8748014" y="264668"/>
            <a:ext cx="21526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026267" y="141859"/>
            <a:ext cx="30162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5">
                <a:latin typeface="Cambria Math"/>
                <a:cs typeface="Cambria Math"/>
              </a:rPr>
              <a:t>𝒀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-5">
                <a:latin typeface="Cambria Math"/>
                <a:cs typeface="Cambria Math"/>
              </a:rPr>
              <a:t>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0165080" y="331977"/>
            <a:ext cx="1713864" cy="394335"/>
            <a:chOff x="10165080" y="331977"/>
            <a:chExt cx="1713864" cy="394335"/>
          </a:xfrm>
        </p:grpSpPr>
        <p:sp>
          <p:nvSpPr>
            <p:cNvPr id="20" name="object 20"/>
            <p:cNvSpPr/>
            <p:nvPr/>
          </p:nvSpPr>
          <p:spPr>
            <a:xfrm>
              <a:off x="10165080" y="331977"/>
              <a:ext cx="1713864" cy="394335"/>
            </a:xfrm>
            <a:custGeom>
              <a:avLst/>
              <a:gdLst/>
              <a:ahLst/>
              <a:cxnLst/>
              <a:rect l="l" t="t" r="r" b="b"/>
              <a:pathLst>
                <a:path w="1713865" h="394334">
                  <a:moveTo>
                    <a:pt x="886460" y="0"/>
                  </a:moveTo>
                  <a:lnTo>
                    <a:pt x="651510" y="0"/>
                  </a:lnTo>
                  <a:lnTo>
                    <a:pt x="651510" y="12700"/>
                  </a:lnTo>
                  <a:lnTo>
                    <a:pt x="873760" y="12700"/>
                  </a:lnTo>
                  <a:lnTo>
                    <a:pt x="873760" y="349758"/>
                  </a:lnTo>
                  <a:lnTo>
                    <a:pt x="76200" y="349758"/>
                  </a:lnTo>
                  <a:lnTo>
                    <a:pt x="76200" y="318008"/>
                  </a:lnTo>
                  <a:lnTo>
                    <a:pt x="0" y="356108"/>
                  </a:lnTo>
                  <a:lnTo>
                    <a:pt x="76200" y="394208"/>
                  </a:lnTo>
                  <a:lnTo>
                    <a:pt x="76200" y="362458"/>
                  </a:lnTo>
                  <a:lnTo>
                    <a:pt x="886460" y="362458"/>
                  </a:lnTo>
                  <a:lnTo>
                    <a:pt x="886460" y="356108"/>
                  </a:lnTo>
                  <a:lnTo>
                    <a:pt x="886460" y="349758"/>
                  </a:lnTo>
                  <a:lnTo>
                    <a:pt x="886460" y="12700"/>
                  </a:lnTo>
                  <a:lnTo>
                    <a:pt x="886460" y="6350"/>
                  </a:lnTo>
                  <a:lnTo>
                    <a:pt x="886460" y="0"/>
                  </a:lnTo>
                  <a:close/>
                </a:path>
                <a:path w="1713865" h="394334">
                  <a:moveTo>
                    <a:pt x="1501648" y="257556"/>
                  </a:moveTo>
                  <a:lnTo>
                    <a:pt x="1450848" y="257556"/>
                  </a:lnTo>
                  <a:lnTo>
                    <a:pt x="1450848" y="270256"/>
                  </a:lnTo>
                  <a:lnTo>
                    <a:pt x="1501648" y="270256"/>
                  </a:lnTo>
                  <a:lnTo>
                    <a:pt x="1501648" y="257556"/>
                  </a:lnTo>
                  <a:close/>
                </a:path>
                <a:path w="1713865" h="394334">
                  <a:moveTo>
                    <a:pt x="1590548" y="257556"/>
                  </a:moveTo>
                  <a:lnTo>
                    <a:pt x="1539748" y="257556"/>
                  </a:lnTo>
                  <a:lnTo>
                    <a:pt x="1539748" y="270256"/>
                  </a:lnTo>
                  <a:lnTo>
                    <a:pt x="1590548" y="270256"/>
                  </a:lnTo>
                  <a:lnTo>
                    <a:pt x="1590548" y="257556"/>
                  </a:lnTo>
                  <a:close/>
                </a:path>
                <a:path w="1713865" h="394334">
                  <a:moveTo>
                    <a:pt x="1713865" y="263906"/>
                  </a:moveTo>
                  <a:lnTo>
                    <a:pt x="1701165" y="257556"/>
                  </a:lnTo>
                  <a:lnTo>
                    <a:pt x="1637665" y="225806"/>
                  </a:lnTo>
                  <a:lnTo>
                    <a:pt x="1637665" y="257556"/>
                  </a:lnTo>
                  <a:lnTo>
                    <a:pt x="1628648" y="257556"/>
                  </a:lnTo>
                  <a:lnTo>
                    <a:pt x="1628648" y="270256"/>
                  </a:lnTo>
                  <a:lnTo>
                    <a:pt x="1637665" y="270256"/>
                  </a:lnTo>
                  <a:lnTo>
                    <a:pt x="1637665" y="302006"/>
                  </a:lnTo>
                  <a:lnTo>
                    <a:pt x="1701165" y="270256"/>
                  </a:lnTo>
                  <a:lnTo>
                    <a:pt x="1713865" y="2639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0815828" y="338327"/>
              <a:ext cx="751840" cy="258445"/>
            </a:xfrm>
            <a:custGeom>
              <a:avLst/>
              <a:gdLst/>
              <a:ahLst/>
              <a:cxnLst/>
              <a:rect l="l" t="t" r="r" b="b"/>
              <a:pathLst>
                <a:path w="751840" h="258445">
                  <a:moveTo>
                    <a:pt x="464820" y="257429"/>
                  </a:moveTo>
                  <a:lnTo>
                    <a:pt x="751586" y="138684"/>
                  </a:lnTo>
                </a:path>
                <a:path w="751840" h="258445">
                  <a:moveTo>
                    <a:pt x="0" y="0"/>
                  </a:moveTo>
                  <a:lnTo>
                    <a:pt x="232028" y="0"/>
                  </a:lnTo>
                  <a:lnTo>
                    <a:pt x="232028" y="258063"/>
                  </a:lnTo>
                  <a:lnTo>
                    <a:pt x="463930" y="258063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11651106" y="324738"/>
            <a:ext cx="30353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5">
                <a:latin typeface="Cambria Math"/>
                <a:cs typeface="Cambria Math"/>
              </a:rPr>
              <a:t>𝒀(</a:t>
            </a:r>
            <a:r>
              <a:rPr dirty="0" sz="1100" spc="5">
                <a:latin typeface="Cambria Math"/>
                <a:cs typeface="Cambria Math"/>
              </a:rPr>
              <a:t>𝒛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381485" y="560577"/>
            <a:ext cx="2152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793990" y="77470"/>
            <a:ext cx="44386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100" spc="10">
                <a:latin typeface="Cambria Math"/>
                <a:cs typeface="Cambria Math"/>
              </a:rPr>
              <a:t>𝑿(𝒔)</a:t>
            </a:r>
            <a:r>
              <a:rPr dirty="0" baseline="-11904" sz="2100" spc="15" b="1">
                <a:latin typeface="Times New Roman"/>
                <a:cs typeface="Times New Roman"/>
              </a:rPr>
              <a:t>+</a:t>
            </a:r>
            <a:endParaRPr baseline="-11904" sz="21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243316" y="330200"/>
            <a:ext cx="5969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590531" y="556259"/>
            <a:ext cx="574675" cy="2622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2544" rIns="0" bIns="0" rtlCol="0" vert="horz">
            <a:spAutoFit/>
          </a:bodyPr>
          <a:lstStyle/>
          <a:p>
            <a:pPr marL="121920">
              <a:lnSpc>
                <a:spcPct val="100000"/>
              </a:lnSpc>
              <a:spcBef>
                <a:spcPts val="334"/>
              </a:spcBef>
            </a:pPr>
            <a:r>
              <a:rPr dirty="0" sz="1100">
                <a:latin typeface="Cambria Math"/>
                <a:cs typeface="Cambria Math"/>
              </a:rPr>
              <a:t>𝑯(𝒔)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305800" y="463295"/>
            <a:ext cx="1285240" cy="230504"/>
          </a:xfrm>
          <a:custGeom>
            <a:avLst/>
            <a:gdLst/>
            <a:ahLst/>
            <a:cxnLst/>
            <a:rect l="l" t="t" r="r" b="b"/>
            <a:pathLst>
              <a:path w="1285240" h="230504">
                <a:moveTo>
                  <a:pt x="44450" y="63500"/>
                </a:moveTo>
                <a:lnTo>
                  <a:pt x="31750" y="63500"/>
                </a:lnTo>
                <a:lnTo>
                  <a:pt x="31750" y="230124"/>
                </a:lnTo>
                <a:lnTo>
                  <a:pt x="1284731" y="230124"/>
                </a:lnTo>
                <a:lnTo>
                  <a:pt x="1284731" y="223774"/>
                </a:lnTo>
                <a:lnTo>
                  <a:pt x="44450" y="223774"/>
                </a:lnTo>
                <a:lnTo>
                  <a:pt x="38100" y="217424"/>
                </a:lnTo>
                <a:lnTo>
                  <a:pt x="44450" y="217424"/>
                </a:lnTo>
                <a:lnTo>
                  <a:pt x="44450" y="63500"/>
                </a:lnTo>
                <a:close/>
              </a:path>
              <a:path w="1285240" h="230504">
                <a:moveTo>
                  <a:pt x="44450" y="217424"/>
                </a:moveTo>
                <a:lnTo>
                  <a:pt x="38100" y="217424"/>
                </a:lnTo>
                <a:lnTo>
                  <a:pt x="44450" y="223774"/>
                </a:lnTo>
                <a:lnTo>
                  <a:pt x="44450" y="217424"/>
                </a:lnTo>
                <a:close/>
              </a:path>
              <a:path w="1285240" h="230504">
                <a:moveTo>
                  <a:pt x="1284731" y="217424"/>
                </a:moveTo>
                <a:lnTo>
                  <a:pt x="44450" y="217424"/>
                </a:lnTo>
                <a:lnTo>
                  <a:pt x="44450" y="223774"/>
                </a:lnTo>
                <a:lnTo>
                  <a:pt x="1284731" y="223774"/>
                </a:lnTo>
                <a:lnTo>
                  <a:pt x="1284731" y="217424"/>
                </a:lnTo>
                <a:close/>
              </a:path>
              <a:path w="1285240" h="230504">
                <a:moveTo>
                  <a:pt x="38100" y="0"/>
                </a:moveTo>
                <a:lnTo>
                  <a:pt x="0" y="76200"/>
                </a:lnTo>
                <a:lnTo>
                  <a:pt x="31750" y="76200"/>
                </a:lnTo>
                <a:lnTo>
                  <a:pt x="31750" y="63500"/>
                </a:lnTo>
                <a:lnTo>
                  <a:pt x="69850" y="63500"/>
                </a:lnTo>
                <a:lnTo>
                  <a:pt x="38100" y="0"/>
                </a:lnTo>
                <a:close/>
              </a:path>
              <a:path w="1285240" h="230504">
                <a:moveTo>
                  <a:pt x="69850" y="63500"/>
                </a:moveTo>
                <a:lnTo>
                  <a:pt x="44450" y="63500"/>
                </a:lnTo>
                <a:lnTo>
                  <a:pt x="44450" y="76200"/>
                </a:lnTo>
                <a:lnTo>
                  <a:pt x="76200" y="76200"/>
                </a:lnTo>
                <a:lnTo>
                  <a:pt x="6985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945004" y="584578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563" y="8597"/>
                </a:lnTo>
                <a:lnTo>
                  <a:pt x="206777" y="13915"/>
                </a:lnTo>
                <a:lnTo>
                  <a:pt x="217312" y="21277"/>
                </a:lnTo>
                <a:lnTo>
                  <a:pt x="238726" y="55414"/>
                </a:lnTo>
                <a:lnTo>
                  <a:pt x="245744" y="104813"/>
                </a:lnTo>
                <a:lnTo>
                  <a:pt x="244959" y="123489"/>
                </a:lnTo>
                <a:lnTo>
                  <a:pt x="233171" y="169214"/>
                </a:lnTo>
                <a:lnTo>
                  <a:pt x="206918" y="197805"/>
                </a:lnTo>
                <a:lnTo>
                  <a:pt x="194818" y="203149"/>
                </a:lnTo>
                <a:lnTo>
                  <a:pt x="197484" y="211747"/>
                </a:lnTo>
                <a:lnTo>
                  <a:pt x="238007" y="187710"/>
                </a:lnTo>
                <a:lnTo>
                  <a:pt x="260683" y="143335"/>
                </a:lnTo>
                <a:lnTo>
                  <a:pt x="265049" y="105930"/>
                </a:lnTo>
                <a:lnTo>
                  <a:pt x="263953" y="86520"/>
                </a:lnTo>
                <a:lnTo>
                  <a:pt x="247522" y="37109"/>
                </a:lnTo>
                <a:lnTo>
                  <a:pt x="212840" y="5541"/>
                </a:lnTo>
                <a:lnTo>
                  <a:pt x="197484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219" y="24095"/>
                </a:lnTo>
                <a:lnTo>
                  <a:pt x="4381" y="68581"/>
                </a:lnTo>
                <a:lnTo>
                  <a:pt x="0" y="105930"/>
                </a:lnTo>
                <a:lnTo>
                  <a:pt x="1093" y="125383"/>
                </a:lnTo>
                <a:lnTo>
                  <a:pt x="17399" y="174739"/>
                </a:lnTo>
                <a:lnTo>
                  <a:pt x="52153" y="206212"/>
                </a:lnTo>
                <a:lnTo>
                  <a:pt x="67563" y="211747"/>
                </a:lnTo>
                <a:lnTo>
                  <a:pt x="70231" y="203149"/>
                </a:lnTo>
                <a:lnTo>
                  <a:pt x="58183" y="197805"/>
                </a:lnTo>
                <a:lnTo>
                  <a:pt x="47767" y="190368"/>
                </a:lnTo>
                <a:lnTo>
                  <a:pt x="26376" y="15568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398" y="13915"/>
                </a:lnTo>
                <a:lnTo>
                  <a:pt x="70612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440048" y="584578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563" y="8597"/>
                </a:lnTo>
                <a:lnTo>
                  <a:pt x="206777" y="13915"/>
                </a:lnTo>
                <a:lnTo>
                  <a:pt x="217312" y="21277"/>
                </a:lnTo>
                <a:lnTo>
                  <a:pt x="238726" y="55414"/>
                </a:lnTo>
                <a:lnTo>
                  <a:pt x="245745" y="104813"/>
                </a:lnTo>
                <a:lnTo>
                  <a:pt x="244959" y="123489"/>
                </a:lnTo>
                <a:lnTo>
                  <a:pt x="233172" y="169214"/>
                </a:lnTo>
                <a:lnTo>
                  <a:pt x="206918" y="197805"/>
                </a:lnTo>
                <a:lnTo>
                  <a:pt x="194817" y="203149"/>
                </a:lnTo>
                <a:lnTo>
                  <a:pt x="197485" y="211747"/>
                </a:lnTo>
                <a:lnTo>
                  <a:pt x="238007" y="187710"/>
                </a:lnTo>
                <a:lnTo>
                  <a:pt x="260683" y="143335"/>
                </a:lnTo>
                <a:lnTo>
                  <a:pt x="265049" y="105930"/>
                </a:lnTo>
                <a:lnTo>
                  <a:pt x="263953" y="86520"/>
                </a:lnTo>
                <a:lnTo>
                  <a:pt x="247523" y="37109"/>
                </a:lnTo>
                <a:lnTo>
                  <a:pt x="212840" y="5541"/>
                </a:lnTo>
                <a:lnTo>
                  <a:pt x="197485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219" y="24095"/>
                </a:lnTo>
                <a:lnTo>
                  <a:pt x="4381" y="68581"/>
                </a:lnTo>
                <a:lnTo>
                  <a:pt x="0" y="105930"/>
                </a:lnTo>
                <a:lnTo>
                  <a:pt x="1093" y="125383"/>
                </a:lnTo>
                <a:lnTo>
                  <a:pt x="17399" y="174739"/>
                </a:lnTo>
                <a:lnTo>
                  <a:pt x="52153" y="206212"/>
                </a:lnTo>
                <a:lnTo>
                  <a:pt x="67563" y="211747"/>
                </a:lnTo>
                <a:lnTo>
                  <a:pt x="70230" y="203149"/>
                </a:lnTo>
                <a:lnTo>
                  <a:pt x="58183" y="197805"/>
                </a:lnTo>
                <a:lnTo>
                  <a:pt x="47767" y="190368"/>
                </a:lnTo>
                <a:lnTo>
                  <a:pt x="26376" y="15568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398" y="13915"/>
                </a:lnTo>
                <a:lnTo>
                  <a:pt x="70612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764538" y="5281371"/>
            <a:ext cx="2399030" cy="7950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R="12065">
              <a:lnSpc>
                <a:spcPct val="100000"/>
              </a:lnSpc>
              <a:spcBef>
                <a:spcPts val="105"/>
              </a:spcBef>
            </a:pPr>
            <a:r>
              <a:rPr dirty="0" sz="2000" spc="-10" b="1">
                <a:solidFill>
                  <a:srgbClr val="C00000"/>
                </a:solidFill>
                <a:latin typeface="Calibri"/>
                <a:cs typeface="Calibri"/>
              </a:rPr>
              <a:t>Lugar</a:t>
            </a:r>
            <a:r>
              <a:rPr dirty="0" sz="2000" spc="-1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2000" spc="-2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C00000"/>
                </a:solidFill>
                <a:latin typeface="Calibri"/>
                <a:cs typeface="Calibri"/>
              </a:rPr>
              <a:t>las Raíces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490"/>
              </a:spcBef>
              <a:tabLst>
                <a:tab pos="514984" algn="l"/>
                <a:tab pos="2011680" algn="l"/>
              </a:tabLst>
            </a:pPr>
            <a:r>
              <a:rPr dirty="0" sz="1800">
                <a:latin typeface="Cambria Math"/>
                <a:cs typeface="Cambria Math"/>
              </a:rPr>
              <a:t>𝑃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mbria Math"/>
                <a:cs typeface="Cambria Math"/>
              </a:rPr>
              <a:t>𝑲</a:t>
            </a:r>
            <a:r>
              <a:rPr dirty="0" sz="1800" spc="-5">
                <a:latin typeface="Cambria Math"/>
                <a:cs typeface="Cambria Math"/>
              </a:rPr>
              <a:t>𝐺𝐻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0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15657" y="4632959"/>
            <a:ext cx="416559" cy="212090"/>
          </a:xfrm>
          <a:custGeom>
            <a:avLst/>
            <a:gdLst/>
            <a:ahLst/>
            <a:cxnLst/>
            <a:rect l="l" t="t" r="r" b="b"/>
            <a:pathLst>
              <a:path w="416559" h="212089">
                <a:moveTo>
                  <a:pt x="348348" y="0"/>
                </a:moveTo>
                <a:lnTo>
                  <a:pt x="345338" y="8635"/>
                </a:lnTo>
                <a:lnTo>
                  <a:pt x="357598" y="13946"/>
                </a:lnTo>
                <a:lnTo>
                  <a:pt x="368123" y="21304"/>
                </a:lnTo>
                <a:lnTo>
                  <a:pt x="389561" y="55449"/>
                </a:lnTo>
                <a:lnTo>
                  <a:pt x="396633" y="104901"/>
                </a:lnTo>
                <a:lnTo>
                  <a:pt x="395847" y="123570"/>
                </a:lnTo>
                <a:lnTo>
                  <a:pt x="384060" y="169290"/>
                </a:lnTo>
                <a:lnTo>
                  <a:pt x="357737" y="197865"/>
                </a:lnTo>
                <a:lnTo>
                  <a:pt x="345668" y="203200"/>
                </a:lnTo>
                <a:lnTo>
                  <a:pt x="348348" y="211835"/>
                </a:lnTo>
                <a:lnTo>
                  <a:pt x="388771" y="187779"/>
                </a:lnTo>
                <a:lnTo>
                  <a:pt x="411556" y="143398"/>
                </a:lnTo>
                <a:lnTo>
                  <a:pt x="415937" y="106044"/>
                </a:lnTo>
                <a:lnTo>
                  <a:pt x="414842" y="86592"/>
                </a:lnTo>
                <a:lnTo>
                  <a:pt x="398411" y="37210"/>
                </a:lnTo>
                <a:lnTo>
                  <a:pt x="363700" y="5599"/>
                </a:lnTo>
                <a:lnTo>
                  <a:pt x="348348" y="0"/>
                </a:lnTo>
                <a:close/>
              </a:path>
              <a:path w="416559" h="212089">
                <a:moveTo>
                  <a:pt x="67525" y="0"/>
                </a:moveTo>
                <a:lnTo>
                  <a:pt x="27142" y="24181"/>
                </a:lnTo>
                <a:lnTo>
                  <a:pt x="4364" y="68627"/>
                </a:lnTo>
                <a:lnTo>
                  <a:pt x="0" y="106044"/>
                </a:lnTo>
                <a:lnTo>
                  <a:pt x="1088" y="125477"/>
                </a:lnTo>
                <a:lnTo>
                  <a:pt x="17411" y="174751"/>
                </a:lnTo>
                <a:lnTo>
                  <a:pt x="52128" y="206309"/>
                </a:lnTo>
                <a:lnTo>
                  <a:pt x="67525" y="211835"/>
                </a:lnTo>
                <a:lnTo>
                  <a:pt x="70205" y="203200"/>
                </a:lnTo>
                <a:lnTo>
                  <a:pt x="58142" y="197865"/>
                </a:lnTo>
                <a:lnTo>
                  <a:pt x="47729" y="190436"/>
                </a:lnTo>
                <a:lnTo>
                  <a:pt x="26370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64" y="42163"/>
                </a:lnTo>
                <a:lnTo>
                  <a:pt x="58330" y="13946"/>
                </a:lnTo>
                <a:lnTo>
                  <a:pt x="70548" y="8635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048764" y="463168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320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3200"/>
                </a:lnTo>
                <a:lnTo>
                  <a:pt x="18542" y="203200"/>
                </a:lnTo>
                <a:lnTo>
                  <a:pt x="18542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265934" y="4631689"/>
            <a:ext cx="339725" cy="213360"/>
          </a:xfrm>
          <a:custGeom>
            <a:avLst/>
            <a:gdLst/>
            <a:ahLst/>
            <a:cxnLst/>
            <a:rect l="l" t="t" r="r" b="b"/>
            <a:pathLst>
              <a:path w="339725" h="213360">
                <a:moveTo>
                  <a:pt x="70485" y="9906"/>
                </a:moveTo>
                <a:lnTo>
                  <a:pt x="67564" y="1270"/>
                </a:lnTo>
                <a:lnTo>
                  <a:pt x="52197" y="6870"/>
                </a:lnTo>
                <a:lnTo>
                  <a:pt x="38709" y="14922"/>
                </a:lnTo>
                <a:lnTo>
                  <a:pt x="9804" y="53441"/>
                </a:lnTo>
                <a:lnTo>
                  <a:pt x="0" y="107315"/>
                </a:lnTo>
                <a:lnTo>
                  <a:pt x="1092" y="126758"/>
                </a:lnTo>
                <a:lnTo>
                  <a:pt x="17399" y="176022"/>
                </a:lnTo>
                <a:lnTo>
                  <a:pt x="52133" y="207581"/>
                </a:lnTo>
                <a:lnTo>
                  <a:pt x="67564" y="213106"/>
                </a:lnTo>
                <a:lnTo>
                  <a:pt x="70231" y="204470"/>
                </a:lnTo>
                <a:lnTo>
                  <a:pt x="58127" y="199136"/>
                </a:lnTo>
                <a:lnTo>
                  <a:pt x="47713" y="191706"/>
                </a:lnTo>
                <a:lnTo>
                  <a:pt x="26365" y="157035"/>
                </a:lnTo>
                <a:lnTo>
                  <a:pt x="19304" y="106172"/>
                </a:lnTo>
                <a:lnTo>
                  <a:pt x="20078" y="88112"/>
                </a:lnTo>
                <a:lnTo>
                  <a:pt x="31877" y="43434"/>
                </a:lnTo>
                <a:lnTo>
                  <a:pt x="58280" y="15227"/>
                </a:lnTo>
                <a:lnTo>
                  <a:pt x="70485" y="9906"/>
                </a:lnTo>
                <a:close/>
              </a:path>
              <a:path w="339725" h="213360">
                <a:moveTo>
                  <a:pt x="265049" y="107315"/>
                </a:moveTo>
                <a:lnTo>
                  <a:pt x="255181" y="53441"/>
                </a:lnTo>
                <a:lnTo>
                  <a:pt x="226263" y="14922"/>
                </a:lnTo>
                <a:lnTo>
                  <a:pt x="197485" y="1270"/>
                </a:lnTo>
                <a:lnTo>
                  <a:pt x="194437" y="9906"/>
                </a:lnTo>
                <a:lnTo>
                  <a:pt x="206692" y="15227"/>
                </a:lnTo>
                <a:lnTo>
                  <a:pt x="217233" y="22580"/>
                </a:lnTo>
                <a:lnTo>
                  <a:pt x="238671" y="56730"/>
                </a:lnTo>
                <a:lnTo>
                  <a:pt x="245745" y="106172"/>
                </a:lnTo>
                <a:lnTo>
                  <a:pt x="244957" y="124841"/>
                </a:lnTo>
                <a:lnTo>
                  <a:pt x="233172" y="170561"/>
                </a:lnTo>
                <a:lnTo>
                  <a:pt x="206857" y="199136"/>
                </a:lnTo>
                <a:lnTo>
                  <a:pt x="194818" y="204470"/>
                </a:lnTo>
                <a:lnTo>
                  <a:pt x="197485" y="213106"/>
                </a:lnTo>
                <a:lnTo>
                  <a:pt x="237871" y="189052"/>
                </a:lnTo>
                <a:lnTo>
                  <a:pt x="260667" y="144678"/>
                </a:lnTo>
                <a:lnTo>
                  <a:pt x="263944" y="126758"/>
                </a:lnTo>
                <a:lnTo>
                  <a:pt x="265049" y="107315"/>
                </a:lnTo>
                <a:close/>
              </a:path>
              <a:path w="339725" h="213360">
                <a:moveTo>
                  <a:pt x="339217" y="0"/>
                </a:moveTo>
                <a:lnTo>
                  <a:pt x="289433" y="0"/>
                </a:lnTo>
                <a:lnTo>
                  <a:pt x="289433" y="7620"/>
                </a:lnTo>
                <a:lnTo>
                  <a:pt x="320802" y="7620"/>
                </a:lnTo>
                <a:lnTo>
                  <a:pt x="320802" y="203200"/>
                </a:lnTo>
                <a:lnTo>
                  <a:pt x="289433" y="203200"/>
                </a:lnTo>
                <a:lnTo>
                  <a:pt x="289433" y="212090"/>
                </a:lnTo>
                <a:lnTo>
                  <a:pt x="339217" y="212090"/>
                </a:lnTo>
                <a:lnTo>
                  <a:pt x="339217" y="203200"/>
                </a:lnTo>
                <a:lnTo>
                  <a:pt x="339217" y="7620"/>
                </a:lnTo>
                <a:lnTo>
                  <a:pt x="3392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725119" y="4563236"/>
            <a:ext cx="176466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690245" algn="l"/>
              </a:tabLst>
            </a:pPr>
            <a:r>
              <a:rPr dirty="0" sz="1800">
                <a:latin typeface="Cambria Math"/>
                <a:cs typeface="Cambria Math"/>
              </a:rPr>
              <a:t>𝑦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=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 spc="30">
                <a:latin typeface="Cambria Math"/>
                <a:cs typeface="Cambria Math"/>
              </a:rPr>
              <a:t>𝑍</a:t>
            </a:r>
            <a:r>
              <a:rPr dirty="0" baseline="27777" sz="1950" spc="44">
                <a:latin typeface="Cambria Math"/>
                <a:cs typeface="Cambria Math"/>
              </a:rPr>
              <a:t>−1 </a:t>
            </a:r>
            <a:r>
              <a:rPr dirty="0" baseline="27777" sz="1950" spc="1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656077" y="4479417"/>
            <a:ext cx="6750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=</a:t>
            </a:r>
            <a:r>
              <a:rPr dirty="0" baseline="-20061" sz="2700" spc="75">
                <a:latin typeface="Cambria Math"/>
                <a:cs typeface="Cambria Math"/>
              </a:rPr>
              <a:t> </a:t>
            </a:r>
            <a:r>
              <a:rPr dirty="0" baseline="-20061" sz="2700" spc="44">
                <a:latin typeface="Cambria Math"/>
                <a:cs typeface="Cambria Math"/>
              </a:rPr>
              <a:t>𝑍</a:t>
            </a:r>
            <a:r>
              <a:rPr dirty="0" sz="1300" spc="30">
                <a:latin typeface="Cambria Math"/>
                <a:cs typeface="Cambria Math"/>
              </a:rPr>
              <a:t>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363849" y="4450079"/>
            <a:ext cx="1261110" cy="576580"/>
          </a:xfrm>
          <a:custGeom>
            <a:avLst/>
            <a:gdLst/>
            <a:ahLst/>
            <a:cxnLst/>
            <a:rect l="l" t="t" r="r" b="b"/>
            <a:pathLst>
              <a:path w="1261110" h="576579">
                <a:moveTo>
                  <a:pt x="57404" y="0"/>
                </a:moveTo>
                <a:lnTo>
                  <a:pt x="0" y="0"/>
                </a:lnTo>
                <a:lnTo>
                  <a:pt x="0" y="10160"/>
                </a:lnTo>
                <a:lnTo>
                  <a:pt x="0" y="566420"/>
                </a:lnTo>
                <a:lnTo>
                  <a:pt x="0" y="576580"/>
                </a:lnTo>
                <a:lnTo>
                  <a:pt x="57404" y="576580"/>
                </a:lnTo>
                <a:lnTo>
                  <a:pt x="57404" y="566420"/>
                </a:lnTo>
                <a:lnTo>
                  <a:pt x="21844" y="566420"/>
                </a:lnTo>
                <a:lnTo>
                  <a:pt x="21844" y="10160"/>
                </a:lnTo>
                <a:lnTo>
                  <a:pt x="57404" y="10160"/>
                </a:lnTo>
                <a:lnTo>
                  <a:pt x="57404" y="0"/>
                </a:lnTo>
                <a:close/>
              </a:path>
              <a:path w="1261110" h="576579">
                <a:moveTo>
                  <a:pt x="763270" y="17780"/>
                </a:moveTo>
                <a:lnTo>
                  <a:pt x="760349" y="9144"/>
                </a:lnTo>
                <a:lnTo>
                  <a:pt x="744982" y="14744"/>
                </a:lnTo>
                <a:lnTo>
                  <a:pt x="731494" y="22809"/>
                </a:lnTo>
                <a:lnTo>
                  <a:pt x="702589" y="61315"/>
                </a:lnTo>
                <a:lnTo>
                  <a:pt x="692785" y="115189"/>
                </a:lnTo>
                <a:lnTo>
                  <a:pt x="693877" y="134632"/>
                </a:lnTo>
                <a:lnTo>
                  <a:pt x="710184" y="183896"/>
                </a:lnTo>
                <a:lnTo>
                  <a:pt x="744918" y="215455"/>
                </a:lnTo>
                <a:lnTo>
                  <a:pt x="760349" y="220980"/>
                </a:lnTo>
                <a:lnTo>
                  <a:pt x="763016" y="212344"/>
                </a:lnTo>
                <a:lnTo>
                  <a:pt x="750912" y="207010"/>
                </a:lnTo>
                <a:lnTo>
                  <a:pt x="740498" y="199580"/>
                </a:lnTo>
                <a:lnTo>
                  <a:pt x="719150" y="164909"/>
                </a:lnTo>
                <a:lnTo>
                  <a:pt x="712089" y="114046"/>
                </a:lnTo>
                <a:lnTo>
                  <a:pt x="712863" y="95986"/>
                </a:lnTo>
                <a:lnTo>
                  <a:pt x="724662" y="51308"/>
                </a:lnTo>
                <a:lnTo>
                  <a:pt x="751065" y="23101"/>
                </a:lnTo>
                <a:lnTo>
                  <a:pt x="763270" y="17780"/>
                </a:lnTo>
                <a:close/>
              </a:path>
              <a:path w="1261110" h="576579">
                <a:moveTo>
                  <a:pt x="957834" y="115189"/>
                </a:moveTo>
                <a:lnTo>
                  <a:pt x="947966" y="61315"/>
                </a:lnTo>
                <a:lnTo>
                  <a:pt x="919048" y="22809"/>
                </a:lnTo>
                <a:lnTo>
                  <a:pt x="890270" y="9144"/>
                </a:lnTo>
                <a:lnTo>
                  <a:pt x="887222" y="17780"/>
                </a:lnTo>
                <a:lnTo>
                  <a:pt x="899477" y="23101"/>
                </a:lnTo>
                <a:lnTo>
                  <a:pt x="910018" y="30454"/>
                </a:lnTo>
                <a:lnTo>
                  <a:pt x="931456" y="64604"/>
                </a:lnTo>
                <a:lnTo>
                  <a:pt x="938530" y="114046"/>
                </a:lnTo>
                <a:lnTo>
                  <a:pt x="937742" y="132715"/>
                </a:lnTo>
                <a:lnTo>
                  <a:pt x="925957" y="178435"/>
                </a:lnTo>
                <a:lnTo>
                  <a:pt x="899642" y="207010"/>
                </a:lnTo>
                <a:lnTo>
                  <a:pt x="887603" y="212344"/>
                </a:lnTo>
                <a:lnTo>
                  <a:pt x="890270" y="220980"/>
                </a:lnTo>
                <a:lnTo>
                  <a:pt x="930656" y="196926"/>
                </a:lnTo>
                <a:lnTo>
                  <a:pt x="953452" y="152552"/>
                </a:lnTo>
                <a:lnTo>
                  <a:pt x="956729" y="134632"/>
                </a:lnTo>
                <a:lnTo>
                  <a:pt x="957834" y="115189"/>
                </a:lnTo>
                <a:close/>
              </a:path>
              <a:path w="1261110" h="576579">
                <a:moveTo>
                  <a:pt x="1260970" y="280289"/>
                </a:moveTo>
                <a:lnTo>
                  <a:pt x="63119" y="280289"/>
                </a:lnTo>
                <a:lnTo>
                  <a:pt x="63119" y="295529"/>
                </a:lnTo>
                <a:lnTo>
                  <a:pt x="1260970" y="295529"/>
                </a:lnTo>
                <a:lnTo>
                  <a:pt x="1260970" y="280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835398" y="4450079"/>
            <a:ext cx="347345" cy="576580"/>
          </a:xfrm>
          <a:custGeom>
            <a:avLst/>
            <a:gdLst/>
            <a:ahLst/>
            <a:cxnLst/>
            <a:rect l="l" t="t" r="r" b="b"/>
            <a:pathLst>
              <a:path w="347345" h="576579">
                <a:moveTo>
                  <a:pt x="70485" y="191516"/>
                </a:moveTo>
                <a:lnTo>
                  <a:pt x="67564" y="182880"/>
                </a:lnTo>
                <a:lnTo>
                  <a:pt x="52197" y="188480"/>
                </a:lnTo>
                <a:lnTo>
                  <a:pt x="38709" y="196532"/>
                </a:lnTo>
                <a:lnTo>
                  <a:pt x="9804" y="235051"/>
                </a:lnTo>
                <a:lnTo>
                  <a:pt x="0" y="288925"/>
                </a:lnTo>
                <a:lnTo>
                  <a:pt x="1092" y="308368"/>
                </a:lnTo>
                <a:lnTo>
                  <a:pt x="17399" y="357632"/>
                </a:lnTo>
                <a:lnTo>
                  <a:pt x="52133" y="389191"/>
                </a:lnTo>
                <a:lnTo>
                  <a:pt x="67564" y="394716"/>
                </a:lnTo>
                <a:lnTo>
                  <a:pt x="70231" y="386080"/>
                </a:lnTo>
                <a:lnTo>
                  <a:pt x="58127" y="380746"/>
                </a:lnTo>
                <a:lnTo>
                  <a:pt x="47713" y="373316"/>
                </a:lnTo>
                <a:lnTo>
                  <a:pt x="26365" y="338645"/>
                </a:lnTo>
                <a:lnTo>
                  <a:pt x="19304" y="287782"/>
                </a:lnTo>
                <a:lnTo>
                  <a:pt x="20078" y="269722"/>
                </a:lnTo>
                <a:lnTo>
                  <a:pt x="31877" y="225044"/>
                </a:lnTo>
                <a:lnTo>
                  <a:pt x="58280" y="196837"/>
                </a:lnTo>
                <a:lnTo>
                  <a:pt x="70485" y="191516"/>
                </a:lnTo>
                <a:close/>
              </a:path>
              <a:path w="347345" h="576579">
                <a:moveTo>
                  <a:pt x="265049" y="288925"/>
                </a:moveTo>
                <a:lnTo>
                  <a:pt x="255181" y="235051"/>
                </a:lnTo>
                <a:lnTo>
                  <a:pt x="226263" y="196532"/>
                </a:lnTo>
                <a:lnTo>
                  <a:pt x="197485" y="182880"/>
                </a:lnTo>
                <a:lnTo>
                  <a:pt x="194437" y="191516"/>
                </a:lnTo>
                <a:lnTo>
                  <a:pt x="206692" y="196837"/>
                </a:lnTo>
                <a:lnTo>
                  <a:pt x="217220" y="204190"/>
                </a:lnTo>
                <a:lnTo>
                  <a:pt x="238645" y="238340"/>
                </a:lnTo>
                <a:lnTo>
                  <a:pt x="245618" y="287782"/>
                </a:lnTo>
                <a:lnTo>
                  <a:pt x="244843" y="306451"/>
                </a:lnTo>
                <a:lnTo>
                  <a:pt x="233172" y="352171"/>
                </a:lnTo>
                <a:lnTo>
                  <a:pt x="206857" y="380746"/>
                </a:lnTo>
                <a:lnTo>
                  <a:pt x="194818" y="386080"/>
                </a:lnTo>
                <a:lnTo>
                  <a:pt x="197485" y="394716"/>
                </a:lnTo>
                <a:lnTo>
                  <a:pt x="237871" y="370662"/>
                </a:lnTo>
                <a:lnTo>
                  <a:pt x="260667" y="326288"/>
                </a:lnTo>
                <a:lnTo>
                  <a:pt x="263944" y="308368"/>
                </a:lnTo>
                <a:lnTo>
                  <a:pt x="265049" y="288925"/>
                </a:lnTo>
                <a:close/>
              </a:path>
              <a:path w="347345" h="576579">
                <a:moveTo>
                  <a:pt x="347091" y="0"/>
                </a:moveTo>
                <a:lnTo>
                  <a:pt x="289687" y="0"/>
                </a:lnTo>
                <a:lnTo>
                  <a:pt x="289687" y="10160"/>
                </a:lnTo>
                <a:lnTo>
                  <a:pt x="325374" y="10160"/>
                </a:lnTo>
                <a:lnTo>
                  <a:pt x="325374" y="566420"/>
                </a:lnTo>
                <a:lnTo>
                  <a:pt x="289687" y="566420"/>
                </a:lnTo>
                <a:lnTo>
                  <a:pt x="289687" y="576580"/>
                </a:lnTo>
                <a:lnTo>
                  <a:pt x="347091" y="576580"/>
                </a:lnTo>
                <a:lnTo>
                  <a:pt x="347091" y="566420"/>
                </a:lnTo>
                <a:lnTo>
                  <a:pt x="347091" y="10160"/>
                </a:lnTo>
                <a:lnTo>
                  <a:pt x="347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3696715" y="4389501"/>
            <a:ext cx="5581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solidFill>
                  <a:srgbClr val="C00000"/>
                </a:solidFill>
                <a:latin typeface="Cambria Math"/>
                <a:cs typeface="Cambria Math"/>
              </a:rPr>
              <a:t>𝑲</a:t>
            </a:r>
            <a:r>
              <a:rPr dirty="0" sz="1800" spc="-5">
                <a:latin typeface="Cambria Math"/>
                <a:cs typeface="Cambria Math"/>
              </a:rPr>
              <a:t>𝐺</a:t>
            </a:r>
            <a:r>
              <a:rPr dirty="0" sz="1800" spc="3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338573" y="4785359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437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72" y="55449"/>
                </a:lnTo>
                <a:lnTo>
                  <a:pt x="245745" y="104901"/>
                </a:lnTo>
                <a:lnTo>
                  <a:pt x="244959" y="123570"/>
                </a:lnTo>
                <a:lnTo>
                  <a:pt x="233172" y="169290"/>
                </a:lnTo>
                <a:lnTo>
                  <a:pt x="206865" y="197865"/>
                </a:lnTo>
                <a:lnTo>
                  <a:pt x="194817" y="203200"/>
                </a:lnTo>
                <a:lnTo>
                  <a:pt x="197485" y="211835"/>
                </a:lnTo>
                <a:lnTo>
                  <a:pt x="237882" y="187779"/>
                </a:lnTo>
                <a:lnTo>
                  <a:pt x="260667" y="143398"/>
                </a:lnTo>
                <a:lnTo>
                  <a:pt x="265049" y="106044"/>
                </a:lnTo>
                <a:lnTo>
                  <a:pt x="263953" y="86592"/>
                </a:lnTo>
                <a:lnTo>
                  <a:pt x="247523" y="37210"/>
                </a:lnTo>
                <a:lnTo>
                  <a:pt x="212822" y="5599"/>
                </a:lnTo>
                <a:lnTo>
                  <a:pt x="197485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112" y="24181"/>
                </a:lnTo>
                <a:lnTo>
                  <a:pt x="4365" y="68627"/>
                </a:lnTo>
                <a:lnTo>
                  <a:pt x="0" y="106044"/>
                </a:lnTo>
                <a:lnTo>
                  <a:pt x="1093" y="125477"/>
                </a:lnTo>
                <a:lnTo>
                  <a:pt x="17399" y="174751"/>
                </a:lnTo>
                <a:lnTo>
                  <a:pt x="52135" y="206309"/>
                </a:lnTo>
                <a:lnTo>
                  <a:pt x="67563" y="211835"/>
                </a:lnTo>
                <a:lnTo>
                  <a:pt x="70230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3414776" y="4715332"/>
            <a:ext cx="112268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mbria Math"/>
                <a:cs typeface="Cambria Math"/>
              </a:rPr>
              <a:t>𝑲</a:t>
            </a:r>
            <a:r>
              <a:rPr dirty="0" sz="1800" spc="-5">
                <a:latin typeface="Cambria Math"/>
                <a:cs typeface="Cambria Math"/>
              </a:rPr>
              <a:t>𝐺𝐻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49215" y="4563236"/>
            <a:ext cx="384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7268" y="747521"/>
            <a:ext cx="10973435" cy="34353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Introducción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al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LDR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marL="38735">
              <a:lnSpc>
                <a:spcPts val="2285"/>
              </a:lnSpc>
              <a:spcBef>
                <a:spcPts val="1525"/>
              </a:spcBef>
            </a:pPr>
            <a:r>
              <a:rPr dirty="0" sz="2000">
                <a:latin typeface="Calibri"/>
                <a:cs typeface="Calibri"/>
              </a:rPr>
              <a:t>Suponiendo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regulador más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sencillo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posible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(proporcional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ganancia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R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)=</a:t>
            </a:r>
            <a:r>
              <a:rPr dirty="0" sz="2000" i="1">
                <a:latin typeface="Calibri"/>
                <a:cs typeface="Calibri"/>
              </a:rPr>
              <a:t>K</a:t>
            </a:r>
            <a:r>
              <a:rPr dirty="0" sz="2000">
                <a:latin typeface="Calibri"/>
                <a:cs typeface="Calibri"/>
              </a:rPr>
              <a:t>),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ecuación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característica</a:t>
            </a:r>
            <a:endParaRPr sz="2000">
              <a:latin typeface="Calibri"/>
              <a:cs typeface="Calibri"/>
            </a:endParaRPr>
          </a:p>
          <a:p>
            <a:pPr marL="38735">
              <a:lnSpc>
                <a:spcPts val="2285"/>
              </a:lnSpc>
              <a:tabLst>
                <a:tab pos="2201545" algn="l"/>
                <a:tab pos="3844925" algn="l"/>
              </a:tabLst>
            </a:pPr>
            <a:r>
              <a:rPr dirty="0" sz="2000">
                <a:latin typeface="Calibri"/>
                <a:cs typeface="Calibri"/>
              </a:rPr>
              <a:t>toma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forma: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𝐾𝐺𝐻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  <a:p>
            <a:pPr marL="285750" marR="5446395" indent="-228600">
              <a:lnSpc>
                <a:spcPts val="2170"/>
              </a:lnSpc>
              <a:spcBef>
                <a:spcPts val="555"/>
              </a:spcBef>
              <a:buFont typeface="Arial"/>
              <a:buChar char="•"/>
              <a:tabLst>
                <a:tab pos="285115" algn="l"/>
                <a:tab pos="286385" algn="l"/>
              </a:tabLst>
            </a:pPr>
            <a:r>
              <a:rPr dirty="0" sz="2000" i="1">
                <a:latin typeface="Calibri"/>
                <a:cs typeface="Calibri"/>
              </a:rPr>
              <a:t>P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 </a:t>
            </a:r>
            <a:r>
              <a:rPr dirty="0" sz="2000" spc="-5">
                <a:latin typeface="Calibri"/>
                <a:cs typeface="Calibri"/>
              </a:rPr>
              <a:t>tiene </a:t>
            </a:r>
            <a:r>
              <a:rPr dirty="0" sz="2000">
                <a:latin typeface="Calibri"/>
                <a:cs typeface="Calibri"/>
              </a:rPr>
              <a:t>infinitas </a:t>
            </a:r>
            <a:r>
              <a:rPr dirty="0" sz="2000" spc="-5">
                <a:latin typeface="Calibri"/>
                <a:cs typeface="Calibri"/>
              </a:rPr>
              <a:t>soluciones </a:t>
            </a:r>
            <a:r>
              <a:rPr dirty="0" sz="2000">
                <a:latin typeface="Calibri"/>
                <a:cs typeface="Calibri"/>
              </a:rPr>
              <a:t>en función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parámetro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K</a:t>
            </a:r>
            <a:r>
              <a:rPr dirty="0" sz="2000" spc="-5" i="1">
                <a:latin typeface="Calibri"/>
                <a:cs typeface="Calibri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45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libri"/>
                <a:cs typeface="Calibri"/>
              </a:rPr>
              <a:t>Hay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infinitos polos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lazo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cerrado</a:t>
            </a:r>
            <a:endParaRPr sz="2000">
              <a:latin typeface="Calibri"/>
              <a:cs typeface="Calibri"/>
            </a:endParaRPr>
          </a:p>
          <a:p>
            <a:pPr lvl="1" marL="742950" marR="5342255" indent="-228600">
              <a:lnSpc>
                <a:spcPts val="1730"/>
              </a:lnSpc>
              <a:spcBef>
                <a:spcPts val="515"/>
              </a:spcBef>
              <a:buFont typeface="Arial"/>
              <a:buChar char="•"/>
              <a:tabLst>
                <a:tab pos="742315" algn="l"/>
                <a:tab pos="743585" algn="l"/>
              </a:tabLst>
            </a:pPr>
            <a:r>
              <a:rPr dirty="0" sz="1600" spc="-10">
                <a:latin typeface="Calibri"/>
                <a:cs typeface="Calibri"/>
              </a:rPr>
              <a:t>¿Qué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efectos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tiene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sobre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raíces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P</a:t>
            </a:r>
            <a:r>
              <a:rPr dirty="0" sz="1600" spc="-5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z</a:t>
            </a:r>
            <a:r>
              <a:rPr dirty="0" sz="1600" spc="-5">
                <a:latin typeface="Calibri"/>
                <a:cs typeface="Calibri"/>
              </a:rPr>
              <a:t>)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(polos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transferencia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lazo cerrado)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variación de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K</a:t>
            </a:r>
            <a:r>
              <a:rPr dirty="0" sz="1600" spc="-5">
                <a:latin typeface="Calibri"/>
                <a:cs typeface="Calibri"/>
              </a:rPr>
              <a:t>?</a:t>
            </a:r>
            <a:endParaRPr sz="1600">
              <a:latin typeface="Calibri"/>
              <a:cs typeface="Calibri"/>
            </a:endParaRPr>
          </a:p>
          <a:p>
            <a:pPr lvl="2" marL="1200150" indent="-229235">
              <a:lnSpc>
                <a:spcPts val="1370"/>
              </a:lnSpc>
              <a:spcBef>
                <a:spcPts val="345"/>
              </a:spcBef>
              <a:buFont typeface="Arial"/>
              <a:buChar char="•"/>
              <a:tabLst>
                <a:tab pos="1200150" algn="l"/>
                <a:tab pos="1200785" algn="l"/>
              </a:tabLst>
            </a:pPr>
            <a:r>
              <a:rPr dirty="0" sz="1200" spc="-5">
                <a:latin typeface="Calibri"/>
                <a:cs typeface="Calibri"/>
              </a:rPr>
              <a:t>Estable,</a:t>
            </a:r>
            <a:r>
              <a:rPr dirty="0" sz="1200">
                <a:latin typeface="Calibri"/>
                <a:cs typeface="Calibri"/>
              </a:rPr>
              <a:t> inestable,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rapidez,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sobreoscilación</a:t>
            </a:r>
            <a:r>
              <a:rPr dirty="0" sz="1200" spc="25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(amortiguamiento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relativo,</a:t>
            </a:r>
            <a:endParaRPr sz="1200">
              <a:latin typeface="Calibri"/>
              <a:cs typeface="Calibri"/>
            </a:endParaRPr>
          </a:p>
          <a:p>
            <a:pPr marL="1200150">
              <a:lnSpc>
                <a:spcPts val="1370"/>
              </a:lnSpc>
            </a:pPr>
            <a:r>
              <a:rPr dirty="0" sz="1200">
                <a:latin typeface="Calibri"/>
                <a:cs typeface="Calibri"/>
              </a:rPr>
              <a:t>precisión…</a:t>
            </a:r>
            <a:endParaRPr sz="1200">
              <a:latin typeface="Calibri"/>
              <a:cs typeface="Calibri"/>
            </a:endParaRPr>
          </a:p>
          <a:p>
            <a:pPr lvl="1" marL="742950" indent="-229235">
              <a:lnSpc>
                <a:spcPct val="100000"/>
              </a:lnSpc>
              <a:spcBef>
                <a:spcPts val="285"/>
              </a:spcBef>
              <a:buFont typeface="Arial"/>
              <a:buChar char="•"/>
              <a:tabLst>
                <a:tab pos="742315" algn="l"/>
                <a:tab pos="743585" algn="l"/>
              </a:tabLst>
            </a:pPr>
            <a:r>
              <a:rPr dirty="0" sz="1600" spc="-10">
                <a:latin typeface="Calibri"/>
                <a:cs typeface="Calibri"/>
              </a:rPr>
              <a:t>¿Cómo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selecciono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 valor de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K</a:t>
            </a:r>
            <a:r>
              <a:rPr dirty="0" sz="1600" spc="-5">
                <a:latin typeface="Calibri"/>
                <a:cs typeface="Calibri"/>
              </a:rPr>
              <a:t>?</a:t>
            </a:r>
            <a:endParaRPr sz="1600">
              <a:latin typeface="Calibri"/>
              <a:cs typeface="Calibri"/>
            </a:endParaRPr>
          </a:p>
          <a:p>
            <a:pPr lvl="1" marL="742950" indent="-229235">
              <a:lnSpc>
                <a:spcPct val="100000"/>
              </a:lnSpc>
              <a:spcBef>
                <a:spcPts val="310"/>
              </a:spcBef>
              <a:buFont typeface="Arial"/>
              <a:buChar char="•"/>
              <a:tabLst>
                <a:tab pos="742315" algn="l"/>
                <a:tab pos="743585" algn="l"/>
              </a:tabLst>
            </a:pPr>
            <a:r>
              <a:rPr dirty="0" sz="1600" spc="-5">
                <a:latin typeface="Calibri"/>
                <a:cs typeface="Calibri"/>
              </a:rPr>
              <a:t>Grafico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raíces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P(z)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dando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valores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K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11940" y="1958339"/>
            <a:ext cx="5681939" cy="4427220"/>
          </a:xfrm>
          <a:prstGeom prst="rect">
            <a:avLst/>
          </a:prstGeom>
        </p:spPr>
      </p:pic>
      <p:sp>
        <p:nvSpPr>
          <p:cNvPr id="44" name="object 4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5" name="object 4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6" name="object 4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09143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Lugar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las</a:t>
            </a:r>
            <a:r>
              <a:rPr dirty="0" spc="-10"/>
              <a:t> </a:t>
            </a:r>
            <a:r>
              <a:rPr dirty="0" spc="-5"/>
              <a:t>raíces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sistemas</a:t>
            </a:r>
            <a:r>
              <a:rPr dirty="0" spc="5"/>
              <a:t> </a:t>
            </a:r>
            <a:r>
              <a:rPr dirty="0" spc="-5"/>
              <a:t>discretos</a:t>
            </a:r>
          </a:p>
        </p:txBody>
      </p:sp>
      <p:sp>
        <p:nvSpPr>
          <p:cNvPr id="4" name="object 4"/>
          <p:cNvSpPr/>
          <p:nvPr/>
        </p:nvSpPr>
        <p:spPr>
          <a:xfrm>
            <a:off x="7240905" y="471893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1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650" y="220184"/>
                </a:lnTo>
                <a:lnTo>
                  <a:pt x="53054" y="211883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56572" y="471893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1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1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042541" y="511822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0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1" y="116713"/>
                </a:lnTo>
                <a:lnTo>
                  <a:pt x="271662" y="137477"/>
                </a:lnTo>
                <a:lnTo>
                  <a:pt x="258571" y="188341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5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109841" y="511822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0" y="0"/>
                </a:moveTo>
                <a:lnTo>
                  <a:pt x="215518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1" y="116713"/>
                </a:lnTo>
                <a:lnTo>
                  <a:pt x="271662" y="137477"/>
                </a:lnTo>
                <a:lnTo>
                  <a:pt x="258572" y="188341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798432" y="5504941"/>
            <a:ext cx="590550" cy="172720"/>
          </a:xfrm>
          <a:custGeom>
            <a:avLst/>
            <a:gdLst/>
            <a:ahLst/>
            <a:cxnLst/>
            <a:rect l="l" t="t" r="r" b="b"/>
            <a:pathLst>
              <a:path w="590550" h="172720">
                <a:moveTo>
                  <a:pt x="535177" y="0"/>
                </a:moveTo>
                <a:lnTo>
                  <a:pt x="532765" y="6985"/>
                </a:lnTo>
                <a:lnTo>
                  <a:pt x="542722" y="11269"/>
                </a:lnTo>
                <a:lnTo>
                  <a:pt x="551275" y="17256"/>
                </a:lnTo>
                <a:lnTo>
                  <a:pt x="571865" y="57132"/>
                </a:lnTo>
                <a:lnTo>
                  <a:pt x="574421" y="85204"/>
                </a:lnTo>
                <a:lnTo>
                  <a:pt x="573778" y="100394"/>
                </a:lnTo>
                <a:lnTo>
                  <a:pt x="564134" y="137591"/>
                </a:lnTo>
                <a:lnTo>
                  <a:pt x="533019" y="165188"/>
                </a:lnTo>
                <a:lnTo>
                  <a:pt x="535177" y="172186"/>
                </a:lnTo>
                <a:lnTo>
                  <a:pt x="568110" y="152634"/>
                </a:lnTo>
                <a:lnTo>
                  <a:pt x="586581" y="116541"/>
                </a:lnTo>
                <a:lnTo>
                  <a:pt x="590169" y="86118"/>
                </a:lnTo>
                <a:lnTo>
                  <a:pt x="589268" y="70323"/>
                </a:lnTo>
                <a:lnTo>
                  <a:pt x="575945" y="30099"/>
                </a:lnTo>
                <a:lnTo>
                  <a:pt x="547655" y="4470"/>
                </a:lnTo>
                <a:lnTo>
                  <a:pt x="535177" y="0"/>
                </a:lnTo>
                <a:close/>
              </a:path>
              <a:path w="590550" h="172720">
                <a:moveTo>
                  <a:pt x="54991" y="0"/>
                </a:moveTo>
                <a:lnTo>
                  <a:pt x="22129" y="19556"/>
                </a:lnTo>
                <a:lnTo>
                  <a:pt x="3587" y="55722"/>
                </a:lnTo>
                <a:lnTo>
                  <a:pt x="0" y="86118"/>
                </a:lnTo>
                <a:lnTo>
                  <a:pt x="883" y="101939"/>
                </a:lnTo>
                <a:lnTo>
                  <a:pt x="14224" y="142087"/>
                </a:lnTo>
                <a:lnTo>
                  <a:pt x="54991" y="172186"/>
                </a:lnTo>
                <a:lnTo>
                  <a:pt x="57150" y="165188"/>
                </a:lnTo>
                <a:lnTo>
                  <a:pt x="47339" y="160842"/>
                </a:lnTo>
                <a:lnTo>
                  <a:pt x="38862" y="154795"/>
                </a:lnTo>
                <a:lnTo>
                  <a:pt x="18303" y="114188"/>
                </a:lnTo>
                <a:lnTo>
                  <a:pt x="15748" y="85204"/>
                </a:lnTo>
                <a:lnTo>
                  <a:pt x="16388" y="70521"/>
                </a:lnTo>
                <a:lnTo>
                  <a:pt x="31740" y="24933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315589" y="5748972"/>
            <a:ext cx="15240" cy="184785"/>
          </a:xfrm>
          <a:custGeom>
            <a:avLst/>
            <a:gdLst/>
            <a:ahLst/>
            <a:cxnLst/>
            <a:rect l="l" t="t" r="r" b="b"/>
            <a:pathLst>
              <a:path w="15239" h="184785">
                <a:moveTo>
                  <a:pt x="15239" y="0"/>
                </a:moveTo>
                <a:lnTo>
                  <a:pt x="0" y="0"/>
                </a:lnTo>
                <a:lnTo>
                  <a:pt x="0" y="184188"/>
                </a:lnTo>
                <a:lnTo>
                  <a:pt x="15239" y="184188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50997" y="5748972"/>
            <a:ext cx="15240" cy="184785"/>
          </a:xfrm>
          <a:custGeom>
            <a:avLst/>
            <a:gdLst/>
            <a:ahLst/>
            <a:cxnLst/>
            <a:rect l="l" t="t" r="r" b="b"/>
            <a:pathLst>
              <a:path w="15239" h="184785">
                <a:moveTo>
                  <a:pt x="15239" y="0"/>
                </a:moveTo>
                <a:lnTo>
                  <a:pt x="0" y="0"/>
                </a:lnTo>
                <a:lnTo>
                  <a:pt x="0" y="184188"/>
                </a:lnTo>
                <a:lnTo>
                  <a:pt x="15239" y="184188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09313" y="6031052"/>
            <a:ext cx="719455" cy="187960"/>
          </a:xfrm>
          <a:custGeom>
            <a:avLst/>
            <a:gdLst/>
            <a:ahLst/>
            <a:cxnLst/>
            <a:rect l="l" t="t" r="r" b="b"/>
            <a:pathLst>
              <a:path w="719454" h="187960">
                <a:moveTo>
                  <a:pt x="659129" y="0"/>
                </a:moveTo>
                <a:lnTo>
                  <a:pt x="656463" y="7620"/>
                </a:lnTo>
                <a:lnTo>
                  <a:pt x="667323" y="12335"/>
                </a:lnTo>
                <a:lnTo>
                  <a:pt x="676671" y="18862"/>
                </a:lnTo>
                <a:lnTo>
                  <a:pt x="699166" y="62310"/>
                </a:lnTo>
                <a:lnTo>
                  <a:pt x="701928" y="92925"/>
                </a:lnTo>
                <a:lnTo>
                  <a:pt x="701236" y="109489"/>
                </a:lnTo>
                <a:lnTo>
                  <a:pt x="690752" y="150037"/>
                </a:lnTo>
                <a:lnTo>
                  <a:pt x="656844" y="180124"/>
                </a:lnTo>
                <a:lnTo>
                  <a:pt x="659129" y="187744"/>
                </a:lnTo>
                <a:lnTo>
                  <a:pt x="695009" y="166434"/>
                </a:lnTo>
                <a:lnTo>
                  <a:pt x="715184" y="127085"/>
                </a:lnTo>
                <a:lnTo>
                  <a:pt x="719074" y="93916"/>
                </a:lnTo>
                <a:lnTo>
                  <a:pt x="718099" y="76707"/>
                </a:lnTo>
                <a:lnTo>
                  <a:pt x="703579" y="32905"/>
                </a:lnTo>
                <a:lnTo>
                  <a:pt x="672754" y="4914"/>
                </a:lnTo>
                <a:lnTo>
                  <a:pt x="659129" y="0"/>
                </a:lnTo>
                <a:close/>
              </a:path>
              <a:path w="719454" h="187960">
                <a:moveTo>
                  <a:pt x="59816" y="0"/>
                </a:moveTo>
                <a:lnTo>
                  <a:pt x="24062" y="21368"/>
                </a:lnTo>
                <a:lnTo>
                  <a:pt x="3889" y="60801"/>
                </a:lnTo>
                <a:lnTo>
                  <a:pt x="0" y="93916"/>
                </a:lnTo>
                <a:lnTo>
                  <a:pt x="954" y="111166"/>
                </a:lnTo>
                <a:lnTo>
                  <a:pt x="15366" y="154940"/>
                </a:lnTo>
                <a:lnTo>
                  <a:pt x="46174" y="182836"/>
                </a:lnTo>
                <a:lnTo>
                  <a:pt x="59816" y="187744"/>
                </a:lnTo>
                <a:lnTo>
                  <a:pt x="62229" y="180124"/>
                </a:lnTo>
                <a:lnTo>
                  <a:pt x="51536" y="175385"/>
                </a:lnTo>
                <a:lnTo>
                  <a:pt x="42306" y="168790"/>
                </a:lnTo>
                <a:lnTo>
                  <a:pt x="19907" y="124529"/>
                </a:lnTo>
                <a:lnTo>
                  <a:pt x="17145" y="92925"/>
                </a:lnTo>
                <a:lnTo>
                  <a:pt x="17835" y="76909"/>
                </a:lnTo>
                <a:lnTo>
                  <a:pt x="28194" y="37363"/>
                </a:lnTo>
                <a:lnTo>
                  <a:pt x="62484" y="7620"/>
                </a:lnTo>
                <a:lnTo>
                  <a:pt x="59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97586" y="1663064"/>
            <a:ext cx="11475085" cy="457390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algn="just" marL="317500" marR="144145" indent="-228600">
              <a:lnSpc>
                <a:spcPct val="90000"/>
              </a:lnSpc>
              <a:spcBef>
                <a:spcPts val="340"/>
              </a:spcBef>
              <a:buFont typeface="Arial"/>
              <a:buChar char="•"/>
              <a:tabLst>
                <a:tab pos="317500" algn="l"/>
              </a:tabLst>
            </a:pP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diseño de reguladores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10">
                <a:latin typeface="Calibri"/>
                <a:cs typeface="Calibri"/>
              </a:rPr>
              <a:t>lugar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las </a:t>
            </a:r>
            <a:r>
              <a:rPr dirty="0" sz="2000" spc="-10">
                <a:latin typeface="Calibri"/>
                <a:cs typeface="Calibri"/>
              </a:rPr>
              <a:t>raíces,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objetivo </a:t>
            </a:r>
            <a:r>
              <a:rPr dirty="0" sz="2000" spc="-5">
                <a:latin typeface="Calibri"/>
                <a:cs typeface="Calibri"/>
              </a:rPr>
              <a:t>final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10">
                <a:latin typeface="Calibri"/>
                <a:cs typeface="Calibri"/>
              </a:rPr>
              <a:t>lograr </a:t>
            </a:r>
            <a:r>
              <a:rPr dirty="0" sz="2000">
                <a:latin typeface="Calibri"/>
                <a:cs typeface="Calibri"/>
              </a:rPr>
              <a:t>que los </a:t>
            </a:r>
            <a:r>
              <a:rPr dirty="0" sz="2000" spc="-5">
                <a:latin typeface="Calibri"/>
                <a:cs typeface="Calibri"/>
              </a:rPr>
              <a:t>polos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 </a:t>
            </a:r>
            <a:r>
              <a:rPr dirty="0" sz="2000" spc="-5">
                <a:latin typeface="Calibri"/>
                <a:cs typeface="Calibri"/>
              </a:rPr>
              <a:t>cerrado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deseados </a:t>
            </a:r>
            <a:r>
              <a:rPr dirty="0" sz="2000" spc="-10">
                <a:latin typeface="Calibri"/>
                <a:cs typeface="Calibri"/>
              </a:rPr>
              <a:t>(respuesta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sistema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 </a:t>
            </a:r>
            <a:r>
              <a:rPr dirty="0" sz="2000" spc="-5">
                <a:latin typeface="Calibri"/>
                <a:cs typeface="Calibri"/>
              </a:rPr>
              <a:t>cerrado) sean </a:t>
            </a:r>
            <a:r>
              <a:rPr dirty="0" sz="2000">
                <a:latin typeface="Calibri"/>
                <a:cs typeface="Calibri"/>
              </a:rPr>
              <a:t>los que el </a:t>
            </a:r>
            <a:r>
              <a:rPr dirty="0" sz="2000" spc="-5">
                <a:latin typeface="Calibri"/>
                <a:cs typeface="Calibri"/>
              </a:rPr>
              <a:t>diseñador quiere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libri"/>
                <a:cs typeface="Calibri"/>
              </a:rPr>
              <a:t>Establecer </a:t>
            </a:r>
            <a:r>
              <a:rPr dirty="0" sz="2000">
                <a:latin typeface="Calibri"/>
                <a:cs typeface="Calibri"/>
              </a:rPr>
              <a:t>una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soluciones </a:t>
            </a:r>
            <a:r>
              <a:rPr dirty="0" sz="2000">
                <a:latin typeface="Calibri"/>
                <a:cs typeface="Calibri"/>
              </a:rPr>
              <a:t>del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</a:t>
            </a:r>
            <a:r>
              <a:rPr dirty="0" sz="2000" spc="-10">
                <a:latin typeface="Calibri"/>
                <a:cs typeface="Calibri"/>
              </a:rPr>
              <a:t> característico.</a:t>
            </a:r>
            <a:endParaRPr sz="2000">
              <a:latin typeface="Calibri"/>
              <a:cs typeface="Calibri"/>
            </a:endParaRPr>
          </a:p>
          <a:p>
            <a:pPr algn="just" marL="317500" indent="-228600">
              <a:lnSpc>
                <a:spcPts val="2290"/>
              </a:lnSpc>
              <a:spcBef>
                <a:spcPts val="770"/>
              </a:spcBef>
              <a:buFont typeface="Arial"/>
              <a:buChar char="•"/>
              <a:tabLst>
                <a:tab pos="317500" algn="l"/>
              </a:tabLst>
            </a:pP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ello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utilizamos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una </a:t>
            </a:r>
            <a:r>
              <a:rPr dirty="0" sz="2000">
                <a:latin typeface="Calibri"/>
                <a:cs typeface="Calibri"/>
              </a:rPr>
              <a:t>ecuación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–el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𝑅(𝑧)</a:t>
            </a:r>
            <a:r>
              <a:rPr dirty="0" sz="2000" spc="15">
                <a:latin typeface="Calibri"/>
                <a:cs typeface="Calibri"/>
              </a:rPr>
              <a:t>–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nos </a:t>
            </a:r>
            <a:r>
              <a:rPr dirty="0" sz="2000" spc="-10">
                <a:latin typeface="Calibri"/>
                <a:cs typeface="Calibri"/>
              </a:rPr>
              <a:t>permite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manipular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comportamiento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endParaRPr sz="2000">
              <a:latin typeface="Calibri"/>
              <a:cs typeface="Calibri"/>
            </a:endParaRPr>
          </a:p>
          <a:p>
            <a:pPr algn="just" marL="317500">
              <a:lnSpc>
                <a:spcPts val="2290"/>
              </a:lnSpc>
            </a:pP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cerrado,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partir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ubicación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abierto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55">
                <a:latin typeface="Times New Roman"/>
                <a:cs typeface="Times New Roman"/>
              </a:rPr>
              <a:t> </a:t>
            </a:r>
            <a:r>
              <a:rPr dirty="0" sz="2000">
                <a:latin typeface="Calibri"/>
                <a:cs typeface="Calibri"/>
              </a:rPr>
              <a:t>Modificar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Lugar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Raíces.</a:t>
            </a:r>
            <a:endParaRPr sz="2000">
              <a:latin typeface="Calibri"/>
              <a:cs typeface="Calibri"/>
            </a:endParaRPr>
          </a:p>
          <a:p>
            <a:pPr marL="317500" marR="715645" indent="-228600">
              <a:lnSpc>
                <a:spcPct val="90300"/>
              </a:lnSpc>
              <a:spcBef>
                <a:spcPts val="975"/>
              </a:spcBef>
              <a:buFont typeface="Arial"/>
              <a:buChar char="•"/>
              <a:tabLst>
                <a:tab pos="316865" algn="l"/>
                <a:tab pos="3175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metodología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construcción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diseño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regulador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misma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en 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caso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sistemas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continuos,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bien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límites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estabilidad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potenciales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ubicaciones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difieren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(debido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 la ecuación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60">
                <a:latin typeface="Cambria Math"/>
                <a:cs typeface="Cambria Math"/>
              </a:rPr>
              <a:t>𝑒</a:t>
            </a:r>
            <a:r>
              <a:rPr dirty="0" baseline="28735" sz="2175" spc="89">
                <a:latin typeface="Cambria Math"/>
                <a:cs typeface="Cambria Math"/>
              </a:rPr>
              <a:t>𝑇𝑠</a:t>
            </a:r>
            <a:r>
              <a:rPr dirty="0" sz="2000" spc="60">
                <a:latin typeface="Calibri"/>
                <a:cs typeface="Calibri"/>
              </a:rPr>
              <a:t>).</a:t>
            </a:r>
            <a:endParaRPr sz="2000">
              <a:latin typeface="Calibri"/>
              <a:cs typeface="Calibri"/>
            </a:endParaRPr>
          </a:p>
          <a:p>
            <a:pPr marL="3166110">
              <a:lnSpc>
                <a:spcPct val="100000"/>
              </a:lnSpc>
              <a:spcBef>
                <a:spcPts val="750"/>
              </a:spcBef>
            </a:pPr>
            <a:r>
              <a:rPr dirty="0" sz="2000" spc="-5" b="1">
                <a:solidFill>
                  <a:srgbClr val="C00000"/>
                </a:solidFill>
                <a:latin typeface="Calibri"/>
                <a:cs typeface="Calibri"/>
              </a:rPr>
              <a:t>Algoritmo</a:t>
            </a:r>
            <a:r>
              <a:rPr dirty="0" sz="2000" spc="-2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2000" spc="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 b="1">
                <a:solidFill>
                  <a:srgbClr val="C00000"/>
                </a:solidFill>
                <a:latin typeface="Calibri"/>
                <a:cs typeface="Calibri"/>
              </a:rPr>
              <a:t>construcción</a:t>
            </a:r>
            <a:r>
              <a:rPr dirty="0" sz="2000" spc="-4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C00000"/>
                </a:solidFill>
                <a:latin typeface="Calibri"/>
                <a:cs typeface="Calibri"/>
              </a:rPr>
              <a:t>del </a:t>
            </a:r>
            <a:r>
              <a:rPr dirty="0" sz="2000" spc="-10" b="1">
                <a:solidFill>
                  <a:srgbClr val="C00000"/>
                </a:solidFill>
                <a:latin typeface="Calibri"/>
                <a:cs typeface="Calibri"/>
              </a:rPr>
              <a:t>Lugar </a:t>
            </a:r>
            <a:r>
              <a:rPr dirty="0" sz="2000" b="1">
                <a:solidFill>
                  <a:srgbClr val="C00000"/>
                </a:solidFill>
                <a:latin typeface="Calibri"/>
                <a:cs typeface="Calibri"/>
              </a:rPr>
              <a:t>de las</a:t>
            </a:r>
            <a:r>
              <a:rPr dirty="0" sz="2000" spc="-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b="1">
                <a:solidFill>
                  <a:srgbClr val="C00000"/>
                </a:solidFill>
                <a:latin typeface="Calibri"/>
                <a:cs typeface="Calibri"/>
              </a:rPr>
              <a:t>Raíces</a:t>
            </a:r>
            <a:endParaRPr sz="20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780"/>
              </a:spcBef>
              <a:buFont typeface="Arial"/>
              <a:buChar char="•"/>
              <a:tabLst>
                <a:tab pos="316865" algn="l"/>
                <a:tab pos="317500" algn="l"/>
                <a:tab pos="7328534" algn="l"/>
                <a:tab pos="9246235" algn="l"/>
              </a:tabLst>
            </a:pPr>
            <a:r>
              <a:rPr dirty="0" sz="2000" spc="-5">
                <a:latin typeface="Calibri"/>
                <a:cs typeface="Calibri"/>
              </a:rPr>
              <a:t>Operando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 </a:t>
            </a:r>
            <a:r>
              <a:rPr dirty="0" sz="2000" spc="-5" i="1">
                <a:latin typeface="Calibri"/>
                <a:cs typeface="Calibri"/>
              </a:rPr>
              <a:t>P</a:t>
            </a:r>
            <a:r>
              <a:rPr dirty="0" sz="2000" spc="-5">
                <a:latin typeface="Calibri"/>
                <a:cs typeface="Calibri"/>
              </a:rPr>
              <a:t>(</a:t>
            </a:r>
            <a:r>
              <a:rPr dirty="0" sz="2000" spc="-5" i="1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),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siguiente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manera: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 spc="4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60">
                <a:latin typeface="Times New Roman"/>
                <a:cs typeface="Times New Roman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𝐺𝐻</a:t>
            </a:r>
            <a:r>
              <a:rPr dirty="0" sz="2000" spc="4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−1</a:t>
            </a:r>
            <a:endParaRPr sz="2000">
              <a:latin typeface="Cambria Math"/>
              <a:cs typeface="Cambria Math"/>
            </a:endParaRPr>
          </a:p>
          <a:p>
            <a:pPr marL="317500" indent="-228600">
              <a:lnSpc>
                <a:spcPts val="2315"/>
              </a:lnSpc>
              <a:spcBef>
                <a:spcPts val="740"/>
              </a:spcBef>
              <a:buFont typeface="Arial"/>
              <a:buChar char="•"/>
              <a:tabLst>
                <a:tab pos="316865" algn="l"/>
                <a:tab pos="317500" algn="l"/>
                <a:tab pos="2117090" algn="l"/>
                <a:tab pos="7185025" algn="l"/>
              </a:tabLst>
            </a:pPr>
            <a:r>
              <a:rPr dirty="0" sz="2000" spc="-5">
                <a:latin typeface="Calibri"/>
                <a:cs typeface="Calibri"/>
              </a:rPr>
              <a:t>Dado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𝐺𝐻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-5">
                <a:latin typeface="Calibri"/>
                <a:cs typeface="Calibri"/>
              </a:rPr>
              <a:t> (son)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variable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compleja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𝑧</a:t>
            </a:r>
            <a:r>
              <a:rPr dirty="0" sz="2000" spc="1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𝐾𝐺𝐻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 spc="-10">
                <a:latin typeface="Calibri"/>
                <a:cs typeface="Calibri"/>
              </a:rPr>
              <a:t>evaluado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𝑧</a:t>
            </a:r>
            <a:r>
              <a:rPr dirty="0" baseline="-15325" sz="2175" spc="30">
                <a:latin typeface="Cambria Math"/>
                <a:cs typeface="Cambria Math"/>
              </a:rPr>
              <a:t>𝑘</a:t>
            </a:r>
            <a:r>
              <a:rPr dirty="0" baseline="-15325" sz="2175" spc="345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dará</a:t>
            </a:r>
            <a:r>
              <a:rPr dirty="0" sz="2000" spc="-5">
                <a:latin typeface="Calibri"/>
                <a:cs typeface="Calibri"/>
              </a:rPr>
              <a:t> como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resultado</a:t>
            </a:r>
            <a:endParaRPr sz="2000">
              <a:latin typeface="Calibri"/>
              <a:cs typeface="Calibri"/>
            </a:endParaRPr>
          </a:p>
          <a:p>
            <a:pPr marL="317500">
              <a:lnSpc>
                <a:spcPts val="2315"/>
              </a:lnSpc>
            </a:pP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 spc="-10">
                <a:latin typeface="Calibri"/>
                <a:cs typeface="Calibri"/>
              </a:rPr>
              <a:t> número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complejo,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debe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valer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−1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±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𝑗0</a:t>
            </a:r>
            <a:r>
              <a:rPr dirty="0" sz="200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coordenadas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polares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1</a:t>
            </a:r>
            <a:r>
              <a:rPr dirty="0" baseline="-15325" sz="2175" spc="37">
                <a:latin typeface="Cambria Math"/>
                <a:cs typeface="Cambria Math"/>
              </a:rPr>
              <a:t>±180</a:t>
            </a:r>
            <a:r>
              <a:rPr dirty="0" baseline="-15325" sz="2175" spc="442">
                <a:latin typeface="Cambria Math"/>
                <a:cs typeface="Cambria Math"/>
              </a:rPr>
              <a:t> </a:t>
            </a:r>
            <a:r>
              <a:rPr dirty="0" baseline="-15325" sz="2175" spc="67">
                <a:latin typeface="Cambria Math"/>
                <a:cs typeface="Cambria Math"/>
              </a:rPr>
              <a:t>2𝑘+1</a:t>
            </a:r>
            <a:endParaRPr baseline="-15325" sz="2175">
              <a:latin typeface="Cambria Math"/>
              <a:cs typeface="Cambria Math"/>
            </a:endParaRPr>
          </a:p>
          <a:p>
            <a:pPr lvl="1" marL="774700" indent="-228600">
              <a:lnSpc>
                <a:spcPct val="100000"/>
              </a:lnSpc>
              <a:spcBef>
                <a:spcPts val="415"/>
              </a:spcBef>
              <a:buFont typeface="Arial"/>
              <a:buChar char="•"/>
              <a:tabLst>
                <a:tab pos="774065" algn="l"/>
                <a:tab pos="774700" algn="l"/>
              </a:tabLst>
            </a:pPr>
            <a:r>
              <a:rPr dirty="0" sz="1600" spc="-5" b="1">
                <a:solidFill>
                  <a:srgbClr val="C00000"/>
                </a:solidFill>
                <a:latin typeface="Calibri"/>
                <a:cs typeface="Calibri"/>
              </a:rPr>
              <a:t>Condición</a:t>
            </a:r>
            <a:r>
              <a:rPr dirty="0" sz="1600" spc="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160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C00000"/>
                </a:solidFill>
                <a:latin typeface="Calibri"/>
                <a:cs typeface="Calibri"/>
              </a:rPr>
              <a:t>magnitud:</a:t>
            </a:r>
            <a:r>
              <a:rPr dirty="0" sz="1600" spc="18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6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  <a:p>
            <a:pPr lvl="1" marL="774700" indent="-228600">
              <a:lnSpc>
                <a:spcPct val="100000"/>
              </a:lnSpc>
              <a:spcBef>
                <a:spcPts val="310"/>
              </a:spcBef>
              <a:buFont typeface="Arial"/>
              <a:buChar char="•"/>
              <a:tabLst>
                <a:tab pos="774065" algn="l"/>
                <a:tab pos="774700" algn="l"/>
              </a:tabLst>
            </a:pPr>
            <a:r>
              <a:rPr dirty="0" sz="1600" spc="-5" b="1">
                <a:solidFill>
                  <a:srgbClr val="C00000"/>
                </a:solidFill>
                <a:latin typeface="Calibri"/>
                <a:cs typeface="Calibri"/>
              </a:rPr>
              <a:t>Condición</a:t>
            </a:r>
            <a:r>
              <a:rPr dirty="0" sz="1600" spc="1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160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C00000"/>
                </a:solidFill>
                <a:latin typeface="Calibri"/>
                <a:cs typeface="Calibri"/>
              </a:rPr>
              <a:t>argumento:</a:t>
            </a:r>
            <a:r>
              <a:rPr dirty="0" sz="1600" spc="3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ang[Z]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±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180</a:t>
            </a:r>
            <a:r>
              <a:rPr dirty="0" sz="1600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2𝑘</a:t>
            </a:r>
            <a:r>
              <a:rPr dirty="0" sz="1600" spc="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+ 1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347268" y="747521"/>
            <a:ext cx="32924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Condición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módulo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argumento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61831" y="928116"/>
            <a:ext cx="576580" cy="26098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128270">
              <a:lnSpc>
                <a:spcPct val="100000"/>
              </a:lnSpc>
              <a:spcBef>
                <a:spcPts val="325"/>
              </a:spcBef>
            </a:pPr>
            <a:r>
              <a:rPr dirty="0" sz="1100">
                <a:latin typeface="Cambria Math"/>
                <a:cs typeface="Cambria Math"/>
              </a:rPr>
              <a:t>𝑹(𝒛)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9608819" y="928116"/>
            <a:ext cx="576580" cy="260985"/>
          </a:xfrm>
          <a:custGeom>
            <a:avLst/>
            <a:gdLst/>
            <a:ahLst/>
            <a:cxnLst/>
            <a:rect l="l" t="t" r="r" b="b"/>
            <a:pathLst>
              <a:path w="576579" h="260984">
                <a:moveTo>
                  <a:pt x="0" y="260603"/>
                </a:moveTo>
                <a:lnTo>
                  <a:pt x="576072" y="260603"/>
                </a:lnTo>
                <a:lnTo>
                  <a:pt x="576072" y="0"/>
                </a:lnTo>
                <a:lnTo>
                  <a:pt x="0" y="0"/>
                </a:lnTo>
                <a:lnTo>
                  <a:pt x="0" y="260603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9726294" y="956309"/>
            <a:ext cx="30670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>
                <a:latin typeface="Cambria Math"/>
                <a:cs typeface="Cambria Math"/>
              </a:rPr>
              <a:t>𝑮</a:t>
            </a:r>
            <a:r>
              <a:rPr dirty="0" sz="1100" spc="-5">
                <a:latin typeface="Cambria Math"/>
                <a:cs typeface="Cambria Math"/>
              </a:rPr>
              <a:t>(𝒔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9137904" y="1019555"/>
            <a:ext cx="1516380" cy="76200"/>
          </a:xfrm>
          <a:custGeom>
            <a:avLst/>
            <a:gdLst/>
            <a:ahLst/>
            <a:cxnLst/>
            <a:rect l="l" t="t" r="r" b="b"/>
            <a:pathLst>
              <a:path w="1516379" h="76200">
                <a:moveTo>
                  <a:pt x="471043" y="38100"/>
                </a:moveTo>
                <a:lnTo>
                  <a:pt x="458343" y="31750"/>
                </a:lnTo>
                <a:lnTo>
                  <a:pt x="394843" y="0"/>
                </a:lnTo>
                <a:lnTo>
                  <a:pt x="394843" y="31750"/>
                </a:lnTo>
                <a:lnTo>
                  <a:pt x="0" y="31750"/>
                </a:lnTo>
                <a:lnTo>
                  <a:pt x="0" y="44450"/>
                </a:lnTo>
                <a:lnTo>
                  <a:pt x="394843" y="44450"/>
                </a:lnTo>
                <a:lnTo>
                  <a:pt x="394843" y="76200"/>
                </a:lnTo>
                <a:lnTo>
                  <a:pt x="458343" y="44450"/>
                </a:lnTo>
                <a:lnTo>
                  <a:pt x="471043" y="38100"/>
                </a:lnTo>
                <a:close/>
              </a:path>
              <a:path w="1516379" h="76200">
                <a:moveTo>
                  <a:pt x="1515999" y="38100"/>
                </a:moveTo>
                <a:lnTo>
                  <a:pt x="1503299" y="31750"/>
                </a:lnTo>
                <a:lnTo>
                  <a:pt x="1439799" y="0"/>
                </a:lnTo>
                <a:lnTo>
                  <a:pt x="1439799" y="31750"/>
                </a:lnTo>
                <a:lnTo>
                  <a:pt x="1046988" y="31750"/>
                </a:lnTo>
                <a:lnTo>
                  <a:pt x="1046988" y="44450"/>
                </a:lnTo>
                <a:lnTo>
                  <a:pt x="1439799" y="44450"/>
                </a:lnTo>
                <a:lnTo>
                  <a:pt x="1439799" y="76200"/>
                </a:lnTo>
                <a:lnTo>
                  <a:pt x="1503299" y="44450"/>
                </a:lnTo>
                <a:lnTo>
                  <a:pt x="1515999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7228331" y="927925"/>
            <a:ext cx="1332865" cy="260985"/>
            <a:chOff x="7228331" y="927925"/>
            <a:chExt cx="1332865" cy="260985"/>
          </a:xfrm>
        </p:grpSpPr>
        <p:sp>
          <p:nvSpPr>
            <p:cNvPr id="20" name="object 20"/>
            <p:cNvSpPr/>
            <p:nvPr/>
          </p:nvSpPr>
          <p:spPr>
            <a:xfrm>
              <a:off x="7586471" y="932688"/>
              <a:ext cx="253365" cy="251460"/>
            </a:xfrm>
            <a:custGeom>
              <a:avLst/>
              <a:gdLst/>
              <a:ahLst/>
              <a:cxnLst/>
              <a:rect l="l" t="t" r="r" b="b"/>
              <a:pathLst>
                <a:path w="253365" h="251459">
                  <a:moveTo>
                    <a:pt x="0" y="125729"/>
                  </a:moveTo>
                  <a:lnTo>
                    <a:pt x="9941" y="76777"/>
                  </a:lnTo>
                  <a:lnTo>
                    <a:pt x="37052" y="36814"/>
                  </a:lnTo>
                  <a:lnTo>
                    <a:pt x="77259" y="9876"/>
                  </a:lnTo>
                  <a:lnTo>
                    <a:pt x="126492" y="0"/>
                  </a:lnTo>
                  <a:lnTo>
                    <a:pt x="175724" y="9876"/>
                  </a:lnTo>
                  <a:lnTo>
                    <a:pt x="215931" y="36814"/>
                  </a:lnTo>
                  <a:lnTo>
                    <a:pt x="243042" y="76777"/>
                  </a:lnTo>
                  <a:lnTo>
                    <a:pt x="252983" y="125729"/>
                  </a:lnTo>
                  <a:lnTo>
                    <a:pt x="243042" y="174682"/>
                  </a:lnTo>
                  <a:lnTo>
                    <a:pt x="215931" y="214645"/>
                  </a:lnTo>
                  <a:lnTo>
                    <a:pt x="175724" y="241583"/>
                  </a:lnTo>
                  <a:lnTo>
                    <a:pt x="126492" y="251460"/>
                  </a:lnTo>
                  <a:lnTo>
                    <a:pt x="77259" y="241583"/>
                  </a:lnTo>
                  <a:lnTo>
                    <a:pt x="37052" y="214645"/>
                  </a:lnTo>
                  <a:lnTo>
                    <a:pt x="9941" y="174682"/>
                  </a:lnTo>
                  <a:lnTo>
                    <a:pt x="0" y="12572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89619" y="1019556"/>
              <a:ext cx="171196" cy="7620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228331" y="1019556"/>
              <a:ext cx="358140" cy="76200"/>
            </a:xfrm>
            <a:custGeom>
              <a:avLst/>
              <a:gdLst/>
              <a:ahLst/>
              <a:cxnLst/>
              <a:rect l="l" t="t" r="r" b="b"/>
              <a:pathLst>
                <a:path w="358140" h="76200">
                  <a:moveTo>
                    <a:pt x="281813" y="0"/>
                  </a:moveTo>
                  <a:lnTo>
                    <a:pt x="281813" y="76200"/>
                  </a:lnTo>
                  <a:lnTo>
                    <a:pt x="345313" y="44450"/>
                  </a:lnTo>
                  <a:lnTo>
                    <a:pt x="294513" y="44450"/>
                  </a:lnTo>
                  <a:lnTo>
                    <a:pt x="294513" y="31750"/>
                  </a:lnTo>
                  <a:lnTo>
                    <a:pt x="345313" y="31750"/>
                  </a:lnTo>
                  <a:lnTo>
                    <a:pt x="281813" y="0"/>
                  </a:lnTo>
                  <a:close/>
                </a:path>
                <a:path w="358140" h="76200">
                  <a:moveTo>
                    <a:pt x="281813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281813" y="44450"/>
                  </a:lnTo>
                  <a:lnTo>
                    <a:pt x="281813" y="31750"/>
                  </a:lnTo>
                  <a:close/>
                </a:path>
                <a:path w="358140" h="76200">
                  <a:moveTo>
                    <a:pt x="345313" y="31750"/>
                  </a:moveTo>
                  <a:lnTo>
                    <a:pt x="294513" y="31750"/>
                  </a:lnTo>
                  <a:lnTo>
                    <a:pt x="294513" y="44450"/>
                  </a:lnTo>
                  <a:lnTo>
                    <a:pt x="345313" y="44450"/>
                  </a:lnTo>
                  <a:lnTo>
                    <a:pt x="358013" y="38100"/>
                  </a:lnTo>
                  <a:lnTo>
                    <a:pt x="345313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839455" y="940308"/>
              <a:ext cx="501650" cy="118745"/>
            </a:xfrm>
            <a:custGeom>
              <a:avLst/>
              <a:gdLst/>
              <a:ahLst/>
              <a:cxnLst/>
              <a:rect l="l" t="t" r="r" b="b"/>
              <a:pathLst>
                <a:path w="501650" h="118744">
                  <a:moveTo>
                    <a:pt x="0" y="117347"/>
                  </a:moveTo>
                  <a:lnTo>
                    <a:pt x="215265" y="117347"/>
                  </a:lnTo>
                </a:path>
                <a:path w="501650" h="118744">
                  <a:moveTo>
                    <a:pt x="214884" y="118744"/>
                  </a:moveTo>
                  <a:lnTo>
                    <a:pt x="50165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/>
          <p:cNvSpPr txBox="1"/>
          <p:nvPr/>
        </p:nvSpPr>
        <p:spPr>
          <a:xfrm>
            <a:off x="8116189" y="985265"/>
            <a:ext cx="2152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394695" y="862330"/>
            <a:ext cx="30162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5">
                <a:latin typeface="Cambria Math"/>
                <a:cs typeface="Cambria Math"/>
              </a:rPr>
              <a:t>𝒀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-5">
                <a:latin typeface="Cambria Math"/>
                <a:cs typeface="Cambria Math"/>
              </a:rPr>
              <a:t>𝒔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984992" y="1278636"/>
            <a:ext cx="263525" cy="76200"/>
          </a:xfrm>
          <a:custGeom>
            <a:avLst/>
            <a:gdLst/>
            <a:ahLst/>
            <a:cxnLst/>
            <a:rect l="l" t="t" r="r" b="b"/>
            <a:pathLst>
              <a:path w="263525" h="76200">
                <a:moveTo>
                  <a:pt x="50800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0800" y="44450"/>
                </a:lnTo>
                <a:lnTo>
                  <a:pt x="50800" y="31750"/>
                </a:lnTo>
                <a:close/>
              </a:path>
              <a:path w="263525" h="76200">
                <a:moveTo>
                  <a:pt x="139700" y="31750"/>
                </a:moveTo>
                <a:lnTo>
                  <a:pt x="88900" y="31750"/>
                </a:lnTo>
                <a:lnTo>
                  <a:pt x="88900" y="44450"/>
                </a:lnTo>
                <a:lnTo>
                  <a:pt x="139700" y="44450"/>
                </a:lnTo>
                <a:lnTo>
                  <a:pt x="139700" y="31750"/>
                </a:lnTo>
                <a:close/>
              </a:path>
              <a:path w="263525" h="76200">
                <a:moveTo>
                  <a:pt x="186816" y="0"/>
                </a:moveTo>
                <a:lnTo>
                  <a:pt x="186816" y="76200"/>
                </a:lnTo>
                <a:lnTo>
                  <a:pt x="250316" y="44450"/>
                </a:lnTo>
                <a:lnTo>
                  <a:pt x="199516" y="44450"/>
                </a:lnTo>
                <a:lnTo>
                  <a:pt x="199516" y="31750"/>
                </a:lnTo>
                <a:lnTo>
                  <a:pt x="250316" y="31750"/>
                </a:lnTo>
                <a:lnTo>
                  <a:pt x="186816" y="0"/>
                </a:lnTo>
                <a:close/>
              </a:path>
              <a:path w="263525" h="76200">
                <a:moveTo>
                  <a:pt x="186816" y="31750"/>
                </a:moveTo>
                <a:lnTo>
                  <a:pt x="177800" y="31750"/>
                </a:lnTo>
                <a:lnTo>
                  <a:pt x="177800" y="44450"/>
                </a:lnTo>
                <a:lnTo>
                  <a:pt x="186816" y="44450"/>
                </a:lnTo>
                <a:lnTo>
                  <a:pt x="186816" y="31750"/>
                </a:lnTo>
                <a:close/>
              </a:path>
              <a:path w="263525" h="76200">
                <a:moveTo>
                  <a:pt x="250316" y="31750"/>
                </a:moveTo>
                <a:lnTo>
                  <a:pt x="199516" y="31750"/>
                </a:lnTo>
                <a:lnTo>
                  <a:pt x="199516" y="44450"/>
                </a:lnTo>
                <a:lnTo>
                  <a:pt x="250316" y="44450"/>
                </a:lnTo>
                <a:lnTo>
                  <a:pt x="263016" y="38100"/>
                </a:lnTo>
                <a:lnTo>
                  <a:pt x="250316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" name="object 27"/>
          <p:cNvGrpSpPr/>
          <p:nvPr/>
        </p:nvGrpSpPr>
        <p:grpSpPr>
          <a:xfrm>
            <a:off x="9532619" y="1051305"/>
            <a:ext cx="1405890" cy="394335"/>
            <a:chOff x="9532619" y="1051305"/>
            <a:chExt cx="1405890" cy="394335"/>
          </a:xfrm>
        </p:grpSpPr>
        <p:sp>
          <p:nvSpPr>
            <p:cNvPr id="28" name="object 28"/>
            <p:cNvSpPr/>
            <p:nvPr/>
          </p:nvSpPr>
          <p:spPr>
            <a:xfrm>
              <a:off x="9532619" y="1051305"/>
              <a:ext cx="886460" cy="394335"/>
            </a:xfrm>
            <a:custGeom>
              <a:avLst/>
              <a:gdLst/>
              <a:ahLst/>
              <a:cxnLst/>
              <a:rect l="l" t="t" r="r" b="b"/>
              <a:pathLst>
                <a:path w="886459" h="394334">
                  <a:moveTo>
                    <a:pt x="76200" y="318008"/>
                  </a:moveTo>
                  <a:lnTo>
                    <a:pt x="0" y="356108"/>
                  </a:lnTo>
                  <a:lnTo>
                    <a:pt x="76200" y="394208"/>
                  </a:lnTo>
                  <a:lnTo>
                    <a:pt x="76200" y="362458"/>
                  </a:lnTo>
                  <a:lnTo>
                    <a:pt x="63500" y="362458"/>
                  </a:lnTo>
                  <a:lnTo>
                    <a:pt x="63500" y="349758"/>
                  </a:lnTo>
                  <a:lnTo>
                    <a:pt x="76200" y="349758"/>
                  </a:lnTo>
                  <a:lnTo>
                    <a:pt x="76200" y="318008"/>
                  </a:lnTo>
                  <a:close/>
                </a:path>
                <a:path w="886459" h="394334">
                  <a:moveTo>
                    <a:pt x="76200" y="349758"/>
                  </a:moveTo>
                  <a:lnTo>
                    <a:pt x="63500" y="349758"/>
                  </a:lnTo>
                  <a:lnTo>
                    <a:pt x="63500" y="362458"/>
                  </a:lnTo>
                  <a:lnTo>
                    <a:pt x="76200" y="362458"/>
                  </a:lnTo>
                  <a:lnTo>
                    <a:pt x="76200" y="349758"/>
                  </a:lnTo>
                  <a:close/>
                </a:path>
                <a:path w="886459" h="394334">
                  <a:moveTo>
                    <a:pt x="873759" y="349758"/>
                  </a:moveTo>
                  <a:lnTo>
                    <a:pt x="76200" y="349758"/>
                  </a:lnTo>
                  <a:lnTo>
                    <a:pt x="76200" y="362458"/>
                  </a:lnTo>
                  <a:lnTo>
                    <a:pt x="886459" y="362458"/>
                  </a:lnTo>
                  <a:lnTo>
                    <a:pt x="886459" y="356108"/>
                  </a:lnTo>
                  <a:lnTo>
                    <a:pt x="873759" y="356108"/>
                  </a:lnTo>
                  <a:lnTo>
                    <a:pt x="873759" y="349758"/>
                  </a:lnTo>
                  <a:close/>
                </a:path>
                <a:path w="886459" h="394334">
                  <a:moveTo>
                    <a:pt x="873759" y="6350"/>
                  </a:moveTo>
                  <a:lnTo>
                    <a:pt x="873759" y="356108"/>
                  </a:lnTo>
                  <a:lnTo>
                    <a:pt x="880109" y="349758"/>
                  </a:lnTo>
                  <a:lnTo>
                    <a:pt x="886459" y="349758"/>
                  </a:lnTo>
                  <a:lnTo>
                    <a:pt x="886459" y="12700"/>
                  </a:lnTo>
                  <a:lnTo>
                    <a:pt x="880109" y="12700"/>
                  </a:lnTo>
                  <a:lnTo>
                    <a:pt x="873759" y="6350"/>
                  </a:lnTo>
                  <a:close/>
                </a:path>
                <a:path w="886459" h="394334">
                  <a:moveTo>
                    <a:pt x="886459" y="349758"/>
                  </a:moveTo>
                  <a:lnTo>
                    <a:pt x="880109" y="349758"/>
                  </a:lnTo>
                  <a:lnTo>
                    <a:pt x="873759" y="356108"/>
                  </a:lnTo>
                  <a:lnTo>
                    <a:pt x="886459" y="356108"/>
                  </a:lnTo>
                  <a:lnTo>
                    <a:pt x="886459" y="349758"/>
                  </a:lnTo>
                  <a:close/>
                </a:path>
                <a:path w="886459" h="394334">
                  <a:moveTo>
                    <a:pt x="886459" y="0"/>
                  </a:moveTo>
                  <a:lnTo>
                    <a:pt x="651509" y="0"/>
                  </a:lnTo>
                  <a:lnTo>
                    <a:pt x="651509" y="12700"/>
                  </a:lnTo>
                  <a:lnTo>
                    <a:pt x="873759" y="12700"/>
                  </a:lnTo>
                  <a:lnTo>
                    <a:pt x="873759" y="6350"/>
                  </a:lnTo>
                  <a:lnTo>
                    <a:pt x="886459" y="6350"/>
                  </a:lnTo>
                  <a:lnTo>
                    <a:pt x="886459" y="0"/>
                  </a:lnTo>
                  <a:close/>
                </a:path>
                <a:path w="886459" h="394334">
                  <a:moveTo>
                    <a:pt x="886459" y="6350"/>
                  </a:moveTo>
                  <a:lnTo>
                    <a:pt x="873759" y="6350"/>
                  </a:lnTo>
                  <a:lnTo>
                    <a:pt x="880109" y="12700"/>
                  </a:lnTo>
                  <a:lnTo>
                    <a:pt x="886459" y="12700"/>
                  </a:lnTo>
                  <a:lnTo>
                    <a:pt x="886459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0184891" y="1057655"/>
              <a:ext cx="750570" cy="259079"/>
            </a:xfrm>
            <a:custGeom>
              <a:avLst/>
              <a:gdLst/>
              <a:ahLst/>
              <a:cxnLst/>
              <a:rect l="l" t="t" r="r" b="b"/>
              <a:pathLst>
                <a:path w="750570" h="259080">
                  <a:moveTo>
                    <a:pt x="463296" y="258953"/>
                  </a:moveTo>
                  <a:lnTo>
                    <a:pt x="750061" y="140208"/>
                  </a:lnTo>
                </a:path>
                <a:path w="750570" h="259080">
                  <a:moveTo>
                    <a:pt x="0" y="0"/>
                  </a:moveTo>
                  <a:lnTo>
                    <a:pt x="232028" y="0"/>
                  </a:lnTo>
                  <a:lnTo>
                    <a:pt x="232028" y="258064"/>
                  </a:lnTo>
                  <a:lnTo>
                    <a:pt x="463930" y="258064"/>
                  </a:lnTo>
                </a:path>
              </a:pathLst>
            </a:custGeom>
            <a:ln w="635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11019281" y="1045209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5">
                <a:latin typeface="Cambria Math"/>
                <a:cs typeface="Cambria Math"/>
              </a:rPr>
              <a:t>𝒀(</a:t>
            </a:r>
            <a:r>
              <a:rPr dirty="0" sz="1100" spc="5">
                <a:latin typeface="Cambria Math"/>
                <a:cs typeface="Cambria Math"/>
              </a:rPr>
              <a:t>𝒛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749660" y="1281430"/>
            <a:ext cx="2152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5">
                <a:latin typeface="Cambria Math"/>
                <a:cs typeface="Cambria Math"/>
              </a:rPr>
              <a:t>𝜹</a:t>
            </a:r>
            <a:r>
              <a:rPr dirty="0" baseline="-19841" sz="1050" spc="7">
                <a:latin typeface="Cambria Math"/>
                <a:cs typeface="Cambria Math"/>
              </a:rPr>
              <a:t>𝑻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62038" y="798321"/>
            <a:ext cx="44386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5"/>
              </a:spcBef>
            </a:pPr>
            <a:r>
              <a:rPr dirty="0" sz="1100" spc="10">
                <a:latin typeface="Cambria Math"/>
                <a:cs typeface="Cambria Math"/>
              </a:rPr>
              <a:t>𝑿(𝒔)</a:t>
            </a:r>
            <a:r>
              <a:rPr dirty="0" baseline="-11904" sz="2100" spc="15" b="1">
                <a:latin typeface="Times New Roman"/>
                <a:cs typeface="Times New Roman"/>
              </a:rPr>
              <a:t>+</a:t>
            </a:r>
            <a:endParaRPr baseline="-11904" sz="21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611744" y="1051051"/>
            <a:ext cx="5969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1400" b="1">
                <a:latin typeface="Times New Roman"/>
                <a:cs typeface="Times New Roman"/>
              </a:rPr>
              <a:t>-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959595" y="1277111"/>
            <a:ext cx="573405" cy="26225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910" rIns="0" bIns="0" rtlCol="0" vert="horz">
            <a:spAutoFit/>
          </a:bodyPr>
          <a:lstStyle/>
          <a:p>
            <a:pPr marL="121285">
              <a:lnSpc>
                <a:spcPct val="100000"/>
              </a:lnSpc>
              <a:spcBef>
                <a:spcPts val="330"/>
              </a:spcBef>
            </a:pPr>
            <a:r>
              <a:rPr dirty="0" sz="1100">
                <a:latin typeface="Cambria Math"/>
                <a:cs typeface="Cambria Math"/>
              </a:rPr>
              <a:t>𝑯(𝒔)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674864" y="1184147"/>
            <a:ext cx="1285240" cy="230504"/>
          </a:xfrm>
          <a:custGeom>
            <a:avLst/>
            <a:gdLst/>
            <a:ahLst/>
            <a:cxnLst/>
            <a:rect l="l" t="t" r="r" b="b"/>
            <a:pathLst>
              <a:path w="1285240" h="230505">
                <a:moveTo>
                  <a:pt x="44450" y="63500"/>
                </a:moveTo>
                <a:lnTo>
                  <a:pt x="31750" y="63500"/>
                </a:lnTo>
                <a:lnTo>
                  <a:pt x="31750" y="230124"/>
                </a:lnTo>
                <a:lnTo>
                  <a:pt x="1284731" y="230124"/>
                </a:lnTo>
                <a:lnTo>
                  <a:pt x="1284731" y="223774"/>
                </a:lnTo>
                <a:lnTo>
                  <a:pt x="44450" y="223774"/>
                </a:lnTo>
                <a:lnTo>
                  <a:pt x="38100" y="217424"/>
                </a:lnTo>
                <a:lnTo>
                  <a:pt x="44450" y="217424"/>
                </a:lnTo>
                <a:lnTo>
                  <a:pt x="44450" y="63500"/>
                </a:lnTo>
                <a:close/>
              </a:path>
              <a:path w="1285240" h="230505">
                <a:moveTo>
                  <a:pt x="44450" y="217424"/>
                </a:moveTo>
                <a:lnTo>
                  <a:pt x="38100" y="217424"/>
                </a:lnTo>
                <a:lnTo>
                  <a:pt x="44450" y="223774"/>
                </a:lnTo>
                <a:lnTo>
                  <a:pt x="44450" y="217424"/>
                </a:lnTo>
                <a:close/>
              </a:path>
              <a:path w="1285240" h="230505">
                <a:moveTo>
                  <a:pt x="1284731" y="217424"/>
                </a:moveTo>
                <a:lnTo>
                  <a:pt x="44450" y="217424"/>
                </a:lnTo>
                <a:lnTo>
                  <a:pt x="44450" y="223774"/>
                </a:lnTo>
                <a:lnTo>
                  <a:pt x="1284731" y="223774"/>
                </a:lnTo>
                <a:lnTo>
                  <a:pt x="1284731" y="217424"/>
                </a:lnTo>
                <a:close/>
              </a:path>
              <a:path w="1285240" h="230505">
                <a:moveTo>
                  <a:pt x="38100" y="0"/>
                </a:moveTo>
                <a:lnTo>
                  <a:pt x="0" y="76200"/>
                </a:lnTo>
                <a:lnTo>
                  <a:pt x="31750" y="76200"/>
                </a:lnTo>
                <a:lnTo>
                  <a:pt x="31750" y="63500"/>
                </a:lnTo>
                <a:lnTo>
                  <a:pt x="69850" y="63500"/>
                </a:lnTo>
                <a:lnTo>
                  <a:pt x="38100" y="0"/>
                </a:lnTo>
                <a:close/>
              </a:path>
              <a:path w="1285240" h="230505">
                <a:moveTo>
                  <a:pt x="69850" y="63500"/>
                </a:moveTo>
                <a:lnTo>
                  <a:pt x="44450" y="63500"/>
                </a:lnTo>
                <a:lnTo>
                  <a:pt x="44450" y="76200"/>
                </a:lnTo>
                <a:lnTo>
                  <a:pt x="76200" y="76200"/>
                </a:lnTo>
                <a:lnTo>
                  <a:pt x="6985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09143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Lugar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las</a:t>
            </a:r>
            <a:r>
              <a:rPr dirty="0" spc="-10"/>
              <a:t> </a:t>
            </a:r>
            <a:r>
              <a:rPr dirty="0" spc="-5"/>
              <a:t>raíces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sistemas</a:t>
            </a:r>
            <a:r>
              <a:rPr dirty="0" spc="5"/>
              <a:t> </a:t>
            </a:r>
            <a:r>
              <a:rPr dirty="0" spc="-5"/>
              <a:t>discretos</a:t>
            </a:r>
          </a:p>
        </p:txBody>
      </p:sp>
      <p:sp>
        <p:nvSpPr>
          <p:cNvPr id="4" name="object 4"/>
          <p:cNvSpPr/>
          <p:nvPr/>
        </p:nvSpPr>
        <p:spPr>
          <a:xfrm>
            <a:off x="4764404" y="1907285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23"/>
                </a:lnTo>
                <a:lnTo>
                  <a:pt x="272542" y="116712"/>
                </a:lnTo>
                <a:lnTo>
                  <a:pt x="271662" y="137497"/>
                </a:lnTo>
                <a:lnTo>
                  <a:pt x="258572" y="188467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4" h="236219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830400"/>
            <a:ext cx="46101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Factorizando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característico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𝑃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38420" y="1830400"/>
            <a:ext cx="909319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084696" y="2016760"/>
            <a:ext cx="986155" cy="17145"/>
          </a:xfrm>
          <a:custGeom>
            <a:avLst/>
            <a:gdLst/>
            <a:ahLst/>
            <a:cxnLst/>
            <a:rect l="l" t="t" r="r" b="b"/>
            <a:pathLst>
              <a:path w="986154" h="17144">
                <a:moveTo>
                  <a:pt x="986027" y="0"/>
                </a:moveTo>
                <a:lnTo>
                  <a:pt x="0" y="0"/>
                </a:lnTo>
                <a:lnTo>
                  <a:pt x="0" y="16763"/>
                </a:lnTo>
                <a:lnTo>
                  <a:pt x="986027" y="16763"/>
                </a:lnTo>
                <a:lnTo>
                  <a:pt x="986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232905" y="1833753"/>
            <a:ext cx="2882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25">
                <a:latin typeface="Cambria Math"/>
                <a:cs typeface="Cambria Math"/>
              </a:rPr>
              <a:t>𝑖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45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56376" y="1664588"/>
            <a:ext cx="35560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2988" sz="2175" spc="517">
                <a:latin typeface="Cambria Math"/>
                <a:cs typeface="Cambria Math"/>
              </a:rPr>
              <a:t>ς</a:t>
            </a:r>
            <a:r>
              <a:rPr dirty="0" sz="1200" spc="345">
                <a:latin typeface="Cambria Math"/>
                <a:cs typeface="Cambria Math"/>
              </a:rPr>
              <a:t>𝑁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21577" y="1806320"/>
            <a:ext cx="525145" cy="172720"/>
          </a:xfrm>
          <a:custGeom>
            <a:avLst/>
            <a:gdLst/>
            <a:ahLst/>
            <a:cxnLst/>
            <a:rect l="l" t="t" r="r" b="b"/>
            <a:pathLst>
              <a:path w="525145" h="172719">
                <a:moveTo>
                  <a:pt x="469646" y="0"/>
                </a:moveTo>
                <a:lnTo>
                  <a:pt x="467232" y="6984"/>
                </a:lnTo>
                <a:lnTo>
                  <a:pt x="477190" y="11340"/>
                </a:lnTo>
                <a:lnTo>
                  <a:pt x="485743" y="17351"/>
                </a:lnTo>
                <a:lnTo>
                  <a:pt x="506333" y="57181"/>
                </a:lnTo>
                <a:lnTo>
                  <a:pt x="508889" y="85216"/>
                </a:lnTo>
                <a:lnTo>
                  <a:pt x="508246" y="100431"/>
                </a:lnTo>
                <a:lnTo>
                  <a:pt x="498601" y="137667"/>
                </a:lnTo>
                <a:lnTo>
                  <a:pt x="467487" y="165226"/>
                </a:lnTo>
                <a:lnTo>
                  <a:pt x="469646" y="172212"/>
                </a:lnTo>
                <a:lnTo>
                  <a:pt x="502578" y="152709"/>
                </a:lnTo>
                <a:lnTo>
                  <a:pt x="521049" y="116601"/>
                </a:lnTo>
                <a:lnTo>
                  <a:pt x="524637" y="86232"/>
                </a:lnTo>
                <a:lnTo>
                  <a:pt x="523736" y="70445"/>
                </a:lnTo>
                <a:lnTo>
                  <a:pt x="510413" y="30225"/>
                </a:lnTo>
                <a:lnTo>
                  <a:pt x="482123" y="4526"/>
                </a:lnTo>
                <a:lnTo>
                  <a:pt x="469646" y="0"/>
                </a:lnTo>
                <a:close/>
              </a:path>
              <a:path w="525145" h="172719">
                <a:moveTo>
                  <a:pt x="54991" y="0"/>
                </a:moveTo>
                <a:lnTo>
                  <a:pt x="22129" y="19627"/>
                </a:lnTo>
                <a:lnTo>
                  <a:pt x="3587" y="55848"/>
                </a:lnTo>
                <a:lnTo>
                  <a:pt x="0" y="86232"/>
                </a:lnTo>
                <a:lnTo>
                  <a:pt x="883" y="102018"/>
                </a:lnTo>
                <a:lnTo>
                  <a:pt x="14224" y="142112"/>
                </a:lnTo>
                <a:lnTo>
                  <a:pt x="42441" y="167759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920"/>
                </a:lnTo>
                <a:lnTo>
                  <a:pt x="38861" y="154876"/>
                </a:lnTo>
                <a:lnTo>
                  <a:pt x="18303" y="114252"/>
                </a:lnTo>
                <a:lnTo>
                  <a:pt x="15748" y="85216"/>
                </a:lnTo>
                <a:lnTo>
                  <a:pt x="16403" y="70445"/>
                </a:lnTo>
                <a:lnTo>
                  <a:pt x="31740" y="25005"/>
                </a:lnTo>
                <a:lnTo>
                  <a:pt x="57403" y="6984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545833" y="1746885"/>
            <a:ext cx="47053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5">
                <a:latin typeface="Cambria Math"/>
                <a:cs typeface="Cambria Math"/>
              </a:rPr>
              <a:t>𝑧−𝑧</a:t>
            </a:r>
            <a:r>
              <a:rPr dirty="0" baseline="-13888" sz="1800" spc="82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23761" y="2122170"/>
            <a:ext cx="2882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25">
                <a:latin typeface="Cambria Math"/>
                <a:cs typeface="Cambria Math"/>
              </a:rPr>
              <a:t>𝑖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45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47232" y="1952625"/>
            <a:ext cx="37655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1072" sz="2175" spc="532">
                <a:latin typeface="Cambria Math"/>
                <a:cs typeface="Cambria Math"/>
              </a:rPr>
              <a:t>ς</a:t>
            </a:r>
            <a:r>
              <a:rPr dirty="0" sz="1200" spc="355">
                <a:latin typeface="Cambria Math"/>
                <a:cs typeface="Cambria Math"/>
              </a:rPr>
              <a:t>𝑀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12432" y="2088260"/>
            <a:ext cx="542925" cy="172720"/>
          </a:xfrm>
          <a:custGeom>
            <a:avLst/>
            <a:gdLst/>
            <a:ahLst/>
            <a:cxnLst/>
            <a:rect l="l" t="t" r="r" b="b"/>
            <a:pathLst>
              <a:path w="542925" h="172719">
                <a:moveTo>
                  <a:pt x="487934" y="0"/>
                </a:moveTo>
                <a:lnTo>
                  <a:pt x="485521" y="6985"/>
                </a:lnTo>
                <a:lnTo>
                  <a:pt x="495478" y="11340"/>
                </a:lnTo>
                <a:lnTo>
                  <a:pt x="504031" y="17351"/>
                </a:lnTo>
                <a:lnTo>
                  <a:pt x="524621" y="57181"/>
                </a:lnTo>
                <a:lnTo>
                  <a:pt x="527176" y="85216"/>
                </a:lnTo>
                <a:lnTo>
                  <a:pt x="526534" y="100431"/>
                </a:lnTo>
                <a:lnTo>
                  <a:pt x="516890" y="137667"/>
                </a:lnTo>
                <a:lnTo>
                  <a:pt x="485775" y="165226"/>
                </a:lnTo>
                <a:lnTo>
                  <a:pt x="487934" y="172212"/>
                </a:lnTo>
                <a:lnTo>
                  <a:pt x="520866" y="152709"/>
                </a:lnTo>
                <a:lnTo>
                  <a:pt x="539337" y="116601"/>
                </a:lnTo>
                <a:lnTo>
                  <a:pt x="542925" y="86233"/>
                </a:lnTo>
                <a:lnTo>
                  <a:pt x="542024" y="70445"/>
                </a:lnTo>
                <a:lnTo>
                  <a:pt x="528701" y="30225"/>
                </a:lnTo>
                <a:lnTo>
                  <a:pt x="500411" y="4526"/>
                </a:lnTo>
                <a:lnTo>
                  <a:pt x="487934" y="0"/>
                </a:lnTo>
                <a:close/>
              </a:path>
              <a:path w="542925" h="172719">
                <a:moveTo>
                  <a:pt x="54991" y="0"/>
                </a:moveTo>
                <a:lnTo>
                  <a:pt x="22129" y="19627"/>
                </a:lnTo>
                <a:lnTo>
                  <a:pt x="3587" y="55848"/>
                </a:lnTo>
                <a:lnTo>
                  <a:pt x="0" y="86233"/>
                </a:lnTo>
                <a:lnTo>
                  <a:pt x="883" y="102018"/>
                </a:lnTo>
                <a:lnTo>
                  <a:pt x="14224" y="142112"/>
                </a:lnTo>
                <a:lnTo>
                  <a:pt x="42441" y="167759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920"/>
                </a:lnTo>
                <a:lnTo>
                  <a:pt x="38862" y="154876"/>
                </a:lnTo>
                <a:lnTo>
                  <a:pt x="18303" y="114252"/>
                </a:lnTo>
                <a:lnTo>
                  <a:pt x="15748" y="85216"/>
                </a:lnTo>
                <a:lnTo>
                  <a:pt x="16403" y="70445"/>
                </a:lnTo>
                <a:lnTo>
                  <a:pt x="31740" y="25005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536690" y="2029206"/>
            <a:ext cx="4889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65">
                <a:latin typeface="Cambria Math"/>
                <a:cs typeface="Cambria Math"/>
              </a:rPr>
              <a:t>𝑧−𝑝</a:t>
            </a:r>
            <a:r>
              <a:rPr dirty="0" baseline="-13888" sz="1800" spc="97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129018" y="1830400"/>
            <a:ext cx="42735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3786" y="2466594"/>
            <a:ext cx="22733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Operando</a:t>
            </a:r>
            <a:r>
              <a:rPr dirty="0" sz="2000" spc="-5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obtiene: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34308" y="2542794"/>
            <a:ext cx="795655" cy="236220"/>
          </a:xfrm>
          <a:custGeom>
            <a:avLst/>
            <a:gdLst/>
            <a:ahLst/>
            <a:cxnLst/>
            <a:rect l="l" t="t" r="r" b="b"/>
            <a:pathLst>
              <a:path w="795654" h="236219">
                <a:moveTo>
                  <a:pt x="720217" y="0"/>
                </a:moveTo>
                <a:lnTo>
                  <a:pt x="716915" y="9651"/>
                </a:lnTo>
                <a:lnTo>
                  <a:pt x="730535" y="15557"/>
                </a:lnTo>
                <a:lnTo>
                  <a:pt x="742251" y="23749"/>
                </a:lnTo>
                <a:lnTo>
                  <a:pt x="766062" y="61723"/>
                </a:lnTo>
                <a:lnTo>
                  <a:pt x="773938" y="116712"/>
                </a:lnTo>
                <a:lnTo>
                  <a:pt x="773058" y="137497"/>
                </a:lnTo>
                <a:lnTo>
                  <a:pt x="759968" y="188467"/>
                </a:lnTo>
                <a:lnTo>
                  <a:pt x="730678" y="220257"/>
                </a:lnTo>
                <a:lnTo>
                  <a:pt x="717295" y="226186"/>
                </a:lnTo>
                <a:lnTo>
                  <a:pt x="720217" y="235711"/>
                </a:lnTo>
                <a:lnTo>
                  <a:pt x="765311" y="208994"/>
                </a:lnTo>
                <a:lnTo>
                  <a:pt x="790559" y="159607"/>
                </a:lnTo>
                <a:lnTo>
                  <a:pt x="795401" y="117982"/>
                </a:lnTo>
                <a:lnTo>
                  <a:pt x="794186" y="96337"/>
                </a:lnTo>
                <a:lnTo>
                  <a:pt x="784471" y="58046"/>
                </a:lnTo>
                <a:lnTo>
                  <a:pt x="752332" y="15128"/>
                </a:lnTo>
                <a:lnTo>
                  <a:pt x="737340" y="6165"/>
                </a:lnTo>
                <a:lnTo>
                  <a:pt x="720217" y="0"/>
                </a:lnTo>
                <a:close/>
              </a:path>
              <a:path w="795654" h="236219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1"/>
                </a:lnTo>
                <a:lnTo>
                  <a:pt x="78105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641854" y="2364486"/>
            <a:ext cx="233997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1940560" algn="l"/>
              </a:tabLst>
            </a:pPr>
            <a:r>
              <a:rPr dirty="0" baseline="-19444" sz="3000" spc="607">
                <a:latin typeface="Cambria Math"/>
                <a:cs typeface="Cambria Math"/>
              </a:rPr>
              <a:t>ς</a:t>
            </a:r>
            <a:r>
              <a:rPr dirty="0" sz="1450" spc="405">
                <a:latin typeface="Cambria Math"/>
                <a:cs typeface="Cambria Math"/>
              </a:rPr>
              <a:t>𝑀	</a:t>
            </a:r>
            <a:r>
              <a:rPr dirty="0" baseline="-19444" sz="3000" spc="600">
                <a:latin typeface="Cambria Math"/>
                <a:cs typeface="Cambria Math"/>
              </a:rPr>
              <a:t>ς</a:t>
            </a:r>
            <a:r>
              <a:rPr dirty="0" sz="1450" spc="400">
                <a:latin typeface="Cambria Math"/>
                <a:cs typeface="Cambria Math"/>
              </a:rPr>
              <a:t>𝑁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125592" y="2542794"/>
            <a:ext cx="812165" cy="236220"/>
          </a:xfrm>
          <a:custGeom>
            <a:avLst/>
            <a:gdLst/>
            <a:ahLst/>
            <a:cxnLst/>
            <a:rect l="l" t="t" r="r" b="b"/>
            <a:pathLst>
              <a:path w="812164" h="236219">
                <a:moveTo>
                  <a:pt x="736981" y="0"/>
                </a:moveTo>
                <a:lnTo>
                  <a:pt x="733679" y="9651"/>
                </a:lnTo>
                <a:lnTo>
                  <a:pt x="747299" y="15557"/>
                </a:lnTo>
                <a:lnTo>
                  <a:pt x="759015" y="23749"/>
                </a:lnTo>
                <a:lnTo>
                  <a:pt x="782826" y="61723"/>
                </a:lnTo>
                <a:lnTo>
                  <a:pt x="790702" y="116712"/>
                </a:lnTo>
                <a:lnTo>
                  <a:pt x="789822" y="137497"/>
                </a:lnTo>
                <a:lnTo>
                  <a:pt x="776732" y="188467"/>
                </a:lnTo>
                <a:lnTo>
                  <a:pt x="747442" y="220257"/>
                </a:lnTo>
                <a:lnTo>
                  <a:pt x="734060" y="226186"/>
                </a:lnTo>
                <a:lnTo>
                  <a:pt x="736981" y="235711"/>
                </a:lnTo>
                <a:lnTo>
                  <a:pt x="782075" y="208994"/>
                </a:lnTo>
                <a:lnTo>
                  <a:pt x="807323" y="159607"/>
                </a:lnTo>
                <a:lnTo>
                  <a:pt x="812165" y="117982"/>
                </a:lnTo>
                <a:lnTo>
                  <a:pt x="810950" y="96337"/>
                </a:lnTo>
                <a:lnTo>
                  <a:pt x="801235" y="58046"/>
                </a:lnTo>
                <a:lnTo>
                  <a:pt x="769096" y="15128"/>
                </a:lnTo>
                <a:lnTo>
                  <a:pt x="754104" y="6165"/>
                </a:lnTo>
                <a:lnTo>
                  <a:pt x="736981" y="0"/>
                </a:lnTo>
                <a:close/>
              </a:path>
              <a:path w="812164" h="236219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241294" y="2466594"/>
            <a:ext cx="60890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05"/>
              </a:spcBef>
              <a:tabLst>
                <a:tab pos="866775" algn="l"/>
                <a:tab pos="1967230" algn="l"/>
                <a:tab pos="2788920" algn="l"/>
              </a:tabLst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𝑧</a:t>
            </a:r>
            <a:r>
              <a:rPr dirty="0" baseline="-15325" sz="2175" spc="7">
                <a:latin typeface="Cambria Math"/>
                <a:cs typeface="Cambria Math"/>
              </a:rPr>
              <a:t>𝑖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	𝑧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𝑝</a:t>
            </a:r>
            <a:r>
              <a:rPr dirty="0" baseline="-15325" sz="2175" spc="-7">
                <a:latin typeface="Cambria Math"/>
                <a:cs typeface="Cambria Math"/>
              </a:rPr>
              <a:t>𝑖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Resolviendo</a:t>
            </a:r>
            <a:r>
              <a:rPr dirty="0" sz="2000" spc="-5">
                <a:latin typeface="Calibri"/>
                <a:cs typeface="Calibri"/>
              </a:rPr>
              <a:t> para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K</a:t>
            </a:r>
            <a:r>
              <a:rPr dirty="0" sz="2000">
                <a:latin typeface="Calibri"/>
                <a:cs typeface="Calibri"/>
              </a:rPr>
              <a:t>: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sz="2000" spc="1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333865" y="2652267"/>
            <a:ext cx="986155" cy="17145"/>
          </a:xfrm>
          <a:custGeom>
            <a:avLst/>
            <a:gdLst/>
            <a:ahLst/>
            <a:cxnLst/>
            <a:rect l="l" t="t" r="r" b="b"/>
            <a:pathLst>
              <a:path w="986154" h="17144">
                <a:moveTo>
                  <a:pt x="986027" y="0"/>
                </a:moveTo>
                <a:lnTo>
                  <a:pt x="0" y="0"/>
                </a:lnTo>
                <a:lnTo>
                  <a:pt x="0" y="16763"/>
                </a:lnTo>
                <a:lnTo>
                  <a:pt x="986027" y="16763"/>
                </a:lnTo>
                <a:lnTo>
                  <a:pt x="986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9473310" y="2469641"/>
            <a:ext cx="2882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25">
                <a:latin typeface="Cambria Math"/>
                <a:cs typeface="Cambria Math"/>
              </a:rPr>
              <a:t>𝑖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45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297034" y="2300477"/>
            <a:ext cx="35560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2988" sz="2175" spc="509">
                <a:latin typeface="Cambria Math"/>
                <a:cs typeface="Cambria Math"/>
              </a:rPr>
              <a:t>ς</a:t>
            </a:r>
            <a:r>
              <a:rPr dirty="0" sz="1200" spc="340">
                <a:latin typeface="Cambria Math"/>
                <a:cs typeface="Cambria Math"/>
              </a:rPr>
              <a:t>𝑁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763125" y="2441829"/>
            <a:ext cx="542925" cy="172720"/>
          </a:xfrm>
          <a:custGeom>
            <a:avLst/>
            <a:gdLst/>
            <a:ahLst/>
            <a:cxnLst/>
            <a:rect l="l" t="t" r="r" b="b"/>
            <a:pathLst>
              <a:path w="542925" h="172719">
                <a:moveTo>
                  <a:pt x="487933" y="0"/>
                </a:moveTo>
                <a:lnTo>
                  <a:pt x="485521" y="6985"/>
                </a:lnTo>
                <a:lnTo>
                  <a:pt x="495478" y="11340"/>
                </a:lnTo>
                <a:lnTo>
                  <a:pt x="504031" y="17351"/>
                </a:lnTo>
                <a:lnTo>
                  <a:pt x="524621" y="57181"/>
                </a:lnTo>
                <a:lnTo>
                  <a:pt x="527176" y="85217"/>
                </a:lnTo>
                <a:lnTo>
                  <a:pt x="526534" y="100431"/>
                </a:lnTo>
                <a:lnTo>
                  <a:pt x="516890" y="137668"/>
                </a:lnTo>
                <a:lnTo>
                  <a:pt x="485775" y="165226"/>
                </a:lnTo>
                <a:lnTo>
                  <a:pt x="487933" y="172212"/>
                </a:lnTo>
                <a:lnTo>
                  <a:pt x="520866" y="152709"/>
                </a:lnTo>
                <a:lnTo>
                  <a:pt x="539337" y="116601"/>
                </a:lnTo>
                <a:lnTo>
                  <a:pt x="542925" y="86233"/>
                </a:lnTo>
                <a:lnTo>
                  <a:pt x="542024" y="70445"/>
                </a:lnTo>
                <a:lnTo>
                  <a:pt x="528701" y="30225"/>
                </a:lnTo>
                <a:lnTo>
                  <a:pt x="500411" y="4526"/>
                </a:lnTo>
                <a:lnTo>
                  <a:pt x="487933" y="0"/>
                </a:lnTo>
                <a:close/>
              </a:path>
              <a:path w="542925" h="172719">
                <a:moveTo>
                  <a:pt x="54991" y="0"/>
                </a:moveTo>
                <a:lnTo>
                  <a:pt x="22129" y="19627"/>
                </a:lnTo>
                <a:lnTo>
                  <a:pt x="3587" y="55848"/>
                </a:lnTo>
                <a:lnTo>
                  <a:pt x="0" y="86233"/>
                </a:lnTo>
                <a:lnTo>
                  <a:pt x="883" y="102018"/>
                </a:lnTo>
                <a:lnTo>
                  <a:pt x="14224" y="142112"/>
                </a:lnTo>
                <a:lnTo>
                  <a:pt x="42441" y="167759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920"/>
                </a:lnTo>
                <a:lnTo>
                  <a:pt x="38861" y="154876"/>
                </a:lnTo>
                <a:lnTo>
                  <a:pt x="18303" y="114252"/>
                </a:lnTo>
                <a:lnTo>
                  <a:pt x="15748" y="85217"/>
                </a:lnTo>
                <a:lnTo>
                  <a:pt x="16403" y="70445"/>
                </a:lnTo>
                <a:lnTo>
                  <a:pt x="31740" y="25005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9787763" y="2382774"/>
            <a:ext cx="4889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65">
                <a:latin typeface="Cambria Math"/>
                <a:cs typeface="Cambria Math"/>
              </a:rPr>
              <a:t>𝑧−𝑝</a:t>
            </a:r>
            <a:r>
              <a:rPr dirty="0" baseline="-13888" sz="1800" spc="97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482455" y="2757678"/>
            <a:ext cx="2882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25">
                <a:latin typeface="Cambria Math"/>
                <a:cs typeface="Cambria Math"/>
              </a:rPr>
              <a:t>𝑖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45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61817" y="2597657"/>
            <a:ext cx="684593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1927860" algn="l"/>
                <a:tab pos="6482080" algn="l"/>
              </a:tabLst>
            </a:pPr>
            <a:r>
              <a:rPr dirty="0" sz="1450" spc="35">
                <a:latin typeface="Cambria Math"/>
                <a:cs typeface="Cambria Math"/>
              </a:rPr>
              <a:t>𝑖=1	𝑖=1	</a:t>
            </a:r>
            <a:r>
              <a:rPr dirty="0" baseline="-17241" sz="2175" spc="525">
                <a:latin typeface="Cambria Math"/>
                <a:cs typeface="Cambria Math"/>
              </a:rPr>
              <a:t>ς</a:t>
            </a:r>
            <a:r>
              <a:rPr dirty="0" baseline="2314" sz="1800" spc="525">
                <a:latin typeface="Cambria Math"/>
                <a:cs typeface="Cambria Math"/>
              </a:rPr>
              <a:t>𝑀</a:t>
            </a:r>
            <a:endParaRPr baseline="2314" sz="18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772268" y="2723769"/>
            <a:ext cx="523240" cy="172720"/>
          </a:xfrm>
          <a:custGeom>
            <a:avLst/>
            <a:gdLst/>
            <a:ahLst/>
            <a:cxnLst/>
            <a:rect l="l" t="t" r="r" b="b"/>
            <a:pathLst>
              <a:path w="523240" h="172719">
                <a:moveTo>
                  <a:pt x="468122" y="0"/>
                </a:moveTo>
                <a:lnTo>
                  <a:pt x="465708" y="6984"/>
                </a:lnTo>
                <a:lnTo>
                  <a:pt x="475666" y="11340"/>
                </a:lnTo>
                <a:lnTo>
                  <a:pt x="484219" y="17351"/>
                </a:lnTo>
                <a:lnTo>
                  <a:pt x="504809" y="57181"/>
                </a:lnTo>
                <a:lnTo>
                  <a:pt x="507364" y="85216"/>
                </a:lnTo>
                <a:lnTo>
                  <a:pt x="506722" y="100431"/>
                </a:lnTo>
                <a:lnTo>
                  <a:pt x="497077" y="137667"/>
                </a:lnTo>
                <a:lnTo>
                  <a:pt x="465962" y="165226"/>
                </a:lnTo>
                <a:lnTo>
                  <a:pt x="468122" y="172211"/>
                </a:lnTo>
                <a:lnTo>
                  <a:pt x="501054" y="152709"/>
                </a:lnTo>
                <a:lnTo>
                  <a:pt x="519525" y="116601"/>
                </a:lnTo>
                <a:lnTo>
                  <a:pt x="523112" y="86232"/>
                </a:lnTo>
                <a:lnTo>
                  <a:pt x="522212" y="70445"/>
                </a:lnTo>
                <a:lnTo>
                  <a:pt x="508888" y="30225"/>
                </a:lnTo>
                <a:lnTo>
                  <a:pt x="480599" y="4526"/>
                </a:lnTo>
                <a:lnTo>
                  <a:pt x="468122" y="0"/>
                </a:lnTo>
                <a:close/>
              </a:path>
              <a:path w="523240" h="172719">
                <a:moveTo>
                  <a:pt x="54990" y="0"/>
                </a:moveTo>
                <a:lnTo>
                  <a:pt x="22129" y="19627"/>
                </a:lnTo>
                <a:lnTo>
                  <a:pt x="3587" y="55848"/>
                </a:lnTo>
                <a:lnTo>
                  <a:pt x="0" y="86232"/>
                </a:lnTo>
                <a:lnTo>
                  <a:pt x="883" y="102018"/>
                </a:lnTo>
                <a:lnTo>
                  <a:pt x="14224" y="142112"/>
                </a:lnTo>
                <a:lnTo>
                  <a:pt x="42441" y="167759"/>
                </a:lnTo>
                <a:lnTo>
                  <a:pt x="54990" y="172211"/>
                </a:lnTo>
                <a:lnTo>
                  <a:pt x="57150" y="165226"/>
                </a:lnTo>
                <a:lnTo>
                  <a:pt x="47339" y="160920"/>
                </a:lnTo>
                <a:lnTo>
                  <a:pt x="38861" y="154876"/>
                </a:lnTo>
                <a:lnTo>
                  <a:pt x="18303" y="114252"/>
                </a:lnTo>
                <a:lnTo>
                  <a:pt x="15748" y="85216"/>
                </a:lnTo>
                <a:lnTo>
                  <a:pt x="16403" y="70445"/>
                </a:lnTo>
                <a:lnTo>
                  <a:pt x="31740" y="25005"/>
                </a:lnTo>
                <a:lnTo>
                  <a:pt x="57403" y="6984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9796906" y="2664713"/>
            <a:ext cx="47053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5">
                <a:latin typeface="Cambria Math"/>
                <a:cs typeface="Cambria Math"/>
              </a:rPr>
              <a:t>𝑧−𝑧</a:t>
            </a:r>
            <a:r>
              <a:rPr dirty="0" baseline="-13888" sz="1800" spc="82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73786" y="2976829"/>
            <a:ext cx="10596245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ts val="228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Si </a:t>
            </a:r>
            <a:r>
              <a:rPr dirty="0" sz="2000">
                <a:latin typeface="Calibri"/>
                <a:cs typeface="Calibri"/>
              </a:rPr>
              <a:t>un </a:t>
            </a:r>
            <a:r>
              <a:rPr dirty="0" sz="2000" spc="-5">
                <a:latin typeface="Calibri"/>
                <a:cs typeface="Calibri"/>
              </a:rPr>
              <a:t>punto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solución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P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)=0,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entonces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ganancia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K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-5">
                <a:latin typeface="Calibri"/>
                <a:cs typeface="Calibri"/>
              </a:rPr>
              <a:t> obtiene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través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relación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entre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endParaRPr sz="2000">
              <a:latin typeface="Calibri"/>
              <a:cs typeface="Calibri"/>
            </a:endParaRPr>
          </a:p>
          <a:p>
            <a:pPr marL="241300">
              <a:lnSpc>
                <a:spcPts val="2280"/>
              </a:lnSpc>
            </a:pPr>
            <a:r>
              <a:rPr dirty="0" sz="2000">
                <a:latin typeface="Calibri"/>
                <a:cs typeface="Calibri"/>
              </a:rPr>
              <a:t>producto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distancias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punto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ceros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(criterio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módulo):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20132" y="3716527"/>
            <a:ext cx="4718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𝐾</a:t>
            </a:r>
            <a:r>
              <a:rPr dirty="0" sz="2000" spc="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50357" y="3901947"/>
            <a:ext cx="1325880" cy="17145"/>
          </a:xfrm>
          <a:custGeom>
            <a:avLst/>
            <a:gdLst/>
            <a:ahLst/>
            <a:cxnLst/>
            <a:rect l="l" t="t" r="r" b="b"/>
            <a:pathLst>
              <a:path w="1325879" h="17145">
                <a:moveTo>
                  <a:pt x="1325880" y="0"/>
                </a:moveTo>
                <a:lnTo>
                  <a:pt x="0" y="0"/>
                </a:lnTo>
                <a:lnTo>
                  <a:pt x="0" y="16763"/>
                </a:lnTo>
                <a:lnTo>
                  <a:pt x="1325880" y="16763"/>
                </a:lnTo>
                <a:lnTo>
                  <a:pt x="13258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845555" y="3655567"/>
            <a:ext cx="33909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0">
                <a:latin typeface="Cambria Math"/>
                <a:cs typeface="Cambria Math"/>
              </a:rPr>
              <a:t>𝑖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612891" y="3422396"/>
            <a:ext cx="42418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9444" sz="3000" spc="600">
                <a:latin typeface="Cambria Math"/>
                <a:cs typeface="Cambria Math"/>
              </a:rPr>
              <a:t>ς</a:t>
            </a:r>
            <a:r>
              <a:rPr dirty="0" sz="1450" spc="400">
                <a:latin typeface="Cambria Math"/>
                <a:cs typeface="Cambria Math"/>
              </a:rPr>
              <a:t>𝑁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927595" y="3602228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4" h="231775">
                <a:moveTo>
                  <a:pt x="19176" y="0"/>
                </a:moveTo>
                <a:lnTo>
                  <a:pt x="0" y="0"/>
                </a:lnTo>
                <a:lnTo>
                  <a:pt x="0" y="231267"/>
                </a:lnTo>
                <a:lnTo>
                  <a:pt x="19176" y="231267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200647" y="3602228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6" y="0"/>
                </a:moveTo>
                <a:lnTo>
                  <a:pt x="0" y="0"/>
                </a:lnTo>
                <a:lnTo>
                  <a:pt x="0" y="231267"/>
                </a:lnTo>
                <a:lnTo>
                  <a:pt x="19176" y="231267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6213602" y="3524503"/>
            <a:ext cx="70548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𝑝</a:t>
            </a:r>
            <a:r>
              <a:rPr dirty="0" baseline="-15325" sz="2175" spc="-7">
                <a:latin typeface="Cambria Math"/>
                <a:cs typeface="Cambria Math"/>
              </a:rPr>
              <a:t>𝑖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53176" y="4035044"/>
            <a:ext cx="3403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15">
                <a:latin typeface="Cambria Math"/>
                <a:cs typeface="Cambria Math"/>
              </a:rPr>
              <a:t>𝑖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20511" y="3801871"/>
            <a:ext cx="44767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8055" sz="3000" spc="607">
                <a:latin typeface="Cambria Math"/>
                <a:cs typeface="Cambria Math"/>
              </a:rPr>
              <a:t>ς</a:t>
            </a:r>
            <a:r>
              <a:rPr dirty="0" sz="1450" spc="405">
                <a:latin typeface="Cambria Math"/>
                <a:cs typeface="Cambria Math"/>
              </a:rPr>
              <a:t>𝑀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919976" y="3974084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4" h="231775">
                <a:moveTo>
                  <a:pt x="19176" y="0"/>
                </a:moveTo>
                <a:lnTo>
                  <a:pt x="0" y="0"/>
                </a:lnTo>
                <a:lnTo>
                  <a:pt x="0" y="231267"/>
                </a:lnTo>
                <a:lnTo>
                  <a:pt x="19176" y="231267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6209791" y="3974084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7" y="0"/>
                </a:moveTo>
                <a:lnTo>
                  <a:pt x="0" y="0"/>
                </a:lnTo>
                <a:lnTo>
                  <a:pt x="0" y="231267"/>
                </a:lnTo>
                <a:lnTo>
                  <a:pt x="19177" y="231267"/>
                </a:lnTo>
                <a:lnTo>
                  <a:pt x="191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6222746" y="3896359"/>
            <a:ext cx="68897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𝑧</a:t>
            </a:r>
            <a:r>
              <a:rPr dirty="0" baseline="-15325" sz="2175" spc="7">
                <a:latin typeface="Cambria Math"/>
                <a:cs typeface="Cambria Math"/>
              </a:rPr>
              <a:t>𝑖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73786" y="4284675"/>
            <a:ext cx="11355705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ts val="228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>
                <a:latin typeface="Calibri"/>
                <a:cs typeface="Calibri"/>
              </a:rPr>
              <a:t> un </a:t>
            </a:r>
            <a:r>
              <a:rPr dirty="0" sz="2000" spc="-5">
                <a:latin typeface="Calibri"/>
                <a:cs typeface="Calibri"/>
              </a:rPr>
              <a:t>punto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 spc="-5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solución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P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)=0,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entonces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-5">
                <a:latin typeface="Calibri"/>
                <a:cs typeface="Calibri"/>
              </a:rPr>
              <a:t> verifica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diferencia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ángulos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entre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vectores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endParaRPr sz="2000">
              <a:latin typeface="Calibri"/>
              <a:cs typeface="Calibri"/>
            </a:endParaRPr>
          </a:p>
          <a:p>
            <a:pPr marL="241300">
              <a:lnSpc>
                <a:spcPts val="2280"/>
              </a:lnSpc>
            </a:pP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vectores cero,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para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 valor</a:t>
            </a:r>
            <a:r>
              <a:rPr dirty="0" sz="2000">
                <a:latin typeface="Calibri"/>
                <a:cs typeface="Calibri"/>
              </a:rPr>
              <a:t> dado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K,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180º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múltiplo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(criterio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argumento):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133469" y="5170170"/>
            <a:ext cx="812165" cy="236220"/>
          </a:xfrm>
          <a:custGeom>
            <a:avLst/>
            <a:gdLst/>
            <a:ahLst/>
            <a:cxnLst/>
            <a:rect l="l" t="t" r="r" b="b"/>
            <a:pathLst>
              <a:path w="812164" h="236220">
                <a:moveTo>
                  <a:pt x="736980" y="0"/>
                </a:moveTo>
                <a:lnTo>
                  <a:pt x="733678" y="9651"/>
                </a:lnTo>
                <a:lnTo>
                  <a:pt x="747299" y="15557"/>
                </a:lnTo>
                <a:lnTo>
                  <a:pt x="759015" y="23749"/>
                </a:lnTo>
                <a:lnTo>
                  <a:pt x="782826" y="61723"/>
                </a:lnTo>
                <a:lnTo>
                  <a:pt x="790701" y="116712"/>
                </a:lnTo>
                <a:lnTo>
                  <a:pt x="789822" y="137497"/>
                </a:lnTo>
                <a:lnTo>
                  <a:pt x="776731" y="188467"/>
                </a:lnTo>
                <a:lnTo>
                  <a:pt x="747442" y="220257"/>
                </a:lnTo>
                <a:lnTo>
                  <a:pt x="734059" y="226186"/>
                </a:lnTo>
                <a:lnTo>
                  <a:pt x="736980" y="235711"/>
                </a:lnTo>
                <a:lnTo>
                  <a:pt x="782075" y="208994"/>
                </a:lnTo>
                <a:lnTo>
                  <a:pt x="807323" y="159607"/>
                </a:lnTo>
                <a:lnTo>
                  <a:pt x="812164" y="117982"/>
                </a:lnTo>
                <a:lnTo>
                  <a:pt x="810950" y="96337"/>
                </a:lnTo>
                <a:lnTo>
                  <a:pt x="801235" y="58046"/>
                </a:lnTo>
                <a:lnTo>
                  <a:pt x="769096" y="15128"/>
                </a:lnTo>
                <a:lnTo>
                  <a:pt x="754104" y="6165"/>
                </a:lnTo>
                <a:lnTo>
                  <a:pt x="736980" y="0"/>
                </a:lnTo>
                <a:close/>
              </a:path>
              <a:path w="812164" h="236220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3527805" y="4722090"/>
            <a:ext cx="1356360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marL="133985">
              <a:lnSpc>
                <a:spcPct val="100000"/>
              </a:lnSpc>
              <a:spcBef>
                <a:spcPts val="610"/>
              </a:spcBef>
            </a:pPr>
            <a:r>
              <a:rPr dirty="0" sz="1450" spc="40">
                <a:latin typeface="Cambria Math"/>
                <a:cs typeface="Cambria Math"/>
              </a:rPr>
              <a:t>𝑁</a:t>
            </a:r>
            <a:endParaRPr sz="14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85"/>
              </a:spcBef>
            </a:pP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1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∠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60">
                <a:latin typeface="Cambria Math"/>
                <a:cs typeface="Cambria Math"/>
              </a:rPr>
              <a:t>𝑝</a:t>
            </a:r>
            <a:r>
              <a:rPr dirty="0" baseline="-15325" sz="2175" spc="-240">
                <a:latin typeface="Cambria Math"/>
                <a:cs typeface="Cambria Math"/>
              </a:rPr>
              <a:t>𝑖</a:t>
            </a:r>
            <a:endParaRPr baseline="-15325" sz="2175">
              <a:latin typeface="Cambria Math"/>
              <a:cs typeface="Cambria Math"/>
            </a:endParaRPr>
          </a:p>
          <a:p>
            <a:pPr marL="48260">
              <a:lnSpc>
                <a:spcPct val="100000"/>
              </a:lnSpc>
              <a:spcBef>
                <a:spcPts val="705"/>
              </a:spcBef>
            </a:pPr>
            <a:r>
              <a:rPr dirty="0" sz="1450" spc="40">
                <a:latin typeface="Cambria Math"/>
                <a:cs typeface="Cambria Math"/>
              </a:rPr>
              <a:t>𝑖=1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838825" y="5170170"/>
            <a:ext cx="795655" cy="236220"/>
          </a:xfrm>
          <a:custGeom>
            <a:avLst/>
            <a:gdLst/>
            <a:ahLst/>
            <a:cxnLst/>
            <a:rect l="l" t="t" r="r" b="b"/>
            <a:pathLst>
              <a:path w="795654" h="236220">
                <a:moveTo>
                  <a:pt x="720217" y="0"/>
                </a:moveTo>
                <a:lnTo>
                  <a:pt x="716915" y="9651"/>
                </a:lnTo>
                <a:lnTo>
                  <a:pt x="730535" y="15557"/>
                </a:lnTo>
                <a:lnTo>
                  <a:pt x="742251" y="23749"/>
                </a:lnTo>
                <a:lnTo>
                  <a:pt x="766062" y="61723"/>
                </a:lnTo>
                <a:lnTo>
                  <a:pt x="773938" y="116712"/>
                </a:lnTo>
                <a:lnTo>
                  <a:pt x="773058" y="137497"/>
                </a:lnTo>
                <a:lnTo>
                  <a:pt x="759968" y="188467"/>
                </a:lnTo>
                <a:lnTo>
                  <a:pt x="730678" y="220257"/>
                </a:lnTo>
                <a:lnTo>
                  <a:pt x="717296" y="226186"/>
                </a:lnTo>
                <a:lnTo>
                  <a:pt x="720217" y="235711"/>
                </a:lnTo>
                <a:lnTo>
                  <a:pt x="765311" y="208994"/>
                </a:lnTo>
                <a:lnTo>
                  <a:pt x="790559" y="159607"/>
                </a:lnTo>
                <a:lnTo>
                  <a:pt x="795401" y="117982"/>
                </a:lnTo>
                <a:lnTo>
                  <a:pt x="794186" y="96337"/>
                </a:lnTo>
                <a:lnTo>
                  <a:pt x="784471" y="58046"/>
                </a:lnTo>
                <a:lnTo>
                  <a:pt x="752332" y="15128"/>
                </a:lnTo>
                <a:lnTo>
                  <a:pt x="737340" y="6165"/>
                </a:lnTo>
                <a:lnTo>
                  <a:pt x="720217" y="0"/>
                </a:lnTo>
                <a:close/>
              </a:path>
              <a:path w="795654" h="236220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4985003" y="4722090"/>
            <a:ext cx="1588135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marL="368300">
              <a:lnSpc>
                <a:spcPct val="100000"/>
              </a:lnSpc>
              <a:spcBef>
                <a:spcPts val="610"/>
              </a:spcBef>
            </a:pPr>
            <a:r>
              <a:rPr dirty="0" sz="1450" spc="50">
                <a:latin typeface="Cambria Math"/>
                <a:cs typeface="Cambria Math"/>
              </a:rPr>
              <a:t>𝑀</a:t>
            </a:r>
            <a:endParaRPr sz="14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85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∠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55">
                <a:latin typeface="Cambria Math"/>
                <a:cs typeface="Cambria Math"/>
              </a:rPr>
              <a:t>𝑧</a:t>
            </a:r>
            <a:r>
              <a:rPr dirty="0" baseline="-15325" sz="2175" spc="-232">
                <a:latin typeface="Cambria Math"/>
                <a:cs typeface="Cambria Math"/>
              </a:rPr>
              <a:t>𝑖</a:t>
            </a:r>
            <a:endParaRPr baseline="-15325" sz="2175">
              <a:latin typeface="Cambria Math"/>
              <a:cs typeface="Cambria Math"/>
            </a:endParaRPr>
          </a:p>
          <a:p>
            <a:pPr marL="295275">
              <a:lnSpc>
                <a:spcPct val="100000"/>
              </a:lnSpc>
              <a:spcBef>
                <a:spcPts val="705"/>
              </a:spcBef>
            </a:pPr>
            <a:r>
              <a:rPr dirty="0" sz="1450" spc="45">
                <a:latin typeface="Cambria Math"/>
                <a:cs typeface="Cambria Math"/>
              </a:rPr>
              <a:t>𝑖=1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623429" y="5170170"/>
            <a:ext cx="897890" cy="236220"/>
          </a:xfrm>
          <a:custGeom>
            <a:avLst/>
            <a:gdLst/>
            <a:ahLst/>
            <a:cxnLst/>
            <a:rect l="l" t="t" r="r" b="b"/>
            <a:pathLst>
              <a:path w="897890" h="236220">
                <a:moveTo>
                  <a:pt x="822325" y="0"/>
                </a:moveTo>
                <a:lnTo>
                  <a:pt x="819023" y="9651"/>
                </a:lnTo>
                <a:lnTo>
                  <a:pt x="832643" y="15557"/>
                </a:lnTo>
                <a:lnTo>
                  <a:pt x="844359" y="23749"/>
                </a:lnTo>
                <a:lnTo>
                  <a:pt x="868170" y="61723"/>
                </a:lnTo>
                <a:lnTo>
                  <a:pt x="876046" y="116712"/>
                </a:lnTo>
                <a:lnTo>
                  <a:pt x="875166" y="137497"/>
                </a:lnTo>
                <a:lnTo>
                  <a:pt x="862076" y="188467"/>
                </a:lnTo>
                <a:lnTo>
                  <a:pt x="832786" y="220257"/>
                </a:lnTo>
                <a:lnTo>
                  <a:pt x="819403" y="226186"/>
                </a:lnTo>
                <a:lnTo>
                  <a:pt x="822325" y="235711"/>
                </a:lnTo>
                <a:lnTo>
                  <a:pt x="867419" y="208994"/>
                </a:lnTo>
                <a:lnTo>
                  <a:pt x="892667" y="159607"/>
                </a:lnTo>
                <a:lnTo>
                  <a:pt x="897509" y="117982"/>
                </a:lnTo>
                <a:lnTo>
                  <a:pt x="896294" y="96337"/>
                </a:lnTo>
                <a:lnTo>
                  <a:pt x="886579" y="58046"/>
                </a:lnTo>
                <a:lnTo>
                  <a:pt x="854440" y="15128"/>
                </a:lnTo>
                <a:lnTo>
                  <a:pt x="839448" y="6165"/>
                </a:lnTo>
                <a:lnTo>
                  <a:pt x="822325" y="0"/>
                </a:lnTo>
                <a:close/>
              </a:path>
              <a:path w="897890" h="236220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6712966" y="5094478"/>
            <a:ext cx="1739264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±180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2𝑘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347268" y="747521"/>
            <a:ext cx="32924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Condición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módulo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argumento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5" name="object 5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Reglas</a:t>
            </a:r>
            <a:r>
              <a:rPr dirty="0" spc="-25"/>
              <a:t> </a:t>
            </a:r>
            <a:r>
              <a:rPr dirty="0" spc="-15"/>
              <a:t>para</a:t>
            </a:r>
            <a:r>
              <a:rPr dirty="0" spc="-10"/>
              <a:t> </a:t>
            </a:r>
            <a:r>
              <a:rPr dirty="0" spc="-5"/>
              <a:t>el</a:t>
            </a:r>
            <a:r>
              <a:rPr dirty="0" spc="-15"/>
              <a:t> </a:t>
            </a:r>
            <a:r>
              <a:rPr dirty="0" spc="-5"/>
              <a:t>bosquejo</a:t>
            </a:r>
            <a:r>
              <a:rPr dirty="0" spc="-20"/>
              <a:t> </a:t>
            </a:r>
            <a:r>
              <a:rPr dirty="0"/>
              <a:t>del</a:t>
            </a:r>
            <a:r>
              <a:rPr dirty="0" spc="-5"/>
              <a:t> </a:t>
            </a:r>
            <a:r>
              <a:rPr dirty="0"/>
              <a:t>LDR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8386" y="1310106"/>
            <a:ext cx="11238230" cy="247396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85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Situar 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5">
                <a:latin typeface="Calibri"/>
                <a:cs typeface="Calibri"/>
              </a:rPr>
              <a:t> Lazo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Abierto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plano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Determinar</a:t>
            </a:r>
            <a:r>
              <a:rPr dirty="0" sz="2000">
                <a:latin typeface="Calibri"/>
                <a:cs typeface="Calibri"/>
              </a:rPr>
              <a:t> las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ramas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LDR:</a:t>
            </a:r>
            <a:endParaRPr sz="20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37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1800" spc="-5">
                <a:latin typeface="Calibri"/>
                <a:cs typeface="Calibri"/>
              </a:rPr>
              <a:t>Ramas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número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50">
                <a:latin typeface="Calibri"/>
                <a:cs typeface="Calibri"/>
              </a:rPr>
              <a:t>(</a:t>
            </a:r>
            <a:r>
              <a:rPr dirty="0" sz="1800" spc="50">
                <a:latin typeface="Cambria Math"/>
                <a:cs typeface="Cambria Math"/>
              </a:rPr>
              <a:t>𝑛</a:t>
            </a:r>
            <a:r>
              <a:rPr dirty="0" baseline="-14957" sz="1950" spc="75">
                <a:latin typeface="Cambria Math"/>
                <a:cs typeface="Cambria Math"/>
              </a:rPr>
              <a:t>𝑝</a:t>
            </a:r>
            <a:r>
              <a:rPr dirty="0" sz="1800" spc="5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375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1800">
                <a:latin typeface="Calibri"/>
                <a:cs typeface="Calibri"/>
              </a:rPr>
              <a:t>Ramas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nacen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 polos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(</a:t>
            </a:r>
            <a:r>
              <a:rPr dirty="0" sz="1800" i="1">
                <a:latin typeface="Calibri"/>
                <a:cs typeface="Calibri"/>
              </a:rPr>
              <a:t>K</a:t>
            </a:r>
            <a:r>
              <a:rPr dirty="0" sz="1800">
                <a:latin typeface="Calibri"/>
                <a:cs typeface="Calibri"/>
              </a:rPr>
              <a:t>=0)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5">
                <a:latin typeface="Calibri"/>
                <a:cs typeface="Calibri"/>
              </a:rPr>
              <a:t>mueren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ceros </a:t>
            </a:r>
            <a:r>
              <a:rPr dirty="0" sz="1800" spc="-5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spc="-5">
                <a:latin typeface="Calibri"/>
                <a:cs typeface="Calibri"/>
              </a:rPr>
              <a:t>→∞).</a:t>
            </a:r>
            <a:endParaRPr sz="18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345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1800" spc="-5">
                <a:latin typeface="Calibri"/>
                <a:cs typeface="Calibri"/>
              </a:rPr>
              <a:t>Los </a:t>
            </a:r>
            <a:r>
              <a:rPr dirty="0" sz="1800" spc="-10">
                <a:latin typeface="Calibri"/>
                <a:cs typeface="Calibri"/>
              </a:rPr>
              <a:t>ceros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pueden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ser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finitos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o </a:t>
            </a:r>
            <a:r>
              <a:rPr dirty="0" sz="1800" spc="-10">
                <a:latin typeface="Calibri"/>
                <a:cs typeface="Calibri"/>
              </a:rPr>
              <a:t>infinitos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(asíntotas)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=&gt;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Habrá</a:t>
            </a:r>
            <a:r>
              <a:rPr dirty="0" sz="1800" spc="5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𝑖</a:t>
            </a:r>
            <a:r>
              <a:rPr dirty="0" sz="1800" spc="1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sz="1800" spc="50">
                <a:latin typeface="Cambria Math"/>
                <a:cs typeface="Cambria Math"/>
              </a:rPr>
              <a:t>𝑛</a:t>
            </a:r>
            <a:r>
              <a:rPr dirty="0" baseline="-14957" sz="1950" spc="75">
                <a:latin typeface="Cambria Math"/>
                <a:cs typeface="Cambria Math"/>
              </a:rPr>
              <a:t>𝑝</a:t>
            </a:r>
            <a:r>
              <a:rPr dirty="0" baseline="-14957" sz="1950" spc="30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 spc="30">
                <a:latin typeface="Cambria Math"/>
                <a:cs typeface="Cambria Math"/>
              </a:rPr>
              <a:t>𝑛</a:t>
            </a:r>
            <a:r>
              <a:rPr dirty="0" baseline="-14957" sz="1950" spc="44">
                <a:latin typeface="Cambria Math"/>
                <a:cs typeface="Cambria Math"/>
              </a:rPr>
              <a:t>𝑐</a:t>
            </a:r>
            <a:r>
              <a:rPr dirty="0" baseline="-14957" sz="1950" spc="375">
                <a:latin typeface="Cambria Math"/>
                <a:cs typeface="Cambria Math"/>
              </a:rPr>
              <a:t> </a:t>
            </a:r>
            <a:r>
              <a:rPr dirty="0" sz="1800" spc="-10">
                <a:latin typeface="Calibri"/>
                <a:cs typeface="Calibri"/>
              </a:rPr>
              <a:t>asíntotas</a:t>
            </a:r>
            <a:endParaRPr sz="1800">
              <a:latin typeface="Calibri"/>
              <a:cs typeface="Calibri"/>
            </a:endParaRPr>
          </a:p>
          <a:p>
            <a:pPr marL="266700" indent="-228600">
              <a:lnSpc>
                <a:spcPts val="2275"/>
              </a:lnSpc>
              <a:spcBef>
                <a:spcPts val="844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Determinar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ramas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eje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Re: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punto </a:t>
            </a:r>
            <a:r>
              <a:rPr dirty="0" sz="2000">
                <a:latin typeface="Calibri"/>
                <a:cs typeface="Calibri"/>
              </a:rPr>
              <a:t>(de</a:t>
            </a:r>
            <a:r>
              <a:rPr dirty="0" sz="2000" spc="-5">
                <a:latin typeface="Calibri"/>
                <a:cs typeface="Calibri"/>
              </a:rPr>
              <a:t> prueba)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pertenece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55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libri"/>
                <a:cs typeface="Calibri"/>
              </a:rPr>
              <a:t>deja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derecha</a:t>
            </a:r>
            <a:endParaRPr sz="2000">
              <a:latin typeface="Calibri"/>
              <a:cs typeface="Calibri"/>
            </a:endParaRPr>
          </a:p>
          <a:p>
            <a:pPr marL="266700">
              <a:lnSpc>
                <a:spcPts val="2275"/>
              </a:lnSpc>
            </a:pP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número </a:t>
            </a:r>
            <a:r>
              <a:rPr dirty="0" sz="2000" spc="-5">
                <a:latin typeface="Calibri"/>
                <a:cs typeface="Calibri"/>
              </a:rPr>
              <a:t>impar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61865" y="4110609"/>
            <a:ext cx="944880" cy="17145"/>
          </a:xfrm>
          <a:custGeom>
            <a:avLst/>
            <a:gdLst/>
            <a:ahLst/>
            <a:cxnLst/>
            <a:rect l="l" t="t" r="r" b="b"/>
            <a:pathLst>
              <a:path w="944879" h="17145">
                <a:moveTo>
                  <a:pt x="944880" y="0"/>
                </a:moveTo>
                <a:lnTo>
                  <a:pt x="0" y="0"/>
                </a:lnTo>
                <a:lnTo>
                  <a:pt x="0" y="16763"/>
                </a:lnTo>
                <a:lnTo>
                  <a:pt x="944880" y="16763"/>
                </a:lnTo>
                <a:lnTo>
                  <a:pt x="9448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907279" y="4121911"/>
            <a:ext cx="64770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100">
                <a:latin typeface="Cambria Math"/>
                <a:cs typeface="Cambria Math"/>
              </a:rPr>
              <a:t>𝑛</a:t>
            </a:r>
            <a:r>
              <a:rPr dirty="0" baseline="-13888" sz="1800" spc="150">
                <a:latin typeface="Cambria Math"/>
                <a:cs typeface="Cambria Math"/>
              </a:rPr>
              <a:t>𝑝</a:t>
            </a:r>
            <a:r>
              <a:rPr dirty="0" sz="1450" spc="100">
                <a:latin typeface="Cambria Math"/>
                <a:cs typeface="Cambria Math"/>
              </a:rPr>
              <a:t>−𝑛</a:t>
            </a:r>
            <a:r>
              <a:rPr dirty="0" baseline="-13888" sz="1800" spc="150">
                <a:latin typeface="Cambria Math"/>
                <a:cs typeface="Cambria Math"/>
              </a:rPr>
              <a:t>𝑐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1286" y="3965066"/>
            <a:ext cx="1463040" cy="307340"/>
          </a:xfrm>
          <a:custGeom>
            <a:avLst/>
            <a:gdLst/>
            <a:ahLst/>
            <a:cxnLst/>
            <a:rect l="l" t="t" r="r" b="b"/>
            <a:pathLst>
              <a:path w="1463040" h="307339">
                <a:moveTo>
                  <a:pt x="1381754" y="0"/>
                </a:moveTo>
                <a:lnTo>
                  <a:pt x="1378579" y="10159"/>
                </a:lnTo>
                <a:lnTo>
                  <a:pt x="1392721" y="17466"/>
                </a:lnTo>
                <a:lnTo>
                  <a:pt x="1405042" y="28130"/>
                </a:lnTo>
                <a:lnTo>
                  <a:pt x="1430932" y="79609"/>
                </a:lnTo>
                <a:lnTo>
                  <a:pt x="1438691" y="126765"/>
                </a:lnTo>
                <a:lnTo>
                  <a:pt x="1439666" y="153796"/>
                </a:lnTo>
                <a:lnTo>
                  <a:pt x="1438691" y="180752"/>
                </a:lnTo>
                <a:lnTo>
                  <a:pt x="1430932" y="227806"/>
                </a:lnTo>
                <a:lnTo>
                  <a:pt x="1415530" y="265265"/>
                </a:lnTo>
                <a:lnTo>
                  <a:pt x="1378579" y="297179"/>
                </a:lnTo>
                <a:lnTo>
                  <a:pt x="1381754" y="307339"/>
                </a:lnTo>
                <a:lnTo>
                  <a:pt x="1416028" y="289083"/>
                </a:lnTo>
                <a:lnTo>
                  <a:pt x="1441444" y="254634"/>
                </a:lnTo>
                <a:lnTo>
                  <a:pt x="1457271" y="208057"/>
                </a:lnTo>
                <a:lnTo>
                  <a:pt x="1462526" y="153669"/>
                </a:lnTo>
                <a:lnTo>
                  <a:pt x="1461214" y="125499"/>
                </a:lnTo>
                <a:lnTo>
                  <a:pt x="1450685" y="75017"/>
                </a:lnTo>
                <a:lnTo>
                  <a:pt x="1429849" y="33468"/>
                </a:lnTo>
                <a:lnTo>
                  <a:pt x="1399992" y="7092"/>
                </a:lnTo>
                <a:lnTo>
                  <a:pt x="1381754" y="0"/>
                </a:lnTo>
                <a:close/>
              </a:path>
              <a:path w="1463040" h="307339">
                <a:moveTo>
                  <a:pt x="80766" y="0"/>
                </a:moveTo>
                <a:lnTo>
                  <a:pt x="46380" y="18256"/>
                </a:lnTo>
                <a:lnTo>
                  <a:pt x="20949" y="52704"/>
                </a:lnTo>
                <a:lnTo>
                  <a:pt x="5232" y="99282"/>
                </a:lnTo>
                <a:lnTo>
                  <a:pt x="0" y="153796"/>
                </a:lnTo>
                <a:lnTo>
                  <a:pt x="1303" y="181840"/>
                </a:lnTo>
                <a:lnTo>
                  <a:pt x="11781" y="232322"/>
                </a:lnTo>
                <a:lnTo>
                  <a:pt x="32545" y="273871"/>
                </a:lnTo>
                <a:lnTo>
                  <a:pt x="62454" y="300247"/>
                </a:lnTo>
                <a:lnTo>
                  <a:pt x="80766" y="307339"/>
                </a:lnTo>
                <a:lnTo>
                  <a:pt x="83814" y="297179"/>
                </a:lnTo>
                <a:lnTo>
                  <a:pt x="69691" y="289891"/>
                </a:lnTo>
                <a:lnTo>
                  <a:pt x="57413" y="279257"/>
                </a:lnTo>
                <a:lnTo>
                  <a:pt x="31533" y="227806"/>
                </a:lnTo>
                <a:lnTo>
                  <a:pt x="23810" y="180752"/>
                </a:lnTo>
                <a:lnTo>
                  <a:pt x="22858" y="153669"/>
                </a:lnTo>
                <a:lnTo>
                  <a:pt x="23810" y="126765"/>
                </a:lnTo>
                <a:lnTo>
                  <a:pt x="31533" y="79609"/>
                </a:lnTo>
                <a:lnTo>
                  <a:pt x="46970" y="42128"/>
                </a:lnTo>
                <a:lnTo>
                  <a:pt x="83814" y="10159"/>
                </a:lnTo>
                <a:lnTo>
                  <a:pt x="80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335686" y="3925315"/>
            <a:ext cx="71431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78765" algn="l"/>
                <a:tab pos="279400" algn="l"/>
                <a:tab pos="4164329" algn="l"/>
                <a:tab pos="6958330" algn="l"/>
              </a:tabLst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>
                <a:latin typeface="Calibri"/>
                <a:cs typeface="Calibri"/>
              </a:rPr>
              <a:t> 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ángulo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asíntotas:</a:t>
            </a:r>
            <a:r>
              <a:rPr dirty="0" sz="2000" spc="4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𝜃	=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baseline="45977" sz="2175" spc="52">
                <a:latin typeface="Cambria Math"/>
                <a:cs typeface="Cambria Math"/>
              </a:rPr>
              <a:t>180(2𝑘+1)</a:t>
            </a:r>
            <a:r>
              <a:rPr dirty="0" baseline="45977" sz="21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1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0,1,2,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	𝑛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5271" y="4045711"/>
            <a:ext cx="32353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104515" algn="l"/>
              </a:tabLst>
            </a:pPr>
            <a:r>
              <a:rPr dirty="0" sz="1450" spc="165">
                <a:latin typeface="Cambria Math"/>
                <a:cs typeface="Cambria Math"/>
              </a:rPr>
              <a:t>𝑖</a:t>
            </a:r>
            <a:r>
              <a:rPr dirty="0" sz="1450" spc="165">
                <a:latin typeface="Cambria Math"/>
                <a:cs typeface="Cambria Math"/>
              </a:rPr>
              <a:t>	</a:t>
            </a:r>
            <a:r>
              <a:rPr dirty="0" sz="1450" spc="200">
                <a:latin typeface="Cambria Math"/>
                <a:cs typeface="Cambria Math"/>
              </a:rPr>
              <a:t>𝑝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06842" y="4045711"/>
            <a:ext cx="1193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55">
                <a:latin typeface="Cambria Math"/>
                <a:cs typeface="Cambria Math"/>
              </a:rPr>
              <a:t>𝑐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613650" y="3925315"/>
            <a:ext cx="97281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1500" algn="l"/>
              </a:tabLst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	−</a:t>
            </a:r>
            <a:r>
              <a:rPr dirty="0" sz="2000" spc="-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6161" y="4376420"/>
            <a:ext cx="3613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22988" sz="2175" spc="300">
                <a:latin typeface="Cambria Math"/>
                <a:cs typeface="Cambria Math"/>
              </a:rPr>
              <a:t>σ</a:t>
            </a:r>
            <a:r>
              <a:rPr dirty="0" sz="1200" spc="200">
                <a:latin typeface="Cambria Math"/>
                <a:cs typeface="Cambria Math"/>
              </a:rPr>
              <a:t>𝑚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386" y="4574235"/>
            <a:ext cx="876046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  <a:tab pos="8256270" algn="l"/>
                <a:tab pos="8721725" algn="l"/>
              </a:tabLst>
            </a:pPr>
            <a:r>
              <a:rPr dirty="0" sz="2000">
                <a:latin typeface="Calibri"/>
                <a:cs typeface="Calibri"/>
              </a:rPr>
              <a:t>Calcular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punto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corte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asíntotas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(centroide)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Re: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𝜎</a:t>
            </a:r>
            <a:r>
              <a:rPr dirty="0" sz="2000" spc="1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u="heavy" baseline="27777" sz="30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 </a:t>
            </a:r>
            <a:r>
              <a:rPr dirty="0" u="heavy" baseline="27777" sz="3000" spc="42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heavy" baseline="46296" sz="1800" spc="9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𝑗=1	</a:t>
            </a:r>
            <a:r>
              <a:rPr dirty="0" u="heavy" baseline="46296" sz="1800" spc="6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𝑖=1	</a:t>
            </a:r>
            <a:endParaRPr baseline="46296"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00314" y="4458715"/>
            <a:ext cx="10026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807720" algn="l"/>
              </a:tabLst>
            </a:pPr>
            <a:r>
              <a:rPr dirty="0" sz="1450" spc="130">
                <a:latin typeface="Cambria Math"/>
                <a:cs typeface="Cambria Math"/>
              </a:rPr>
              <a:t>𝑝</a:t>
            </a:r>
            <a:r>
              <a:rPr dirty="0" baseline="-13888" sz="1800" spc="195">
                <a:latin typeface="Cambria Math"/>
                <a:cs typeface="Cambria Math"/>
              </a:rPr>
              <a:t>𝑗</a:t>
            </a:r>
            <a:r>
              <a:rPr dirty="0" sz="1450" spc="130">
                <a:latin typeface="Cambria Math"/>
                <a:cs typeface="Cambria Math"/>
              </a:rPr>
              <a:t>−</a:t>
            </a:r>
            <a:r>
              <a:rPr dirty="0" baseline="1915" sz="2175" spc="195">
                <a:latin typeface="Cambria Math"/>
                <a:cs typeface="Cambria Math"/>
              </a:rPr>
              <a:t>σ</a:t>
            </a:r>
            <a:r>
              <a:rPr dirty="0" baseline="30092" sz="1800" spc="195">
                <a:latin typeface="Cambria Math"/>
                <a:cs typeface="Cambria Math"/>
              </a:rPr>
              <a:t>𝑛	</a:t>
            </a:r>
            <a:r>
              <a:rPr dirty="0" sz="1450" spc="70">
                <a:latin typeface="Cambria Math"/>
                <a:cs typeface="Cambria Math"/>
              </a:rPr>
              <a:t>𝑧</a:t>
            </a:r>
            <a:r>
              <a:rPr dirty="0" baseline="-13888" sz="1800" spc="104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050021" y="4770831"/>
            <a:ext cx="64770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450" spc="100">
                <a:latin typeface="Cambria Math"/>
                <a:cs typeface="Cambria Math"/>
              </a:rPr>
              <a:t>𝑛</a:t>
            </a:r>
            <a:r>
              <a:rPr dirty="0" baseline="-13888" sz="1800" spc="150">
                <a:latin typeface="Cambria Math"/>
                <a:cs typeface="Cambria Math"/>
              </a:rPr>
              <a:t>𝑝</a:t>
            </a:r>
            <a:r>
              <a:rPr dirty="0" sz="1450" spc="100">
                <a:latin typeface="Cambria Math"/>
                <a:cs typeface="Cambria Math"/>
              </a:rPr>
              <a:t>−𝑛</a:t>
            </a:r>
            <a:r>
              <a:rPr dirty="0" baseline="-13888" sz="1800" spc="150">
                <a:latin typeface="Cambria Math"/>
                <a:cs typeface="Cambria Math"/>
              </a:rPr>
              <a:t>𝑐</a:t>
            </a:r>
            <a:endParaRPr baseline="-13888" sz="1800">
              <a:latin typeface="Cambria Math"/>
              <a:cs typeface="Cambria Math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743065" y="5153025"/>
            <a:ext cx="502920" cy="224154"/>
            <a:chOff x="6743065" y="5153025"/>
            <a:chExt cx="502920" cy="224154"/>
          </a:xfrm>
        </p:grpSpPr>
        <p:sp>
          <p:nvSpPr>
            <p:cNvPr id="16" name="object 16"/>
            <p:cNvSpPr/>
            <p:nvPr/>
          </p:nvSpPr>
          <p:spPr>
            <a:xfrm>
              <a:off x="6743065" y="5360288"/>
              <a:ext cx="502920" cy="17145"/>
            </a:xfrm>
            <a:custGeom>
              <a:avLst/>
              <a:gdLst/>
              <a:ahLst/>
              <a:cxnLst/>
              <a:rect l="l" t="t" r="r" b="b"/>
              <a:pathLst>
                <a:path w="502920" h="17145">
                  <a:moveTo>
                    <a:pt x="502920" y="0"/>
                  </a:moveTo>
                  <a:lnTo>
                    <a:pt x="0" y="0"/>
                  </a:lnTo>
                  <a:lnTo>
                    <a:pt x="0" y="16764"/>
                  </a:lnTo>
                  <a:lnTo>
                    <a:pt x="502920" y="16764"/>
                  </a:lnTo>
                  <a:lnTo>
                    <a:pt x="5029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012305" y="5153025"/>
              <a:ext cx="218313" cy="172212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348386" y="5175250"/>
            <a:ext cx="74085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  <a:tab pos="6968490" algn="l"/>
              </a:tabLst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puntos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ruptura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(entrada/salida)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resolviendo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baseline="45977" sz="2175" spc="97">
                <a:latin typeface="Cambria Math"/>
                <a:cs typeface="Cambria Math"/>
              </a:rPr>
              <a:t>𝜕𝐾</a:t>
            </a:r>
            <a:r>
              <a:rPr dirty="0" baseline="45977" sz="2175" spc="525">
                <a:latin typeface="Cambria Math"/>
                <a:cs typeface="Cambria Math"/>
              </a:rPr>
              <a:t> </a:t>
            </a:r>
            <a:r>
              <a:rPr dirty="0" baseline="45977" sz="2175" spc="142">
                <a:latin typeface="Cambria Math"/>
                <a:cs typeface="Cambria Math"/>
              </a:rPr>
              <a:t>z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805586" y="5371846"/>
            <a:ext cx="10663555" cy="744855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algn="ctr" marL="1711960">
              <a:lnSpc>
                <a:spcPts val="1645"/>
              </a:lnSpc>
              <a:spcBef>
                <a:spcPts val="115"/>
              </a:spcBef>
            </a:pPr>
            <a:r>
              <a:rPr dirty="0" sz="1450" spc="80">
                <a:latin typeface="Cambria Math"/>
                <a:cs typeface="Cambria Math"/>
              </a:rPr>
              <a:t>𝜕𝑧</a:t>
            </a:r>
            <a:endParaRPr sz="1450">
              <a:latin typeface="Cambria Math"/>
              <a:cs typeface="Cambria Math"/>
            </a:endParaRPr>
          </a:p>
          <a:p>
            <a:pPr marL="266700" marR="30480" indent="-228600">
              <a:lnSpc>
                <a:spcPts val="1939"/>
              </a:lnSpc>
              <a:spcBef>
                <a:spcPts val="15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800" spc="-5">
                <a:latin typeface="Calibri"/>
                <a:cs typeface="Calibri"/>
              </a:rPr>
              <a:t>Si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K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correspondiente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 </a:t>
            </a:r>
            <a:r>
              <a:rPr dirty="0" sz="1800" spc="-10">
                <a:latin typeface="Calibri"/>
                <a:cs typeface="Calibri"/>
              </a:rPr>
              <a:t>raíz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1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𝑧</a:t>
            </a:r>
            <a:r>
              <a:rPr dirty="0" baseline="-14957" sz="1950" spc="-7">
                <a:latin typeface="Cambria Math"/>
                <a:cs typeface="Cambria Math"/>
              </a:rPr>
              <a:t>0</a:t>
            </a:r>
            <a:r>
              <a:rPr dirty="0" baseline="-14957" sz="1950" spc="292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10">
                <a:latin typeface="Cambria Math"/>
                <a:cs typeface="Cambria Math"/>
              </a:rPr>
              <a:t>𝑑𝐾/𝑑𝑧</a:t>
            </a:r>
            <a:r>
              <a:rPr dirty="0" sz="1800" spc="1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positivo =&gt;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baseline="-14957" sz="1950">
                <a:latin typeface="Cambria Math"/>
                <a:cs typeface="Cambria Math"/>
              </a:rPr>
              <a:t>0</a:t>
            </a:r>
            <a:r>
              <a:rPr dirty="0" baseline="-14957" sz="1950" spc="315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punto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ruptura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(también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puede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ubicarse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 spc="-10">
                <a:latin typeface="Calibri"/>
                <a:cs typeface="Calibri"/>
              </a:rPr>
              <a:t> ramas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sobre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Reglas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construcción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911379" y="4746062"/>
            <a:ext cx="3754418" cy="1295291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Errores</a:t>
            </a:r>
            <a:r>
              <a:rPr dirty="0" spc="-20"/>
              <a:t> </a:t>
            </a:r>
            <a:r>
              <a:rPr dirty="0" spc="-5"/>
              <a:t>debidos</a:t>
            </a:r>
            <a:r>
              <a:rPr dirty="0" spc="5"/>
              <a:t> </a:t>
            </a:r>
            <a:r>
              <a:rPr dirty="0"/>
              <a:t>al</a:t>
            </a:r>
            <a:r>
              <a:rPr dirty="0" spc="10"/>
              <a:t> </a:t>
            </a:r>
            <a:r>
              <a:rPr dirty="0" spc="-10"/>
              <a:t>proceso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10"/>
              <a:t> </a:t>
            </a:r>
            <a:r>
              <a:rPr dirty="0" spc="-15"/>
              <a:t>“digitalización”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97484" y="1781301"/>
            <a:ext cx="9006205" cy="62738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266700" marR="30480" indent="-228600">
              <a:lnSpc>
                <a:spcPts val="2330"/>
              </a:lnSpc>
              <a:spcBef>
                <a:spcPts val="24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n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suficientemente</a:t>
            </a:r>
            <a:r>
              <a:rPr dirty="0" sz="2000" spc="5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grande,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produce </a:t>
            </a:r>
            <a:r>
              <a:rPr dirty="0" sz="2000">
                <a:latin typeface="Calibri"/>
                <a:cs typeface="Calibri"/>
              </a:rPr>
              <a:t>ruido</a:t>
            </a:r>
            <a:r>
              <a:rPr dirty="0" sz="2000" spc="-5">
                <a:latin typeface="Calibri"/>
                <a:cs typeface="Calibri"/>
              </a:rPr>
              <a:t> blanco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proceso,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cuya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varianza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 encuentra</a:t>
            </a:r>
            <a:r>
              <a:rPr dirty="0" sz="2000">
                <a:latin typeface="Calibri"/>
                <a:cs typeface="Calibri"/>
              </a:rPr>
              <a:t> en 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intervalo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±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baseline="34482" sz="2175" spc="-120">
                <a:latin typeface="Cambria Math"/>
                <a:cs typeface="Cambria Math"/>
              </a:rPr>
              <a:t>𝑄</a:t>
            </a:r>
            <a:r>
              <a:rPr dirty="0" baseline="5555" sz="3000" spc="-120">
                <a:latin typeface="Cambria Math"/>
                <a:cs typeface="Cambria Math"/>
              </a:rPr>
              <a:t>Τ</a:t>
            </a:r>
            <a:r>
              <a:rPr dirty="0" baseline="-15325" sz="2175" spc="-120">
                <a:latin typeface="Cambria Math"/>
                <a:cs typeface="Cambria Math"/>
              </a:rPr>
              <a:t>2</a:t>
            </a:r>
            <a:r>
              <a:rPr dirty="0" sz="2000" spc="-8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2884" y="2878963"/>
            <a:ext cx="8641080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ts val="228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30">
                <a:latin typeface="Calibri"/>
                <a:cs typeface="Calibri"/>
              </a:rPr>
              <a:t>Tomando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relación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ancho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palabra,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valor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promedio</a:t>
            </a:r>
            <a:r>
              <a:rPr dirty="0" sz="2000" spc="-5">
                <a:latin typeface="Calibri"/>
                <a:cs typeface="Calibri"/>
              </a:rPr>
              <a:t> 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viene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endParaRPr sz="2000">
              <a:latin typeface="Calibri"/>
              <a:cs typeface="Calibri"/>
            </a:endParaRPr>
          </a:p>
          <a:p>
            <a:pPr marL="241300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puede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obtener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RMS: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95781" y="4012183"/>
            <a:ext cx="448309" cy="276225"/>
          </a:xfrm>
          <a:custGeom>
            <a:avLst/>
            <a:gdLst/>
            <a:ahLst/>
            <a:cxnLst/>
            <a:rect l="l" t="t" r="r" b="b"/>
            <a:pathLst>
              <a:path w="448310" h="276225">
                <a:moveTo>
                  <a:pt x="231902" y="49784"/>
                </a:moveTo>
                <a:lnTo>
                  <a:pt x="228600" y="40259"/>
                </a:lnTo>
                <a:lnTo>
                  <a:pt x="211467" y="46431"/>
                </a:lnTo>
                <a:lnTo>
                  <a:pt x="196481" y="55372"/>
                </a:lnTo>
                <a:lnTo>
                  <a:pt x="164338" y="98259"/>
                </a:lnTo>
                <a:lnTo>
                  <a:pt x="154622" y="136601"/>
                </a:lnTo>
                <a:lnTo>
                  <a:pt x="153416" y="158242"/>
                </a:lnTo>
                <a:lnTo>
                  <a:pt x="154622" y="179895"/>
                </a:lnTo>
                <a:lnTo>
                  <a:pt x="164287" y="218186"/>
                </a:lnTo>
                <a:lnTo>
                  <a:pt x="196418" y="260921"/>
                </a:lnTo>
                <a:lnTo>
                  <a:pt x="228600" y="275971"/>
                </a:lnTo>
                <a:lnTo>
                  <a:pt x="231521" y="266446"/>
                </a:lnTo>
                <a:lnTo>
                  <a:pt x="218109" y="260515"/>
                </a:lnTo>
                <a:lnTo>
                  <a:pt x="206514" y="252247"/>
                </a:lnTo>
                <a:lnTo>
                  <a:pt x="182753" y="213550"/>
                </a:lnTo>
                <a:lnTo>
                  <a:pt x="174879" y="156972"/>
                </a:lnTo>
                <a:lnTo>
                  <a:pt x="175755" y="136829"/>
                </a:lnTo>
                <a:lnTo>
                  <a:pt x="188849" y="87122"/>
                </a:lnTo>
                <a:lnTo>
                  <a:pt x="218274" y="55765"/>
                </a:lnTo>
                <a:lnTo>
                  <a:pt x="231902" y="49784"/>
                </a:lnTo>
                <a:close/>
              </a:path>
              <a:path w="448310" h="276225">
                <a:moveTo>
                  <a:pt x="426085" y="158242"/>
                </a:moveTo>
                <a:lnTo>
                  <a:pt x="421220" y="116611"/>
                </a:lnTo>
                <a:lnTo>
                  <a:pt x="395884" y="67094"/>
                </a:lnTo>
                <a:lnTo>
                  <a:pt x="350901" y="40259"/>
                </a:lnTo>
                <a:lnTo>
                  <a:pt x="347599" y="49784"/>
                </a:lnTo>
                <a:lnTo>
                  <a:pt x="361213" y="55765"/>
                </a:lnTo>
                <a:lnTo>
                  <a:pt x="372922" y="63982"/>
                </a:lnTo>
                <a:lnTo>
                  <a:pt x="396735" y="101917"/>
                </a:lnTo>
                <a:lnTo>
                  <a:pt x="404622" y="156972"/>
                </a:lnTo>
                <a:lnTo>
                  <a:pt x="403733" y="177736"/>
                </a:lnTo>
                <a:lnTo>
                  <a:pt x="390652" y="228600"/>
                </a:lnTo>
                <a:lnTo>
                  <a:pt x="361353" y="260515"/>
                </a:lnTo>
                <a:lnTo>
                  <a:pt x="347980" y="266446"/>
                </a:lnTo>
                <a:lnTo>
                  <a:pt x="350901" y="275971"/>
                </a:lnTo>
                <a:lnTo>
                  <a:pt x="395986" y="249262"/>
                </a:lnTo>
                <a:lnTo>
                  <a:pt x="421233" y="199872"/>
                </a:lnTo>
                <a:lnTo>
                  <a:pt x="424865" y="179895"/>
                </a:lnTo>
                <a:lnTo>
                  <a:pt x="426085" y="158242"/>
                </a:lnTo>
                <a:close/>
              </a:path>
              <a:path w="448310" h="276225">
                <a:moveTo>
                  <a:pt x="447802" y="0"/>
                </a:moveTo>
                <a:lnTo>
                  <a:pt x="0" y="0"/>
                </a:lnTo>
                <a:lnTo>
                  <a:pt x="0" y="13208"/>
                </a:lnTo>
                <a:lnTo>
                  <a:pt x="447802" y="13208"/>
                </a:lnTo>
                <a:lnTo>
                  <a:pt x="447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283335" y="3976496"/>
            <a:ext cx="73406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0225" algn="l"/>
              </a:tabLst>
            </a:pPr>
            <a:r>
              <a:rPr dirty="0" sz="2000">
                <a:latin typeface="Cambria Math"/>
                <a:cs typeface="Cambria Math"/>
              </a:rPr>
              <a:t>𝑒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80387" y="3738244"/>
            <a:ext cx="2226945" cy="848994"/>
          </a:xfrm>
          <a:custGeom>
            <a:avLst/>
            <a:gdLst/>
            <a:ahLst/>
            <a:cxnLst/>
            <a:rect l="l" t="t" r="r" b="b"/>
            <a:pathLst>
              <a:path w="2226945" h="848995">
                <a:moveTo>
                  <a:pt x="972566" y="423672"/>
                </a:moveTo>
                <a:lnTo>
                  <a:pt x="190754" y="423672"/>
                </a:lnTo>
                <a:lnTo>
                  <a:pt x="190754" y="440436"/>
                </a:lnTo>
                <a:lnTo>
                  <a:pt x="972566" y="440436"/>
                </a:lnTo>
                <a:lnTo>
                  <a:pt x="972566" y="423672"/>
                </a:lnTo>
                <a:close/>
              </a:path>
              <a:path w="2226945" h="848995">
                <a:moveTo>
                  <a:pt x="2226818" y="0"/>
                </a:moveTo>
                <a:lnTo>
                  <a:pt x="190754" y="0"/>
                </a:lnTo>
                <a:lnTo>
                  <a:pt x="160782" y="127"/>
                </a:lnTo>
                <a:lnTo>
                  <a:pt x="108077" y="799846"/>
                </a:lnTo>
                <a:lnTo>
                  <a:pt x="44704" y="682625"/>
                </a:lnTo>
                <a:lnTo>
                  <a:pt x="0" y="706374"/>
                </a:lnTo>
                <a:lnTo>
                  <a:pt x="4826" y="715137"/>
                </a:lnTo>
                <a:lnTo>
                  <a:pt x="28321" y="702564"/>
                </a:lnTo>
                <a:lnTo>
                  <a:pt x="107569" y="848614"/>
                </a:lnTo>
                <a:lnTo>
                  <a:pt x="119126" y="848614"/>
                </a:lnTo>
                <a:lnTo>
                  <a:pt x="174752" y="16637"/>
                </a:lnTo>
                <a:lnTo>
                  <a:pt x="2226818" y="16764"/>
                </a:lnTo>
                <a:lnTo>
                  <a:pt x="22268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578735" y="3784472"/>
            <a:ext cx="1663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33295" y="4147184"/>
            <a:ext cx="84581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 spc="-90">
                <a:latin typeface="Cambria Math"/>
                <a:cs typeface="Cambria Math"/>
              </a:rPr>
              <a:t>𝑇</a:t>
            </a:r>
            <a:r>
              <a:rPr dirty="0" baseline="-15325" sz="2175" spc="-135">
                <a:latin typeface="Cambria Math"/>
                <a:cs typeface="Cambria Math"/>
              </a:rPr>
              <a:t>2</a:t>
            </a:r>
            <a:r>
              <a:rPr dirty="0" baseline="-15325" sz="2175" spc="-8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-114">
                <a:latin typeface="Cambria Math"/>
                <a:cs typeface="Cambria Math"/>
              </a:rPr>
              <a:t>𝑇</a:t>
            </a:r>
            <a:r>
              <a:rPr dirty="0" baseline="-15325" sz="2175" spc="-172">
                <a:latin typeface="Cambria Math"/>
                <a:cs typeface="Cambria Math"/>
              </a:rPr>
              <a:t>1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37660" y="4052442"/>
            <a:ext cx="273050" cy="236220"/>
          </a:xfrm>
          <a:custGeom>
            <a:avLst/>
            <a:gdLst/>
            <a:ahLst/>
            <a:cxnLst/>
            <a:rect l="l" t="t" r="r" b="b"/>
            <a:pathLst>
              <a:path w="273050" h="236220">
                <a:moveTo>
                  <a:pt x="197485" y="0"/>
                </a:moveTo>
                <a:lnTo>
                  <a:pt x="194183" y="9524"/>
                </a:lnTo>
                <a:lnTo>
                  <a:pt x="207803" y="15501"/>
                </a:lnTo>
                <a:lnTo>
                  <a:pt x="219519" y="23717"/>
                </a:lnTo>
                <a:lnTo>
                  <a:pt x="243330" y="61652"/>
                </a:lnTo>
                <a:lnTo>
                  <a:pt x="251205" y="116712"/>
                </a:lnTo>
                <a:lnTo>
                  <a:pt x="250326" y="137477"/>
                </a:lnTo>
                <a:lnTo>
                  <a:pt x="237236" y="188340"/>
                </a:lnTo>
                <a:lnTo>
                  <a:pt x="207946" y="220255"/>
                </a:lnTo>
                <a:lnTo>
                  <a:pt x="194563" y="226186"/>
                </a:lnTo>
                <a:lnTo>
                  <a:pt x="197485" y="235711"/>
                </a:lnTo>
                <a:lnTo>
                  <a:pt x="242579" y="208994"/>
                </a:lnTo>
                <a:lnTo>
                  <a:pt x="267827" y="159607"/>
                </a:lnTo>
                <a:lnTo>
                  <a:pt x="272668" y="117982"/>
                </a:lnTo>
                <a:lnTo>
                  <a:pt x="271454" y="96335"/>
                </a:lnTo>
                <a:lnTo>
                  <a:pt x="261739" y="57993"/>
                </a:lnTo>
                <a:lnTo>
                  <a:pt x="229600" y="15112"/>
                </a:lnTo>
                <a:lnTo>
                  <a:pt x="214608" y="6163"/>
                </a:lnTo>
                <a:lnTo>
                  <a:pt x="197485" y="0"/>
                </a:lnTo>
                <a:close/>
              </a:path>
              <a:path w="273050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4" y="226186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043554" y="3757040"/>
            <a:ext cx="1574165" cy="77787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256540">
              <a:lnSpc>
                <a:spcPts val="1730"/>
              </a:lnSpc>
              <a:spcBef>
                <a:spcPts val="110"/>
              </a:spcBef>
            </a:pPr>
            <a:r>
              <a:rPr dirty="0" sz="1450" spc="-60">
                <a:latin typeface="Cambria Math"/>
                <a:cs typeface="Cambria Math"/>
              </a:rPr>
              <a:t>𝑇</a:t>
            </a:r>
            <a:r>
              <a:rPr dirty="0" baseline="-13888" sz="1800" spc="-89">
                <a:latin typeface="Cambria Math"/>
                <a:cs typeface="Cambria Math"/>
              </a:rPr>
              <a:t>2</a:t>
            </a:r>
            <a:endParaRPr baseline="-13888" sz="1800">
              <a:latin typeface="Cambria Math"/>
              <a:cs typeface="Cambria Math"/>
            </a:endParaRPr>
          </a:p>
          <a:p>
            <a:pPr marL="50800">
              <a:lnSpc>
                <a:spcPts val="2390"/>
              </a:lnSpc>
              <a:tabLst>
                <a:tab pos="440690" algn="l"/>
              </a:tabLst>
            </a:pPr>
            <a:r>
              <a:rPr dirty="0" sz="2000" spc="455">
                <a:latin typeface="Cambria Math"/>
                <a:cs typeface="Cambria Math"/>
              </a:rPr>
              <a:t>න	</a:t>
            </a:r>
            <a:r>
              <a:rPr dirty="0" sz="2000">
                <a:latin typeface="Cambria Math"/>
                <a:cs typeface="Cambria Math"/>
              </a:rPr>
              <a:t>𝑒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baseline="22988" sz="2175" spc="60">
                <a:latin typeface="Cambria Math"/>
                <a:cs typeface="Cambria Math"/>
              </a:rPr>
              <a:t>2</a:t>
            </a:r>
            <a:r>
              <a:rPr dirty="0" sz="2000" spc="40">
                <a:latin typeface="Cambria Math"/>
                <a:cs typeface="Cambria Math"/>
              </a:rPr>
              <a:t>𝑑𝑡</a:t>
            </a:r>
            <a:r>
              <a:rPr dirty="0" sz="2000" spc="1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  <a:p>
            <a:pPr marL="161925">
              <a:lnSpc>
                <a:spcPct val="100000"/>
              </a:lnSpc>
              <a:spcBef>
                <a:spcPts val="50"/>
              </a:spcBef>
            </a:pPr>
            <a:r>
              <a:rPr dirty="0" sz="1450" spc="-60">
                <a:latin typeface="Cambria Math"/>
                <a:cs typeface="Cambria Math"/>
              </a:rPr>
              <a:t>𝑇</a:t>
            </a:r>
            <a:r>
              <a:rPr dirty="0" baseline="-13888" sz="1800" spc="-89">
                <a:latin typeface="Cambria Math"/>
                <a:cs typeface="Cambria Math"/>
              </a:rPr>
              <a:t>1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640707" y="3645280"/>
            <a:ext cx="3141345" cy="1134745"/>
          </a:xfrm>
          <a:custGeom>
            <a:avLst/>
            <a:gdLst/>
            <a:ahLst/>
            <a:cxnLst/>
            <a:rect l="l" t="t" r="r" b="b"/>
            <a:pathLst>
              <a:path w="3141345" h="1134745">
                <a:moveTo>
                  <a:pt x="475742" y="807720"/>
                </a:moveTo>
                <a:lnTo>
                  <a:pt x="190754" y="807720"/>
                </a:lnTo>
                <a:lnTo>
                  <a:pt x="190754" y="824484"/>
                </a:lnTo>
                <a:lnTo>
                  <a:pt x="475742" y="824484"/>
                </a:lnTo>
                <a:lnTo>
                  <a:pt x="475742" y="807720"/>
                </a:lnTo>
                <a:close/>
              </a:path>
              <a:path w="3141345" h="1134745">
                <a:moveTo>
                  <a:pt x="1400810" y="516636"/>
                </a:moveTo>
                <a:lnTo>
                  <a:pt x="190754" y="516636"/>
                </a:lnTo>
                <a:lnTo>
                  <a:pt x="190754" y="533400"/>
                </a:lnTo>
                <a:lnTo>
                  <a:pt x="1400810" y="533400"/>
                </a:lnTo>
                <a:lnTo>
                  <a:pt x="1400810" y="516636"/>
                </a:lnTo>
                <a:close/>
              </a:path>
              <a:path w="3141345" h="1134745">
                <a:moveTo>
                  <a:pt x="3141218" y="0"/>
                </a:moveTo>
                <a:lnTo>
                  <a:pt x="190754" y="0"/>
                </a:lnTo>
                <a:lnTo>
                  <a:pt x="190754" y="381"/>
                </a:lnTo>
                <a:lnTo>
                  <a:pt x="162560" y="381"/>
                </a:lnTo>
                <a:lnTo>
                  <a:pt x="108077" y="1086358"/>
                </a:lnTo>
                <a:lnTo>
                  <a:pt x="45212" y="969899"/>
                </a:lnTo>
                <a:lnTo>
                  <a:pt x="0" y="993521"/>
                </a:lnTo>
                <a:lnTo>
                  <a:pt x="4445" y="1002538"/>
                </a:lnTo>
                <a:lnTo>
                  <a:pt x="28956" y="989711"/>
                </a:lnTo>
                <a:lnTo>
                  <a:pt x="107442" y="1134745"/>
                </a:lnTo>
                <a:lnTo>
                  <a:pt x="118999" y="1134745"/>
                </a:lnTo>
                <a:lnTo>
                  <a:pt x="175387" y="17018"/>
                </a:lnTo>
                <a:lnTo>
                  <a:pt x="200279" y="17018"/>
                </a:lnTo>
                <a:lnTo>
                  <a:pt x="200279" y="16764"/>
                </a:lnTo>
                <a:lnTo>
                  <a:pt x="3141218" y="16764"/>
                </a:lnTo>
                <a:lnTo>
                  <a:pt x="31412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872609" y="4118228"/>
            <a:ext cx="19812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𝑄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19269" y="4395292"/>
            <a:ext cx="3079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10">
                <a:latin typeface="Cambria Math"/>
                <a:cs typeface="Cambria Math"/>
              </a:rPr>
              <a:t>2</a:t>
            </a:r>
            <a:r>
              <a:rPr dirty="0" sz="2000" spc="5">
                <a:latin typeface="Cambria Math"/>
                <a:cs typeface="Cambria Math"/>
              </a:rPr>
              <a:t>𝑝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62169" y="4267580"/>
            <a:ext cx="215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42331" y="4209669"/>
            <a:ext cx="579120" cy="502920"/>
          </a:xfrm>
          <a:custGeom>
            <a:avLst/>
            <a:gdLst/>
            <a:ahLst/>
            <a:cxnLst/>
            <a:rect l="l" t="t" r="r" b="b"/>
            <a:pathLst>
              <a:path w="579120" h="502920">
                <a:moveTo>
                  <a:pt x="96520" y="8382"/>
                </a:moveTo>
                <a:lnTo>
                  <a:pt x="55727" y="37020"/>
                </a:lnTo>
                <a:lnTo>
                  <a:pt x="26670" y="91948"/>
                </a:lnTo>
                <a:lnTo>
                  <a:pt x="6667" y="163690"/>
                </a:lnTo>
                <a:lnTo>
                  <a:pt x="1663" y="205524"/>
                </a:lnTo>
                <a:lnTo>
                  <a:pt x="0" y="251460"/>
                </a:lnTo>
                <a:lnTo>
                  <a:pt x="1663" y="297243"/>
                </a:lnTo>
                <a:lnTo>
                  <a:pt x="6667" y="339140"/>
                </a:lnTo>
                <a:lnTo>
                  <a:pt x="14998" y="377012"/>
                </a:lnTo>
                <a:lnTo>
                  <a:pt x="40640" y="440537"/>
                </a:lnTo>
                <a:lnTo>
                  <a:pt x="71932" y="486537"/>
                </a:lnTo>
                <a:lnTo>
                  <a:pt x="89281" y="502793"/>
                </a:lnTo>
                <a:lnTo>
                  <a:pt x="96520" y="494538"/>
                </a:lnTo>
                <a:lnTo>
                  <a:pt x="81483" y="477951"/>
                </a:lnTo>
                <a:lnTo>
                  <a:pt x="67830" y="457314"/>
                </a:lnTo>
                <a:lnTo>
                  <a:pt x="44577" y="403987"/>
                </a:lnTo>
                <a:lnTo>
                  <a:pt x="29248" y="335153"/>
                </a:lnTo>
                <a:lnTo>
                  <a:pt x="25412" y="295160"/>
                </a:lnTo>
                <a:lnTo>
                  <a:pt x="24130" y="251333"/>
                </a:lnTo>
                <a:lnTo>
                  <a:pt x="25412" y="207695"/>
                </a:lnTo>
                <a:lnTo>
                  <a:pt x="29248" y="167665"/>
                </a:lnTo>
                <a:lnTo>
                  <a:pt x="44577" y="98806"/>
                </a:lnTo>
                <a:lnTo>
                  <a:pt x="67830" y="45504"/>
                </a:lnTo>
                <a:lnTo>
                  <a:pt x="81483" y="24904"/>
                </a:lnTo>
                <a:lnTo>
                  <a:pt x="96520" y="8382"/>
                </a:lnTo>
                <a:close/>
              </a:path>
              <a:path w="579120" h="502920">
                <a:moveTo>
                  <a:pt x="474218" y="243332"/>
                </a:moveTo>
                <a:lnTo>
                  <a:pt x="105410" y="243332"/>
                </a:lnTo>
                <a:lnTo>
                  <a:pt x="105410" y="260096"/>
                </a:lnTo>
                <a:lnTo>
                  <a:pt x="474218" y="260096"/>
                </a:lnTo>
                <a:lnTo>
                  <a:pt x="474218" y="243332"/>
                </a:lnTo>
                <a:close/>
              </a:path>
              <a:path w="579120" h="502920">
                <a:moveTo>
                  <a:pt x="578739" y="251333"/>
                </a:moveTo>
                <a:lnTo>
                  <a:pt x="577062" y="205524"/>
                </a:lnTo>
                <a:lnTo>
                  <a:pt x="572071" y="163690"/>
                </a:lnTo>
                <a:lnTo>
                  <a:pt x="563727" y="125844"/>
                </a:lnTo>
                <a:lnTo>
                  <a:pt x="538137" y="62268"/>
                </a:lnTo>
                <a:lnTo>
                  <a:pt x="506806" y="16268"/>
                </a:lnTo>
                <a:lnTo>
                  <a:pt x="489458" y="0"/>
                </a:lnTo>
                <a:lnTo>
                  <a:pt x="482219" y="8382"/>
                </a:lnTo>
                <a:lnTo>
                  <a:pt x="497255" y="24904"/>
                </a:lnTo>
                <a:lnTo>
                  <a:pt x="510946" y="45504"/>
                </a:lnTo>
                <a:lnTo>
                  <a:pt x="534162" y="98806"/>
                </a:lnTo>
                <a:lnTo>
                  <a:pt x="549592" y="167665"/>
                </a:lnTo>
                <a:lnTo>
                  <a:pt x="553440" y="207695"/>
                </a:lnTo>
                <a:lnTo>
                  <a:pt x="554736" y="251460"/>
                </a:lnTo>
                <a:lnTo>
                  <a:pt x="553440" y="295160"/>
                </a:lnTo>
                <a:lnTo>
                  <a:pt x="549592" y="335153"/>
                </a:lnTo>
                <a:lnTo>
                  <a:pt x="534162" y="403987"/>
                </a:lnTo>
                <a:lnTo>
                  <a:pt x="510946" y="457314"/>
                </a:lnTo>
                <a:lnTo>
                  <a:pt x="482219" y="494538"/>
                </a:lnTo>
                <a:lnTo>
                  <a:pt x="489458" y="502793"/>
                </a:lnTo>
                <a:lnTo>
                  <a:pt x="523049" y="465772"/>
                </a:lnTo>
                <a:lnTo>
                  <a:pt x="552069" y="410845"/>
                </a:lnTo>
                <a:lnTo>
                  <a:pt x="572071" y="339140"/>
                </a:lnTo>
                <a:lnTo>
                  <a:pt x="577062" y="297243"/>
                </a:lnTo>
                <a:lnTo>
                  <a:pt x="578739" y="251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535929" y="4118228"/>
            <a:ext cx="38862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−𝑄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577078" y="4395292"/>
            <a:ext cx="3079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10">
                <a:latin typeface="Cambria Math"/>
                <a:cs typeface="Cambria Math"/>
              </a:rPr>
              <a:t>2</a:t>
            </a:r>
            <a:r>
              <a:rPr dirty="0" sz="2000" spc="5">
                <a:latin typeface="Cambria Math"/>
                <a:cs typeface="Cambria Math"/>
              </a:rPr>
              <a:t>𝑝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158229" y="4192904"/>
            <a:ext cx="64325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-20">
                <a:latin typeface="Cambria Math"/>
                <a:cs typeface="Cambria Math"/>
              </a:rPr>
              <a:t>−</a:t>
            </a:r>
            <a:r>
              <a:rPr dirty="0" sz="1450" spc="-30">
                <a:latin typeface="Cambria Math"/>
                <a:cs typeface="Cambria Math"/>
              </a:rPr>
              <a:t>𝑄</a:t>
            </a:r>
            <a:r>
              <a:rPr dirty="0" baseline="-28735" sz="2175" spc="-525">
                <a:latin typeface="Cambria Math"/>
                <a:cs typeface="Cambria Math"/>
              </a:rPr>
              <a:t>ൗ</a:t>
            </a:r>
            <a:r>
              <a:rPr dirty="0" baseline="-49808" sz="2175" spc="60">
                <a:latin typeface="Cambria Math"/>
                <a:cs typeface="Cambria Math"/>
              </a:rPr>
              <a:t>2</a:t>
            </a:r>
            <a:r>
              <a:rPr dirty="0" baseline="-49808" sz="2175" spc="300">
                <a:latin typeface="Cambria Math"/>
                <a:cs typeface="Cambria Math"/>
              </a:rPr>
              <a:t>𝑝</a:t>
            </a:r>
            <a:endParaRPr baseline="-49808" sz="2175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52717" y="3827145"/>
            <a:ext cx="5073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49808" sz="2175" spc="-22">
                <a:latin typeface="Cambria Math"/>
                <a:cs typeface="Cambria Math"/>
              </a:rPr>
              <a:t>𝑄</a:t>
            </a:r>
            <a:r>
              <a:rPr dirty="0" baseline="21072" sz="2175" spc="-547">
                <a:latin typeface="Cambria Math"/>
                <a:cs typeface="Cambria Math"/>
              </a:rPr>
              <a:t>ൗ</a:t>
            </a:r>
            <a:r>
              <a:rPr dirty="0" sz="1450" spc="40">
                <a:latin typeface="Cambria Math"/>
                <a:cs typeface="Cambria Math"/>
              </a:rPr>
              <a:t>2</a:t>
            </a:r>
            <a:r>
              <a:rPr dirty="0" sz="1450" spc="200">
                <a:latin typeface="Cambria Math"/>
                <a:cs typeface="Cambria Math"/>
              </a:rPr>
              <a:t>𝑝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786244" y="4052442"/>
            <a:ext cx="601980" cy="236220"/>
          </a:xfrm>
          <a:custGeom>
            <a:avLst/>
            <a:gdLst/>
            <a:ahLst/>
            <a:cxnLst/>
            <a:rect l="l" t="t" r="r" b="b"/>
            <a:pathLst>
              <a:path w="601979" h="236220">
                <a:moveTo>
                  <a:pt x="526669" y="0"/>
                </a:moveTo>
                <a:lnTo>
                  <a:pt x="523366" y="9524"/>
                </a:lnTo>
                <a:lnTo>
                  <a:pt x="536987" y="15501"/>
                </a:lnTo>
                <a:lnTo>
                  <a:pt x="548703" y="23717"/>
                </a:lnTo>
                <a:lnTo>
                  <a:pt x="572514" y="61652"/>
                </a:lnTo>
                <a:lnTo>
                  <a:pt x="580389" y="116712"/>
                </a:lnTo>
                <a:lnTo>
                  <a:pt x="579510" y="137477"/>
                </a:lnTo>
                <a:lnTo>
                  <a:pt x="566420" y="188340"/>
                </a:lnTo>
                <a:lnTo>
                  <a:pt x="537130" y="220255"/>
                </a:lnTo>
                <a:lnTo>
                  <a:pt x="523748" y="226186"/>
                </a:lnTo>
                <a:lnTo>
                  <a:pt x="526669" y="235711"/>
                </a:lnTo>
                <a:lnTo>
                  <a:pt x="571763" y="208994"/>
                </a:lnTo>
                <a:lnTo>
                  <a:pt x="597011" y="159607"/>
                </a:lnTo>
                <a:lnTo>
                  <a:pt x="601852" y="117982"/>
                </a:lnTo>
                <a:lnTo>
                  <a:pt x="600638" y="96335"/>
                </a:lnTo>
                <a:lnTo>
                  <a:pt x="590923" y="57993"/>
                </a:lnTo>
                <a:lnTo>
                  <a:pt x="558784" y="15112"/>
                </a:lnTo>
                <a:lnTo>
                  <a:pt x="543792" y="6163"/>
                </a:lnTo>
                <a:lnTo>
                  <a:pt x="526669" y="0"/>
                </a:lnTo>
                <a:close/>
              </a:path>
              <a:path w="601979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5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046978" y="3976496"/>
            <a:ext cx="204723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822325" algn="l"/>
              </a:tabLst>
            </a:pPr>
            <a:r>
              <a:rPr dirty="0" sz="2000" spc="455">
                <a:latin typeface="Cambria Math"/>
                <a:cs typeface="Cambria Math"/>
              </a:rPr>
              <a:t>න	</a:t>
            </a:r>
            <a:r>
              <a:rPr dirty="0" sz="2000">
                <a:latin typeface="Cambria Math"/>
                <a:cs typeface="Cambria Math"/>
              </a:rPr>
              <a:t>𝑝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baseline="22988" sz="2175" spc="60">
                <a:latin typeface="Cambria Math"/>
                <a:cs typeface="Cambria Math"/>
              </a:rPr>
              <a:t>2</a:t>
            </a:r>
            <a:r>
              <a:rPr dirty="0" sz="2000" spc="40">
                <a:latin typeface="Cambria Math"/>
                <a:cs typeface="Cambria Math"/>
              </a:rPr>
              <a:t>𝑑𝑡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112632" y="4161916"/>
            <a:ext cx="449580" cy="17145"/>
          </a:xfrm>
          <a:custGeom>
            <a:avLst/>
            <a:gdLst/>
            <a:ahLst/>
            <a:cxnLst/>
            <a:rect l="l" t="t" r="r" b="b"/>
            <a:pathLst>
              <a:path w="449579" h="17145">
                <a:moveTo>
                  <a:pt x="449579" y="0"/>
                </a:moveTo>
                <a:lnTo>
                  <a:pt x="0" y="0"/>
                </a:lnTo>
                <a:lnTo>
                  <a:pt x="0" y="16763"/>
                </a:lnTo>
                <a:lnTo>
                  <a:pt x="449579" y="16763"/>
                </a:lnTo>
                <a:lnTo>
                  <a:pt x="4495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352669" y="3784472"/>
            <a:ext cx="30816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96235" algn="l"/>
              </a:tabLst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𝑄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116951" y="4227448"/>
            <a:ext cx="445770" cy="245745"/>
          </a:xfrm>
          <a:custGeom>
            <a:avLst/>
            <a:gdLst/>
            <a:ahLst/>
            <a:cxnLst/>
            <a:rect l="l" t="t" r="r" b="b"/>
            <a:pathLst>
              <a:path w="445770" h="245745">
                <a:moveTo>
                  <a:pt x="445262" y="0"/>
                </a:moveTo>
                <a:lnTo>
                  <a:pt x="163322" y="0"/>
                </a:lnTo>
                <a:lnTo>
                  <a:pt x="163322" y="381"/>
                </a:lnTo>
                <a:lnTo>
                  <a:pt x="146050" y="381"/>
                </a:lnTo>
                <a:lnTo>
                  <a:pt x="84581" y="212470"/>
                </a:lnTo>
                <a:lnTo>
                  <a:pt x="40767" y="116077"/>
                </a:lnTo>
                <a:lnTo>
                  <a:pt x="0" y="134619"/>
                </a:lnTo>
                <a:lnTo>
                  <a:pt x="3809" y="144018"/>
                </a:lnTo>
                <a:lnTo>
                  <a:pt x="24892" y="134619"/>
                </a:lnTo>
                <a:lnTo>
                  <a:pt x="76326" y="245237"/>
                </a:lnTo>
                <a:lnTo>
                  <a:pt x="88392" y="245237"/>
                </a:lnTo>
                <a:lnTo>
                  <a:pt x="155194" y="16890"/>
                </a:lnTo>
                <a:lnTo>
                  <a:pt x="445262" y="16763"/>
                </a:lnTo>
                <a:lnTo>
                  <a:pt x="4452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8268716" y="4185284"/>
            <a:ext cx="3060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0">
                <a:latin typeface="Cambria Math"/>
                <a:cs typeface="Cambria Math"/>
              </a:rPr>
              <a:t>12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2884" y="5145785"/>
            <a:ext cx="416941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5">
                <a:latin typeface="Calibri"/>
                <a:cs typeface="Calibri"/>
              </a:rPr>
              <a:t>Por</a:t>
            </a:r>
            <a:r>
              <a:rPr dirty="0" sz="2000" spc="-20">
                <a:latin typeface="Calibri"/>
                <a:cs typeface="Calibri"/>
              </a:rPr>
              <a:t> tanto,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varianza</a:t>
            </a:r>
            <a:r>
              <a:rPr dirty="0" sz="2000">
                <a:latin typeface="Calibri"/>
                <a:cs typeface="Calibri"/>
              </a:rPr>
              <a:t> del</a:t>
            </a:r>
            <a:r>
              <a:rPr dirty="0" sz="2000" spc="-10">
                <a:latin typeface="Calibri"/>
                <a:cs typeface="Calibri"/>
              </a:rPr>
              <a:t> error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será: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σ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572889" y="5128895"/>
            <a:ext cx="544830" cy="419734"/>
          </a:xfrm>
          <a:custGeom>
            <a:avLst/>
            <a:gdLst/>
            <a:ahLst/>
            <a:cxnLst/>
            <a:rect l="l" t="t" r="r" b="b"/>
            <a:pathLst>
              <a:path w="544829" h="419735">
                <a:moveTo>
                  <a:pt x="94615" y="9906"/>
                </a:moveTo>
                <a:lnTo>
                  <a:pt x="53289" y="29933"/>
                </a:lnTo>
                <a:lnTo>
                  <a:pt x="24511" y="77470"/>
                </a:lnTo>
                <a:lnTo>
                  <a:pt x="6108" y="138836"/>
                </a:lnTo>
                <a:lnTo>
                  <a:pt x="0" y="209804"/>
                </a:lnTo>
                <a:lnTo>
                  <a:pt x="1524" y="246291"/>
                </a:lnTo>
                <a:lnTo>
                  <a:pt x="13766" y="312394"/>
                </a:lnTo>
                <a:lnTo>
                  <a:pt x="37846" y="368236"/>
                </a:lnTo>
                <a:lnTo>
                  <a:pt x="70853" y="407098"/>
                </a:lnTo>
                <a:lnTo>
                  <a:pt x="90551" y="419735"/>
                </a:lnTo>
                <a:lnTo>
                  <a:pt x="94615" y="409829"/>
                </a:lnTo>
                <a:lnTo>
                  <a:pt x="78841" y="397103"/>
                </a:lnTo>
                <a:lnTo>
                  <a:pt x="64897" y="380453"/>
                </a:lnTo>
                <a:lnTo>
                  <a:pt x="42418" y="335534"/>
                </a:lnTo>
                <a:lnTo>
                  <a:pt x="28409" y="277799"/>
                </a:lnTo>
                <a:lnTo>
                  <a:pt x="23749" y="210058"/>
                </a:lnTo>
                <a:lnTo>
                  <a:pt x="24917" y="174320"/>
                </a:lnTo>
                <a:lnTo>
                  <a:pt x="34353" y="111163"/>
                </a:lnTo>
                <a:lnTo>
                  <a:pt x="52997" y="59524"/>
                </a:lnTo>
                <a:lnTo>
                  <a:pt x="78994" y="22656"/>
                </a:lnTo>
                <a:lnTo>
                  <a:pt x="94615" y="9906"/>
                </a:lnTo>
                <a:close/>
              </a:path>
              <a:path w="544829" h="419735">
                <a:moveTo>
                  <a:pt x="441452" y="201930"/>
                </a:moveTo>
                <a:lnTo>
                  <a:pt x="103124" y="201930"/>
                </a:lnTo>
                <a:lnTo>
                  <a:pt x="103124" y="218694"/>
                </a:lnTo>
                <a:lnTo>
                  <a:pt x="441452" y="218694"/>
                </a:lnTo>
                <a:lnTo>
                  <a:pt x="441452" y="201930"/>
                </a:lnTo>
                <a:close/>
              </a:path>
              <a:path w="544829" h="419735">
                <a:moveTo>
                  <a:pt x="544322" y="209804"/>
                </a:moveTo>
                <a:lnTo>
                  <a:pt x="538162" y="138836"/>
                </a:lnTo>
                <a:lnTo>
                  <a:pt x="519811" y="77470"/>
                </a:lnTo>
                <a:lnTo>
                  <a:pt x="490943" y="29933"/>
                </a:lnTo>
                <a:lnTo>
                  <a:pt x="453517" y="0"/>
                </a:lnTo>
                <a:lnTo>
                  <a:pt x="449580" y="9906"/>
                </a:lnTo>
                <a:lnTo>
                  <a:pt x="465251" y="22656"/>
                </a:lnTo>
                <a:lnTo>
                  <a:pt x="479132" y="39179"/>
                </a:lnTo>
                <a:lnTo>
                  <a:pt x="501650" y="83693"/>
                </a:lnTo>
                <a:lnTo>
                  <a:pt x="515823" y="141351"/>
                </a:lnTo>
                <a:lnTo>
                  <a:pt x="520573" y="210058"/>
                </a:lnTo>
                <a:lnTo>
                  <a:pt x="519379" y="245186"/>
                </a:lnTo>
                <a:lnTo>
                  <a:pt x="509955" y="307911"/>
                </a:lnTo>
                <a:lnTo>
                  <a:pt x="491439" y="359918"/>
                </a:lnTo>
                <a:lnTo>
                  <a:pt x="465340" y="397103"/>
                </a:lnTo>
                <a:lnTo>
                  <a:pt x="449580" y="409829"/>
                </a:lnTo>
                <a:lnTo>
                  <a:pt x="453517" y="419735"/>
                </a:lnTo>
                <a:lnTo>
                  <a:pt x="490943" y="389928"/>
                </a:lnTo>
                <a:lnTo>
                  <a:pt x="519811" y="342011"/>
                </a:lnTo>
                <a:lnTo>
                  <a:pt x="538162" y="280479"/>
                </a:lnTo>
                <a:lnTo>
                  <a:pt x="542772" y="246291"/>
                </a:lnTo>
                <a:lnTo>
                  <a:pt x="544322" y="209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4765928" y="5065014"/>
            <a:ext cx="1555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60">
                <a:latin typeface="Cambria Math"/>
                <a:cs typeface="Cambria Math"/>
              </a:rPr>
              <a:t>𝑄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79188" y="5379084"/>
            <a:ext cx="335280" cy="179070"/>
          </a:xfrm>
          <a:custGeom>
            <a:avLst/>
            <a:gdLst/>
            <a:ahLst/>
            <a:cxnLst/>
            <a:rect l="l" t="t" r="r" b="b"/>
            <a:pathLst>
              <a:path w="335279" h="179070">
                <a:moveTo>
                  <a:pt x="129794" y="0"/>
                </a:moveTo>
                <a:lnTo>
                  <a:pt x="106679" y="0"/>
                </a:lnTo>
                <a:lnTo>
                  <a:pt x="61722" y="154939"/>
                </a:lnTo>
                <a:lnTo>
                  <a:pt x="29717" y="84454"/>
                </a:lnTo>
                <a:lnTo>
                  <a:pt x="0" y="98170"/>
                </a:lnTo>
                <a:lnTo>
                  <a:pt x="2794" y="104901"/>
                </a:lnTo>
                <a:lnTo>
                  <a:pt x="18161" y="98170"/>
                </a:lnTo>
                <a:lnTo>
                  <a:pt x="55752" y="178942"/>
                </a:lnTo>
                <a:lnTo>
                  <a:pt x="64515" y="178942"/>
                </a:lnTo>
                <a:lnTo>
                  <a:pt x="113284" y="12064"/>
                </a:lnTo>
                <a:lnTo>
                  <a:pt x="118745" y="12064"/>
                </a:lnTo>
                <a:lnTo>
                  <a:pt x="118745" y="12699"/>
                </a:lnTo>
                <a:lnTo>
                  <a:pt x="335152" y="12699"/>
                </a:lnTo>
                <a:lnTo>
                  <a:pt x="335152" y="507"/>
                </a:lnTo>
                <a:lnTo>
                  <a:pt x="129794" y="507"/>
                </a:lnTo>
                <a:lnTo>
                  <a:pt x="129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4785740" y="5342382"/>
            <a:ext cx="241935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450" spc="40">
                <a:latin typeface="Cambria Math"/>
                <a:cs typeface="Cambria Math"/>
              </a:rPr>
              <a:t>12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27116" y="4988814"/>
            <a:ext cx="1333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314569" y="5145785"/>
            <a:ext cx="215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587365" y="5330825"/>
            <a:ext cx="231775" cy="17145"/>
          </a:xfrm>
          <a:custGeom>
            <a:avLst/>
            <a:gdLst/>
            <a:ahLst/>
            <a:cxnLst/>
            <a:rect l="l" t="t" r="r" b="b"/>
            <a:pathLst>
              <a:path w="231775" h="17145">
                <a:moveTo>
                  <a:pt x="231648" y="0"/>
                </a:moveTo>
                <a:lnTo>
                  <a:pt x="0" y="0"/>
                </a:lnTo>
                <a:lnTo>
                  <a:pt x="0" y="16763"/>
                </a:lnTo>
                <a:lnTo>
                  <a:pt x="231648" y="16763"/>
                </a:lnTo>
                <a:lnTo>
                  <a:pt x="2316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5550153" y="4873599"/>
            <a:ext cx="300990" cy="7175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45720" marR="30480" indent="-7620">
              <a:lnSpc>
                <a:spcPct val="156600"/>
              </a:lnSpc>
              <a:spcBef>
                <a:spcPts val="95"/>
              </a:spcBef>
            </a:pPr>
            <a:r>
              <a:rPr dirty="0" baseline="-21072" sz="2175" spc="135">
                <a:latin typeface="Cambria Math"/>
                <a:cs typeface="Cambria Math"/>
              </a:rPr>
              <a:t>𝑄</a:t>
            </a:r>
            <a:r>
              <a:rPr dirty="0" sz="1200" spc="25">
                <a:latin typeface="Cambria Math"/>
                <a:cs typeface="Cambria Math"/>
              </a:rPr>
              <a:t>2  </a:t>
            </a:r>
            <a:r>
              <a:rPr dirty="0" sz="1450" spc="40">
                <a:latin typeface="Cambria Math"/>
                <a:cs typeface="Cambria Math"/>
              </a:rPr>
              <a:t>12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77305" y="5145785"/>
            <a:ext cx="215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137528" y="5330825"/>
            <a:ext cx="433070" cy="17145"/>
          </a:xfrm>
          <a:custGeom>
            <a:avLst/>
            <a:gdLst/>
            <a:ahLst/>
            <a:cxnLst/>
            <a:rect l="l" t="t" r="r" b="b"/>
            <a:pathLst>
              <a:path w="433070" h="17145">
                <a:moveTo>
                  <a:pt x="432816" y="0"/>
                </a:moveTo>
                <a:lnTo>
                  <a:pt x="0" y="0"/>
                </a:lnTo>
                <a:lnTo>
                  <a:pt x="0" y="16763"/>
                </a:lnTo>
                <a:lnTo>
                  <a:pt x="432816" y="16763"/>
                </a:lnTo>
                <a:lnTo>
                  <a:pt x="432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6100317" y="5065014"/>
            <a:ext cx="50228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45">
                <a:latin typeface="Cambria Math"/>
                <a:cs typeface="Cambria Math"/>
              </a:rPr>
              <a:t>𝐿𝑆𝐵</a:t>
            </a:r>
            <a:r>
              <a:rPr dirty="0" baseline="25462" sz="1800" spc="67">
                <a:latin typeface="Cambria Math"/>
                <a:cs typeface="Cambria Math"/>
              </a:rPr>
              <a:t>2</a:t>
            </a:r>
            <a:endParaRPr baseline="25462" sz="18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33921" y="5342382"/>
            <a:ext cx="241935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450" spc="40">
                <a:latin typeface="Cambria Math"/>
                <a:cs typeface="Cambria Math"/>
              </a:rPr>
              <a:t>12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cuantificación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</a:t>
            </a:r>
            <a:r>
              <a:rPr dirty="0" sz="1800" b="1" i="1">
                <a:solidFill>
                  <a:srgbClr val="CA0017"/>
                </a:solidFill>
                <a:latin typeface="Calibri"/>
                <a:cs typeface="Calibri"/>
              </a:rPr>
              <a:t>Q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842754" y="1569846"/>
            <a:ext cx="420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𝑄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314178" y="1737486"/>
            <a:ext cx="413384" cy="15240"/>
          </a:xfrm>
          <a:custGeom>
            <a:avLst/>
            <a:gdLst/>
            <a:ahLst/>
            <a:cxnLst/>
            <a:rect l="l" t="t" r="r" b="b"/>
            <a:pathLst>
              <a:path w="413384" h="15239">
                <a:moveTo>
                  <a:pt x="413003" y="0"/>
                </a:moveTo>
                <a:lnTo>
                  <a:pt x="0" y="0"/>
                </a:lnTo>
                <a:lnTo>
                  <a:pt x="0" y="15239"/>
                </a:lnTo>
                <a:lnTo>
                  <a:pt x="413003" y="15239"/>
                </a:lnTo>
                <a:lnTo>
                  <a:pt x="4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10303002" y="1396110"/>
            <a:ext cx="43243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𝐹𝑆𝑅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0359897" y="1653666"/>
            <a:ext cx="3117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975" sz="2700" spc="75">
                <a:latin typeface="Cambria Math"/>
                <a:cs typeface="Cambria Math"/>
              </a:rPr>
              <a:t>2</a:t>
            </a:r>
            <a:r>
              <a:rPr dirty="0" sz="1300" spc="50">
                <a:latin typeface="Cambria Math"/>
                <a:cs typeface="Cambria Math"/>
              </a:rPr>
              <a:t>𝑛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778490" y="1569846"/>
            <a:ext cx="6534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𝐿𝑆𝐵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47" name="object 4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20129" y="2280463"/>
            <a:ext cx="2126106" cy="2026351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0" name="object 5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Reglas</a:t>
            </a:r>
            <a:r>
              <a:rPr dirty="0" spc="-30"/>
              <a:t> </a:t>
            </a:r>
            <a:r>
              <a:rPr dirty="0"/>
              <a:t>para</a:t>
            </a:r>
            <a:r>
              <a:rPr dirty="0" spc="-10"/>
              <a:t> </a:t>
            </a:r>
            <a:r>
              <a:rPr dirty="0" spc="-5"/>
              <a:t>el</a:t>
            </a:r>
            <a:r>
              <a:rPr dirty="0" spc="-20"/>
              <a:t> </a:t>
            </a:r>
            <a:r>
              <a:rPr dirty="0" spc="-5"/>
              <a:t>bosquejo</a:t>
            </a:r>
            <a:r>
              <a:rPr dirty="0" spc="-20"/>
              <a:t> </a:t>
            </a:r>
            <a:r>
              <a:rPr dirty="0"/>
              <a:t>del</a:t>
            </a:r>
            <a:r>
              <a:rPr dirty="0" spc="-5"/>
              <a:t> </a:t>
            </a:r>
            <a:r>
              <a:rPr dirty="0"/>
              <a:t>LDR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89026" y="2329052"/>
            <a:ext cx="1071308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Encontrar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puntos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corte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circunferencia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=1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=&gt;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aplicar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criterio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Routh-Hurwitz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46226" y="2635377"/>
            <a:ext cx="4763135" cy="956944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Aplicar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transformación</a:t>
            </a:r>
            <a:r>
              <a:rPr dirty="0" sz="1800" spc="-5">
                <a:latin typeface="Calibri"/>
                <a:cs typeface="Calibri"/>
              </a:rPr>
              <a:t> bilineal: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10" i="1">
                <a:latin typeface="Calibri"/>
                <a:cs typeface="Calibri"/>
              </a:rPr>
              <a:t>P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10" i="1">
                <a:latin typeface="Calibri"/>
                <a:cs typeface="Calibri"/>
              </a:rPr>
              <a:t>z</a:t>
            </a:r>
            <a:r>
              <a:rPr dirty="0" sz="1800" spc="-10">
                <a:latin typeface="Calibri"/>
                <a:cs typeface="Calibri"/>
              </a:rPr>
              <a:t>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=&gt;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 i="1">
                <a:latin typeface="Calibri"/>
                <a:cs typeface="Calibri"/>
              </a:rPr>
              <a:t>P</a:t>
            </a:r>
            <a:r>
              <a:rPr dirty="0" sz="1800" spc="-10">
                <a:latin typeface="Calibri"/>
                <a:cs typeface="Calibri"/>
              </a:rPr>
              <a:t>(w)</a:t>
            </a:r>
            <a:endParaRPr sz="1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Buscar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puntos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corte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eje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5">
                <a:latin typeface="Calibri"/>
                <a:cs typeface="Calibri"/>
              </a:rPr>
              <a:t>jω</a:t>
            </a:r>
            <a:endParaRPr sz="1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Deshacer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cambio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transformación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bilineal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89026" y="3661409"/>
            <a:ext cx="10925810" cy="128206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0665" marR="372745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Encontrar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puntos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eje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Im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=&gt;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Aplicar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criterio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Routh-Hurwitz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característico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P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(sin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bilineal,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procedimiento</a:t>
            </a:r>
            <a:r>
              <a:rPr dirty="0" sz="2000" spc="-5">
                <a:latin typeface="Calibri"/>
                <a:cs typeface="Calibri"/>
              </a:rPr>
              <a:t> análogo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sistemas</a:t>
            </a:r>
            <a:r>
              <a:rPr dirty="0" sz="2000" spc="5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continuos)</a:t>
            </a:r>
            <a:endParaRPr sz="2000">
              <a:latin typeface="Calibri"/>
              <a:cs typeface="Calibri"/>
            </a:endParaRPr>
          </a:p>
          <a:p>
            <a:pPr marL="240665" marR="5080" indent="-228600">
              <a:lnSpc>
                <a:spcPts val="2160"/>
              </a:lnSpc>
              <a:spcBef>
                <a:spcPts val="10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Determinar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ángulo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salida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(polo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cc)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5">
                <a:latin typeface="Calibri"/>
                <a:cs typeface="Calibri"/>
              </a:rPr>
              <a:t> de llegada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(cero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cc) aplicando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criterio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argumento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las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inmediaciones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polo/cero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cc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Reglas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construcción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56375" y="3075685"/>
            <a:ext cx="574675" cy="15240"/>
          </a:xfrm>
          <a:custGeom>
            <a:avLst/>
            <a:gdLst/>
            <a:ahLst/>
            <a:cxnLst/>
            <a:rect l="l" t="t" r="r" b="b"/>
            <a:pathLst>
              <a:path w="574675" h="15239">
                <a:moveTo>
                  <a:pt x="574548" y="0"/>
                </a:moveTo>
                <a:lnTo>
                  <a:pt x="0" y="0"/>
                </a:lnTo>
                <a:lnTo>
                  <a:pt x="0" y="15239"/>
                </a:lnTo>
                <a:lnTo>
                  <a:pt x="574548" y="15239"/>
                </a:lnTo>
                <a:lnTo>
                  <a:pt x="5745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129909" y="2734436"/>
            <a:ext cx="1008380" cy="626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26720">
              <a:lnSpc>
                <a:spcPts val="1764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𝑤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285"/>
              </a:lnSpc>
            </a:pP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  <a:p>
            <a:pPr marL="426720">
              <a:lnSpc>
                <a:spcPts val="1680"/>
              </a:lnSpc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𝑤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reguladores</a:t>
            </a:r>
            <a:r>
              <a:rPr dirty="0" spc="-15"/>
              <a:t> </a:t>
            </a:r>
            <a:r>
              <a:rPr dirty="0" spc="-10"/>
              <a:t>PID</a:t>
            </a:r>
            <a:r>
              <a:rPr dirty="0" spc="-15"/>
              <a:t> </a:t>
            </a:r>
            <a:r>
              <a:rPr dirty="0" spc="-5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65682"/>
            <a:ext cx="10962005" cy="819150"/>
          </a:xfrm>
          <a:prstGeom prst="rect">
            <a:avLst/>
          </a:prstGeom>
        </p:spPr>
        <p:txBody>
          <a:bodyPr wrap="square" lIns="0" tIns="74295" rIns="0" bIns="0" rtlCol="0" vert="horz">
            <a:spAutoFit/>
          </a:bodyPr>
          <a:lstStyle/>
          <a:p>
            <a:pPr algn="just" marL="12700" marR="5080">
              <a:lnSpc>
                <a:spcPct val="80000"/>
              </a:lnSpc>
              <a:spcBef>
                <a:spcPts val="585"/>
              </a:spcBef>
            </a:pPr>
            <a:r>
              <a:rPr dirty="0" sz="2000">
                <a:latin typeface="Calibri"/>
                <a:cs typeface="Calibri"/>
              </a:rPr>
              <a:t>Un controlador PID es </a:t>
            </a:r>
            <a:r>
              <a:rPr dirty="0" sz="2000" spc="-5">
                <a:latin typeface="Calibri"/>
                <a:cs typeface="Calibri"/>
              </a:rPr>
              <a:t>un </a:t>
            </a:r>
            <a:r>
              <a:rPr dirty="0" sz="2000">
                <a:latin typeface="Calibri"/>
                <a:cs typeface="Calibri"/>
              </a:rPr>
              <a:t>tipo de regulador o compensador que aplica una </a:t>
            </a:r>
            <a:r>
              <a:rPr dirty="0" sz="2000" spc="-5">
                <a:latin typeface="Calibri"/>
                <a:cs typeface="Calibri"/>
              </a:rPr>
              <a:t>señal </a:t>
            </a:r>
            <a:r>
              <a:rPr dirty="0" sz="2000">
                <a:latin typeface="Calibri"/>
                <a:cs typeface="Calibri"/>
              </a:rPr>
              <a:t>de control u(t) a la </a:t>
            </a:r>
            <a:r>
              <a:rPr dirty="0" sz="2000" spc="-5">
                <a:latin typeface="Calibri"/>
                <a:cs typeface="Calibri"/>
              </a:rPr>
              <a:t>planta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es </a:t>
            </a:r>
            <a:r>
              <a:rPr dirty="0" sz="2000" spc="-5">
                <a:latin typeface="Calibri"/>
                <a:cs typeface="Calibri"/>
              </a:rPr>
              <a:t>una </a:t>
            </a:r>
            <a:r>
              <a:rPr dirty="0" sz="2000">
                <a:latin typeface="Calibri"/>
                <a:cs typeface="Calibri"/>
              </a:rPr>
              <a:t>combinación </a:t>
            </a:r>
            <a:r>
              <a:rPr dirty="0" sz="2000" spc="-5">
                <a:latin typeface="Calibri"/>
                <a:cs typeface="Calibri"/>
              </a:rPr>
              <a:t>lineal de</a:t>
            </a:r>
            <a:r>
              <a:rPr dirty="0" sz="2000">
                <a:latin typeface="Calibri"/>
                <a:cs typeface="Calibri"/>
              </a:rPr>
              <a:t> acciones </a:t>
            </a:r>
            <a:r>
              <a:rPr dirty="0" sz="2000" spc="-5">
                <a:latin typeface="Calibri"/>
                <a:cs typeface="Calibri"/>
              </a:rPr>
              <a:t>proporcional (P), </a:t>
            </a:r>
            <a:r>
              <a:rPr dirty="0" sz="2000">
                <a:latin typeface="Calibri"/>
                <a:cs typeface="Calibri"/>
              </a:rPr>
              <a:t>integral </a:t>
            </a:r>
            <a:r>
              <a:rPr dirty="0" sz="2000" spc="-5">
                <a:latin typeface="Calibri"/>
                <a:cs typeface="Calibri"/>
              </a:rPr>
              <a:t>(I)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5">
                <a:latin typeface="Calibri"/>
                <a:cs typeface="Calibri"/>
              </a:rPr>
              <a:t>derivada </a:t>
            </a:r>
            <a:r>
              <a:rPr dirty="0" sz="2000">
                <a:latin typeface="Calibri"/>
                <a:cs typeface="Calibri"/>
              </a:rPr>
              <a:t>(D)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señal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error </a:t>
            </a:r>
            <a:r>
              <a:rPr dirty="0" sz="2000">
                <a:latin typeface="Calibri"/>
                <a:cs typeface="Calibri"/>
              </a:rPr>
              <a:t> e(t):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3786" y="4283176"/>
            <a:ext cx="4020185" cy="1882139"/>
          </a:xfrm>
          <a:prstGeom prst="rect">
            <a:avLst/>
          </a:prstGeom>
        </p:spPr>
        <p:txBody>
          <a:bodyPr wrap="square" lIns="0" tIns="793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2000" spc="-5">
                <a:latin typeface="Calibri"/>
                <a:cs typeface="Calibri"/>
              </a:rPr>
              <a:t>Tipos: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3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Proporcional</a:t>
            </a:r>
            <a:r>
              <a:rPr dirty="0" sz="2000" spc="-4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(P)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1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Proporcional-derivada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(PD)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1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Proporcional-Integral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(PI)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3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Proporcional-Integral-Derivada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(PID)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Reguladores</a:t>
            </a:r>
            <a:r>
              <a:rPr dirty="0" sz="1800" spc="-7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PID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594603" y="2134467"/>
            <a:ext cx="5398008" cy="2092183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6220205" y="5459069"/>
            <a:ext cx="5371465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“Más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 la mitad</a:t>
            </a:r>
            <a:r>
              <a:rPr dirty="0" sz="160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los </a:t>
            </a:r>
            <a:r>
              <a:rPr dirty="0" sz="1600" spc="-10" i="1">
                <a:latin typeface="Calibri"/>
                <a:cs typeface="Calibri"/>
              </a:rPr>
              <a:t>controladores</a:t>
            </a:r>
            <a:r>
              <a:rPr dirty="0" sz="1600" spc="4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industriales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que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se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utilizan </a:t>
            </a:r>
            <a:r>
              <a:rPr dirty="0" sz="1600" spc="-34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hoy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en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día utilizan</a:t>
            </a:r>
            <a:r>
              <a:rPr dirty="0" sz="1600" spc="-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esquemas</a:t>
            </a:r>
            <a:r>
              <a:rPr dirty="0" sz="1600" spc="2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control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PID o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PID modificado”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550656" y="6117437"/>
            <a:ext cx="32302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Calibri"/>
                <a:cs typeface="Calibri"/>
              </a:rPr>
              <a:t>OGATA:</a:t>
            </a:r>
            <a:r>
              <a:rPr dirty="0" sz="1050" spc="-40" i="1">
                <a:latin typeface="Calibri"/>
                <a:cs typeface="Calibri"/>
              </a:rPr>
              <a:t> </a:t>
            </a:r>
            <a:r>
              <a:rPr dirty="0" sz="1050" i="1">
                <a:latin typeface="Calibri"/>
                <a:cs typeface="Calibri"/>
              </a:rPr>
              <a:t>INGENIERÍA</a:t>
            </a:r>
            <a:r>
              <a:rPr dirty="0" sz="1050" spc="-35" i="1">
                <a:latin typeface="Calibri"/>
                <a:cs typeface="Calibri"/>
              </a:rPr>
              <a:t> </a:t>
            </a:r>
            <a:r>
              <a:rPr dirty="0" sz="1050" i="1">
                <a:latin typeface="Calibri"/>
                <a:cs typeface="Calibri"/>
              </a:rPr>
              <a:t>DE CONTROL</a:t>
            </a:r>
            <a:r>
              <a:rPr dirty="0" sz="1050" spc="-50" i="1">
                <a:latin typeface="Calibri"/>
                <a:cs typeface="Calibri"/>
              </a:rPr>
              <a:t> </a:t>
            </a:r>
            <a:r>
              <a:rPr dirty="0" sz="1050" i="1">
                <a:latin typeface="Calibri"/>
                <a:cs typeface="Calibri"/>
              </a:rPr>
              <a:t>MODERNA,</a:t>
            </a:r>
            <a:r>
              <a:rPr dirty="0" sz="1050" spc="-10" i="1">
                <a:latin typeface="Calibri"/>
                <a:cs typeface="Calibri"/>
              </a:rPr>
              <a:t> </a:t>
            </a:r>
            <a:r>
              <a:rPr dirty="0" sz="1050" i="1">
                <a:latin typeface="Calibri"/>
                <a:cs typeface="Calibri"/>
              </a:rPr>
              <a:t>5a.</a:t>
            </a:r>
            <a:r>
              <a:rPr dirty="0" sz="1050" spc="-15" i="1">
                <a:latin typeface="Calibri"/>
                <a:cs typeface="Calibri"/>
              </a:rPr>
              <a:t> </a:t>
            </a:r>
            <a:r>
              <a:rPr dirty="0" sz="1050" i="1">
                <a:latin typeface="Calibri"/>
                <a:cs typeface="Calibri"/>
              </a:rPr>
              <a:t>Ed (2010)</a:t>
            </a:r>
            <a:endParaRPr sz="105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0321" y="2564892"/>
            <a:ext cx="3417810" cy="1199829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55295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0"/>
              <a:t> reguladores</a:t>
            </a:r>
            <a:r>
              <a:rPr dirty="0" spc="-15"/>
              <a:t> </a:t>
            </a:r>
            <a:r>
              <a:rPr dirty="0" spc="-10"/>
              <a:t>PID discretos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7636509" y="1686306"/>
            <a:ext cx="107314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80">
                <a:latin typeface="Cambria Math"/>
                <a:cs typeface="Cambria Math"/>
              </a:rPr>
              <a:t>𝑡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49170" y="1905762"/>
            <a:ext cx="6962775" cy="5581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 spc="20">
                <a:latin typeface="Cambria Math"/>
                <a:cs typeface="Cambria Math"/>
              </a:rPr>
              <a:t>𝑢(𝑡)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𝑢</a:t>
            </a:r>
            <a:r>
              <a:rPr dirty="0" baseline="-15325" sz="2175" spc="60">
                <a:latin typeface="Cambria Math"/>
                <a:cs typeface="Cambria Math"/>
              </a:rPr>
              <a:t>𝑃</a:t>
            </a:r>
            <a:r>
              <a:rPr dirty="0" sz="2000" spc="40">
                <a:latin typeface="Cambria Math"/>
                <a:cs typeface="Cambria Math"/>
              </a:rPr>
              <a:t>(𝑡)</a:t>
            </a:r>
            <a:r>
              <a:rPr dirty="0" sz="2000">
                <a:latin typeface="Cambria Math"/>
                <a:cs typeface="Cambria Math"/>
              </a:rPr>
              <a:t> 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𝑢</a:t>
            </a:r>
            <a:r>
              <a:rPr dirty="0" baseline="-15325" sz="2175" spc="52">
                <a:latin typeface="Cambria Math"/>
                <a:cs typeface="Cambria Math"/>
              </a:rPr>
              <a:t>𝐼</a:t>
            </a:r>
            <a:r>
              <a:rPr dirty="0" sz="2000" spc="35">
                <a:latin typeface="Cambria Math"/>
                <a:cs typeface="Cambria Math"/>
              </a:rPr>
              <a:t>(𝑡)</a:t>
            </a:r>
            <a:r>
              <a:rPr dirty="0" sz="2000">
                <a:latin typeface="Cambria Math"/>
                <a:cs typeface="Cambria Math"/>
              </a:rPr>
              <a:t> 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𝑢</a:t>
            </a:r>
            <a:r>
              <a:rPr dirty="0" baseline="-15325" sz="2175" spc="52">
                <a:latin typeface="Cambria Math"/>
                <a:cs typeface="Cambria Math"/>
              </a:rPr>
              <a:t>𝐷</a:t>
            </a:r>
            <a:r>
              <a:rPr dirty="0" sz="2000" spc="35">
                <a:latin typeface="Cambria Math"/>
                <a:cs typeface="Cambria Math"/>
              </a:rPr>
              <a:t>(𝑡)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 spc="-55">
                <a:latin typeface="Cambria Math"/>
                <a:cs typeface="Cambria Math"/>
              </a:rPr>
              <a:t>𝐾</a:t>
            </a:r>
            <a:r>
              <a:rPr dirty="0" baseline="-15325" sz="2175" spc="-82">
                <a:latin typeface="Cambria Math"/>
                <a:cs typeface="Cambria Math"/>
              </a:rPr>
              <a:t>𝑃</a:t>
            </a:r>
            <a:r>
              <a:rPr dirty="0" baseline="-15325" sz="2175" spc="35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⋅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𝑒(𝑡)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65">
                <a:latin typeface="Cambria Math"/>
                <a:cs typeface="Cambria Math"/>
              </a:rPr>
              <a:t>𝐾</a:t>
            </a:r>
            <a:r>
              <a:rPr dirty="0" baseline="-15325" sz="2175" spc="-97">
                <a:latin typeface="Cambria Math"/>
                <a:cs typeface="Cambria Math"/>
              </a:rPr>
              <a:t>𝐼</a:t>
            </a:r>
            <a:r>
              <a:rPr dirty="0" baseline="-15325" sz="2175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⋅ </a:t>
            </a:r>
            <a:r>
              <a:rPr dirty="0" sz="2000" spc="455">
                <a:latin typeface="Cambria Math"/>
                <a:cs typeface="Cambria Math"/>
              </a:rPr>
              <a:t>න</a:t>
            </a:r>
            <a:r>
              <a:rPr dirty="0" sz="2000" spc="235">
                <a:latin typeface="Cambria Math"/>
                <a:cs typeface="Cambria Math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𝑒(𝑡)𝑑𝑡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55">
                <a:latin typeface="Cambria Math"/>
                <a:cs typeface="Cambria Math"/>
              </a:rPr>
              <a:t>𝐾</a:t>
            </a:r>
            <a:r>
              <a:rPr dirty="0" baseline="-15325" sz="2175" spc="-82">
                <a:latin typeface="Cambria Math"/>
                <a:cs typeface="Cambria Math"/>
              </a:rPr>
              <a:t>𝐷</a:t>
            </a:r>
            <a:r>
              <a:rPr dirty="0" baseline="-15325" sz="2175" spc="359">
                <a:latin typeface="Cambria Math"/>
                <a:cs typeface="Cambria Math"/>
              </a:rPr>
              <a:t> </a:t>
            </a:r>
            <a:r>
              <a:rPr dirty="0" sz="2000" spc="-475">
                <a:latin typeface="Cambria Math"/>
                <a:cs typeface="Cambria Math"/>
              </a:rPr>
              <a:t>⋅</a:t>
            </a:r>
            <a:endParaRPr sz="2000">
              <a:latin typeface="Cambria Math"/>
              <a:cs typeface="Cambria Math"/>
            </a:endParaRPr>
          </a:p>
          <a:p>
            <a:pPr algn="r" marR="1541780">
              <a:lnSpc>
                <a:spcPct val="100000"/>
              </a:lnSpc>
              <a:spcBef>
                <a:spcPts val="45"/>
              </a:spcBef>
            </a:pP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228708" y="2091563"/>
            <a:ext cx="594360" cy="17145"/>
          </a:xfrm>
          <a:custGeom>
            <a:avLst/>
            <a:gdLst/>
            <a:ahLst/>
            <a:cxnLst/>
            <a:rect l="l" t="t" r="r" b="b"/>
            <a:pathLst>
              <a:path w="594359" h="17144">
                <a:moveTo>
                  <a:pt x="594359" y="0"/>
                </a:moveTo>
                <a:lnTo>
                  <a:pt x="0" y="0"/>
                </a:lnTo>
                <a:lnTo>
                  <a:pt x="0" y="16763"/>
                </a:lnTo>
                <a:lnTo>
                  <a:pt x="594359" y="16763"/>
                </a:lnTo>
                <a:lnTo>
                  <a:pt x="594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9217279" y="1713738"/>
            <a:ext cx="6203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𝑑</a:t>
            </a:r>
            <a:r>
              <a:rPr dirty="0" sz="2000" spc="20">
                <a:latin typeface="Cambria Math"/>
                <a:cs typeface="Cambria Math"/>
              </a:rPr>
              <a:t>𝑒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45">
                <a:latin typeface="Cambria Math"/>
                <a:cs typeface="Cambria Math"/>
              </a:rPr>
              <a:t>𝑡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386443" y="2076450"/>
            <a:ext cx="27432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𝑑𝑡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3786" y="2866136"/>
            <a:ext cx="58712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Tomando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versiones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discretas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derivada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integral: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44876" y="3458845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3" y="0"/>
                </a:moveTo>
                <a:lnTo>
                  <a:pt x="235331" y="9525"/>
                </a:lnTo>
                <a:lnTo>
                  <a:pt x="248951" y="15501"/>
                </a:lnTo>
                <a:lnTo>
                  <a:pt x="260667" y="23717"/>
                </a:lnTo>
                <a:lnTo>
                  <a:pt x="284478" y="61652"/>
                </a:lnTo>
                <a:lnTo>
                  <a:pt x="292354" y="116712"/>
                </a:lnTo>
                <a:lnTo>
                  <a:pt x="291474" y="137477"/>
                </a:lnTo>
                <a:lnTo>
                  <a:pt x="278384" y="188340"/>
                </a:lnTo>
                <a:lnTo>
                  <a:pt x="249094" y="220255"/>
                </a:lnTo>
                <a:lnTo>
                  <a:pt x="235712" y="226186"/>
                </a:lnTo>
                <a:lnTo>
                  <a:pt x="238633" y="235711"/>
                </a:lnTo>
                <a:lnTo>
                  <a:pt x="283727" y="208994"/>
                </a:lnTo>
                <a:lnTo>
                  <a:pt x="308975" y="159607"/>
                </a:lnTo>
                <a:lnTo>
                  <a:pt x="313817" y="117982"/>
                </a:lnTo>
                <a:lnTo>
                  <a:pt x="312602" y="96335"/>
                </a:lnTo>
                <a:lnTo>
                  <a:pt x="302887" y="57993"/>
                </a:lnTo>
                <a:lnTo>
                  <a:pt x="270748" y="15112"/>
                </a:lnTo>
                <a:lnTo>
                  <a:pt x="255756" y="6163"/>
                </a:lnTo>
                <a:lnTo>
                  <a:pt x="238633" y="0"/>
                </a:lnTo>
                <a:close/>
              </a:path>
              <a:path w="31432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68294" y="3323589"/>
            <a:ext cx="62865" cy="505459"/>
          </a:xfrm>
          <a:custGeom>
            <a:avLst/>
            <a:gdLst/>
            <a:ahLst/>
            <a:cxnLst/>
            <a:rect l="l" t="t" r="r" b="b"/>
            <a:pathLst>
              <a:path w="62864" h="505460">
                <a:moveTo>
                  <a:pt x="62484" y="0"/>
                </a:moveTo>
                <a:lnTo>
                  <a:pt x="0" y="0"/>
                </a:lnTo>
                <a:lnTo>
                  <a:pt x="0" y="11430"/>
                </a:lnTo>
                <a:lnTo>
                  <a:pt x="0" y="494030"/>
                </a:lnTo>
                <a:lnTo>
                  <a:pt x="0" y="505460"/>
                </a:lnTo>
                <a:lnTo>
                  <a:pt x="62484" y="505460"/>
                </a:lnTo>
                <a:lnTo>
                  <a:pt x="62484" y="494030"/>
                </a:lnTo>
                <a:lnTo>
                  <a:pt x="24257" y="494030"/>
                </a:lnTo>
                <a:lnTo>
                  <a:pt x="24257" y="11430"/>
                </a:lnTo>
                <a:lnTo>
                  <a:pt x="62484" y="11430"/>
                </a:lnTo>
                <a:lnTo>
                  <a:pt x="62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89401" y="3458845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3" y="0"/>
                </a:moveTo>
                <a:lnTo>
                  <a:pt x="235331" y="9525"/>
                </a:lnTo>
                <a:lnTo>
                  <a:pt x="248951" y="15501"/>
                </a:lnTo>
                <a:lnTo>
                  <a:pt x="260667" y="23717"/>
                </a:lnTo>
                <a:lnTo>
                  <a:pt x="284478" y="61652"/>
                </a:lnTo>
                <a:lnTo>
                  <a:pt x="292353" y="116712"/>
                </a:lnTo>
                <a:lnTo>
                  <a:pt x="291474" y="137477"/>
                </a:lnTo>
                <a:lnTo>
                  <a:pt x="278384" y="188340"/>
                </a:lnTo>
                <a:lnTo>
                  <a:pt x="249094" y="220255"/>
                </a:lnTo>
                <a:lnTo>
                  <a:pt x="235712" y="226186"/>
                </a:lnTo>
                <a:lnTo>
                  <a:pt x="238633" y="235711"/>
                </a:lnTo>
                <a:lnTo>
                  <a:pt x="283727" y="208994"/>
                </a:lnTo>
                <a:lnTo>
                  <a:pt x="308975" y="159607"/>
                </a:lnTo>
                <a:lnTo>
                  <a:pt x="313816" y="117982"/>
                </a:lnTo>
                <a:lnTo>
                  <a:pt x="312602" y="96335"/>
                </a:lnTo>
                <a:lnTo>
                  <a:pt x="302887" y="57993"/>
                </a:lnTo>
                <a:lnTo>
                  <a:pt x="270748" y="15112"/>
                </a:lnTo>
                <a:lnTo>
                  <a:pt x="255756" y="6163"/>
                </a:lnTo>
                <a:lnTo>
                  <a:pt x="238633" y="0"/>
                </a:lnTo>
                <a:close/>
              </a:path>
              <a:path w="31432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4" y="226186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228465" y="3568319"/>
            <a:ext cx="180340" cy="17145"/>
          </a:xfrm>
          <a:custGeom>
            <a:avLst/>
            <a:gdLst/>
            <a:ahLst/>
            <a:cxnLst/>
            <a:rect l="l" t="t" r="r" b="b"/>
            <a:pathLst>
              <a:path w="180339" h="17145">
                <a:moveTo>
                  <a:pt x="179832" y="0"/>
                </a:moveTo>
                <a:lnTo>
                  <a:pt x="0" y="0"/>
                </a:lnTo>
                <a:lnTo>
                  <a:pt x="0" y="16763"/>
                </a:lnTo>
                <a:lnTo>
                  <a:pt x="179832" y="16763"/>
                </a:lnTo>
                <a:lnTo>
                  <a:pt x="179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92649" y="3323589"/>
            <a:ext cx="407034" cy="505459"/>
          </a:xfrm>
          <a:custGeom>
            <a:avLst/>
            <a:gdLst/>
            <a:ahLst/>
            <a:cxnLst/>
            <a:rect l="l" t="t" r="r" b="b"/>
            <a:pathLst>
              <a:path w="407035" h="505460">
                <a:moveTo>
                  <a:pt x="78486" y="144780"/>
                </a:moveTo>
                <a:lnTo>
                  <a:pt x="75184" y="135255"/>
                </a:lnTo>
                <a:lnTo>
                  <a:pt x="58051" y="141427"/>
                </a:lnTo>
                <a:lnTo>
                  <a:pt x="43065" y="150368"/>
                </a:lnTo>
                <a:lnTo>
                  <a:pt x="10922" y="193255"/>
                </a:lnTo>
                <a:lnTo>
                  <a:pt x="1206" y="231597"/>
                </a:lnTo>
                <a:lnTo>
                  <a:pt x="0" y="253238"/>
                </a:lnTo>
                <a:lnTo>
                  <a:pt x="1206" y="274891"/>
                </a:lnTo>
                <a:lnTo>
                  <a:pt x="10871" y="313182"/>
                </a:lnTo>
                <a:lnTo>
                  <a:pt x="43002" y="355930"/>
                </a:lnTo>
                <a:lnTo>
                  <a:pt x="75184" y="370967"/>
                </a:lnTo>
                <a:lnTo>
                  <a:pt x="78105" y="361442"/>
                </a:lnTo>
                <a:lnTo>
                  <a:pt x="64693" y="355511"/>
                </a:lnTo>
                <a:lnTo>
                  <a:pt x="53098" y="347243"/>
                </a:lnTo>
                <a:lnTo>
                  <a:pt x="29337" y="308546"/>
                </a:lnTo>
                <a:lnTo>
                  <a:pt x="21463" y="251980"/>
                </a:lnTo>
                <a:lnTo>
                  <a:pt x="22339" y="231825"/>
                </a:lnTo>
                <a:lnTo>
                  <a:pt x="35433" y="182118"/>
                </a:lnTo>
                <a:lnTo>
                  <a:pt x="64858" y="150761"/>
                </a:lnTo>
                <a:lnTo>
                  <a:pt x="78486" y="144780"/>
                </a:lnTo>
                <a:close/>
              </a:path>
              <a:path w="407035" h="505460">
                <a:moveTo>
                  <a:pt x="316865" y="253238"/>
                </a:moveTo>
                <a:lnTo>
                  <a:pt x="312000" y="211607"/>
                </a:lnTo>
                <a:lnTo>
                  <a:pt x="286664" y="162090"/>
                </a:lnTo>
                <a:lnTo>
                  <a:pt x="241681" y="135255"/>
                </a:lnTo>
                <a:lnTo>
                  <a:pt x="238379" y="144780"/>
                </a:lnTo>
                <a:lnTo>
                  <a:pt x="251993" y="150761"/>
                </a:lnTo>
                <a:lnTo>
                  <a:pt x="263715" y="158978"/>
                </a:lnTo>
                <a:lnTo>
                  <a:pt x="287515" y="196913"/>
                </a:lnTo>
                <a:lnTo>
                  <a:pt x="295402" y="251980"/>
                </a:lnTo>
                <a:lnTo>
                  <a:pt x="294513" y="272732"/>
                </a:lnTo>
                <a:lnTo>
                  <a:pt x="281432" y="323596"/>
                </a:lnTo>
                <a:lnTo>
                  <a:pt x="252133" y="355511"/>
                </a:lnTo>
                <a:lnTo>
                  <a:pt x="238760" y="361442"/>
                </a:lnTo>
                <a:lnTo>
                  <a:pt x="241681" y="370967"/>
                </a:lnTo>
                <a:lnTo>
                  <a:pt x="286766" y="344258"/>
                </a:lnTo>
                <a:lnTo>
                  <a:pt x="312013" y="294868"/>
                </a:lnTo>
                <a:lnTo>
                  <a:pt x="315645" y="274891"/>
                </a:lnTo>
                <a:lnTo>
                  <a:pt x="316865" y="253238"/>
                </a:lnTo>
                <a:close/>
              </a:path>
              <a:path w="407035" h="505460">
                <a:moveTo>
                  <a:pt x="406908" y="0"/>
                </a:moveTo>
                <a:lnTo>
                  <a:pt x="344424" y="0"/>
                </a:lnTo>
                <a:lnTo>
                  <a:pt x="344424" y="11430"/>
                </a:lnTo>
                <a:lnTo>
                  <a:pt x="382524" y="11430"/>
                </a:lnTo>
                <a:lnTo>
                  <a:pt x="382524" y="494030"/>
                </a:lnTo>
                <a:lnTo>
                  <a:pt x="344424" y="494030"/>
                </a:lnTo>
                <a:lnTo>
                  <a:pt x="344424" y="505460"/>
                </a:lnTo>
                <a:lnTo>
                  <a:pt x="406908" y="505460"/>
                </a:lnTo>
                <a:lnTo>
                  <a:pt x="406908" y="494030"/>
                </a:lnTo>
                <a:lnTo>
                  <a:pt x="406908" y="11430"/>
                </a:lnTo>
                <a:lnTo>
                  <a:pt x="4069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191000" y="3579367"/>
            <a:ext cx="2482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0">
                <a:latin typeface="Cambria Math"/>
                <a:cs typeface="Cambria Math"/>
              </a:rPr>
              <a:t>𝑇</a:t>
            </a:r>
            <a:r>
              <a:rPr dirty="0" baseline="-13888" sz="1800" spc="75">
                <a:latin typeface="Cambria Math"/>
                <a:cs typeface="Cambria Math"/>
              </a:rPr>
              <a:t>𝑖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18735" y="3509264"/>
            <a:ext cx="3924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25">
                <a:latin typeface="Cambria Math"/>
                <a:cs typeface="Cambria Math"/>
              </a:rPr>
              <a:t>𝑛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386" y="3382771"/>
            <a:ext cx="444690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  <a:tab pos="2502535" algn="l"/>
                <a:tab pos="3087370" algn="l"/>
                <a:tab pos="3633470" algn="l"/>
              </a:tabLst>
            </a:pPr>
            <a:r>
              <a:rPr dirty="0" sz="2000">
                <a:latin typeface="Calibri"/>
                <a:cs typeface="Calibri"/>
              </a:rPr>
              <a:t>Acción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integral: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	=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	𝑒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	+</a:t>
            </a:r>
            <a:r>
              <a:rPr dirty="0" sz="2000" spc="195">
                <a:latin typeface="Cambria Math"/>
                <a:cs typeface="Cambria Math"/>
              </a:rPr>
              <a:t> </a:t>
            </a:r>
            <a:r>
              <a:rPr dirty="0" baseline="45977" sz="2175" spc="52">
                <a:latin typeface="Cambria Math"/>
                <a:cs typeface="Cambria Math"/>
              </a:rPr>
              <a:t>𝑇</a:t>
            </a:r>
            <a:r>
              <a:rPr dirty="0" baseline="45977" sz="2175" spc="412">
                <a:latin typeface="Cambria Math"/>
                <a:cs typeface="Cambria Math"/>
              </a:rPr>
              <a:t> </a:t>
            </a:r>
            <a:r>
              <a:rPr dirty="0" baseline="2777" sz="3000" spc="262">
                <a:latin typeface="Cambria Math"/>
                <a:cs typeface="Cambria Math"/>
              </a:rPr>
              <a:t>σ</a:t>
            </a:r>
            <a:r>
              <a:rPr dirty="0" baseline="28735" sz="2175" spc="262">
                <a:latin typeface="Cambria Math"/>
                <a:cs typeface="Cambria Math"/>
              </a:rPr>
              <a:t>𝑘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27167" y="3382771"/>
            <a:ext cx="4076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𝑒</a:t>
            </a:r>
            <a:r>
              <a:rPr dirty="0" sz="2000" spc="3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475479" y="4004259"/>
            <a:ext cx="84455" cy="22732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60">
                <a:latin typeface="Cambria Math"/>
                <a:cs typeface="Cambria Math"/>
              </a:rPr>
              <a:t>𝑖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82286" y="396633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437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7" y="104775"/>
                </a:lnTo>
                <a:lnTo>
                  <a:pt x="244834" y="123443"/>
                </a:lnTo>
                <a:lnTo>
                  <a:pt x="233172" y="169163"/>
                </a:lnTo>
                <a:lnTo>
                  <a:pt x="206865" y="197792"/>
                </a:lnTo>
                <a:lnTo>
                  <a:pt x="194817" y="203200"/>
                </a:lnTo>
                <a:lnTo>
                  <a:pt x="197485" y="211708"/>
                </a:lnTo>
                <a:lnTo>
                  <a:pt x="237882" y="187706"/>
                </a:lnTo>
                <a:lnTo>
                  <a:pt x="260604" y="143335"/>
                </a:lnTo>
                <a:lnTo>
                  <a:pt x="264922" y="105918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5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200"/>
                </a:lnTo>
                <a:lnTo>
                  <a:pt x="58130" y="197792"/>
                </a:lnTo>
                <a:lnTo>
                  <a:pt x="47720" y="190325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830986" y="3896055"/>
            <a:ext cx="450850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  <a:tab pos="3825875" algn="l"/>
                <a:tab pos="4098925" algn="l"/>
              </a:tabLst>
            </a:pPr>
            <a:r>
              <a:rPr dirty="0" sz="1800" spc="-5">
                <a:latin typeface="Calibri"/>
                <a:cs typeface="Calibri"/>
              </a:rPr>
              <a:t>Siendo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función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transferencia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𝑅	𝑧	=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369941" y="3876801"/>
            <a:ext cx="1463040" cy="202565"/>
          </a:xfrm>
          <a:custGeom>
            <a:avLst/>
            <a:gdLst/>
            <a:ahLst/>
            <a:cxnLst/>
            <a:rect l="l" t="t" r="r" b="b"/>
            <a:pathLst>
              <a:path w="1463040" h="202564">
                <a:moveTo>
                  <a:pt x="66421" y="6223"/>
                </a:moveTo>
                <a:lnTo>
                  <a:pt x="64262" y="0"/>
                </a:lnTo>
                <a:lnTo>
                  <a:pt x="52959" y="4051"/>
                </a:lnTo>
                <a:lnTo>
                  <a:pt x="43078" y="9931"/>
                </a:lnTo>
                <a:lnTo>
                  <a:pt x="17881" y="50253"/>
                </a:lnTo>
                <a:lnTo>
                  <a:pt x="14732" y="77597"/>
                </a:lnTo>
                <a:lnTo>
                  <a:pt x="15519" y="91897"/>
                </a:lnTo>
                <a:lnTo>
                  <a:pt x="27432" y="128143"/>
                </a:lnTo>
                <a:lnTo>
                  <a:pt x="64262" y="155194"/>
                </a:lnTo>
                <a:lnTo>
                  <a:pt x="66167" y="148971"/>
                </a:lnTo>
                <a:lnTo>
                  <a:pt x="57327" y="145046"/>
                </a:lnTo>
                <a:lnTo>
                  <a:pt x="49695" y="139573"/>
                </a:lnTo>
                <a:lnTo>
                  <a:pt x="31127" y="102933"/>
                </a:lnTo>
                <a:lnTo>
                  <a:pt x="28829" y="76835"/>
                </a:lnTo>
                <a:lnTo>
                  <a:pt x="29400" y="63601"/>
                </a:lnTo>
                <a:lnTo>
                  <a:pt x="43281" y="22466"/>
                </a:lnTo>
                <a:lnTo>
                  <a:pt x="57429" y="10134"/>
                </a:lnTo>
                <a:lnTo>
                  <a:pt x="66421" y="6223"/>
                </a:lnTo>
                <a:close/>
              </a:path>
              <a:path w="1463040" h="202564">
                <a:moveTo>
                  <a:pt x="612521" y="77597"/>
                </a:moveTo>
                <a:lnTo>
                  <a:pt x="605383" y="38188"/>
                </a:lnTo>
                <a:lnTo>
                  <a:pt x="574281" y="4051"/>
                </a:lnTo>
                <a:lnTo>
                  <a:pt x="562991" y="0"/>
                </a:lnTo>
                <a:lnTo>
                  <a:pt x="560832" y="6223"/>
                </a:lnTo>
                <a:lnTo>
                  <a:pt x="569823" y="10134"/>
                </a:lnTo>
                <a:lnTo>
                  <a:pt x="577570" y="15544"/>
                </a:lnTo>
                <a:lnTo>
                  <a:pt x="596138" y="51523"/>
                </a:lnTo>
                <a:lnTo>
                  <a:pt x="598424" y="76835"/>
                </a:lnTo>
                <a:lnTo>
                  <a:pt x="597839" y="90512"/>
                </a:lnTo>
                <a:lnTo>
                  <a:pt x="583958" y="132588"/>
                </a:lnTo>
                <a:lnTo>
                  <a:pt x="561086" y="148971"/>
                </a:lnTo>
                <a:lnTo>
                  <a:pt x="562991" y="155194"/>
                </a:lnTo>
                <a:lnTo>
                  <a:pt x="599821" y="128143"/>
                </a:lnTo>
                <a:lnTo>
                  <a:pt x="611720" y="91897"/>
                </a:lnTo>
                <a:lnTo>
                  <a:pt x="612521" y="77597"/>
                </a:lnTo>
                <a:close/>
              </a:path>
              <a:path w="1463040" h="202564">
                <a:moveTo>
                  <a:pt x="906145" y="6223"/>
                </a:moveTo>
                <a:lnTo>
                  <a:pt x="903986" y="0"/>
                </a:lnTo>
                <a:lnTo>
                  <a:pt x="892683" y="4051"/>
                </a:lnTo>
                <a:lnTo>
                  <a:pt x="882802" y="9931"/>
                </a:lnTo>
                <a:lnTo>
                  <a:pt x="857605" y="50253"/>
                </a:lnTo>
                <a:lnTo>
                  <a:pt x="854456" y="77597"/>
                </a:lnTo>
                <a:lnTo>
                  <a:pt x="855243" y="91897"/>
                </a:lnTo>
                <a:lnTo>
                  <a:pt x="867156" y="128143"/>
                </a:lnTo>
                <a:lnTo>
                  <a:pt x="903986" y="155194"/>
                </a:lnTo>
                <a:lnTo>
                  <a:pt x="905891" y="148971"/>
                </a:lnTo>
                <a:lnTo>
                  <a:pt x="897051" y="145046"/>
                </a:lnTo>
                <a:lnTo>
                  <a:pt x="889419" y="139573"/>
                </a:lnTo>
                <a:lnTo>
                  <a:pt x="870851" y="102933"/>
                </a:lnTo>
                <a:lnTo>
                  <a:pt x="868553" y="76835"/>
                </a:lnTo>
                <a:lnTo>
                  <a:pt x="869124" y="63601"/>
                </a:lnTo>
                <a:lnTo>
                  <a:pt x="883005" y="22466"/>
                </a:lnTo>
                <a:lnTo>
                  <a:pt x="897153" y="10134"/>
                </a:lnTo>
                <a:lnTo>
                  <a:pt x="906145" y="6223"/>
                </a:lnTo>
                <a:close/>
              </a:path>
              <a:path w="1463040" h="202564">
                <a:moveTo>
                  <a:pt x="1450721" y="77597"/>
                </a:moveTo>
                <a:lnTo>
                  <a:pt x="1443583" y="38188"/>
                </a:lnTo>
                <a:lnTo>
                  <a:pt x="1412481" y="4051"/>
                </a:lnTo>
                <a:lnTo>
                  <a:pt x="1401191" y="0"/>
                </a:lnTo>
                <a:lnTo>
                  <a:pt x="1399032" y="6223"/>
                </a:lnTo>
                <a:lnTo>
                  <a:pt x="1408023" y="10134"/>
                </a:lnTo>
                <a:lnTo>
                  <a:pt x="1415770" y="15544"/>
                </a:lnTo>
                <a:lnTo>
                  <a:pt x="1434338" y="51523"/>
                </a:lnTo>
                <a:lnTo>
                  <a:pt x="1436624" y="76835"/>
                </a:lnTo>
                <a:lnTo>
                  <a:pt x="1436039" y="90512"/>
                </a:lnTo>
                <a:lnTo>
                  <a:pt x="1422158" y="132588"/>
                </a:lnTo>
                <a:lnTo>
                  <a:pt x="1399286" y="148971"/>
                </a:lnTo>
                <a:lnTo>
                  <a:pt x="1401191" y="155194"/>
                </a:lnTo>
                <a:lnTo>
                  <a:pt x="1438021" y="128143"/>
                </a:lnTo>
                <a:lnTo>
                  <a:pt x="1449920" y="91897"/>
                </a:lnTo>
                <a:lnTo>
                  <a:pt x="1450721" y="77597"/>
                </a:lnTo>
                <a:close/>
              </a:path>
              <a:path w="1463040" h="202564">
                <a:moveTo>
                  <a:pt x="1463040" y="186817"/>
                </a:moveTo>
                <a:lnTo>
                  <a:pt x="0" y="186817"/>
                </a:lnTo>
                <a:lnTo>
                  <a:pt x="0" y="202057"/>
                </a:lnTo>
                <a:lnTo>
                  <a:pt x="1463040" y="202057"/>
                </a:lnTo>
                <a:lnTo>
                  <a:pt x="1463040" y="186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402579" y="3823208"/>
            <a:ext cx="139763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2𝑇</a:t>
            </a:r>
            <a:r>
              <a:rPr dirty="0" baseline="-15873" sz="1575" spc="60">
                <a:latin typeface="Cambria Math"/>
                <a:cs typeface="Cambria Math"/>
              </a:rPr>
              <a:t>𝑖</a:t>
            </a:r>
            <a:r>
              <a:rPr dirty="0" sz="1300" spc="40">
                <a:latin typeface="Cambria Math"/>
                <a:cs typeface="Cambria Math"/>
              </a:rPr>
              <a:t>+𝑇</a:t>
            </a:r>
            <a:r>
              <a:rPr dirty="0" sz="1300" spc="265">
                <a:latin typeface="Cambria Math"/>
                <a:cs typeface="Cambria Math"/>
              </a:rPr>
              <a:t> </a:t>
            </a:r>
            <a:r>
              <a:rPr dirty="0" sz="1300" spc="35">
                <a:latin typeface="Cambria Math"/>
                <a:cs typeface="Cambria Math"/>
              </a:rPr>
              <a:t>𝑧−</a:t>
            </a:r>
            <a:r>
              <a:rPr dirty="0" sz="1300" spc="245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2𝑇</a:t>
            </a:r>
            <a:r>
              <a:rPr dirty="0" baseline="-15873" sz="1575" spc="60">
                <a:latin typeface="Cambria Math"/>
                <a:cs typeface="Cambria Math"/>
              </a:rPr>
              <a:t>𝑖</a:t>
            </a:r>
            <a:r>
              <a:rPr dirty="0" sz="1300" spc="40">
                <a:latin typeface="Cambria Math"/>
                <a:cs typeface="Cambria Math"/>
              </a:rPr>
              <a:t>−𝑇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023228" y="4125214"/>
            <a:ext cx="419734" cy="155575"/>
          </a:xfrm>
          <a:custGeom>
            <a:avLst/>
            <a:gdLst/>
            <a:ahLst/>
            <a:cxnLst/>
            <a:rect l="l" t="t" r="r" b="b"/>
            <a:pathLst>
              <a:path w="419735" h="155575">
                <a:moveTo>
                  <a:pt x="369950" y="0"/>
                </a:moveTo>
                <a:lnTo>
                  <a:pt x="367792" y="6223"/>
                </a:lnTo>
                <a:lnTo>
                  <a:pt x="376791" y="10126"/>
                </a:lnTo>
                <a:lnTo>
                  <a:pt x="384540" y="15541"/>
                </a:lnTo>
                <a:lnTo>
                  <a:pt x="403098" y="51514"/>
                </a:lnTo>
                <a:lnTo>
                  <a:pt x="405384" y="76835"/>
                </a:lnTo>
                <a:lnTo>
                  <a:pt x="404810" y="90503"/>
                </a:lnTo>
                <a:lnTo>
                  <a:pt x="390923" y="132576"/>
                </a:lnTo>
                <a:lnTo>
                  <a:pt x="368046" y="148971"/>
                </a:lnTo>
                <a:lnTo>
                  <a:pt x="369950" y="155194"/>
                </a:lnTo>
                <a:lnTo>
                  <a:pt x="406781" y="128143"/>
                </a:lnTo>
                <a:lnTo>
                  <a:pt x="418693" y="91888"/>
                </a:lnTo>
                <a:lnTo>
                  <a:pt x="419481" y="77597"/>
                </a:lnTo>
                <a:lnTo>
                  <a:pt x="418693" y="63378"/>
                </a:lnTo>
                <a:lnTo>
                  <a:pt x="406781" y="27178"/>
                </a:lnTo>
                <a:lnTo>
                  <a:pt x="381242" y="4050"/>
                </a:lnTo>
                <a:lnTo>
                  <a:pt x="369950" y="0"/>
                </a:lnTo>
                <a:close/>
              </a:path>
              <a:path w="419735" h="155575">
                <a:moveTo>
                  <a:pt x="49530" y="0"/>
                </a:moveTo>
                <a:lnTo>
                  <a:pt x="12700" y="27178"/>
                </a:lnTo>
                <a:lnTo>
                  <a:pt x="787" y="63378"/>
                </a:lnTo>
                <a:lnTo>
                  <a:pt x="0" y="77597"/>
                </a:lnTo>
                <a:lnTo>
                  <a:pt x="787" y="91888"/>
                </a:lnTo>
                <a:lnTo>
                  <a:pt x="12700" y="128143"/>
                </a:lnTo>
                <a:lnTo>
                  <a:pt x="49530" y="155194"/>
                </a:lnTo>
                <a:lnTo>
                  <a:pt x="51435" y="148971"/>
                </a:lnTo>
                <a:lnTo>
                  <a:pt x="42602" y="145045"/>
                </a:lnTo>
                <a:lnTo>
                  <a:pt x="34972" y="139573"/>
                </a:lnTo>
                <a:lnTo>
                  <a:pt x="16398" y="102933"/>
                </a:lnTo>
                <a:lnTo>
                  <a:pt x="14097" y="76835"/>
                </a:lnTo>
                <a:lnTo>
                  <a:pt x="14670" y="63597"/>
                </a:lnTo>
                <a:lnTo>
                  <a:pt x="28561" y="22457"/>
                </a:lnTo>
                <a:lnTo>
                  <a:pt x="51688" y="6223"/>
                </a:lnTo>
                <a:lnTo>
                  <a:pt x="49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711952" y="4071873"/>
            <a:ext cx="71501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50">
                <a:latin typeface="Cambria Math"/>
                <a:cs typeface="Cambria Math"/>
              </a:rPr>
              <a:t>2𝑇</a:t>
            </a:r>
            <a:r>
              <a:rPr dirty="0" baseline="-15873" sz="1575" spc="75">
                <a:latin typeface="Cambria Math"/>
                <a:cs typeface="Cambria Math"/>
              </a:rPr>
              <a:t>𝑖</a:t>
            </a:r>
            <a:r>
              <a:rPr dirty="0" baseline="-15873" sz="1575" spc="45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𝑧−1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885178" y="3896055"/>
            <a:ext cx="42037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92289" y="4063619"/>
            <a:ext cx="317500" cy="15240"/>
          </a:xfrm>
          <a:custGeom>
            <a:avLst/>
            <a:gdLst/>
            <a:ahLst/>
            <a:cxnLst/>
            <a:rect l="l" t="t" r="r" b="b"/>
            <a:pathLst>
              <a:path w="317500" h="15239">
                <a:moveTo>
                  <a:pt x="316992" y="0"/>
                </a:moveTo>
                <a:lnTo>
                  <a:pt x="0" y="0"/>
                </a:lnTo>
                <a:lnTo>
                  <a:pt x="0" y="15239"/>
                </a:lnTo>
                <a:lnTo>
                  <a:pt x="316992" y="15239"/>
                </a:lnTo>
                <a:lnTo>
                  <a:pt x="3169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829420" y="4063619"/>
            <a:ext cx="486409" cy="15240"/>
          </a:xfrm>
          <a:custGeom>
            <a:avLst/>
            <a:gdLst/>
            <a:ahLst/>
            <a:cxnLst/>
            <a:rect l="l" t="t" r="r" b="b"/>
            <a:pathLst>
              <a:path w="486409" h="15239">
                <a:moveTo>
                  <a:pt x="486155" y="0"/>
                </a:moveTo>
                <a:lnTo>
                  <a:pt x="0" y="0"/>
                </a:lnTo>
                <a:lnTo>
                  <a:pt x="0" y="15239"/>
                </a:lnTo>
                <a:lnTo>
                  <a:pt x="486155" y="15239"/>
                </a:lnTo>
                <a:lnTo>
                  <a:pt x="486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7355078" y="3823208"/>
            <a:ext cx="1996439" cy="37338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ts val="1060"/>
              </a:lnSpc>
              <a:spcBef>
                <a:spcPts val="120"/>
              </a:spcBef>
              <a:tabLst>
                <a:tab pos="1475105" algn="l"/>
              </a:tabLst>
            </a:pPr>
            <a:r>
              <a:rPr dirty="0" sz="1300" spc="55">
                <a:latin typeface="Cambria Math"/>
                <a:cs typeface="Cambria Math"/>
              </a:rPr>
              <a:t>𝑧−𝑏	</a:t>
            </a:r>
            <a:r>
              <a:rPr dirty="0" sz="1300" spc="40">
                <a:latin typeface="Cambria Math"/>
                <a:cs typeface="Cambria Math"/>
              </a:rPr>
              <a:t>2𝑇</a:t>
            </a:r>
            <a:r>
              <a:rPr dirty="0" baseline="-15873" sz="1575" spc="60">
                <a:latin typeface="Cambria Math"/>
                <a:cs typeface="Cambria Math"/>
              </a:rPr>
              <a:t>𝑖</a:t>
            </a:r>
            <a:r>
              <a:rPr dirty="0" sz="1300" spc="40">
                <a:latin typeface="Cambria Math"/>
                <a:cs typeface="Cambria Math"/>
              </a:rPr>
              <a:t>−𝑇</a:t>
            </a:r>
            <a:endParaRPr sz="1300">
              <a:latin typeface="Cambria Math"/>
              <a:cs typeface="Cambria Math"/>
            </a:endParaRPr>
          </a:p>
          <a:p>
            <a:pPr marL="408305">
              <a:lnSpc>
                <a:spcPts val="1660"/>
              </a:lnSpc>
            </a:pPr>
            <a:r>
              <a:rPr dirty="0" sz="1800" spc="-5">
                <a:latin typeface="Calibri"/>
                <a:cs typeface="Calibri"/>
              </a:rPr>
              <a:t>donde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𝑏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223506" y="4071569"/>
            <a:ext cx="2140585" cy="22732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20"/>
              </a:spcBef>
              <a:tabLst>
                <a:tab pos="1606550" algn="l"/>
              </a:tabLst>
            </a:pPr>
            <a:r>
              <a:rPr dirty="0" baseline="23504" sz="1950" spc="30">
                <a:latin typeface="Cambria Math"/>
                <a:cs typeface="Cambria Math"/>
              </a:rPr>
              <a:t>𝐼</a:t>
            </a:r>
            <a:r>
              <a:rPr dirty="0" baseline="23504" sz="1950" spc="232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𝑧−1	2𝑇</a:t>
            </a:r>
            <a:r>
              <a:rPr dirty="0" baseline="-15873" sz="1575" spc="60">
                <a:latin typeface="Cambria Math"/>
                <a:cs typeface="Cambria Math"/>
              </a:rPr>
              <a:t>𝑖</a:t>
            </a:r>
            <a:r>
              <a:rPr dirty="0" sz="1300" spc="40">
                <a:latin typeface="Cambria Math"/>
                <a:cs typeface="Cambria Math"/>
              </a:rPr>
              <a:t>+𝑇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30986" y="4289805"/>
            <a:ext cx="60102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introducción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</a:t>
            </a:r>
            <a:r>
              <a:rPr dirty="0" sz="1800">
                <a:latin typeface="Calibri"/>
                <a:cs typeface="Calibri"/>
              </a:rPr>
              <a:t> en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1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aumenta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sistema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76525" y="4816728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2" y="0"/>
                </a:moveTo>
                <a:lnTo>
                  <a:pt x="235331" y="9525"/>
                </a:lnTo>
                <a:lnTo>
                  <a:pt x="248951" y="15501"/>
                </a:lnTo>
                <a:lnTo>
                  <a:pt x="260667" y="23717"/>
                </a:lnTo>
                <a:lnTo>
                  <a:pt x="284478" y="61652"/>
                </a:lnTo>
                <a:lnTo>
                  <a:pt x="292354" y="116713"/>
                </a:lnTo>
                <a:lnTo>
                  <a:pt x="291474" y="137477"/>
                </a:lnTo>
                <a:lnTo>
                  <a:pt x="278383" y="188341"/>
                </a:lnTo>
                <a:lnTo>
                  <a:pt x="249094" y="220255"/>
                </a:lnTo>
                <a:lnTo>
                  <a:pt x="235712" y="226187"/>
                </a:lnTo>
                <a:lnTo>
                  <a:pt x="238632" y="235712"/>
                </a:lnTo>
                <a:lnTo>
                  <a:pt x="283727" y="208994"/>
                </a:lnTo>
                <a:lnTo>
                  <a:pt x="308975" y="159607"/>
                </a:lnTo>
                <a:lnTo>
                  <a:pt x="313817" y="117983"/>
                </a:lnTo>
                <a:lnTo>
                  <a:pt x="312602" y="96335"/>
                </a:lnTo>
                <a:lnTo>
                  <a:pt x="302887" y="57993"/>
                </a:lnTo>
                <a:lnTo>
                  <a:pt x="270748" y="15113"/>
                </a:lnTo>
                <a:lnTo>
                  <a:pt x="255756" y="6163"/>
                </a:lnTo>
                <a:lnTo>
                  <a:pt x="238632" y="0"/>
                </a:lnTo>
                <a:close/>
              </a:path>
              <a:path w="314325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99815" y="4725670"/>
            <a:ext cx="59055" cy="417830"/>
          </a:xfrm>
          <a:custGeom>
            <a:avLst/>
            <a:gdLst/>
            <a:ahLst/>
            <a:cxnLst/>
            <a:rect l="l" t="t" r="r" b="b"/>
            <a:pathLst>
              <a:path w="59054" h="417829">
                <a:moveTo>
                  <a:pt x="59055" y="0"/>
                </a:moveTo>
                <a:lnTo>
                  <a:pt x="0" y="0"/>
                </a:lnTo>
                <a:lnTo>
                  <a:pt x="0" y="10160"/>
                </a:lnTo>
                <a:lnTo>
                  <a:pt x="0" y="406400"/>
                </a:lnTo>
                <a:lnTo>
                  <a:pt x="0" y="417830"/>
                </a:lnTo>
                <a:lnTo>
                  <a:pt x="59055" y="417830"/>
                </a:lnTo>
                <a:lnTo>
                  <a:pt x="59055" y="406400"/>
                </a:lnTo>
                <a:lnTo>
                  <a:pt x="22987" y="406400"/>
                </a:lnTo>
                <a:lnTo>
                  <a:pt x="22987" y="10160"/>
                </a:lnTo>
                <a:lnTo>
                  <a:pt x="59055" y="10160"/>
                </a:lnTo>
                <a:lnTo>
                  <a:pt x="590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818001" y="4816728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3" y="0"/>
                </a:moveTo>
                <a:lnTo>
                  <a:pt x="235331" y="9525"/>
                </a:lnTo>
                <a:lnTo>
                  <a:pt x="248951" y="15501"/>
                </a:lnTo>
                <a:lnTo>
                  <a:pt x="260667" y="23717"/>
                </a:lnTo>
                <a:lnTo>
                  <a:pt x="284478" y="61652"/>
                </a:lnTo>
                <a:lnTo>
                  <a:pt x="292353" y="116713"/>
                </a:lnTo>
                <a:lnTo>
                  <a:pt x="291474" y="137477"/>
                </a:lnTo>
                <a:lnTo>
                  <a:pt x="278384" y="188341"/>
                </a:lnTo>
                <a:lnTo>
                  <a:pt x="249094" y="220255"/>
                </a:lnTo>
                <a:lnTo>
                  <a:pt x="235712" y="226187"/>
                </a:lnTo>
                <a:lnTo>
                  <a:pt x="238633" y="235712"/>
                </a:lnTo>
                <a:lnTo>
                  <a:pt x="283727" y="208994"/>
                </a:lnTo>
                <a:lnTo>
                  <a:pt x="308975" y="159607"/>
                </a:lnTo>
                <a:lnTo>
                  <a:pt x="313816" y="117983"/>
                </a:lnTo>
                <a:lnTo>
                  <a:pt x="312602" y="96335"/>
                </a:lnTo>
                <a:lnTo>
                  <a:pt x="302887" y="57993"/>
                </a:lnTo>
                <a:lnTo>
                  <a:pt x="270748" y="15113"/>
                </a:lnTo>
                <a:lnTo>
                  <a:pt x="255756" y="6163"/>
                </a:lnTo>
                <a:lnTo>
                  <a:pt x="238633" y="0"/>
                </a:lnTo>
                <a:close/>
              </a:path>
              <a:path w="31432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5" name="object 35"/>
          <p:cNvGrpSpPr/>
          <p:nvPr/>
        </p:nvGrpSpPr>
        <p:grpSpPr>
          <a:xfrm>
            <a:off x="4758816" y="4718811"/>
            <a:ext cx="1198880" cy="424815"/>
            <a:chOff x="4758816" y="4718811"/>
            <a:chExt cx="1198880" cy="424815"/>
          </a:xfrm>
        </p:grpSpPr>
        <p:sp>
          <p:nvSpPr>
            <p:cNvPr id="36" name="object 36"/>
            <p:cNvSpPr/>
            <p:nvPr/>
          </p:nvSpPr>
          <p:spPr>
            <a:xfrm>
              <a:off x="4758817" y="4725669"/>
              <a:ext cx="1198880" cy="417830"/>
            </a:xfrm>
            <a:custGeom>
              <a:avLst/>
              <a:gdLst/>
              <a:ahLst/>
              <a:cxnLst/>
              <a:rect l="l" t="t" r="r" b="b"/>
              <a:pathLst>
                <a:path w="1198879" h="417829">
                  <a:moveTo>
                    <a:pt x="1133856" y="200545"/>
                  </a:moveTo>
                  <a:lnTo>
                    <a:pt x="0" y="200545"/>
                  </a:lnTo>
                  <a:lnTo>
                    <a:pt x="0" y="217297"/>
                  </a:lnTo>
                  <a:lnTo>
                    <a:pt x="1133856" y="217297"/>
                  </a:lnTo>
                  <a:lnTo>
                    <a:pt x="1133856" y="200545"/>
                  </a:lnTo>
                  <a:close/>
                </a:path>
                <a:path w="1198879" h="417829">
                  <a:moveTo>
                    <a:pt x="1198499" y="0"/>
                  </a:moveTo>
                  <a:lnTo>
                    <a:pt x="1139444" y="0"/>
                  </a:lnTo>
                  <a:lnTo>
                    <a:pt x="1139444" y="10160"/>
                  </a:lnTo>
                  <a:lnTo>
                    <a:pt x="1175512" y="10160"/>
                  </a:lnTo>
                  <a:lnTo>
                    <a:pt x="1175512" y="406400"/>
                  </a:lnTo>
                  <a:lnTo>
                    <a:pt x="1139444" y="406400"/>
                  </a:lnTo>
                  <a:lnTo>
                    <a:pt x="1139444" y="417830"/>
                  </a:lnTo>
                  <a:lnTo>
                    <a:pt x="1198499" y="417830"/>
                  </a:lnTo>
                  <a:lnTo>
                    <a:pt x="1198499" y="406400"/>
                  </a:lnTo>
                  <a:lnTo>
                    <a:pt x="1198499" y="10160"/>
                  </a:lnTo>
                  <a:lnTo>
                    <a:pt x="11984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" name="object 3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880228" y="4718811"/>
              <a:ext cx="241173" cy="17221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5393816" y="4718811"/>
              <a:ext cx="483870" cy="172720"/>
            </a:xfrm>
            <a:custGeom>
              <a:avLst/>
              <a:gdLst/>
              <a:ahLst/>
              <a:cxnLst/>
              <a:rect l="l" t="t" r="r" b="b"/>
              <a:pathLst>
                <a:path w="483870" h="172720">
                  <a:moveTo>
                    <a:pt x="428498" y="0"/>
                  </a:moveTo>
                  <a:lnTo>
                    <a:pt x="426085" y="6985"/>
                  </a:lnTo>
                  <a:lnTo>
                    <a:pt x="436042" y="11322"/>
                  </a:lnTo>
                  <a:lnTo>
                    <a:pt x="444595" y="17303"/>
                  </a:lnTo>
                  <a:lnTo>
                    <a:pt x="465185" y="57134"/>
                  </a:lnTo>
                  <a:lnTo>
                    <a:pt x="467741" y="85217"/>
                  </a:lnTo>
                  <a:lnTo>
                    <a:pt x="467098" y="100431"/>
                  </a:lnTo>
                  <a:lnTo>
                    <a:pt x="457454" y="137668"/>
                  </a:lnTo>
                  <a:lnTo>
                    <a:pt x="426338" y="165226"/>
                  </a:lnTo>
                  <a:lnTo>
                    <a:pt x="428498" y="172212"/>
                  </a:lnTo>
                  <a:lnTo>
                    <a:pt x="461430" y="152638"/>
                  </a:lnTo>
                  <a:lnTo>
                    <a:pt x="479901" y="116586"/>
                  </a:lnTo>
                  <a:lnTo>
                    <a:pt x="483488" y="86106"/>
                  </a:lnTo>
                  <a:lnTo>
                    <a:pt x="482588" y="70338"/>
                  </a:lnTo>
                  <a:lnTo>
                    <a:pt x="469265" y="30225"/>
                  </a:lnTo>
                  <a:lnTo>
                    <a:pt x="440975" y="4526"/>
                  </a:lnTo>
                  <a:lnTo>
                    <a:pt x="428498" y="0"/>
                  </a:lnTo>
                  <a:close/>
                </a:path>
                <a:path w="483870" h="172720">
                  <a:moveTo>
                    <a:pt x="54991" y="0"/>
                  </a:moveTo>
                  <a:lnTo>
                    <a:pt x="22129" y="19627"/>
                  </a:lnTo>
                  <a:lnTo>
                    <a:pt x="3587" y="55784"/>
                  </a:lnTo>
                  <a:lnTo>
                    <a:pt x="0" y="86106"/>
                  </a:lnTo>
                  <a:lnTo>
                    <a:pt x="883" y="101965"/>
                  </a:lnTo>
                  <a:lnTo>
                    <a:pt x="14224" y="142112"/>
                  </a:lnTo>
                  <a:lnTo>
                    <a:pt x="54991" y="172212"/>
                  </a:lnTo>
                  <a:lnTo>
                    <a:pt x="57150" y="165226"/>
                  </a:lnTo>
                  <a:lnTo>
                    <a:pt x="47339" y="160867"/>
                  </a:lnTo>
                  <a:lnTo>
                    <a:pt x="38862" y="154828"/>
                  </a:lnTo>
                  <a:lnTo>
                    <a:pt x="18303" y="114252"/>
                  </a:lnTo>
                  <a:lnTo>
                    <a:pt x="15748" y="85217"/>
                  </a:lnTo>
                  <a:lnTo>
                    <a:pt x="16388" y="70526"/>
                  </a:lnTo>
                  <a:lnTo>
                    <a:pt x="31740" y="24951"/>
                  </a:lnTo>
                  <a:lnTo>
                    <a:pt x="57404" y="6985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373786" y="4740909"/>
            <a:ext cx="424815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  <a:tab pos="2710180" algn="l"/>
                <a:tab pos="3290570" algn="l"/>
                <a:tab pos="3836670" algn="l"/>
              </a:tabLst>
            </a:pPr>
            <a:r>
              <a:rPr dirty="0" sz="2000">
                <a:latin typeface="Calibri"/>
                <a:cs typeface="Calibri"/>
              </a:rPr>
              <a:t>Acción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derivativa: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	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	𝑒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	+</a:t>
            </a:r>
            <a:r>
              <a:rPr dirty="0" sz="2000" spc="-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568444" y="4861305"/>
            <a:ext cx="1447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60">
                <a:latin typeface="Cambria Math"/>
                <a:cs typeface="Cambria Math"/>
              </a:rPr>
              <a:t>𝑑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746752" y="4660138"/>
            <a:ext cx="10826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70">
                <a:latin typeface="Cambria Math"/>
                <a:cs typeface="Cambria Math"/>
              </a:rPr>
              <a:t>𝑒</a:t>
            </a:r>
            <a:r>
              <a:rPr dirty="0" sz="1450" spc="300">
                <a:latin typeface="Cambria Math"/>
                <a:cs typeface="Cambria Math"/>
              </a:rPr>
              <a:t> </a:t>
            </a:r>
            <a:r>
              <a:rPr dirty="0" sz="1450" spc="85">
                <a:latin typeface="Cambria Math"/>
                <a:cs typeface="Cambria Math"/>
              </a:rPr>
              <a:t>𝑘</a:t>
            </a:r>
            <a:r>
              <a:rPr dirty="0" sz="1450" spc="315">
                <a:latin typeface="Cambria Math"/>
                <a:cs typeface="Cambria Math"/>
              </a:rPr>
              <a:t> </a:t>
            </a:r>
            <a:r>
              <a:rPr dirty="0" sz="1450" spc="20">
                <a:latin typeface="Cambria Math"/>
                <a:cs typeface="Cambria Math"/>
              </a:rPr>
              <a:t>−𝑒</a:t>
            </a:r>
            <a:r>
              <a:rPr dirty="0" sz="1450" spc="300">
                <a:latin typeface="Cambria Math"/>
                <a:cs typeface="Cambria Math"/>
              </a:rPr>
              <a:t> </a:t>
            </a:r>
            <a:r>
              <a:rPr dirty="0" sz="1450" spc="45">
                <a:latin typeface="Cambria Math"/>
                <a:cs typeface="Cambria Math"/>
              </a:rPr>
              <a:t>𝑘−1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252720" y="4937505"/>
            <a:ext cx="13970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60">
                <a:latin typeface="Cambria Math"/>
                <a:cs typeface="Cambria Math"/>
              </a:rPr>
              <a:t>𝑇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75479" y="5308219"/>
            <a:ext cx="13271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55">
                <a:latin typeface="Cambria Math"/>
                <a:cs typeface="Cambria Math"/>
              </a:rPr>
              <a:t>𝑑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29530" y="526935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5" y="0"/>
                </a:moveTo>
                <a:lnTo>
                  <a:pt x="194437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5"/>
                </a:lnTo>
                <a:lnTo>
                  <a:pt x="244834" y="123444"/>
                </a:lnTo>
                <a:lnTo>
                  <a:pt x="233172" y="169164"/>
                </a:lnTo>
                <a:lnTo>
                  <a:pt x="206865" y="197792"/>
                </a:lnTo>
                <a:lnTo>
                  <a:pt x="194818" y="203200"/>
                </a:lnTo>
                <a:lnTo>
                  <a:pt x="197485" y="211709"/>
                </a:lnTo>
                <a:lnTo>
                  <a:pt x="237882" y="187706"/>
                </a:lnTo>
                <a:lnTo>
                  <a:pt x="260604" y="143335"/>
                </a:lnTo>
                <a:lnTo>
                  <a:pt x="264922" y="105918"/>
                </a:lnTo>
                <a:lnTo>
                  <a:pt x="263846" y="86536"/>
                </a:lnTo>
                <a:lnTo>
                  <a:pt x="247523" y="37084"/>
                </a:lnTo>
                <a:lnTo>
                  <a:pt x="212822" y="5544"/>
                </a:lnTo>
                <a:lnTo>
                  <a:pt x="197485" y="0"/>
                </a:lnTo>
                <a:close/>
              </a:path>
              <a:path w="265429" h="212089">
                <a:moveTo>
                  <a:pt x="67564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1" y="203200"/>
                </a:lnTo>
                <a:lnTo>
                  <a:pt x="58130" y="197792"/>
                </a:lnTo>
                <a:lnTo>
                  <a:pt x="47720" y="190325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4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830986" y="5200015"/>
            <a:ext cx="39973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  <a:tab pos="3873500" algn="l"/>
              </a:tabLst>
            </a:pPr>
            <a:r>
              <a:rPr dirty="0" sz="1800" spc="-5">
                <a:latin typeface="Calibri"/>
                <a:cs typeface="Calibri"/>
              </a:rPr>
              <a:t>Siend</a:t>
            </a:r>
            <a:r>
              <a:rPr dirty="0" sz="1800">
                <a:latin typeface="Calibri"/>
                <a:cs typeface="Calibri"/>
              </a:rPr>
              <a:t>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</a:t>
            </a: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</a:t>
            </a:r>
            <a:r>
              <a:rPr dirty="0" sz="1800" spc="5">
                <a:latin typeface="Calibri"/>
                <a:cs typeface="Calibri"/>
              </a:rPr>
              <a:t>u</a:t>
            </a:r>
            <a:r>
              <a:rPr dirty="0" sz="1800" spc="-5">
                <a:latin typeface="Calibri"/>
                <a:cs typeface="Calibri"/>
              </a:rPr>
              <a:t>nc</a:t>
            </a:r>
            <a:r>
              <a:rPr dirty="0" sz="1800" spc="-1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</a:t>
            </a:r>
            <a:r>
              <a:rPr dirty="0" sz="1800">
                <a:latin typeface="Calibri"/>
                <a:cs typeface="Calibri"/>
              </a:rPr>
              <a:t>e t</a:t>
            </a:r>
            <a:r>
              <a:rPr dirty="0" sz="1800" spc="-1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an</a:t>
            </a:r>
            <a:r>
              <a:rPr dirty="0" sz="1800" spc="5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f</a:t>
            </a:r>
            <a:r>
              <a:rPr dirty="0" sz="1800" spc="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renc</a:t>
            </a:r>
            <a:r>
              <a:rPr dirty="0" sz="1800" spc="-10">
                <a:latin typeface="Calibri"/>
                <a:cs typeface="Calibri"/>
              </a:rPr>
              <a:t>i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𝑅	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211445" y="5366639"/>
            <a:ext cx="125095" cy="15240"/>
          </a:xfrm>
          <a:custGeom>
            <a:avLst/>
            <a:gdLst/>
            <a:ahLst/>
            <a:cxnLst/>
            <a:rect l="l" t="t" r="r" b="b"/>
            <a:pathLst>
              <a:path w="125095" h="15239">
                <a:moveTo>
                  <a:pt x="124967" y="0"/>
                </a:moveTo>
                <a:lnTo>
                  <a:pt x="0" y="0"/>
                </a:lnTo>
                <a:lnTo>
                  <a:pt x="0" y="15240"/>
                </a:lnTo>
                <a:lnTo>
                  <a:pt x="124967" y="15240"/>
                </a:lnTo>
                <a:lnTo>
                  <a:pt x="1249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401310" y="5186679"/>
            <a:ext cx="491490" cy="375920"/>
          </a:xfrm>
          <a:custGeom>
            <a:avLst/>
            <a:gdLst/>
            <a:ahLst/>
            <a:cxnLst/>
            <a:rect l="l" t="t" r="r" b="b"/>
            <a:pathLst>
              <a:path w="491489" h="375920">
                <a:moveTo>
                  <a:pt x="53086" y="0"/>
                </a:moveTo>
                <a:lnTo>
                  <a:pt x="0" y="0"/>
                </a:lnTo>
                <a:lnTo>
                  <a:pt x="0" y="10160"/>
                </a:lnTo>
                <a:lnTo>
                  <a:pt x="0" y="365760"/>
                </a:lnTo>
                <a:lnTo>
                  <a:pt x="0" y="375920"/>
                </a:lnTo>
                <a:lnTo>
                  <a:pt x="53086" y="375920"/>
                </a:lnTo>
                <a:lnTo>
                  <a:pt x="53086" y="365760"/>
                </a:lnTo>
                <a:lnTo>
                  <a:pt x="20701" y="365760"/>
                </a:lnTo>
                <a:lnTo>
                  <a:pt x="20701" y="10160"/>
                </a:lnTo>
                <a:lnTo>
                  <a:pt x="53086" y="10160"/>
                </a:lnTo>
                <a:lnTo>
                  <a:pt x="53086" y="0"/>
                </a:lnTo>
                <a:close/>
              </a:path>
              <a:path w="491489" h="375920">
                <a:moveTo>
                  <a:pt x="491363" y="179959"/>
                </a:moveTo>
                <a:lnTo>
                  <a:pt x="58547" y="179959"/>
                </a:lnTo>
                <a:lnTo>
                  <a:pt x="58547" y="195199"/>
                </a:lnTo>
                <a:lnTo>
                  <a:pt x="491363" y="195199"/>
                </a:lnTo>
                <a:lnTo>
                  <a:pt x="491363" y="179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6317869" y="5186679"/>
            <a:ext cx="262255" cy="375920"/>
          </a:xfrm>
          <a:custGeom>
            <a:avLst/>
            <a:gdLst/>
            <a:ahLst/>
            <a:cxnLst/>
            <a:rect l="l" t="t" r="r" b="b"/>
            <a:pathLst>
              <a:path w="262254" h="375920">
                <a:moveTo>
                  <a:pt x="204216" y="179959"/>
                </a:moveTo>
                <a:lnTo>
                  <a:pt x="0" y="179959"/>
                </a:lnTo>
                <a:lnTo>
                  <a:pt x="0" y="195199"/>
                </a:lnTo>
                <a:lnTo>
                  <a:pt x="204216" y="195199"/>
                </a:lnTo>
                <a:lnTo>
                  <a:pt x="204216" y="179959"/>
                </a:lnTo>
                <a:close/>
              </a:path>
              <a:path w="262254" h="375920">
                <a:moveTo>
                  <a:pt x="262255" y="0"/>
                </a:moveTo>
                <a:lnTo>
                  <a:pt x="209169" y="0"/>
                </a:lnTo>
                <a:lnTo>
                  <a:pt x="209169" y="10160"/>
                </a:lnTo>
                <a:lnTo>
                  <a:pt x="241681" y="10160"/>
                </a:lnTo>
                <a:lnTo>
                  <a:pt x="241681" y="365760"/>
                </a:lnTo>
                <a:lnTo>
                  <a:pt x="209169" y="365760"/>
                </a:lnTo>
                <a:lnTo>
                  <a:pt x="209169" y="375920"/>
                </a:lnTo>
                <a:lnTo>
                  <a:pt x="262255" y="375920"/>
                </a:lnTo>
                <a:lnTo>
                  <a:pt x="262255" y="365760"/>
                </a:lnTo>
                <a:lnTo>
                  <a:pt x="262255" y="10160"/>
                </a:lnTo>
                <a:lnTo>
                  <a:pt x="262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4926584" y="5065521"/>
            <a:ext cx="16402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533400" algn="l"/>
              </a:tabLst>
            </a:pPr>
            <a:r>
              <a:rPr dirty="0" baseline="-32407" sz="2700">
                <a:latin typeface="Cambria Math"/>
                <a:cs typeface="Cambria Math"/>
              </a:rPr>
              <a:t>=</a:t>
            </a:r>
            <a:r>
              <a:rPr dirty="0" baseline="-32407" sz="2700" spc="157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𝐾	</a:t>
            </a:r>
            <a:r>
              <a:rPr dirty="0" sz="1300" spc="55">
                <a:latin typeface="Cambria Math"/>
                <a:cs typeface="Cambria Math"/>
              </a:rPr>
              <a:t>𝑇+𝑇</a:t>
            </a:r>
            <a:r>
              <a:rPr dirty="0" baseline="-15873" sz="1575" spc="82">
                <a:latin typeface="Cambria Math"/>
                <a:cs typeface="Cambria Math"/>
              </a:rPr>
              <a:t>𝑑</a:t>
            </a:r>
            <a:r>
              <a:rPr dirty="0" baseline="-15873" sz="1575" spc="135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𝑧 −</a:t>
            </a:r>
            <a:r>
              <a:rPr dirty="0" baseline="-32407" sz="2700" spc="-15">
                <a:latin typeface="Cambria Math"/>
                <a:cs typeface="Cambria Math"/>
              </a:rPr>
              <a:t> </a:t>
            </a:r>
            <a:r>
              <a:rPr dirty="0" sz="1300" spc="80">
                <a:latin typeface="Cambria Math"/>
                <a:cs typeface="Cambria Math"/>
              </a:rPr>
              <a:t>𝑇</a:t>
            </a:r>
            <a:r>
              <a:rPr dirty="0" baseline="-15873" sz="1575" spc="120">
                <a:latin typeface="Cambria Math"/>
                <a:cs typeface="Cambria Math"/>
              </a:rPr>
              <a:t>𝑑</a:t>
            </a:r>
            <a:endParaRPr baseline="-15873" sz="1575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214620" y="5375275"/>
            <a:ext cx="126746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407034" algn="l"/>
                <a:tab pos="1151255" algn="l"/>
              </a:tabLst>
            </a:pPr>
            <a:r>
              <a:rPr dirty="0" sz="1300" spc="145">
                <a:latin typeface="Cambria Math"/>
                <a:cs typeface="Cambria Math"/>
              </a:rPr>
              <a:t>𝑧</a:t>
            </a:r>
            <a:r>
              <a:rPr dirty="0" sz="1300" spc="145">
                <a:latin typeface="Cambria Math"/>
                <a:cs typeface="Cambria Math"/>
              </a:rPr>
              <a:t>	</a:t>
            </a:r>
            <a:r>
              <a:rPr dirty="0" sz="1300" spc="60">
                <a:latin typeface="Cambria Math"/>
                <a:cs typeface="Cambria Math"/>
              </a:rPr>
              <a:t>𝑇</a:t>
            </a:r>
            <a:r>
              <a:rPr dirty="0" sz="1300" spc="60">
                <a:latin typeface="Cambria Math"/>
                <a:cs typeface="Cambria Math"/>
              </a:rPr>
              <a:t>	</a:t>
            </a:r>
            <a:r>
              <a:rPr dirty="0" sz="1300" spc="60">
                <a:latin typeface="Cambria Math"/>
                <a:cs typeface="Cambria Math"/>
              </a:rPr>
              <a:t>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656578" y="5200015"/>
            <a:ext cx="4216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034530" y="5308219"/>
            <a:ext cx="14541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60">
                <a:latin typeface="Cambria Math"/>
                <a:cs typeface="Cambria Math"/>
              </a:rPr>
              <a:t>𝐷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17029" y="5366639"/>
            <a:ext cx="321945" cy="15240"/>
          </a:xfrm>
          <a:custGeom>
            <a:avLst/>
            <a:gdLst/>
            <a:ahLst/>
            <a:cxnLst/>
            <a:rect l="l" t="t" r="r" b="b"/>
            <a:pathLst>
              <a:path w="321945" h="15239">
                <a:moveTo>
                  <a:pt x="321564" y="0"/>
                </a:moveTo>
                <a:lnTo>
                  <a:pt x="0" y="0"/>
                </a:lnTo>
                <a:lnTo>
                  <a:pt x="0" y="15240"/>
                </a:lnTo>
                <a:lnTo>
                  <a:pt x="321564" y="15240"/>
                </a:lnTo>
                <a:lnTo>
                  <a:pt x="321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7319518" y="5375275"/>
            <a:ext cx="1143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205218" y="5126177"/>
            <a:ext cx="1414145" cy="37401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20"/>
              </a:spcBef>
            </a:pPr>
            <a:r>
              <a:rPr dirty="0" sz="1300" spc="60">
                <a:latin typeface="Cambria Math"/>
                <a:cs typeface="Cambria Math"/>
              </a:rPr>
              <a:t>𝑧−𝑎</a:t>
            </a:r>
            <a:endParaRPr sz="1300">
              <a:latin typeface="Cambria Math"/>
              <a:cs typeface="Cambria Math"/>
            </a:endParaRPr>
          </a:p>
          <a:p>
            <a:pPr marL="385445">
              <a:lnSpc>
                <a:spcPts val="1660"/>
              </a:lnSpc>
            </a:pPr>
            <a:r>
              <a:rPr dirty="0" sz="1800" spc="-5">
                <a:latin typeface="Calibri"/>
                <a:cs typeface="Calibri"/>
              </a:rPr>
              <a:t>donde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𝑎</a:t>
            </a:r>
            <a:r>
              <a:rPr dirty="0" sz="1800" spc="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660256" y="5366639"/>
            <a:ext cx="433070" cy="15240"/>
          </a:xfrm>
          <a:custGeom>
            <a:avLst/>
            <a:gdLst/>
            <a:ahLst/>
            <a:cxnLst/>
            <a:rect l="l" t="t" r="r" b="b"/>
            <a:pathLst>
              <a:path w="433070" h="15239">
                <a:moveTo>
                  <a:pt x="432816" y="0"/>
                </a:moveTo>
                <a:lnTo>
                  <a:pt x="0" y="0"/>
                </a:lnTo>
                <a:lnTo>
                  <a:pt x="0" y="15240"/>
                </a:lnTo>
                <a:lnTo>
                  <a:pt x="432816" y="15240"/>
                </a:lnTo>
                <a:lnTo>
                  <a:pt x="432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8737727" y="5126177"/>
            <a:ext cx="273685" cy="22732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𝑇</a:t>
            </a:r>
            <a:r>
              <a:rPr dirty="0" baseline="-15873" sz="1575" spc="120">
                <a:latin typeface="Cambria Math"/>
                <a:cs typeface="Cambria Math"/>
              </a:rPr>
              <a:t>𝑑</a:t>
            </a:r>
            <a:endParaRPr baseline="-15873" sz="1575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623427" y="5375275"/>
            <a:ext cx="503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55">
                <a:latin typeface="Cambria Math"/>
                <a:cs typeface="Cambria Math"/>
              </a:rPr>
              <a:t>𝑇+𝑇</a:t>
            </a:r>
            <a:r>
              <a:rPr dirty="0" baseline="-15873" sz="1575" spc="82">
                <a:latin typeface="Cambria Math"/>
                <a:cs typeface="Cambria Math"/>
              </a:rPr>
              <a:t>𝑑</a:t>
            </a:r>
            <a:endParaRPr baseline="-15873" sz="1575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145651" y="5200015"/>
            <a:ext cx="3867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30986" y="5587085"/>
            <a:ext cx="5911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acción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derivativa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sitúa</a:t>
            </a:r>
            <a:r>
              <a:rPr dirty="0" sz="1800">
                <a:latin typeface="Calibri"/>
                <a:cs typeface="Calibri"/>
              </a:rPr>
              <a:t> 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semiplano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derecho</a:t>
            </a:r>
            <a:r>
              <a:rPr dirty="0" u="sng" sz="1800" spc="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𝑧</a:t>
            </a:r>
            <a:r>
              <a:rPr dirty="0" u="sng" sz="1800" spc="15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=</a:t>
            </a:r>
            <a:r>
              <a:rPr dirty="0" u="sng" sz="1800" spc="10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347268" y="747521"/>
            <a:ext cx="5816600" cy="10337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Función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transferencia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del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controlador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PID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marL="38735">
              <a:lnSpc>
                <a:spcPct val="100000"/>
              </a:lnSpc>
              <a:spcBef>
                <a:spcPts val="1175"/>
              </a:spcBef>
            </a:pP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algoritmo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control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PID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dominio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tiempo 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5" name="object 6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0"/>
              <a:t> reguladores</a:t>
            </a:r>
            <a:r>
              <a:rPr dirty="0" spc="-15"/>
              <a:t> </a:t>
            </a:r>
            <a:r>
              <a:rPr dirty="0" spc="-10"/>
              <a:t>PID discretos</a:t>
            </a:r>
          </a:p>
        </p:txBody>
      </p:sp>
      <p:sp>
        <p:nvSpPr>
          <p:cNvPr id="3" name="object 3"/>
          <p:cNvSpPr/>
          <p:nvPr/>
        </p:nvSpPr>
        <p:spPr>
          <a:xfrm>
            <a:off x="2248280" y="1696592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0" y="0"/>
                </a:moveTo>
                <a:lnTo>
                  <a:pt x="215519" y="9652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06"/>
                </a:lnTo>
                <a:lnTo>
                  <a:pt x="272542" y="116712"/>
                </a:lnTo>
                <a:lnTo>
                  <a:pt x="271662" y="137497"/>
                </a:lnTo>
                <a:lnTo>
                  <a:pt x="258571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0" y="0"/>
                </a:lnTo>
                <a:close/>
              </a:path>
              <a:path w="294005" h="236219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90"/>
                </a:lnTo>
                <a:lnTo>
                  <a:pt x="64865" y="15557"/>
                </a:lnTo>
                <a:lnTo>
                  <a:pt x="78486" y="9652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73786" y="1620138"/>
            <a:ext cx="20935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Proporcional</a:t>
            </a:r>
            <a:r>
              <a:rPr dirty="0" sz="2000" spc="-5">
                <a:latin typeface="Calibri"/>
                <a:cs typeface="Calibri"/>
              </a:rPr>
              <a:t>: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𝑅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96642" y="1620138"/>
            <a:ext cx="61595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50">
                <a:latin typeface="Cambria Math"/>
                <a:cs typeface="Cambria Math"/>
              </a:rPr>
              <a:t> </a:t>
            </a:r>
            <a:r>
              <a:rPr dirty="0" sz="2000" spc="-55">
                <a:latin typeface="Cambria Math"/>
                <a:cs typeface="Cambria Math"/>
              </a:rPr>
              <a:t>𝐾</a:t>
            </a:r>
            <a:r>
              <a:rPr dirty="0" baseline="-15325" sz="2175" spc="-82">
                <a:latin typeface="Cambria Math"/>
                <a:cs typeface="Cambria Math"/>
              </a:rPr>
              <a:t>𝑃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15010" y="2356230"/>
            <a:ext cx="1036319" cy="17145"/>
          </a:xfrm>
          <a:custGeom>
            <a:avLst/>
            <a:gdLst/>
            <a:ahLst/>
            <a:cxnLst/>
            <a:rect l="l" t="t" r="r" b="b"/>
            <a:pathLst>
              <a:path w="1036319" h="17144">
                <a:moveTo>
                  <a:pt x="1036320" y="0"/>
                </a:moveTo>
                <a:lnTo>
                  <a:pt x="0" y="0"/>
                </a:lnTo>
                <a:lnTo>
                  <a:pt x="0" y="16763"/>
                </a:lnTo>
                <a:lnTo>
                  <a:pt x="1036320" y="16763"/>
                </a:lnTo>
                <a:lnTo>
                  <a:pt x="1036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69389" y="213702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06"/>
                </a:lnTo>
                <a:lnTo>
                  <a:pt x="272542" y="116712"/>
                </a:lnTo>
                <a:lnTo>
                  <a:pt x="271662" y="137497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5" h="236219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3" y="46990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762250" y="2180666"/>
            <a:ext cx="15875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65">
                <a:latin typeface="Cambria Math"/>
                <a:cs typeface="Cambria Math"/>
              </a:rPr>
              <a:t>𝐷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65069" y="2246502"/>
            <a:ext cx="358140" cy="17145"/>
          </a:xfrm>
          <a:custGeom>
            <a:avLst/>
            <a:gdLst/>
            <a:ahLst/>
            <a:cxnLst/>
            <a:rect l="l" t="t" r="r" b="b"/>
            <a:pathLst>
              <a:path w="358139" h="17144">
                <a:moveTo>
                  <a:pt x="358140" y="0"/>
                </a:moveTo>
                <a:lnTo>
                  <a:pt x="0" y="0"/>
                </a:lnTo>
                <a:lnTo>
                  <a:pt x="0" y="16763"/>
                </a:lnTo>
                <a:lnTo>
                  <a:pt x="358140" y="16763"/>
                </a:lnTo>
                <a:lnTo>
                  <a:pt x="3581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080766" y="2256866"/>
            <a:ext cx="12446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15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8386" y="2060270"/>
            <a:ext cx="460629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  <a:tab pos="2007235" algn="l"/>
                <a:tab pos="2616835" algn="l"/>
              </a:tabLst>
            </a:pPr>
            <a:r>
              <a:rPr dirty="0" sz="2000" spc="-10">
                <a:latin typeface="Calibri"/>
                <a:cs typeface="Calibri"/>
              </a:rPr>
              <a:t>Derivativa: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𝑅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	</a:t>
            </a:r>
            <a:r>
              <a:rPr dirty="0" baseline="45977" sz="2175" spc="89">
                <a:latin typeface="Cambria Math"/>
                <a:cs typeface="Cambria Math"/>
              </a:rPr>
              <a:t>𝑧−𝑎</a:t>
            </a:r>
            <a:r>
              <a:rPr dirty="0" baseline="45977" sz="2175" spc="217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&lt;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r>
              <a:rPr dirty="0" sz="2000" spc="1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&lt;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0986" y="2460117"/>
            <a:ext cx="525716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 acción </a:t>
            </a:r>
            <a:r>
              <a:rPr dirty="0" sz="1600" spc="-10">
                <a:latin typeface="Calibri"/>
                <a:cs typeface="Calibri"/>
              </a:rPr>
              <a:t>derivativa</a:t>
            </a:r>
            <a:r>
              <a:rPr dirty="0" sz="1600" spc="-5">
                <a:latin typeface="Calibri"/>
                <a:cs typeface="Calibri"/>
              </a:rPr>
              <a:t> se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sitúa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semiplano </a:t>
            </a:r>
            <a:r>
              <a:rPr dirty="0" u="sng" sz="16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derecho</a:t>
            </a:r>
            <a:r>
              <a:rPr dirty="0" u="sng" sz="1600" spc="3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</a:t>
            </a:r>
            <a:r>
              <a:rPr dirty="0" u="sng" sz="16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𝑧</a:t>
            </a:r>
            <a:r>
              <a:rPr dirty="0" u="sng" sz="1600" spc="12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=</a:t>
            </a:r>
            <a:r>
              <a:rPr dirty="0" u="sng" sz="1600" spc="9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15010" y="3160902"/>
            <a:ext cx="788035" cy="17145"/>
          </a:xfrm>
          <a:custGeom>
            <a:avLst/>
            <a:gdLst/>
            <a:ahLst/>
            <a:cxnLst/>
            <a:rect l="l" t="t" r="r" b="b"/>
            <a:pathLst>
              <a:path w="788035" h="17144">
                <a:moveTo>
                  <a:pt x="787908" y="0"/>
                </a:moveTo>
                <a:lnTo>
                  <a:pt x="0" y="0"/>
                </a:lnTo>
                <a:lnTo>
                  <a:pt x="0" y="16763"/>
                </a:lnTo>
                <a:lnTo>
                  <a:pt x="787908" y="16763"/>
                </a:lnTo>
                <a:lnTo>
                  <a:pt x="7879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719452" y="2941701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06"/>
                </a:lnTo>
                <a:lnTo>
                  <a:pt x="272542" y="116712"/>
                </a:lnTo>
                <a:lnTo>
                  <a:pt x="271662" y="137497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5" h="236219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567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73786" y="2865501"/>
            <a:ext cx="218376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  <a:tab pos="1730375" algn="l"/>
              </a:tabLst>
            </a:pPr>
            <a:r>
              <a:rPr dirty="0" sz="2000" spc="-10">
                <a:latin typeface="Calibri"/>
                <a:cs typeface="Calibri"/>
              </a:rPr>
              <a:t>Integral: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𝑅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54173" y="3051175"/>
            <a:ext cx="353695" cy="17145"/>
          </a:xfrm>
          <a:custGeom>
            <a:avLst/>
            <a:gdLst/>
            <a:ahLst/>
            <a:cxnLst/>
            <a:rect l="l" t="t" r="r" b="b"/>
            <a:pathLst>
              <a:path w="353694" h="17144">
                <a:moveTo>
                  <a:pt x="353568" y="0"/>
                </a:moveTo>
                <a:lnTo>
                  <a:pt x="0" y="0"/>
                </a:lnTo>
                <a:lnTo>
                  <a:pt x="0" y="16763"/>
                </a:lnTo>
                <a:lnTo>
                  <a:pt x="353568" y="16763"/>
                </a:lnTo>
                <a:lnTo>
                  <a:pt x="3535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641854" y="2784729"/>
            <a:ext cx="37655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90">
                <a:latin typeface="Cambria Math"/>
                <a:cs typeface="Cambria Math"/>
              </a:rPr>
              <a:t>𝑧</a:t>
            </a:r>
            <a:r>
              <a:rPr dirty="0" sz="1450" spc="-20">
                <a:latin typeface="Cambria Math"/>
                <a:cs typeface="Cambria Math"/>
              </a:rPr>
              <a:t>−</a:t>
            </a:r>
            <a:r>
              <a:rPr dirty="0" sz="1450" spc="175">
                <a:latin typeface="Cambria Math"/>
                <a:cs typeface="Cambria Math"/>
              </a:rPr>
              <a:t>𝑏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486914" y="3062097"/>
            <a:ext cx="5562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22988" sz="2175" spc="30">
                <a:latin typeface="Cambria Math"/>
                <a:cs typeface="Cambria Math"/>
              </a:rPr>
              <a:t>𝐼</a:t>
            </a:r>
            <a:r>
              <a:rPr dirty="0" baseline="22988" sz="2175" spc="135">
                <a:latin typeface="Cambria Math"/>
                <a:cs typeface="Cambria Math"/>
              </a:rPr>
              <a:t> </a:t>
            </a:r>
            <a:r>
              <a:rPr dirty="0" sz="1450" spc="45">
                <a:latin typeface="Cambria Math"/>
                <a:cs typeface="Cambria Math"/>
              </a:rPr>
              <a:t>𝑧−1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0986" y="3222650"/>
            <a:ext cx="7736840" cy="876935"/>
          </a:xfrm>
          <a:prstGeom prst="rect">
            <a:avLst/>
          </a:prstGeom>
        </p:spPr>
        <p:txBody>
          <a:bodyPr wrap="square" lIns="0" tIns="527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1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 acción </a:t>
            </a:r>
            <a:r>
              <a:rPr dirty="0" sz="1600" spc="-10">
                <a:latin typeface="Calibri"/>
                <a:cs typeface="Calibri"/>
              </a:rPr>
              <a:t>integral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está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dada</a:t>
            </a:r>
            <a:r>
              <a:rPr dirty="0" sz="1600" spc="-10">
                <a:latin typeface="Calibri"/>
                <a:cs typeface="Calibri"/>
              </a:rPr>
              <a:t> por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polo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1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spcBef>
                <a:spcPts val="31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cero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z=b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usa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compensar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20" i="1">
                <a:latin typeface="Calibri"/>
                <a:cs typeface="Calibri"/>
              </a:rPr>
              <a:t>exceso</a:t>
            </a:r>
            <a:r>
              <a:rPr dirty="0" sz="160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ángulo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introducido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por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la </a:t>
            </a:r>
            <a:r>
              <a:rPr dirty="0" sz="1600" spc="-10" i="1">
                <a:latin typeface="Calibri"/>
                <a:cs typeface="Calibri"/>
              </a:rPr>
              <a:t>acción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integral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1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introducción</a:t>
            </a:r>
            <a:r>
              <a:rPr dirty="0" sz="1600" spc="-5">
                <a:latin typeface="Calibri"/>
                <a:cs typeface="Calibri"/>
              </a:rPr>
              <a:t> 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polo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r>
              <a:rPr dirty="0" sz="1600" spc="1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10">
                <a:latin typeface="Cambria Math"/>
                <a:cs typeface="Cambria Math"/>
              </a:rPr>
              <a:t> </a:t>
            </a:r>
            <a:r>
              <a:rPr dirty="0" sz="1600" spc="-10">
                <a:latin typeface="Calibri"/>
                <a:cs typeface="Calibri"/>
              </a:rPr>
              <a:t>aumenta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tipo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 </a:t>
            </a:r>
            <a:r>
              <a:rPr dirty="0" sz="1600" spc="-10">
                <a:latin typeface="Calibri"/>
                <a:cs typeface="Calibri"/>
              </a:rPr>
              <a:t>sistema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15010" y="4544695"/>
            <a:ext cx="352425" cy="17145"/>
          </a:xfrm>
          <a:custGeom>
            <a:avLst/>
            <a:gdLst/>
            <a:ahLst/>
            <a:cxnLst/>
            <a:rect l="l" t="t" r="r" b="b"/>
            <a:pathLst>
              <a:path w="352425" h="17145">
                <a:moveTo>
                  <a:pt x="352044" y="0"/>
                </a:moveTo>
                <a:lnTo>
                  <a:pt x="0" y="0"/>
                </a:lnTo>
                <a:lnTo>
                  <a:pt x="0" y="16763"/>
                </a:lnTo>
                <a:lnTo>
                  <a:pt x="352044" y="16763"/>
                </a:lnTo>
                <a:lnTo>
                  <a:pt x="3520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2064" y="4325492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666" y="61706"/>
                </a:lnTo>
                <a:lnTo>
                  <a:pt x="272541" y="116712"/>
                </a:lnTo>
                <a:lnTo>
                  <a:pt x="271662" y="137497"/>
                </a:lnTo>
                <a:lnTo>
                  <a:pt x="258572" y="188467"/>
                </a:lnTo>
                <a:lnTo>
                  <a:pt x="229282" y="220257"/>
                </a:lnTo>
                <a:lnTo>
                  <a:pt x="215900" y="226186"/>
                </a:lnTo>
                <a:lnTo>
                  <a:pt x="218821" y="235711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5" h="236220">
                <a:moveTo>
                  <a:pt x="75184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73786" y="4249673"/>
            <a:ext cx="174625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  <a:tab pos="1292860" algn="l"/>
              </a:tabLst>
            </a:pPr>
            <a:r>
              <a:rPr dirty="0" sz="2000">
                <a:latin typeface="Calibri"/>
                <a:cs typeface="Calibri"/>
              </a:rPr>
              <a:t>PID: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𝑅</a:t>
            </a:r>
            <a:r>
              <a:rPr dirty="0" sz="2000" spc="4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𝐾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155825" y="4227576"/>
            <a:ext cx="1019810" cy="224154"/>
          </a:xfrm>
          <a:custGeom>
            <a:avLst/>
            <a:gdLst/>
            <a:ahLst/>
            <a:cxnLst/>
            <a:rect l="l" t="t" r="r" b="b"/>
            <a:pathLst>
              <a:path w="1019810" h="224154">
                <a:moveTo>
                  <a:pt x="73660" y="6985"/>
                </a:moveTo>
                <a:lnTo>
                  <a:pt x="71247" y="0"/>
                </a:lnTo>
                <a:lnTo>
                  <a:pt x="58762" y="4533"/>
                </a:lnTo>
                <a:lnTo>
                  <a:pt x="47815" y="11074"/>
                </a:lnTo>
                <a:lnTo>
                  <a:pt x="24282" y="42443"/>
                </a:lnTo>
                <a:lnTo>
                  <a:pt x="16256" y="86233"/>
                </a:lnTo>
                <a:lnTo>
                  <a:pt x="17132" y="102019"/>
                </a:lnTo>
                <a:lnTo>
                  <a:pt x="30480" y="142113"/>
                </a:lnTo>
                <a:lnTo>
                  <a:pt x="58686" y="167767"/>
                </a:lnTo>
                <a:lnTo>
                  <a:pt x="71247" y="172212"/>
                </a:lnTo>
                <a:lnTo>
                  <a:pt x="73406" y="165227"/>
                </a:lnTo>
                <a:lnTo>
                  <a:pt x="63588" y="160870"/>
                </a:lnTo>
                <a:lnTo>
                  <a:pt x="55118" y="154838"/>
                </a:lnTo>
                <a:lnTo>
                  <a:pt x="34556" y="114261"/>
                </a:lnTo>
                <a:lnTo>
                  <a:pt x="32004" y="85217"/>
                </a:lnTo>
                <a:lnTo>
                  <a:pt x="32651" y="70446"/>
                </a:lnTo>
                <a:lnTo>
                  <a:pt x="47993" y="25006"/>
                </a:lnTo>
                <a:lnTo>
                  <a:pt x="63754" y="11341"/>
                </a:lnTo>
                <a:lnTo>
                  <a:pt x="73660" y="6985"/>
                </a:lnTo>
                <a:close/>
              </a:path>
              <a:path w="1019810" h="224154">
                <a:moveTo>
                  <a:pt x="496697" y="86233"/>
                </a:moveTo>
                <a:lnTo>
                  <a:pt x="488657" y="42443"/>
                </a:lnTo>
                <a:lnTo>
                  <a:pt x="465137" y="11074"/>
                </a:lnTo>
                <a:lnTo>
                  <a:pt x="441706" y="0"/>
                </a:lnTo>
                <a:lnTo>
                  <a:pt x="439293" y="6985"/>
                </a:lnTo>
                <a:lnTo>
                  <a:pt x="449249" y="11341"/>
                </a:lnTo>
                <a:lnTo>
                  <a:pt x="457796" y="17360"/>
                </a:lnTo>
                <a:lnTo>
                  <a:pt x="478383" y="57188"/>
                </a:lnTo>
                <a:lnTo>
                  <a:pt x="480949" y="85217"/>
                </a:lnTo>
                <a:lnTo>
                  <a:pt x="480301" y="100431"/>
                </a:lnTo>
                <a:lnTo>
                  <a:pt x="470662" y="137668"/>
                </a:lnTo>
                <a:lnTo>
                  <a:pt x="439547" y="165227"/>
                </a:lnTo>
                <a:lnTo>
                  <a:pt x="441706" y="172212"/>
                </a:lnTo>
                <a:lnTo>
                  <a:pt x="474637" y="152717"/>
                </a:lnTo>
                <a:lnTo>
                  <a:pt x="493102" y="116611"/>
                </a:lnTo>
                <a:lnTo>
                  <a:pt x="495795" y="102019"/>
                </a:lnTo>
                <a:lnTo>
                  <a:pt x="496697" y="86233"/>
                </a:lnTo>
                <a:close/>
              </a:path>
              <a:path w="1019810" h="224154">
                <a:moveTo>
                  <a:pt x="587248" y="6985"/>
                </a:moveTo>
                <a:lnTo>
                  <a:pt x="584835" y="0"/>
                </a:lnTo>
                <a:lnTo>
                  <a:pt x="572350" y="4533"/>
                </a:lnTo>
                <a:lnTo>
                  <a:pt x="561403" y="11074"/>
                </a:lnTo>
                <a:lnTo>
                  <a:pt x="537870" y="42443"/>
                </a:lnTo>
                <a:lnTo>
                  <a:pt x="529844" y="86233"/>
                </a:lnTo>
                <a:lnTo>
                  <a:pt x="530720" y="102019"/>
                </a:lnTo>
                <a:lnTo>
                  <a:pt x="544068" y="142113"/>
                </a:lnTo>
                <a:lnTo>
                  <a:pt x="572274" y="167767"/>
                </a:lnTo>
                <a:lnTo>
                  <a:pt x="584835" y="172212"/>
                </a:lnTo>
                <a:lnTo>
                  <a:pt x="586994" y="165227"/>
                </a:lnTo>
                <a:lnTo>
                  <a:pt x="577176" y="160870"/>
                </a:lnTo>
                <a:lnTo>
                  <a:pt x="568706" y="154838"/>
                </a:lnTo>
                <a:lnTo>
                  <a:pt x="548144" y="114261"/>
                </a:lnTo>
                <a:lnTo>
                  <a:pt x="545592" y="85217"/>
                </a:lnTo>
                <a:lnTo>
                  <a:pt x="546239" y="70446"/>
                </a:lnTo>
                <a:lnTo>
                  <a:pt x="561581" y="25006"/>
                </a:lnTo>
                <a:lnTo>
                  <a:pt x="577342" y="11341"/>
                </a:lnTo>
                <a:lnTo>
                  <a:pt x="587248" y="6985"/>
                </a:lnTo>
                <a:close/>
              </a:path>
              <a:path w="1019810" h="224154">
                <a:moveTo>
                  <a:pt x="1004189" y="86233"/>
                </a:moveTo>
                <a:lnTo>
                  <a:pt x="996149" y="42443"/>
                </a:lnTo>
                <a:lnTo>
                  <a:pt x="972616" y="11074"/>
                </a:lnTo>
                <a:lnTo>
                  <a:pt x="949198" y="0"/>
                </a:lnTo>
                <a:lnTo>
                  <a:pt x="946785" y="6985"/>
                </a:lnTo>
                <a:lnTo>
                  <a:pt x="956741" y="11341"/>
                </a:lnTo>
                <a:lnTo>
                  <a:pt x="965288" y="17360"/>
                </a:lnTo>
                <a:lnTo>
                  <a:pt x="985875" y="57188"/>
                </a:lnTo>
                <a:lnTo>
                  <a:pt x="988441" y="85217"/>
                </a:lnTo>
                <a:lnTo>
                  <a:pt x="987793" y="100431"/>
                </a:lnTo>
                <a:lnTo>
                  <a:pt x="978154" y="137668"/>
                </a:lnTo>
                <a:lnTo>
                  <a:pt x="947039" y="165227"/>
                </a:lnTo>
                <a:lnTo>
                  <a:pt x="949198" y="172212"/>
                </a:lnTo>
                <a:lnTo>
                  <a:pt x="982129" y="152717"/>
                </a:lnTo>
                <a:lnTo>
                  <a:pt x="1000594" y="116611"/>
                </a:lnTo>
                <a:lnTo>
                  <a:pt x="1003287" y="102019"/>
                </a:lnTo>
                <a:lnTo>
                  <a:pt x="1004189" y="86233"/>
                </a:lnTo>
                <a:close/>
              </a:path>
              <a:path w="1019810" h="224154">
                <a:moveTo>
                  <a:pt x="1019556" y="207391"/>
                </a:moveTo>
                <a:lnTo>
                  <a:pt x="0" y="207391"/>
                </a:lnTo>
                <a:lnTo>
                  <a:pt x="0" y="224155"/>
                </a:lnTo>
                <a:lnTo>
                  <a:pt x="1019556" y="224155"/>
                </a:lnTo>
                <a:lnTo>
                  <a:pt x="1019556" y="2073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221229" y="4114647"/>
            <a:ext cx="887094" cy="580390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540"/>
              </a:spcBef>
              <a:tabLst>
                <a:tab pos="511809" algn="l"/>
              </a:tabLst>
            </a:pPr>
            <a:r>
              <a:rPr dirty="0" sz="1450" spc="60">
                <a:latin typeface="Cambria Math"/>
                <a:cs typeface="Cambria Math"/>
              </a:rPr>
              <a:t>𝑧−𝑎	</a:t>
            </a:r>
            <a:r>
              <a:rPr dirty="0" sz="1450" spc="55">
                <a:latin typeface="Cambria Math"/>
                <a:cs typeface="Cambria Math"/>
              </a:rPr>
              <a:t>𝑧−𝑏</a:t>
            </a:r>
            <a:endParaRPr sz="1450">
              <a:latin typeface="Cambria Math"/>
              <a:cs typeface="Cambria Math"/>
            </a:endParaRPr>
          </a:p>
          <a:p>
            <a:pPr algn="ctr" marL="1905">
              <a:lnSpc>
                <a:spcPct val="100000"/>
              </a:lnSpc>
              <a:spcBef>
                <a:spcPts val="445"/>
              </a:spcBef>
            </a:pPr>
            <a:r>
              <a:rPr dirty="0" sz="1450" spc="40">
                <a:latin typeface="Cambria Math"/>
                <a:cs typeface="Cambria Math"/>
              </a:rPr>
              <a:t>𝑧−1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797458" y="5101844"/>
            <a:ext cx="10516235" cy="87947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algn="ctr" marL="12700" marR="5080">
              <a:lnSpc>
                <a:spcPts val="2160"/>
              </a:lnSpc>
              <a:spcBef>
                <a:spcPts val="375"/>
              </a:spcBef>
            </a:pP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La </a:t>
            </a:r>
            <a:r>
              <a:rPr dirty="0" sz="2000" spc="-10">
                <a:solidFill>
                  <a:srgbClr val="C00000"/>
                </a:solidFill>
                <a:latin typeface="Calibri"/>
                <a:cs typeface="Calibri"/>
              </a:rPr>
              <a:t>discretización</a:t>
            </a:r>
            <a:r>
              <a:rPr dirty="0" sz="2000" spc="3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un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 regulador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 PID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continuo</a:t>
            </a:r>
            <a:r>
              <a:rPr dirty="0" sz="2000" spc="-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por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 los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00000"/>
                </a:solidFill>
                <a:latin typeface="Calibri"/>
                <a:cs typeface="Calibri"/>
              </a:rPr>
              <a:t>métodos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estudiados</a:t>
            </a:r>
            <a:r>
              <a:rPr dirty="0" sz="20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C00000"/>
                </a:solidFill>
                <a:latin typeface="Calibri"/>
                <a:cs typeface="Calibri"/>
              </a:rPr>
              <a:t>(retenedor,</a:t>
            </a:r>
            <a:r>
              <a:rPr dirty="0" sz="20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35">
                <a:solidFill>
                  <a:srgbClr val="C00000"/>
                </a:solidFill>
                <a:latin typeface="Calibri"/>
                <a:cs typeface="Calibri"/>
              </a:rPr>
              <a:t>Euler,</a:t>
            </a:r>
            <a:r>
              <a:rPr dirty="0" sz="20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25">
                <a:solidFill>
                  <a:srgbClr val="C00000"/>
                </a:solidFill>
                <a:latin typeface="Calibri"/>
                <a:cs typeface="Calibri"/>
              </a:rPr>
              <a:t>Tustin, </a:t>
            </a:r>
            <a:r>
              <a:rPr dirty="0" sz="2000" spc="-2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equivalencia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00000"/>
                </a:solidFill>
                <a:latin typeface="Calibri"/>
                <a:cs typeface="Calibri"/>
              </a:rPr>
              <a:t>polo-cero)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pueden dar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lugar 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dirty="0" sz="20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ecuaciones</a:t>
            </a:r>
            <a:r>
              <a:rPr dirty="0" sz="2000" spc="-10">
                <a:solidFill>
                  <a:srgbClr val="C00000"/>
                </a:solidFill>
                <a:latin typeface="Calibri"/>
                <a:cs typeface="Calibri"/>
              </a:rPr>
              <a:t> ligeramente</a:t>
            </a:r>
            <a:r>
              <a:rPr dirty="0" sz="2000" spc="3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15">
                <a:solidFill>
                  <a:srgbClr val="C00000"/>
                </a:solidFill>
                <a:latin typeface="Calibri"/>
                <a:cs typeface="Calibri"/>
              </a:rPr>
              <a:t>diferentes</a:t>
            </a:r>
            <a:r>
              <a:rPr dirty="0" sz="2000" spc="2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dirty="0" sz="20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las</a:t>
            </a:r>
            <a:r>
              <a:rPr dirty="0" sz="2000" spc="2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2000">
                <a:solidFill>
                  <a:srgbClr val="C00000"/>
                </a:solidFill>
                <a:latin typeface="Calibri"/>
                <a:cs typeface="Calibri"/>
              </a:rPr>
              <a:t> los </a:t>
            </a:r>
            <a:r>
              <a:rPr dirty="0" sz="2000" spc="-5">
                <a:solidFill>
                  <a:srgbClr val="C00000"/>
                </a:solidFill>
                <a:latin typeface="Calibri"/>
                <a:cs typeface="Calibri"/>
              </a:rPr>
              <a:t>reguladores </a:t>
            </a:r>
            <a:r>
              <a:rPr dirty="0" sz="2000" spc="-44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00000"/>
                </a:solidFill>
                <a:latin typeface="Calibri"/>
                <a:cs typeface="Calibri"/>
              </a:rPr>
              <a:t>discretos.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0" y="720851"/>
            <a:ext cx="489966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1155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Regulador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PID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5"/>
              <a:t>reguladores</a:t>
            </a:r>
            <a:r>
              <a:rPr dirty="0" spc="-15"/>
              <a:t> </a:t>
            </a:r>
            <a:r>
              <a:rPr dirty="0" spc="-10"/>
              <a:t>PID</a:t>
            </a:r>
            <a:r>
              <a:rPr dirty="0" spc="-15"/>
              <a:t> </a:t>
            </a:r>
            <a:r>
              <a:rPr dirty="0" spc="-5"/>
              <a:t>discretos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2177618"/>
            <a:ext cx="11225530" cy="26054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El procedimiento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diseño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regulador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trata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lograr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cumplir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requisitos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establecidos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problema: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50">
              <a:latin typeface="Calibri"/>
              <a:cs typeface="Calibri"/>
            </a:endParaRPr>
          </a:p>
          <a:p>
            <a:pPr marL="241300" marR="177165" indent="-228600">
              <a:lnSpc>
                <a:spcPts val="2160"/>
              </a:lnSpc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20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Régimen transitorio</a:t>
            </a:r>
            <a:r>
              <a:rPr dirty="0" sz="2000" b="1">
                <a:latin typeface="Calibri"/>
                <a:cs typeface="Calibri"/>
              </a:rPr>
              <a:t>:</a:t>
            </a:r>
            <a:r>
              <a:rPr dirty="0" sz="2000" spc="-40" b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especificados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partir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respuesta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deseada</a:t>
            </a:r>
            <a:r>
              <a:rPr dirty="0" sz="2000">
                <a:latin typeface="Calibri"/>
                <a:cs typeface="Calibri"/>
              </a:rPr>
              <a:t> a </a:t>
            </a:r>
            <a:r>
              <a:rPr dirty="0" sz="2000" spc="-5">
                <a:latin typeface="Calibri"/>
                <a:cs typeface="Calibri"/>
              </a:rPr>
              <a:t>una </a:t>
            </a:r>
            <a:r>
              <a:rPr dirty="0" sz="2000">
                <a:latin typeface="Calibri"/>
                <a:cs typeface="Calibri"/>
              </a:rPr>
              <a:t>entrada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normalizada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conocida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(secuencia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escalón);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sobrepaso, intervalo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subida,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intervalo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pico,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intervalo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establecimiento...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6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Polos</a:t>
            </a:r>
            <a:r>
              <a:rPr dirty="0" sz="1800" spc="-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en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lazo cerrado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(dominantes)</a:t>
            </a:r>
            <a:endParaRPr sz="18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10"/>
              </a:spcBef>
              <a:buFont typeface="Arial"/>
              <a:buChar char="•"/>
            </a:pPr>
            <a:endParaRPr sz="2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20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Régimen</a:t>
            </a:r>
            <a:r>
              <a:rPr dirty="0" u="sng" sz="2000" spc="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estacionario</a:t>
            </a:r>
            <a:r>
              <a:rPr dirty="0" sz="2000" spc="-5" b="1">
                <a:latin typeface="Calibri"/>
                <a:cs typeface="Calibri"/>
              </a:rPr>
              <a:t>:</a:t>
            </a:r>
            <a:r>
              <a:rPr dirty="0" sz="2000" spc="-30" b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lograr una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determinada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error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régimen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estacionario.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1800" spc="-5">
                <a:latin typeface="Calibri"/>
                <a:cs typeface="Calibri"/>
              </a:rPr>
              <a:t>Ganancia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>
                <a:latin typeface="Calibri"/>
                <a:cs typeface="Calibri"/>
              </a:rPr>
              <a:t> regulador,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tipo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sistema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lazo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directo...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Procedimiento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diseño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0"/>
              <a:t> reguladores</a:t>
            </a:r>
            <a:r>
              <a:rPr dirty="0" spc="-15"/>
              <a:t> </a:t>
            </a:r>
            <a:r>
              <a:rPr dirty="0" spc="-10"/>
              <a:t>PID discretos</a:t>
            </a:r>
          </a:p>
        </p:txBody>
      </p:sp>
      <p:sp>
        <p:nvSpPr>
          <p:cNvPr id="3" name="object 3"/>
          <p:cNvSpPr/>
          <p:nvPr/>
        </p:nvSpPr>
        <p:spPr>
          <a:xfrm>
            <a:off x="4671948" y="3533394"/>
            <a:ext cx="3394075" cy="15240"/>
          </a:xfrm>
          <a:custGeom>
            <a:avLst/>
            <a:gdLst/>
            <a:ahLst/>
            <a:cxnLst/>
            <a:rect l="l" t="t" r="r" b="b"/>
            <a:pathLst>
              <a:path w="3394075" h="15239">
                <a:moveTo>
                  <a:pt x="3393948" y="0"/>
                </a:moveTo>
                <a:lnTo>
                  <a:pt x="0" y="0"/>
                </a:lnTo>
                <a:lnTo>
                  <a:pt x="0" y="15239"/>
                </a:lnTo>
                <a:lnTo>
                  <a:pt x="3393948" y="15239"/>
                </a:lnTo>
                <a:lnTo>
                  <a:pt x="33939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10286" y="1301343"/>
            <a:ext cx="11351260" cy="485775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855"/>
              </a:spcBef>
            </a:pP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trata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lograr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cerrado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sean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codifican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deseada.</a:t>
            </a:r>
            <a:endParaRPr sz="2000">
              <a:latin typeface="Calibri"/>
              <a:cs typeface="Calibri"/>
            </a:endParaRPr>
          </a:p>
          <a:p>
            <a:pPr marL="304800" marR="205104" indent="-228600">
              <a:lnSpc>
                <a:spcPts val="2160"/>
              </a:lnSpc>
              <a:spcBef>
                <a:spcPts val="1025"/>
              </a:spcBef>
              <a:buFont typeface="Arial"/>
              <a:buChar char="•"/>
              <a:tabLst>
                <a:tab pos="304165" algn="l"/>
                <a:tab pos="304800" algn="l"/>
              </a:tabLst>
            </a:pPr>
            <a:r>
              <a:rPr dirty="0" sz="2000" spc="-5">
                <a:latin typeface="Calibri"/>
                <a:cs typeface="Calibri"/>
              </a:rPr>
              <a:t>¿El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planta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(sistema)</a:t>
            </a:r>
            <a:r>
              <a:rPr dirty="0" sz="2000" spc="5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incluye </a:t>
            </a:r>
            <a:r>
              <a:rPr dirty="0" sz="2000">
                <a:latin typeface="Calibri"/>
                <a:cs typeface="Calibri"/>
              </a:rPr>
              <a:t>a esos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cerrado?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¿Los 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una de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posibles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soluciones </a:t>
            </a:r>
            <a:r>
              <a:rPr dirty="0" sz="2000">
                <a:latin typeface="Calibri"/>
                <a:cs typeface="Calibri"/>
              </a:rPr>
              <a:t>del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</a:t>
            </a:r>
            <a:r>
              <a:rPr dirty="0" sz="2000" spc="-10">
                <a:latin typeface="Calibri"/>
                <a:cs typeface="Calibri"/>
              </a:rPr>
              <a:t> característico?</a:t>
            </a:r>
            <a:endParaRPr sz="2000">
              <a:latin typeface="Calibri"/>
              <a:cs typeface="Calibri"/>
            </a:endParaRPr>
          </a:p>
          <a:p>
            <a:pPr lvl="1" marL="762000" indent="-228600">
              <a:lnSpc>
                <a:spcPts val="2045"/>
              </a:lnSpc>
              <a:spcBef>
                <a:spcPts val="280"/>
              </a:spcBef>
              <a:buFont typeface="Arial"/>
              <a:buChar char="•"/>
              <a:tabLst>
                <a:tab pos="761365" algn="l"/>
                <a:tab pos="762000" algn="l"/>
              </a:tabLst>
            </a:pPr>
            <a:r>
              <a:rPr dirty="0" sz="1800" b="1">
                <a:solidFill>
                  <a:srgbClr val="C00000"/>
                </a:solidFill>
                <a:latin typeface="Calibri"/>
                <a:cs typeface="Calibri"/>
              </a:rPr>
              <a:t>Sí</a:t>
            </a:r>
            <a:r>
              <a:rPr dirty="0" sz="1800" spc="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20">
                <a:latin typeface="Calibri"/>
                <a:cs typeface="Calibri"/>
              </a:rPr>
              <a:t>¿Para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qué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valor</a:t>
            </a:r>
            <a:r>
              <a:rPr dirty="0" sz="1800" spc="-5">
                <a:latin typeface="Calibri"/>
                <a:cs typeface="Calibri"/>
              </a:rPr>
              <a:t> de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baseline="-14957" sz="1950">
                <a:latin typeface="Cambria Math"/>
                <a:cs typeface="Cambria Math"/>
              </a:rPr>
              <a:t>𝑅</a:t>
            </a:r>
            <a:r>
              <a:rPr dirty="0" sz="1800">
                <a:latin typeface="Calibri"/>
                <a:cs typeface="Calibri"/>
              </a:rPr>
              <a:t>?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resuelve</a:t>
            </a:r>
            <a:r>
              <a:rPr dirty="0" sz="1800" spc="-5">
                <a:latin typeface="Calibri"/>
                <a:cs typeface="Calibri"/>
              </a:rPr>
              <a:t> la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ecuación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característica</a:t>
            </a:r>
            <a:r>
              <a:rPr dirty="0" sz="1800" spc="50">
                <a:latin typeface="Calibri"/>
                <a:cs typeface="Calibri"/>
              </a:rPr>
              <a:t> </a:t>
            </a:r>
            <a:r>
              <a:rPr dirty="0" sz="1800" spc="-10" i="1">
                <a:latin typeface="Calibri"/>
                <a:cs typeface="Calibri"/>
              </a:rPr>
              <a:t>P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10" i="1">
                <a:latin typeface="Calibri"/>
                <a:cs typeface="Calibri"/>
              </a:rPr>
              <a:t>z</a:t>
            </a:r>
            <a:r>
              <a:rPr dirty="0" sz="1800" spc="-10">
                <a:latin typeface="Calibri"/>
                <a:cs typeface="Calibri"/>
              </a:rPr>
              <a:t>)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utilizado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i="1">
                <a:latin typeface="Calibri"/>
                <a:cs typeface="Calibri"/>
              </a:rPr>
              <a:t>z</a:t>
            </a:r>
            <a:r>
              <a:rPr dirty="0" sz="1800" spc="15" i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polos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cerrado.</a:t>
            </a:r>
            <a:endParaRPr sz="1800">
              <a:latin typeface="Calibri"/>
              <a:cs typeface="Calibri"/>
            </a:endParaRPr>
          </a:p>
          <a:p>
            <a:pPr marL="762000">
              <a:lnSpc>
                <a:spcPts val="2045"/>
              </a:lnSpc>
            </a:pPr>
            <a:r>
              <a:rPr dirty="0" sz="1800">
                <a:latin typeface="Calibri"/>
                <a:cs typeface="Calibri"/>
              </a:rPr>
              <a:t>Una </a:t>
            </a:r>
            <a:r>
              <a:rPr dirty="0" sz="1800" spc="-10">
                <a:latin typeface="Calibri"/>
                <a:cs typeface="Calibri"/>
              </a:rPr>
              <a:t>manera</a:t>
            </a:r>
            <a:r>
              <a:rPr dirty="0" sz="1800" spc="-5">
                <a:latin typeface="Calibri"/>
                <a:cs typeface="Calibri"/>
              </a:rPr>
              <a:t> sencilla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hacerlo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aplicar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criterio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módulo: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650">
              <a:latin typeface="Calibri"/>
              <a:cs typeface="Calibri"/>
            </a:endParaRPr>
          </a:p>
          <a:p>
            <a:pPr marL="4372610">
              <a:lnSpc>
                <a:spcPct val="100000"/>
              </a:lnSpc>
            </a:pPr>
            <a:r>
              <a:rPr dirty="0" baseline="1543" sz="2700" spc="1027">
                <a:latin typeface="Cambria Math"/>
                <a:cs typeface="Cambria Math"/>
              </a:rPr>
              <a:t>ς</a:t>
            </a:r>
            <a:r>
              <a:rPr dirty="0" baseline="1543" sz="2700" spc="-142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𝐷</a:t>
            </a:r>
            <a:r>
              <a:rPr dirty="0" sz="1800">
                <a:latin typeface="Cambria Math"/>
                <a:cs typeface="Cambria Math"/>
              </a:rPr>
              <a:t>𝑖𝑠</a:t>
            </a:r>
            <a:r>
              <a:rPr dirty="0" sz="1800" spc="-10">
                <a:latin typeface="Cambria Math"/>
                <a:cs typeface="Cambria Math"/>
              </a:rPr>
              <a:t>𝑡</a:t>
            </a:r>
            <a:r>
              <a:rPr dirty="0" sz="1800">
                <a:latin typeface="Cambria Math"/>
                <a:cs typeface="Cambria Math"/>
              </a:rPr>
              <a:t>𝑎𝑛𝑐𝑖𝑎</a:t>
            </a:r>
            <a:r>
              <a:rPr dirty="0" sz="1800" spc="6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𝑃𝑜𝑙𝑜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𝐿𝐶 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𝑃𝑜𝑙𝑜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𝐿𝐴</a:t>
            </a:r>
            <a:endParaRPr sz="1800">
              <a:latin typeface="Cambria Math"/>
              <a:cs typeface="Cambria Math"/>
            </a:endParaRPr>
          </a:p>
          <a:p>
            <a:pPr algn="ctr" marR="312420">
              <a:lnSpc>
                <a:spcPct val="100000"/>
              </a:lnSpc>
              <a:spcBef>
                <a:spcPts val="409"/>
              </a:spcBef>
            </a:pPr>
            <a:r>
              <a:rPr dirty="0" baseline="37037" sz="2700" spc="-82">
                <a:latin typeface="Cambria Math"/>
                <a:cs typeface="Cambria Math"/>
              </a:rPr>
              <a:t>𝐾</a:t>
            </a:r>
            <a:r>
              <a:rPr dirty="0" baseline="36324" sz="1950" spc="-82">
                <a:latin typeface="Cambria Math"/>
                <a:cs typeface="Cambria Math"/>
              </a:rPr>
              <a:t>𝑅</a:t>
            </a:r>
            <a:r>
              <a:rPr dirty="0" baseline="36324" sz="1950" spc="322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· </a:t>
            </a:r>
            <a:r>
              <a:rPr dirty="0" baseline="37037" sz="2700" spc="-37">
                <a:latin typeface="Cambria Math"/>
                <a:cs typeface="Cambria Math"/>
              </a:rPr>
              <a:t>𝐾</a:t>
            </a:r>
            <a:r>
              <a:rPr dirty="0" baseline="36324" sz="1950" spc="-37">
                <a:latin typeface="Cambria Math"/>
                <a:cs typeface="Cambria Math"/>
              </a:rPr>
              <a:t>𝐿𝐴</a:t>
            </a:r>
            <a:r>
              <a:rPr dirty="0" baseline="36324" sz="1950" spc="442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50">
                <a:latin typeface="Cambria Math"/>
                <a:cs typeface="Cambria Math"/>
              </a:rPr>
              <a:t> </a:t>
            </a:r>
            <a:r>
              <a:rPr dirty="0" baseline="1543" sz="2700" spc="1027">
                <a:latin typeface="Cambria Math"/>
                <a:cs typeface="Cambria Math"/>
              </a:rPr>
              <a:t>ς</a:t>
            </a:r>
            <a:r>
              <a:rPr dirty="0" baseline="1543" sz="2700" spc="-142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𝐷𝑖𝑠𝑡𝑎𝑛𝑐𝑖𝑎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𝑃𝑜𝑙𝑜𝑠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𝐿𝐶</a:t>
            </a:r>
            <a:r>
              <a:rPr dirty="0" sz="1800" spc="4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𝐶𝑒𝑟𝑜𝑠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𝐿𝐴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2350">
              <a:latin typeface="Cambria Math"/>
              <a:cs typeface="Cambria Math"/>
            </a:endParaRPr>
          </a:p>
          <a:p>
            <a:pPr lvl="1" marL="762000" marR="280035" indent="-228600">
              <a:lnSpc>
                <a:spcPts val="1939"/>
              </a:lnSpc>
              <a:buFont typeface="Arial"/>
              <a:buChar char="•"/>
              <a:tabLst>
                <a:tab pos="761365" algn="l"/>
                <a:tab pos="762000" algn="l"/>
              </a:tabLst>
            </a:pPr>
            <a:r>
              <a:rPr dirty="0" sz="1800" b="1">
                <a:solidFill>
                  <a:srgbClr val="C00000"/>
                </a:solidFill>
                <a:latin typeface="Calibri"/>
                <a:cs typeface="Calibri"/>
              </a:rPr>
              <a:t>No</a:t>
            </a:r>
            <a:r>
              <a:rPr dirty="0" sz="1800" spc="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=&gt;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modificar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LDR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lograr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los </a:t>
            </a:r>
            <a:r>
              <a:rPr dirty="0" sz="1800" spc="-5">
                <a:latin typeface="Calibri"/>
                <a:cs typeface="Calibri"/>
              </a:rPr>
              <a:t>polos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cerrado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</a:t>
            </a:r>
            <a:r>
              <a:rPr dirty="0" sz="1800">
                <a:latin typeface="Calibri"/>
                <a:cs typeface="Calibri"/>
              </a:rPr>
              <a:t> 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posibles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soluciones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polinomio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característico.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modificaciones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geometría</a:t>
            </a:r>
            <a:r>
              <a:rPr dirty="0" sz="1800">
                <a:latin typeface="Calibri"/>
                <a:cs typeface="Calibri"/>
              </a:rPr>
              <a:t> del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LDR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realizan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introduciendo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polos/ceros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directo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dentro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10" i="1">
                <a:latin typeface="Calibri"/>
                <a:cs typeface="Calibri"/>
              </a:rPr>
              <a:t>R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10" i="1">
                <a:latin typeface="Calibri"/>
                <a:cs typeface="Calibri"/>
              </a:rPr>
              <a:t>z</a:t>
            </a:r>
            <a:r>
              <a:rPr dirty="0" sz="1800" spc="-10">
                <a:latin typeface="Calibri"/>
                <a:cs typeface="Calibri"/>
              </a:rPr>
              <a:t>).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introducción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polos/ceros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realiza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utilizando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estructura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regulador.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Siempre</a:t>
            </a:r>
            <a:r>
              <a:rPr dirty="0" sz="1800">
                <a:latin typeface="Calibri"/>
                <a:cs typeface="Calibri"/>
              </a:rPr>
              <a:t> se </a:t>
            </a:r>
            <a:r>
              <a:rPr dirty="0" sz="1800" spc="-10">
                <a:latin typeface="Calibri"/>
                <a:cs typeface="Calibri"/>
              </a:rPr>
              <a:t>parte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acción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derivativa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(adición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un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ajustable)</a:t>
            </a:r>
            <a:endParaRPr sz="1800">
              <a:latin typeface="Calibri"/>
              <a:cs typeface="Calibri"/>
            </a:endParaRPr>
          </a:p>
          <a:p>
            <a:pPr lvl="2" marL="1218565" marR="170180" indent="-228600">
              <a:lnSpc>
                <a:spcPts val="1730"/>
              </a:lnSpc>
              <a:spcBef>
                <a:spcPts val="525"/>
              </a:spcBef>
              <a:buFont typeface="Arial"/>
              <a:buChar char="•"/>
              <a:tabLst>
                <a:tab pos="1218565" algn="l"/>
                <a:tab pos="1219200" algn="l"/>
              </a:tabLst>
            </a:pPr>
            <a:r>
              <a:rPr dirty="0" sz="1600" spc="-25">
                <a:latin typeface="Calibri"/>
                <a:cs typeface="Calibri"/>
              </a:rPr>
              <a:t>Para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ubicar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cero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-10">
                <a:latin typeface="Calibri"/>
                <a:cs typeface="Calibri"/>
              </a:rPr>
              <a:t> regulador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(acción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derivativa)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utiliza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criterio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módulo:</a:t>
            </a:r>
            <a:r>
              <a:rPr dirty="0" sz="1600" spc="65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Un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15" i="1">
                <a:latin typeface="Calibri"/>
                <a:cs typeface="Calibri"/>
              </a:rPr>
              <a:t>punto</a:t>
            </a:r>
            <a:r>
              <a:rPr dirty="0" sz="1600" spc="3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(los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polos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en </a:t>
            </a:r>
            <a:r>
              <a:rPr dirty="0" sz="1600" spc="-10" i="1">
                <a:latin typeface="Calibri"/>
                <a:cs typeface="Calibri"/>
              </a:rPr>
              <a:t>lazo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cerrado </a:t>
            </a:r>
            <a:r>
              <a:rPr dirty="0" sz="1600" spc="-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deseados)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pertenece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al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LDR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si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cumple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la </a:t>
            </a:r>
            <a:r>
              <a:rPr dirty="0" sz="1600" spc="-10" i="1">
                <a:latin typeface="Calibri"/>
                <a:cs typeface="Calibri"/>
              </a:rPr>
              <a:t>condición</a:t>
            </a:r>
            <a:r>
              <a:rPr dirty="0" sz="1600" spc="3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</a:t>
            </a:r>
            <a:r>
              <a:rPr dirty="0" sz="160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argumento.</a:t>
            </a:r>
            <a:r>
              <a:rPr dirty="0" sz="1600" spc="4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Al </a:t>
            </a:r>
            <a:r>
              <a:rPr dirty="0" sz="1600" spc="-10" i="1">
                <a:latin typeface="Calibri"/>
                <a:cs typeface="Calibri"/>
              </a:rPr>
              <a:t>añadir</a:t>
            </a:r>
            <a:r>
              <a:rPr dirty="0" sz="1600" spc="4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un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polo</a:t>
            </a:r>
            <a:r>
              <a:rPr dirty="0" sz="1600" spc="2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en el </a:t>
            </a:r>
            <a:r>
              <a:rPr dirty="0" sz="1600" spc="-10" i="1">
                <a:latin typeface="Calibri"/>
                <a:cs typeface="Calibri"/>
              </a:rPr>
              <a:t>origen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y</a:t>
            </a:r>
            <a:r>
              <a:rPr dirty="0" sz="1600" spc="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un</a:t>
            </a:r>
            <a:r>
              <a:rPr dirty="0" sz="1600" spc="2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cero</a:t>
            </a:r>
            <a:r>
              <a:rPr dirty="0" sz="160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ajustable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(a),</a:t>
            </a:r>
            <a:r>
              <a:rPr dirty="0" sz="1600" spc="3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se </a:t>
            </a:r>
            <a:r>
              <a:rPr dirty="0" sz="1600" spc="-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ubica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a </a:t>
            </a:r>
            <a:r>
              <a:rPr dirty="0" sz="1600" spc="-10" i="1">
                <a:latin typeface="Calibri"/>
                <a:cs typeface="Calibri"/>
              </a:rPr>
              <a:t>para</a:t>
            </a:r>
            <a:r>
              <a:rPr dirty="0" sz="1600" spc="2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lograr</a:t>
            </a:r>
            <a:r>
              <a:rPr dirty="0" sz="1600" spc="2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cumplir </a:t>
            </a:r>
            <a:r>
              <a:rPr dirty="0" sz="1600" i="1">
                <a:latin typeface="Calibri"/>
                <a:cs typeface="Calibri"/>
              </a:rPr>
              <a:t>el</a:t>
            </a:r>
            <a:r>
              <a:rPr dirty="0" sz="1600" spc="-1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criterio</a:t>
            </a:r>
            <a:r>
              <a:rPr dirty="0" sz="1600" spc="-30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del</a:t>
            </a:r>
            <a:r>
              <a:rPr dirty="0" sz="1600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argumento.</a:t>
            </a:r>
            <a:endParaRPr sz="1600">
              <a:latin typeface="Calibri"/>
              <a:cs typeface="Calibri"/>
            </a:endParaRPr>
          </a:p>
          <a:p>
            <a:pPr lvl="2" marL="1218565" indent="-229235">
              <a:lnSpc>
                <a:spcPct val="100000"/>
              </a:lnSpc>
              <a:spcBef>
                <a:spcPts val="280"/>
              </a:spcBef>
              <a:buFont typeface="Arial"/>
              <a:buChar char="•"/>
              <a:tabLst>
                <a:tab pos="1218565" algn="l"/>
                <a:tab pos="1219200" algn="l"/>
              </a:tabLst>
            </a:pPr>
            <a:r>
              <a:rPr dirty="0" sz="1600" spc="-40">
                <a:latin typeface="Calibri"/>
                <a:cs typeface="Calibri"/>
              </a:rPr>
              <a:t>Tras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ajustar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cero,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LDR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ya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incluye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polos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lazo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cerrado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deseados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=&gt;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¿Para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qué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75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𝐾</a:t>
            </a:r>
            <a:r>
              <a:rPr dirty="0" baseline="-14492" sz="1725" spc="-7">
                <a:latin typeface="Cambria Math"/>
                <a:cs typeface="Cambria Math"/>
              </a:rPr>
              <a:t>𝑅</a:t>
            </a:r>
            <a:r>
              <a:rPr dirty="0" sz="1600" spc="-5">
                <a:latin typeface="Calibri"/>
                <a:cs typeface="Calibri"/>
              </a:rPr>
              <a:t>?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Requisitos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transitorios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095613" y="959992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90">
                <a:moveTo>
                  <a:pt x="197484" y="0"/>
                </a:moveTo>
                <a:lnTo>
                  <a:pt x="194436" y="8509"/>
                </a:lnTo>
                <a:lnTo>
                  <a:pt x="206722" y="13819"/>
                </a:lnTo>
                <a:lnTo>
                  <a:pt x="217281" y="21177"/>
                </a:lnTo>
                <a:lnTo>
                  <a:pt x="238672" y="55322"/>
                </a:lnTo>
                <a:lnTo>
                  <a:pt x="245744" y="104775"/>
                </a:lnTo>
                <a:lnTo>
                  <a:pt x="244959" y="123444"/>
                </a:lnTo>
                <a:lnTo>
                  <a:pt x="233171" y="169164"/>
                </a:lnTo>
                <a:lnTo>
                  <a:pt x="206865" y="197738"/>
                </a:lnTo>
                <a:lnTo>
                  <a:pt x="194817" y="203073"/>
                </a:lnTo>
                <a:lnTo>
                  <a:pt x="197484" y="211709"/>
                </a:lnTo>
                <a:lnTo>
                  <a:pt x="237954" y="187652"/>
                </a:lnTo>
                <a:lnTo>
                  <a:pt x="260683" y="143271"/>
                </a:lnTo>
                <a:lnTo>
                  <a:pt x="265048" y="105918"/>
                </a:lnTo>
                <a:lnTo>
                  <a:pt x="263953" y="86465"/>
                </a:lnTo>
                <a:lnTo>
                  <a:pt x="247522" y="37084"/>
                </a:lnTo>
                <a:lnTo>
                  <a:pt x="212840" y="5526"/>
                </a:lnTo>
                <a:lnTo>
                  <a:pt x="197484" y="0"/>
                </a:lnTo>
                <a:close/>
              </a:path>
              <a:path w="265429" h="212090">
                <a:moveTo>
                  <a:pt x="67563" y="0"/>
                </a:moveTo>
                <a:lnTo>
                  <a:pt x="27166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8" y="174625"/>
                </a:lnTo>
                <a:lnTo>
                  <a:pt x="52153" y="206182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19"/>
                </a:lnTo>
                <a:lnTo>
                  <a:pt x="70611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9809480" y="997712"/>
            <a:ext cx="13271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55">
                <a:latin typeface="Cambria Math"/>
                <a:cs typeface="Cambria Math"/>
              </a:rPr>
              <a:t>𝑑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980803" y="1057275"/>
            <a:ext cx="321945" cy="15240"/>
          </a:xfrm>
          <a:custGeom>
            <a:avLst/>
            <a:gdLst/>
            <a:ahLst/>
            <a:cxnLst/>
            <a:rect l="l" t="t" r="r" b="b"/>
            <a:pathLst>
              <a:path w="321945" h="15240">
                <a:moveTo>
                  <a:pt x="321564" y="0"/>
                </a:moveTo>
                <a:lnTo>
                  <a:pt x="0" y="0"/>
                </a:lnTo>
                <a:lnTo>
                  <a:pt x="0" y="15239"/>
                </a:lnTo>
                <a:lnTo>
                  <a:pt x="321564" y="15239"/>
                </a:lnTo>
                <a:lnTo>
                  <a:pt x="321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0083800" y="1064768"/>
            <a:ext cx="1143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𝑧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8886190" y="889508"/>
            <a:ext cx="28924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59435" algn="l"/>
                <a:tab pos="1095375" algn="l"/>
              </a:tabLst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	</a:t>
            </a:r>
            <a:r>
              <a:rPr dirty="0" baseline="44871" sz="1950" spc="82">
                <a:latin typeface="Cambria Math"/>
                <a:cs typeface="Cambria Math"/>
              </a:rPr>
              <a:t>𝑧−𝑎</a:t>
            </a:r>
            <a:r>
              <a:rPr dirty="0" baseline="44871" sz="1950" spc="202">
                <a:latin typeface="Cambria Math"/>
                <a:cs typeface="Cambria Math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𝑎</a:t>
            </a:r>
            <a:r>
              <a:rPr dirty="0" sz="1800" spc="1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0"/>
              <a:t> reguladores</a:t>
            </a:r>
            <a:r>
              <a:rPr dirty="0" spc="-15"/>
              <a:t> </a:t>
            </a:r>
            <a:r>
              <a:rPr dirty="0" spc="-10"/>
              <a:t>PID 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556384"/>
            <a:ext cx="11322685" cy="440563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1300" marR="31115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vez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ha logrado</a:t>
            </a:r>
            <a:r>
              <a:rPr dirty="0" sz="2000" spc="-10">
                <a:latin typeface="Calibri"/>
                <a:cs typeface="Calibri"/>
              </a:rPr>
              <a:t> ajustar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</a:t>
            </a:r>
            <a:r>
              <a:rPr dirty="0" sz="2000" spc="-15">
                <a:latin typeface="Calibri"/>
                <a:cs typeface="Calibri"/>
              </a:rPr>
              <a:t> 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cumpla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5">
                <a:latin typeface="Calibri"/>
                <a:cs typeface="Calibri"/>
              </a:rPr>
              <a:t>criterios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transitorios,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comprueban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requisitos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estacionarios: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estado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estacionario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precisión.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Arial"/>
              <a:buChar char="•"/>
            </a:pPr>
            <a:endParaRPr sz="2000">
              <a:latin typeface="Calibri"/>
              <a:cs typeface="Calibri"/>
            </a:endParaRPr>
          </a:p>
          <a:p>
            <a:pPr marL="241300" marR="409575" indent="-228600">
              <a:lnSpc>
                <a:spcPct val="90000"/>
              </a:lnSpc>
              <a:spcBef>
                <a:spcPts val="16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>
                <a:latin typeface="Calibri"/>
                <a:cs typeface="Calibri"/>
              </a:rPr>
              <a:t> 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cumple,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dado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no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aconsejable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aumentar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 </a:t>
            </a:r>
            <a:r>
              <a:rPr dirty="0" sz="2000" spc="-10">
                <a:latin typeface="Calibri"/>
                <a:cs typeface="Calibri"/>
              </a:rPr>
              <a:t>(alteraríamos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 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transitoria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lograr</a:t>
            </a:r>
            <a:r>
              <a:rPr dirty="0" sz="2000" spc="-5">
                <a:latin typeface="Calibri"/>
                <a:cs typeface="Calibri"/>
              </a:rPr>
              <a:t> un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gran </a:t>
            </a:r>
            <a:r>
              <a:rPr dirty="0" sz="2000" spc="-5">
                <a:latin typeface="Calibri"/>
                <a:cs typeface="Calibri"/>
              </a:rPr>
              <a:t>cambio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error),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estudiar</a:t>
            </a:r>
            <a:r>
              <a:rPr dirty="0" sz="2000">
                <a:latin typeface="Calibri"/>
                <a:cs typeface="Calibri"/>
              </a:rPr>
              <a:t> 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tipo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sistema.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Habitualmente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aumentar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tipo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=&gt; </a:t>
            </a:r>
            <a:r>
              <a:rPr dirty="0" sz="2000" spc="-5">
                <a:latin typeface="Calibri"/>
                <a:cs typeface="Calibri"/>
              </a:rPr>
              <a:t>introducir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integrador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directo: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Acción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integral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regulador.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Arial"/>
              <a:buChar char="•"/>
            </a:pPr>
            <a:endParaRPr sz="2000">
              <a:latin typeface="Calibri"/>
              <a:cs typeface="Calibri"/>
            </a:endParaRPr>
          </a:p>
          <a:p>
            <a:pPr marL="241300" marR="5080" indent="-228600">
              <a:lnSpc>
                <a:spcPct val="90000"/>
              </a:lnSpc>
              <a:spcBef>
                <a:spcPts val="171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introducir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adicional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=1,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altera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balance 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criterio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argumento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(recordemos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estaba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ajustado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=</a:t>
            </a:r>
            <a:r>
              <a:rPr dirty="0" sz="2000" i="1">
                <a:latin typeface="Calibri"/>
                <a:cs typeface="Calibri"/>
              </a:rPr>
              <a:t>a</a:t>
            </a:r>
            <a:r>
              <a:rPr dirty="0" sz="2000">
                <a:latin typeface="Calibri"/>
                <a:cs typeface="Calibri"/>
              </a:rPr>
              <a:t>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Por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tanto,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para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volver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equilibrarlo</a:t>
            </a:r>
            <a:r>
              <a:rPr dirty="0" sz="2000">
                <a:latin typeface="Calibri"/>
                <a:cs typeface="Calibri"/>
              </a:rPr>
              <a:t> se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introduce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 </a:t>
            </a:r>
            <a:r>
              <a:rPr dirty="0" sz="2000" spc="-10">
                <a:latin typeface="Calibri"/>
                <a:cs typeface="Calibri"/>
              </a:rPr>
              <a:t>cero </a:t>
            </a:r>
            <a:r>
              <a:rPr dirty="0" sz="2000" spc="-5">
                <a:latin typeface="Calibri"/>
                <a:cs typeface="Calibri"/>
              </a:rPr>
              <a:t>que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“compense”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ángulo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introducido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30">
                <a:latin typeface="Calibri"/>
                <a:cs typeface="Calibri"/>
              </a:rPr>
              <a:t>integrador.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compensaría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totalmente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 aporta</a:t>
            </a:r>
            <a:r>
              <a:rPr dirty="0" sz="2000">
                <a:latin typeface="Calibri"/>
                <a:cs typeface="Calibri"/>
              </a:rPr>
              <a:t> el </a:t>
            </a:r>
            <a:r>
              <a:rPr dirty="0" sz="2000" spc="-5">
                <a:latin typeface="Calibri"/>
                <a:cs typeface="Calibri"/>
              </a:rPr>
              <a:t>mismo </a:t>
            </a:r>
            <a:r>
              <a:rPr dirty="0" sz="2000">
                <a:latin typeface="Calibri"/>
                <a:cs typeface="Calibri"/>
              </a:rPr>
              <a:t> ángulo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=1, </a:t>
            </a:r>
            <a:r>
              <a:rPr dirty="0" sz="2000" spc="-15">
                <a:latin typeface="Calibri"/>
                <a:cs typeface="Calibri"/>
              </a:rPr>
              <a:t>pero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anularían.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ello,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ubica </a:t>
            </a:r>
            <a:r>
              <a:rPr dirty="0" sz="2000">
                <a:latin typeface="Calibri"/>
                <a:cs typeface="Calibri"/>
              </a:rPr>
              <a:t>lo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más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cercano</a:t>
            </a:r>
            <a:r>
              <a:rPr dirty="0" sz="2000">
                <a:latin typeface="Calibri"/>
                <a:cs typeface="Calibri"/>
              </a:rPr>
              <a:t> 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integrador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pero 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anularlo.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criterio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general,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1/6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distancia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círculo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unitario</a:t>
            </a:r>
            <a:r>
              <a:rPr dirty="0" sz="2000">
                <a:latin typeface="Calibri"/>
                <a:cs typeface="Calibri"/>
              </a:rPr>
              <a:t> 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PD,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medido desde</a:t>
            </a:r>
            <a:r>
              <a:rPr dirty="0" sz="2000" spc="45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=1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(una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diferencia</a:t>
            </a:r>
            <a:r>
              <a:rPr dirty="0" sz="2000">
                <a:latin typeface="Calibri"/>
                <a:cs typeface="Calibri"/>
              </a:rPr>
              <a:t> 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ángulo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no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5º)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Requisitos</a:t>
            </a:r>
            <a:r>
              <a:rPr dirty="0" sz="1800" spc="-7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estacionarios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887839" y="362838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90">
                <a:moveTo>
                  <a:pt x="197357" y="0"/>
                </a:moveTo>
                <a:lnTo>
                  <a:pt x="194436" y="8636"/>
                </a:lnTo>
                <a:lnTo>
                  <a:pt x="206650" y="13946"/>
                </a:lnTo>
                <a:lnTo>
                  <a:pt x="217185" y="21304"/>
                </a:lnTo>
                <a:lnTo>
                  <a:pt x="238599" y="55429"/>
                </a:lnTo>
                <a:lnTo>
                  <a:pt x="245617" y="104775"/>
                </a:lnTo>
                <a:lnTo>
                  <a:pt x="244832" y="123444"/>
                </a:lnTo>
                <a:lnTo>
                  <a:pt x="233044" y="169163"/>
                </a:lnTo>
                <a:lnTo>
                  <a:pt x="206791" y="197846"/>
                </a:lnTo>
                <a:lnTo>
                  <a:pt x="194690" y="203200"/>
                </a:lnTo>
                <a:lnTo>
                  <a:pt x="197357" y="211709"/>
                </a:lnTo>
                <a:lnTo>
                  <a:pt x="237880" y="187705"/>
                </a:lnTo>
                <a:lnTo>
                  <a:pt x="260603" y="143335"/>
                </a:lnTo>
                <a:lnTo>
                  <a:pt x="264921" y="105918"/>
                </a:lnTo>
                <a:lnTo>
                  <a:pt x="263828" y="86536"/>
                </a:lnTo>
                <a:lnTo>
                  <a:pt x="247522" y="37084"/>
                </a:lnTo>
                <a:lnTo>
                  <a:pt x="212768" y="5544"/>
                </a:lnTo>
                <a:lnTo>
                  <a:pt x="197357" y="0"/>
                </a:lnTo>
                <a:close/>
              </a:path>
              <a:path w="265429" h="212090">
                <a:moveTo>
                  <a:pt x="67436" y="0"/>
                </a:moveTo>
                <a:lnTo>
                  <a:pt x="27092" y="24110"/>
                </a:lnTo>
                <a:lnTo>
                  <a:pt x="4317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6" y="211709"/>
                </a:lnTo>
                <a:lnTo>
                  <a:pt x="70103" y="203200"/>
                </a:lnTo>
                <a:lnTo>
                  <a:pt x="58058" y="197846"/>
                </a:lnTo>
                <a:lnTo>
                  <a:pt x="47656" y="190373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73" y="13946"/>
                </a:lnTo>
                <a:lnTo>
                  <a:pt x="70484" y="8636"/>
                </a:lnTo>
                <a:lnTo>
                  <a:pt x="674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9704069" y="292100"/>
            <a:ext cx="382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725657" y="460120"/>
            <a:ext cx="516890" cy="15240"/>
          </a:xfrm>
          <a:custGeom>
            <a:avLst/>
            <a:gdLst/>
            <a:ahLst/>
            <a:cxnLst/>
            <a:rect l="l" t="t" r="r" b="b"/>
            <a:pathLst>
              <a:path w="516890" h="15240">
                <a:moveTo>
                  <a:pt x="516636" y="0"/>
                </a:moveTo>
                <a:lnTo>
                  <a:pt x="0" y="0"/>
                </a:lnTo>
                <a:lnTo>
                  <a:pt x="0" y="15239"/>
                </a:lnTo>
                <a:lnTo>
                  <a:pt x="516636" y="15239"/>
                </a:lnTo>
                <a:lnTo>
                  <a:pt x="5166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0225278" y="118364"/>
            <a:ext cx="1025525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1650">
              <a:lnSpc>
                <a:spcPts val="1764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𝑏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764"/>
              </a:lnSpc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0576306" y="444500"/>
            <a:ext cx="704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6324" sz="1950" spc="75">
                <a:latin typeface="Cambria Math"/>
                <a:cs typeface="Cambria Math"/>
              </a:rPr>
              <a:t>𝑖</a:t>
            </a:r>
            <a:r>
              <a:rPr dirty="0" baseline="36324" sz="1950" spc="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55295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Diseño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-10"/>
              <a:t> reguladores</a:t>
            </a:r>
            <a:r>
              <a:rPr dirty="0" spc="-15"/>
              <a:t> </a:t>
            </a:r>
            <a:r>
              <a:rPr dirty="0" spc="-10"/>
              <a:t>PID discretos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19450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Algoritmo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7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diseño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8368" y="1424939"/>
            <a:ext cx="1484630" cy="4013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7465" rIns="0" bIns="0" rtlCol="0" vert="horz">
            <a:spAutoFit/>
          </a:bodyPr>
          <a:lstStyle/>
          <a:p>
            <a:pPr marL="288290" marR="172720" indent="-111760">
              <a:lnSpc>
                <a:spcPct val="100000"/>
              </a:lnSpc>
              <a:spcBef>
                <a:spcPts val="295"/>
              </a:spcBef>
            </a:pPr>
            <a:r>
              <a:rPr dirty="0" sz="1000" spc="-5">
                <a:latin typeface="Calibri"/>
                <a:cs typeface="Calibri"/>
              </a:rPr>
              <a:t>Parámetros</a:t>
            </a:r>
            <a:r>
              <a:rPr dirty="0" sz="1000" spc="-4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</a:t>
            </a:r>
            <a:r>
              <a:rPr dirty="0" sz="1000" spc="-3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diseño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(M</a:t>
            </a:r>
            <a:r>
              <a:rPr dirty="0" baseline="-21367" sz="975" spc="-7">
                <a:latin typeface="Calibri"/>
                <a:cs typeface="Calibri"/>
              </a:rPr>
              <a:t>p</a:t>
            </a:r>
            <a:r>
              <a:rPr dirty="0" sz="1000" spc="-5">
                <a:latin typeface="Calibri"/>
                <a:cs typeface="Calibri"/>
              </a:rPr>
              <a:t>, </a:t>
            </a:r>
            <a:r>
              <a:rPr dirty="0" sz="1000">
                <a:latin typeface="Calibri"/>
                <a:cs typeface="Calibri"/>
              </a:rPr>
              <a:t>n</a:t>
            </a:r>
            <a:r>
              <a:rPr dirty="0" baseline="-21367" sz="975">
                <a:latin typeface="Calibri"/>
                <a:cs typeface="Calibri"/>
              </a:rPr>
              <a:t>p</a:t>
            </a:r>
            <a:r>
              <a:rPr dirty="0" sz="1000">
                <a:latin typeface="Calibri"/>
                <a:cs typeface="Calibri"/>
              </a:rPr>
              <a:t>,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n</a:t>
            </a:r>
            <a:r>
              <a:rPr dirty="0" baseline="-21367" sz="975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,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n</a:t>
            </a:r>
            <a:r>
              <a:rPr dirty="0" baseline="-21367" sz="975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,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baseline="-21367" sz="975">
                <a:latin typeface="Calibri"/>
                <a:cs typeface="Calibri"/>
              </a:rPr>
              <a:t>ss</a:t>
            </a:r>
            <a:r>
              <a:rPr dirty="0" sz="1000"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46248" y="1424939"/>
            <a:ext cx="1717675" cy="4013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7465" rIns="0" bIns="0" rtlCol="0" vert="horz">
            <a:spAutoFit/>
          </a:bodyPr>
          <a:lstStyle/>
          <a:p>
            <a:pPr marL="127635" marR="120014" indent="225425">
              <a:lnSpc>
                <a:spcPct val="100000"/>
              </a:lnSpc>
              <a:spcBef>
                <a:spcPts val="295"/>
              </a:spcBef>
            </a:pPr>
            <a:r>
              <a:rPr dirty="0" sz="1000" spc="-10">
                <a:latin typeface="Calibri"/>
                <a:cs typeface="Calibri"/>
              </a:rPr>
              <a:t>Cálculo </a:t>
            </a:r>
            <a:r>
              <a:rPr dirty="0" sz="1000">
                <a:latin typeface="Calibri"/>
                <a:cs typeface="Calibri"/>
              </a:rPr>
              <a:t>de </a:t>
            </a:r>
            <a:r>
              <a:rPr dirty="0" sz="1000" spc="-5">
                <a:latin typeface="Calibri"/>
                <a:cs typeface="Calibri"/>
              </a:rPr>
              <a:t>los polos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dominantes</a:t>
            </a:r>
            <a:r>
              <a:rPr dirty="0" sz="1000" spc="2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lazo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cerrado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883407" y="2086355"/>
            <a:ext cx="1443355" cy="612775"/>
          </a:xfrm>
          <a:custGeom>
            <a:avLst/>
            <a:gdLst/>
            <a:ahLst/>
            <a:cxnLst/>
            <a:rect l="l" t="t" r="r" b="b"/>
            <a:pathLst>
              <a:path w="1443354" h="612775">
                <a:moveTo>
                  <a:pt x="0" y="306324"/>
                </a:moveTo>
                <a:lnTo>
                  <a:pt x="721614" y="0"/>
                </a:lnTo>
                <a:lnTo>
                  <a:pt x="1443228" y="306324"/>
                </a:lnTo>
                <a:lnTo>
                  <a:pt x="721614" y="612648"/>
                </a:lnTo>
                <a:lnTo>
                  <a:pt x="0" y="306324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327019" y="2167509"/>
            <a:ext cx="556260" cy="436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635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libri"/>
                <a:cs typeface="Calibri"/>
              </a:rPr>
              <a:t>PD</a:t>
            </a:r>
            <a:endParaRPr sz="900">
              <a:latin typeface="Calibri"/>
              <a:cs typeface="Calibri"/>
            </a:endParaRPr>
          </a:p>
          <a:p>
            <a:pPr algn="ctr" marL="12700" marR="5080">
              <a:lnSpc>
                <a:spcPct val="100000"/>
              </a:lnSpc>
            </a:pPr>
            <a:r>
              <a:rPr dirty="0" sz="900" spc="-5">
                <a:latin typeface="Calibri"/>
                <a:cs typeface="Calibri"/>
              </a:rPr>
              <a:t>pe</a:t>
            </a:r>
            <a:r>
              <a:rPr dirty="0" sz="900">
                <a:latin typeface="Calibri"/>
                <a:cs typeface="Calibri"/>
              </a:rPr>
              <a:t>r</a:t>
            </a:r>
            <a:r>
              <a:rPr dirty="0" sz="900" spc="-5">
                <a:latin typeface="Calibri"/>
                <a:cs typeface="Calibri"/>
              </a:rPr>
              <a:t>tene</a:t>
            </a:r>
            <a:r>
              <a:rPr dirty="0" sz="900">
                <a:latin typeface="Calibri"/>
                <a:cs typeface="Calibri"/>
              </a:rPr>
              <a:t>c</a:t>
            </a:r>
            <a:r>
              <a:rPr dirty="0" sz="900" spc="-5">
                <a:latin typeface="Calibri"/>
                <a:cs typeface="Calibri"/>
              </a:rPr>
              <a:t>e</a:t>
            </a:r>
            <a:r>
              <a:rPr dirty="0" sz="900">
                <a:latin typeface="Calibri"/>
                <a:cs typeface="Calibri"/>
              </a:rPr>
              <a:t>n  </a:t>
            </a:r>
            <a:r>
              <a:rPr dirty="0" sz="900">
                <a:latin typeface="Calibri"/>
                <a:cs typeface="Calibri"/>
              </a:rPr>
              <a:t>al</a:t>
            </a:r>
            <a:r>
              <a:rPr dirty="0" sz="900" spc="-1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LDR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104" y="2918460"/>
            <a:ext cx="975360" cy="24701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100" rIns="0" bIns="0" rtlCol="0" vert="horz">
            <a:spAutoFit/>
          </a:bodyPr>
          <a:lstStyle/>
          <a:p>
            <a:pPr marL="234315">
              <a:lnSpc>
                <a:spcPct val="100000"/>
              </a:lnSpc>
              <a:spcBef>
                <a:spcPts val="300"/>
              </a:spcBef>
            </a:pPr>
            <a:r>
              <a:rPr dirty="0" sz="1000" spc="-10">
                <a:latin typeface="Calibri"/>
                <a:cs typeface="Calibri"/>
              </a:rPr>
              <a:t>Calcular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K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58467" y="3613403"/>
            <a:ext cx="1696720" cy="721360"/>
          </a:xfrm>
          <a:custGeom>
            <a:avLst/>
            <a:gdLst/>
            <a:ahLst/>
            <a:cxnLst/>
            <a:rect l="l" t="t" r="r" b="b"/>
            <a:pathLst>
              <a:path w="1696720" h="721360">
                <a:moveTo>
                  <a:pt x="0" y="360426"/>
                </a:moveTo>
                <a:lnTo>
                  <a:pt x="848106" y="0"/>
                </a:lnTo>
                <a:lnTo>
                  <a:pt x="1696212" y="360426"/>
                </a:lnTo>
                <a:lnTo>
                  <a:pt x="848106" y="720852"/>
                </a:lnTo>
                <a:lnTo>
                  <a:pt x="0" y="360426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985517" y="3748785"/>
            <a:ext cx="640080" cy="436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3345" marR="39370" indent="-4445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libri"/>
                <a:cs typeface="Calibri"/>
              </a:rPr>
              <a:t>R(z)</a:t>
            </a:r>
            <a:r>
              <a:rPr dirty="0" sz="900" spc="-25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c</a:t>
            </a:r>
            <a:r>
              <a:rPr dirty="0" sz="900" spc="-5">
                <a:latin typeface="Calibri"/>
                <a:cs typeface="Calibri"/>
              </a:rPr>
              <a:t>u</a:t>
            </a:r>
            <a:r>
              <a:rPr dirty="0" sz="900">
                <a:latin typeface="Calibri"/>
                <a:cs typeface="Calibri"/>
              </a:rPr>
              <a:t>m</a:t>
            </a:r>
            <a:r>
              <a:rPr dirty="0" sz="900" spc="-5">
                <a:latin typeface="Calibri"/>
                <a:cs typeface="Calibri"/>
              </a:rPr>
              <a:t>pl</a:t>
            </a:r>
            <a:r>
              <a:rPr dirty="0" sz="900">
                <a:latin typeface="Calibri"/>
                <a:cs typeface="Calibri"/>
              </a:rPr>
              <a:t>e  </a:t>
            </a:r>
            <a:r>
              <a:rPr dirty="0" sz="900" spc="-5">
                <a:latin typeface="Calibri"/>
                <a:cs typeface="Calibri"/>
              </a:rPr>
              <a:t>requisitos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latin typeface="Calibri"/>
                <a:cs typeface="Calibri"/>
              </a:rPr>
              <a:t>estacionarios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793481" y="2160777"/>
            <a:ext cx="1619250" cy="464184"/>
            <a:chOff x="7793481" y="2160777"/>
            <a:chExt cx="1619250" cy="464184"/>
          </a:xfrm>
        </p:grpSpPr>
        <p:sp>
          <p:nvSpPr>
            <p:cNvPr id="14" name="object 14"/>
            <p:cNvSpPr/>
            <p:nvPr/>
          </p:nvSpPr>
          <p:spPr>
            <a:xfrm>
              <a:off x="7799831" y="2167127"/>
              <a:ext cx="1606550" cy="451484"/>
            </a:xfrm>
            <a:custGeom>
              <a:avLst/>
              <a:gdLst/>
              <a:ahLst/>
              <a:cxnLst/>
              <a:rect l="l" t="t" r="r" b="b"/>
              <a:pathLst>
                <a:path w="1606550" h="451485">
                  <a:moveTo>
                    <a:pt x="0" y="451103"/>
                  </a:moveTo>
                  <a:lnTo>
                    <a:pt x="1606296" y="451103"/>
                  </a:lnTo>
                  <a:lnTo>
                    <a:pt x="1606296" y="0"/>
                  </a:lnTo>
                  <a:lnTo>
                    <a:pt x="0" y="0"/>
                  </a:lnTo>
                  <a:lnTo>
                    <a:pt x="0" y="451103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19490" y="2464435"/>
              <a:ext cx="177165" cy="7620"/>
            </a:xfrm>
            <a:custGeom>
              <a:avLst/>
              <a:gdLst/>
              <a:ahLst/>
              <a:cxnLst/>
              <a:rect l="l" t="t" r="r" b="b"/>
              <a:pathLst>
                <a:path w="177165" h="7619">
                  <a:moveTo>
                    <a:pt x="17678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76783" y="7619"/>
                  </a:lnTo>
                  <a:lnTo>
                    <a:pt x="1767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986394" y="2193162"/>
            <a:ext cx="1248410" cy="2686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ts val="1135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Añadir</a:t>
            </a:r>
            <a:r>
              <a:rPr dirty="0" sz="1000" spc="-3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acción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derivativa</a:t>
            </a:r>
            <a:endParaRPr sz="1000">
              <a:latin typeface="Calibri"/>
              <a:cs typeface="Calibri"/>
            </a:endParaRPr>
          </a:p>
          <a:p>
            <a:pPr marL="133985">
              <a:lnSpc>
                <a:spcPts val="775"/>
              </a:lnSpc>
            </a:pPr>
            <a:r>
              <a:rPr dirty="0" sz="700" spc="45">
                <a:latin typeface="Cambria Math"/>
                <a:cs typeface="Cambria Math"/>
              </a:rPr>
              <a:t>𝑧−𝑎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183244" y="2463164"/>
            <a:ext cx="622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30"/>
              </a:spcBef>
            </a:pPr>
            <a:r>
              <a:rPr dirty="0" sz="700" spc="100">
                <a:latin typeface="Cambria Math"/>
                <a:cs typeface="Cambria Math"/>
              </a:rPr>
              <a:t>𝑧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26501" y="2365629"/>
            <a:ext cx="77343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con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0</a:t>
            </a:r>
            <a:r>
              <a:rPr dirty="0" sz="1000" spc="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3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𝑎</a:t>
            </a:r>
            <a:r>
              <a:rPr dirty="0" sz="1000" spc="8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3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124443" y="2918460"/>
            <a:ext cx="975360" cy="24701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100" rIns="0" bIns="0" rtlCol="0" vert="horz">
            <a:spAutoFit/>
          </a:bodyPr>
          <a:lstStyle/>
          <a:p>
            <a:pPr marL="235585">
              <a:lnSpc>
                <a:spcPct val="100000"/>
              </a:lnSpc>
              <a:spcBef>
                <a:spcPts val="300"/>
              </a:spcBef>
            </a:pPr>
            <a:r>
              <a:rPr dirty="0" sz="1000" spc="-10">
                <a:latin typeface="Calibri"/>
                <a:cs typeface="Calibri"/>
              </a:rPr>
              <a:t>Calcular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K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445508" y="4066413"/>
            <a:ext cx="287020" cy="7620"/>
          </a:xfrm>
          <a:custGeom>
            <a:avLst/>
            <a:gdLst/>
            <a:ahLst/>
            <a:cxnLst/>
            <a:rect l="l" t="t" r="r" b="b"/>
            <a:pathLst>
              <a:path w="287020" h="7620">
                <a:moveTo>
                  <a:pt x="286512" y="0"/>
                </a:moveTo>
                <a:lnTo>
                  <a:pt x="0" y="0"/>
                </a:lnTo>
                <a:lnTo>
                  <a:pt x="0" y="7620"/>
                </a:lnTo>
                <a:lnTo>
                  <a:pt x="286512" y="7620"/>
                </a:lnTo>
                <a:lnTo>
                  <a:pt x="286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785615" y="3704844"/>
            <a:ext cx="1606550" cy="53848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735" rIns="0" bIns="0" rtlCol="0" vert="horz">
            <a:spAutoFit/>
          </a:bodyPr>
          <a:lstStyle/>
          <a:p>
            <a:pPr algn="ctr">
              <a:lnSpc>
                <a:spcPts val="1150"/>
              </a:lnSpc>
              <a:spcBef>
                <a:spcPts val="305"/>
              </a:spcBef>
            </a:pPr>
            <a:r>
              <a:rPr dirty="0" sz="1000" spc="-5">
                <a:latin typeface="Calibri"/>
                <a:cs typeface="Calibri"/>
              </a:rPr>
              <a:t>Añadir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acción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integral</a:t>
            </a:r>
            <a:endParaRPr sz="1000">
              <a:latin typeface="Calibri"/>
              <a:cs typeface="Calibri"/>
            </a:endParaRPr>
          </a:p>
          <a:p>
            <a:pPr algn="ctr">
              <a:lnSpc>
                <a:spcPts val="1150"/>
              </a:lnSpc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3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𝑏</a:t>
            </a:r>
            <a:endParaRPr sz="1000">
              <a:latin typeface="Cambria Math"/>
              <a:cs typeface="Cambria Math"/>
            </a:endParaRPr>
          </a:p>
          <a:p>
            <a:pPr algn="ctr" marL="635">
              <a:lnSpc>
                <a:spcPct val="100000"/>
              </a:lnSpc>
              <a:spcBef>
                <a:spcPts val="229"/>
              </a:spcBef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2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142744" y="1586483"/>
            <a:ext cx="604520" cy="76200"/>
          </a:xfrm>
          <a:custGeom>
            <a:avLst/>
            <a:gdLst/>
            <a:ahLst/>
            <a:cxnLst/>
            <a:rect l="l" t="t" r="r" b="b"/>
            <a:pathLst>
              <a:path w="604519" h="76200">
                <a:moveTo>
                  <a:pt x="528319" y="0"/>
                </a:moveTo>
                <a:lnTo>
                  <a:pt x="528319" y="76200"/>
                </a:lnTo>
                <a:lnTo>
                  <a:pt x="591819" y="44450"/>
                </a:lnTo>
                <a:lnTo>
                  <a:pt x="541019" y="44450"/>
                </a:lnTo>
                <a:lnTo>
                  <a:pt x="541019" y="31750"/>
                </a:lnTo>
                <a:lnTo>
                  <a:pt x="591819" y="31750"/>
                </a:lnTo>
                <a:lnTo>
                  <a:pt x="528319" y="0"/>
                </a:lnTo>
                <a:close/>
              </a:path>
              <a:path w="604519" h="76200">
                <a:moveTo>
                  <a:pt x="52831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528319" y="44450"/>
                </a:lnTo>
                <a:lnTo>
                  <a:pt x="528319" y="31750"/>
                </a:lnTo>
                <a:close/>
              </a:path>
              <a:path w="604519" h="76200">
                <a:moveTo>
                  <a:pt x="591819" y="31750"/>
                </a:moveTo>
                <a:lnTo>
                  <a:pt x="541019" y="31750"/>
                </a:lnTo>
                <a:lnTo>
                  <a:pt x="541019" y="44450"/>
                </a:lnTo>
                <a:lnTo>
                  <a:pt x="591819" y="44450"/>
                </a:lnTo>
                <a:lnTo>
                  <a:pt x="604519" y="38100"/>
                </a:lnTo>
                <a:lnTo>
                  <a:pt x="59181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" name="object 23"/>
          <p:cNvGrpSpPr/>
          <p:nvPr/>
        </p:nvGrpSpPr>
        <p:grpSpPr>
          <a:xfrm>
            <a:off x="3567684" y="1825751"/>
            <a:ext cx="5080000" cy="1092835"/>
            <a:chOff x="3567684" y="1825751"/>
            <a:chExt cx="5080000" cy="1092835"/>
          </a:xfrm>
        </p:grpSpPr>
        <p:sp>
          <p:nvSpPr>
            <p:cNvPr id="24" name="object 24"/>
            <p:cNvSpPr/>
            <p:nvPr/>
          </p:nvSpPr>
          <p:spPr>
            <a:xfrm>
              <a:off x="3567684" y="1825751"/>
              <a:ext cx="76200" cy="261620"/>
            </a:xfrm>
            <a:custGeom>
              <a:avLst/>
              <a:gdLst/>
              <a:ahLst/>
              <a:cxnLst/>
              <a:rect l="l" t="t" r="r" b="b"/>
              <a:pathLst>
                <a:path w="76200" h="261619">
                  <a:moveTo>
                    <a:pt x="31750" y="185420"/>
                  </a:moveTo>
                  <a:lnTo>
                    <a:pt x="0" y="185420"/>
                  </a:lnTo>
                  <a:lnTo>
                    <a:pt x="38100" y="261620"/>
                  </a:lnTo>
                  <a:lnTo>
                    <a:pt x="69850" y="198120"/>
                  </a:lnTo>
                  <a:lnTo>
                    <a:pt x="31750" y="198120"/>
                  </a:lnTo>
                  <a:lnTo>
                    <a:pt x="31750" y="185420"/>
                  </a:lnTo>
                  <a:close/>
                </a:path>
                <a:path w="76200" h="261619">
                  <a:moveTo>
                    <a:pt x="44450" y="0"/>
                  </a:moveTo>
                  <a:lnTo>
                    <a:pt x="31750" y="0"/>
                  </a:lnTo>
                  <a:lnTo>
                    <a:pt x="31750" y="198120"/>
                  </a:lnTo>
                  <a:lnTo>
                    <a:pt x="44450" y="198120"/>
                  </a:lnTo>
                  <a:lnTo>
                    <a:pt x="44450" y="0"/>
                  </a:lnTo>
                  <a:close/>
                </a:path>
                <a:path w="76200" h="261619">
                  <a:moveTo>
                    <a:pt x="76200" y="185420"/>
                  </a:moveTo>
                  <a:lnTo>
                    <a:pt x="44450" y="185420"/>
                  </a:lnTo>
                  <a:lnTo>
                    <a:pt x="44450" y="198120"/>
                  </a:lnTo>
                  <a:lnTo>
                    <a:pt x="69850" y="198120"/>
                  </a:lnTo>
                  <a:lnTo>
                    <a:pt x="76200" y="1854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67684" y="2699003"/>
              <a:ext cx="76200" cy="21920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326636" y="2354579"/>
              <a:ext cx="4321175" cy="563880"/>
            </a:xfrm>
            <a:custGeom>
              <a:avLst/>
              <a:gdLst/>
              <a:ahLst/>
              <a:cxnLst/>
              <a:rect l="l" t="t" r="r" b="b"/>
              <a:pathLst>
                <a:path w="4321175" h="563880">
                  <a:moveTo>
                    <a:pt x="3474085" y="38100"/>
                  </a:moveTo>
                  <a:lnTo>
                    <a:pt x="3461385" y="31750"/>
                  </a:lnTo>
                  <a:lnTo>
                    <a:pt x="3397885" y="0"/>
                  </a:lnTo>
                  <a:lnTo>
                    <a:pt x="3397885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3397885" y="44450"/>
                  </a:lnTo>
                  <a:lnTo>
                    <a:pt x="3397885" y="76200"/>
                  </a:lnTo>
                  <a:lnTo>
                    <a:pt x="3461385" y="44450"/>
                  </a:lnTo>
                  <a:lnTo>
                    <a:pt x="3474085" y="38100"/>
                  </a:lnTo>
                  <a:close/>
                </a:path>
                <a:path w="4321175" h="563880">
                  <a:moveTo>
                    <a:pt x="4320794" y="486283"/>
                  </a:moveTo>
                  <a:lnTo>
                    <a:pt x="4289056" y="487184"/>
                  </a:lnTo>
                  <a:lnTo>
                    <a:pt x="4282694" y="263525"/>
                  </a:lnTo>
                  <a:lnTo>
                    <a:pt x="4269994" y="263779"/>
                  </a:lnTo>
                  <a:lnTo>
                    <a:pt x="4276356" y="487553"/>
                  </a:lnTo>
                  <a:lnTo>
                    <a:pt x="4244594" y="488442"/>
                  </a:lnTo>
                  <a:lnTo>
                    <a:pt x="4284853" y="563499"/>
                  </a:lnTo>
                  <a:lnTo>
                    <a:pt x="4314279" y="500253"/>
                  </a:lnTo>
                  <a:lnTo>
                    <a:pt x="4320794" y="4862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/>
          <p:nvPr/>
        </p:nvSpPr>
        <p:spPr>
          <a:xfrm>
            <a:off x="3154679" y="3936491"/>
            <a:ext cx="631190" cy="76200"/>
          </a:xfrm>
          <a:custGeom>
            <a:avLst/>
            <a:gdLst/>
            <a:ahLst/>
            <a:cxnLst/>
            <a:rect l="l" t="t" r="r" b="b"/>
            <a:pathLst>
              <a:path w="631189" h="76200">
                <a:moveTo>
                  <a:pt x="554862" y="0"/>
                </a:moveTo>
                <a:lnTo>
                  <a:pt x="554862" y="76199"/>
                </a:lnTo>
                <a:lnTo>
                  <a:pt x="618362" y="44449"/>
                </a:lnTo>
                <a:lnTo>
                  <a:pt x="567562" y="44449"/>
                </a:lnTo>
                <a:lnTo>
                  <a:pt x="567562" y="31749"/>
                </a:lnTo>
                <a:lnTo>
                  <a:pt x="618362" y="31749"/>
                </a:lnTo>
                <a:lnTo>
                  <a:pt x="554862" y="0"/>
                </a:lnTo>
                <a:close/>
              </a:path>
              <a:path w="631189" h="76200">
                <a:moveTo>
                  <a:pt x="554862" y="31749"/>
                </a:moveTo>
                <a:lnTo>
                  <a:pt x="0" y="31749"/>
                </a:lnTo>
                <a:lnTo>
                  <a:pt x="0" y="44449"/>
                </a:lnTo>
                <a:lnTo>
                  <a:pt x="554862" y="44449"/>
                </a:lnTo>
                <a:lnTo>
                  <a:pt x="554862" y="31749"/>
                </a:lnTo>
                <a:close/>
              </a:path>
              <a:path w="631189" h="76200">
                <a:moveTo>
                  <a:pt x="618362" y="31749"/>
                </a:moveTo>
                <a:lnTo>
                  <a:pt x="567562" y="31749"/>
                </a:lnTo>
                <a:lnTo>
                  <a:pt x="567562" y="44449"/>
                </a:lnTo>
                <a:lnTo>
                  <a:pt x="618362" y="44449"/>
                </a:lnTo>
                <a:lnTo>
                  <a:pt x="631062" y="38099"/>
                </a:lnTo>
                <a:lnTo>
                  <a:pt x="618362" y="31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4101084" y="4858511"/>
            <a:ext cx="975360" cy="24574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100" rIns="0" bIns="0" rtlCol="0" vert="horz">
            <a:spAutoFit/>
          </a:bodyPr>
          <a:lstStyle/>
          <a:p>
            <a:pPr marL="234950">
              <a:lnSpc>
                <a:spcPct val="100000"/>
              </a:lnSpc>
              <a:spcBef>
                <a:spcPts val="300"/>
              </a:spcBef>
            </a:pPr>
            <a:r>
              <a:rPr dirty="0" sz="1000" spc="-10">
                <a:latin typeface="Calibri"/>
                <a:cs typeface="Calibri"/>
              </a:rPr>
              <a:t>Calcular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K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4546" y="5846788"/>
            <a:ext cx="146088" cy="11717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635508" y="5622035"/>
            <a:ext cx="1351915" cy="41148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735" rIns="0" bIns="0" rtlCol="0" vert="horz">
            <a:spAutoFit/>
          </a:bodyPr>
          <a:lstStyle/>
          <a:p>
            <a:pPr marL="357505">
              <a:lnSpc>
                <a:spcPct val="100000"/>
              </a:lnSpc>
              <a:spcBef>
                <a:spcPts val="305"/>
              </a:spcBef>
            </a:pPr>
            <a:r>
              <a:rPr dirty="0" sz="1000" spc="-5" b="1">
                <a:latin typeface="Calibri"/>
                <a:cs typeface="Calibri"/>
              </a:rPr>
              <a:t>Regulador</a:t>
            </a:r>
            <a:r>
              <a:rPr dirty="0" sz="1000" spc="-4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P</a:t>
            </a:r>
            <a:endParaRPr sz="1000">
              <a:latin typeface="Calibri"/>
              <a:cs typeface="Calibri"/>
            </a:endParaRPr>
          </a:p>
          <a:p>
            <a:pPr marL="392430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Cambria Math"/>
                <a:cs typeface="Cambria Math"/>
              </a:rPr>
              <a:t>𝑅</a:t>
            </a:r>
            <a:r>
              <a:rPr dirty="0" sz="1000" spc="20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25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=</a:t>
            </a:r>
            <a:r>
              <a:rPr dirty="0" sz="1000" spc="50">
                <a:latin typeface="Cambria Math"/>
                <a:cs typeface="Cambria Math"/>
              </a:rPr>
              <a:t> </a:t>
            </a:r>
            <a:r>
              <a:rPr dirty="0" sz="1000" spc="-10">
                <a:latin typeface="Cambria Math"/>
                <a:cs typeface="Cambria Math"/>
              </a:rPr>
              <a:t>𝐾</a:t>
            </a:r>
            <a:r>
              <a:rPr dirty="0" baseline="-15873" sz="1050" spc="-15">
                <a:latin typeface="Cambria Math"/>
                <a:cs typeface="Cambria Math"/>
              </a:rPr>
              <a:t>𝑝</a:t>
            </a:r>
            <a:endParaRPr baseline="-15873" sz="1050">
              <a:latin typeface="Cambria Math"/>
              <a:cs typeface="Cambria Math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9556750" y="5472429"/>
            <a:ext cx="1786889" cy="711200"/>
            <a:chOff x="9556750" y="5472429"/>
            <a:chExt cx="1786889" cy="711200"/>
          </a:xfrm>
        </p:grpSpPr>
        <p:sp>
          <p:nvSpPr>
            <p:cNvPr id="32" name="object 32"/>
            <p:cNvSpPr/>
            <p:nvPr/>
          </p:nvSpPr>
          <p:spPr>
            <a:xfrm>
              <a:off x="9563100" y="5478779"/>
              <a:ext cx="1774189" cy="698500"/>
            </a:xfrm>
            <a:custGeom>
              <a:avLst/>
              <a:gdLst/>
              <a:ahLst/>
              <a:cxnLst/>
              <a:rect l="l" t="t" r="r" b="b"/>
              <a:pathLst>
                <a:path w="1774190" h="698500">
                  <a:moveTo>
                    <a:pt x="0" y="697992"/>
                  </a:moveTo>
                  <a:lnTo>
                    <a:pt x="1773936" y="697992"/>
                  </a:lnTo>
                  <a:lnTo>
                    <a:pt x="1773936" y="0"/>
                  </a:lnTo>
                  <a:lnTo>
                    <a:pt x="0" y="0"/>
                  </a:lnTo>
                  <a:lnTo>
                    <a:pt x="0" y="69799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857866" y="5793816"/>
              <a:ext cx="146050" cy="117170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1272539" y="3968241"/>
            <a:ext cx="4115435" cy="2136140"/>
            <a:chOff x="1272539" y="3968241"/>
            <a:chExt cx="4115435" cy="2136140"/>
          </a:xfrm>
        </p:grpSpPr>
        <p:sp>
          <p:nvSpPr>
            <p:cNvPr id="35" name="object 35"/>
            <p:cNvSpPr/>
            <p:nvPr/>
          </p:nvSpPr>
          <p:spPr>
            <a:xfrm>
              <a:off x="1272539" y="3968241"/>
              <a:ext cx="185420" cy="1654810"/>
            </a:xfrm>
            <a:custGeom>
              <a:avLst/>
              <a:gdLst/>
              <a:ahLst/>
              <a:cxnLst/>
              <a:rect l="l" t="t" r="r" b="b"/>
              <a:pathLst>
                <a:path w="185419" h="1654810">
                  <a:moveTo>
                    <a:pt x="31750" y="1578228"/>
                  </a:moveTo>
                  <a:lnTo>
                    <a:pt x="0" y="1578228"/>
                  </a:lnTo>
                  <a:lnTo>
                    <a:pt x="38100" y="1654479"/>
                  </a:lnTo>
                  <a:lnTo>
                    <a:pt x="69854" y="1590928"/>
                  </a:lnTo>
                  <a:lnTo>
                    <a:pt x="31750" y="1590928"/>
                  </a:lnTo>
                  <a:lnTo>
                    <a:pt x="31750" y="1578228"/>
                  </a:lnTo>
                  <a:close/>
                </a:path>
                <a:path w="185419" h="1654810">
                  <a:moveTo>
                    <a:pt x="185038" y="0"/>
                  </a:moveTo>
                  <a:lnTo>
                    <a:pt x="31750" y="0"/>
                  </a:lnTo>
                  <a:lnTo>
                    <a:pt x="31750" y="1590928"/>
                  </a:lnTo>
                  <a:lnTo>
                    <a:pt x="44450" y="1590928"/>
                  </a:lnTo>
                  <a:lnTo>
                    <a:pt x="44450" y="12699"/>
                  </a:lnTo>
                  <a:lnTo>
                    <a:pt x="38100" y="12699"/>
                  </a:lnTo>
                  <a:lnTo>
                    <a:pt x="44450" y="6349"/>
                  </a:lnTo>
                  <a:lnTo>
                    <a:pt x="185038" y="6349"/>
                  </a:lnTo>
                  <a:lnTo>
                    <a:pt x="185038" y="0"/>
                  </a:lnTo>
                  <a:close/>
                </a:path>
                <a:path w="185419" h="1654810">
                  <a:moveTo>
                    <a:pt x="76200" y="1578228"/>
                  </a:moveTo>
                  <a:lnTo>
                    <a:pt x="44450" y="1578228"/>
                  </a:lnTo>
                  <a:lnTo>
                    <a:pt x="44450" y="1590928"/>
                  </a:lnTo>
                  <a:lnTo>
                    <a:pt x="69854" y="1590928"/>
                  </a:lnTo>
                  <a:lnTo>
                    <a:pt x="76200" y="1578228"/>
                  </a:lnTo>
                  <a:close/>
                </a:path>
                <a:path w="185419" h="1654810">
                  <a:moveTo>
                    <a:pt x="44450" y="6349"/>
                  </a:moveTo>
                  <a:lnTo>
                    <a:pt x="38100" y="12699"/>
                  </a:lnTo>
                  <a:lnTo>
                    <a:pt x="44450" y="12699"/>
                  </a:lnTo>
                  <a:lnTo>
                    <a:pt x="44450" y="6349"/>
                  </a:lnTo>
                  <a:close/>
                </a:path>
                <a:path w="185419" h="1654810">
                  <a:moveTo>
                    <a:pt x="185038" y="6349"/>
                  </a:moveTo>
                  <a:lnTo>
                    <a:pt x="44450" y="6349"/>
                  </a:lnTo>
                  <a:lnTo>
                    <a:pt x="44450" y="12699"/>
                  </a:lnTo>
                  <a:lnTo>
                    <a:pt x="185038" y="12699"/>
                  </a:lnTo>
                  <a:lnTo>
                    <a:pt x="185038" y="63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96283" y="5559551"/>
              <a:ext cx="1584960" cy="538480"/>
            </a:xfrm>
            <a:custGeom>
              <a:avLst/>
              <a:gdLst/>
              <a:ahLst/>
              <a:cxnLst/>
              <a:rect l="l" t="t" r="r" b="b"/>
              <a:pathLst>
                <a:path w="1584960" h="538479">
                  <a:moveTo>
                    <a:pt x="0" y="537972"/>
                  </a:moveTo>
                  <a:lnTo>
                    <a:pt x="1584960" y="537972"/>
                  </a:lnTo>
                  <a:lnTo>
                    <a:pt x="1584960" y="0"/>
                  </a:lnTo>
                  <a:lnTo>
                    <a:pt x="0" y="0"/>
                  </a:lnTo>
                  <a:lnTo>
                    <a:pt x="0" y="53797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" name="object 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61230" y="5866383"/>
              <a:ext cx="144526" cy="117157"/>
            </a:xfrm>
            <a:prstGeom prst="rect">
              <a:avLst/>
            </a:prstGeom>
          </p:spPr>
        </p:pic>
      </p:grpSp>
      <p:sp>
        <p:nvSpPr>
          <p:cNvPr id="38" name="object 38"/>
          <p:cNvSpPr txBox="1"/>
          <p:nvPr/>
        </p:nvSpPr>
        <p:spPr>
          <a:xfrm>
            <a:off x="9738868" y="5749848"/>
            <a:ext cx="6197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𝑅</a:t>
            </a:r>
            <a:r>
              <a:rPr dirty="0" sz="1000" spc="18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26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=</a:t>
            </a:r>
            <a:r>
              <a:rPr dirty="0" sz="1000" spc="40">
                <a:latin typeface="Cambria Math"/>
                <a:cs typeface="Cambria Math"/>
              </a:rPr>
              <a:t> </a:t>
            </a:r>
            <a:r>
              <a:rPr dirty="0" sz="1000" spc="-15">
                <a:latin typeface="Cambria Math"/>
                <a:cs typeface="Cambria Math"/>
              </a:rPr>
              <a:t>𝐾</a:t>
            </a:r>
            <a:r>
              <a:rPr dirty="0" baseline="-15873" sz="1050" spc="-22">
                <a:latin typeface="Cambria Math"/>
                <a:cs typeface="Cambria Math"/>
              </a:rPr>
              <a:t>𝑑</a:t>
            </a:r>
            <a:endParaRPr baseline="-15873" sz="105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0349611" y="5697804"/>
            <a:ext cx="788035" cy="158115"/>
          </a:xfrm>
          <a:custGeom>
            <a:avLst/>
            <a:gdLst/>
            <a:ahLst/>
            <a:cxnLst/>
            <a:rect l="l" t="t" r="r" b="b"/>
            <a:pathLst>
              <a:path w="788034" h="158114">
                <a:moveTo>
                  <a:pt x="50165" y="4762"/>
                </a:moveTo>
                <a:lnTo>
                  <a:pt x="48514" y="0"/>
                </a:lnTo>
                <a:lnTo>
                  <a:pt x="40005" y="3073"/>
                </a:lnTo>
                <a:lnTo>
                  <a:pt x="32575" y="7518"/>
                </a:lnTo>
                <a:lnTo>
                  <a:pt x="11772" y="47879"/>
                </a:lnTo>
                <a:lnTo>
                  <a:pt x="11176" y="58610"/>
                </a:lnTo>
                <a:lnTo>
                  <a:pt x="11772" y="69380"/>
                </a:lnTo>
                <a:lnTo>
                  <a:pt x="32524" y="109677"/>
                </a:lnTo>
                <a:lnTo>
                  <a:pt x="48514" y="117170"/>
                </a:lnTo>
                <a:lnTo>
                  <a:pt x="50038" y="112407"/>
                </a:lnTo>
                <a:lnTo>
                  <a:pt x="43345" y="109461"/>
                </a:lnTo>
                <a:lnTo>
                  <a:pt x="37566" y="105346"/>
                </a:lnTo>
                <a:lnTo>
                  <a:pt x="22263" y="68338"/>
                </a:lnTo>
                <a:lnTo>
                  <a:pt x="21844" y="58000"/>
                </a:lnTo>
                <a:lnTo>
                  <a:pt x="22263" y="48006"/>
                </a:lnTo>
                <a:lnTo>
                  <a:pt x="37592" y="11785"/>
                </a:lnTo>
                <a:lnTo>
                  <a:pt x="43395" y="7708"/>
                </a:lnTo>
                <a:lnTo>
                  <a:pt x="50165" y="4762"/>
                </a:lnTo>
                <a:close/>
              </a:path>
              <a:path w="788034" h="158114">
                <a:moveTo>
                  <a:pt x="382778" y="58610"/>
                </a:moveTo>
                <a:lnTo>
                  <a:pt x="373126" y="20535"/>
                </a:lnTo>
                <a:lnTo>
                  <a:pt x="345440" y="0"/>
                </a:lnTo>
                <a:lnTo>
                  <a:pt x="343789" y="4762"/>
                </a:lnTo>
                <a:lnTo>
                  <a:pt x="350545" y="7708"/>
                </a:lnTo>
                <a:lnTo>
                  <a:pt x="356374" y="11785"/>
                </a:lnTo>
                <a:lnTo>
                  <a:pt x="371678" y="48006"/>
                </a:lnTo>
                <a:lnTo>
                  <a:pt x="372110" y="58000"/>
                </a:lnTo>
                <a:lnTo>
                  <a:pt x="371678" y="68338"/>
                </a:lnTo>
                <a:lnTo>
                  <a:pt x="356374" y="105346"/>
                </a:lnTo>
                <a:lnTo>
                  <a:pt x="343916" y="112407"/>
                </a:lnTo>
                <a:lnTo>
                  <a:pt x="345440" y="117170"/>
                </a:lnTo>
                <a:lnTo>
                  <a:pt x="377355" y="88430"/>
                </a:lnTo>
                <a:lnTo>
                  <a:pt x="382168" y="69380"/>
                </a:lnTo>
                <a:lnTo>
                  <a:pt x="382778" y="58610"/>
                </a:lnTo>
                <a:close/>
              </a:path>
              <a:path w="788034" h="158114">
                <a:moveTo>
                  <a:pt x="446405" y="4762"/>
                </a:moveTo>
                <a:lnTo>
                  <a:pt x="444754" y="0"/>
                </a:lnTo>
                <a:lnTo>
                  <a:pt x="436245" y="3073"/>
                </a:lnTo>
                <a:lnTo>
                  <a:pt x="428802" y="7518"/>
                </a:lnTo>
                <a:lnTo>
                  <a:pt x="408012" y="47879"/>
                </a:lnTo>
                <a:lnTo>
                  <a:pt x="407416" y="58610"/>
                </a:lnTo>
                <a:lnTo>
                  <a:pt x="408012" y="69380"/>
                </a:lnTo>
                <a:lnTo>
                  <a:pt x="428764" y="109677"/>
                </a:lnTo>
                <a:lnTo>
                  <a:pt x="444754" y="117170"/>
                </a:lnTo>
                <a:lnTo>
                  <a:pt x="446278" y="112407"/>
                </a:lnTo>
                <a:lnTo>
                  <a:pt x="439585" y="109461"/>
                </a:lnTo>
                <a:lnTo>
                  <a:pt x="433806" y="105346"/>
                </a:lnTo>
                <a:lnTo>
                  <a:pt x="418503" y="68338"/>
                </a:lnTo>
                <a:lnTo>
                  <a:pt x="418084" y="58000"/>
                </a:lnTo>
                <a:lnTo>
                  <a:pt x="418503" y="48006"/>
                </a:lnTo>
                <a:lnTo>
                  <a:pt x="433832" y="11785"/>
                </a:lnTo>
                <a:lnTo>
                  <a:pt x="439635" y="7708"/>
                </a:lnTo>
                <a:lnTo>
                  <a:pt x="446405" y="4762"/>
                </a:lnTo>
                <a:close/>
              </a:path>
              <a:path w="788034" h="158114">
                <a:moveTo>
                  <a:pt x="777494" y="58610"/>
                </a:moveTo>
                <a:lnTo>
                  <a:pt x="767842" y="20535"/>
                </a:lnTo>
                <a:lnTo>
                  <a:pt x="740156" y="0"/>
                </a:lnTo>
                <a:lnTo>
                  <a:pt x="738505" y="4762"/>
                </a:lnTo>
                <a:lnTo>
                  <a:pt x="745261" y="7708"/>
                </a:lnTo>
                <a:lnTo>
                  <a:pt x="751090" y="11785"/>
                </a:lnTo>
                <a:lnTo>
                  <a:pt x="766394" y="48006"/>
                </a:lnTo>
                <a:lnTo>
                  <a:pt x="766826" y="58000"/>
                </a:lnTo>
                <a:lnTo>
                  <a:pt x="766394" y="68338"/>
                </a:lnTo>
                <a:lnTo>
                  <a:pt x="751090" y="105346"/>
                </a:lnTo>
                <a:lnTo>
                  <a:pt x="738632" y="112407"/>
                </a:lnTo>
                <a:lnTo>
                  <a:pt x="740156" y="117170"/>
                </a:lnTo>
                <a:lnTo>
                  <a:pt x="772071" y="88430"/>
                </a:lnTo>
                <a:lnTo>
                  <a:pt x="776884" y="69380"/>
                </a:lnTo>
                <a:lnTo>
                  <a:pt x="777494" y="58610"/>
                </a:lnTo>
                <a:close/>
              </a:path>
              <a:path w="788034" h="158114">
                <a:moveTo>
                  <a:pt x="787908" y="150215"/>
                </a:moveTo>
                <a:lnTo>
                  <a:pt x="0" y="150215"/>
                </a:lnTo>
                <a:lnTo>
                  <a:pt x="0" y="157835"/>
                </a:lnTo>
                <a:lnTo>
                  <a:pt x="787908" y="157835"/>
                </a:lnTo>
                <a:lnTo>
                  <a:pt x="787908" y="1502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10078211" y="5506008"/>
            <a:ext cx="1018540" cy="325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ts val="118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Regulador</a:t>
            </a:r>
            <a:r>
              <a:rPr dirty="0" sz="1000" spc="-4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PID</a:t>
            </a:r>
            <a:endParaRPr sz="1000">
              <a:latin typeface="Calibri"/>
              <a:cs typeface="Calibri"/>
            </a:endParaRPr>
          </a:p>
          <a:p>
            <a:pPr marL="324485">
              <a:lnSpc>
                <a:spcPts val="1180"/>
              </a:lnSpc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1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 𝑎</a:t>
            </a:r>
            <a:r>
              <a:rPr dirty="0" sz="1000" spc="60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2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 𝑏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070592" y="5835192"/>
            <a:ext cx="829944" cy="2965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5080">
              <a:lnSpc>
                <a:spcPts val="107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1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2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  <a:p>
            <a:pPr algn="r" marR="59690">
              <a:lnSpc>
                <a:spcPts val="1070"/>
              </a:lnSpc>
            </a:pPr>
            <a:r>
              <a:rPr dirty="0" sz="1000" spc="-5">
                <a:latin typeface="Calibri"/>
                <a:cs typeface="Calibri"/>
              </a:rPr>
              <a:t>con </a:t>
            </a:r>
            <a:r>
              <a:rPr dirty="0" sz="1000" spc="-5">
                <a:latin typeface="Cambria Math"/>
                <a:cs typeface="Cambria Math"/>
              </a:rPr>
              <a:t>0</a:t>
            </a:r>
            <a:r>
              <a:rPr dirty="0" sz="1000" spc="4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𝑎</a:t>
            </a:r>
            <a:r>
              <a:rPr dirty="0" sz="1000" spc="7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5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165346" y="5822391"/>
            <a:ext cx="211454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𝑅</a:t>
            </a:r>
            <a:r>
              <a:rPr dirty="0" sz="1000" spc="1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725670" y="5920574"/>
            <a:ext cx="287020" cy="7620"/>
          </a:xfrm>
          <a:custGeom>
            <a:avLst/>
            <a:gdLst/>
            <a:ahLst/>
            <a:cxnLst/>
            <a:rect l="l" t="t" r="r" b="b"/>
            <a:pathLst>
              <a:path w="287020" h="7620">
                <a:moveTo>
                  <a:pt x="286512" y="0"/>
                </a:moveTo>
                <a:lnTo>
                  <a:pt x="0" y="0"/>
                </a:lnTo>
                <a:lnTo>
                  <a:pt x="0" y="7620"/>
                </a:lnTo>
                <a:lnTo>
                  <a:pt x="286512" y="7620"/>
                </a:lnTo>
                <a:lnTo>
                  <a:pt x="286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4255261" y="5586171"/>
            <a:ext cx="767080" cy="3175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ts val="115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Regulador</a:t>
            </a:r>
            <a:r>
              <a:rPr dirty="0" sz="1000" spc="-4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PI</a:t>
            </a:r>
            <a:endParaRPr sz="1000">
              <a:latin typeface="Calibri"/>
              <a:cs typeface="Calibri"/>
            </a:endParaRPr>
          </a:p>
          <a:p>
            <a:pPr marL="470534">
              <a:lnSpc>
                <a:spcPts val="1150"/>
              </a:lnSpc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2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3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𝑏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429505" y="5907735"/>
            <a:ext cx="6216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95"/>
              </a:spcBef>
            </a:pPr>
            <a:r>
              <a:rPr dirty="0" baseline="36111" sz="1500" spc="-7">
                <a:latin typeface="Cambria Math"/>
                <a:cs typeface="Cambria Math"/>
              </a:rPr>
              <a:t>=</a:t>
            </a:r>
            <a:r>
              <a:rPr dirty="0" baseline="36111" sz="1500" spc="67">
                <a:latin typeface="Cambria Math"/>
                <a:cs typeface="Cambria Math"/>
              </a:rPr>
              <a:t> </a:t>
            </a:r>
            <a:r>
              <a:rPr dirty="0" baseline="36111" sz="1500" spc="-44">
                <a:latin typeface="Cambria Math"/>
                <a:cs typeface="Cambria Math"/>
              </a:rPr>
              <a:t>𝐾</a:t>
            </a:r>
            <a:r>
              <a:rPr dirty="0" baseline="35714" sz="1050" spc="-44">
                <a:latin typeface="Cambria Math"/>
                <a:cs typeface="Cambria Math"/>
              </a:rPr>
              <a:t>𝑖</a:t>
            </a:r>
            <a:r>
              <a:rPr dirty="0" baseline="35714" sz="1050" spc="97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1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1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577583" y="3613403"/>
            <a:ext cx="1696720" cy="721360"/>
          </a:xfrm>
          <a:custGeom>
            <a:avLst/>
            <a:gdLst/>
            <a:ahLst/>
            <a:cxnLst/>
            <a:rect l="l" t="t" r="r" b="b"/>
            <a:pathLst>
              <a:path w="1696720" h="721360">
                <a:moveTo>
                  <a:pt x="0" y="360426"/>
                </a:moveTo>
                <a:lnTo>
                  <a:pt x="848106" y="0"/>
                </a:lnTo>
                <a:lnTo>
                  <a:pt x="1696212" y="360426"/>
                </a:lnTo>
                <a:lnTo>
                  <a:pt x="848106" y="720852"/>
                </a:lnTo>
                <a:lnTo>
                  <a:pt x="0" y="360426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267712" y="3165347"/>
            <a:ext cx="2359660" cy="2393950"/>
          </a:xfrm>
          <a:custGeom>
            <a:avLst/>
            <a:gdLst/>
            <a:ahLst/>
            <a:cxnLst/>
            <a:rect l="l" t="t" r="r" b="b"/>
            <a:pathLst>
              <a:path w="2359660" h="2393950">
                <a:moveTo>
                  <a:pt x="1343406" y="0"/>
                </a:moveTo>
                <a:lnTo>
                  <a:pt x="1330706" y="0"/>
                </a:lnTo>
                <a:lnTo>
                  <a:pt x="1330706" y="218313"/>
                </a:lnTo>
                <a:lnTo>
                  <a:pt x="31750" y="218313"/>
                </a:lnTo>
                <a:lnTo>
                  <a:pt x="31750" y="373126"/>
                </a:lnTo>
                <a:lnTo>
                  <a:pt x="0" y="373126"/>
                </a:lnTo>
                <a:lnTo>
                  <a:pt x="38100" y="449326"/>
                </a:lnTo>
                <a:lnTo>
                  <a:pt x="69850" y="385826"/>
                </a:lnTo>
                <a:lnTo>
                  <a:pt x="76200" y="373126"/>
                </a:lnTo>
                <a:lnTo>
                  <a:pt x="44450" y="373126"/>
                </a:lnTo>
                <a:lnTo>
                  <a:pt x="44450" y="231013"/>
                </a:lnTo>
                <a:lnTo>
                  <a:pt x="1343406" y="231013"/>
                </a:lnTo>
                <a:lnTo>
                  <a:pt x="1343406" y="218313"/>
                </a:lnTo>
                <a:lnTo>
                  <a:pt x="1343406" y="0"/>
                </a:lnTo>
                <a:close/>
              </a:path>
              <a:path w="2359660" h="2393950">
                <a:moveTo>
                  <a:pt x="2359152" y="2317369"/>
                </a:moveTo>
                <a:lnTo>
                  <a:pt x="2327402" y="2317369"/>
                </a:lnTo>
                <a:lnTo>
                  <a:pt x="2327402" y="1938528"/>
                </a:lnTo>
                <a:lnTo>
                  <a:pt x="2314702" y="1938528"/>
                </a:lnTo>
                <a:lnTo>
                  <a:pt x="2314702" y="2317369"/>
                </a:lnTo>
                <a:lnTo>
                  <a:pt x="2282952" y="2317369"/>
                </a:lnTo>
                <a:lnTo>
                  <a:pt x="2321052" y="2393569"/>
                </a:lnTo>
                <a:lnTo>
                  <a:pt x="2352802" y="2330069"/>
                </a:lnTo>
                <a:lnTo>
                  <a:pt x="2359152" y="2317369"/>
                </a:lnTo>
                <a:close/>
              </a:path>
              <a:path w="2359660" h="2393950">
                <a:moveTo>
                  <a:pt x="2359152" y="1616710"/>
                </a:moveTo>
                <a:lnTo>
                  <a:pt x="2327402" y="1616710"/>
                </a:lnTo>
                <a:lnTo>
                  <a:pt x="2327402" y="1077468"/>
                </a:lnTo>
                <a:lnTo>
                  <a:pt x="2314702" y="1077468"/>
                </a:lnTo>
                <a:lnTo>
                  <a:pt x="2314702" y="1616710"/>
                </a:lnTo>
                <a:lnTo>
                  <a:pt x="2282952" y="1616710"/>
                </a:lnTo>
                <a:lnTo>
                  <a:pt x="2321052" y="1692910"/>
                </a:lnTo>
                <a:lnTo>
                  <a:pt x="2352802" y="1629410"/>
                </a:lnTo>
                <a:lnTo>
                  <a:pt x="2359152" y="1616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7105268" y="3748785"/>
            <a:ext cx="640080" cy="436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3345" marR="39370" indent="-4445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libri"/>
                <a:cs typeface="Calibri"/>
              </a:rPr>
              <a:t>R(z)</a:t>
            </a:r>
            <a:r>
              <a:rPr dirty="0" sz="900" spc="-25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c</a:t>
            </a:r>
            <a:r>
              <a:rPr dirty="0" sz="900" spc="-5">
                <a:latin typeface="Calibri"/>
                <a:cs typeface="Calibri"/>
              </a:rPr>
              <a:t>u</a:t>
            </a:r>
            <a:r>
              <a:rPr dirty="0" sz="900">
                <a:latin typeface="Calibri"/>
                <a:cs typeface="Calibri"/>
              </a:rPr>
              <a:t>m</a:t>
            </a:r>
            <a:r>
              <a:rPr dirty="0" sz="900" spc="-5">
                <a:latin typeface="Calibri"/>
                <a:cs typeface="Calibri"/>
              </a:rPr>
              <a:t>pl</a:t>
            </a:r>
            <a:r>
              <a:rPr dirty="0" sz="900">
                <a:latin typeface="Calibri"/>
                <a:cs typeface="Calibri"/>
              </a:rPr>
              <a:t>e  </a:t>
            </a:r>
            <a:r>
              <a:rPr dirty="0" sz="900" spc="-5">
                <a:latin typeface="Calibri"/>
                <a:cs typeface="Calibri"/>
              </a:rPr>
              <a:t>requisitos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900" spc="-5">
                <a:latin typeface="Calibri"/>
                <a:cs typeface="Calibri"/>
              </a:rPr>
              <a:t>estacionarios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0306939" y="4066413"/>
            <a:ext cx="287020" cy="7620"/>
          </a:xfrm>
          <a:custGeom>
            <a:avLst/>
            <a:gdLst/>
            <a:ahLst/>
            <a:cxnLst/>
            <a:rect l="l" t="t" r="r" b="b"/>
            <a:pathLst>
              <a:path w="287020" h="7620">
                <a:moveTo>
                  <a:pt x="286511" y="0"/>
                </a:moveTo>
                <a:lnTo>
                  <a:pt x="0" y="0"/>
                </a:lnTo>
                <a:lnTo>
                  <a:pt x="0" y="7620"/>
                </a:lnTo>
                <a:lnTo>
                  <a:pt x="286511" y="7620"/>
                </a:lnTo>
                <a:lnTo>
                  <a:pt x="2865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9646919" y="3704844"/>
            <a:ext cx="1606550" cy="53848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735" rIns="0" bIns="0" rtlCol="0" vert="horz">
            <a:spAutoFit/>
          </a:bodyPr>
          <a:lstStyle/>
          <a:p>
            <a:pPr algn="ctr">
              <a:lnSpc>
                <a:spcPts val="1150"/>
              </a:lnSpc>
              <a:spcBef>
                <a:spcPts val="305"/>
              </a:spcBef>
            </a:pPr>
            <a:r>
              <a:rPr dirty="0" sz="1000" spc="-5">
                <a:latin typeface="Calibri"/>
                <a:cs typeface="Calibri"/>
              </a:rPr>
              <a:t>Añadir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acción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integral</a:t>
            </a:r>
            <a:endParaRPr sz="1000">
              <a:latin typeface="Calibri"/>
              <a:cs typeface="Calibri"/>
            </a:endParaRPr>
          </a:p>
          <a:p>
            <a:pPr algn="ctr">
              <a:lnSpc>
                <a:spcPts val="1150"/>
              </a:lnSpc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3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𝑏</a:t>
            </a:r>
            <a:endParaRPr sz="1000">
              <a:latin typeface="Cambria Math"/>
              <a:cs typeface="Cambria Math"/>
            </a:endParaRPr>
          </a:p>
          <a:p>
            <a:pPr algn="ctr" marL="2540">
              <a:lnSpc>
                <a:spcPct val="100000"/>
              </a:lnSpc>
              <a:spcBef>
                <a:spcPts val="229"/>
              </a:spcBef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2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6531609" y="3936491"/>
            <a:ext cx="3115945" cy="2230120"/>
            <a:chOff x="6531609" y="3936491"/>
            <a:chExt cx="3115945" cy="2230120"/>
          </a:xfrm>
        </p:grpSpPr>
        <p:sp>
          <p:nvSpPr>
            <p:cNvPr id="52" name="object 52"/>
            <p:cNvSpPr/>
            <p:nvPr/>
          </p:nvSpPr>
          <p:spPr>
            <a:xfrm>
              <a:off x="8273795" y="3936491"/>
              <a:ext cx="1373505" cy="76200"/>
            </a:xfrm>
            <a:custGeom>
              <a:avLst/>
              <a:gdLst/>
              <a:ahLst/>
              <a:cxnLst/>
              <a:rect l="l" t="t" r="r" b="b"/>
              <a:pathLst>
                <a:path w="1373504" h="76200">
                  <a:moveTo>
                    <a:pt x="1297304" y="0"/>
                  </a:moveTo>
                  <a:lnTo>
                    <a:pt x="1297304" y="76199"/>
                  </a:lnTo>
                  <a:lnTo>
                    <a:pt x="1360804" y="44449"/>
                  </a:lnTo>
                  <a:lnTo>
                    <a:pt x="1310004" y="44449"/>
                  </a:lnTo>
                  <a:lnTo>
                    <a:pt x="1310004" y="31749"/>
                  </a:lnTo>
                  <a:lnTo>
                    <a:pt x="1360804" y="31749"/>
                  </a:lnTo>
                  <a:lnTo>
                    <a:pt x="1297304" y="0"/>
                  </a:lnTo>
                  <a:close/>
                </a:path>
                <a:path w="1373504" h="76200">
                  <a:moveTo>
                    <a:pt x="1297304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1297304" y="44449"/>
                  </a:lnTo>
                  <a:lnTo>
                    <a:pt x="1297304" y="31749"/>
                  </a:lnTo>
                  <a:close/>
                </a:path>
                <a:path w="1373504" h="76200">
                  <a:moveTo>
                    <a:pt x="1360804" y="31749"/>
                  </a:moveTo>
                  <a:lnTo>
                    <a:pt x="1310004" y="31749"/>
                  </a:lnTo>
                  <a:lnTo>
                    <a:pt x="1310004" y="44449"/>
                  </a:lnTo>
                  <a:lnTo>
                    <a:pt x="1360804" y="44449"/>
                  </a:lnTo>
                  <a:lnTo>
                    <a:pt x="1373504" y="38099"/>
                  </a:lnTo>
                  <a:lnTo>
                    <a:pt x="1360804" y="317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6537959" y="5497067"/>
              <a:ext cx="1774189" cy="662940"/>
            </a:xfrm>
            <a:custGeom>
              <a:avLst/>
              <a:gdLst/>
              <a:ahLst/>
              <a:cxnLst/>
              <a:rect l="l" t="t" r="r" b="b"/>
              <a:pathLst>
                <a:path w="1774190" h="662939">
                  <a:moveTo>
                    <a:pt x="0" y="662939"/>
                  </a:moveTo>
                  <a:lnTo>
                    <a:pt x="1773936" y="662939"/>
                  </a:lnTo>
                  <a:lnTo>
                    <a:pt x="1773936" y="0"/>
                  </a:lnTo>
                  <a:lnTo>
                    <a:pt x="0" y="0"/>
                  </a:lnTo>
                  <a:lnTo>
                    <a:pt x="0" y="66293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" name="object 5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082789" y="5776302"/>
              <a:ext cx="144652" cy="117170"/>
            </a:xfrm>
            <a:prstGeom prst="rect">
              <a:avLst/>
            </a:prstGeom>
          </p:spPr>
        </p:pic>
      </p:grpSp>
      <p:sp>
        <p:nvSpPr>
          <p:cNvPr id="55" name="object 55"/>
          <p:cNvSpPr txBox="1"/>
          <p:nvPr/>
        </p:nvSpPr>
        <p:spPr>
          <a:xfrm>
            <a:off x="9962388" y="4858511"/>
            <a:ext cx="975360" cy="24574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38100" rIns="0" bIns="0" rtlCol="0" vert="horz">
            <a:spAutoFit/>
          </a:bodyPr>
          <a:lstStyle/>
          <a:p>
            <a:pPr marL="235585">
              <a:lnSpc>
                <a:spcPct val="100000"/>
              </a:lnSpc>
              <a:spcBef>
                <a:spcPts val="300"/>
              </a:spcBef>
            </a:pPr>
            <a:r>
              <a:rPr dirty="0" sz="1000" spc="-10">
                <a:latin typeface="Calibri"/>
                <a:cs typeface="Calibri"/>
              </a:rPr>
              <a:t>Calcular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K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0411968" y="4242815"/>
            <a:ext cx="76200" cy="615950"/>
          </a:xfrm>
          <a:custGeom>
            <a:avLst/>
            <a:gdLst/>
            <a:ahLst/>
            <a:cxnLst/>
            <a:rect l="l" t="t" r="r" b="b"/>
            <a:pathLst>
              <a:path w="76200" h="615950">
                <a:moveTo>
                  <a:pt x="31750" y="539241"/>
                </a:moveTo>
                <a:lnTo>
                  <a:pt x="0" y="539241"/>
                </a:lnTo>
                <a:lnTo>
                  <a:pt x="38100" y="615441"/>
                </a:lnTo>
                <a:lnTo>
                  <a:pt x="69850" y="551941"/>
                </a:lnTo>
                <a:lnTo>
                  <a:pt x="31750" y="551941"/>
                </a:lnTo>
                <a:lnTo>
                  <a:pt x="31750" y="539241"/>
                </a:lnTo>
                <a:close/>
              </a:path>
              <a:path w="76200" h="615950">
                <a:moveTo>
                  <a:pt x="44450" y="0"/>
                </a:moveTo>
                <a:lnTo>
                  <a:pt x="31750" y="0"/>
                </a:lnTo>
                <a:lnTo>
                  <a:pt x="31750" y="551941"/>
                </a:lnTo>
                <a:lnTo>
                  <a:pt x="44450" y="551941"/>
                </a:lnTo>
                <a:lnTo>
                  <a:pt x="44450" y="0"/>
                </a:lnTo>
                <a:close/>
              </a:path>
              <a:path w="76200" h="615950">
                <a:moveTo>
                  <a:pt x="76200" y="539241"/>
                </a:moveTo>
                <a:lnTo>
                  <a:pt x="44450" y="539241"/>
                </a:lnTo>
                <a:lnTo>
                  <a:pt x="44450" y="551941"/>
                </a:lnTo>
                <a:lnTo>
                  <a:pt x="69850" y="551941"/>
                </a:lnTo>
                <a:lnTo>
                  <a:pt x="76200" y="5392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0411968" y="5103876"/>
            <a:ext cx="76200" cy="375285"/>
          </a:xfrm>
          <a:custGeom>
            <a:avLst/>
            <a:gdLst/>
            <a:ahLst/>
            <a:cxnLst/>
            <a:rect l="l" t="t" r="r" b="b"/>
            <a:pathLst>
              <a:path w="76200" h="375285">
                <a:moveTo>
                  <a:pt x="31750" y="298704"/>
                </a:moveTo>
                <a:lnTo>
                  <a:pt x="0" y="298704"/>
                </a:lnTo>
                <a:lnTo>
                  <a:pt x="38100" y="374904"/>
                </a:lnTo>
                <a:lnTo>
                  <a:pt x="69850" y="311404"/>
                </a:lnTo>
                <a:lnTo>
                  <a:pt x="31750" y="311404"/>
                </a:lnTo>
                <a:lnTo>
                  <a:pt x="31750" y="298704"/>
                </a:lnTo>
                <a:close/>
              </a:path>
              <a:path w="76200" h="375285">
                <a:moveTo>
                  <a:pt x="44450" y="0"/>
                </a:moveTo>
                <a:lnTo>
                  <a:pt x="31750" y="0"/>
                </a:lnTo>
                <a:lnTo>
                  <a:pt x="31750" y="311404"/>
                </a:lnTo>
                <a:lnTo>
                  <a:pt x="44450" y="311404"/>
                </a:lnTo>
                <a:lnTo>
                  <a:pt x="44450" y="0"/>
                </a:lnTo>
                <a:close/>
              </a:path>
              <a:path w="76200" h="375285">
                <a:moveTo>
                  <a:pt x="76200" y="298704"/>
                </a:moveTo>
                <a:lnTo>
                  <a:pt x="44450" y="298704"/>
                </a:lnTo>
                <a:lnTo>
                  <a:pt x="44450" y="311404"/>
                </a:lnTo>
                <a:lnTo>
                  <a:pt x="69850" y="311404"/>
                </a:lnTo>
                <a:lnTo>
                  <a:pt x="76200" y="298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6961885" y="5732475"/>
            <a:ext cx="6216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𝑅</a:t>
            </a:r>
            <a:r>
              <a:rPr dirty="0" sz="1000" spc="19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25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=</a:t>
            </a:r>
            <a:r>
              <a:rPr dirty="0" sz="1000" spc="50">
                <a:latin typeface="Cambria Math"/>
                <a:cs typeface="Cambria Math"/>
              </a:rPr>
              <a:t> </a:t>
            </a:r>
            <a:r>
              <a:rPr dirty="0" sz="1000" spc="-15">
                <a:latin typeface="Cambria Math"/>
                <a:cs typeface="Cambria Math"/>
              </a:rPr>
              <a:t>𝐾</a:t>
            </a:r>
            <a:r>
              <a:rPr dirty="0" baseline="-15873" sz="1050" spc="-22">
                <a:latin typeface="Cambria Math"/>
                <a:cs typeface="Cambria Math"/>
              </a:rPr>
              <a:t>𝑑</a:t>
            </a:r>
            <a:endParaRPr baseline="-15873" sz="105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573136" y="5830493"/>
            <a:ext cx="289560" cy="7620"/>
          </a:xfrm>
          <a:custGeom>
            <a:avLst/>
            <a:gdLst/>
            <a:ahLst/>
            <a:cxnLst/>
            <a:rect l="l" t="t" r="r" b="b"/>
            <a:pathLst>
              <a:path w="289559" h="7620">
                <a:moveTo>
                  <a:pt x="289559" y="0"/>
                </a:moveTo>
                <a:lnTo>
                  <a:pt x="0" y="0"/>
                </a:lnTo>
                <a:lnTo>
                  <a:pt x="0" y="7620"/>
                </a:lnTo>
                <a:lnTo>
                  <a:pt x="289559" y="7620"/>
                </a:lnTo>
                <a:lnTo>
                  <a:pt x="2895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7069581" y="5523687"/>
            <a:ext cx="804545" cy="29019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ts val="1045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Regulador</a:t>
            </a:r>
            <a:r>
              <a:rPr dirty="0" sz="1000" spc="-4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PD</a:t>
            </a:r>
            <a:endParaRPr sz="1000">
              <a:latin typeface="Calibri"/>
              <a:cs typeface="Calibri"/>
            </a:endParaRPr>
          </a:p>
          <a:p>
            <a:pPr marL="504190">
              <a:lnSpc>
                <a:spcPts val="1045"/>
              </a:lnSpc>
            </a:pPr>
            <a:r>
              <a:rPr dirty="0" sz="1000" spc="-5">
                <a:latin typeface="Cambria Math"/>
                <a:cs typeface="Cambria Math"/>
              </a:rPr>
              <a:t>𝑧</a:t>
            </a:r>
            <a:r>
              <a:rPr dirty="0" sz="1000" spc="-1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3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𝑎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045197" y="5817819"/>
            <a:ext cx="775335" cy="2965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64135">
              <a:lnSpc>
                <a:spcPts val="107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𝑧</a:t>
            </a:r>
            <a:endParaRPr sz="1000">
              <a:latin typeface="Cambria Math"/>
              <a:cs typeface="Cambria Math"/>
            </a:endParaRPr>
          </a:p>
          <a:p>
            <a:pPr algn="r" marR="5080">
              <a:lnSpc>
                <a:spcPts val="1070"/>
              </a:lnSpc>
            </a:pPr>
            <a:r>
              <a:rPr dirty="0" sz="1000" spc="-5">
                <a:latin typeface="Calibri"/>
                <a:cs typeface="Calibri"/>
              </a:rPr>
              <a:t>con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0</a:t>
            </a:r>
            <a:r>
              <a:rPr dirty="0" sz="1000" spc="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4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𝑎</a:t>
            </a:r>
            <a:r>
              <a:rPr dirty="0" sz="1000" spc="6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&lt;</a:t>
            </a:r>
            <a:r>
              <a:rPr dirty="0" sz="1000" spc="5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386828" y="3165347"/>
            <a:ext cx="1231900" cy="2331720"/>
          </a:xfrm>
          <a:custGeom>
            <a:avLst/>
            <a:gdLst/>
            <a:ahLst/>
            <a:cxnLst/>
            <a:rect l="l" t="t" r="r" b="b"/>
            <a:pathLst>
              <a:path w="1231900" h="2331720">
                <a:moveTo>
                  <a:pt x="76200" y="2255520"/>
                </a:moveTo>
                <a:lnTo>
                  <a:pt x="44450" y="2255520"/>
                </a:lnTo>
                <a:lnTo>
                  <a:pt x="44450" y="1168908"/>
                </a:lnTo>
                <a:lnTo>
                  <a:pt x="31750" y="1168908"/>
                </a:lnTo>
                <a:lnTo>
                  <a:pt x="31750" y="2255520"/>
                </a:lnTo>
                <a:lnTo>
                  <a:pt x="0" y="2255520"/>
                </a:lnTo>
                <a:lnTo>
                  <a:pt x="38100" y="2331720"/>
                </a:lnTo>
                <a:lnTo>
                  <a:pt x="69850" y="2268220"/>
                </a:lnTo>
                <a:lnTo>
                  <a:pt x="76200" y="2255520"/>
                </a:lnTo>
                <a:close/>
              </a:path>
              <a:path w="1231900" h="2331720">
                <a:moveTo>
                  <a:pt x="1231392" y="0"/>
                </a:moveTo>
                <a:lnTo>
                  <a:pt x="1218692" y="0"/>
                </a:lnTo>
                <a:lnTo>
                  <a:pt x="1218692" y="218313"/>
                </a:lnTo>
                <a:lnTo>
                  <a:pt x="31750" y="218313"/>
                </a:lnTo>
                <a:lnTo>
                  <a:pt x="31750" y="373126"/>
                </a:lnTo>
                <a:lnTo>
                  <a:pt x="0" y="373126"/>
                </a:lnTo>
                <a:lnTo>
                  <a:pt x="38100" y="449326"/>
                </a:lnTo>
                <a:lnTo>
                  <a:pt x="69850" y="385826"/>
                </a:lnTo>
                <a:lnTo>
                  <a:pt x="76200" y="373126"/>
                </a:lnTo>
                <a:lnTo>
                  <a:pt x="44450" y="373126"/>
                </a:lnTo>
                <a:lnTo>
                  <a:pt x="44450" y="231013"/>
                </a:lnTo>
                <a:lnTo>
                  <a:pt x="1231392" y="231013"/>
                </a:lnTo>
                <a:lnTo>
                  <a:pt x="1231392" y="218313"/>
                </a:lnTo>
                <a:lnTo>
                  <a:pt x="12313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3397122" y="2673857"/>
            <a:ext cx="12509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10" b="1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1" name="object 7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2" name="object 7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1091285" y="3996944"/>
            <a:ext cx="12509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" b="1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346185" y="2657982"/>
            <a:ext cx="12509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-10" b="1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217791" y="4362069"/>
            <a:ext cx="12509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" b="1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335518" y="3735451"/>
            <a:ext cx="19494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Calibri"/>
                <a:cs typeface="Calibri"/>
              </a:rPr>
              <a:t>No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204210" y="3675634"/>
            <a:ext cx="19494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Calibri"/>
                <a:cs typeface="Calibri"/>
              </a:rPr>
              <a:t>No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91096" y="930021"/>
            <a:ext cx="393954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084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25"/>
              <a:t>Respuesta</a:t>
            </a:r>
            <a:r>
              <a:rPr dirty="0" sz="4000"/>
              <a:t> </a:t>
            </a:r>
            <a:r>
              <a:rPr dirty="0" sz="4000" spc="-5"/>
              <a:t>en</a:t>
            </a:r>
            <a:r>
              <a:rPr dirty="0" sz="4000" spc="-15"/>
              <a:t> frecuencia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4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14009" y="6587743"/>
            <a:ext cx="136398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Antonio</a:t>
            </a:r>
            <a:r>
              <a:rPr dirty="0" sz="900" spc="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J.</a:t>
            </a:r>
            <a:r>
              <a:rPr dirty="0" sz="900" spc="-3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del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Ama Espinosa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197825"/>
            <a:ext cx="8785225" cy="27432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0">
                <a:latin typeface="Calibri"/>
                <a:cs typeface="Calibri"/>
              </a:rPr>
              <a:t>R</a:t>
            </a:r>
            <a:r>
              <a:rPr dirty="0" sz="2800" spc="-20">
                <a:latin typeface="Calibri"/>
                <a:cs typeface="Calibri"/>
              </a:rPr>
              <a:t>espuesta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frecuencia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discretos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Diagramas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Bode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discretos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6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Diseño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reguladores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mediante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20">
                <a:latin typeface="Calibri"/>
                <a:cs typeface="Calibri"/>
              </a:rPr>
              <a:t>respuesta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frecuencia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5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Compensación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Adelanto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Fase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0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Compensación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Retraso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Fase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Consideraciones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44221"/>
            <a:ext cx="78803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Errores</a:t>
            </a:r>
            <a:r>
              <a:rPr dirty="0" spc="-20"/>
              <a:t> </a:t>
            </a:r>
            <a:r>
              <a:rPr dirty="0" spc="-5"/>
              <a:t>debidos</a:t>
            </a:r>
            <a:r>
              <a:rPr dirty="0" spc="5"/>
              <a:t> </a:t>
            </a:r>
            <a:r>
              <a:rPr dirty="0"/>
              <a:t>al</a:t>
            </a:r>
            <a:r>
              <a:rPr dirty="0" spc="10"/>
              <a:t> </a:t>
            </a:r>
            <a:r>
              <a:rPr dirty="0" spc="-10"/>
              <a:t>proceso</a:t>
            </a:r>
            <a:r>
              <a:rPr dirty="0" spc="-15"/>
              <a:t> </a:t>
            </a:r>
            <a:r>
              <a:rPr dirty="0"/>
              <a:t>de</a:t>
            </a:r>
            <a:r>
              <a:rPr dirty="0" spc="10"/>
              <a:t> </a:t>
            </a:r>
            <a:r>
              <a:rPr dirty="0" spc="-15"/>
              <a:t>“digitalización”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Errores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asociados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 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conversión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04254" y="1204028"/>
            <a:ext cx="3833711" cy="236871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78966" y="1180655"/>
            <a:ext cx="3767824" cy="234426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90146" y="3871221"/>
            <a:ext cx="4204901" cy="225544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6832854" y="4238625"/>
            <a:ext cx="4331970" cy="170307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algn="ctr" marL="12700" marR="5080" indent="-635">
              <a:lnSpc>
                <a:spcPct val="90000"/>
              </a:lnSpc>
              <a:spcBef>
                <a:spcPts val="340"/>
              </a:spcBef>
            </a:pP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CAD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reales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difieren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convertidores </a:t>
            </a:r>
            <a:r>
              <a:rPr dirty="0" sz="2000">
                <a:latin typeface="Calibri"/>
                <a:cs typeface="Calibri"/>
              </a:rPr>
              <a:t>ideales en que los </a:t>
            </a:r>
            <a:r>
              <a:rPr dirty="0" sz="2000" spc="-10">
                <a:latin typeface="Calibri"/>
                <a:cs typeface="Calibri"/>
              </a:rPr>
              <a:t>primeros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siempre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algunos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errores,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tales </a:t>
            </a:r>
            <a:r>
              <a:rPr dirty="0" sz="2000" spc="-5">
                <a:latin typeface="Calibri"/>
                <a:cs typeface="Calibri"/>
              </a:rPr>
              <a:t> como </a:t>
            </a:r>
            <a:r>
              <a:rPr dirty="0" sz="2000" spc="-10" b="1">
                <a:latin typeface="Calibri"/>
                <a:cs typeface="Calibri"/>
              </a:rPr>
              <a:t>errores </a:t>
            </a:r>
            <a:r>
              <a:rPr dirty="0" sz="2000" b="1">
                <a:latin typeface="Calibri"/>
                <a:cs typeface="Calibri"/>
              </a:rPr>
              <a:t>de </a:t>
            </a:r>
            <a:r>
              <a:rPr dirty="0" sz="2000" spc="-10" b="1">
                <a:latin typeface="Calibri"/>
                <a:cs typeface="Calibri"/>
              </a:rPr>
              <a:t>nivel, </a:t>
            </a:r>
            <a:r>
              <a:rPr dirty="0" sz="2000" b="1">
                <a:latin typeface="Calibri"/>
                <a:cs typeface="Calibri"/>
              </a:rPr>
              <a:t>de linealidad y de </a:t>
            </a:r>
            <a:r>
              <a:rPr dirty="0" sz="2000" spc="-44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ganancia</a:t>
            </a:r>
            <a:r>
              <a:rPr dirty="0" sz="2000" spc="-5">
                <a:latin typeface="Calibri"/>
                <a:cs typeface="Calibri"/>
              </a:rPr>
              <a:t>. </a:t>
            </a:r>
            <a:r>
              <a:rPr dirty="0" sz="2000">
                <a:latin typeface="Calibri"/>
                <a:cs typeface="Calibri"/>
              </a:rPr>
              <a:t>Además, </a:t>
            </a:r>
            <a:r>
              <a:rPr dirty="0" sz="2000" spc="-5">
                <a:latin typeface="Calibri"/>
                <a:cs typeface="Calibri"/>
              </a:rPr>
              <a:t>sus </a:t>
            </a:r>
            <a:r>
              <a:rPr dirty="0" sz="2000" spc="-10">
                <a:latin typeface="Calibri"/>
                <a:cs typeface="Calibri"/>
              </a:rPr>
              <a:t>características </a:t>
            </a:r>
            <a:r>
              <a:rPr dirty="0" sz="2000" spc="-5">
                <a:latin typeface="Calibri"/>
                <a:cs typeface="Calibri"/>
              </a:rPr>
              <a:t> cambian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tiempo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temperatura.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8" name="object 8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4091" y="1254632"/>
            <a:ext cx="10979150" cy="607060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241300" marR="5080" indent="-228600">
              <a:lnSpc>
                <a:spcPts val="2170"/>
              </a:lnSpc>
              <a:spcBef>
                <a:spcPts val="36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</a:t>
            </a:r>
            <a:r>
              <a:rPr dirty="0" sz="2000" spc="-5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respuesta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 obtiene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estudiando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salida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cuando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senoidal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creciente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20">
                <a:latin typeface="Calibri"/>
                <a:cs typeface="Calibri"/>
              </a:rPr>
              <a:t>(</a:t>
            </a:r>
            <a:r>
              <a:rPr dirty="0" sz="2000" spc="20">
                <a:latin typeface="Cambria Math"/>
                <a:cs typeface="Cambria Math"/>
              </a:rPr>
              <a:t>𝐺(𝑧)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supone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estable)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30024" y="5207127"/>
            <a:ext cx="656590" cy="307340"/>
          </a:xfrm>
          <a:custGeom>
            <a:avLst/>
            <a:gdLst/>
            <a:ahLst/>
            <a:cxnLst/>
            <a:rect l="l" t="t" r="r" b="b"/>
            <a:pathLst>
              <a:path w="656589" h="307339">
                <a:moveTo>
                  <a:pt x="575558" y="0"/>
                </a:moveTo>
                <a:lnTo>
                  <a:pt x="572510" y="10160"/>
                </a:lnTo>
                <a:lnTo>
                  <a:pt x="586579" y="17466"/>
                </a:lnTo>
                <a:lnTo>
                  <a:pt x="598862" y="28130"/>
                </a:lnTo>
                <a:lnTo>
                  <a:pt x="624736" y="79627"/>
                </a:lnTo>
                <a:lnTo>
                  <a:pt x="632495" y="126819"/>
                </a:lnTo>
                <a:lnTo>
                  <a:pt x="633470" y="153797"/>
                </a:lnTo>
                <a:lnTo>
                  <a:pt x="632495" y="180752"/>
                </a:lnTo>
                <a:lnTo>
                  <a:pt x="624736" y="227806"/>
                </a:lnTo>
                <a:lnTo>
                  <a:pt x="609336" y="265265"/>
                </a:lnTo>
                <a:lnTo>
                  <a:pt x="572510" y="297180"/>
                </a:lnTo>
                <a:lnTo>
                  <a:pt x="575558" y="307340"/>
                </a:lnTo>
                <a:lnTo>
                  <a:pt x="609895" y="289083"/>
                </a:lnTo>
                <a:lnTo>
                  <a:pt x="635375" y="254635"/>
                </a:lnTo>
                <a:lnTo>
                  <a:pt x="651091" y="208057"/>
                </a:lnTo>
                <a:lnTo>
                  <a:pt x="656330" y="153670"/>
                </a:lnTo>
                <a:lnTo>
                  <a:pt x="655020" y="125501"/>
                </a:lnTo>
                <a:lnTo>
                  <a:pt x="644542" y="75070"/>
                </a:lnTo>
                <a:lnTo>
                  <a:pt x="623724" y="33522"/>
                </a:lnTo>
                <a:lnTo>
                  <a:pt x="593852" y="7094"/>
                </a:lnTo>
                <a:lnTo>
                  <a:pt x="575558" y="0"/>
                </a:lnTo>
                <a:close/>
              </a:path>
              <a:path w="656589" h="307339">
                <a:moveTo>
                  <a:pt x="80766" y="0"/>
                </a:moveTo>
                <a:lnTo>
                  <a:pt x="46491" y="18272"/>
                </a:lnTo>
                <a:lnTo>
                  <a:pt x="21076" y="52832"/>
                </a:lnTo>
                <a:lnTo>
                  <a:pt x="5248" y="99298"/>
                </a:lnTo>
                <a:lnTo>
                  <a:pt x="0" y="153797"/>
                </a:lnTo>
                <a:lnTo>
                  <a:pt x="1305" y="181840"/>
                </a:lnTo>
                <a:lnTo>
                  <a:pt x="11834" y="232322"/>
                </a:lnTo>
                <a:lnTo>
                  <a:pt x="32670" y="273871"/>
                </a:lnTo>
                <a:lnTo>
                  <a:pt x="62527" y="300247"/>
                </a:lnTo>
                <a:lnTo>
                  <a:pt x="80766" y="307340"/>
                </a:lnTo>
                <a:lnTo>
                  <a:pt x="83941" y="297180"/>
                </a:lnTo>
                <a:lnTo>
                  <a:pt x="69798" y="289891"/>
                </a:lnTo>
                <a:lnTo>
                  <a:pt x="57477" y="279257"/>
                </a:lnTo>
                <a:lnTo>
                  <a:pt x="31587" y="227806"/>
                </a:lnTo>
                <a:lnTo>
                  <a:pt x="23828" y="180752"/>
                </a:lnTo>
                <a:lnTo>
                  <a:pt x="22858" y="153670"/>
                </a:lnTo>
                <a:lnTo>
                  <a:pt x="23828" y="126819"/>
                </a:lnTo>
                <a:lnTo>
                  <a:pt x="31587" y="79627"/>
                </a:lnTo>
                <a:lnTo>
                  <a:pt x="46990" y="42128"/>
                </a:lnTo>
                <a:lnTo>
                  <a:pt x="83941" y="10160"/>
                </a:lnTo>
                <a:lnTo>
                  <a:pt x="80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10591" y="3536696"/>
            <a:ext cx="11053445" cy="224726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304800" marR="20193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304165" algn="l"/>
                <a:tab pos="304800" algn="l"/>
              </a:tabLst>
            </a:pPr>
            <a:r>
              <a:rPr dirty="0" sz="2000" spc="-5">
                <a:latin typeface="Calibri"/>
                <a:cs typeface="Calibri"/>
              </a:rPr>
              <a:t>Cuando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entrada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 </a:t>
            </a: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senoidal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𝜔</a:t>
            </a:r>
            <a:r>
              <a:rPr dirty="0" sz="2000" spc="2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régimen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permanente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senoidal</a:t>
            </a:r>
            <a:endParaRPr sz="2000">
              <a:latin typeface="Calibri"/>
              <a:cs typeface="Calibri"/>
            </a:endParaRPr>
          </a:p>
          <a:p>
            <a:pPr lvl="1" marL="762000" indent="-228600">
              <a:lnSpc>
                <a:spcPct val="100000"/>
              </a:lnSpc>
              <a:spcBef>
                <a:spcPts val="265"/>
              </a:spcBef>
              <a:buFont typeface="Arial"/>
              <a:buChar char="•"/>
              <a:tabLst>
                <a:tab pos="761365" algn="l"/>
                <a:tab pos="762000" algn="l"/>
              </a:tabLst>
            </a:pP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misma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𝜔</a:t>
            </a:r>
            <a:r>
              <a:rPr dirty="0" sz="1800" spc="60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que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secuencia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entrada</a:t>
            </a:r>
            <a:endParaRPr sz="1800">
              <a:latin typeface="Calibri"/>
              <a:cs typeface="Calibri"/>
            </a:endParaRPr>
          </a:p>
          <a:p>
            <a:pPr lvl="1" marL="762000" indent="-228600">
              <a:lnSpc>
                <a:spcPct val="100000"/>
              </a:lnSpc>
              <a:spcBef>
                <a:spcPts val="285"/>
              </a:spcBef>
              <a:buFont typeface="Arial"/>
              <a:buChar char="•"/>
              <a:tabLst>
                <a:tab pos="761365" algn="l"/>
                <a:tab pos="76200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misma</a:t>
            </a:r>
            <a:r>
              <a:rPr dirty="0" sz="1800" spc="-5">
                <a:latin typeface="Calibri"/>
                <a:cs typeface="Calibri"/>
              </a:rPr>
              <a:t> amplitud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secuencia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entrada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afectada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módulo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60">
                <a:latin typeface="Calibri"/>
                <a:cs typeface="Calibri"/>
              </a:rPr>
              <a:t>FDTP,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depende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 </a:t>
            </a:r>
            <a:r>
              <a:rPr dirty="0" sz="1800" spc="-5">
                <a:latin typeface="Calibri"/>
                <a:cs typeface="Calibri"/>
              </a:rPr>
              <a:t>vez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8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𝜔</a:t>
            </a:r>
            <a:endParaRPr sz="1800">
              <a:latin typeface="Cambria Math"/>
              <a:cs typeface="Cambria Math"/>
            </a:endParaRPr>
          </a:p>
          <a:p>
            <a:pPr lvl="1" marL="7620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761365" algn="l"/>
                <a:tab pos="762000" algn="l"/>
              </a:tabLst>
            </a:pPr>
            <a:r>
              <a:rPr dirty="0" sz="1800" spc="-10">
                <a:latin typeface="Calibri"/>
                <a:cs typeface="Calibri"/>
              </a:rPr>
              <a:t>Desfase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depende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𝜔</a:t>
            </a:r>
            <a:endParaRPr sz="1800">
              <a:latin typeface="Cambria Math"/>
              <a:cs typeface="Cambria Math"/>
            </a:endParaRPr>
          </a:p>
          <a:p>
            <a:pPr marL="304800" marR="1009015" indent="-228600">
              <a:lnSpc>
                <a:spcPts val="2240"/>
              </a:lnSpc>
              <a:spcBef>
                <a:spcPts val="1135"/>
              </a:spcBef>
              <a:buFont typeface="Arial"/>
              <a:buChar char="•"/>
              <a:tabLst>
                <a:tab pos="304165" algn="l"/>
                <a:tab pos="304800" algn="l"/>
                <a:tab pos="235458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555">
                <a:latin typeface="Cambria Math"/>
                <a:cs typeface="Cambria Math"/>
              </a:rPr>
              <a:t> </a:t>
            </a:r>
            <a:r>
              <a:rPr dirty="0" sz="2000" spc="114">
                <a:latin typeface="Cambria Math"/>
                <a:cs typeface="Cambria Math"/>
              </a:rPr>
              <a:t>𝑒</a:t>
            </a:r>
            <a:r>
              <a:rPr dirty="0" baseline="28735" sz="2175" spc="172">
                <a:latin typeface="Cambria Math"/>
                <a:cs typeface="Cambria Math"/>
              </a:rPr>
              <a:t>𝑗𝜔𝑡	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define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amplitud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desfase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salida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=&gt;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pulso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senoidal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46535" y="5862586"/>
            <a:ext cx="589915" cy="276225"/>
          </a:xfrm>
          <a:custGeom>
            <a:avLst/>
            <a:gdLst/>
            <a:ahLst/>
            <a:cxnLst/>
            <a:rect l="l" t="t" r="r" b="b"/>
            <a:pathLst>
              <a:path w="589914" h="276225">
                <a:moveTo>
                  <a:pt x="517240" y="0"/>
                </a:moveTo>
                <a:lnTo>
                  <a:pt x="514446" y="9156"/>
                </a:lnTo>
                <a:lnTo>
                  <a:pt x="527140" y="15733"/>
                </a:lnTo>
                <a:lnTo>
                  <a:pt x="538179" y="25311"/>
                </a:lnTo>
                <a:lnTo>
                  <a:pt x="561434" y="71571"/>
                </a:lnTo>
                <a:lnTo>
                  <a:pt x="568431" y="113933"/>
                </a:lnTo>
                <a:lnTo>
                  <a:pt x="569310" y="138188"/>
                </a:lnTo>
                <a:lnTo>
                  <a:pt x="568431" y="162396"/>
                </a:lnTo>
                <a:lnTo>
                  <a:pt x="561434" y="204673"/>
                </a:lnTo>
                <a:lnTo>
                  <a:pt x="538179" y="250861"/>
                </a:lnTo>
                <a:lnTo>
                  <a:pt x="514446" y="267004"/>
                </a:lnTo>
                <a:lnTo>
                  <a:pt x="517240" y="276148"/>
                </a:lnTo>
                <a:lnTo>
                  <a:pt x="560531" y="246037"/>
                </a:lnTo>
                <a:lnTo>
                  <a:pt x="579202" y="208690"/>
                </a:lnTo>
                <a:lnTo>
                  <a:pt x="588588" y="163370"/>
                </a:lnTo>
                <a:lnTo>
                  <a:pt x="589757" y="138074"/>
                </a:lnTo>
                <a:lnTo>
                  <a:pt x="588588" y="112778"/>
                </a:lnTo>
                <a:lnTo>
                  <a:pt x="579202" y="67463"/>
                </a:lnTo>
                <a:lnTo>
                  <a:pt x="560531" y="30123"/>
                </a:lnTo>
                <a:lnTo>
                  <a:pt x="533670" y="6400"/>
                </a:lnTo>
                <a:lnTo>
                  <a:pt x="517240" y="0"/>
                </a:lnTo>
                <a:close/>
              </a:path>
              <a:path w="589914" h="276225">
                <a:moveTo>
                  <a:pt x="72486" y="0"/>
                </a:moveTo>
                <a:lnTo>
                  <a:pt x="29304" y="30123"/>
                </a:lnTo>
                <a:lnTo>
                  <a:pt x="10603" y="67463"/>
                </a:lnTo>
                <a:lnTo>
                  <a:pt x="1173" y="112778"/>
                </a:lnTo>
                <a:lnTo>
                  <a:pt x="0" y="138188"/>
                </a:lnTo>
                <a:lnTo>
                  <a:pt x="1173" y="163370"/>
                </a:lnTo>
                <a:lnTo>
                  <a:pt x="10603" y="208690"/>
                </a:lnTo>
                <a:lnTo>
                  <a:pt x="29304" y="246037"/>
                </a:lnTo>
                <a:lnTo>
                  <a:pt x="72486" y="276148"/>
                </a:lnTo>
                <a:lnTo>
                  <a:pt x="75280" y="267004"/>
                </a:lnTo>
                <a:lnTo>
                  <a:pt x="62639" y="260430"/>
                </a:lnTo>
                <a:lnTo>
                  <a:pt x="51594" y="250861"/>
                </a:lnTo>
                <a:lnTo>
                  <a:pt x="28310" y="204673"/>
                </a:lnTo>
                <a:lnTo>
                  <a:pt x="21391" y="162396"/>
                </a:lnTo>
                <a:lnTo>
                  <a:pt x="20534" y="138074"/>
                </a:lnTo>
                <a:lnTo>
                  <a:pt x="21391" y="113933"/>
                </a:lnTo>
                <a:lnTo>
                  <a:pt x="28310" y="71571"/>
                </a:lnTo>
                <a:lnTo>
                  <a:pt x="51594" y="25311"/>
                </a:lnTo>
                <a:lnTo>
                  <a:pt x="75280" y="9156"/>
                </a:lnTo>
                <a:lnTo>
                  <a:pt x="724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82363" y="5833008"/>
            <a:ext cx="930275" cy="202565"/>
          </a:xfrm>
          <a:custGeom>
            <a:avLst/>
            <a:gdLst/>
            <a:ahLst/>
            <a:cxnLst/>
            <a:rect l="l" t="t" r="r" b="b"/>
            <a:pathLst>
              <a:path w="930275" h="202564">
                <a:moveTo>
                  <a:pt x="55245" y="6705"/>
                </a:moveTo>
                <a:lnTo>
                  <a:pt x="53213" y="0"/>
                </a:lnTo>
                <a:lnTo>
                  <a:pt x="41173" y="4699"/>
                </a:lnTo>
                <a:lnTo>
                  <a:pt x="30619" y="12052"/>
                </a:lnTo>
                <a:lnTo>
                  <a:pt x="7759" y="49479"/>
                </a:lnTo>
                <a:lnTo>
                  <a:pt x="0" y="101333"/>
                </a:lnTo>
                <a:lnTo>
                  <a:pt x="850" y="119811"/>
                </a:lnTo>
                <a:lnTo>
                  <a:pt x="13843" y="167716"/>
                </a:lnTo>
                <a:lnTo>
                  <a:pt x="41173" y="197815"/>
                </a:lnTo>
                <a:lnTo>
                  <a:pt x="53213" y="202501"/>
                </a:lnTo>
                <a:lnTo>
                  <a:pt x="55245" y="195795"/>
                </a:lnTo>
                <a:lnTo>
                  <a:pt x="45935" y="190982"/>
                </a:lnTo>
                <a:lnTo>
                  <a:pt x="37820" y="183959"/>
                </a:lnTo>
                <a:lnTo>
                  <a:pt x="17614" y="135343"/>
                </a:lnTo>
                <a:lnTo>
                  <a:pt x="15113" y="101257"/>
                </a:lnTo>
                <a:lnTo>
                  <a:pt x="15735" y="83553"/>
                </a:lnTo>
                <a:lnTo>
                  <a:pt x="25273" y="39204"/>
                </a:lnTo>
                <a:lnTo>
                  <a:pt x="45935" y="11531"/>
                </a:lnTo>
                <a:lnTo>
                  <a:pt x="55245" y="6705"/>
                </a:lnTo>
                <a:close/>
              </a:path>
              <a:path w="930275" h="202564">
                <a:moveTo>
                  <a:pt x="386969" y="29540"/>
                </a:moveTo>
                <a:lnTo>
                  <a:pt x="384810" y="23241"/>
                </a:lnTo>
                <a:lnTo>
                  <a:pt x="373519" y="27305"/>
                </a:lnTo>
                <a:lnTo>
                  <a:pt x="363639" y="33197"/>
                </a:lnTo>
                <a:lnTo>
                  <a:pt x="338493" y="73533"/>
                </a:lnTo>
                <a:lnTo>
                  <a:pt x="335280" y="100914"/>
                </a:lnTo>
                <a:lnTo>
                  <a:pt x="336080" y="115189"/>
                </a:lnTo>
                <a:lnTo>
                  <a:pt x="348107" y="151384"/>
                </a:lnTo>
                <a:lnTo>
                  <a:pt x="384810" y="178511"/>
                </a:lnTo>
                <a:lnTo>
                  <a:pt x="386715" y="172212"/>
                </a:lnTo>
                <a:lnTo>
                  <a:pt x="377875" y="168300"/>
                </a:lnTo>
                <a:lnTo>
                  <a:pt x="370243" y="162839"/>
                </a:lnTo>
                <a:lnTo>
                  <a:pt x="351790" y="126238"/>
                </a:lnTo>
                <a:lnTo>
                  <a:pt x="349504" y="100101"/>
                </a:lnTo>
                <a:lnTo>
                  <a:pt x="350075" y="86855"/>
                </a:lnTo>
                <a:lnTo>
                  <a:pt x="363855" y="45745"/>
                </a:lnTo>
                <a:lnTo>
                  <a:pt x="378040" y="33451"/>
                </a:lnTo>
                <a:lnTo>
                  <a:pt x="386969" y="29540"/>
                </a:lnTo>
                <a:close/>
              </a:path>
              <a:path w="930275" h="202564">
                <a:moveTo>
                  <a:pt x="853948" y="100914"/>
                </a:moveTo>
                <a:lnTo>
                  <a:pt x="846709" y="61455"/>
                </a:lnTo>
                <a:lnTo>
                  <a:pt x="815644" y="27305"/>
                </a:lnTo>
                <a:lnTo>
                  <a:pt x="804418" y="23241"/>
                </a:lnTo>
                <a:lnTo>
                  <a:pt x="802132" y="29540"/>
                </a:lnTo>
                <a:lnTo>
                  <a:pt x="811123" y="33451"/>
                </a:lnTo>
                <a:lnTo>
                  <a:pt x="818870" y="38849"/>
                </a:lnTo>
                <a:lnTo>
                  <a:pt x="837438" y="74777"/>
                </a:lnTo>
                <a:lnTo>
                  <a:pt x="839724" y="100101"/>
                </a:lnTo>
                <a:lnTo>
                  <a:pt x="839152" y="113804"/>
                </a:lnTo>
                <a:lnTo>
                  <a:pt x="825334" y="155854"/>
                </a:lnTo>
                <a:lnTo>
                  <a:pt x="802386" y="172212"/>
                </a:lnTo>
                <a:lnTo>
                  <a:pt x="804418" y="178511"/>
                </a:lnTo>
                <a:lnTo>
                  <a:pt x="841121" y="151384"/>
                </a:lnTo>
                <a:lnTo>
                  <a:pt x="853135" y="115189"/>
                </a:lnTo>
                <a:lnTo>
                  <a:pt x="853948" y="100914"/>
                </a:lnTo>
                <a:close/>
              </a:path>
              <a:path w="930275" h="202564">
                <a:moveTo>
                  <a:pt x="929767" y="101257"/>
                </a:moveTo>
                <a:lnTo>
                  <a:pt x="921994" y="49479"/>
                </a:lnTo>
                <a:lnTo>
                  <a:pt x="899134" y="12052"/>
                </a:lnTo>
                <a:lnTo>
                  <a:pt x="876554" y="0"/>
                </a:lnTo>
                <a:lnTo>
                  <a:pt x="874522" y="6705"/>
                </a:lnTo>
                <a:lnTo>
                  <a:pt x="883818" y="11531"/>
                </a:lnTo>
                <a:lnTo>
                  <a:pt x="891933" y="18554"/>
                </a:lnTo>
                <a:lnTo>
                  <a:pt x="912139" y="67259"/>
                </a:lnTo>
                <a:lnTo>
                  <a:pt x="914654" y="101333"/>
                </a:lnTo>
                <a:lnTo>
                  <a:pt x="914019" y="119087"/>
                </a:lnTo>
                <a:lnTo>
                  <a:pt x="904494" y="163334"/>
                </a:lnTo>
                <a:lnTo>
                  <a:pt x="874522" y="195795"/>
                </a:lnTo>
                <a:lnTo>
                  <a:pt x="876554" y="202501"/>
                </a:lnTo>
                <a:lnTo>
                  <a:pt x="908253" y="180428"/>
                </a:lnTo>
                <a:lnTo>
                  <a:pt x="926312" y="137071"/>
                </a:lnTo>
                <a:lnTo>
                  <a:pt x="928903" y="119811"/>
                </a:lnTo>
                <a:lnTo>
                  <a:pt x="929767" y="101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805891" y="5825744"/>
            <a:ext cx="472376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00455" indent="-106299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1100455" algn="l"/>
                <a:tab pos="1101090" algn="l"/>
              </a:tabLst>
            </a:pP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periódica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periodo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65">
                <a:latin typeface="Calibri"/>
                <a:cs typeface="Calibri"/>
              </a:rPr>
              <a:t>T: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 spc="105">
                <a:latin typeface="Cambria Math"/>
                <a:cs typeface="Cambria Math"/>
              </a:rPr>
              <a:t>𝑒</a:t>
            </a:r>
            <a:r>
              <a:rPr dirty="0" baseline="27777" sz="1950" spc="157">
                <a:latin typeface="Cambria Math"/>
                <a:cs typeface="Cambria Math"/>
              </a:rPr>
              <a:t>𝑗</a:t>
            </a:r>
            <a:r>
              <a:rPr dirty="0" baseline="27777" sz="1950" spc="525">
                <a:latin typeface="Cambria Math"/>
                <a:cs typeface="Cambria Math"/>
              </a:rPr>
              <a:t> </a:t>
            </a:r>
            <a:r>
              <a:rPr dirty="0" baseline="27777" sz="1950" spc="97">
                <a:latin typeface="Cambria Math"/>
                <a:cs typeface="Cambria Math"/>
              </a:rPr>
              <a:t>𝜔+</a:t>
            </a:r>
            <a:r>
              <a:rPr dirty="0" baseline="27777" sz="1950" spc="375">
                <a:latin typeface="Cambria Math"/>
                <a:cs typeface="Cambria Math"/>
              </a:rPr>
              <a:t> </a:t>
            </a:r>
            <a:r>
              <a:rPr dirty="0" baseline="27777" sz="1950" spc="52">
                <a:latin typeface="Cambria Math"/>
                <a:cs typeface="Cambria Math"/>
              </a:rPr>
              <a:t>2𝜋</a:t>
            </a:r>
            <a:r>
              <a:rPr dirty="0" baseline="29914" sz="1950" spc="52">
                <a:latin typeface="Cambria Math"/>
                <a:cs typeface="Cambria Math"/>
              </a:rPr>
              <a:t>Τ</a:t>
            </a:r>
            <a:r>
              <a:rPr dirty="0" baseline="27777" sz="1950" spc="52">
                <a:latin typeface="Cambria Math"/>
                <a:cs typeface="Cambria Math"/>
              </a:rPr>
              <a:t>𝑇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21791" y="5741923"/>
            <a:ext cx="668274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604385" algn="l"/>
              </a:tabLst>
            </a:pPr>
            <a:r>
              <a:rPr dirty="0" baseline="-20061" sz="2700">
                <a:latin typeface="Cambria Math"/>
                <a:cs typeface="Cambria Math"/>
              </a:rPr>
              <a:t>𝐺</a:t>
            </a:r>
            <a:r>
              <a:rPr dirty="0" baseline="-20061" sz="2700" spc="750">
                <a:latin typeface="Cambria Math"/>
                <a:cs typeface="Cambria Math"/>
              </a:rPr>
              <a:t> </a:t>
            </a:r>
            <a:r>
              <a:rPr dirty="0" baseline="-20061" sz="2700" spc="150">
                <a:latin typeface="Cambria Math"/>
                <a:cs typeface="Cambria Math"/>
              </a:rPr>
              <a:t>𝑒</a:t>
            </a:r>
            <a:r>
              <a:rPr dirty="0" sz="1300" spc="100">
                <a:latin typeface="Cambria Math"/>
                <a:cs typeface="Cambria Math"/>
              </a:rPr>
              <a:t>𝑗𝜔𝑡	</a:t>
            </a:r>
            <a:r>
              <a:rPr dirty="0" sz="1300" spc="35">
                <a:latin typeface="Cambria Math"/>
                <a:cs typeface="Cambria Math"/>
              </a:rPr>
              <a:t>𝑇</a:t>
            </a:r>
            <a:r>
              <a:rPr dirty="0" sz="1300" spc="295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=</a:t>
            </a:r>
            <a:r>
              <a:rPr dirty="0" baseline="-20061" sz="2700" spc="142">
                <a:latin typeface="Cambria Math"/>
                <a:cs typeface="Cambria Math"/>
              </a:rPr>
              <a:t> </a:t>
            </a:r>
            <a:r>
              <a:rPr dirty="0" baseline="-20061" sz="2700" spc="157">
                <a:latin typeface="Cambria Math"/>
                <a:cs typeface="Cambria Math"/>
              </a:rPr>
              <a:t>𝑒</a:t>
            </a:r>
            <a:r>
              <a:rPr dirty="0" sz="1300" spc="105">
                <a:latin typeface="Cambria Math"/>
                <a:cs typeface="Cambria Math"/>
              </a:rPr>
              <a:t>𝑗𝜔𝑇</a:t>
            </a:r>
            <a:r>
              <a:rPr dirty="0" baseline="-20061" sz="2700" spc="157">
                <a:latin typeface="Cambria Math"/>
                <a:cs typeface="Cambria Math"/>
              </a:rPr>
              <a:t>𝑒</a:t>
            </a:r>
            <a:r>
              <a:rPr dirty="0" sz="1300" spc="105">
                <a:latin typeface="Cambria Math"/>
                <a:cs typeface="Cambria Math"/>
              </a:rPr>
              <a:t>𝑗2𝜋</a:t>
            </a:r>
            <a:r>
              <a:rPr dirty="0" sz="1300" spc="270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=</a:t>
            </a:r>
            <a:r>
              <a:rPr dirty="0" baseline="-20061" sz="2700" spc="142">
                <a:latin typeface="Cambria Math"/>
                <a:cs typeface="Cambria Math"/>
              </a:rPr>
              <a:t> 𝑒</a:t>
            </a:r>
            <a:r>
              <a:rPr dirty="0" sz="1300" spc="95">
                <a:latin typeface="Cambria Math"/>
                <a:cs typeface="Cambria Math"/>
              </a:rPr>
              <a:t>𝑗𝜔𝑇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944111" y="2886582"/>
            <a:ext cx="368935" cy="187960"/>
          </a:xfrm>
          <a:custGeom>
            <a:avLst/>
            <a:gdLst/>
            <a:ahLst/>
            <a:cxnLst/>
            <a:rect l="l" t="t" r="r" b="b"/>
            <a:pathLst>
              <a:path w="368935" h="187960">
                <a:moveTo>
                  <a:pt x="308610" y="0"/>
                </a:moveTo>
                <a:lnTo>
                  <a:pt x="305942" y="7619"/>
                </a:lnTo>
                <a:lnTo>
                  <a:pt x="316874" y="12334"/>
                </a:lnTo>
                <a:lnTo>
                  <a:pt x="326247" y="18859"/>
                </a:lnTo>
                <a:lnTo>
                  <a:pt x="348646" y="62293"/>
                </a:lnTo>
                <a:lnTo>
                  <a:pt x="351409" y="92963"/>
                </a:lnTo>
                <a:lnTo>
                  <a:pt x="350716" y="109464"/>
                </a:lnTo>
                <a:lnTo>
                  <a:pt x="340233" y="149987"/>
                </a:lnTo>
                <a:lnTo>
                  <a:pt x="306324" y="180086"/>
                </a:lnTo>
                <a:lnTo>
                  <a:pt x="308610" y="187705"/>
                </a:lnTo>
                <a:lnTo>
                  <a:pt x="344507" y="166417"/>
                </a:lnTo>
                <a:lnTo>
                  <a:pt x="364664" y="127063"/>
                </a:lnTo>
                <a:lnTo>
                  <a:pt x="368553" y="93852"/>
                </a:lnTo>
                <a:lnTo>
                  <a:pt x="367579" y="76684"/>
                </a:lnTo>
                <a:lnTo>
                  <a:pt x="353060" y="32892"/>
                </a:lnTo>
                <a:lnTo>
                  <a:pt x="322252" y="4907"/>
                </a:lnTo>
                <a:lnTo>
                  <a:pt x="308610" y="0"/>
                </a:lnTo>
                <a:close/>
              </a:path>
              <a:path w="368935" h="187960">
                <a:moveTo>
                  <a:pt x="59943" y="0"/>
                </a:moveTo>
                <a:lnTo>
                  <a:pt x="24064" y="21341"/>
                </a:lnTo>
                <a:lnTo>
                  <a:pt x="3889" y="60801"/>
                </a:lnTo>
                <a:lnTo>
                  <a:pt x="0" y="93852"/>
                </a:lnTo>
                <a:lnTo>
                  <a:pt x="974" y="111113"/>
                </a:lnTo>
                <a:lnTo>
                  <a:pt x="15493" y="154939"/>
                </a:lnTo>
                <a:lnTo>
                  <a:pt x="46247" y="182800"/>
                </a:lnTo>
                <a:lnTo>
                  <a:pt x="59943" y="187705"/>
                </a:lnTo>
                <a:lnTo>
                  <a:pt x="62229" y="180086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75"/>
                </a:lnTo>
                <a:lnTo>
                  <a:pt x="17145" y="92963"/>
                </a:lnTo>
                <a:lnTo>
                  <a:pt x="17837" y="76914"/>
                </a:lnTo>
                <a:lnTo>
                  <a:pt x="28321" y="37337"/>
                </a:lnTo>
                <a:lnTo>
                  <a:pt x="62611" y="7619"/>
                </a:lnTo>
                <a:lnTo>
                  <a:pt x="599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29784" y="2886582"/>
            <a:ext cx="516890" cy="187960"/>
          </a:xfrm>
          <a:custGeom>
            <a:avLst/>
            <a:gdLst/>
            <a:ahLst/>
            <a:cxnLst/>
            <a:rect l="l" t="t" r="r" b="b"/>
            <a:pathLst>
              <a:path w="516889" h="187960">
                <a:moveTo>
                  <a:pt x="456438" y="0"/>
                </a:moveTo>
                <a:lnTo>
                  <a:pt x="453770" y="7619"/>
                </a:lnTo>
                <a:lnTo>
                  <a:pt x="464702" y="12334"/>
                </a:lnTo>
                <a:lnTo>
                  <a:pt x="474075" y="18859"/>
                </a:lnTo>
                <a:lnTo>
                  <a:pt x="496474" y="62293"/>
                </a:lnTo>
                <a:lnTo>
                  <a:pt x="499237" y="92963"/>
                </a:lnTo>
                <a:lnTo>
                  <a:pt x="498544" y="109464"/>
                </a:lnTo>
                <a:lnTo>
                  <a:pt x="488061" y="149987"/>
                </a:lnTo>
                <a:lnTo>
                  <a:pt x="454151" y="180086"/>
                </a:lnTo>
                <a:lnTo>
                  <a:pt x="456438" y="187705"/>
                </a:lnTo>
                <a:lnTo>
                  <a:pt x="492335" y="166417"/>
                </a:lnTo>
                <a:lnTo>
                  <a:pt x="512492" y="127063"/>
                </a:lnTo>
                <a:lnTo>
                  <a:pt x="516381" y="93852"/>
                </a:lnTo>
                <a:lnTo>
                  <a:pt x="515407" y="76684"/>
                </a:lnTo>
                <a:lnTo>
                  <a:pt x="500888" y="32892"/>
                </a:lnTo>
                <a:lnTo>
                  <a:pt x="470080" y="4907"/>
                </a:lnTo>
                <a:lnTo>
                  <a:pt x="456438" y="0"/>
                </a:lnTo>
                <a:close/>
              </a:path>
              <a:path w="516889" h="187960">
                <a:moveTo>
                  <a:pt x="59943" y="0"/>
                </a:moveTo>
                <a:lnTo>
                  <a:pt x="24064" y="21341"/>
                </a:lnTo>
                <a:lnTo>
                  <a:pt x="3889" y="60801"/>
                </a:lnTo>
                <a:lnTo>
                  <a:pt x="0" y="93852"/>
                </a:lnTo>
                <a:lnTo>
                  <a:pt x="974" y="111113"/>
                </a:lnTo>
                <a:lnTo>
                  <a:pt x="15493" y="154939"/>
                </a:lnTo>
                <a:lnTo>
                  <a:pt x="46247" y="182800"/>
                </a:lnTo>
                <a:lnTo>
                  <a:pt x="59943" y="187705"/>
                </a:lnTo>
                <a:lnTo>
                  <a:pt x="62229" y="180086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75"/>
                </a:lnTo>
                <a:lnTo>
                  <a:pt x="17144" y="92963"/>
                </a:lnTo>
                <a:lnTo>
                  <a:pt x="17837" y="76914"/>
                </a:lnTo>
                <a:lnTo>
                  <a:pt x="28320" y="37337"/>
                </a:lnTo>
                <a:lnTo>
                  <a:pt x="62611" y="7619"/>
                </a:lnTo>
                <a:lnTo>
                  <a:pt x="599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774313" y="2822574"/>
            <a:ext cx="18402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615950" algn="l"/>
              </a:tabLst>
            </a:pPr>
            <a:r>
              <a:rPr dirty="0" sz="1600" spc="-5">
                <a:latin typeface="Cambria Math"/>
                <a:cs typeface="Cambria Math"/>
              </a:rPr>
              <a:t>𝑥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	=</a:t>
            </a:r>
            <a:r>
              <a:rPr dirty="0" sz="1600" spc="75">
                <a:latin typeface="Cambria Math"/>
                <a:cs typeface="Cambria Math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𝐴</a:t>
            </a:r>
            <a:r>
              <a:rPr dirty="0" baseline="-14492" sz="1725" spc="15">
                <a:latin typeface="Cambria Math"/>
                <a:cs typeface="Cambria Math"/>
              </a:rPr>
              <a:t>0</a:t>
            </a:r>
            <a:r>
              <a:rPr dirty="0" baseline="-14492" sz="1725" spc="104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sin</a:t>
            </a:r>
            <a:r>
              <a:rPr dirty="0" sz="1600" spc="2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𝜔𝑘𝑇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006340" y="2286000"/>
            <a:ext cx="719455" cy="480059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12395" rIns="0" bIns="0" rtlCol="0" vert="horz">
            <a:spAutoFit/>
          </a:bodyPr>
          <a:lstStyle/>
          <a:p>
            <a:pPr marL="130175">
              <a:lnSpc>
                <a:spcPct val="100000"/>
              </a:lnSpc>
              <a:spcBef>
                <a:spcPts val="885"/>
              </a:spcBef>
            </a:pPr>
            <a:r>
              <a:rPr dirty="0" sz="1600" spc="25">
                <a:latin typeface="Cambria Math"/>
                <a:cs typeface="Cambria Math"/>
              </a:rPr>
              <a:t>𝐺(𝑧)</a:t>
            </a:r>
            <a:endParaRPr sz="1600">
              <a:latin typeface="Cambria Math"/>
              <a:cs typeface="Cambria Math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461003" y="2410841"/>
            <a:ext cx="1544320" cy="154305"/>
            <a:chOff x="3461003" y="2410841"/>
            <a:chExt cx="1544320" cy="154305"/>
          </a:xfrm>
        </p:grpSpPr>
        <p:sp>
          <p:nvSpPr>
            <p:cNvPr id="14" name="object 14"/>
            <p:cNvSpPr/>
            <p:nvPr/>
          </p:nvSpPr>
          <p:spPr>
            <a:xfrm>
              <a:off x="3461003" y="2414016"/>
              <a:ext cx="669925" cy="113664"/>
            </a:xfrm>
            <a:custGeom>
              <a:avLst/>
              <a:gdLst/>
              <a:ahLst/>
              <a:cxnLst/>
              <a:rect l="l" t="t" r="r" b="b"/>
              <a:pathLst>
                <a:path w="669925" h="113664">
                  <a:moveTo>
                    <a:pt x="0" y="112775"/>
                  </a:moveTo>
                  <a:lnTo>
                    <a:pt x="395986" y="112775"/>
                  </a:lnTo>
                </a:path>
                <a:path w="669925" h="113664">
                  <a:moveTo>
                    <a:pt x="396240" y="113157"/>
                  </a:moveTo>
                  <a:lnTo>
                    <a:pt x="669417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4177283" y="2488692"/>
              <a:ext cx="828040" cy="76200"/>
            </a:xfrm>
            <a:custGeom>
              <a:avLst/>
              <a:gdLst/>
              <a:ahLst/>
              <a:cxnLst/>
              <a:rect l="l" t="t" r="r" b="b"/>
              <a:pathLst>
                <a:path w="828039" h="76200">
                  <a:moveTo>
                    <a:pt x="751839" y="0"/>
                  </a:moveTo>
                  <a:lnTo>
                    <a:pt x="751839" y="76200"/>
                  </a:lnTo>
                  <a:lnTo>
                    <a:pt x="815339" y="44450"/>
                  </a:lnTo>
                  <a:lnTo>
                    <a:pt x="764539" y="44450"/>
                  </a:lnTo>
                  <a:lnTo>
                    <a:pt x="764539" y="31750"/>
                  </a:lnTo>
                  <a:lnTo>
                    <a:pt x="815339" y="31750"/>
                  </a:lnTo>
                  <a:lnTo>
                    <a:pt x="751839" y="0"/>
                  </a:lnTo>
                  <a:close/>
                </a:path>
                <a:path w="828039" h="76200">
                  <a:moveTo>
                    <a:pt x="751839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751839" y="44450"/>
                  </a:lnTo>
                  <a:lnTo>
                    <a:pt x="751839" y="31750"/>
                  </a:lnTo>
                  <a:close/>
                </a:path>
                <a:path w="828039" h="76200">
                  <a:moveTo>
                    <a:pt x="815339" y="31750"/>
                  </a:moveTo>
                  <a:lnTo>
                    <a:pt x="764539" y="31750"/>
                  </a:lnTo>
                  <a:lnTo>
                    <a:pt x="764539" y="44450"/>
                  </a:lnTo>
                  <a:lnTo>
                    <a:pt x="815339" y="44450"/>
                  </a:lnTo>
                  <a:lnTo>
                    <a:pt x="828039" y="38100"/>
                  </a:lnTo>
                  <a:lnTo>
                    <a:pt x="815339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3473322" y="2254376"/>
            <a:ext cx="3632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5">
                <a:latin typeface="Cambria Math"/>
                <a:cs typeface="Cambria Math"/>
              </a:rPr>
              <a:t>𝑥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40">
                <a:latin typeface="Cambria Math"/>
                <a:cs typeface="Cambria Math"/>
              </a:rPr>
              <a:t>𝑡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04740" y="2227529"/>
            <a:ext cx="50355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50">
                <a:latin typeface="Cambria Math"/>
                <a:cs typeface="Cambria Math"/>
              </a:rPr>
              <a:t>𝑥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0">
                <a:latin typeface="Cambria Math"/>
                <a:cs typeface="Cambria Math"/>
              </a:rPr>
              <a:t>𝑘</a:t>
            </a:r>
            <a:r>
              <a:rPr dirty="0" sz="1450" spc="65">
                <a:latin typeface="Cambria Math"/>
                <a:cs typeface="Cambria Math"/>
              </a:rPr>
              <a:t>𝑇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157595" y="2889630"/>
            <a:ext cx="368935" cy="187960"/>
          </a:xfrm>
          <a:custGeom>
            <a:avLst/>
            <a:gdLst/>
            <a:ahLst/>
            <a:cxnLst/>
            <a:rect l="l" t="t" r="r" b="b"/>
            <a:pathLst>
              <a:path w="368934" h="187960">
                <a:moveTo>
                  <a:pt x="308609" y="0"/>
                </a:moveTo>
                <a:lnTo>
                  <a:pt x="305942" y="7620"/>
                </a:lnTo>
                <a:lnTo>
                  <a:pt x="316801" y="12334"/>
                </a:lnTo>
                <a:lnTo>
                  <a:pt x="326135" y="18859"/>
                </a:lnTo>
                <a:lnTo>
                  <a:pt x="348630" y="62293"/>
                </a:lnTo>
                <a:lnTo>
                  <a:pt x="351408" y="92964"/>
                </a:lnTo>
                <a:lnTo>
                  <a:pt x="350716" y="109464"/>
                </a:lnTo>
                <a:lnTo>
                  <a:pt x="340232" y="149987"/>
                </a:lnTo>
                <a:lnTo>
                  <a:pt x="306196" y="180086"/>
                </a:lnTo>
                <a:lnTo>
                  <a:pt x="308609" y="187706"/>
                </a:lnTo>
                <a:lnTo>
                  <a:pt x="344489" y="166417"/>
                </a:lnTo>
                <a:lnTo>
                  <a:pt x="364664" y="127063"/>
                </a:lnTo>
                <a:lnTo>
                  <a:pt x="368553" y="93853"/>
                </a:lnTo>
                <a:lnTo>
                  <a:pt x="367579" y="76684"/>
                </a:lnTo>
                <a:lnTo>
                  <a:pt x="353059" y="32893"/>
                </a:lnTo>
                <a:lnTo>
                  <a:pt x="322234" y="4907"/>
                </a:lnTo>
                <a:lnTo>
                  <a:pt x="308609" y="0"/>
                </a:lnTo>
                <a:close/>
              </a:path>
              <a:path w="368934" h="187960">
                <a:moveTo>
                  <a:pt x="59816" y="0"/>
                </a:moveTo>
                <a:lnTo>
                  <a:pt x="24044" y="21341"/>
                </a:lnTo>
                <a:lnTo>
                  <a:pt x="3841" y="60801"/>
                </a:lnTo>
                <a:lnTo>
                  <a:pt x="0" y="93853"/>
                </a:lnTo>
                <a:lnTo>
                  <a:pt x="954" y="111113"/>
                </a:lnTo>
                <a:lnTo>
                  <a:pt x="15366" y="154940"/>
                </a:lnTo>
                <a:lnTo>
                  <a:pt x="46174" y="182800"/>
                </a:lnTo>
                <a:lnTo>
                  <a:pt x="59816" y="187706"/>
                </a:lnTo>
                <a:lnTo>
                  <a:pt x="62229" y="180086"/>
                </a:lnTo>
                <a:lnTo>
                  <a:pt x="51536" y="175347"/>
                </a:lnTo>
                <a:lnTo>
                  <a:pt x="42306" y="168751"/>
                </a:lnTo>
                <a:lnTo>
                  <a:pt x="19907" y="124475"/>
                </a:lnTo>
                <a:lnTo>
                  <a:pt x="17144" y="92964"/>
                </a:lnTo>
                <a:lnTo>
                  <a:pt x="17835" y="76914"/>
                </a:lnTo>
                <a:lnTo>
                  <a:pt x="28193" y="37338"/>
                </a:lnTo>
                <a:lnTo>
                  <a:pt x="62483" y="7620"/>
                </a:lnTo>
                <a:lnTo>
                  <a:pt x="59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58786" y="2859913"/>
            <a:ext cx="15240" cy="245110"/>
          </a:xfrm>
          <a:custGeom>
            <a:avLst/>
            <a:gdLst/>
            <a:ahLst/>
            <a:cxnLst/>
            <a:rect l="l" t="t" r="r" b="b"/>
            <a:pathLst>
              <a:path w="15240" h="245110">
                <a:moveTo>
                  <a:pt x="15240" y="0"/>
                </a:moveTo>
                <a:lnTo>
                  <a:pt x="0" y="0"/>
                </a:lnTo>
                <a:lnTo>
                  <a:pt x="0" y="244856"/>
                </a:lnTo>
                <a:lnTo>
                  <a:pt x="15240" y="244856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253351" y="2859912"/>
            <a:ext cx="610235" cy="245110"/>
          </a:xfrm>
          <a:custGeom>
            <a:avLst/>
            <a:gdLst/>
            <a:ahLst/>
            <a:cxnLst/>
            <a:rect l="l" t="t" r="r" b="b"/>
            <a:pathLst>
              <a:path w="610234" h="245110">
                <a:moveTo>
                  <a:pt x="66802" y="8128"/>
                </a:moveTo>
                <a:lnTo>
                  <a:pt x="64262" y="0"/>
                </a:lnTo>
                <a:lnTo>
                  <a:pt x="49707" y="5702"/>
                </a:lnTo>
                <a:lnTo>
                  <a:pt x="36918" y="14592"/>
                </a:lnTo>
                <a:lnTo>
                  <a:pt x="9372" y="59778"/>
                </a:lnTo>
                <a:lnTo>
                  <a:pt x="1041" y="99974"/>
                </a:lnTo>
                <a:lnTo>
                  <a:pt x="0" y="122555"/>
                </a:lnTo>
                <a:lnTo>
                  <a:pt x="1041" y="144894"/>
                </a:lnTo>
                <a:lnTo>
                  <a:pt x="9372" y="185089"/>
                </a:lnTo>
                <a:lnTo>
                  <a:pt x="36918" y="230276"/>
                </a:lnTo>
                <a:lnTo>
                  <a:pt x="64262" y="244856"/>
                </a:lnTo>
                <a:lnTo>
                  <a:pt x="66802" y="236728"/>
                </a:lnTo>
                <a:lnTo>
                  <a:pt x="55524" y="230924"/>
                </a:lnTo>
                <a:lnTo>
                  <a:pt x="45732" y="222440"/>
                </a:lnTo>
                <a:lnTo>
                  <a:pt x="25069" y="181457"/>
                </a:lnTo>
                <a:lnTo>
                  <a:pt x="18161" y="122428"/>
                </a:lnTo>
                <a:lnTo>
                  <a:pt x="18923" y="101003"/>
                </a:lnTo>
                <a:lnTo>
                  <a:pt x="30480" y="47371"/>
                </a:lnTo>
                <a:lnTo>
                  <a:pt x="55524" y="13944"/>
                </a:lnTo>
                <a:lnTo>
                  <a:pt x="66802" y="8128"/>
                </a:lnTo>
                <a:close/>
              </a:path>
              <a:path w="610234" h="245110">
                <a:moveTo>
                  <a:pt x="552196" y="122428"/>
                </a:moveTo>
                <a:lnTo>
                  <a:pt x="548005" y="79095"/>
                </a:lnTo>
                <a:lnTo>
                  <a:pt x="535432" y="42037"/>
                </a:lnTo>
                <a:lnTo>
                  <a:pt x="502475" y="5702"/>
                </a:lnTo>
                <a:lnTo>
                  <a:pt x="487934" y="0"/>
                </a:lnTo>
                <a:lnTo>
                  <a:pt x="485394" y="8128"/>
                </a:lnTo>
                <a:lnTo>
                  <a:pt x="496658" y="13944"/>
                </a:lnTo>
                <a:lnTo>
                  <a:pt x="506450" y="22415"/>
                </a:lnTo>
                <a:lnTo>
                  <a:pt x="527062" y="63423"/>
                </a:lnTo>
                <a:lnTo>
                  <a:pt x="534035" y="122555"/>
                </a:lnTo>
                <a:lnTo>
                  <a:pt x="533247" y="144018"/>
                </a:lnTo>
                <a:lnTo>
                  <a:pt x="521716" y="197485"/>
                </a:lnTo>
                <a:lnTo>
                  <a:pt x="496658" y="230924"/>
                </a:lnTo>
                <a:lnTo>
                  <a:pt x="485394" y="236728"/>
                </a:lnTo>
                <a:lnTo>
                  <a:pt x="487934" y="244856"/>
                </a:lnTo>
                <a:lnTo>
                  <a:pt x="526237" y="218160"/>
                </a:lnTo>
                <a:lnTo>
                  <a:pt x="548005" y="165773"/>
                </a:lnTo>
                <a:lnTo>
                  <a:pt x="551141" y="144894"/>
                </a:lnTo>
                <a:lnTo>
                  <a:pt x="552196" y="122428"/>
                </a:lnTo>
                <a:close/>
              </a:path>
              <a:path w="610234" h="245110">
                <a:moveTo>
                  <a:pt x="610108" y="0"/>
                </a:moveTo>
                <a:lnTo>
                  <a:pt x="594868" y="0"/>
                </a:lnTo>
                <a:lnTo>
                  <a:pt x="594868" y="244856"/>
                </a:lnTo>
                <a:lnTo>
                  <a:pt x="610108" y="244856"/>
                </a:lnTo>
                <a:lnTo>
                  <a:pt x="6101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983478" y="2825623"/>
            <a:ext cx="1774189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618490" algn="l"/>
              </a:tabLst>
            </a:pPr>
            <a:r>
              <a:rPr dirty="0" sz="1600" spc="-5">
                <a:latin typeface="Cambria Math"/>
                <a:cs typeface="Cambria Math"/>
              </a:rPr>
              <a:t>𝑦</a:t>
            </a:r>
            <a:r>
              <a:rPr dirty="0" sz="1600" spc="3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𝐴</a:t>
            </a:r>
            <a:r>
              <a:rPr dirty="0" baseline="-14492" sz="1725" spc="15">
                <a:latin typeface="Cambria Math"/>
                <a:cs typeface="Cambria Math"/>
              </a:rPr>
              <a:t>0 </a:t>
            </a:r>
            <a:r>
              <a:rPr dirty="0" baseline="-14492" sz="1725" spc="6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415">
                <a:latin typeface="Cambria Math"/>
                <a:cs typeface="Cambria Math"/>
              </a:rPr>
              <a:t> </a:t>
            </a:r>
            <a:r>
              <a:rPr dirty="0" sz="1600" spc="85">
                <a:latin typeface="Cambria Math"/>
                <a:cs typeface="Cambria Math"/>
              </a:rPr>
              <a:t>𝑒</a:t>
            </a:r>
            <a:r>
              <a:rPr dirty="0" baseline="28985" sz="1725" spc="127">
                <a:latin typeface="Cambria Math"/>
                <a:cs typeface="Cambria Math"/>
              </a:rPr>
              <a:t>𝑗𝜔𝑇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229219" y="2782061"/>
            <a:ext cx="1586230" cy="400685"/>
          </a:xfrm>
          <a:custGeom>
            <a:avLst/>
            <a:gdLst/>
            <a:ahLst/>
            <a:cxnLst/>
            <a:rect l="l" t="t" r="r" b="b"/>
            <a:pathLst>
              <a:path w="1586229" h="400685">
                <a:moveTo>
                  <a:pt x="76835" y="6731"/>
                </a:moveTo>
                <a:lnTo>
                  <a:pt x="44348" y="29552"/>
                </a:lnTo>
                <a:lnTo>
                  <a:pt x="21209" y="73279"/>
                </a:lnTo>
                <a:lnTo>
                  <a:pt x="5308" y="130441"/>
                </a:lnTo>
                <a:lnTo>
                  <a:pt x="0" y="200279"/>
                </a:lnTo>
                <a:lnTo>
                  <a:pt x="1320" y="236740"/>
                </a:lnTo>
                <a:lnTo>
                  <a:pt x="11938" y="300278"/>
                </a:lnTo>
                <a:lnTo>
                  <a:pt x="32321" y="350926"/>
                </a:lnTo>
                <a:lnTo>
                  <a:pt x="57277" y="387502"/>
                </a:lnTo>
                <a:lnTo>
                  <a:pt x="71120" y="400431"/>
                </a:lnTo>
                <a:lnTo>
                  <a:pt x="76835" y="393827"/>
                </a:lnTo>
                <a:lnTo>
                  <a:pt x="64884" y="380682"/>
                </a:lnTo>
                <a:lnTo>
                  <a:pt x="54000" y="364299"/>
                </a:lnTo>
                <a:lnTo>
                  <a:pt x="35560" y="321818"/>
                </a:lnTo>
                <a:lnTo>
                  <a:pt x="23266" y="266954"/>
                </a:lnTo>
                <a:lnTo>
                  <a:pt x="19177" y="200152"/>
                </a:lnTo>
                <a:lnTo>
                  <a:pt x="20193" y="165468"/>
                </a:lnTo>
                <a:lnTo>
                  <a:pt x="28384" y="104698"/>
                </a:lnTo>
                <a:lnTo>
                  <a:pt x="44221" y="55892"/>
                </a:lnTo>
                <a:lnTo>
                  <a:pt x="64884" y="19875"/>
                </a:lnTo>
                <a:lnTo>
                  <a:pt x="76835" y="6731"/>
                </a:lnTo>
                <a:close/>
              </a:path>
              <a:path w="1586229" h="400685">
                <a:moveTo>
                  <a:pt x="998982" y="85979"/>
                </a:moveTo>
                <a:lnTo>
                  <a:pt x="996442" y="77851"/>
                </a:lnTo>
                <a:lnTo>
                  <a:pt x="981887" y="83553"/>
                </a:lnTo>
                <a:lnTo>
                  <a:pt x="969098" y="92443"/>
                </a:lnTo>
                <a:lnTo>
                  <a:pt x="941552" y="137629"/>
                </a:lnTo>
                <a:lnTo>
                  <a:pt x="933221" y="177825"/>
                </a:lnTo>
                <a:lnTo>
                  <a:pt x="932180" y="200406"/>
                </a:lnTo>
                <a:lnTo>
                  <a:pt x="933221" y="222745"/>
                </a:lnTo>
                <a:lnTo>
                  <a:pt x="941552" y="262940"/>
                </a:lnTo>
                <a:lnTo>
                  <a:pt x="969098" y="308127"/>
                </a:lnTo>
                <a:lnTo>
                  <a:pt x="996442" y="322707"/>
                </a:lnTo>
                <a:lnTo>
                  <a:pt x="998982" y="314579"/>
                </a:lnTo>
                <a:lnTo>
                  <a:pt x="987704" y="308775"/>
                </a:lnTo>
                <a:lnTo>
                  <a:pt x="977912" y="300291"/>
                </a:lnTo>
                <a:lnTo>
                  <a:pt x="957249" y="259308"/>
                </a:lnTo>
                <a:lnTo>
                  <a:pt x="950341" y="200279"/>
                </a:lnTo>
                <a:lnTo>
                  <a:pt x="951103" y="178854"/>
                </a:lnTo>
                <a:lnTo>
                  <a:pt x="962660" y="125222"/>
                </a:lnTo>
                <a:lnTo>
                  <a:pt x="987704" y="91795"/>
                </a:lnTo>
                <a:lnTo>
                  <a:pt x="998982" y="85979"/>
                </a:lnTo>
                <a:close/>
              </a:path>
              <a:path w="1586229" h="400685">
                <a:moveTo>
                  <a:pt x="1484376" y="200279"/>
                </a:moveTo>
                <a:lnTo>
                  <a:pt x="1480185" y="156946"/>
                </a:lnTo>
                <a:lnTo>
                  <a:pt x="1467612" y="119888"/>
                </a:lnTo>
                <a:lnTo>
                  <a:pt x="1434655" y="83553"/>
                </a:lnTo>
                <a:lnTo>
                  <a:pt x="1420114" y="77851"/>
                </a:lnTo>
                <a:lnTo>
                  <a:pt x="1417574" y="85979"/>
                </a:lnTo>
                <a:lnTo>
                  <a:pt x="1428838" y="91795"/>
                </a:lnTo>
                <a:lnTo>
                  <a:pt x="1438630" y="100266"/>
                </a:lnTo>
                <a:lnTo>
                  <a:pt x="1459242" y="141274"/>
                </a:lnTo>
                <a:lnTo>
                  <a:pt x="1466215" y="200406"/>
                </a:lnTo>
                <a:lnTo>
                  <a:pt x="1465427" y="221869"/>
                </a:lnTo>
                <a:lnTo>
                  <a:pt x="1453896" y="275336"/>
                </a:lnTo>
                <a:lnTo>
                  <a:pt x="1428838" y="308775"/>
                </a:lnTo>
                <a:lnTo>
                  <a:pt x="1417574" y="314579"/>
                </a:lnTo>
                <a:lnTo>
                  <a:pt x="1420114" y="322707"/>
                </a:lnTo>
                <a:lnTo>
                  <a:pt x="1458417" y="296011"/>
                </a:lnTo>
                <a:lnTo>
                  <a:pt x="1480185" y="243624"/>
                </a:lnTo>
                <a:lnTo>
                  <a:pt x="1483321" y="222745"/>
                </a:lnTo>
                <a:lnTo>
                  <a:pt x="1484376" y="200279"/>
                </a:lnTo>
                <a:close/>
              </a:path>
              <a:path w="1586229" h="400685">
                <a:moveTo>
                  <a:pt x="1502537" y="355727"/>
                </a:moveTo>
                <a:lnTo>
                  <a:pt x="777113" y="355727"/>
                </a:lnTo>
                <a:lnTo>
                  <a:pt x="777113" y="369443"/>
                </a:lnTo>
                <a:lnTo>
                  <a:pt x="1502537" y="369443"/>
                </a:lnTo>
                <a:lnTo>
                  <a:pt x="1502537" y="355727"/>
                </a:lnTo>
                <a:close/>
              </a:path>
              <a:path w="1586229" h="400685">
                <a:moveTo>
                  <a:pt x="1585976" y="200152"/>
                </a:moveTo>
                <a:lnTo>
                  <a:pt x="1580642" y="130429"/>
                </a:lnTo>
                <a:lnTo>
                  <a:pt x="1564640" y="73279"/>
                </a:lnTo>
                <a:lnTo>
                  <a:pt x="1541487" y="29552"/>
                </a:lnTo>
                <a:lnTo>
                  <a:pt x="1514729" y="0"/>
                </a:lnTo>
                <a:lnTo>
                  <a:pt x="1509014" y="6731"/>
                </a:lnTo>
                <a:lnTo>
                  <a:pt x="1521015" y="19875"/>
                </a:lnTo>
                <a:lnTo>
                  <a:pt x="1531899" y="36258"/>
                </a:lnTo>
                <a:lnTo>
                  <a:pt x="1550416" y="78740"/>
                </a:lnTo>
                <a:lnTo>
                  <a:pt x="1562633" y="133604"/>
                </a:lnTo>
                <a:lnTo>
                  <a:pt x="1566672" y="200279"/>
                </a:lnTo>
                <a:lnTo>
                  <a:pt x="1565656" y="235102"/>
                </a:lnTo>
                <a:lnTo>
                  <a:pt x="1557553" y="295871"/>
                </a:lnTo>
                <a:lnTo>
                  <a:pt x="1541691" y="344678"/>
                </a:lnTo>
                <a:lnTo>
                  <a:pt x="1521015" y="380682"/>
                </a:lnTo>
                <a:lnTo>
                  <a:pt x="1509014" y="393827"/>
                </a:lnTo>
                <a:lnTo>
                  <a:pt x="1514729" y="400431"/>
                </a:lnTo>
                <a:lnTo>
                  <a:pt x="1541487" y="371005"/>
                </a:lnTo>
                <a:lnTo>
                  <a:pt x="1564640" y="327279"/>
                </a:lnTo>
                <a:lnTo>
                  <a:pt x="1580642" y="270103"/>
                </a:lnTo>
                <a:lnTo>
                  <a:pt x="1584642" y="236740"/>
                </a:lnTo>
                <a:lnTo>
                  <a:pt x="1585976" y="200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7884286" y="2825623"/>
            <a:ext cx="178117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429259" algn="l"/>
              </a:tabLst>
            </a:pPr>
            <a:r>
              <a:rPr dirty="0" sz="1600" spc="-5">
                <a:latin typeface="Cambria Math"/>
                <a:cs typeface="Cambria Math"/>
              </a:rPr>
              <a:t>sin	𝜔𝑘𝑇</a:t>
            </a:r>
            <a:r>
              <a:rPr dirty="0" sz="1600" spc="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10">
                <a:latin typeface="Cambria Math"/>
                <a:cs typeface="Cambria Math"/>
              </a:rPr>
              <a:t> </a:t>
            </a:r>
            <a:r>
              <a:rPr dirty="0" sz="1600" spc="-409">
                <a:latin typeface="Cambria Math"/>
                <a:cs typeface="Cambria Math"/>
              </a:rPr>
              <a:t>ฬ𝐺</a:t>
            </a:r>
            <a:r>
              <a:rPr dirty="0" sz="1600" spc="409">
                <a:latin typeface="Cambria Math"/>
                <a:cs typeface="Cambria Math"/>
              </a:rPr>
              <a:t> </a:t>
            </a:r>
            <a:r>
              <a:rPr dirty="0" sz="1600" spc="85">
                <a:latin typeface="Cambria Math"/>
                <a:cs typeface="Cambria Math"/>
              </a:rPr>
              <a:t>𝑒</a:t>
            </a:r>
            <a:r>
              <a:rPr dirty="0" baseline="28985" sz="1725" spc="127">
                <a:latin typeface="Cambria Math"/>
                <a:cs typeface="Cambria Math"/>
              </a:rPr>
              <a:t>𝑗𝜔𝑇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292206" y="2889630"/>
            <a:ext cx="285115" cy="187960"/>
          </a:xfrm>
          <a:custGeom>
            <a:avLst/>
            <a:gdLst/>
            <a:ahLst/>
            <a:cxnLst/>
            <a:rect l="l" t="t" r="r" b="b"/>
            <a:pathLst>
              <a:path w="285115" h="187960">
                <a:moveTo>
                  <a:pt x="224790" y="0"/>
                </a:moveTo>
                <a:lnTo>
                  <a:pt x="222123" y="7620"/>
                </a:lnTo>
                <a:lnTo>
                  <a:pt x="232981" y="12334"/>
                </a:lnTo>
                <a:lnTo>
                  <a:pt x="242316" y="18859"/>
                </a:lnTo>
                <a:lnTo>
                  <a:pt x="264810" y="62293"/>
                </a:lnTo>
                <a:lnTo>
                  <a:pt x="267589" y="92964"/>
                </a:lnTo>
                <a:lnTo>
                  <a:pt x="266896" y="109464"/>
                </a:lnTo>
                <a:lnTo>
                  <a:pt x="256413" y="149987"/>
                </a:lnTo>
                <a:lnTo>
                  <a:pt x="222376" y="180086"/>
                </a:lnTo>
                <a:lnTo>
                  <a:pt x="224790" y="187706"/>
                </a:lnTo>
                <a:lnTo>
                  <a:pt x="260669" y="166417"/>
                </a:lnTo>
                <a:lnTo>
                  <a:pt x="280844" y="127063"/>
                </a:lnTo>
                <a:lnTo>
                  <a:pt x="284734" y="93853"/>
                </a:lnTo>
                <a:lnTo>
                  <a:pt x="283759" y="76684"/>
                </a:lnTo>
                <a:lnTo>
                  <a:pt x="269240" y="32893"/>
                </a:lnTo>
                <a:lnTo>
                  <a:pt x="238414" y="4907"/>
                </a:lnTo>
                <a:lnTo>
                  <a:pt x="224790" y="0"/>
                </a:lnTo>
                <a:close/>
              </a:path>
              <a:path w="285115" h="187960">
                <a:moveTo>
                  <a:pt x="59817" y="0"/>
                </a:moveTo>
                <a:lnTo>
                  <a:pt x="24044" y="21341"/>
                </a:lnTo>
                <a:lnTo>
                  <a:pt x="3841" y="60801"/>
                </a:lnTo>
                <a:lnTo>
                  <a:pt x="0" y="93853"/>
                </a:lnTo>
                <a:lnTo>
                  <a:pt x="954" y="111113"/>
                </a:lnTo>
                <a:lnTo>
                  <a:pt x="15367" y="154940"/>
                </a:lnTo>
                <a:lnTo>
                  <a:pt x="46174" y="182800"/>
                </a:lnTo>
                <a:lnTo>
                  <a:pt x="59817" y="187706"/>
                </a:lnTo>
                <a:lnTo>
                  <a:pt x="62229" y="180086"/>
                </a:lnTo>
                <a:lnTo>
                  <a:pt x="51536" y="175347"/>
                </a:lnTo>
                <a:lnTo>
                  <a:pt x="42306" y="168751"/>
                </a:lnTo>
                <a:lnTo>
                  <a:pt x="19907" y="124475"/>
                </a:lnTo>
                <a:lnTo>
                  <a:pt x="17145" y="92964"/>
                </a:lnTo>
                <a:lnTo>
                  <a:pt x="17835" y="76914"/>
                </a:lnTo>
                <a:lnTo>
                  <a:pt x="28194" y="37338"/>
                </a:lnTo>
                <a:lnTo>
                  <a:pt x="62484" y="7620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0694924" y="2889630"/>
            <a:ext cx="463550" cy="240665"/>
          </a:xfrm>
          <a:custGeom>
            <a:avLst/>
            <a:gdLst/>
            <a:ahLst/>
            <a:cxnLst/>
            <a:rect l="l" t="t" r="r" b="b"/>
            <a:pathLst>
              <a:path w="463550" h="240664">
                <a:moveTo>
                  <a:pt x="223647" y="7620"/>
                </a:moveTo>
                <a:lnTo>
                  <a:pt x="220980" y="0"/>
                </a:lnTo>
                <a:lnTo>
                  <a:pt x="207352" y="4914"/>
                </a:lnTo>
                <a:lnTo>
                  <a:pt x="195427" y="12026"/>
                </a:lnTo>
                <a:lnTo>
                  <a:pt x="169837" y="46215"/>
                </a:lnTo>
                <a:lnTo>
                  <a:pt x="161163" y="93853"/>
                </a:lnTo>
                <a:lnTo>
                  <a:pt x="162115" y="111125"/>
                </a:lnTo>
                <a:lnTo>
                  <a:pt x="176530" y="154940"/>
                </a:lnTo>
                <a:lnTo>
                  <a:pt x="207327" y="182803"/>
                </a:lnTo>
                <a:lnTo>
                  <a:pt x="220980" y="187706"/>
                </a:lnTo>
                <a:lnTo>
                  <a:pt x="223393" y="180086"/>
                </a:lnTo>
                <a:lnTo>
                  <a:pt x="212686" y="175348"/>
                </a:lnTo>
                <a:lnTo>
                  <a:pt x="203466" y="168757"/>
                </a:lnTo>
                <a:lnTo>
                  <a:pt x="181063" y="124485"/>
                </a:lnTo>
                <a:lnTo>
                  <a:pt x="178308" y="92964"/>
                </a:lnTo>
                <a:lnTo>
                  <a:pt x="178993" y="76923"/>
                </a:lnTo>
                <a:lnTo>
                  <a:pt x="189357" y="37338"/>
                </a:lnTo>
                <a:lnTo>
                  <a:pt x="212852" y="12344"/>
                </a:lnTo>
                <a:lnTo>
                  <a:pt x="223647" y="7620"/>
                </a:lnTo>
                <a:close/>
              </a:path>
              <a:path w="463550" h="240664">
                <a:moveTo>
                  <a:pt x="445897" y="93853"/>
                </a:moveTo>
                <a:lnTo>
                  <a:pt x="437159" y="46215"/>
                </a:lnTo>
                <a:lnTo>
                  <a:pt x="411505" y="12026"/>
                </a:lnTo>
                <a:lnTo>
                  <a:pt x="385953" y="0"/>
                </a:lnTo>
                <a:lnTo>
                  <a:pt x="383286" y="7620"/>
                </a:lnTo>
                <a:lnTo>
                  <a:pt x="394144" y="12344"/>
                </a:lnTo>
                <a:lnTo>
                  <a:pt x="403479" y="18859"/>
                </a:lnTo>
                <a:lnTo>
                  <a:pt x="425970" y="62293"/>
                </a:lnTo>
                <a:lnTo>
                  <a:pt x="428752" y="92964"/>
                </a:lnTo>
                <a:lnTo>
                  <a:pt x="428053" y="109474"/>
                </a:lnTo>
                <a:lnTo>
                  <a:pt x="417576" y="149987"/>
                </a:lnTo>
                <a:lnTo>
                  <a:pt x="383540" y="180086"/>
                </a:lnTo>
                <a:lnTo>
                  <a:pt x="385953" y="187706"/>
                </a:lnTo>
                <a:lnTo>
                  <a:pt x="421830" y="166420"/>
                </a:lnTo>
                <a:lnTo>
                  <a:pt x="441998" y="127063"/>
                </a:lnTo>
                <a:lnTo>
                  <a:pt x="444919" y="111125"/>
                </a:lnTo>
                <a:lnTo>
                  <a:pt x="445897" y="93853"/>
                </a:lnTo>
                <a:close/>
              </a:path>
              <a:path w="463550" h="240664">
                <a:moveTo>
                  <a:pt x="463296" y="226834"/>
                </a:moveTo>
                <a:lnTo>
                  <a:pt x="0" y="226834"/>
                </a:lnTo>
                <a:lnTo>
                  <a:pt x="0" y="240538"/>
                </a:lnTo>
                <a:lnTo>
                  <a:pt x="463296" y="240538"/>
                </a:lnTo>
                <a:lnTo>
                  <a:pt x="463296" y="2268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9875901" y="2825623"/>
            <a:ext cx="120777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 𝑀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𝜔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415">
                <a:latin typeface="Cambria Math"/>
                <a:cs typeface="Cambria Math"/>
              </a:rPr>
              <a:t>ฬ𝜑 </a:t>
            </a:r>
            <a:r>
              <a:rPr dirty="0" sz="1600" spc="-340">
                <a:latin typeface="Cambria Math"/>
                <a:cs typeface="Cambria Math"/>
              </a:rPr>
              <a:t> </a:t>
            </a:r>
            <a:r>
              <a:rPr dirty="0" sz="1600" spc="-110">
                <a:latin typeface="Cambria Math"/>
                <a:cs typeface="Cambria Math"/>
              </a:rPr>
              <a:t>𝜔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83946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10"/>
              <a:t>frecuencia </a:t>
            </a:r>
            <a:r>
              <a:rPr dirty="0"/>
              <a:t>de </a:t>
            </a:r>
            <a:r>
              <a:rPr dirty="0" spc="-10"/>
              <a:t>sistemas</a:t>
            </a:r>
            <a:r>
              <a:rPr dirty="0" spc="5"/>
              <a:t> </a:t>
            </a:r>
            <a:r>
              <a:rPr dirty="0" spc="-10"/>
              <a:t>discretos</a:t>
            </a:r>
          </a:p>
        </p:txBody>
      </p:sp>
      <p:sp>
        <p:nvSpPr>
          <p:cNvPr id="29" name="object 29"/>
          <p:cNvSpPr/>
          <p:nvPr/>
        </p:nvSpPr>
        <p:spPr>
          <a:xfrm>
            <a:off x="5725540" y="2481960"/>
            <a:ext cx="694055" cy="76200"/>
          </a:xfrm>
          <a:custGeom>
            <a:avLst/>
            <a:gdLst/>
            <a:ahLst/>
            <a:cxnLst/>
            <a:rect l="l" t="t" r="r" b="b"/>
            <a:pathLst>
              <a:path w="694054" h="76200">
                <a:moveTo>
                  <a:pt x="682281" y="31623"/>
                </a:moveTo>
                <a:lnTo>
                  <a:pt x="630174" y="31623"/>
                </a:lnTo>
                <a:lnTo>
                  <a:pt x="630301" y="44323"/>
                </a:lnTo>
                <a:lnTo>
                  <a:pt x="617611" y="44466"/>
                </a:lnTo>
                <a:lnTo>
                  <a:pt x="617982" y="76200"/>
                </a:lnTo>
                <a:lnTo>
                  <a:pt x="693801" y="37211"/>
                </a:lnTo>
                <a:lnTo>
                  <a:pt x="682281" y="31623"/>
                </a:lnTo>
                <a:close/>
              </a:path>
              <a:path w="694054" h="76200">
                <a:moveTo>
                  <a:pt x="617463" y="31769"/>
                </a:moveTo>
                <a:lnTo>
                  <a:pt x="0" y="38862"/>
                </a:lnTo>
                <a:lnTo>
                  <a:pt x="254" y="51435"/>
                </a:lnTo>
                <a:lnTo>
                  <a:pt x="617611" y="44466"/>
                </a:lnTo>
                <a:lnTo>
                  <a:pt x="617463" y="31769"/>
                </a:lnTo>
                <a:close/>
              </a:path>
              <a:path w="694054" h="76200">
                <a:moveTo>
                  <a:pt x="630174" y="31623"/>
                </a:moveTo>
                <a:lnTo>
                  <a:pt x="617463" y="31769"/>
                </a:lnTo>
                <a:lnTo>
                  <a:pt x="617611" y="44466"/>
                </a:lnTo>
                <a:lnTo>
                  <a:pt x="630301" y="44323"/>
                </a:lnTo>
                <a:lnTo>
                  <a:pt x="630174" y="31623"/>
                </a:lnTo>
                <a:close/>
              </a:path>
              <a:path w="694054" h="76200">
                <a:moveTo>
                  <a:pt x="617093" y="0"/>
                </a:moveTo>
                <a:lnTo>
                  <a:pt x="617463" y="31769"/>
                </a:lnTo>
                <a:lnTo>
                  <a:pt x="630174" y="31623"/>
                </a:lnTo>
                <a:lnTo>
                  <a:pt x="682281" y="31623"/>
                </a:lnTo>
                <a:lnTo>
                  <a:pt x="6170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822441" y="2227529"/>
            <a:ext cx="50673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45">
                <a:latin typeface="Cambria Math"/>
                <a:cs typeface="Cambria Math"/>
              </a:rPr>
              <a:t>𝑦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0">
                <a:latin typeface="Cambria Math"/>
                <a:cs typeface="Cambria Math"/>
              </a:rPr>
              <a:t>𝑘</a:t>
            </a:r>
            <a:r>
              <a:rPr dirty="0" sz="1450" spc="55">
                <a:latin typeface="Cambria Math"/>
                <a:cs typeface="Cambria Math"/>
              </a:rPr>
              <a:t>𝑇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pic>
        <p:nvPicPr>
          <p:cNvPr id="31" name="object 3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12695" y="2886582"/>
            <a:ext cx="217678" cy="187705"/>
          </a:xfrm>
          <a:prstGeom prst="rect">
            <a:avLst/>
          </a:prstGeom>
        </p:spPr>
      </p:pic>
      <p:sp>
        <p:nvSpPr>
          <p:cNvPr id="32" name="object 32"/>
          <p:cNvSpPr/>
          <p:nvPr/>
        </p:nvSpPr>
        <p:spPr>
          <a:xfrm>
            <a:off x="3045967" y="2886582"/>
            <a:ext cx="365760" cy="187960"/>
          </a:xfrm>
          <a:custGeom>
            <a:avLst/>
            <a:gdLst/>
            <a:ahLst/>
            <a:cxnLst/>
            <a:rect l="l" t="t" r="r" b="b"/>
            <a:pathLst>
              <a:path w="365760" h="187960">
                <a:moveTo>
                  <a:pt x="305561" y="0"/>
                </a:moveTo>
                <a:lnTo>
                  <a:pt x="302894" y="7619"/>
                </a:lnTo>
                <a:lnTo>
                  <a:pt x="313753" y="12334"/>
                </a:lnTo>
                <a:lnTo>
                  <a:pt x="323087" y="18859"/>
                </a:lnTo>
                <a:lnTo>
                  <a:pt x="345582" y="62293"/>
                </a:lnTo>
                <a:lnTo>
                  <a:pt x="348360" y="92963"/>
                </a:lnTo>
                <a:lnTo>
                  <a:pt x="347668" y="109464"/>
                </a:lnTo>
                <a:lnTo>
                  <a:pt x="337184" y="149987"/>
                </a:lnTo>
                <a:lnTo>
                  <a:pt x="303148" y="180086"/>
                </a:lnTo>
                <a:lnTo>
                  <a:pt x="305561" y="187705"/>
                </a:lnTo>
                <a:lnTo>
                  <a:pt x="341441" y="166417"/>
                </a:lnTo>
                <a:lnTo>
                  <a:pt x="361616" y="127063"/>
                </a:lnTo>
                <a:lnTo>
                  <a:pt x="365506" y="93852"/>
                </a:lnTo>
                <a:lnTo>
                  <a:pt x="364531" y="76684"/>
                </a:lnTo>
                <a:lnTo>
                  <a:pt x="350011" y="32892"/>
                </a:lnTo>
                <a:lnTo>
                  <a:pt x="319186" y="4907"/>
                </a:lnTo>
                <a:lnTo>
                  <a:pt x="305561" y="0"/>
                </a:lnTo>
                <a:close/>
              </a:path>
              <a:path w="365760" h="187960">
                <a:moveTo>
                  <a:pt x="59817" y="0"/>
                </a:moveTo>
                <a:lnTo>
                  <a:pt x="24044" y="21341"/>
                </a:lnTo>
                <a:lnTo>
                  <a:pt x="3841" y="60801"/>
                </a:lnTo>
                <a:lnTo>
                  <a:pt x="0" y="93852"/>
                </a:lnTo>
                <a:lnTo>
                  <a:pt x="954" y="111113"/>
                </a:lnTo>
                <a:lnTo>
                  <a:pt x="15367" y="154939"/>
                </a:lnTo>
                <a:lnTo>
                  <a:pt x="46174" y="182800"/>
                </a:lnTo>
                <a:lnTo>
                  <a:pt x="59817" y="187705"/>
                </a:lnTo>
                <a:lnTo>
                  <a:pt x="62230" y="180086"/>
                </a:lnTo>
                <a:lnTo>
                  <a:pt x="51536" y="175347"/>
                </a:lnTo>
                <a:lnTo>
                  <a:pt x="42306" y="168751"/>
                </a:lnTo>
                <a:lnTo>
                  <a:pt x="19907" y="124475"/>
                </a:lnTo>
                <a:lnTo>
                  <a:pt x="17144" y="92963"/>
                </a:lnTo>
                <a:lnTo>
                  <a:pt x="17835" y="76914"/>
                </a:lnTo>
                <a:lnTo>
                  <a:pt x="28193" y="37337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842770" y="2822574"/>
            <a:ext cx="15354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462915" algn="l"/>
              </a:tabLst>
            </a:pPr>
            <a:r>
              <a:rPr dirty="0" sz="1600" spc="-5">
                <a:latin typeface="Cambria Math"/>
                <a:cs typeface="Cambria Math"/>
              </a:rPr>
              <a:t>𝑥</a:t>
            </a:r>
            <a:r>
              <a:rPr dirty="0" sz="1600" spc="3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75">
                <a:latin typeface="Cambria Math"/>
                <a:cs typeface="Cambria Math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𝐴</a:t>
            </a:r>
            <a:r>
              <a:rPr dirty="0" baseline="-14492" sz="1725" spc="15">
                <a:latin typeface="Cambria Math"/>
                <a:cs typeface="Cambria Math"/>
              </a:rPr>
              <a:t>0</a:t>
            </a:r>
            <a:r>
              <a:rPr dirty="0" baseline="-14492" sz="1725" spc="104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sin</a:t>
            </a:r>
            <a:r>
              <a:rPr dirty="0" sz="1600" spc="275">
                <a:latin typeface="Cambria Math"/>
                <a:cs typeface="Cambria Math"/>
              </a:rPr>
              <a:t> </a:t>
            </a:r>
            <a:r>
              <a:rPr dirty="0" sz="1600">
                <a:latin typeface="Cambria Math"/>
                <a:cs typeface="Cambria Math"/>
              </a:rPr>
              <a:t>𝜔𝑡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462261" y="255777"/>
            <a:ext cx="943610" cy="165100"/>
          </a:xfrm>
          <a:custGeom>
            <a:avLst/>
            <a:gdLst/>
            <a:ahLst/>
            <a:cxnLst/>
            <a:rect l="l" t="t" r="r" b="b"/>
            <a:pathLst>
              <a:path w="943609" h="165100">
                <a:moveTo>
                  <a:pt x="890651" y="0"/>
                </a:moveTo>
                <a:lnTo>
                  <a:pt x="888365" y="6603"/>
                </a:lnTo>
                <a:lnTo>
                  <a:pt x="897891" y="10800"/>
                </a:lnTo>
                <a:lnTo>
                  <a:pt x="906097" y="16557"/>
                </a:lnTo>
                <a:lnTo>
                  <a:pt x="925845" y="54800"/>
                </a:lnTo>
                <a:lnTo>
                  <a:pt x="928243" y="81661"/>
                </a:lnTo>
                <a:lnTo>
                  <a:pt x="927643" y="96234"/>
                </a:lnTo>
                <a:lnTo>
                  <a:pt x="912943" y="141027"/>
                </a:lnTo>
                <a:lnTo>
                  <a:pt x="888619" y="158369"/>
                </a:lnTo>
                <a:lnTo>
                  <a:pt x="890651" y="165100"/>
                </a:lnTo>
                <a:lnTo>
                  <a:pt x="929767" y="136271"/>
                </a:lnTo>
                <a:lnTo>
                  <a:pt x="942500" y="97766"/>
                </a:lnTo>
                <a:lnTo>
                  <a:pt x="943356" y="82550"/>
                </a:lnTo>
                <a:lnTo>
                  <a:pt x="942500" y="67407"/>
                </a:lnTo>
                <a:lnTo>
                  <a:pt x="929767" y="28955"/>
                </a:lnTo>
                <a:lnTo>
                  <a:pt x="902656" y="4310"/>
                </a:lnTo>
                <a:lnTo>
                  <a:pt x="890651" y="0"/>
                </a:lnTo>
                <a:close/>
              </a:path>
              <a:path w="943609" h="165100">
                <a:moveTo>
                  <a:pt x="52705" y="0"/>
                </a:moveTo>
                <a:lnTo>
                  <a:pt x="13589" y="28955"/>
                </a:lnTo>
                <a:lnTo>
                  <a:pt x="855" y="67407"/>
                </a:lnTo>
                <a:lnTo>
                  <a:pt x="0" y="82550"/>
                </a:lnTo>
                <a:lnTo>
                  <a:pt x="855" y="97766"/>
                </a:lnTo>
                <a:lnTo>
                  <a:pt x="13589" y="136271"/>
                </a:lnTo>
                <a:lnTo>
                  <a:pt x="52705" y="165100"/>
                </a:lnTo>
                <a:lnTo>
                  <a:pt x="54737" y="158369"/>
                </a:lnTo>
                <a:lnTo>
                  <a:pt x="45358" y="154223"/>
                </a:lnTo>
                <a:lnTo>
                  <a:pt x="37242" y="148447"/>
                </a:lnTo>
                <a:lnTo>
                  <a:pt x="17525" y="109473"/>
                </a:lnTo>
                <a:lnTo>
                  <a:pt x="15113" y="81661"/>
                </a:lnTo>
                <a:lnTo>
                  <a:pt x="15712" y="67611"/>
                </a:lnTo>
                <a:lnTo>
                  <a:pt x="30416" y="23909"/>
                </a:lnTo>
                <a:lnTo>
                  <a:pt x="54991" y="6603"/>
                </a:lnTo>
                <a:lnTo>
                  <a:pt x="527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0244328" y="577469"/>
            <a:ext cx="434975" cy="120014"/>
          </a:xfrm>
          <a:custGeom>
            <a:avLst/>
            <a:gdLst/>
            <a:ahLst/>
            <a:cxnLst/>
            <a:rect l="l" t="t" r="r" b="b"/>
            <a:pathLst>
              <a:path w="434975" h="120015">
                <a:moveTo>
                  <a:pt x="396621" y="0"/>
                </a:moveTo>
                <a:lnTo>
                  <a:pt x="394970" y="4825"/>
                </a:lnTo>
                <a:lnTo>
                  <a:pt x="401901" y="7802"/>
                </a:lnTo>
                <a:lnTo>
                  <a:pt x="407844" y="11969"/>
                </a:lnTo>
                <a:lnTo>
                  <a:pt x="423493" y="49093"/>
                </a:lnTo>
                <a:lnTo>
                  <a:pt x="423925" y="59308"/>
                </a:lnTo>
                <a:lnTo>
                  <a:pt x="423475" y="69881"/>
                </a:lnTo>
                <a:lnTo>
                  <a:pt x="407860" y="107807"/>
                </a:lnTo>
                <a:lnTo>
                  <a:pt x="395097" y="115061"/>
                </a:lnTo>
                <a:lnTo>
                  <a:pt x="396621" y="119887"/>
                </a:lnTo>
                <a:lnTo>
                  <a:pt x="429329" y="90483"/>
                </a:lnTo>
                <a:lnTo>
                  <a:pt x="434848" y="59943"/>
                </a:lnTo>
                <a:lnTo>
                  <a:pt x="434228" y="48940"/>
                </a:lnTo>
                <a:lnTo>
                  <a:pt x="419463" y="13573"/>
                </a:lnTo>
                <a:lnTo>
                  <a:pt x="405314" y="3095"/>
                </a:lnTo>
                <a:lnTo>
                  <a:pt x="396621" y="0"/>
                </a:lnTo>
                <a:close/>
              </a:path>
              <a:path w="434975" h="120015">
                <a:moveTo>
                  <a:pt x="38353" y="0"/>
                </a:moveTo>
                <a:lnTo>
                  <a:pt x="5572" y="29458"/>
                </a:lnTo>
                <a:lnTo>
                  <a:pt x="0" y="59943"/>
                </a:lnTo>
                <a:lnTo>
                  <a:pt x="619" y="70965"/>
                </a:lnTo>
                <a:lnTo>
                  <a:pt x="15386" y="106314"/>
                </a:lnTo>
                <a:lnTo>
                  <a:pt x="38353" y="119887"/>
                </a:lnTo>
                <a:lnTo>
                  <a:pt x="39877" y="115061"/>
                </a:lnTo>
                <a:lnTo>
                  <a:pt x="33018" y="112012"/>
                </a:lnTo>
                <a:lnTo>
                  <a:pt x="27098" y="107807"/>
                </a:lnTo>
                <a:lnTo>
                  <a:pt x="11372" y="69881"/>
                </a:lnTo>
                <a:lnTo>
                  <a:pt x="10922" y="59308"/>
                </a:lnTo>
                <a:lnTo>
                  <a:pt x="11372" y="49093"/>
                </a:lnTo>
                <a:lnTo>
                  <a:pt x="27114" y="11969"/>
                </a:lnTo>
                <a:lnTo>
                  <a:pt x="40004" y="4825"/>
                </a:lnTo>
                <a:lnTo>
                  <a:pt x="383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9289415" y="123291"/>
            <a:ext cx="1520190" cy="600710"/>
          </a:xfrm>
          <a:prstGeom prst="rect">
            <a:avLst/>
          </a:prstGeom>
        </p:spPr>
        <p:txBody>
          <a:bodyPr wrap="square" lIns="0" tIns="8636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680"/>
              </a:spcBef>
            </a:pPr>
            <a:r>
              <a:rPr dirty="0" sz="1400">
                <a:latin typeface="Cambria Math"/>
                <a:cs typeface="Cambria Math"/>
              </a:rPr>
              <a:t>𝐺</a:t>
            </a:r>
            <a:r>
              <a:rPr dirty="0" sz="1400" spc="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𝑠</a:t>
            </a:r>
            <a:r>
              <a:rPr dirty="0" sz="1400" spc="9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=</a:t>
            </a:r>
            <a:r>
              <a:rPr dirty="0" sz="1400" spc="7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0</a:t>
            </a:r>
            <a:r>
              <a:rPr dirty="0" sz="1400" spc="-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 </a:t>
            </a:r>
            <a:r>
              <a:rPr dirty="0" sz="1400" spc="-5">
                <a:latin typeface="Cambria Math"/>
                <a:cs typeface="Cambria Math"/>
              </a:rPr>
              <a:t>𝑗𝜔</a:t>
            </a:r>
            <a:endParaRPr sz="1400">
              <a:latin typeface="Cambria Math"/>
              <a:cs typeface="Cambria Math"/>
            </a:endParaRPr>
          </a:p>
          <a:p>
            <a:pPr marL="40640">
              <a:lnSpc>
                <a:spcPct val="100000"/>
              </a:lnSpc>
              <a:spcBef>
                <a:spcPts val="585"/>
              </a:spcBef>
            </a:pPr>
            <a:r>
              <a:rPr dirty="0" baseline="-19841" sz="2100">
                <a:latin typeface="Cambria Math"/>
                <a:cs typeface="Cambria Math"/>
              </a:rPr>
              <a:t>𝑧</a:t>
            </a:r>
            <a:r>
              <a:rPr dirty="0" baseline="-19841" sz="2100" spc="120">
                <a:latin typeface="Cambria Math"/>
                <a:cs typeface="Cambria Math"/>
              </a:rPr>
              <a:t> </a:t>
            </a:r>
            <a:r>
              <a:rPr dirty="0" baseline="-19841" sz="2100">
                <a:latin typeface="Cambria Math"/>
                <a:cs typeface="Cambria Math"/>
              </a:rPr>
              <a:t>=</a:t>
            </a:r>
            <a:r>
              <a:rPr dirty="0" baseline="-19841" sz="2100" spc="104">
                <a:latin typeface="Cambria Math"/>
                <a:cs typeface="Cambria Math"/>
              </a:rPr>
              <a:t> </a:t>
            </a:r>
            <a:r>
              <a:rPr dirty="0" baseline="-19841" sz="2100" spc="67">
                <a:latin typeface="Cambria Math"/>
                <a:cs typeface="Cambria Math"/>
              </a:rPr>
              <a:t>𝑒</a:t>
            </a:r>
            <a:r>
              <a:rPr dirty="0" sz="1000" spc="45">
                <a:latin typeface="Cambria Math"/>
                <a:cs typeface="Cambria Math"/>
              </a:rPr>
              <a:t>𝑇𝑠</a:t>
            </a:r>
            <a:r>
              <a:rPr dirty="0" sz="1000" spc="240">
                <a:latin typeface="Cambria Math"/>
                <a:cs typeface="Cambria Math"/>
              </a:rPr>
              <a:t> </a:t>
            </a:r>
            <a:r>
              <a:rPr dirty="0" baseline="-19841" sz="2100">
                <a:latin typeface="Cambria Math"/>
                <a:cs typeface="Cambria Math"/>
              </a:rPr>
              <a:t>=</a:t>
            </a:r>
            <a:r>
              <a:rPr dirty="0" baseline="-19841" sz="2100" spc="104">
                <a:latin typeface="Cambria Math"/>
                <a:cs typeface="Cambria Math"/>
              </a:rPr>
              <a:t> </a:t>
            </a:r>
            <a:r>
              <a:rPr dirty="0" baseline="-19841" sz="2100">
                <a:latin typeface="Cambria Math"/>
                <a:cs typeface="Cambria Math"/>
              </a:rPr>
              <a:t>𝑒</a:t>
            </a:r>
            <a:r>
              <a:rPr dirty="0" baseline="-19841" sz="2100" spc="270">
                <a:latin typeface="Cambria Math"/>
                <a:cs typeface="Cambria Math"/>
              </a:rPr>
              <a:t> </a:t>
            </a:r>
            <a:r>
              <a:rPr dirty="0" sz="1000" spc="75">
                <a:latin typeface="Cambria Math"/>
                <a:cs typeface="Cambria Math"/>
              </a:rPr>
              <a:t>𝜎+𝑗𝜔</a:t>
            </a:r>
            <a:r>
              <a:rPr dirty="0" sz="1000" spc="210">
                <a:latin typeface="Cambria Math"/>
                <a:cs typeface="Cambria Math"/>
              </a:rPr>
              <a:t> </a:t>
            </a:r>
            <a:r>
              <a:rPr dirty="0" sz="1000" spc="30">
                <a:latin typeface="Cambria Math"/>
                <a:cs typeface="Cambria Math"/>
              </a:rPr>
              <a:t>𝑇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1203558" y="341756"/>
            <a:ext cx="483234" cy="215900"/>
          </a:xfrm>
          <a:custGeom>
            <a:avLst/>
            <a:gdLst/>
            <a:ahLst/>
            <a:cxnLst/>
            <a:rect l="l" t="t" r="r" b="b"/>
            <a:pathLst>
              <a:path w="483234" h="215900">
                <a:moveTo>
                  <a:pt x="426466" y="0"/>
                </a:moveTo>
                <a:lnTo>
                  <a:pt x="424307" y="7112"/>
                </a:lnTo>
                <a:lnTo>
                  <a:pt x="434234" y="12205"/>
                </a:lnTo>
                <a:lnTo>
                  <a:pt x="442864" y="19669"/>
                </a:lnTo>
                <a:lnTo>
                  <a:pt x="460944" y="55778"/>
                </a:lnTo>
                <a:lnTo>
                  <a:pt x="467106" y="107696"/>
                </a:lnTo>
                <a:lnTo>
                  <a:pt x="466417" y="126605"/>
                </a:lnTo>
                <a:lnTo>
                  <a:pt x="456184" y="173736"/>
                </a:lnTo>
                <a:lnTo>
                  <a:pt x="424307" y="208153"/>
                </a:lnTo>
                <a:lnTo>
                  <a:pt x="426466" y="215392"/>
                </a:lnTo>
                <a:lnTo>
                  <a:pt x="460255" y="191835"/>
                </a:lnTo>
                <a:lnTo>
                  <a:pt x="479409" y="145764"/>
                </a:lnTo>
                <a:lnTo>
                  <a:pt x="483108" y="107696"/>
                </a:lnTo>
                <a:lnTo>
                  <a:pt x="482181" y="87927"/>
                </a:lnTo>
                <a:lnTo>
                  <a:pt x="468375" y="36957"/>
                </a:lnTo>
                <a:lnTo>
                  <a:pt x="439300" y="4952"/>
                </a:lnTo>
                <a:lnTo>
                  <a:pt x="426466" y="0"/>
                </a:lnTo>
                <a:close/>
              </a:path>
              <a:path w="483234" h="215900">
                <a:moveTo>
                  <a:pt x="56642" y="0"/>
                </a:moveTo>
                <a:lnTo>
                  <a:pt x="22852" y="23431"/>
                </a:lnTo>
                <a:lnTo>
                  <a:pt x="3698" y="69564"/>
                </a:lnTo>
                <a:lnTo>
                  <a:pt x="0" y="107696"/>
                </a:lnTo>
                <a:lnTo>
                  <a:pt x="926" y="127408"/>
                </a:lnTo>
                <a:lnTo>
                  <a:pt x="14732" y="178308"/>
                </a:lnTo>
                <a:lnTo>
                  <a:pt x="43807" y="210365"/>
                </a:lnTo>
                <a:lnTo>
                  <a:pt x="56642" y="215392"/>
                </a:lnTo>
                <a:lnTo>
                  <a:pt x="58800" y="208153"/>
                </a:lnTo>
                <a:lnTo>
                  <a:pt x="48873" y="203061"/>
                </a:lnTo>
                <a:lnTo>
                  <a:pt x="40243" y="195611"/>
                </a:lnTo>
                <a:lnTo>
                  <a:pt x="22163" y="159613"/>
                </a:lnTo>
                <a:lnTo>
                  <a:pt x="16001" y="107696"/>
                </a:lnTo>
                <a:lnTo>
                  <a:pt x="16690" y="88786"/>
                </a:lnTo>
                <a:lnTo>
                  <a:pt x="26924" y="41656"/>
                </a:lnTo>
                <a:lnTo>
                  <a:pt x="58800" y="7112"/>
                </a:lnTo>
                <a:lnTo>
                  <a:pt x="566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1030966" y="242443"/>
            <a:ext cx="61976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9841" sz="2100">
                <a:latin typeface="Cambria Math"/>
                <a:cs typeface="Cambria Math"/>
              </a:rPr>
              <a:t>𝐺</a:t>
            </a:r>
            <a:r>
              <a:rPr dirty="0" baseline="-19841" sz="2100" spc="487">
                <a:latin typeface="Cambria Math"/>
                <a:cs typeface="Cambria Math"/>
              </a:rPr>
              <a:t> </a:t>
            </a:r>
            <a:r>
              <a:rPr dirty="0" baseline="-19841" sz="2100" spc="112">
                <a:latin typeface="Cambria Math"/>
                <a:cs typeface="Cambria Math"/>
              </a:rPr>
              <a:t>𝑒</a:t>
            </a:r>
            <a:r>
              <a:rPr dirty="0" sz="1000" spc="75">
                <a:latin typeface="Cambria Math"/>
                <a:cs typeface="Cambria Math"/>
              </a:rPr>
              <a:t>𝑗𝜔𝑇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0807445" y="220218"/>
            <a:ext cx="45720" cy="518159"/>
          </a:xfrm>
          <a:custGeom>
            <a:avLst/>
            <a:gdLst/>
            <a:ahLst/>
            <a:cxnLst/>
            <a:rect l="l" t="t" r="r" b="b"/>
            <a:pathLst>
              <a:path w="45720" h="518159">
                <a:moveTo>
                  <a:pt x="0" y="0"/>
                </a:moveTo>
                <a:lnTo>
                  <a:pt x="8876" y="5707"/>
                </a:lnTo>
                <a:lnTo>
                  <a:pt x="16144" y="21272"/>
                </a:lnTo>
                <a:lnTo>
                  <a:pt x="21056" y="44362"/>
                </a:lnTo>
                <a:lnTo>
                  <a:pt x="22859" y="72643"/>
                </a:lnTo>
                <a:lnTo>
                  <a:pt x="22859" y="181609"/>
                </a:lnTo>
                <a:lnTo>
                  <a:pt x="24663" y="209911"/>
                </a:lnTo>
                <a:lnTo>
                  <a:pt x="29575" y="233045"/>
                </a:lnTo>
                <a:lnTo>
                  <a:pt x="36843" y="248654"/>
                </a:lnTo>
                <a:lnTo>
                  <a:pt x="45720" y="254380"/>
                </a:lnTo>
                <a:lnTo>
                  <a:pt x="36843" y="260088"/>
                </a:lnTo>
                <a:lnTo>
                  <a:pt x="29575" y="275653"/>
                </a:lnTo>
                <a:lnTo>
                  <a:pt x="24663" y="298743"/>
                </a:lnTo>
                <a:lnTo>
                  <a:pt x="22859" y="327024"/>
                </a:lnTo>
                <a:lnTo>
                  <a:pt x="22859" y="445515"/>
                </a:lnTo>
                <a:lnTo>
                  <a:pt x="21056" y="473797"/>
                </a:lnTo>
                <a:lnTo>
                  <a:pt x="16144" y="496887"/>
                </a:lnTo>
                <a:lnTo>
                  <a:pt x="8876" y="512452"/>
                </a:lnTo>
                <a:lnTo>
                  <a:pt x="0" y="51815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8386" y="1110818"/>
            <a:ext cx="11262360" cy="1555750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algn="just" marL="266700" marR="995680" indent="-228600">
              <a:lnSpc>
                <a:spcPct val="89800"/>
              </a:lnSpc>
              <a:spcBef>
                <a:spcPts val="35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Co</a:t>
            </a:r>
            <a:r>
              <a:rPr dirty="0" sz="2000" spc="-5">
                <a:latin typeface="Calibri"/>
                <a:cs typeface="Calibri"/>
              </a:rPr>
              <a:t>mo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plano </a:t>
            </a:r>
            <a:r>
              <a:rPr dirty="0" sz="2000">
                <a:latin typeface="Calibri"/>
                <a:cs typeface="Calibri"/>
              </a:rPr>
              <a:t>z la </a:t>
            </a:r>
            <a:r>
              <a:rPr dirty="0" sz="2000" spc="-5">
                <a:latin typeface="Calibri"/>
                <a:cs typeface="Calibri"/>
              </a:rPr>
              <a:t>frecuencia aparece </a:t>
            </a:r>
            <a:r>
              <a:rPr dirty="0" sz="2000">
                <a:latin typeface="Calibri"/>
                <a:cs typeface="Calibri"/>
              </a:rPr>
              <a:t>en la </a:t>
            </a:r>
            <a:r>
              <a:rPr dirty="0" sz="2000" spc="-10">
                <a:latin typeface="Calibri"/>
                <a:cs typeface="Calibri"/>
              </a:rPr>
              <a:t>forma </a:t>
            </a:r>
            <a:r>
              <a:rPr dirty="0" sz="2000">
                <a:latin typeface="Cambria Math"/>
                <a:cs typeface="Cambria Math"/>
              </a:rPr>
              <a:t>z = </a:t>
            </a:r>
            <a:r>
              <a:rPr dirty="0" sz="2000" spc="85">
                <a:latin typeface="Cambria Math"/>
                <a:cs typeface="Cambria Math"/>
              </a:rPr>
              <a:t>𝑒</a:t>
            </a:r>
            <a:r>
              <a:rPr dirty="0" baseline="28735" sz="2175" spc="127">
                <a:latin typeface="Cambria Math"/>
                <a:cs typeface="Cambria Math"/>
              </a:rPr>
              <a:t>𝑗𝜔𝑇</a:t>
            </a:r>
            <a:r>
              <a:rPr dirty="0" sz="2000" spc="85">
                <a:latin typeface="Calibri"/>
                <a:cs typeface="Calibri"/>
              </a:rPr>
              <a:t>si </a:t>
            </a:r>
            <a:r>
              <a:rPr dirty="0" sz="2000">
                <a:latin typeface="Calibri"/>
                <a:cs typeface="Calibri"/>
              </a:rPr>
              <a:t>se </a:t>
            </a:r>
            <a:r>
              <a:rPr dirty="0" sz="2000" spc="-15">
                <a:latin typeface="Calibri"/>
                <a:cs typeface="Calibri"/>
              </a:rPr>
              <a:t>intenta trazar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respuesta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 se confundirían con </a:t>
            </a:r>
            <a:r>
              <a:rPr dirty="0" sz="2000">
                <a:latin typeface="Calibri"/>
                <a:cs typeface="Calibri"/>
              </a:rPr>
              <a:t>las </a:t>
            </a:r>
            <a:r>
              <a:rPr dirty="0" sz="2000" spc="-15">
                <a:latin typeface="Calibri"/>
                <a:cs typeface="Calibri"/>
              </a:rPr>
              <a:t>trazas </a:t>
            </a:r>
            <a:r>
              <a:rPr dirty="0" sz="2000" spc="-5">
                <a:latin typeface="Calibri"/>
                <a:cs typeface="Calibri"/>
              </a:rPr>
              <a:t>logarítmicas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-5">
                <a:latin typeface="Calibri"/>
                <a:cs typeface="Calibri"/>
              </a:rPr>
              <a:t>no se </a:t>
            </a:r>
            <a:r>
              <a:rPr dirty="0" sz="2000">
                <a:latin typeface="Calibri"/>
                <a:cs typeface="Calibri"/>
              </a:rPr>
              <a:t>puede </a:t>
            </a:r>
            <a:r>
              <a:rPr dirty="0" sz="2000" spc="-10">
                <a:latin typeface="Calibri"/>
                <a:cs typeface="Calibri"/>
              </a:rPr>
              <a:t>utilizar </a:t>
            </a:r>
            <a:r>
              <a:rPr dirty="0" sz="2000" spc="-5">
                <a:latin typeface="Calibri"/>
                <a:cs typeface="Calibri"/>
              </a:rPr>
              <a:t>con </a:t>
            </a:r>
            <a:r>
              <a:rPr dirty="0" sz="2000" spc="-10">
                <a:latin typeface="Calibri"/>
                <a:cs typeface="Calibri"/>
              </a:rPr>
              <a:t>facilidad para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caracterización</a:t>
            </a:r>
            <a:r>
              <a:rPr dirty="0" sz="2000">
                <a:latin typeface="Calibri"/>
                <a:cs typeface="Calibri"/>
              </a:rPr>
              <a:t> 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diseño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reguladores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(p.ej.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redes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compensación</a:t>
            </a:r>
            <a:r>
              <a:rPr dirty="0" sz="2000" spc="-10">
                <a:latin typeface="Calibri"/>
                <a:cs typeface="Calibri"/>
              </a:rPr>
              <a:t> sobre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LDR)</a:t>
            </a:r>
            <a:endParaRPr sz="2000">
              <a:latin typeface="Calibri"/>
              <a:cs typeface="Calibri"/>
            </a:endParaRPr>
          </a:p>
          <a:p>
            <a:pPr algn="just" marL="266700" indent="-228600">
              <a:lnSpc>
                <a:spcPts val="2285"/>
              </a:lnSpc>
              <a:spcBef>
                <a:spcPts val="75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utiliza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bilineal,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hace</a:t>
            </a:r>
            <a:r>
              <a:rPr dirty="0" sz="2000" spc="-5">
                <a:latin typeface="Calibri"/>
                <a:cs typeface="Calibri"/>
              </a:rPr>
              <a:t> corresponder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interior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círculo unitario</a:t>
            </a:r>
            <a:r>
              <a:rPr dirty="0" sz="2000">
                <a:latin typeface="Calibri"/>
                <a:cs typeface="Calibri"/>
              </a:rPr>
              <a:t> 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semiplano</a:t>
            </a:r>
            <a:endParaRPr sz="2000">
              <a:latin typeface="Calibri"/>
              <a:cs typeface="Calibri"/>
            </a:endParaRPr>
          </a:p>
          <a:p>
            <a:pPr algn="just" marL="266700">
              <a:lnSpc>
                <a:spcPts val="2285"/>
              </a:lnSpc>
            </a:pPr>
            <a:r>
              <a:rPr dirty="0" sz="2000" spc="-15">
                <a:latin typeface="Calibri"/>
                <a:cs typeface="Calibri"/>
              </a:rPr>
              <a:t>izquierdo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plano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𝑤</a:t>
            </a:r>
            <a:r>
              <a:rPr dirty="0" sz="2000" spc="25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4299629"/>
            <a:ext cx="11202670" cy="931544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3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bilineal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consigue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planos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w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sean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similares</a:t>
            </a:r>
            <a:r>
              <a:rPr dirty="0" sz="2000" spc="5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regiones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interés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ts val="2050"/>
              </a:lnSpc>
              <a:spcBef>
                <a:spcPts val="29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debe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olvidarse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círculo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unitario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sólo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incluye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franja</a:t>
            </a:r>
            <a:r>
              <a:rPr dirty="0" sz="1800" spc="-5">
                <a:latin typeface="Calibri"/>
                <a:cs typeface="Calibri"/>
              </a:rPr>
              <a:t> primaria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semiplano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negativo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endParaRPr sz="1800">
              <a:latin typeface="Calibri"/>
              <a:cs typeface="Calibri"/>
            </a:endParaRPr>
          </a:p>
          <a:p>
            <a:pPr marL="698500">
              <a:lnSpc>
                <a:spcPts val="2050"/>
              </a:lnSpc>
            </a:pPr>
            <a:r>
              <a:rPr dirty="0" sz="1800" spc="-10">
                <a:latin typeface="Calibri"/>
                <a:cs typeface="Calibri"/>
              </a:rPr>
              <a:t>transforma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10">
                <a:latin typeface="Calibri"/>
                <a:cs typeface="Calibri"/>
              </a:rPr>
              <a:t>todo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-5">
                <a:latin typeface="Calibri"/>
                <a:cs typeface="Calibri"/>
              </a:rPr>
              <a:t>semiplano </a:t>
            </a:r>
            <a:r>
              <a:rPr dirty="0" sz="1800" spc="-15">
                <a:latin typeface="Calibri"/>
                <a:cs typeface="Calibri"/>
              </a:rPr>
              <a:t>negativo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𝑤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0986" y="5310885"/>
            <a:ext cx="40189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respuesta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-5">
                <a:latin typeface="Calibri"/>
                <a:cs typeface="Calibri"/>
              </a:rPr>
              <a:t>plano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 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intervalo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912487" y="5296789"/>
            <a:ext cx="1494790" cy="377190"/>
          </a:xfrm>
          <a:custGeom>
            <a:avLst/>
            <a:gdLst/>
            <a:ahLst/>
            <a:cxnLst/>
            <a:rect l="l" t="t" r="r" b="b"/>
            <a:pathLst>
              <a:path w="1494789" h="377189">
                <a:moveTo>
                  <a:pt x="85090" y="9017"/>
                </a:moveTo>
                <a:lnTo>
                  <a:pt x="47942" y="26962"/>
                </a:lnTo>
                <a:lnTo>
                  <a:pt x="22098" y="69723"/>
                </a:lnTo>
                <a:lnTo>
                  <a:pt x="5524" y="124764"/>
                </a:lnTo>
                <a:lnTo>
                  <a:pt x="0" y="188468"/>
                </a:lnTo>
                <a:lnTo>
                  <a:pt x="1371" y="221259"/>
                </a:lnTo>
                <a:lnTo>
                  <a:pt x="12420" y="280657"/>
                </a:lnTo>
                <a:lnTo>
                  <a:pt x="34074" y="330784"/>
                </a:lnTo>
                <a:lnTo>
                  <a:pt x="63703" y="365721"/>
                </a:lnTo>
                <a:lnTo>
                  <a:pt x="81407" y="377113"/>
                </a:lnTo>
                <a:lnTo>
                  <a:pt x="85090" y="368185"/>
                </a:lnTo>
                <a:lnTo>
                  <a:pt x="70866" y="356743"/>
                </a:lnTo>
                <a:lnTo>
                  <a:pt x="58318" y="341795"/>
                </a:lnTo>
                <a:lnTo>
                  <a:pt x="38227" y="301434"/>
                </a:lnTo>
                <a:lnTo>
                  <a:pt x="25539" y="249580"/>
                </a:lnTo>
                <a:lnTo>
                  <a:pt x="21336" y="188722"/>
                </a:lnTo>
                <a:lnTo>
                  <a:pt x="22402" y="156629"/>
                </a:lnTo>
                <a:lnTo>
                  <a:pt x="30924" y="99860"/>
                </a:lnTo>
                <a:lnTo>
                  <a:pt x="47688" y="53543"/>
                </a:lnTo>
                <a:lnTo>
                  <a:pt x="71031" y="20447"/>
                </a:lnTo>
                <a:lnTo>
                  <a:pt x="85090" y="9017"/>
                </a:lnTo>
                <a:close/>
              </a:path>
              <a:path w="1494789" h="377189">
                <a:moveTo>
                  <a:pt x="423926" y="180848"/>
                </a:moveTo>
                <a:lnTo>
                  <a:pt x="93218" y="180848"/>
                </a:lnTo>
                <a:lnTo>
                  <a:pt x="93218" y="196088"/>
                </a:lnTo>
                <a:lnTo>
                  <a:pt x="423926" y="196088"/>
                </a:lnTo>
                <a:lnTo>
                  <a:pt x="423926" y="180848"/>
                </a:lnTo>
                <a:close/>
              </a:path>
              <a:path w="1494789" h="377189">
                <a:moveTo>
                  <a:pt x="1400810" y="180848"/>
                </a:moveTo>
                <a:lnTo>
                  <a:pt x="1190498" y="180848"/>
                </a:lnTo>
                <a:lnTo>
                  <a:pt x="1190498" y="196088"/>
                </a:lnTo>
                <a:lnTo>
                  <a:pt x="1400810" y="196088"/>
                </a:lnTo>
                <a:lnTo>
                  <a:pt x="1400810" y="180848"/>
                </a:lnTo>
                <a:close/>
              </a:path>
              <a:path w="1494789" h="377189">
                <a:moveTo>
                  <a:pt x="1494663" y="188468"/>
                </a:moveTo>
                <a:lnTo>
                  <a:pt x="1489151" y="124764"/>
                </a:lnTo>
                <a:lnTo>
                  <a:pt x="1472692" y="69723"/>
                </a:lnTo>
                <a:lnTo>
                  <a:pt x="1446784" y="26962"/>
                </a:lnTo>
                <a:lnTo>
                  <a:pt x="1413256" y="0"/>
                </a:lnTo>
                <a:lnTo>
                  <a:pt x="1409700" y="9017"/>
                </a:lnTo>
                <a:lnTo>
                  <a:pt x="1423695" y="20447"/>
                </a:lnTo>
                <a:lnTo>
                  <a:pt x="1436141" y="35293"/>
                </a:lnTo>
                <a:lnTo>
                  <a:pt x="1456309" y="75184"/>
                </a:lnTo>
                <a:lnTo>
                  <a:pt x="1469097" y="127012"/>
                </a:lnTo>
                <a:lnTo>
                  <a:pt x="1473327" y="188722"/>
                </a:lnTo>
                <a:lnTo>
                  <a:pt x="1472272" y="220281"/>
                </a:lnTo>
                <a:lnTo>
                  <a:pt x="1463840" y="276644"/>
                </a:lnTo>
                <a:lnTo>
                  <a:pt x="1447215" y="323367"/>
                </a:lnTo>
                <a:lnTo>
                  <a:pt x="1423835" y="356743"/>
                </a:lnTo>
                <a:lnTo>
                  <a:pt x="1409700" y="368185"/>
                </a:lnTo>
                <a:lnTo>
                  <a:pt x="1413256" y="377113"/>
                </a:lnTo>
                <a:lnTo>
                  <a:pt x="1446784" y="350278"/>
                </a:lnTo>
                <a:lnTo>
                  <a:pt x="1472692" y="307238"/>
                </a:lnTo>
                <a:lnTo>
                  <a:pt x="1489151" y="251993"/>
                </a:lnTo>
                <a:lnTo>
                  <a:pt x="1493278" y="221259"/>
                </a:lnTo>
                <a:lnTo>
                  <a:pt x="1494663" y="188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68240" y="5176773"/>
            <a:ext cx="13773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300" spc="50">
                <a:latin typeface="Cambria Math"/>
                <a:cs typeface="Cambria Math"/>
              </a:rPr>
              <a:t>−𝜔</a:t>
            </a:r>
            <a:r>
              <a:rPr dirty="0" baseline="-13227" sz="1575" spc="75">
                <a:latin typeface="Cambria Math"/>
                <a:cs typeface="Cambria Math"/>
              </a:rPr>
              <a:t>𝑠</a:t>
            </a:r>
            <a:r>
              <a:rPr dirty="0" baseline="-13227" sz="1575" spc="434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≤</a:t>
            </a:r>
            <a:r>
              <a:rPr dirty="0" baseline="-32407" sz="2700" spc="120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𝜔</a:t>
            </a:r>
            <a:r>
              <a:rPr dirty="0" baseline="-32407" sz="2700" spc="165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≤</a:t>
            </a:r>
            <a:r>
              <a:rPr dirty="0" baseline="-32407" sz="2700" spc="120">
                <a:latin typeface="Cambria Math"/>
                <a:cs typeface="Cambria Math"/>
              </a:rPr>
              <a:t> </a:t>
            </a:r>
            <a:r>
              <a:rPr dirty="0" sz="1300" spc="85">
                <a:latin typeface="Cambria Math"/>
                <a:cs typeface="Cambria Math"/>
              </a:rPr>
              <a:t>𝜔</a:t>
            </a:r>
            <a:r>
              <a:rPr dirty="0" baseline="-13227" sz="1575" spc="127">
                <a:latin typeface="Cambria Math"/>
                <a:cs typeface="Cambria Math"/>
              </a:rPr>
              <a:t>𝑠</a:t>
            </a:r>
            <a:endParaRPr baseline="-13227" sz="1575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09464" y="5486196"/>
            <a:ext cx="11607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1050290" algn="l"/>
              </a:tabLst>
            </a:pPr>
            <a:r>
              <a:rPr dirty="0" sz="1300" spc="40">
                <a:latin typeface="Cambria Math"/>
                <a:cs typeface="Cambria Math"/>
              </a:rPr>
              <a:t>2</a:t>
            </a:r>
            <a:r>
              <a:rPr dirty="0" sz="1300" spc="40">
                <a:latin typeface="Cambria Math"/>
                <a:cs typeface="Cambria Math"/>
              </a:rPr>
              <a:t>	</a:t>
            </a: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809101" y="5400166"/>
            <a:ext cx="1322705" cy="187960"/>
          </a:xfrm>
          <a:custGeom>
            <a:avLst/>
            <a:gdLst/>
            <a:ahLst/>
            <a:cxnLst/>
            <a:rect l="l" t="t" r="r" b="b"/>
            <a:pathLst>
              <a:path w="1322704" h="187960">
                <a:moveTo>
                  <a:pt x="1262633" y="0"/>
                </a:moveTo>
                <a:lnTo>
                  <a:pt x="1259967" y="7620"/>
                </a:lnTo>
                <a:lnTo>
                  <a:pt x="1270827" y="12334"/>
                </a:lnTo>
                <a:lnTo>
                  <a:pt x="1280175" y="18859"/>
                </a:lnTo>
                <a:lnTo>
                  <a:pt x="1302670" y="62293"/>
                </a:lnTo>
                <a:lnTo>
                  <a:pt x="1305432" y="92964"/>
                </a:lnTo>
                <a:lnTo>
                  <a:pt x="1304740" y="109517"/>
                </a:lnTo>
                <a:lnTo>
                  <a:pt x="1294256" y="149987"/>
                </a:lnTo>
                <a:lnTo>
                  <a:pt x="1260348" y="180086"/>
                </a:lnTo>
                <a:lnTo>
                  <a:pt x="1262633" y="187706"/>
                </a:lnTo>
                <a:lnTo>
                  <a:pt x="1298513" y="166417"/>
                </a:lnTo>
                <a:lnTo>
                  <a:pt x="1318688" y="127111"/>
                </a:lnTo>
                <a:lnTo>
                  <a:pt x="1322577" y="93853"/>
                </a:lnTo>
                <a:lnTo>
                  <a:pt x="1321603" y="76684"/>
                </a:lnTo>
                <a:lnTo>
                  <a:pt x="1307083" y="32893"/>
                </a:lnTo>
                <a:lnTo>
                  <a:pt x="1276258" y="4907"/>
                </a:lnTo>
                <a:lnTo>
                  <a:pt x="1262633" y="0"/>
                </a:lnTo>
                <a:close/>
              </a:path>
              <a:path w="1322704" h="187960">
                <a:moveTo>
                  <a:pt x="59817" y="0"/>
                </a:moveTo>
                <a:lnTo>
                  <a:pt x="24062" y="21341"/>
                </a:lnTo>
                <a:lnTo>
                  <a:pt x="3841" y="60801"/>
                </a:lnTo>
                <a:lnTo>
                  <a:pt x="0" y="93853"/>
                </a:lnTo>
                <a:lnTo>
                  <a:pt x="954" y="111166"/>
                </a:lnTo>
                <a:lnTo>
                  <a:pt x="15367" y="154940"/>
                </a:lnTo>
                <a:lnTo>
                  <a:pt x="46174" y="182800"/>
                </a:lnTo>
                <a:lnTo>
                  <a:pt x="59817" y="187706"/>
                </a:lnTo>
                <a:lnTo>
                  <a:pt x="62229" y="180086"/>
                </a:lnTo>
                <a:lnTo>
                  <a:pt x="51536" y="175347"/>
                </a:lnTo>
                <a:lnTo>
                  <a:pt x="42306" y="168751"/>
                </a:lnTo>
                <a:lnTo>
                  <a:pt x="19907" y="124523"/>
                </a:lnTo>
                <a:lnTo>
                  <a:pt x="17145" y="92964"/>
                </a:lnTo>
                <a:lnTo>
                  <a:pt x="17835" y="76914"/>
                </a:lnTo>
                <a:lnTo>
                  <a:pt x="28194" y="37338"/>
                </a:lnTo>
                <a:lnTo>
                  <a:pt x="62483" y="7620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466078" y="5310885"/>
            <a:ext cx="50666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09825" algn="l"/>
                <a:tab pos="3737610" algn="l"/>
              </a:tabLst>
            </a:pPr>
            <a:r>
              <a:rPr dirty="0" sz="1800" spc="-10">
                <a:latin typeface="Calibri"/>
                <a:cs typeface="Calibri"/>
              </a:rPr>
              <a:t>corresponde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intervalo	</a:t>
            </a:r>
            <a:r>
              <a:rPr dirty="0" sz="1600" spc="-5">
                <a:latin typeface="Cambria Math"/>
                <a:cs typeface="Cambria Math"/>
              </a:rPr>
              <a:t>−∞</a:t>
            </a:r>
            <a:r>
              <a:rPr dirty="0" sz="1600" spc="4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≤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𝑣</a:t>
            </a:r>
            <a:r>
              <a:rPr dirty="0" sz="1600" spc="1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≤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∞	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-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plano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𝑤</a:t>
            </a:r>
            <a:r>
              <a:rPr dirty="0" sz="1800" spc="25">
                <a:latin typeface="Calibri"/>
                <a:cs typeface="Calibri"/>
              </a:rPr>
              <a:t>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59586" y="5612688"/>
            <a:ext cx="10415270" cy="79248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12700" marR="5080">
              <a:lnSpc>
                <a:spcPct val="89700"/>
              </a:lnSpc>
              <a:spcBef>
                <a:spcPts val="320"/>
              </a:spcBef>
            </a:pPr>
            <a:r>
              <a:rPr dirty="0" sz="1800" spc="-5">
                <a:latin typeface="Calibri"/>
                <a:cs typeface="Calibri"/>
              </a:rPr>
              <a:t>donde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𝑣</a:t>
            </a:r>
            <a:r>
              <a:rPr dirty="0" sz="1800" spc="6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es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frecuencia</a:t>
            </a:r>
            <a:r>
              <a:rPr dirty="0" sz="1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ficticia</a:t>
            </a:r>
            <a:r>
              <a:rPr dirty="0" sz="1800" spc="3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(eje</a:t>
            </a:r>
            <a:r>
              <a:rPr dirty="0" sz="1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Im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plano</a:t>
            </a:r>
            <a:r>
              <a:rPr dirty="0" sz="1800" spc="2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C00000"/>
                </a:solidFill>
                <a:latin typeface="Cambria Math"/>
                <a:cs typeface="Cambria Math"/>
              </a:rPr>
              <a:t>𝑤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)</a:t>
            </a:r>
            <a:r>
              <a:rPr dirty="0" sz="1800" spc="5">
                <a:latin typeface="Calibri"/>
                <a:cs typeface="Calibri"/>
              </a:rPr>
              <a:t>=&gt;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características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 </a:t>
            </a:r>
            <a:r>
              <a:rPr dirty="0" sz="1800" spc="-10">
                <a:latin typeface="Calibri"/>
                <a:cs typeface="Calibri"/>
              </a:rPr>
              <a:t>respuesta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del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controlador/red/filtro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analógico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(intervalo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infinito)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serán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reproducidas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controlador/red/filtro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digital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intervalo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finito.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53716" y="2651945"/>
            <a:ext cx="4744747" cy="1554108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164713" y="3113608"/>
            <a:ext cx="7429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𝑤</a:t>
            </a:r>
            <a:r>
              <a:rPr dirty="0" sz="1600" spc="-55">
                <a:latin typeface="Cambria Math"/>
                <a:cs typeface="Cambria Math"/>
              </a:rPr>
              <a:t> </a:t>
            </a:r>
            <a:r>
              <a:rPr dirty="0" u="sng" baseline="32986" sz="2400" spc="-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2986" sz="24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97429" y="3216401"/>
            <a:ext cx="11074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956944" algn="l"/>
              </a:tabLst>
            </a:pPr>
            <a:r>
              <a:rPr dirty="0" baseline="-24305" sz="2400" spc="-7">
                <a:latin typeface="Cambria Math"/>
                <a:cs typeface="Cambria Math"/>
              </a:rPr>
              <a:t>𝑧</a:t>
            </a:r>
            <a:r>
              <a:rPr dirty="0" baseline="-24305" sz="2400" spc="179">
                <a:latin typeface="Cambria Math"/>
                <a:cs typeface="Cambria Math"/>
              </a:rPr>
              <a:t> </a:t>
            </a:r>
            <a:r>
              <a:rPr dirty="0" baseline="-24305" sz="2400" spc="-7">
                <a:latin typeface="Cambria Math"/>
                <a:cs typeface="Cambria Math"/>
              </a:rPr>
              <a:t>=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6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64713" y="3536441"/>
            <a:ext cx="7429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-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𝑤</a:t>
            </a:r>
            <a:r>
              <a:rPr dirty="0" sz="1600" spc="-55">
                <a:latin typeface="Cambria Math"/>
                <a:cs typeface="Cambria Math"/>
              </a:rPr>
              <a:t> </a:t>
            </a:r>
            <a:r>
              <a:rPr dirty="0" u="sng" baseline="32986" sz="2400" spc="-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2986" sz="24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41801" y="3638550"/>
            <a:ext cx="1377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2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83946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10"/>
              <a:t>frecuencia </a:t>
            </a:r>
            <a:r>
              <a:rPr dirty="0"/>
              <a:t>de </a:t>
            </a:r>
            <a:r>
              <a:rPr dirty="0" spc="-10"/>
              <a:t>sistemas</a:t>
            </a:r>
            <a:r>
              <a:rPr dirty="0" spc="5"/>
              <a:t> </a:t>
            </a:r>
            <a:r>
              <a:rPr dirty="0" spc="-10"/>
              <a:t>discretos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259204"/>
            <a:ext cx="11294745" cy="1168400"/>
          </a:xfrm>
          <a:prstGeom prst="rect">
            <a:avLst/>
          </a:prstGeom>
        </p:spPr>
        <p:txBody>
          <a:bodyPr wrap="square" lIns="0" tIns="41910" rIns="0" bIns="0" rtlCol="0" vert="horz">
            <a:spAutoFit/>
          </a:bodyPr>
          <a:lstStyle/>
          <a:p>
            <a:pPr marL="12700" marR="5080">
              <a:lnSpc>
                <a:spcPts val="1960"/>
              </a:lnSpc>
              <a:spcBef>
                <a:spcPts val="330"/>
              </a:spcBef>
            </a:pPr>
            <a:r>
              <a:rPr dirty="0" sz="1800" spc="-5">
                <a:latin typeface="Calibri"/>
                <a:cs typeface="Calibri"/>
              </a:rPr>
              <a:t>Si bien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transformación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bilineal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 consigue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planos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w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sean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similares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sobre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regiones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interés,</a:t>
            </a:r>
            <a:r>
              <a:rPr dirty="0" sz="1800" spc="6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existen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algunas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diferencias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 planos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 y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𝑤</a:t>
            </a:r>
            <a:r>
              <a:rPr dirty="0" sz="1800" spc="25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marL="241300" marR="80645" indent="-228600">
              <a:lnSpc>
                <a:spcPts val="1939"/>
              </a:lnSpc>
              <a:spcBef>
                <a:spcPts val="99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>
                <a:latin typeface="Calibri"/>
                <a:cs typeface="Calibri"/>
              </a:rPr>
              <a:t>No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debe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olvidarse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círculo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unitario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sólo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incluye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franja</a:t>
            </a:r>
            <a:r>
              <a:rPr dirty="0" sz="1800" spc="-5">
                <a:latin typeface="Calibri"/>
                <a:cs typeface="Calibri"/>
              </a:rPr>
              <a:t> primaria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semiplano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negativo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 </a:t>
            </a:r>
            <a:r>
              <a:rPr dirty="0" sz="1800" spc="-10">
                <a:latin typeface="Calibri"/>
                <a:cs typeface="Calibri"/>
              </a:rPr>
              <a:t>transforma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todo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semiplano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negativo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𝑤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30986" y="2506217"/>
            <a:ext cx="359473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 plano s 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intervalo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475988" y="2495549"/>
            <a:ext cx="1329690" cy="334645"/>
          </a:xfrm>
          <a:custGeom>
            <a:avLst/>
            <a:gdLst/>
            <a:ahLst/>
            <a:cxnLst/>
            <a:rect l="l" t="t" r="r" b="b"/>
            <a:pathLst>
              <a:path w="1329689" h="334644">
                <a:moveTo>
                  <a:pt x="75438" y="8001"/>
                </a:moveTo>
                <a:lnTo>
                  <a:pt x="30124" y="41084"/>
                </a:lnTo>
                <a:lnTo>
                  <a:pt x="10972" y="85178"/>
                </a:lnTo>
                <a:lnTo>
                  <a:pt x="1206" y="137896"/>
                </a:lnTo>
                <a:lnTo>
                  <a:pt x="0" y="167259"/>
                </a:lnTo>
                <a:lnTo>
                  <a:pt x="1206" y="196164"/>
                </a:lnTo>
                <a:lnTo>
                  <a:pt x="10972" y="248831"/>
                </a:lnTo>
                <a:lnTo>
                  <a:pt x="30124" y="293281"/>
                </a:lnTo>
                <a:lnTo>
                  <a:pt x="56413" y="324243"/>
                </a:lnTo>
                <a:lnTo>
                  <a:pt x="72136" y="334391"/>
                </a:lnTo>
                <a:lnTo>
                  <a:pt x="75438" y="326390"/>
                </a:lnTo>
                <a:lnTo>
                  <a:pt x="62826" y="316268"/>
                </a:lnTo>
                <a:lnTo>
                  <a:pt x="51701" y="303047"/>
                </a:lnTo>
                <a:lnTo>
                  <a:pt x="33782" y="267208"/>
                </a:lnTo>
                <a:lnTo>
                  <a:pt x="22631" y="221284"/>
                </a:lnTo>
                <a:lnTo>
                  <a:pt x="18923" y="167132"/>
                </a:lnTo>
                <a:lnTo>
                  <a:pt x="19850" y="138836"/>
                </a:lnTo>
                <a:lnTo>
                  <a:pt x="27330" y="88544"/>
                </a:lnTo>
                <a:lnTo>
                  <a:pt x="42189" y="47447"/>
                </a:lnTo>
                <a:lnTo>
                  <a:pt x="62928" y="18097"/>
                </a:lnTo>
                <a:lnTo>
                  <a:pt x="75438" y="8001"/>
                </a:lnTo>
                <a:close/>
              </a:path>
              <a:path w="1329689" h="334644">
                <a:moveTo>
                  <a:pt x="377317" y="161163"/>
                </a:moveTo>
                <a:lnTo>
                  <a:pt x="81661" y="161163"/>
                </a:lnTo>
                <a:lnTo>
                  <a:pt x="81661" y="174879"/>
                </a:lnTo>
                <a:lnTo>
                  <a:pt x="377317" y="174879"/>
                </a:lnTo>
                <a:lnTo>
                  <a:pt x="377317" y="161163"/>
                </a:lnTo>
                <a:close/>
              </a:path>
              <a:path w="1329689" h="334644">
                <a:moveTo>
                  <a:pt x="1247521" y="161163"/>
                </a:moveTo>
                <a:lnTo>
                  <a:pt x="1060069" y="161163"/>
                </a:lnTo>
                <a:lnTo>
                  <a:pt x="1060069" y="174879"/>
                </a:lnTo>
                <a:lnTo>
                  <a:pt x="1247521" y="174879"/>
                </a:lnTo>
                <a:lnTo>
                  <a:pt x="1247521" y="161163"/>
                </a:lnTo>
                <a:close/>
              </a:path>
              <a:path w="1329689" h="334644">
                <a:moveTo>
                  <a:pt x="1329436" y="167132"/>
                </a:moveTo>
                <a:lnTo>
                  <a:pt x="1324559" y="110578"/>
                </a:lnTo>
                <a:lnTo>
                  <a:pt x="1309878" y="61722"/>
                </a:lnTo>
                <a:lnTo>
                  <a:pt x="1286903" y="23914"/>
                </a:lnTo>
                <a:lnTo>
                  <a:pt x="1257173" y="0"/>
                </a:lnTo>
                <a:lnTo>
                  <a:pt x="1253998" y="8001"/>
                </a:lnTo>
                <a:lnTo>
                  <a:pt x="1266444" y="18097"/>
                </a:lnTo>
                <a:lnTo>
                  <a:pt x="1277505" y="31242"/>
                </a:lnTo>
                <a:lnTo>
                  <a:pt x="1295400" y="66675"/>
                </a:lnTo>
                <a:lnTo>
                  <a:pt x="1306715" y="112585"/>
                </a:lnTo>
                <a:lnTo>
                  <a:pt x="1310513" y="167259"/>
                </a:lnTo>
                <a:lnTo>
                  <a:pt x="1309573" y="195300"/>
                </a:lnTo>
                <a:lnTo>
                  <a:pt x="1302092" y="245262"/>
                </a:lnTo>
                <a:lnTo>
                  <a:pt x="1287284" y="286689"/>
                </a:lnTo>
                <a:lnTo>
                  <a:pt x="1253998" y="326390"/>
                </a:lnTo>
                <a:lnTo>
                  <a:pt x="1257173" y="334391"/>
                </a:lnTo>
                <a:lnTo>
                  <a:pt x="1286903" y="310553"/>
                </a:lnTo>
                <a:lnTo>
                  <a:pt x="1309878" y="272415"/>
                </a:lnTo>
                <a:lnTo>
                  <a:pt x="1324559" y="223393"/>
                </a:lnTo>
                <a:lnTo>
                  <a:pt x="1328216" y="196164"/>
                </a:lnTo>
                <a:lnTo>
                  <a:pt x="1329436" y="1671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520184" y="2386964"/>
            <a:ext cx="123571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150" spc="45">
                <a:latin typeface="Cambria Math"/>
                <a:cs typeface="Cambria Math"/>
              </a:rPr>
              <a:t>−𝜔</a:t>
            </a:r>
            <a:r>
              <a:rPr dirty="0" baseline="-14619" sz="1425" spc="67">
                <a:latin typeface="Cambria Math"/>
                <a:cs typeface="Cambria Math"/>
              </a:rPr>
              <a:t>𝑠</a:t>
            </a:r>
            <a:r>
              <a:rPr dirty="0" baseline="-14619" sz="1425" spc="397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≤</a:t>
            </a:r>
            <a:r>
              <a:rPr dirty="0" baseline="-32986" sz="2400" spc="112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𝜔</a:t>
            </a:r>
            <a:r>
              <a:rPr dirty="0" baseline="-32986" sz="2400" spc="172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≤</a:t>
            </a:r>
            <a:r>
              <a:rPr dirty="0" baseline="-32986" sz="2400" spc="112">
                <a:latin typeface="Cambria Math"/>
                <a:cs typeface="Cambria Math"/>
              </a:rPr>
              <a:t> </a:t>
            </a:r>
            <a:r>
              <a:rPr dirty="0" sz="1150" spc="70">
                <a:latin typeface="Cambria Math"/>
                <a:cs typeface="Cambria Math"/>
              </a:rPr>
              <a:t>𝜔</a:t>
            </a:r>
            <a:r>
              <a:rPr dirty="0" baseline="-14619" sz="1425" spc="104">
                <a:latin typeface="Cambria Math"/>
                <a:cs typeface="Cambria Math"/>
              </a:rPr>
              <a:t>𝑠</a:t>
            </a:r>
            <a:endParaRPr baseline="-14619" sz="1425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50740" y="2663189"/>
            <a:ext cx="103505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935990" algn="l"/>
              </a:tabLst>
            </a:pPr>
            <a:r>
              <a:rPr dirty="0" sz="1150" spc="35">
                <a:latin typeface="Cambria Math"/>
                <a:cs typeface="Cambria Math"/>
              </a:rPr>
              <a:t>2</a:t>
            </a:r>
            <a:r>
              <a:rPr dirty="0" sz="1150" spc="35">
                <a:latin typeface="Cambria Math"/>
                <a:cs typeface="Cambria Math"/>
              </a:rPr>
              <a:t>	</a:t>
            </a:r>
            <a:r>
              <a:rPr dirty="0" sz="1150" spc="35">
                <a:latin typeface="Cambria Math"/>
                <a:cs typeface="Cambria Math"/>
              </a:rPr>
              <a:t>2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940420" y="2570098"/>
            <a:ext cx="1322705" cy="187960"/>
          </a:xfrm>
          <a:custGeom>
            <a:avLst/>
            <a:gdLst/>
            <a:ahLst/>
            <a:cxnLst/>
            <a:rect l="l" t="t" r="r" b="b"/>
            <a:pathLst>
              <a:path w="1322704" h="187960">
                <a:moveTo>
                  <a:pt x="1262633" y="0"/>
                </a:moveTo>
                <a:lnTo>
                  <a:pt x="1259967" y="7620"/>
                </a:lnTo>
                <a:lnTo>
                  <a:pt x="1270827" y="12334"/>
                </a:lnTo>
                <a:lnTo>
                  <a:pt x="1280175" y="18859"/>
                </a:lnTo>
                <a:lnTo>
                  <a:pt x="1302670" y="62293"/>
                </a:lnTo>
                <a:lnTo>
                  <a:pt x="1305432" y="92963"/>
                </a:lnTo>
                <a:lnTo>
                  <a:pt x="1304740" y="109517"/>
                </a:lnTo>
                <a:lnTo>
                  <a:pt x="1294256" y="149987"/>
                </a:lnTo>
                <a:lnTo>
                  <a:pt x="1260348" y="180086"/>
                </a:lnTo>
                <a:lnTo>
                  <a:pt x="1262633" y="187705"/>
                </a:lnTo>
                <a:lnTo>
                  <a:pt x="1298513" y="166417"/>
                </a:lnTo>
                <a:lnTo>
                  <a:pt x="1318688" y="127126"/>
                </a:lnTo>
                <a:lnTo>
                  <a:pt x="1322577" y="93979"/>
                </a:lnTo>
                <a:lnTo>
                  <a:pt x="1321603" y="76737"/>
                </a:lnTo>
                <a:lnTo>
                  <a:pt x="1307083" y="32892"/>
                </a:lnTo>
                <a:lnTo>
                  <a:pt x="1276258" y="4907"/>
                </a:lnTo>
                <a:lnTo>
                  <a:pt x="1262633" y="0"/>
                </a:lnTo>
                <a:close/>
              </a:path>
              <a:path w="1322704" h="187960">
                <a:moveTo>
                  <a:pt x="59817" y="0"/>
                </a:moveTo>
                <a:lnTo>
                  <a:pt x="24062" y="21341"/>
                </a:lnTo>
                <a:lnTo>
                  <a:pt x="3889" y="60817"/>
                </a:lnTo>
                <a:lnTo>
                  <a:pt x="0" y="93979"/>
                </a:lnTo>
                <a:lnTo>
                  <a:pt x="954" y="111220"/>
                </a:lnTo>
                <a:lnTo>
                  <a:pt x="15367" y="154939"/>
                </a:lnTo>
                <a:lnTo>
                  <a:pt x="46174" y="182800"/>
                </a:lnTo>
                <a:lnTo>
                  <a:pt x="59817" y="187705"/>
                </a:lnTo>
                <a:lnTo>
                  <a:pt x="62229" y="180086"/>
                </a:lnTo>
                <a:lnTo>
                  <a:pt x="51536" y="175347"/>
                </a:lnTo>
                <a:lnTo>
                  <a:pt x="42306" y="168751"/>
                </a:lnTo>
                <a:lnTo>
                  <a:pt x="19907" y="124523"/>
                </a:lnTo>
                <a:lnTo>
                  <a:pt x="17145" y="92963"/>
                </a:lnTo>
                <a:lnTo>
                  <a:pt x="17835" y="76914"/>
                </a:lnTo>
                <a:lnTo>
                  <a:pt x="28194" y="37337"/>
                </a:lnTo>
                <a:lnTo>
                  <a:pt x="62483" y="7620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856223" y="2506217"/>
            <a:ext cx="58064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152015" algn="l"/>
                <a:tab pos="3472179" algn="l"/>
              </a:tabLst>
            </a:pPr>
            <a:r>
              <a:rPr dirty="0" sz="1600" spc="-10">
                <a:latin typeface="Calibri"/>
                <a:cs typeface="Calibri"/>
              </a:rPr>
              <a:t>corresponde</a:t>
            </a:r>
            <a:r>
              <a:rPr dirty="0" sz="1600" spc="7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intervalo	</a:t>
            </a:r>
            <a:r>
              <a:rPr dirty="0" sz="1600" spc="-5">
                <a:latin typeface="Cambria Math"/>
                <a:cs typeface="Cambria Math"/>
              </a:rPr>
              <a:t>−∞</a:t>
            </a:r>
            <a:r>
              <a:rPr dirty="0" sz="1600" spc="4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≤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𝑣</a:t>
            </a:r>
            <a:r>
              <a:rPr dirty="0" sz="1600" spc="1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≤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∞	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 plano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25">
                <a:latin typeface="Cambria Math"/>
                <a:cs typeface="Cambria Math"/>
              </a:rPr>
              <a:t>𝑤</a:t>
            </a:r>
            <a:r>
              <a:rPr dirty="0" sz="1600" spc="25">
                <a:latin typeface="Calibri"/>
                <a:cs typeface="Calibri"/>
              </a:rPr>
              <a:t>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donde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𝑣</a:t>
            </a:r>
            <a:r>
              <a:rPr dirty="0" sz="1600" spc="55">
                <a:latin typeface="Cambria Math"/>
                <a:cs typeface="Cambria Math"/>
              </a:rPr>
              <a:t>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3786" y="2771393"/>
            <a:ext cx="11353165" cy="862330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698500" marR="5080">
              <a:lnSpc>
                <a:spcPts val="1730"/>
              </a:lnSpc>
              <a:spcBef>
                <a:spcPts val="310"/>
              </a:spcBef>
            </a:pPr>
            <a:r>
              <a:rPr dirty="0" sz="1600" spc="-10">
                <a:latin typeface="Calibri"/>
                <a:cs typeface="Calibri"/>
              </a:rPr>
              <a:t>frecuencia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ficticia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=&gt;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características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respuesta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-10">
                <a:latin typeface="Calibri"/>
                <a:cs typeface="Calibri"/>
              </a:rPr>
              <a:t> controlador/red/filtro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analógico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(intervalo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infinito)</a:t>
            </a:r>
            <a:r>
              <a:rPr dirty="0" sz="1600" spc="-15">
                <a:latin typeface="Calibri"/>
                <a:cs typeface="Calibri"/>
              </a:rPr>
              <a:t> serán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reproducidas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controlador/red/filtro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intervalo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finito.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>
                <a:latin typeface="Calibri"/>
                <a:cs typeface="Calibri"/>
              </a:rPr>
              <a:t> eje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plano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𝑤</a:t>
            </a:r>
            <a:r>
              <a:rPr dirty="0" sz="1800" spc="60">
                <a:latin typeface="Cambria Math"/>
                <a:cs typeface="Cambria Math"/>
              </a:rPr>
              <a:t> </a:t>
            </a:r>
            <a:r>
              <a:rPr dirty="0" sz="1800" spc="10">
                <a:latin typeface="Calibri"/>
                <a:cs typeface="Calibri"/>
              </a:rPr>
              <a:t>(</a:t>
            </a:r>
            <a:r>
              <a:rPr dirty="0" sz="1800" spc="10">
                <a:latin typeface="Cambria Math"/>
                <a:cs typeface="Cambria Math"/>
              </a:rPr>
              <a:t>𝑗𝑣</a:t>
            </a:r>
            <a:r>
              <a:rPr dirty="0" sz="1800" spc="10">
                <a:latin typeface="Calibri"/>
                <a:cs typeface="Calibri"/>
              </a:rPr>
              <a:t>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está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distorsionado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respecto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eje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plano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 </a:t>
            </a:r>
            <a:r>
              <a:rPr dirty="0" sz="1800" spc="10">
                <a:latin typeface="Calibri"/>
                <a:cs typeface="Calibri"/>
              </a:rPr>
              <a:t>(</a:t>
            </a:r>
            <a:r>
              <a:rPr dirty="0" sz="1800" spc="10">
                <a:latin typeface="Cambria Math"/>
                <a:cs typeface="Cambria Math"/>
              </a:rPr>
              <a:t>𝑗𝜔</a:t>
            </a:r>
            <a:r>
              <a:rPr dirty="0" sz="1800" spc="60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).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Ambas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32041" y="3804284"/>
            <a:ext cx="108585" cy="15240"/>
          </a:xfrm>
          <a:custGeom>
            <a:avLst/>
            <a:gdLst/>
            <a:ahLst/>
            <a:cxnLst/>
            <a:rect l="l" t="t" r="r" b="b"/>
            <a:pathLst>
              <a:path w="108584" h="15239">
                <a:moveTo>
                  <a:pt x="108203" y="0"/>
                </a:moveTo>
                <a:lnTo>
                  <a:pt x="0" y="0"/>
                </a:lnTo>
                <a:lnTo>
                  <a:pt x="0" y="15239"/>
                </a:lnTo>
                <a:lnTo>
                  <a:pt x="108203" y="15239"/>
                </a:lnTo>
                <a:lnTo>
                  <a:pt x="108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924802" y="3563873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920230" y="3812539"/>
            <a:ext cx="12890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60">
                <a:latin typeface="Cambria Math"/>
                <a:cs typeface="Cambria Math"/>
              </a:rPr>
              <a:t>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2386" y="3636721"/>
            <a:ext cx="680656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476365" algn="l"/>
              </a:tabLst>
            </a:pPr>
            <a:r>
              <a:rPr dirty="0" sz="1800" spc="-5">
                <a:latin typeface="Calibri"/>
                <a:cs typeface="Calibri"/>
              </a:rPr>
              <a:t>f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ecuenc</a:t>
            </a:r>
            <a:r>
              <a:rPr dirty="0" sz="1800" spc="-10">
                <a:latin typeface="Calibri"/>
                <a:cs typeface="Calibri"/>
              </a:rPr>
              <a:t>i</a:t>
            </a:r>
            <a:r>
              <a:rPr dirty="0" sz="1800">
                <a:latin typeface="Calibri"/>
                <a:cs typeface="Calibri"/>
              </a:rPr>
              <a:t>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án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ela</a:t>
            </a:r>
            <a:r>
              <a:rPr dirty="0" sz="1800" spc="-10">
                <a:latin typeface="Calibri"/>
                <a:cs typeface="Calibri"/>
              </a:rPr>
              <a:t>ci</a:t>
            </a:r>
            <a:r>
              <a:rPr dirty="0" sz="1800" spc="-5">
                <a:latin typeface="Calibri"/>
                <a:cs typeface="Calibri"/>
              </a:rPr>
              <a:t>onada</a:t>
            </a:r>
            <a:r>
              <a:rPr dirty="0" sz="1800">
                <a:latin typeface="Calibri"/>
                <a:cs typeface="Calibri"/>
              </a:rPr>
              <a:t>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media</a:t>
            </a:r>
            <a:r>
              <a:rPr dirty="0" sz="1800" spc="-15">
                <a:latin typeface="Calibri"/>
                <a:cs typeface="Calibri"/>
              </a:rPr>
              <a:t>n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siguie</a:t>
            </a:r>
            <a:r>
              <a:rPr dirty="0" sz="1800" spc="-15">
                <a:latin typeface="Calibri"/>
                <a:cs typeface="Calibri"/>
              </a:rPr>
              <a:t>n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ecua</a:t>
            </a:r>
            <a:r>
              <a:rPr dirty="0" sz="1800" spc="-10">
                <a:latin typeface="Calibri"/>
                <a:cs typeface="Calibri"/>
              </a:rPr>
              <a:t>ci</a:t>
            </a:r>
            <a:r>
              <a:rPr dirty="0" sz="1800" spc="-5">
                <a:latin typeface="Calibri"/>
                <a:cs typeface="Calibri"/>
              </a:rPr>
              <a:t>ón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𝑣</a:t>
            </a:r>
            <a:r>
              <a:rPr dirty="0" sz="1800" spc="1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>
                <a:latin typeface="Cambria Math"/>
                <a:cs typeface="Cambria Math"/>
              </a:rPr>
              <a:t>	</a:t>
            </a:r>
            <a:r>
              <a:rPr dirty="0" sz="1800" spc="-5">
                <a:latin typeface="Cambria Math"/>
                <a:cs typeface="Cambria Math"/>
              </a:rPr>
              <a:t>tan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431913" y="3804284"/>
            <a:ext cx="243840" cy="15240"/>
          </a:xfrm>
          <a:custGeom>
            <a:avLst/>
            <a:gdLst/>
            <a:ahLst/>
            <a:cxnLst/>
            <a:rect l="l" t="t" r="r" b="b"/>
            <a:pathLst>
              <a:path w="243840" h="15239">
                <a:moveTo>
                  <a:pt x="243840" y="0"/>
                </a:moveTo>
                <a:lnTo>
                  <a:pt x="0" y="0"/>
                </a:lnTo>
                <a:lnTo>
                  <a:pt x="0" y="15239"/>
                </a:lnTo>
                <a:lnTo>
                  <a:pt x="243840" y="15239"/>
                </a:lnTo>
                <a:lnTo>
                  <a:pt x="2438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420102" y="3516376"/>
            <a:ext cx="264160" cy="523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85725" marR="5080" indent="-73660">
              <a:lnSpc>
                <a:spcPct val="125499"/>
              </a:lnSpc>
              <a:spcBef>
                <a:spcPts val="95"/>
              </a:spcBef>
            </a:pPr>
            <a:r>
              <a:rPr dirty="0" sz="1300" spc="170">
                <a:latin typeface="Cambria Math"/>
                <a:cs typeface="Cambria Math"/>
              </a:rPr>
              <a:t>𝜔</a:t>
            </a:r>
            <a:r>
              <a:rPr dirty="0" sz="1300" spc="30">
                <a:latin typeface="Cambria Math"/>
                <a:cs typeface="Cambria Math"/>
              </a:rPr>
              <a:t>𝑇  </a:t>
            </a: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83946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10"/>
              <a:t>frecuencia </a:t>
            </a:r>
            <a:r>
              <a:rPr dirty="0"/>
              <a:t>de </a:t>
            </a:r>
            <a:r>
              <a:rPr dirty="0" spc="-10"/>
              <a:t>sistemas</a:t>
            </a:r>
            <a:r>
              <a:rPr dirty="0" spc="5"/>
              <a:t> </a:t>
            </a:r>
            <a:r>
              <a:rPr dirty="0" spc="-10"/>
              <a:t>discretos</a:t>
            </a: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53741" y="98279"/>
            <a:ext cx="2151190" cy="70564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9301606" y="302513"/>
            <a:ext cx="4914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1</a:t>
            </a:r>
            <a:r>
              <a:rPr dirty="0" sz="1000" spc="-3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+</a:t>
            </a:r>
            <a:r>
              <a:rPr dirty="0" sz="1000" spc="-1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𝑤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u="sng" baseline="33333" sz="1500" spc="-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333" sz="15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71482" y="366217"/>
            <a:ext cx="7213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612140" algn="l"/>
              </a:tabLst>
            </a:pPr>
            <a:r>
              <a:rPr dirty="0" baseline="-25000" sz="1500" spc="-7">
                <a:latin typeface="Cambria Math"/>
                <a:cs typeface="Cambria Math"/>
              </a:rPr>
              <a:t>𝑧</a:t>
            </a:r>
            <a:r>
              <a:rPr dirty="0" baseline="-25000" sz="1500" spc="112">
                <a:latin typeface="Cambria Math"/>
                <a:cs typeface="Cambria Math"/>
              </a:rPr>
              <a:t> </a:t>
            </a:r>
            <a:r>
              <a:rPr dirty="0" baseline="-25000" sz="1500" spc="-7">
                <a:latin typeface="Cambria Math"/>
                <a:cs typeface="Cambria Math"/>
              </a:rPr>
              <a:t>=</a:t>
            </a:r>
            <a:r>
              <a:rPr dirty="0" u="sng" sz="1000" spc="-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0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301606" y="566419"/>
            <a:ext cx="4914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1</a:t>
            </a:r>
            <a:r>
              <a:rPr dirty="0" sz="1000" spc="-30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-15">
                <a:latin typeface="Cambria Math"/>
                <a:cs typeface="Cambria Math"/>
              </a:rPr>
              <a:t> </a:t>
            </a:r>
            <a:r>
              <a:rPr dirty="0" sz="1000" spc="-5">
                <a:latin typeface="Cambria Math"/>
                <a:cs typeface="Cambria Math"/>
              </a:rPr>
              <a:t>𝑤</a:t>
            </a:r>
            <a:r>
              <a:rPr dirty="0" sz="1000" spc="-40">
                <a:latin typeface="Cambria Math"/>
                <a:cs typeface="Cambria Math"/>
              </a:rPr>
              <a:t> </a:t>
            </a:r>
            <a:r>
              <a:rPr dirty="0" u="sng" baseline="33333" sz="1500" spc="-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333" sz="15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671431" y="63042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89545" y="3745049"/>
            <a:ext cx="1934226" cy="2705751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15746" y="4047871"/>
            <a:ext cx="881697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99085" indent="-28702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99085" algn="l"/>
                <a:tab pos="299720" algn="l"/>
              </a:tabLst>
            </a:pPr>
            <a:r>
              <a:rPr dirty="0" sz="1600" spc="-15">
                <a:latin typeface="Calibri"/>
                <a:cs typeface="Calibri"/>
              </a:rPr>
              <a:t>Esta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relación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confirma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resultado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anterior,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</a:t>
            </a:r>
            <a:r>
              <a:rPr dirty="0" sz="1600" spc="-10">
                <a:latin typeface="Calibri"/>
                <a:cs typeface="Calibri"/>
              </a:rPr>
              <a:t> variar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frecuencia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(real</a:t>
            </a:r>
            <a:r>
              <a:rPr dirty="0" sz="1600" spc="55">
                <a:latin typeface="Calibri"/>
                <a:cs typeface="Calibri"/>
              </a:rPr>
              <a:t> </a:t>
            </a:r>
            <a:r>
              <a:rPr dirty="0" sz="1600" spc="15">
                <a:latin typeface="Cambria Math"/>
                <a:cs typeface="Cambria Math"/>
              </a:rPr>
              <a:t>𝜔</a:t>
            </a:r>
            <a:r>
              <a:rPr dirty="0" sz="1600" spc="15">
                <a:latin typeface="Calibri"/>
                <a:cs typeface="Calibri"/>
              </a:rPr>
              <a:t>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plano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desde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132319" y="4346447"/>
            <a:ext cx="1328420" cy="334645"/>
          </a:xfrm>
          <a:custGeom>
            <a:avLst/>
            <a:gdLst/>
            <a:ahLst/>
            <a:cxnLst/>
            <a:rect l="l" t="t" r="r" b="b"/>
            <a:pathLst>
              <a:path w="1328420" h="334645">
                <a:moveTo>
                  <a:pt x="75412" y="7874"/>
                </a:moveTo>
                <a:lnTo>
                  <a:pt x="30149" y="41008"/>
                </a:lnTo>
                <a:lnTo>
                  <a:pt x="10985" y="85166"/>
                </a:lnTo>
                <a:lnTo>
                  <a:pt x="1219" y="137795"/>
                </a:lnTo>
                <a:lnTo>
                  <a:pt x="0" y="167005"/>
                </a:lnTo>
                <a:lnTo>
                  <a:pt x="1219" y="196088"/>
                </a:lnTo>
                <a:lnTo>
                  <a:pt x="10985" y="248716"/>
                </a:lnTo>
                <a:lnTo>
                  <a:pt x="30149" y="293179"/>
                </a:lnTo>
                <a:lnTo>
                  <a:pt x="56451" y="324180"/>
                </a:lnTo>
                <a:lnTo>
                  <a:pt x="72148" y="334264"/>
                </a:lnTo>
                <a:lnTo>
                  <a:pt x="75412" y="326390"/>
                </a:lnTo>
                <a:lnTo>
                  <a:pt x="62826" y="316204"/>
                </a:lnTo>
                <a:lnTo>
                  <a:pt x="51701" y="302945"/>
                </a:lnTo>
                <a:lnTo>
                  <a:pt x="33845" y="267208"/>
                </a:lnTo>
                <a:lnTo>
                  <a:pt x="22631" y="221195"/>
                </a:lnTo>
                <a:lnTo>
                  <a:pt x="18897" y="167259"/>
                </a:lnTo>
                <a:lnTo>
                  <a:pt x="19837" y="138760"/>
                </a:lnTo>
                <a:lnTo>
                  <a:pt x="27381" y="88417"/>
                </a:lnTo>
                <a:lnTo>
                  <a:pt x="42227" y="47307"/>
                </a:lnTo>
                <a:lnTo>
                  <a:pt x="62941" y="17970"/>
                </a:lnTo>
                <a:lnTo>
                  <a:pt x="75412" y="7874"/>
                </a:lnTo>
                <a:close/>
              </a:path>
              <a:path w="1328420" h="334645">
                <a:moveTo>
                  <a:pt x="377291" y="161036"/>
                </a:moveTo>
                <a:lnTo>
                  <a:pt x="81635" y="161036"/>
                </a:lnTo>
                <a:lnTo>
                  <a:pt x="81635" y="174752"/>
                </a:lnTo>
                <a:lnTo>
                  <a:pt x="377291" y="174752"/>
                </a:lnTo>
                <a:lnTo>
                  <a:pt x="377291" y="161036"/>
                </a:lnTo>
                <a:close/>
              </a:path>
              <a:path w="1328420" h="334645">
                <a:moveTo>
                  <a:pt x="1245997" y="161036"/>
                </a:moveTo>
                <a:lnTo>
                  <a:pt x="1058557" y="161036"/>
                </a:lnTo>
                <a:lnTo>
                  <a:pt x="1058557" y="174752"/>
                </a:lnTo>
                <a:lnTo>
                  <a:pt x="1245997" y="174752"/>
                </a:lnTo>
                <a:lnTo>
                  <a:pt x="1245997" y="161036"/>
                </a:lnTo>
                <a:close/>
              </a:path>
              <a:path w="1328420" h="334645">
                <a:moveTo>
                  <a:pt x="1327924" y="167005"/>
                </a:moveTo>
                <a:lnTo>
                  <a:pt x="1323047" y="110515"/>
                </a:lnTo>
                <a:lnTo>
                  <a:pt x="1308366" y="61722"/>
                </a:lnTo>
                <a:lnTo>
                  <a:pt x="1285392" y="23812"/>
                </a:lnTo>
                <a:lnTo>
                  <a:pt x="1255661" y="0"/>
                </a:lnTo>
                <a:lnTo>
                  <a:pt x="1252486" y="7874"/>
                </a:lnTo>
                <a:lnTo>
                  <a:pt x="1264932" y="17970"/>
                </a:lnTo>
                <a:lnTo>
                  <a:pt x="1275994" y="31115"/>
                </a:lnTo>
                <a:lnTo>
                  <a:pt x="1293888" y="66548"/>
                </a:lnTo>
                <a:lnTo>
                  <a:pt x="1305204" y="112483"/>
                </a:lnTo>
                <a:lnTo>
                  <a:pt x="1309001" y="167259"/>
                </a:lnTo>
                <a:lnTo>
                  <a:pt x="1308061" y="195224"/>
                </a:lnTo>
                <a:lnTo>
                  <a:pt x="1300581" y="245186"/>
                </a:lnTo>
                <a:lnTo>
                  <a:pt x="1285773" y="286626"/>
                </a:lnTo>
                <a:lnTo>
                  <a:pt x="1252486" y="326390"/>
                </a:lnTo>
                <a:lnTo>
                  <a:pt x="1255661" y="334264"/>
                </a:lnTo>
                <a:lnTo>
                  <a:pt x="1297711" y="293179"/>
                </a:lnTo>
                <a:lnTo>
                  <a:pt x="1316939" y="248716"/>
                </a:lnTo>
                <a:lnTo>
                  <a:pt x="1326705" y="196088"/>
                </a:lnTo>
                <a:lnTo>
                  <a:pt x="1327924" y="167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175918" y="4238371"/>
            <a:ext cx="12344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150" spc="40">
                <a:latin typeface="Cambria Math"/>
                <a:cs typeface="Cambria Math"/>
              </a:rPr>
              <a:t>−𝜔</a:t>
            </a:r>
            <a:r>
              <a:rPr dirty="0" baseline="-14619" sz="1425" spc="60">
                <a:latin typeface="Cambria Math"/>
                <a:cs typeface="Cambria Math"/>
              </a:rPr>
              <a:t>𝑠</a:t>
            </a:r>
            <a:r>
              <a:rPr dirty="0" baseline="-14619" sz="1425" spc="405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≤</a:t>
            </a:r>
            <a:r>
              <a:rPr dirty="0" baseline="-32986" sz="2400" spc="120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𝜔</a:t>
            </a:r>
            <a:r>
              <a:rPr dirty="0" baseline="-32986" sz="2400" spc="157">
                <a:latin typeface="Cambria Math"/>
                <a:cs typeface="Cambria Math"/>
              </a:rPr>
              <a:t> </a:t>
            </a:r>
            <a:r>
              <a:rPr dirty="0" baseline="-32986" sz="2400" spc="-7">
                <a:latin typeface="Cambria Math"/>
                <a:cs typeface="Cambria Math"/>
              </a:rPr>
              <a:t>≤</a:t>
            </a:r>
            <a:r>
              <a:rPr dirty="0" baseline="-32986" sz="2400" spc="120">
                <a:latin typeface="Cambria Math"/>
                <a:cs typeface="Cambria Math"/>
              </a:rPr>
              <a:t> </a:t>
            </a:r>
            <a:r>
              <a:rPr dirty="0" sz="1150" spc="70">
                <a:latin typeface="Cambria Math"/>
                <a:cs typeface="Cambria Math"/>
              </a:rPr>
              <a:t>𝜔</a:t>
            </a:r>
            <a:r>
              <a:rPr dirty="0" baseline="-14619" sz="1425" spc="104">
                <a:latin typeface="Cambria Math"/>
                <a:cs typeface="Cambria Math"/>
              </a:rPr>
              <a:t>𝑠</a:t>
            </a:r>
            <a:endParaRPr baseline="-14619" sz="1425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06449" y="4514214"/>
            <a:ext cx="103378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934719" algn="l"/>
              </a:tabLst>
            </a:pPr>
            <a:r>
              <a:rPr dirty="0" sz="1150" spc="35">
                <a:latin typeface="Cambria Math"/>
                <a:cs typeface="Cambria Math"/>
              </a:rPr>
              <a:t>2</a:t>
            </a:r>
            <a:r>
              <a:rPr dirty="0" sz="1150" spc="35">
                <a:latin typeface="Cambria Math"/>
                <a:cs typeface="Cambria Math"/>
              </a:rPr>
              <a:t>	</a:t>
            </a:r>
            <a:r>
              <a:rPr dirty="0" sz="1150" spc="35">
                <a:latin typeface="Cambria Math"/>
                <a:cs typeface="Cambria Math"/>
              </a:rPr>
              <a:t>2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941821" y="4439665"/>
            <a:ext cx="1160145" cy="165100"/>
          </a:xfrm>
          <a:custGeom>
            <a:avLst/>
            <a:gdLst/>
            <a:ahLst/>
            <a:cxnLst/>
            <a:rect l="l" t="t" r="r" b="b"/>
            <a:pathLst>
              <a:path w="1160145" h="165100">
                <a:moveTo>
                  <a:pt x="1107058" y="0"/>
                </a:moveTo>
                <a:lnTo>
                  <a:pt x="1104773" y="6730"/>
                </a:lnTo>
                <a:lnTo>
                  <a:pt x="1114299" y="10872"/>
                </a:lnTo>
                <a:lnTo>
                  <a:pt x="1122505" y="16621"/>
                </a:lnTo>
                <a:lnTo>
                  <a:pt x="1142253" y="54816"/>
                </a:lnTo>
                <a:lnTo>
                  <a:pt x="1144651" y="81787"/>
                </a:lnTo>
                <a:lnTo>
                  <a:pt x="1144051" y="96341"/>
                </a:lnTo>
                <a:lnTo>
                  <a:pt x="1129351" y="141029"/>
                </a:lnTo>
                <a:lnTo>
                  <a:pt x="1105027" y="158495"/>
                </a:lnTo>
                <a:lnTo>
                  <a:pt x="1107058" y="165099"/>
                </a:lnTo>
                <a:lnTo>
                  <a:pt x="1146175" y="136270"/>
                </a:lnTo>
                <a:lnTo>
                  <a:pt x="1158908" y="97766"/>
                </a:lnTo>
                <a:lnTo>
                  <a:pt x="1159763" y="82549"/>
                </a:lnTo>
                <a:lnTo>
                  <a:pt x="1158908" y="67425"/>
                </a:lnTo>
                <a:lnTo>
                  <a:pt x="1146175" y="28955"/>
                </a:lnTo>
                <a:lnTo>
                  <a:pt x="1119064" y="4310"/>
                </a:lnTo>
                <a:lnTo>
                  <a:pt x="1107058" y="0"/>
                </a:lnTo>
                <a:close/>
              </a:path>
              <a:path w="1160145" h="165100">
                <a:moveTo>
                  <a:pt x="52704" y="0"/>
                </a:moveTo>
                <a:lnTo>
                  <a:pt x="13588" y="28955"/>
                </a:lnTo>
                <a:lnTo>
                  <a:pt x="855" y="67425"/>
                </a:lnTo>
                <a:lnTo>
                  <a:pt x="0" y="82549"/>
                </a:lnTo>
                <a:lnTo>
                  <a:pt x="855" y="97766"/>
                </a:lnTo>
                <a:lnTo>
                  <a:pt x="13588" y="136270"/>
                </a:lnTo>
                <a:lnTo>
                  <a:pt x="52704" y="165099"/>
                </a:lnTo>
                <a:lnTo>
                  <a:pt x="54737" y="158495"/>
                </a:lnTo>
                <a:lnTo>
                  <a:pt x="45358" y="154277"/>
                </a:lnTo>
                <a:lnTo>
                  <a:pt x="37242" y="148462"/>
                </a:lnTo>
                <a:lnTo>
                  <a:pt x="17525" y="109537"/>
                </a:lnTo>
                <a:lnTo>
                  <a:pt x="15112" y="81787"/>
                </a:lnTo>
                <a:lnTo>
                  <a:pt x="15712" y="67665"/>
                </a:lnTo>
                <a:lnTo>
                  <a:pt x="30416" y="23965"/>
                </a:lnTo>
                <a:lnTo>
                  <a:pt x="54990" y="6730"/>
                </a:lnTo>
                <a:lnTo>
                  <a:pt x="527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2466594" y="4357242"/>
            <a:ext cx="45897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frecuencia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ficticia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varía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intervalo</a:t>
            </a:r>
            <a:r>
              <a:rPr dirty="0" sz="1600" spc="620">
                <a:latin typeface="Calibri"/>
                <a:cs typeface="Calibri"/>
              </a:rPr>
              <a:t> </a:t>
            </a:r>
            <a:r>
              <a:rPr dirty="0" sz="1400">
                <a:latin typeface="Cambria Math"/>
                <a:cs typeface="Cambria Math"/>
              </a:rPr>
              <a:t>−∞</a:t>
            </a:r>
            <a:r>
              <a:rPr dirty="0" sz="1400" spc="39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≤</a:t>
            </a:r>
            <a:r>
              <a:rPr dirty="0" sz="1400" spc="8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𝑣</a:t>
            </a:r>
            <a:r>
              <a:rPr dirty="0" sz="1400" spc="1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≤</a:t>
            </a:r>
            <a:r>
              <a:rPr dirty="0" sz="1400" spc="8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∞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815746" y="4655642"/>
            <a:ext cx="8816340" cy="12465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99085" marR="111760" indent="-28702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99720" algn="l"/>
              </a:tabLst>
            </a:pPr>
            <a:r>
              <a:rPr dirty="0" sz="1600" spc="-5">
                <a:latin typeface="Calibri"/>
                <a:cs typeface="Calibri"/>
              </a:rPr>
              <a:t>Con </a:t>
            </a:r>
            <a:r>
              <a:rPr dirty="0" sz="1600" spc="-15">
                <a:latin typeface="Calibri"/>
                <a:cs typeface="Calibri"/>
              </a:rPr>
              <a:t>esta </a:t>
            </a:r>
            <a:r>
              <a:rPr dirty="0" sz="1600" spc="-5">
                <a:latin typeface="Calibri"/>
                <a:cs typeface="Calibri"/>
              </a:rPr>
              <a:t>relación se puede </a:t>
            </a:r>
            <a:r>
              <a:rPr dirty="0" sz="1600">
                <a:latin typeface="Calibri"/>
                <a:cs typeface="Calibri"/>
              </a:rPr>
              <a:t>“traducir” </a:t>
            </a:r>
            <a:r>
              <a:rPr dirty="0" sz="1600" spc="-5">
                <a:latin typeface="Calibri"/>
                <a:cs typeface="Calibri"/>
              </a:rPr>
              <a:t>los </a:t>
            </a:r>
            <a:r>
              <a:rPr dirty="0" sz="1600" spc="-10">
                <a:latin typeface="Calibri"/>
                <a:cs typeface="Calibri"/>
              </a:rPr>
              <a:t>requerimientos entre </a:t>
            </a:r>
            <a:r>
              <a:rPr dirty="0" sz="1600" spc="-5">
                <a:latin typeface="Calibri"/>
                <a:cs typeface="Calibri"/>
              </a:rPr>
              <a:t>los dominios </a:t>
            </a:r>
            <a:r>
              <a:rPr dirty="0" sz="1600" spc="-10">
                <a:latin typeface="Calibri"/>
                <a:cs typeface="Calibri"/>
              </a:rPr>
              <a:t>frecuenciales continuos </a:t>
            </a:r>
            <a:r>
              <a:rPr dirty="0" sz="1600" spc="-5">
                <a:latin typeface="Calibri"/>
                <a:cs typeface="Calibri"/>
              </a:rPr>
              <a:t>y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discretos </a:t>
            </a:r>
            <a:r>
              <a:rPr dirty="0" sz="1600" spc="-5">
                <a:latin typeface="Calibri"/>
                <a:cs typeface="Calibri"/>
              </a:rPr>
              <a:t>en términos de la </a:t>
            </a:r>
            <a:r>
              <a:rPr dirty="0" sz="1600" spc="-10">
                <a:latin typeface="Calibri"/>
                <a:cs typeface="Calibri"/>
              </a:rPr>
              <a:t>frecuencia (ancho </a:t>
            </a:r>
            <a:r>
              <a:rPr dirty="0" sz="1600" spc="-5">
                <a:latin typeface="Calibri"/>
                <a:cs typeface="Calibri"/>
              </a:rPr>
              <a:t>de banda, </a:t>
            </a:r>
            <a:r>
              <a:rPr dirty="0" sz="1600" spc="-10">
                <a:latin typeface="Calibri"/>
                <a:cs typeface="Calibri"/>
              </a:rPr>
              <a:t>frecuencia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cruce </a:t>
            </a:r>
            <a:r>
              <a:rPr dirty="0" sz="1600" spc="-5">
                <a:latin typeface="Calibri"/>
                <a:cs typeface="Calibri"/>
              </a:rPr>
              <a:t>de ganancias, </a:t>
            </a:r>
            <a:r>
              <a:rPr dirty="0" sz="1600" spc="-10">
                <a:latin typeface="Calibri"/>
                <a:cs typeface="Calibri"/>
              </a:rPr>
              <a:t>frecuencias </a:t>
            </a:r>
            <a:r>
              <a:rPr dirty="0" sz="1600" spc="-5">
                <a:latin typeface="Calibri"/>
                <a:cs typeface="Calibri"/>
              </a:rPr>
              <a:t> esquina,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etc.)</a:t>
            </a:r>
            <a:endParaRPr sz="1600">
              <a:latin typeface="Calibri"/>
              <a:cs typeface="Calibri"/>
            </a:endParaRPr>
          </a:p>
          <a:p>
            <a:pPr algn="just" marL="299085" marR="5080" indent="-287020">
              <a:lnSpc>
                <a:spcPct val="100000"/>
              </a:lnSpc>
              <a:spcBef>
                <a:spcPts val="15"/>
              </a:spcBef>
              <a:buFont typeface="Arial"/>
              <a:buChar char="•"/>
              <a:tabLst>
                <a:tab pos="299720" algn="l"/>
              </a:tabLst>
            </a:pPr>
            <a:r>
              <a:rPr dirty="0" sz="1600" spc="-10">
                <a:latin typeface="Calibri"/>
                <a:cs typeface="Calibri"/>
              </a:rPr>
              <a:t>Debe </a:t>
            </a:r>
            <a:r>
              <a:rPr dirty="0" sz="1600" spc="-15">
                <a:latin typeface="Calibri"/>
                <a:cs typeface="Calibri"/>
              </a:rPr>
              <a:t>observarse </a:t>
            </a:r>
            <a:r>
              <a:rPr dirty="0" sz="1600" spc="-10">
                <a:latin typeface="Calibri"/>
                <a:cs typeface="Calibri"/>
              </a:rPr>
              <a:t>que, </a:t>
            </a:r>
            <a:r>
              <a:rPr dirty="0" sz="1600" spc="-15">
                <a:latin typeface="Calibri"/>
                <a:cs typeface="Calibri"/>
              </a:rPr>
              <a:t>para valore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5">
                <a:latin typeface="Cambria Math"/>
                <a:cs typeface="Cambria Math"/>
              </a:rPr>
              <a:t>𝜔𝑇 </a:t>
            </a:r>
            <a:r>
              <a:rPr dirty="0" sz="1600" spc="-10">
                <a:latin typeface="Calibri"/>
                <a:cs typeface="Calibri"/>
              </a:rPr>
              <a:t>pequeños,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frecuencia </a:t>
            </a:r>
            <a:r>
              <a:rPr dirty="0" sz="1600" spc="-5">
                <a:latin typeface="Calibri"/>
                <a:cs typeface="Calibri"/>
              </a:rPr>
              <a:t>ficticia y la </a:t>
            </a:r>
            <a:r>
              <a:rPr dirty="0" sz="1600" spc="-10">
                <a:latin typeface="Calibri"/>
                <a:cs typeface="Calibri"/>
              </a:rPr>
              <a:t>real son aproximadamente </a:t>
            </a:r>
            <a:r>
              <a:rPr dirty="0" sz="1600" spc="-5">
                <a:latin typeface="Calibri"/>
                <a:cs typeface="Calibri"/>
              </a:rPr>
              <a:t> iguales: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𝑣</a:t>
            </a:r>
            <a:r>
              <a:rPr dirty="0" sz="1600" spc="1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≅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𝜔</a:t>
            </a:r>
            <a:endParaRPr sz="16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8386" y="1256157"/>
            <a:ext cx="11315700" cy="899794"/>
          </a:xfrm>
          <a:prstGeom prst="rect">
            <a:avLst/>
          </a:prstGeom>
        </p:spPr>
        <p:txBody>
          <a:bodyPr wrap="square" lIns="0" tIns="33655" rIns="0" bIns="0" rtlCol="0" vert="horz">
            <a:spAutoFit/>
          </a:bodyPr>
          <a:lstStyle/>
          <a:p>
            <a:pPr marL="38100" marR="30480">
              <a:lnSpc>
                <a:spcPct val="93200"/>
              </a:lnSpc>
              <a:spcBef>
                <a:spcPts val="265"/>
              </a:spcBef>
            </a:pPr>
            <a:r>
              <a:rPr dirty="0" sz="2000" spc="-5">
                <a:latin typeface="Calibri"/>
                <a:cs typeface="Calibri"/>
              </a:rPr>
              <a:t>Debe </a:t>
            </a:r>
            <a:r>
              <a:rPr dirty="0" sz="2000" spc="-10">
                <a:latin typeface="Calibri"/>
                <a:cs typeface="Calibri"/>
              </a:rPr>
              <a:t>tenerse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cuenta </a:t>
            </a:r>
            <a:r>
              <a:rPr dirty="0" sz="2000">
                <a:latin typeface="Calibri"/>
                <a:cs typeface="Calibri"/>
              </a:rPr>
              <a:t>que,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 </a:t>
            </a:r>
            <a:r>
              <a:rPr dirty="0" sz="2000">
                <a:latin typeface="Calibri"/>
                <a:cs typeface="Calibri"/>
              </a:rPr>
              <a:t>bien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𝐺(𝑧)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-15">
                <a:latin typeface="Calibri"/>
                <a:cs typeface="Calibri"/>
              </a:rPr>
              <a:t>está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representada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forma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fracción </a:t>
            </a:r>
            <a:r>
              <a:rPr dirty="0" sz="2000" spc="-10">
                <a:latin typeface="Calibri"/>
                <a:cs typeface="Calibri"/>
              </a:rPr>
              <a:t>propia</a:t>
            </a:r>
            <a:r>
              <a:rPr dirty="0" sz="2000" spc="-5">
                <a:latin typeface="Calibri"/>
                <a:cs typeface="Calibri"/>
              </a:rPr>
              <a:t> (grado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denominador </a:t>
            </a:r>
            <a:r>
              <a:rPr dirty="0" sz="2000">
                <a:latin typeface="Calibri"/>
                <a:cs typeface="Calibri"/>
              </a:rPr>
              <a:t>≥ </a:t>
            </a:r>
            <a:r>
              <a:rPr dirty="0" sz="2000" spc="-10">
                <a:latin typeface="Calibri"/>
                <a:cs typeface="Calibri"/>
              </a:rPr>
              <a:t>grado </a:t>
            </a:r>
            <a:r>
              <a:rPr dirty="0" sz="2000" spc="-5">
                <a:latin typeface="Calibri"/>
                <a:cs typeface="Calibri"/>
              </a:rPr>
              <a:t>de numerador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>
                <a:latin typeface="Times New Roman"/>
                <a:cs typeface="Times New Roman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𝑛</a:t>
            </a:r>
            <a:r>
              <a:rPr dirty="0" baseline="-15325" sz="2175" spc="82">
                <a:latin typeface="Cambria Math"/>
                <a:cs typeface="Cambria Math"/>
              </a:rPr>
              <a:t>𝑝</a:t>
            </a:r>
            <a:r>
              <a:rPr dirty="0" baseline="-15325" sz="2175" spc="8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≥ </a:t>
            </a:r>
            <a:r>
              <a:rPr dirty="0" sz="2000" spc="45">
                <a:latin typeface="Cambria Math"/>
                <a:cs typeface="Cambria Math"/>
              </a:rPr>
              <a:t>𝑛</a:t>
            </a:r>
            <a:r>
              <a:rPr dirty="0" baseline="-15325" sz="2175" spc="67">
                <a:latin typeface="Cambria Math"/>
                <a:cs typeface="Cambria Math"/>
              </a:rPr>
              <a:t>𝑧</a:t>
            </a:r>
            <a:r>
              <a:rPr dirty="0" sz="2000" spc="45">
                <a:latin typeface="Calibri"/>
                <a:cs typeface="Calibri"/>
              </a:rPr>
              <a:t>),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transformación </a:t>
            </a:r>
            <a:r>
              <a:rPr dirty="0" sz="2000" spc="-5">
                <a:latin typeface="Calibri"/>
                <a:cs typeface="Calibri"/>
              </a:rPr>
              <a:t>bilineal </a:t>
            </a:r>
            <a:r>
              <a:rPr dirty="0" sz="2000">
                <a:latin typeface="Calibri"/>
                <a:cs typeface="Calibri"/>
              </a:rPr>
              <a:t>puede </a:t>
            </a:r>
            <a:r>
              <a:rPr dirty="0" sz="2000" spc="-5">
                <a:latin typeface="Calibri"/>
                <a:cs typeface="Calibri"/>
              </a:rPr>
              <a:t>dar lugar </a:t>
            </a:r>
            <a:r>
              <a:rPr dirty="0" sz="2000">
                <a:latin typeface="Calibri"/>
                <a:cs typeface="Calibri"/>
              </a:rPr>
              <a:t>a una </a:t>
            </a:r>
            <a:r>
              <a:rPr dirty="0" sz="2000" spc="35">
                <a:latin typeface="Cambria Math"/>
                <a:cs typeface="Cambria Math"/>
              </a:rPr>
              <a:t>𝐺(𝑤)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5">
                <a:latin typeface="Calibri"/>
                <a:cs typeface="Calibri"/>
              </a:rPr>
              <a:t> 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fracción</a:t>
            </a:r>
            <a:r>
              <a:rPr dirty="0" sz="2000" spc="-10">
                <a:latin typeface="Calibri"/>
                <a:cs typeface="Calibri"/>
              </a:rPr>
              <a:t> propia,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 tener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todos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coeficientes.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306449" y="289013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19">
                <a:moveTo>
                  <a:pt x="218820" y="0"/>
                </a:moveTo>
                <a:lnTo>
                  <a:pt x="215519" y="9525"/>
                </a:lnTo>
                <a:lnTo>
                  <a:pt x="229139" y="15503"/>
                </a:lnTo>
                <a:lnTo>
                  <a:pt x="240855" y="23733"/>
                </a:lnTo>
                <a:lnTo>
                  <a:pt x="264666" y="61706"/>
                </a:lnTo>
                <a:lnTo>
                  <a:pt x="272541" y="116712"/>
                </a:lnTo>
                <a:lnTo>
                  <a:pt x="271662" y="137479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4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3"/>
                </a:lnTo>
                <a:lnTo>
                  <a:pt x="235944" y="6163"/>
                </a:lnTo>
                <a:lnTo>
                  <a:pt x="218820" y="0"/>
                </a:lnTo>
                <a:close/>
              </a:path>
              <a:path w="294005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5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099210" y="2814066"/>
            <a:ext cx="79502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91820" algn="l"/>
              </a:tabLst>
            </a:pP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77314" y="2622042"/>
            <a:ext cx="3237230" cy="6940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5565">
              <a:lnSpc>
                <a:spcPts val="1680"/>
              </a:lnSpc>
              <a:spcBef>
                <a:spcPts val="105"/>
              </a:spcBef>
              <a:tabLst>
                <a:tab pos="391160" algn="l"/>
                <a:tab pos="1574165" algn="l"/>
              </a:tabLst>
            </a:pPr>
            <a:r>
              <a:rPr dirty="0" u="heavy" baseline="-15325" sz="2175" spc="-547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sz="2000">
                <a:latin typeface="Cambria Math"/>
                <a:cs typeface="Cambria Math"/>
              </a:rPr>
              <a:t>𝑏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270">
                <a:latin typeface="Cambria Math"/>
                <a:cs typeface="Cambria Math"/>
              </a:rPr>
              <a:t>𝑚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7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𝑏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284">
                <a:latin typeface="Cambria Math"/>
                <a:cs typeface="Cambria Math"/>
              </a:rPr>
              <a:t>𝑚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60">
                <a:latin typeface="Cambria Math"/>
                <a:cs typeface="Cambria Math"/>
              </a:rPr>
              <a:t>1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𝑏</a:t>
            </a:r>
            <a:endParaRPr sz="2000">
              <a:latin typeface="Cambria Math"/>
              <a:cs typeface="Cambria Math"/>
            </a:endParaRPr>
          </a:p>
          <a:p>
            <a:pPr marL="205740">
              <a:lnSpc>
                <a:spcPts val="1019"/>
              </a:lnSpc>
              <a:tabLst>
                <a:tab pos="1144270" algn="l"/>
                <a:tab pos="3078480" algn="l"/>
              </a:tabLst>
            </a:pPr>
            <a:r>
              <a:rPr dirty="0" u="heavy" sz="1450" spc="1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𝑚	</a:t>
            </a:r>
            <a:r>
              <a:rPr dirty="0" u="heavy" sz="1450" spc="6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𝑚−1	</a:t>
            </a:r>
            <a:r>
              <a:rPr dirty="0" u="heavy" sz="1450" spc="4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  <a:p>
            <a:pPr marL="161290">
              <a:lnSpc>
                <a:spcPct val="100000"/>
              </a:lnSpc>
              <a:spcBef>
                <a:spcPts val="155"/>
              </a:spcBef>
            </a:pP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465">
                <a:latin typeface="Cambria Math"/>
                <a:cs typeface="Cambria Math"/>
              </a:rPr>
              <a:t>𝑛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2988" sz="2175" spc="307">
                <a:latin typeface="Cambria Math"/>
                <a:cs typeface="Cambria Math"/>
              </a:rPr>
              <a:t>𝑛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15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337">
                <a:latin typeface="Cambria Math"/>
                <a:cs typeface="Cambria Math"/>
              </a:rPr>
              <a:t>𝑛</a:t>
            </a:r>
            <a:r>
              <a:rPr dirty="0" baseline="-15325" sz="2175" spc="-30">
                <a:latin typeface="Cambria Math"/>
                <a:cs typeface="Cambria Math"/>
              </a:rPr>
              <a:t>−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2988" sz="2175" spc="315">
                <a:latin typeface="Cambria Math"/>
                <a:cs typeface="Cambria Math"/>
              </a:rPr>
              <a:t>𝑛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60">
                <a:latin typeface="Cambria Math"/>
                <a:cs typeface="Cambria Math"/>
              </a:rPr>
              <a:t>1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60">
                <a:latin typeface="Cambria Math"/>
                <a:cs typeface="Cambria Math"/>
              </a:rPr>
              <a:t>0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30800" y="2814066"/>
            <a:ext cx="70358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⇒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42508" y="2572969"/>
            <a:ext cx="935355" cy="45974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ts val="1705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𝑤</a:t>
            </a:r>
            <a:r>
              <a:rPr dirty="0" sz="2000" spc="-75">
                <a:latin typeface="Cambria Math"/>
                <a:cs typeface="Cambria Math"/>
              </a:rPr>
              <a:t> </a:t>
            </a:r>
            <a:r>
              <a:rPr dirty="0" u="sng" baseline="33333" sz="30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333" sz="3000">
              <a:latin typeface="Cambria Math"/>
              <a:cs typeface="Cambria Math"/>
            </a:endParaRPr>
          </a:p>
          <a:p>
            <a:pPr marL="49530">
              <a:lnSpc>
                <a:spcPts val="1705"/>
              </a:lnSpc>
              <a:tabLst>
                <a:tab pos="739775" algn="l"/>
              </a:tabLst>
            </a:pPr>
            <a:r>
              <a:rPr dirty="0" u="sng" sz="20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855208" y="3100577"/>
            <a:ext cx="909319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𝑤</a:t>
            </a:r>
            <a:r>
              <a:rPr dirty="0" sz="2000" spc="-75">
                <a:latin typeface="Cambria Math"/>
                <a:cs typeface="Cambria Math"/>
              </a:rPr>
              <a:t> </a:t>
            </a:r>
            <a:r>
              <a:rPr dirty="0" u="sng" baseline="33333" sz="30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333" sz="30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69709" y="3228594"/>
            <a:ext cx="1663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2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85101" y="2890139"/>
            <a:ext cx="361315" cy="236220"/>
          </a:xfrm>
          <a:custGeom>
            <a:avLst/>
            <a:gdLst/>
            <a:ahLst/>
            <a:cxnLst/>
            <a:rect l="l" t="t" r="r" b="b"/>
            <a:pathLst>
              <a:path w="361315" h="236219">
                <a:moveTo>
                  <a:pt x="285876" y="0"/>
                </a:moveTo>
                <a:lnTo>
                  <a:pt x="282575" y="9525"/>
                </a:lnTo>
                <a:lnTo>
                  <a:pt x="296195" y="15503"/>
                </a:lnTo>
                <a:lnTo>
                  <a:pt x="307911" y="23733"/>
                </a:lnTo>
                <a:lnTo>
                  <a:pt x="331722" y="61706"/>
                </a:lnTo>
                <a:lnTo>
                  <a:pt x="339598" y="116712"/>
                </a:lnTo>
                <a:lnTo>
                  <a:pt x="338718" y="137479"/>
                </a:lnTo>
                <a:lnTo>
                  <a:pt x="325627" y="188468"/>
                </a:lnTo>
                <a:lnTo>
                  <a:pt x="296338" y="220257"/>
                </a:lnTo>
                <a:lnTo>
                  <a:pt x="282955" y="226187"/>
                </a:lnTo>
                <a:lnTo>
                  <a:pt x="285876" y="235712"/>
                </a:lnTo>
                <a:lnTo>
                  <a:pt x="330971" y="208994"/>
                </a:lnTo>
                <a:lnTo>
                  <a:pt x="356219" y="159607"/>
                </a:lnTo>
                <a:lnTo>
                  <a:pt x="361060" y="117983"/>
                </a:lnTo>
                <a:lnTo>
                  <a:pt x="359846" y="96335"/>
                </a:lnTo>
                <a:lnTo>
                  <a:pt x="350131" y="57993"/>
                </a:lnTo>
                <a:lnTo>
                  <a:pt x="317992" y="15113"/>
                </a:lnTo>
                <a:lnTo>
                  <a:pt x="303000" y="6163"/>
                </a:lnTo>
                <a:lnTo>
                  <a:pt x="285876" y="0"/>
                </a:lnTo>
                <a:close/>
              </a:path>
              <a:path w="361315" h="236219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3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789166" y="2814066"/>
            <a:ext cx="7804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⇒</a:t>
            </a:r>
            <a:r>
              <a:rPr dirty="0" sz="2000" spc="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𝑤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89850" y="2622042"/>
            <a:ext cx="3348354" cy="3829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10515">
              <a:lnSpc>
                <a:spcPts val="1405"/>
              </a:lnSpc>
              <a:spcBef>
                <a:spcPts val="105"/>
              </a:spcBef>
              <a:tabLst>
                <a:tab pos="1681480" algn="l"/>
              </a:tabLst>
            </a:pPr>
            <a:r>
              <a:rPr dirty="0" u="heavy" baseline="-15325" sz="2175" spc="-54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sz="2000">
                <a:latin typeface="Cambria Math"/>
                <a:cs typeface="Cambria Math"/>
              </a:rPr>
              <a:t>𝛽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 spc="114">
                <a:latin typeface="Cambria Math"/>
                <a:cs typeface="Cambria Math"/>
              </a:rPr>
              <a:t>𝑤</a:t>
            </a:r>
            <a:r>
              <a:rPr dirty="0" baseline="28735" sz="2175" spc="262">
                <a:latin typeface="Cambria Math"/>
                <a:cs typeface="Cambria Math"/>
              </a:rPr>
              <a:t>𝑟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8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𝛽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114">
                <a:latin typeface="Cambria Math"/>
                <a:cs typeface="Cambria Math"/>
              </a:rPr>
              <a:t>𝑤</a:t>
            </a:r>
            <a:r>
              <a:rPr dirty="0" baseline="28735" sz="2175" spc="322">
                <a:latin typeface="Cambria Math"/>
                <a:cs typeface="Cambria Math"/>
              </a:rPr>
              <a:t>𝑟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60">
                <a:latin typeface="Cambria Math"/>
                <a:cs typeface="Cambria Math"/>
              </a:rPr>
              <a:t>1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𝛽</a:t>
            </a:r>
            <a:endParaRPr sz="2000">
              <a:latin typeface="Cambria Math"/>
              <a:cs typeface="Cambria Math"/>
            </a:endParaRPr>
          </a:p>
          <a:p>
            <a:pPr marL="50800">
              <a:lnSpc>
                <a:spcPts val="1405"/>
              </a:lnSpc>
              <a:tabLst>
                <a:tab pos="448309" algn="l"/>
                <a:tab pos="1323340" algn="l"/>
                <a:tab pos="3188970" algn="l"/>
              </a:tabLst>
            </a:pPr>
            <a:r>
              <a:rPr dirty="0" baseline="-30555" sz="3000">
                <a:latin typeface="Cambria Math"/>
                <a:cs typeface="Cambria Math"/>
              </a:rPr>
              <a:t>=	</a:t>
            </a:r>
            <a:r>
              <a:rPr dirty="0" u="heavy" sz="1450" spc="8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𝑟	</a:t>
            </a:r>
            <a:r>
              <a:rPr dirty="0" u="heavy" sz="1450" spc="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𝑟−1	</a:t>
            </a:r>
            <a:r>
              <a:rPr dirty="0" u="heavy" sz="1450" spc="4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07350" y="2984754"/>
            <a:ext cx="297497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mbria Math"/>
                <a:cs typeface="Cambria Math"/>
              </a:rPr>
              <a:t>𝛼</a:t>
            </a:r>
            <a:r>
              <a:rPr dirty="0" baseline="-15325" sz="2175" spc="465">
                <a:latin typeface="Cambria Math"/>
                <a:cs typeface="Cambria Math"/>
              </a:rPr>
              <a:t>𝑙</a:t>
            </a:r>
            <a:r>
              <a:rPr dirty="0" sz="2000" spc="114">
                <a:latin typeface="Cambria Math"/>
                <a:cs typeface="Cambria Math"/>
              </a:rPr>
              <a:t>𝑤</a:t>
            </a:r>
            <a:r>
              <a:rPr dirty="0" baseline="22988" sz="2175" spc="270">
                <a:latin typeface="Cambria Math"/>
                <a:cs typeface="Cambria Math"/>
              </a:rPr>
              <a:t>𝑙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8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𝛼</a:t>
            </a:r>
            <a:r>
              <a:rPr dirty="0" baseline="-15325" sz="2175" spc="337">
                <a:latin typeface="Cambria Math"/>
                <a:cs typeface="Cambria Math"/>
              </a:rPr>
              <a:t>𝑙</a:t>
            </a:r>
            <a:r>
              <a:rPr dirty="0" baseline="-15325" sz="2175" spc="-30">
                <a:latin typeface="Cambria Math"/>
                <a:cs typeface="Cambria Math"/>
              </a:rPr>
              <a:t>−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114">
                <a:latin typeface="Cambria Math"/>
                <a:cs typeface="Cambria Math"/>
              </a:rPr>
              <a:t>𝑤</a:t>
            </a:r>
            <a:r>
              <a:rPr dirty="0" baseline="22988" sz="2175" spc="322">
                <a:latin typeface="Cambria Math"/>
                <a:cs typeface="Cambria Math"/>
              </a:rPr>
              <a:t>𝑙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60">
                <a:latin typeface="Cambria Math"/>
                <a:cs typeface="Cambria Math"/>
              </a:rPr>
              <a:t>1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𝛼</a:t>
            </a:r>
            <a:r>
              <a:rPr dirty="0" baseline="-15325" sz="2175" spc="60">
                <a:latin typeface="Cambria Math"/>
                <a:cs typeface="Cambria Math"/>
              </a:rPr>
              <a:t>0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3786" y="3843629"/>
            <a:ext cx="10156190" cy="162941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cualquier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caso,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𝐺(𝑗𝑣)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una</a:t>
            </a:r>
            <a:r>
              <a:rPr dirty="0" sz="2000">
                <a:latin typeface="Calibri"/>
                <a:cs typeface="Calibri"/>
              </a:rPr>
              <a:t> función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racional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variable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𝑣</a:t>
            </a:r>
            <a:r>
              <a:rPr dirty="0" sz="2000" spc="7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aplicación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Bosquejo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asintótico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diagramas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Bode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Criterio</a:t>
            </a:r>
            <a:r>
              <a:rPr dirty="0" sz="2000">
                <a:latin typeface="Calibri"/>
                <a:cs typeface="Calibri"/>
              </a:rPr>
              <a:t> 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estabilidad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Nyquist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6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Obtención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interpretación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márgenes 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fase.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83946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Respuesta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10"/>
              <a:t>frecuencia </a:t>
            </a:r>
            <a:r>
              <a:rPr dirty="0"/>
              <a:t>de </a:t>
            </a:r>
            <a:r>
              <a:rPr dirty="0" spc="-10"/>
              <a:t>sistemas</a:t>
            </a:r>
            <a:r>
              <a:rPr dirty="0" spc="5"/>
              <a:t> </a:t>
            </a:r>
            <a:r>
              <a:rPr dirty="0" spc="-10"/>
              <a:t>discretos</a:t>
            </a:r>
          </a:p>
        </p:txBody>
      </p:sp>
      <p:pic>
        <p:nvPicPr>
          <p:cNvPr id="17" name="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53741" y="98279"/>
            <a:ext cx="2151190" cy="70564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9261982" y="294894"/>
            <a:ext cx="4476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mbria Math"/>
                <a:cs typeface="Cambria Math"/>
              </a:rPr>
              <a:t>1</a:t>
            </a:r>
            <a:r>
              <a:rPr dirty="0" sz="900" spc="-5">
                <a:latin typeface="Cambria Math"/>
                <a:cs typeface="Cambria Math"/>
              </a:rPr>
              <a:t> </a:t>
            </a:r>
            <a:r>
              <a:rPr dirty="0" sz="900">
                <a:latin typeface="Cambria Math"/>
                <a:cs typeface="Cambria Math"/>
              </a:rPr>
              <a:t>+</a:t>
            </a:r>
            <a:r>
              <a:rPr dirty="0" sz="900" spc="5">
                <a:latin typeface="Cambria Math"/>
                <a:cs typeface="Cambria Math"/>
              </a:rPr>
              <a:t> </a:t>
            </a:r>
            <a:r>
              <a:rPr dirty="0" sz="900">
                <a:latin typeface="Cambria Math"/>
                <a:cs typeface="Cambria Math"/>
              </a:rPr>
              <a:t>𝜔</a:t>
            </a:r>
            <a:r>
              <a:rPr dirty="0" sz="900" spc="-40">
                <a:latin typeface="Cambria Math"/>
                <a:cs typeface="Cambria Math"/>
              </a:rPr>
              <a:t> </a:t>
            </a:r>
            <a:r>
              <a:rPr dirty="0" u="sng" baseline="33950" sz="13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950" sz="13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054718" y="352805"/>
            <a:ext cx="6534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51180" algn="l"/>
              </a:tabLst>
            </a:pPr>
            <a:r>
              <a:rPr dirty="0" baseline="-24691" sz="1350">
                <a:latin typeface="Cambria Math"/>
                <a:cs typeface="Cambria Math"/>
              </a:rPr>
              <a:t>𝑧</a:t>
            </a:r>
            <a:r>
              <a:rPr dirty="0" baseline="-24691" sz="1350" spc="104">
                <a:latin typeface="Cambria Math"/>
                <a:cs typeface="Cambria Math"/>
              </a:rPr>
              <a:t> </a:t>
            </a:r>
            <a:r>
              <a:rPr dirty="0" baseline="-24691" sz="1350">
                <a:latin typeface="Cambria Math"/>
                <a:cs typeface="Cambria Math"/>
              </a:rPr>
              <a:t>=</a:t>
            </a:r>
            <a:r>
              <a:rPr dirty="0" u="sng" sz="9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9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endParaRPr sz="9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261982" y="534111"/>
            <a:ext cx="448309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mbria Math"/>
                <a:cs typeface="Cambria Math"/>
              </a:rPr>
              <a:t>1</a:t>
            </a:r>
            <a:r>
              <a:rPr dirty="0" sz="900" spc="-5">
                <a:latin typeface="Cambria Math"/>
                <a:cs typeface="Cambria Math"/>
              </a:rPr>
              <a:t> </a:t>
            </a:r>
            <a:r>
              <a:rPr dirty="0" sz="900">
                <a:latin typeface="Cambria Math"/>
                <a:cs typeface="Cambria Math"/>
              </a:rPr>
              <a:t>−</a:t>
            </a:r>
            <a:r>
              <a:rPr dirty="0" sz="900" spc="5">
                <a:latin typeface="Cambria Math"/>
                <a:cs typeface="Cambria Math"/>
              </a:rPr>
              <a:t> </a:t>
            </a:r>
            <a:r>
              <a:rPr dirty="0" sz="900">
                <a:latin typeface="Cambria Math"/>
                <a:cs typeface="Cambria Math"/>
              </a:rPr>
              <a:t>𝜔</a:t>
            </a:r>
            <a:r>
              <a:rPr dirty="0" sz="900" spc="-40">
                <a:latin typeface="Cambria Math"/>
                <a:cs typeface="Cambria Math"/>
              </a:rPr>
              <a:t> </a:t>
            </a:r>
            <a:r>
              <a:rPr dirty="0" u="sng" baseline="33950" sz="13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3950" sz="13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593706" y="592328"/>
            <a:ext cx="889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Cambria Math"/>
                <a:cs typeface="Cambria Math"/>
              </a:rPr>
              <a:t>2</a:t>
            </a:r>
            <a:endParaRPr sz="9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15058" y="1491107"/>
            <a:ext cx="324485" cy="212090"/>
          </a:xfrm>
          <a:custGeom>
            <a:avLst/>
            <a:gdLst/>
            <a:ahLst/>
            <a:cxnLst/>
            <a:rect l="l" t="t" r="r" b="b"/>
            <a:pathLst>
              <a:path w="324485" h="212089">
                <a:moveTo>
                  <a:pt x="256921" y="0"/>
                </a:moveTo>
                <a:lnTo>
                  <a:pt x="253872" y="8635"/>
                </a:lnTo>
                <a:lnTo>
                  <a:pt x="266140" y="13946"/>
                </a:lnTo>
                <a:lnTo>
                  <a:pt x="276669" y="21304"/>
                </a:lnTo>
                <a:lnTo>
                  <a:pt x="298088" y="55429"/>
                </a:lnTo>
                <a:lnTo>
                  <a:pt x="305053" y="104775"/>
                </a:lnTo>
                <a:lnTo>
                  <a:pt x="304270" y="123444"/>
                </a:lnTo>
                <a:lnTo>
                  <a:pt x="292608" y="169163"/>
                </a:lnTo>
                <a:lnTo>
                  <a:pt x="266301" y="197864"/>
                </a:lnTo>
                <a:lnTo>
                  <a:pt x="254253" y="203200"/>
                </a:lnTo>
                <a:lnTo>
                  <a:pt x="256921" y="211708"/>
                </a:lnTo>
                <a:lnTo>
                  <a:pt x="297318" y="187705"/>
                </a:lnTo>
                <a:lnTo>
                  <a:pt x="320040" y="143335"/>
                </a:lnTo>
                <a:lnTo>
                  <a:pt x="324358" y="105917"/>
                </a:lnTo>
                <a:lnTo>
                  <a:pt x="323282" y="86536"/>
                </a:lnTo>
                <a:lnTo>
                  <a:pt x="306959" y="37083"/>
                </a:lnTo>
                <a:lnTo>
                  <a:pt x="272258" y="5544"/>
                </a:lnTo>
                <a:lnTo>
                  <a:pt x="256921" y="0"/>
                </a:lnTo>
                <a:close/>
              </a:path>
              <a:path w="324485" h="212089">
                <a:moveTo>
                  <a:pt x="67564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8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0" y="203200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7265161" y="1309497"/>
            <a:ext cx="52959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70">
                <a:latin typeface="Cambria Math"/>
                <a:cs typeface="Cambria Math"/>
              </a:rPr>
              <a:t>1+𝑤</a:t>
            </a:r>
            <a:r>
              <a:rPr dirty="0" u="sng" baseline="39682" sz="1575" spc="104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9682" sz="1575">
              <a:latin typeface="Cambria Math"/>
              <a:cs typeface="Cambria Math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8386" y="1420748"/>
            <a:ext cx="74536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  <a:tab pos="1661160" algn="l"/>
                <a:tab pos="7320280" algn="l"/>
              </a:tabLst>
            </a:pPr>
            <a:r>
              <a:rPr dirty="0" sz="1800" spc="-10">
                <a:latin typeface="Calibri"/>
                <a:cs typeface="Calibri"/>
              </a:rPr>
              <a:t>Obtener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4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𝑤	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partir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30">
                <a:latin typeface="Cambria Math"/>
                <a:cs typeface="Cambria Math"/>
              </a:rPr>
              <a:t>𝐺(𝑧)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mediante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transformación</a:t>
            </a:r>
            <a:r>
              <a:rPr dirty="0" sz="1800" spc="-5">
                <a:latin typeface="Calibri"/>
                <a:cs typeface="Calibri"/>
              </a:rPr>
              <a:t> bilineal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1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u="heavy" baseline="21604" sz="27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heavy" baseline="37037" sz="1575" spc="89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2</a:t>
            </a:r>
            <a:endParaRPr baseline="37037" sz="1575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265161" y="1628013"/>
            <a:ext cx="52959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65">
                <a:latin typeface="Cambria Math"/>
                <a:cs typeface="Cambria Math"/>
              </a:rPr>
              <a:t>1−𝑤</a:t>
            </a:r>
            <a:r>
              <a:rPr dirty="0" u="sng" baseline="39682" sz="1575" spc="9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endParaRPr baseline="39682" sz="1575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3786" y="1717623"/>
            <a:ext cx="10843895" cy="777240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algn="r" marR="3458845">
              <a:lnSpc>
                <a:spcPct val="100000"/>
              </a:lnSpc>
              <a:spcBef>
                <a:spcPts val="325"/>
              </a:spcBef>
            </a:pPr>
            <a:r>
              <a:rPr dirty="0" sz="1050" spc="60">
                <a:latin typeface="Cambria Math"/>
                <a:cs typeface="Cambria Math"/>
              </a:rPr>
              <a:t>2</a:t>
            </a:r>
            <a:endParaRPr sz="1050">
              <a:latin typeface="Cambria Math"/>
              <a:cs typeface="Cambria Math"/>
            </a:endParaRPr>
          </a:p>
          <a:p>
            <a:pPr marL="241300" marR="5080" indent="-228600">
              <a:lnSpc>
                <a:spcPts val="1939"/>
              </a:lnSpc>
              <a:spcBef>
                <a:spcPts val="5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10">
                <a:latin typeface="Calibri"/>
                <a:cs typeface="Calibri"/>
              </a:rPr>
              <a:t>Representar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diagrama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Bode </a:t>
            </a:r>
            <a:r>
              <a:rPr dirty="0" sz="1800" spc="-5">
                <a:latin typeface="Calibri"/>
                <a:cs typeface="Calibri"/>
              </a:rPr>
              <a:t>(Magnitud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Fase)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𝐺(𝑗𝑣) </a:t>
            </a:r>
            <a:r>
              <a:rPr dirty="0" sz="1800" spc="-5">
                <a:latin typeface="Calibri"/>
                <a:cs typeface="Calibri"/>
              </a:rPr>
              <a:t>donde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𝑣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ficticia,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utilizando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misma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metodología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asintótica</a:t>
            </a:r>
            <a:r>
              <a:rPr dirty="0" sz="1800" spc="-5">
                <a:latin typeface="Calibri"/>
                <a:cs typeface="Calibri"/>
              </a:rPr>
              <a:t> que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los </a:t>
            </a:r>
            <a:r>
              <a:rPr dirty="0" sz="1800" spc="-10">
                <a:latin typeface="Calibri"/>
                <a:cs typeface="Calibri"/>
              </a:rPr>
              <a:t>sistemas continuos: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30986" y="2510789"/>
            <a:ext cx="10540365" cy="488315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241300" marR="5080" indent="-228600">
              <a:lnSpc>
                <a:spcPts val="1730"/>
              </a:lnSpc>
              <a:spcBef>
                <a:spcPts val="31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parte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necesita</a:t>
            </a:r>
            <a:r>
              <a:rPr dirty="0" sz="1600">
                <a:latin typeface="Calibri"/>
                <a:cs typeface="Calibri"/>
              </a:rPr>
              <a:t> 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función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transferencia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20">
                <a:latin typeface="Cambria Math"/>
                <a:cs typeface="Cambria Math"/>
              </a:rPr>
              <a:t>𝐺(𝑗𝑣)</a:t>
            </a:r>
            <a:r>
              <a:rPr dirty="0" sz="1600" spc="-5">
                <a:latin typeface="Cambria Math"/>
                <a:cs typeface="Cambria Math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 factorizada</a:t>
            </a:r>
            <a:r>
              <a:rPr dirty="0" sz="1600" spc="-5">
                <a:latin typeface="Calibri"/>
                <a:cs typeface="Calibri"/>
              </a:rPr>
              <a:t> 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términos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simples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(factorizada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productos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de: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ganancia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constante, </a:t>
            </a:r>
            <a:r>
              <a:rPr dirty="0" sz="1600" spc="-5">
                <a:latin typeface="Calibri"/>
                <a:cs typeface="Calibri"/>
              </a:rPr>
              <a:t>polos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ceros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(1º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2º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orden).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21779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Diagramas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5"/>
              <a:t>Bode</a:t>
            </a:r>
            <a:r>
              <a:rPr dirty="0"/>
              <a:t> </a:t>
            </a:r>
            <a:r>
              <a:rPr dirty="0" spc="-5"/>
              <a:t>de </a:t>
            </a:r>
            <a:r>
              <a:rPr dirty="0" spc="-10"/>
              <a:t>sistemas</a:t>
            </a:r>
            <a:r>
              <a:rPr dirty="0" spc="-5"/>
              <a:t> </a:t>
            </a:r>
            <a:r>
              <a:rPr dirty="0" spc="-10"/>
              <a:t>discretos</a:t>
            </a: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20690" y="3069431"/>
            <a:ext cx="4512518" cy="967575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0986" y="4146296"/>
            <a:ext cx="10779760" cy="112331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marR="726440" indent="-228600">
              <a:lnSpc>
                <a:spcPts val="1720"/>
              </a:lnSpc>
              <a:spcBef>
                <a:spcPts val="32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definición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módulo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fase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20">
                <a:latin typeface="Cambria Math"/>
                <a:cs typeface="Cambria Math"/>
              </a:rPr>
              <a:t>𝐺(𝑗𝑣)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10">
                <a:latin typeface="Calibri"/>
                <a:cs typeface="Calibri"/>
              </a:rPr>
              <a:t>(log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arg)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permite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“los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productos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cocientes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números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complejos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transformen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sumas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(con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signo)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logaritmos de módulos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sumas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(con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signo)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argumentos”.</a:t>
            </a:r>
            <a:endParaRPr sz="1600">
              <a:latin typeface="Calibri"/>
              <a:cs typeface="Calibri"/>
            </a:endParaRPr>
          </a:p>
          <a:p>
            <a:pPr marL="241300" indent="-228600">
              <a:lnSpc>
                <a:spcPts val="1825"/>
              </a:lnSpc>
              <a:spcBef>
                <a:spcPts val="28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Ello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permite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trazar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inicialmente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gráfica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cada</a:t>
            </a:r>
            <a:r>
              <a:rPr dirty="0" sz="1600" spc="-5">
                <a:latin typeface="Calibri"/>
                <a:cs typeface="Calibri"/>
              </a:rPr>
              <a:t> término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simple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separado.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diagrama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Bode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completo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obtiene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por</a:t>
            </a:r>
            <a:r>
              <a:rPr dirty="0" sz="1600" spc="10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endParaRPr sz="1600">
              <a:latin typeface="Calibri"/>
              <a:cs typeface="Calibri"/>
            </a:endParaRPr>
          </a:p>
          <a:p>
            <a:pPr marL="241300">
              <a:lnSpc>
                <a:spcPts val="1825"/>
              </a:lnSpc>
            </a:pPr>
            <a:r>
              <a:rPr dirty="0" sz="1600" spc="-10">
                <a:latin typeface="Calibri"/>
                <a:cs typeface="Calibri"/>
              </a:rPr>
              <a:t>composición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algebraica (suma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signo)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cada </a:t>
            </a:r>
            <a:r>
              <a:rPr dirty="0" sz="1600" spc="-5">
                <a:latin typeface="Calibri"/>
                <a:cs typeface="Calibri"/>
              </a:rPr>
              <a:t>uno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términos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sumatorio</a:t>
            </a:r>
            <a:endParaRPr sz="1600">
              <a:latin typeface="Calibri"/>
              <a:cs typeface="Calibri"/>
            </a:endParaRPr>
          </a:p>
          <a:p>
            <a:pPr algn="r" marR="3152140">
              <a:lnSpc>
                <a:spcPct val="100000"/>
              </a:lnSpc>
              <a:spcBef>
                <a:spcPts val="210"/>
              </a:spcBef>
            </a:pPr>
            <a:r>
              <a:rPr dirty="0" sz="700" spc="1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9" name="object 3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562789" y="5203704"/>
            <a:ext cx="92710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20" i="1">
                <a:latin typeface="Times New Roman"/>
                <a:cs typeface="Times New Roman"/>
              </a:rPr>
              <a:t>Q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73811" y="5210736"/>
            <a:ext cx="92710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20" i="1">
                <a:latin typeface="Times New Roman"/>
                <a:cs typeface="Times New Roman"/>
              </a:rPr>
              <a:t>D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41620" y="5539241"/>
            <a:ext cx="72390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15" i="1">
                <a:latin typeface="Times New Roman"/>
                <a:cs typeface="Times New Roman"/>
              </a:rPr>
              <a:t>d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54020" y="5539241"/>
            <a:ext cx="118745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10" i="1">
                <a:latin typeface="Times New Roman"/>
                <a:cs typeface="Times New Roman"/>
              </a:rPr>
              <a:t>n</a:t>
            </a:r>
            <a:r>
              <a:rPr dirty="0" sz="700" spc="15" i="1">
                <a:latin typeface="Times New Roman"/>
                <a:cs typeface="Times New Roman"/>
              </a:rPr>
              <a:t>q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82176" y="5837426"/>
            <a:ext cx="103505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25" i="1">
                <a:latin typeface="Times New Roman"/>
                <a:cs typeface="Times New Roman"/>
              </a:rPr>
              <a:t>M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803036" y="5837426"/>
            <a:ext cx="56515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10" i="1">
                <a:latin typeface="Times New Roman"/>
                <a:cs typeface="Times New Roman"/>
              </a:rPr>
              <a:t>I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82145" y="5205061"/>
            <a:ext cx="17780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5" i="1">
                <a:latin typeface="Times New Roman"/>
                <a:cs typeface="Times New Roman"/>
              </a:rPr>
              <a:t>jw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76398" y="5430770"/>
            <a:ext cx="88265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5" i="1">
                <a:latin typeface="Times New Roman"/>
                <a:cs typeface="Times New Roman"/>
              </a:rPr>
              <a:t>z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353999" y="5430770"/>
            <a:ext cx="13335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10" i="1">
                <a:latin typeface="Times New Roman"/>
                <a:cs typeface="Times New Roman"/>
              </a:rPr>
              <a:t>w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7516" y="6057460"/>
            <a:ext cx="22352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250" spc="10" i="1">
                <a:latin typeface="Times New Roman"/>
                <a:cs typeface="Times New Roman"/>
              </a:rPr>
              <a:t>p</a:t>
            </a:r>
            <a:r>
              <a:rPr dirty="0" baseline="-23809" sz="1050" spc="15" i="1">
                <a:latin typeface="Times New Roman"/>
                <a:cs typeface="Times New Roman"/>
              </a:rPr>
              <a:t>m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550587" y="6098644"/>
            <a:ext cx="24892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13333" sz="1875" spc="-15" i="1">
                <a:latin typeface="Times New Roman"/>
                <a:cs typeface="Times New Roman"/>
              </a:rPr>
              <a:t>w</a:t>
            </a:r>
            <a:r>
              <a:rPr dirty="0" sz="700" spc="-10" i="1">
                <a:latin typeface="Times New Roman"/>
                <a:cs typeface="Times New Roman"/>
              </a:rPr>
              <a:t>ni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05479" y="5822988"/>
            <a:ext cx="1340485" cy="2279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174750" algn="l"/>
              </a:tabLst>
            </a:pPr>
            <a:r>
              <a:rPr dirty="0" sz="1250" spc="5" i="1">
                <a:latin typeface="Times New Roman"/>
                <a:cs typeface="Times New Roman"/>
              </a:rPr>
              <a:t>jw</a:t>
            </a:r>
            <a:r>
              <a:rPr dirty="0" sz="1250" spc="5" i="1">
                <a:latin typeface="Times New Roman"/>
                <a:cs typeface="Times New Roman"/>
              </a:rPr>
              <a:t>	</a:t>
            </a:r>
            <a:r>
              <a:rPr dirty="0" sz="1250" spc="-60">
                <a:latin typeface="Times New Roman"/>
                <a:cs typeface="Times New Roman"/>
              </a:rPr>
              <a:t>2</a:t>
            </a:r>
            <a:r>
              <a:rPr dirty="0" sz="1300" spc="-20" i="1">
                <a:latin typeface="Symbol"/>
                <a:cs typeface="Symbol"/>
              </a:rPr>
              <a:t></a:t>
            </a:r>
            <a:endParaRPr sz="130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29839" y="5524552"/>
            <a:ext cx="172085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00" spc="70" i="1">
                <a:latin typeface="Times New Roman"/>
                <a:cs typeface="Times New Roman"/>
              </a:rPr>
              <a:t>q</a:t>
            </a:r>
            <a:r>
              <a:rPr dirty="0" sz="700" spc="-25">
                <a:latin typeface="Symbol"/>
                <a:cs typeface="Symbol"/>
              </a:rPr>
              <a:t>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48763" y="6151243"/>
            <a:ext cx="1365250" cy="1365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225550" algn="l"/>
              </a:tabLst>
            </a:pPr>
            <a:r>
              <a:rPr dirty="0" sz="700" spc="55" i="1">
                <a:latin typeface="Times New Roman"/>
                <a:cs typeface="Times New Roman"/>
              </a:rPr>
              <a:t>m</a:t>
            </a:r>
            <a:r>
              <a:rPr dirty="0" sz="700" spc="-25">
                <a:latin typeface="Symbol"/>
                <a:cs typeface="Symbol"/>
              </a:rPr>
              <a:t>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r>
              <a:rPr dirty="0" sz="700">
                <a:latin typeface="Times New Roman"/>
                <a:cs typeface="Times New Roman"/>
              </a:rPr>
              <a:t>	</a:t>
            </a:r>
            <a:r>
              <a:rPr dirty="0" sz="700" spc="60" i="1">
                <a:latin typeface="Times New Roman"/>
                <a:cs typeface="Times New Roman"/>
              </a:rPr>
              <a:t>i</a:t>
            </a:r>
            <a:r>
              <a:rPr dirty="0" sz="700" spc="-25">
                <a:latin typeface="Symbol"/>
                <a:cs typeface="Symbol"/>
              </a:rPr>
              <a:t>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305892" y="5175864"/>
            <a:ext cx="1144270" cy="2279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25"/>
              </a:spcBef>
              <a:tabLst>
                <a:tab pos="690245" algn="l"/>
              </a:tabLst>
            </a:pPr>
            <a:r>
              <a:rPr dirty="0" sz="1250" spc="10">
                <a:latin typeface="Times New Roman"/>
                <a:cs typeface="Times New Roman"/>
              </a:rPr>
              <a:t>2</a:t>
            </a:r>
            <a:r>
              <a:rPr dirty="0" sz="1300" spc="10" i="1">
                <a:latin typeface="Symbol"/>
                <a:cs typeface="Symbol"/>
              </a:rPr>
              <a:t></a:t>
            </a:r>
            <a:r>
              <a:rPr dirty="0" baseline="-23809" sz="1050" spc="15" i="1">
                <a:latin typeface="Times New Roman"/>
                <a:cs typeface="Times New Roman"/>
              </a:rPr>
              <a:t>q	</a:t>
            </a:r>
            <a:r>
              <a:rPr dirty="0" baseline="4444" sz="1875" spc="7">
                <a:latin typeface="Symbol"/>
                <a:cs typeface="Symbol"/>
              </a:rPr>
              <a:t></a:t>
            </a:r>
            <a:r>
              <a:rPr dirty="0" baseline="4444" sz="1875" spc="427">
                <a:latin typeface="Times New Roman"/>
                <a:cs typeface="Times New Roman"/>
              </a:rPr>
              <a:t> </a:t>
            </a:r>
            <a:r>
              <a:rPr dirty="0" baseline="-6666" sz="1875" spc="7" i="1">
                <a:latin typeface="Times New Roman"/>
                <a:cs typeface="Times New Roman"/>
              </a:rPr>
              <a:t>jw</a:t>
            </a:r>
            <a:r>
              <a:rPr dirty="0" baseline="-6666" sz="1875" spc="22" i="1">
                <a:latin typeface="Times New Roman"/>
                <a:cs typeface="Times New Roman"/>
              </a:rPr>
              <a:t> </a:t>
            </a:r>
            <a:r>
              <a:rPr dirty="0" baseline="4444" sz="1875" spc="7">
                <a:latin typeface="Symbol"/>
                <a:cs typeface="Symbol"/>
              </a:rPr>
              <a:t></a:t>
            </a:r>
            <a:endParaRPr baseline="4444" sz="1875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444961" y="5259487"/>
            <a:ext cx="2690495" cy="401955"/>
          </a:xfrm>
          <a:prstGeom prst="rect">
            <a:avLst/>
          </a:prstGeom>
        </p:spPr>
        <p:txBody>
          <a:bodyPr wrap="square" lIns="0" tIns="596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70"/>
              </a:spcBef>
              <a:tabLst>
                <a:tab pos="1157605" algn="l"/>
                <a:tab pos="2080895" algn="l"/>
              </a:tabLst>
            </a:pP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45">
                <a:latin typeface="Times New Roman"/>
                <a:cs typeface="Times New Roman"/>
              </a:rPr>
              <a:t> </a:t>
            </a:r>
            <a:r>
              <a:rPr dirty="0" sz="1250" spc="60" i="1">
                <a:latin typeface="Times New Roman"/>
                <a:cs typeface="Times New Roman"/>
              </a:rPr>
              <a:t>G</a:t>
            </a:r>
            <a:r>
              <a:rPr dirty="0" sz="1250" spc="5">
                <a:latin typeface="Times New Roman"/>
                <a:cs typeface="Times New Roman"/>
              </a:rPr>
              <a:t>(</a:t>
            </a:r>
            <a:r>
              <a:rPr dirty="0" sz="1250" spc="-45">
                <a:latin typeface="Times New Roman"/>
                <a:cs typeface="Times New Roman"/>
              </a:rPr>
              <a:t> </a:t>
            </a:r>
            <a:r>
              <a:rPr dirty="0" sz="1250" i="1">
                <a:latin typeface="Times New Roman"/>
                <a:cs typeface="Times New Roman"/>
              </a:rPr>
              <a:t>j</a:t>
            </a:r>
            <a:r>
              <a:rPr dirty="0" sz="1250" spc="-10" i="1">
                <a:latin typeface="Times New Roman"/>
                <a:cs typeface="Times New Roman"/>
              </a:rPr>
              <a:t>w</a:t>
            </a:r>
            <a:r>
              <a:rPr dirty="0" sz="1250" spc="5">
                <a:latin typeface="Times New Roman"/>
                <a:cs typeface="Times New Roman"/>
              </a:rPr>
              <a:t>)</a:t>
            </a:r>
            <a:r>
              <a:rPr dirty="0" sz="1250">
                <a:latin typeface="Times New Roman"/>
                <a:cs typeface="Times New Roman"/>
              </a:rPr>
              <a:t> </a:t>
            </a:r>
            <a:r>
              <a:rPr dirty="0" sz="1250" spc="-130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</a:t>
            </a:r>
            <a:r>
              <a:rPr dirty="0" sz="1250">
                <a:latin typeface="Times New Roman"/>
                <a:cs typeface="Times New Roman"/>
              </a:rPr>
              <a:t>	</a:t>
            </a: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120">
                <a:latin typeface="Times New Roman"/>
                <a:cs typeface="Times New Roman"/>
              </a:rPr>
              <a:t> </a:t>
            </a:r>
            <a:r>
              <a:rPr dirty="0" sz="1250" spc="10" i="1">
                <a:latin typeface="Times New Roman"/>
                <a:cs typeface="Times New Roman"/>
              </a:rPr>
              <a:t>K</a:t>
            </a:r>
            <a:r>
              <a:rPr dirty="0" sz="1250" i="1">
                <a:latin typeface="Times New Roman"/>
                <a:cs typeface="Times New Roman"/>
              </a:rPr>
              <a:t> </a:t>
            </a:r>
            <a:r>
              <a:rPr dirty="0" sz="1250" spc="-80" i="1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>
                <a:latin typeface="Times New Roman"/>
                <a:cs typeface="Times New Roman"/>
              </a:rPr>
              <a:t>	</a:t>
            </a: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-55">
                <a:latin typeface="Times New Roman"/>
                <a:cs typeface="Times New Roman"/>
              </a:rPr>
              <a:t> </a:t>
            </a:r>
            <a:r>
              <a:rPr dirty="0" sz="1250" spc="105">
                <a:latin typeface="Times New Roman"/>
                <a:cs typeface="Times New Roman"/>
              </a:rPr>
              <a:t>1</a:t>
            </a:r>
            <a:r>
              <a:rPr dirty="0" sz="1250" spc="5">
                <a:latin typeface="Symbol"/>
                <a:cs typeface="Symbol"/>
              </a:rPr>
              <a:t></a:t>
            </a:r>
            <a:endParaRPr sz="1250">
              <a:latin typeface="Symbol"/>
              <a:cs typeface="Symbol"/>
            </a:endParaRPr>
          </a:p>
          <a:p>
            <a:pPr algn="r" marR="627380">
              <a:lnSpc>
                <a:spcPct val="100000"/>
              </a:lnSpc>
              <a:spcBef>
                <a:spcPts val="245"/>
              </a:spcBef>
            </a:pPr>
            <a:r>
              <a:rPr dirty="0" sz="700" spc="15" i="1">
                <a:latin typeface="Times New Roman"/>
                <a:cs typeface="Times New Roman"/>
              </a:rPr>
              <a:t>d</a:t>
            </a:r>
            <a:r>
              <a:rPr dirty="0" sz="700" spc="-65" i="1">
                <a:latin typeface="Times New Roman"/>
                <a:cs typeface="Times New Roman"/>
              </a:rPr>
              <a:t> </a:t>
            </a:r>
            <a:r>
              <a:rPr dirty="0" sz="700" spc="-25">
                <a:latin typeface="Symbol"/>
                <a:cs typeface="Symbol"/>
              </a:rPr>
              <a:t></a:t>
            </a:r>
            <a:r>
              <a:rPr dirty="0" sz="700" spc="1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70451" y="5305947"/>
            <a:ext cx="1870075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47345" algn="l"/>
                <a:tab pos="1245870" algn="l"/>
              </a:tabLst>
            </a:pP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 spc="5">
                <a:latin typeface="Times New Roman"/>
                <a:cs typeface="Times New Roman"/>
              </a:rPr>
              <a:t>	</a:t>
            </a: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-55">
                <a:latin typeface="Times New Roman"/>
                <a:cs typeface="Times New Roman"/>
              </a:rPr>
              <a:t> </a:t>
            </a:r>
            <a:r>
              <a:rPr dirty="0" sz="1250" spc="100">
                <a:latin typeface="Times New Roman"/>
                <a:cs typeface="Times New Roman"/>
              </a:rPr>
              <a:t>1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>
                <a:latin typeface="Times New Roman"/>
                <a:cs typeface="Times New Roman"/>
              </a:rPr>
              <a:t>	</a:t>
            </a:r>
            <a:r>
              <a:rPr dirty="0" sz="1250">
                <a:latin typeface="Symbol"/>
                <a:cs typeface="Symbol"/>
              </a:rPr>
              <a:t></a:t>
            </a:r>
            <a:r>
              <a:rPr dirty="0" sz="1250" spc="80">
                <a:latin typeface="Times New Roman"/>
                <a:cs typeface="Times New Roman"/>
              </a:rPr>
              <a:t> </a:t>
            </a:r>
            <a:r>
              <a:rPr dirty="0" sz="1250" spc="5" i="1">
                <a:latin typeface="Times New Roman"/>
                <a:cs typeface="Times New Roman"/>
              </a:rPr>
              <a:t>jw</a:t>
            </a:r>
            <a:r>
              <a:rPr dirty="0" sz="1250" spc="-135" i="1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 spc="-114">
                <a:latin typeface="Times New Roman"/>
                <a:cs typeface="Times New Roman"/>
              </a:rPr>
              <a:t> </a:t>
            </a:r>
            <a:r>
              <a:rPr dirty="0" baseline="-28888" sz="1875" spc="7">
                <a:latin typeface="Symbol"/>
                <a:cs typeface="Symbol"/>
              </a:rPr>
              <a:t></a:t>
            </a:r>
            <a:r>
              <a:rPr dirty="0" baseline="-28888" sz="1875" spc="-44">
                <a:latin typeface="Times New Roman"/>
                <a:cs typeface="Times New Roman"/>
              </a:rPr>
              <a:t> </a:t>
            </a:r>
            <a:r>
              <a:rPr dirty="0" baseline="-44444" sz="1875" spc="15" i="1">
                <a:latin typeface="Times New Roman"/>
                <a:cs typeface="Times New Roman"/>
              </a:rPr>
              <a:t>w</a:t>
            </a:r>
            <a:endParaRPr baseline="-44444" sz="1875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324550" y="5391506"/>
            <a:ext cx="8763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5">
                <a:latin typeface="Symbol"/>
                <a:cs typeface="Symbol"/>
              </a:rPr>
              <a:t></a:t>
            </a:r>
            <a:endParaRPr sz="1250">
              <a:latin typeface="Symbol"/>
              <a:cs typeface="Symbo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83789" y="5492073"/>
            <a:ext cx="8763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5">
                <a:latin typeface="Symbol"/>
                <a:cs typeface="Symbol"/>
              </a:rPr>
              <a:t></a:t>
            </a:r>
            <a:endParaRPr sz="125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156750" y="5471957"/>
            <a:ext cx="28067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00" spc="10" i="1">
                <a:latin typeface="Times New Roman"/>
                <a:cs typeface="Times New Roman"/>
              </a:rPr>
              <a:t>nq</a:t>
            </a:r>
            <a:r>
              <a:rPr dirty="0" sz="700" spc="155" i="1">
                <a:latin typeface="Times New Roman"/>
                <a:cs typeface="Times New Roman"/>
              </a:rPr>
              <a:t> </a:t>
            </a:r>
            <a:r>
              <a:rPr dirty="0" baseline="-6666" sz="1875" spc="7">
                <a:latin typeface="Symbol"/>
                <a:cs typeface="Symbol"/>
              </a:rPr>
              <a:t></a:t>
            </a:r>
            <a:endParaRPr baseline="-6666" sz="1875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58468" y="5831751"/>
            <a:ext cx="509905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4444" sz="1875" spc="7">
                <a:latin typeface="Symbol"/>
                <a:cs typeface="Symbol"/>
              </a:rPr>
              <a:t></a:t>
            </a:r>
            <a:r>
              <a:rPr dirty="0" baseline="4444" sz="1875" spc="315">
                <a:latin typeface="Times New Roman"/>
                <a:cs typeface="Times New Roman"/>
              </a:rPr>
              <a:t> </a:t>
            </a:r>
            <a:r>
              <a:rPr dirty="0" sz="1250" spc="5" i="1">
                <a:latin typeface="Times New Roman"/>
                <a:cs typeface="Times New Roman"/>
              </a:rPr>
              <a:t>jw</a:t>
            </a:r>
            <a:r>
              <a:rPr dirty="0" sz="1250" spc="-65" i="1">
                <a:latin typeface="Times New Roman"/>
                <a:cs typeface="Times New Roman"/>
              </a:rPr>
              <a:t> </a:t>
            </a:r>
            <a:r>
              <a:rPr dirty="0" baseline="4444" sz="1875" spc="37">
                <a:latin typeface="Symbol"/>
                <a:cs typeface="Symbol"/>
              </a:rPr>
              <a:t></a:t>
            </a:r>
            <a:r>
              <a:rPr dirty="0" baseline="75396" sz="1050" spc="37">
                <a:latin typeface="Times New Roman"/>
                <a:cs typeface="Times New Roman"/>
              </a:rPr>
              <a:t>2</a:t>
            </a:r>
            <a:endParaRPr baseline="75396" sz="10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504180" y="5966791"/>
            <a:ext cx="8763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50" spc="5">
                <a:latin typeface="Symbol"/>
                <a:cs typeface="Symbol"/>
              </a:rPr>
              <a:t></a:t>
            </a:r>
            <a:endParaRPr sz="12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158468" y="6099921"/>
            <a:ext cx="458470" cy="2171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250" spc="5">
                <a:latin typeface="Symbol"/>
                <a:cs typeface="Symbol"/>
              </a:rPr>
              <a:t></a:t>
            </a:r>
            <a:r>
              <a:rPr dirty="0" sz="1250" spc="-55">
                <a:latin typeface="Times New Roman"/>
                <a:cs typeface="Times New Roman"/>
              </a:rPr>
              <a:t> </a:t>
            </a:r>
            <a:r>
              <a:rPr dirty="0" baseline="15555" sz="1875" spc="-15" i="1">
                <a:latin typeface="Times New Roman"/>
                <a:cs typeface="Times New Roman"/>
              </a:rPr>
              <a:t>w</a:t>
            </a:r>
            <a:r>
              <a:rPr dirty="0" sz="700" spc="-10" i="1">
                <a:latin typeface="Times New Roman"/>
                <a:cs typeface="Times New Roman"/>
              </a:rPr>
              <a:t>ni</a:t>
            </a:r>
            <a:r>
              <a:rPr dirty="0" sz="700" spc="20" i="1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</a:t>
            </a:r>
            <a:endParaRPr sz="12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321018" y="5262623"/>
            <a:ext cx="197485" cy="3130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50" spc="35">
                <a:latin typeface="Symbol"/>
                <a:cs typeface="Symbol"/>
              </a:rPr>
              <a:t>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512939" y="5262623"/>
            <a:ext cx="197485" cy="3130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50" spc="35">
                <a:latin typeface="Symbol"/>
                <a:cs typeface="Symbol"/>
              </a:rPr>
              <a:t>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65270" y="5852915"/>
            <a:ext cx="3731260" cy="3130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2069464" algn="l"/>
                <a:tab pos="3175635" algn="l"/>
              </a:tabLst>
            </a:pPr>
            <a:r>
              <a:rPr dirty="0" sz="1250">
                <a:latin typeface="Symbol"/>
                <a:cs typeface="Symbol"/>
              </a:rPr>
              <a:t></a:t>
            </a:r>
            <a:r>
              <a:rPr dirty="0" sz="1250" spc="5">
                <a:latin typeface="Times New Roman"/>
                <a:cs typeface="Times New Roman"/>
              </a:rPr>
              <a:t>2</a:t>
            </a:r>
            <a:r>
              <a:rPr dirty="0" sz="1250" spc="20">
                <a:latin typeface="Times New Roman"/>
                <a:cs typeface="Times New Roman"/>
              </a:rPr>
              <a:t>0</a:t>
            </a:r>
            <a:r>
              <a:rPr dirty="0" sz="1250" spc="5" i="1">
                <a:latin typeface="Times New Roman"/>
                <a:cs typeface="Times New Roman"/>
              </a:rPr>
              <a:t>n</a:t>
            </a:r>
            <a:r>
              <a:rPr dirty="0" sz="1250" spc="-160" i="1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Times New Roman"/>
                <a:cs typeface="Times New Roman"/>
              </a:rPr>
              <a:t> </a:t>
            </a:r>
            <a:r>
              <a:rPr dirty="0" sz="1250" spc="5" i="1">
                <a:latin typeface="Times New Roman"/>
                <a:cs typeface="Times New Roman"/>
              </a:rPr>
              <a:t>jw</a:t>
            </a:r>
            <a:r>
              <a:rPr dirty="0" sz="1250" spc="75" i="1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</a:t>
            </a:r>
            <a:r>
              <a:rPr dirty="0" sz="1250" spc="-110">
                <a:latin typeface="Times New Roman"/>
                <a:cs typeface="Times New Roman"/>
              </a:rPr>
              <a:t> </a:t>
            </a:r>
            <a:r>
              <a:rPr dirty="0" baseline="-9009" sz="2775" spc="300">
                <a:latin typeface="Symbol"/>
                <a:cs typeface="Symbol"/>
              </a:rPr>
              <a:t></a:t>
            </a: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-55">
                <a:latin typeface="Times New Roman"/>
                <a:cs typeface="Times New Roman"/>
              </a:rPr>
              <a:t> </a:t>
            </a:r>
            <a:r>
              <a:rPr dirty="0" sz="1250" spc="100">
                <a:latin typeface="Times New Roman"/>
                <a:cs typeface="Times New Roman"/>
              </a:rPr>
              <a:t>1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>
                <a:latin typeface="Times New Roman"/>
                <a:cs typeface="Times New Roman"/>
              </a:rPr>
              <a:t>	</a:t>
            </a:r>
            <a:r>
              <a:rPr dirty="0" sz="1250" spc="5">
                <a:latin typeface="Symbol"/>
                <a:cs typeface="Symbol"/>
              </a:rPr>
              <a:t></a:t>
            </a:r>
            <a:r>
              <a:rPr dirty="0" sz="1250" spc="-110">
                <a:latin typeface="Times New Roman"/>
                <a:cs typeface="Times New Roman"/>
              </a:rPr>
              <a:t> </a:t>
            </a:r>
            <a:r>
              <a:rPr dirty="0" baseline="-9009" sz="2775" spc="292">
                <a:latin typeface="Symbol"/>
                <a:cs typeface="Symbol"/>
              </a:rPr>
              <a:t></a:t>
            </a:r>
            <a:r>
              <a:rPr dirty="0" sz="1250" spc="5">
                <a:latin typeface="Times New Roman"/>
                <a:cs typeface="Times New Roman"/>
              </a:rPr>
              <a:t>20</a:t>
            </a:r>
            <a:r>
              <a:rPr dirty="0" sz="1250" spc="-180">
                <a:latin typeface="Times New Roman"/>
                <a:cs typeface="Times New Roman"/>
              </a:rPr>
              <a:t> </a:t>
            </a:r>
            <a:r>
              <a:rPr dirty="0" sz="1250" spc="-20">
                <a:latin typeface="Times New Roman"/>
                <a:cs typeface="Times New Roman"/>
              </a:rPr>
              <a:t>l</a:t>
            </a:r>
            <a:r>
              <a:rPr dirty="0" sz="1250" spc="5">
                <a:latin typeface="Times New Roman"/>
                <a:cs typeface="Times New Roman"/>
              </a:rPr>
              <a:t>og</a:t>
            </a:r>
            <a:r>
              <a:rPr dirty="0" sz="1250" spc="-55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Times New Roman"/>
                <a:cs typeface="Times New Roman"/>
              </a:rPr>
              <a:t>1</a:t>
            </a:r>
            <a:r>
              <a:rPr dirty="0" sz="1250" spc="-220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>
                <a:latin typeface="Times New Roman"/>
                <a:cs typeface="Times New Roman"/>
              </a:rPr>
              <a:t>	</a:t>
            </a:r>
            <a:r>
              <a:rPr dirty="0" baseline="39682" sz="1050" spc="7" i="1">
                <a:latin typeface="Times New Roman"/>
                <a:cs typeface="Times New Roman"/>
              </a:rPr>
              <a:t>i</a:t>
            </a:r>
            <a:r>
              <a:rPr dirty="0" baseline="39682" sz="1050" i="1">
                <a:latin typeface="Times New Roman"/>
                <a:cs typeface="Times New Roman"/>
              </a:rPr>
              <a:t> </a:t>
            </a:r>
            <a:r>
              <a:rPr dirty="0" baseline="39682" sz="1050" spc="60" i="1">
                <a:latin typeface="Times New Roman"/>
                <a:cs typeface="Times New Roman"/>
              </a:rPr>
              <a:t> </a:t>
            </a:r>
            <a:r>
              <a:rPr dirty="0" sz="1250">
                <a:latin typeface="Symbol"/>
                <a:cs typeface="Symbol"/>
              </a:rPr>
              <a:t></a:t>
            </a:r>
            <a:r>
              <a:rPr dirty="0" sz="1250" spc="80">
                <a:latin typeface="Times New Roman"/>
                <a:cs typeface="Times New Roman"/>
              </a:rPr>
              <a:t> </a:t>
            </a:r>
            <a:r>
              <a:rPr dirty="0" sz="1250" spc="5" i="1">
                <a:latin typeface="Times New Roman"/>
                <a:cs typeface="Times New Roman"/>
              </a:rPr>
              <a:t>jw</a:t>
            </a:r>
            <a:r>
              <a:rPr dirty="0" sz="1250" spc="-135" i="1">
                <a:latin typeface="Times New Roman"/>
                <a:cs typeface="Times New Roman"/>
              </a:rPr>
              <a:t> </a:t>
            </a:r>
            <a:r>
              <a:rPr dirty="0" sz="1250" spc="5">
                <a:latin typeface="Symbol"/>
                <a:cs typeface="Symbol"/>
              </a:rPr>
              <a:t></a:t>
            </a:r>
            <a:r>
              <a:rPr dirty="0" sz="1250" spc="-114">
                <a:latin typeface="Times New Roman"/>
                <a:cs typeface="Times New Roman"/>
              </a:rPr>
              <a:t> </a:t>
            </a:r>
            <a:r>
              <a:rPr dirty="0" baseline="-11111" sz="1875" spc="7">
                <a:latin typeface="Symbol"/>
                <a:cs typeface="Symbol"/>
              </a:rPr>
              <a:t></a:t>
            </a:r>
            <a:endParaRPr baseline="-11111" sz="1875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256157"/>
            <a:ext cx="675005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distintos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tipos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términos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podemos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tener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𝐺(𝑗𝑣)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son: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95213" y="2138807"/>
            <a:ext cx="403860" cy="236220"/>
          </a:xfrm>
          <a:custGeom>
            <a:avLst/>
            <a:gdLst/>
            <a:ahLst/>
            <a:cxnLst/>
            <a:rect l="l" t="t" r="r" b="b"/>
            <a:pathLst>
              <a:path w="403860" h="236219">
                <a:moveTo>
                  <a:pt x="328549" y="0"/>
                </a:moveTo>
                <a:lnTo>
                  <a:pt x="325247" y="9525"/>
                </a:lnTo>
                <a:lnTo>
                  <a:pt x="338867" y="15503"/>
                </a:lnTo>
                <a:lnTo>
                  <a:pt x="350583" y="23733"/>
                </a:lnTo>
                <a:lnTo>
                  <a:pt x="374394" y="61706"/>
                </a:lnTo>
                <a:lnTo>
                  <a:pt x="382270" y="116712"/>
                </a:lnTo>
                <a:lnTo>
                  <a:pt x="381390" y="137479"/>
                </a:lnTo>
                <a:lnTo>
                  <a:pt x="368300" y="188467"/>
                </a:lnTo>
                <a:lnTo>
                  <a:pt x="339010" y="220257"/>
                </a:lnTo>
                <a:lnTo>
                  <a:pt x="325627" y="226187"/>
                </a:lnTo>
                <a:lnTo>
                  <a:pt x="328549" y="235712"/>
                </a:lnTo>
                <a:lnTo>
                  <a:pt x="373643" y="208994"/>
                </a:lnTo>
                <a:lnTo>
                  <a:pt x="398891" y="159607"/>
                </a:lnTo>
                <a:lnTo>
                  <a:pt x="403733" y="117982"/>
                </a:lnTo>
                <a:lnTo>
                  <a:pt x="402518" y="96335"/>
                </a:lnTo>
                <a:lnTo>
                  <a:pt x="392803" y="57993"/>
                </a:lnTo>
                <a:lnTo>
                  <a:pt x="360664" y="15112"/>
                </a:lnTo>
                <a:lnTo>
                  <a:pt x="345672" y="6163"/>
                </a:lnTo>
                <a:lnTo>
                  <a:pt x="328549" y="0"/>
                </a:lnTo>
                <a:close/>
              </a:path>
              <a:path w="403860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3" y="46989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860796" y="1556994"/>
            <a:ext cx="360680" cy="836294"/>
          </a:xfrm>
          <a:prstGeom prst="rect">
            <a:avLst/>
          </a:prstGeom>
        </p:spPr>
        <p:txBody>
          <a:bodyPr wrap="square" lIns="0" tIns="1130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90"/>
              </a:spcBef>
            </a:pPr>
            <a:r>
              <a:rPr dirty="0" sz="2000">
                <a:latin typeface="Cambria Math"/>
                <a:cs typeface="Cambria Math"/>
              </a:rPr>
              <a:t>𝐾</a:t>
            </a:r>
            <a:endParaRPr sz="2000">
              <a:latin typeface="Cambria Math"/>
              <a:cs typeface="Cambria Math"/>
            </a:endParaRPr>
          </a:p>
          <a:p>
            <a:pPr marL="117475">
              <a:lnSpc>
                <a:spcPct val="100000"/>
              </a:lnSpc>
              <a:spcBef>
                <a:spcPts val="790"/>
              </a:spcBef>
            </a:pPr>
            <a:r>
              <a:rPr dirty="0" sz="2000" spc="-5">
                <a:latin typeface="Cambria Math"/>
                <a:cs typeface="Cambria Math"/>
              </a:rPr>
              <a:t>𝑗</a:t>
            </a:r>
            <a:r>
              <a:rPr dirty="0" sz="2000">
                <a:latin typeface="Cambria Math"/>
                <a:cs typeface="Cambria Math"/>
              </a:rPr>
              <a:t>𝑣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09105" y="2037968"/>
            <a:ext cx="2717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±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895213" y="2544191"/>
            <a:ext cx="855344" cy="236220"/>
          </a:xfrm>
          <a:custGeom>
            <a:avLst/>
            <a:gdLst/>
            <a:ahLst/>
            <a:cxnLst/>
            <a:rect l="l" t="t" r="r" b="b"/>
            <a:pathLst>
              <a:path w="855345" h="236219">
                <a:moveTo>
                  <a:pt x="779653" y="0"/>
                </a:moveTo>
                <a:lnTo>
                  <a:pt x="776351" y="9525"/>
                </a:lnTo>
                <a:lnTo>
                  <a:pt x="789971" y="15503"/>
                </a:lnTo>
                <a:lnTo>
                  <a:pt x="801687" y="23733"/>
                </a:lnTo>
                <a:lnTo>
                  <a:pt x="825498" y="61706"/>
                </a:lnTo>
                <a:lnTo>
                  <a:pt x="833373" y="116712"/>
                </a:lnTo>
                <a:lnTo>
                  <a:pt x="832494" y="137479"/>
                </a:lnTo>
                <a:lnTo>
                  <a:pt x="819404" y="188468"/>
                </a:lnTo>
                <a:lnTo>
                  <a:pt x="790114" y="220257"/>
                </a:lnTo>
                <a:lnTo>
                  <a:pt x="776732" y="226187"/>
                </a:lnTo>
                <a:lnTo>
                  <a:pt x="779653" y="235712"/>
                </a:lnTo>
                <a:lnTo>
                  <a:pt x="824747" y="208994"/>
                </a:lnTo>
                <a:lnTo>
                  <a:pt x="849995" y="159607"/>
                </a:lnTo>
                <a:lnTo>
                  <a:pt x="854837" y="117983"/>
                </a:lnTo>
                <a:lnTo>
                  <a:pt x="853622" y="96335"/>
                </a:lnTo>
                <a:lnTo>
                  <a:pt x="843907" y="57993"/>
                </a:lnTo>
                <a:lnTo>
                  <a:pt x="811768" y="15113"/>
                </a:lnTo>
                <a:lnTo>
                  <a:pt x="796776" y="6163"/>
                </a:lnTo>
                <a:lnTo>
                  <a:pt x="779653" y="0"/>
                </a:lnTo>
                <a:close/>
              </a:path>
              <a:path w="855345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3" y="46989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965952" y="2468118"/>
            <a:ext cx="70866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mbria Math"/>
                <a:cs typeface="Cambria Math"/>
              </a:rPr>
              <a:t>𝑗𝑣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60209" y="2443048"/>
            <a:ext cx="27241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5">
                <a:latin typeface="Cambria Math"/>
                <a:cs typeface="Cambria Math"/>
              </a:rPr>
              <a:t>±</a:t>
            </a:r>
            <a:r>
              <a:rPr dirty="0" sz="1450" spc="4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3786" y="1556994"/>
            <a:ext cx="4679950" cy="1720850"/>
          </a:xfrm>
          <a:prstGeom prst="rect">
            <a:avLst/>
          </a:prstGeom>
        </p:spPr>
        <p:txBody>
          <a:bodyPr wrap="square" lIns="0" tIns="113030" rIns="0" bIns="0" rtlCol="0" vert="horz">
            <a:spAutoFit/>
          </a:bodyPr>
          <a:lstStyle/>
          <a:p>
            <a:pPr marL="297180" indent="-285115">
              <a:lnSpc>
                <a:spcPct val="100000"/>
              </a:lnSpc>
              <a:spcBef>
                <a:spcPts val="890"/>
              </a:spcBef>
              <a:buFont typeface="Arial"/>
              <a:buChar char="•"/>
              <a:tabLst>
                <a:tab pos="297180" algn="l"/>
                <a:tab pos="297815" algn="l"/>
              </a:tabLst>
            </a:pPr>
            <a:r>
              <a:rPr dirty="0" sz="2000" spc="-25">
                <a:latin typeface="Calibri"/>
                <a:cs typeface="Calibri"/>
              </a:rPr>
              <a:t>Términos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constante:</a:t>
            </a:r>
            <a:endParaRPr sz="2000">
              <a:latin typeface="Calibri"/>
              <a:cs typeface="Calibri"/>
            </a:endParaRPr>
          </a:p>
          <a:p>
            <a:pPr marL="297180" indent="-285115">
              <a:lnSpc>
                <a:spcPct val="100000"/>
              </a:lnSpc>
              <a:spcBef>
                <a:spcPts val="790"/>
              </a:spcBef>
              <a:buFont typeface="Arial"/>
              <a:buChar char="•"/>
              <a:tabLst>
                <a:tab pos="297180" algn="l"/>
                <a:tab pos="297815" algn="l"/>
              </a:tabLst>
            </a:pPr>
            <a:r>
              <a:rPr dirty="0" sz="2000" spc="-25">
                <a:latin typeface="Calibri"/>
                <a:cs typeface="Calibri"/>
              </a:rPr>
              <a:t>Términos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integrales</a:t>
            </a:r>
            <a:r>
              <a:rPr dirty="0" sz="2000">
                <a:latin typeface="Calibri"/>
                <a:cs typeface="Calibri"/>
              </a:rPr>
              <a:t> 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derivativos:</a:t>
            </a:r>
            <a:endParaRPr sz="2000">
              <a:latin typeface="Calibri"/>
              <a:cs typeface="Calibri"/>
            </a:endParaRPr>
          </a:p>
          <a:p>
            <a:pPr marL="297180" indent="-285115">
              <a:lnSpc>
                <a:spcPct val="100000"/>
              </a:lnSpc>
              <a:spcBef>
                <a:spcPts val="795"/>
              </a:spcBef>
              <a:buFont typeface="Arial"/>
              <a:buChar char="•"/>
              <a:tabLst>
                <a:tab pos="297180" algn="l"/>
                <a:tab pos="297815" algn="l"/>
              </a:tabLst>
            </a:pPr>
            <a:r>
              <a:rPr dirty="0" sz="2000" spc="-25">
                <a:latin typeface="Calibri"/>
                <a:cs typeface="Calibri"/>
              </a:rPr>
              <a:t>Términos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primer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orden:</a:t>
            </a:r>
            <a:endParaRPr sz="2000">
              <a:latin typeface="Calibri"/>
              <a:cs typeface="Calibri"/>
            </a:endParaRPr>
          </a:p>
          <a:p>
            <a:pPr marL="297180" indent="-285115">
              <a:lnSpc>
                <a:spcPct val="100000"/>
              </a:lnSpc>
              <a:spcBef>
                <a:spcPts val="1370"/>
              </a:spcBef>
              <a:buFont typeface="Arial"/>
              <a:buChar char="•"/>
              <a:tabLst>
                <a:tab pos="297180" algn="l"/>
                <a:tab pos="297815" algn="l"/>
              </a:tabLst>
            </a:pPr>
            <a:r>
              <a:rPr dirty="0" sz="2000" spc="-25">
                <a:latin typeface="Calibri"/>
                <a:cs typeface="Calibri"/>
              </a:rPr>
              <a:t>Términos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segundo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orden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cuadráticos: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95213" y="2986531"/>
            <a:ext cx="2486660" cy="307975"/>
          </a:xfrm>
          <a:custGeom>
            <a:avLst/>
            <a:gdLst/>
            <a:ahLst/>
            <a:cxnLst/>
            <a:rect l="l" t="t" r="r" b="b"/>
            <a:pathLst>
              <a:path w="2486659" h="307975">
                <a:moveTo>
                  <a:pt x="83820" y="10160"/>
                </a:moveTo>
                <a:lnTo>
                  <a:pt x="80772" y="0"/>
                </a:lnTo>
                <a:lnTo>
                  <a:pt x="62458" y="7150"/>
                </a:lnTo>
                <a:lnTo>
                  <a:pt x="46380" y="18326"/>
                </a:lnTo>
                <a:lnTo>
                  <a:pt x="20955" y="52832"/>
                </a:lnTo>
                <a:lnTo>
                  <a:pt x="5232" y="99415"/>
                </a:lnTo>
                <a:lnTo>
                  <a:pt x="0" y="153924"/>
                </a:lnTo>
                <a:lnTo>
                  <a:pt x="1308" y="181952"/>
                </a:lnTo>
                <a:lnTo>
                  <a:pt x="11785" y="232346"/>
                </a:lnTo>
                <a:lnTo>
                  <a:pt x="32550" y="273951"/>
                </a:lnTo>
                <a:lnTo>
                  <a:pt x="62458" y="300380"/>
                </a:lnTo>
                <a:lnTo>
                  <a:pt x="80772" y="307467"/>
                </a:lnTo>
                <a:lnTo>
                  <a:pt x="83820" y="297307"/>
                </a:lnTo>
                <a:lnTo>
                  <a:pt x="69684" y="289953"/>
                </a:lnTo>
                <a:lnTo>
                  <a:pt x="57416" y="279298"/>
                </a:lnTo>
                <a:lnTo>
                  <a:pt x="31534" y="227926"/>
                </a:lnTo>
                <a:lnTo>
                  <a:pt x="23812" y="180835"/>
                </a:lnTo>
                <a:lnTo>
                  <a:pt x="22860" y="153797"/>
                </a:lnTo>
                <a:lnTo>
                  <a:pt x="23812" y="126898"/>
                </a:lnTo>
                <a:lnTo>
                  <a:pt x="31534" y="79743"/>
                </a:lnTo>
                <a:lnTo>
                  <a:pt x="46964" y="42202"/>
                </a:lnTo>
                <a:lnTo>
                  <a:pt x="69684" y="17526"/>
                </a:lnTo>
                <a:lnTo>
                  <a:pt x="83820" y="10160"/>
                </a:lnTo>
                <a:close/>
              </a:path>
              <a:path w="2486659" h="307975">
                <a:moveTo>
                  <a:pt x="192786" y="45720"/>
                </a:moveTo>
                <a:lnTo>
                  <a:pt x="189484" y="36195"/>
                </a:lnTo>
                <a:lnTo>
                  <a:pt x="172351" y="42367"/>
                </a:lnTo>
                <a:lnTo>
                  <a:pt x="157365" y="51308"/>
                </a:lnTo>
                <a:lnTo>
                  <a:pt x="125222" y="94195"/>
                </a:lnTo>
                <a:lnTo>
                  <a:pt x="115506" y="132537"/>
                </a:lnTo>
                <a:lnTo>
                  <a:pt x="114300" y="154178"/>
                </a:lnTo>
                <a:lnTo>
                  <a:pt x="115506" y="175831"/>
                </a:lnTo>
                <a:lnTo>
                  <a:pt x="125171" y="214122"/>
                </a:lnTo>
                <a:lnTo>
                  <a:pt x="157302" y="256857"/>
                </a:lnTo>
                <a:lnTo>
                  <a:pt x="189484" y="271907"/>
                </a:lnTo>
                <a:lnTo>
                  <a:pt x="192405" y="262382"/>
                </a:lnTo>
                <a:lnTo>
                  <a:pt x="178993" y="256463"/>
                </a:lnTo>
                <a:lnTo>
                  <a:pt x="167398" y="248196"/>
                </a:lnTo>
                <a:lnTo>
                  <a:pt x="143637" y="209550"/>
                </a:lnTo>
                <a:lnTo>
                  <a:pt x="135763" y="152908"/>
                </a:lnTo>
                <a:lnTo>
                  <a:pt x="136639" y="132765"/>
                </a:lnTo>
                <a:lnTo>
                  <a:pt x="149733" y="83185"/>
                </a:lnTo>
                <a:lnTo>
                  <a:pt x="179158" y="51701"/>
                </a:lnTo>
                <a:lnTo>
                  <a:pt x="192786" y="45720"/>
                </a:lnTo>
                <a:close/>
              </a:path>
              <a:path w="2486659" h="307975">
                <a:moveTo>
                  <a:pt x="518033" y="154178"/>
                </a:moveTo>
                <a:lnTo>
                  <a:pt x="513168" y="112547"/>
                </a:lnTo>
                <a:lnTo>
                  <a:pt x="487832" y="63030"/>
                </a:lnTo>
                <a:lnTo>
                  <a:pt x="442849" y="36195"/>
                </a:lnTo>
                <a:lnTo>
                  <a:pt x="439547" y="45720"/>
                </a:lnTo>
                <a:lnTo>
                  <a:pt x="453161" y="51701"/>
                </a:lnTo>
                <a:lnTo>
                  <a:pt x="464883" y="59931"/>
                </a:lnTo>
                <a:lnTo>
                  <a:pt x="488683" y="97904"/>
                </a:lnTo>
                <a:lnTo>
                  <a:pt x="496570" y="152908"/>
                </a:lnTo>
                <a:lnTo>
                  <a:pt x="495681" y="173685"/>
                </a:lnTo>
                <a:lnTo>
                  <a:pt x="482600" y="224663"/>
                </a:lnTo>
                <a:lnTo>
                  <a:pt x="453301" y="256463"/>
                </a:lnTo>
                <a:lnTo>
                  <a:pt x="439928" y="262382"/>
                </a:lnTo>
                <a:lnTo>
                  <a:pt x="442849" y="271907"/>
                </a:lnTo>
                <a:lnTo>
                  <a:pt x="487934" y="245198"/>
                </a:lnTo>
                <a:lnTo>
                  <a:pt x="513181" y="195808"/>
                </a:lnTo>
                <a:lnTo>
                  <a:pt x="516813" y="175831"/>
                </a:lnTo>
                <a:lnTo>
                  <a:pt x="518033" y="154178"/>
                </a:lnTo>
                <a:close/>
              </a:path>
              <a:path w="2486659" h="307975">
                <a:moveTo>
                  <a:pt x="2486660" y="153797"/>
                </a:moveTo>
                <a:lnTo>
                  <a:pt x="2481402" y="99415"/>
                </a:lnTo>
                <a:lnTo>
                  <a:pt x="2465578" y="52832"/>
                </a:lnTo>
                <a:lnTo>
                  <a:pt x="2440152" y="18326"/>
                </a:lnTo>
                <a:lnTo>
                  <a:pt x="2405888" y="0"/>
                </a:lnTo>
                <a:lnTo>
                  <a:pt x="2402713" y="10160"/>
                </a:lnTo>
                <a:lnTo>
                  <a:pt x="2416848" y="17526"/>
                </a:lnTo>
                <a:lnTo>
                  <a:pt x="2429167" y="28194"/>
                </a:lnTo>
                <a:lnTo>
                  <a:pt x="2455062" y="79743"/>
                </a:lnTo>
                <a:lnTo>
                  <a:pt x="2462822" y="126898"/>
                </a:lnTo>
                <a:lnTo>
                  <a:pt x="2463800" y="153924"/>
                </a:lnTo>
                <a:lnTo>
                  <a:pt x="2462822" y="180835"/>
                </a:lnTo>
                <a:lnTo>
                  <a:pt x="2455062" y="227926"/>
                </a:lnTo>
                <a:lnTo>
                  <a:pt x="2439657" y="265328"/>
                </a:lnTo>
                <a:lnTo>
                  <a:pt x="2402713" y="297307"/>
                </a:lnTo>
                <a:lnTo>
                  <a:pt x="2405888" y="307467"/>
                </a:lnTo>
                <a:lnTo>
                  <a:pt x="2440152" y="289204"/>
                </a:lnTo>
                <a:lnTo>
                  <a:pt x="2465578" y="254635"/>
                </a:lnTo>
                <a:lnTo>
                  <a:pt x="2481402" y="208127"/>
                </a:lnTo>
                <a:lnTo>
                  <a:pt x="2485339" y="181952"/>
                </a:lnTo>
                <a:lnTo>
                  <a:pt x="2486660" y="153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042152" y="2946654"/>
            <a:ext cx="2288540" cy="368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ts val="1680"/>
              </a:lnSpc>
              <a:spcBef>
                <a:spcPts val="105"/>
              </a:spcBef>
            </a:pPr>
            <a:r>
              <a:rPr dirty="0" sz="2000" spc="-5">
                <a:latin typeface="Cambria Math"/>
                <a:cs typeface="Cambria Math"/>
              </a:rPr>
              <a:t>𝑗𝑣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baseline="28735" sz="2175" spc="60">
                <a:latin typeface="Cambria Math"/>
                <a:cs typeface="Cambria Math"/>
              </a:rPr>
              <a:t>2</a:t>
            </a:r>
            <a:r>
              <a:rPr dirty="0" baseline="28735" sz="2175" spc="29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2𝜉𝜔</a:t>
            </a:r>
            <a:r>
              <a:rPr dirty="0" baseline="-15325" sz="2175" spc="52">
                <a:latin typeface="Cambria Math"/>
                <a:cs typeface="Cambria Math"/>
              </a:rPr>
              <a:t>𝑛</a:t>
            </a:r>
            <a:r>
              <a:rPr dirty="0" sz="2000" spc="35">
                <a:latin typeface="Cambria Math"/>
                <a:cs typeface="Cambria Math"/>
              </a:rPr>
              <a:t>𝑗𝑣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45">
                <a:latin typeface="Cambria Math"/>
                <a:cs typeface="Cambria Math"/>
              </a:rPr>
              <a:t>𝜔</a:t>
            </a:r>
            <a:r>
              <a:rPr dirty="0" baseline="28735" sz="2175" spc="67">
                <a:latin typeface="Cambria Math"/>
                <a:cs typeface="Cambria Math"/>
              </a:rPr>
              <a:t>2</a:t>
            </a:r>
            <a:endParaRPr baseline="28735" sz="2175">
              <a:latin typeface="Cambria Math"/>
              <a:cs typeface="Cambria Math"/>
            </a:endParaRPr>
          </a:p>
          <a:p>
            <a:pPr algn="r" marR="46355">
              <a:lnSpc>
                <a:spcPts val="1019"/>
              </a:lnSpc>
            </a:pPr>
            <a:r>
              <a:rPr dirty="0" sz="1450" spc="114">
                <a:latin typeface="Cambria Math"/>
                <a:cs typeface="Cambria Math"/>
              </a:rPr>
              <a:t>𝑛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92414" y="2846069"/>
            <a:ext cx="2724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0">
                <a:latin typeface="Cambria Math"/>
                <a:cs typeface="Cambria Math"/>
              </a:rPr>
              <a:t>±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8386" y="3763771"/>
            <a:ext cx="11285220" cy="607060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8100" marR="30480">
              <a:lnSpc>
                <a:spcPts val="2170"/>
              </a:lnSpc>
              <a:spcBef>
                <a:spcPts val="365"/>
              </a:spcBef>
            </a:pPr>
            <a:r>
              <a:rPr dirty="0" sz="2000" spc="-5">
                <a:latin typeface="Calibri"/>
                <a:cs typeface="Calibri"/>
              </a:rPr>
              <a:t>Cada término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simple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</a:t>
            </a:r>
            <a:r>
              <a:rPr dirty="0" sz="2000">
                <a:latin typeface="Calibri"/>
                <a:cs typeface="Calibri"/>
              </a:rPr>
              <a:t> una </a:t>
            </a:r>
            <a:r>
              <a:rPr dirty="0" sz="2000" spc="-5">
                <a:latin typeface="Calibri"/>
                <a:cs typeface="Calibri"/>
              </a:rPr>
              <a:t>determinada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configuración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asíntotas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magnitud y</a:t>
            </a:r>
            <a:r>
              <a:rPr dirty="0" sz="2000" spc="-10">
                <a:latin typeface="Calibri"/>
                <a:cs typeface="Calibri"/>
              </a:rPr>
              <a:t> fase,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esquina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(posición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polos/ceros: </a:t>
            </a:r>
            <a:r>
              <a:rPr dirty="0" sz="2000" spc="20">
                <a:latin typeface="Cambria Math"/>
                <a:cs typeface="Cambria Math"/>
              </a:rPr>
              <a:t>𝑎,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45">
                <a:latin typeface="Cambria Math"/>
                <a:cs typeface="Cambria Math"/>
              </a:rPr>
              <a:t>𝜔</a:t>
            </a:r>
            <a:r>
              <a:rPr dirty="0" baseline="-15325" sz="2175" spc="67">
                <a:latin typeface="Cambria Math"/>
                <a:cs typeface="Cambria Math"/>
              </a:rPr>
              <a:t>𝑛</a:t>
            </a:r>
            <a:r>
              <a:rPr dirty="0" sz="2000" spc="45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521779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Diagramas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5"/>
              <a:t>Bode</a:t>
            </a:r>
            <a:r>
              <a:rPr dirty="0"/>
              <a:t> </a:t>
            </a:r>
            <a:r>
              <a:rPr dirty="0" spc="-5"/>
              <a:t>de </a:t>
            </a:r>
            <a:r>
              <a:rPr dirty="0" spc="-10"/>
              <a:t>sistemas</a:t>
            </a:r>
            <a:r>
              <a:rPr dirty="0" spc="-5"/>
              <a:t> </a:t>
            </a:r>
            <a:r>
              <a:rPr dirty="0" spc="-10"/>
              <a:t>discretos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343478" y="794218"/>
            <a:ext cx="8552096" cy="5672864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44221"/>
            <a:ext cx="521779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Diagramas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Bode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sistemas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discretos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350621" y="2985896"/>
            <a:ext cx="2489200" cy="8489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Configuración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asíntotas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magnitud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10">
                <a:latin typeface="Calibri"/>
                <a:cs typeface="Calibri"/>
              </a:rPr>
              <a:t>fase </a:t>
            </a:r>
            <a:r>
              <a:rPr dirty="0" sz="1800">
                <a:latin typeface="Calibri"/>
                <a:cs typeface="Calibri"/>
              </a:rPr>
              <a:t>de los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términos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simples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10">
                <a:latin typeface="Calibri"/>
                <a:cs typeface="Calibri"/>
              </a:rPr>
              <a:t>G(jv)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Diagramas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5"/>
              <a:t>Bode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45489"/>
            <a:ext cx="5723890" cy="438150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marR="236854" indent="-228600">
              <a:lnSpc>
                <a:spcPct val="90000"/>
              </a:lnSpc>
              <a:spcBef>
                <a:spcPts val="38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MARGEN DE </a:t>
            </a:r>
            <a:r>
              <a:rPr dirty="0" sz="2400">
                <a:latin typeface="Calibri"/>
                <a:cs typeface="Calibri"/>
              </a:rPr>
              <a:t>GANANCIA </a:t>
            </a:r>
            <a:r>
              <a:rPr dirty="0" sz="2400" spc="-5">
                <a:latin typeface="Calibri"/>
                <a:cs typeface="Calibri"/>
              </a:rPr>
              <a:t>(MG): Es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10">
                <a:latin typeface="Calibri"/>
                <a:cs typeface="Calibri"/>
              </a:rPr>
              <a:t>valor </a:t>
            </a:r>
            <a:r>
              <a:rPr dirty="0" sz="2400" spc="-5">
                <a:latin typeface="Calibri"/>
                <a:cs typeface="Calibri"/>
              </a:rPr>
              <a:t> por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">
                <a:latin typeface="Calibri"/>
                <a:cs typeface="Calibri"/>
              </a:rPr>
              <a:t>que habría que multiplicar (o los dB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 habría que sumar) </a:t>
            </a:r>
            <a:r>
              <a:rPr dirty="0" sz="2400">
                <a:latin typeface="Calibri"/>
                <a:cs typeface="Calibri"/>
              </a:rPr>
              <a:t>a </a:t>
            </a:r>
            <a:r>
              <a:rPr dirty="0" sz="2400" spc="-10">
                <a:latin typeface="Calibri"/>
                <a:cs typeface="Calibri"/>
              </a:rPr>
              <a:t>ganancia </a:t>
            </a:r>
            <a:r>
              <a:rPr dirty="0" sz="2400" spc="-15">
                <a:latin typeface="Calibri"/>
                <a:cs typeface="Calibri"/>
              </a:rPr>
              <a:t>para </a:t>
            </a:r>
            <a:r>
              <a:rPr dirty="0" sz="2400" spc="-10">
                <a:latin typeface="Calibri"/>
                <a:cs typeface="Calibri"/>
              </a:rPr>
              <a:t> alcanzar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valor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1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(0 dB)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cuando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 </a:t>
            </a:r>
            <a:r>
              <a:rPr dirty="0" sz="2400" spc="-15">
                <a:latin typeface="Calibri"/>
                <a:cs typeface="Calibri"/>
              </a:rPr>
              <a:t>fase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-180º.</a:t>
            </a:r>
            <a:endParaRPr sz="2400">
              <a:latin typeface="Calibri"/>
              <a:cs typeface="Calibri"/>
            </a:endParaRPr>
          </a:p>
          <a:p>
            <a:pPr lvl="1" marL="698500" marR="317500" indent="-228600">
              <a:lnSpc>
                <a:spcPts val="2160"/>
              </a:lnSpc>
              <a:spcBef>
                <a:spcPts val="565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Si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curva de </a:t>
            </a:r>
            <a:r>
              <a:rPr dirty="0" sz="2000" spc="-10">
                <a:latin typeface="Calibri"/>
                <a:cs typeface="Calibri"/>
              </a:rPr>
              <a:t>fase </a:t>
            </a:r>
            <a:r>
              <a:rPr dirty="0" sz="2000" spc="-5">
                <a:latin typeface="Calibri"/>
                <a:cs typeface="Calibri"/>
              </a:rPr>
              <a:t>no </a:t>
            </a:r>
            <a:r>
              <a:rPr dirty="0" sz="2000" spc="-10">
                <a:latin typeface="Calibri"/>
                <a:cs typeface="Calibri"/>
              </a:rPr>
              <a:t>corta </a:t>
            </a:r>
            <a:r>
              <a:rPr dirty="0" sz="2000">
                <a:latin typeface="Calibri"/>
                <a:cs typeface="Calibri"/>
              </a:rPr>
              <a:t>nunca el </a:t>
            </a:r>
            <a:r>
              <a:rPr dirty="0" sz="2000" spc="-5">
                <a:latin typeface="Calibri"/>
                <a:cs typeface="Calibri"/>
              </a:rPr>
              <a:t>valor </a:t>
            </a:r>
            <a:r>
              <a:rPr dirty="0" sz="2000">
                <a:latin typeface="Calibri"/>
                <a:cs typeface="Calibri"/>
              </a:rPr>
              <a:t>de -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180º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margen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será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infinito</a:t>
            </a:r>
            <a:endParaRPr sz="2000">
              <a:latin typeface="Calibri"/>
              <a:cs typeface="Calibri"/>
            </a:endParaRPr>
          </a:p>
          <a:p>
            <a:pPr marL="241300" marR="234315" indent="-228600">
              <a:lnSpc>
                <a:spcPct val="90000"/>
              </a:lnSpc>
              <a:spcBef>
                <a:spcPts val="9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MARGEN DE </a:t>
            </a:r>
            <a:r>
              <a:rPr dirty="0" sz="2400" spc="-35">
                <a:latin typeface="Calibri"/>
                <a:cs typeface="Calibri"/>
              </a:rPr>
              <a:t>FASE </a:t>
            </a:r>
            <a:r>
              <a:rPr dirty="0" sz="2400" spc="-5">
                <a:latin typeface="Calibri"/>
                <a:cs typeface="Calibri"/>
              </a:rPr>
              <a:t>(MF): Es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">
                <a:latin typeface="Calibri"/>
                <a:cs typeface="Calibri"/>
              </a:rPr>
              <a:t>ángulo (en 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grados) </a:t>
            </a:r>
            <a:r>
              <a:rPr dirty="0" sz="2400" spc="-5">
                <a:latin typeface="Calibri"/>
                <a:cs typeface="Calibri"/>
              </a:rPr>
              <a:t>que habría que </a:t>
            </a:r>
            <a:r>
              <a:rPr dirty="0" sz="2400" spc="-15">
                <a:latin typeface="Calibri"/>
                <a:cs typeface="Calibri"/>
              </a:rPr>
              <a:t>restarle </a:t>
            </a:r>
            <a:r>
              <a:rPr dirty="0" sz="2400">
                <a:latin typeface="Calibri"/>
                <a:cs typeface="Calibri"/>
              </a:rPr>
              <a:t>a la </a:t>
            </a:r>
            <a:r>
              <a:rPr dirty="0" sz="2400" spc="-15">
                <a:latin typeface="Calibri"/>
                <a:cs typeface="Calibri"/>
              </a:rPr>
              <a:t>fase 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 </a:t>
            </a:r>
            <a:r>
              <a:rPr dirty="0" sz="2400" spc="-10">
                <a:latin typeface="Calibri"/>
                <a:cs typeface="Calibri"/>
              </a:rPr>
              <a:t>alcanzar </a:t>
            </a:r>
            <a:r>
              <a:rPr dirty="0" sz="2400">
                <a:latin typeface="Calibri"/>
                <a:cs typeface="Calibri"/>
              </a:rPr>
              <a:t>los </a:t>
            </a:r>
            <a:r>
              <a:rPr dirty="0" sz="2400" spc="-5">
                <a:latin typeface="Calibri"/>
                <a:cs typeface="Calibri"/>
              </a:rPr>
              <a:t>-180º cuando </a:t>
            </a:r>
            <a:r>
              <a:rPr dirty="0" sz="2400">
                <a:latin typeface="Calibri"/>
                <a:cs typeface="Calibri"/>
              </a:rPr>
              <a:t>la </a:t>
            </a:r>
            <a:r>
              <a:rPr dirty="0" sz="2400" spc="-10">
                <a:latin typeface="Calibri"/>
                <a:cs typeface="Calibri"/>
              </a:rPr>
              <a:t>ganancia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1 </a:t>
            </a:r>
            <a:r>
              <a:rPr dirty="0" sz="2400" spc="-5">
                <a:latin typeface="Calibri"/>
                <a:cs typeface="Calibri"/>
              </a:rPr>
              <a:t>(0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dB).</a:t>
            </a:r>
            <a:endParaRPr sz="2400">
              <a:latin typeface="Calibri"/>
              <a:cs typeface="Calibri"/>
            </a:endParaRPr>
          </a:p>
          <a:p>
            <a:pPr lvl="1" marL="698500" marR="5080" indent="-228600">
              <a:lnSpc>
                <a:spcPts val="2160"/>
              </a:lnSpc>
              <a:spcBef>
                <a:spcPts val="57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curva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siempre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inferior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 0</a:t>
            </a:r>
            <a:r>
              <a:rPr dirty="0" sz="2000" spc="-5">
                <a:latin typeface="Calibri"/>
                <a:cs typeface="Calibri"/>
              </a:rPr>
              <a:t> dB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margen de</a:t>
            </a:r>
            <a:r>
              <a:rPr dirty="0" sz="2000" spc="-10">
                <a:latin typeface="Calibri"/>
                <a:cs typeface="Calibri"/>
              </a:rPr>
              <a:t> 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será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infinito.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Márgenes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fase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 y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ganancia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18503" y="1778507"/>
            <a:ext cx="5362955" cy="3630886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Diagramas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5"/>
              <a:t>Bode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54632"/>
            <a:ext cx="5609590" cy="320167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1300" marR="508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MG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MF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permiten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conocer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estabilidad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relativa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(o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márgenes </a:t>
            </a:r>
            <a:r>
              <a:rPr dirty="0" sz="2000" spc="-15">
                <a:latin typeface="Calibri"/>
                <a:cs typeface="Calibri"/>
              </a:rPr>
              <a:t>hasta</a:t>
            </a:r>
            <a:r>
              <a:rPr dirty="0" sz="2000">
                <a:latin typeface="Calibri"/>
                <a:cs typeface="Calibri"/>
              </a:rPr>
              <a:t> la </a:t>
            </a:r>
            <a:r>
              <a:rPr dirty="0" sz="2000" spc="-5">
                <a:latin typeface="Calibri"/>
                <a:cs typeface="Calibri"/>
              </a:rPr>
              <a:t>inestabilidad)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control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partir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diagrama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Bode.</a:t>
            </a:r>
            <a:endParaRPr sz="2000">
              <a:latin typeface="Calibri"/>
              <a:cs typeface="Calibri"/>
            </a:endParaRPr>
          </a:p>
          <a:p>
            <a:pPr marL="241300" marR="16510" indent="-228600">
              <a:lnSpc>
                <a:spcPct val="90000"/>
              </a:lnSpc>
              <a:spcBef>
                <a:spcPts val="96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mínima,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 de </a:t>
            </a:r>
            <a:r>
              <a:rPr dirty="0" sz="2000">
                <a:latin typeface="Calibri"/>
                <a:cs typeface="Calibri"/>
              </a:rPr>
              <a:t>la función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transferencia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 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abierto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G(w)H(w)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presenta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positiva</a:t>
            </a:r>
            <a:r>
              <a:rPr dirty="0" sz="2000">
                <a:latin typeface="Calibri"/>
                <a:cs typeface="Calibri"/>
              </a:rPr>
              <a:t> y 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vez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 </a:t>
            </a:r>
            <a:r>
              <a:rPr dirty="0" sz="2000">
                <a:latin typeface="Calibri"/>
                <a:cs typeface="Calibri"/>
              </a:rPr>
              <a:t>un </a:t>
            </a:r>
            <a:r>
              <a:rPr dirty="0" sz="2000" spc="-10">
                <a:latin typeface="Calibri"/>
                <a:cs typeface="Calibri"/>
              </a:rPr>
              <a:t>valor 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 </a:t>
            </a:r>
            <a:r>
              <a:rPr dirty="0" sz="2000">
                <a:latin typeface="Calibri"/>
                <a:cs typeface="Calibri"/>
              </a:rPr>
              <a:t>-180º y -360º, el </a:t>
            </a:r>
            <a:r>
              <a:rPr dirty="0" sz="2000" spc="-10">
                <a:latin typeface="Calibri"/>
                <a:cs typeface="Calibri"/>
              </a:rPr>
              <a:t>sistema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15">
                <a:latin typeface="Calibri"/>
                <a:cs typeface="Calibri"/>
              </a:rPr>
              <a:t>lazo </a:t>
            </a:r>
            <a:r>
              <a:rPr dirty="0" sz="2000" spc="-5">
                <a:latin typeface="Calibri"/>
                <a:cs typeface="Calibri"/>
              </a:rPr>
              <a:t>cerrado </a:t>
            </a:r>
            <a:r>
              <a:rPr dirty="0" sz="2000">
                <a:latin typeface="Calibri"/>
                <a:cs typeface="Calibri"/>
              </a:rPr>
              <a:t>M(s)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realimentado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negativamente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será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inestable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=&gt; Un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margen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negativo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indica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inestabilidad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Márgenes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fase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 y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ganancia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11467" y="1267967"/>
            <a:ext cx="5177028" cy="2795016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9785083" y="4511737"/>
            <a:ext cx="566420" cy="9137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 indent="3810">
              <a:lnSpc>
                <a:spcPct val="126699"/>
              </a:lnSpc>
              <a:spcBef>
                <a:spcPts val="95"/>
              </a:spcBef>
            </a:pPr>
            <a:r>
              <a:rPr dirty="0" sz="1150" spc="5" i="1">
                <a:latin typeface="Times New Roman"/>
                <a:cs typeface="Times New Roman"/>
              </a:rPr>
              <a:t>Estable </a:t>
            </a:r>
            <a:r>
              <a:rPr dirty="0" sz="1150" spc="10" i="1">
                <a:latin typeface="Times New Roman"/>
                <a:cs typeface="Times New Roman"/>
              </a:rPr>
              <a:t> </a:t>
            </a:r>
            <a:r>
              <a:rPr dirty="0" sz="1150" spc="5" i="1">
                <a:latin typeface="Times New Roman"/>
                <a:cs typeface="Times New Roman"/>
              </a:rPr>
              <a:t>Dudoso </a:t>
            </a:r>
            <a:r>
              <a:rPr dirty="0" sz="1150" spc="10" i="1">
                <a:latin typeface="Times New Roman"/>
                <a:cs typeface="Times New Roman"/>
              </a:rPr>
              <a:t> </a:t>
            </a:r>
            <a:r>
              <a:rPr dirty="0" sz="1150" spc="5" i="1">
                <a:latin typeface="Times New Roman"/>
                <a:cs typeface="Times New Roman"/>
              </a:rPr>
              <a:t>Dudoso </a:t>
            </a:r>
            <a:r>
              <a:rPr dirty="0" sz="1150" spc="10" i="1">
                <a:latin typeface="Times New Roman"/>
                <a:cs typeface="Times New Roman"/>
              </a:rPr>
              <a:t> </a:t>
            </a:r>
            <a:r>
              <a:rPr dirty="0" sz="1150" spc="-5" i="1">
                <a:latin typeface="Times New Roman"/>
                <a:cs typeface="Times New Roman"/>
              </a:rPr>
              <a:t>I</a:t>
            </a:r>
            <a:r>
              <a:rPr dirty="0" sz="1150" spc="5" i="1">
                <a:latin typeface="Times New Roman"/>
                <a:cs typeface="Times New Roman"/>
              </a:rPr>
              <a:t>n</a:t>
            </a:r>
            <a:r>
              <a:rPr dirty="0" sz="1150" spc="-10" i="1">
                <a:latin typeface="Times New Roman"/>
                <a:cs typeface="Times New Roman"/>
              </a:rPr>
              <a:t>e</a:t>
            </a:r>
            <a:r>
              <a:rPr dirty="0" sz="1150" spc="5" i="1">
                <a:latin typeface="Times New Roman"/>
                <a:cs typeface="Times New Roman"/>
              </a:rPr>
              <a:t>st</a:t>
            </a:r>
            <a:r>
              <a:rPr dirty="0" sz="1150" spc="5" i="1">
                <a:latin typeface="Times New Roman"/>
                <a:cs typeface="Times New Roman"/>
              </a:rPr>
              <a:t>a</a:t>
            </a:r>
            <a:r>
              <a:rPr dirty="0" sz="1150" spc="5" i="1">
                <a:latin typeface="Times New Roman"/>
                <a:cs typeface="Times New Roman"/>
              </a:rPr>
              <a:t>b</a:t>
            </a:r>
            <a:r>
              <a:rPr dirty="0" sz="1150" spc="5" i="1">
                <a:latin typeface="Times New Roman"/>
                <a:cs typeface="Times New Roman"/>
              </a:rPr>
              <a:t>le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647027" y="4511737"/>
            <a:ext cx="899794" cy="913765"/>
          </a:xfrm>
          <a:prstGeom prst="rect">
            <a:avLst/>
          </a:prstGeom>
        </p:spPr>
        <p:txBody>
          <a:bodyPr wrap="square" lIns="0" tIns="590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65"/>
              </a:spcBef>
              <a:tabLst>
                <a:tab pos="43180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S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G</a:t>
            </a:r>
            <a:r>
              <a:rPr dirty="0" sz="1150" spc="1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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  <a:tabLst>
                <a:tab pos="43180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S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G</a:t>
            </a:r>
            <a:r>
              <a:rPr dirty="0" sz="1150" spc="1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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  <a:tabLst>
                <a:tab pos="43180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S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G</a:t>
            </a:r>
            <a:r>
              <a:rPr dirty="0" sz="1150" spc="-1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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  <a:tabLst>
                <a:tab pos="431800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S</a:t>
            </a:r>
            <a:r>
              <a:rPr dirty="0" sz="1150" spc="5" i="1">
                <a:latin typeface="Times New Roman"/>
                <a:cs typeface="Times New Roman"/>
              </a:rPr>
              <a:t>i</a:t>
            </a:r>
            <a:r>
              <a:rPr dirty="0" sz="1150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G</a:t>
            </a:r>
            <a:r>
              <a:rPr dirty="0" sz="1150" spc="-1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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743715" y="4511737"/>
            <a:ext cx="772795" cy="913765"/>
          </a:xfrm>
          <a:prstGeom prst="rect">
            <a:avLst/>
          </a:prstGeom>
        </p:spPr>
        <p:txBody>
          <a:bodyPr wrap="square" lIns="0" tIns="59055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465"/>
              </a:spcBef>
              <a:tabLst>
                <a:tab pos="311785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y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F</a:t>
            </a:r>
            <a:r>
              <a:rPr dirty="0" sz="1150" spc="9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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370"/>
              </a:spcBef>
              <a:tabLst>
                <a:tab pos="311785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y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F</a:t>
            </a:r>
            <a:r>
              <a:rPr dirty="0" sz="1150" spc="7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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  <a:tabLst>
                <a:tab pos="309245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y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F</a:t>
            </a:r>
            <a:r>
              <a:rPr dirty="0" sz="1150" spc="9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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  <a:tabLst>
                <a:tab pos="309245" algn="l"/>
              </a:tabLst>
            </a:pPr>
            <a:r>
              <a:rPr dirty="0" sz="1150" spc="5" i="1">
                <a:latin typeface="Times New Roman"/>
                <a:cs typeface="Times New Roman"/>
              </a:rPr>
              <a:t>y</a:t>
            </a:r>
            <a:r>
              <a:rPr dirty="0" sz="1150" spc="5" i="1">
                <a:latin typeface="Times New Roman"/>
                <a:cs typeface="Times New Roman"/>
              </a:rPr>
              <a:t>	</a:t>
            </a:r>
            <a:r>
              <a:rPr dirty="0" sz="1150" i="1">
                <a:latin typeface="Times New Roman"/>
                <a:cs typeface="Times New Roman"/>
              </a:rPr>
              <a:t>M</a:t>
            </a:r>
            <a:r>
              <a:rPr dirty="0" sz="1150" spc="10" i="1">
                <a:latin typeface="Times New Roman"/>
                <a:cs typeface="Times New Roman"/>
              </a:rPr>
              <a:t>F</a:t>
            </a:r>
            <a:r>
              <a:rPr dirty="0" sz="1150" spc="70" i="1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Symbol"/>
                <a:cs typeface="Symbol"/>
              </a:rPr>
              <a:t></a:t>
            </a:r>
            <a:r>
              <a:rPr dirty="0" sz="1150" spc="-45">
                <a:latin typeface="Times New Roman"/>
                <a:cs typeface="Times New Roman"/>
              </a:rPr>
              <a:t> </a:t>
            </a:r>
            <a:r>
              <a:rPr dirty="0" sz="1150" spc="10">
                <a:latin typeface="Times New Roman"/>
                <a:cs typeface="Times New Roman"/>
              </a:rPr>
              <a:t>0</a:t>
            </a:r>
            <a:endParaRPr sz="11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Diagramas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5"/>
              <a:t>Bode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159230"/>
            <a:ext cx="11287125" cy="1778635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algn="just" marL="241300" indent="-228600">
              <a:lnSpc>
                <a:spcPct val="100000"/>
              </a:lnSpc>
              <a:spcBef>
                <a:spcPts val="855"/>
              </a:spcBef>
              <a:buFont typeface="Arial"/>
              <a:buChar char="•"/>
              <a:tabLst>
                <a:tab pos="241300" algn="l"/>
              </a:tabLst>
            </a:pP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2000" spc="3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fase</a:t>
            </a:r>
            <a:r>
              <a:rPr dirty="0" u="sng" sz="20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mínima: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todos</a:t>
            </a:r>
            <a:r>
              <a:rPr dirty="0" sz="2000" spc="-5">
                <a:latin typeface="Calibri"/>
                <a:cs typeface="Calibri"/>
              </a:rPr>
              <a:t> sus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están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semiplano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izquierdo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plano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w</a:t>
            </a:r>
            <a:endParaRPr sz="20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1300" algn="l"/>
              </a:tabLst>
            </a:pP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2000" spc="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fase</a:t>
            </a:r>
            <a:r>
              <a:rPr dirty="0" u="sng" sz="20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no</a:t>
            </a:r>
            <a:r>
              <a:rPr dirty="0" u="sng" sz="20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mínima: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algún</a:t>
            </a:r>
            <a:r>
              <a:rPr dirty="0" sz="2000" spc="-10">
                <a:latin typeface="Calibri"/>
                <a:cs typeface="Calibri"/>
              </a:rPr>
              <a:t> cero</a:t>
            </a:r>
            <a:r>
              <a:rPr dirty="0" sz="2000">
                <a:latin typeface="Calibri"/>
                <a:cs typeface="Calibri"/>
              </a:rPr>
              <a:t> o</a:t>
            </a:r>
            <a:r>
              <a:rPr dirty="0" sz="2000" spc="-5">
                <a:latin typeface="Calibri"/>
                <a:cs typeface="Calibri"/>
              </a:rPr>
              <a:t> polo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semiplano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derecho</a:t>
            </a:r>
            <a:endParaRPr sz="2000">
              <a:latin typeface="Calibri"/>
              <a:cs typeface="Calibri"/>
            </a:endParaRPr>
          </a:p>
          <a:p>
            <a:pPr algn="just" marL="241300" marR="5080" indent="-228600">
              <a:lnSpc>
                <a:spcPct val="90100"/>
              </a:lnSpc>
              <a:spcBef>
                <a:spcPts val="10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Ambos tipos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sistemas </a:t>
            </a:r>
            <a:r>
              <a:rPr dirty="0" sz="2000" spc="-5">
                <a:latin typeface="Calibri"/>
                <a:cs typeface="Calibri"/>
              </a:rPr>
              <a:t>tienen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mismo </a:t>
            </a:r>
            <a:r>
              <a:rPr dirty="0" sz="2000" spc="-10">
                <a:latin typeface="Calibri"/>
                <a:cs typeface="Calibri"/>
              </a:rPr>
              <a:t>diagrama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Bode </a:t>
            </a:r>
            <a:r>
              <a:rPr dirty="0" sz="2000" spc="-5">
                <a:latin typeface="Calibri"/>
                <a:cs typeface="Calibri"/>
              </a:rPr>
              <a:t>de ganancia </a:t>
            </a:r>
            <a:r>
              <a:rPr dirty="0" sz="2000" spc="-15">
                <a:latin typeface="Calibri"/>
                <a:cs typeface="Calibri"/>
              </a:rPr>
              <a:t>pero </a:t>
            </a:r>
            <a:r>
              <a:rPr dirty="0" sz="2000">
                <a:latin typeface="Calibri"/>
                <a:cs typeface="Calibri"/>
              </a:rPr>
              <a:t>no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fase.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un </a:t>
            </a:r>
            <a:r>
              <a:rPr dirty="0" sz="2000" spc="-10">
                <a:latin typeface="Calibri"/>
                <a:cs typeface="Calibri"/>
              </a:rPr>
              <a:t>sistema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 </a:t>
            </a:r>
            <a:r>
              <a:rPr dirty="0" sz="2000" spc="-5">
                <a:latin typeface="Calibri"/>
                <a:cs typeface="Calibri"/>
              </a:rPr>
              <a:t>mínima,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rango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variación del </a:t>
            </a:r>
            <a:r>
              <a:rPr dirty="0" sz="2000">
                <a:latin typeface="Calibri"/>
                <a:cs typeface="Calibri"/>
              </a:rPr>
              <a:t>ángulo de </a:t>
            </a:r>
            <a:r>
              <a:rPr dirty="0" sz="2000" spc="-10">
                <a:latin typeface="Calibri"/>
                <a:cs typeface="Calibri"/>
              </a:rPr>
              <a:t>fase </a:t>
            </a:r>
            <a:r>
              <a:rPr dirty="0" sz="2000">
                <a:latin typeface="Calibri"/>
                <a:cs typeface="Calibri"/>
              </a:rPr>
              <a:t>es el más </a:t>
            </a:r>
            <a:r>
              <a:rPr dirty="0" sz="2000" spc="-5">
                <a:latin typeface="Calibri"/>
                <a:cs typeface="Calibri"/>
              </a:rPr>
              <a:t>pequeño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entre </a:t>
            </a:r>
            <a:r>
              <a:rPr dirty="0" sz="2000" spc="-5">
                <a:latin typeface="Calibri"/>
                <a:cs typeface="Calibri"/>
              </a:rPr>
              <a:t>todos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sistemas </a:t>
            </a:r>
            <a:r>
              <a:rPr dirty="0" sz="2000">
                <a:latin typeface="Calibri"/>
                <a:cs typeface="Calibri"/>
              </a:rPr>
              <a:t>de ese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tipo.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fase</a:t>
            </a:r>
            <a:r>
              <a:rPr dirty="0" sz="18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mínima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 no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mínima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94971" y="3390900"/>
            <a:ext cx="3088105" cy="264379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26805" y="3139058"/>
            <a:ext cx="217804" cy="14109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517890" y="3088385"/>
            <a:ext cx="4114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15">
                <a:latin typeface="Cambria Math"/>
                <a:cs typeface="Cambria Math"/>
              </a:rPr>
              <a:t>𝐺</a:t>
            </a:r>
            <a:r>
              <a:rPr dirty="0" baseline="-16339" sz="1275" spc="-22">
                <a:latin typeface="Cambria Math"/>
                <a:cs typeface="Cambria Math"/>
              </a:rPr>
              <a:t>1</a:t>
            </a:r>
            <a:r>
              <a:rPr dirty="0" baseline="-16339" sz="1275" spc="19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𝑤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156827" y="3203829"/>
            <a:ext cx="678180" cy="10795"/>
          </a:xfrm>
          <a:custGeom>
            <a:avLst/>
            <a:gdLst/>
            <a:ahLst/>
            <a:cxnLst/>
            <a:rect l="l" t="t" r="r" b="b"/>
            <a:pathLst>
              <a:path w="678179" h="10794">
                <a:moveTo>
                  <a:pt x="678179" y="0"/>
                </a:moveTo>
                <a:lnTo>
                  <a:pt x="0" y="0"/>
                </a:lnTo>
                <a:lnTo>
                  <a:pt x="0" y="10668"/>
                </a:lnTo>
                <a:lnTo>
                  <a:pt x="678179" y="10668"/>
                </a:lnTo>
                <a:lnTo>
                  <a:pt x="6781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8988297" y="2972561"/>
            <a:ext cx="860425" cy="426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9545">
              <a:lnSpc>
                <a:spcPts val="1175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10(𝑤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1)</a:t>
            </a:r>
            <a:endParaRPr sz="1200">
              <a:latin typeface="Cambria Math"/>
              <a:cs typeface="Cambria Math"/>
            </a:endParaRPr>
          </a:p>
          <a:p>
            <a:pPr marL="12700">
              <a:lnSpc>
                <a:spcPts val="860"/>
              </a:lnSpc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  <a:p>
            <a:pPr marL="210820">
              <a:lnSpc>
                <a:spcPts val="1120"/>
              </a:lnSpc>
            </a:pPr>
            <a:r>
              <a:rPr dirty="0" sz="1200">
                <a:latin typeface="Cambria Math"/>
                <a:cs typeface="Cambria Math"/>
              </a:rPr>
              <a:t>(𝑤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10)</a:t>
            </a:r>
            <a:endParaRPr sz="1200">
              <a:latin typeface="Cambria Math"/>
              <a:cs typeface="Cambria Math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242677" y="3128010"/>
            <a:ext cx="217804" cy="14109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0030968" y="3077336"/>
            <a:ext cx="4146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𝐺</a:t>
            </a:r>
            <a:r>
              <a:rPr dirty="0" baseline="-16339" sz="1275" spc="-7">
                <a:latin typeface="Cambria Math"/>
                <a:cs typeface="Cambria Math"/>
              </a:rPr>
              <a:t>2</a:t>
            </a:r>
            <a:r>
              <a:rPr dirty="0" baseline="-16339" sz="1275" spc="179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𝑤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672826" y="3192907"/>
            <a:ext cx="678180" cy="10795"/>
          </a:xfrm>
          <a:custGeom>
            <a:avLst/>
            <a:gdLst/>
            <a:ahLst/>
            <a:cxnLst/>
            <a:rect l="l" t="t" r="r" b="b"/>
            <a:pathLst>
              <a:path w="678179" h="10794">
                <a:moveTo>
                  <a:pt x="678179" y="0"/>
                </a:moveTo>
                <a:lnTo>
                  <a:pt x="0" y="0"/>
                </a:lnTo>
                <a:lnTo>
                  <a:pt x="0" y="10667"/>
                </a:lnTo>
                <a:lnTo>
                  <a:pt x="678179" y="10667"/>
                </a:lnTo>
                <a:lnTo>
                  <a:pt x="6781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0504423" y="2961513"/>
            <a:ext cx="860425" cy="426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9545">
              <a:lnSpc>
                <a:spcPts val="1175"/>
              </a:lnSpc>
              <a:spcBef>
                <a:spcPts val="100"/>
              </a:spcBef>
            </a:pPr>
            <a:r>
              <a:rPr dirty="0" sz="1200" spc="-5">
                <a:latin typeface="Cambria Math"/>
                <a:cs typeface="Cambria Math"/>
              </a:rPr>
              <a:t>10(𝑤 </a:t>
            </a:r>
            <a:r>
              <a:rPr dirty="0" sz="1200">
                <a:latin typeface="Cambria Math"/>
                <a:cs typeface="Cambria Math"/>
              </a:rPr>
              <a:t>−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1)</a:t>
            </a:r>
            <a:endParaRPr sz="1200">
              <a:latin typeface="Cambria Math"/>
              <a:cs typeface="Cambria Math"/>
            </a:endParaRPr>
          </a:p>
          <a:p>
            <a:pPr marL="12700">
              <a:lnSpc>
                <a:spcPts val="860"/>
              </a:lnSpc>
            </a:pPr>
            <a:r>
              <a:rPr dirty="0" sz="1200">
                <a:latin typeface="Cambria Math"/>
                <a:cs typeface="Cambria Math"/>
              </a:rPr>
              <a:t>=</a:t>
            </a:r>
            <a:endParaRPr sz="1200">
              <a:latin typeface="Cambria Math"/>
              <a:cs typeface="Cambria Math"/>
            </a:endParaRPr>
          </a:p>
          <a:p>
            <a:pPr marL="210820">
              <a:lnSpc>
                <a:spcPts val="1120"/>
              </a:lnSpc>
            </a:pPr>
            <a:r>
              <a:rPr dirty="0" sz="1200">
                <a:latin typeface="Cambria Math"/>
                <a:cs typeface="Cambria Math"/>
              </a:rPr>
              <a:t>(𝑤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3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10)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18896" y="4052442"/>
            <a:ext cx="7492365" cy="87820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241300" marR="5080" indent="-228600">
              <a:lnSpc>
                <a:spcPct val="89800"/>
              </a:lnSpc>
              <a:spcBef>
                <a:spcPts val="34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general, </a:t>
            </a:r>
            <a:r>
              <a:rPr dirty="0" sz="2000">
                <a:latin typeface="Calibri"/>
                <a:cs typeface="Calibri"/>
              </a:rPr>
              <a:t>uno o más </a:t>
            </a:r>
            <a:r>
              <a:rPr dirty="0" sz="2000" spc="-10">
                <a:latin typeface="Calibri"/>
                <a:cs typeface="Calibri"/>
              </a:rPr>
              <a:t>ceros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35">
                <a:latin typeface="Cambria Math"/>
                <a:cs typeface="Cambria Math"/>
              </a:rPr>
              <a:t>𝐺(𝑤) </a:t>
            </a:r>
            <a:r>
              <a:rPr dirty="0" sz="2000" spc="-5">
                <a:latin typeface="Calibri"/>
                <a:cs typeface="Calibri"/>
              </a:rPr>
              <a:t>se </a:t>
            </a:r>
            <a:r>
              <a:rPr dirty="0" sz="2000" spc="-10">
                <a:latin typeface="Calibri"/>
                <a:cs typeface="Calibri"/>
              </a:rPr>
              <a:t>presentan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semiplano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derecho del plano </a:t>
            </a:r>
            <a:r>
              <a:rPr dirty="0" sz="2000" spc="-90">
                <a:latin typeface="Calibri"/>
                <a:cs typeface="Calibri"/>
              </a:rPr>
              <a:t>w, </a:t>
            </a:r>
            <a:r>
              <a:rPr dirty="0" sz="2000" spc="-5">
                <a:latin typeface="Calibri"/>
                <a:cs typeface="Calibri"/>
              </a:rPr>
              <a:t>por </a:t>
            </a:r>
            <a:r>
              <a:rPr dirty="0" sz="2000">
                <a:latin typeface="Calibri"/>
                <a:cs typeface="Calibri"/>
              </a:rPr>
              <a:t>lo que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𝐺(𝑤)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una </a:t>
            </a:r>
            <a:r>
              <a:rPr dirty="0" sz="2000">
                <a:latin typeface="Calibri"/>
                <a:cs typeface="Calibri"/>
              </a:rPr>
              <a:t>función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transferencia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mínima.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49045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Sistemas</a:t>
            </a:r>
            <a:r>
              <a:rPr dirty="0" spc="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5"/>
              <a:t>adquisición, </a:t>
            </a:r>
            <a:r>
              <a:rPr dirty="0" spc="-10"/>
              <a:t>conversión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5"/>
              <a:t> </a:t>
            </a:r>
            <a:r>
              <a:rPr dirty="0" spc="-10"/>
              <a:t>distribución</a:t>
            </a:r>
            <a:r>
              <a:rPr dirty="0"/>
              <a:t> de</a:t>
            </a:r>
            <a:r>
              <a:rPr dirty="0" spc="5"/>
              <a:t> </a:t>
            </a:r>
            <a:r>
              <a:rPr dirty="0" spc="-15"/>
              <a:t>datos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5527675" cy="411480"/>
          </a:xfrm>
          <a:custGeom>
            <a:avLst/>
            <a:gdLst/>
            <a:ahLst/>
            <a:cxnLst/>
            <a:rect l="l" t="t" r="r" b="b"/>
            <a:pathLst>
              <a:path w="5527675" h="411480">
                <a:moveTo>
                  <a:pt x="5527548" y="0"/>
                </a:moveTo>
                <a:lnTo>
                  <a:pt x="0" y="0"/>
                </a:lnTo>
                <a:lnTo>
                  <a:pt x="0" y="411479"/>
                </a:lnTo>
                <a:lnTo>
                  <a:pt x="5527548" y="411479"/>
                </a:lnTo>
                <a:lnTo>
                  <a:pt x="5527548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84097"/>
            <a:ext cx="500189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Estructura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4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4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control:</a:t>
            </a:r>
            <a:r>
              <a:rPr dirty="0" sz="14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Retención</a:t>
            </a:r>
            <a:r>
              <a:rPr dirty="0" sz="14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D/A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452372" y="2034539"/>
            <a:ext cx="5558155" cy="3474720"/>
            <a:chOff x="1452372" y="2034539"/>
            <a:chExt cx="5558155" cy="34747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47256" y="2255669"/>
              <a:ext cx="971885" cy="39746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452372" y="2034539"/>
              <a:ext cx="5558155" cy="3474720"/>
            </a:xfrm>
            <a:custGeom>
              <a:avLst/>
              <a:gdLst/>
              <a:ahLst/>
              <a:cxnLst/>
              <a:rect l="l" t="t" r="r" b="b"/>
              <a:pathLst>
                <a:path w="5558155" h="3474720">
                  <a:moveTo>
                    <a:pt x="4978908" y="0"/>
                  </a:moveTo>
                  <a:lnTo>
                    <a:pt x="579120" y="0"/>
                  </a:lnTo>
                  <a:lnTo>
                    <a:pt x="531630" y="1920"/>
                  </a:lnTo>
                  <a:lnTo>
                    <a:pt x="485196" y="7581"/>
                  </a:lnTo>
                  <a:lnTo>
                    <a:pt x="439968" y="16833"/>
                  </a:lnTo>
                  <a:lnTo>
                    <a:pt x="396093" y="29529"/>
                  </a:lnTo>
                  <a:lnTo>
                    <a:pt x="353722" y="45517"/>
                  </a:lnTo>
                  <a:lnTo>
                    <a:pt x="313004" y="64650"/>
                  </a:lnTo>
                  <a:lnTo>
                    <a:pt x="274087" y="86778"/>
                  </a:lnTo>
                  <a:lnTo>
                    <a:pt x="237122" y="111751"/>
                  </a:lnTo>
                  <a:lnTo>
                    <a:pt x="202256" y="139422"/>
                  </a:lnTo>
                  <a:lnTo>
                    <a:pt x="169640" y="169640"/>
                  </a:lnTo>
                  <a:lnTo>
                    <a:pt x="139422" y="202256"/>
                  </a:lnTo>
                  <a:lnTo>
                    <a:pt x="111751" y="237122"/>
                  </a:lnTo>
                  <a:lnTo>
                    <a:pt x="86778" y="274087"/>
                  </a:lnTo>
                  <a:lnTo>
                    <a:pt x="64650" y="313004"/>
                  </a:lnTo>
                  <a:lnTo>
                    <a:pt x="45517" y="353722"/>
                  </a:lnTo>
                  <a:lnTo>
                    <a:pt x="29529" y="396093"/>
                  </a:lnTo>
                  <a:lnTo>
                    <a:pt x="16833" y="439968"/>
                  </a:lnTo>
                  <a:lnTo>
                    <a:pt x="7581" y="485196"/>
                  </a:lnTo>
                  <a:lnTo>
                    <a:pt x="1920" y="531630"/>
                  </a:lnTo>
                  <a:lnTo>
                    <a:pt x="0" y="579120"/>
                  </a:lnTo>
                  <a:lnTo>
                    <a:pt x="0" y="2895600"/>
                  </a:lnTo>
                  <a:lnTo>
                    <a:pt x="1920" y="2943089"/>
                  </a:lnTo>
                  <a:lnTo>
                    <a:pt x="7581" y="2989523"/>
                  </a:lnTo>
                  <a:lnTo>
                    <a:pt x="16833" y="3034751"/>
                  </a:lnTo>
                  <a:lnTo>
                    <a:pt x="29529" y="3078626"/>
                  </a:lnTo>
                  <a:lnTo>
                    <a:pt x="45517" y="3120997"/>
                  </a:lnTo>
                  <a:lnTo>
                    <a:pt x="64650" y="3161715"/>
                  </a:lnTo>
                  <a:lnTo>
                    <a:pt x="86778" y="3200632"/>
                  </a:lnTo>
                  <a:lnTo>
                    <a:pt x="111751" y="3237597"/>
                  </a:lnTo>
                  <a:lnTo>
                    <a:pt x="139422" y="3272463"/>
                  </a:lnTo>
                  <a:lnTo>
                    <a:pt x="169640" y="3305079"/>
                  </a:lnTo>
                  <a:lnTo>
                    <a:pt x="202256" y="3335297"/>
                  </a:lnTo>
                  <a:lnTo>
                    <a:pt x="237122" y="3362968"/>
                  </a:lnTo>
                  <a:lnTo>
                    <a:pt x="274087" y="3387941"/>
                  </a:lnTo>
                  <a:lnTo>
                    <a:pt x="313004" y="3410069"/>
                  </a:lnTo>
                  <a:lnTo>
                    <a:pt x="353722" y="3429202"/>
                  </a:lnTo>
                  <a:lnTo>
                    <a:pt x="396093" y="3445190"/>
                  </a:lnTo>
                  <a:lnTo>
                    <a:pt x="439968" y="3457886"/>
                  </a:lnTo>
                  <a:lnTo>
                    <a:pt x="485196" y="3467138"/>
                  </a:lnTo>
                  <a:lnTo>
                    <a:pt x="531630" y="3472799"/>
                  </a:lnTo>
                  <a:lnTo>
                    <a:pt x="579120" y="3474720"/>
                  </a:lnTo>
                  <a:lnTo>
                    <a:pt x="4978908" y="3474720"/>
                  </a:lnTo>
                  <a:lnTo>
                    <a:pt x="5026397" y="3472799"/>
                  </a:lnTo>
                  <a:lnTo>
                    <a:pt x="5072831" y="3467138"/>
                  </a:lnTo>
                  <a:lnTo>
                    <a:pt x="5118059" y="3457886"/>
                  </a:lnTo>
                  <a:lnTo>
                    <a:pt x="5161934" y="3445190"/>
                  </a:lnTo>
                  <a:lnTo>
                    <a:pt x="5204305" y="3429202"/>
                  </a:lnTo>
                  <a:lnTo>
                    <a:pt x="5245023" y="3410069"/>
                  </a:lnTo>
                  <a:lnTo>
                    <a:pt x="5283940" y="3387941"/>
                  </a:lnTo>
                  <a:lnTo>
                    <a:pt x="5320905" y="3362968"/>
                  </a:lnTo>
                  <a:lnTo>
                    <a:pt x="5355771" y="3335297"/>
                  </a:lnTo>
                  <a:lnTo>
                    <a:pt x="5388387" y="3305079"/>
                  </a:lnTo>
                  <a:lnTo>
                    <a:pt x="5418605" y="3272463"/>
                  </a:lnTo>
                  <a:lnTo>
                    <a:pt x="5446276" y="3237597"/>
                  </a:lnTo>
                  <a:lnTo>
                    <a:pt x="5471249" y="3200632"/>
                  </a:lnTo>
                  <a:lnTo>
                    <a:pt x="5493377" y="3161715"/>
                  </a:lnTo>
                  <a:lnTo>
                    <a:pt x="5512510" y="3120997"/>
                  </a:lnTo>
                  <a:lnTo>
                    <a:pt x="5528498" y="3078626"/>
                  </a:lnTo>
                  <a:lnTo>
                    <a:pt x="5541194" y="3034751"/>
                  </a:lnTo>
                  <a:lnTo>
                    <a:pt x="5550446" y="2989523"/>
                  </a:lnTo>
                  <a:lnTo>
                    <a:pt x="5556107" y="2943089"/>
                  </a:lnTo>
                  <a:lnTo>
                    <a:pt x="5558028" y="2895600"/>
                  </a:lnTo>
                  <a:lnTo>
                    <a:pt x="5558028" y="579120"/>
                  </a:lnTo>
                  <a:lnTo>
                    <a:pt x="5556107" y="531630"/>
                  </a:lnTo>
                  <a:lnTo>
                    <a:pt x="5550446" y="485196"/>
                  </a:lnTo>
                  <a:lnTo>
                    <a:pt x="5541194" y="439968"/>
                  </a:lnTo>
                  <a:lnTo>
                    <a:pt x="5528498" y="396093"/>
                  </a:lnTo>
                  <a:lnTo>
                    <a:pt x="5512510" y="353722"/>
                  </a:lnTo>
                  <a:lnTo>
                    <a:pt x="5493377" y="313004"/>
                  </a:lnTo>
                  <a:lnTo>
                    <a:pt x="5471249" y="274087"/>
                  </a:lnTo>
                  <a:lnTo>
                    <a:pt x="5446276" y="237122"/>
                  </a:lnTo>
                  <a:lnTo>
                    <a:pt x="5418605" y="202256"/>
                  </a:lnTo>
                  <a:lnTo>
                    <a:pt x="5388387" y="169640"/>
                  </a:lnTo>
                  <a:lnTo>
                    <a:pt x="5355771" y="139422"/>
                  </a:lnTo>
                  <a:lnTo>
                    <a:pt x="5320905" y="111751"/>
                  </a:lnTo>
                  <a:lnTo>
                    <a:pt x="5283940" y="86778"/>
                  </a:lnTo>
                  <a:lnTo>
                    <a:pt x="5245023" y="64650"/>
                  </a:lnTo>
                  <a:lnTo>
                    <a:pt x="5204305" y="45517"/>
                  </a:lnTo>
                  <a:lnTo>
                    <a:pt x="5161934" y="29529"/>
                  </a:lnTo>
                  <a:lnTo>
                    <a:pt x="5118059" y="16833"/>
                  </a:lnTo>
                  <a:lnTo>
                    <a:pt x="5072831" y="7581"/>
                  </a:lnTo>
                  <a:lnTo>
                    <a:pt x="5026397" y="1920"/>
                  </a:lnTo>
                  <a:lnTo>
                    <a:pt x="4978908" y="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3296158" y="2218690"/>
            <a:ext cx="1870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digital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67255" y="2723388"/>
            <a:ext cx="3860800" cy="1242060"/>
          </a:xfrm>
          <a:custGeom>
            <a:avLst/>
            <a:gdLst/>
            <a:ahLst/>
            <a:cxnLst/>
            <a:rect l="l" t="t" r="r" b="b"/>
            <a:pathLst>
              <a:path w="3860800" h="1242060">
                <a:moveTo>
                  <a:pt x="3653281" y="0"/>
                </a:moveTo>
                <a:lnTo>
                  <a:pt x="207010" y="0"/>
                </a:lnTo>
                <a:lnTo>
                  <a:pt x="159553" y="5468"/>
                </a:lnTo>
                <a:lnTo>
                  <a:pt x="115984" y="21045"/>
                </a:lnTo>
                <a:lnTo>
                  <a:pt x="77547" y="45486"/>
                </a:lnTo>
                <a:lnTo>
                  <a:pt x="45486" y="77547"/>
                </a:lnTo>
                <a:lnTo>
                  <a:pt x="21045" y="115984"/>
                </a:lnTo>
                <a:lnTo>
                  <a:pt x="5468" y="159553"/>
                </a:lnTo>
                <a:lnTo>
                  <a:pt x="0" y="207010"/>
                </a:lnTo>
                <a:lnTo>
                  <a:pt x="0" y="1035050"/>
                </a:lnTo>
                <a:lnTo>
                  <a:pt x="5468" y="1082506"/>
                </a:lnTo>
                <a:lnTo>
                  <a:pt x="21045" y="1126075"/>
                </a:lnTo>
                <a:lnTo>
                  <a:pt x="45486" y="1164512"/>
                </a:lnTo>
                <a:lnTo>
                  <a:pt x="77547" y="1196573"/>
                </a:lnTo>
                <a:lnTo>
                  <a:pt x="115984" y="1221014"/>
                </a:lnTo>
                <a:lnTo>
                  <a:pt x="159553" y="1236591"/>
                </a:lnTo>
                <a:lnTo>
                  <a:pt x="207010" y="1242060"/>
                </a:lnTo>
                <a:lnTo>
                  <a:pt x="3653281" y="1242060"/>
                </a:lnTo>
                <a:lnTo>
                  <a:pt x="3700738" y="1236591"/>
                </a:lnTo>
                <a:lnTo>
                  <a:pt x="3744307" y="1221014"/>
                </a:lnTo>
                <a:lnTo>
                  <a:pt x="3782744" y="1196573"/>
                </a:lnTo>
                <a:lnTo>
                  <a:pt x="3814805" y="1164512"/>
                </a:lnTo>
                <a:lnTo>
                  <a:pt x="3839246" y="1126075"/>
                </a:lnTo>
                <a:lnTo>
                  <a:pt x="3854823" y="1082506"/>
                </a:lnTo>
                <a:lnTo>
                  <a:pt x="3860292" y="1035050"/>
                </a:lnTo>
                <a:lnTo>
                  <a:pt x="3860292" y="207010"/>
                </a:lnTo>
                <a:lnTo>
                  <a:pt x="3854823" y="159553"/>
                </a:lnTo>
                <a:lnTo>
                  <a:pt x="3839246" y="115984"/>
                </a:lnTo>
                <a:lnTo>
                  <a:pt x="3814805" y="77547"/>
                </a:lnTo>
                <a:lnTo>
                  <a:pt x="3782744" y="45486"/>
                </a:lnTo>
                <a:lnTo>
                  <a:pt x="3744307" y="21045"/>
                </a:lnTo>
                <a:lnTo>
                  <a:pt x="3700738" y="5468"/>
                </a:lnTo>
                <a:lnTo>
                  <a:pt x="3653281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791205" y="2801569"/>
            <a:ext cx="161226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729990" y="3277361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3" y="504444"/>
                </a:lnTo>
                <a:lnTo>
                  <a:pt x="1152143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095750" y="3347720"/>
            <a:ext cx="41973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R</a:t>
            </a:r>
            <a:r>
              <a:rPr dirty="0" sz="2000" spc="5">
                <a:latin typeface="Calibri"/>
                <a:cs typeface="Calibri"/>
              </a:rPr>
              <a:t>(</a:t>
            </a:r>
            <a:r>
              <a:rPr dirty="0" sz="2000">
                <a:latin typeface="Calibri"/>
                <a:cs typeface="Calibri"/>
              </a:rPr>
              <a:t>z)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4330" y="3277361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4" y="504444"/>
                </a:lnTo>
                <a:lnTo>
                  <a:pt x="1152144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287893" y="3314192"/>
            <a:ext cx="5219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G(s)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120645" y="3304413"/>
            <a:ext cx="7015480" cy="1731010"/>
            <a:chOff x="2120645" y="3304413"/>
            <a:chExt cx="7015480" cy="1731010"/>
          </a:xfrm>
        </p:grpSpPr>
        <p:sp>
          <p:nvSpPr>
            <p:cNvPr id="17" name="object 17"/>
            <p:cNvSpPr/>
            <p:nvPr/>
          </p:nvSpPr>
          <p:spPr>
            <a:xfrm>
              <a:off x="2626613" y="3313938"/>
              <a:ext cx="433070" cy="431800"/>
            </a:xfrm>
            <a:custGeom>
              <a:avLst/>
              <a:gdLst/>
              <a:ahLst/>
              <a:cxnLst/>
              <a:rect l="l" t="t" r="r" b="b"/>
              <a:pathLst>
                <a:path w="433069" h="431800">
                  <a:moveTo>
                    <a:pt x="0" y="215646"/>
                  </a:moveTo>
                  <a:lnTo>
                    <a:pt x="5716" y="166191"/>
                  </a:lnTo>
                  <a:lnTo>
                    <a:pt x="21998" y="120798"/>
                  </a:lnTo>
                  <a:lnTo>
                    <a:pt x="47546" y="80758"/>
                  </a:lnTo>
                  <a:lnTo>
                    <a:pt x="81060" y="47366"/>
                  </a:lnTo>
                  <a:lnTo>
                    <a:pt x="121242" y="21913"/>
                  </a:lnTo>
                  <a:lnTo>
                    <a:pt x="166791" y="5693"/>
                  </a:lnTo>
                  <a:lnTo>
                    <a:pt x="216408" y="0"/>
                  </a:lnTo>
                  <a:lnTo>
                    <a:pt x="266024" y="5693"/>
                  </a:lnTo>
                  <a:lnTo>
                    <a:pt x="311573" y="21913"/>
                  </a:lnTo>
                  <a:lnTo>
                    <a:pt x="351755" y="47366"/>
                  </a:lnTo>
                  <a:lnTo>
                    <a:pt x="385269" y="80758"/>
                  </a:lnTo>
                  <a:lnTo>
                    <a:pt x="410817" y="120798"/>
                  </a:lnTo>
                  <a:lnTo>
                    <a:pt x="427099" y="166191"/>
                  </a:lnTo>
                  <a:lnTo>
                    <a:pt x="432816" y="215646"/>
                  </a:lnTo>
                  <a:lnTo>
                    <a:pt x="427099" y="265100"/>
                  </a:lnTo>
                  <a:lnTo>
                    <a:pt x="410817" y="310493"/>
                  </a:lnTo>
                  <a:lnTo>
                    <a:pt x="385269" y="350533"/>
                  </a:lnTo>
                  <a:lnTo>
                    <a:pt x="351755" y="383925"/>
                  </a:lnTo>
                  <a:lnTo>
                    <a:pt x="311573" y="409378"/>
                  </a:lnTo>
                  <a:lnTo>
                    <a:pt x="266024" y="425598"/>
                  </a:lnTo>
                  <a:lnTo>
                    <a:pt x="216408" y="431292"/>
                  </a:lnTo>
                  <a:lnTo>
                    <a:pt x="166791" y="425598"/>
                  </a:lnTo>
                  <a:lnTo>
                    <a:pt x="121242" y="409378"/>
                  </a:lnTo>
                  <a:lnTo>
                    <a:pt x="81060" y="383925"/>
                  </a:lnTo>
                  <a:lnTo>
                    <a:pt x="47546" y="350533"/>
                  </a:lnTo>
                  <a:lnTo>
                    <a:pt x="21998" y="310493"/>
                  </a:lnTo>
                  <a:lnTo>
                    <a:pt x="5716" y="265100"/>
                  </a:lnTo>
                  <a:lnTo>
                    <a:pt x="0" y="215646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2120646" y="3490721"/>
              <a:ext cx="3586479" cy="76200"/>
            </a:xfrm>
            <a:custGeom>
              <a:avLst/>
              <a:gdLst/>
              <a:ahLst/>
              <a:cxnLst/>
              <a:rect l="l" t="t" r="r" b="b"/>
              <a:pathLst>
                <a:path w="3586479" h="76200">
                  <a:moveTo>
                    <a:pt x="506603" y="38100"/>
                  </a:moveTo>
                  <a:lnTo>
                    <a:pt x="487553" y="28575"/>
                  </a:lnTo>
                  <a:lnTo>
                    <a:pt x="430403" y="0"/>
                  </a:lnTo>
                  <a:lnTo>
                    <a:pt x="430403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430403" y="47625"/>
                  </a:lnTo>
                  <a:lnTo>
                    <a:pt x="430403" y="76200"/>
                  </a:lnTo>
                  <a:lnTo>
                    <a:pt x="487553" y="47625"/>
                  </a:lnTo>
                  <a:lnTo>
                    <a:pt x="506603" y="38100"/>
                  </a:lnTo>
                  <a:close/>
                </a:path>
                <a:path w="3586479" h="76200">
                  <a:moveTo>
                    <a:pt x="3586226" y="38100"/>
                  </a:moveTo>
                  <a:lnTo>
                    <a:pt x="3567176" y="28575"/>
                  </a:lnTo>
                  <a:lnTo>
                    <a:pt x="3510026" y="0"/>
                  </a:lnTo>
                  <a:lnTo>
                    <a:pt x="3510026" y="28575"/>
                  </a:lnTo>
                  <a:lnTo>
                    <a:pt x="2761488" y="28575"/>
                  </a:lnTo>
                  <a:lnTo>
                    <a:pt x="2761488" y="47625"/>
                  </a:lnTo>
                  <a:lnTo>
                    <a:pt x="3510026" y="47625"/>
                  </a:lnTo>
                  <a:lnTo>
                    <a:pt x="3510026" y="76200"/>
                  </a:lnTo>
                  <a:lnTo>
                    <a:pt x="3567176" y="47625"/>
                  </a:lnTo>
                  <a:lnTo>
                    <a:pt x="35862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74330" y="4522470"/>
              <a:ext cx="1152525" cy="502920"/>
            </a:xfrm>
            <a:custGeom>
              <a:avLst/>
              <a:gdLst/>
              <a:ahLst/>
              <a:cxnLst/>
              <a:rect l="l" t="t" r="r" b="b"/>
              <a:pathLst>
                <a:path w="1152525" h="502920">
                  <a:moveTo>
                    <a:pt x="0" y="502919"/>
                  </a:moveTo>
                  <a:lnTo>
                    <a:pt x="1152144" y="502919"/>
                  </a:lnTo>
                  <a:lnTo>
                    <a:pt x="1152144" y="0"/>
                  </a:lnTo>
                  <a:lnTo>
                    <a:pt x="0" y="0"/>
                  </a:lnTo>
                  <a:lnTo>
                    <a:pt x="0" y="502919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8289417" y="4559045"/>
            <a:ext cx="5207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H</a:t>
            </a:r>
            <a:r>
              <a:rPr dirty="0" sz="2400" spc="5">
                <a:latin typeface="Calibri"/>
                <a:cs typeface="Calibri"/>
              </a:rPr>
              <a:t>(</a:t>
            </a:r>
            <a:r>
              <a:rPr dirty="0" sz="2400" spc="-5">
                <a:latin typeface="Calibri"/>
                <a:cs typeface="Calibri"/>
              </a:rPr>
              <a:t>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804922" y="3490721"/>
            <a:ext cx="6560184" cy="1321435"/>
            <a:chOff x="2804922" y="3490721"/>
            <a:chExt cx="6560184" cy="1321435"/>
          </a:xfrm>
        </p:grpSpPr>
        <p:sp>
          <p:nvSpPr>
            <p:cNvPr id="22" name="object 22"/>
            <p:cNvSpPr/>
            <p:nvPr/>
          </p:nvSpPr>
          <p:spPr>
            <a:xfrm>
              <a:off x="3059430" y="3490721"/>
              <a:ext cx="671195" cy="76200"/>
            </a:xfrm>
            <a:custGeom>
              <a:avLst/>
              <a:gdLst/>
              <a:ahLst/>
              <a:cxnLst/>
              <a:rect l="l" t="t" r="r" b="b"/>
              <a:pathLst>
                <a:path w="671195" h="76200">
                  <a:moveTo>
                    <a:pt x="594741" y="0"/>
                  </a:moveTo>
                  <a:lnTo>
                    <a:pt x="594741" y="76200"/>
                  </a:lnTo>
                  <a:lnTo>
                    <a:pt x="651891" y="47625"/>
                  </a:lnTo>
                  <a:lnTo>
                    <a:pt x="607441" y="47625"/>
                  </a:lnTo>
                  <a:lnTo>
                    <a:pt x="607441" y="28575"/>
                  </a:lnTo>
                  <a:lnTo>
                    <a:pt x="651891" y="28575"/>
                  </a:lnTo>
                  <a:lnTo>
                    <a:pt x="594741" y="0"/>
                  </a:lnTo>
                  <a:close/>
                </a:path>
                <a:path w="671195" h="76200">
                  <a:moveTo>
                    <a:pt x="59474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594741" y="47625"/>
                  </a:lnTo>
                  <a:lnTo>
                    <a:pt x="594741" y="28575"/>
                  </a:lnTo>
                  <a:close/>
                </a:path>
                <a:path w="671195" h="76200">
                  <a:moveTo>
                    <a:pt x="651891" y="28575"/>
                  </a:moveTo>
                  <a:lnTo>
                    <a:pt x="607441" y="28575"/>
                  </a:lnTo>
                  <a:lnTo>
                    <a:pt x="607441" y="47625"/>
                  </a:lnTo>
                  <a:lnTo>
                    <a:pt x="651891" y="47625"/>
                  </a:lnTo>
                  <a:lnTo>
                    <a:pt x="670941" y="38100"/>
                  </a:lnTo>
                  <a:lnTo>
                    <a:pt x="65189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246113" y="4633721"/>
              <a:ext cx="392430" cy="140335"/>
            </a:xfrm>
            <a:custGeom>
              <a:avLst/>
              <a:gdLst/>
              <a:ahLst/>
              <a:cxnLst/>
              <a:rect l="l" t="t" r="r" b="b"/>
              <a:pathLst>
                <a:path w="392429" h="140335">
                  <a:moveTo>
                    <a:pt x="392303" y="139953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804922" y="3519296"/>
              <a:ext cx="6560184" cy="1292860"/>
            </a:xfrm>
            <a:custGeom>
              <a:avLst/>
              <a:gdLst/>
              <a:ahLst/>
              <a:cxnLst/>
              <a:rect l="l" t="t" r="r" b="b"/>
              <a:pathLst>
                <a:path w="6560184" h="1292860">
                  <a:moveTo>
                    <a:pt x="3401695" y="1244981"/>
                  </a:moveTo>
                  <a:lnTo>
                    <a:pt x="47625" y="1244981"/>
                  </a:lnTo>
                  <a:lnTo>
                    <a:pt x="47625" y="302133"/>
                  </a:lnTo>
                  <a:lnTo>
                    <a:pt x="76200" y="302133"/>
                  </a:lnTo>
                  <a:lnTo>
                    <a:pt x="69850" y="289433"/>
                  </a:lnTo>
                  <a:lnTo>
                    <a:pt x="38100" y="225933"/>
                  </a:lnTo>
                  <a:lnTo>
                    <a:pt x="0" y="302133"/>
                  </a:lnTo>
                  <a:lnTo>
                    <a:pt x="28575" y="302133"/>
                  </a:lnTo>
                  <a:lnTo>
                    <a:pt x="28575" y="1264031"/>
                  </a:lnTo>
                  <a:lnTo>
                    <a:pt x="3401695" y="1264031"/>
                  </a:lnTo>
                  <a:lnTo>
                    <a:pt x="3401695" y="1254506"/>
                  </a:lnTo>
                  <a:lnTo>
                    <a:pt x="3401695" y="1244981"/>
                  </a:lnTo>
                  <a:close/>
                </a:path>
                <a:path w="6560184" h="1292860">
                  <a:moveTo>
                    <a:pt x="5169281" y="1245108"/>
                  </a:moveTo>
                  <a:lnTo>
                    <a:pt x="3910584" y="1245108"/>
                  </a:lnTo>
                  <a:lnTo>
                    <a:pt x="3910584" y="1216533"/>
                  </a:lnTo>
                  <a:lnTo>
                    <a:pt x="3834384" y="1254633"/>
                  </a:lnTo>
                  <a:lnTo>
                    <a:pt x="3910584" y="1292733"/>
                  </a:lnTo>
                  <a:lnTo>
                    <a:pt x="3910584" y="1264158"/>
                  </a:lnTo>
                  <a:lnTo>
                    <a:pt x="5169281" y="1264158"/>
                  </a:lnTo>
                  <a:lnTo>
                    <a:pt x="5169281" y="1245108"/>
                  </a:lnTo>
                  <a:close/>
                </a:path>
                <a:path w="6560184" h="1292860">
                  <a:moveTo>
                    <a:pt x="6559677" y="0"/>
                  </a:moveTo>
                  <a:lnTo>
                    <a:pt x="6321552" y="0"/>
                  </a:lnTo>
                  <a:lnTo>
                    <a:pt x="6321552" y="19050"/>
                  </a:lnTo>
                  <a:lnTo>
                    <a:pt x="6540627" y="19050"/>
                  </a:lnTo>
                  <a:lnTo>
                    <a:pt x="6540627" y="1244600"/>
                  </a:lnTo>
                  <a:lnTo>
                    <a:pt x="6410452" y="1244600"/>
                  </a:lnTo>
                  <a:lnTo>
                    <a:pt x="6410452" y="1216025"/>
                  </a:lnTo>
                  <a:lnTo>
                    <a:pt x="6334252" y="1254125"/>
                  </a:lnTo>
                  <a:lnTo>
                    <a:pt x="6410452" y="1292225"/>
                  </a:lnTo>
                  <a:lnTo>
                    <a:pt x="6410452" y="1263650"/>
                  </a:lnTo>
                  <a:lnTo>
                    <a:pt x="6559677" y="1263650"/>
                  </a:lnTo>
                  <a:lnTo>
                    <a:pt x="6559677" y="1254125"/>
                  </a:lnTo>
                  <a:lnTo>
                    <a:pt x="6559677" y="1244600"/>
                  </a:lnTo>
                  <a:lnTo>
                    <a:pt x="6559677" y="19050"/>
                  </a:lnTo>
                  <a:lnTo>
                    <a:pt x="6559677" y="9525"/>
                  </a:lnTo>
                  <a:lnTo>
                    <a:pt x="65596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5706617" y="3277361"/>
            <a:ext cx="1152525" cy="5048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3810" rIns="0" bIns="0" rtlCol="0" vert="horz">
            <a:spAutoFit/>
          </a:bodyPr>
          <a:lstStyle/>
          <a:p>
            <a:pPr marL="410845" marR="146685" indent="-256540">
              <a:lnSpc>
                <a:spcPts val="1920"/>
              </a:lnSpc>
              <a:spcBef>
                <a:spcPts val="30"/>
              </a:spcBef>
            </a:pP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enci</a:t>
            </a:r>
            <a:r>
              <a:rPr dirty="0" sz="160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858761" y="3490721"/>
            <a:ext cx="1115060" cy="76200"/>
          </a:xfrm>
          <a:custGeom>
            <a:avLst/>
            <a:gdLst/>
            <a:ahLst/>
            <a:cxnLst/>
            <a:rect l="l" t="t" r="r" b="b"/>
            <a:pathLst>
              <a:path w="1115059" h="76200">
                <a:moveTo>
                  <a:pt x="1038352" y="0"/>
                </a:moveTo>
                <a:lnTo>
                  <a:pt x="1038352" y="76200"/>
                </a:lnTo>
                <a:lnTo>
                  <a:pt x="1095502" y="47625"/>
                </a:lnTo>
                <a:lnTo>
                  <a:pt x="1051052" y="47625"/>
                </a:lnTo>
                <a:lnTo>
                  <a:pt x="1051052" y="28575"/>
                </a:lnTo>
                <a:lnTo>
                  <a:pt x="1095502" y="28575"/>
                </a:lnTo>
                <a:lnTo>
                  <a:pt x="1038352" y="0"/>
                </a:lnTo>
                <a:close/>
              </a:path>
              <a:path w="1115059" h="76200">
                <a:moveTo>
                  <a:pt x="103835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38352" y="47625"/>
                </a:lnTo>
                <a:lnTo>
                  <a:pt x="1038352" y="28575"/>
                </a:lnTo>
                <a:close/>
              </a:path>
              <a:path w="1115059" h="76200">
                <a:moveTo>
                  <a:pt x="1095502" y="28575"/>
                </a:moveTo>
                <a:lnTo>
                  <a:pt x="1051052" y="28575"/>
                </a:lnTo>
                <a:lnTo>
                  <a:pt x="1051052" y="47625"/>
                </a:lnTo>
                <a:lnTo>
                  <a:pt x="1095502" y="47625"/>
                </a:lnTo>
                <a:lnTo>
                  <a:pt x="1114552" y="38100"/>
                </a:lnTo>
                <a:lnTo>
                  <a:pt x="109550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931923" y="3147821"/>
            <a:ext cx="4775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129788" y="3147821"/>
            <a:ext cx="49275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93004" y="3147821"/>
            <a:ext cx="49910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01258" y="4852873"/>
            <a:ext cx="843280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Muestreo</a:t>
            </a:r>
            <a:endParaRPr sz="1600">
              <a:latin typeface="Calibri"/>
              <a:cs typeface="Calibri"/>
            </a:endParaRPr>
          </a:p>
          <a:p>
            <a:pPr algn="ctr" marL="44450">
              <a:lnSpc>
                <a:spcPct val="100000"/>
              </a:lnSpc>
              <a:spcBef>
                <a:spcPts val="5"/>
              </a:spcBef>
            </a:pP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600" spc="-35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83220" y="3131311"/>
            <a:ext cx="3994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346438" y="3147821"/>
            <a:ext cx="3644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88385" y="4385894"/>
            <a:ext cx="48260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625089" y="3619246"/>
            <a:ext cx="1035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 i="1">
                <a:latin typeface="Calibri"/>
                <a:cs typeface="Calibri"/>
              </a:rPr>
              <a:t>-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7098792" y="1979676"/>
            <a:ext cx="2988945" cy="3474720"/>
            <a:chOff x="7098792" y="1979676"/>
            <a:chExt cx="2988945" cy="3474720"/>
          </a:xfrm>
        </p:grpSpPr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08647" y="2660920"/>
              <a:ext cx="990491" cy="403762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098792" y="1979676"/>
              <a:ext cx="2988945" cy="3474720"/>
            </a:xfrm>
            <a:custGeom>
              <a:avLst/>
              <a:gdLst/>
              <a:ahLst/>
              <a:cxnLst/>
              <a:rect l="l" t="t" r="r" b="b"/>
              <a:pathLst>
                <a:path w="2988945" h="3474720">
                  <a:moveTo>
                    <a:pt x="2490469" y="0"/>
                  </a:moveTo>
                  <a:lnTo>
                    <a:pt x="498093" y="0"/>
                  </a:lnTo>
                  <a:lnTo>
                    <a:pt x="450125" y="2280"/>
                  </a:lnTo>
                  <a:lnTo>
                    <a:pt x="403446" y="8981"/>
                  </a:lnTo>
                  <a:lnTo>
                    <a:pt x="358266" y="19895"/>
                  </a:lnTo>
                  <a:lnTo>
                    <a:pt x="314793" y="34813"/>
                  </a:lnTo>
                  <a:lnTo>
                    <a:pt x="273236" y="53525"/>
                  </a:lnTo>
                  <a:lnTo>
                    <a:pt x="233804" y="75824"/>
                  </a:lnTo>
                  <a:lnTo>
                    <a:pt x="196706" y="101500"/>
                  </a:lnTo>
                  <a:lnTo>
                    <a:pt x="162150" y="130345"/>
                  </a:lnTo>
                  <a:lnTo>
                    <a:pt x="130345" y="162150"/>
                  </a:lnTo>
                  <a:lnTo>
                    <a:pt x="101500" y="196706"/>
                  </a:lnTo>
                  <a:lnTo>
                    <a:pt x="75824" y="233804"/>
                  </a:lnTo>
                  <a:lnTo>
                    <a:pt x="53525" y="273236"/>
                  </a:lnTo>
                  <a:lnTo>
                    <a:pt x="34813" y="314793"/>
                  </a:lnTo>
                  <a:lnTo>
                    <a:pt x="19895" y="358266"/>
                  </a:lnTo>
                  <a:lnTo>
                    <a:pt x="8981" y="403446"/>
                  </a:lnTo>
                  <a:lnTo>
                    <a:pt x="2280" y="450125"/>
                  </a:lnTo>
                  <a:lnTo>
                    <a:pt x="0" y="498094"/>
                  </a:lnTo>
                  <a:lnTo>
                    <a:pt x="0" y="2976626"/>
                  </a:lnTo>
                  <a:lnTo>
                    <a:pt x="2280" y="3024594"/>
                  </a:lnTo>
                  <a:lnTo>
                    <a:pt x="8981" y="3071273"/>
                  </a:lnTo>
                  <a:lnTo>
                    <a:pt x="19895" y="3116453"/>
                  </a:lnTo>
                  <a:lnTo>
                    <a:pt x="34813" y="3159926"/>
                  </a:lnTo>
                  <a:lnTo>
                    <a:pt x="53525" y="3201483"/>
                  </a:lnTo>
                  <a:lnTo>
                    <a:pt x="75824" y="3240915"/>
                  </a:lnTo>
                  <a:lnTo>
                    <a:pt x="101500" y="3278013"/>
                  </a:lnTo>
                  <a:lnTo>
                    <a:pt x="130345" y="3312569"/>
                  </a:lnTo>
                  <a:lnTo>
                    <a:pt x="162150" y="3344374"/>
                  </a:lnTo>
                  <a:lnTo>
                    <a:pt x="196706" y="3373219"/>
                  </a:lnTo>
                  <a:lnTo>
                    <a:pt x="233804" y="3398895"/>
                  </a:lnTo>
                  <a:lnTo>
                    <a:pt x="273236" y="3421194"/>
                  </a:lnTo>
                  <a:lnTo>
                    <a:pt x="314793" y="3439906"/>
                  </a:lnTo>
                  <a:lnTo>
                    <a:pt x="358266" y="3454824"/>
                  </a:lnTo>
                  <a:lnTo>
                    <a:pt x="403446" y="3465738"/>
                  </a:lnTo>
                  <a:lnTo>
                    <a:pt x="450125" y="3472439"/>
                  </a:lnTo>
                  <a:lnTo>
                    <a:pt x="498093" y="3474720"/>
                  </a:lnTo>
                  <a:lnTo>
                    <a:pt x="2490469" y="3474720"/>
                  </a:lnTo>
                  <a:lnTo>
                    <a:pt x="2538438" y="3472439"/>
                  </a:lnTo>
                  <a:lnTo>
                    <a:pt x="2585117" y="3465738"/>
                  </a:lnTo>
                  <a:lnTo>
                    <a:pt x="2630297" y="3454824"/>
                  </a:lnTo>
                  <a:lnTo>
                    <a:pt x="2673770" y="3439906"/>
                  </a:lnTo>
                  <a:lnTo>
                    <a:pt x="2715327" y="3421194"/>
                  </a:lnTo>
                  <a:lnTo>
                    <a:pt x="2754759" y="3398895"/>
                  </a:lnTo>
                  <a:lnTo>
                    <a:pt x="2791857" y="3373219"/>
                  </a:lnTo>
                  <a:lnTo>
                    <a:pt x="2826413" y="3344374"/>
                  </a:lnTo>
                  <a:lnTo>
                    <a:pt x="2858218" y="3312569"/>
                  </a:lnTo>
                  <a:lnTo>
                    <a:pt x="2887063" y="3278013"/>
                  </a:lnTo>
                  <a:lnTo>
                    <a:pt x="2912739" y="3240915"/>
                  </a:lnTo>
                  <a:lnTo>
                    <a:pt x="2935038" y="3201483"/>
                  </a:lnTo>
                  <a:lnTo>
                    <a:pt x="2953750" y="3159926"/>
                  </a:lnTo>
                  <a:lnTo>
                    <a:pt x="2968668" y="3116453"/>
                  </a:lnTo>
                  <a:lnTo>
                    <a:pt x="2979582" y="3071273"/>
                  </a:lnTo>
                  <a:lnTo>
                    <a:pt x="2986283" y="3024594"/>
                  </a:lnTo>
                  <a:lnTo>
                    <a:pt x="2988563" y="2976626"/>
                  </a:lnTo>
                  <a:lnTo>
                    <a:pt x="2988563" y="498094"/>
                  </a:lnTo>
                  <a:lnTo>
                    <a:pt x="2986283" y="450125"/>
                  </a:lnTo>
                  <a:lnTo>
                    <a:pt x="2979582" y="403446"/>
                  </a:lnTo>
                  <a:lnTo>
                    <a:pt x="2968668" y="358266"/>
                  </a:lnTo>
                  <a:lnTo>
                    <a:pt x="2953750" y="314793"/>
                  </a:lnTo>
                  <a:lnTo>
                    <a:pt x="2935038" y="273236"/>
                  </a:lnTo>
                  <a:lnTo>
                    <a:pt x="2912739" y="233804"/>
                  </a:lnTo>
                  <a:lnTo>
                    <a:pt x="2887063" y="196706"/>
                  </a:lnTo>
                  <a:lnTo>
                    <a:pt x="2858218" y="162150"/>
                  </a:lnTo>
                  <a:lnTo>
                    <a:pt x="2826413" y="130345"/>
                  </a:lnTo>
                  <a:lnTo>
                    <a:pt x="2791857" y="101500"/>
                  </a:lnTo>
                  <a:lnTo>
                    <a:pt x="2754759" y="75824"/>
                  </a:lnTo>
                  <a:lnTo>
                    <a:pt x="2715327" y="53525"/>
                  </a:lnTo>
                  <a:lnTo>
                    <a:pt x="2673770" y="34813"/>
                  </a:lnTo>
                  <a:lnTo>
                    <a:pt x="2630297" y="19895"/>
                  </a:lnTo>
                  <a:lnTo>
                    <a:pt x="2585117" y="8981"/>
                  </a:lnTo>
                  <a:lnTo>
                    <a:pt x="2538438" y="2280"/>
                  </a:lnTo>
                  <a:lnTo>
                    <a:pt x="2490469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7720965" y="2138934"/>
            <a:ext cx="1743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físico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596890" y="3138677"/>
            <a:ext cx="1344295" cy="756285"/>
          </a:xfrm>
          <a:custGeom>
            <a:avLst/>
            <a:gdLst/>
            <a:ahLst/>
            <a:cxnLst/>
            <a:rect l="l" t="t" r="r" b="b"/>
            <a:pathLst>
              <a:path w="1344295" h="756285">
                <a:moveTo>
                  <a:pt x="0" y="125984"/>
                </a:moveTo>
                <a:lnTo>
                  <a:pt x="9898" y="76938"/>
                </a:lnTo>
                <a:lnTo>
                  <a:pt x="36893" y="36893"/>
                </a:lnTo>
                <a:lnTo>
                  <a:pt x="76938" y="9898"/>
                </a:lnTo>
                <a:lnTo>
                  <a:pt x="125984" y="0"/>
                </a:lnTo>
                <a:lnTo>
                  <a:pt x="1218184" y="0"/>
                </a:lnTo>
                <a:lnTo>
                  <a:pt x="1267229" y="9898"/>
                </a:lnTo>
                <a:lnTo>
                  <a:pt x="1307274" y="36893"/>
                </a:lnTo>
                <a:lnTo>
                  <a:pt x="1334269" y="76938"/>
                </a:lnTo>
                <a:lnTo>
                  <a:pt x="1344167" y="125984"/>
                </a:lnTo>
                <a:lnTo>
                  <a:pt x="1344167" y="629920"/>
                </a:lnTo>
                <a:lnTo>
                  <a:pt x="1334269" y="678965"/>
                </a:lnTo>
                <a:lnTo>
                  <a:pt x="1307274" y="719010"/>
                </a:lnTo>
                <a:lnTo>
                  <a:pt x="1267229" y="746005"/>
                </a:lnTo>
                <a:lnTo>
                  <a:pt x="1218184" y="755904"/>
                </a:lnTo>
                <a:lnTo>
                  <a:pt x="125984" y="755904"/>
                </a:lnTo>
                <a:lnTo>
                  <a:pt x="76938" y="746005"/>
                </a:lnTo>
                <a:lnTo>
                  <a:pt x="36893" y="719010"/>
                </a:lnTo>
                <a:lnTo>
                  <a:pt x="9898" y="678965"/>
                </a:lnTo>
                <a:lnTo>
                  <a:pt x="0" y="629920"/>
                </a:lnTo>
                <a:lnTo>
                  <a:pt x="0" y="125984"/>
                </a:lnTo>
                <a:close/>
              </a:path>
            </a:pathLst>
          </a:custGeom>
          <a:ln w="2857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Diseño</a:t>
            </a:r>
            <a:r>
              <a:rPr dirty="0"/>
              <a:t> </a:t>
            </a:r>
            <a:r>
              <a:rPr dirty="0" spc="-10"/>
              <a:t>de</a:t>
            </a:r>
            <a:r>
              <a:rPr dirty="0" spc="5"/>
              <a:t> </a:t>
            </a:r>
            <a:r>
              <a:rPr dirty="0" spc="-10"/>
              <a:t>reguladores </a:t>
            </a:r>
            <a:r>
              <a:rPr dirty="0" spc="-15"/>
              <a:t>mediante</a:t>
            </a:r>
            <a:r>
              <a:rPr dirty="0" spc="5"/>
              <a:t> </a:t>
            </a:r>
            <a:r>
              <a:rPr dirty="0"/>
              <a:t>la</a:t>
            </a:r>
            <a:r>
              <a:rPr dirty="0" spc="10"/>
              <a:t> </a:t>
            </a:r>
            <a:r>
              <a:rPr dirty="0" spc="-15"/>
              <a:t>respuesta</a:t>
            </a:r>
            <a:r>
              <a:rPr dirty="0" spc="10"/>
              <a:t> </a:t>
            </a:r>
            <a:r>
              <a:rPr dirty="0" spc="-5"/>
              <a:t>en</a:t>
            </a:r>
            <a:r>
              <a:rPr dirty="0" spc="5"/>
              <a:t> </a:t>
            </a:r>
            <a:r>
              <a:rPr dirty="0" spc="-10"/>
              <a:t>frecuencia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159230"/>
            <a:ext cx="11159490" cy="190500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8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Diseño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regulador:</a:t>
            </a:r>
            <a:endParaRPr sz="2000">
              <a:latin typeface="Calibri"/>
              <a:cs typeface="Calibri"/>
            </a:endParaRPr>
          </a:p>
          <a:p>
            <a:pPr marL="527685" indent="-515620">
              <a:lnSpc>
                <a:spcPct val="100000"/>
              </a:lnSpc>
              <a:spcBef>
                <a:spcPts val="755"/>
              </a:spcBef>
              <a:buAutoNum type="arabicPeriod"/>
              <a:tabLst>
                <a:tab pos="527685" algn="l"/>
                <a:tab pos="528320" algn="l"/>
              </a:tabLst>
            </a:pPr>
            <a:r>
              <a:rPr dirty="0" sz="2000" spc="-5">
                <a:latin typeface="Calibri"/>
                <a:cs typeface="Calibri"/>
              </a:rPr>
              <a:t>Obtener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diagrama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Bode </a:t>
            </a:r>
            <a:r>
              <a:rPr dirty="0" sz="2000" spc="-5">
                <a:latin typeface="Calibri"/>
                <a:cs typeface="Calibri"/>
              </a:rPr>
              <a:t>las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constantes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error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estático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márgenes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endParaRPr sz="2000">
              <a:latin typeface="Calibri"/>
              <a:cs typeface="Calibri"/>
            </a:endParaRPr>
          </a:p>
          <a:p>
            <a:pPr marL="527685" indent="-515620">
              <a:lnSpc>
                <a:spcPct val="100000"/>
              </a:lnSpc>
              <a:spcBef>
                <a:spcPts val="770"/>
              </a:spcBef>
              <a:buAutoNum type="arabicPeriod"/>
              <a:tabLst>
                <a:tab pos="527685" algn="l"/>
                <a:tab pos="528320" algn="l"/>
              </a:tabLst>
            </a:pP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zona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bajas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frecuencias,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determinar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controlador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constante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error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dada</a:t>
            </a:r>
            <a:endParaRPr sz="2000">
              <a:latin typeface="Calibri"/>
              <a:cs typeface="Calibri"/>
            </a:endParaRPr>
          </a:p>
          <a:p>
            <a:pPr marL="527685" marR="148590" indent="-515620">
              <a:lnSpc>
                <a:spcPts val="2160"/>
              </a:lnSpc>
              <a:spcBef>
                <a:spcPts val="1030"/>
              </a:spcBef>
              <a:buAutoNum type="arabicPeriod"/>
              <a:tabLst>
                <a:tab pos="527685" algn="l"/>
                <a:tab pos="528320" algn="l"/>
              </a:tabLst>
            </a:pPr>
            <a:r>
              <a:rPr dirty="0" sz="2000" spc="-5">
                <a:latin typeface="Calibri"/>
                <a:cs typeface="Calibri"/>
              </a:rPr>
              <a:t>Ubicar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5">
                <a:latin typeface="Calibri"/>
                <a:cs typeface="Calibri"/>
              </a:rPr>
              <a:t>polos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red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compensación</a:t>
            </a:r>
            <a:r>
              <a:rPr dirty="0" sz="2000" spc="-10">
                <a:latin typeface="Calibri"/>
                <a:cs typeface="Calibri"/>
              </a:rPr>
              <a:t> (adelanto-atraso)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técnicas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control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13585" y="3274186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0" y="0"/>
                </a:moveTo>
                <a:lnTo>
                  <a:pt x="215519" y="9525"/>
                </a:lnTo>
                <a:lnTo>
                  <a:pt x="229139" y="15503"/>
                </a:lnTo>
                <a:lnTo>
                  <a:pt x="240855" y="23733"/>
                </a:lnTo>
                <a:lnTo>
                  <a:pt x="264666" y="61706"/>
                </a:lnTo>
                <a:lnTo>
                  <a:pt x="272541" y="116712"/>
                </a:lnTo>
                <a:lnTo>
                  <a:pt x="271662" y="137479"/>
                </a:lnTo>
                <a:lnTo>
                  <a:pt x="258571" y="188467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4" y="117983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2"/>
                </a:lnTo>
                <a:lnTo>
                  <a:pt x="235944" y="6163"/>
                </a:lnTo>
                <a:lnTo>
                  <a:pt x="218820" y="0"/>
                </a:lnTo>
                <a:close/>
              </a:path>
              <a:path w="294005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711321" y="3274186"/>
            <a:ext cx="361315" cy="236220"/>
          </a:xfrm>
          <a:custGeom>
            <a:avLst/>
            <a:gdLst/>
            <a:ahLst/>
            <a:cxnLst/>
            <a:rect l="l" t="t" r="r" b="b"/>
            <a:pathLst>
              <a:path w="361314" h="236220">
                <a:moveTo>
                  <a:pt x="285876" y="0"/>
                </a:moveTo>
                <a:lnTo>
                  <a:pt x="282575" y="9525"/>
                </a:lnTo>
                <a:lnTo>
                  <a:pt x="296195" y="15503"/>
                </a:lnTo>
                <a:lnTo>
                  <a:pt x="307911" y="23733"/>
                </a:lnTo>
                <a:lnTo>
                  <a:pt x="331722" y="61706"/>
                </a:lnTo>
                <a:lnTo>
                  <a:pt x="339598" y="116712"/>
                </a:lnTo>
                <a:lnTo>
                  <a:pt x="338718" y="137479"/>
                </a:lnTo>
                <a:lnTo>
                  <a:pt x="325627" y="188467"/>
                </a:lnTo>
                <a:lnTo>
                  <a:pt x="296338" y="220257"/>
                </a:lnTo>
                <a:lnTo>
                  <a:pt x="282955" y="226187"/>
                </a:lnTo>
                <a:lnTo>
                  <a:pt x="285876" y="235712"/>
                </a:lnTo>
                <a:lnTo>
                  <a:pt x="330971" y="208994"/>
                </a:lnTo>
                <a:lnTo>
                  <a:pt x="356219" y="159607"/>
                </a:lnTo>
                <a:lnTo>
                  <a:pt x="361061" y="117983"/>
                </a:lnTo>
                <a:lnTo>
                  <a:pt x="359846" y="96335"/>
                </a:lnTo>
                <a:lnTo>
                  <a:pt x="350131" y="57993"/>
                </a:lnTo>
                <a:lnTo>
                  <a:pt x="317992" y="15112"/>
                </a:lnTo>
                <a:lnTo>
                  <a:pt x="303000" y="6163"/>
                </a:lnTo>
                <a:lnTo>
                  <a:pt x="285876" y="0"/>
                </a:lnTo>
                <a:close/>
              </a:path>
              <a:path w="361314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73786" y="3198113"/>
            <a:ext cx="829246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27685" algn="l"/>
                <a:tab pos="2010410" algn="l"/>
                <a:tab pos="3778885" algn="l"/>
              </a:tabLst>
            </a:pPr>
            <a:r>
              <a:rPr dirty="0" sz="2000">
                <a:latin typeface="Calibri"/>
                <a:cs typeface="Calibri"/>
              </a:rPr>
              <a:t>4.	</a:t>
            </a:r>
            <a:r>
              <a:rPr dirty="0" sz="2000" spc="-5">
                <a:latin typeface="Calibri"/>
                <a:cs typeface="Calibri"/>
              </a:rPr>
              <a:t>Obtener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8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>
                <a:latin typeface="Calibri"/>
                <a:cs typeface="Calibri"/>
              </a:rPr>
              <a:t>a partir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mbria Math"/>
                <a:cs typeface="Cambria Math"/>
              </a:rPr>
              <a:t>𝐺</a:t>
            </a:r>
            <a:r>
              <a:rPr dirty="0" sz="2000" spc="4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𝑤	</a:t>
            </a:r>
            <a:r>
              <a:rPr dirty="0" sz="2000" spc="-5">
                <a:latin typeface="Calibri"/>
                <a:cs typeface="Calibri"/>
              </a:rPr>
              <a:t>deshaciendo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bilineal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𝑤</a:t>
            </a:r>
            <a:r>
              <a:rPr dirty="0" sz="2000" spc="1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722741" y="3383660"/>
            <a:ext cx="508000" cy="17145"/>
          </a:xfrm>
          <a:custGeom>
            <a:avLst/>
            <a:gdLst/>
            <a:ahLst/>
            <a:cxnLst/>
            <a:rect l="l" t="t" r="r" b="b"/>
            <a:pathLst>
              <a:path w="508000" h="17145">
                <a:moveTo>
                  <a:pt x="120396" y="0"/>
                </a:moveTo>
                <a:lnTo>
                  <a:pt x="0" y="0"/>
                </a:lnTo>
                <a:lnTo>
                  <a:pt x="0" y="16764"/>
                </a:lnTo>
                <a:lnTo>
                  <a:pt x="120396" y="16764"/>
                </a:lnTo>
                <a:lnTo>
                  <a:pt x="120396" y="0"/>
                </a:lnTo>
                <a:close/>
              </a:path>
              <a:path w="508000" h="17145">
                <a:moveTo>
                  <a:pt x="507492" y="0"/>
                </a:moveTo>
                <a:lnTo>
                  <a:pt x="161544" y="0"/>
                </a:lnTo>
                <a:lnTo>
                  <a:pt x="161544" y="16764"/>
                </a:lnTo>
                <a:lnTo>
                  <a:pt x="507492" y="16764"/>
                </a:lnTo>
                <a:lnTo>
                  <a:pt x="5074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717406" y="3117342"/>
            <a:ext cx="5283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2</a:t>
            </a:r>
            <a:r>
              <a:rPr dirty="0" sz="1450" spc="-15">
                <a:latin typeface="Cambria Math"/>
                <a:cs typeface="Cambria Math"/>
              </a:rPr>
              <a:t> </a:t>
            </a:r>
            <a:r>
              <a:rPr dirty="0" sz="1450" spc="45">
                <a:latin typeface="Cambria Math"/>
                <a:cs typeface="Cambria Math"/>
              </a:rPr>
              <a:t>𝑧−1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8711310" y="3394709"/>
            <a:ext cx="53403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35">
                <a:latin typeface="Cambria Math"/>
                <a:cs typeface="Cambria Math"/>
              </a:rPr>
              <a:t>𝑇</a:t>
            </a:r>
            <a:r>
              <a:rPr dirty="0" sz="1450" spc="-25">
                <a:latin typeface="Cambria Math"/>
                <a:cs typeface="Cambria Math"/>
              </a:rPr>
              <a:t> </a:t>
            </a:r>
            <a:r>
              <a:rPr dirty="0" sz="1450" spc="45">
                <a:latin typeface="Cambria Math"/>
                <a:cs typeface="Cambria Math"/>
              </a:rPr>
              <a:t>𝑧+1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Metodología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450405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2192782" y="1071117"/>
            <a:ext cx="5908040" cy="936625"/>
            <a:chOff x="2192782" y="1071117"/>
            <a:chExt cx="5908040" cy="936625"/>
          </a:xfrm>
        </p:grpSpPr>
        <p:sp>
          <p:nvSpPr>
            <p:cNvPr id="5" name="object 5"/>
            <p:cNvSpPr/>
            <p:nvPr/>
          </p:nvSpPr>
          <p:spPr>
            <a:xfrm>
              <a:off x="2199132" y="1077467"/>
              <a:ext cx="5895340" cy="923925"/>
            </a:xfrm>
            <a:custGeom>
              <a:avLst/>
              <a:gdLst/>
              <a:ahLst/>
              <a:cxnLst/>
              <a:rect l="l" t="t" r="r" b="b"/>
              <a:pathLst>
                <a:path w="5895340" h="923925">
                  <a:moveTo>
                    <a:pt x="0" y="923543"/>
                  </a:moveTo>
                  <a:lnTo>
                    <a:pt x="5894832" y="923543"/>
                  </a:lnTo>
                  <a:lnTo>
                    <a:pt x="5894832" y="0"/>
                  </a:lnTo>
                  <a:lnTo>
                    <a:pt x="0" y="0"/>
                  </a:lnTo>
                  <a:lnTo>
                    <a:pt x="0" y="923543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2491740" y="1444751"/>
              <a:ext cx="259079" cy="212090"/>
            </a:xfrm>
            <a:custGeom>
              <a:avLst/>
              <a:gdLst/>
              <a:ahLst/>
              <a:cxnLst/>
              <a:rect l="l" t="t" r="r" b="b"/>
              <a:pathLst>
                <a:path w="259080" h="212089">
                  <a:moveTo>
                    <a:pt x="191389" y="0"/>
                  </a:moveTo>
                  <a:lnTo>
                    <a:pt x="188468" y="8636"/>
                  </a:lnTo>
                  <a:lnTo>
                    <a:pt x="200681" y="13946"/>
                  </a:lnTo>
                  <a:lnTo>
                    <a:pt x="211216" y="21304"/>
                  </a:lnTo>
                  <a:lnTo>
                    <a:pt x="232630" y="55429"/>
                  </a:lnTo>
                  <a:lnTo>
                    <a:pt x="239649" y="104775"/>
                  </a:lnTo>
                  <a:lnTo>
                    <a:pt x="238863" y="123517"/>
                  </a:lnTo>
                  <a:lnTo>
                    <a:pt x="227076" y="169290"/>
                  </a:lnTo>
                  <a:lnTo>
                    <a:pt x="200822" y="197865"/>
                  </a:lnTo>
                  <a:lnTo>
                    <a:pt x="188722" y="203200"/>
                  </a:lnTo>
                  <a:lnTo>
                    <a:pt x="191389" y="211709"/>
                  </a:lnTo>
                  <a:lnTo>
                    <a:pt x="231911" y="187705"/>
                  </a:lnTo>
                  <a:lnTo>
                    <a:pt x="254587" y="143335"/>
                  </a:lnTo>
                  <a:lnTo>
                    <a:pt x="258953" y="105918"/>
                  </a:lnTo>
                  <a:lnTo>
                    <a:pt x="257859" y="86536"/>
                  </a:lnTo>
                  <a:lnTo>
                    <a:pt x="241554" y="37084"/>
                  </a:lnTo>
                  <a:lnTo>
                    <a:pt x="206746" y="5544"/>
                  </a:lnTo>
                  <a:lnTo>
                    <a:pt x="191389" y="0"/>
                  </a:lnTo>
                  <a:close/>
                </a:path>
                <a:path w="259080" h="212089">
                  <a:moveTo>
                    <a:pt x="67564" y="0"/>
                  </a:moveTo>
                  <a:lnTo>
                    <a:pt x="27219" y="24110"/>
                  </a:lnTo>
                  <a:lnTo>
                    <a:pt x="4381" y="68595"/>
                  </a:lnTo>
                  <a:lnTo>
                    <a:pt x="0" y="105918"/>
                  </a:lnTo>
                  <a:lnTo>
                    <a:pt x="1095" y="125370"/>
                  </a:lnTo>
                  <a:lnTo>
                    <a:pt x="17526" y="174751"/>
                  </a:lnTo>
                  <a:lnTo>
                    <a:pt x="52208" y="206184"/>
                  </a:lnTo>
                  <a:lnTo>
                    <a:pt x="67564" y="211709"/>
                  </a:lnTo>
                  <a:lnTo>
                    <a:pt x="70231" y="203200"/>
                  </a:lnTo>
                  <a:lnTo>
                    <a:pt x="58183" y="197865"/>
                  </a:lnTo>
                  <a:lnTo>
                    <a:pt x="47767" y="190436"/>
                  </a:lnTo>
                  <a:lnTo>
                    <a:pt x="26376" y="155763"/>
                  </a:lnTo>
                  <a:lnTo>
                    <a:pt x="19304" y="104775"/>
                  </a:lnTo>
                  <a:lnTo>
                    <a:pt x="20089" y="86723"/>
                  </a:lnTo>
                  <a:lnTo>
                    <a:pt x="31877" y="42163"/>
                  </a:lnTo>
                  <a:lnTo>
                    <a:pt x="58398" y="13946"/>
                  </a:lnTo>
                  <a:lnTo>
                    <a:pt x="70612" y="8636"/>
                  </a:lnTo>
                  <a:lnTo>
                    <a:pt x="67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2203704" y="1374394"/>
            <a:ext cx="5067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25">
                <a:latin typeface="Cambria Math"/>
                <a:cs typeface="Cambria Math"/>
              </a:rPr>
              <a:t>𝐺</a:t>
            </a:r>
            <a:r>
              <a:rPr dirty="0" baseline="-14957" sz="1950" spc="-37">
                <a:latin typeface="Cambria Math"/>
                <a:cs typeface="Cambria Math"/>
              </a:rPr>
              <a:t>𝑐</a:t>
            </a:r>
            <a:r>
              <a:rPr dirty="0" baseline="-14957" sz="1950" spc="7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798317" y="1374394"/>
            <a:ext cx="7010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40">
                <a:latin typeface="Cambria Math"/>
                <a:cs typeface="Cambria Math"/>
              </a:rPr>
              <a:t> </a:t>
            </a:r>
            <a:r>
              <a:rPr dirty="0" sz="1800" spc="-30">
                <a:latin typeface="Cambria Math"/>
                <a:cs typeface="Cambria Math"/>
              </a:rPr>
              <a:t>𝐾</a:t>
            </a:r>
            <a:r>
              <a:rPr dirty="0" baseline="-14957" sz="1950" spc="-44">
                <a:latin typeface="Cambria Math"/>
                <a:cs typeface="Cambria Math"/>
              </a:rPr>
              <a:t>𝐴</a:t>
            </a:r>
            <a:r>
              <a:rPr dirty="0" sz="1800" spc="-3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04946" y="1542033"/>
            <a:ext cx="784860" cy="15240"/>
          </a:xfrm>
          <a:custGeom>
            <a:avLst/>
            <a:gdLst/>
            <a:ahLst/>
            <a:cxnLst/>
            <a:rect l="l" t="t" r="r" b="b"/>
            <a:pathLst>
              <a:path w="784860" h="15240">
                <a:moveTo>
                  <a:pt x="784860" y="0"/>
                </a:moveTo>
                <a:lnTo>
                  <a:pt x="0" y="0"/>
                </a:lnTo>
                <a:lnTo>
                  <a:pt x="0" y="15239"/>
                </a:lnTo>
                <a:lnTo>
                  <a:pt x="784860" y="15239"/>
                </a:lnTo>
                <a:lnTo>
                  <a:pt x="784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561334" y="1200099"/>
            <a:ext cx="67183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52695" y="1157427"/>
            <a:ext cx="59499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u="sng" baseline="32407" sz="27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endParaRPr baseline="32407" sz="27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84115" y="1499361"/>
            <a:ext cx="7372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32407" sz="2700">
                <a:latin typeface="Cambria Math"/>
                <a:cs typeface="Cambria Math"/>
              </a:rPr>
              <a:t>𝑠</a:t>
            </a:r>
            <a:r>
              <a:rPr dirty="0" baseline="-32407" sz="2700" spc="44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+</a:t>
            </a:r>
            <a:r>
              <a:rPr dirty="0" u="sng" sz="1800" spc="14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sz="1800" spc="19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5686" y="1624234"/>
            <a:ext cx="11261090" cy="1944370"/>
          </a:xfrm>
          <a:prstGeom prst="rect">
            <a:avLst/>
          </a:prstGeom>
        </p:spPr>
        <p:txBody>
          <a:bodyPr wrap="square" lIns="0" tIns="135890" rIns="0" bIns="0" rtlCol="0" vert="horz">
            <a:spAutoFit/>
          </a:bodyPr>
          <a:lstStyle/>
          <a:p>
            <a:pPr algn="ctr" marR="838200">
              <a:lnSpc>
                <a:spcPct val="100000"/>
              </a:lnSpc>
              <a:spcBef>
                <a:spcPts val="1070"/>
              </a:spcBef>
            </a:pPr>
            <a:r>
              <a:rPr dirty="0" sz="1800">
                <a:latin typeface="Cambria Math"/>
                <a:cs typeface="Cambria Math"/>
              </a:rPr>
              <a:t>𝛼𝑇</a:t>
            </a:r>
            <a:endParaRPr sz="1800">
              <a:latin typeface="Cambria Math"/>
              <a:cs typeface="Cambria Math"/>
            </a:endParaRPr>
          </a:p>
          <a:p>
            <a:pPr marL="279400" marR="43180" indent="-228600">
              <a:lnSpc>
                <a:spcPts val="2170"/>
              </a:lnSpc>
              <a:spcBef>
                <a:spcPts val="1350"/>
              </a:spcBef>
              <a:buFont typeface="Arial"/>
              <a:buChar char="•"/>
              <a:tabLst>
                <a:tab pos="278765" algn="l"/>
                <a:tab pos="2794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introducción 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polo-cero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5">
                <a:latin typeface="Calibri"/>
                <a:cs typeface="Calibri"/>
              </a:rPr>
              <a:t> mejorar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régimen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(disminuir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45">
                <a:latin typeface="Calibri"/>
                <a:cs typeface="Calibri"/>
              </a:rPr>
              <a:t>Tr)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cerca </a:t>
            </a:r>
            <a:r>
              <a:rPr dirty="0" sz="2000" spc="-5">
                <a:latin typeface="Calibri"/>
                <a:cs typeface="Calibri"/>
              </a:rPr>
              <a:t>del origen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40">
                <a:latin typeface="Times New Roman"/>
                <a:cs typeface="Times New Roman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ramas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LDR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alejan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eje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45">
                <a:latin typeface="Cambria Math"/>
                <a:cs typeface="Cambria Math"/>
              </a:rPr>
              <a:t>𝑗𝜔</a:t>
            </a:r>
            <a:r>
              <a:rPr dirty="0" baseline="-15325" sz="2175" spc="67">
                <a:latin typeface="Cambria Math"/>
                <a:cs typeface="Cambria Math"/>
              </a:rPr>
              <a:t>𝑑</a:t>
            </a:r>
            <a:endParaRPr baseline="-15325" sz="2175">
              <a:latin typeface="Cambria Math"/>
              <a:cs typeface="Cambria Math"/>
            </a:endParaRPr>
          </a:p>
          <a:p>
            <a:pPr marL="279400" indent="-228600">
              <a:lnSpc>
                <a:spcPct val="100000"/>
              </a:lnSpc>
              <a:spcBef>
                <a:spcPts val="715"/>
              </a:spcBef>
              <a:buFont typeface="Arial"/>
              <a:buChar char="•"/>
              <a:tabLst>
                <a:tab pos="278765" algn="l"/>
                <a:tab pos="279400" algn="l"/>
              </a:tabLst>
            </a:pPr>
            <a:r>
              <a:rPr dirty="0" sz="2000" spc="-5">
                <a:latin typeface="Calibri"/>
                <a:cs typeface="Calibri"/>
              </a:rPr>
              <a:t>Mejora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suele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usarse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mejorar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márgenes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estabilidad.</a:t>
            </a:r>
            <a:endParaRPr sz="20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770"/>
              </a:spcBef>
              <a:buFont typeface="Arial"/>
              <a:buChar char="•"/>
              <a:tabLst>
                <a:tab pos="278765" algn="l"/>
                <a:tab pos="279400" algn="l"/>
              </a:tabLst>
            </a:pP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entender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efecto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del </a:t>
            </a:r>
            <a:r>
              <a:rPr dirty="0" sz="2000" spc="-5">
                <a:latin typeface="Calibri"/>
                <a:cs typeface="Calibri"/>
              </a:rPr>
              <a:t>compensador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adelanto,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muestra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diagramas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Bode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polar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14697" y="1374089"/>
            <a:ext cx="193421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159510" algn="l"/>
              </a:tabLst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-30">
                <a:latin typeface="Cambria Math"/>
                <a:cs typeface="Cambria Math"/>
              </a:rPr>
              <a:t>𝐾</a:t>
            </a:r>
            <a:r>
              <a:rPr dirty="0" baseline="-14957" sz="1950" spc="-44">
                <a:latin typeface="Cambria Math"/>
                <a:cs typeface="Cambria Math"/>
              </a:rPr>
              <a:t>𝐴</a:t>
            </a:r>
            <a:r>
              <a:rPr dirty="0" sz="1800" spc="-30">
                <a:latin typeface="Cambria Math"/>
                <a:cs typeface="Cambria Math"/>
              </a:rPr>
              <a:t>𝛼</a:t>
            </a:r>
            <a:r>
              <a:rPr dirty="0" u="sng" baseline="24691" sz="2700" spc="-44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baseline="24691" sz="27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r>
              <a:rPr dirty="0" baseline="24691" sz="2700" spc="92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 spc="-40">
                <a:latin typeface="Cambria Math"/>
                <a:cs typeface="Cambria Math"/>
              </a:rPr>
              <a:t>𝐾</a:t>
            </a:r>
            <a:r>
              <a:rPr dirty="0" baseline="-14957" sz="1950" spc="-60">
                <a:latin typeface="Cambria Math"/>
                <a:cs typeface="Cambria Math"/>
              </a:rPr>
              <a:t>𝑐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261861" y="1542033"/>
            <a:ext cx="516890" cy="15240"/>
          </a:xfrm>
          <a:custGeom>
            <a:avLst/>
            <a:gdLst/>
            <a:ahLst/>
            <a:cxnLst/>
            <a:rect l="l" t="t" r="r" b="b"/>
            <a:pathLst>
              <a:path w="516890" h="15240">
                <a:moveTo>
                  <a:pt x="516636" y="0"/>
                </a:moveTo>
                <a:lnTo>
                  <a:pt x="0" y="0"/>
                </a:lnTo>
                <a:lnTo>
                  <a:pt x="0" y="15239"/>
                </a:lnTo>
                <a:lnTo>
                  <a:pt x="516636" y="15239"/>
                </a:lnTo>
                <a:lnTo>
                  <a:pt x="5166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250051" y="1200099"/>
            <a:ext cx="53721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𝑎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92753" y="1526794"/>
            <a:ext cx="32918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71140" algn="l"/>
              </a:tabLst>
            </a:pPr>
            <a:r>
              <a:rPr dirty="0" sz="1800" spc="-5">
                <a:latin typeface="Cambria Math"/>
                <a:cs typeface="Cambria Math"/>
              </a:rPr>
              <a:t>𝛼𝑇𝑠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	𝑠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𝑏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86956" y="1444752"/>
            <a:ext cx="1143000" cy="212090"/>
          </a:xfrm>
          <a:custGeom>
            <a:avLst/>
            <a:gdLst/>
            <a:ahLst/>
            <a:cxnLst/>
            <a:rect l="l" t="t" r="r" b="b"/>
            <a:pathLst>
              <a:path w="1143000" h="212089">
                <a:moveTo>
                  <a:pt x="1075309" y="0"/>
                </a:moveTo>
                <a:lnTo>
                  <a:pt x="1072388" y="8636"/>
                </a:lnTo>
                <a:lnTo>
                  <a:pt x="1084601" y="13946"/>
                </a:lnTo>
                <a:lnTo>
                  <a:pt x="1095136" y="21304"/>
                </a:lnTo>
                <a:lnTo>
                  <a:pt x="1116550" y="55429"/>
                </a:lnTo>
                <a:lnTo>
                  <a:pt x="1123569" y="104775"/>
                </a:lnTo>
                <a:lnTo>
                  <a:pt x="1122783" y="123517"/>
                </a:lnTo>
                <a:lnTo>
                  <a:pt x="1110996" y="169290"/>
                </a:lnTo>
                <a:lnTo>
                  <a:pt x="1084742" y="197865"/>
                </a:lnTo>
                <a:lnTo>
                  <a:pt x="1072642" y="203200"/>
                </a:lnTo>
                <a:lnTo>
                  <a:pt x="1075309" y="211709"/>
                </a:lnTo>
                <a:lnTo>
                  <a:pt x="1115831" y="187705"/>
                </a:lnTo>
                <a:lnTo>
                  <a:pt x="1138507" y="143335"/>
                </a:lnTo>
                <a:lnTo>
                  <a:pt x="1142873" y="105918"/>
                </a:lnTo>
                <a:lnTo>
                  <a:pt x="1141779" y="86536"/>
                </a:lnTo>
                <a:lnTo>
                  <a:pt x="1125474" y="37084"/>
                </a:lnTo>
                <a:lnTo>
                  <a:pt x="1090666" y="5544"/>
                </a:lnTo>
                <a:lnTo>
                  <a:pt x="1075309" y="0"/>
                </a:lnTo>
                <a:close/>
              </a:path>
              <a:path w="1143000" h="212089">
                <a:moveTo>
                  <a:pt x="67564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5" y="125370"/>
                </a:lnTo>
                <a:lnTo>
                  <a:pt x="17525" y="174751"/>
                </a:lnTo>
                <a:lnTo>
                  <a:pt x="52208" y="206184"/>
                </a:lnTo>
                <a:lnTo>
                  <a:pt x="67564" y="211709"/>
                </a:lnTo>
                <a:lnTo>
                  <a:pt x="70230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76" y="155763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949567" y="1374394"/>
            <a:ext cx="10198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𝛼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233409" y="1228725"/>
            <a:ext cx="177990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El </a:t>
            </a:r>
            <a:r>
              <a:rPr dirty="0" sz="1800" spc="-10">
                <a:latin typeface="Calibri"/>
                <a:cs typeface="Calibri"/>
              </a:rPr>
              <a:t>cero </a:t>
            </a:r>
            <a:r>
              <a:rPr dirty="0" sz="1800" spc="-5">
                <a:latin typeface="Calibri"/>
                <a:cs typeface="Calibri"/>
              </a:rPr>
              <a:t>se sitúa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5">
                <a:latin typeface="Calibri"/>
                <a:cs typeface="Calibri"/>
              </a:rPr>
              <a:t>la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derecha del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03386" y="3762450"/>
            <a:ext cx="4738575" cy="2527779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707710" y="3835933"/>
            <a:ext cx="3795577" cy="2251442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54632"/>
            <a:ext cx="6374130" cy="318135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algn="just" marL="241300" marR="492759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Los aportes </a:t>
            </a:r>
            <a:r>
              <a:rPr dirty="0" sz="2000">
                <a:latin typeface="Calibri"/>
                <a:cs typeface="Calibri"/>
              </a:rPr>
              <a:t>en magnitud </a:t>
            </a:r>
            <a:r>
              <a:rPr dirty="0" sz="2000" spc="-5">
                <a:latin typeface="Calibri"/>
                <a:cs typeface="Calibri"/>
              </a:rPr>
              <a:t>son </a:t>
            </a:r>
            <a:r>
              <a:rPr dirty="0" sz="2000" spc="-10">
                <a:latin typeface="Calibri"/>
                <a:cs typeface="Calibri"/>
              </a:rPr>
              <a:t>constantes </a:t>
            </a:r>
            <a:r>
              <a:rPr dirty="0" sz="2000">
                <a:latin typeface="Calibri"/>
                <a:cs typeface="Calibri"/>
              </a:rPr>
              <a:t>a </a:t>
            </a:r>
            <a:r>
              <a:rPr dirty="0" sz="2000" spc="-5">
                <a:latin typeface="Calibri"/>
                <a:cs typeface="Calibri"/>
              </a:rPr>
              <a:t>bajas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5">
                <a:latin typeface="Calibri"/>
                <a:cs typeface="Calibri"/>
              </a:rPr>
              <a:t>altas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frecuencias.</a:t>
            </a:r>
            <a:endParaRPr sz="2000">
              <a:latin typeface="Calibri"/>
              <a:cs typeface="Calibri"/>
            </a:endParaRPr>
          </a:p>
          <a:p>
            <a:pPr algn="just" marL="241300" marR="109220" indent="-228600">
              <a:lnSpc>
                <a:spcPct val="90100"/>
              </a:lnSpc>
              <a:spcBef>
                <a:spcPts val="96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aporte </a:t>
            </a:r>
            <a:r>
              <a:rPr dirty="0" sz="2000">
                <a:latin typeface="Calibri"/>
                <a:cs typeface="Calibri"/>
              </a:rPr>
              <a:t>a </a:t>
            </a:r>
            <a:r>
              <a:rPr dirty="0" sz="2000" spc="-5">
                <a:latin typeface="Calibri"/>
                <a:cs typeface="Calibri"/>
              </a:rPr>
              <a:t>altas frecuencias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siempre </a:t>
            </a:r>
            <a:r>
              <a:rPr dirty="0" sz="2000" spc="-15">
                <a:latin typeface="Calibri"/>
                <a:cs typeface="Calibri"/>
              </a:rPr>
              <a:t>mayor </a:t>
            </a:r>
            <a:r>
              <a:rPr dirty="0" sz="2000">
                <a:latin typeface="Calibri"/>
                <a:cs typeface="Calibri"/>
              </a:rPr>
              <a:t>que a bajas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 =&gt; </a:t>
            </a:r>
            <a:r>
              <a:rPr dirty="0" sz="2000">
                <a:latin typeface="Calibri"/>
                <a:cs typeface="Calibri"/>
              </a:rPr>
              <a:t>puede </a:t>
            </a:r>
            <a:r>
              <a:rPr dirty="0" sz="2000" spc="-5">
                <a:latin typeface="Calibri"/>
                <a:cs typeface="Calibri"/>
              </a:rPr>
              <a:t>acentuar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5">
                <a:latin typeface="Calibri"/>
                <a:cs typeface="Calibri"/>
              </a:rPr>
              <a:t>efectos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ruido en </a:t>
            </a:r>
            <a:r>
              <a:rPr dirty="0" sz="2000" spc="-10">
                <a:latin typeface="Calibri"/>
                <a:cs typeface="Calibri"/>
              </a:rPr>
              <a:t>alta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endParaRPr sz="2000">
              <a:latin typeface="Calibri"/>
              <a:cs typeface="Calibri"/>
            </a:endParaRPr>
          </a:p>
          <a:p>
            <a:pPr marL="241300" marR="295275" indent="-228600">
              <a:lnSpc>
                <a:spcPts val="2160"/>
              </a:lnSpc>
              <a:spcBef>
                <a:spcPts val="104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aporte </a:t>
            </a:r>
            <a:r>
              <a:rPr dirty="0" sz="2000">
                <a:latin typeface="Calibri"/>
                <a:cs typeface="Calibri"/>
              </a:rPr>
              <a:t>en magnitud a </a:t>
            </a:r>
            <a:r>
              <a:rPr dirty="0" sz="2000" spc="-5">
                <a:latin typeface="Calibri"/>
                <a:cs typeface="Calibri"/>
              </a:rPr>
              <a:t>bajas frecuencias depende de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5">
                <a:latin typeface="Calibri"/>
                <a:cs typeface="Calibri"/>
              </a:rPr>
              <a:t> estática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compensador</a:t>
            </a:r>
            <a:endParaRPr sz="2000">
              <a:latin typeface="Calibri"/>
              <a:cs typeface="Calibri"/>
            </a:endParaRPr>
          </a:p>
          <a:p>
            <a:pPr marL="241300" marR="5080" indent="-228600">
              <a:lnSpc>
                <a:spcPts val="216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altas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depende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estática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compensador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separación</a:t>
            </a:r>
            <a:r>
              <a:rPr dirty="0" sz="2000">
                <a:latin typeface="Calibri"/>
                <a:cs typeface="Calibri"/>
              </a:rPr>
              <a:t> polo-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Efecto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sobre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magnitud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632950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765156" y="381634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90">
                <a:moveTo>
                  <a:pt x="191389" y="0"/>
                </a:moveTo>
                <a:lnTo>
                  <a:pt x="188341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5"/>
                </a:lnTo>
                <a:lnTo>
                  <a:pt x="254571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90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0465434" y="419226"/>
            <a:ext cx="1365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𝐴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779886" y="478916"/>
            <a:ext cx="784860" cy="15240"/>
          </a:xfrm>
          <a:custGeom>
            <a:avLst/>
            <a:gdLst/>
            <a:ahLst/>
            <a:cxnLst/>
            <a:rect l="l" t="t" r="r" b="b"/>
            <a:pathLst>
              <a:path w="784859" h="15240">
                <a:moveTo>
                  <a:pt x="784860" y="0"/>
                </a:moveTo>
                <a:lnTo>
                  <a:pt x="0" y="0"/>
                </a:lnTo>
                <a:lnTo>
                  <a:pt x="0" y="15240"/>
                </a:lnTo>
                <a:lnTo>
                  <a:pt x="784860" y="15240"/>
                </a:lnTo>
                <a:lnTo>
                  <a:pt x="784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9503409" y="137286"/>
            <a:ext cx="2005964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46200">
              <a:lnSpc>
                <a:spcPts val="1764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764"/>
              </a:lnSpc>
              <a:tabLst>
                <a:tab pos="337185" algn="l"/>
                <a:tab pos="606425" algn="l"/>
              </a:tabLst>
            </a:pPr>
            <a:r>
              <a:rPr dirty="0" sz="1800">
                <a:latin typeface="Cambria Math"/>
                <a:cs typeface="Cambria Math"/>
              </a:rPr>
              <a:t>𝐺	𝑠	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768710" y="463422"/>
            <a:ext cx="8089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𝛼𝑇𝑠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28459" y="1997964"/>
            <a:ext cx="5167884" cy="2862072"/>
          </a:xfrm>
          <a:prstGeom prst="rect">
            <a:avLst/>
          </a:prstGeom>
        </p:spPr>
      </p:pic>
      <p:sp>
        <p:nvSpPr>
          <p:cNvPr id="12" name="object 1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159230"/>
            <a:ext cx="6150610" cy="217932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8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No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>
                <a:latin typeface="Calibri"/>
                <a:cs typeface="Calibri"/>
              </a:rPr>
              <a:t> a </a:t>
            </a:r>
            <a:r>
              <a:rPr dirty="0" sz="2000" spc="-5">
                <a:latin typeface="Calibri"/>
                <a:cs typeface="Calibri"/>
              </a:rPr>
              <a:t>bajas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altas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endParaRPr sz="2000">
              <a:latin typeface="Calibri"/>
              <a:cs typeface="Calibri"/>
            </a:endParaRPr>
          </a:p>
          <a:p>
            <a:pPr marL="241300" marR="48895" indent="-228600">
              <a:lnSpc>
                <a:spcPts val="2160"/>
              </a:lnSpc>
              <a:spcBef>
                <a:spcPts val="102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Entre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par polo-cero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positiva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=&gt;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 b="1">
                <a:solidFill>
                  <a:srgbClr val="C00000"/>
                </a:solidFill>
                <a:latin typeface="Calibri"/>
                <a:cs typeface="Calibri"/>
              </a:rPr>
              <a:t>adelanta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par</a:t>
            </a:r>
            <a:r>
              <a:rPr dirty="0" sz="2000" spc="-5">
                <a:latin typeface="Calibri"/>
                <a:cs typeface="Calibri"/>
              </a:rPr>
              <a:t> polo-cero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ts val="2280"/>
              </a:lnSpc>
              <a:spcBef>
                <a:spcPts val="74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Desplaza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cruce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ganancia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derecha,</a:t>
            </a:r>
            <a:endParaRPr sz="2000">
              <a:latin typeface="Calibri"/>
              <a:cs typeface="Calibri"/>
            </a:endParaRPr>
          </a:p>
          <a:p>
            <a:pPr marL="241300">
              <a:lnSpc>
                <a:spcPts val="2280"/>
              </a:lnSpc>
            </a:pP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35">
                <a:latin typeface="Calibri"/>
                <a:cs typeface="Calibri"/>
              </a:rPr>
              <a:t>decir,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disminuye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margen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fase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ángulo</a:t>
            </a:r>
            <a:r>
              <a:rPr dirty="0" sz="2000" spc="-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adelanto máximo: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063744" y="3522726"/>
            <a:ext cx="38163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5">
                <a:solidFill>
                  <a:srgbClr val="C00000"/>
                </a:solidFill>
                <a:latin typeface="Cambria Math"/>
                <a:cs typeface="Cambria Math"/>
              </a:rPr>
              <a:t>𝒎𝒂𝒙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737225" y="3581780"/>
            <a:ext cx="334010" cy="15240"/>
          </a:xfrm>
          <a:custGeom>
            <a:avLst/>
            <a:gdLst/>
            <a:ahLst/>
            <a:cxnLst/>
            <a:rect l="l" t="t" r="r" b="b"/>
            <a:pathLst>
              <a:path w="334010" h="15239">
                <a:moveTo>
                  <a:pt x="333755" y="0"/>
                </a:moveTo>
                <a:lnTo>
                  <a:pt x="0" y="0"/>
                </a:lnTo>
                <a:lnTo>
                  <a:pt x="0" y="15239"/>
                </a:lnTo>
                <a:lnTo>
                  <a:pt x="333755" y="15239"/>
                </a:lnTo>
                <a:lnTo>
                  <a:pt x="333755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65064" y="3280409"/>
            <a:ext cx="6464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32407" sz="2700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baseline="-32407" sz="2700" spc="67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300">
                <a:solidFill>
                  <a:srgbClr val="C00000"/>
                </a:solidFill>
                <a:latin typeface="Cambria Math"/>
                <a:cs typeface="Cambria Math"/>
              </a:rPr>
              <a:t>𝟏−𝜶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725159" y="3589782"/>
            <a:ext cx="360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𝟏</a:t>
            </a:r>
            <a:r>
              <a:rPr dirty="0" sz="1300" spc="-20">
                <a:solidFill>
                  <a:srgbClr val="C00000"/>
                </a:solidFill>
                <a:latin typeface="Cambria Math"/>
                <a:cs typeface="Cambria Math"/>
              </a:rPr>
              <a:t>+</a:t>
            </a: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𝜶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0986" y="3394455"/>
            <a:ext cx="4257675" cy="61468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25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Dep</a:t>
            </a:r>
            <a:r>
              <a:rPr dirty="0" sz="1800" spc="5">
                <a:latin typeface="Calibri"/>
                <a:cs typeface="Calibri"/>
              </a:rPr>
              <a:t>e</a:t>
            </a:r>
            <a:r>
              <a:rPr dirty="0" sz="1800" spc="-5">
                <a:latin typeface="Calibri"/>
                <a:cs typeface="Calibri"/>
              </a:rPr>
              <a:t>n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</a:t>
            </a:r>
            <a:r>
              <a:rPr dirty="0" sz="1800">
                <a:latin typeface="Calibri"/>
                <a:cs typeface="Calibri"/>
              </a:rPr>
              <a:t>e 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</a:t>
            </a:r>
            <a:r>
              <a:rPr dirty="0" sz="1800" spc="5">
                <a:latin typeface="Calibri"/>
                <a:cs typeface="Calibri"/>
              </a:rPr>
              <a:t>e</a:t>
            </a:r>
            <a:r>
              <a:rPr dirty="0" sz="1800" spc="-5">
                <a:latin typeface="Calibri"/>
                <a:cs typeface="Calibri"/>
              </a:rPr>
              <a:t>pa</a:t>
            </a:r>
            <a:r>
              <a:rPr dirty="0" sz="1800" spc="-4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ac</a:t>
            </a:r>
            <a:r>
              <a:rPr dirty="0" sz="1800" spc="-1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</a:t>
            </a:r>
            <a:r>
              <a:rPr dirty="0" sz="1800" spc="1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-</a:t>
            </a:r>
            <a:r>
              <a:rPr dirty="0" sz="1800" spc="-10">
                <a:latin typeface="Calibri"/>
                <a:cs typeface="Calibri"/>
              </a:rPr>
              <a:t>c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25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𝐬</a:t>
            </a:r>
            <a:r>
              <a:rPr dirty="0" sz="1800" spc="-5">
                <a:solidFill>
                  <a:srgbClr val="C00000"/>
                </a:solidFill>
                <a:latin typeface="Cambria Math"/>
                <a:cs typeface="Cambria Math"/>
              </a:rPr>
              <a:t>𝐢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𝐧</a:t>
            </a:r>
            <a:r>
              <a:rPr dirty="0" sz="1800" spc="-11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𝝓</a:t>
            </a:r>
            <a:endParaRPr sz="1800">
              <a:latin typeface="Cambria Math"/>
              <a:cs typeface="Cambria Math"/>
            </a:endParaRPr>
          </a:p>
          <a:p>
            <a:pPr marL="241300">
              <a:lnSpc>
                <a:spcPct val="100000"/>
              </a:lnSpc>
              <a:spcBef>
                <a:spcPts val="160"/>
              </a:spcBef>
            </a:pPr>
            <a:r>
              <a:rPr dirty="0" sz="1800">
                <a:latin typeface="Cambria Math"/>
                <a:cs typeface="Cambria Math"/>
              </a:rPr>
              <a:t>𝛼</a:t>
            </a:r>
            <a:r>
              <a:rPr dirty="0" sz="1800" spc="140">
                <a:latin typeface="Cambria Math"/>
                <a:cs typeface="Cambria Math"/>
              </a:rPr>
              <a:t> </a:t>
            </a:r>
            <a:r>
              <a:rPr dirty="0" sz="1800" spc="-15">
                <a:latin typeface="Cambria Math"/>
                <a:cs typeface="Cambria Math"/>
              </a:rPr>
              <a:t>≡</a:t>
            </a:r>
            <a:r>
              <a:rPr dirty="0" sz="1800" spc="-15">
                <a:latin typeface="Calibri"/>
                <a:cs typeface="Calibri"/>
              </a:rPr>
              <a:t>Factor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atenuación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160" y="4493133"/>
            <a:ext cx="327660" cy="15240"/>
          </a:xfrm>
          <a:custGeom>
            <a:avLst/>
            <a:gdLst/>
            <a:ahLst/>
            <a:cxnLst/>
            <a:rect l="l" t="t" r="r" b="b"/>
            <a:pathLst>
              <a:path w="327660" h="15239">
                <a:moveTo>
                  <a:pt x="327660" y="0"/>
                </a:moveTo>
                <a:lnTo>
                  <a:pt x="0" y="0"/>
                </a:lnTo>
                <a:lnTo>
                  <a:pt x="0" y="15239"/>
                </a:lnTo>
                <a:lnTo>
                  <a:pt x="327660" y="15239"/>
                </a:lnTo>
                <a:lnTo>
                  <a:pt x="327660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30986" y="4018279"/>
            <a:ext cx="5451475" cy="461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ts val="2014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encuentra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media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geométrica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frecuencias</a:t>
            </a:r>
            <a:endParaRPr sz="1800">
              <a:latin typeface="Calibri"/>
              <a:cs typeface="Calibri"/>
            </a:endParaRPr>
          </a:p>
          <a:p>
            <a:pPr algn="ctr" marR="1662430">
              <a:lnSpc>
                <a:spcPts val="1415"/>
              </a:lnSpc>
            </a:pPr>
            <a:r>
              <a:rPr dirty="0" sz="1300" spc="10">
                <a:solidFill>
                  <a:srgbClr val="C00000"/>
                </a:solidFill>
                <a:latin typeface="Cambria Math"/>
                <a:cs typeface="Cambria Math"/>
              </a:rPr>
              <a:t>𝟏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34186" y="4326128"/>
            <a:ext cx="16675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esquina: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C00000"/>
                </a:solidFill>
                <a:latin typeface="Cambria Math"/>
                <a:cs typeface="Cambria Math"/>
              </a:rPr>
              <a:t>𝝎</a:t>
            </a:r>
            <a:r>
              <a:rPr dirty="0" baseline="-14957" sz="1950" spc="7">
                <a:solidFill>
                  <a:srgbClr val="C00000"/>
                </a:solidFill>
                <a:latin typeface="Cambria Math"/>
                <a:cs typeface="Cambria Math"/>
              </a:rPr>
              <a:t>𝒎</a:t>
            </a:r>
            <a:r>
              <a:rPr dirty="0" baseline="-14957" sz="1950" spc="38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sz="1800" spc="8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-38461" sz="1950" spc="15">
                <a:solidFill>
                  <a:srgbClr val="C00000"/>
                </a:solidFill>
                <a:latin typeface="Cambria Math"/>
                <a:cs typeface="Cambria Math"/>
              </a:rPr>
              <a:t>𝑻</a:t>
            </a:r>
            <a:endParaRPr baseline="-38461" sz="1950">
              <a:latin typeface="Cambria Math"/>
              <a:cs typeface="Cambria Math"/>
            </a:endParaRPr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66110" y="4549140"/>
            <a:ext cx="219709" cy="16129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2760726" y="4501388"/>
            <a:ext cx="13843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𝜶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0986" y="4710176"/>
            <a:ext cx="5645150" cy="54737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241300" marR="5080" indent="-228600">
              <a:lnSpc>
                <a:spcPts val="1950"/>
              </a:lnSpc>
              <a:spcBef>
                <a:spcPts val="34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máximo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adelanto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 90º, </a:t>
            </a:r>
            <a:r>
              <a:rPr dirty="0" sz="1800" spc="-10">
                <a:latin typeface="Calibri"/>
                <a:cs typeface="Calibri"/>
              </a:rPr>
              <a:t>pero </a:t>
            </a:r>
            <a:r>
              <a:rPr dirty="0" sz="1800">
                <a:latin typeface="Calibri"/>
                <a:cs typeface="Calibri"/>
              </a:rPr>
              <a:t>en la </a:t>
            </a:r>
            <a:r>
              <a:rPr dirty="0" sz="1800" spc="-10">
                <a:latin typeface="Calibri"/>
                <a:cs typeface="Calibri"/>
              </a:rPr>
              <a:t>práctica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suele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superar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65º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Efecto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sobre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fase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632950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765156" y="381634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90">
                <a:moveTo>
                  <a:pt x="191389" y="0"/>
                </a:moveTo>
                <a:lnTo>
                  <a:pt x="188341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5"/>
                </a:lnTo>
                <a:lnTo>
                  <a:pt x="254571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90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10465434" y="419226"/>
            <a:ext cx="1365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𝐴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779886" y="478916"/>
            <a:ext cx="784860" cy="15240"/>
          </a:xfrm>
          <a:custGeom>
            <a:avLst/>
            <a:gdLst/>
            <a:ahLst/>
            <a:cxnLst/>
            <a:rect l="l" t="t" r="r" b="b"/>
            <a:pathLst>
              <a:path w="784859" h="15240">
                <a:moveTo>
                  <a:pt x="784860" y="0"/>
                </a:moveTo>
                <a:lnTo>
                  <a:pt x="0" y="0"/>
                </a:lnTo>
                <a:lnTo>
                  <a:pt x="0" y="15240"/>
                </a:lnTo>
                <a:lnTo>
                  <a:pt x="784860" y="15240"/>
                </a:lnTo>
                <a:lnTo>
                  <a:pt x="784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503409" y="137286"/>
            <a:ext cx="2005964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46200">
              <a:lnSpc>
                <a:spcPts val="1764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764"/>
              </a:lnSpc>
              <a:tabLst>
                <a:tab pos="337185" algn="l"/>
                <a:tab pos="606425" algn="l"/>
              </a:tabLst>
            </a:pPr>
            <a:r>
              <a:rPr dirty="0" sz="1800">
                <a:latin typeface="Cambria Math"/>
                <a:cs typeface="Cambria Math"/>
              </a:rPr>
              <a:t>𝐺	𝑠	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2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768710" y="463422"/>
            <a:ext cx="8089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𝛼𝑇𝑠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764683" y="2100612"/>
            <a:ext cx="5083362" cy="2711118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450405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48386" y="1234821"/>
            <a:ext cx="7562850" cy="5873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74320" indent="-236854">
              <a:lnSpc>
                <a:spcPct val="100000"/>
              </a:lnSpc>
              <a:spcBef>
                <a:spcPts val="95"/>
              </a:spcBef>
              <a:buAutoNum type="arabicPeriod"/>
              <a:tabLst>
                <a:tab pos="274955" algn="l"/>
              </a:tabLst>
            </a:pPr>
            <a:r>
              <a:rPr dirty="0" sz="1900" spc="-10">
                <a:latin typeface="Calibri"/>
                <a:cs typeface="Calibri"/>
              </a:rPr>
              <a:t>Determinar</a:t>
            </a:r>
            <a:r>
              <a:rPr dirty="0" sz="1900" spc="3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 </a:t>
            </a:r>
            <a:r>
              <a:rPr dirty="0" sz="1900" spc="-45">
                <a:latin typeface="Cambria Math"/>
                <a:cs typeface="Cambria Math"/>
              </a:rPr>
              <a:t>𝐾</a:t>
            </a:r>
            <a:r>
              <a:rPr dirty="0" baseline="-16460" sz="2025" spc="-67">
                <a:latin typeface="Cambria Math"/>
                <a:cs typeface="Cambria Math"/>
              </a:rPr>
              <a:t>𝑐</a:t>
            </a:r>
            <a:r>
              <a:rPr dirty="0" baseline="-16460" sz="2025" spc="15">
                <a:latin typeface="Cambria Math"/>
                <a:cs typeface="Cambria Math"/>
              </a:rPr>
              <a:t> </a:t>
            </a:r>
            <a:r>
              <a:rPr dirty="0" sz="1900" spc="-10">
                <a:latin typeface="Calibri"/>
                <a:cs typeface="Calibri"/>
              </a:rPr>
              <a:t>que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satisface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requisito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error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en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estado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estacionario</a:t>
            </a:r>
            <a:endParaRPr sz="19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1700">
                <a:latin typeface="Calibri"/>
                <a:cs typeface="Calibri"/>
              </a:rPr>
              <a:t>Aplicación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del</a:t>
            </a:r>
            <a:r>
              <a:rPr dirty="0" sz="1700" spc="-5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teorema </a:t>
            </a:r>
            <a:r>
              <a:rPr dirty="0" sz="1700">
                <a:latin typeface="Calibri"/>
                <a:cs typeface="Calibri"/>
              </a:rPr>
              <a:t>del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valor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final:</a:t>
            </a:r>
            <a:endParaRPr sz="17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65020" y="1958467"/>
            <a:ext cx="246887" cy="20040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94788" y="1958467"/>
            <a:ext cx="246887" cy="2004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790445" y="1891664"/>
            <a:ext cx="91440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700" spc="-25">
                <a:latin typeface="Cambria Math"/>
                <a:cs typeface="Cambria Math"/>
              </a:rPr>
              <a:t>𝐺</a:t>
            </a:r>
            <a:r>
              <a:rPr dirty="0" baseline="-15555" sz="1875" spc="-37">
                <a:latin typeface="Cambria Math"/>
                <a:cs typeface="Cambria Math"/>
              </a:rPr>
              <a:t>𝑐</a:t>
            </a:r>
            <a:r>
              <a:rPr dirty="0" baseline="-15555" sz="1875" spc="772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5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𝐺</a:t>
            </a:r>
            <a:r>
              <a:rPr dirty="0" sz="1700" spc="37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451225" y="2051685"/>
            <a:ext cx="741045" cy="13970"/>
          </a:xfrm>
          <a:custGeom>
            <a:avLst/>
            <a:gdLst/>
            <a:ahLst/>
            <a:cxnLst/>
            <a:rect l="l" t="t" r="r" b="b"/>
            <a:pathLst>
              <a:path w="741045" h="13969">
                <a:moveTo>
                  <a:pt x="740663" y="0"/>
                </a:moveTo>
                <a:lnTo>
                  <a:pt x="0" y="0"/>
                </a:lnTo>
                <a:lnTo>
                  <a:pt x="0" y="13715"/>
                </a:lnTo>
                <a:lnTo>
                  <a:pt x="740663" y="13715"/>
                </a:lnTo>
                <a:lnTo>
                  <a:pt x="7406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392167" y="1958467"/>
            <a:ext cx="246887" cy="200406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781045" y="1728597"/>
            <a:ext cx="1821180" cy="44830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35965">
              <a:lnSpc>
                <a:spcPts val="1660"/>
              </a:lnSpc>
              <a:spcBef>
                <a:spcPts val="105"/>
              </a:spcBef>
            </a:pPr>
            <a:r>
              <a:rPr dirty="0" sz="1700">
                <a:latin typeface="Cambria Math"/>
                <a:cs typeface="Cambria Math"/>
              </a:rPr>
              <a:t>𝑇𝑠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  <a:p>
            <a:pPr marL="38100">
              <a:lnSpc>
                <a:spcPts val="1660"/>
              </a:lnSpc>
            </a:pPr>
            <a:r>
              <a:rPr dirty="0" sz="1700">
                <a:latin typeface="Cambria Math"/>
                <a:cs typeface="Cambria Math"/>
              </a:rPr>
              <a:t>=</a:t>
            </a:r>
            <a:r>
              <a:rPr dirty="0" sz="1700" spc="100">
                <a:latin typeface="Cambria Math"/>
                <a:cs typeface="Cambria Math"/>
              </a:rPr>
              <a:t> </a:t>
            </a:r>
            <a:r>
              <a:rPr dirty="0" sz="1700" spc="-220">
                <a:latin typeface="Cambria Math"/>
                <a:cs typeface="Cambria Math"/>
              </a:rPr>
              <a:t>𝐾</a:t>
            </a:r>
            <a:r>
              <a:rPr dirty="0" baseline="-15555" sz="1875" spc="202">
                <a:latin typeface="Cambria Math"/>
                <a:cs typeface="Cambria Math"/>
              </a:rPr>
              <a:t>𝐴</a:t>
            </a:r>
            <a:r>
              <a:rPr dirty="0" sz="1700">
                <a:latin typeface="Cambria Math"/>
                <a:cs typeface="Cambria Math"/>
              </a:rPr>
              <a:t>𝛼</a:t>
            </a:r>
            <a:r>
              <a:rPr dirty="0" sz="1700" spc="-55">
                <a:latin typeface="Cambria Math"/>
                <a:cs typeface="Cambria Math"/>
              </a:rPr>
              <a:t> </a:t>
            </a:r>
            <a:r>
              <a:rPr dirty="0" baseline="-37581" sz="2550" spc="-7">
                <a:latin typeface="Cambria Math"/>
                <a:cs typeface="Cambria Math"/>
              </a:rPr>
              <a:t>𝛼</a:t>
            </a:r>
            <a:r>
              <a:rPr dirty="0" baseline="-37581" sz="2550">
                <a:latin typeface="Cambria Math"/>
                <a:cs typeface="Cambria Math"/>
              </a:rPr>
              <a:t>𝑇𝑠</a:t>
            </a:r>
            <a:r>
              <a:rPr dirty="0" baseline="-37581" sz="2550" spc="52">
                <a:latin typeface="Cambria Math"/>
                <a:cs typeface="Cambria Math"/>
              </a:rPr>
              <a:t> </a:t>
            </a:r>
            <a:r>
              <a:rPr dirty="0" baseline="-37581" sz="2550">
                <a:latin typeface="Cambria Math"/>
                <a:cs typeface="Cambria Math"/>
              </a:rPr>
              <a:t>+</a:t>
            </a:r>
            <a:r>
              <a:rPr dirty="0" baseline="-37581" sz="2550" spc="15">
                <a:latin typeface="Cambria Math"/>
                <a:cs typeface="Cambria Math"/>
              </a:rPr>
              <a:t> </a:t>
            </a:r>
            <a:r>
              <a:rPr dirty="0" baseline="-37581" sz="2550">
                <a:latin typeface="Cambria Math"/>
                <a:cs typeface="Cambria Math"/>
              </a:rPr>
              <a:t>1</a:t>
            </a:r>
            <a:r>
              <a:rPr dirty="0" baseline="-37581" sz="2550" spc="-16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𝐺</a:t>
            </a:r>
            <a:r>
              <a:rPr dirty="0" sz="1700">
                <a:latin typeface="Cambria Math"/>
                <a:cs typeface="Cambria Math"/>
              </a:rPr>
              <a:t> </a:t>
            </a:r>
            <a:r>
              <a:rPr dirty="0" sz="1700" spc="3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938648" y="2051685"/>
            <a:ext cx="741045" cy="13970"/>
          </a:xfrm>
          <a:custGeom>
            <a:avLst/>
            <a:gdLst/>
            <a:ahLst/>
            <a:cxnLst/>
            <a:rect l="l" t="t" r="r" b="b"/>
            <a:pathLst>
              <a:path w="741045" h="13969">
                <a:moveTo>
                  <a:pt x="740663" y="0"/>
                </a:moveTo>
                <a:lnTo>
                  <a:pt x="0" y="0"/>
                </a:lnTo>
                <a:lnTo>
                  <a:pt x="0" y="13715"/>
                </a:lnTo>
                <a:lnTo>
                  <a:pt x="740663" y="13715"/>
                </a:lnTo>
                <a:lnTo>
                  <a:pt x="7406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48400" y="1958467"/>
            <a:ext cx="246887" cy="200406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4680203" y="1728597"/>
            <a:ext cx="1778635" cy="5930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24485">
              <a:lnSpc>
                <a:spcPts val="1660"/>
              </a:lnSpc>
              <a:spcBef>
                <a:spcPts val="105"/>
              </a:spcBef>
            </a:pPr>
            <a:r>
              <a:rPr dirty="0" sz="1700">
                <a:latin typeface="Cambria Math"/>
                <a:cs typeface="Cambria Math"/>
              </a:rPr>
              <a:t>𝑇𝑠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  <a:p>
            <a:pPr marL="38100">
              <a:lnSpc>
                <a:spcPts val="1210"/>
              </a:lnSpc>
              <a:tabLst>
                <a:tab pos="1035685" algn="l"/>
              </a:tabLst>
            </a:pPr>
            <a:r>
              <a:rPr dirty="0" sz="1700">
                <a:latin typeface="Cambria Math"/>
                <a:cs typeface="Cambria Math"/>
              </a:rPr>
              <a:t>=	</a:t>
            </a:r>
            <a:r>
              <a:rPr dirty="0" sz="1700" spc="-25">
                <a:latin typeface="Cambria Math"/>
                <a:cs typeface="Cambria Math"/>
              </a:rPr>
              <a:t>𝐾</a:t>
            </a:r>
            <a:r>
              <a:rPr dirty="0" baseline="-15555" sz="1875" spc="-37">
                <a:latin typeface="Cambria Math"/>
                <a:cs typeface="Cambria Math"/>
              </a:rPr>
              <a:t>𝐴</a:t>
            </a:r>
            <a:r>
              <a:rPr dirty="0" sz="1700" spc="-25">
                <a:latin typeface="Cambria Math"/>
                <a:cs typeface="Cambria Math"/>
              </a:rPr>
              <a:t>𝛼</a:t>
            </a:r>
            <a:r>
              <a:rPr dirty="0" sz="1700" spc="-25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sz="1700" spc="33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700">
                <a:solidFill>
                  <a:srgbClr val="C00000"/>
                </a:solidFill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  <a:p>
            <a:pPr marL="259079">
              <a:lnSpc>
                <a:spcPts val="1590"/>
              </a:lnSpc>
            </a:pPr>
            <a:r>
              <a:rPr dirty="0" sz="1700">
                <a:latin typeface="Cambria Math"/>
                <a:cs typeface="Cambria Math"/>
              </a:rPr>
              <a:t>𝛼𝑇𝑠</a:t>
            </a:r>
            <a:r>
              <a:rPr dirty="0" sz="1700" spc="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794881" y="2051685"/>
            <a:ext cx="741045" cy="13970"/>
          </a:xfrm>
          <a:custGeom>
            <a:avLst/>
            <a:gdLst/>
            <a:ahLst/>
            <a:cxnLst/>
            <a:rect l="l" t="t" r="r" b="b"/>
            <a:pathLst>
              <a:path w="741045" h="13969">
                <a:moveTo>
                  <a:pt x="740664" y="0"/>
                </a:moveTo>
                <a:lnTo>
                  <a:pt x="0" y="0"/>
                </a:lnTo>
                <a:lnTo>
                  <a:pt x="0" y="13715"/>
                </a:lnTo>
                <a:lnTo>
                  <a:pt x="740664" y="13715"/>
                </a:lnTo>
                <a:lnTo>
                  <a:pt x="7406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535166" y="1728597"/>
            <a:ext cx="1346200" cy="5930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25755">
              <a:lnSpc>
                <a:spcPts val="1660"/>
              </a:lnSpc>
              <a:spcBef>
                <a:spcPts val="105"/>
              </a:spcBef>
            </a:pPr>
            <a:r>
              <a:rPr dirty="0" sz="1700">
                <a:latin typeface="Cambria Math"/>
                <a:cs typeface="Cambria Math"/>
              </a:rPr>
              <a:t>𝑇𝑠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  <a:p>
            <a:pPr marL="38100">
              <a:lnSpc>
                <a:spcPts val="1210"/>
              </a:lnSpc>
              <a:tabLst>
                <a:tab pos="1035685" algn="l"/>
              </a:tabLst>
            </a:pPr>
            <a:r>
              <a:rPr dirty="0" sz="1700">
                <a:latin typeface="Cambria Math"/>
                <a:cs typeface="Cambria Math"/>
              </a:rPr>
              <a:t>=	</a:t>
            </a:r>
            <a:r>
              <a:rPr dirty="0" sz="1700" spc="-20">
                <a:latin typeface="Calibri"/>
                <a:cs typeface="Calibri"/>
              </a:rPr>
              <a:t>·</a:t>
            </a:r>
            <a:r>
              <a:rPr dirty="0" sz="1700" spc="-20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baseline="-15555" sz="1875" spc="-30">
                <a:solidFill>
                  <a:srgbClr val="C00000"/>
                </a:solidFill>
                <a:latin typeface="Cambria Math"/>
                <a:cs typeface="Cambria Math"/>
              </a:rPr>
              <a:t>1</a:t>
            </a:r>
            <a:endParaRPr baseline="-15555" sz="1875">
              <a:latin typeface="Cambria Math"/>
              <a:cs typeface="Cambria Math"/>
            </a:endParaRPr>
          </a:p>
          <a:p>
            <a:pPr marL="260350">
              <a:lnSpc>
                <a:spcPts val="1590"/>
              </a:lnSpc>
            </a:pPr>
            <a:r>
              <a:rPr dirty="0" sz="1700">
                <a:latin typeface="Cambria Math"/>
                <a:cs typeface="Cambria Math"/>
              </a:rPr>
              <a:t>𝛼𝑇𝑠</a:t>
            </a:r>
            <a:r>
              <a:rPr dirty="0" sz="1700" spc="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</p:txBody>
      </p:sp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869935" y="1958467"/>
            <a:ext cx="246888" cy="200406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685276" y="1958467"/>
            <a:ext cx="246888" cy="200406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22535" y="1958467"/>
            <a:ext cx="246888" cy="200406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7891018" y="1891664"/>
            <a:ext cx="1955164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303530" algn="l"/>
                <a:tab pos="1118870" algn="l"/>
              </a:tabLst>
            </a:pPr>
            <a:r>
              <a:rPr dirty="0" sz="1700">
                <a:solidFill>
                  <a:srgbClr val="C00000"/>
                </a:solidFill>
                <a:latin typeface="Cambria Math"/>
                <a:cs typeface="Cambria Math"/>
              </a:rPr>
              <a:t>𝑠	</a:t>
            </a:r>
            <a:r>
              <a:rPr dirty="0" sz="1700">
                <a:latin typeface="Cambria Math"/>
                <a:cs typeface="Cambria Math"/>
              </a:rPr>
              <a:t>⇒</a:t>
            </a:r>
            <a:r>
              <a:rPr dirty="0" sz="1700" spc="90">
                <a:latin typeface="Cambria Math"/>
                <a:cs typeface="Cambria Math"/>
              </a:rPr>
              <a:t> </a:t>
            </a:r>
            <a:r>
              <a:rPr dirty="0" sz="1700" spc="-30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baseline="-15555" sz="1875" spc="-44">
                <a:solidFill>
                  <a:srgbClr val="C00000"/>
                </a:solidFill>
                <a:latin typeface="Cambria Math"/>
                <a:cs typeface="Cambria Math"/>
              </a:rPr>
              <a:t>1</a:t>
            </a:r>
            <a:r>
              <a:rPr dirty="0" baseline="-15555" sz="1875" spc="75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700">
                <a:solidFill>
                  <a:srgbClr val="C00000"/>
                </a:solidFill>
                <a:latin typeface="Cambria Math"/>
                <a:cs typeface="Cambria Math"/>
              </a:rPr>
              <a:t>𝑠	=</a:t>
            </a:r>
            <a:r>
              <a:rPr dirty="0" sz="1700" spc="6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700" spc="10">
                <a:solidFill>
                  <a:srgbClr val="C00000"/>
                </a:solidFill>
                <a:latin typeface="Cambria Math"/>
                <a:cs typeface="Cambria Math"/>
              </a:rPr>
              <a:t>𝐾</a:t>
            </a:r>
            <a:r>
              <a:rPr dirty="0" baseline="-15555" sz="1875" spc="15">
                <a:solidFill>
                  <a:srgbClr val="C00000"/>
                </a:solidFill>
                <a:latin typeface="Cambria Math"/>
                <a:cs typeface="Cambria Math"/>
              </a:rPr>
              <a:t>𝑐</a:t>
            </a:r>
            <a:r>
              <a:rPr dirty="0" sz="1700" spc="10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sz="1700" spc="36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700">
                <a:solidFill>
                  <a:srgbClr val="C00000"/>
                </a:solidFill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028566" y="2736723"/>
            <a:ext cx="425450" cy="223520"/>
          </a:xfrm>
          <a:custGeom>
            <a:avLst/>
            <a:gdLst/>
            <a:ahLst/>
            <a:cxnLst/>
            <a:rect l="l" t="t" r="r" b="b"/>
            <a:pathLst>
              <a:path w="425450" h="223519">
                <a:moveTo>
                  <a:pt x="353822" y="0"/>
                </a:moveTo>
                <a:lnTo>
                  <a:pt x="350647" y="9143"/>
                </a:lnTo>
                <a:lnTo>
                  <a:pt x="363553" y="14714"/>
                </a:lnTo>
                <a:lnTo>
                  <a:pt x="374650" y="22463"/>
                </a:lnTo>
                <a:lnTo>
                  <a:pt x="397174" y="58429"/>
                </a:lnTo>
                <a:lnTo>
                  <a:pt x="404622" y="110489"/>
                </a:lnTo>
                <a:lnTo>
                  <a:pt x="403790" y="130159"/>
                </a:lnTo>
                <a:lnTo>
                  <a:pt x="391413" y="178307"/>
                </a:lnTo>
                <a:lnTo>
                  <a:pt x="363696" y="208401"/>
                </a:lnTo>
                <a:lnTo>
                  <a:pt x="351028" y="213994"/>
                </a:lnTo>
                <a:lnTo>
                  <a:pt x="353822" y="223138"/>
                </a:lnTo>
                <a:lnTo>
                  <a:pt x="396380" y="197796"/>
                </a:lnTo>
                <a:lnTo>
                  <a:pt x="420354" y="151034"/>
                </a:lnTo>
                <a:lnTo>
                  <a:pt x="424942" y="111632"/>
                </a:lnTo>
                <a:lnTo>
                  <a:pt x="423797" y="91176"/>
                </a:lnTo>
                <a:lnTo>
                  <a:pt x="406527" y="39115"/>
                </a:lnTo>
                <a:lnTo>
                  <a:pt x="369968" y="5861"/>
                </a:lnTo>
                <a:lnTo>
                  <a:pt x="353822" y="0"/>
                </a:lnTo>
                <a:close/>
              </a:path>
              <a:path w="425450" h="223519">
                <a:moveTo>
                  <a:pt x="71120" y="0"/>
                </a:moveTo>
                <a:lnTo>
                  <a:pt x="28632" y="25396"/>
                </a:lnTo>
                <a:lnTo>
                  <a:pt x="4635" y="72278"/>
                </a:lnTo>
                <a:lnTo>
                  <a:pt x="0" y="111632"/>
                </a:lnTo>
                <a:lnTo>
                  <a:pt x="1144" y="132107"/>
                </a:lnTo>
                <a:lnTo>
                  <a:pt x="18415" y="184150"/>
                </a:lnTo>
                <a:lnTo>
                  <a:pt x="54901" y="217279"/>
                </a:lnTo>
                <a:lnTo>
                  <a:pt x="71120" y="223138"/>
                </a:lnTo>
                <a:lnTo>
                  <a:pt x="74041" y="213994"/>
                </a:lnTo>
                <a:lnTo>
                  <a:pt x="61301" y="208401"/>
                </a:lnTo>
                <a:lnTo>
                  <a:pt x="50323" y="200580"/>
                </a:lnTo>
                <a:lnTo>
                  <a:pt x="27820" y="164068"/>
                </a:lnTo>
                <a:lnTo>
                  <a:pt x="20320" y="110489"/>
                </a:lnTo>
                <a:lnTo>
                  <a:pt x="21153" y="91438"/>
                </a:lnTo>
                <a:lnTo>
                  <a:pt x="33655" y="44450"/>
                </a:lnTo>
                <a:lnTo>
                  <a:pt x="61462" y="14714"/>
                </a:lnTo>
                <a:lnTo>
                  <a:pt x="74295" y="9143"/>
                </a:lnTo>
                <a:lnTo>
                  <a:pt x="711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27954" y="2736723"/>
            <a:ext cx="425450" cy="223520"/>
          </a:xfrm>
          <a:custGeom>
            <a:avLst/>
            <a:gdLst/>
            <a:ahLst/>
            <a:cxnLst/>
            <a:rect l="l" t="t" r="r" b="b"/>
            <a:pathLst>
              <a:path w="425450" h="223519">
                <a:moveTo>
                  <a:pt x="353822" y="0"/>
                </a:moveTo>
                <a:lnTo>
                  <a:pt x="350647" y="9143"/>
                </a:lnTo>
                <a:lnTo>
                  <a:pt x="363553" y="14714"/>
                </a:lnTo>
                <a:lnTo>
                  <a:pt x="374650" y="22463"/>
                </a:lnTo>
                <a:lnTo>
                  <a:pt x="397174" y="58429"/>
                </a:lnTo>
                <a:lnTo>
                  <a:pt x="404622" y="110489"/>
                </a:lnTo>
                <a:lnTo>
                  <a:pt x="403790" y="130159"/>
                </a:lnTo>
                <a:lnTo>
                  <a:pt x="391414" y="178307"/>
                </a:lnTo>
                <a:lnTo>
                  <a:pt x="363696" y="208401"/>
                </a:lnTo>
                <a:lnTo>
                  <a:pt x="351028" y="213994"/>
                </a:lnTo>
                <a:lnTo>
                  <a:pt x="353822" y="223138"/>
                </a:lnTo>
                <a:lnTo>
                  <a:pt x="396380" y="197796"/>
                </a:lnTo>
                <a:lnTo>
                  <a:pt x="420354" y="151034"/>
                </a:lnTo>
                <a:lnTo>
                  <a:pt x="424942" y="111632"/>
                </a:lnTo>
                <a:lnTo>
                  <a:pt x="423797" y="91176"/>
                </a:lnTo>
                <a:lnTo>
                  <a:pt x="406527" y="39115"/>
                </a:lnTo>
                <a:lnTo>
                  <a:pt x="369968" y="5861"/>
                </a:lnTo>
                <a:lnTo>
                  <a:pt x="353822" y="0"/>
                </a:lnTo>
                <a:close/>
              </a:path>
              <a:path w="425450" h="223519">
                <a:moveTo>
                  <a:pt x="71120" y="0"/>
                </a:moveTo>
                <a:lnTo>
                  <a:pt x="28632" y="25396"/>
                </a:lnTo>
                <a:lnTo>
                  <a:pt x="4635" y="72278"/>
                </a:lnTo>
                <a:lnTo>
                  <a:pt x="0" y="111632"/>
                </a:lnTo>
                <a:lnTo>
                  <a:pt x="1144" y="132107"/>
                </a:lnTo>
                <a:lnTo>
                  <a:pt x="18415" y="184150"/>
                </a:lnTo>
                <a:lnTo>
                  <a:pt x="54901" y="217279"/>
                </a:lnTo>
                <a:lnTo>
                  <a:pt x="71120" y="223138"/>
                </a:lnTo>
                <a:lnTo>
                  <a:pt x="74041" y="213994"/>
                </a:lnTo>
                <a:lnTo>
                  <a:pt x="61301" y="208401"/>
                </a:lnTo>
                <a:lnTo>
                  <a:pt x="50323" y="200580"/>
                </a:lnTo>
                <a:lnTo>
                  <a:pt x="27820" y="164068"/>
                </a:lnTo>
                <a:lnTo>
                  <a:pt x="20320" y="110489"/>
                </a:lnTo>
                <a:lnTo>
                  <a:pt x="21153" y="91438"/>
                </a:lnTo>
                <a:lnTo>
                  <a:pt x="33655" y="44450"/>
                </a:lnTo>
                <a:lnTo>
                  <a:pt x="61462" y="14714"/>
                </a:lnTo>
                <a:lnTo>
                  <a:pt x="74295" y="9143"/>
                </a:lnTo>
                <a:lnTo>
                  <a:pt x="711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22986" y="2664713"/>
            <a:ext cx="11460480" cy="1137920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63500" marR="43180">
              <a:lnSpc>
                <a:spcPts val="1820"/>
              </a:lnSpc>
              <a:spcBef>
                <a:spcPts val="540"/>
              </a:spcBef>
              <a:buAutoNum type="arabicPeriod" startAt="2"/>
              <a:tabLst>
                <a:tab pos="300355" algn="l"/>
                <a:tab pos="4219575" algn="l"/>
              </a:tabLst>
            </a:pPr>
            <a:r>
              <a:rPr dirty="0" sz="1900" spc="-10">
                <a:latin typeface="Calibri"/>
                <a:cs typeface="Calibri"/>
              </a:rPr>
              <a:t>Dibujar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diagrama</a:t>
            </a:r>
            <a:r>
              <a:rPr dirty="0" sz="1900" spc="3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Bode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35">
                <a:latin typeface="Calibri"/>
                <a:cs typeface="Calibri"/>
              </a:rPr>
              <a:t> </a:t>
            </a:r>
            <a:r>
              <a:rPr dirty="0" sz="1900" spc="-30">
                <a:latin typeface="Cambria Math"/>
                <a:cs typeface="Cambria Math"/>
              </a:rPr>
              <a:t>𝐺</a:t>
            </a:r>
            <a:r>
              <a:rPr dirty="0" baseline="-16460" sz="2025" spc="-44">
                <a:latin typeface="Cambria Math"/>
                <a:cs typeface="Cambria Math"/>
              </a:rPr>
              <a:t>1</a:t>
            </a:r>
            <a:r>
              <a:rPr dirty="0" baseline="-16460" sz="2025" spc="892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𝑗𝜔	=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10">
                <a:latin typeface="Cambria Math"/>
                <a:cs typeface="Cambria Math"/>
              </a:rPr>
              <a:t>𝐾</a:t>
            </a:r>
            <a:r>
              <a:rPr dirty="0" baseline="-16460" sz="2025" spc="15">
                <a:latin typeface="Cambria Math"/>
                <a:cs typeface="Cambria Math"/>
              </a:rPr>
              <a:t>𝑐</a:t>
            </a:r>
            <a:r>
              <a:rPr dirty="0" sz="1900" spc="10">
                <a:latin typeface="Cambria Math"/>
                <a:cs typeface="Cambria Math"/>
              </a:rPr>
              <a:t>𝐺</a:t>
            </a:r>
            <a:r>
              <a:rPr dirty="0" sz="1900" spc="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𝑗𝜔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-5">
                <a:latin typeface="Calibri"/>
                <a:cs typeface="Calibri"/>
              </a:rPr>
              <a:t>. </a:t>
            </a:r>
            <a:r>
              <a:rPr dirty="0" sz="1900" spc="-10">
                <a:latin typeface="Calibri"/>
                <a:cs typeface="Calibri"/>
              </a:rPr>
              <a:t>Determinar </a:t>
            </a:r>
            <a:r>
              <a:rPr dirty="0" sz="1900" spc="-5">
                <a:latin typeface="Calibri"/>
                <a:cs typeface="Calibri"/>
              </a:rPr>
              <a:t>el MF (que se </a:t>
            </a:r>
            <a:r>
              <a:rPr dirty="0" sz="1900" spc="-15">
                <a:latin typeface="Calibri"/>
                <a:cs typeface="Calibri"/>
              </a:rPr>
              <a:t>habrá </a:t>
            </a:r>
            <a:r>
              <a:rPr dirty="0" sz="1900" spc="-10">
                <a:latin typeface="Calibri"/>
                <a:cs typeface="Calibri"/>
              </a:rPr>
              <a:t>modificado como </a:t>
            </a:r>
            <a:r>
              <a:rPr dirty="0" sz="1900" spc="-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consecuencia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Kc)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y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calcular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>
                <a:latin typeface="Calibri"/>
                <a:cs typeface="Calibri"/>
              </a:rPr>
              <a:t>el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adelanto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fase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que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debe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aportar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compensador</a:t>
            </a:r>
            <a:r>
              <a:rPr dirty="0" sz="1900" spc="55">
                <a:latin typeface="Calibri"/>
                <a:cs typeface="Calibri"/>
              </a:rPr>
              <a:t> </a:t>
            </a:r>
            <a:r>
              <a:rPr dirty="0" sz="1900" spc="70">
                <a:latin typeface="Cambria Math"/>
                <a:cs typeface="Cambria Math"/>
              </a:rPr>
              <a:t>𝜙</a:t>
            </a:r>
            <a:r>
              <a:rPr dirty="0" baseline="-16460" sz="2025" spc="104">
                <a:latin typeface="Cambria Math"/>
                <a:cs typeface="Cambria Math"/>
              </a:rPr>
              <a:t>𝑚ax</a:t>
            </a:r>
            <a:r>
              <a:rPr dirty="0" baseline="-16460" sz="2025" spc="330">
                <a:latin typeface="Cambria Math"/>
                <a:cs typeface="Cambria Math"/>
              </a:rPr>
              <a:t> </a:t>
            </a:r>
            <a:r>
              <a:rPr dirty="0" sz="1900" spc="-10">
                <a:latin typeface="Calibri"/>
                <a:cs typeface="Calibri"/>
              </a:rPr>
              <a:t>Añadir</a:t>
            </a:r>
            <a:r>
              <a:rPr dirty="0" sz="1900" spc="40">
                <a:latin typeface="Calibri"/>
                <a:cs typeface="Calibri"/>
              </a:rPr>
              <a:t> </a:t>
            </a:r>
            <a:r>
              <a:rPr dirty="0" sz="1900" spc="-10">
                <a:latin typeface="Cambria Math"/>
                <a:cs typeface="Cambria Math"/>
              </a:rPr>
              <a:t>5°</a:t>
            </a:r>
            <a:r>
              <a:rPr dirty="0" sz="1900" spc="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20">
                <a:latin typeface="Cambria Math"/>
                <a:cs typeface="Cambria Math"/>
              </a:rPr>
              <a:t> </a:t>
            </a:r>
            <a:r>
              <a:rPr dirty="0" sz="1900" spc="-10">
                <a:latin typeface="Cambria Math"/>
                <a:cs typeface="Cambria Math"/>
              </a:rPr>
              <a:t>12°</a:t>
            </a:r>
            <a:r>
              <a:rPr dirty="0" sz="1900" spc="20">
                <a:latin typeface="Cambria Math"/>
                <a:cs typeface="Cambria Math"/>
              </a:rPr>
              <a:t> </a:t>
            </a:r>
            <a:r>
              <a:rPr dirty="0" sz="1900" spc="-10">
                <a:latin typeface="Calibri"/>
                <a:cs typeface="Calibri"/>
              </a:rPr>
              <a:t>debido</a:t>
            </a:r>
            <a:r>
              <a:rPr dirty="0" sz="1900" spc="3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a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que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compensador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desplaza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frecuencia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cruce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ganancias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(añade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magnitud)</a:t>
            </a:r>
            <a:r>
              <a:rPr dirty="0" sz="1900" spc="3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y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por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tanto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reduce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MF</a:t>
            </a:r>
            <a:endParaRPr sz="1900">
              <a:latin typeface="Calibri"/>
              <a:cs typeface="Calibri"/>
            </a:endParaRPr>
          </a:p>
          <a:p>
            <a:pPr marL="299720" indent="-236854">
              <a:lnSpc>
                <a:spcPct val="100000"/>
              </a:lnSpc>
              <a:spcBef>
                <a:spcPts val="575"/>
              </a:spcBef>
              <a:buAutoNum type="arabicPeriod" startAt="2"/>
              <a:tabLst>
                <a:tab pos="300355" algn="l"/>
              </a:tabLst>
            </a:pPr>
            <a:r>
              <a:rPr dirty="0" sz="1900" spc="-10">
                <a:latin typeface="Calibri"/>
                <a:cs typeface="Calibri"/>
              </a:rPr>
              <a:t>Determinar</a:t>
            </a:r>
            <a:r>
              <a:rPr dirty="0" sz="1900" spc="3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factor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atenuación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20">
                <a:latin typeface="Calibri"/>
                <a:cs typeface="Calibri"/>
              </a:rPr>
              <a:t>(</a:t>
            </a:r>
            <a:r>
              <a:rPr dirty="0" sz="1900" spc="20">
                <a:latin typeface="Cambria Math"/>
                <a:cs typeface="Cambria Math"/>
              </a:rPr>
              <a:t>𝛼</a:t>
            </a:r>
            <a:r>
              <a:rPr dirty="0" sz="1900" spc="20">
                <a:latin typeface="Calibri"/>
                <a:cs typeface="Calibri"/>
              </a:rPr>
              <a:t>)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según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expresión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(del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diagrama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polar):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69384" y="3903979"/>
            <a:ext cx="53467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solidFill>
                  <a:srgbClr val="C00000"/>
                </a:solidFill>
                <a:latin typeface="Cambria Math"/>
                <a:cs typeface="Cambria Math"/>
              </a:rPr>
              <a:t>sin</a:t>
            </a:r>
            <a:r>
              <a:rPr dirty="0" sz="1900" spc="-11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900" spc="-5">
                <a:solidFill>
                  <a:srgbClr val="C00000"/>
                </a:solidFill>
                <a:latin typeface="Cambria Math"/>
                <a:cs typeface="Cambria Math"/>
              </a:rPr>
              <a:t>𝜙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69255" y="4018279"/>
            <a:ext cx="38481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90">
                <a:solidFill>
                  <a:srgbClr val="C00000"/>
                </a:solidFill>
                <a:latin typeface="Cambria Math"/>
                <a:cs typeface="Cambria Math"/>
              </a:rPr>
              <a:t>𝑚</a:t>
            </a:r>
            <a:r>
              <a:rPr dirty="0" sz="1350" spc="105">
                <a:solidFill>
                  <a:srgbClr val="C00000"/>
                </a:solidFill>
                <a:latin typeface="Cambria Math"/>
                <a:cs typeface="Cambria Math"/>
              </a:rPr>
              <a:t>ax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665596" y="4080128"/>
            <a:ext cx="353695" cy="15240"/>
          </a:xfrm>
          <a:custGeom>
            <a:avLst/>
            <a:gdLst/>
            <a:ahLst/>
            <a:cxnLst/>
            <a:rect l="l" t="t" r="r" b="b"/>
            <a:pathLst>
              <a:path w="353695" h="15239">
                <a:moveTo>
                  <a:pt x="353567" y="0"/>
                </a:moveTo>
                <a:lnTo>
                  <a:pt x="0" y="0"/>
                </a:lnTo>
                <a:lnTo>
                  <a:pt x="0" y="15240"/>
                </a:lnTo>
                <a:lnTo>
                  <a:pt x="353567" y="15240"/>
                </a:lnTo>
                <a:lnTo>
                  <a:pt x="353567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829932" y="4080128"/>
            <a:ext cx="812800" cy="15240"/>
          </a:xfrm>
          <a:custGeom>
            <a:avLst/>
            <a:gdLst/>
            <a:ahLst/>
            <a:cxnLst/>
            <a:rect l="l" t="t" r="r" b="b"/>
            <a:pathLst>
              <a:path w="812800" h="15239">
                <a:moveTo>
                  <a:pt x="812292" y="0"/>
                </a:moveTo>
                <a:lnTo>
                  <a:pt x="0" y="0"/>
                </a:lnTo>
                <a:lnTo>
                  <a:pt x="0" y="15240"/>
                </a:lnTo>
                <a:lnTo>
                  <a:pt x="812292" y="15240"/>
                </a:lnTo>
                <a:lnTo>
                  <a:pt x="8122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381244" y="3762247"/>
            <a:ext cx="229235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32163" sz="2850" spc="-7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baseline="-32163" sz="2850" spc="14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350" spc="50">
                <a:solidFill>
                  <a:srgbClr val="C00000"/>
                </a:solidFill>
                <a:latin typeface="Cambria Math"/>
                <a:cs typeface="Cambria Math"/>
              </a:rPr>
              <a:t>1−𝛼</a:t>
            </a:r>
            <a:r>
              <a:rPr dirty="0" sz="1350" spc="27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-32163" sz="2850" spc="-7">
                <a:latin typeface="Cambria Math"/>
                <a:cs typeface="Cambria Math"/>
              </a:rPr>
              <a:t>⇒</a:t>
            </a:r>
            <a:r>
              <a:rPr dirty="0" baseline="-32163" sz="2850" spc="150">
                <a:latin typeface="Cambria Math"/>
                <a:cs typeface="Cambria Math"/>
              </a:rPr>
              <a:t> </a:t>
            </a:r>
            <a:r>
              <a:rPr dirty="0" baseline="-32163" sz="2850" spc="-7">
                <a:latin typeface="Cambria Math"/>
                <a:cs typeface="Cambria Math"/>
              </a:rPr>
              <a:t>𝛼</a:t>
            </a:r>
            <a:r>
              <a:rPr dirty="0" baseline="-32163" sz="2850" spc="240">
                <a:latin typeface="Cambria Math"/>
                <a:cs typeface="Cambria Math"/>
              </a:rPr>
              <a:t> </a:t>
            </a:r>
            <a:r>
              <a:rPr dirty="0" baseline="-32163" sz="2850" spc="-7">
                <a:latin typeface="Cambria Math"/>
                <a:cs typeface="Cambria Math"/>
              </a:rPr>
              <a:t>=</a:t>
            </a:r>
            <a:r>
              <a:rPr dirty="0" baseline="-32163" sz="2850" spc="165">
                <a:latin typeface="Cambria Math"/>
                <a:cs typeface="Cambria Math"/>
              </a:rPr>
              <a:t> </a:t>
            </a:r>
            <a:r>
              <a:rPr dirty="0" sz="1350" spc="60">
                <a:latin typeface="Cambria Math"/>
                <a:cs typeface="Cambria Math"/>
              </a:rPr>
              <a:t>1−sin</a:t>
            </a:r>
            <a:r>
              <a:rPr dirty="0" sz="1350" spc="25">
                <a:latin typeface="Cambria Math"/>
                <a:cs typeface="Cambria Math"/>
              </a:rPr>
              <a:t> </a:t>
            </a:r>
            <a:r>
              <a:rPr dirty="0" sz="1350" spc="155">
                <a:latin typeface="Cambria Math"/>
                <a:cs typeface="Cambria Math"/>
              </a:rPr>
              <a:t>𝜙</a:t>
            </a:r>
            <a:r>
              <a:rPr dirty="0" baseline="-14492" sz="1725" spc="232">
                <a:latin typeface="Cambria Math"/>
                <a:cs typeface="Cambria Math"/>
              </a:rPr>
              <a:t>𝑚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628132" y="4089908"/>
            <a:ext cx="205803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  <a:tabLst>
                <a:tab pos="1202055" algn="l"/>
              </a:tabLst>
            </a:pPr>
            <a:r>
              <a:rPr dirty="0" sz="1350" spc="50">
                <a:solidFill>
                  <a:srgbClr val="C00000"/>
                </a:solidFill>
                <a:latin typeface="Cambria Math"/>
                <a:cs typeface="Cambria Math"/>
              </a:rPr>
              <a:t>1+𝛼	</a:t>
            </a:r>
            <a:r>
              <a:rPr dirty="0" sz="1350" spc="60">
                <a:latin typeface="Cambria Math"/>
                <a:cs typeface="Cambria Math"/>
              </a:rPr>
              <a:t>1+sin</a:t>
            </a:r>
            <a:r>
              <a:rPr dirty="0" sz="1350" spc="-5">
                <a:latin typeface="Cambria Math"/>
                <a:cs typeface="Cambria Math"/>
              </a:rPr>
              <a:t> </a:t>
            </a:r>
            <a:r>
              <a:rPr dirty="0" sz="1350" spc="155">
                <a:latin typeface="Cambria Math"/>
                <a:cs typeface="Cambria Math"/>
              </a:rPr>
              <a:t>𝜙</a:t>
            </a:r>
            <a:r>
              <a:rPr dirty="0" baseline="-14492" sz="1725" spc="232">
                <a:latin typeface="Cambria Math"/>
                <a:cs typeface="Cambria Math"/>
              </a:rPr>
              <a:t>𝑚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0" y="737616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347268" y="728853"/>
            <a:ext cx="17557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7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diseño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9898760" y="340233"/>
            <a:ext cx="781050" cy="516255"/>
            <a:chOff x="9898760" y="340233"/>
            <a:chExt cx="781050" cy="516255"/>
          </a:xfrm>
        </p:grpSpPr>
        <p:sp>
          <p:nvSpPr>
            <p:cNvPr id="32" name="object 32"/>
            <p:cNvSpPr/>
            <p:nvPr/>
          </p:nvSpPr>
          <p:spPr>
            <a:xfrm>
              <a:off x="9908285" y="349758"/>
              <a:ext cx="762000" cy="497205"/>
            </a:xfrm>
            <a:custGeom>
              <a:avLst/>
              <a:gdLst/>
              <a:ahLst/>
              <a:cxnLst/>
              <a:rect l="l" t="t" r="r" b="b"/>
              <a:pathLst>
                <a:path w="762000" h="497205">
                  <a:moveTo>
                    <a:pt x="0" y="496823"/>
                  </a:moveTo>
                  <a:lnTo>
                    <a:pt x="762000" y="496823"/>
                  </a:lnTo>
                  <a:lnTo>
                    <a:pt x="762000" y="0"/>
                  </a:lnTo>
                  <a:lnTo>
                    <a:pt x="0" y="0"/>
                  </a:lnTo>
                  <a:lnTo>
                    <a:pt x="0" y="49682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0191241" y="609473"/>
              <a:ext cx="342900" cy="10795"/>
            </a:xfrm>
            <a:custGeom>
              <a:avLst/>
              <a:gdLst/>
              <a:ahLst/>
              <a:cxnLst/>
              <a:rect l="l" t="t" r="r" b="b"/>
              <a:pathLst>
                <a:path w="342900" h="10795">
                  <a:moveTo>
                    <a:pt x="342900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342900" y="10667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 txBox="1"/>
          <p:nvPr/>
        </p:nvSpPr>
        <p:spPr>
          <a:xfrm>
            <a:off x="9995407" y="377444"/>
            <a:ext cx="551180" cy="3244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6850">
              <a:lnSpc>
                <a:spcPts val="1175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𝑠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𝑎</a:t>
            </a:r>
            <a:endParaRPr sz="1200">
              <a:latin typeface="Cambria Math"/>
              <a:cs typeface="Cambria Math"/>
            </a:endParaRPr>
          </a:p>
          <a:p>
            <a:pPr marL="12700">
              <a:lnSpc>
                <a:spcPts val="1175"/>
              </a:lnSpc>
            </a:pPr>
            <a:r>
              <a:rPr dirty="0" sz="1200">
                <a:latin typeface="Cambria Math"/>
                <a:cs typeface="Cambria Math"/>
              </a:rPr>
              <a:t>𝐾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064495" y="595376"/>
            <a:ext cx="504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5947" sz="1275" spc="75">
                <a:latin typeface="Cambria Math"/>
                <a:cs typeface="Cambria Math"/>
              </a:rPr>
              <a:t>𝑐 </a:t>
            </a:r>
            <a:r>
              <a:rPr dirty="0" sz="1200">
                <a:latin typeface="Cambria Math"/>
                <a:cs typeface="Cambria Math"/>
              </a:rPr>
              <a:t>𝑠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𝑏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11005184" y="340233"/>
            <a:ext cx="539115" cy="516255"/>
            <a:chOff x="11005184" y="340233"/>
            <a:chExt cx="539115" cy="516255"/>
          </a:xfrm>
        </p:grpSpPr>
        <p:sp>
          <p:nvSpPr>
            <p:cNvPr id="37" name="object 37"/>
            <p:cNvSpPr/>
            <p:nvPr/>
          </p:nvSpPr>
          <p:spPr>
            <a:xfrm>
              <a:off x="11014709" y="349758"/>
              <a:ext cx="520065" cy="497205"/>
            </a:xfrm>
            <a:custGeom>
              <a:avLst/>
              <a:gdLst/>
              <a:ahLst/>
              <a:cxnLst/>
              <a:rect l="l" t="t" r="r" b="b"/>
              <a:pathLst>
                <a:path w="520065" h="497205">
                  <a:moveTo>
                    <a:pt x="0" y="496823"/>
                  </a:moveTo>
                  <a:lnTo>
                    <a:pt x="519683" y="496823"/>
                  </a:lnTo>
                  <a:lnTo>
                    <a:pt x="519683" y="0"/>
                  </a:lnTo>
                  <a:lnTo>
                    <a:pt x="0" y="0"/>
                  </a:lnTo>
                  <a:lnTo>
                    <a:pt x="0" y="49682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0703" y="535432"/>
              <a:ext cx="173609" cy="141223"/>
            </a:xfrm>
            <a:prstGeom prst="rect">
              <a:avLst/>
            </a:prstGeom>
          </p:spPr>
        </p:pic>
      </p:grpSp>
      <p:sp>
        <p:nvSpPr>
          <p:cNvPr id="39" name="object 39"/>
          <p:cNvSpPr txBox="1"/>
          <p:nvPr/>
        </p:nvSpPr>
        <p:spPr>
          <a:xfrm>
            <a:off x="11095481" y="484123"/>
            <a:ext cx="2609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𝐺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𝑠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9015221" y="480441"/>
            <a:ext cx="2882265" cy="513715"/>
            <a:chOff x="9015221" y="480441"/>
            <a:chExt cx="2882265" cy="513715"/>
          </a:xfrm>
        </p:grpSpPr>
        <p:pic>
          <p:nvPicPr>
            <p:cNvPr id="41" name="object 4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68408" y="480441"/>
              <a:ext cx="246125" cy="23545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9015222" y="560069"/>
              <a:ext cx="2882265" cy="434340"/>
            </a:xfrm>
            <a:custGeom>
              <a:avLst/>
              <a:gdLst/>
              <a:ahLst/>
              <a:cxnLst/>
              <a:rect l="l" t="t" r="r" b="b"/>
              <a:pathLst>
                <a:path w="2882265" h="434340">
                  <a:moveTo>
                    <a:pt x="362966" y="38100"/>
                  </a:moveTo>
                  <a:lnTo>
                    <a:pt x="343916" y="28575"/>
                  </a:lnTo>
                  <a:lnTo>
                    <a:pt x="286766" y="0"/>
                  </a:lnTo>
                  <a:lnTo>
                    <a:pt x="286766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286766" y="47625"/>
                  </a:lnTo>
                  <a:lnTo>
                    <a:pt x="286766" y="76200"/>
                  </a:lnTo>
                  <a:lnTo>
                    <a:pt x="343916" y="47625"/>
                  </a:lnTo>
                  <a:lnTo>
                    <a:pt x="362966" y="38100"/>
                  </a:lnTo>
                  <a:close/>
                </a:path>
                <a:path w="2882265" h="434340">
                  <a:moveTo>
                    <a:pt x="891921" y="38100"/>
                  </a:moveTo>
                  <a:lnTo>
                    <a:pt x="872871" y="28575"/>
                  </a:lnTo>
                  <a:lnTo>
                    <a:pt x="815721" y="0"/>
                  </a:lnTo>
                  <a:lnTo>
                    <a:pt x="815721" y="28575"/>
                  </a:lnTo>
                  <a:lnTo>
                    <a:pt x="589788" y="28575"/>
                  </a:lnTo>
                  <a:lnTo>
                    <a:pt x="589788" y="47625"/>
                  </a:lnTo>
                  <a:lnTo>
                    <a:pt x="815721" y="47625"/>
                  </a:lnTo>
                  <a:lnTo>
                    <a:pt x="815721" y="76200"/>
                  </a:lnTo>
                  <a:lnTo>
                    <a:pt x="872871" y="47625"/>
                  </a:lnTo>
                  <a:lnTo>
                    <a:pt x="891921" y="38100"/>
                  </a:lnTo>
                  <a:close/>
                </a:path>
                <a:path w="2882265" h="434340">
                  <a:moveTo>
                    <a:pt x="2000123" y="38100"/>
                  </a:moveTo>
                  <a:lnTo>
                    <a:pt x="1981073" y="28575"/>
                  </a:lnTo>
                  <a:lnTo>
                    <a:pt x="1923923" y="0"/>
                  </a:lnTo>
                  <a:lnTo>
                    <a:pt x="1923923" y="28575"/>
                  </a:lnTo>
                  <a:lnTo>
                    <a:pt x="1655064" y="28575"/>
                  </a:lnTo>
                  <a:lnTo>
                    <a:pt x="1655064" y="47625"/>
                  </a:lnTo>
                  <a:lnTo>
                    <a:pt x="1923923" y="47625"/>
                  </a:lnTo>
                  <a:lnTo>
                    <a:pt x="1923923" y="76200"/>
                  </a:lnTo>
                  <a:lnTo>
                    <a:pt x="1981073" y="47625"/>
                  </a:lnTo>
                  <a:lnTo>
                    <a:pt x="2000123" y="38100"/>
                  </a:lnTo>
                  <a:close/>
                </a:path>
                <a:path w="2882265" h="434340">
                  <a:moveTo>
                    <a:pt x="2882138" y="38100"/>
                  </a:moveTo>
                  <a:lnTo>
                    <a:pt x="2863088" y="28575"/>
                  </a:lnTo>
                  <a:lnTo>
                    <a:pt x="2805938" y="0"/>
                  </a:lnTo>
                  <a:lnTo>
                    <a:pt x="2805938" y="28575"/>
                  </a:lnTo>
                  <a:lnTo>
                    <a:pt x="2674112" y="28575"/>
                  </a:lnTo>
                  <a:lnTo>
                    <a:pt x="2520188" y="28575"/>
                  </a:lnTo>
                  <a:lnTo>
                    <a:pt x="2519172" y="28575"/>
                  </a:lnTo>
                  <a:lnTo>
                    <a:pt x="2519172" y="47625"/>
                  </a:lnTo>
                  <a:lnTo>
                    <a:pt x="2520188" y="47625"/>
                  </a:lnTo>
                  <a:lnTo>
                    <a:pt x="2655062" y="47625"/>
                  </a:lnTo>
                  <a:lnTo>
                    <a:pt x="2655062" y="415036"/>
                  </a:lnTo>
                  <a:lnTo>
                    <a:pt x="486537" y="415036"/>
                  </a:lnTo>
                  <a:lnTo>
                    <a:pt x="486537" y="222758"/>
                  </a:lnTo>
                  <a:lnTo>
                    <a:pt x="515112" y="222758"/>
                  </a:lnTo>
                  <a:lnTo>
                    <a:pt x="508762" y="210058"/>
                  </a:lnTo>
                  <a:lnTo>
                    <a:pt x="477012" y="146558"/>
                  </a:lnTo>
                  <a:lnTo>
                    <a:pt x="438912" y="222758"/>
                  </a:lnTo>
                  <a:lnTo>
                    <a:pt x="467487" y="222758"/>
                  </a:lnTo>
                  <a:lnTo>
                    <a:pt x="467487" y="434086"/>
                  </a:lnTo>
                  <a:lnTo>
                    <a:pt x="2674112" y="434086"/>
                  </a:lnTo>
                  <a:lnTo>
                    <a:pt x="2674112" y="424561"/>
                  </a:lnTo>
                  <a:lnTo>
                    <a:pt x="2674112" y="415036"/>
                  </a:lnTo>
                  <a:lnTo>
                    <a:pt x="2674112" y="47625"/>
                  </a:lnTo>
                  <a:lnTo>
                    <a:pt x="2805938" y="47625"/>
                  </a:lnTo>
                  <a:lnTo>
                    <a:pt x="2805938" y="76200"/>
                  </a:lnTo>
                  <a:lnTo>
                    <a:pt x="2863088" y="47625"/>
                  </a:lnTo>
                  <a:lnTo>
                    <a:pt x="2882138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/>
          <p:cNvSpPr txBox="1"/>
          <p:nvPr/>
        </p:nvSpPr>
        <p:spPr>
          <a:xfrm>
            <a:off x="11711685" y="372617"/>
            <a:ext cx="1174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𝑌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116314" y="375665"/>
            <a:ext cx="2825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200">
                <a:latin typeface="Cambria Math"/>
                <a:cs typeface="Cambria Math"/>
              </a:rPr>
              <a:t>𝑋</a:t>
            </a:r>
            <a:r>
              <a:rPr dirty="0" sz="1200" spc="-120">
                <a:latin typeface="Cambria Math"/>
                <a:cs typeface="Cambria Math"/>
              </a:rPr>
              <a:t> </a:t>
            </a:r>
            <a:r>
              <a:rPr dirty="0" baseline="-5952" sz="2100" b="1">
                <a:latin typeface="Calibri"/>
                <a:cs typeface="Calibri"/>
              </a:rPr>
              <a:t>+</a:t>
            </a:r>
            <a:endParaRPr baseline="-5952" sz="21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377553" y="610615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9979914" y="183260"/>
            <a:ext cx="7842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5">
                <a:latin typeface="Calibri"/>
                <a:cs typeface="Calibri"/>
              </a:rPr>
              <a:t>Compensador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1150854" y="184531"/>
            <a:ext cx="36703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10">
                <a:latin typeface="Calibri"/>
                <a:cs typeface="Calibri"/>
              </a:rPr>
              <a:t>P</a:t>
            </a:r>
            <a:r>
              <a:rPr dirty="0" sz="1050">
                <a:latin typeface="Calibri"/>
                <a:cs typeface="Calibri"/>
              </a:rPr>
              <a:t>l</a:t>
            </a:r>
            <a:r>
              <a:rPr dirty="0" sz="1050" spc="-5">
                <a:latin typeface="Calibri"/>
                <a:cs typeface="Calibri"/>
              </a:rPr>
              <a:t>an</a:t>
            </a:r>
            <a:r>
              <a:rPr dirty="0" sz="1050" spc="-10">
                <a:latin typeface="Calibri"/>
                <a:cs typeface="Calibri"/>
              </a:rPr>
              <a:t>t</a:t>
            </a:r>
            <a:r>
              <a:rPr dirty="0" sz="1050">
                <a:latin typeface="Calibri"/>
                <a:cs typeface="Calibri"/>
              </a:rPr>
              <a:t>a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33247" y="4672076"/>
            <a:ext cx="8112125" cy="847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7185" indent="-28702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37185" algn="l"/>
                <a:tab pos="337820" algn="l"/>
              </a:tabLst>
            </a:pPr>
            <a:r>
              <a:rPr dirty="0" sz="1800" spc="-5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paso</a:t>
            </a:r>
            <a:r>
              <a:rPr dirty="0" sz="1800" spc="-5">
                <a:latin typeface="Calibri"/>
                <a:cs typeface="Calibri"/>
              </a:rPr>
              <a:t> se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obtiene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separación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polo-cero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produce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fase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necesaria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30">
                <a:latin typeface="Cambria Math"/>
                <a:cs typeface="Cambria Math"/>
              </a:rPr>
              <a:t>𝜙</a:t>
            </a:r>
            <a:r>
              <a:rPr dirty="0" baseline="-14957" sz="1950" spc="44">
                <a:latin typeface="Cambria Math"/>
                <a:cs typeface="Cambria Math"/>
              </a:rPr>
              <a:t>𝑚</a:t>
            </a:r>
            <a:endParaRPr baseline="-14957" sz="1950">
              <a:latin typeface="Cambria Math"/>
              <a:cs typeface="Cambria Math"/>
            </a:endParaRPr>
          </a:p>
          <a:p>
            <a:pPr marL="337185">
              <a:lnSpc>
                <a:spcPts val="2155"/>
              </a:lnSpc>
            </a:pPr>
            <a:r>
              <a:rPr dirty="0" sz="1800" spc="-20">
                <a:latin typeface="Calibri"/>
                <a:cs typeface="Calibri"/>
              </a:rPr>
              <a:t>Pero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todavía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sabe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dónde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ubican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par polo-cero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(sólo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separación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𝛼</a:t>
            </a:r>
            <a:r>
              <a:rPr dirty="0" sz="1800" spc="2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marL="337185" indent="-287020">
              <a:lnSpc>
                <a:spcPts val="2155"/>
              </a:lnSpc>
              <a:buFont typeface="Arial"/>
              <a:buChar char="•"/>
              <a:tabLst>
                <a:tab pos="337185" algn="l"/>
                <a:tab pos="337820" algn="l"/>
              </a:tabLst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aporte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fase </a:t>
            </a:r>
            <a:r>
              <a:rPr dirty="0" sz="1800" spc="-5">
                <a:latin typeface="Calibri"/>
                <a:cs typeface="Calibri"/>
              </a:rPr>
              <a:t>máximo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estará</a:t>
            </a:r>
            <a:r>
              <a:rPr dirty="0" sz="1800">
                <a:latin typeface="Calibri"/>
                <a:cs typeface="Calibri"/>
              </a:rPr>
              <a:t> 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media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geométrica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694176" y="5735154"/>
            <a:ext cx="97790" cy="15240"/>
          </a:xfrm>
          <a:custGeom>
            <a:avLst/>
            <a:gdLst/>
            <a:ahLst/>
            <a:cxnLst/>
            <a:rect l="l" t="t" r="r" b="b"/>
            <a:pathLst>
              <a:path w="97789" h="15239">
                <a:moveTo>
                  <a:pt x="97536" y="0"/>
                </a:moveTo>
                <a:lnTo>
                  <a:pt x="0" y="0"/>
                </a:lnTo>
                <a:lnTo>
                  <a:pt x="0" y="15240"/>
                </a:lnTo>
                <a:lnTo>
                  <a:pt x="97536" y="15240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847846" y="5554345"/>
            <a:ext cx="1452245" cy="377190"/>
          </a:xfrm>
          <a:custGeom>
            <a:avLst/>
            <a:gdLst/>
            <a:ahLst/>
            <a:cxnLst/>
            <a:rect l="l" t="t" r="r" b="b"/>
            <a:pathLst>
              <a:path w="1452245" h="377189">
                <a:moveTo>
                  <a:pt x="85090" y="9017"/>
                </a:moveTo>
                <a:lnTo>
                  <a:pt x="47942" y="26936"/>
                </a:lnTo>
                <a:lnTo>
                  <a:pt x="22098" y="69672"/>
                </a:lnTo>
                <a:lnTo>
                  <a:pt x="5524" y="124714"/>
                </a:lnTo>
                <a:lnTo>
                  <a:pt x="0" y="188442"/>
                </a:lnTo>
                <a:lnTo>
                  <a:pt x="1371" y="221234"/>
                </a:lnTo>
                <a:lnTo>
                  <a:pt x="12420" y="280619"/>
                </a:lnTo>
                <a:lnTo>
                  <a:pt x="34074" y="330746"/>
                </a:lnTo>
                <a:lnTo>
                  <a:pt x="63703" y="365683"/>
                </a:lnTo>
                <a:lnTo>
                  <a:pt x="81407" y="377075"/>
                </a:lnTo>
                <a:lnTo>
                  <a:pt x="85090" y="368147"/>
                </a:lnTo>
                <a:lnTo>
                  <a:pt x="70916" y="356704"/>
                </a:lnTo>
                <a:lnTo>
                  <a:pt x="58369" y="341757"/>
                </a:lnTo>
                <a:lnTo>
                  <a:pt x="38227" y="301396"/>
                </a:lnTo>
                <a:lnTo>
                  <a:pt x="25590" y="249555"/>
                </a:lnTo>
                <a:lnTo>
                  <a:pt x="21336" y="188658"/>
                </a:lnTo>
                <a:lnTo>
                  <a:pt x="22402" y="156578"/>
                </a:lnTo>
                <a:lnTo>
                  <a:pt x="30924" y="99847"/>
                </a:lnTo>
                <a:lnTo>
                  <a:pt x="47688" y="53492"/>
                </a:lnTo>
                <a:lnTo>
                  <a:pt x="71031" y="20383"/>
                </a:lnTo>
                <a:lnTo>
                  <a:pt x="85090" y="9017"/>
                </a:lnTo>
                <a:close/>
              </a:path>
              <a:path w="1452245" h="377189">
                <a:moveTo>
                  <a:pt x="535178" y="180809"/>
                </a:moveTo>
                <a:lnTo>
                  <a:pt x="426974" y="180809"/>
                </a:lnTo>
                <a:lnTo>
                  <a:pt x="426974" y="196049"/>
                </a:lnTo>
                <a:lnTo>
                  <a:pt x="535178" y="196049"/>
                </a:lnTo>
                <a:lnTo>
                  <a:pt x="535178" y="180809"/>
                </a:lnTo>
                <a:close/>
              </a:path>
              <a:path w="1452245" h="377189">
                <a:moveTo>
                  <a:pt x="1359649" y="180809"/>
                </a:moveTo>
                <a:lnTo>
                  <a:pt x="1140206" y="180809"/>
                </a:lnTo>
                <a:lnTo>
                  <a:pt x="1140206" y="196049"/>
                </a:lnTo>
                <a:lnTo>
                  <a:pt x="1359649" y="196049"/>
                </a:lnTo>
                <a:lnTo>
                  <a:pt x="1359649" y="180809"/>
                </a:lnTo>
                <a:close/>
              </a:path>
              <a:path w="1452245" h="377189">
                <a:moveTo>
                  <a:pt x="1451991" y="188442"/>
                </a:moveTo>
                <a:lnTo>
                  <a:pt x="1446530" y="124714"/>
                </a:lnTo>
                <a:lnTo>
                  <a:pt x="1430020" y="69672"/>
                </a:lnTo>
                <a:lnTo>
                  <a:pt x="1404112" y="26936"/>
                </a:lnTo>
                <a:lnTo>
                  <a:pt x="1370584" y="0"/>
                </a:lnTo>
                <a:lnTo>
                  <a:pt x="1367028" y="9017"/>
                </a:lnTo>
                <a:lnTo>
                  <a:pt x="1381074" y="20383"/>
                </a:lnTo>
                <a:lnTo>
                  <a:pt x="1393532" y="35217"/>
                </a:lnTo>
                <a:lnTo>
                  <a:pt x="1413764" y="75196"/>
                </a:lnTo>
                <a:lnTo>
                  <a:pt x="1426502" y="126974"/>
                </a:lnTo>
                <a:lnTo>
                  <a:pt x="1430782" y="188658"/>
                </a:lnTo>
                <a:lnTo>
                  <a:pt x="1429702" y="220243"/>
                </a:lnTo>
                <a:lnTo>
                  <a:pt x="1421180" y="276606"/>
                </a:lnTo>
                <a:lnTo>
                  <a:pt x="1404543" y="323329"/>
                </a:lnTo>
                <a:lnTo>
                  <a:pt x="1381163" y="356704"/>
                </a:lnTo>
                <a:lnTo>
                  <a:pt x="1367028" y="368147"/>
                </a:lnTo>
                <a:lnTo>
                  <a:pt x="1370584" y="377075"/>
                </a:lnTo>
                <a:lnTo>
                  <a:pt x="1404112" y="350240"/>
                </a:lnTo>
                <a:lnTo>
                  <a:pt x="1430020" y="307200"/>
                </a:lnTo>
                <a:lnTo>
                  <a:pt x="1446530" y="251955"/>
                </a:lnTo>
                <a:lnTo>
                  <a:pt x="1450619" y="221234"/>
                </a:lnTo>
                <a:lnTo>
                  <a:pt x="1451991" y="188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682110" y="5495340"/>
            <a:ext cx="147764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597535" algn="l"/>
                <a:tab pos="1367155" algn="l"/>
              </a:tabLst>
            </a:pPr>
            <a:r>
              <a:rPr dirty="0" sz="1300" spc="40">
                <a:latin typeface="Cambria Math"/>
                <a:cs typeface="Cambria Math"/>
              </a:rPr>
              <a:t>1</a:t>
            </a:r>
            <a:r>
              <a:rPr dirty="0" sz="1300" spc="40">
                <a:latin typeface="Cambria Math"/>
                <a:cs typeface="Cambria Math"/>
              </a:rPr>
              <a:t>	</a:t>
            </a:r>
            <a:r>
              <a:rPr dirty="0" sz="1300" spc="40">
                <a:latin typeface="Cambria Math"/>
                <a:cs typeface="Cambria Math"/>
              </a:rPr>
              <a:t>1</a:t>
            </a:r>
            <a:r>
              <a:rPr dirty="0" sz="1300" spc="40">
                <a:latin typeface="Cambria Math"/>
                <a:cs typeface="Cambria Math"/>
              </a:rPr>
              <a:t>	</a:t>
            </a:r>
            <a:r>
              <a:rPr dirty="0" sz="1300" spc="40">
                <a:latin typeface="Cambria Math"/>
                <a:cs typeface="Cambria Math"/>
              </a:rPr>
              <a:t>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268211" y="5735154"/>
            <a:ext cx="334010" cy="15240"/>
          </a:xfrm>
          <a:custGeom>
            <a:avLst/>
            <a:gdLst/>
            <a:ahLst/>
            <a:cxnLst/>
            <a:rect l="l" t="t" r="r" b="b"/>
            <a:pathLst>
              <a:path w="334009" h="15239">
                <a:moveTo>
                  <a:pt x="333756" y="0"/>
                </a:moveTo>
                <a:lnTo>
                  <a:pt x="0" y="0"/>
                </a:lnTo>
                <a:lnTo>
                  <a:pt x="0" y="15240"/>
                </a:lnTo>
                <a:lnTo>
                  <a:pt x="333756" y="15240"/>
                </a:lnTo>
                <a:lnTo>
                  <a:pt x="333756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6373748" y="5495340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solidFill>
                  <a:srgbClr val="C00000"/>
                </a:solidFill>
                <a:latin typeface="Cambria Math"/>
                <a:cs typeface="Cambria Math"/>
              </a:rPr>
              <a:t>1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54" name="object 5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379209" y="5789561"/>
            <a:ext cx="222758" cy="16134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5346827" y="5568492"/>
            <a:ext cx="25107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⇒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 spc="30">
                <a:solidFill>
                  <a:srgbClr val="C00000"/>
                </a:solidFill>
                <a:latin typeface="Cambria Math"/>
                <a:cs typeface="Cambria Math"/>
              </a:rPr>
              <a:t>𝜔</a:t>
            </a:r>
            <a:r>
              <a:rPr dirty="0" baseline="-14957" sz="1950" spc="44">
                <a:solidFill>
                  <a:srgbClr val="C00000"/>
                </a:solidFill>
                <a:latin typeface="Cambria Math"/>
                <a:cs typeface="Cambria Math"/>
              </a:rPr>
              <a:t>𝑚</a:t>
            </a:r>
            <a:r>
              <a:rPr dirty="0" baseline="-14957" sz="1950" spc="44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sz="1800" spc="9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-38461" sz="1950" spc="52">
                <a:solidFill>
                  <a:srgbClr val="C00000"/>
                </a:solidFill>
                <a:latin typeface="Cambria Math"/>
                <a:cs typeface="Cambria Math"/>
              </a:rPr>
              <a:t>𝑇 </a:t>
            </a:r>
            <a:r>
              <a:rPr dirty="0" baseline="-38461" sz="1950" spc="427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-38461" sz="1950" spc="142">
                <a:solidFill>
                  <a:srgbClr val="C00000"/>
                </a:solidFill>
                <a:latin typeface="Cambria Math"/>
                <a:cs typeface="Cambria Math"/>
              </a:rPr>
              <a:t>𝛼</a:t>
            </a:r>
            <a:r>
              <a:rPr dirty="0" baseline="-38461" sz="1950" spc="217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 spc="-20">
                <a:latin typeface="Calibri"/>
                <a:cs typeface="Calibri"/>
              </a:rPr>
              <a:t>Pero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todavía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32459" y="5486196"/>
            <a:ext cx="4608830" cy="739140"/>
          </a:xfrm>
          <a:prstGeom prst="rect">
            <a:avLst/>
          </a:prstGeom>
        </p:spPr>
        <p:txBody>
          <a:bodyPr wrap="square" lIns="0" tIns="9461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745"/>
              </a:spcBef>
              <a:tabLst>
                <a:tab pos="3308985" algn="l"/>
              </a:tabLst>
            </a:pPr>
            <a:r>
              <a:rPr dirty="0" sz="1800" spc="-5">
                <a:latin typeface="Calibri"/>
                <a:cs typeface="Calibri"/>
              </a:rPr>
              <a:t>s</a:t>
            </a:r>
            <a:r>
              <a:rPr dirty="0" sz="1800" spc="5">
                <a:latin typeface="Calibri"/>
                <a:cs typeface="Calibri"/>
              </a:rPr>
              <a:t>e</a:t>
            </a:r>
            <a:r>
              <a:rPr dirty="0" sz="1800" spc="-5">
                <a:latin typeface="Calibri"/>
                <a:cs typeface="Calibri"/>
              </a:rPr>
              <a:t>pa</a:t>
            </a:r>
            <a:r>
              <a:rPr dirty="0" sz="1800" spc="-4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ac</a:t>
            </a:r>
            <a:r>
              <a:rPr dirty="0" sz="1800" spc="-10">
                <a:latin typeface="Calibri"/>
                <a:cs typeface="Calibri"/>
              </a:rPr>
              <a:t>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</a:t>
            </a:r>
            <a:r>
              <a:rPr dirty="0" sz="1800" spc="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-</a:t>
            </a:r>
            <a:r>
              <a:rPr dirty="0" sz="1800" spc="-10">
                <a:latin typeface="Calibri"/>
                <a:cs typeface="Calibri"/>
              </a:rPr>
              <a:t>c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25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log</a:t>
            </a:r>
            <a:r>
              <a:rPr dirty="0" sz="1800" spc="-110">
                <a:latin typeface="Cambria Math"/>
                <a:cs typeface="Cambria Math"/>
              </a:rPr>
              <a:t> </a:t>
            </a:r>
            <a:r>
              <a:rPr dirty="0" sz="1800" spc="-75">
                <a:latin typeface="Cambria Math"/>
                <a:cs typeface="Cambria Math"/>
              </a:rPr>
              <a:t>𝜔</a:t>
            </a:r>
            <a:r>
              <a:rPr dirty="0" baseline="-14957" sz="1950" spc="254">
                <a:latin typeface="Cambria Math"/>
                <a:cs typeface="Cambria Math"/>
              </a:rPr>
              <a:t>𝑚</a:t>
            </a:r>
            <a:r>
              <a:rPr dirty="0" baseline="-14957" sz="1950">
                <a:latin typeface="Cambria Math"/>
                <a:cs typeface="Cambria Math"/>
              </a:rPr>
              <a:t> </a:t>
            </a:r>
            <a:r>
              <a:rPr dirty="0" baseline="-14957" sz="1950" spc="2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baseline="-38461" sz="1950" spc="60">
                <a:latin typeface="Cambria Math"/>
                <a:cs typeface="Cambria Math"/>
              </a:rPr>
              <a:t>2</a:t>
            </a:r>
            <a:r>
              <a:rPr dirty="0" baseline="-38461" sz="1950">
                <a:latin typeface="Cambria Math"/>
                <a:cs typeface="Cambria Math"/>
              </a:rPr>
              <a:t>	</a:t>
            </a:r>
            <a:r>
              <a:rPr dirty="0" sz="1800">
                <a:latin typeface="Cambria Math"/>
                <a:cs typeface="Cambria Math"/>
              </a:rPr>
              <a:t>log</a:t>
            </a:r>
            <a:r>
              <a:rPr dirty="0" sz="1800" spc="-110">
                <a:latin typeface="Cambria Math"/>
                <a:cs typeface="Cambria Math"/>
              </a:rPr>
              <a:t> </a:t>
            </a:r>
            <a:r>
              <a:rPr dirty="0" baseline="-38461" sz="1950" spc="89">
                <a:latin typeface="Cambria Math"/>
                <a:cs typeface="Cambria Math"/>
              </a:rPr>
              <a:t>𝑇</a:t>
            </a:r>
            <a:r>
              <a:rPr dirty="0" baseline="-38461" sz="1950">
                <a:latin typeface="Cambria Math"/>
                <a:cs typeface="Cambria Math"/>
              </a:rPr>
              <a:t> </a:t>
            </a:r>
            <a:r>
              <a:rPr dirty="0" baseline="-38461" sz="1950" spc="-2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lo</a:t>
            </a:r>
            <a:r>
              <a:rPr dirty="0" sz="1800">
                <a:latin typeface="Cambria Math"/>
                <a:cs typeface="Cambria Math"/>
              </a:rPr>
              <a:t>g</a:t>
            </a:r>
            <a:r>
              <a:rPr dirty="0" sz="1800" spc="-114">
                <a:latin typeface="Cambria Math"/>
                <a:cs typeface="Cambria Math"/>
              </a:rPr>
              <a:t> </a:t>
            </a:r>
            <a:r>
              <a:rPr dirty="0" baseline="-38461" sz="1950" spc="240">
                <a:latin typeface="Cambria Math"/>
                <a:cs typeface="Cambria Math"/>
              </a:rPr>
              <a:t>𝛼</a:t>
            </a:r>
            <a:r>
              <a:rPr dirty="0" baseline="-38461" sz="1950" spc="89">
                <a:latin typeface="Cambria Math"/>
                <a:cs typeface="Cambria Math"/>
              </a:rPr>
              <a:t>𝑇</a:t>
            </a:r>
            <a:endParaRPr baseline="-38461" sz="19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50"/>
              </a:spcBef>
            </a:pPr>
            <a:r>
              <a:rPr dirty="0" sz="1800" spc="-5">
                <a:latin typeface="Calibri"/>
                <a:cs typeface="Calibri"/>
              </a:rPr>
              <a:t>desconocemos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constante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95">
                <a:latin typeface="Calibri"/>
                <a:cs typeface="Calibri"/>
              </a:rPr>
              <a:t>T.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7" name="object 5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717355" y="4668160"/>
            <a:ext cx="3081205" cy="1534407"/>
          </a:xfrm>
          <a:prstGeom prst="rect">
            <a:avLst/>
          </a:prstGeom>
        </p:spPr>
      </p:pic>
      <p:sp>
        <p:nvSpPr>
          <p:cNvPr id="58" name="object 5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450405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35686" y="1254632"/>
            <a:ext cx="11012805" cy="1176655"/>
          </a:xfrm>
          <a:prstGeom prst="rect">
            <a:avLst/>
          </a:prstGeom>
        </p:spPr>
        <p:txBody>
          <a:bodyPr wrap="square" lIns="0" tIns="36194" rIns="0" bIns="0" rtlCol="0" vert="horz">
            <a:spAutoFit/>
          </a:bodyPr>
          <a:lstStyle/>
          <a:p>
            <a:pPr marL="50800" marR="43180">
              <a:lnSpc>
                <a:spcPct val="92500"/>
              </a:lnSpc>
              <a:spcBef>
                <a:spcPts val="284"/>
              </a:spcBef>
            </a:pPr>
            <a:r>
              <a:rPr dirty="0" sz="2000">
                <a:latin typeface="Calibri"/>
                <a:cs typeface="Calibri"/>
              </a:rPr>
              <a:t>4.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constante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tiempo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T que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define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par</a:t>
            </a:r>
            <a:r>
              <a:rPr dirty="0" sz="2000" spc="-10">
                <a:latin typeface="Calibri"/>
                <a:cs typeface="Calibri"/>
              </a:rPr>
              <a:t> polo-cero,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determinar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nueva</a:t>
            </a:r>
            <a:r>
              <a:rPr dirty="0" sz="2000" spc="-5">
                <a:latin typeface="Calibri"/>
                <a:cs typeface="Calibri"/>
              </a:rPr>
              <a:t> frecuencia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cruce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ganancias </a:t>
            </a:r>
            <a:r>
              <a:rPr dirty="0" sz="2000" spc="40">
                <a:latin typeface="Cambria Math"/>
                <a:cs typeface="Cambria Math"/>
              </a:rPr>
              <a:t>𝜔</a:t>
            </a:r>
            <a:r>
              <a:rPr dirty="0" baseline="-15325" sz="2175" spc="60">
                <a:latin typeface="Cambria Math"/>
                <a:cs typeface="Cambria Math"/>
              </a:rPr>
              <a:t>𝑐𝑔</a:t>
            </a:r>
            <a:r>
              <a:rPr dirty="0" sz="2000" spc="4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que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coincidir 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red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agrega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máxima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fase.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ello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modificación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diagrama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000" spc="-5">
                <a:latin typeface="Calibri"/>
                <a:cs typeface="Calibri"/>
              </a:rPr>
              <a:t> debido</a:t>
            </a:r>
            <a:r>
              <a:rPr dirty="0" sz="2000">
                <a:latin typeface="Calibri"/>
                <a:cs typeface="Calibri"/>
              </a:rPr>
              <a:t> al </a:t>
            </a:r>
            <a:r>
              <a:rPr dirty="0" sz="2000" spc="-20">
                <a:latin typeface="Calibri"/>
                <a:cs typeface="Calibri"/>
              </a:rPr>
              <a:t>compensador,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“agrega”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adelanto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máximo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40">
                <a:latin typeface="Calibri"/>
                <a:cs typeface="Calibri"/>
              </a:rPr>
              <a:t>(</a:t>
            </a:r>
            <a:r>
              <a:rPr dirty="0" sz="2000" spc="40">
                <a:latin typeface="Cambria Math"/>
                <a:cs typeface="Cambria Math"/>
              </a:rPr>
              <a:t>𝜔</a:t>
            </a:r>
            <a:r>
              <a:rPr dirty="0" baseline="-15325" sz="2175" spc="60">
                <a:latin typeface="Cambria Math"/>
                <a:cs typeface="Cambria Math"/>
              </a:rPr>
              <a:t>𝑚</a:t>
            </a:r>
            <a:r>
              <a:rPr dirty="0" sz="2000" spc="40">
                <a:latin typeface="Calibri"/>
                <a:cs typeface="Calibri"/>
              </a:rPr>
              <a:t>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valor: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811272" y="2615437"/>
            <a:ext cx="1021715" cy="577215"/>
          </a:xfrm>
          <a:custGeom>
            <a:avLst/>
            <a:gdLst/>
            <a:ahLst/>
            <a:cxnLst/>
            <a:rect l="l" t="t" r="r" b="b"/>
            <a:pathLst>
              <a:path w="1021714" h="577214">
                <a:moveTo>
                  <a:pt x="20066" y="0"/>
                </a:moveTo>
                <a:lnTo>
                  <a:pt x="0" y="0"/>
                </a:lnTo>
                <a:lnTo>
                  <a:pt x="0" y="576834"/>
                </a:lnTo>
                <a:lnTo>
                  <a:pt x="20066" y="576834"/>
                </a:lnTo>
                <a:lnTo>
                  <a:pt x="20066" y="0"/>
                </a:lnTo>
                <a:close/>
              </a:path>
              <a:path w="1021714" h="577214">
                <a:moveTo>
                  <a:pt x="973709" y="280555"/>
                </a:moveTo>
                <a:lnTo>
                  <a:pt x="48641" y="280555"/>
                </a:lnTo>
                <a:lnTo>
                  <a:pt x="48641" y="295783"/>
                </a:lnTo>
                <a:lnTo>
                  <a:pt x="973709" y="295783"/>
                </a:lnTo>
                <a:lnTo>
                  <a:pt x="973709" y="280555"/>
                </a:lnTo>
                <a:close/>
              </a:path>
              <a:path w="1021714" h="577214">
                <a:moveTo>
                  <a:pt x="1021334" y="0"/>
                </a:moveTo>
                <a:lnTo>
                  <a:pt x="1001268" y="0"/>
                </a:lnTo>
                <a:lnTo>
                  <a:pt x="1001268" y="576834"/>
                </a:lnTo>
                <a:lnTo>
                  <a:pt x="1021334" y="576834"/>
                </a:lnTo>
                <a:lnTo>
                  <a:pt x="10213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914650" y="2554985"/>
            <a:ext cx="8108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𝑗𝜔𝑇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21154" y="2881121"/>
            <a:ext cx="16973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7037" sz="2700" spc="-7">
                <a:latin typeface="Cambria Math"/>
                <a:cs typeface="Cambria Math"/>
              </a:rPr>
              <a:t>2</a:t>
            </a:r>
            <a:r>
              <a:rPr dirty="0" baseline="37037" sz="2700">
                <a:latin typeface="Cambria Math"/>
                <a:cs typeface="Cambria Math"/>
              </a:rPr>
              <a:t>0</a:t>
            </a:r>
            <a:r>
              <a:rPr dirty="0" baseline="37037" sz="2700" spc="-135">
                <a:latin typeface="Cambria Math"/>
                <a:cs typeface="Cambria Math"/>
              </a:rPr>
              <a:t> </a:t>
            </a:r>
            <a:r>
              <a:rPr dirty="0" baseline="37037" sz="2700" spc="-7">
                <a:latin typeface="Cambria Math"/>
                <a:cs typeface="Cambria Math"/>
              </a:rPr>
              <a:t>lo</a:t>
            </a:r>
            <a:r>
              <a:rPr dirty="0" baseline="37037" sz="2700">
                <a:latin typeface="Cambria Math"/>
                <a:cs typeface="Cambria Math"/>
              </a:rPr>
              <a:t>g </a:t>
            </a:r>
            <a:r>
              <a:rPr dirty="0" baseline="37037" sz="2700" spc="1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𝑗𝜔𝛼𝑇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823461" y="3047238"/>
            <a:ext cx="6019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195">
                <a:latin typeface="Cambria Math"/>
                <a:cs typeface="Cambria Math"/>
              </a:rPr>
              <a:t>𝜔</a:t>
            </a:r>
            <a:r>
              <a:rPr dirty="0" sz="1300" spc="-20">
                <a:latin typeface="Cambria Math"/>
                <a:cs typeface="Cambria Math"/>
              </a:rPr>
              <a:t>=</a:t>
            </a:r>
            <a:r>
              <a:rPr dirty="0" baseline="17094" sz="1950" spc="-97">
                <a:latin typeface="Cambria Math"/>
                <a:cs typeface="Cambria Math"/>
              </a:rPr>
              <a:t>1</a:t>
            </a:r>
            <a:r>
              <a:rPr dirty="0" baseline="-6410" sz="1950" spc="-472">
                <a:latin typeface="Cambria Math"/>
                <a:cs typeface="Cambria Math"/>
              </a:rPr>
              <a:t>ൗ</a:t>
            </a:r>
            <a:r>
              <a:rPr dirty="0" baseline="-34188" sz="1950" spc="89">
                <a:latin typeface="Cambria Math"/>
                <a:cs typeface="Cambria Math"/>
              </a:rPr>
              <a:t>𝑇</a:t>
            </a:r>
            <a:endParaRPr baseline="-34188" sz="1950">
              <a:latin typeface="Cambria Math"/>
              <a:cs typeface="Cambria Math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92803" y="3194304"/>
            <a:ext cx="222758" cy="16129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487671" y="3147822"/>
            <a:ext cx="13716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65">
                <a:latin typeface="Cambria Math"/>
                <a:cs typeface="Cambria Math"/>
              </a:rPr>
              <a:t>𝛼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76647" y="2728721"/>
            <a:ext cx="84899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-9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log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575808" y="2415285"/>
            <a:ext cx="1063625" cy="977265"/>
          </a:xfrm>
          <a:custGeom>
            <a:avLst/>
            <a:gdLst/>
            <a:ahLst/>
            <a:cxnLst/>
            <a:rect l="l" t="t" r="r" b="b"/>
            <a:pathLst>
              <a:path w="1063625" h="977264">
                <a:moveTo>
                  <a:pt x="24003" y="0"/>
                </a:moveTo>
                <a:lnTo>
                  <a:pt x="0" y="0"/>
                </a:lnTo>
                <a:lnTo>
                  <a:pt x="0" y="977265"/>
                </a:lnTo>
                <a:lnTo>
                  <a:pt x="24003" y="977265"/>
                </a:lnTo>
                <a:lnTo>
                  <a:pt x="24003" y="0"/>
                </a:lnTo>
                <a:close/>
              </a:path>
              <a:path w="1063625" h="977264">
                <a:moveTo>
                  <a:pt x="1008761" y="480707"/>
                </a:moveTo>
                <a:lnTo>
                  <a:pt x="51689" y="480707"/>
                </a:lnTo>
                <a:lnTo>
                  <a:pt x="51689" y="495935"/>
                </a:lnTo>
                <a:lnTo>
                  <a:pt x="1008761" y="495935"/>
                </a:lnTo>
                <a:lnTo>
                  <a:pt x="1008761" y="480707"/>
                </a:lnTo>
                <a:close/>
              </a:path>
              <a:path w="1063625" h="977264">
                <a:moveTo>
                  <a:pt x="1063371" y="0"/>
                </a:moveTo>
                <a:lnTo>
                  <a:pt x="1039368" y="0"/>
                </a:lnTo>
                <a:lnTo>
                  <a:pt x="1039368" y="977265"/>
                </a:lnTo>
                <a:lnTo>
                  <a:pt x="1063371" y="977265"/>
                </a:lnTo>
                <a:lnTo>
                  <a:pt x="1063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658611" y="2433904"/>
            <a:ext cx="89598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 +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𝑗</a:t>
            </a:r>
            <a:r>
              <a:rPr dirty="0" u="sng" baseline="32407" sz="2700" spc="232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baseline="32407" sz="27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baseline="32407" sz="2700" spc="-217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baseline="32407" sz="27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225666" y="2647314"/>
            <a:ext cx="290830" cy="220345"/>
          </a:xfrm>
          <a:custGeom>
            <a:avLst/>
            <a:gdLst/>
            <a:ahLst/>
            <a:cxnLst/>
            <a:rect l="l" t="t" r="r" b="b"/>
            <a:pathLst>
              <a:path w="290829" h="220344">
                <a:moveTo>
                  <a:pt x="159638" y="0"/>
                </a:moveTo>
                <a:lnTo>
                  <a:pt x="131191" y="0"/>
                </a:lnTo>
                <a:lnTo>
                  <a:pt x="76073" y="190626"/>
                </a:lnTo>
                <a:lnTo>
                  <a:pt x="36703" y="104012"/>
                </a:lnTo>
                <a:lnTo>
                  <a:pt x="0" y="120776"/>
                </a:lnTo>
                <a:lnTo>
                  <a:pt x="3556" y="129032"/>
                </a:lnTo>
                <a:lnTo>
                  <a:pt x="22352" y="120776"/>
                </a:lnTo>
                <a:lnTo>
                  <a:pt x="68580" y="220090"/>
                </a:lnTo>
                <a:lnTo>
                  <a:pt x="79375" y="220090"/>
                </a:lnTo>
                <a:lnTo>
                  <a:pt x="139446" y="14859"/>
                </a:lnTo>
                <a:lnTo>
                  <a:pt x="147066" y="14859"/>
                </a:lnTo>
                <a:lnTo>
                  <a:pt x="147066" y="15494"/>
                </a:lnTo>
                <a:lnTo>
                  <a:pt x="290322" y="15494"/>
                </a:lnTo>
                <a:lnTo>
                  <a:pt x="290322" y="254"/>
                </a:lnTo>
                <a:lnTo>
                  <a:pt x="159638" y="254"/>
                </a:lnTo>
                <a:lnTo>
                  <a:pt x="1596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360921" y="2585465"/>
            <a:ext cx="1625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615432" y="2987802"/>
            <a:ext cx="6457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𝑗𝛼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95771" y="3200526"/>
            <a:ext cx="290830" cy="220345"/>
          </a:xfrm>
          <a:custGeom>
            <a:avLst/>
            <a:gdLst/>
            <a:ahLst/>
            <a:cxnLst/>
            <a:rect l="l" t="t" r="r" b="b"/>
            <a:pathLst>
              <a:path w="290829" h="220345">
                <a:moveTo>
                  <a:pt x="159638" y="0"/>
                </a:moveTo>
                <a:lnTo>
                  <a:pt x="131190" y="0"/>
                </a:lnTo>
                <a:lnTo>
                  <a:pt x="76073" y="190626"/>
                </a:lnTo>
                <a:lnTo>
                  <a:pt x="36702" y="104012"/>
                </a:lnTo>
                <a:lnTo>
                  <a:pt x="0" y="120776"/>
                </a:lnTo>
                <a:lnTo>
                  <a:pt x="3555" y="129032"/>
                </a:lnTo>
                <a:lnTo>
                  <a:pt x="22351" y="120776"/>
                </a:lnTo>
                <a:lnTo>
                  <a:pt x="68579" y="220090"/>
                </a:lnTo>
                <a:lnTo>
                  <a:pt x="79375" y="220090"/>
                </a:lnTo>
                <a:lnTo>
                  <a:pt x="139445" y="14859"/>
                </a:lnTo>
                <a:lnTo>
                  <a:pt x="147065" y="14859"/>
                </a:lnTo>
                <a:lnTo>
                  <a:pt x="147065" y="15494"/>
                </a:lnTo>
                <a:lnTo>
                  <a:pt x="290322" y="15494"/>
                </a:lnTo>
                <a:lnTo>
                  <a:pt x="290322" y="253"/>
                </a:lnTo>
                <a:lnTo>
                  <a:pt x="159638" y="253"/>
                </a:lnTo>
                <a:lnTo>
                  <a:pt x="1596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6279260" y="2853690"/>
            <a:ext cx="320040" cy="584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u="sng" sz="18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800" spc="-23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sz="1800" spc="-14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sz="1800">
              <a:latin typeface="Cambria Math"/>
              <a:cs typeface="Cambria Math"/>
            </a:endParaRPr>
          </a:p>
          <a:p>
            <a:pPr algn="r" marR="10160">
              <a:lnSpc>
                <a:spcPct val="100000"/>
              </a:lnSpc>
              <a:spcBef>
                <a:spcPts val="85"/>
              </a:spcBef>
            </a:pP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759573" y="2895993"/>
            <a:ext cx="294640" cy="279400"/>
          </a:xfrm>
          <a:custGeom>
            <a:avLst/>
            <a:gdLst/>
            <a:ahLst/>
            <a:cxnLst/>
            <a:rect l="l" t="t" r="r" b="b"/>
            <a:pathLst>
              <a:path w="294640" h="279400">
                <a:moveTo>
                  <a:pt x="294132" y="59423"/>
                </a:moveTo>
                <a:lnTo>
                  <a:pt x="163449" y="59423"/>
                </a:lnTo>
                <a:lnTo>
                  <a:pt x="163449" y="59169"/>
                </a:lnTo>
                <a:lnTo>
                  <a:pt x="135001" y="59169"/>
                </a:lnTo>
                <a:lnTo>
                  <a:pt x="79883" y="249796"/>
                </a:lnTo>
                <a:lnTo>
                  <a:pt x="40513" y="163182"/>
                </a:lnTo>
                <a:lnTo>
                  <a:pt x="3810" y="179946"/>
                </a:lnTo>
                <a:lnTo>
                  <a:pt x="7366" y="188201"/>
                </a:lnTo>
                <a:lnTo>
                  <a:pt x="26162" y="179946"/>
                </a:lnTo>
                <a:lnTo>
                  <a:pt x="72390" y="279260"/>
                </a:lnTo>
                <a:lnTo>
                  <a:pt x="83185" y="279260"/>
                </a:lnTo>
                <a:lnTo>
                  <a:pt x="143256" y="74028"/>
                </a:lnTo>
                <a:lnTo>
                  <a:pt x="150876" y="74028"/>
                </a:lnTo>
                <a:lnTo>
                  <a:pt x="150876" y="74663"/>
                </a:lnTo>
                <a:lnTo>
                  <a:pt x="294132" y="74663"/>
                </a:lnTo>
                <a:lnTo>
                  <a:pt x="294132" y="59423"/>
                </a:lnTo>
                <a:close/>
              </a:path>
              <a:path w="294640" h="279400">
                <a:moveTo>
                  <a:pt x="294132" y="0"/>
                </a:moveTo>
                <a:lnTo>
                  <a:pt x="0" y="0"/>
                </a:lnTo>
                <a:lnTo>
                  <a:pt x="0" y="15227"/>
                </a:lnTo>
                <a:lnTo>
                  <a:pt x="294132" y="15227"/>
                </a:lnTo>
                <a:lnTo>
                  <a:pt x="2941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9259443" y="2798698"/>
            <a:ext cx="294005" cy="212090"/>
          </a:xfrm>
          <a:custGeom>
            <a:avLst/>
            <a:gdLst/>
            <a:ahLst/>
            <a:cxnLst/>
            <a:rect l="l" t="t" r="r" b="b"/>
            <a:pathLst>
              <a:path w="294004" h="212089">
                <a:moveTo>
                  <a:pt x="226440" y="0"/>
                </a:moveTo>
                <a:lnTo>
                  <a:pt x="223392" y="8636"/>
                </a:lnTo>
                <a:lnTo>
                  <a:pt x="235660" y="13946"/>
                </a:lnTo>
                <a:lnTo>
                  <a:pt x="246189" y="21304"/>
                </a:lnTo>
                <a:lnTo>
                  <a:pt x="267608" y="55429"/>
                </a:lnTo>
                <a:lnTo>
                  <a:pt x="274574" y="104775"/>
                </a:lnTo>
                <a:lnTo>
                  <a:pt x="273790" y="123444"/>
                </a:lnTo>
                <a:lnTo>
                  <a:pt x="262127" y="169163"/>
                </a:lnTo>
                <a:lnTo>
                  <a:pt x="235821" y="197864"/>
                </a:lnTo>
                <a:lnTo>
                  <a:pt x="223774" y="203200"/>
                </a:lnTo>
                <a:lnTo>
                  <a:pt x="226440" y="211709"/>
                </a:lnTo>
                <a:lnTo>
                  <a:pt x="266838" y="187705"/>
                </a:lnTo>
                <a:lnTo>
                  <a:pt x="289559" y="143335"/>
                </a:lnTo>
                <a:lnTo>
                  <a:pt x="293877" y="105917"/>
                </a:lnTo>
                <a:lnTo>
                  <a:pt x="292802" y="86536"/>
                </a:lnTo>
                <a:lnTo>
                  <a:pt x="276478" y="37084"/>
                </a:lnTo>
                <a:lnTo>
                  <a:pt x="241778" y="5544"/>
                </a:lnTo>
                <a:lnTo>
                  <a:pt x="226440" y="0"/>
                </a:lnTo>
                <a:close/>
              </a:path>
              <a:path w="294004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716014" y="2554985"/>
            <a:ext cx="2769235" cy="638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377825">
              <a:lnSpc>
                <a:spcPts val="1764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algn="ctr">
              <a:lnSpc>
                <a:spcPts val="1330"/>
              </a:lnSpc>
              <a:tabLst>
                <a:tab pos="1389380" algn="l"/>
              </a:tabLst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−20</a:t>
            </a:r>
            <a:r>
              <a:rPr dirty="0" sz="1800" spc="-9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log	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−10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log</a:t>
            </a:r>
            <a:r>
              <a:rPr dirty="0" sz="1800" spc="3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  <a:p>
            <a:pPr algn="ctr" marR="233045">
              <a:lnSpc>
                <a:spcPts val="1730"/>
              </a:lnSpc>
            </a:pP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650094" y="2728721"/>
            <a:ext cx="3086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𝑑𝐵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992466" y="3821303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88" y="0"/>
                </a:moveTo>
                <a:lnTo>
                  <a:pt x="209435" y="9525"/>
                </a:lnTo>
                <a:lnTo>
                  <a:pt x="223080" y="15503"/>
                </a:lnTo>
                <a:lnTo>
                  <a:pt x="234813" y="23733"/>
                </a:lnTo>
                <a:lnTo>
                  <a:pt x="258643" y="61706"/>
                </a:lnTo>
                <a:lnTo>
                  <a:pt x="266471" y="116713"/>
                </a:lnTo>
                <a:lnTo>
                  <a:pt x="265597" y="137479"/>
                </a:lnTo>
                <a:lnTo>
                  <a:pt x="252488" y="188468"/>
                </a:lnTo>
                <a:lnTo>
                  <a:pt x="223236" y="220257"/>
                </a:lnTo>
                <a:lnTo>
                  <a:pt x="209803" y="226187"/>
                </a:lnTo>
                <a:lnTo>
                  <a:pt x="212788" y="235712"/>
                </a:lnTo>
                <a:lnTo>
                  <a:pt x="257826" y="208994"/>
                </a:lnTo>
                <a:lnTo>
                  <a:pt x="283097" y="159607"/>
                </a:lnTo>
                <a:lnTo>
                  <a:pt x="287947" y="117983"/>
                </a:lnTo>
                <a:lnTo>
                  <a:pt x="286732" y="96335"/>
                </a:lnTo>
                <a:lnTo>
                  <a:pt x="277017" y="57993"/>
                </a:lnTo>
                <a:lnTo>
                  <a:pt x="244867" y="15112"/>
                </a:lnTo>
                <a:lnTo>
                  <a:pt x="229880" y="6163"/>
                </a:lnTo>
                <a:lnTo>
                  <a:pt x="212788" y="0"/>
                </a:lnTo>
                <a:close/>
              </a:path>
              <a:path w="288290" h="236220">
                <a:moveTo>
                  <a:pt x="75183" y="0"/>
                </a:moveTo>
                <a:lnTo>
                  <a:pt x="30221" y="26824"/>
                </a:lnTo>
                <a:lnTo>
                  <a:pt x="4864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662"/>
                </a:lnTo>
                <a:lnTo>
                  <a:pt x="75183" y="235712"/>
                </a:lnTo>
                <a:lnTo>
                  <a:pt x="78168" y="226187"/>
                </a:lnTo>
                <a:lnTo>
                  <a:pt x="64735" y="220257"/>
                </a:lnTo>
                <a:lnTo>
                  <a:pt x="53144" y="211994"/>
                </a:lnTo>
                <a:lnTo>
                  <a:pt x="29366" y="173345"/>
                </a:lnTo>
                <a:lnTo>
                  <a:pt x="21501" y="116713"/>
                </a:lnTo>
                <a:lnTo>
                  <a:pt x="22375" y="96567"/>
                </a:lnTo>
                <a:lnTo>
                  <a:pt x="35483" y="46990"/>
                </a:lnTo>
                <a:lnTo>
                  <a:pt x="64944" y="15503"/>
                </a:lnTo>
                <a:lnTo>
                  <a:pt x="7853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095880" y="3821303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43" y="15503"/>
                </a:lnTo>
                <a:lnTo>
                  <a:pt x="234759" y="23733"/>
                </a:lnTo>
                <a:lnTo>
                  <a:pt x="258570" y="61706"/>
                </a:lnTo>
                <a:lnTo>
                  <a:pt x="266445" y="116713"/>
                </a:lnTo>
                <a:lnTo>
                  <a:pt x="265566" y="137479"/>
                </a:lnTo>
                <a:lnTo>
                  <a:pt x="252475" y="188468"/>
                </a:lnTo>
                <a:lnTo>
                  <a:pt x="223186" y="220257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607"/>
                </a:lnTo>
                <a:lnTo>
                  <a:pt x="287908" y="117983"/>
                </a:lnTo>
                <a:lnTo>
                  <a:pt x="286694" y="96335"/>
                </a:lnTo>
                <a:lnTo>
                  <a:pt x="276979" y="57993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7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0" y="737616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347268" y="728853"/>
            <a:ext cx="17557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7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diseño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9898760" y="340233"/>
            <a:ext cx="781050" cy="516255"/>
            <a:chOff x="9898760" y="340233"/>
            <a:chExt cx="781050" cy="516255"/>
          </a:xfrm>
        </p:grpSpPr>
        <p:sp>
          <p:nvSpPr>
            <p:cNvPr id="28" name="object 28"/>
            <p:cNvSpPr/>
            <p:nvPr/>
          </p:nvSpPr>
          <p:spPr>
            <a:xfrm>
              <a:off x="9908285" y="349758"/>
              <a:ext cx="762000" cy="497205"/>
            </a:xfrm>
            <a:custGeom>
              <a:avLst/>
              <a:gdLst/>
              <a:ahLst/>
              <a:cxnLst/>
              <a:rect l="l" t="t" r="r" b="b"/>
              <a:pathLst>
                <a:path w="762000" h="497205">
                  <a:moveTo>
                    <a:pt x="0" y="496823"/>
                  </a:moveTo>
                  <a:lnTo>
                    <a:pt x="762000" y="496823"/>
                  </a:lnTo>
                  <a:lnTo>
                    <a:pt x="762000" y="0"/>
                  </a:lnTo>
                  <a:lnTo>
                    <a:pt x="0" y="0"/>
                  </a:lnTo>
                  <a:lnTo>
                    <a:pt x="0" y="49682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0191241" y="609473"/>
              <a:ext cx="342900" cy="10795"/>
            </a:xfrm>
            <a:custGeom>
              <a:avLst/>
              <a:gdLst/>
              <a:ahLst/>
              <a:cxnLst/>
              <a:rect l="l" t="t" r="r" b="b"/>
              <a:pathLst>
                <a:path w="342900" h="10795">
                  <a:moveTo>
                    <a:pt x="342900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342900" y="10667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9995407" y="377444"/>
            <a:ext cx="551180" cy="3244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6850">
              <a:lnSpc>
                <a:spcPts val="1175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𝑠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𝑎</a:t>
            </a:r>
            <a:endParaRPr sz="1200">
              <a:latin typeface="Cambria Math"/>
              <a:cs typeface="Cambria Math"/>
            </a:endParaRPr>
          </a:p>
          <a:p>
            <a:pPr marL="12700">
              <a:lnSpc>
                <a:spcPts val="1175"/>
              </a:lnSpc>
            </a:pPr>
            <a:r>
              <a:rPr dirty="0" sz="1200">
                <a:latin typeface="Cambria Math"/>
                <a:cs typeface="Cambria Math"/>
              </a:rPr>
              <a:t>𝐾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064495" y="595376"/>
            <a:ext cx="504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5947" sz="1275" spc="75">
                <a:latin typeface="Cambria Math"/>
                <a:cs typeface="Cambria Math"/>
              </a:rPr>
              <a:t>𝑐 </a:t>
            </a:r>
            <a:r>
              <a:rPr dirty="0" sz="1200">
                <a:latin typeface="Cambria Math"/>
                <a:cs typeface="Cambria Math"/>
              </a:rPr>
              <a:t>𝑠</a:t>
            </a:r>
            <a:r>
              <a:rPr dirty="0" sz="1200" spc="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+</a:t>
            </a:r>
            <a:r>
              <a:rPr dirty="0" sz="1200" spc="-2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𝑏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11005184" y="340233"/>
            <a:ext cx="539115" cy="516255"/>
            <a:chOff x="11005184" y="340233"/>
            <a:chExt cx="539115" cy="516255"/>
          </a:xfrm>
        </p:grpSpPr>
        <p:sp>
          <p:nvSpPr>
            <p:cNvPr id="33" name="object 33"/>
            <p:cNvSpPr/>
            <p:nvPr/>
          </p:nvSpPr>
          <p:spPr>
            <a:xfrm>
              <a:off x="11014709" y="349758"/>
              <a:ext cx="520065" cy="497205"/>
            </a:xfrm>
            <a:custGeom>
              <a:avLst/>
              <a:gdLst/>
              <a:ahLst/>
              <a:cxnLst/>
              <a:rect l="l" t="t" r="r" b="b"/>
              <a:pathLst>
                <a:path w="520065" h="497205">
                  <a:moveTo>
                    <a:pt x="0" y="496823"/>
                  </a:moveTo>
                  <a:lnTo>
                    <a:pt x="519683" y="496823"/>
                  </a:lnTo>
                  <a:lnTo>
                    <a:pt x="519683" y="0"/>
                  </a:lnTo>
                  <a:lnTo>
                    <a:pt x="0" y="0"/>
                  </a:lnTo>
                  <a:lnTo>
                    <a:pt x="0" y="49682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220703" y="535432"/>
              <a:ext cx="173609" cy="141223"/>
            </a:xfrm>
            <a:prstGeom prst="rect">
              <a:avLst/>
            </a:prstGeom>
          </p:spPr>
        </p:pic>
      </p:grpSp>
      <p:sp>
        <p:nvSpPr>
          <p:cNvPr id="35" name="object 35"/>
          <p:cNvSpPr txBox="1"/>
          <p:nvPr/>
        </p:nvSpPr>
        <p:spPr>
          <a:xfrm>
            <a:off x="11095481" y="484123"/>
            <a:ext cx="2609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𝐺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𝑠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9015221" y="480441"/>
            <a:ext cx="2882265" cy="513715"/>
            <a:chOff x="9015221" y="480441"/>
            <a:chExt cx="2882265" cy="513715"/>
          </a:xfrm>
        </p:grpSpPr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68408" y="480441"/>
              <a:ext cx="246125" cy="23545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9015222" y="560069"/>
              <a:ext cx="2882265" cy="434340"/>
            </a:xfrm>
            <a:custGeom>
              <a:avLst/>
              <a:gdLst/>
              <a:ahLst/>
              <a:cxnLst/>
              <a:rect l="l" t="t" r="r" b="b"/>
              <a:pathLst>
                <a:path w="2882265" h="434340">
                  <a:moveTo>
                    <a:pt x="362966" y="38100"/>
                  </a:moveTo>
                  <a:lnTo>
                    <a:pt x="343916" y="28575"/>
                  </a:lnTo>
                  <a:lnTo>
                    <a:pt x="286766" y="0"/>
                  </a:lnTo>
                  <a:lnTo>
                    <a:pt x="286766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286766" y="47625"/>
                  </a:lnTo>
                  <a:lnTo>
                    <a:pt x="286766" y="76200"/>
                  </a:lnTo>
                  <a:lnTo>
                    <a:pt x="343916" y="47625"/>
                  </a:lnTo>
                  <a:lnTo>
                    <a:pt x="362966" y="38100"/>
                  </a:lnTo>
                  <a:close/>
                </a:path>
                <a:path w="2882265" h="434340">
                  <a:moveTo>
                    <a:pt x="891921" y="38100"/>
                  </a:moveTo>
                  <a:lnTo>
                    <a:pt x="872871" y="28575"/>
                  </a:lnTo>
                  <a:lnTo>
                    <a:pt x="815721" y="0"/>
                  </a:lnTo>
                  <a:lnTo>
                    <a:pt x="815721" y="28575"/>
                  </a:lnTo>
                  <a:lnTo>
                    <a:pt x="589788" y="28575"/>
                  </a:lnTo>
                  <a:lnTo>
                    <a:pt x="589788" y="47625"/>
                  </a:lnTo>
                  <a:lnTo>
                    <a:pt x="815721" y="47625"/>
                  </a:lnTo>
                  <a:lnTo>
                    <a:pt x="815721" y="76200"/>
                  </a:lnTo>
                  <a:lnTo>
                    <a:pt x="872871" y="47625"/>
                  </a:lnTo>
                  <a:lnTo>
                    <a:pt x="891921" y="38100"/>
                  </a:lnTo>
                  <a:close/>
                </a:path>
                <a:path w="2882265" h="434340">
                  <a:moveTo>
                    <a:pt x="2000123" y="38100"/>
                  </a:moveTo>
                  <a:lnTo>
                    <a:pt x="1981073" y="28575"/>
                  </a:lnTo>
                  <a:lnTo>
                    <a:pt x="1923923" y="0"/>
                  </a:lnTo>
                  <a:lnTo>
                    <a:pt x="1923923" y="28575"/>
                  </a:lnTo>
                  <a:lnTo>
                    <a:pt x="1655064" y="28575"/>
                  </a:lnTo>
                  <a:lnTo>
                    <a:pt x="1655064" y="47625"/>
                  </a:lnTo>
                  <a:lnTo>
                    <a:pt x="1923923" y="47625"/>
                  </a:lnTo>
                  <a:lnTo>
                    <a:pt x="1923923" y="76200"/>
                  </a:lnTo>
                  <a:lnTo>
                    <a:pt x="1981073" y="47625"/>
                  </a:lnTo>
                  <a:lnTo>
                    <a:pt x="2000123" y="38100"/>
                  </a:lnTo>
                  <a:close/>
                </a:path>
                <a:path w="2882265" h="434340">
                  <a:moveTo>
                    <a:pt x="2882138" y="38100"/>
                  </a:moveTo>
                  <a:lnTo>
                    <a:pt x="2863088" y="28575"/>
                  </a:lnTo>
                  <a:lnTo>
                    <a:pt x="2805938" y="0"/>
                  </a:lnTo>
                  <a:lnTo>
                    <a:pt x="2805938" y="28575"/>
                  </a:lnTo>
                  <a:lnTo>
                    <a:pt x="2674112" y="28575"/>
                  </a:lnTo>
                  <a:lnTo>
                    <a:pt x="2520188" y="28575"/>
                  </a:lnTo>
                  <a:lnTo>
                    <a:pt x="2519172" y="28575"/>
                  </a:lnTo>
                  <a:lnTo>
                    <a:pt x="2519172" y="47625"/>
                  </a:lnTo>
                  <a:lnTo>
                    <a:pt x="2520188" y="47625"/>
                  </a:lnTo>
                  <a:lnTo>
                    <a:pt x="2655062" y="47625"/>
                  </a:lnTo>
                  <a:lnTo>
                    <a:pt x="2655062" y="415036"/>
                  </a:lnTo>
                  <a:lnTo>
                    <a:pt x="486537" y="415036"/>
                  </a:lnTo>
                  <a:lnTo>
                    <a:pt x="486537" y="222758"/>
                  </a:lnTo>
                  <a:lnTo>
                    <a:pt x="515112" y="222758"/>
                  </a:lnTo>
                  <a:lnTo>
                    <a:pt x="508762" y="210058"/>
                  </a:lnTo>
                  <a:lnTo>
                    <a:pt x="477012" y="146558"/>
                  </a:lnTo>
                  <a:lnTo>
                    <a:pt x="438912" y="222758"/>
                  </a:lnTo>
                  <a:lnTo>
                    <a:pt x="467487" y="222758"/>
                  </a:lnTo>
                  <a:lnTo>
                    <a:pt x="467487" y="434086"/>
                  </a:lnTo>
                  <a:lnTo>
                    <a:pt x="2674112" y="434086"/>
                  </a:lnTo>
                  <a:lnTo>
                    <a:pt x="2674112" y="424561"/>
                  </a:lnTo>
                  <a:lnTo>
                    <a:pt x="2674112" y="415036"/>
                  </a:lnTo>
                  <a:lnTo>
                    <a:pt x="2674112" y="47625"/>
                  </a:lnTo>
                  <a:lnTo>
                    <a:pt x="2805938" y="47625"/>
                  </a:lnTo>
                  <a:lnTo>
                    <a:pt x="2805938" y="76200"/>
                  </a:lnTo>
                  <a:lnTo>
                    <a:pt x="2863088" y="47625"/>
                  </a:lnTo>
                  <a:lnTo>
                    <a:pt x="2882138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11711685" y="372617"/>
            <a:ext cx="1174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𝑌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116314" y="375665"/>
            <a:ext cx="28257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200">
                <a:latin typeface="Cambria Math"/>
                <a:cs typeface="Cambria Math"/>
              </a:rPr>
              <a:t>𝑋</a:t>
            </a:r>
            <a:r>
              <a:rPr dirty="0" sz="1200" spc="-120">
                <a:latin typeface="Cambria Math"/>
                <a:cs typeface="Cambria Math"/>
              </a:rPr>
              <a:t> </a:t>
            </a:r>
            <a:r>
              <a:rPr dirty="0" baseline="-5952" sz="2100" b="1">
                <a:latin typeface="Calibri"/>
                <a:cs typeface="Calibri"/>
              </a:rPr>
              <a:t>+</a:t>
            </a:r>
            <a:endParaRPr baseline="-5952" sz="2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377553" y="610615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979914" y="183260"/>
            <a:ext cx="7842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5">
                <a:latin typeface="Calibri"/>
                <a:cs typeface="Calibri"/>
              </a:rPr>
              <a:t>Compensador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150854" y="184531"/>
            <a:ext cx="36703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10">
                <a:latin typeface="Calibri"/>
                <a:cs typeface="Calibri"/>
              </a:rPr>
              <a:t>P</a:t>
            </a:r>
            <a:r>
              <a:rPr dirty="0" sz="1050">
                <a:latin typeface="Calibri"/>
                <a:cs typeface="Calibri"/>
              </a:rPr>
              <a:t>l</a:t>
            </a:r>
            <a:r>
              <a:rPr dirty="0" sz="1050" spc="-5">
                <a:latin typeface="Calibri"/>
                <a:cs typeface="Calibri"/>
              </a:rPr>
              <a:t>an</a:t>
            </a:r>
            <a:r>
              <a:rPr dirty="0" sz="1050" spc="-10">
                <a:latin typeface="Calibri"/>
                <a:cs typeface="Calibri"/>
              </a:rPr>
              <a:t>t</a:t>
            </a:r>
            <a:r>
              <a:rPr dirty="0" sz="1050">
                <a:latin typeface="Calibri"/>
                <a:cs typeface="Calibri"/>
              </a:rPr>
              <a:t>a</a:t>
            </a:r>
            <a:endParaRPr sz="1050">
              <a:latin typeface="Calibri"/>
              <a:cs typeface="Calibri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4908169" y="5357240"/>
            <a:ext cx="334010" cy="215900"/>
            <a:chOff x="4908169" y="5357240"/>
            <a:chExt cx="334010" cy="215900"/>
          </a:xfrm>
        </p:grpSpPr>
        <p:sp>
          <p:nvSpPr>
            <p:cNvPr id="45" name="object 45"/>
            <p:cNvSpPr/>
            <p:nvPr/>
          </p:nvSpPr>
          <p:spPr>
            <a:xfrm>
              <a:off x="4908169" y="5357240"/>
              <a:ext cx="334010" cy="15240"/>
            </a:xfrm>
            <a:custGeom>
              <a:avLst/>
              <a:gdLst/>
              <a:ahLst/>
              <a:cxnLst/>
              <a:rect l="l" t="t" r="r" b="b"/>
              <a:pathLst>
                <a:path w="334010" h="15239">
                  <a:moveTo>
                    <a:pt x="333755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333755" y="15240"/>
                  </a:lnTo>
                  <a:lnTo>
                    <a:pt x="3337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" name="object 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19167" y="5411596"/>
              <a:ext cx="222758" cy="161290"/>
            </a:xfrm>
            <a:prstGeom prst="rect">
              <a:avLst/>
            </a:prstGeom>
          </p:spPr>
        </p:pic>
      </p:grpSp>
      <p:sp>
        <p:nvSpPr>
          <p:cNvPr id="47" name="object 47"/>
          <p:cNvSpPr/>
          <p:nvPr/>
        </p:nvSpPr>
        <p:spPr>
          <a:xfrm>
            <a:off x="4460240" y="5895454"/>
            <a:ext cx="17145" cy="208279"/>
          </a:xfrm>
          <a:custGeom>
            <a:avLst/>
            <a:gdLst/>
            <a:ahLst/>
            <a:cxnLst/>
            <a:rect l="l" t="t" r="r" b="b"/>
            <a:pathLst>
              <a:path w="17145" h="208279">
                <a:moveTo>
                  <a:pt x="17145" y="0"/>
                </a:moveTo>
                <a:lnTo>
                  <a:pt x="0" y="0"/>
                </a:lnTo>
                <a:lnTo>
                  <a:pt x="0" y="207721"/>
                </a:lnTo>
                <a:lnTo>
                  <a:pt x="17145" y="207721"/>
                </a:lnTo>
                <a:lnTo>
                  <a:pt x="17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570223" y="5895454"/>
            <a:ext cx="17145" cy="208279"/>
          </a:xfrm>
          <a:custGeom>
            <a:avLst/>
            <a:gdLst/>
            <a:ahLst/>
            <a:cxnLst/>
            <a:rect l="l" t="t" r="r" b="b"/>
            <a:pathLst>
              <a:path w="17145" h="208279">
                <a:moveTo>
                  <a:pt x="17145" y="0"/>
                </a:moveTo>
                <a:lnTo>
                  <a:pt x="0" y="0"/>
                </a:lnTo>
                <a:lnTo>
                  <a:pt x="0" y="207721"/>
                </a:lnTo>
                <a:lnTo>
                  <a:pt x="17145" y="207721"/>
                </a:lnTo>
                <a:lnTo>
                  <a:pt x="17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030598" y="5893892"/>
            <a:ext cx="382270" cy="212090"/>
          </a:xfrm>
          <a:custGeom>
            <a:avLst/>
            <a:gdLst/>
            <a:ahLst/>
            <a:cxnLst/>
            <a:rect l="l" t="t" r="r" b="b"/>
            <a:pathLst>
              <a:path w="382270" h="212089">
                <a:moveTo>
                  <a:pt x="314833" y="0"/>
                </a:moveTo>
                <a:lnTo>
                  <a:pt x="311785" y="8597"/>
                </a:lnTo>
                <a:lnTo>
                  <a:pt x="324052" y="13915"/>
                </a:lnTo>
                <a:lnTo>
                  <a:pt x="334581" y="21277"/>
                </a:lnTo>
                <a:lnTo>
                  <a:pt x="356000" y="55406"/>
                </a:lnTo>
                <a:lnTo>
                  <a:pt x="362965" y="104813"/>
                </a:lnTo>
                <a:lnTo>
                  <a:pt x="362182" y="123489"/>
                </a:lnTo>
                <a:lnTo>
                  <a:pt x="350520" y="169214"/>
                </a:lnTo>
                <a:lnTo>
                  <a:pt x="324213" y="197805"/>
                </a:lnTo>
                <a:lnTo>
                  <a:pt x="312165" y="203149"/>
                </a:lnTo>
                <a:lnTo>
                  <a:pt x="314833" y="211747"/>
                </a:lnTo>
                <a:lnTo>
                  <a:pt x="355230" y="187704"/>
                </a:lnTo>
                <a:lnTo>
                  <a:pt x="377951" y="143335"/>
                </a:lnTo>
                <a:lnTo>
                  <a:pt x="382270" y="105930"/>
                </a:lnTo>
                <a:lnTo>
                  <a:pt x="381194" y="86519"/>
                </a:lnTo>
                <a:lnTo>
                  <a:pt x="364871" y="37109"/>
                </a:lnTo>
                <a:lnTo>
                  <a:pt x="330170" y="5541"/>
                </a:lnTo>
                <a:lnTo>
                  <a:pt x="314833" y="0"/>
                </a:lnTo>
                <a:close/>
              </a:path>
              <a:path w="382270" h="212089">
                <a:moveTo>
                  <a:pt x="67563" y="0"/>
                </a:moveTo>
                <a:lnTo>
                  <a:pt x="27094" y="24095"/>
                </a:lnTo>
                <a:lnTo>
                  <a:pt x="4365" y="68576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39"/>
                </a:lnTo>
                <a:lnTo>
                  <a:pt x="52135" y="206211"/>
                </a:lnTo>
                <a:lnTo>
                  <a:pt x="67563" y="211747"/>
                </a:lnTo>
                <a:lnTo>
                  <a:pt x="70230" y="203149"/>
                </a:lnTo>
                <a:lnTo>
                  <a:pt x="58130" y="197805"/>
                </a:lnTo>
                <a:lnTo>
                  <a:pt x="47720" y="190368"/>
                </a:lnTo>
                <a:lnTo>
                  <a:pt x="26376" y="155689"/>
                </a:lnTo>
                <a:lnTo>
                  <a:pt x="19303" y="104813"/>
                </a:lnTo>
                <a:lnTo>
                  <a:pt x="20089" y="86744"/>
                </a:lnTo>
                <a:lnTo>
                  <a:pt x="31876" y="42138"/>
                </a:lnTo>
                <a:lnTo>
                  <a:pt x="58291" y="13915"/>
                </a:lnTo>
                <a:lnTo>
                  <a:pt x="70485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582030" y="5893892"/>
            <a:ext cx="294005" cy="212090"/>
          </a:xfrm>
          <a:custGeom>
            <a:avLst/>
            <a:gdLst/>
            <a:ahLst/>
            <a:cxnLst/>
            <a:rect l="l" t="t" r="r" b="b"/>
            <a:pathLst>
              <a:path w="294004" h="212089">
                <a:moveTo>
                  <a:pt x="226441" y="0"/>
                </a:moveTo>
                <a:lnTo>
                  <a:pt x="223393" y="8597"/>
                </a:lnTo>
                <a:lnTo>
                  <a:pt x="235660" y="13915"/>
                </a:lnTo>
                <a:lnTo>
                  <a:pt x="246189" y="21277"/>
                </a:lnTo>
                <a:lnTo>
                  <a:pt x="267608" y="55406"/>
                </a:lnTo>
                <a:lnTo>
                  <a:pt x="274574" y="104813"/>
                </a:lnTo>
                <a:lnTo>
                  <a:pt x="273790" y="123489"/>
                </a:lnTo>
                <a:lnTo>
                  <a:pt x="262128" y="169214"/>
                </a:lnTo>
                <a:lnTo>
                  <a:pt x="235821" y="197805"/>
                </a:lnTo>
                <a:lnTo>
                  <a:pt x="223774" y="203149"/>
                </a:lnTo>
                <a:lnTo>
                  <a:pt x="226441" y="211747"/>
                </a:lnTo>
                <a:lnTo>
                  <a:pt x="266838" y="187704"/>
                </a:lnTo>
                <a:lnTo>
                  <a:pt x="289560" y="143335"/>
                </a:lnTo>
                <a:lnTo>
                  <a:pt x="293878" y="105930"/>
                </a:lnTo>
                <a:lnTo>
                  <a:pt x="292802" y="86519"/>
                </a:lnTo>
                <a:lnTo>
                  <a:pt x="276479" y="37109"/>
                </a:lnTo>
                <a:lnTo>
                  <a:pt x="241778" y="5541"/>
                </a:lnTo>
                <a:lnTo>
                  <a:pt x="226441" y="0"/>
                </a:lnTo>
                <a:close/>
              </a:path>
              <a:path w="294004" h="212089">
                <a:moveTo>
                  <a:pt x="67564" y="0"/>
                </a:moveTo>
                <a:lnTo>
                  <a:pt x="27094" y="24095"/>
                </a:lnTo>
                <a:lnTo>
                  <a:pt x="4365" y="68576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39"/>
                </a:lnTo>
                <a:lnTo>
                  <a:pt x="52135" y="206211"/>
                </a:lnTo>
                <a:lnTo>
                  <a:pt x="67564" y="211747"/>
                </a:lnTo>
                <a:lnTo>
                  <a:pt x="70231" y="203149"/>
                </a:lnTo>
                <a:lnTo>
                  <a:pt x="58130" y="197805"/>
                </a:lnTo>
                <a:lnTo>
                  <a:pt x="47720" y="190368"/>
                </a:lnTo>
                <a:lnTo>
                  <a:pt x="26376" y="155689"/>
                </a:lnTo>
                <a:lnTo>
                  <a:pt x="19304" y="104813"/>
                </a:lnTo>
                <a:lnTo>
                  <a:pt x="20089" y="86744"/>
                </a:lnTo>
                <a:lnTo>
                  <a:pt x="31877" y="42138"/>
                </a:lnTo>
                <a:lnTo>
                  <a:pt x="58291" y="13915"/>
                </a:lnTo>
                <a:lnTo>
                  <a:pt x="70485" y="8597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22986" y="3461461"/>
            <a:ext cx="11252835" cy="266319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algn="just" marL="63500" marR="55880">
              <a:lnSpc>
                <a:spcPct val="93500"/>
              </a:lnSpc>
              <a:spcBef>
                <a:spcPts val="260"/>
              </a:spcBef>
            </a:pPr>
            <a:r>
              <a:rPr dirty="0" sz="2000">
                <a:latin typeface="Calibri"/>
                <a:cs typeface="Calibri"/>
              </a:rPr>
              <a:t>Una </a:t>
            </a:r>
            <a:r>
              <a:rPr dirty="0" sz="2000" spc="-20">
                <a:latin typeface="Calibri"/>
                <a:cs typeface="Calibri"/>
              </a:rPr>
              <a:t>vez </a:t>
            </a:r>
            <a:r>
              <a:rPr dirty="0" sz="2000">
                <a:latin typeface="Calibri"/>
                <a:cs typeface="Calibri"/>
              </a:rPr>
              <a:t>calculado el </a:t>
            </a:r>
            <a:r>
              <a:rPr dirty="0" sz="2000" spc="-20">
                <a:latin typeface="Calibri"/>
                <a:cs typeface="Calibri"/>
              </a:rPr>
              <a:t>“exceso” </a:t>
            </a:r>
            <a:r>
              <a:rPr dirty="0" sz="2000">
                <a:latin typeface="Calibri"/>
                <a:cs typeface="Calibri"/>
              </a:rPr>
              <a:t>de magnitud </a:t>
            </a:r>
            <a:r>
              <a:rPr dirty="0" sz="2000" spc="-5">
                <a:latin typeface="Calibri"/>
                <a:cs typeface="Calibri"/>
              </a:rPr>
              <a:t>en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frecuencia </a:t>
            </a:r>
            <a:r>
              <a:rPr dirty="0" sz="2000" spc="55">
                <a:latin typeface="Cambria Math"/>
                <a:cs typeface="Cambria Math"/>
              </a:rPr>
              <a:t>𝜔</a:t>
            </a:r>
            <a:r>
              <a:rPr dirty="0" baseline="-15325" sz="2175" spc="82">
                <a:latin typeface="Cambria Math"/>
                <a:cs typeface="Cambria Math"/>
              </a:rPr>
              <a:t>𝑚</a:t>
            </a:r>
            <a:r>
              <a:rPr dirty="0" sz="2000" spc="55">
                <a:latin typeface="Calibri"/>
                <a:cs typeface="Calibri"/>
              </a:rPr>
              <a:t>, </a:t>
            </a:r>
            <a:r>
              <a:rPr dirty="0" sz="2000" spc="-5">
                <a:latin typeface="Calibri"/>
                <a:cs typeface="Calibri"/>
              </a:rPr>
              <a:t>debe </a:t>
            </a:r>
            <a:r>
              <a:rPr dirty="0" sz="2000" spc="-10">
                <a:latin typeface="Calibri"/>
                <a:cs typeface="Calibri"/>
              </a:rPr>
              <a:t>buscarse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10">
                <a:latin typeface="Calibri"/>
                <a:cs typeface="Calibri"/>
              </a:rPr>
              <a:t>diagrama </a:t>
            </a:r>
            <a:r>
              <a:rPr dirty="0" sz="2000">
                <a:latin typeface="Calibri"/>
                <a:cs typeface="Calibri"/>
              </a:rPr>
              <a:t>de magnitud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35">
                <a:latin typeface="Cambria Math"/>
                <a:cs typeface="Cambria Math"/>
              </a:rPr>
              <a:t>𝐺</a:t>
            </a:r>
            <a:r>
              <a:rPr dirty="0" baseline="-15325" sz="2175" spc="-52">
                <a:latin typeface="Cambria Math"/>
                <a:cs typeface="Cambria Math"/>
              </a:rPr>
              <a:t>1</a:t>
            </a:r>
            <a:r>
              <a:rPr dirty="0" baseline="-15325" sz="2175" spc="-4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 </a:t>
            </a:r>
            <a:r>
              <a:rPr dirty="0" sz="2000" spc="20">
                <a:latin typeface="Cambria Math"/>
                <a:cs typeface="Cambria Math"/>
              </a:rPr>
              <a:t>𝐾</a:t>
            </a:r>
            <a:r>
              <a:rPr dirty="0" baseline="-15325" sz="2175" spc="30">
                <a:latin typeface="Cambria Math"/>
                <a:cs typeface="Cambria Math"/>
              </a:rPr>
              <a:t>𝑐</a:t>
            </a:r>
            <a:r>
              <a:rPr dirty="0" sz="2000" spc="20">
                <a:latin typeface="Cambria Math"/>
                <a:cs typeface="Cambria Math"/>
              </a:rPr>
              <a:t>𝐺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(sin </a:t>
            </a:r>
            <a:r>
              <a:rPr dirty="0" sz="2000" spc="-10">
                <a:latin typeface="Calibri"/>
                <a:cs typeface="Calibri"/>
              </a:rPr>
              <a:t>todavía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5">
                <a:latin typeface="Calibri"/>
                <a:cs typeface="Calibri"/>
              </a:rPr>
              <a:t>efecto </a:t>
            </a:r>
            <a:r>
              <a:rPr dirty="0" sz="2000" spc="-5">
                <a:latin typeface="Calibri"/>
                <a:cs typeface="Calibri"/>
              </a:rPr>
              <a:t>del compensador)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punto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-15">
                <a:latin typeface="Calibri"/>
                <a:cs typeface="Calibri"/>
              </a:rPr>
              <a:t>será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nuevo </a:t>
            </a:r>
            <a:r>
              <a:rPr dirty="0" sz="2000" spc="20">
                <a:latin typeface="Cambria Math"/>
                <a:cs typeface="Cambria Math"/>
              </a:rPr>
              <a:t>𝜔</a:t>
            </a:r>
            <a:r>
              <a:rPr dirty="0" baseline="-15325" sz="2175" spc="30">
                <a:latin typeface="Cambria Math"/>
                <a:cs typeface="Cambria Math"/>
              </a:rPr>
              <a:t>𝑐𝑔 </a:t>
            </a:r>
            <a:r>
              <a:rPr dirty="0" sz="2000">
                <a:latin typeface="Cambria Math"/>
                <a:cs typeface="Cambria Math"/>
              </a:rPr>
              <a:t>= </a:t>
            </a:r>
            <a:r>
              <a:rPr dirty="0" sz="2000" spc="55">
                <a:latin typeface="Cambria Math"/>
                <a:cs typeface="Cambria Math"/>
              </a:rPr>
              <a:t>𝜔</a:t>
            </a:r>
            <a:r>
              <a:rPr dirty="0" baseline="-15325" sz="2175" spc="82">
                <a:latin typeface="Cambria Math"/>
                <a:cs typeface="Cambria Math"/>
              </a:rPr>
              <a:t>𝑚</a:t>
            </a:r>
            <a:r>
              <a:rPr dirty="0" sz="2000" spc="55">
                <a:latin typeface="Calibri"/>
                <a:cs typeface="Calibri"/>
              </a:rPr>
              <a:t>, </a:t>
            </a:r>
            <a:r>
              <a:rPr dirty="0" sz="2000" spc="-5">
                <a:latin typeface="Calibri"/>
                <a:cs typeface="Calibri"/>
              </a:rPr>
              <a:t>que </a:t>
            </a:r>
            <a:r>
              <a:rPr dirty="0" sz="2000">
                <a:latin typeface="Calibri"/>
                <a:cs typeface="Calibri"/>
              </a:rPr>
              <a:t>es la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>
                <a:latin typeface="Calibri"/>
                <a:cs typeface="Calibri"/>
              </a:rPr>
              <a:t> donde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ubicará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nuevo </a:t>
            </a:r>
            <a:r>
              <a:rPr dirty="0" sz="2000">
                <a:latin typeface="Calibri"/>
                <a:cs typeface="Calibri"/>
              </a:rPr>
              <a:t>MF del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sistema.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ello:</a:t>
            </a:r>
            <a:endParaRPr sz="2000">
              <a:latin typeface="Calibri"/>
              <a:cs typeface="Calibri"/>
            </a:endParaRPr>
          </a:p>
          <a:p>
            <a:pPr marL="349885" marR="3649979" indent="-287020">
              <a:lnSpc>
                <a:spcPct val="101699"/>
              </a:lnSpc>
              <a:spcBef>
                <a:spcPts val="1725"/>
              </a:spcBef>
              <a:buFont typeface="Arial"/>
              <a:buChar char="•"/>
              <a:tabLst>
                <a:tab pos="349885" algn="l"/>
                <a:tab pos="350520" algn="l"/>
              </a:tabLst>
            </a:pPr>
            <a:r>
              <a:rPr dirty="0" sz="1800" spc="-10">
                <a:latin typeface="Calibri"/>
                <a:cs typeface="Calibri"/>
              </a:rPr>
              <a:t>Gráficamente: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entrar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diagrama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magnitud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magnitud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añadida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leer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 frecuencia,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será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𝜔</a:t>
            </a:r>
            <a:r>
              <a:rPr dirty="0" baseline="-14957" sz="1950" spc="52">
                <a:latin typeface="Cambria Math"/>
                <a:cs typeface="Cambria Math"/>
              </a:rPr>
              <a:t>𝑐𝑔</a:t>
            </a:r>
            <a:r>
              <a:rPr dirty="0" sz="1800" spc="35">
                <a:latin typeface="Calibri"/>
                <a:cs typeface="Calibri"/>
              </a:rPr>
              <a:t>.</a:t>
            </a:r>
            <a:r>
              <a:rPr dirty="0" sz="1800" spc="-5">
                <a:latin typeface="Calibri"/>
                <a:cs typeface="Calibri"/>
              </a:rPr>
              <a:t> Calcular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constante</a:t>
            </a:r>
            <a:r>
              <a:rPr dirty="0" sz="1800">
                <a:latin typeface="Calibri"/>
                <a:cs typeface="Calibri"/>
              </a:rPr>
              <a:t> 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endParaRPr sz="1800">
              <a:latin typeface="Calibri"/>
              <a:cs typeface="Calibri"/>
            </a:endParaRPr>
          </a:p>
          <a:p>
            <a:pPr algn="ctr" marR="1741170">
              <a:lnSpc>
                <a:spcPts val="1060"/>
              </a:lnSpc>
              <a:spcBef>
                <a:spcPts val="45"/>
              </a:spcBef>
            </a:pPr>
            <a:r>
              <a:rPr dirty="0" sz="1300" spc="45">
                <a:latin typeface="Cambria Math"/>
                <a:cs typeface="Cambria Math"/>
              </a:rPr>
              <a:t>1</a:t>
            </a:r>
            <a:endParaRPr sz="1300">
              <a:latin typeface="Cambria Math"/>
              <a:cs typeface="Cambria Math"/>
            </a:endParaRPr>
          </a:p>
          <a:p>
            <a:pPr marL="349885">
              <a:lnSpc>
                <a:spcPts val="1660"/>
              </a:lnSpc>
            </a:pPr>
            <a:r>
              <a:rPr dirty="0" sz="1800" spc="-10">
                <a:latin typeface="Calibri"/>
                <a:cs typeface="Calibri"/>
              </a:rPr>
              <a:t>cero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(T)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5">
                <a:latin typeface="Calibri"/>
                <a:cs typeface="Calibri"/>
              </a:rPr>
              <a:t>partir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expresión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𝜔</a:t>
            </a:r>
            <a:r>
              <a:rPr dirty="0" baseline="-14957" sz="1950" spc="52">
                <a:latin typeface="Cambria Math"/>
                <a:cs typeface="Cambria Math"/>
              </a:rPr>
              <a:t>𝑚</a:t>
            </a:r>
            <a:r>
              <a:rPr dirty="0" baseline="-14957" sz="1950" spc="42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𝜔</a:t>
            </a:r>
            <a:r>
              <a:rPr dirty="0" baseline="-14957" sz="1950" spc="30">
                <a:latin typeface="Cambria Math"/>
                <a:cs typeface="Cambria Math"/>
              </a:rPr>
              <a:t>𝑐𝑔</a:t>
            </a:r>
            <a:r>
              <a:rPr dirty="0" baseline="-14957" sz="1950" spc="4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baseline="-38461" sz="1950" spc="52">
                <a:latin typeface="Cambria Math"/>
                <a:cs typeface="Cambria Math"/>
              </a:rPr>
              <a:t>𝑇</a:t>
            </a:r>
            <a:r>
              <a:rPr dirty="0" baseline="-38461" sz="1950" spc="442">
                <a:latin typeface="Cambria Math"/>
                <a:cs typeface="Cambria Math"/>
              </a:rPr>
              <a:t> </a:t>
            </a:r>
            <a:r>
              <a:rPr dirty="0" baseline="-38461" sz="1950" spc="142">
                <a:latin typeface="Cambria Math"/>
                <a:cs typeface="Cambria Math"/>
              </a:rPr>
              <a:t>𝛼</a:t>
            </a:r>
            <a:endParaRPr baseline="-38461" sz="1950">
              <a:latin typeface="Cambria Math"/>
              <a:cs typeface="Cambria Math"/>
            </a:endParaRPr>
          </a:p>
          <a:p>
            <a:pPr marL="349885" indent="-287020">
              <a:lnSpc>
                <a:spcPct val="100000"/>
              </a:lnSpc>
              <a:spcBef>
                <a:spcPts val="675"/>
              </a:spcBef>
              <a:buFont typeface="Arial"/>
              <a:buChar char="•"/>
              <a:tabLst>
                <a:tab pos="349885" algn="l"/>
                <a:tab pos="350520" algn="l"/>
              </a:tabLst>
            </a:pPr>
            <a:r>
              <a:rPr dirty="0" sz="1800" spc="-5">
                <a:latin typeface="Calibri"/>
                <a:cs typeface="Calibri"/>
              </a:rPr>
              <a:t>Numéricamente: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evaluar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iterativamente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hasta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encontrar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𝜔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expresión:</a:t>
            </a:r>
            <a:endParaRPr sz="1800">
              <a:latin typeface="Calibri"/>
              <a:cs typeface="Calibri"/>
            </a:endParaRPr>
          </a:p>
          <a:p>
            <a:pPr marL="2460625">
              <a:lnSpc>
                <a:spcPct val="100000"/>
              </a:lnSpc>
              <a:tabLst>
                <a:tab pos="4245610" algn="l"/>
              </a:tabLst>
            </a:pPr>
            <a:r>
              <a:rPr dirty="0" sz="1800" spc="1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-1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log</a:t>
            </a:r>
            <a:r>
              <a:rPr dirty="0" sz="1800" spc="165">
                <a:latin typeface="Cambria Math"/>
                <a:cs typeface="Cambria Math"/>
              </a:rPr>
              <a:t> </a:t>
            </a:r>
            <a:r>
              <a:rPr dirty="0" sz="1800" spc="-145">
                <a:latin typeface="Cambria Math"/>
                <a:cs typeface="Cambria Math"/>
              </a:rPr>
              <a:t>𝐾</a:t>
            </a:r>
            <a:r>
              <a:rPr dirty="0" baseline="-14957" sz="1950" spc="382">
                <a:latin typeface="Cambria Math"/>
                <a:cs typeface="Cambria Math"/>
              </a:rPr>
              <a:t>𝑐</a:t>
            </a:r>
            <a:r>
              <a:rPr dirty="0" sz="1800">
                <a:latin typeface="Cambria Math"/>
                <a:cs typeface="Cambria Math"/>
              </a:rPr>
              <a:t>𝐺 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jω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−1</a:t>
            </a:r>
            <a:r>
              <a:rPr dirty="0" sz="1800">
                <a:latin typeface="Cambria Math"/>
                <a:cs typeface="Cambria Math"/>
              </a:rPr>
              <a:t>0</a:t>
            </a:r>
            <a:r>
              <a:rPr dirty="0" sz="1800" spc="-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log </a:t>
            </a:r>
            <a:r>
              <a:rPr dirty="0" sz="1800" spc="-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𝛼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52" name="object 5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685649" y="4599708"/>
            <a:ext cx="3260487" cy="1738118"/>
          </a:xfrm>
          <a:prstGeom prst="rect">
            <a:avLst/>
          </a:prstGeom>
        </p:spPr>
      </p:pic>
      <p:sp>
        <p:nvSpPr>
          <p:cNvPr id="53" name="object 5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5" name="object 5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4504055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Compensación</a:t>
            </a:r>
            <a:r>
              <a:rPr dirty="0" spc="-20"/>
              <a:t> </a:t>
            </a:r>
            <a:r>
              <a:rPr dirty="0"/>
              <a:t>de </a:t>
            </a:r>
            <a:r>
              <a:rPr dirty="0" spc="-10"/>
              <a:t>Adelanto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20"/>
              <a:t>Fase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48386" y="1839239"/>
            <a:ext cx="3903345" cy="1065530"/>
          </a:xfrm>
          <a:prstGeom prst="rect">
            <a:avLst/>
          </a:prstGeom>
        </p:spPr>
        <p:txBody>
          <a:bodyPr wrap="square" lIns="0" tIns="1149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90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600" spc="-10">
                <a:latin typeface="Cambria Math"/>
                <a:cs typeface="Cambria Math"/>
              </a:rPr>
              <a:t>𝑀𝐹</a:t>
            </a:r>
            <a:r>
              <a:rPr dirty="0" sz="1600" spc="1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≥</a:t>
            </a:r>
            <a:r>
              <a:rPr dirty="0" sz="1600" spc="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50°</a:t>
            </a:r>
            <a:endParaRPr sz="1600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80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600" spc="-10">
                <a:latin typeface="Cambria Math"/>
                <a:cs typeface="Cambria Math"/>
              </a:rPr>
              <a:t>𝑀𝐺</a:t>
            </a:r>
            <a:r>
              <a:rPr dirty="0" sz="1600" spc="1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≥</a:t>
            </a:r>
            <a:r>
              <a:rPr dirty="0" sz="1600" spc="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10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-10">
                <a:latin typeface="Cambria Math"/>
                <a:cs typeface="Cambria Math"/>
              </a:rPr>
              <a:t>𝑑𝐵</a:t>
            </a:r>
            <a:endParaRPr sz="1600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819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1600" spc="-10">
                <a:latin typeface="Calibri"/>
                <a:cs typeface="Calibri"/>
              </a:rPr>
              <a:t>Constante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-15">
                <a:latin typeface="Calibri"/>
                <a:cs typeface="Calibri"/>
              </a:rPr>
              <a:t> error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velocidad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5">
                <a:latin typeface="Cambria Math"/>
                <a:cs typeface="Cambria Math"/>
              </a:rPr>
              <a:t>𝐾</a:t>
            </a:r>
            <a:r>
              <a:rPr dirty="0" baseline="-14492" sz="1725" spc="-82">
                <a:latin typeface="Cambria Math"/>
                <a:cs typeface="Cambria Math"/>
              </a:rPr>
              <a:t>𝑣</a:t>
            </a:r>
            <a:r>
              <a:rPr dirty="0" baseline="-14492" sz="1725" spc="12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sz="1600" spc="25">
                <a:latin typeface="Cambria Math"/>
                <a:cs typeface="Cambria Math"/>
              </a:rPr>
              <a:t>2𝑠</a:t>
            </a:r>
            <a:r>
              <a:rPr dirty="0" baseline="28985" sz="1725" spc="37">
                <a:latin typeface="Cambria Math"/>
                <a:cs typeface="Cambria Math"/>
              </a:rPr>
              <a:t>−1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37616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47268" y="728853"/>
            <a:ext cx="10498455" cy="1132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Ejemplo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00">
              <a:latin typeface="Calibri"/>
              <a:cs typeface="Calibri"/>
            </a:endParaRPr>
          </a:p>
          <a:p>
            <a:pPr marL="38735" marR="5080">
              <a:lnSpc>
                <a:spcPts val="2170"/>
              </a:lnSpc>
            </a:pPr>
            <a:r>
              <a:rPr dirty="0" sz="2000" spc="-5">
                <a:latin typeface="Calibri"/>
                <a:cs typeface="Calibri"/>
              </a:rPr>
              <a:t>Diseñar</a:t>
            </a:r>
            <a:r>
              <a:rPr dirty="0" sz="2000">
                <a:latin typeface="Calibri"/>
                <a:cs typeface="Calibri"/>
              </a:rPr>
              <a:t> un </a:t>
            </a:r>
            <a:r>
              <a:rPr dirty="0" sz="2000" spc="-5">
                <a:latin typeface="Calibri"/>
                <a:cs typeface="Calibri"/>
              </a:rPr>
              <a:t>compensador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adelanto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fase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figura,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-5">
                <a:latin typeface="Calibri"/>
                <a:cs typeface="Calibri"/>
              </a:rPr>
              <a:t> un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periodo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muestreo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0.2𝑠</a:t>
            </a:r>
            <a:r>
              <a:rPr dirty="0" sz="2000" spc="10">
                <a:latin typeface="Calibri"/>
                <a:cs typeface="Calibri"/>
              </a:rPr>
              <a:t>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cumpla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siguientes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especificaciones: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730240" y="2132076"/>
            <a:ext cx="2545080" cy="443865"/>
          </a:xfrm>
          <a:custGeom>
            <a:avLst/>
            <a:gdLst/>
            <a:ahLst/>
            <a:cxnLst/>
            <a:rect l="l" t="t" r="r" b="b"/>
            <a:pathLst>
              <a:path w="2545079" h="443864">
                <a:moveTo>
                  <a:pt x="0" y="222503"/>
                </a:moveTo>
                <a:lnTo>
                  <a:pt x="9876" y="173271"/>
                </a:lnTo>
                <a:lnTo>
                  <a:pt x="36814" y="133064"/>
                </a:lnTo>
                <a:lnTo>
                  <a:pt x="76777" y="105953"/>
                </a:lnTo>
                <a:lnTo>
                  <a:pt x="125730" y="96012"/>
                </a:lnTo>
                <a:lnTo>
                  <a:pt x="174682" y="105953"/>
                </a:lnTo>
                <a:lnTo>
                  <a:pt x="214645" y="133064"/>
                </a:lnTo>
                <a:lnTo>
                  <a:pt x="241583" y="173271"/>
                </a:lnTo>
                <a:lnTo>
                  <a:pt x="251460" y="222503"/>
                </a:lnTo>
                <a:lnTo>
                  <a:pt x="241583" y="271736"/>
                </a:lnTo>
                <a:lnTo>
                  <a:pt x="214645" y="311943"/>
                </a:lnTo>
                <a:lnTo>
                  <a:pt x="174682" y="339054"/>
                </a:lnTo>
                <a:lnTo>
                  <a:pt x="125730" y="348996"/>
                </a:lnTo>
                <a:lnTo>
                  <a:pt x="76777" y="339054"/>
                </a:lnTo>
                <a:lnTo>
                  <a:pt x="36814" y="311943"/>
                </a:lnTo>
                <a:lnTo>
                  <a:pt x="9876" y="271736"/>
                </a:lnTo>
                <a:lnTo>
                  <a:pt x="0" y="222503"/>
                </a:lnTo>
                <a:close/>
              </a:path>
              <a:path w="2545079" h="443864">
                <a:moveTo>
                  <a:pt x="251460" y="222503"/>
                </a:moveTo>
                <a:lnTo>
                  <a:pt x="456311" y="222503"/>
                </a:lnTo>
              </a:path>
              <a:path w="2545079" h="443864">
                <a:moveTo>
                  <a:pt x="1933956" y="443484"/>
                </a:moveTo>
                <a:lnTo>
                  <a:pt x="2545080" y="443484"/>
                </a:lnTo>
                <a:lnTo>
                  <a:pt x="2545080" y="0"/>
                </a:lnTo>
                <a:lnTo>
                  <a:pt x="1933956" y="0"/>
                </a:lnTo>
                <a:lnTo>
                  <a:pt x="1933956" y="443484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745348" y="2224531"/>
            <a:ext cx="3968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𝑍𝑂𝐻</a:t>
            </a:r>
            <a:endParaRPr sz="1450">
              <a:latin typeface="Cambria Math"/>
              <a:cs typeface="Cambria Math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8557006" y="2125726"/>
            <a:ext cx="918210" cy="456565"/>
            <a:chOff x="8557006" y="2125726"/>
            <a:chExt cx="918210" cy="456565"/>
          </a:xfrm>
        </p:grpSpPr>
        <p:sp>
          <p:nvSpPr>
            <p:cNvPr id="10" name="object 10"/>
            <p:cNvSpPr/>
            <p:nvPr/>
          </p:nvSpPr>
          <p:spPr>
            <a:xfrm>
              <a:off x="8563356" y="2132076"/>
              <a:ext cx="905510" cy="443865"/>
            </a:xfrm>
            <a:custGeom>
              <a:avLst/>
              <a:gdLst/>
              <a:ahLst/>
              <a:cxnLst/>
              <a:rect l="l" t="t" r="r" b="b"/>
              <a:pathLst>
                <a:path w="905509" h="443864">
                  <a:moveTo>
                    <a:pt x="0" y="443484"/>
                  </a:moveTo>
                  <a:lnTo>
                    <a:pt x="905255" y="443484"/>
                  </a:lnTo>
                  <a:lnTo>
                    <a:pt x="905255" y="0"/>
                  </a:lnTo>
                  <a:lnTo>
                    <a:pt x="0" y="0"/>
                  </a:lnTo>
                  <a:lnTo>
                    <a:pt x="0" y="44348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8663559" y="2362708"/>
              <a:ext cx="660400" cy="12700"/>
            </a:xfrm>
            <a:custGeom>
              <a:avLst/>
              <a:gdLst/>
              <a:ahLst/>
              <a:cxnLst/>
              <a:rect l="l" t="t" r="r" b="b"/>
              <a:pathLst>
                <a:path w="660400" h="12700">
                  <a:moveTo>
                    <a:pt x="659892" y="0"/>
                  </a:moveTo>
                  <a:lnTo>
                    <a:pt x="0" y="0"/>
                  </a:lnTo>
                  <a:lnTo>
                    <a:pt x="0" y="12191"/>
                  </a:lnTo>
                  <a:lnTo>
                    <a:pt x="659892" y="12191"/>
                  </a:lnTo>
                  <a:lnTo>
                    <a:pt x="6598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8914256" y="2083384"/>
            <a:ext cx="15557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15">
                <a:latin typeface="Cambria Math"/>
                <a:cs typeface="Cambria Math"/>
              </a:rPr>
              <a:t>𝐾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769857" y="2408301"/>
            <a:ext cx="537210" cy="172720"/>
          </a:xfrm>
          <a:custGeom>
            <a:avLst/>
            <a:gdLst/>
            <a:ahLst/>
            <a:cxnLst/>
            <a:rect l="l" t="t" r="r" b="b"/>
            <a:pathLst>
              <a:path w="537209" h="172719">
                <a:moveTo>
                  <a:pt x="481838" y="0"/>
                </a:moveTo>
                <a:lnTo>
                  <a:pt x="479425" y="6985"/>
                </a:lnTo>
                <a:lnTo>
                  <a:pt x="489382" y="11322"/>
                </a:lnTo>
                <a:lnTo>
                  <a:pt x="497935" y="17303"/>
                </a:lnTo>
                <a:lnTo>
                  <a:pt x="518525" y="57134"/>
                </a:lnTo>
                <a:lnTo>
                  <a:pt x="521081" y="85216"/>
                </a:lnTo>
                <a:lnTo>
                  <a:pt x="520438" y="100411"/>
                </a:lnTo>
                <a:lnTo>
                  <a:pt x="510794" y="137540"/>
                </a:lnTo>
                <a:lnTo>
                  <a:pt x="479678" y="165226"/>
                </a:lnTo>
                <a:lnTo>
                  <a:pt x="481838" y="172212"/>
                </a:lnTo>
                <a:lnTo>
                  <a:pt x="514699" y="152638"/>
                </a:lnTo>
                <a:lnTo>
                  <a:pt x="533177" y="116586"/>
                </a:lnTo>
                <a:lnTo>
                  <a:pt x="536701" y="86106"/>
                </a:lnTo>
                <a:lnTo>
                  <a:pt x="535818" y="70318"/>
                </a:lnTo>
                <a:lnTo>
                  <a:pt x="522477" y="30099"/>
                </a:lnTo>
                <a:lnTo>
                  <a:pt x="494313" y="4470"/>
                </a:lnTo>
                <a:lnTo>
                  <a:pt x="481838" y="0"/>
                </a:lnTo>
                <a:close/>
              </a:path>
              <a:path w="537209" h="172719">
                <a:moveTo>
                  <a:pt x="54991" y="0"/>
                </a:moveTo>
                <a:lnTo>
                  <a:pt x="22111" y="19556"/>
                </a:lnTo>
                <a:lnTo>
                  <a:pt x="3540" y="55721"/>
                </a:lnTo>
                <a:lnTo>
                  <a:pt x="0" y="86106"/>
                </a:lnTo>
                <a:lnTo>
                  <a:pt x="883" y="101965"/>
                </a:lnTo>
                <a:lnTo>
                  <a:pt x="14224" y="142112"/>
                </a:lnTo>
                <a:lnTo>
                  <a:pt x="54991" y="172212"/>
                </a:lnTo>
                <a:lnTo>
                  <a:pt x="57150" y="165226"/>
                </a:lnTo>
                <a:lnTo>
                  <a:pt x="47339" y="160865"/>
                </a:lnTo>
                <a:lnTo>
                  <a:pt x="38862" y="154812"/>
                </a:lnTo>
                <a:lnTo>
                  <a:pt x="18303" y="114188"/>
                </a:lnTo>
                <a:lnTo>
                  <a:pt x="15748" y="85216"/>
                </a:lnTo>
                <a:lnTo>
                  <a:pt x="16388" y="70526"/>
                </a:lnTo>
                <a:lnTo>
                  <a:pt x="31722" y="24951"/>
                </a:lnTo>
                <a:lnTo>
                  <a:pt x="57403" y="6985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8652129" y="2349245"/>
            <a:ext cx="6070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">
                <a:latin typeface="Cambria Math"/>
                <a:cs typeface="Cambria Math"/>
              </a:rPr>
              <a:t>𝑠</a:t>
            </a:r>
            <a:r>
              <a:rPr dirty="0" sz="1450" spc="28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𝑠</a:t>
            </a:r>
            <a:r>
              <a:rPr dirty="0" sz="1450" spc="10">
                <a:latin typeface="Cambria Math"/>
                <a:cs typeface="Cambria Math"/>
              </a:rPr>
              <a:t> +</a:t>
            </a:r>
            <a:r>
              <a:rPr dirty="0" sz="1450" spc="-20">
                <a:latin typeface="Cambria Math"/>
                <a:cs typeface="Cambria Math"/>
              </a:rPr>
              <a:t> </a:t>
            </a:r>
            <a:r>
              <a:rPr dirty="0" sz="1450" spc="5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376671" y="2253742"/>
            <a:ext cx="4765675" cy="557530"/>
            <a:chOff x="5376671" y="2253742"/>
            <a:chExt cx="4765675" cy="557530"/>
          </a:xfrm>
        </p:grpSpPr>
        <p:sp>
          <p:nvSpPr>
            <p:cNvPr id="16" name="object 16"/>
            <p:cNvSpPr/>
            <p:nvPr/>
          </p:nvSpPr>
          <p:spPr>
            <a:xfrm>
              <a:off x="5376672" y="2316479"/>
              <a:ext cx="4765675" cy="495300"/>
            </a:xfrm>
            <a:custGeom>
              <a:avLst/>
              <a:gdLst/>
              <a:ahLst/>
              <a:cxnLst/>
              <a:rect l="l" t="t" r="r" b="b"/>
              <a:pathLst>
                <a:path w="4765675" h="495300">
                  <a:moveTo>
                    <a:pt x="352933" y="38100"/>
                  </a:moveTo>
                  <a:lnTo>
                    <a:pt x="340233" y="31750"/>
                  </a:lnTo>
                  <a:lnTo>
                    <a:pt x="276733" y="0"/>
                  </a:lnTo>
                  <a:lnTo>
                    <a:pt x="276733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276733" y="44450"/>
                  </a:lnTo>
                  <a:lnTo>
                    <a:pt x="276733" y="76200"/>
                  </a:lnTo>
                  <a:lnTo>
                    <a:pt x="340233" y="44450"/>
                  </a:lnTo>
                  <a:lnTo>
                    <a:pt x="352933" y="38100"/>
                  </a:lnTo>
                  <a:close/>
                </a:path>
                <a:path w="4765675" h="495300">
                  <a:moveTo>
                    <a:pt x="1372235" y="38100"/>
                  </a:moveTo>
                  <a:lnTo>
                    <a:pt x="1359535" y="31750"/>
                  </a:lnTo>
                  <a:lnTo>
                    <a:pt x="1296035" y="0"/>
                  </a:lnTo>
                  <a:lnTo>
                    <a:pt x="1296035" y="31750"/>
                  </a:lnTo>
                  <a:lnTo>
                    <a:pt x="1056132" y="31750"/>
                  </a:lnTo>
                  <a:lnTo>
                    <a:pt x="1056132" y="44450"/>
                  </a:lnTo>
                  <a:lnTo>
                    <a:pt x="1296035" y="44450"/>
                  </a:lnTo>
                  <a:lnTo>
                    <a:pt x="1296035" y="76200"/>
                  </a:lnTo>
                  <a:lnTo>
                    <a:pt x="1359535" y="44450"/>
                  </a:lnTo>
                  <a:lnTo>
                    <a:pt x="1372235" y="38100"/>
                  </a:lnTo>
                  <a:close/>
                </a:path>
                <a:path w="4765675" h="495300">
                  <a:moveTo>
                    <a:pt x="3187827" y="38100"/>
                  </a:moveTo>
                  <a:lnTo>
                    <a:pt x="3175127" y="31750"/>
                  </a:lnTo>
                  <a:lnTo>
                    <a:pt x="3111627" y="0"/>
                  </a:lnTo>
                  <a:lnTo>
                    <a:pt x="3111627" y="31750"/>
                  </a:lnTo>
                  <a:lnTo>
                    <a:pt x="2898648" y="31750"/>
                  </a:lnTo>
                  <a:lnTo>
                    <a:pt x="2898648" y="44450"/>
                  </a:lnTo>
                  <a:lnTo>
                    <a:pt x="3111627" y="44450"/>
                  </a:lnTo>
                  <a:lnTo>
                    <a:pt x="3111627" y="76200"/>
                  </a:lnTo>
                  <a:lnTo>
                    <a:pt x="3175127" y="44450"/>
                  </a:lnTo>
                  <a:lnTo>
                    <a:pt x="3187827" y="38100"/>
                  </a:lnTo>
                  <a:close/>
                </a:path>
                <a:path w="4765675" h="495300">
                  <a:moveTo>
                    <a:pt x="4765675" y="38100"/>
                  </a:moveTo>
                  <a:lnTo>
                    <a:pt x="4752975" y="31750"/>
                  </a:lnTo>
                  <a:lnTo>
                    <a:pt x="4689475" y="0"/>
                  </a:lnTo>
                  <a:lnTo>
                    <a:pt x="4689475" y="31750"/>
                  </a:lnTo>
                  <a:lnTo>
                    <a:pt x="4326636" y="31750"/>
                  </a:lnTo>
                  <a:lnTo>
                    <a:pt x="4091940" y="31750"/>
                  </a:lnTo>
                  <a:lnTo>
                    <a:pt x="4091686" y="31750"/>
                  </a:lnTo>
                  <a:lnTo>
                    <a:pt x="4091686" y="44450"/>
                  </a:lnTo>
                  <a:lnTo>
                    <a:pt x="4091940" y="44450"/>
                  </a:lnTo>
                  <a:lnTo>
                    <a:pt x="4313936" y="44450"/>
                  </a:lnTo>
                  <a:lnTo>
                    <a:pt x="4313936" y="482092"/>
                  </a:lnTo>
                  <a:lnTo>
                    <a:pt x="484886" y="482092"/>
                  </a:lnTo>
                  <a:lnTo>
                    <a:pt x="484886" y="240284"/>
                  </a:lnTo>
                  <a:lnTo>
                    <a:pt x="516636" y="240284"/>
                  </a:lnTo>
                  <a:lnTo>
                    <a:pt x="510286" y="227584"/>
                  </a:lnTo>
                  <a:lnTo>
                    <a:pt x="478536" y="164084"/>
                  </a:lnTo>
                  <a:lnTo>
                    <a:pt x="440436" y="240284"/>
                  </a:lnTo>
                  <a:lnTo>
                    <a:pt x="472186" y="240284"/>
                  </a:lnTo>
                  <a:lnTo>
                    <a:pt x="472186" y="494792"/>
                  </a:lnTo>
                  <a:lnTo>
                    <a:pt x="4326636" y="494792"/>
                  </a:lnTo>
                  <a:lnTo>
                    <a:pt x="4326636" y="488442"/>
                  </a:lnTo>
                  <a:lnTo>
                    <a:pt x="4326636" y="482092"/>
                  </a:lnTo>
                  <a:lnTo>
                    <a:pt x="4326636" y="44450"/>
                  </a:lnTo>
                  <a:lnTo>
                    <a:pt x="4689475" y="44450"/>
                  </a:lnTo>
                  <a:lnTo>
                    <a:pt x="4689475" y="76200"/>
                  </a:lnTo>
                  <a:lnTo>
                    <a:pt x="4752975" y="44450"/>
                  </a:lnTo>
                  <a:lnTo>
                    <a:pt x="4765675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6185915" y="2260092"/>
              <a:ext cx="210820" cy="94615"/>
            </a:xfrm>
            <a:custGeom>
              <a:avLst/>
              <a:gdLst/>
              <a:ahLst/>
              <a:cxnLst/>
              <a:rect l="l" t="t" r="r" b="b"/>
              <a:pathLst>
                <a:path w="210820" h="94614">
                  <a:moveTo>
                    <a:pt x="0" y="94107"/>
                  </a:moveTo>
                  <a:lnTo>
                    <a:pt x="210693" y="0"/>
                  </a:lnTo>
                </a:path>
              </a:pathLst>
            </a:custGeom>
            <a:ln w="12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89041" y="2063876"/>
            <a:ext cx="485267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4478655" algn="l"/>
              </a:tabLst>
            </a:pPr>
            <a:r>
              <a:rPr dirty="0" sz="1450" spc="45">
                <a:latin typeface="Cambria Math"/>
                <a:cs typeface="Cambria Math"/>
              </a:rPr>
              <a:t>𝑋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25">
                <a:latin typeface="Cambria Math"/>
                <a:cs typeface="Cambria Math"/>
              </a:rPr>
              <a:t>𝑠</a:t>
            </a:r>
            <a:r>
              <a:rPr dirty="0" sz="1450" spc="5">
                <a:latin typeface="Cambria Math"/>
                <a:cs typeface="Cambria Math"/>
              </a:rPr>
              <a:t>)</a:t>
            </a:r>
            <a:r>
              <a:rPr dirty="0" sz="1450">
                <a:latin typeface="Cambria Math"/>
                <a:cs typeface="Cambria Math"/>
              </a:rPr>
              <a:t>	</a:t>
            </a:r>
            <a:r>
              <a:rPr dirty="0" baseline="1915" sz="2175" spc="52">
                <a:latin typeface="Cambria Math"/>
                <a:cs typeface="Cambria Math"/>
              </a:rPr>
              <a:t>𝑌</a:t>
            </a:r>
            <a:r>
              <a:rPr dirty="0" baseline="1915" sz="2175" spc="37">
                <a:latin typeface="Cambria Math"/>
                <a:cs typeface="Cambria Math"/>
              </a:rPr>
              <a:t>(𝑠</a:t>
            </a:r>
            <a:r>
              <a:rPr dirty="0" baseline="1915" sz="2175" spc="7">
                <a:latin typeface="Cambria Math"/>
                <a:cs typeface="Cambria Math"/>
              </a:rPr>
              <a:t>)</a:t>
            </a:r>
            <a:endParaRPr baseline="1915" sz="2175">
              <a:latin typeface="Cambria Math"/>
              <a:cs typeface="Cambria Math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9468611" y="2348229"/>
            <a:ext cx="1434465" cy="363220"/>
            <a:chOff x="9468611" y="2348229"/>
            <a:chExt cx="1434465" cy="363220"/>
          </a:xfrm>
        </p:grpSpPr>
        <p:sp>
          <p:nvSpPr>
            <p:cNvPr id="20" name="object 20"/>
            <p:cNvSpPr/>
            <p:nvPr/>
          </p:nvSpPr>
          <p:spPr>
            <a:xfrm>
              <a:off x="9468612" y="2348229"/>
              <a:ext cx="1434465" cy="363220"/>
            </a:xfrm>
            <a:custGeom>
              <a:avLst/>
              <a:gdLst/>
              <a:ahLst/>
              <a:cxnLst/>
              <a:rect l="l" t="t" r="r" b="b"/>
              <a:pathLst>
                <a:path w="1434465" h="363219">
                  <a:moveTo>
                    <a:pt x="508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50800" y="12700"/>
                  </a:lnTo>
                  <a:lnTo>
                    <a:pt x="50800" y="0"/>
                  </a:lnTo>
                  <a:close/>
                </a:path>
                <a:path w="1434465" h="363219">
                  <a:moveTo>
                    <a:pt x="139700" y="0"/>
                  </a:moveTo>
                  <a:lnTo>
                    <a:pt x="88900" y="0"/>
                  </a:lnTo>
                  <a:lnTo>
                    <a:pt x="88900" y="12700"/>
                  </a:lnTo>
                  <a:lnTo>
                    <a:pt x="139700" y="12700"/>
                  </a:lnTo>
                  <a:lnTo>
                    <a:pt x="139700" y="0"/>
                  </a:lnTo>
                  <a:close/>
                </a:path>
                <a:path w="1434465" h="363219">
                  <a:moveTo>
                    <a:pt x="228600" y="0"/>
                  </a:moveTo>
                  <a:lnTo>
                    <a:pt x="177800" y="0"/>
                  </a:lnTo>
                  <a:lnTo>
                    <a:pt x="177800" y="12700"/>
                  </a:lnTo>
                  <a:lnTo>
                    <a:pt x="228600" y="12700"/>
                  </a:lnTo>
                  <a:lnTo>
                    <a:pt x="228600" y="0"/>
                  </a:lnTo>
                  <a:close/>
                </a:path>
                <a:path w="1434465" h="363219">
                  <a:moveTo>
                    <a:pt x="317500" y="0"/>
                  </a:moveTo>
                  <a:lnTo>
                    <a:pt x="266700" y="0"/>
                  </a:lnTo>
                  <a:lnTo>
                    <a:pt x="266700" y="12700"/>
                  </a:lnTo>
                  <a:lnTo>
                    <a:pt x="317500" y="12700"/>
                  </a:lnTo>
                  <a:lnTo>
                    <a:pt x="317500" y="0"/>
                  </a:lnTo>
                  <a:close/>
                </a:path>
                <a:path w="1434465" h="363219">
                  <a:moveTo>
                    <a:pt x="347599" y="198501"/>
                  </a:moveTo>
                  <a:lnTo>
                    <a:pt x="334899" y="198501"/>
                  </a:lnTo>
                  <a:lnTo>
                    <a:pt x="334899" y="249301"/>
                  </a:lnTo>
                  <a:lnTo>
                    <a:pt x="347599" y="249301"/>
                  </a:lnTo>
                  <a:lnTo>
                    <a:pt x="347599" y="198501"/>
                  </a:lnTo>
                  <a:close/>
                </a:path>
                <a:path w="1434465" h="363219">
                  <a:moveTo>
                    <a:pt x="347599" y="109601"/>
                  </a:moveTo>
                  <a:lnTo>
                    <a:pt x="334899" y="109601"/>
                  </a:lnTo>
                  <a:lnTo>
                    <a:pt x="334899" y="160401"/>
                  </a:lnTo>
                  <a:lnTo>
                    <a:pt x="347599" y="160401"/>
                  </a:lnTo>
                  <a:lnTo>
                    <a:pt x="347599" y="109601"/>
                  </a:lnTo>
                  <a:close/>
                </a:path>
                <a:path w="1434465" h="363219">
                  <a:moveTo>
                    <a:pt x="347599" y="20701"/>
                  </a:moveTo>
                  <a:lnTo>
                    <a:pt x="334899" y="20701"/>
                  </a:lnTo>
                  <a:lnTo>
                    <a:pt x="334899" y="71501"/>
                  </a:lnTo>
                  <a:lnTo>
                    <a:pt x="347599" y="71501"/>
                  </a:lnTo>
                  <a:lnTo>
                    <a:pt x="347599" y="20701"/>
                  </a:lnTo>
                  <a:close/>
                </a:path>
                <a:path w="1434465" h="363219">
                  <a:moveTo>
                    <a:pt x="354965" y="318135"/>
                  </a:moveTo>
                  <a:lnTo>
                    <a:pt x="347599" y="318135"/>
                  </a:lnTo>
                  <a:lnTo>
                    <a:pt x="347599" y="287401"/>
                  </a:lnTo>
                  <a:lnTo>
                    <a:pt x="334899" y="287401"/>
                  </a:lnTo>
                  <a:lnTo>
                    <a:pt x="334899" y="330835"/>
                  </a:lnTo>
                  <a:lnTo>
                    <a:pt x="354965" y="330835"/>
                  </a:lnTo>
                  <a:lnTo>
                    <a:pt x="354965" y="324485"/>
                  </a:lnTo>
                  <a:lnTo>
                    <a:pt x="354965" y="318135"/>
                  </a:lnTo>
                  <a:close/>
                </a:path>
                <a:path w="1434465" h="363219">
                  <a:moveTo>
                    <a:pt x="443865" y="318135"/>
                  </a:moveTo>
                  <a:lnTo>
                    <a:pt x="393065" y="318135"/>
                  </a:lnTo>
                  <a:lnTo>
                    <a:pt x="393065" y="330835"/>
                  </a:lnTo>
                  <a:lnTo>
                    <a:pt x="443865" y="330835"/>
                  </a:lnTo>
                  <a:lnTo>
                    <a:pt x="443865" y="318135"/>
                  </a:lnTo>
                  <a:close/>
                </a:path>
                <a:path w="1434465" h="363219">
                  <a:moveTo>
                    <a:pt x="532765" y="318135"/>
                  </a:moveTo>
                  <a:lnTo>
                    <a:pt x="481965" y="318135"/>
                  </a:lnTo>
                  <a:lnTo>
                    <a:pt x="481965" y="330835"/>
                  </a:lnTo>
                  <a:lnTo>
                    <a:pt x="532765" y="330835"/>
                  </a:lnTo>
                  <a:lnTo>
                    <a:pt x="532765" y="318135"/>
                  </a:lnTo>
                  <a:close/>
                </a:path>
                <a:path w="1434465" h="363219">
                  <a:moveTo>
                    <a:pt x="682498" y="324485"/>
                  </a:moveTo>
                  <a:lnTo>
                    <a:pt x="669798" y="318135"/>
                  </a:lnTo>
                  <a:lnTo>
                    <a:pt x="606298" y="286385"/>
                  </a:lnTo>
                  <a:lnTo>
                    <a:pt x="606298" y="318135"/>
                  </a:lnTo>
                  <a:lnTo>
                    <a:pt x="570865" y="318135"/>
                  </a:lnTo>
                  <a:lnTo>
                    <a:pt x="570865" y="330835"/>
                  </a:lnTo>
                  <a:lnTo>
                    <a:pt x="606298" y="330835"/>
                  </a:lnTo>
                  <a:lnTo>
                    <a:pt x="606298" y="362585"/>
                  </a:lnTo>
                  <a:lnTo>
                    <a:pt x="669798" y="330835"/>
                  </a:lnTo>
                  <a:lnTo>
                    <a:pt x="682498" y="324485"/>
                  </a:lnTo>
                  <a:close/>
                </a:path>
                <a:path w="1434465" h="363219">
                  <a:moveTo>
                    <a:pt x="908812" y="318516"/>
                  </a:moveTo>
                  <a:lnTo>
                    <a:pt x="858012" y="318516"/>
                  </a:lnTo>
                  <a:lnTo>
                    <a:pt x="858012" y="331216"/>
                  </a:lnTo>
                  <a:lnTo>
                    <a:pt x="908812" y="331216"/>
                  </a:lnTo>
                  <a:lnTo>
                    <a:pt x="908812" y="318516"/>
                  </a:lnTo>
                  <a:close/>
                </a:path>
                <a:path w="1434465" h="363219">
                  <a:moveTo>
                    <a:pt x="997712" y="318516"/>
                  </a:moveTo>
                  <a:lnTo>
                    <a:pt x="946912" y="318516"/>
                  </a:lnTo>
                  <a:lnTo>
                    <a:pt x="946912" y="331216"/>
                  </a:lnTo>
                  <a:lnTo>
                    <a:pt x="997712" y="331216"/>
                  </a:lnTo>
                  <a:lnTo>
                    <a:pt x="997712" y="318516"/>
                  </a:lnTo>
                  <a:close/>
                </a:path>
                <a:path w="1434465" h="363219">
                  <a:moveTo>
                    <a:pt x="1086612" y="318516"/>
                  </a:moveTo>
                  <a:lnTo>
                    <a:pt x="1035812" y="318516"/>
                  </a:lnTo>
                  <a:lnTo>
                    <a:pt x="1035812" y="331216"/>
                  </a:lnTo>
                  <a:lnTo>
                    <a:pt x="1086612" y="331216"/>
                  </a:lnTo>
                  <a:lnTo>
                    <a:pt x="1086612" y="318516"/>
                  </a:lnTo>
                  <a:close/>
                </a:path>
                <a:path w="1434465" h="363219">
                  <a:moveTo>
                    <a:pt x="1175512" y="318516"/>
                  </a:moveTo>
                  <a:lnTo>
                    <a:pt x="1124712" y="318516"/>
                  </a:lnTo>
                  <a:lnTo>
                    <a:pt x="1124712" y="331216"/>
                  </a:lnTo>
                  <a:lnTo>
                    <a:pt x="1175512" y="331216"/>
                  </a:lnTo>
                  <a:lnTo>
                    <a:pt x="1175512" y="318516"/>
                  </a:lnTo>
                  <a:close/>
                </a:path>
                <a:path w="1434465" h="363219">
                  <a:moveTo>
                    <a:pt x="1264412" y="318516"/>
                  </a:moveTo>
                  <a:lnTo>
                    <a:pt x="1213612" y="318516"/>
                  </a:lnTo>
                  <a:lnTo>
                    <a:pt x="1213612" y="331216"/>
                  </a:lnTo>
                  <a:lnTo>
                    <a:pt x="1264412" y="331216"/>
                  </a:lnTo>
                  <a:lnTo>
                    <a:pt x="1264412" y="318516"/>
                  </a:lnTo>
                  <a:close/>
                </a:path>
                <a:path w="1434465" h="363219">
                  <a:moveTo>
                    <a:pt x="1353312" y="318516"/>
                  </a:moveTo>
                  <a:lnTo>
                    <a:pt x="1302512" y="318516"/>
                  </a:lnTo>
                  <a:lnTo>
                    <a:pt x="1302512" y="331216"/>
                  </a:lnTo>
                  <a:lnTo>
                    <a:pt x="1353312" y="331216"/>
                  </a:lnTo>
                  <a:lnTo>
                    <a:pt x="1353312" y="318516"/>
                  </a:lnTo>
                  <a:close/>
                </a:path>
                <a:path w="1434465" h="363219">
                  <a:moveTo>
                    <a:pt x="1433957" y="324866"/>
                  </a:moveTo>
                  <a:lnTo>
                    <a:pt x="1357757" y="286766"/>
                  </a:lnTo>
                  <a:lnTo>
                    <a:pt x="1357757" y="362966"/>
                  </a:lnTo>
                  <a:lnTo>
                    <a:pt x="1433957" y="324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0145267" y="2575559"/>
              <a:ext cx="210820" cy="94615"/>
            </a:xfrm>
            <a:custGeom>
              <a:avLst/>
              <a:gdLst/>
              <a:ahLst/>
              <a:cxnLst/>
              <a:rect l="l" t="t" r="r" b="b"/>
              <a:pathLst>
                <a:path w="210820" h="94614">
                  <a:moveTo>
                    <a:pt x="0" y="94106"/>
                  </a:moveTo>
                  <a:lnTo>
                    <a:pt x="210692" y="0"/>
                  </a:lnTo>
                </a:path>
              </a:pathLst>
            </a:custGeom>
            <a:ln w="1270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10480293" y="2371089"/>
            <a:ext cx="3911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5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30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49795" y="2132076"/>
            <a:ext cx="611505" cy="44386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06680" rIns="0" bIns="0" rtlCol="0" vert="horz">
            <a:spAutoFit/>
          </a:bodyPr>
          <a:lstStyle/>
          <a:p>
            <a:pPr marL="95250">
              <a:lnSpc>
                <a:spcPct val="100000"/>
              </a:lnSpc>
              <a:spcBef>
                <a:spcPts val="840"/>
              </a:spcBef>
            </a:pPr>
            <a:r>
              <a:rPr dirty="0" sz="1450" spc="25">
                <a:latin typeface="Cambria Math"/>
                <a:cs typeface="Cambria Math"/>
              </a:rPr>
              <a:t>𝑅(𝑧)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360919" y="2316479"/>
            <a:ext cx="302895" cy="76200"/>
          </a:xfrm>
          <a:custGeom>
            <a:avLst/>
            <a:gdLst/>
            <a:ahLst/>
            <a:cxnLst/>
            <a:rect l="l" t="t" r="r" b="b"/>
            <a:pathLst>
              <a:path w="302895" h="76200">
                <a:moveTo>
                  <a:pt x="226695" y="0"/>
                </a:moveTo>
                <a:lnTo>
                  <a:pt x="226695" y="76200"/>
                </a:lnTo>
                <a:lnTo>
                  <a:pt x="290195" y="44450"/>
                </a:lnTo>
                <a:lnTo>
                  <a:pt x="239395" y="44450"/>
                </a:lnTo>
                <a:lnTo>
                  <a:pt x="239395" y="31750"/>
                </a:lnTo>
                <a:lnTo>
                  <a:pt x="290195" y="31750"/>
                </a:lnTo>
                <a:lnTo>
                  <a:pt x="226695" y="0"/>
                </a:lnTo>
                <a:close/>
              </a:path>
              <a:path w="302895" h="76200">
                <a:moveTo>
                  <a:pt x="22669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26695" y="44450"/>
                </a:lnTo>
                <a:lnTo>
                  <a:pt x="226695" y="31750"/>
                </a:lnTo>
                <a:close/>
              </a:path>
              <a:path w="302895" h="76200">
                <a:moveTo>
                  <a:pt x="290195" y="31750"/>
                </a:moveTo>
                <a:lnTo>
                  <a:pt x="239395" y="31750"/>
                </a:lnTo>
                <a:lnTo>
                  <a:pt x="239395" y="44450"/>
                </a:lnTo>
                <a:lnTo>
                  <a:pt x="290195" y="44450"/>
                </a:lnTo>
                <a:lnTo>
                  <a:pt x="302895" y="38100"/>
                </a:lnTo>
                <a:lnTo>
                  <a:pt x="29019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5" name="object 2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86587" y="3023520"/>
            <a:ext cx="5040379" cy="3433857"/>
          </a:xfrm>
          <a:prstGeom prst="rect">
            <a:avLst/>
          </a:prstGeom>
        </p:spPr>
      </p:pic>
      <p:sp>
        <p:nvSpPr>
          <p:cNvPr id="26" name="object 2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19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431292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Compensación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Retraso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Fase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2192782" y="1046733"/>
            <a:ext cx="5565140" cy="985519"/>
            <a:chOff x="2192782" y="1046733"/>
            <a:chExt cx="5565140" cy="985519"/>
          </a:xfrm>
        </p:grpSpPr>
        <p:sp>
          <p:nvSpPr>
            <p:cNvPr id="5" name="object 5"/>
            <p:cNvSpPr/>
            <p:nvPr/>
          </p:nvSpPr>
          <p:spPr>
            <a:xfrm>
              <a:off x="2199132" y="1053083"/>
              <a:ext cx="5552440" cy="972819"/>
            </a:xfrm>
            <a:custGeom>
              <a:avLst/>
              <a:gdLst/>
              <a:ahLst/>
              <a:cxnLst/>
              <a:rect l="l" t="t" r="r" b="b"/>
              <a:pathLst>
                <a:path w="5552440" h="972819">
                  <a:moveTo>
                    <a:pt x="0" y="972312"/>
                  </a:moveTo>
                  <a:lnTo>
                    <a:pt x="5551932" y="972312"/>
                  </a:lnTo>
                  <a:lnTo>
                    <a:pt x="5551932" y="0"/>
                  </a:lnTo>
                  <a:lnTo>
                    <a:pt x="0" y="0"/>
                  </a:lnTo>
                  <a:lnTo>
                    <a:pt x="0" y="97231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2563114" y="1421129"/>
              <a:ext cx="259079" cy="212090"/>
            </a:xfrm>
            <a:custGeom>
              <a:avLst/>
              <a:gdLst/>
              <a:ahLst/>
              <a:cxnLst/>
              <a:rect l="l" t="t" r="r" b="b"/>
              <a:pathLst>
                <a:path w="259080" h="212089">
                  <a:moveTo>
                    <a:pt x="191388" y="0"/>
                  </a:moveTo>
                  <a:lnTo>
                    <a:pt x="188341" y="8636"/>
                  </a:lnTo>
                  <a:lnTo>
                    <a:pt x="200626" y="13946"/>
                  </a:lnTo>
                  <a:lnTo>
                    <a:pt x="211185" y="21304"/>
                  </a:lnTo>
                  <a:lnTo>
                    <a:pt x="232576" y="55429"/>
                  </a:lnTo>
                  <a:lnTo>
                    <a:pt x="239649" y="104775"/>
                  </a:lnTo>
                  <a:lnTo>
                    <a:pt x="238863" y="123463"/>
                  </a:lnTo>
                  <a:lnTo>
                    <a:pt x="227075" y="169291"/>
                  </a:lnTo>
                  <a:lnTo>
                    <a:pt x="200769" y="197865"/>
                  </a:lnTo>
                  <a:lnTo>
                    <a:pt x="188722" y="203200"/>
                  </a:lnTo>
                  <a:lnTo>
                    <a:pt x="191388" y="211709"/>
                  </a:lnTo>
                  <a:lnTo>
                    <a:pt x="231858" y="187706"/>
                  </a:lnTo>
                  <a:lnTo>
                    <a:pt x="254587" y="143335"/>
                  </a:lnTo>
                  <a:lnTo>
                    <a:pt x="258953" y="105918"/>
                  </a:lnTo>
                  <a:lnTo>
                    <a:pt x="257857" y="86536"/>
                  </a:lnTo>
                  <a:lnTo>
                    <a:pt x="241427" y="37084"/>
                  </a:lnTo>
                  <a:lnTo>
                    <a:pt x="206726" y="5544"/>
                  </a:lnTo>
                  <a:lnTo>
                    <a:pt x="191388" y="0"/>
                  </a:lnTo>
                  <a:close/>
                </a:path>
                <a:path w="259080" h="212089">
                  <a:moveTo>
                    <a:pt x="67563" y="0"/>
                  </a:moveTo>
                  <a:lnTo>
                    <a:pt x="27112" y="24110"/>
                  </a:lnTo>
                  <a:lnTo>
                    <a:pt x="4365" y="68595"/>
                  </a:lnTo>
                  <a:lnTo>
                    <a:pt x="0" y="105918"/>
                  </a:lnTo>
                  <a:lnTo>
                    <a:pt x="1093" y="125370"/>
                  </a:lnTo>
                  <a:lnTo>
                    <a:pt x="17399" y="174752"/>
                  </a:lnTo>
                  <a:lnTo>
                    <a:pt x="52135" y="206184"/>
                  </a:lnTo>
                  <a:lnTo>
                    <a:pt x="67563" y="211709"/>
                  </a:lnTo>
                  <a:lnTo>
                    <a:pt x="70231" y="203200"/>
                  </a:lnTo>
                  <a:lnTo>
                    <a:pt x="58130" y="197865"/>
                  </a:lnTo>
                  <a:lnTo>
                    <a:pt x="47720" y="190436"/>
                  </a:lnTo>
                  <a:lnTo>
                    <a:pt x="26376" y="155745"/>
                  </a:lnTo>
                  <a:lnTo>
                    <a:pt x="19304" y="104775"/>
                  </a:lnTo>
                  <a:lnTo>
                    <a:pt x="20089" y="86723"/>
                  </a:lnTo>
                  <a:lnTo>
                    <a:pt x="31877" y="42164"/>
                  </a:lnTo>
                  <a:lnTo>
                    <a:pt x="58291" y="13946"/>
                  </a:lnTo>
                  <a:lnTo>
                    <a:pt x="70485" y="8636"/>
                  </a:lnTo>
                  <a:lnTo>
                    <a:pt x="67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2287777" y="1350645"/>
            <a:ext cx="12985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  <a:tabLst>
                <a:tab pos="619760" algn="l"/>
              </a:tabLst>
            </a:pPr>
            <a:r>
              <a:rPr dirty="0" sz="1800" spc="-25">
                <a:latin typeface="Cambria Math"/>
                <a:cs typeface="Cambria Math"/>
              </a:rPr>
              <a:t>𝐺</a:t>
            </a:r>
            <a:r>
              <a:rPr dirty="0" baseline="-14957" sz="1950" spc="-37">
                <a:latin typeface="Cambria Math"/>
                <a:cs typeface="Cambria Math"/>
              </a:rPr>
              <a:t>𝑐</a:t>
            </a:r>
            <a:r>
              <a:rPr dirty="0" baseline="-14957" sz="1950" spc="86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baseline="-14957" sz="1950">
                <a:latin typeface="Cambria Math"/>
                <a:cs typeface="Cambria Math"/>
              </a:rPr>
              <a:t>𝑅</a:t>
            </a:r>
            <a:r>
              <a:rPr dirty="0" sz="1800">
                <a:latin typeface="Cambria Math"/>
                <a:cs typeface="Cambria Math"/>
              </a:rPr>
              <a:t>𝛽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91559" y="1518411"/>
            <a:ext cx="786765" cy="15240"/>
          </a:xfrm>
          <a:custGeom>
            <a:avLst/>
            <a:gdLst/>
            <a:ahLst/>
            <a:cxnLst/>
            <a:rect l="l" t="t" r="r" b="b"/>
            <a:pathLst>
              <a:path w="786764" h="15240">
                <a:moveTo>
                  <a:pt x="786384" y="0"/>
                </a:moveTo>
                <a:lnTo>
                  <a:pt x="0" y="0"/>
                </a:lnTo>
                <a:lnTo>
                  <a:pt x="0" y="15239"/>
                </a:lnTo>
                <a:lnTo>
                  <a:pt x="786384" y="15239"/>
                </a:lnTo>
                <a:lnTo>
                  <a:pt x="7863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592067" y="1125093"/>
            <a:ext cx="798195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68580">
              <a:lnSpc>
                <a:spcPct val="100000"/>
              </a:lnSpc>
              <a:spcBef>
                <a:spcPts val="505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r>
              <a:rPr dirty="0" sz="1800" spc="-5">
                <a:latin typeface="Cambria Math"/>
                <a:cs typeface="Cambria Math"/>
              </a:rPr>
              <a:t>𝛽𝑇𝑠</a:t>
            </a:r>
            <a:r>
              <a:rPr dirty="0" sz="1800">
                <a:latin typeface="Cambria Math"/>
                <a:cs typeface="Cambria Math"/>
              </a:rPr>
              <a:t> +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15535" y="1350645"/>
            <a:ext cx="5505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 spc="-55">
                <a:latin typeface="Cambria Math"/>
                <a:cs typeface="Cambria Math"/>
              </a:rPr>
              <a:t>𝐾</a:t>
            </a:r>
            <a:r>
              <a:rPr dirty="0" baseline="-14957" sz="1950" spc="-82">
                <a:latin typeface="Cambria Math"/>
                <a:cs typeface="Cambria Math"/>
              </a:rPr>
              <a:t>𝑅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954523" y="1000125"/>
            <a:ext cx="651510" cy="4343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30480">
              <a:lnSpc>
                <a:spcPts val="1610"/>
              </a:lnSpc>
              <a:spcBef>
                <a:spcPts val="100"/>
              </a:spcBef>
            </a:pP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25400">
              <a:lnSpc>
                <a:spcPts val="1610"/>
              </a:lnSpc>
            </a:pPr>
            <a:r>
              <a:rPr dirty="0" u="sng" baseline="-27777" sz="2700" spc="13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sz="1800">
                <a:latin typeface="Cambria Math"/>
                <a:cs typeface="Cambria Math"/>
              </a:rPr>
              <a:t>𝑠 +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55032" y="1475613"/>
            <a:ext cx="7277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32407" sz="2700">
                <a:latin typeface="Cambria Math"/>
                <a:cs typeface="Cambria Math"/>
              </a:rPr>
              <a:t>𝑠</a:t>
            </a:r>
            <a:r>
              <a:rPr dirty="0" baseline="-32407" sz="2700" spc="30">
                <a:latin typeface="Cambria Math"/>
                <a:cs typeface="Cambria Math"/>
              </a:rPr>
              <a:t> </a:t>
            </a:r>
            <a:r>
              <a:rPr dirty="0" baseline="-32407" sz="2700">
                <a:latin typeface="Cambria Math"/>
                <a:cs typeface="Cambria Math"/>
              </a:rPr>
              <a:t>+</a:t>
            </a:r>
            <a:r>
              <a:rPr dirty="0" u="sng" sz="1800" spc="16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1</a:t>
            </a:r>
            <a:r>
              <a:rPr dirty="0" u="sng" sz="1800" spc="-19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3786" y="1584939"/>
            <a:ext cx="11113135" cy="2532380"/>
          </a:xfrm>
          <a:prstGeom prst="rect">
            <a:avLst/>
          </a:prstGeom>
        </p:spPr>
        <p:txBody>
          <a:bodyPr wrap="square" lIns="0" tIns="154940" rIns="0" bIns="0" rtlCol="0" vert="horz">
            <a:spAutoFit/>
          </a:bodyPr>
          <a:lstStyle/>
          <a:p>
            <a:pPr algn="ctr" marR="848360">
              <a:lnSpc>
                <a:spcPct val="100000"/>
              </a:lnSpc>
              <a:spcBef>
                <a:spcPts val="1220"/>
              </a:spcBef>
            </a:pPr>
            <a:r>
              <a:rPr dirty="0" sz="1800">
                <a:latin typeface="Cambria Math"/>
                <a:cs typeface="Cambria Math"/>
              </a:rPr>
              <a:t>𝛽𝑇</a:t>
            </a:r>
            <a:endParaRPr sz="1800">
              <a:latin typeface="Cambria Math"/>
              <a:cs typeface="Cambria Math"/>
            </a:endParaRPr>
          </a:p>
          <a:p>
            <a:pPr marL="241300" marR="688975" indent="-228600">
              <a:lnSpc>
                <a:spcPts val="2160"/>
              </a:lnSpc>
              <a:spcBef>
                <a:spcPts val="152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Proporciona</a:t>
            </a:r>
            <a:r>
              <a:rPr dirty="0" sz="2000">
                <a:latin typeface="Calibri"/>
                <a:cs typeface="Calibri"/>
              </a:rPr>
              <a:t> una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atenuación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rango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altas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fin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aportar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margen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fase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suficiente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 </a:t>
            </a:r>
            <a:r>
              <a:rPr dirty="0" sz="2000" spc="-15">
                <a:latin typeface="Calibri"/>
                <a:cs typeface="Calibri"/>
              </a:rPr>
              <a:t>sistema</a:t>
            </a:r>
            <a:endParaRPr sz="2000">
              <a:latin typeface="Calibri"/>
              <a:cs typeface="Calibri"/>
            </a:endParaRPr>
          </a:p>
          <a:p>
            <a:pPr marL="241300" marR="5080" indent="-228600">
              <a:lnSpc>
                <a:spcPts val="216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compensadores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5">
                <a:latin typeface="Calibri"/>
                <a:cs typeface="Calibri"/>
              </a:rPr>
              <a:t>retardo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son, </a:t>
            </a:r>
            <a:r>
              <a:rPr dirty="0" sz="2000">
                <a:latin typeface="Calibri"/>
                <a:cs typeface="Calibri"/>
              </a:rPr>
              <a:t>en esencia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filtros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paso </a:t>
            </a:r>
            <a:r>
              <a:rPr dirty="0" sz="2000" spc="-10">
                <a:latin typeface="Calibri"/>
                <a:cs typeface="Calibri"/>
              </a:rPr>
              <a:t>bajo,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35">
                <a:latin typeface="Calibri"/>
                <a:cs typeface="Calibri"/>
              </a:rPr>
              <a:t>decir,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permiten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5">
                <a:latin typeface="Calibri"/>
                <a:cs typeface="Calibri"/>
              </a:rPr>
              <a:t> ganancia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alta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bajas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(mejora</a:t>
            </a:r>
            <a:r>
              <a:rPr dirty="0" sz="2000">
                <a:latin typeface="Calibri"/>
                <a:cs typeface="Calibri"/>
              </a:rPr>
              <a:t> 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comportamiento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estado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estacionario)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5">
                <a:latin typeface="Calibri"/>
                <a:cs typeface="Calibri"/>
              </a:rPr>
              <a:t> reduce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altas.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3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Reducen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ancho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banda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provoca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0">
                <a:latin typeface="Calibri"/>
                <a:cs typeface="Calibri"/>
              </a:rPr>
              <a:t> respuesta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transitoria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lenta.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07914" y="1350645"/>
            <a:ext cx="7994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u="sng" baseline="24691" sz="27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</a:t>
            </a:r>
            <a:r>
              <a:rPr dirty="0" baseline="24691" sz="2700" spc="94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 spc="-40">
                <a:latin typeface="Cambria Math"/>
                <a:cs typeface="Cambria Math"/>
              </a:rPr>
              <a:t>𝐾</a:t>
            </a:r>
            <a:r>
              <a:rPr dirty="0" baseline="-14957" sz="1950" spc="-60">
                <a:latin typeface="Cambria Math"/>
                <a:cs typeface="Cambria Math"/>
              </a:rPr>
              <a:t>𝑐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220460" y="1421129"/>
            <a:ext cx="1396365" cy="212090"/>
          </a:xfrm>
          <a:custGeom>
            <a:avLst/>
            <a:gdLst/>
            <a:ahLst/>
            <a:cxnLst/>
            <a:rect l="l" t="t" r="r" b="b"/>
            <a:pathLst>
              <a:path w="1396365" h="212089">
                <a:moveTo>
                  <a:pt x="516636" y="97282"/>
                </a:moveTo>
                <a:lnTo>
                  <a:pt x="0" y="97282"/>
                </a:lnTo>
                <a:lnTo>
                  <a:pt x="0" y="112522"/>
                </a:lnTo>
                <a:lnTo>
                  <a:pt x="516636" y="112522"/>
                </a:lnTo>
                <a:lnTo>
                  <a:pt x="516636" y="97282"/>
                </a:lnTo>
                <a:close/>
              </a:path>
              <a:path w="1396365" h="212089">
                <a:moveTo>
                  <a:pt x="747395" y="8636"/>
                </a:moveTo>
                <a:lnTo>
                  <a:pt x="744474" y="0"/>
                </a:lnTo>
                <a:lnTo>
                  <a:pt x="729107" y="5549"/>
                </a:lnTo>
                <a:lnTo>
                  <a:pt x="715619" y="13589"/>
                </a:lnTo>
                <a:lnTo>
                  <a:pt x="686714" y="52108"/>
                </a:lnTo>
                <a:lnTo>
                  <a:pt x="676910" y="105918"/>
                </a:lnTo>
                <a:lnTo>
                  <a:pt x="678002" y="125374"/>
                </a:lnTo>
                <a:lnTo>
                  <a:pt x="694309" y="174752"/>
                </a:lnTo>
                <a:lnTo>
                  <a:pt x="729043" y="206184"/>
                </a:lnTo>
                <a:lnTo>
                  <a:pt x="744474" y="211709"/>
                </a:lnTo>
                <a:lnTo>
                  <a:pt x="747141" y="203200"/>
                </a:lnTo>
                <a:lnTo>
                  <a:pt x="735037" y="197866"/>
                </a:lnTo>
                <a:lnTo>
                  <a:pt x="724623" y="190436"/>
                </a:lnTo>
                <a:lnTo>
                  <a:pt x="703275" y="155752"/>
                </a:lnTo>
                <a:lnTo>
                  <a:pt x="696214" y="104775"/>
                </a:lnTo>
                <a:lnTo>
                  <a:pt x="696988" y="86728"/>
                </a:lnTo>
                <a:lnTo>
                  <a:pt x="708787" y="42164"/>
                </a:lnTo>
                <a:lnTo>
                  <a:pt x="735190" y="13957"/>
                </a:lnTo>
                <a:lnTo>
                  <a:pt x="747395" y="8636"/>
                </a:lnTo>
                <a:close/>
              </a:path>
              <a:path w="1396365" h="212089">
                <a:moveTo>
                  <a:pt x="1396111" y="105918"/>
                </a:moveTo>
                <a:lnTo>
                  <a:pt x="1386243" y="52108"/>
                </a:lnTo>
                <a:lnTo>
                  <a:pt x="1357325" y="13589"/>
                </a:lnTo>
                <a:lnTo>
                  <a:pt x="1328547" y="0"/>
                </a:lnTo>
                <a:lnTo>
                  <a:pt x="1325499" y="8636"/>
                </a:lnTo>
                <a:lnTo>
                  <a:pt x="1337779" y="13957"/>
                </a:lnTo>
                <a:lnTo>
                  <a:pt x="1348333" y="21310"/>
                </a:lnTo>
                <a:lnTo>
                  <a:pt x="1369733" y="55435"/>
                </a:lnTo>
                <a:lnTo>
                  <a:pt x="1376807" y="104775"/>
                </a:lnTo>
                <a:lnTo>
                  <a:pt x="1376019" y="123469"/>
                </a:lnTo>
                <a:lnTo>
                  <a:pt x="1364234" y="169291"/>
                </a:lnTo>
                <a:lnTo>
                  <a:pt x="1337919" y="197866"/>
                </a:lnTo>
                <a:lnTo>
                  <a:pt x="1325880" y="203200"/>
                </a:lnTo>
                <a:lnTo>
                  <a:pt x="1328547" y="211709"/>
                </a:lnTo>
                <a:lnTo>
                  <a:pt x="1369009" y="187706"/>
                </a:lnTo>
                <a:lnTo>
                  <a:pt x="1391742" y="143344"/>
                </a:lnTo>
                <a:lnTo>
                  <a:pt x="1395006" y="125374"/>
                </a:lnTo>
                <a:lnTo>
                  <a:pt x="1396111" y="1059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195821" y="1176909"/>
            <a:ext cx="1385570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ts val="1764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𝑎</a:t>
            </a:r>
            <a:endParaRPr sz="1800">
              <a:latin typeface="Cambria Math"/>
              <a:cs typeface="Cambria Math"/>
            </a:endParaRPr>
          </a:p>
          <a:p>
            <a:pPr marL="26670">
              <a:lnSpc>
                <a:spcPts val="1764"/>
              </a:lnSpc>
              <a:tabLst>
                <a:tab pos="776605" algn="l"/>
              </a:tabLst>
            </a:pPr>
            <a:r>
              <a:rPr dirty="0" baseline="-37037" sz="2700">
                <a:latin typeface="Cambria Math"/>
                <a:cs typeface="Cambria Math"/>
              </a:rPr>
              <a:t>𝑠</a:t>
            </a:r>
            <a:r>
              <a:rPr dirty="0" baseline="-37037" sz="2700" spc="82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+</a:t>
            </a:r>
            <a:r>
              <a:rPr dirty="0" baseline="-37037" sz="2700" spc="15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𝑏	</a:t>
            </a:r>
            <a:r>
              <a:rPr dirty="0" sz="1800">
                <a:latin typeface="Cambria Math"/>
                <a:cs typeface="Cambria Math"/>
              </a:rPr>
              <a:t>𝛽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&gt;</a:t>
            </a:r>
            <a:r>
              <a:rPr dirty="0" sz="1800" spc="7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975218" y="1204976"/>
            <a:ext cx="178498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El polo se sitúa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5">
                <a:latin typeface="Calibri"/>
                <a:cs typeface="Calibri"/>
              </a:rPr>
              <a:t>la </a:t>
            </a:r>
            <a:r>
              <a:rPr dirty="0" sz="1800" spc="-4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derecha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-10">
                <a:latin typeface="Calibri"/>
                <a:cs typeface="Calibri"/>
              </a:rPr>
              <a:t> cero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010499" y="4507967"/>
            <a:ext cx="3838410" cy="1601479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8915" y="4347961"/>
            <a:ext cx="3996939" cy="2028777"/>
          </a:xfrm>
          <a:prstGeom prst="rect">
            <a:avLst/>
          </a:prstGeom>
        </p:spPr>
      </p:pic>
      <p:sp>
        <p:nvSpPr>
          <p:cNvPr id="20" name="object 2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Compensación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Retraso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Fase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54632"/>
            <a:ext cx="6374130" cy="318135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1300" marR="492759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Los aportes </a:t>
            </a:r>
            <a:r>
              <a:rPr dirty="0" sz="2000">
                <a:latin typeface="Calibri"/>
                <a:cs typeface="Calibri"/>
              </a:rPr>
              <a:t>en magnitud </a:t>
            </a:r>
            <a:r>
              <a:rPr dirty="0" sz="2000" spc="-5">
                <a:latin typeface="Calibri"/>
                <a:cs typeface="Calibri"/>
              </a:rPr>
              <a:t>son </a:t>
            </a:r>
            <a:r>
              <a:rPr dirty="0" sz="2000" spc="-10">
                <a:latin typeface="Calibri"/>
                <a:cs typeface="Calibri"/>
              </a:rPr>
              <a:t>constantes </a:t>
            </a:r>
            <a:r>
              <a:rPr dirty="0" sz="2000">
                <a:latin typeface="Calibri"/>
                <a:cs typeface="Calibri"/>
              </a:rPr>
              <a:t>a </a:t>
            </a:r>
            <a:r>
              <a:rPr dirty="0" sz="2000" spc="-5">
                <a:latin typeface="Calibri"/>
                <a:cs typeface="Calibri"/>
              </a:rPr>
              <a:t>bajas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5">
                <a:latin typeface="Calibri"/>
                <a:cs typeface="Calibri"/>
              </a:rPr>
              <a:t>altas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frecuencias.</a:t>
            </a:r>
            <a:endParaRPr sz="2000">
              <a:latin typeface="Calibri"/>
              <a:cs typeface="Calibri"/>
            </a:endParaRPr>
          </a:p>
          <a:p>
            <a:pPr marL="241300" marR="125730" indent="-228600">
              <a:lnSpc>
                <a:spcPct val="90100"/>
              </a:lnSpc>
              <a:spcBef>
                <a:spcPts val="96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aporte</a:t>
            </a:r>
            <a:r>
              <a:rPr dirty="0" sz="2000">
                <a:latin typeface="Calibri"/>
                <a:cs typeface="Calibri"/>
              </a:rPr>
              <a:t> a bajas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siempre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mayor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altas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=&gt;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atenúa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efectos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ruido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alta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endParaRPr sz="2000">
              <a:latin typeface="Calibri"/>
              <a:cs typeface="Calibri"/>
            </a:endParaRPr>
          </a:p>
          <a:p>
            <a:pPr marL="241300" marR="295275" indent="-228600">
              <a:lnSpc>
                <a:spcPts val="2160"/>
              </a:lnSpc>
              <a:spcBef>
                <a:spcPts val="104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aporte </a:t>
            </a:r>
            <a:r>
              <a:rPr dirty="0" sz="2000">
                <a:latin typeface="Calibri"/>
                <a:cs typeface="Calibri"/>
              </a:rPr>
              <a:t>en magnitud a </a:t>
            </a:r>
            <a:r>
              <a:rPr dirty="0" sz="2000" spc="-5">
                <a:latin typeface="Calibri"/>
                <a:cs typeface="Calibri"/>
              </a:rPr>
              <a:t>bajas frecuencias depende de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5">
                <a:latin typeface="Calibri"/>
                <a:cs typeface="Calibri"/>
              </a:rPr>
              <a:t> estática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compensador</a:t>
            </a:r>
            <a:endParaRPr sz="2000">
              <a:latin typeface="Calibri"/>
              <a:cs typeface="Calibri"/>
            </a:endParaRPr>
          </a:p>
          <a:p>
            <a:pPr marL="241300" marR="5080" indent="-228600">
              <a:lnSpc>
                <a:spcPts val="216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aporte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altas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depende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estática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compensador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separación</a:t>
            </a:r>
            <a:r>
              <a:rPr dirty="0" sz="2000">
                <a:latin typeface="Calibri"/>
                <a:cs typeface="Calibri"/>
              </a:rPr>
              <a:t> polo-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Efecto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sobre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magnitud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634473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766681" y="381634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90">
                <a:moveTo>
                  <a:pt x="191389" y="0"/>
                </a:moveTo>
                <a:lnTo>
                  <a:pt x="188341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5"/>
                </a:lnTo>
                <a:lnTo>
                  <a:pt x="254571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90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0476103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769218" y="478916"/>
            <a:ext cx="786765" cy="15240"/>
          </a:xfrm>
          <a:custGeom>
            <a:avLst/>
            <a:gdLst/>
            <a:ahLst/>
            <a:cxnLst/>
            <a:rect l="l" t="t" r="r" b="b"/>
            <a:pathLst>
              <a:path w="786765" h="15240">
                <a:moveTo>
                  <a:pt x="786383" y="0"/>
                </a:moveTo>
                <a:lnTo>
                  <a:pt x="0" y="0"/>
                </a:lnTo>
                <a:lnTo>
                  <a:pt x="0" y="15240"/>
                </a:lnTo>
                <a:lnTo>
                  <a:pt x="786383" y="15240"/>
                </a:lnTo>
                <a:lnTo>
                  <a:pt x="786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9504933" y="137286"/>
            <a:ext cx="1995170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4135">
              <a:lnSpc>
                <a:spcPts val="1764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764"/>
              </a:lnSpc>
              <a:tabLst>
                <a:tab pos="337185" algn="l"/>
                <a:tab pos="606425" algn="l"/>
              </a:tabLst>
            </a:pPr>
            <a:r>
              <a:rPr dirty="0" sz="1800">
                <a:latin typeface="Cambria Math"/>
                <a:cs typeface="Cambria Math"/>
              </a:rPr>
              <a:t>𝐺	𝑠	=</a:t>
            </a:r>
            <a:r>
              <a:rPr dirty="0" sz="1800" spc="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20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𝛽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758043" y="463422"/>
            <a:ext cx="8108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𝛽𝑇𝑠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28459" y="1898904"/>
            <a:ext cx="5268467" cy="2723388"/>
          </a:xfrm>
          <a:prstGeom prst="rect">
            <a:avLst/>
          </a:prstGeom>
        </p:spPr>
      </p:pic>
      <p:sp>
        <p:nvSpPr>
          <p:cNvPr id="12" name="object 1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18288"/>
            <a:ext cx="9001125" cy="719455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Compensación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Retraso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Fase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08585" rIns="0" bIns="0" rtlCol="0" vert="horz">
            <a:spAutoFit/>
          </a:bodyPr>
          <a:lstStyle/>
          <a:p>
            <a:pPr algn="just" marL="241300" indent="-228600">
              <a:lnSpc>
                <a:spcPct val="100000"/>
              </a:lnSpc>
              <a:spcBef>
                <a:spcPts val="855"/>
              </a:spcBef>
              <a:buFont typeface="Arial"/>
              <a:buChar char="•"/>
              <a:tabLst>
                <a:tab pos="241300" algn="l"/>
              </a:tabLst>
            </a:pPr>
            <a:r>
              <a:rPr dirty="0"/>
              <a:t>No</a:t>
            </a:r>
            <a:r>
              <a:rPr dirty="0" spc="-25"/>
              <a:t> </a:t>
            </a:r>
            <a:r>
              <a:rPr dirty="0" spc="-5"/>
              <a:t>aporta</a:t>
            </a:r>
            <a:r>
              <a:rPr dirty="0"/>
              <a:t> </a:t>
            </a:r>
            <a:r>
              <a:rPr dirty="0" spc="-10"/>
              <a:t>fase</a:t>
            </a:r>
            <a:r>
              <a:rPr dirty="0"/>
              <a:t> a</a:t>
            </a:r>
            <a:r>
              <a:rPr dirty="0" spc="-5"/>
              <a:t> bajas </a:t>
            </a:r>
            <a:r>
              <a:rPr dirty="0"/>
              <a:t>y</a:t>
            </a:r>
            <a:r>
              <a:rPr dirty="0" spc="-15"/>
              <a:t> </a:t>
            </a:r>
            <a:r>
              <a:rPr dirty="0" spc="-5"/>
              <a:t>altas</a:t>
            </a:r>
            <a:r>
              <a:rPr dirty="0" spc="10"/>
              <a:t> </a:t>
            </a:r>
            <a:r>
              <a:rPr dirty="0" spc="-5"/>
              <a:t>frecuencias</a:t>
            </a:r>
          </a:p>
          <a:p>
            <a:pPr algn="just" marL="241300" marR="429895" indent="-228600">
              <a:lnSpc>
                <a:spcPts val="2160"/>
              </a:lnSpc>
              <a:spcBef>
                <a:spcPts val="102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pc="-10"/>
              <a:t>Entre </a:t>
            </a:r>
            <a:r>
              <a:rPr dirty="0"/>
              <a:t>el </a:t>
            </a:r>
            <a:r>
              <a:rPr dirty="0" spc="-5"/>
              <a:t>par polo-cero aporta </a:t>
            </a:r>
            <a:r>
              <a:rPr dirty="0" spc="-10"/>
              <a:t>fase positiva </a:t>
            </a:r>
            <a:r>
              <a:rPr dirty="0" spc="-5"/>
              <a:t>=&gt; </a:t>
            </a:r>
            <a:r>
              <a:rPr dirty="0" spc="-15" b="1">
                <a:solidFill>
                  <a:srgbClr val="C00000"/>
                </a:solidFill>
                <a:latin typeface="Calibri"/>
                <a:cs typeface="Calibri"/>
              </a:rPr>
              <a:t>atrasa </a:t>
            </a:r>
            <a:r>
              <a:rPr dirty="0"/>
              <a:t>la </a:t>
            </a:r>
            <a:r>
              <a:rPr dirty="0" spc="-440"/>
              <a:t> </a:t>
            </a:r>
            <a:r>
              <a:rPr dirty="0" spc="-10"/>
              <a:t>fase entre </a:t>
            </a:r>
            <a:r>
              <a:rPr dirty="0"/>
              <a:t>el par </a:t>
            </a:r>
            <a:r>
              <a:rPr dirty="0" spc="-5"/>
              <a:t>polo-cero. </a:t>
            </a:r>
            <a:r>
              <a:rPr dirty="0"/>
              <a:t>Es </a:t>
            </a:r>
            <a:r>
              <a:rPr dirty="0" spc="-5"/>
              <a:t>un </a:t>
            </a:r>
            <a:r>
              <a:rPr dirty="0" spc="-15"/>
              <a:t>efecto </a:t>
            </a:r>
            <a:r>
              <a:rPr dirty="0"/>
              <a:t>en </a:t>
            </a:r>
            <a:r>
              <a:rPr dirty="0" spc="-10"/>
              <a:t>general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no </a:t>
            </a:r>
            <a:r>
              <a:rPr dirty="0" spc="-440"/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deseado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spc="-5"/>
              <a:t>de </a:t>
            </a:r>
            <a:r>
              <a:rPr dirty="0"/>
              <a:t>la </a:t>
            </a:r>
            <a:r>
              <a:rPr dirty="0" spc="-5"/>
              <a:t>compensación</a:t>
            </a:r>
            <a:r>
              <a:rPr dirty="0" spc="-20"/>
              <a:t> </a:t>
            </a:r>
            <a:r>
              <a:rPr dirty="0" spc="-5"/>
              <a:t>de </a:t>
            </a:r>
            <a:r>
              <a:rPr dirty="0" spc="-15"/>
              <a:t>retardo.</a:t>
            </a:r>
          </a:p>
          <a:p>
            <a:pPr algn="just" marL="241300" marR="5080" indent="-228600">
              <a:lnSpc>
                <a:spcPts val="2160"/>
              </a:lnSpc>
              <a:spcBef>
                <a:spcPts val="101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pc="-10"/>
              <a:t>Desplaza </a:t>
            </a:r>
            <a:r>
              <a:rPr dirty="0"/>
              <a:t>la </a:t>
            </a:r>
            <a:r>
              <a:rPr dirty="0" spc="-5"/>
              <a:t>frecuencia de </a:t>
            </a:r>
            <a:r>
              <a:rPr dirty="0"/>
              <a:t>cruce </a:t>
            </a:r>
            <a:r>
              <a:rPr dirty="0" spc="-5"/>
              <a:t>de ganancia </a:t>
            </a:r>
            <a:r>
              <a:rPr dirty="0"/>
              <a:t>a la </a:t>
            </a:r>
            <a:r>
              <a:rPr dirty="0" spc="-10"/>
              <a:t>izquierda, </a:t>
            </a:r>
            <a:r>
              <a:rPr dirty="0" spc="-440"/>
              <a:t> </a:t>
            </a:r>
            <a:r>
              <a:rPr dirty="0"/>
              <a:t>es </a:t>
            </a:r>
            <a:r>
              <a:rPr dirty="0" spc="-35"/>
              <a:t>decir,</a:t>
            </a:r>
            <a:r>
              <a:rPr dirty="0" spc="5"/>
              <a:t> </a:t>
            </a:r>
            <a:r>
              <a:rPr dirty="0" spc="-10"/>
              <a:t>aumenta</a:t>
            </a:r>
            <a:r>
              <a:rPr dirty="0"/>
              <a:t> el </a:t>
            </a:r>
            <a:r>
              <a:rPr dirty="0" spc="-10"/>
              <a:t>margen</a:t>
            </a:r>
            <a:r>
              <a:rPr dirty="0" spc="-5"/>
              <a:t> de</a:t>
            </a:r>
            <a:r>
              <a:rPr dirty="0" spc="-10"/>
              <a:t> fase</a:t>
            </a:r>
          </a:p>
          <a:p>
            <a:pPr algn="just" marL="241300" indent="-228600">
              <a:lnSpc>
                <a:spcPct val="100000"/>
              </a:lnSpc>
              <a:spcBef>
                <a:spcPts val="720"/>
              </a:spcBef>
              <a:buFont typeface="Arial"/>
              <a:buChar char="•"/>
              <a:tabLst>
                <a:tab pos="241300" algn="l"/>
              </a:tabLst>
            </a:pPr>
            <a:r>
              <a:rPr dirty="0"/>
              <a:t>El</a:t>
            </a:r>
            <a:r>
              <a:rPr dirty="0" spc="-25"/>
              <a:t> </a:t>
            </a:r>
            <a:r>
              <a:rPr dirty="0"/>
              <a:t>ángulo</a:t>
            </a:r>
            <a:r>
              <a:rPr dirty="0" spc="-35"/>
              <a:t> </a:t>
            </a:r>
            <a:r>
              <a:rPr dirty="0" spc="-5"/>
              <a:t>de</a:t>
            </a:r>
            <a:r>
              <a:rPr dirty="0" spc="-15"/>
              <a:t> retraso</a:t>
            </a:r>
            <a:r>
              <a:rPr dirty="0"/>
              <a:t> </a:t>
            </a:r>
            <a:r>
              <a:rPr dirty="0" spc="-5"/>
              <a:t>máximo: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5063744" y="3798823"/>
            <a:ext cx="35052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5">
                <a:solidFill>
                  <a:srgbClr val="C00000"/>
                </a:solidFill>
                <a:latin typeface="Cambria Math"/>
                <a:cs typeface="Cambria Math"/>
              </a:rPr>
              <a:t>𝒎</a:t>
            </a:r>
            <a:r>
              <a:rPr dirty="0" sz="1300" spc="10">
                <a:solidFill>
                  <a:srgbClr val="C00000"/>
                </a:solidFill>
                <a:latin typeface="Cambria Math"/>
                <a:cs typeface="Cambria Math"/>
              </a:rPr>
              <a:t>𝒊</a:t>
            </a: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𝒏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706745" y="3857625"/>
            <a:ext cx="334010" cy="15240"/>
          </a:xfrm>
          <a:custGeom>
            <a:avLst/>
            <a:gdLst/>
            <a:ahLst/>
            <a:cxnLst/>
            <a:rect l="l" t="t" r="r" b="b"/>
            <a:pathLst>
              <a:path w="334010" h="15239">
                <a:moveTo>
                  <a:pt x="333755" y="0"/>
                </a:moveTo>
                <a:lnTo>
                  <a:pt x="0" y="0"/>
                </a:lnTo>
                <a:lnTo>
                  <a:pt x="0" y="15239"/>
                </a:lnTo>
                <a:lnTo>
                  <a:pt x="333755" y="15239"/>
                </a:lnTo>
                <a:lnTo>
                  <a:pt x="333755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34584" y="3555949"/>
            <a:ext cx="64770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32407" sz="2700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baseline="-32407" sz="2700" spc="7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300">
                <a:solidFill>
                  <a:srgbClr val="C00000"/>
                </a:solidFill>
                <a:latin typeface="Cambria Math"/>
                <a:cs typeface="Cambria Math"/>
              </a:rPr>
              <a:t>𝟏−𝜷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94679" y="3865879"/>
            <a:ext cx="36195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𝟏</a:t>
            </a:r>
            <a:r>
              <a:rPr dirty="0" sz="1300" spc="-20">
                <a:solidFill>
                  <a:srgbClr val="C00000"/>
                </a:solidFill>
                <a:latin typeface="Cambria Math"/>
                <a:cs typeface="Cambria Math"/>
              </a:rPr>
              <a:t>+</a:t>
            </a: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𝜷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30986" y="3637982"/>
            <a:ext cx="4258310" cy="67881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509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Depen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5">
                <a:latin typeface="Calibri"/>
                <a:cs typeface="Calibri"/>
              </a:rPr>
              <a:t>pa</a:t>
            </a:r>
            <a:r>
              <a:rPr dirty="0" sz="1800" spc="-40">
                <a:latin typeface="Calibri"/>
                <a:cs typeface="Calibri"/>
              </a:rPr>
              <a:t>r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10">
                <a:latin typeface="Calibri"/>
                <a:cs typeface="Calibri"/>
              </a:rPr>
              <a:t>ci</a:t>
            </a:r>
            <a:r>
              <a:rPr dirty="0" sz="1800" spc="-5">
                <a:latin typeface="Calibri"/>
                <a:cs typeface="Calibri"/>
              </a:rPr>
              <a:t>ó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</a:t>
            </a:r>
            <a:r>
              <a:rPr dirty="0" sz="1800" spc="-10">
                <a:latin typeface="Calibri"/>
                <a:cs typeface="Calibri"/>
              </a:rPr>
              <a:t>l</a:t>
            </a:r>
            <a:r>
              <a:rPr dirty="0" sz="1800" spc="1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-</a:t>
            </a:r>
            <a:r>
              <a:rPr dirty="0" sz="1800" spc="-10">
                <a:latin typeface="Calibri"/>
                <a:cs typeface="Calibri"/>
              </a:rPr>
              <a:t>c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30">
                <a:latin typeface="Calibri"/>
                <a:cs typeface="Calibri"/>
              </a:rPr>
              <a:t>r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: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𝐬</a:t>
            </a:r>
            <a:r>
              <a:rPr dirty="0" sz="1800" spc="-10">
                <a:solidFill>
                  <a:srgbClr val="C00000"/>
                </a:solidFill>
                <a:latin typeface="Cambria Math"/>
                <a:cs typeface="Cambria Math"/>
              </a:rPr>
              <a:t>𝐢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𝐧</a:t>
            </a:r>
            <a:r>
              <a:rPr dirty="0" sz="1800" spc="-11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𝝓</a:t>
            </a:r>
            <a:endParaRPr sz="1800">
              <a:latin typeface="Cambria Math"/>
              <a:cs typeface="Cambria Math"/>
            </a:endParaRPr>
          </a:p>
          <a:p>
            <a:pPr marL="241300">
              <a:lnSpc>
                <a:spcPct val="100000"/>
              </a:lnSpc>
              <a:spcBef>
                <a:spcPts val="409"/>
              </a:spcBef>
            </a:pPr>
            <a:r>
              <a:rPr dirty="0" sz="1800">
                <a:latin typeface="Cambria Math"/>
                <a:cs typeface="Cambria Math"/>
              </a:rPr>
              <a:t>𝛽</a:t>
            </a:r>
            <a:r>
              <a:rPr dirty="0" sz="1800" spc="140">
                <a:latin typeface="Cambria Math"/>
                <a:cs typeface="Cambria Math"/>
              </a:rPr>
              <a:t> </a:t>
            </a:r>
            <a:r>
              <a:rPr dirty="0" sz="1800" spc="-15">
                <a:latin typeface="Cambria Math"/>
                <a:cs typeface="Cambria Math"/>
              </a:rPr>
              <a:t>≡</a:t>
            </a:r>
            <a:r>
              <a:rPr dirty="0" sz="1800" spc="-15">
                <a:latin typeface="Calibri"/>
                <a:cs typeface="Calibri"/>
              </a:rPr>
              <a:t>Factor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atenuación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160" y="4799457"/>
            <a:ext cx="341630" cy="15240"/>
          </a:xfrm>
          <a:custGeom>
            <a:avLst/>
            <a:gdLst/>
            <a:ahLst/>
            <a:cxnLst/>
            <a:rect l="l" t="t" r="r" b="b"/>
            <a:pathLst>
              <a:path w="341630" h="15239">
                <a:moveTo>
                  <a:pt x="341375" y="0"/>
                </a:moveTo>
                <a:lnTo>
                  <a:pt x="0" y="0"/>
                </a:lnTo>
                <a:lnTo>
                  <a:pt x="0" y="15239"/>
                </a:lnTo>
                <a:lnTo>
                  <a:pt x="341375" y="15239"/>
                </a:lnTo>
                <a:lnTo>
                  <a:pt x="341375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30986" y="4326128"/>
            <a:ext cx="5451475" cy="4597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ts val="201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encuentra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media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geométrica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frecuencias</a:t>
            </a:r>
            <a:endParaRPr sz="1800">
              <a:latin typeface="Calibri"/>
              <a:cs typeface="Calibri"/>
            </a:endParaRPr>
          </a:p>
          <a:p>
            <a:pPr algn="ctr" marR="1647189">
              <a:lnSpc>
                <a:spcPts val="1410"/>
              </a:lnSpc>
            </a:pPr>
            <a:r>
              <a:rPr dirty="0" sz="1300" spc="10">
                <a:solidFill>
                  <a:srgbClr val="C00000"/>
                </a:solidFill>
                <a:latin typeface="Cambria Math"/>
                <a:cs typeface="Cambria Math"/>
              </a:rPr>
              <a:t>𝟏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34186" y="4632452"/>
            <a:ext cx="16675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esquina: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5">
                <a:solidFill>
                  <a:srgbClr val="C00000"/>
                </a:solidFill>
                <a:latin typeface="Cambria Math"/>
                <a:cs typeface="Cambria Math"/>
              </a:rPr>
              <a:t>𝝎</a:t>
            </a:r>
            <a:r>
              <a:rPr dirty="0" baseline="-14957" sz="1950" spc="7">
                <a:solidFill>
                  <a:srgbClr val="C00000"/>
                </a:solidFill>
                <a:latin typeface="Cambria Math"/>
                <a:cs typeface="Cambria Math"/>
              </a:rPr>
              <a:t>𝒎</a:t>
            </a:r>
            <a:r>
              <a:rPr dirty="0" baseline="-14957" sz="1950" spc="38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=</a:t>
            </a:r>
            <a:r>
              <a:rPr dirty="0" sz="1800" spc="85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-40598" sz="1950" spc="15">
                <a:solidFill>
                  <a:srgbClr val="C00000"/>
                </a:solidFill>
                <a:latin typeface="Cambria Math"/>
                <a:cs typeface="Cambria Math"/>
              </a:rPr>
              <a:t>𝑻</a:t>
            </a:r>
            <a:endParaRPr baseline="-40598" sz="1950">
              <a:latin typeface="Cambria Math"/>
              <a:cs typeface="Cambria Math"/>
            </a:endParaRPr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66110" y="4840604"/>
            <a:ext cx="234950" cy="208152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2775966" y="4816855"/>
            <a:ext cx="13906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20">
                <a:solidFill>
                  <a:srgbClr val="C00000"/>
                </a:solidFill>
                <a:latin typeface="Cambria Math"/>
                <a:cs typeface="Cambria Math"/>
              </a:rPr>
              <a:t>𝜷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0986" y="5047233"/>
            <a:ext cx="555498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241300" marR="5080" indent="-228600">
              <a:lnSpc>
                <a:spcPts val="1939"/>
              </a:lnSpc>
              <a:spcBef>
                <a:spcPts val="34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valor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máximo </a:t>
            </a:r>
            <a:r>
              <a:rPr dirty="0" sz="1800">
                <a:latin typeface="Calibri"/>
                <a:cs typeface="Calibri"/>
              </a:rPr>
              <a:t>de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retraso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-90º,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pero</a:t>
            </a:r>
            <a:r>
              <a:rPr dirty="0" sz="1800">
                <a:latin typeface="Calibri"/>
                <a:cs typeface="Calibri"/>
              </a:rPr>
              <a:t> en 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práctica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suele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superar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-65º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Efecto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sobre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fase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634473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766681" y="381634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90">
                <a:moveTo>
                  <a:pt x="191389" y="0"/>
                </a:moveTo>
                <a:lnTo>
                  <a:pt x="188341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5"/>
                </a:lnTo>
                <a:lnTo>
                  <a:pt x="254571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90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10476103" y="419226"/>
            <a:ext cx="110489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𝑐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769218" y="478916"/>
            <a:ext cx="786765" cy="15240"/>
          </a:xfrm>
          <a:custGeom>
            <a:avLst/>
            <a:gdLst/>
            <a:ahLst/>
            <a:cxnLst/>
            <a:rect l="l" t="t" r="r" b="b"/>
            <a:pathLst>
              <a:path w="786765" h="15240">
                <a:moveTo>
                  <a:pt x="786383" y="0"/>
                </a:moveTo>
                <a:lnTo>
                  <a:pt x="0" y="0"/>
                </a:lnTo>
                <a:lnTo>
                  <a:pt x="0" y="15240"/>
                </a:lnTo>
                <a:lnTo>
                  <a:pt x="786383" y="15240"/>
                </a:lnTo>
                <a:lnTo>
                  <a:pt x="786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504933" y="137286"/>
            <a:ext cx="1995170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4135">
              <a:lnSpc>
                <a:spcPts val="1764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𝑇𝑠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ts val="1764"/>
              </a:lnSpc>
              <a:tabLst>
                <a:tab pos="337185" algn="l"/>
                <a:tab pos="606425" algn="l"/>
              </a:tabLst>
            </a:pPr>
            <a:r>
              <a:rPr dirty="0" sz="1800">
                <a:latin typeface="Cambria Math"/>
                <a:cs typeface="Cambria Math"/>
              </a:rPr>
              <a:t>𝐺	𝑠	=</a:t>
            </a:r>
            <a:r>
              <a:rPr dirty="0" sz="1800" spc="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20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𝛽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758043" y="463422"/>
            <a:ext cx="8108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mbria Math"/>
                <a:cs typeface="Cambria Math"/>
              </a:rPr>
              <a:t>𝛽𝑇𝑠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5059" y="1972137"/>
            <a:ext cx="4966577" cy="2251944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030044"/>
            <a:ext cx="9856470" cy="5041900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3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I</a:t>
            </a:r>
            <a:r>
              <a:rPr dirty="0" sz="2800" spc="-15">
                <a:latin typeface="Calibri"/>
                <a:cs typeface="Calibri"/>
              </a:rPr>
              <a:t>ntroducción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500" spc="-10">
                <a:latin typeface="Calibri"/>
                <a:cs typeface="Calibri"/>
              </a:rPr>
              <a:t>Características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los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sistemas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discretos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frente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a</a:t>
            </a:r>
            <a:r>
              <a:rPr dirty="0" sz="2500" spc="-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los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sistemas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continuos</a:t>
            </a:r>
            <a:endParaRPr sz="25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500" spc="-5">
                <a:latin typeface="Calibri"/>
                <a:cs typeface="Calibri"/>
              </a:rPr>
              <a:t>Señales </a:t>
            </a:r>
            <a:r>
              <a:rPr dirty="0" sz="2500" spc="-15">
                <a:latin typeface="Calibri"/>
                <a:cs typeface="Calibri"/>
              </a:rPr>
              <a:t>presentes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en</a:t>
            </a:r>
            <a:r>
              <a:rPr dirty="0" sz="2500">
                <a:latin typeface="Calibri"/>
                <a:cs typeface="Calibri"/>
              </a:rPr>
              <a:t> los</a:t>
            </a:r>
            <a:r>
              <a:rPr dirty="0" sz="2500" spc="-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sistemas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discretos</a:t>
            </a:r>
            <a:endParaRPr sz="25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19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adquisición,</a:t>
            </a:r>
            <a:r>
              <a:rPr dirty="0" sz="2800" spc="5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conversión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y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distribución</a:t>
            </a:r>
            <a:r>
              <a:rPr dirty="0" sz="2800" spc="5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datos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500" spc="-10">
                <a:latin typeface="Calibri"/>
                <a:cs typeface="Calibri"/>
              </a:rPr>
              <a:t>Estructura</a:t>
            </a:r>
            <a:r>
              <a:rPr dirty="0" sz="2500" spc="-40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general</a:t>
            </a:r>
            <a:endParaRPr sz="25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30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500" spc="-15">
                <a:latin typeface="Calibri"/>
                <a:cs typeface="Calibri"/>
              </a:rPr>
              <a:t>Conversión </a:t>
            </a:r>
            <a:r>
              <a:rPr dirty="0" sz="2500" spc="-10">
                <a:latin typeface="Calibri"/>
                <a:cs typeface="Calibri"/>
              </a:rPr>
              <a:t>A/D: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muestreo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</a:t>
            </a:r>
            <a:r>
              <a:rPr dirty="0" sz="2500" spc="-10">
                <a:latin typeface="Calibri"/>
                <a:cs typeface="Calibri"/>
              </a:rPr>
              <a:t> retención</a:t>
            </a:r>
            <a:endParaRPr sz="2500">
              <a:latin typeface="Calibri"/>
              <a:cs typeface="Calibri"/>
            </a:endParaRPr>
          </a:p>
          <a:p>
            <a:pPr lvl="2" marL="1155065" indent="-229235">
              <a:lnSpc>
                <a:spcPct val="100000"/>
              </a:lnSpc>
              <a:spcBef>
                <a:spcPts val="42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200" spc="-15">
                <a:latin typeface="Calibri"/>
                <a:cs typeface="Calibri"/>
              </a:rPr>
              <a:t>Errores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asociados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al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proceso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discretización</a:t>
            </a:r>
            <a:endParaRPr sz="22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500" spc="-15">
                <a:latin typeface="Calibri"/>
                <a:cs typeface="Calibri"/>
              </a:rPr>
              <a:t>Conversión</a:t>
            </a:r>
            <a:r>
              <a:rPr dirty="0" sz="2500" spc="-40">
                <a:latin typeface="Calibri"/>
                <a:cs typeface="Calibri"/>
              </a:rPr>
              <a:t> </a:t>
            </a:r>
            <a:r>
              <a:rPr dirty="0" sz="2500" spc="-35">
                <a:latin typeface="Calibri"/>
                <a:cs typeface="Calibri"/>
              </a:rPr>
              <a:t>D/A</a:t>
            </a:r>
            <a:endParaRPr sz="2500">
              <a:latin typeface="Calibri"/>
              <a:cs typeface="Calibri"/>
            </a:endParaRPr>
          </a:p>
          <a:p>
            <a:pPr lvl="2" marL="1155065" indent="-229235">
              <a:lnSpc>
                <a:spcPct val="100000"/>
              </a:lnSpc>
              <a:spcBef>
                <a:spcPts val="42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200" spc="-10">
                <a:latin typeface="Calibri"/>
                <a:cs typeface="Calibri"/>
              </a:rPr>
              <a:t>Circuitos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20">
                <a:latin typeface="Calibri"/>
                <a:cs typeface="Calibri"/>
              </a:rPr>
              <a:t>para </a:t>
            </a:r>
            <a:r>
              <a:rPr dirty="0" sz="2200" spc="-5">
                <a:latin typeface="Calibri"/>
                <a:cs typeface="Calibri"/>
              </a:rPr>
              <a:t>la</a:t>
            </a:r>
            <a:r>
              <a:rPr dirty="0" sz="2200" spc="-10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conversión</a:t>
            </a:r>
            <a:r>
              <a:rPr dirty="0" sz="2200" spc="-10">
                <a:latin typeface="Calibri"/>
                <a:cs typeface="Calibri"/>
              </a:rPr>
              <a:t> </a:t>
            </a:r>
            <a:r>
              <a:rPr dirty="0" sz="2200" spc="-30">
                <a:latin typeface="Calibri"/>
                <a:cs typeface="Calibri"/>
              </a:rPr>
              <a:t>D/A</a:t>
            </a:r>
            <a:endParaRPr sz="2200">
              <a:latin typeface="Calibri"/>
              <a:cs typeface="Calibri"/>
            </a:endParaRPr>
          </a:p>
          <a:p>
            <a:pPr lvl="2" marL="1155065" indent="-229235">
              <a:lnSpc>
                <a:spcPct val="100000"/>
              </a:lnSpc>
              <a:spcBef>
                <a:spcPts val="409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200" spc="-10">
                <a:latin typeface="Calibri"/>
                <a:cs typeface="Calibri"/>
              </a:rPr>
              <a:t>Orden</a:t>
            </a:r>
            <a:r>
              <a:rPr dirty="0" sz="2200" spc="-2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-2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la</a:t>
            </a:r>
            <a:r>
              <a:rPr dirty="0" sz="2200" spc="-2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retención</a:t>
            </a:r>
            <a:endParaRPr sz="22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25">
                <a:latin typeface="Calibri"/>
                <a:cs typeface="Calibri"/>
              </a:rPr>
              <a:t>Ventajas</a:t>
            </a:r>
            <a:r>
              <a:rPr dirty="0" sz="2500" spc="-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e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inconvenientes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del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control</a:t>
            </a:r>
            <a:r>
              <a:rPr dirty="0" sz="2500" spc="-10">
                <a:latin typeface="Calibri"/>
                <a:cs typeface="Calibri"/>
              </a:rPr>
              <a:t> digital</a:t>
            </a:r>
            <a:endParaRPr sz="25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10">
                <a:latin typeface="Calibri"/>
                <a:cs typeface="Calibri"/>
              </a:rPr>
              <a:t>Planteamiento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del </a:t>
            </a:r>
            <a:r>
              <a:rPr dirty="0" sz="2500" spc="-10">
                <a:latin typeface="Calibri"/>
                <a:cs typeface="Calibri"/>
              </a:rPr>
              <a:t>problema</a:t>
            </a:r>
            <a:r>
              <a:rPr dirty="0" sz="2500" spc="-5">
                <a:latin typeface="Calibri"/>
                <a:cs typeface="Calibri"/>
              </a:rPr>
              <a:t> de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control</a:t>
            </a:r>
            <a:r>
              <a:rPr dirty="0" sz="2500" spc="-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discreto</a:t>
            </a:r>
            <a:r>
              <a:rPr dirty="0" sz="2500" spc="-5">
                <a:latin typeface="Calibri"/>
                <a:cs typeface="Calibri"/>
              </a:rPr>
              <a:t> o</a:t>
            </a:r>
            <a:r>
              <a:rPr dirty="0" sz="2500" spc="-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naturaleza</a:t>
            </a:r>
            <a:r>
              <a:rPr dirty="0" sz="2500" spc="-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digital</a:t>
            </a:r>
            <a:endParaRPr sz="25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Conversión</a:t>
            </a:r>
            <a:r>
              <a:rPr dirty="0" spc="-50"/>
              <a:t> </a:t>
            </a:r>
            <a:r>
              <a:rPr dirty="0" spc="-30"/>
              <a:t>D/A: </a:t>
            </a:r>
            <a:r>
              <a:rPr dirty="0" spc="-15"/>
              <a:t>Retenedores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Circuitos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para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retención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1658" y="1892195"/>
            <a:ext cx="5507072" cy="29904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09428" y="1826935"/>
            <a:ext cx="5840779" cy="3166265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125118" y="1852930"/>
            <a:ext cx="22872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15">
                <a:latin typeface="Calibri"/>
                <a:cs typeface="Calibri"/>
              </a:rPr>
              <a:t>Conversor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escalera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710931" y="1843786"/>
            <a:ext cx="16109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15">
                <a:latin typeface="Calibri"/>
                <a:cs typeface="Calibri"/>
              </a:rPr>
              <a:t>Conversor</a:t>
            </a:r>
            <a:r>
              <a:rPr dirty="0" sz="2000" spc="-6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R-2R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22501" y="5385053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140457" y="5443473"/>
            <a:ext cx="248920" cy="15240"/>
          </a:xfrm>
          <a:custGeom>
            <a:avLst/>
            <a:gdLst/>
            <a:ahLst/>
            <a:cxnLst/>
            <a:rect l="l" t="t" r="r" b="b"/>
            <a:pathLst>
              <a:path w="248919" h="15239">
                <a:moveTo>
                  <a:pt x="248412" y="0"/>
                </a:moveTo>
                <a:lnTo>
                  <a:pt x="0" y="0"/>
                </a:lnTo>
                <a:lnTo>
                  <a:pt x="0" y="15239"/>
                </a:lnTo>
                <a:lnTo>
                  <a:pt x="248412" y="15239"/>
                </a:lnTo>
                <a:lnTo>
                  <a:pt x="2484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2175129" y="5429199"/>
            <a:ext cx="171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𝑅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45643" y="5159755"/>
            <a:ext cx="1930400" cy="582930"/>
          </a:xfrm>
          <a:custGeom>
            <a:avLst/>
            <a:gdLst/>
            <a:ahLst/>
            <a:cxnLst/>
            <a:rect l="l" t="t" r="r" b="b"/>
            <a:pathLst>
              <a:path w="1930400" h="582929">
                <a:moveTo>
                  <a:pt x="1830319" y="0"/>
                </a:moveTo>
                <a:lnTo>
                  <a:pt x="1825112" y="8382"/>
                </a:lnTo>
                <a:lnTo>
                  <a:pt x="1843692" y="30722"/>
                </a:lnTo>
                <a:lnTo>
                  <a:pt x="1860021" y="57372"/>
                </a:lnTo>
                <a:lnTo>
                  <a:pt x="1886072" y="123698"/>
                </a:lnTo>
                <a:lnTo>
                  <a:pt x="1895480" y="162302"/>
                </a:lnTo>
                <a:lnTo>
                  <a:pt x="1902185" y="203073"/>
                </a:lnTo>
                <a:lnTo>
                  <a:pt x="1906199" y="246034"/>
                </a:lnTo>
                <a:lnTo>
                  <a:pt x="1907535" y="291211"/>
                </a:lnTo>
                <a:lnTo>
                  <a:pt x="1906199" y="335572"/>
                </a:lnTo>
                <a:lnTo>
                  <a:pt x="1902185" y="378163"/>
                </a:lnTo>
                <a:lnTo>
                  <a:pt x="1895480" y="418975"/>
                </a:lnTo>
                <a:lnTo>
                  <a:pt x="1886072" y="458000"/>
                </a:lnTo>
                <a:lnTo>
                  <a:pt x="1860164" y="525340"/>
                </a:lnTo>
                <a:lnTo>
                  <a:pt x="1825112" y="574649"/>
                </a:lnTo>
                <a:lnTo>
                  <a:pt x="1830319" y="582904"/>
                </a:lnTo>
                <a:lnTo>
                  <a:pt x="1871467" y="533831"/>
                </a:lnTo>
                <a:lnTo>
                  <a:pt x="1903090" y="464756"/>
                </a:lnTo>
                <a:lnTo>
                  <a:pt x="1914925" y="424234"/>
                </a:lnTo>
                <a:lnTo>
                  <a:pt x="1923378" y="381801"/>
                </a:lnTo>
                <a:lnTo>
                  <a:pt x="1928450" y="337428"/>
                </a:lnTo>
                <a:lnTo>
                  <a:pt x="1930141" y="291084"/>
                </a:lnTo>
                <a:lnTo>
                  <a:pt x="1928450" y="244219"/>
                </a:lnTo>
                <a:lnTo>
                  <a:pt x="1923378" y="199628"/>
                </a:lnTo>
                <a:lnTo>
                  <a:pt x="1914925" y="157299"/>
                </a:lnTo>
                <a:lnTo>
                  <a:pt x="1903090" y="117221"/>
                </a:lnTo>
                <a:lnTo>
                  <a:pt x="1888469" y="80670"/>
                </a:lnTo>
                <a:lnTo>
                  <a:pt x="1852083" y="22048"/>
                </a:lnTo>
                <a:lnTo>
                  <a:pt x="1830319" y="0"/>
                </a:lnTo>
                <a:close/>
              </a:path>
              <a:path w="1930400" h="582929">
                <a:moveTo>
                  <a:pt x="99817" y="0"/>
                </a:moveTo>
                <a:lnTo>
                  <a:pt x="58669" y="48942"/>
                </a:lnTo>
                <a:lnTo>
                  <a:pt x="27046" y="117221"/>
                </a:lnTo>
                <a:lnTo>
                  <a:pt x="15211" y="157299"/>
                </a:lnTo>
                <a:lnTo>
                  <a:pt x="6758" y="199628"/>
                </a:lnTo>
                <a:lnTo>
                  <a:pt x="1686" y="244219"/>
                </a:lnTo>
                <a:lnTo>
                  <a:pt x="0" y="291211"/>
                </a:lnTo>
                <a:lnTo>
                  <a:pt x="1686" y="337428"/>
                </a:lnTo>
                <a:lnTo>
                  <a:pt x="6758" y="381801"/>
                </a:lnTo>
                <a:lnTo>
                  <a:pt x="15211" y="424234"/>
                </a:lnTo>
                <a:lnTo>
                  <a:pt x="27046" y="464756"/>
                </a:lnTo>
                <a:lnTo>
                  <a:pt x="41667" y="501794"/>
                </a:lnTo>
                <a:lnTo>
                  <a:pt x="78052" y="560868"/>
                </a:lnTo>
                <a:lnTo>
                  <a:pt x="99817" y="582904"/>
                </a:lnTo>
                <a:lnTo>
                  <a:pt x="105024" y="574649"/>
                </a:lnTo>
                <a:lnTo>
                  <a:pt x="86355" y="552249"/>
                </a:lnTo>
                <a:lnTo>
                  <a:pt x="69972" y="525340"/>
                </a:lnTo>
                <a:lnTo>
                  <a:pt x="44064" y="458000"/>
                </a:lnTo>
                <a:lnTo>
                  <a:pt x="34656" y="418975"/>
                </a:lnTo>
                <a:lnTo>
                  <a:pt x="27951" y="378163"/>
                </a:lnTo>
                <a:lnTo>
                  <a:pt x="23936" y="335572"/>
                </a:lnTo>
                <a:lnTo>
                  <a:pt x="22605" y="291084"/>
                </a:lnTo>
                <a:lnTo>
                  <a:pt x="23936" y="246034"/>
                </a:lnTo>
                <a:lnTo>
                  <a:pt x="27951" y="203073"/>
                </a:lnTo>
                <a:lnTo>
                  <a:pt x="34656" y="162302"/>
                </a:lnTo>
                <a:lnTo>
                  <a:pt x="44064" y="123698"/>
                </a:lnTo>
                <a:lnTo>
                  <a:pt x="70067" y="57372"/>
                </a:lnTo>
                <a:lnTo>
                  <a:pt x="105024" y="8382"/>
                </a:lnTo>
                <a:lnTo>
                  <a:pt x="9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661666" y="5385053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3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053334" y="5443473"/>
            <a:ext cx="1210310" cy="15240"/>
          </a:xfrm>
          <a:custGeom>
            <a:avLst/>
            <a:gdLst/>
            <a:ahLst/>
            <a:cxnLst/>
            <a:rect l="l" t="t" r="r" b="b"/>
            <a:pathLst>
              <a:path w="1210310" h="15239">
                <a:moveTo>
                  <a:pt x="222504" y="0"/>
                </a:moveTo>
                <a:lnTo>
                  <a:pt x="0" y="0"/>
                </a:lnTo>
                <a:lnTo>
                  <a:pt x="0" y="15240"/>
                </a:lnTo>
                <a:lnTo>
                  <a:pt x="222504" y="15240"/>
                </a:lnTo>
                <a:lnTo>
                  <a:pt x="222504" y="0"/>
                </a:lnTo>
                <a:close/>
              </a:path>
              <a:path w="1210310" h="15239">
                <a:moveTo>
                  <a:pt x="714756" y="0"/>
                </a:moveTo>
                <a:lnTo>
                  <a:pt x="496824" y="0"/>
                </a:lnTo>
                <a:lnTo>
                  <a:pt x="496824" y="15240"/>
                </a:lnTo>
                <a:lnTo>
                  <a:pt x="714756" y="15240"/>
                </a:lnTo>
                <a:lnTo>
                  <a:pt x="714756" y="0"/>
                </a:lnTo>
                <a:close/>
              </a:path>
              <a:path w="1210310" h="15239">
                <a:moveTo>
                  <a:pt x="1210056" y="0"/>
                </a:moveTo>
                <a:lnTo>
                  <a:pt x="987552" y="0"/>
                </a:lnTo>
                <a:lnTo>
                  <a:pt x="987552" y="15240"/>
                </a:lnTo>
                <a:lnTo>
                  <a:pt x="1210056" y="15240"/>
                </a:lnTo>
                <a:lnTo>
                  <a:pt x="1210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584325" y="5103114"/>
            <a:ext cx="3068320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56260">
              <a:lnSpc>
                <a:spcPts val="1764"/>
              </a:lnSpc>
              <a:spcBef>
                <a:spcPts val="100"/>
              </a:spcBef>
              <a:tabLst>
                <a:tab pos="1469390" algn="l"/>
                <a:tab pos="1965960" algn="l"/>
                <a:tab pos="2456815" algn="l"/>
              </a:tabLst>
            </a:pP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baseline="-14957" sz="1950">
                <a:latin typeface="Cambria Math"/>
                <a:cs typeface="Cambria Math"/>
              </a:rPr>
              <a:t>0	</a:t>
            </a:r>
            <a:r>
              <a:rPr dirty="0" sz="1800" spc="-10">
                <a:latin typeface="Cambria Math"/>
                <a:cs typeface="Cambria Math"/>
              </a:rPr>
              <a:t>𝑏</a:t>
            </a:r>
            <a:r>
              <a:rPr dirty="0" baseline="-14957" sz="1950" spc="-15">
                <a:latin typeface="Cambria Math"/>
                <a:cs typeface="Cambria Math"/>
              </a:rPr>
              <a:t>4	</a:t>
            </a:r>
            <a:r>
              <a:rPr dirty="0" sz="1800" spc="-30">
                <a:latin typeface="Cambria Math"/>
                <a:cs typeface="Cambria Math"/>
              </a:rPr>
              <a:t>𝑏</a:t>
            </a:r>
            <a:r>
              <a:rPr dirty="0" baseline="-14957" sz="1950" spc="-44">
                <a:latin typeface="Cambria Math"/>
                <a:cs typeface="Cambria Math"/>
              </a:rPr>
              <a:t>1	</a:t>
            </a:r>
            <a:r>
              <a:rPr dirty="0" sz="1800" spc="-10">
                <a:latin typeface="Cambria Math"/>
                <a:cs typeface="Cambria Math"/>
              </a:rPr>
              <a:t>𝑏</a:t>
            </a:r>
            <a:r>
              <a:rPr dirty="0" baseline="-14957" sz="1950" spc="-15">
                <a:latin typeface="Cambria Math"/>
                <a:cs typeface="Cambria Math"/>
              </a:rPr>
              <a:t>0</a:t>
            </a:r>
            <a:endParaRPr baseline="-14957" sz="1950">
              <a:latin typeface="Cambria Math"/>
              <a:cs typeface="Cambria Math"/>
            </a:endParaRPr>
          </a:p>
          <a:p>
            <a:pPr marL="38100">
              <a:lnSpc>
                <a:spcPts val="1764"/>
              </a:lnSpc>
              <a:tabLst>
                <a:tab pos="321310" algn="l"/>
                <a:tab pos="974090" algn="l"/>
                <a:tab pos="1246505" algn="l"/>
                <a:tab pos="2848610" algn="l"/>
              </a:tabLst>
            </a:pPr>
            <a:r>
              <a:rPr dirty="0" sz="1800">
                <a:latin typeface="Cambria Math"/>
                <a:cs typeface="Cambria Math"/>
              </a:rPr>
              <a:t>𝑉	=	𝑏	+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2</a:t>
            </a:r>
            <a:r>
              <a:rPr dirty="0" baseline="-37037" sz="2700" spc="5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4</a:t>
            </a:r>
            <a:r>
              <a:rPr dirty="0" baseline="-37037" sz="2700" spc="5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8	</a:t>
            </a:r>
            <a:r>
              <a:rPr dirty="0" sz="1800">
                <a:latin typeface="Cambria Math"/>
                <a:cs typeface="Cambria Math"/>
              </a:rPr>
              <a:t>𝑉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533138" y="5385053"/>
            <a:ext cx="3270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05">
                <a:latin typeface="Cambria Math"/>
                <a:cs typeface="Cambria Math"/>
              </a:rPr>
              <a:t>𝑅𝑒𝑓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43038" y="5417311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959979" y="5475859"/>
            <a:ext cx="127000" cy="15240"/>
          </a:xfrm>
          <a:custGeom>
            <a:avLst/>
            <a:gdLst/>
            <a:ahLst/>
            <a:cxnLst/>
            <a:rect l="l" t="t" r="r" b="b"/>
            <a:pathLst>
              <a:path w="127000" h="15239">
                <a:moveTo>
                  <a:pt x="126492" y="0"/>
                </a:moveTo>
                <a:lnTo>
                  <a:pt x="0" y="0"/>
                </a:lnTo>
                <a:lnTo>
                  <a:pt x="0" y="15239"/>
                </a:lnTo>
                <a:lnTo>
                  <a:pt x="126492" y="15239"/>
                </a:lnTo>
                <a:lnTo>
                  <a:pt x="1264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948421" y="5461508"/>
            <a:ext cx="1524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2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143371" y="5192140"/>
            <a:ext cx="1930400" cy="582930"/>
          </a:xfrm>
          <a:custGeom>
            <a:avLst/>
            <a:gdLst/>
            <a:ahLst/>
            <a:cxnLst/>
            <a:rect l="l" t="t" r="r" b="b"/>
            <a:pathLst>
              <a:path w="1930400" h="582929">
                <a:moveTo>
                  <a:pt x="1830319" y="0"/>
                </a:moveTo>
                <a:lnTo>
                  <a:pt x="1824985" y="8381"/>
                </a:lnTo>
                <a:lnTo>
                  <a:pt x="1843582" y="30722"/>
                </a:lnTo>
                <a:lnTo>
                  <a:pt x="1859942" y="57372"/>
                </a:lnTo>
                <a:lnTo>
                  <a:pt x="1885945" y="123697"/>
                </a:lnTo>
                <a:lnTo>
                  <a:pt x="1895373" y="162319"/>
                </a:lnTo>
                <a:lnTo>
                  <a:pt x="1902121" y="203120"/>
                </a:lnTo>
                <a:lnTo>
                  <a:pt x="1906180" y="246088"/>
                </a:lnTo>
                <a:lnTo>
                  <a:pt x="1907535" y="291210"/>
                </a:lnTo>
                <a:lnTo>
                  <a:pt x="1906182" y="335565"/>
                </a:lnTo>
                <a:lnTo>
                  <a:pt x="1902137" y="378145"/>
                </a:lnTo>
                <a:lnTo>
                  <a:pt x="1895426" y="418959"/>
                </a:lnTo>
                <a:lnTo>
                  <a:pt x="1886072" y="458012"/>
                </a:lnTo>
                <a:lnTo>
                  <a:pt x="1860053" y="525348"/>
                </a:lnTo>
                <a:lnTo>
                  <a:pt x="1824985" y="574662"/>
                </a:lnTo>
                <a:lnTo>
                  <a:pt x="1830319" y="582917"/>
                </a:lnTo>
                <a:lnTo>
                  <a:pt x="1871419" y="533844"/>
                </a:lnTo>
                <a:lnTo>
                  <a:pt x="1903090" y="464769"/>
                </a:lnTo>
                <a:lnTo>
                  <a:pt x="1914905" y="424261"/>
                </a:lnTo>
                <a:lnTo>
                  <a:pt x="1923315" y="381822"/>
                </a:lnTo>
                <a:lnTo>
                  <a:pt x="1928343" y="337435"/>
                </a:lnTo>
                <a:lnTo>
                  <a:pt x="1930014" y="291083"/>
                </a:lnTo>
                <a:lnTo>
                  <a:pt x="1928343" y="244272"/>
                </a:lnTo>
                <a:lnTo>
                  <a:pt x="1923315" y="199675"/>
                </a:lnTo>
                <a:lnTo>
                  <a:pt x="1914905" y="157317"/>
                </a:lnTo>
                <a:lnTo>
                  <a:pt x="1903090" y="117220"/>
                </a:lnTo>
                <a:lnTo>
                  <a:pt x="1888451" y="80688"/>
                </a:lnTo>
                <a:lnTo>
                  <a:pt x="1852030" y="22101"/>
                </a:lnTo>
                <a:lnTo>
                  <a:pt x="1830319" y="0"/>
                </a:lnTo>
                <a:close/>
              </a:path>
              <a:path w="1930400" h="582929">
                <a:moveTo>
                  <a:pt x="99817" y="0"/>
                </a:moveTo>
                <a:lnTo>
                  <a:pt x="58653" y="48990"/>
                </a:lnTo>
                <a:lnTo>
                  <a:pt x="26919" y="117220"/>
                </a:lnTo>
                <a:lnTo>
                  <a:pt x="15157" y="157317"/>
                </a:lnTo>
                <a:lnTo>
                  <a:pt x="6742" y="199675"/>
                </a:lnTo>
                <a:lnTo>
                  <a:pt x="1684" y="244272"/>
                </a:lnTo>
                <a:lnTo>
                  <a:pt x="0" y="291210"/>
                </a:lnTo>
                <a:lnTo>
                  <a:pt x="1684" y="337435"/>
                </a:lnTo>
                <a:lnTo>
                  <a:pt x="6742" y="381822"/>
                </a:lnTo>
                <a:lnTo>
                  <a:pt x="15157" y="424261"/>
                </a:lnTo>
                <a:lnTo>
                  <a:pt x="26919" y="464769"/>
                </a:lnTo>
                <a:lnTo>
                  <a:pt x="41613" y="501807"/>
                </a:lnTo>
                <a:lnTo>
                  <a:pt x="78050" y="560881"/>
                </a:lnTo>
                <a:lnTo>
                  <a:pt x="99817" y="582917"/>
                </a:lnTo>
                <a:lnTo>
                  <a:pt x="105024" y="574662"/>
                </a:lnTo>
                <a:lnTo>
                  <a:pt x="86353" y="552256"/>
                </a:lnTo>
                <a:lnTo>
                  <a:pt x="69956" y="525348"/>
                </a:lnTo>
                <a:lnTo>
                  <a:pt x="43937" y="458012"/>
                </a:lnTo>
                <a:lnTo>
                  <a:pt x="34583" y="418959"/>
                </a:lnTo>
                <a:lnTo>
                  <a:pt x="27871" y="378145"/>
                </a:lnTo>
                <a:lnTo>
                  <a:pt x="23827" y="335565"/>
                </a:lnTo>
                <a:lnTo>
                  <a:pt x="22478" y="291083"/>
                </a:lnTo>
                <a:lnTo>
                  <a:pt x="23829" y="246088"/>
                </a:lnTo>
                <a:lnTo>
                  <a:pt x="27887" y="203120"/>
                </a:lnTo>
                <a:lnTo>
                  <a:pt x="34636" y="162319"/>
                </a:lnTo>
                <a:lnTo>
                  <a:pt x="44064" y="123697"/>
                </a:lnTo>
                <a:lnTo>
                  <a:pt x="69972" y="57372"/>
                </a:lnTo>
                <a:lnTo>
                  <a:pt x="105024" y="8381"/>
                </a:lnTo>
                <a:lnTo>
                  <a:pt x="9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359902" y="5417311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3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750935" y="5475858"/>
            <a:ext cx="1210310" cy="15240"/>
          </a:xfrm>
          <a:custGeom>
            <a:avLst/>
            <a:gdLst/>
            <a:ahLst/>
            <a:cxnLst/>
            <a:rect l="l" t="t" r="r" b="b"/>
            <a:pathLst>
              <a:path w="1210309" h="15239">
                <a:moveTo>
                  <a:pt x="222491" y="0"/>
                </a:moveTo>
                <a:lnTo>
                  <a:pt x="0" y="0"/>
                </a:lnTo>
                <a:lnTo>
                  <a:pt x="0" y="15240"/>
                </a:lnTo>
                <a:lnTo>
                  <a:pt x="222491" y="15240"/>
                </a:lnTo>
                <a:lnTo>
                  <a:pt x="222491" y="0"/>
                </a:lnTo>
                <a:close/>
              </a:path>
              <a:path w="1210309" h="15239">
                <a:moveTo>
                  <a:pt x="714743" y="0"/>
                </a:moveTo>
                <a:lnTo>
                  <a:pt x="496824" y="0"/>
                </a:lnTo>
                <a:lnTo>
                  <a:pt x="496824" y="15240"/>
                </a:lnTo>
                <a:lnTo>
                  <a:pt x="714743" y="15240"/>
                </a:lnTo>
                <a:lnTo>
                  <a:pt x="714743" y="0"/>
                </a:lnTo>
                <a:close/>
              </a:path>
              <a:path w="1210309" h="15239">
                <a:moveTo>
                  <a:pt x="1210043" y="0"/>
                </a:moveTo>
                <a:lnTo>
                  <a:pt x="987552" y="0"/>
                </a:lnTo>
                <a:lnTo>
                  <a:pt x="987552" y="15240"/>
                </a:lnTo>
                <a:lnTo>
                  <a:pt x="1210043" y="15240"/>
                </a:lnTo>
                <a:lnTo>
                  <a:pt x="121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7404861" y="5135371"/>
            <a:ext cx="2946400" cy="473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56260">
              <a:lnSpc>
                <a:spcPts val="1764"/>
              </a:lnSpc>
              <a:spcBef>
                <a:spcPts val="100"/>
              </a:spcBef>
              <a:tabLst>
                <a:tab pos="1346835" algn="l"/>
                <a:tab pos="1844039" algn="l"/>
                <a:tab pos="2334895" algn="l"/>
              </a:tabLst>
            </a:pPr>
            <a:r>
              <a:rPr dirty="0" sz="1800">
                <a:latin typeface="Cambria Math"/>
                <a:cs typeface="Cambria Math"/>
              </a:rPr>
              <a:t>1	</a:t>
            </a:r>
            <a:r>
              <a:rPr dirty="0" sz="1800" spc="-10">
                <a:latin typeface="Cambria Math"/>
                <a:cs typeface="Cambria Math"/>
              </a:rPr>
              <a:t>𝑏</a:t>
            </a:r>
            <a:r>
              <a:rPr dirty="0" baseline="-14957" sz="1950" spc="-15">
                <a:latin typeface="Cambria Math"/>
                <a:cs typeface="Cambria Math"/>
              </a:rPr>
              <a:t>4	</a:t>
            </a:r>
            <a:r>
              <a:rPr dirty="0" sz="1800" spc="-30">
                <a:latin typeface="Cambria Math"/>
                <a:cs typeface="Cambria Math"/>
              </a:rPr>
              <a:t>𝑏</a:t>
            </a:r>
            <a:r>
              <a:rPr dirty="0" baseline="-14957" sz="1950" spc="-44">
                <a:latin typeface="Cambria Math"/>
                <a:cs typeface="Cambria Math"/>
              </a:rPr>
              <a:t>1	</a:t>
            </a:r>
            <a:r>
              <a:rPr dirty="0" sz="1800" spc="-10">
                <a:latin typeface="Cambria Math"/>
                <a:cs typeface="Cambria Math"/>
              </a:rPr>
              <a:t>𝑏</a:t>
            </a:r>
            <a:r>
              <a:rPr dirty="0" baseline="-14957" sz="1950" spc="-15">
                <a:latin typeface="Cambria Math"/>
                <a:cs typeface="Cambria Math"/>
              </a:rPr>
              <a:t>0</a:t>
            </a:r>
            <a:endParaRPr baseline="-14957" sz="1950">
              <a:latin typeface="Cambria Math"/>
              <a:cs typeface="Cambria Math"/>
            </a:endParaRPr>
          </a:p>
          <a:p>
            <a:pPr marL="38100">
              <a:lnSpc>
                <a:spcPts val="1764"/>
              </a:lnSpc>
              <a:tabLst>
                <a:tab pos="319405" algn="l"/>
                <a:tab pos="851535" algn="l"/>
                <a:tab pos="1125855" algn="l"/>
                <a:tab pos="2726055" algn="l"/>
              </a:tabLst>
            </a:pPr>
            <a:r>
              <a:rPr dirty="0" sz="1800">
                <a:latin typeface="Cambria Math"/>
                <a:cs typeface="Cambria Math"/>
              </a:rPr>
              <a:t>𝑉	=	𝑏	+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2</a:t>
            </a:r>
            <a:r>
              <a:rPr dirty="0" baseline="-37037" sz="2700" spc="5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370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4</a:t>
            </a:r>
            <a:r>
              <a:rPr dirty="0" baseline="-37037" sz="2700" spc="5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8	</a:t>
            </a:r>
            <a:r>
              <a:rPr dirty="0" sz="1800">
                <a:latin typeface="Cambria Math"/>
                <a:cs typeface="Cambria Math"/>
              </a:rPr>
              <a:t>𝑉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23" name="object 23"/>
          <p:cNvSpPr txBox="1"/>
          <p:nvPr/>
        </p:nvSpPr>
        <p:spPr>
          <a:xfrm>
            <a:off x="10231628" y="5417311"/>
            <a:ext cx="3270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05">
                <a:latin typeface="Cambria Math"/>
                <a:cs typeface="Cambria Math"/>
              </a:rPr>
              <a:t>𝑅𝑒𝑓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Compensación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Retraso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5"/>
              <a:t>Fase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259204"/>
            <a:ext cx="6357620" cy="4959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5600" indent="-342900">
              <a:lnSpc>
                <a:spcPts val="2090"/>
              </a:lnSpc>
              <a:spcBef>
                <a:spcPts val="100"/>
              </a:spcBef>
              <a:buAutoNum type="arabicPeriod"/>
              <a:tabLst>
                <a:tab pos="354965" algn="l"/>
                <a:tab pos="355600" algn="l"/>
              </a:tabLst>
            </a:pPr>
            <a:r>
              <a:rPr dirty="0" sz="1800" spc="-5">
                <a:latin typeface="Calibri"/>
                <a:cs typeface="Calibri"/>
              </a:rPr>
              <a:t>Determinar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K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satisfaga</a:t>
            </a:r>
            <a:r>
              <a:rPr dirty="0" sz="1800" spc="-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constante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error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velocidad</a:t>
            </a:r>
            <a:r>
              <a:rPr dirty="0" sz="1800" spc="-5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lvl="1" marL="698500" indent="-228600">
              <a:lnSpc>
                <a:spcPts val="1610"/>
              </a:lnSpc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1400" spc="-5">
                <a:latin typeface="Calibri"/>
                <a:cs typeface="Calibri"/>
              </a:rPr>
              <a:t>Aplicando</a:t>
            </a:r>
            <a:r>
              <a:rPr dirty="0" sz="1400">
                <a:latin typeface="Calibri"/>
                <a:cs typeface="Calibri"/>
              </a:rPr>
              <a:t> el</a:t>
            </a:r>
            <a:r>
              <a:rPr dirty="0" sz="1400" spc="-5">
                <a:latin typeface="Calibri"/>
                <a:cs typeface="Calibri"/>
              </a:rPr>
              <a:t> </a:t>
            </a:r>
            <a:r>
              <a:rPr dirty="0" sz="1400" spc="-10">
                <a:latin typeface="Calibri"/>
                <a:cs typeface="Calibri"/>
              </a:rPr>
              <a:t>teorema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del</a:t>
            </a:r>
            <a:r>
              <a:rPr dirty="0" sz="1400">
                <a:latin typeface="Calibri"/>
                <a:cs typeface="Calibri"/>
              </a:rPr>
              <a:t> </a:t>
            </a:r>
            <a:r>
              <a:rPr dirty="0" sz="1400" spc="-5">
                <a:latin typeface="Calibri"/>
                <a:cs typeface="Calibri"/>
              </a:rPr>
              <a:t>valor final:</a:t>
            </a:r>
            <a:endParaRPr sz="14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20136" y="1885823"/>
            <a:ext cx="229869" cy="187705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23997" y="1885823"/>
            <a:ext cx="229869" cy="18770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2360422" y="1821561"/>
            <a:ext cx="8623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20">
                <a:latin typeface="Cambria Math"/>
                <a:cs typeface="Cambria Math"/>
              </a:rPr>
              <a:t>𝐺</a:t>
            </a:r>
            <a:r>
              <a:rPr dirty="0" baseline="-14492" sz="1725" spc="-30">
                <a:latin typeface="Cambria Math"/>
                <a:cs typeface="Cambria Math"/>
              </a:rPr>
              <a:t>𝑐</a:t>
            </a:r>
            <a:r>
              <a:rPr dirty="0" baseline="-14492" sz="1725" spc="719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784980" y="1972436"/>
            <a:ext cx="698500" cy="13970"/>
          </a:xfrm>
          <a:custGeom>
            <a:avLst/>
            <a:gdLst/>
            <a:ahLst/>
            <a:cxnLst/>
            <a:rect l="l" t="t" r="r" b="b"/>
            <a:pathLst>
              <a:path w="698500" h="13969">
                <a:moveTo>
                  <a:pt x="697991" y="0"/>
                </a:moveTo>
                <a:lnTo>
                  <a:pt x="0" y="0"/>
                </a:lnTo>
                <a:lnTo>
                  <a:pt x="0" y="13715"/>
                </a:lnTo>
                <a:lnTo>
                  <a:pt x="697991" y="13715"/>
                </a:lnTo>
                <a:lnTo>
                  <a:pt x="697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72965" y="1885823"/>
            <a:ext cx="229870" cy="187705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5187060" y="1972436"/>
            <a:ext cx="698500" cy="13970"/>
          </a:xfrm>
          <a:custGeom>
            <a:avLst/>
            <a:gdLst/>
            <a:ahLst/>
            <a:cxnLst/>
            <a:rect l="l" t="t" r="r" b="b"/>
            <a:pathLst>
              <a:path w="698500" h="13969">
                <a:moveTo>
                  <a:pt x="697991" y="0"/>
                </a:moveTo>
                <a:lnTo>
                  <a:pt x="0" y="0"/>
                </a:lnTo>
                <a:lnTo>
                  <a:pt x="0" y="13715"/>
                </a:lnTo>
                <a:lnTo>
                  <a:pt x="697991" y="13715"/>
                </a:lnTo>
                <a:lnTo>
                  <a:pt x="697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85357" y="1885823"/>
            <a:ext cx="229869" cy="187705"/>
          </a:xfrm>
          <a:prstGeom prst="rect">
            <a:avLst/>
          </a:prstGeom>
        </p:spPr>
      </p:pic>
      <p:sp>
        <p:nvSpPr>
          <p:cNvPr id="12" name="object 12"/>
          <p:cNvSpPr/>
          <p:nvPr/>
        </p:nvSpPr>
        <p:spPr>
          <a:xfrm>
            <a:off x="6799453" y="1972436"/>
            <a:ext cx="698500" cy="13970"/>
          </a:xfrm>
          <a:custGeom>
            <a:avLst/>
            <a:gdLst/>
            <a:ahLst/>
            <a:cxnLst/>
            <a:rect l="l" t="t" r="r" b="b"/>
            <a:pathLst>
              <a:path w="698500" h="13969">
                <a:moveTo>
                  <a:pt x="697992" y="0"/>
                </a:moveTo>
                <a:lnTo>
                  <a:pt x="0" y="0"/>
                </a:lnTo>
                <a:lnTo>
                  <a:pt x="0" y="13715"/>
                </a:lnTo>
                <a:lnTo>
                  <a:pt x="697992" y="13715"/>
                </a:lnTo>
                <a:lnTo>
                  <a:pt x="6979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833621" y="1667636"/>
            <a:ext cx="36163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414780" algn="l"/>
                <a:tab pos="3027045" algn="l"/>
              </a:tabLst>
            </a:pPr>
            <a:r>
              <a:rPr dirty="0" sz="1600" spc="-5">
                <a:latin typeface="Cambria Math"/>
                <a:cs typeface="Cambria Math"/>
              </a:rPr>
              <a:t>𝑇𝑠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	𝑇𝑠</a:t>
            </a:r>
            <a:r>
              <a:rPr dirty="0" sz="1600" spc="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	𝑇𝑠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91585" y="1957197"/>
            <a:ext cx="453326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1685289" algn="l"/>
                <a:tab pos="3299460" algn="l"/>
              </a:tabLst>
            </a:pPr>
            <a:r>
              <a:rPr dirty="0" baseline="36458" sz="2400" spc="-7">
                <a:latin typeface="Cambria Math"/>
                <a:cs typeface="Cambria Math"/>
              </a:rPr>
              <a:t>=</a:t>
            </a:r>
            <a:r>
              <a:rPr dirty="0" baseline="36458" sz="2400" spc="142">
                <a:latin typeface="Cambria Math"/>
                <a:cs typeface="Cambria Math"/>
              </a:rPr>
              <a:t> </a:t>
            </a:r>
            <a:r>
              <a:rPr dirty="0" baseline="36458" sz="2400" spc="-209">
                <a:latin typeface="Cambria Math"/>
                <a:cs typeface="Cambria Math"/>
              </a:rPr>
              <a:t>𝐾</a:t>
            </a:r>
            <a:r>
              <a:rPr dirty="0" baseline="36231" sz="1725" spc="187">
                <a:latin typeface="Cambria Math"/>
                <a:cs typeface="Cambria Math"/>
              </a:rPr>
              <a:t>𝑐</a:t>
            </a:r>
            <a:r>
              <a:rPr dirty="0" baseline="36231" sz="1725" spc="17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𝛽</a:t>
            </a:r>
            <a:r>
              <a:rPr dirty="0" sz="1600" spc="-10">
                <a:latin typeface="Cambria Math"/>
                <a:cs typeface="Cambria Math"/>
              </a:rPr>
              <a:t>𝑇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85">
                <a:latin typeface="Cambria Math"/>
                <a:cs typeface="Cambria Math"/>
              </a:rPr>
              <a:t> </a:t>
            </a:r>
            <a:r>
              <a:rPr dirty="0" baseline="36458" sz="2400" spc="-7">
                <a:latin typeface="Cambria Math"/>
                <a:cs typeface="Cambria Math"/>
              </a:rPr>
              <a:t>𝐺</a:t>
            </a:r>
            <a:r>
              <a:rPr dirty="0" baseline="36458" sz="2400">
                <a:latin typeface="Cambria Math"/>
                <a:cs typeface="Cambria Math"/>
              </a:rPr>
              <a:t> </a:t>
            </a:r>
            <a:r>
              <a:rPr dirty="0" baseline="36458" sz="2400" spc="60">
                <a:latin typeface="Cambria Math"/>
                <a:cs typeface="Cambria Math"/>
              </a:rPr>
              <a:t> </a:t>
            </a:r>
            <a:r>
              <a:rPr dirty="0" baseline="36458" sz="2400" spc="-7">
                <a:latin typeface="Cambria Math"/>
                <a:cs typeface="Cambria Math"/>
              </a:rPr>
              <a:t>𝑠</a:t>
            </a:r>
            <a:r>
              <a:rPr dirty="0" baseline="36458" sz="2400">
                <a:latin typeface="Cambria Math"/>
                <a:cs typeface="Cambria Math"/>
              </a:rPr>
              <a:t>	</a:t>
            </a:r>
            <a:r>
              <a:rPr dirty="0" baseline="36458" sz="2400" spc="-7">
                <a:latin typeface="Cambria Math"/>
                <a:cs typeface="Cambria Math"/>
              </a:rPr>
              <a:t>=</a:t>
            </a:r>
            <a:r>
              <a:rPr dirty="0" baseline="36458" sz="2400" spc="16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𝛽</a:t>
            </a:r>
            <a:r>
              <a:rPr dirty="0" sz="1600" spc="-10">
                <a:latin typeface="Cambria Math"/>
                <a:cs typeface="Cambria Math"/>
              </a:rPr>
              <a:t>𝑇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75">
                <a:latin typeface="Cambria Math"/>
                <a:cs typeface="Cambria Math"/>
              </a:rPr>
              <a:t> </a:t>
            </a:r>
            <a:r>
              <a:rPr dirty="0" baseline="36458" sz="2400" spc="-209">
                <a:solidFill>
                  <a:srgbClr val="C00000"/>
                </a:solidFill>
                <a:latin typeface="Cambria Math"/>
                <a:cs typeface="Cambria Math"/>
              </a:rPr>
              <a:t>𝐾</a:t>
            </a:r>
            <a:r>
              <a:rPr dirty="0" baseline="36231" sz="1725" spc="345">
                <a:solidFill>
                  <a:srgbClr val="C00000"/>
                </a:solidFill>
                <a:latin typeface="Cambria Math"/>
                <a:cs typeface="Cambria Math"/>
              </a:rPr>
              <a:t>𝑐</a:t>
            </a:r>
            <a:r>
              <a:rPr dirty="0" baseline="36458" sz="2400" spc="-7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baseline="36458" sz="240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36458" sz="2400" spc="3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baseline="36458" sz="2400" spc="-7">
                <a:solidFill>
                  <a:srgbClr val="C00000"/>
                </a:solidFill>
                <a:latin typeface="Cambria Math"/>
                <a:cs typeface="Cambria Math"/>
              </a:rPr>
              <a:t>𝑠</a:t>
            </a:r>
            <a:r>
              <a:rPr dirty="0" baseline="36458" sz="2400">
                <a:solidFill>
                  <a:srgbClr val="C00000"/>
                </a:solidFill>
                <a:latin typeface="Cambria Math"/>
                <a:cs typeface="Cambria Math"/>
              </a:rPr>
              <a:t>	</a:t>
            </a:r>
            <a:r>
              <a:rPr dirty="0" baseline="36458" sz="2400" spc="-7">
                <a:latin typeface="Cambria Math"/>
                <a:cs typeface="Cambria Math"/>
              </a:rPr>
              <a:t>=</a:t>
            </a:r>
            <a:r>
              <a:rPr dirty="0" baseline="36458" sz="2400" spc="14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𝛽</a:t>
            </a:r>
            <a:r>
              <a:rPr dirty="0" sz="1600" spc="-10">
                <a:latin typeface="Cambria Math"/>
                <a:cs typeface="Cambria Math"/>
              </a:rPr>
              <a:t>𝑇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-85">
                <a:latin typeface="Cambria Math"/>
                <a:cs typeface="Cambria Math"/>
              </a:rPr>
              <a:t> </a:t>
            </a:r>
            <a:r>
              <a:rPr dirty="0" baseline="36458" sz="2400">
                <a:latin typeface="Calibri"/>
                <a:cs typeface="Calibri"/>
              </a:rPr>
              <a:t>·</a:t>
            </a:r>
            <a:r>
              <a:rPr dirty="0" baseline="36458" sz="2400" spc="-135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baseline="36231" sz="1725" spc="52">
                <a:solidFill>
                  <a:srgbClr val="C00000"/>
                </a:solidFill>
                <a:latin typeface="Cambria Math"/>
                <a:cs typeface="Cambria Math"/>
              </a:rPr>
              <a:t>1</a:t>
            </a:r>
            <a:endParaRPr baseline="36231" sz="1725">
              <a:latin typeface="Cambria Math"/>
              <a:cs typeface="Cambria Math"/>
            </a:endParaRPr>
          </a:p>
        </p:txBody>
      </p:sp>
      <p:pic>
        <p:nvPicPr>
          <p:cNvPr id="15" name="object 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812405" y="1885823"/>
            <a:ext cx="229870" cy="18770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580501" y="1885823"/>
            <a:ext cx="229870" cy="187705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62896" y="1885823"/>
            <a:ext cx="229870" cy="18770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7841233" y="1821561"/>
            <a:ext cx="18211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276860" algn="l"/>
                <a:tab pos="1045210" algn="l"/>
              </a:tabLst>
            </a:pPr>
            <a:r>
              <a:rPr dirty="0" sz="1600" spc="-5">
                <a:solidFill>
                  <a:srgbClr val="C00000"/>
                </a:solidFill>
                <a:latin typeface="Cambria Math"/>
                <a:cs typeface="Cambria Math"/>
              </a:rPr>
              <a:t>𝑠	</a:t>
            </a:r>
            <a:r>
              <a:rPr dirty="0" sz="1600" spc="-5">
                <a:latin typeface="Cambria Math"/>
                <a:cs typeface="Cambria Math"/>
              </a:rPr>
              <a:t>⇒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30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baseline="-14492" sz="1725" spc="-44">
                <a:solidFill>
                  <a:srgbClr val="C00000"/>
                </a:solidFill>
                <a:latin typeface="Cambria Math"/>
                <a:cs typeface="Cambria Math"/>
              </a:rPr>
              <a:t>1</a:t>
            </a:r>
            <a:r>
              <a:rPr dirty="0" baseline="-14492" sz="1725" spc="719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600" spc="-5">
                <a:solidFill>
                  <a:srgbClr val="C00000"/>
                </a:solidFill>
                <a:latin typeface="Cambria Math"/>
                <a:cs typeface="Cambria Math"/>
              </a:rPr>
              <a:t>𝑠	=</a:t>
            </a:r>
            <a:r>
              <a:rPr dirty="0" sz="1600" spc="7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600" spc="5">
                <a:solidFill>
                  <a:srgbClr val="C00000"/>
                </a:solidFill>
                <a:latin typeface="Cambria Math"/>
                <a:cs typeface="Cambria Math"/>
              </a:rPr>
              <a:t>𝐾</a:t>
            </a:r>
            <a:r>
              <a:rPr dirty="0" baseline="-14492" sz="1725" spc="7">
                <a:solidFill>
                  <a:srgbClr val="C00000"/>
                </a:solidFill>
                <a:latin typeface="Cambria Math"/>
                <a:cs typeface="Cambria Math"/>
              </a:rPr>
              <a:t>𝑐</a:t>
            </a:r>
            <a:r>
              <a:rPr dirty="0" sz="1600" spc="5">
                <a:solidFill>
                  <a:srgbClr val="C00000"/>
                </a:solidFill>
                <a:latin typeface="Cambria Math"/>
                <a:cs typeface="Cambria Math"/>
              </a:rPr>
              <a:t>𝐺</a:t>
            </a:r>
            <a:r>
              <a:rPr dirty="0" sz="1600" spc="34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600" spc="-5">
                <a:solidFill>
                  <a:srgbClr val="C00000"/>
                </a:solidFill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963542" y="2466467"/>
            <a:ext cx="402590" cy="212090"/>
          </a:xfrm>
          <a:custGeom>
            <a:avLst/>
            <a:gdLst/>
            <a:ahLst/>
            <a:cxnLst/>
            <a:rect l="l" t="t" r="r" b="b"/>
            <a:pathLst>
              <a:path w="402589" h="212089">
                <a:moveTo>
                  <a:pt x="334645" y="0"/>
                </a:moveTo>
                <a:lnTo>
                  <a:pt x="331597" y="8636"/>
                </a:lnTo>
                <a:lnTo>
                  <a:pt x="343864" y="13946"/>
                </a:lnTo>
                <a:lnTo>
                  <a:pt x="354393" y="21304"/>
                </a:lnTo>
                <a:lnTo>
                  <a:pt x="375812" y="55429"/>
                </a:lnTo>
                <a:lnTo>
                  <a:pt x="382778" y="104775"/>
                </a:lnTo>
                <a:lnTo>
                  <a:pt x="381994" y="123444"/>
                </a:lnTo>
                <a:lnTo>
                  <a:pt x="370332" y="169163"/>
                </a:lnTo>
                <a:lnTo>
                  <a:pt x="344025" y="197864"/>
                </a:lnTo>
                <a:lnTo>
                  <a:pt x="331978" y="203200"/>
                </a:lnTo>
                <a:lnTo>
                  <a:pt x="334645" y="211709"/>
                </a:lnTo>
                <a:lnTo>
                  <a:pt x="375042" y="187706"/>
                </a:lnTo>
                <a:lnTo>
                  <a:pt x="397764" y="143335"/>
                </a:lnTo>
                <a:lnTo>
                  <a:pt x="402082" y="105918"/>
                </a:lnTo>
                <a:lnTo>
                  <a:pt x="401006" y="86536"/>
                </a:lnTo>
                <a:lnTo>
                  <a:pt x="384683" y="37084"/>
                </a:lnTo>
                <a:lnTo>
                  <a:pt x="349982" y="5544"/>
                </a:lnTo>
                <a:lnTo>
                  <a:pt x="334645" y="0"/>
                </a:lnTo>
                <a:close/>
              </a:path>
              <a:path w="402589" h="212089">
                <a:moveTo>
                  <a:pt x="67564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1" y="203200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98922" y="2466467"/>
            <a:ext cx="402590" cy="212090"/>
          </a:xfrm>
          <a:custGeom>
            <a:avLst/>
            <a:gdLst/>
            <a:ahLst/>
            <a:cxnLst/>
            <a:rect l="l" t="t" r="r" b="b"/>
            <a:pathLst>
              <a:path w="402589" h="212089">
                <a:moveTo>
                  <a:pt x="334644" y="0"/>
                </a:moveTo>
                <a:lnTo>
                  <a:pt x="331597" y="8636"/>
                </a:lnTo>
                <a:lnTo>
                  <a:pt x="343864" y="13946"/>
                </a:lnTo>
                <a:lnTo>
                  <a:pt x="354393" y="21304"/>
                </a:lnTo>
                <a:lnTo>
                  <a:pt x="375812" y="55429"/>
                </a:lnTo>
                <a:lnTo>
                  <a:pt x="382777" y="104775"/>
                </a:lnTo>
                <a:lnTo>
                  <a:pt x="381994" y="123444"/>
                </a:lnTo>
                <a:lnTo>
                  <a:pt x="370331" y="169163"/>
                </a:lnTo>
                <a:lnTo>
                  <a:pt x="344025" y="197864"/>
                </a:lnTo>
                <a:lnTo>
                  <a:pt x="331977" y="203200"/>
                </a:lnTo>
                <a:lnTo>
                  <a:pt x="334644" y="211709"/>
                </a:lnTo>
                <a:lnTo>
                  <a:pt x="375042" y="187706"/>
                </a:lnTo>
                <a:lnTo>
                  <a:pt x="397763" y="143335"/>
                </a:lnTo>
                <a:lnTo>
                  <a:pt x="402081" y="105918"/>
                </a:lnTo>
                <a:lnTo>
                  <a:pt x="401006" y="86536"/>
                </a:lnTo>
                <a:lnTo>
                  <a:pt x="384682" y="37084"/>
                </a:lnTo>
                <a:lnTo>
                  <a:pt x="349982" y="5544"/>
                </a:lnTo>
                <a:lnTo>
                  <a:pt x="334644" y="0"/>
                </a:lnTo>
                <a:close/>
              </a:path>
              <a:path w="40258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22986" y="2395804"/>
            <a:ext cx="11215370" cy="2795905"/>
          </a:xfrm>
          <a:prstGeom prst="rect">
            <a:avLst/>
          </a:prstGeom>
        </p:spPr>
        <p:txBody>
          <a:bodyPr wrap="square" lIns="0" tIns="37465" rIns="0" bIns="0" rtlCol="0" vert="horz">
            <a:spAutoFit/>
          </a:bodyPr>
          <a:lstStyle/>
          <a:p>
            <a:pPr marL="406400" marR="81280" indent="-342900">
              <a:lnSpc>
                <a:spcPct val="91000"/>
              </a:lnSpc>
              <a:spcBef>
                <a:spcPts val="295"/>
              </a:spcBef>
              <a:buAutoNum type="arabicPeriod" startAt="2"/>
              <a:tabLst>
                <a:tab pos="405765" algn="l"/>
                <a:tab pos="406400" algn="l"/>
                <a:tab pos="4126865" algn="l"/>
              </a:tabLst>
            </a:pPr>
            <a:r>
              <a:rPr dirty="0" sz="1800" spc="-5">
                <a:latin typeface="Calibri"/>
                <a:cs typeface="Calibri"/>
              </a:rPr>
              <a:t>Dibujar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diagrama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Bode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25">
                <a:latin typeface="Cambria Math"/>
                <a:cs typeface="Cambria Math"/>
              </a:rPr>
              <a:t>𝐺</a:t>
            </a:r>
            <a:r>
              <a:rPr dirty="0" baseline="-14957" sz="1950" spc="-37">
                <a:latin typeface="Cambria Math"/>
                <a:cs typeface="Cambria Math"/>
              </a:rPr>
              <a:t>1</a:t>
            </a:r>
            <a:r>
              <a:rPr dirty="0" baseline="-14957" sz="1950" spc="8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𝑗𝜔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10">
                <a:latin typeface="Cambria Math"/>
                <a:cs typeface="Cambria Math"/>
              </a:rPr>
              <a:t>𝐾</a:t>
            </a:r>
            <a:r>
              <a:rPr dirty="0" baseline="-14957" sz="1950" spc="15">
                <a:latin typeface="Cambria Math"/>
                <a:cs typeface="Cambria Math"/>
              </a:rPr>
              <a:t>𝑐</a:t>
            </a:r>
            <a:r>
              <a:rPr dirty="0" sz="1800" spc="10">
                <a:latin typeface="Cambria Math"/>
                <a:cs typeface="Cambria Math"/>
              </a:rPr>
              <a:t>𝐺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𝑗𝜔  </a:t>
            </a:r>
            <a:r>
              <a:rPr dirty="0" sz="1800">
                <a:latin typeface="Calibri"/>
                <a:cs typeface="Calibri"/>
              </a:rPr>
              <a:t>, y </a:t>
            </a:r>
            <a:r>
              <a:rPr dirty="0" sz="1800" spc="-10">
                <a:latin typeface="Calibri"/>
                <a:cs typeface="Calibri"/>
              </a:rPr>
              <a:t>determinar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MF </a:t>
            </a:r>
            <a:r>
              <a:rPr dirty="0" sz="1800" spc="-5">
                <a:latin typeface="Calibri"/>
                <a:cs typeface="Calibri"/>
              </a:rPr>
              <a:t>(que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habrá </a:t>
            </a:r>
            <a:r>
              <a:rPr dirty="0" sz="1800" spc="-5">
                <a:latin typeface="Calibri"/>
                <a:cs typeface="Calibri"/>
              </a:rPr>
              <a:t> modificado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consecuencia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20">
                <a:latin typeface="Calibri"/>
                <a:cs typeface="Calibri"/>
              </a:rPr>
              <a:t>Kc)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-5">
                <a:latin typeface="Calibri"/>
                <a:cs typeface="Calibri"/>
              </a:rPr>
              <a:t>deseado,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añadiendo</a:t>
            </a:r>
            <a:r>
              <a:rPr dirty="0" sz="1800" spc="50">
                <a:latin typeface="Calibri"/>
                <a:cs typeface="Calibri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5°</a:t>
            </a:r>
            <a:r>
              <a:rPr dirty="0" sz="1800">
                <a:latin typeface="Cambria Math"/>
                <a:cs typeface="Cambria Math"/>
              </a:rPr>
              <a:t> 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12°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debido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compensador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desplaza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cruce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ganancias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(añade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magnitud)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tanto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reduce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60">
                <a:latin typeface="Calibri"/>
                <a:cs typeface="Calibri"/>
              </a:rPr>
              <a:t>MF.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nueva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cruce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ganancia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𝜔</a:t>
            </a:r>
            <a:r>
              <a:rPr dirty="0" baseline="-14957" sz="1950" spc="30">
                <a:latin typeface="Cambria Math"/>
                <a:cs typeface="Cambria Math"/>
              </a:rPr>
              <a:t>𝑐𝑔</a:t>
            </a:r>
            <a:endParaRPr baseline="-14957" sz="195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Calibri"/>
              <a:buAutoNum type="arabicPeriod" startAt="2"/>
            </a:pPr>
            <a:endParaRPr sz="1550">
              <a:latin typeface="Cambria Math"/>
              <a:cs typeface="Cambria Math"/>
            </a:endParaRPr>
          </a:p>
          <a:p>
            <a:pPr marL="406400" indent="-342900">
              <a:lnSpc>
                <a:spcPts val="2045"/>
              </a:lnSpc>
              <a:buAutoNum type="arabicPeriod" startAt="2"/>
              <a:tabLst>
                <a:tab pos="405765" algn="l"/>
                <a:tab pos="406400" algn="l"/>
              </a:tabLst>
            </a:pPr>
            <a:r>
              <a:rPr dirty="0" sz="1800" spc="-5">
                <a:latin typeface="Calibri"/>
                <a:cs typeface="Calibri"/>
              </a:rPr>
              <a:t>Seleccionar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esquina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𝜔</a:t>
            </a:r>
            <a:r>
              <a:rPr dirty="0" baseline="-14957" sz="1950" spc="-7">
                <a:latin typeface="Cambria Math"/>
                <a:cs typeface="Cambria Math"/>
              </a:rPr>
              <a:t>𝑧</a:t>
            </a:r>
            <a:r>
              <a:rPr dirty="0" baseline="-14957" sz="1950" spc="5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baseline="25641" sz="1950" spc="-142">
                <a:latin typeface="Cambria Math"/>
                <a:cs typeface="Cambria Math"/>
              </a:rPr>
              <a:t>1</a:t>
            </a:r>
            <a:r>
              <a:rPr dirty="0" baseline="1543" sz="2700" spc="-142">
                <a:latin typeface="Cambria Math"/>
                <a:cs typeface="Cambria Math"/>
              </a:rPr>
              <a:t>Τ</a:t>
            </a:r>
            <a:r>
              <a:rPr dirty="0" baseline="-14957" sz="1950" spc="-142">
                <a:latin typeface="Cambria Math"/>
                <a:cs typeface="Cambria Math"/>
              </a:rPr>
              <a:t>𝑇</a:t>
            </a:r>
            <a:r>
              <a:rPr dirty="0" baseline="-14957" sz="1950" spc="-60">
                <a:latin typeface="Cambria Math"/>
                <a:cs typeface="Cambria Math"/>
              </a:rPr>
              <a:t> </a:t>
            </a:r>
            <a:r>
              <a:rPr dirty="0" sz="1800" spc="-10">
                <a:latin typeface="Calibri"/>
                <a:cs typeface="Calibri"/>
              </a:rPr>
              <a:t>entre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octava</a:t>
            </a:r>
            <a:r>
              <a:rPr dirty="0" sz="1800">
                <a:latin typeface="Calibri"/>
                <a:cs typeface="Calibri"/>
              </a:rPr>
              <a:t> y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década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debajo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nueva</a:t>
            </a:r>
            <a:endParaRPr sz="1800">
              <a:latin typeface="Calibri"/>
              <a:cs typeface="Calibri"/>
            </a:endParaRPr>
          </a:p>
          <a:p>
            <a:pPr marL="406400">
              <a:lnSpc>
                <a:spcPts val="2045"/>
              </a:lnSpc>
            </a:pP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cruce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ganancia.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hace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evitar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efectos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adversos</a:t>
            </a:r>
            <a:r>
              <a:rPr dirty="0" sz="1800" spc="-5">
                <a:latin typeface="Calibri"/>
                <a:cs typeface="Calibri"/>
              </a:rPr>
              <a:t> de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fase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negativa.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600">
              <a:latin typeface="Calibri"/>
              <a:cs typeface="Calibri"/>
            </a:endParaRPr>
          </a:p>
          <a:p>
            <a:pPr marL="406400" marR="324485" indent="-342900">
              <a:lnSpc>
                <a:spcPts val="1960"/>
              </a:lnSpc>
              <a:buAutoNum type="arabicPeriod" startAt="4"/>
              <a:tabLst>
                <a:tab pos="405765" algn="l"/>
                <a:tab pos="406400" algn="l"/>
              </a:tabLst>
            </a:pPr>
            <a:r>
              <a:rPr dirty="0" sz="1800" spc="-5">
                <a:latin typeface="Calibri"/>
                <a:cs typeface="Calibri"/>
              </a:rPr>
              <a:t>Determinar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atenuación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necesaria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llevar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curva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magnitud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 0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dB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nueva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cruce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ganancia.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Si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considera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esta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atenuación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−20</a:t>
            </a:r>
            <a:r>
              <a:rPr dirty="0" sz="1800" spc="-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log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𝛽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frecuencia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esquina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viene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determinada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endParaRPr sz="1800">
              <a:latin typeface="Calibri"/>
              <a:cs typeface="Calibri"/>
            </a:endParaRPr>
          </a:p>
          <a:p>
            <a:pPr marL="406400">
              <a:lnSpc>
                <a:spcPts val="1955"/>
              </a:lnSpc>
            </a:pPr>
            <a:r>
              <a:rPr dirty="0" sz="1800" spc="15">
                <a:latin typeface="Cambria Math"/>
                <a:cs typeface="Cambria Math"/>
              </a:rPr>
              <a:t>𝜔</a:t>
            </a:r>
            <a:r>
              <a:rPr dirty="0" baseline="-14957" sz="1950" spc="22">
                <a:latin typeface="Cambria Math"/>
                <a:cs typeface="Cambria Math"/>
              </a:rPr>
              <a:t>𝑝</a:t>
            </a:r>
            <a:r>
              <a:rPr dirty="0" baseline="-14957" sz="195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baseline="25641" sz="1950" spc="-150">
                <a:latin typeface="Cambria Math"/>
                <a:cs typeface="Cambria Math"/>
              </a:rPr>
              <a:t>1</a:t>
            </a:r>
            <a:r>
              <a:rPr dirty="0" baseline="-6172" sz="2700" spc="-150">
                <a:latin typeface="Cambria Math"/>
                <a:cs typeface="Cambria Math"/>
              </a:rPr>
              <a:t>ൗ</a:t>
            </a:r>
            <a:r>
              <a:rPr dirty="0" baseline="-21367" sz="1950" spc="-150">
                <a:latin typeface="Cambria Math"/>
                <a:cs typeface="Cambria Math"/>
              </a:rPr>
              <a:t>𝛽𝑇</a:t>
            </a:r>
            <a:endParaRPr baseline="-21367" sz="19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0" y="737616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810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6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diseño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240268" y="0"/>
            <a:ext cx="3951731" cy="1434084"/>
          </a:xfrm>
          <a:prstGeom prst="rect">
            <a:avLst/>
          </a:prstGeom>
        </p:spPr>
      </p:pic>
      <p:sp>
        <p:nvSpPr>
          <p:cNvPr id="24" name="object 2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23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8288"/>
            <a:ext cx="9001125" cy="719455"/>
          </a:xfrm>
          <a:custGeom>
            <a:avLst/>
            <a:gdLst/>
            <a:ahLst/>
            <a:cxnLst/>
            <a:rect l="l" t="t" r="r" b="b"/>
            <a:pathLst>
              <a:path w="9001125" h="719455">
                <a:moveTo>
                  <a:pt x="9000744" y="0"/>
                </a:moveTo>
                <a:lnTo>
                  <a:pt x="0" y="0"/>
                </a:lnTo>
                <a:lnTo>
                  <a:pt x="0" y="719328"/>
                </a:lnTo>
                <a:lnTo>
                  <a:pt x="9000744" y="71932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44221"/>
            <a:ext cx="2086610" cy="391795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Consideraciones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24</a:t>
            </a: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65100" y="903477"/>
          <a:ext cx="11722735" cy="4512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4615"/>
                <a:gridCol w="4853940"/>
                <a:gridCol w="5484495"/>
              </a:tblGrid>
              <a:tr h="3670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Adelanto</a:t>
                      </a: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fase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0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6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Retraso</a:t>
                      </a:r>
                      <a:r>
                        <a:rPr dirty="0" sz="1600" spc="-2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fase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0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0000"/>
                    </a:solidFill>
                  </a:tcPr>
                </a:tc>
              </a:tr>
              <a:tr h="6242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0"/>
                        </a:spcBef>
                      </a:pPr>
                      <a:r>
                        <a:rPr dirty="0" sz="1600" spc="-10" b="1">
                          <a:latin typeface="Calibri"/>
                          <a:cs typeface="Calibri"/>
                        </a:rPr>
                        <a:t>Método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778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 marR="421640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Aporte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fase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próximo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frecuencia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cruce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para </a:t>
                      </a:r>
                      <a:r>
                        <a:rPr dirty="0" sz="1600" spc="-3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lograr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polos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LC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deseados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58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 marR="308610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Aporte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fase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negativa</a:t>
                      </a:r>
                      <a:r>
                        <a:rPr dirty="0" sz="16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para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mejorar</a:t>
                      </a:r>
                      <a:r>
                        <a:rPr dirty="0" sz="16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constante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35">
                          <a:latin typeface="Calibri"/>
                          <a:cs typeface="Calibri"/>
                        </a:rPr>
                        <a:t>error, </a:t>
                      </a:r>
                      <a:r>
                        <a:rPr dirty="0" sz="16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manteniendo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ubicación</a:t>
                      </a:r>
                      <a:r>
                        <a:rPr dirty="0" sz="16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los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polos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LC (margen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fase)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558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22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10" b="1">
                          <a:latin typeface="Calibri"/>
                          <a:cs typeface="Calibri"/>
                        </a:rPr>
                        <a:t>Resultados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Aumenta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ancho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 banda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del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sistema</a:t>
                      </a:r>
                      <a:r>
                        <a:rPr dirty="0" sz="16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LC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50">
                        <a:latin typeface="Times New Roman"/>
                        <a:cs typeface="Times New Roman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Aumenta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ganancia</a:t>
                      </a:r>
                      <a:r>
                        <a:rPr dirty="0" sz="16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frecuencias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altas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0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Disminuye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ancho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banda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del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sistema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LC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229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20" b="1">
                          <a:latin typeface="Calibri"/>
                          <a:cs typeface="Calibri"/>
                        </a:rPr>
                        <a:t>Ventajas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 marR="331470">
                        <a:lnSpc>
                          <a:spcPct val="100000"/>
                        </a:lnSpc>
                        <a:spcBef>
                          <a:spcPts val="1225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Permite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lograr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respuesta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deseada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(polos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LC,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MF) </a:t>
                      </a:r>
                      <a:r>
                        <a:rPr dirty="0" sz="1600" spc="-3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Mejora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dinámica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respuesta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(rapidez)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555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Suprime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el ruido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alta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frecuencia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650">
                        <a:latin typeface="Times New Roman"/>
                        <a:cs typeface="Times New Roman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Reduce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el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error</a:t>
                      </a:r>
                      <a:r>
                        <a:rPr dirty="0" sz="16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estado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estacionario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912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25"/>
                        </a:spcBef>
                      </a:pPr>
                      <a:r>
                        <a:rPr dirty="0" sz="1600" spc="-10" b="1">
                          <a:latin typeface="Calibri"/>
                          <a:cs typeface="Calibri"/>
                        </a:rPr>
                        <a:t>Desventajas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555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 marR="413384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600" spc="-5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aumentar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el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ancho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 banda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más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susceptible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al </a:t>
                      </a:r>
                      <a:r>
                        <a:rPr dirty="0" sz="1600" spc="-3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efecto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del ruido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1225"/>
                        </a:spcBef>
                      </a:pPr>
                      <a:r>
                        <a:rPr dirty="0" sz="1600" spc="-15">
                          <a:latin typeface="Calibri"/>
                          <a:cs typeface="Calibri"/>
                        </a:rPr>
                        <a:t>Empeora</a:t>
                      </a:r>
                      <a:r>
                        <a:rPr dirty="0" sz="16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dinámica</a:t>
                      </a:r>
                      <a:r>
                        <a:rPr dirty="0" sz="16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del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respuesta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(rapidez)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555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84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25"/>
                        </a:spcBef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Aplicaciones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555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 marR="727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Cuando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se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desea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mejorar</a:t>
                      </a:r>
                      <a:r>
                        <a:rPr dirty="0" sz="16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respuesta</a:t>
                      </a:r>
                      <a:r>
                        <a:rPr dirty="0" sz="16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transitoria </a:t>
                      </a:r>
                      <a:r>
                        <a:rPr dirty="0" sz="1600" spc="-3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(rapidez)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 marR="97916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Cuando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especifican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las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constantes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error</a:t>
                      </a:r>
                      <a:r>
                        <a:rPr dirty="0" sz="16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(estado </a:t>
                      </a:r>
                      <a:r>
                        <a:rPr dirty="0" sz="1600" spc="-3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estacionario)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3365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88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600" spc="-5" b="1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6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 b="1">
                          <a:latin typeface="Calibri"/>
                          <a:cs typeface="Calibri"/>
                        </a:rPr>
                        <a:t>aplicable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69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20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Cuando 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fase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disminuya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rápidamente</a:t>
                      </a:r>
                      <a:r>
                        <a:rPr dirty="0" sz="16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cerca</a:t>
                      </a:r>
                      <a:r>
                        <a:rPr dirty="0" sz="16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frecuencia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cruce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041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820"/>
                        </a:spcBef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Cuando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no</a:t>
                      </a:r>
                      <a:r>
                        <a:rPr dirty="0" sz="16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existe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 intervalo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bajas</a:t>
                      </a:r>
                      <a:r>
                        <a:rPr dirty="0" sz="16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frecuencias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10">
                          <a:latin typeface="Calibri"/>
                          <a:cs typeface="Calibri"/>
                        </a:rPr>
                        <a:t>donde</a:t>
                      </a:r>
                      <a:r>
                        <a:rPr dirty="0" sz="16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la</a:t>
                      </a:r>
                      <a:endParaRPr sz="1600">
                        <a:latin typeface="Calibri"/>
                        <a:cs typeface="Calibri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600" spc="-10">
                          <a:latin typeface="Calibri"/>
                          <a:cs typeface="Calibri"/>
                        </a:rPr>
                        <a:t>fase</a:t>
                      </a:r>
                      <a:r>
                        <a:rPr dirty="0" sz="16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sea igual</a:t>
                      </a:r>
                      <a:r>
                        <a:rPr dirty="0" sz="16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al</a:t>
                      </a:r>
                      <a:r>
                        <a:rPr dirty="0" sz="16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MF</a:t>
                      </a:r>
                      <a:r>
                        <a:rPr dirty="0" sz="16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600" spc="-5">
                          <a:latin typeface="Calibri"/>
                          <a:cs typeface="Calibri"/>
                        </a:rPr>
                        <a:t>deseado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B="0" marT="1041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4025265" y="5484977"/>
            <a:ext cx="3573779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 Antonio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 Espinosa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92635" cy="6858000"/>
            <a:chOff x="0" y="0"/>
            <a:chExt cx="12192635" cy="6858000"/>
          </a:xfrm>
        </p:grpSpPr>
        <p:sp>
          <p:nvSpPr>
            <p:cNvPr id="3" name="object 3"/>
            <p:cNvSpPr/>
            <p:nvPr/>
          </p:nvSpPr>
          <p:spPr>
            <a:xfrm>
              <a:off x="0" y="6498335"/>
              <a:ext cx="12192000" cy="360045"/>
            </a:xfrm>
            <a:custGeom>
              <a:avLst/>
              <a:gdLst/>
              <a:ahLst/>
              <a:cxnLst/>
              <a:rect l="l" t="t" r="r" b="b"/>
              <a:pathLst>
                <a:path w="12192000" h="360045">
                  <a:moveTo>
                    <a:pt x="12192000" y="0"/>
                  </a:moveTo>
                  <a:lnTo>
                    <a:pt x="0" y="0"/>
                  </a:lnTo>
                  <a:lnTo>
                    <a:pt x="0" y="359663"/>
                  </a:lnTo>
                  <a:lnTo>
                    <a:pt x="12192000" y="359663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012168" y="0"/>
              <a:ext cx="180340" cy="1638300"/>
            </a:xfrm>
            <a:custGeom>
              <a:avLst/>
              <a:gdLst/>
              <a:ahLst/>
              <a:cxnLst/>
              <a:rect l="l" t="t" r="r" b="b"/>
              <a:pathLst>
                <a:path w="180340" h="1638300">
                  <a:moveTo>
                    <a:pt x="179844" y="0"/>
                  </a:moveTo>
                  <a:lnTo>
                    <a:pt x="0" y="0"/>
                  </a:lnTo>
                  <a:lnTo>
                    <a:pt x="0" y="1638300"/>
                  </a:lnTo>
                  <a:lnTo>
                    <a:pt x="179844" y="16383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CA00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2012168" y="1638300"/>
              <a:ext cx="180340" cy="5219700"/>
            </a:xfrm>
            <a:custGeom>
              <a:avLst/>
              <a:gdLst/>
              <a:ahLst/>
              <a:cxnLst/>
              <a:rect l="l" t="t" r="r" b="b"/>
              <a:pathLst>
                <a:path w="180340" h="5219700">
                  <a:moveTo>
                    <a:pt x="179844" y="0"/>
                  </a:moveTo>
                  <a:lnTo>
                    <a:pt x="0" y="0"/>
                  </a:lnTo>
                  <a:lnTo>
                    <a:pt x="0" y="5219700"/>
                  </a:lnTo>
                  <a:lnTo>
                    <a:pt x="179844" y="52197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7012" y="6498335"/>
              <a:ext cx="1798319" cy="359663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6"/>
          </a:solidFill>
        </p:spPr>
        <p:txBody>
          <a:bodyPr wrap="square" lIns="0" tIns="51435" rIns="0" bIns="0" rtlCol="0" vert="horz">
            <a:spAutoFit/>
          </a:bodyPr>
          <a:lstStyle/>
          <a:p>
            <a:pPr marL="358775" marR="3581400">
              <a:lnSpc>
                <a:spcPct val="100000"/>
              </a:lnSpc>
              <a:spcBef>
                <a:spcPts val="405"/>
              </a:spcBef>
            </a:pPr>
            <a:r>
              <a:rPr dirty="0" sz="3600" spc="-10"/>
              <a:t>Introducción</a:t>
            </a:r>
            <a:r>
              <a:rPr dirty="0" sz="3600" spc="30"/>
              <a:t> </a:t>
            </a:r>
            <a:r>
              <a:rPr dirty="0" sz="3600"/>
              <a:t>a</a:t>
            </a:r>
            <a:r>
              <a:rPr dirty="0" sz="3600" spc="-25"/>
              <a:t> </a:t>
            </a:r>
            <a:r>
              <a:rPr dirty="0" sz="3600"/>
              <a:t>la</a:t>
            </a:r>
            <a:r>
              <a:rPr dirty="0" sz="3600" spc="-10"/>
              <a:t> </a:t>
            </a:r>
            <a:r>
              <a:rPr dirty="0" sz="3600" spc="-15"/>
              <a:t>representación </a:t>
            </a:r>
            <a:r>
              <a:rPr dirty="0" sz="3600" spc="-800"/>
              <a:t> </a:t>
            </a:r>
            <a:r>
              <a:rPr dirty="0" sz="3600" spc="-5"/>
              <a:t>en espacio</a:t>
            </a:r>
            <a:r>
              <a:rPr dirty="0" sz="3600" spc="10"/>
              <a:t> </a:t>
            </a:r>
            <a:r>
              <a:rPr dirty="0" sz="3600"/>
              <a:t>de </a:t>
            </a:r>
            <a:r>
              <a:rPr dirty="0" sz="3600" spc="-15"/>
              <a:t>estados</a:t>
            </a:r>
            <a:endParaRPr sz="3600"/>
          </a:p>
        </p:txBody>
      </p:sp>
      <p:sp>
        <p:nvSpPr>
          <p:cNvPr id="8" name="object 8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310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0"/>
              </a:spcBef>
            </a:pPr>
            <a:r>
              <a:rPr dirty="0" sz="1800" spc="-5" b="1">
                <a:solidFill>
                  <a:srgbClr val="CA0016"/>
                </a:solidFill>
                <a:latin typeface="Calibri"/>
                <a:cs typeface="Calibri"/>
              </a:rPr>
              <a:t>TEMA</a:t>
            </a:r>
            <a:r>
              <a:rPr dirty="0" sz="1800" spc="-40" b="1">
                <a:solidFill>
                  <a:srgbClr val="CA0016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6"/>
                </a:solidFill>
                <a:latin typeface="Calibri"/>
                <a:cs typeface="Calibri"/>
              </a:rPr>
              <a:t>5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13373" y="6586537"/>
            <a:ext cx="13639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Antonio</a:t>
            </a:r>
            <a:r>
              <a:rPr dirty="0" sz="900" spc="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J.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del</a:t>
            </a:r>
            <a:r>
              <a:rPr dirty="0" sz="900" spc="-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Ama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Espinosa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92635" cy="6858000"/>
            <a:chOff x="0" y="0"/>
            <a:chExt cx="12192635" cy="6858000"/>
          </a:xfrm>
        </p:grpSpPr>
        <p:sp>
          <p:nvSpPr>
            <p:cNvPr id="3" name="object 3"/>
            <p:cNvSpPr/>
            <p:nvPr/>
          </p:nvSpPr>
          <p:spPr>
            <a:xfrm>
              <a:off x="0" y="6498335"/>
              <a:ext cx="12192000" cy="360045"/>
            </a:xfrm>
            <a:custGeom>
              <a:avLst/>
              <a:gdLst/>
              <a:ahLst/>
              <a:cxnLst/>
              <a:rect l="l" t="t" r="r" b="b"/>
              <a:pathLst>
                <a:path w="12192000" h="360045">
                  <a:moveTo>
                    <a:pt x="12192000" y="0"/>
                  </a:moveTo>
                  <a:lnTo>
                    <a:pt x="0" y="0"/>
                  </a:lnTo>
                  <a:lnTo>
                    <a:pt x="0" y="359663"/>
                  </a:lnTo>
                  <a:lnTo>
                    <a:pt x="12192000" y="359663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012168" y="0"/>
              <a:ext cx="180340" cy="1638300"/>
            </a:xfrm>
            <a:custGeom>
              <a:avLst/>
              <a:gdLst/>
              <a:ahLst/>
              <a:cxnLst/>
              <a:rect l="l" t="t" r="r" b="b"/>
              <a:pathLst>
                <a:path w="180340" h="1638300">
                  <a:moveTo>
                    <a:pt x="179844" y="0"/>
                  </a:moveTo>
                  <a:lnTo>
                    <a:pt x="0" y="0"/>
                  </a:lnTo>
                  <a:lnTo>
                    <a:pt x="0" y="1638300"/>
                  </a:lnTo>
                  <a:lnTo>
                    <a:pt x="179844" y="16383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CA00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2012168" y="1638300"/>
              <a:ext cx="180340" cy="5219700"/>
            </a:xfrm>
            <a:custGeom>
              <a:avLst/>
              <a:gdLst/>
              <a:ahLst/>
              <a:cxnLst/>
              <a:rect l="l" t="t" r="r" b="b"/>
              <a:pathLst>
                <a:path w="180340" h="5219700">
                  <a:moveTo>
                    <a:pt x="179844" y="0"/>
                  </a:moveTo>
                  <a:lnTo>
                    <a:pt x="0" y="0"/>
                  </a:lnTo>
                  <a:lnTo>
                    <a:pt x="0" y="5219700"/>
                  </a:lnTo>
                  <a:lnTo>
                    <a:pt x="179844" y="52197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7012" y="6498335"/>
              <a:ext cx="1798319" cy="359663"/>
            </a:xfrm>
            <a:prstGeom prst="rect">
              <a:avLst/>
            </a:prstGeom>
          </p:spPr>
        </p:pic>
      </p:grpSp>
      <p:sp>
        <p:nvSpPr>
          <p:cNvPr id="7" name="object 7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217170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Nociones</a:t>
            </a:r>
            <a:r>
              <a:rPr dirty="0" spc="-125"/>
              <a:t> </a:t>
            </a:r>
            <a:r>
              <a:rPr dirty="0" spc="-5"/>
              <a:t>básicas</a:t>
            </a:r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634938" y="1622138"/>
            <a:ext cx="2313878" cy="542419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61441" y="2495500"/>
            <a:ext cx="2953115" cy="561683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5054338" y="2004060"/>
            <a:ext cx="6574155" cy="3632835"/>
            <a:chOff x="5054338" y="2004060"/>
            <a:chExt cx="6574155" cy="3632835"/>
          </a:xfrm>
        </p:grpSpPr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54338" y="3283854"/>
              <a:ext cx="4619258" cy="235302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80932" y="2004060"/>
              <a:ext cx="2647186" cy="3057143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483698" y="1192813"/>
            <a:ext cx="4174490" cy="4865370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304165" marR="230504" indent="-228600">
              <a:lnSpc>
                <a:spcPts val="1820"/>
              </a:lnSpc>
              <a:spcBef>
                <a:spcPts val="540"/>
              </a:spcBef>
              <a:buFont typeface="Arial"/>
              <a:buChar char="•"/>
              <a:tabLst>
                <a:tab pos="304165" algn="l"/>
                <a:tab pos="304800" algn="l"/>
              </a:tabLst>
            </a:pPr>
            <a:r>
              <a:rPr dirty="0" sz="1900" spc="-10" b="1">
                <a:latin typeface="Calibri"/>
                <a:cs typeface="Calibri"/>
              </a:rPr>
              <a:t>Estados:</a:t>
            </a:r>
            <a:r>
              <a:rPr dirty="0" sz="1900" spc="20" b="1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Los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estados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un </a:t>
            </a:r>
            <a:r>
              <a:rPr dirty="0" sz="1900" spc="-15">
                <a:latin typeface="Calibri"/>
                <a:cs typeface="Calibri"/>
              </a:rPr>
              <a:t>sistema </a:t>
            </a:r>
            <a:r>
              <a:rPr dirty="0" sz="1900" spc="-10">
                <a:latin typeface="Calibri"/>
                <a:cs typeface="Calibri"/>
              </a:rPr>
              <a:t> dinámico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son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elementos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del 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conjunto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mínimo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 </a:t>
            </a:r>
            <a:r>
              <a:rPr dirty="0" sz="1900" spc="-10">
                <a:latin typeface="Calibri"/>
                <a:cs typeface="Calibri"/>
              </a:rPr>
              <a:t>variables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tal </a:t>
            </a:r>
            <a:r>
              <a:rPr dirty="0" sz="1900" spc="-5">
                <a:latin typeface="Calibri"/>
                <a:cs typeface="Calibri"/>
              </a:rPr>
              <a:t>que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su </a:t>
            </a:r>
            <a:r>
              <a:rPr dirty="0" sz="1900" spc="-10">
                <a:latin typeface="Calibri"/>
                <a:cs typeface="Calibri"/>
              </a:rPr>
              <a:t>conocimiento </a:t>
            </a:r>
            <a:r>
              <a:rPr dirty="0" sz="1900" spc="-5">
                <a:latin typeface="Calibri"/>
                <a:cs typeface="Calibri"/>
              </a:rPr>
              <a:t>en </a:t>
            </a:r>
            <a:r>
              <a:rPr dirty="0" sz="1900">
                <a:latin typeface="Calibri"/>
                <a:cs typeface="Calibri"/>
              </a:rPr>
              <a:t>t</a:t>
            </a:r>
            <a:r>
              <a:rPr dirty="0" baseline="-20000" sz="1875">
                <a:latin typeface="Calibri"/>
                <a:cs typeface="Calibri"/>
              </a:rPr>
              <a:t>0</a:t>
            </a:r>
            <a:r>
              <a:rPr dirty="0" baseline="-20000" sz="1875" spc="7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junto </a:t>
            </a:r>
            <a:r>
              <a:rPr dirty="0" sz="1900" spc="-10">
                <a:latin typeface="Calibri"/>
                <a:cs typeface="Calibri"/>
              </a:rPr>
              <a:t>con </a:t>
            </a:r>
            <a:r>
              <a:rPr dirty="0" sz="1900" spc="-5">
                <a:latin typeface="Calibri"/>
                <a:cs typeface="Calibri"/>
              </a:rPr>
              <a:t>las 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entradas </a:t>
            </a:r>
            <a:r>
              <a:rPr dirty="0" sz="1900" spc="-15">
                <a:latin typeface="Calibri"/>
                <a:cs typeface="Calibri"/>
              </a:rPr>
              <a:t>para </a:t>
            </a:r>
            <a:r>
              <a:rPr dirty="0" sz="1900" spc="-5">
                <a:latin typeface="Calibri"/>
                <a:cs typeface="Calibri"/>
              </a:rPr>
              <a:t>t&gt; </a:t>
            </a:r>
            <a:r>
              <a:rPr dirty="0" sz="1900">
                <a:latin typeface="Calibri"/>
                <a:cs typeface="Calibri"/>
              </a:rPr>
              <a:t>t</a:t>
            </a:r>
            <a:r>
              <a:rPr dirty="0" baseline="-20000" sz="1875">
                <a:latin typeface="Calibri"/>
                <a:cs typeface="Calibri"/>
              </a:rPr>
              <a:t>0</a:t>
            </a:r>
            <a:r>
              <a:rPr dirty="0" baseline="-20000" sz="1875" spc="7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nos permite </a:t>
            </a:r>
            <a:r>
              <a:rPr dirty="0" sz="1900" spc="-5">
                <a:latin typeface="Calibri"/>
                <a:cs typeface="Calibri"/>
              </a:rPr>
              <a:t> conocer </a:t>
            </a:r>
            <a:r>
              <a:rPr dirty="0" sz="1900" spc="-15">
                <a:latin typeface="Calibri"/>
                <a:cs typeface="Calibri"/>
              </a:rPr>
              <a:t>toda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dinámica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para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t&gt;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>
                <a:latin typeface="Calibri"/>
                <a:cs typeface="Calibri"/>
              </a:rPr>
              <a:t>t</a:t>
            </a:r>
            <a:r>
              <a:rPr dirty="0" baseline="-20000" sz="1875">
                <a:latin typeface="Calibri"/>
                <a:cs typeface="Calibri"/>
              </a:rPr>
              <a:t>0 </a:t>
            </a:r>
            <a:r>
              <a:rPr dirty="0" baseline="-20000" sz="1875" spc="7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(posición,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velocidad,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voltaje,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etc.)</a:t>
            </a:r>
            <a:endParaRPr sz="1900">
              <a:latin typeface="Calibri"/>
              <a:cs typeface="Calibri"/>
            </a:endParaRPr>
          </a:p>
          <a:p>
            <a:pPr algn="just" marL="304800" marR="485140" indent="-228600">
              <a:lnSpc>
                <a:spcPct val="80000"/>
              </a:lnSpc>
              <a:spcBef>
                <a:spcPts val="1035"/>
              </a:spcBef>
              <a:buFont typeface="Arial"/>
              <a:buChar char="•"/>
              <a:tabLst>
                <a:tab pos="304800" algn="l"/>
              </a:tabLst>
            </a:pPr>
            <a:r>
              <a:rPr dirty="0" sz="1900" spc="-20" b="1">
                <a:latin typeface="Calibri"/>
                <a:cs typeface="Calibri"/>
              </a:rPr>
              <a:t>Variable </a:t>
            </a:r>
            <a:r>
              <a:rPr dirty="0" sz="1900" spc="-5" b="1">
                <a:latin typeface="Calibri"/>
                <a:cs typeface="Calibri"/>
              </a:rPr>
              <a:t>de </a:t>
            </a:r>
            <a:r>
              <a:rPr dirty="0" sz="1900" spc="-10" b="1">
                <a:latin typeface="Calibri"/>
                <a:cs typeface="Calibri"/>
              </a:rPr>
              <a:t>estado: </a:t>
            </a:r>
            <a:r>
              <a:rPr dirty="0" sz="1900" spc="-5">
                <a:latin typeface="Calibri"/>
                <a:cs typeface="Calibri"/>
              </a:rPr>
              <a:t>El </a:t>
            </a:r>
            <a:r>
              <a:rPr dirty="0" sz="1900" spc="-10">
                <a:latin typeface="Calibri"/>
                <a:cs typeface="Calibri"/>
              </a:rPr>
              <a:t>conjunto </a:t>
            </a:r>
            <a:r>
              <a:rPr dirty="0" sz="1900" spc="-5">
                <a:latin typeface="Calibri"/>
                <a:cs typeface="Calibri"/>
              </a:rPr>
              <a:t>de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estados </a:t>
            </a:r>
            <a:r>
              <a:rPr dirty="0" sz="1900" spc="-10">
                <a:latin typeface="Calibri"/>
                <a:cs typeface="Calibri"/>
              </a:rPr>
              <a:t>que </a:t>
            </a:r>
            <a:r>
              <a:rPr dirty="0" sz="1900" spc="-15">
                <a:latin typeface="Calibri"/>
                <a:cs typeface="Calibri"/>
              </a:rPr>
              <a:t>conforma </a:t>
            </a:r>
            <a:r>
              <a:rPr dirty="0" sz="1900" spc="-5">
                <a:latin typeface="Calibri"/>
                <a:cs typeface="Calibri"/>
              </a:rPr>
              <a:t>el </a:t>
            </a:r>
            <a:r>
              <a:rPr dirty="0" sz="1900" spc="-10">
                <a:latin typeface="Calibri"/>
                <a:cs typeface="Calibri"/>
              </a:rPr>
              <a:t>conjunto </a:t>
            </a:r>
            <a:r>
              <a:rPr dirty="0" sz="1900" spc="-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antes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descrito.</a:t>
            </a:r>
            <a:endParaRPr sz="1900">
              <a:latin typeface="Calibri"/>
              <a:cs typeface="Calibri"/>
            </a:endParaRPr>
          </a:p>
          <a:p>
            <a:pPr marL="304800" marR="81280" indent="-228600">
              <a:lnSpc>
                <a:spcPct val="80000"/>
              </a:lnSpc>
              <a:spcBef>
                <a:spcPts val="1005"/>
              </a:spcBef>
              <a:buFont typeface="Arial"/>
              <a:buChar char="•"/>
              <a:tabLst>
                <a:tab pos="304165" algn="l"/>
                <a:tab pos="304800" algn="l"/>
              </a:tabLst>
            </a:pPr>
            <a:r>
              <a:rPr dirty="0" sz="1900" spc="-25" b="1">
                <a:latin typeface="Calibri"/>
                <a:cs typeface="Calibri"/>
              </a:rPr>
              <a:t>Vector</a:t>
            </a:r>
            <a:r>
              <a:rPr dirty="0" sz="1900" spc="30" b="1">
                <a:latin typeface="Calibri"/>
                <a:cs typeface="Calibri"/>
              </a:rPr>
              <a:t> </a:t>
            </a:r>
            <a:r>
              <a:rPr dirty="0" sz="1900" spc="-5" b="1">
                <a:latin typeface="Calibri"/>
                <a:cs typeface="Calibri"/>
              </a:rPr>
              <a:t>de</a:t>
            </a:r>
            <a:r>
              <a:rPr dirty="0" sz="1900" spc="15" b="1">
                <a:latin typeface="Calibri"/>
                <a:cs typeface="Calibri"/>
              </a:rPr>
              <a:t> </a:t>
            </a:r>
            <a:r>
              <a:rPr dirty="0" sz="1900" spc="-10" b="1">
                <a:latin typeface="Calibri"/>
                <a:cs typeface="Calibri"/>
              </a:rPr>
              <a:t>estado:</a:t>
            </a:r>
            <a:r>
              <a:rPr dirty="0" sz="1900" spc="45" b="1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Dado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un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sistema </a:t>
            </a:r>
            <a:r>
              <a:rPr dirty="0" sz="1900" spc="-10">
                <a:latin typeface="Calibri"/>
                <a:cs typeface="Calibri"/>
              </a:rPr>
              <a:t> con</a:t>
            </a:r>
            <a:r>
              <a:rPr dirty="0" sz="1900" spc="-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variables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estado.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 </a:t>
            </a:r>
            <a:r>
              <a:rPr dirty="0" sz="1900" spc="-15">
                <a:latin typeface="Calibri"/>
                <a:cs typeface="Calibri"/>
              </a:rPr>
              <a:t>vector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de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estado</a:t>
            </a:r>
            <a:r>
              <a:rPr dirty="0" sz="1900" spc="-5">
                <a:latin typeface="Calibri"/>
                <a:cs typeface="Calibri"/>
              </a:rPr>
              <a:t> es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un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vector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conformado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por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N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elementos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que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representan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 </a:t>
            </a:r>
            <a:r>
              <a:rPr dirty="0" sz="1900" spc="-10">
                <a:latin typeface="Calibri"/>
                <a:cs typeface="Calibri"/>
              </a:rPr>
              <a:t>valor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cada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una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variables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estado</a:t>
            </a:r>
            <a:r>
              <a:rPr dirty="0" sz="1900" spc="-5">
                <a:latin typeface="Calibri"/>
                <a:cs typeface="Calibri"/>
              </a:rPr>
              <a:t> o 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estados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un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tiempo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t.</a:t>
            </a:r>
            <a:endParaRPr sz="1900">
              <a:latin typeface="Calibri"/>
              <a:cs typeface="Calibri"/>
            </a:endParaRPr>
          </a:p>
          <a:p>
            <a:pPr marL="304800" marR="297815" indent="-228600">
              <a:lnSpc>
                <a:spcPct val="80000"/>
              </a:lnSpc>
              <a:spcBef>
                <a:spcPts val="1000"/>
              </a:spcBef>
              <a:buFont typeface="Arial"/>
              <a:buChar char="•"/>
              <a:tabLst>
                <a:tab pos="304165" algn="l"/>
                <a:tab pos="304800" algn="l"/>
              </a:tabLst>
            </a:pPr>
            <a:r>
              <a:rPr dirty="0" sz="1900" spc="-10" b="1">
                <a:latin typeface="Calibri"/>
                <a:cs typeface="Calibri"/>
              </a:rPr>
              <a:t>Ecuación</a:t>
            </a:r>
            <a:r>
              <a:rPr dirty="0" sz="1900" spc="10" b="1">
                <a:latin typeface="Calibri"/>
                <a:cs typeface="Calibri"/>
              </a:rPr>
              <a:t> </a:t>
            </a:r>
            <a:r>
              <a:rPr dirty="0" sz="1900" spc="-5" b="1">
                <a:latin typeface="Calibri"/>
                <a:cs typeface="Calibri"/>
              </a:rPr>
              <a:t>de</a:t>
            </a:r>
            <a:r>
              <a:rPr dirty="0" sz="1900" spc="-10" b="1">
                <a:latin typeface="Calibri"/>
                <a:cs typeface="Calibri"/>
              </a:rPr>
              <a:t> estado:</a:t>
            </a:r>
            <a:r>
              <a:rPr dirty="0" sz="1900" spc="10" b="1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Representación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matemática</a:t>
            </a:r>
            <a:r>
              <a:rPr dirty="0" sz="1900" spc="-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que </a:t>
            </a:r>
            <a:r>
              <a:rPr dirty="0" sz="1900" spc="-10">
                <a:latin typeface="Calibri"/>
                <a:cs typeface="Calibri"/>
              </a:rPr>
              <a:t>relaciona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entradas </a:t>
            </a:r>
            <a:r>
              <a:rPr dirty="0" sz="1900" spc="-5">
                <a:latin typeface="Calibri"/>
                <a:cs typeface="Calibri"/>
              </a:rPr>
              <a:t> salidas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y</a:t>
            </a:r>
            <a:r>
              <a:rPr dirty="0" sz="1900" spc="-10">
                <a:latin typeface="Calibri"/>
                <a:cs typeface="Calibri"/>
              </a:rPr>
              <a:t> estados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en el </a:t>
            </a:r>
            <a:r>
              <a:rPr dirty="0" sz="1900" spc="-10">
                <a:latin typeface="Calibri"/>
                <a:cs typeface="Calibri"/>
              </a:rPr>
              <a:t>sistema.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2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92635" cy="6858000"/>
            <a:chOff x="0" y="0"/>
            <a:chExt cx="12192635" cy="6858000"/>
          </a:xfrm>
        </p:grpSpPr>
        <p:sp>
          <p:nvSpPr>
            <p:cNvPr id="3" name="object 3"/>
            <p:cNvSpPr/>
            <p:nvPr/>
          </p:nvSpPr>
          <p:spPr>
            <a:xfrm>
              <a:off x="0" y="6498335"/>
              <a:ext cx="12192000" cy="360045"/>
            </a:xfrm>
            <a:custGeom>
              <a:avLst/>
              <a:gdLst/>
              <a:ahLst/>
              <a:cxnLst/>
              <a:rect l="l" t="t" r="r" b="b"/>
              <a:pathLst>
                <a:path w="12192000" h="360045">
                  <a:moveTo>
                    <a:pt x="12192000" y="0"/>
                  </a:moveTo>
                  <a:lnTo>
                    <a:pt x="0" y="0"/>
                  </a:lnTo>
                  <a:lnTo>
                    <a:pt x="0" y="359663"/>
                  </a:lnTo>
                  <a:lnTo>
                    <a:pt x="12192000" y="359663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012168" y="0"/>
              <a:ext cx="180340" cy="1638300"/>
            </a:xfrm>
            <a:custGeom>
              <a:avLst/>
              <a:gdLst/>
              <a:ahLst/>
              <a:cxnLst/>
              <a:rect l="l" t="t" r="r" b="b"/>
              <a:pathLst>
                <a:path w="180340" h="1638300">
                  <a:moveTo>
                    <a:pt x="179844" y="0"/>
                  </a:moveTo>
                  <a:lnTo>
                    <a:pt x="0" y="0"/>
                  </a:lnTo>
                  <a:lnTo>
                    <a:pt x="0" y="1638300"/>
                  </a:lnTo>
                  <a:lnTo>
                    <a:pt x="179844" y="16383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CA00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2012168" y="1638300"/>
              <a:ext cx="180340" cy="5219700"/>
            </a:xfrm>
            <a:custGeom>
              <a:avLst/>
              <a:gdLst/>
              <a:ahLst/>
              <a:cxnLst/>
              <a:rect l="l" t="t" r="r" b="b"/>
              <a:pathLst>
                <a:path w="180340" h="5219700">
                  <a:moveTo>
                    <a:pt x="179844" y="0"/>
                  </a:moveTo>
                  <a:lnTo>
                    <a:pt x="0" y="0"/>
                  </a:lnTo>
                  <a:lnTo>
                    <a:pt x="0" y="5219700"/>
                  </a:lnTo>
                  <a:lnTo>
                    <a:pt x="179844" y="52197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7012" y="6498335"/>
              <a:ext cx="1798319" cy="359663"/>
            </a:xfrm>
            <a:prstGeom prst="rect">
              <a:avLst/>
            </a:prstGeom>
          </p:spPr>
        </p:pic>
      </p:grpSp>
      <p:sp>
        <p:nvSpPr>
          <p:cNvPr id="7" name="object 7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217170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Nociones</a:t>
            </a:r>
            <a:r>
              <a:rPr dirty="0" spc="-125"/>
              <a:t> </a:t>
            </a:r>
            <a:r>
              <a:rPr dirty="0" spc="-5"/>
              <a:t>básicas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7198" y="963240"/>
            <a:ext cx="10585450" cy="60579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0665" marR="508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0">
                <a:latin typeface="Calibri"/>
                <a:cs typeface="Calibri"/>
              </a:rPr>
              <a:t>Representación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diagrama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bloques </a:t>
            </a:r>
            <a:r>
              <a:rPr dirty="0" sz="2000" spc="-10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obtención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ecuación</a:t>
            </a:r>
            <a:r>
              <a:rPr dirty="0" sz="2000">
                <a:latin typeface="Calibri"/>
                <a:cs typeface="Calibri"/>
              </a:rPr>
              <a:t> de</a:t>
            </a:r>
            <a:r>
              <a:rPr dirty="0" sz="2000" spc="-10">
                <a:latin typeface="Calibri"/>
                <a:cs typeface="Calibri"/>
              </a:rPr>
              <a:t> estado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lineal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tiempo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68922" y="1744559"/>
            <a:ext cx="6048327" cy="2002459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803612" y="4072946"/>
            <a:ext cx="6041292" cy="20007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4222656" y="6205837"/>
            <a:ext cx="3608704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3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164655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Linealización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32609" y="1556404"/>
            <a:ext cx="5066922" cy="1743779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0278" y="3902625"/>
            <a:ext cx="5495062" cy="155574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685632" y="1561564"/>
            <a:ext cx="6128951" cy="201202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160394" y="3898379"/>
            <a:ext cx="5658210" cy="207574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4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164655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Linealización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664463" y="865632"/>
            <a:ext cx="10636250" cy="5401945"/>
            <a:chOff x="664463" y="865632"/>
            <a:chExt cx="10636250" cy="5401945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71712" y="1952625"/>
              <a:ext cx="4248516" cy="71437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81372" y="865632"/>
              <a:ext cx="6419087" cy="2989884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4463" y="3793236"/>
              <a:ext cx="4314443" cy="2456687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97462" y="4134226"/>
              <a:ext cx="5467714" cy="2133233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5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412559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Controlabilidad</a:t>
            </a:r>
            <a:r>
              <a:rPr dirty="0" spc="-20"/>
              <a:t> </a:t>
            </a:r>
            <a:r>
              <a:rPr dirty="0"/>
              <a:t>y</a:t>
            </a:r>
            <a:r>
              <a:rPr dirty="0" spc="-20"/>
              <a:t> </a:t>
            </a:r>
            <a:r>
              <a:rPr dirty="0" spc="-5"/>
              <a:t>observabilidad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72055" y="850391"/>
            <a:ext cx="7039355" cy="5443727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6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92635" cy="6858000"/>
            <a:chOff x="0" y="0"/>
            <a:chExt cx="12192635" cy="6858000"/>
          </a:xfrm>
        </p:grpSpPr>
        <p:sp>
          <p:nvSpPr>
            <p:cNvPr id="3" name="object 3"/>
            <p:cNvSpPr/>
            <p:nvPr/>
          </p:nvSpPr>
          <p:spPr>
            <a:xfrm>
              <a:off x="0" y="6498335"/>
              <a:ext cx="12192000" cy="360045"/>
            </a:xfrm>
            <a:custGeom>
              <a:avLst/>
              <a:gdLst/>
              <a:ahLst/>
              <a:cxnLst/>
              <a:rect l="l" t="t" r="r" b="b"/>
              <a:pathLst>
                <a:path w="12192000" h="360045">
                  <a:moveTo>
                    <a:pt x="12192000" y="0"/>
                  </a:moveTo>
                  <a:lnTo>
                    <a:pt x="0" y="0"/>
                  </a:lnTo>
                  <a:lnTo>
                    <a:pt x="0" y="359663"/>
                  </a:lnTo>
                  <a:lnTo>
                    <a:pt x="12192000" y="359663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012168" y="0"/>
              <a:ext cx="180340" cy="1638300"/>
            </a:xfrm>
            <a:custGeom>
              <a:avLst/>
              <a:gdLst/>
              <a:ahLst/>
              <a:cxnLst/>
              <a:rect l="l" t="t" r="r" b="b"/>
              <a:pathLst>
                <a:path w="180340" h="1638300">
                  <a:moveTo>
                    <a:pt x="179844" y="0"/>
                  </a:moveTo>
                  <a:lnTo>
                    <a:pt x="0" y="0"/>
                  </a:lnTo>
                  <a:lnTo>
                    <a:pt x="0" y="1638300"/>
                  </a:lnTo>
                  <a:lnTo>
                    <a:pt x="179844" y="16383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CA00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2012168" y="1638300"/>
              <a:ext cx="180340" cy="5219700"/>
            </a:xfrm>
            <a:custGeom>
              <a:avLst/>
              <a:gdLst/>
              <a:ahLst/>
              <a:cxnLst/>
              <a:rect l="l" t="t" r="r" b="b"/>
              <a:pathLst>
                <a:path w="180340" h="5219700">
                  <a:moveTo>
                    <a:pt x="179844" y="0"/>
                  </a:moveTo>
                  <a:lnTo>
                    <a:pt x="0" y="0"/>
                  </a:lnTo>
                  <a:lnTo>
                    <a:pt x="0" y="5219700"/>
                  </a:lnTo>
                  <a:lnTo>
                    <a:pt x="179844" y="52197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7012" y="6498335"/>
              <a:ext cx="1798319" cy="359663"/>
            </a:xfrm>
            <a:prstGeom prst="rect">
              <a:avLst/>
            </a:prstGeom>
          </p:spPr>
        </p:pic>
      </p:grpSp>
      <p:sp>
        <p:nvSpPr>
          <p:cNvPr id="7" name="object 7"/>
          <p:cNvSpPr/>
          <p:nvPr/>
        </p:nvSpPr>
        <p:spPr>
          <a:xfrm>
            <a:off x="0" y="7632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39"/>
                </a:lnTo>
                <a:lnTo>
                  <a:pt x="9000744" y="720839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67299" y="134184"/>
            <a:ext cx="20878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Consideraciones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7198" y="1873289"/>
            <a:ext cx="10833100" cy="3531235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240665" marR="5080" indent="-228600">
              <a:lnSpc>
                <a:spcPts val="2700"/>
              </a:lnSpc>
              <a:spcBef>
                <a:spcPts val="43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5">
                <a:latin typeface="Calibri"/>
                <a:cs typeface="Calibri"/>
              </a:rPr>
              <a:t>Si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un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sistema</a:t>
            </a:r>
            <a:r>
              <a:rPr dirty="0" sz="2500" spc="25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esta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completamente</a:t>
            </a:r>
            <a:r>
              <a:rPr dirty="0" sz="2500" spc="3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caracterizado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por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su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función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</a:t>
            </a:r>
            <a:r>
              <a:rPr dirty="0" sz="2500" spc="2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transferencia</a:t>
            </a:r>
            <a:r>
              <a:rPr dirty="0" sz="2500" spc="3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la </a:t>
            </a:r>
            <a:r>
              <a:rPr dirty="0" sz="2500" spc="-55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descripción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por</a:t>
            </a:r>
            <a:r>
              <a:rPr dirty="0" sz="2500" spc="-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variables</a:t>
            </a:r>
            <a:r>
              <a:rPr dirty="0" sz="2500" spc="-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estado</a:t>
            </a:r>
            <a:r>
              <a:rPr dirty="0" sz="2500">
                <a:latin typeface="Calibri"/>
                <a:cs typeface="Calibri"/>
              </a:rPr>
              <a:t> es</a:t>
            </a:r>
            <a:r>
              <a:rPr dirty="0" sz="2500" spc="-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controlable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 observable.</a:t>
            </a:r>
            <a:endParaRPr sz="2500">
              <a:latin typeface="Calibri"/>
              <a:cs typeface="Calibri"/>
            </a:endParaRPr>
          </a:p>
          <a:p>
            <a:pPr marL="240665" marR="372110" indent="-228600">
              <a:lnSpc>
                <a:spcPts val="2700"/>
              </a:lnSpc>
              <a:spcBef>
                <a:spcPts val="99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5">
                <a:latin typeface="Calibri"/>
                <a:cs typeface="Calibri"/>
              </a:rPr>
              <a:t>Si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>
                <a:latin typeface="Calibri"/>
                <a:cs typeface="Calibri"/>
              </a:rPr>
              <a:t>el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sistema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>
                <a:latin typeface="Calibri"/>
                <a:cs typeface="Calibri"/>
              </a:rPr>
              <a:t>es </a:t>
            </a:r>
            <a:r>
              <a:rPr dirty="0" sz="2500" spc="-10">
                <a:latin typeface="Calibri"/>
                <a:cs typeface="Calibri"/>
              </a:rPr>
              <a:t>controlable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observable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está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completamente</a:t>
            </a:r>
            <a:r>
              <a:rPr dirty="0" sz="2500" spc="4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caracterizado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por </a:t>
            </a:r>
            <a:r>
              <a:rPr dirty="0" sz="2500" spc="-550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G(s)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esta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se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puede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emplear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para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análisis</a:t>
            </a:r>
            <a:r>
              <a:rPr dirty="0" sz="2500" spc="-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diseño.</a:t>
            </a:r>
            <a:endParaRPr sz="2500">
              <a:latin typeface="Calibri"/>
              <a:cs typeface="Calibri"/>
            </a:endParaRPr>
          </a:p>
          <a:p>
            <a:pPr marL="240665" marR="147320" indent="-228600">
              <a:lnSpc>
                <a:spcPts val="2700"/>
              </a:lnSpc>
              <a:spcBef>
                <a:spcPts val="101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10">
                <a:latin typeface="Calibri"/>
                <a:cs typeface="Calibri"/>
              </a:rPr>
              <a:t>Una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función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racional</a:t>
            </a:r>
            <a:r>
              <a:rPr dirty="0" sz="2500">
                <a:latin typeface="Calibri"/>
                <a:cs typeface="Calibri"/>
              </a:rPr>
              <a:t> es </a:t>
            </a:r>
            <a:r>
              <a:rPr dirty="0" sz="2500" spc="-10">
                <a:latin typeface="Calibri"/>
                <a:cs typeface="Calibri"/>
              </a:rPr>
              <a:t>irreducible</a:t>
            </a:r>
            <a:r>
              <a:rPr dirty="0" sz="2500" spc="3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si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solo si</a:t>
            </a:r>
            <a:r>
              <a:rPr dirty="0" sz="250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no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hay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términos</a:t>
            </a:r>
            <a:r>
              <a:rPr dirty="0" sz="2500" spc="-10">
                <a:latin typeface="Calibri"/>
                <a:cs typeface="Calibri"/>
              </a:rPr>
              <a:t> comunes</a:t>
            </a:r>
            <a:r>
              <a:rPr dirty="0" sz="2500" spc="2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entre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los </a:t>
            </a:r>
            <a:r>
              <a:rPr dirty="0" sz="2500" spc="-55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polinomios</a:t>
            </a:r>
            <a:r>
              <a:rPr dirty="0" sz="2500" spc="-2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del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numerador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5">
                <a:latin typeface="Calibri"/>
                <a:cs typeface="Calibri"/>
              </a:rPr>
              <a:t>y </a:t>
            </a:r>
            <a:r>
              <a:rPr dirty="0" sz="2500" spc="-25">
                <a:latin typeface="Calibri"/>
                <a:cs typeface="Calibri"/>
              </a:rPr>
              <a:t>denominador,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20">
                <a:latin typeface="Calibri"/>
                <a:cs typeface="Calibri"/>
              </a:rPr>
              <a:t>excepto</a:t>
            </a:r>
            <a:r>
              <a:rPr dirty="0" sz="2500" spc="10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una</a:t>
            </a:r>
            <a:r>
              <a:rPr dirty="0" sz="2500" spc="1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constante.</a:t>
            </a:r>
            <a:endParaRPr sz="2500">
              <a:latin typeface="Calibri"/>
              <a:cs typeface="Calibri"/>
            </a:endParaRPr>
          </a:p>
          <a:p>
            <a:pPr algn="just" marL="240665" marR="558800" indent="-228600">
              <a:lnSpc>
                <a:spcPts val="2700"/>
              </a:lnSpc>
              <a:spcBef>
                <a:spcPts val="10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500" spc="-10">
                <a:latin typeface="Calibri"/>
                <a:cs typeface="Calibri"/>
              </a:rPr>
              <a:t>Un sistema </a:t>
            </a:r>
            <a:r>
              <a:rPr dirty="0" sz="2500" spc="-20">
                <a:latin typeface="Calibri"/>
                <a:cs typeface="Calibri"/>
              </a:rPr>
              <a:t>está </a:t>
            </a:r>
            <a:r>
              <a:rPr dirty="0" sz="2500" spc="-15">
                <a:latin typeface="Calibri"/>
                <a:cs typeface="Calibri"/>
              </a:rPr>
              <a:t>completamente </a:t>
            </a:r>
            <a:r>
              <a:rPr dirty="0" sz="2500" spc="-10">
                <a:latin typeface="Calibri"/>
                <a:cs typeface="Calibri"/>
              </a:rPr>
              <a:t>caracterizado </a:t>
            </a:r>
            <a:r>
              <a:rPr dirty="0" sz="2500" spc="-5">
                <a:latin typeface="Calibri"/>
                <a:cs typeface="Calibri"/>
              </a:rPr>
              <a:t>por su función de </a:t>
            </a:r>
            <a:r>
              <a:rPr dirty="0" sz="2500" spc="-15">
                <a:latin typeface="Calibri"/>
                <a:cs typeface="Calibri"/>
              </a:rPr>
              <a:t>transferencia </a:t>
            </a:r>
            <a:r>
              <a:rPr dirty="0" sz="2500" spc="-55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propia </a:t>
            </a:r>
            <a:r>
              <a:rPr dirty="0" sz="2500" spc="-5">
                <a:latin typeface="Calibri"/>
                <a:cs typeface="Calibri"/>
              </a:rPr>
              <a:t>e </a:t>
            </a:r>
            <a:r>
              <a:rPr dirty="0" sz="2500" spc="-10">
                <a:latin typeface="Calibri"/>
                <a:cs typeface="Calibri"/>
              </a:rPr>
              <a:t>irreducible G(s), </a:t>
            </a:r>
            <a:r>
              <a:rPr dirty="0" sz="2500" spc="-5">
                <a:latin typeface="Calibri"/>
                <a:cs typeface="Calibri"/>
              </a:rPr>
              <a:t>si </a:t>
            </a:r>
            <a:r>
              <a:rPr dirty="0" sz="2500">
                <a:latin typeface="Calibri"/>
                <a:cs typeface="Calibri"/>
              </a:rPr>
              <a:t>el </a:t>
            </a:r>
            <a:r>
              <a:rPr dirty="0" sz="2500" spc="-15">
                <a:latin typeface="Calibri"/>
                <a:cs typeface="Calibri"/>
              </a:rPr>
              <a:t>grado </a:t>
            </a:r>
            <a:r>
              <a:rPr dirty="0" sz="2500" spc="-5">
                <a:latin typeface="Calibri"/>
                <a:cs typeface="Calibri"/>
              </a:rPr>
              <a:t>de </a:t>
            </a:r>
            <a:r>
              <a:rPr dirty="0" sz="2500" spc="-20">
                <a:latin typeface="Calibri"/>
                <a:cs typeface="Calibri"/>
              </a:rPr>
              <a:t>esta </a:t>
            </a:r>
            <a:r>
              <a:rPr dirty="0" sz="2500">
                <a:latin typeface="Calibri"/>
                <a:cs typeface="Calibri"/>
              </a:rPr>
              <a:t>es </a:t>
            </a:r>
            <a:r>
              <a:rPr dirty="0" sz="2500" spc="-5">
                <a:latin typeface="Calibri"/>
                <a:cs typeface="Calibri"/>
              </a:rPr>
              <a:t>igual </a:t>
            </a:r>
            <a:r>
              <a:rPr dirty="0" sz="2500">
                <a:latin typeface="Calibri"/>
                <a:cs typeface="Calibri"/>
              </a:rPr>
              <a:t>al </a:t>
            </a:r>
            <a:r>
              <a:rPr dirty="0" sz="2500" spc="-10">
                <a:latin typeface="Calibri"/>
                <a:cs typeface="Calibri"/>
              </a:rPr>
              <a:t>número </a:t>
            </a:r>
            <a:r>
              <a:rPr dirty="0" sz="2500" spc="-5">
                <a:latin typeface="Calibri"/>
                <a:cs typeface="Calibri"/>
              </a:rPr>
              <a:t>de variables de </a:t>
            </a:r>
            <a:r>
              <a:rPr dirty="0" sz="2500" spc="-555">
                <a:latin typeface="Calibri"/>
                <a:cs typeface="Calibri"/>
              </a:rPr>
              <a:t> </a:t>
            </a:r>
            <a:r>
              <a:rPr dirty="0" sz="2500" spc="-15">
                <a:latin typeface="Calibri"/>
                <a:cs typeface="Calibri"/>
              </a:rPr>
              <a:t>estado</a:t>
            </a:r>
            <a:r>
              <a:rPr dirty="0" sz="2500" spc="-5">
                <a:latin typeface="Calibri"/>
                <a:cs typeface="Calibri"/>
              </a:rPr>
              <a:t> del</a:t>
            </a:r>
            <a:r>
              <a:rPr dirty="0" sz="2500" spc="5">
                <a:latin typeface="Calibri"/>
                <a:cs typeface="Calibri"/>
              </a:rPr>
              <a:t> </a:t>
            </a:r>
            <a:r>
              <a:rPr dirty="0" sz="2500" spc="-10">
                <a:latin typeface="Calibri"/>
                <a:cs typeface="Calibri"/>
              </a:rPr>
              <a:t>sistema.</a:t>
            </a:r>
            <a:endParaRPr sz="25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04215"/>
          </a:xfrm>
          <a:custGeom>
            <a:avLst/>
            <a:gdLst/>
            <a:ahLst/>
            <a:cxnLst/>
            <a:rect l="l" t="t" r="r" b="b"/>
            <a:pathLst>
              <a:path w="9001125" h="704215">
                <a:moveTo>
                  <a:pt x="9000744" y="0"/>
                </a:moveTo>
                <a:lnTo>
                  <a:pt x="0" y="0"/>
                </a:lnTo>
                <a:lnTo>
                  <a:pt x="0" y="704088"/>
                </a:lnTo>
                <a:lnTo>
                  <a:pt x="9000744" y="704088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299" y="111033"/>
            <a:ext cx="449834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Ejemplo</a:t>
            </a:r>
            <a:r>
              <a:rPr dirty="0" spc="-25"/>
              <a:t> </a:t>
            </a:r>
            <a:r>
              <a:rPr dirty="0" spc="-5"/>
              <a:t>de</a:t>
            </a:r>
            <a:r>
              <a:rPr dirty="0" spc="-15"/>
              <a:t> </a:t>
            </a:r>
            <a:r>
              <a:rPr dirty="0" spc="-5"/>
              <a:t>resolución</a:t>
            </a:r>
            <a:r>
              <a:rPr dirty="0" spc="-45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problema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6734" y="1639035"/>
            <a:ext cx="9942336" cy="388908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8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10"/>
              <a:t>Conversión</a:t>
            </a:r>
            <a:r>
              <a:rPr dirty="0" spc="-50"/>
              <a:t> </a:t>
            </a:r>
            <a:r>
              <a:rPr dirty="0" spc="-30"/>
              <a:t>D/A: </a:t>
            </a:r>
            <a:r>
              <a:rPr dirty="0" spc="-15"/>
              <a:t>Retenedores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Orden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retención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32903" y="1293875"/>
            <a:ext cx="3658159" cy="224303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93501" y="1310485"/>
            <a:ext cx="3569187" cy="220658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081176" y="1267062"/>
            <a:ext cx="3775219" cy="2228209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733550" y="3578478"/>
            <a:ext cx="1067435" cy="6838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marR="5080" indent="-254635">
              <a:lnSpc>
                <a:spcPct val="12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Orden</a:t>
            </a:r>
            <a:r>
              <a:rPr dirty="0" sz="1800" spc="-7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(ZOH)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503409" y="3587622"/>
            <a:ext cx="9994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5">
                <a:latin typeface="Calibri"/>
                <a:cs typeface="Calibri"/>
              </a:rPr>
              <a:t>P</a:t>
            </a:r>
            <a:r>
              <a:rPr dirty="0" sz="1800" spc="-5">
                <a:latin typeface="Calibri"/>
                <a:cs typeface="Calibri"/>
              </a:rPr>
              <a:t>o</a:t>
            </a:r>
            <a:r>
              <a:rPr dirty="0" sz="1800" spc="-10">
                <a:latin typeface="Calibri"/>
                <a:cs typeface="Calibri"/>
              </a:rPr>
              <a:t>l</a:t>
            </a:r>
            <a:r>
              <a:rPr dirty="0" sz="1800" spc="-5">
                <a:latin typeface="Calibri"/>
                <a:cs typeface="Calibri"/>
              </a:rPr>
              <a:t>inomial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23239" y="5414009"/>
            <a:ext cx="217665" cy="187706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3039110" y="5414009"/>
            <a:ext cx="606425" cy="187960"/>
          </a:xfrm>
          <a:custGeom>
            <a:avLst/>
            <a:gdLst/>
            <a:ahLst/>
            <a:cxnLst/>
            <a:rect l="l" t="t" r="r" b="b"/>
            <a:pathLst>
              <a:path w="606425" h="187960">
                <a:moveTo>
                  <a:pt x="546480" y="0"/>
                </a:moveTo>
                <a:lnTo>
                  <a:pt x="543813" y="7619"/>
                </a:lnTo>
                <a:lnTo>
                  <a:pt x="554672" y="12334"/>
                </a:lnTo>
                <a:lnTo>
                  <a:pt x="564006" y="18859"/>
                </a:lnTo>
                <a:lnTo>
                  <a:pt x="586390" y="62277"/>
                </a:lnTo>
                <a:lnTo>
                  <a:pt x="589152" y="92836"/>
                </a:lnTo>
                <a:lnTo>
                  <a:pt x="588462" y="109410"/>
                </a:lnTo>
                <a:lnTo>
                  <a:pt x="578103" y="149986"/>
                </a:lnTo>
                <a:lnTo>
                  <a:pt x="544067" y="180085"/>
                </a:lnTo>
                <a:lnTo>
                  <a:pt x="546480" y="187705"/>
                </a:lnTo>
                <a:lnTo>
                  <a:pt x="582306" y="166417"/>
                </a:lnTo>
                <a:lnTo>
                  <a:pt x="602472" y="127015"/>
                </a:lnTo>
                <a:lnTo>
                  <a:pt x="606298" y="93852"/>
                </a:lnTo>
                <a:lnTo>
                  <a:pt x="605323" y="76684"/>
                </a:lnTo>
                <a:lnTo>
                  <a:pt x="590803" y="32892"/>
                </a:lnTo>
                <a:lnTo>
                  <a:pt x="560050" y="4907"/>
                </a:lnTo>
                <a:lnTo>
                  <a:pt x="546480" y="0"/>
                </a:lnTo>
                <a:close/>
              </a:path>
              <a:path w="606425" h="187960">
                <a:moveTo>
                  <a:pt x="59943" y="0"/>
                </a:moveTo>
                <a:lnTo>
                  <a:pt x="24118" y="21341"/>
                </a:lnTo>
                <a:lnTo>
                  <a:pt x="3889" y="60801"/>
                </a:lnTo>
                <a:lnTo>
                  <a:pt x="0" y="93852"/>
                </a:lnTo>
                <a:lnTo>
                  <a:pt x="974" y="111095"/>
                </a:lnTo>
                <a:lnTo>
                  <a:pt x="15493" y="154939"/>
                </a:lnTo>
                <a:lnTo>
                  <a:pt x="46247" y="182800"/>
                </a:lnTo>
                <a:lnTo>
                  <a:pt x="59943" y="187705"/>
                </a:lnTo>
                <a:lnTo>
                  <a:pt x="62229" y="180085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59"/>
                </a:lnTo>
                <a:lnTo>
                  <a:pt x="17144" y="92836"/>
                </a:lnTo>
                <a:lnTo>
                  <a:pt x="17837" y="76860"/>
                </a:lnTo>
                <a:lnTo>
                  <a:pt x="28320" y="37337"/>
                </a:lnTo>
                <a:lnTo>
                  <a:pt x="62610" y="7619"/>
                </a:lnTo>
                <a:lnTo>
                  <a:pt x="599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62686" y="4542231"/>
            <a:ext cx="3548379" cy="1076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libri"/>
                <a:cs typeface="Calibri"/>
              </a:rPr>
              <a:t>Mantiene la señal </a:t>
            </a:r>
            <a:r>
              <a:rPr dirty="0" sz="1600" spc="-15">
                <a:latin typeface="Calibri"/>
                <a:cs typeface="Calibri"/>
              </a:rPr>
              <a:t>constante </a:t>
            </a:r>
            <a:r>
              <a:rPr dirty="0" sz="1600" spc="-5">
                <a:latin typeface="Calibri"/>
                <a:cs typeface="Calibri"/>
              </a:rPr>
              <a:t>e igual al 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último </a:t>
            </a:r>
            <a:r>
              <a:rPr dirty="0" sz="1600" spc="-10">
                <a:latin typeface="Calibri"/>
                <a:cs typeface="Calibri"/>
              </a:rPr>
              <a:t>valor </a:t>
            </a:r>
            <a:r>
              <a:rPr dirty="0" sz="1600" spc="-5">
                <a:latin typeface="Calibri"/>
                <a:cs typeface="Calibri"/>
              </a:rPr>
              <a:t>obtenido </a:t>
            </a:r>
            <a:r>
              <a:rPr dirty="0" sz="1600" spc="-10">
                <a:latin typeface="Calibri"/>
                <a:cs typeface="Calibri"/>
              </a:rPr>
              <a:t>hasta que </a:t>
            </a:r>
            <a:r>
              <a:rPr dirty="0" sz="1600" spc="-5">
                <a:latin typeface="Calibri"/>
                <a:cs typeface="Calibri"/>
              </a:rPr>
              <a:t>se calcula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nuevo.</a:t>
            </a:r>
            <a:endParaRPr sz="1600">
              <a:latin typeface="Calibri"/>
              <a:cs typeface="Calibri"/>
            </a:endParaRPr>
          </a:p>
          <a:p>
            <a:pPr marL="225425">
              <a:lnSpc>
                <a:spcPct val="100000"/>
              </a:lnSpc>
              <a:spcBef>
                <a:spcPts val="605"/>
              </a:spcBef>
              <a:tabLst>
                <a:tab pos="653415" algn="l"/>
                <a:tab pos="1339215" algn="l"/>
                <a:tab pos="2642870" algn="l"/>
              </a:tabLst>
            </a:pPr>
            <a:r>
              <a:rPr dirty="0" sz="1600" spc="-5">
                <a:latin typeface="Cambria Math"/>
                <a:cs typeface="Cambria Math"/>
              </a:rPr>
              <a:t>𝑓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25">
                <a:latin typeface="Cambria Math"/>
                <a:cs typeface="Cambria Math"/>
              </a:rPr>
              <a:t>𝑥</a:t>
            </a:r>
            <a:r>
              <a:rPr dirty="0" baseline="-14492" sz="1725" spc="37">
                <a:latin typeface="Cambria Math"/>
                <a:cs typeface="Cambria Math"/>
              </a:rPr>
              <a:t>𝑘	</a:t>
            </a:r>
            <a:r>
              <a:rPr dirty="0" sz="1600" spc="-5">
                <a:latin typeface="Cambria Math"/>
                <a:cs typeface="Cambria Math"/>
              </a:rPr>
              <a:t>𝑐𝑜𝑛</a:t>
            </a:r>
            <a:r>
              <a:rPr dirty="0" sz="1600" spc="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1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1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	𝑘</a:t>
            </a:r>
            <a:r>
              <a:rPr dirty="0" sz="1600" spc="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2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137152" y="3495547"/>
            <a:ext cx="7647940" cy="10509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42745" marR="5117465" indent="-349250">
              <a:lnSpc>
                <a:spcPct val="12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Primer</a:t>
            </a:r>
            <a:r>
              <a:rPr dirty="0" sz="1800" spc="-7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orden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(FOH)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965"/>
              </a:spcBef>
            </a:pPr>
            <a:r>
              <a:rPr dirty="0" sz="1600" spc="-10">
                <a:latin typeface="Calibri"/>
                <a:cs typeface="Calibri"/>
              </a:rPr>
              <a:t>Genera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5">
                <a:latin typeface="Calibri"/>
                <a:cs typeface="Calibri"/>
              </a:rPr>
              <a:t>recta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interpolación</a:t>
            </a:r>
            <a:r>
              <a:rPr dirty="0" sz="1600" spc="-10">
                <a:latin typeface="Calibri"/>
                <a:cs typeface="Calibri"/>
              </a:rPr>
              <a:t> entre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dos </a:t>
            </a:r>
            <a:r>
              <a:rPr dirty="0" sz="1600" spc="-15">
                <a:latin typeface="Calibri"/>
                <a:cs typeface="Calibri"/>
              </a:rPr>
              <a:t>valores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obtenidos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instantes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consecutivos: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854319" y="4751070"/>
            <a:ext cx="217677" cy="187706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708650" y="4687570"/>
            <a:ext cx="7708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38784" algn="l"/>
              </a:tabLst>
            </a:pPr>
            <a:r>
              <a:rPr dirty="0" sz="1600" spc="-5">
                <a:latin typeface="Cambria Math"/>
                <a:cs typeface="Cambria Math"/>
              </a:rPr>
              <a:t>𝑓</a:t>
            </a:r>
            <a:r>
              <a:rPr dirty="0" sz="1600" spc="3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452361" y="4783582"/>
            <a:ext cx="11493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125">
                <a:latin typeface="Cambria Math"/>
                <a:cs typeface="Cambria Math"/>
              </a:rPr>
              <a:t>𝑘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08723" y="4837684"/>
            <a:ext cx="809625" cy="13970"/>
          </a:xfrm>
          <a:custGeom>
            <a:avLst/>
            <a:gdLst/>
            <a:ahLst/>
            <a:cxnLst/>
            <a:rect l="l" t="t" r="r" b="b"/>
            <a:pathLst>
              <a:path w="809625" h="13970">
                <a:moveTo>
                  <a:pt x="809244" y="0"/>
                </a:moveTo>
                <a:lnTo>
                  <a:pt x="0" y="0"/>
                </a:lnTo>
                <a:lnTo>
                  <a:pt x="0" y="13716"/>
                </a:lnTo>
                <a:lnTo>
                  <a:pt x="809244" y="13716"/>
                </a:lnTo>
                <a:lnTo>
                  <a:pt x="8092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7138543" y="4823205"/>
            <a:ext cx="1460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670927" y="4751070"/>
            <a:ext cx="697865" cy="187960"/>
          </a:xfrm>
          <a:custGeom>
            <a:avLst/>
            <a:gdLst/>
            <a:ahLst/>
            <a:cxnLst/>
            <a:rect l="l" t="t" r="r" b="b"/>
            <a:pathLst>
              <a:path w="697865" h="187960">
                <a:moveTo>
                  <a:pt x="637794" y="0"/>
                </a:moveTo>
                <a:lnTo>
                  <a:pt x="635126" y="7619"/>
                </a:lnTo>
                <a:lnTo>
                  <a:pt x="645987" y="12334"/>
                </a:lnTo>
                <a:lnTo>
                  <a:pt x="655335" y="18859"/>
                </a:lnTo>
                <a:lnTo>
                  <a:pt x="677830" y="62293"/>
                </a:lnTo>
                <a:lnTo>
                  <a:pt x="680593" y="92963"/>
                </a:lnTo>
                <a:lnTo>
                  <a:pt x="679900" y="109537"/>
                </a:lnTo>
                <a:lnTo>
                  <a:pt x="669417" y="150113"/>
                </a:lnTo>
                <a:lnTo>
                  <a:pt x="635380" y="180085"/>
                </a:lnTo>
                <a:lnTo>
                  <a:pt x="637794" y="187705"/>
                </a:lnTo>
                <a:lnTo>
                  <a:pt x="673673" y="166417"/>
                </a:lnTo>
                <a:lnTo>
                  <a:pt x="693848" y="127126"/>
                </a:lnTo>
                <a:lnTo>
                  <a:pt x="697738" y="93979"/>
                </a:lnTo>
                <a:lnTo>
                  <a:pt x="696763" y="76737"/>
                </a:lnTo>
                <a:lnTo>
                  <a:pt x="682244" y="32892"/>
                </a:lnTo>
                <a:lnTo>
                  <a:pt x="651418" y="4907"/>
                </a:lnTo>
                <a:lnTo>
                  <a:pt x="637794" y="0"/>
                </a:lnTo>
                <a:close/>
              </a:path>
              <a:path w="697865" h="187960">
                <a:moveTo>
                  <a:pt x="59817" y="0"/>
                </a:moveTo>
                <a:lnTo>
                  <a:pt x="24062" y="21341"/>
                </a:lnTo>
                <a:lnTo>
                  <a:pt x="3841" y="60817"/>
                </a:lnTo>
                <a:lnTo>
                  <a:pt x="0" y="93979"/>
                </a:lnTo>
                <a:lnTo>
                  <a:pt x="954" y="111220"/>
                </a:lnTo>
                <a:lnTo>
                  <a:pt x="15367" y="154939"/>
                </a:lnTo>
                <a:lnTo>
                  <a:pt x="46174" y="182800"/>
                </a:lnTo>
                <a:lnTo>
                  <a:pt x="59817" y="187705"/>
                </a:lnTo>
                <a:lnTo>
                  <a:pt x="62229" y="180085"/>
                </a:lnTo>
                <a:lnTo>
                  <a:pt x="51536" y="175349"/>
                </a:lnTo>
                <a:lnTo>
                  <a:pt x="42306" y="168767"/>
                </a:lnTo>
                <a:lnTo>
                  <a:pt x="19907" y="124586"/>
                </a:lnTo>
                <a:lnTo>
                  <a:pt x="17145" y="92963"/>
                </a:lnTo>
                <a:lnTo>
                  <a:pt x="17835" y="76914"/>
                </a:lnTo>
                <a:lnTo>
                  <a:pt x="28194" y="37337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9668891" y="4751070"/>
            <a:ext cx="608330" cy="187960"/>
          </a:xfrm>
          <a:custGeom>
            <a:avLst/>
            <a:gdLst/>
            <a:ahLst/>
            <a:cxnLst/>
            <a:rect l="l" t="t" r="r" b="b"/>
            <a:pathLst>
              <a:path w="608329" h="187960">
                <a:moveTo>
                  <a:pt x="547877" y="0"/>
                </a:moveTo>
                <a:lnTo>
                  <a:pt x="545210" y="7619"/>
                </a:lnTo>
                <a:lnTo>
                  <a:pt x="556071" y="12334"/>
                </a:lnTo>
                <a:lnTo>
                  <a:pt x="565419" y="18859"/>
                </a:lnTo>
                <a:lnTo>
                  <a:pt x="587914" y="62293"/>
                </a:lnTo>
                <a:lnTo>
                  <a:pt x="590676" y="92963"/>
                </a:lnTo>
                <a:lnTo>
                  <a:pt x="589984" y="109537"/>
                </a:lnTo>
                <a:lnTo>
                  <a:pt x="579501" y="150113"/>
                </a:lnTo>
                <a:lnTo>
                  <a:pt x="545464" y="180085"/>
                </a:lnTo>
                <a:lnTo>
                  <a:pt x="547877" y="187705"/>
                </a:lnTo>
                <a:lnTo>
                  <a:pt x="583757" y="166417"/>
                </a:lnTo>
                <a:lnTo>
                  <a:pt x="603932" y="127126"/>
                </a:lnTo>
                <a:lnTo>
                  <a:pt x="607822" y="93979"/>
                </a:lnTo>
                <a:lnTo>
                  <a:pt x="606847" y="76737"/>
                </a:lnTo>
                <a:lnTo>
                  <a:pt x="592327" y="32892"/>
                </a:lnTo>
                <a:lnTo>
                  <a:pt x="561502" y="4907"/>
                </a:lnTo>
                <a:lnTo>
                  <a:pt x="547877" y="0"/>
                </a:lnTo>
                <a:close/>
              </a:path>
              <a:path w="608329" h="187960">
                <a:moveTo>
                  <a:pt x="59816" y="0"/>
                </a:moveTo>
                <a:lnTo>
                  <a:pt x="24062" y="21341"/>
                </a:lnTo>
                <a:lnTo>
                  <a:pt x="3841" y="60817"/>
                </a:lnTo>
                <a:lnTo>
                  <a:pt x="0" y="93979"/>
                </a:lnTo>
                <a:lnTo>
                  <a:pt x="954" y="111220"/>
                </a:lnTo>
                <a:lnTo>
                  <a:pt x="15366" y="154939"/>
                </a:lnTo>
                <a:lnTo>
                  <a:pt x="46174" y="182800"/>
                </a:lnTo>
                <a:lnTo>
                  <a:pt x="59816" y="187705"/>
                </a:lnTo>
                <a:lnTo>
                  <a:pt x="62229" y="180085"/>
                </a:lnTo>
                <a:lnTo>
                  <a:pt x="51536" y="175349"/>
                </a:lnTo>
                <a:lnTo>
                  <a:pt x="42306" y="168767"/>
                </a:lnTo>
                <a:lnTo>
                  <a:pt x="19907" y="124586"/>
                </a:lnTo>
                <a:lnTo>
                  <a:pt x="17144" y="92963"/>
                </a:lnTo>
                <a:lnTo>
                  <a:pt x="17835" y="76914"/>
                </a:lnTo>
                <a:lnTo>
                  <a:pt x="28193" y="37337"/>
                </a:lnTo>
                <a:lnTo>
                  <a:pt x="62483" y="7619"/>
                </a:lnTo>
                <a:lnTo>
                  <a:pt x="59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560566" y="4574794"/>
            <a:ext cx="3893820" cy="3816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8920">
              <a:lnSpc>
                <a:spcPts val="1405"/>
              </a:lnSpc>
              <a:spcBef>
                <a:spcPts val="95"/>
              </a:spcBef>
            </a:pPr>
            <a:r>
              <a:rPr dirty="0" baseline="10416" sz="2400" spc="44">
                <a:latin typeface="Cambria Math"/>
                <a:cs typeface="Cambria Math"/>
              </a:rPr>
              <a:t>𝑥</a:t>
            </a:r>
            <a:r>
              <a:rPr dirty="0" sz="1150" spc="30">
                <a:latin typeface="Cambria Math"/>
                <a:cs typeface="Cambria Math"/>
              </a:rPr>
              <a:t>𝑘+1</a:t>
            </a:r>
            <a:r>
              <a:rPr dirty="0" sz="1150" spc="125">
                <a:latin typeface="Cambria Math"/>
                <a:cs typeface="Cambria Math"/>
              </a:rPr>
              <a:t> </a:t>
            </a:r>
            <a:r>
              <a:rPr dirty="0" baseline="10416" sz="2400" spc="22">
                <a:latin typeface="Cambria Math"/>
                <a:cs typeface="Cambria Math"/>
              </a:rPr>
              <a:t>−𝑥</a:t>
            </a:r>
            <a:r>
              <a:rPr dirty="0" sz="1150" spc="15">
                <a:latin typeface="Cambria Math"/>
                <a:cs typeface="Cambria Math"/>
              </a:rPr>
              <a:t>𝑘</a:t>
            </a:r>
            <a:endParaRPr sz="1150">
              <a:latin typeface="Cambria Math"/>
              <a:cs typeface="Cambria Math"/>
            </a:endParaRPr>
          </a:p>
          <a:p>
            <a:pPr marL="50800">
              <a:lnSpc>
                <a:spcPts val="1405"/>
              </a:lnSpc>
              <a:tabLst>
                <a:tab pos="1177290" algn="l"/>
                <a:tab pos="1871980" algn="l"/>
                <a:tab pos="3175000" algn="l"/>
              </a:tabLst>
            </a:pPr>
            <a:r>
              <a:rPr dirty="0" sz="1600" spc="-5">
                <a:latin typeface="Cambria Math"/>
                <a:cs typeface="Cambria Math"/>
              </a:rPr>
              <a:t>+	𝑡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	𝑐𝑜𝑛</a:t>
            </a:r>
            <a:r>
              <a:rPr dirty="0" sz="1600" spc="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1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1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	𝑘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+ 1</a:t>
            </a:r>
            <a:r>
              <a:rPr dirty="0" sz="1600" spc="2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111752" y="5103114"/>
            <a:ext cx="7181850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95"/>
              </a:spcBef>
            </a:pPr>
            <a:r>
              <a:rPr dirty="0" sz="1600" spc="-5" b="1">
                <a:latin typeface="Calibri"/>
                <a:cs typeface="Calibri"/>
              </a:rPr>
              <a:t>Señales</a:t>
            </a:r>
            <a:r>
              <a:rPr dirty="0" sz="160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no</a:t>
            </a:r>
            <a:r>
              <a:rPr dirty="0" sz="1600" spc="1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causales</a:t>
            </a:r>
            <a:r>
              <a:rPr dirty="0" sz="1600" spc="-5">
                <a:latin typeface="Calibri"/>
                <a:cs typeface="Calibri"/>
              </a:rPr>
              <a:t>: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Para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realización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 real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necesario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conocer</a:t>
            </a:r>
            <a:r>
              <a:rPr dirty="0" sz="1600" spc="75">
                <a:latin typeface="Calibri"/>
                <a:cs typeface="Calibri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𝑥</a:t>
            </a:r>
            <a:r>
              <a:rPr dirty="0" baseline="-14492" sz="1725" spc="52">
                <a:latin typeface="Cambria Math"/>
                <a:cs typeface="Cambria Math"/>
              </a:rPr>
              <a:t>𝑘+1</a:t>
            </a:r>
            <a:r>
              <a:rPr dirty="0" sz="1600" spc="35">
                <a:latin typeface="Calibri"/>
                <a:cs typeface="Calibri"/>
              </a:rPr>
              <a:t>.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 </a:t>
            </a:r>
            <a:r>
              <a:rPr dirty="0" sz="1600" spc="-10">
                <a:latin typeface="Calibri"/>
                <a:cs typeface="Calibri"/>
              </a:rPr>
              <a:t>puede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aplicando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retardo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muestra:</a:t>
            </a:r>
            <a:endParaRPr sz="1600">
              <a:latin typeface="Calibri"/>
              <a:cs typeface="Calibri"/>
            </a:endParaRPr>
          </a:p>
        </p:txBody>
      </p:sp>
      <p:pic>
        <p:nvPicPr>
          <p:cNvPr id="22" name="object 2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740019" y="5820346"/>
            <a:ext cx="217677" cy="187744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5592826" y="5757164"/>
            <a:ext cx="7708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40690" algn="l"/>
              </a:tabLst>
            </a:pPr>
            <a:r>
              <a:rPr dirty="0" sz="1600" spc="-5">
                <a:latin typeface="Cambria Math"/>
                <a:cs typeface="Cambria Math"/>
              </a:rPr>
              <a:t>𝑓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36538" y="5853176"/>
            <a:ext cx="114935" cy="2032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150" spc="125">
                <a:latin typeface="Cambria Math"/>
                <a:cs typeface="Cambria Math"/>
              </a:rPr>
              <a:t>𝑘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694423" y="5906973"/>
            <a:ext cx="809625" cy="13970"/>
          </a:xfrm>
          <a:custGeom>
            <a:avLst/>
            <a:gdLst/>
            <a:ahLst/>
            <a:cxnLst/>
            <a:rect l="l" t="t" r="r" b="b"/>
            <a:pathLst>
              <a:path w="809625" h="13970">
                <a:moveTo>
                  <a:pt x="809244" y="0"/>
                </a:moveTo>
                <a:lnTo>
                  <a:pt x="0" y="0"/>
                </a:lnTo>
                <a:lnTo>
                  <a:pt x="0" y="13716"/>
                </a:lnTo>
                <a:lnTo>
                  <a:pt x="809244" y="13716"/>
                </a:lnTo>
                <a:lnTo>
                  <a:pt x="8092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7024243" y="5892800"/>
            <a:ext cx="1460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555103" y="5820346"/>
            <a:ext cx="697865" cy="187960"/>
          </a:xfrm>
          <a:custGeom>
            <a:avLst/>
            <a:gdLst/>
            <a:ahLst/>
            <a:cxnLst/>
            <a:rect l="l" t="t" r="r" b="b"/>
            <a:pathLst>
              <a:path w="697865" h="187960">
                <a:moveTo>
                  <a:pt x="637794" y="0"/>
                </a:moveTo>
                <a:lnTo>
                  <a:pt x="635126" y="7619"/>
                </a:lnTo>
                <a:lnTo>
                  <a:pt x="645987" y="12337"/>
                </a:lnTo>
                <a:lnTo>
                  <a:pt x="655335" y="18867"/>
                </a:lnTo>
                <a:lnTo>
                  <a:pt x="677830" y="62317"/>
                </a:lnTo>
                <a:lnTo>
                  <a:pt x="680593" y="92938"/>
                </a:lnTo>
                <a:lnTo>
                  <a:pt x="679900" y="109495"/>
                </a:lnTo>
                <a:lnTo>
                  <a:pt x="669417" y="150037"/>
                </a:lnTo>
                <a:lnTo>
                  <a:pt x="635380" y="180124"/>
                </a:lnTo>
                <a:lnTo>
                  <a:pt x="637794" y="187744"/>
                </a:lnTo>
                <a:lnTo>
                  <a:pt x="673673" y="166434"/>
                </a:lnTo>
                <a:lnTo>
                  <a:pt x="693848" y="127092"/>
                </a:lnTo>
                <a:lnTo>
                  <a:pt x="697738" y="93929"/>
                </a:lnTo>
                <a:lnTo>
                  <a:pt x="696763" y="76714"/>
                </a:lnTo>
                <a:lnTo>
                  <a:pt x="682244" y="32905"/>
                </a:lnTo>
                <a:lnTo>
                  <a:pt x="651418" y="4914"/>
                </a:lnTo>
                <a:lnTo>
                  <a:pt x="637794" y="0"/>
                </a:lnTo>
                <a:close/>
              </a:path>
              <a:path w="697865" h="187960">
                <a:moveTo>
                  <a:pt x="59817" y="0"/>
                </a:moveTo>
                <a:lnTo>
                  <a:pt x="24062" y="21368"/>
                </a:lnTo>
                <a:lnTo>
                  <a:pt x="3841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7" y="154939"/>
                </a:lnTo>
                <a:lnTo>
                  <a:pt x="46174" y="182836"/>
                </a:lnTo>
                <a:lnTo>
                  <a:pt x="59817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5" y="92938"/>
                </a:lnTo>
                <a:lnTo>
                  <a:pt x="17835" y="76920"/>
                </a:lnTo>
                <a:lnTo>
                  <a:pt x="28194" y="37363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554591" y="5820346"/>
            <a:ext cx="606425" cy="187960"/>
          </a:xfrm>
          <a:custGeom>
            <a:avLst/>
            <a:gdLst/>
            <a:ahLst/>
            <a:cxnLst/>
            <a:rect l="l" t="t" r="r" b="b"/>
            <a:pathLst>
              <a:path w="606425" h="187960">
                <a:moveTo>
                  <a:pt x="546353" y="0"/>
                </a:moveTo>
                <a:lnTo>
                  <a:pt x="543686" y="7619"/>
                </a:lnTo>
                <a:lnTo>
                  <a:pt x="554547" y="12337"/>
                </a:lnTo>
                <a:lnTo>
                  <a:pt x="563895" y="18867"/>
                </a:lnTo>
                <a:lnTo>
                  <a:pt x="586390" y="62317"/>
                </a:lnTo>
                <a:lnTo>
                  <a:pt x="589152" y="92938"/>
                </a:lnTo>
                <a:lnTo>
                  <a:pt x="588460" y="109495"/>
                </a:lnTo>
                <a:lnTo>
                  <a:pt x="577976" y="150037"/>
                </a:lnTo>
                <a:lnTo>
                  <a:pt x="543940" y="180124"/>
                </a:lnTo>
                <a:lnTo>
                  <a:pt x="546353" y="187744"/>
                </a:lnTo>
                <a:lnTo>
                  <a:pt x="582233" y="166434"/>
                </a:lnTo>
                <a:lnTo>
                  <a:pt x="602408" y="127092"/>
                </a:lnTo>
                <a:lnTo>
                  <a:pt x="606298" y="93929"/>
                </a:lnTo>
                <a:lnTo>
                  <a:pt x="605323" y="76714"/>
                </a:lnTo>
                <a:lnTo>
                  <a:pt x="590803" y="32905"/>
                </a:lnTo>
                <a:lnTo>
                  <a:pt x="559978" y="4914"/>
                </a:lnTo>
                <a:lnTo>
                  <a:pt x="546353" y="0"/>
                </a:lnTo>
                <a:close/>
              </a:path>
              <a:path w="606425" h="187960">
                <a:moveTo>
                  <a:pt x="59816" y="0"/>
                </a:moveTo>
                <a:lnTo>
                  <a:pt x="24062" y="21368"/>
                </a:lnTo>
                <a:lnTo>
                  <a:pt x="3841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6" y="154939"/>
                </a:lnTo>
                <a:lnTo>
                  <a:pt x="46174" y="182836"/>
                </a:lnTo>
                <a:lnTo>
                  <a:pt x="59816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4" y="92938"/>
                </a:lnTo>
                <a:lnTo>
                  <a:pt x="17835" y="76920"/>
                </a:lnTo>
                <a:lnTo>
                  <a:pt x="28193" y="37363"/>
                </a:lnTo>
                <a:lnTo>
                  <a:pt x="62483" y="7619"/>
                </a:lnTo>
                <a:lnTo>
                  <a:pt x="59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446265" y="5644388"/>
            <a:ext cx="3893820" cy="3816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8285">
              <a:lnSpc>
                <a:spcPts val="1405"/>
              </a:lnSpc>
              <a:spcBef>
                <a:spcPts val="95"/>
              </a:spcBef>
            </a:pPr>
            <a:r>
              <a:rPr dirty="0" baseline="10416" sz="2400" spc="37">
                <a:latin typeface="Cambria Math"/>
                <a:cs typeface="Cambria Math"/>
              </a:rPr>
              <a:t>𝑥</a:t>
            </a:r>
            <a:r>
              <a:rPr dirty="0" sz="1150" spc="25">
                <a:latin typeface="Cambria Math"/>
                <a:cs typeface="Cambria Math"/>
              </a:rPr>
              <a:t>𝑘</a:t>
            </a:r>
            <a:r>
              <a:rPr dirty="0" sz="1150" spc="160">
                <a:latin typeface="Cambria Math"/>
                <a:cs typeface="Cambria Math"/>
              </a:rPr>
              <a:t> </a:t>
            </a:r>
            <a:r>
              <a:rPr dirty="0" baseline="10416" sz="2400" spc="30">
                <a:latin typeface="Cambria Math"/>
                <a:cs typeface="Cambria Math"/>
              </a:rPr>
              <a:t>−𝑥</a:t>
            </a:r>
            <a:r>
              <a:rPr dirty="0" sz="1150" spc="20">
                <a:latin typeface="Cambria Math"/>
                <a:cs typeface="Cambria Math"/>
              </a:rPr>
              <a:t>𝑘−1</a:t>
            </a:r>
            <a:endParaRPr sz="1150">
              <a:latin typeface="Cambria Math"/>
              <a:cs typeface="Cambria Math"/>
            </a:endParaRPr>
          </a:p>
          <a:p>
            <a:pPr marL="50800">
              <a:lnSpc>
                <a:spcPts val="1405"/>
              </a:lnSpc>
              <a:tabLst>
                <a:tab pos="1175385" algn="l"/>
                <a:tab pos="1871980" algn="l"/>
                <a:tab pos="3175000" algn="l"/>
              </a:tabLst>
            </a:pPr>
            <a:r>
              <a:rPr dirty="0" sz="1600" spc="-5">
                <a:latin typeface="Cambria Math"/>
                <a:cs typeface="Cambria Math"/>
              </a:rPr>
              <a:t>+	𝑡</a:t>
            </a:r>
            <a:r>
              <a:rPr dirty="0" sz="1600" spc="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	𝑐𝑜𝑛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1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1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	𝑘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29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30" name="object 3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92635" cy="6858000"/>
            <a:chOff x="0" y="0"/>
            <a:chExt cx="12192635" cy="6858000"/>
          </a:xfrm>
        </p:grpSpPr>
        <p:sp>
          <p:nvSpPr>
            <p:cNvPr id="3" name="object 3"/>
            <p:cNvSpPr/>
            <p:nvPr/>
          </p:nvSpPr>
          <p:spPr>
            <a:xfrm>
              <a:off x="0" y="6498335"/>
              <a:ext cx="12192000" cy="360045"/>
            </a:xfrm>
            <a:custGeom>
              <a:avLst/>
              <a:gdLst/>
              <a:ahLst/>
              <a:cxnLst/>
              <a:rect l="l" t="t" r="r" b="b"/>
              <a:pathLst>
                <a:path w="12192000" h="360045">
                  <a:moveTo>
                    <a:pt x="12192000" y="0"/>
                  </a:moveTo>
                  <a:lnTo>
                    <a:pt x="0" y="0"/>
                  </a:lnTo>
                  <a:lnTo>
                    <a:pt x="0" y="359663"/>
                  </a:lnTo>
                  <a:lnTo>
                    <a:pt x="12192000" y="359663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012168" y="0"/>
              <a:ext cx="180340" cy="1638300"/>
            </a:xfrm>
            <a:custGeom>
              <a:avLst/>
              <a:gdLst/>
              <a:ahLst/>
              <a:cxnLst/>
              <a:rect l="l" t="t" r="r" b="b"/>
              <a:pathLst>
                <a:path w="180340" h="1638300">
                  <a:moveTo>
                    <a:pt x="179844" y="0"/>
                  </a:moveTo>
                  <a:lnTo>
                    <a:pt x="0" y="0"/>
                  </a:lnTo>
                  <a:lnTo>
                    <a:pt x="0" y="1638300"/>
                  </a:lnTo>
                  <a:lnTo>
                    <a:pt x="179844" y="16383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CA00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2012168" y="1638300"/>
              <a:ext cx="180340" cy="5219700"/>
            </a:xfrm>
            <a:custGeom>
              <a:avLst/>
              <a:gdLst/>
              <a:ahLst/>
              <a:cxnLst/>
              <a:rect l="l" t="t" r="r" b="b"/>
              <a:pathLst>
                <a:path w="180340" h="5219700">
                  <a:moveTo>
                    <a:pt x="179844" y="0"/>
                  </a:moveTo>
                  <a:lnTo>
                    <a:pt x="0" y="0"/>
                  </a:lnTo>
                  <a:lnTo>
                    <a:pt x="0" y="5219700"/>
                  </a:lnTo>
                  <a:lnTo>
                    <a:pt x="179844" y="5219700"/>
                  </a:lnTo>
                  <a:lnTo>
                    <a:pt x="1798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7012" y="6498335"/>
              <a:ext cx="1798319" cy="359663"/>
            </a:xfrm>
            <a:prstGeom prst="rect">
              <a:avLst/>
            </a:prstGeom>
          </p:spPr>
        </p:pic>
      </p:grpSp>
      <p:sp>
        <p:nvSpPr>
          <p:cNvPr id="7" name="object 7"/>
          <p:cNvSpPr/>
          <p:nvPr/>
        </p:nvSpPr>
        <p:spPr>
          <a:xfrm>
            <a:off x="0" y="0"/>
            <a:ext cx="9001125" cy="715010"/>
          </a:xfrm>
          <a:custGeom>
            <a:avLst/>
            <a:gdLst/>
            <a:ahLst/>
            <a:cxnLst/>
            <a:rect l="l" t="t" r="r" b="b"/>
            <a:pathLst>
              <a:path w="9001125" h="715010">
                <a:moveTo>
                  <a:pt x="9000744" y="0"/>
                </a:moveTo>
                <a:lnTo>
                  <a:pt x="0" y="0"/>
                </a:lnTo>
                <a:lnTo>
                  <a:pt x="0" y="714755"/>
                </a:lnTo>
                <a:lnTo>
                  <a:pt x="9000744" y="714755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67299" y="121424"/>
            <a:ext cx="449834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Ejemplo</a:t>
            </a:r>
            <a:r>
              <a:rPr dirty="0" spc="-25"/>
              <a:t> </a:t>
            </a:r>
            <a:r>
              <a:rPr dirty="0" spc="-5"/>
              <a:t>de</a:t>
            </a:r>
            <a:r>
              <a:rPr dirty="0" spc="-15"/>
              <a:t> </a:t>
            </a:r>
            <a:r>
              <a:rPr dirty="0" spc="-5"/>
              <a:t>resolución</a:t>
            </a:r>
            <a:r>
              <a:rPr dirty="0" spc="-45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problema</a:t>
            </a:r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90359" y="1011448"/>
            <a:ext cx="6211787" cy="2927554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94996" y="4237337"/>
            <a:ext cx="6809756" cy="190718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16290" y="3949433"/>
            <a:ext cx="3561715" cy="10922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28765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Calibri"/>
                <a:cs typeface="Calibri"/>
              </a:rPr>
              <a:t>©2022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Autor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J.</a:t>
            </a:r>
            <a:r>
              <a:rPr dirty="0" sz="1000" spc="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Espinosa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Enrique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Hernández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Balaguera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15">
                <a:latin typeface="Calibri"/>
                <a:cs typeface="Calibri"/>
              </a:rPr>
              <a:t>Algunos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1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10">
                <a:latin typeface="Calibri"/>
                <a:cs typeface="Calibri"/>
              </a:rPr>
              <a:t>Este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documento</a:t>
            </a:r>
            <a:r>
              <a:rPr dirty="0" sz="1000" spc="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distribuye bajo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licencia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Internacional”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Creative</a:t>
            </a:r>
            <a:r>
              <a:rPr dirty="0" sz="1000" spc="3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10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35030" y="6615112"/>
            <a:ext cx="79883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Control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Discreto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63830" y="6615112"/>
            <a:ext cx="1492885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Máster</a:t>
            </a:r>
            <a:r>
              <a:rPr dirty="0" sz="900" spc="-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en</a:t>
            </a:r>
            <a:r>
              <a:rPr dirty="0" sz="900" spc="-2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Ingeniería</a:t>
            </a:r>
            <a:r>
              <a:rPr dirty="0" sz="900" spc="1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Industrial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762206" y="6615112"/>
            <a:ext cx="147320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9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25"/>
              <a:t>Ventajas</a:t>
            </a:r>
            <a:r>
              <a:rPr dirty="0" spc="15"/>
              <a:t> </a:t>
            </a:r>
            <a:r>
              <a:rPr dirty="0"/>
              <a:t>e</a:t>
            </a:r>
            <a:r>
              <a:rPr dirty="0" spc="-5"/>
              <a:t> </a:t>
            </a:r>
            <a:r>
              <a:rPr dirty="0" spc="-15"/>
              <a:t>inconvenientes</a:t>
            </a:r>
            <a:r>
              <a:rPr dirty="0" spc="-5"/>
              <a:t> </a:t>
            </a:r>
            <a:r>
              <a:rPr dirty="0"/>
              <a:t>del </a:t>
            </a:r>
            <a:r>
              <a:rPr dirty="0" spc="-10"/>
              <a:t>control</a:t>
            </a:r>
            <a:r>
              <a:rPr dirty="0" spc="-25"/>
              <a:t> </a:t>
            </a:r>
            <a:r>
              <a:rPr dirty="0" spc="-10"/>
              <a:t>digital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3" name="object 3"/>
          <p:cNvSpPr txBox="1"/>
          <p:nvPr/>
        </p:nvSpPr>
        <p:spPr>
          <a:xfrm>
            <a:off x="373786" y="1396365"/>
            <a:ext cx="11346180" cy="473837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241300" marR="114300" indent="-228600">
              <a:lnSpc>
                <a:spcPts val="1540"/>
              </a:lnSpc>
              <a:spcBef>
                <a:spcPts val="459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Precisión</a:t>
            </a:r>
            <a:r>
              <a:rPr dirty="0" sz="1600" spc="-5" b="1">
                <a:latin typeface="Calibri"/>
                <a:cs typeface="Calibri"/>
              </a:rPr>
              <a:t>: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usan</a:t>
            </a:r>
            <a:r>
              <a:rPr dirty="0" sz="1600" spc="-10">
                <a:latin typeface="Calibri"/>
                <a:cs typeface="Calibri"/>
              </a:rPr>
              <a:t> representaciones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digitales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longitud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finita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(cuantificada)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reales.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cuantificación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implica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5">
                <a:latin typeface="Calibri"/>
                <a:cs typeface="Calibri"/>
              </a:rPr>
              <a:t>error 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representación,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pero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menor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degradación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pueden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sufrir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analógicas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(derivas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temperatura,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15">
                <a:latin typeface="Calibri"/>
                <a:cs typeface="Calibri"/>
              </a:rPr>
              <a:t>paso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del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tiempo,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sensibilidad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 ruido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eléctrico,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etc.).</a:t>
            </a:r>
            <a:endParaRPr sz="1600">
              <a:latin typeface="Calibri"/>
              <a:cs typeface="Calibri"/>
            </a:endParaRPr>
          </a:p>
          <a:p>
            <a:pPr marL="241300" marR="87630" indent="-228600">
              <a:lnSpc>
                <a:spcPct val="8010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Errores</a:t>
            </a:r>
            <a:r>
              <a:rPr dirty="0" u="sng" sz="1600" spc="2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600" spc="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realización</a:t>
            </a:r>
            <a:r>
              <a:rPr dirty="0" sz="1600" spc="-5" b="1">
                <a:latin typeface="Calibri"/>
                <a:cs typeface="Calibri"/>
              </a:rPr>
              <a:t>:</a:t>
            </a:r>
            <a:r>
              <a:rPr dirty="0" sz="1600" spc="-25" b="1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Trabajar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digitales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implica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realizar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operaciones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aritméticas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valores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almacenados. </a:t>
            </a:r>
            <a:r>
              <a:rPr dirty="0" sz="1600" spc="-10">
                <a:latin typeface="Calibri"/>
                <a:cs typeface="Calibri"/>
              </a:rPr>
              <a:t>Los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errores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debido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representación</a:t>
            </a:r>
            <a:r>
              <a:rPr dirty="0" sz="1600" spc="5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 son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despreciables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frente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 </a:t>
            </a:r>
            <a:r>
              <a:rPr dirty="0" sz="1600" spc="-10">
                <a:latin typeface="Calibri"/>
                <a:cs typeface="Calibri"/>
              </a:rPr>
              <a:t>procesamiento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analógico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(circuitos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realizados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 </a:t>
            </a:r>
            <a:r>
              <a:rPr dirty="0" sz="1600" spc="-10">
                <a:latin typeface="Calibri"/>
                <a:cs typeface="Calibri"/>
              </a:rPr>
              <a:t> componentes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eléctricos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–R,L,C-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valores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reales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distintos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los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ideales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usados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diseño.</a:t>
            </a:r>
            <a:endParaRPr sz="1600">
              <a:latin typeface="Calibri"/>
              <a:cs typeface="Calibri"/>
            </a:endParaRPr>
          </a:p>
          <a:p>
            <a:pPr marL="241300" marR="5080" indent="-228600">
              <a:lnSpc>
                <a:spcPct val="80000"/>
              </a:lnSpc>
              <a:spcBef>
                <a:spcPts val="101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Flexibilidad</a:t>
            </a:r>
            <a:r>
              <a:rPr dirty="0" sz="1600" spc="-5" b="1">
                <a:latin typeface="Calibri"/>
                <a:cs typeface="Calibri"/>
              </a:rPr>
              <a:t>:</a:t>
            </a:r>
            <a:r>
              <a:rPr dirty="0" sz="1600" spc="25" b="1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Los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controladores</a:t>
            </a:r>
            <a:r>
              <a:rPr dirty="0" sz="1600" spc="8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son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realizaciones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software.</a:t>
            </a:r>
            <a:r>
              <a:rPr dirty="0" sz="1600" spc="6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modificación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controladores</a:t>
            </a:r>
            <a:r>
              <a:rPr dirty="0" sz="1600" spc="7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una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reprogramación. 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Frente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ello,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controlador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analógico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</a:t>
            </a:r>
            <a:r>
              <a:rPr dirty="0" sz="1600" spc="-5">
                <a:latin typeface="Calibri"/>
                <a:cs typeface="Calibri"/>
              </a:rPr>
              <a:t> 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hardware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modificación</a:t>
            </a:r>
            <a:r>
              <a:rPr dirty="0" sz="1600" spc="-10">
                <a:latin typeface="Calibri"/>
                <a:cs typeface="Calibri"/>
              </a:rPr>
              <a:t> puede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implicar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rediseño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construcción</a:t>
            </a:r>
            <a:r>
              <a:rPr dirty="0" sz="1600" spc="10">
                <a:latin typeface="Calibri"/>
                <a:cs typeface="Calibri"/>
              </a:rPr>
              <a:t> desde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cero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nuevo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25">
                <a:latin typeface="Calibri"/>
                <a:cs typeface="Calibri"/>
              </a:rPr>
              <a:t>controlador.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Además,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una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ley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compleja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suele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resultar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mucho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más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sencilla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SW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fabricar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25">
                <a:latin typeface="Calibri"/>
                <a:cs typeface="Calibri"/>
              </a:rPr>
              <a:t>el 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HW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realice.</a:t>
            </a:r>
            <a:endParaRPr sz="1600">
              <a:latin typeface="Calibri"/>
              <a:cs typeface="Calibri"/>
            </a:endParaRPr>
          </a:p>
          <a:p>
            <a:pPr marL="241300" marR="138430" indent="-228600">
              <a:lnSpc>
                <a:spcPts val="1540"/>
              </a:lnSpc>
              <a:spcBef>
                <a:spcPts val="98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Velocidad</a:t>
            </a:r>
            <a:r>
              <a:rPr dirty="0" sz="1600" spc="-15" b="1">
                <a:latin typeface="Calibri"/>
                <a:cs typeface="Calibri"/>
              </a:rPr>
              <a:t>: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controlador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analógico,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teoría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20">
                <a:latin typeface="Calibri"/>
                <a:cs typeface="Calibri"/>
              </a:rPr>
              <a:t>será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siempre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más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rápida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discreto.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obstante,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avance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computadores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5">
                <a:latin typeface="Calibri"/>
                <a:cs typeface="Calibri"/>
              </a:rPr>
              <a:t>mejora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velocidad 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proceso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hecho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velocidad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controladores 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digitales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equiparable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 </a:t>
            </a:r>
            <a:r>
              <a:rPr dirty="0" sz="1600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 analógicos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(continuos)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determinadas</a:t>
            </a:r>
            <a:r>
              <a:rPr dirty="0" sz="1600" spc="-5">
                <a:latin typeface="Calibri"/>
                <a:cs typeface="Calibri"/>
              </a:rPr>
              <a:t> aplicaciones.</a:t>
            </a:r>
            <a:endParaRPr sz="1600">
              <a:latin typeface="Calibri"/>
              <a:cs typeface="Calibri"/>
            </a:endParaRPr>
          </a:p>
          <a:p>
            <a:pPr marL="241300" marR="327660" indent="-228600">
              <a:lnSpc>
                <a:spcPts val="1540"/>
              </a:lnSpc>
              <a:spcBef>
                <a:spcPts val="98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Transmisión</a:t>
            </a:r>
            <a:r>
              <a:rPr dirty="0" u="sng" sz="1600" spc="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600" spc="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datos</a:t>
            </a:r>
            <a:r>
              <a:rPr dirty="0" sz="1600" spc="-10" b="1">
                <a:latin typeface="Calibri"/>
                <a:cs typeface="Calibri"/>
              </a:rPr>
              <a:t>:</a:t>
            </a:r>
            <a:r>
              <a:rPr dirty="0" sz="1600" spc="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transmisión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datos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grandes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distancias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puede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llevar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cabo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formato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gran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velocidad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por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tanto</a:t>
            </a:r>
            <a:r>
              <a:rPr dirty="0" sz="1600" spc="-5">
                <a:latin typeface="Calibri"/>
                <a:cs typeface="Calibri"/>
              </a:rPr>
              <a:t> sin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introducir </a:t>
            </a:r>
            <a:r>
              <a:rPr dirty="0" sz="1600" spc="-15">
                <a:latin typeface="Calibri"/>
                <a:cs typeface="Calibri"/>
              </a:rPr>
              <a:t>retrasos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dinámicos,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así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analógicos.</a:t>
            </a:r>
            <a:endParaRPr sz="1600">
              <a:latin typeface="Calibri"/>
              <a:cs typeface="Calibri"/>
            </a:endParaRPr>
          </a:p>
          <a:p>
            <a:pPr algn="just" marL="241300" marR="666115" indent="-228600">
              <a:lnSpc>
                <a:spcPts val="1540"/>
              </a:lnSpc>
              <a:spcBef>
                <a:spcPts val="10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Potencia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 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transmisión</a:t>
            </a:r>
            <a:r>
              <a:rPr dirty="0" sz="1600" spc="-5" b="1">
                <a:latin typeface="Calibri"/>
                <a:cs typeface="Calibri"/>
              </a:rPr>
              <a:t>: </a:t>
            </a:r>
            <a:r>
              <a:rPr dirty="0" sz="1600" spc="-5">
                <a:latin typeface="Calibri"/>
                <a:cs typeface="Calibri"/>
              </a:rPr>
              <a:t>La potencia necesaria </a:t>
            </a:r>
            <a:r>
              <a:rPr dirty="0" sz="1600" spc="-15">
                <a:latin typeface="Calibri"/>
                <a:cs typeface="Calibri"/>
              </a:rPr>
              <a:t>para </a:t>
            </a:r>
            <a:r>
              <a:rPr dirty="0" sz="1600" spc="-10">
                <a:latin typeface="Calibri"/>
                <a:cs typeface="Calibri"/>
              </a:rPr>
              <a:t>trasmitir datos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5">
                <a:latin typeface="Calibri"/>
                <a:cs typeface="Calibri"/>
              </a:rPr>
              <a:t>forma </a:t>
            </a:r>
            <a:r>
              <a:rPr dirty="0" sz="1600" spc="-5">
                <a:latin typeface="Calibri"/>
                <a:cs typeface="Calibri"/>
              </a:rPr>
              <a:t>fiable es mucho </a:t>
            </a:r>
            <a:r>
              <a:rPr dirty="0" sz="1600" spc="-10">
                <a:latin typeface="Calibri"/>
                <a:cs typeface="Calibri"/>
              </a:rPr>
              <a:t>menor </a:t>
            </a:r>
            <a:r>
              <a:rPr dirty="0" sz="1600" spc="-5">
                <a:latin typeface="Calibri"/>
                <a:cs typeface="Calibri"/>
              </a:rPr>
              <a:t>en </a:t>
            </a:r>
            <a:r>
              <a:rPr dirty="0" sz="1600" spc="-10">
                <a:latin typeface="Calibri"/>
                <a:cs typeface="Calibri"/>
              </a:rPr>
              <a:t>sistemas </a:t>
            </a:r>
            <a:r>
              <a:rPr dirty="0" sz="1600" spc="-5">
                <a:latin typeface="Calibri"/>
                <a:cs typeface="Calibri"/>
              </a:rPr>
              <a:t>digitales </a:t>
            </a:r>
            <a:r>
              <a:rPr dirty="0" sz="1600" spc="-10">
                <a:latin typeface="Calibri"/>
                <a:cs typeface="Calibri"/>
              </a:rPr>
              <a:t>que </a:t>
            </a:r>
            <a:r>
              <a:rPr dirty="0" sz="1600" spc="-5">
                <a:latin typeface="Calibri"/>
                <a:cs typeface="Calibri"/>
              </a:rPr>
              <a:t> analógicos, </a:t>
            </a:r>
            <a:r>
              <a:rPr dirty="0" sz="1600" spc="-10">
                <a:latin typeface="Calibri"/>
                <a:cs typeface="Calibri"/>
              </a:rPr>
              <a:t>evitando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5">
                <a:latin typeface="Calibri"/>
                <a:cs typeface="Calibri"/>
              </a:rPr>
              <a:t>esta forma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generación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perturbaciones </a:t>
            </a:r>
            <a:r>
              <a:rPr dirty="0" sz="1600" spc="-5">
                <a:latin typeface="Calibri"/>
                <a:cs typeface="Calibri"/>
              </a:rPr>
              <a:t>y </a:t>
            </a:r>
            <a:r>
              <a:rPr dirty="0" sz="1600" spc="-10">
                <a:latin typeface="Calibri"/>
                <a:cs typeface="Calibri"/>
              </a:rPr>
              <a:t>mejorando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5">
                <a:latin typeface="Calibri"/>
                <a:cs typeface="Calibri"/>
              </a:rPr>
              <a:t>robustez frente </a:t>
            </a:r>
            <a:r>
              <a:rPr dirty="0" sz="1600" spc="-5">
                <a:latin typeface="Calibri"/>
                <a:cs typeface="Calibri"/>
              </a:rPr>
              <a:t>al ruido a </a:t>
            </a:r>
            <a:r>
              <a:rPr dirty="0" sz="1600">
                <a:latin typeface="Calibri"/>
                <a:cs typeface="Calibri"/>
              </a:rPr>
              <a:t>igual </a:t>
            </a:r>
            <a:r>
              <a:rPr dirty="0" sz="1600" spc="-5">
                <a:latin typeface="Calibri"/>
                <a:cs typeface="Calibri"/>
              </a:rPr>
              <a:t>potencia </a:t>
            </a:r>
            <a:r>
              <a:rPr dirty="0" sz="1600" spc="30">
                <a:latin typeface="Calibri"/>
                <a:cs typeface="Calibri"/>
              </a:rPr>
              <a:t>de 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transmisión.</a:t>
            </a:r>
            <a:endParaRPr sz="1600">
              <a:latin typeface="Calibri"/>
              <a:cs typeface="Calibri"/>
            </a:endParaRPr>
          </a:p>
          <a:p>
            <a:pPr marL="241300" marR="545465" indent="-228600">
              <a:lnSpc>
                <a:spcPts val="1540"/>
              </a:lnSpc>
              <a:spcBef>
                <a:spcPts val="98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Coste</a:t>
            </a:r>
            <a:r>
              <a:rPr dirty="0" sz="1600" spc="-15" b="1">
                <a:latin typeface="Calibri"/>
                <a:cs typeface="Calibri"/>
              </a:rPr>
              <a:t>:</a:t>
            </a:r>
            <a:r>
              <a:rPr dirty="0" sz="1600" spc="5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desarrollo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</a:t>
            </a:r>
            <a:r>
              <a:rPr dirty="0" sz="1600" spc="-10">
                <a:latin typeface="Calibri"/>
                <a:cs typeface="Calibri"/>
              </a:rPr>
              <a:t> técnicas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miniaturización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hecho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posible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desarrollar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sistemas </a:t>
            </a:r>
            <a:r>
              <a:rPr dirty="0" sz="1600" spc="-5">
                <a:latin typeface="Calibri"/>
                <a:cs typeface="Calibri"/>
              </a:rPr>
              <a:t>digitales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vez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más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potentes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menor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precio.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ha</a:t>
            </a:r>
            <a:r>
              <a:rPr dirty="0" sz="1600" spc="-10">
                <a:latin typeface="Calibri"/>
                <a:cs typeface="Calibri"/>
              </a:rPr>
              <a:t> hecho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digital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-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introduzca</a:t>
            </a:r>
            <a:r>
              <a:rPr dirty="0" sz="1600" spc="-5">
                <a:latin typeface="Calibri"/>
                <a:cs typeface="Calibri"/>
              </a:rPr>
              <a:t> incluso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pequeñas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aplicaciones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bajo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coste.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Ventajas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25"/>
              <a:t>Ventajas</a:t>
            </a:r>
            <a:r>
              <a:rPr dirty="0" spc="15"/>
              <a:t> </a:t>
            </a:r>
            <a:r>
              <a:rPr dirty="0"/>
              <a:t>e</a:t>
            </a:r>
            <a:r>
              <a:rPr dirty="0" spc="-5"/>
              <a:t> </a:t>
            </a:r>
            <a:r>
              <a:rPr dirty="0" spc="-15"/>
              <a:t>inconvenientes</a:t>
            </a:r>
            <a:r>
              <a:rPr dirty="0" spc="-5"/>
              <a:t> </a:t>
            </a:r>
            <a:r>
              <a:rPr dirty="0"/>
              <a:t>del </a:t>
            </a:r>
            <a:r>
              <a:rPr dirty="0" spc="-10"/>
              <a:t>control</a:t>
            </a:r>
            <a:r>
              <a:rPr dirty="0" spc="-25"/>
              <a:t> </a:t>
            </a:r>
            <a:r>
              <a:rPr dirty="0" spc="-10"/>
              <a:t>digital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3" name="object 3"/>
          <p:cNvSpPr txBox="1"/>
          <p:nvPr/>
        </p:nvSpPr>
        <p:spPr>
          <a:xfrm>
            <a:off x="373786" y="2658821"/>
            <a:ext cx="11313160" cy="1713230"/>
          </a:xfrm>
          <a:prstGeom prst="rect">
            <a:avLst/>
          </a:prstGeom>
        </p:spPr>
        <p:txBody>
          <a:bodyPr wrap="square" lIns="0" tIns="36195" rIns="0" bIns="0" rtlCol="0" vert="horz">
            <a:spAutoFit/>
          </a:bodyPr>
          <a:lstStyle/>
          <a:p>
            <a:pPr marL="241300" marR="5080" indent="-228600">
              <a:lnSpc>
                <a:spcPct val="90100"/>
              </a:lnSpc>
              <a:spcBef>
                <a:spcPts val="28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Margen</a:t>
            </a:r>
            <a:r>
              <a:rPr dirty="0" u="sng" sz="1600" spc="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600" spc="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estabilidad</a:t>
            </a: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del</a:t>
            </a:r>
            <a:r>
              <a:rPr dirty="0" u="sng" sz="160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sz="1600" spc="-10" b="1">
                <a:latin typeface="Calibri"/>
                <a:cs typeface="Calibri"/>
              </a:rPr>
              <a:t>: </a:t>
            </a:r>
            <a:r>
              <a:rPr dirty="0" sz="1600" spc="-5">
                <a:latin typeface="Calibri"/>
                <a:cs typeface="Calibri"/>
              </a:rPr>
              <a:t>Al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usar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 </a:t>
            </a:r>
            <a:r>
              <a:rPr dirty="0" sz="1600" spc="-10">
                <a:latin typeface="Calibri"/>
                <a:cs typeface="Calibri"/>
              </a:rPr>
              <a:t>muestreada,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posible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detectar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cambios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señal 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periodo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entre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dos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instantes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muestreo.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Estas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variaciones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detectan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siguiente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instante,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cual 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práctica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resulta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 </a:t>
            </a:r>
            <a:r>
              <a:rPr dirty="0" sz="1600" spc="-15">
                <a:latin typeface="Calibri"/>
                <a:cs typeface="Calibri"/>
              </a:rPr>
              <a:t>retraso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10">
                <a:latin typeface="Calibri"/>
                <a:cs typeface="Calibri"/>
              </a:rPr>
              <a:t>de </a:t>
            </a:r>
            <a:r>
              <a:rPr dirty="0" sz="1600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señal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consiguiente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disminución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margen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fase</a:t>
            </a:r>
            <a:r>
              <a:rPr dirty="0" sz="1600" spc="-5">
                <a:latin typeface="Calibri"/>
                <a:cs typeface="Calibri"/>
              </a:rPr>
              <a:t> 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por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tanto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empeoramiento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margen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estabilidad</a:t>
            </a:r>
            <a:r>
              <a:rPr dirty="0" sz="1600" spc="-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 </a:t>
            </a:r>
            <a:r>
              <a:rPr dirty="0" sz="1600" spc="-10">
                <a:latin typeface="Calibri"/>
                <a:cs typeface="Calibri"/>
              </a:rPr>
              <a:t>sistema.</a:t>
            </a:r>
            <a:endParaRPr sz="1600">
              <a:latin typeface="Calibri"/>
              <a:cs typeface="Calibri"/>
            </a:endParaRPr>
          </a:p>
          <a:p>
            <a:pPr marL="241300" marR="266065" indent="-22860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Peligro</a:t>
            </a:r>
            <a:r>
              <a:rPr dirty="0" u="sng" sz="1600" spc="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600" spc="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excesiva</a:t>
            </a:r>
            <a:r>
              <a:rPr dirty="0" u="sng" sz="16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6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centralización</a:t>
            </a:r>
            <a:r>
              <a:rPr dirty="0" sz="1600" spc="-10" b="1">
                <a:latin typeface="Calibri"/>
                <a:cs typeface="Calibri"/>
              </a:rPr>
              <a:t>:</a:t>
            </a:r>
            <a:r>
              <a:rPr dirty="0" sz="1600" spc="10" b="1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uso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</a:t>
            </a:r>
            <a:r>
              <a:rPr dirty="0" sz="1600" spc="-10">
                <a:latin typeface="Calibri"/>
                <a:cs typeface="Calibri"/>
              </a:rPr>
              <a:t> único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computador</a:t>
            </a:r>
            <a:r>
              <a:rPr dirty="0" sz="1600" spc="3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para</a:t>
            </a:r>
            <a:r>
              <a:rPr dirty="0" sz="1600">
                <a:latin typeface="Calibri"/>
                <a:cs typeface="Calibri"/>
              </a:rPr>
              <a:t> la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realización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las acciones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supervisión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 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 complejo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entraña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peligro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 </a:t>
            </a:r>
            <a:r>
              <a:rPr dirty="0" sz="1600" spc="-10">
                <a:latin typeface="Calibri"/>
                <a:cs typeface="Calibri"/>
              </a:rPr>
              <a:t>fallo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computador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afecte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todo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conjunto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procesos</a:t>
            </a:r>
            <a:r>
              <a:rPr dirty="0" sz="1600" spc="4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controlados.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Este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peligro </a:t>
            </a:r>
            <a:r>
              <a:rPr dirty="0" sz="1600" spc="-34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puede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mitigarse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planteando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una </a:t>
            </a:r>
            <a:r>
              <a:rPr dirty="0" sz="1600" spc="-10">
                <a:latin typeface="Calibri"/>
                <a:cs typeface="Calibri"/>
              </a:rPr>
              <a:t>estrategia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control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distribuido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que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el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cooperen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varios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microprocesadores</a:t>
            </a:r>
            <a:r>
              <a:rPr dirty="0" sz="1600" spc="5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cada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">
                <a:latin typeface="Calibri"/>
                <a:cs typeface="Calibri"/>
              </a:rPr>
              <a:t> los 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cuales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ocupa</a:t>
            </a:r>
            <a:r>
              <a:rPr dirty="0" sz="1600" spc="-5">
                <a:latin typeface="Calibri"/>
                <a:cs typeface="Calibri"/>
              </a:rPr>
              <a:t> de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una parte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del</a:t>
            </a:r>
            <a:r>
              <a:rPr dirty="0" sz="1600" spc="-15">
                <a:latin typeface="Calibri"/>
                <a:cs typeface="Calibri"/>
              </a:rPr>
              <a:t> proceso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 </a:t>
            </a:r>
            <a:r>
              <a:rPr dirty="0" sz="1600" spc="-30">
                <a:latin typeface="Calibri"/>
                <a:cs typeface="Calibri"/>
              </a:rPr>
              <a:t>controlar.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Inconvenientes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715264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Planteamiento</a:t>
            </a:r>
            <a:r>
              <a:rPr dirty="0" spc="5"/>
              <a:t> </a:t>
            </a:r>
            <a:r>
              <a:rPr dirty="0"/>
              <a:t>del</a:t>
            </a:r>
            <a:r>
              <a:rPr dirty="0" spc="-5"/>
              <a:t> problema</a:t>
            </a:r>
            <a:r>
              <a:rPr dirty="0" spc="-25"/>
              <a:t> </a:t>
            </a:r>
            <a:r>
              <a:rPr dirty="0"/>
              <a:t>de</a:t>
            </a:r>
            <a:r>
              <a:rPr dirty="0" spc="-5"/>
              <a:t> </a:t>
            </a:r>
            <a:r>
              <a:rPr dirty="0" spc="-10"/>
              <a:t>control</a:t>
            </a:r>
            <a:r>
              <a:rPr dirty="0" spc="-15"/>
              <a:t> </a:t>
            </a:r>
            <a:r>
              <a:rPr dirty="0" spc="-10"/>
              <a:t>discreto</a:t>
            </a:r>
            <a:r>
              <a:rPr dirty="0" spc="-15"/>
              <a:t> </a:t>
            </a:r>
            <a:r>
              <a:rPr dirty="0"/>
              <a:t>o</a:t>
            </a:r>
            <a:r>
              <a:rPr dirty="0" spc="-10"/>
              <a:t> digital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4" name="object 4"/>
          <p:cNvSpPr txBox="1"/>
          <p:nvPr/>
        </p:nvSpPr>
        <p:spPr>
          <a:xfrm>
            <a:off x="462178" y="1350645"/>
            <a:ext cx="5472430" cy="2536190"/>
          </a:xfrm>
          <a:prstGeom prst="rect">
            <a:avLst/>
          </a:prstGeom>
        </p:spPr>
        <p:txBody>
          <a:bodyPr wrap="square" lIns="0" tIns="94615" rIns="0" bIns="0" rtlCol="0" vert="horz">
            <a:spAutoFit/>
          </a:bodyPr>
          <a:lstStyle/>
          <a:p>
            <a:pPr marL="12700" marR="5080">
              <a:lnSpc>
                <a:spcPct val="70000"/>
              </a:lnSpc>
              <a:spcBef>
                <a:spcPts val="745"/>
              </a:spcBef>
            </a:pP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realización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control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proceso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suele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realizarse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base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5">
                <a:latin typeface="Calibri"/>
                <a:cs typeface="Calibri"/>
              </a:rPr>
              <a:t>unas </a:t>
            </a:r>
            <a:r>
              <a:rPr dirty="0" sz="1800" spc="-5" b="1">
                <a:latin typeface="Calibri"/>
                <a:cs typeface="Calibri"/>
              </a:rPr>
              <a:t>especificaciones </a:t>
            </a:r>
            <a:r>
              <a:rPr dirty="0" sz="1800" b="1">
                <a:latin typeface="Calibri"/>
                <a:cs typeface="Calibri"/>
              </a:rPr>
              <a:t>de diseño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las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normalmente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 </a:t>
            </a:r>
            <a:r>
              <a:rPr dirty="0" sz="1800" spc="-10">
                <a:latin typeface="Calibri"/>
                <a:cs typeface="Calibri"/>
              </a:rPr>
              <a:t>pretenden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 spc="-30">
                <a:latin typeface="Calibri"/>
                <a:cs typeface="Calibri"/>
              </a:rPr>
              <a:t>garantizar,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otros,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los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siguientes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aspectos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comportamiento:</a:t>
            </a:r>
            <a:endParaRPr sz="1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5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15">
                <a:latin typeface="Calibri"/>
                <a:cs typeface="Calibri"/>
              </a:rPr>
              <a:t>Respuesta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transitoria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cerrado.</a:t>
            </a:r>
            <a:endParaRPr sz="1800">
              <a:latin typeface="Calibri"/>
              <a:cs typeface="Calibri"/>
            </a:endParaRPr>
          </a:p>
          <a:p>
            <a:pPr marL="241300" marR="616585" indent="-228600">
              <a:lnSpc>
                <a:spcPct val="7000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10">
                <a:latin typeface="Calibri"/>
                <a:cs typeface="Calibri"/>
              </a:rPr>
              <a:t>Comportamiento</a:t>
            </a:r>
            <a:r>
              <a:rPr dirty="0" sz="1800">
                <a:latin typeface="Calibri"/>
                <a:cs typeface="Calibri"/>
              </a:rPr>
              <a:t> en </a:t>
            </a:r>
            <a:r>
              <a:rPr dirty="0" sz="1800" spc="-5">
                <a:latin typeface="Calibri"/>
                <a:cs typeface="Calibri"/>
              </a:rPr>
              <a:t>régimen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permanente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lazo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cerrado.</a:t>
            </a:r>
            <a:endParaRPr sz="1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36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15">
                <a:latin typeface="Calibri"/>
                <a:cs typeface="Calibri"/>
              </a:rPr>
              <a:t>Rechazo</a:t>
            </a:r>
            <a:r>
              <a:rPr dirty="0" sz="1800">
                <a:latin typeface="Calibri"/>
                <a:cs typeface="Calibri"/>
              </a:rPr>
              <a:t> a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perturbaciones.</a:t>
            </a:r>
            <a:endParaRPr sz="1800">
              <a:latin typeface="Calibri"/>
              <a:cs typeface="Calibri"/>
            </a:endParaRPr>
          </a:p>
          <a:p>
            <a:pPr marL="241300" marR="551180" indent="-228600">
              <a:lnSpc>
                <a:spcPct val="7000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15">
                <a:latin typeface="Calibri"/>
                <a:cs typeface="Calibri"/>
              </a:rPr>
              <a:t>Robustez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frente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cambios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 spc="-10">
                <a:latin typeface="Calibri"/>
                <a:cs typeface="Calibri"/>
              </a:rPr>
              <a:t> parámetros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planta.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idx="3" sz="half"/>
          </p:nvPr>
        </p:nvSpPr>
        <p:spPr>
          <a:prstGeom prst="rect"/>
        </p:spPr>
        <p:txBody>
          <a:bodyPr wrap="square" lIns="0" tIns="94615" rIns="0" bIns="0" rtlCol="0" vert="horz">
            <a:spAutoFit/>
          </a:bodyPr>
          <a:lstStyle/>
          <a:p>
            <a:pPr algn="just" marL="12700" marR="155575">
              <a:lnSpc>
                <a:spcPct val="70000"/>
              </a:lnSpc>
              <a:spcBef>
                <a:spcPts val="745"/>
              </a:spcBef>
            </a:pPr>
            <a:r>
              <a:rPr dirty="0" spc="-5"/>
              <a:t>El cumplimiento de </a:t>
            </a:r>
            <a:r>
              <a:rPr dirty="0" spc="-10"/>
              <a:t>estas </a:t>
            </a:r>
            <a:r>
              <a:rPr dirty="0" spc="-5"/>
              <a:t>especificaciones se </a:t>
            </a:r>
            <a:r>
              <a:rPr dirty="0" spc="-10"/>
              <a:t>lleva </a:t>
            </a:r>
            <a:r>
              <a:rPr dirty="0"/>
              <a:t>a </a:t>
            </a:r>
            <a:r>
              <a:rPr dirty="0" spc="-5"/>
              <a:t>cabo </a:t>
            </a:r>
            <a:r>
              <a:rPr dirty="0" spc="-395"/>
              <a:t> </a:t>
            </a:r>
            <a:r>
              <a:rPr dirty="0" spc="-5"/>
              <a:t>mediante un </a:t>
            </a:r>
            <a:r>
              <a:rPr dirty="0" spc="-10"/>
              <a:t>proceso </a:t>
            </a:r>
            <a:r>
              <a:rPr dirty="0" spc="-5"/>
              <a:t>de </a:t>
            </a:r>
            <a:r>
              <a:rPr dirty="0" spc="-10"/>
              <a:t>diseño, </a:t>
            </a:r>
            <a:r>
              <a:rPr dirty="0" spc="-5"/>
              <a:t>habitualmente </a:t>
            </a:r>
            <a:r>
              <a:rPr dirty="0" spc="-15"/>
              <a:t>iterativo, </a:t>
            </a:r>
            <a:r>
              <a:rPr dirty="0" spc="-395"/>
              <a:t> </a:t>
            </a:r>
            <a:r>
              <a:rPr dirty="0" spc="-5"/>
              <a:t>que</a:t>
            </a:r>
            <a:r>
              <a:rPr dirty="0" spc="5"/>
              <a:t> </a:t>
            </a:r>
            <a:r>
              <a:rPr dirty="0" spc="-10"/>
              <a:t>cubre</a:t>
            </a:r>
            <a:r>
              <a:rPr dirty="0" spc="10"/>
              <a:t> </a:t>
            </a:r>
            <a:r>
              <a:rPr dirty="0" spc="-5"/>
              <a:t>las</a:t>
            </a:r>
            <a:r>
              <a:rPr dirty="0"/>
              <a:t> </a:t>
            </a:r>
            <a:r>
              <a:rPr dirty="0" spc="-5"/>
              <a:t>siguientes</a:t>
            </a:r>
            <a:r>
              <a:rPr dirty="0"/>
              <a:t> </a:t>
            </a:r>
            <a:r>
              <a:rPr dirty="0" spc="-5"/>
              <a:t>etapas:</a:t>
            </a:r>
          </a:p>
          <a:p>
            <a:pPr marL="241300" marR="555625" indent="-228600">
              <a:lnSpc>
                <a:spcPct val="7000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5"/>
              <a:t>Selección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los</a:t>
            </a:r>
            <a:r>
              <a:rPr dirty="0" spc="15"/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sensores</a:t>
            </a:r>
            <a:r>
              <a:rPr dirty="0" spc="-10"/>
              <a:t> encargados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/>
              <a:t>medir </a:t>
            </a:r>
            <a:r>
              <a:rPr dirty="0" spc="-5"/>
              <a:t>las </a:t>
            </a:r>
            <a:r>
              <a:rPr dirty="0" spc="-390"/>
              <a:t> </a:t>
            </a:r>
            <a:r>
              <a:rPr dirty="0" spc="-5"/>
              <a:t>señales</a:t>
            </a:r>
            <a:r>
              <a:rPr dirty="0" spc="-15"/>
              <a:t> </a:t>
            </a:r>
            <a:r>
              <a:rPr dirty="0" spc="-5"/>
              <a:t>necesarias.</a:t>
            </a:r>
          </a:p>
          <a:p>
            <a:pPr marL="241300" marR="568960" indent="-228600">
              <a:lnSpc>
                <a:spcPct val="7000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5"/>
              <a:t>Selección</a:t>
            </a:r>
            <a:r>
              <a:rPr dirty="0" spc="20"/>
              <a:t> </a:t>
            </a:r>
            <a:r>
              <a:rPr dirty="0" spc="-5"/>
              <a:t>de</a:t>
            </a:r>
            <a:r>
              <a:rPr dirty="0" spc="20"/>
              <a:t> </a:t>
            </a:r>
            <a:r>
              <a:rPr dirty="0" spc="-5"/>
              <a:t>los</a:t>
            </a:r>
            <a:r>
              <a:rPr dirty="0" spc="20"/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actuadores</a:t>
            </a:r>
            <a:r>
              <a:rPr dirty="0" spc="30"/>
              <a:t> </a:t>
            </a:r>
            <a:r>
              <a:rPr dirty="0" spc="-5"/>
              <a:t>que</a:t>
            </a:r>
            <a:r>
              <a:rPr dirty="0"/>
              <a:t> </a:t>
            </a:r>
            <a:r>
              <a:rPr dirty="0" spc="-10"/>
              <a:t>actuaran</a:t>
            </a:r>
            <a:r>
              <a:rPr dirty="0" spc="20"/>
              <a:t> </a:t>
            </a:r>
            <a:r>
              <a:rPr dirty="0" spc="-10"/>
              <a:t>sobre</a:t>
            </a:r>
            <a:r>
              <a:rPr dirty="0"/>
              <a:t> el </a:t>
            </a:r>
            <a:r>
              <a:rPr dirty="0" spc="-390"/>
              <a:t> </a:t>
            </a:r>
            <a:r>
              <a:rPr dirty="0" spc="-10"/>
              <a:t>sistema</a:t>
            </a:r>
            <a:r>
              <a:rPr dirty="0"/>
              <a:t> a</a:t>
            </a:r>
            <a:r>
              <a:rPr dirty="0" spc="-5"/>
              <a:t> </a:t>
            </a:r>
            <a:r>
              <a:rPr dirty="0" spc="-30"/>
              <a:t>controlar.</a:t>
            </a:r>
          </a:p>
          <a:p>
            <a:pPr marL="241300" indent="-228600">
              <a:lnSpc>
                <a:spcPts val="1835"/>
              </a:lnSpc>
              <a:spcBef>
                <a:spcPts val="36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10"/>
              <a:t>Desarrollo</a:t>
            </a:r>
            <a:r>
              <a:rPr dirty="0"/>
              <a:t> </a:t>
            </a:r>
            <a:r>
              <a:rPr dirty="0" spc="-5"/>
              <a:t>del</a:t>
            </a:r>
            <a:r>
              <a:rPr dirty="0" spc="15"/>
              <a:t> 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modelo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matemático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 del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proceso</a:t>
            </a:r>
            <a:r>
              <a:rPr dirty="0" spc="-10"/>
              <a:t>,</a:t>
            </a:r>
          </a:p>
          <a:p>
            <a:pPr marL="241300">
              <a:lnSpc>
                <a:spcPts val="1835"/>
              </a:lnSpc>
            </a:pPr>
            <a:r>
              <a:rPr dirty="0" spc="-5"/>
              <a:t>sensores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-25"/>
              <a:t> </a:t>
            </a:r>
            <a:r>
              <a:rPr dirty="0" spc="-5"/>
              <a:t>actuadores.</a:t>
            </a:r>
          </a:p>
          <a:p>
            <a:pPr marL="241300" marR="575310" indent="-228600">
              <a:lnSpc>
                <a:spcPct val="7000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5"/>
              <a:t>Selección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las</a:t>
            </a:r>
            <a:r>
              <a:rPr dirty="0" spc="-10"/>
              <a:t> </a:t>
            </a:r>
            <a:r>
              <a:rPr dirty="0" spc="-5"/>
              <a:t>especificaciones</a:t>
            </a:r>
            <a:r>
              <a:rPr dirty="0" spc="15"/>
              <a:t> </a:t>
            </a:r>
            <a:r>
              <a:rPr dirty="0"/>
              <a:t>deseadas</a:t>
            </a:r>
            <a:r>
              <a:rPr dirty="0" spc="-20"/>
              <a:t> </a:t>
            </a:r>
            <a:r>
              <a:rPr dirty="0" spc="-15"/>
              <a:t>para </a:t>
            </a:r>
            <a:r>
              <a:rPr dirty="0"/>
              <a:t>el </a:t>
            </a:r>
            <a:r>
              <a:rPr dirty="0" spc="-390"/>
              <a:t> </a:t>
            </a:r>
            <a:r>
              <a:rPr dirty="0" spc="-10"/>
              <a:t>sistema</a:t>
            </a:r>
            <a:r>
              <a:rPr dirty="0"/>
              <a:t> </a:t>
            </a:r>
            <a:r>
              <a:rPr dirty="0" spc="-10"/>
              <a:t>controlado.</a:t>
            </a:r>
          </a:p>
          <a:p>
            <a:pPr marL="241300" marR="5080" indent="-228600">
              <a:lnSpc>
                <a:spcPct val="7000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10"/>
              <a:t>Obtención</a:t>
            </a:r>
            <a:r>
              <a:rPr dirty="0" spc="3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los</a:t>
            </a:r>
            <a:r>
              <a:rPr dirty="0" spc="5"/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parámetros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del</a:t>
            </a:r>
            <a:r>
              <a:rPr dirty="0" u="sng" spc="10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controlador</a:t>
            </a:r>
            <a:r>
              <a:rPr dirty="0" spc="15"/>
              <a:t> </a:t>
            </a:r>
            <a:r>
              <a:rPr dirty="0"/>
              <a:t>a</a:t>
            </a:r>
            <a:r>
              <a:rPr dirty="0" spc="-5"/>
              <a:t> partir</a:t>
            </a:r>
            <a:r>
              <a:rPr dirty="0" spc="5"/>
              <a:t> </a:t>
            </a:r>
            <a:r>
              <a:rPr dirty="0" spc="-5"/>
              <a:t>de </a:t>
            </a:r>
            <a:r>
              <a:rPr dirty="0" spc="-395"/>
              <a:t> </a:t>
            </a:r>
            <a:r>
              <a:rPr dirty="0" spc="-5"/>
              <a:t>los</a:t>
            </a:r>
            <a:r>
              <a:rPr dirty="0" spc="-10"/>
              <a:t> </a:t>
            </a:r>
            <a:r>
              <a:rPr dirty="0"/>
              <a:t>modelos</a:t>
            </a:r>
            <a:r>
              <a:rPr dirty="0" spc="10"/>
              <a:t> </a:t>
            </a:r>
            <a:r>
              <a:rPr dirty="0" spc="-10"/>
              <a:t>matemáticos</a:t>
            </a:r>
            <a:r>
              <a:rPr dirty="0" spc="-20"/>
              <a:t> </a:t>
            </a:r>
            <a:r>
              <a:rPr dirty="0" spc="-5"/>
              <a:t>desarrollados</a:t>
            </a:r>
            <a:r>
              <a:rPr dirty="0"/>
              <a:t> y de</a:t>
            </a:r>
            <a:r>
              <a:rPr dirty="0" spc="5"/>
              <a:t> </a:t>
            </a:r>
            <a:r>
              <a:rPr dirty="0" spc="-5"/>
              <a:t>las </a:t>
            </a:r>
            <a:r>
              <a:rPr dirty="0"/>
              <a:t> </a:t>
            </a:r>
            <a:r>
              <a:rPr dirty="0" spc="-5"/>
              <a:t>especificaciones</a:t>
            </a:r>
            <a:r>
              <a:rPr dirty="0" spc="2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diseño</a:t>
            </a:r>
            <a:r>
              <a:rPr dirty="0" spc="10"/>
              <a:t> </a:t>
            </a:r>
            <a:r>
              <a:rPr dirty="0" spc="-5"/>
              <a:t>deseadas.</a:t>
            </a:r>
          </a:p>
          <a:p>
            <a:pPr marL="241300" marR="32384" indent="-228600">
              <a:lnSpc>
                <a:spcPct val="70000"/>
              </a:lnSpc>
              <a:spcBef>
                <a:spcPts val="100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pc="-10"/>
              <a:t>Realización</a:t>
            </a:r>
            <a:r>
              <a:rPr dirty="0" spc="30"/>
              <a:t> </a:t>
            </a:r>
            <a:r>
              <a:rPr dirty="0" spc="-5"/>
              <a:t>analítica</a:t>
            </a:r>
            <a:r>
              <a:rPr dirty="0" spc="5"/>
              <a:t> </a:t>
            </a:r>
            <a:r>
              <a:rPr dirty="0"/>
              <a:t>y</a:t>
            </a:r>
            <a:r>
              <a:rPr dirty="0" spc="5"/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simulación</a:t>
            </a:r>
            <a:r>
              <a:rPr dirty="0" u="sng" spc="15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del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sistema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de </a:t>
            </a:r>
            <a:r>
              <a:rPr dirty="0" u="sng" spc="-15">
                <a:uFill>
                  <a:solidFill>
                    <a:srgbClr val="000000"/>
                  </a:solidFill>
                </a:uFill>
              </a:rPr>
              <a:t>control </a:t>
            </a:r>
            <a:r>
              <a:rPr dirty="0" spc="-395"/>
              <a:t> </a:t>
            </a:r>
            <a:r>
              <a:rPr dirty="0" spc="-10"/>
              <a:t>obtenido</a:t>
            </a:r>
            <a:r>
              <a:rPr dirty="0" spc="15"/>
              <a:t> </a:t>
            </a:r>
            <a:r>
              <a:rPr dirty="0" spc="-5"/>
              <a:t>(posibles</a:t>
            </a:r>
            <a:r>
              <a:rPr dirty="0" spc="15"/>
              <a:t> </a:t>
            </a:r>
            <a:r>
              <a:rPr dirty="0" spc="-10"/>
              <a:t>iteraciones).</a:t>
            </a:r>
          </a:p>
          <a:p>
            <a:pPr marL="241300" indent="-228600">
              <a:lnSpc>
                <a:spcPts val="1835"/>
              </a:lnSpc>
              <a:spcBef>
                <a:spcPts val="35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u="sng" spc="-10">
                <a:uFill>
                  <a:solidFill>
                    <a:srgbClr val="000000"/>
                  </a:solidFill>
                </a:uFill>
              </a:rPr>
              <a:t>Realización</a:t>
            </a:r>
            <a:r>
              <a:rPr dirty="0" u="sng" spc="30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física </a:t>
            </a:r>
            <a:r>
              <a:rPr dirty="0" u="sng">
                <a:uFill>
                  <a:solidFill>
                    <a:srgbClr val="000000"/>
                  </a:solidFill>
                </a:uFill>
              </a:rPr>
              <a:t>del</a:t>
            </a:r>
            <a:r>
              <a:rPr dirty="0" u="sng" spc="5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10">
                <a:uFill>
                  <a:solidFill>
                    <a:srgbClr val="000000"/>
                  </a:solidFill>
                </a:uFill>
              </a:rPr>
              <a:t>sistema</a:t>
            </a:r>
            <a:r>
              <a:rPr dirty="0" u="sng" spc="5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uFill>
                  <a:solidFill>
                    <a:srgbClr val="000000"/>
                  </a:solidFill>
                </a:uFill>
              </a:rPr>
              <a:t>de </a:t>
            </a:r>
            <a:r>
              <a:rPr dirty="0" u="sng" spc="-15">
                <a:uFill>
                  <a:solidFill>
                    <a:srgbClr val="000000"/>
                  </a:solidFill>
                </a:uFill>
              </a:rPr>
              <a:t>control</a:t>
            </a:r>
            <a:r>
              <a:rPr dirty="0" spc="20"/>
              <a:t> </a:t>
            </a:r>
            <a:r>
              <a:rPr dirty="0"/>
              <a:t>y </a:t>
            </a:r>
            <a:r>
              <a:rPr dirty="0" spc="-5"/>
              <a:t>prueba</a:t>
            </a:r>
          </a:p>
          <a:p>
            <a:pPr marL="241300">
              <a:lnSpc>
                <a:spcPts val="1835"/>
              </a:lnSpc>
            </a:pPr>
            <a:r>
              <a:rPr dirty="0" spc="-5"/>
              <a:t>(posibles</a:t>
            </a:r>
            <a:r>
              <a:rPr dirty="0" spc="-20"/>
              <a:t> </a:t>
            </a:r>
            <a:r>
              <a:rPr dirty="0" spc="-10"/>
              <a:t>iteraciones).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051052" y="5467603"/>
            <a:ext cx="3941445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2745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 4.0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5"/>
              <a:t>La</a:t>
            </a:r>
            <a:r>
              <a:rPr dirty="0" sz="4000" spc="-35"/>
              <a:t> </a:t>
            </a:r>
            <a:r>
              <a:rPr dirty="0" sz="4000" spc="-20"/>
              <a:t>transformada</a:t>
            </a:r>
            <a:r>
              <a:rPr dirty="0" sz="4000" spc="-5"/>
              <a:t> Z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069593"/>
            <a:ext cx="10111105" cy="50431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ts val="3329"/>
              </a:lnSpc>
              <a:spcBef>
                <a:spcPts val="9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L</a:t>
            </a:r>
            <a:r>
              <a:rPr dirty="0" sz="2800" spc="-5">
                <a:latin typeface="Calibri"/>
                <a:cs typeface="Calibri"/>
              </a:rPr>
              <a:t>a</a:t>
            </a:r>
            <a:r>
              <a:rPr dirty="0" sz="2800" spc="-4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ts val="281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25">
                <a:latin typeface="Calibri"/>
                <a:cs typeface="Calibri"/>
              </a:rPr>
              <a:t>Transformada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secuencias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elementales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ts val="284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Propiedades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Arial"/>
              <a:buChar char="•"/>
            </a:pPr>
            <a:endParaRPr sz="25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-20">
                <a:latin typeface="Calibri"/>
                <a:cs typeface="Calibri"/>
              </a:rPr>
              <a:t> transformada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inversa</a:t>
            </a:r>
            <a:endParaRPr sz="2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Arial"/>
              <a:buChar char="•"/>
            </a:pPr>
            <a:endParaRPr sz="32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Convolución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secuencias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discretas</a:t>
            </a:r>
            <a:endParaRPr sz="2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Arial"/>
              <a:buChar char="•"/>
            </a:pPr>
            <a:endParaRPr sz="3250">
              <a:latin typeface="Calibri"/>
              <a:cs typeface="Calibri"/>
            </a:endParaRPr>
          </a:p>
          <a:p>
            <a:pPr marL="241300" indent="-228600">
              <a:lnSpc>
                <a:spcPts val="3329"/>
              </a:lnSpc>
              <a:spcBef>
                <a:spcPts val="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Función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20">
                <a:latin typeface="Calibri"/>
                <a:cs typeface="Calibri"/>
              </a:rPr>
              <a:t>transferencia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Z: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>
                <a:latin typeface="Calibri"/>
                <a:cs typeface="Calibri"/>
              </a:rPr>
              <a:t>G(</a:t>
            </a:r>
            <a:r>
              <a:rPr dirty="0" sz="2800" i="1">
                <a:latin typeface="Calibri"/>
                <a:cs typeface="Calibri"/>
              </a:rPr>
              <a:t>z</a:t>
            </a:r>
            <a:r>
              <a:rPr dirty="0" sz="2800">
                <a:latin typeface="Calibri"/>
                <a:cs typeface="Calibri"/>
              </a:rPr>
              <a:t>)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ts val="2850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20">
                <a:latin typeface="Calibri"/>
                <a:cs typeface="Calibri"/>
              </a:rPr>
              <a:t>Polos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ceros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plano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Arial"/>
              <a:buChar char="•"/>
            </a:pPr>
            <a:endParaRPr sz="25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Resolución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ecuaciones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diferencias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mediante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495805"/>
            <a:ext cx="11134090" cy="3742690"/>
          </a:xfrm>
          <a:prstGeom prst="rect">
            <a:avLst/>
          </a:prstGeom>
        </p:spPr>
        <p:txBody>
          <a:bodyPr wrap="square" lIns="0" tIns="93980" rIns="0" bIns="0" rtlCol="0" vert="horz">
            <a:spAutoFit/>
          </a:bodyPr>
          <a:lstStyle/>
          <a:p>
            <a:pPr marL="241300" marR="1005840" indent="-228600">
              <a:lnSpc>
                <a:spcPts val="2690"/>
              </a:lnSpc>
              <a:spcBef>
                <a:spcPts val="74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E</a:t>
            </a:r>
            <a:r>
              <a:rPr dirty="0" sz="2800" spc="-5">
                <a:latin typeface="Calibri"/>
                <a:cs typeface="Calibri"/>
              </a:rPr>
              <a:t>l </a:t>
            </a:r>
            <a:r>
              <a:rPr dirty="0" sz="2800" spc="-10">
                <a:latin typeface="Calibri"/>
                <a:cs typeface="Calibri"/>
              </a:rPr>
              <a:t>papel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discretos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similar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al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Laplace 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continuos:</a:t>
            </a:r>
            <a:endParaRPr sz="2800">
              <a:latin typeface="Calibri"/>
              <a:cs typeface="Calibri"/>
            </a:endParaRPr>
          </a:p>
          <a:p>
            <a:pPr lvl="1" marL="698500" marR="638175" indent="-323215">
              <a:lnSpc>
                <a:spcPts val="2300"/>
              </a:lnSpc>
              <a:spcBef>
                <a:spcPts val="2005"/>
              </a:spcBef>
              <a:buFont typeface="Wingdings"/>
              <a:buChar char="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La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dinámica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los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sistemas</a:t>
            </a:r>
            <a:r>
              <a:rPr dirty="0" u="sng" sz="2400" spc="-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continuos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caracteriza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matemáticamente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por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una </a:t>
            </a:r>
            <a:r>
              <a:rPr dirty="0" sz="2400" spc="-5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ecuación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diferencial </a:t>
            </a:r>
            <a:r>
              <a:rPr dirty="0" sz="2400">
                <a:latin typeface="Calibri"/>
                <a:cs typeface="Calibri"/>
              </a:rPr>
              <a:t>lineal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coeficientes</a:t>
            </a:r>
            <a:r>
              <a:rPr dirty="0" sz="2400" spc="-15">
                <a:latin typeface="Calibri"/>
                <a:cs typeface="Calibri"/>
              </a:rPr>
              <a:t> constantes</a:t>
            </a:r>
            <a:endParaRPr sz="2400">
              <a:latin typeface="Calibri"/>
              <a:cs typeface="Calibri"/>
            </a:endParaRPr>
          </a:p>
          <a:p>
            <a:pPr lvl="2" marL="1155065" indent="-323215">
              <a:lnSpc>
                <a:spcPts val="2160"/>
              </a:lnSpc>
              <a:spcBef>
                <a:spcPts val="6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 i="1">
                <a:latin typeface="Calibri"/>
                <a:cs typeface="Calibri"/>
              </a:rPr>
              <a:t>Dominio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de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s:</a:t>
            </a:r>
            <a:r>
              <a:rPr dirty="0" sz="200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las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ecuaciones</a:t>
            </a:r>
            <a:r>
              <a:rPr dirty="0" sz="2000" spc="-3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diferenciales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se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transforman</a:t>
            </a:r>
            <a:r>
              <a:rPr dirty="0" sz="2000" spc="-3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en</a:t>
            </a:r>
            <a:r>
              <a:rPr dirty="0" sz="2000" spc="-1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ecuaciones</a:t>
            </a:r>
            <a:r>
              <a:rPr dirty="0" sz="2000" spc="-3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algebraicas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de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variable</a:t>
            </a:r>
            <a:endParaRPr sz="2000">
              <a:latin typeface="Calibri"/>
              <a:cs typeface="Calibri"/>
            </a:endParaRPr>
          </a:p>
          <a:p>
            <a:pPr marL="1155065">
              <a:lnSpc>
                <a:spcPts val="2160"/>
              </a:lnSpc>
            </a:pPr>
            <a:r>
              <a:rPr dirty="0" sz="2000" spc="-5" i="1">
                <a:latin typeface="Calibri"/>
                <a:cs typeface="Calibri"/>
              </a:rPr>
              <a:t>compleja</a:t>
            </a:r>
            <a:r>
              <a:rPr dirty="0" sz="2000" spc="-3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(polinomios</a:t>
            </a:r>
            <a:r>
              <a:rPr dirty="0" sz="2000" spc="-3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en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s).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650">
              <a:latin typeface="Calibri"/>
              <a:cs typeface="Calibri"/>
            </a:endParaRPr>
          </a:p>
          <a:p>
            <a:pPr lvl="1" marL="698500" marR="230504" indent="-323215">
              <a:lnSpc>
                <a:spcPts val="2300"/>
              </a:lnSpc>
              <a:buFont typeface="Wingdings"/>
              <a:buChar char="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La </a:t>
            </a:r>
            <a:r>
              <a:rPr dirty="0" sz="2400" spc="-10">
                <a:latin typeface="Calibri"/>
                <a:cs typeface="Calibri"/>
              </a:rPr>
              <a:t>dinámica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>
                <a:latin typeface="Calibri"/>
                <a:cs typeface="Calibri"/>
              </a:rPr>
              <a:t>los </a:t>
            </a: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sistemas </a:t>
            </a:r>
            <a:r>
              <a:rPr dirty="0" u="sng" sz="24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discretos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>
                <a:latin typeface="Calibri"/>
                <a:cs typeface="Calibri"/>
              </a:rPr>
              <a:t>modela </a:t>
            </a:r>
            <a:r>
              <a:rPr dirty="0" sz="2400" spc="-10">
                <a:latin typeface="Calibri"/>
                <a:cs typeface="Calibri"/>
              </a:rPr>
              <a:t>matemáticamente </a:t>
            </a:r>
            <a:r>
              <a:rPr dirty="0" sz="2400">
                <a:latin typeface="Calibri"/>
                <a:cs typeface="Calibri"/>
              </a:rPr>
              <a:t>a </a:t>
            </a:r>
            <a:r>
              <a:rPr dirty="0" sz="2400" spc="-20">
                <a:latin typeface="Calibri"/>
                <a:cs typeface="Calibri"/>
              </a:rPr>
              <a:t>través </a:t>
            </a:r>
            <a:r>
              <a:rPr dirty="0" sz="2400" spc="-5">
                <a:latin typeface="Calibri"/>
                <a:cs typeface="Calibri"/>
              </a:rPr>
              <a:t>de una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ecuación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10">
                <a:latin typeface="Calibri"/>
                <a:cs typeface="Calibri"/>
              </a:rPr>
              <a:t>diferencias</a:t>
            </a:r>
            <a:r>
              <a:rPr dirty="0" sz="2400">
                <a:latin typeface="Calibri"/>
                <a:cs typeface="Calibri"/>
              </a:rPr>
              <a:t> lineal</a:t>
            </a:r>
            <a:endParaRPr sz="2400">
              <a:latin typeface="Calibri"/>
              <a:cs typeface="Calibri"/>
            </a:endParaRPr>
          </a:p>
          <a:p>
            <a:pPr lvl="2" marL="1155065" indent="-323215">
              <a:lnSpc>
                <a:spcPts val="2160"/>
              </a:lnSpc>
              <a:spcBef>
                <a:spcPts val="6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 i="1">
                <a:latin typeface="Calibri"/>
                <a:cs typeface="Calibri"/>
              </a:rPr>
              <a:t>Dominio</a:t>
            </a:r>
            <a:r>
              <a:rPr dirty="0" sz="2000" spc="-2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de</a:t>
            </a:r>
            <a:r>
              <a:rPr dirty="0" sz="2000" spc="-1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z: </a:t>
            </a:r>
            <a:r>
              <a:rPr dirty="0" sz="2000" i="1">
                <a:latin typeface="Calibri"/>
                <a:cs typeface="Calibri"/>
              </a:rPr>
              <a:t>las</a:t>
            </a:r>
            <a:r>
              <a:rPr dirty="0" sz="2000" spc="-1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ecuaciones</a:t>
            </a:r>
            <a:r>
              <a:rPr dirty="0" sz="2000" spc="-3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en </a:t>
            </a:r>
            <a:r>
              <a:rPr dirty="0" sz="2000" spc="-5" i="1">
                <a:latin typeface="Calibri"/>
                <a:cs typeface="Calibri"/>
              </a:rPr>
              <a:t>diferencias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se</a:t>
            </a:r>
            <a:r>
              <a:rPr dirty="0" sz="2000" spc="-1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transforman</a:t>
            </a:r>
            <a:r>
              <a:rPr dirty="0" sz="2000" spc="-3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en</a:t>
            </a:r>
            <a:r>
              <a:rPr dirty="0" sz="2000" spc="-15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ecuaciones</a:t>
            </a:r>
            <a:r>
              <a:rPr dirty="0" sz="2000" spc="-15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algebraicas</a:t>
            </a:r>
            <a:r>
              <a:rPr dirty="0" sz="2000" spc="-3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de</a:t>
            </a:r>
            <a:r>
              <a:rPr dirty="0" sz="2000" spc="-20" i="1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variable</a:t>
            </a:r>
            <a:endParaRPr sz="2000">
              <a:latin typeface="Calibri"/>
              <a:cs typeface="Calibri"/>
            </a:endParaRPr>
          </a:p>
          <a:p>
            <a:pPr marL="1155065">
              <a:lnSpc>
                <a:spcPts val="2160"/>
              </a:lnSpc>
            </a:pPr>
            <a:r>
              <a:rPr dirty="0" sz="2000" spc="-5" i="1">
                <a:latin typeface="Calibri"/>
                <a:cs typeface="Calibri"/>
              </a:rPr>
              <a:t>compleja</a:t>
            </a:r>
            <a:r>
              <a:rPr dirty="0" sz="2000" spc="-90" i="1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55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357375"/>
            <a:ext cx="547433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200" spc="-5" b="1">
                <a:latin typeface="Calibri"/>
                <a:cs typeface="Calibri"/>
              </a:rPr>
              <a:t>Secuencias</a:t>
            </a:r>
            <a:r>
              <a:rPr dirty="0" sz="2200" spc="-5">
                <a:latin typeface="Calibri"/>
                <a:cs typeface="Calibri"/>
              </a:rPr>
              <a:t>: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un</a:t>
            </a:r>
            <a:r>
              <a:rPr dirty="0" sz="2200" spc="-15">
                <a:latin typeface="Calibri"/>
                <a:cs typeface="Calibri"/>
              </a:rPr>
              <a:t> conjunto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numerado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valores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628644" y="1922017"/>
            <a:ext cx="603885" cy="259715"/>
          </a:xfrm>
          <a:custGeom>
            <a:avLst/>
            <a:gdLst/>
            <a:ahLst/>
            <a:cxnLst/>
            <a:rect l="l" t="t" r="r" b="b"/>
            <a:pathLst>
              <a:path w="603885" h="259714">
                <a:moveTo>
                  <a:pt x="520064" y="0"/>
                </a:moveTo>
                <a:lnTo>
                  <a:pt x="516508" y="0"/>
                </a:lnTo>
                <a:lnTo>
                  <a:pt x="516508" y="10287"/>
                </a:lnTo>
                <a:lnTo>
                  <a:pt x="518540" y="10287"/>
                </a:lnTo>
                <a:lnTo>
                  <a:pt x="527899" y="10929"/>
                </a:lnTo>
                <a:lnTo>
                  <a:pt x="559885" y="43612"/>
                </a:lnTo>
                <a:lnTo>
                  <a:pt x="560577" y="54610"/>
                </a:lnTo>
                <a:lnTo>
                  <a:pt x="560577" y="60960"/>
                </a:lnTo>
                <a:lnTo>
                  <a:pt x="559688" y="68834"/>
                </a:lnTo>
                <a:lnTo>
                  <a:pt x="556132" y="87503"/>
                </a:lnTo>
                <a:lnTo>
                  <a:pt x="555116" y="94234"/>
                </a:lnTo>
                <a:lnTo>
                  <a:pt x="555116" y="105918"/>
                </a:lnTo>
                <a:lnTo>
                  <a:pt x="557402" y="112268"/>
                </a:lnTo>
                <a:lnTo>
                  <a:pt x="566546" y="122174"/>
                </a:lnTo>
                <a:lnTo>
                  <a:pt x="571880" y="125730"/>
                </a:lnTo>
                <a:lnTo>
                  <a:pt x="578230" y="128143"/>
                </a:lnTo>
                <a:lnTo>
                  <a:pt x="578230" y="130556"/>
                </a:lnTo>
                <a:lnTo>
                  <a:pt x="571880" y="132969"/>
                </a:lnTo>
                <a:lnTo>
                  <a:pt x="566546" y="136652"/>
                </a:lnTo>
                <a:lnTo>
                  <a:pt x="557402" y="146558"/>
                </a:lnTo>
                <a:lnTo>
                  <a:pt x="555116" y="152781"/>
                </a:lnTo>
                <a:lnTo>
                  <a:pt x="555116" y="164592"/>
                </a:lnTo>
                <a:lnTo>
                  <a:pt x="556132" y="171196"/>
                </a:lnTo>
                <a:lnTo>
                  <a:pt x="559688" y="189865"/>
                </a:lnTo>
                <a:lnTo>
                  <a:pt x="560577" y="197739"/>
                </a:lnTo>
                <a:lnTo>
                  <a:pt x="560577" y="204089"/>
                </a:lnTo>
                <a:lnTo>
                  <a:pt x="559885" y="215546"/>
                </a:lnTo>
                <a:lnTo>
                  <a:pt x="536162" y="246729"/>
                </a:lnTo>
                <a:lnTo>
                  <a:pt x="518540" y="249301"/>
                </a:lnTo>
                <a:lnTo>
                  <a:pt x="516508" y="249301"/>
                </a:lnTo>
                <a:lnTo>
                  <a:pt x="516508" y="259715"/>
                </a:lnTo>
                <a:lnTo>
                  <a:pt x="520064" y="259715"/>
                </a:lnTo>
                <a:lnTo>
                  <a:pt x="535047" y="258575"/>
                </a:lnTo>
                <a:lnTo>
                  <a:pt x="574871" y="237109"/>
                </a:lnTo>
                <a:lnTo>
                  <a:pt x="583818" y="201676"/>
                </a:lnTo>
                <a:lnTo>
                  <a:pt x="583606" y="195843"/>
                </a:lnTo>
                <a:lnTo>
                  <a:pt x="582977" y="189595"/>
                </a:lnTo>
                <a:lnTo>
                  <a:pt x="581943" y="182941"/>
                </a:lnTo>
                <a:lnTo>
                  <a:pt x="580516" y="175895"/>
                </a:lnTo>
                <a:lnTo>
                  <a:pt x="578484" y="166370"/>
                </a:lnTo>
                <a:lnTo>
                  <a:pt x="577341" y="159893"/>
                </a:lnTo>
                <a:lnTo>
                  <a:pt x="577341" y="150368"/>
                </a:lnTo>
                <a:lnTo>
                  <a:pt x="579501" y="145287"/>
                </a:lnTo>
                <a:lnTo>
                  <a:pt x="583818" y="141224"/>
                </a:lnTo>
                <a:lnTo>
                  <a:pt x="588136" y="137287"/>
                </a:lnTo>
                <a:lnTo>
                  <a:pt x="594613" y="135255"/>
                </a:lnTo>
                <a:lnTo>
                  <a:pt x="603376" y="135001"/>
                </a:lnTo>
                <a:lnTo>
                  <a:pt x="603376" y="123825"/>
                </a:lnTo>
                <a:lnTo>
                  <a:pt x="594613" y="123571"/>
                </a:lnTo>
                <a:lnTo>
                  <a:pt x="588136" y="121412"/>
                </a:lnTo>
                <a:lnTo>
                  <a:pt x="579501" y="113537"/>
                </a:lnTo>
                <a:lnTo>
                  <a:pt x="577341" y="108331"/>
                </a:lnTo>
                <a:lnTo>
                  <a:pt x="577341" y="98806"/>
                </a:lnTo>
                <a:lnTo>
                  <a:pt x="578484" y="92456"/>
                </a:lnTo>
                <a:lnTo>
                  <a:pt x="580516" y="82804"/>
                </a:lnTo>
                <a:lnTo>
                  <a:pt x="581943" y="75775"/>
                </a:lnTo>
                <a:lnTo>
                  <a:pt x="582977" y="69151"/>
                </a:lnTo>
                <a:lnTo>
                  <a:pt x="583606" y="62908"/>
                </a:lnTo>
                <a:lnTo>
                  <a:pt x="583818" y="57023"/>
                </a:lnTo>
                <a:lnTo>
                  <a:pt x="582820" y="43787"/>
                </a:lnTo>
                <a:lnTo>
                  <a:pt x="558962" y="8411"/>
                </a:lnTo>
                <a:lnTo>
                  <a:pt x="535047" y="1121"/>
                </a:lnTo>
                <a:lnTo>
                  <a:pt x="520064" y="0"/>
                </a:lnTo>
                <a:close/>
              </a:path>
              <a:path w="603885" h="259714">
                <a:moveTo>
                  <a:pt x="86994" y="0"/>
                </a:moveTo>
                <a:lnTo>
                  <a:pt x="83438" y="0"/>
                </a:lnTo>
                <a:lnTo>
                  <a:pt x="68439" y="1121"/>
                </a:lnTo>
                <a:lnTo>
                  <a:pt x="28578" y="22534"/>
                </a:lnTo>
                <a:lnTo>
                  <a:pt x="19684" y="56896"/>
                </a:lnTo>
                <a:lnTo>
                  <a:pt x="19877" y="62781"/>
                </a:lnTo>
                <a:lnTo>
                  <a:pt x="20462" y="69024"/>
                </a:lnTo>
                <a:lnTo>
                  <a:pt x="21453" y="75648"/>
                </a:lnTo>
                <a:lnTo>
                  <a:pt x="22859" y="82677"/>
                </a:lnTo>
                <a:lnTo>
                  <a:pt x="25018" y="92329"/>
                </a:lnTo>
                <a:lnTo>
                  <a:pt x="26034" y="98679"/>
                </a:lnTo>
                <a:lnTo>
                  <a:pt x="26034" y="108204"/>
                </a:lnTo>
                <a:lnTo>
                  <a:pt x="23875" y="113411"/>
                </a:lnTo>
                <a:lnTo>
                  <a:pt x="15239" y="121285"/>
                </a:lnTo>
                <a:lnTo>
                  <a:pt x="8762" y="123317"/>
                </a:lnTo>
                <a:lnTo>
                  <a:pt x="0" y="123698"/>
                </a:lnTo>
                <a:lnTo>
                  <a:pt x="0" y="134874"/>
                </a:lnTo>
                <a:lnTo>
                  <a:pt x="8762" y="135128"/>
                </a:lnTo>
                <a:lnTo>
                  <a:pt x="15239" y="137160"/>
                </a:lnTo>
                <a:lnTo>
                  <a:pt x="23875" y="145034"/>
                </a:lnTo>
                <a:lnTo>
                  <a:pt x="26034" y="150241"/>
                </a:lnTo>
                <a:lnTo>
                  <a:pt x="26034" y="159766"/>
                </a:lnTo>
                <a:lnTo>
                  <a:pt x="25018" y="166116"/>
                </a:lnTo>
                <a:lnTo>
                  <a:pt x="22859" y="175768"/>
                </a:lnTo>
                <a:lnTo>
                  <a:pt x="21453" y="182814"/>
                </a:lnTo>
                <a:lnTo>
                  <a:pt x="20462" y="189468"/>
                </a:lnTo>
                <a:lnTo>
                  <a:pt x="19877" y="195716"/>
                </a:lnTo>
                <a:lnTo>
                  <a:pt x="19684" y="201549"/>
                </a:lnTo>
                <a:lnTo>
                  <a:pt x="20665" y="215284"/>
                </a:lnTo>
                <a:lnTo>
                  <a:pt x="44487" y="251249"/>
                </a:lnTo>
                <a:lnTo>
                  <a:pt x="83438" y="259715"/>
                </a:lnTo>
                <a:lnTo>
                  <a:pt x="86994" y="259715"/>
                </a:lnTo>
                <a:lnTo>
                  <a:pt x="86994" y="249301"/>
                </a:lnTo>
                <a:lnTo>
                  <a:pt x="84835" y="249301"/>
                </a:lnTo>
                <a:lnTo>
                  <a:pt x="75549" y="248658"/>
                </a:lnTo>
                <a:lnTo>
                  <a:pt x="45577" y="225107"/>
                </a:lnTo>
                <a:lnTo>
                  <a:pt x="42798" y="203962"/>
                </a:lnTo>
                <a:lnTo>
                  <a:pt x="42798" y="197612"/>
                </a:lnTo>
                <a:lnTo>
                  <a:pt x="43687" y="189737"/>
                </a:lnTo>
                <a:lnTo>
                  <a:pt x="45592" y="180467"/>
                </a:lnTo>
                <a:lnTo>
                  <a:pt x="47370" y="171069"/>
                </a:lnTo>
                <a:lnTo>
                  <a:pt x="48259" y="164465"/>
                </a:lnTo>
                <a:lnTo>
                  <a:pt x="48259" y="152654"/>
                </a:lnTo>
                <a:lnTo>
                  <a:pt x="45973" y="146304"/>
                </a:lnTo>
                <a:lnTo>
                  <a:pt x="41401" y="141478"/>
                </a:lnTo>
                <a:lnTo>
                  <a:pt x="36956" y="136525"/>
                </a:lnTo>
                <a:lnTo>
                  <a:pt x="31495" y="132842"/>
                </a:lnTo>
                <a:lnTo>
                  <a:pt x="25272" y="130429"/>
                </a:lnTo>
                <a:lnTo>
                  <a:pt x="25272" y="128016"/>
                </a:lnTo>
                <a:lnTo>
                  <a:pt x="31495" y="125603"/>
                </a:lnTo>
                <a:lnTo>
                  <a:pt x="36956" y="122047"/>
                </a:lnTo>
                <a:lnTo>
                  <a:pt x="41401" y="117094"/>
                </a:lnTo>
                <a:lnTo>
                  <a:pt x="45973" y="112141"/>
                </a:lnTo>
                <a:lnTo>
                  <a:pt x="48259" y="105791"/>
                </a:lnTo>
                <a:lnTo>
                  <a:pt x="48259" y="94107"/>
                </a:lnTo>
                <a:lnTo>
                  <a:pt x="47370" y="87376"/>
                </a:lnTo>
                <a:lnTo>
                  <a:pt x="45592" y="77978"/>
                </a:lnTo>
                <a:lnTo>
                  <a:pt x="43687" y="68707"/>
                </a:lnTo>
                <a:lnTo>
                  <a:pt x="42798" y="60833"/>
                </a:lnTo>
                <a:lnTo>
                  <a:pt x="42798" y="54483"/>
                </a:lnTo>
                <a:lnTo>
                  <a:pt x="43491" y="43505"/>
                </a:lnTo>
                <a:lnTo>
                  <a:pt x="67309" y="12858"/>
                </a:lnTo>
                <a:lnTo>
                  <a:pt x="84835" y="10287"/>
                </a:lnTo>
                <a:lnTo>
                  <a:pt x="86994" y="10287"/>
                </a:lnTo>
                <a:lnTo>
                  <a:pt x="8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20767" y="1922017"/>
            <a:ext cx="478790" cy="259715"/>
          </a:xfrm>
          <a:custGeom>
            <a:avLst/>
            <a:gdLst/>
            <a:ahLst/>
            <a:cxnLst/>
            <a:rect l="l" t="t" r="r" b="b"/>
            <a:pathLst>
              <a:path w="478789" h="259714">
                <a:moveTo>
                  <a:pt x="395097" y="0"/>
                </a:moveTo>
                <a:lnTo>
                  <a:pt x="391541" y="0"/>
                </a:lnTo>
                <a:lnTo>
                  <a:pt x="391541" y="10287"/>
                </a:lnTo>
                <a:lnTo>
                  <a:pt x="393573" y="10287"/>
                </a:lnTo>
                <a:lnTo>
                  <a:pt x="402931" y="10929"/>
                </a:lnTo>
                <a:lnTo>
                  <a:pt x="434917" y="43612"/>
                </a:lnTo>
                <a:lnTo>
                  <a:pt x="435610" y="54610"/>
                </a:lnTo>
                <a:lnTo>
                  <a:pt x="435610" y="60960"/>
                </a:lnTo>
                <a:lnTo>
                  <a:pt x="434721" y="68834"/>
                </a:lnTo>
                <a:lnTo>
                  <a:pt x="431165" y="87503"/>
                </a:lnTo>
                <a:lnTo>
                  <a:pt x="430149" y="94234"/>
                </a:lnTo>
                <a:lnTo>
                  <a:pt x="430149" y="105918"/>
                </a:lnTo>
                <a:lnTo>
                  <a:pt x="432435" y="112268"/>
                </a:lnTo>
                <a:lnTo>
                  <a:pt x="441579" y="122174"/>
                </a:lnTo>
                <a:lnTo>
                  <a:pt x="446913" y="125730"/>
                </a:lnTo>
                <a:lnTo>
                  <a:pt x="453263" y="128143"/>
                </a:lnTo>
                <a:lnTo>
                  <a:pt x="453263" y="130556"/>
                </a:lnTo>
                <a:lnTo>
                  <a:pt x="446913" y="132969"/>
                </a:lnTo>
                <a:lnTo>
                  <a:pt x="441579" y="136652"/>
                </a:lnTo>
                <a:lnTo>
                  <a:pt x="432435" y="146558"/>
                </a:lnTo>
                <a:lnTo>
                  <a:pt x="430149" y="152781"/>
                </a:lnTo>
                <a:lnTo>
                  <a:pt x="430149" y="164592"/>
                </a:lnTo>
                <a:lnTo>
                  <a:pt x="431165" y="171196"/>
                </a:lnTo>
                <a:lnTo>
                  <a:pt x="434721" y="189865"/>
                </a:lnTo>
                <a:lnTo>
                  <a:pt x="435610" y="197739"/>
                </a:lnTo>
                <a:lnTo>
                  <a:pt x="435610" y="204089"/>
                </a:lnTo>
                <a:lnTo>
                  <a:pt x="434917" y="215546"/>
                </a:lnTo>
                <a:lnTo>
                  <a:pt x="411194" y="246729"/>
                </a:lnTo>
                <a:lnTo>
                  <a:pt x="393573" y="249301"/>
                </a:lnTo>
                <a:lnTo>
                  <a:pt x="391541" y="249301"/>
                </a:lnTo>
                <a:lnTo>
                  <a:pt x="391541" y="259715"/>
                </a:lnTo>
                <a:lnTo>
                  <a:pt x="395097" y="259715"/>
                </a:lnTo>
                <a:lnTo>
                  <a:pt x="410079" y="258575"/>
                </a:lnTo>
                <a:lnTo>
                  <a:pt x="449903" y="237109"/>
                </a:lnTo>
                <a:lnTo>
                  <a:pt x="458851" y="201676"/>
                </a:lnTo>
                <a:lnTo>
                  <a:pt x="458638" y="195843"/>
                </a:lnTo>
                <a:lnTo>
                  <a:pt x="458009" y="189595"/>
                </a:lnTo>
                <a:lnTo>
                  <a:pt x="456975" y="182941"/>
                </a:lnTo>
                <a:lnTo>
                  <a:pt x="455549" y="175895"/>
                </a:lnTo>
                <a:lnTo>
                  <a:pt x="453517" y="166370"/>
                </a:lnTo>
                <a:lnTo>
                  <a:pt x="452374" y="159893"/>
                </a:lnTo>
                <a:lnTo>
                  <a:pt x="452374" y="150368"/>
                </a:lnTo>
                <a:lnTo>
                  <a:pt x="454533" y="145287"/>
                </a:lnTo>
                <a:lnTo>
                  <a:pt x="458851" y="141224"/>
                </a:lnTo>
                <a:lnTo>
                  <a:pt x="463169" y="137287"/>
                </a:lnTo>
                <a:lnTo>
                  <a:pt x="469646" y="135255"/>
                </a:lnTo>
                <a:lnTo>
                  <a:pt x="478409" y="135001"/>
                </a:lnTo>
                <a:lnTo>
                  <a:pt x="478409" y="123825"/>
                </a:lnTo>
                <a:lnTo>
                  <a:pt x="469646" y="123571"/>
                </a:lnTo>
                <a:lnTo>
                  <a:pt x="463169" y="121412"/>
                </a:lnTo>
                <a:lnTo>
                  <a:pt x="454533" y="113537"/>
                </a:lnTo>
                <a:lnTo>
                  <a:pt x="452374" y="108331"/>
                </a:lnTo>
                <a:lnTo>
                  <a:pt x="452374" y="98806"/>
                </a:lnTo>
                <a:lnTo>
                  <a:pt x="453517" y="92456"/>
                </a:lnTo>
                <a:lnTo>
                  <a:pt x="455549" y="82804"/>
                </a:lnTo>
                <a:lnTo>
                  <a:pt x="456975" y="75775"/>
                </a:lnTo>
                <a:lnTo>
                  <a:pt x="458009" y="69151"/>
                </a:lnTo>
                <a:lnTo>
                  <a:pt x="458638" y="62908"/>
                </a:lnTo>
                <a:lnTo>
                  <a:pt x="458851" y="57023"/>
                </a:lnTo>
                <a:lnTo>
                  <a:pt x="457852" y="43787"/>
                </a:lnTo>
                <a:lnTo>
                  <a:pt x="433994" y="8411"/>
                </a:lnTo>
                <a:lnTo>
                  <a:pt x="410079" y="1121"/>
                </a:lnTo>
                <a:lnTo>
                  <a:pt x="395097" y="0"/>
                </a:lnTo>
                <a:close/>
              </a:path>
              <a:path w="478789" h="259714">
                <a:moveTo>
                  <a:pt x="86995" y="0"/>
                </a:moveTo>
                <a:lnTo>
                  <a:pt x="83439" y="0"/>
                </a:lnTo>
                <a:lnTo>
                  <a:pt x="68439" y="1121"/>
                </a:lnTo>
                <a:lnTo>
                  <a:pt x="28578" y="22534"/>
                </a:lnTo>
                <a:lnTo>
                  <a:pt x="19685" y="56896"/>
                </a:lnTo>
                <a:lnTo>
                  <a:pt x="19877" y="62781"/>
                </a:lnTo>
                <a:lnTo>
                  <a:pt x="20462" y="69024"/>
                </a:lnTo>
                <a:lnTo>
                  <a:pt x="21453" y="75648"/>
                </a:lnTo>
                <a:lnTo>
                  <a:pt x="22860" y="82677"/>
                </a:lnTo>
                <a:lnTo>
                  <a:pt x="25019" y="92329"/>
                </a:lnTo>
                <a:lnTo>
                  <a:pt x="26035" y="98679"/>
                </a:lnTo>
                <a:lnTo>
                  <a:pt x="26035" y="108204"/>
                </a:lnTo>
                <a:lnTo>
                  <a:pt x="23876" y="113411"/>
                </a:lnTo>
                <a:lnTo>
                  <a:pt x="15240" y="121285"/>
                </a:lnTo>
                <a:lnTo>
                  <a:pt x="8762" y="123317"/>
                </a:lnTo>
                <a:lnTo>
                  <a:pt x="0" y="123698"/>
                </a:lnTo>
                <a:lnTo>
                  <a:pt x="0" y="134874"/>
                </a:lnTo>
                <a:lnTo>
                  <a:pt x="8762" y="135128"/>
                </a:lnTo>
                <a:lnTo>
                  <a:pt x="15240" y="137160"/>
                </a:lnTo>
                <a:lnTo>
                  <a:pt x="23876" y="145034"/>
                </a:lnTo>
                <a:lnTo>
                  <a:pt x="26035" y="150241"/>
                </a:lnTo>
                <a:lnTo>
                  <a:pt x="26035" y="159766"/>
                </a:lnTo>
                <a:lnTo>
                  <a:pt x="25019" y="166116"/>
                </a:lnTo>
                <a:lnTo>
                  <a:pt x="22860" y="175768"/>
                </a:lnTo>
                <a:lnTo>
                  <a:pt x="21453" y="182814"/>
                </a:lnTo>
                <a:lnTo>
                  <a:pt x="20462" y="189468"/>
                </a:lnTo>
                <a:lnTo>
                  <a:pt x="19877" y="195716"/>
                </a:lnTo>
                <a:lnTo>
                  <a:pt x="19685" y="201549"/>
                </a:lnTo>
                <a:lnTo>
                  <a:pt x="20665" y="215284"/>
                </a:lnTo>
                <a:lnTo>
                  <a:pt x="44487" y="251249"/>
                </a:lnTo>
                <a:lnTo>
                  <a:pt x="83439" y="259715"/>
                </a:lnTo>
                <a:lnTo>
                  <a:pt x="86995" y="259715"/>
                </a:lnTo>
                <a:lnTo>
                  <a:pt x="86995" y="249301"/>
                </a:lnTo>
                <a:lnTo>
                  <a:pt x="84836" y="249301"/>
                </a:lnTo>
                <a:lnTo>
                  <a:pt x="75549" y="248658"/>
                </a:lnTo>
                <a:lnTo>
                  <a:pt x="45577" y="225107"/>
                </a:lnTo>
                <a:lnTo>
                  <a:pt x="42799" y="203962"/>
                </a:lnTo>
                <a:lnTo>
                  <a:pt x="42799" y="197612"/>
                </a:lnTo>
                <a:lnTo>
                  <a:pt x="43687" y="189737"/>
                </a:lnTo>
                <a:lnTo>
                  <a:pt x="45593" y="180467"/>
                </a:lnTo>
                <a:lnTo>
                  <a:pt x="47371" y="171069"/>
                </a:lnTo>
                <a:lnTo>
                  <a:pt x="48260" y="164465"/>
                </a:lnTo>
                <a:lnTo>
                  <a:pt x="48260" y="152654"/>
                </a:lnTo>
                <a:lnTo>
                  <a:pt x="45974" y="146304"/>
                </a:lnTo>
                <a:lnTo>
                  <a:pt x="41402" y="141478"/>
                </a:lnTo>
                <a:lnTo>
                  <a:pt x="36957" y="136525"/>
                </a:lnTo>
                <a:lnTo>
                  <a:pt x="31496" y="132842"/>
                </a:lnTo>
                <a:lnTo>
                  <a:pt x="25273" y="130429"/>
                </a:lnTo>
                <a:lnTo>
                  <a:pt x="25273" y="128016"/>
                </a:lnTo>
                <a:lnTo>
                  <a:pt x="31496" y="125603"/>
                </a:lnTo>
                <a:lnTo>
                  <a:pt x="36957" y="122047"/>
                </a:lnTo>
                <a:lnTo>
                  <a:pt x="41402" y="117094"/>
                </a:lnTo>
                <a:lnTo>
                  <a:pt x="45974" y="112141"/>
                </a:lnTo>
                <a:lnTo>
                  <a:pt x="48260" y="105791"/>
                </a:lnTo>
                <a:lnTo>
                  <a:pt x="48260" y="94107"/>
                </a:lnTo>
                <a:lnTo>
                  <a:pt x="47371" y="87376"/>
                </a:lnTo>
                <a:lnTo>
                  <a:pt x="45593" y="77978"/>
                </a:lnTo>
                <a:lnTo>
                  <a:pt x="43687" y="68707"/>
                </a:lnTo>
                <a:lnTo>
                  <a:pt x="42799" y="60833"/>
                </a:lnTo>
                <a:lnTo>
                  <a:pt x="42799" y="54483"/>
                </a:lnTo>
                <a:lnTo>
                  <a:pt x="43491" y="43505"/>
                </a:lnTo>
                <a:lnTo>
                  <a:pt x="67310" y="12858"/>
                </a:lnTo>
                <a:lnTo>
                  <a:pt x="84836" y="10287"/>
                </a:lnTo>
                <a:lnTo>
                  <a:pt x="86995" y="10287"/>
                </a:lnTo>
                <a:lnTo>
                  <a:pt x="86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89447" y="1922017"/>
            <a:ext cx="2993390" cy="259715"/>
          </a:xfrm>
          <a:custGeom>
            <a:avLst/>
            <a:gdLst/>
            <a:ahLst/>
            <a:cxnLst/>
            <a:rect l="l" t="t" r="r" b="b"/>
            <a:pathLst>
              <a:path w="2993390" h="259714">
                <a:moveTo>
                  <a:pt x="2909697" y="0"/>
                </a:moveTo>
                <a:lnTo>
                  <a:pt x="2906141" y="0"/>
                </a:lnTo>
                <a:lnTo>
                  <a:pt x="2906141" y="10287"/>
                </a:lnTo>
                <a:lnTo>
                  <a:pt x="2908173" y="10287"/>
                </a:lnTo>
                <a:lnTo>
                  <a:pt x="2917531" y="10929"/>
                </a:lnTo>
                <a:lnTo>
                  <a:pt x="2949517" y="43612"/>
                </a:lnTo>
                <a:lnTo>
                  <a:pt x="2950209" y="54610"/>
                </a:lnTo>
                <a:lnTo>
                  <a:pt x="2950209" y="60960"/>
                </a:lnTo>
                <a:lnTo>
                  <a:pt x="2949321" y="68834"/>
                </a:lnTo>
                <a:lnTo>
                  <a:pt x="2945765" y="87503"/>
                </a:lnTo>
                <a:lnTo>
                  <a:pt x="2944749" y="94234"/>
                </a:lnTo>
                <a:lnTo>
                  <a:pt x="2944749" y="105918"/>
                </a:lnTo>
                <a:lnTo>
                  <a:pt x="2947034" y="112268"/>
                </a:lnTo>
                <a:lnTo>
                  <a:pt x="2956179" y="122174"/>
                </a:lnTo>
                <a:lnTo>
                  <a:pt x="2961512" y="125730"/>
                </a:lnTo>
                <a:lnTo>
                  <a:pt x="2967862" y="128143"/>
                </a:lnTo>
                <a:lnTo>
                  <a:pt x="2967862" y="130556"/>
                </a:lnTo>
                <a:lnTo>
                  <a:pt x="2961512" y="132969"/>
                </a:lnTo>
                <a:lnTo>
                  <a:pt x="2956179" y="136652"/>
                </a:lnTo>
                <a:lnTo>
                  <a:pt x="2947034" y="146558"/>
                </a:lnTo>
                <a:lnTo>
                  <a:pt x="2944749" y="152781"/>
                </a:lnTo>
                <a:lnTo>
                  <a:pt x="2944749" y="164592"/>
                </a:lnTo>
                <a:lnTo>
                  <a:pt x="2945765" y="171196"/>
                </a:lnTo>
                <a:lnTo>
                  <a:pt x="2949321" y="189865"/>
                </a:lnTo>
                <a:lnTo>
                  <a:pt x="2950209" y="197739"/>
                </a:lnTo>
                <a:lnTo>
                  <a:pt x="2950209" y="204089"/>
                </a:lnTo>
                <a:lnTo>
                  <a:pt x="2949517" y="215546"/>
                </a:lnTo>
                <a:lnTo>
                  <a:pt x="2925794" y="246729"/>
                </a:lnTo>
                <a:lnTo>
                  <a:pt x="2908173" y="249301"/>
                </a:lnTo>
                <a:lnTo>
                  <a:pt x="2906141" y="249301"/>
                </a:lnTo>
                <a:lnTo>
                  <a:pt x="2906141" y="259715"/>
                </a:lnTo>
                <a:lnTo>
                  <a:pt x="2909697" y="259715"/>
                </a:lnTo>
                <a:lnTo>
                  <a:pt x="2924679" y="258575"/>
                </a:lnTo>
                <a:lnTo>
                  <a:pt x="2964503" y="237109"/>
                </a:lnTo>
                <a:lnTo>
                  <a:pt x="2973451" y="201676"/>
                </a:lnTo>
                <a:lnTo>
                  <a:pt x="2973238" y="195843"/>
                </a:lnTo>
                <a:lnTo>
                  <a:pt x="2972609" y="189595"/>
                </a:lnTo>
                <a:lnTo>
                  <a:pt x="2971575" y="182941"/>
                </a:lnTo>
                <a:lnTo>
                  <a:pt x="2970149" y="175895"/>
                </a:lnTo>
                <a:lnTo>
                  <a:pt x="2968117" y="166370"/>
                </a:lnTo>
                <a:lnTo>
                  <a:pt x="2966974" y="159893"/>
                </a:lnTo>
                <a:lnTo>
                  <a:pt x="2966974" y="150368"/>
                </a:lnTo>
                <a:lnTo>
                  <a:pt x="2969132" y="145287"/>
                </a:lnTo>
                <a:lnTo>
                  <a:pt x="2973451" y="141224"/>
                </a:lnTo>
                <a:lnTo>
                  <a:pt x="2977769" y="137287"/>
                </a:lnTo>
                <a:lnTo>
                  <a:pt x="2984246" y="135255"/>
                </a:lnTo>
                <a:lnTo>
                  <a:pt x="2993008" y="135001"/>
                </a:lnTo>
                <a:lnTo>
                  <a:pt x="2993008" y="123825"/>
                </a:lnTo>
                <a:lnTo>
                  <a:pt x="2984246" y="123571"/>
                </a:lnTo>
                <a:lnTo>
                  <a:pt x="2977769" y="121412"/>
                </a:lnTo>
                <a:lnTo>
                  <a:pt x="2969132" y="113537"/>
                </a:lnTo>
                <a:lnTo>
                  <a:pt x="2966974" y="108331"/>
                </a:lnTo>
                <a:lnTo>
                  <a:pt x="2966974" y="98806"/>
                </a:lnTo>
                <a:lnTo>
                  <a:pt x="2968117" y="92456"/>
                </a:lnTo>
                <a:lnTo>
                  <a:pt x="2970149" y="82804"/>
                </a:lnTo>
                <a:lnTo>
                  <a:pt x="2971575" y="75775"/>
                </a:lnTo>
                <a:lnTo>
                  <a:pt x="2972609" y="69151"/>
                </a:lnTo>
                <a:lnTo>
                  <a:pt x="2973238" y="62908"/>
                </a:lnTo>
                <a:lnTo>
                  <a:pt x="2973451" y="57023"/>
                </a:lnTo>
                <a:lnTo>
                  <a:pt x="2972452" y="43787"/>
                </a:lnTo>
                <a:lnTo>
                  <a:pt x="2948594" y="8411"/>
                </a:lnTo>
                <a:lnTo>
                  <a:pt x="2924679" y="1121"/>
                </a:lnTo>
                <a:lnTo>
                  <a:pt x="2909697" y="0"/>
                </a:lnTo>
                <a:close/>
              </a:path>
              <a:path w="2993390" h="259714">
                <a:moveTo>
                  <a:pt x="86994" y="0"/>
                </a:moveTo>
                <a:lnTo>
                  <a:pt x="83438" y="0"/>
                </a:lnTo>
                <a:lnTo>
                  <a:pt x="68439" y="1121"/>
                </a:lnTo>
                <a:lnTo>
                  <a:pt x="28578" y="22534"/>
                </a:lnTo>
                <a:lnTo>
                  <a:pt x="19685" y="56896"/>
                </a:lnTo>
                <a:lnTo>
                  <a:pt x="19877" y="62781"/>
                </a:lnTo>
                <a:lnTo>
                  <a:pt x="20462" y="69024"/>
                </a:lnTo>
                <a:lnTo>
                  <a:pt x="21453" y="75648"/>
                </a:lnTo>
                <a:lnTo>
                  <a:pt x="22860" y="82677"/>
                </a:lnTo>
                <a:lnTo>
                  <a:pt x="25018" y="92329"/>
                </a:lnTo>
                <a:lnTo>
                  <a:pt x="26035" y="98679"/>
                </a:lnTo>
                <a:lnTo>
                  <a:pt x="26035" y="108204"/>
                </a:lnTo>
                <a:lnTo>
                  <a:pt x="23875" y="113411"/>
                </a:lnTo>
                <a:lnTo>
                  <a:pt x="15239" y="121285"/>
                </a:lnTo>
                <a:lnTo>
                  <a:pt x="8762" y="123317"/>
                </a:lnTo>
                <a:lnTo>
                  <a:pt x="0" y="123698"/>
                </a:lnTo>
                <a:lnTo>
                  <a:pt x="0" y="134874"/>
                </a:lnTo>
                <a:lnTo>
                  <a:pt x="8762" y="135128"/>
                </a:lnTo>
                <a:lnTo>
                  <a:pt x="15239" y="137160"/>
                </a:lnTo>
                <a:lnTo>
                  <a:pt x="23875" y="145034"/>
                </a:lnTo>
                <a:lnTo>
                  <a:pt x="26035" y="150241"/>
                </a:lnTo>
                <a:lnTo>
                  <a:pt x="26035" y="159766"/>
                </a:lnTo>
                <a:lnTo>
                  <a:pt x="25018" y="166116"/>
                </a:lnTo>
                <a:lnTo>
                  <a:pt x="22860" y="175768"/>
                </a:lnTo>
                <a:lnTo>
                  <a:pt x="21453" y="182814"/>
                </a:lnTo>
                <a:lnTo>
                  <a:pt x="20462" y="189468"/>
                </a:lnTo>
                <a:lnTo>
                  <a:pt x="19877" y="195716"/>
                </a:lnTo>
                <a:lnTo>
                  <a:pt x="19685" y="201549"/>
                </a:lnTo>
                <a:lnTo>
                  <a:pt x="20665" y="215284"/>
                </a:lnTo>
                <a:lnTo>
                  <a:pt x="44487" y="251249"/>
                </a:lnTo>
                <a:lnTo>
                  <a:pt x="83438" y="259715"/>
                </a:lnTo>
                <a:lnTo>
                  <a:pt x="86994" y="259715"/>
                </a:lnTo>
                <a:lnTo>
                  <a:pt x="86994" y="249301"/>
                </a:lnTo>
                <a:lnTo>
                  <a:pt x="84836" y="249301"/>
                </a:lnTo>
                <a:lnTo>
                  <a:pt x="75549" y="248658"/>
                </a:lnTo>
                <a:lnTo>
                  <a:pt x="45577" y="225107"/>
                </a:lnTo>
                <a:lnTo>
                  <a:pt x="42799" y="203962"/>
                </a:lnTo>
                <a:lnTo>
                  <a:pt x="42799" y="197612"/>
                </a:lnTo>
                <a:lnTo>
                  <a:pt x="43687" y="189737"/>
                </a:lnTo>
                <a:lnTo>
                  <a:pt x="45592" y="180467"/>
                </a:lnTo>
                <a:lnTo>
                  <a:pt x="47371" y="171069"/>
                </a:lnTo>
                <a:lnTo>
                  <a:pt x="48260" y="164465"/>
                </a:lnTo>
                <a:lnTo>
                  <a:pt x="48260" y="152654"/>
                </a:lnTo>
                <a:lnTo>
                  <a:pt x="45974" y="146304"/>
                </a:lnTo>
                <a:lnTo>
                  <a:pt x="41401" y="141478"/>
                </a:lnTo>
                <a:lnTo>
                  <a:pt x="36956" y="136525"/>
                </a:lnTo>
                <a:lnTo>
                  <a:pt x="31496" y="132842"/>
                </a:lnTo>
                <a:lnTo>
                  <a:pt x="25273" y="130429"/>
                </a:lnTo>
                <a:lnTo>
                  <a:pt x="25273" y="128016"/>
                </a:lnTo>
                <a:lnTo>
                  <a:pt x="31496" y="125603"/>
                </a:lnTo>
                <a:lnTo>
                  <a:pt x="36956" y="122047"/>
                </a:lnTo>
                <a:lnTo>
                  <a:pt x="41401" y="117094"/>
                </a:lnTo>
                <a:lnTo>
                  <a:pt x="45974" y="112141"/>
                </a:lnTo>
                <a:lnTo>
                  <a:pt x="48260" y="105791"/>
                </a:lnTo>
                <a:lnTo>
                  <a:pt x="48260" y="94107"/>
                </a:lnTo>
                <a:lnTo>
                  <a:pt x="47371" y="87376"/>
                </a:lnTo>
                <a:lnTo>
                  <a:pt x="45592" y="77978"/>
                </a:lnTo>
                <a:lnTo>
                  <a:pt x="43687" y="68707"/>
                </a:lnTo>
                <a:lnTo>
                  <a:pt x="42799" y="60833"/>
                </a:lnTo>
                <a:lnTo>
                  <a:pt x="42799" y="54483"/>
                </a:lnTo>
                <a:lnTo>
                  <a:pt x="43491" y="43505"/>
                </a:lnTo>
                <a:lnTo>
                  <a:pt x="67310" y="12858"/>
                </a:lnTo>
                <a:lnTo>
                  <a:pt x="84836" y="10287"/>
                </a:lnTo>
                <a:lnTo>
                  <a:pt x="86994" y="10287"/>
                </a:lnTo>
                <a:lnTo>
                  <a:pt x="8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05586" y="1829090"/>
            <a:ext cx="3350895" cy="775335"/>
          </a:xfrm>
          <a:prstGeom prst="rect">
            <a:avLst/>
          </a:prstGeom>
        </p:spPr>
        <p:txBody>
          <a:bodyPr wrap="square" lIns="0" tIns="80010" rIns="0" bIns="0" rtlCol="0" vert="horz">
            <a:spAutoFit/>
          </a:bodyPr>
          <a:lstStyle/>
          <a:p>
            <a:pPr algn="r" marR="30480">
              <a:lnSpc>
                <a:spcPct val="100000"/>
              </a:lnSpc>
              <a:spcBef>
                <a:spcPts val="630"/>
              </a:spcBef>
            </a:pPr>
            <a:r>
              <a:rPr dirty="0" baseline="11363" sz="3300" spc="44">
                <a:latin typeface="Cambria Math"/>
                <a:cs typeface="Cambria Math"/>
              </a:rPr>
              <a:t>𝑥</a:t>
            </a:r>
            <a:r>
              <a:rPr dirty="0" sz="1600" spc="30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55"/>
              </a:spcBef>
            </a:pPr>
            <a:r>
              <a:rPr dirty="0" sz="1900" spc="-5">
                <a:latin typeface="Cambria Math"/>
                <a:cs typeface="Cambria Math"/>
              </a:rPr>
              <a:t>𝑘</a:t>
            </a:r>
            <a:r>
              <a:rPr dirty="0" sz="1900" spc="15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∈</a:t>
            </a:r>
            <a:r>
              <a:rPr dirty="0" sz="1900" spc="110">
                <a:latin typeface="Cambria Math"/>
                <a:cs typeface="Cambria Math"/>
              </a:rPr>
              <a:t> </a:t>
            </a:r>
            <a:r>
              <a:rPr dirty="0" sz="1900">
                <a:latin typeface="Cambria Math"/>
                <a:cs typeface="Cambria Math"/>
              </a:rPr>
              <a:t>ℤ</a:t>
            </a:r>
            <a:r>
              <a:rPr dirty="0" sz="1900">
                <a:latin typeface="Calibri"/>
                <a:cs typeface="Calibri"/>
              </a:rPr>
              <a:t>,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65">
                <a:latin typeface="Calibri"/>
                <a:cs typeface="Calibri"/>
              </a:rPr>
              <a:t>T: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Periodo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 </a:t>
            </a:r>
            <a:r>
              <a:rPr dirty="0" sz="1900" spc="-10">
                <a:latin typeface="Calibri"/>
                <a:cs typeface="Calibri"/>
              </a:rPr>
              <a:t>muestreo.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137403" y="2620010"/>
            <a:ext cx="1836420" cy="259715"/>
          </a:xfrm>
          <a:custGeom>
            <a:avLst/>
            <a:gdLst/>
            <a:ahLst/>
            <a:cxnLst/>
            <a:rect l="l" t="t" r="r" b="b"/>
            <a:pathLst>
              <a:path w="1836420" h="259714">
                <a:moveTo>
                  <a:pt x="1752980" y="0"/>
                </a:moveTo>
                <a:lnTo>
                  <a:pt x="1749425" y="0"/>
                </a:lnTo>
                <a:lnTo>
                  <a:pt x="1749425" y="10287"/>
                </a:lnTo>
                <a:lnTo>
                  <a:pt x="1751456" y="10287"/>
                </a:lnTo>
                <a:lnTo>
                  <a:pt x="1760815" y="10929"/>
                </a:lnTo>
                <a:lnTo>
                  <a:pt x="1792801" y="43612"/>
                </a:lnTo>
                <a:lnTo>
                  <a:pt x="1793494" y="54610"/>
                </a:lnTo>
                <a:lnTo>
                  <a:pt x="1793494" y="60960"/>
                </a:lnTo>
                <a:lnTo>
                  <a:pt x="1792604" y="68834"/>
                </a:lnTo>
                <a:lnTo>
                  <a:pt x="1789049" y="87502"/>
                </a:lnTo>
                <a:lnTo>
                  <a:pt x="1788032" y="94234"/>
                </a:lnTo>
                <a:lnTo>
                  <a:pt x="1788032" y="105917"/>
                </a:lnTo>
                <a:lnTo>
                  <a:pt x="1790319" y="112267"/>
                </a:lnTo>
                <a:lnTo>
                  <a:pt x="1799463" y="122174"/>
                </a:lnTo>
                <a:lnTo>
                  <a:pt x="1804797" y="125729"/>
                </a:lnTo>
                <a:lnTo>
                  <a:pt x="1811147" y="128142"/>
                </a:lnTo>
                <a:lnTo>
                  <a:pt x="1811147" y="130555"/>
                </a:lnTo>
                <a:lnTo>
                  <a:pt x="1804797" y="132968"/>
                </a:lnTo>
                <a:lnTo>
                  <a:pt x="1799463" y="136651"/>
                </a:lnTo>
                <a:lnTo>
                  <a:pt x="1790319" y="146557"/>
                </a:lnTo>
                <a:lnTo>
                  <a:pt x="1788032" y="152780"/>
                </a:lnTo>
                <a:lnTo>
                  <a:pt x="1788032" y="164591"/>
                </a:lnTo>
                <a:lnTo>
                  <a:pt x="1789049" y="171195"/>
                </a:lnTo>
                <a:lnTo>
                  <a:pt x="1792604" y="189864"/>
                </a:lnTo>
                <a:lnTo>
                  <a:pt x="1793494" y="197738"/>
                </a:lnTo>
                <a:lnTo>
                  <a:pt x="1793494" y="204088"/>
                </a:lnTo>
                <a:lnTo>
                  <a:pt x="1792801" y="215546"/>
                </a:lnTo>
                <a:lnTo>
                  <a:pt x="1769078" y="246729"/>
                </a:lnTo>
                <a:lnTo>
                  <a:pt x="1751456" y="249300"/>
                </a:lnTo>
                <a:lnTo>
                  <a:pt x="1749425" y="249300"/>
                </a:lnTo>
                <a:lnTo>
                  <a:pt x="1749425" y="259714"/>
                </a:lnTo>
                <a:lnTo>
                  <a:pt x="1752980" y="259714"/>
                </a:lnTo>
                <a:lnTo>
                  <a:pt x="1767963" y="258575"/>
                </a:lnTo>
                <a:lnTo>
                  <a:pt x="1807787" y="237108"/>
                </a:lnTo>
                <a:lnTo>
                  <a:pt x="1816735" y="201675"/>
                </a:lnTo>
                <a:lnTo>
                  <a:pt x="1816522" y="195843"/>
                </a:lnTo>
                <a:lnTo>
                  <a:pt x="1815893" y="189595"/>
                </a:lnTo>
                <a:lnTo>
                  <a:pt x="1814859" y="182941"/>
                </a:lnTo>
                <a:lnTo>
                  <a:pt x="1813432" y="175894"/>
                </a:lnTo>
                <a:lnTo>
                  <a:pt x="1811401" y="166369"/>
                </a:lnTo>
                <a:lnTo>
                  <a:pt x="1810257" y="159892"/>
                </a:lnTo>
                <a:lnTo>
                  <a:pt x="1810257" y="150367"/>
                </a:lnTo>
                <a:lnTo>
                  <a:pt x="1812417" y="145287"/>
                </a:lnTo>
                <a:lnTo>
                  <a:pt x="1816735" y="141224"/>
                </a:lnTo>
                <a:lnTo>
                  <a:pt x="1821052" y="137287"/>
                </a:lnTo>
                <a:lnTo>
                  <a:pt x="1827529" y="135254"/>
                </a:lnTo>
                <a:lnTo>
                  <a:pt x="1836293" y="135000"/>
                </a:lnTo>
                <a:lnTo>
                  <a:pt x="1836293" y="123825"/>
                </a:lnTo>
                <a:lnTo>
                  <a:pt x="1827529" y="123570"/>
                </a:lnTo>
                <a:lnTo>
                  <a:pt x="1821052" y="121412"/>
                </a:lnTo>
                <a:lnTo>
                  <a:pt x="1812417" y="113537"/>
                </a:lnTo>
                <a:lnTo>
                  <a:pt x="1810257" y="108330"/>
                </a:lnTo>
                <a:lnTo>
                  <a:pt x="1810257" y="98805"/>
                </a:lnTo>
                <a:lnTo>
                  <a:pt x="1811401" y="92455"/>
                </a:lnTo>
                <a:lnTo>
                  <a:pt x="1813432" y="82803"/>
                </a:lnTo>
                <a:lnTo>
                  <a:pt x="1814859" y="75775"/>
                </a:lnTo>
                <a:lnTo>
                  <a:pt x="1815893" y="69151"/>
                </a:lnTo>
                <a:lnTo>
                  <a:pt x="1816522" y="62908"/>
                </a:lnTo>
                <a:lnTo>
                  <a:pt x="1816735" y="57023"/>
                </a:lnTo>
                <a:lnTo>
                  <a:pt x="1815736" y="43787"/>
                </a:lnTo>
                <a:lnTo>
                  <a:pt x="1791878" y="8411"/>
                </a:lnTo>
                <a:lnTo>
                  <a:pt x="1767963" y="1121"/>
                </a:lnTo>
                <a:lnTo>
                  <a:pt x="1752980" y="0"/>
                </a:lnTo>
                <a:close/>
              </a:path>
              <a:path w="1836420" h="259714">
                <a:moveTo>
                  <a:pt x="86995" y="0"/>
                </a:moveTo>
                <a:lnTo>
                  <a:pt x="83438" y="0"/>
                </a:lnTo>
                <a:lnTo>
                  <a:pt x="68439" y="1121"/>
                </a:lnTo>
                <a:lnTo>
                  <a:pt x="28578" y="22534"/>
                </a:lnTo>
                <a:lnTo>
                  <a:pt x="19685" y="56895"/>
                </a:lnTo>
                <a:lnTo>
                  <a:pt x="19877" y="62728"/>
                </a:lnTo>
                <a:lnTo>
                  <a:pt x="20462" y="68976"/>
                </a:lnTo>
                <a:lnTo>
                  <a:pt x="21453" y="75630"/>
                </a:lnTo>
                <a:lnTo>
                  <a:pt x="22860" y="82676"/>
                </a:lnTo>
                <a:lnTo>
                  <a:pt x="25019" y="92328"/>
                </a:lnTo>
                <a:lnTo>
                  <a:pt x="26035" y="98678"/>
                </a:lnTo>
                <a:lnTo>
                  <a:pt x="26035" y="108203"/>
                </a:lnTo>
                <a:lnTo>
                  <a:pt x="23875" y="113411"/>
                </a:lnTo>
                <a:lnTo>
                  <a:pt x="15240" y="121285"/>
                </a:lnTo>
                <a:lnTo>
                  <a:pt x="8762" y="123316"/>
                </a:lnTo>
                <a:lnTo>
                  <a:pt x="0" y="123698"/>
                </a:lnTo>
                <a:lnTo>
                  <a:pt x="0" y="134874"/>
                </a:lnTo>
                <a:lnTo>
                  <a:pt x="8762" y="135127"/>
                </a:lnTo>
                <a:lnTo>
                  <a:pt x="15240" y="137160"/>
                </a:lnTo>
                <a:lnTo>
                  <a:pt x="23875" y="145034"/>
                </a:lnTo>
                <a:lnTo>
                  <a:pt x="26035" y="150240"/>
                </a:lnTo>
                <a:lnTo>
                  <a:pt x="26035" y="159765"/>
                </a:lnTo>
                <a:lnTo>
                  <a:pt x="25019" y="166115"/>
                </a:lnTo>
                <a:lnTo>
                  <a:pt x="22860" y="175767"/>
                </a:lnTo>
                <a:lnTo>
                  <a:pt x="21453" y="182814"/>
                </a:lnTo>
                <a:lnTo>
                  <a:pt x="20462" y="189468"/>
                </a:lnTo>
                <a:lnTo>
                  <a:pt x="19877" y="195716"/>
                </a:lnTo>
                <a:lnTo>
                  <a:pt x="19685" y="201549"/>
                </a:lnTo>
                <a:lnTo>
                  <a:pt x="20665" y="215284"/>
                </a:lnTo>
                <a:lnTo>
                  <a:pt x="44487" y="251249"/>
                </a:lnTo>
                <a:lnTo>
                  <a:pt x="83438" y="259714"/>
                </a:lnTo>
                <a:lnTo>
                  <a:pt x="86995" y="259714"/>
                </a:lnTo>
                <a:lnTo>
                  <a:pt x="86995" y="249300"/>
                </a:lnTo>
                <a:lnTo>
                  <a:pt x="84836" y="249300"/>
                </a:lnTo>
                <a:lnTo>
                  <a:pt x="75549" y="248658"/>
                </a:lnTo>
                <a:lnTo>
                  <a:pt x="45577" y="225107"/>
                </a:lnTo>
                <a:lnTo>
                  <a:pt x="42799" y="203962"/>
                </a:lnTo>
                <a:lnTo>
                  <a:pt x="42799" y="197612"/>
                </a:lnTo>
                <a:lnTo>
                  <a:pt x="43687" y="189737"/>
                </a:lnTo>
                <a:lnTo>
                  <a:pt x="45593" y="180466"/>
                </a:lnTo>
                <a:lnTo>
                  <a:pt x="47371" y="171068"/>
                </a:lnTo>
                <a:lnTo>
                  <a:pt x="48260" y="164464"/>
                </a:lnTo>
                <a:lnTo>
                  <a:pt x="48260" y="152653"/>
                </a:lnTo>
                <a:lnTo>
                  <a:pt x="45974" y="146303"/>
                </a:lnTo>
                <a:lnTo>
                  <a:pt x="41401" y="141477"/>
                </a:lnTo>
                <a:lnTo>
                  <a:pt x="36957" y="136525"/>
                </a:lnTo>
                <a:lnTo>
                  <a:pt x="31496" y="132841"/>
                </a:lnTo>
                <a:lnTo>
                  <a:pt x="25273" y="130428"/>
                </a:lnTo>
                <a:lnTo>
                  <a:pt x="25273" y="128015"/>
                </a:lnTo>
                <a:lnTo>
                  <a:pt x="31496" y="125602"/>
                </a:lnTo>
                <a:lnTo>
                  <a:pt x="36957" y="122047"/>
                </a:lnTo>
                <a:lnTo>
                  <a:pt x="41401" y="117093"/>
                </a:lnTo>
                <a:lnTo>
                  <a:pt x="45974" y="112140"/>
                </a:lnTo>
                <a:lnTo>
                  <a:pt x="48260" y="105790"/>
                </a:lnTo>
                <a:lnTo>
                  <a:pt x="48260" y="94106"/>
                </a:lnTo>
                <a:lnTo>
                  <a:pt x="47371" y="87375"/>
                </a:lnTo>
                <a:lnTo>
                  <a:pt x="45593" y="77977"/>
                </a:lnTo>
                <a:lnTo>
                  <a:pt x="43687" y="68706"/>
                </a:lnTo>
                <a:lnTo>
                  <a:pt x="42799" y="60832"/>
                </a:lnTo>
                <a:lnTo>
                  <a:pt x="42799" y="54482"/>
                </a:lnTo>
                <a:lnTo>
                  <a:pt x="43491" y="43505"/>
                </a:lnTo>
                <a:lnTo>
                  <a:pt x="67310" y="12858"/>
                </a:lnTo>
                <a:lnTo>
                  <a:pt x="84836" y="10287"/>
                </a:lnTo>
                <a:lnTo>
                  <a:pt x="86995" y="10287"/>
                </a:lnTo>
                <a:lnTo>
                  <a:pt x="86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247388" y="1840483"/>
            <a:ext cx="4156710" cy="10585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  <a:tabLst>
                <a:tab pos="469265" algn="l"/>
                <a:tab pos="942975" algn="l"/>
                <a:tab pos="1337945" algn="l"/>
              </a:tabLst>
            </a:pPr>
            <a:r>
              <a:rPr dirty="0" sz="2200" spc="-5">
                <a:latin typeface="Cambria Math"/>
                <a:cs typeface="Cambria Math"/>
              </a:rPr>
              <a:t>=</a:t>
            </a:r>
            <a:r>
              <a:rPr dirty="0" sz="2200" spc="-5">
                <a:latin typeface="Cambria Math"/>
                <a:cs typeface="Cambria Math"/>
              </a:rPr>
              <a:t>	</a:t>
            </a:r>
            <a:r>
              <a:rPr dirty="0" sz="2200" spc="-25">
                <a:latin typeface="Cambria Math"/>
                <a:cs typeface="Cambria Math"/>
              </a:rPr>
              <a:t>𝑥</a:t>
            </a:r>
            <a:r>
              <a:rPr dirty="0" baseline="-15625" sz="2400" spc="240">
                <a:latin typeface="Cambria Math"/>
                <a:cs typeface="Cambria Math"/>
              </a:rPr>
              <a:t>𝑘</a:t>
            </a:r>
            <a:r>
              <a:rPr dirty="0" baseline="-15625" sz="24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=</a:t>
            </a:r>
            <a:r>
              <a:rPr dirty="0" sz="22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…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25">
                <a:latin typeface="Cambria Math"/>
                <a:cs typeface="Cambria Math"/>
              </a:rPr>
              <a:t>𝑥</a:t>
            </a:r>
            <a:r>
              <a:rPr dirty="0" baseline="-15625" sz="2400" spc="-52">
                <a:latin typeface="Cambria Math"/>
                <a:cs typeface="Cambria Math"/>
              </a:rPr>
              <a:t>−</a:t>
            </a:r>
            <a:r>
              <a:rPr dirty="0" baseline="-15625" sz="2400" spc="187">
                <a:latin typeface="Cambria Math"/>
                <a:cs typeface="Cambria Math"/>
              </a:rPr>
              <a:t>2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25">
                <a:latin typeface="Cambria Math"/>
                <a:cs typeface="Cambria Math"/>
              </a:rPr>
              <a:t>𝑥</a:t>
            </a:r>
            <a:r>
              <a:rPr dirty="0" baseline="-15625" sz="2400" spc="-60">
                <a:latin typeface="Cambria Math"/>
                <a:cs typeface="Cambria Math"/>
              </a:rPr>
              <a:t>−</a:t>
            </a:r>
            <a:r>
              <a:rPr dirty="0" baseline="-15625" sz="2400" spc="187">
                <a:latin typeface="Cambria Math"/>
                <a:cs typeface="Cambria Math"/>
              </a:rPr>
              <a:t>1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35">
                <a:latin typeface="Cambria Math"/>
                <a:cs typeface="Cambria Math"/>
              </a:rPr>
              <a:t> </a:t>
            </a:r>
            <a:r>
              <a:rPr dirty="0" sz="2200" spc="-35">
                <a:latin typeface="Cambria Math"/>
                <a:cs typeface="Cambria Math"/>
              </a:rPr>
              <a:t>𝑥</a:t>
            </a:r>
            <a:r>
              <a:rPr dirty="0" baseline="-15625" sz="2400" spc="209">
                <a:latin typeface="Cambria Math"/>
                <a:cs typeface="Cambria Math"/>
              </a:rPr>
              <a:t>0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85">
                <a:latin typeface="Cambria Math"/>
                <a:cs typeface="Cambria Math"/>
              </a:rPr>
              <a:t>𝑥</a:t>
            </a:r>
            <a:r>
              <a:rPr dirty="0" baseline="-15625" sz="2400" spc="209">
                <a:latin typeface="Cambria Math"/>
                <a:cs typeface="Cambria Math"/>
              </a:rPr>
              <a:t>1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35">
                <a:latin typeface="Cambria Math"/>
                <a:cs typeface="Cambria Math"/>
              </a:rPr>
              <a:t>𝑥</a:t>
            </a:r>
            <a:r>
              <a:rPr dirty="0" baseline="-15625" sz="2400" spc="209">
                <a:latin typeface="Cambria Math"/>
                <a:cs typeface="Cambria Math"/>
              </a:rPr>
              <a:t>2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…</a:t>
            </a:r>
            <a:endParaRPr sz="22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400">
              <a:latin typeface="Cambria Math"/>
              <a:cs typeface="Cambria Math"/>
            </a:endParaRPr>
          </a:p>
          <a:p>
            <a:pPr marL="985519">
              <a:lnSpc>
                <a:spcPct val="100000"/>
              </a:lnSpc>
            </a:pP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 spc="-10">
                <a:latin typeface="Cambria Math"/>
                <a:cs typeface="Cambria Math"/>
              </a:rPr>
              <a:t>7</a:t>
            </a:r>
            <a:r>
              <a:rPr dirty="0" sz="2200">
                <a:latin typeface="Cambria Math"/>
                <a:cs typeface="Cambria Math"/>
              </a:rPr>
              <a:t>,</a:t>
            </a:r>
            <a:r>
              <a:rPr dirty="0" sz="2200" spc="-10">
                <a:latin typeface="Cambria Math"/>
                <a:cs typeface="Cambria Math"/>
              </a:rPr>
              <a:t>2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35">
                <a:latin typeface="Cambria Math"/>
                <a:cs typeface="Cambria Math"/>
              </a:rPr>
              <a:t> </a:t>
            </a:r>
            <a:r>
              <a:rPr dirty="0" sz="2200" spc="-10">
                <a:latin typeface="Cambria Math"/>
                <a:cs typeface="Cambria Math"/>
              </a:rPr>
              <a:t>1</a:t>
            </a:r>
            <a:r>
              <a:rPr dirty="0" baseline="-15625" sz="2400" spc="142">
                <a:latin typeface="Cambria Math"/>
                <a:cs typeface="Cambria Math"/>
              </a:rPr>
              <a:t>𝟎</a:t>
            </a:r>
            <a:r>
              <a:rPr dirty="0" sz="2200" spc="-5">
                <a:latin typeface="Cambria Math"/>
                <a:cs typeface="Cambria Math"/>
              </a:rPr>
              <a:t>,</a:t>
            </a:r>
            <a:r>
              <a:rPr dirty="0" sz="2200" spc="-120">
                <a:latin typeface="Cambria Math"/>
                <a:cs typeface="Cambria Math"/>
              </a:rPr>
              <a:t> </a:t>
            </a:r>
            <a:r>
              <a:rPr dirty="0" sz="2200" spc="-10">
                <a:latin typeface="Cambria Math"/>
                <a:cs typeface="Cambria Math"/>
              </a:rPr>
              <a:t>2</a:t>
            </a:r>
            <a:r>
              <a:rPr dirty="0" sz="2200">
                <a:latin typeface="Cambria Math"/>
                <a:cs typeface="Cambria Math"/>
              </a:rPr>
              <a:t>,</a:t>
            </a:r>
            <a:r>
              <a:rPr dirty="0" sz="2200" spc="-10">
                <a:latin typeface="Cambria Math"/>
                <a:cs typeface="Cambria Math"/>
              </a:rPr>
              <a:t>3</a:t>
            </a:r>
            <a:r>
              <a:rPr dirty="0" sz="2200">
                <a:latin typeface="Cambria Math"/>
                <a:cs typeface="Cambria Math"/>
              </a:rPr>
              <a:t>,</a:t>
            </a:r>
            <a:r>
              <a:rPr dirty="0" sz="2200" spc="-5">
                <a:latin typeface="Cambria Math"/>
                <a:cs typeface="Cambria Math"/>
              </a:rPr>
              <a:t>5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17319" y="3586226"/>
            <a:ext cx="478790" cy="259715"/>
          </a:xfrm>
          <a:custGeom>
            <a:avLst/>
            <a:gdLst/>
            <a:ahLst/>
            <a:cxnLst/>
            <a:rect l="l" t="t" r="r" b="b"/>
            <a:pathLst>
              <a:path w="478789" h="259714">
                <a:moveTo>
                  <a:pt x="395097" y="0"/>
                </a:moveTo>
                <a:lnTo>
                  <a:pt x="391541" y="0"/>
                </a:lnTo>
                <a:lnTo>
                  <a:pt x="391541" y="10287"/>
                </a:lnTo>
                <a:lnTo>
                  <a:pt x="393573" y="10287"/>
                </a:lnTo>
                <a:lnTo>
                  <a:pt x="402931" y="10929"/>
                </a:lnTo>
                <a:lnTo>
                  <a:pt x="434917" y="43612"/>
                </a:lnTo>
                <a:lnTo>
                  <a:pt x="435610" y="54610"/>
                </a:lnTo>
                <a:lnTo>
                  <a:pt x="435610" y="60960"/>
                </a:lnTo>
                <a:lnTo>
                  <a:pt x="434721" y="68834"/>
                </a:lnTo>
                <a:lnTo>
                  <a:pt x="431165" y="87503"/>
                </a:lnTo>
                <a:lnTo>
                  <a:pt x="430149" y="94234"/>
                </a:lnTo>
                <a:lnTo>
                  <a:pt x="430149" y="105918"/>
                </a:lnTo>
                <a:lnTo>
                  <a:pt x="432435" y="112268"/>
                </a:lnTo>
                <a:lnTo>
                  <a:pt x="441579" y="122174"/>
                </a:lnTo>
                <a:lnTo>
                  <a:pt x="446913" y="125730"/>
                </a:lnTo>
                <a:lnTo>
                  <a:pt x="453263" y="128143"/>
                </a:lnTo>
                <a:lnTo>
                  <a:pt x="453263" y="130556"/>
                </a:lnTo>
                <a:lnTo>
                  <a:pt x="446913" y="132969"/>
                </a:lnTo>
                <a:lnTo>
                  <a:pt x="441579" y="136651"/>
                </a:lnTo>
                <a:lnTo>
                  <a:pt x="432435" y="146557"/>
                </a:lnTo>
                <a:lnTo>
                  <a:pt x="430149" y="152781"/>
                </a:lnTo>
                <a:lnTo>
                  <a:pt x="430149" y="164592"/>
                </a:lnTo>
                <a:lnTo>
                  <a:pt x="431165" y="171196"/>
                </a:lnTo>
                <a:lnTo>
                  <a:pt x="434721" y="189865"/>
                </a:lnTo>
                <a:lnTo>
                  <a:pt x="435610" y="197738"/>
                </a:lnTo>
                <a:lnTo>
                  <a:pt x="435610" y="204088"/>
                </a:lnTo>
                <a:lnTo>
                  <a:pt x="434917" y="215546"/>
                </a:lnTo>
                <a:lnTo>
                  <a:pt x="411194" y="246729"/>
                </a:lnTo>
                <a:lnTo>
                  <a:pt x="393573" y="249300"/>
                </a:lnTo>
                <a:lnTo>
                  <a:pt x="391541" y="249300"/>
                </a:lnTo>
                <a:lnTo>
                  <a:pt x="391541" y="259715"/>
                </a:lnTo>
                <a:lnTo>
                  <a:pt x="395097" y="259715"/>
                </a:lnTo>
                <a:lnTo>
                  <a:pt x="410079" y="258575"/>
                </a:lnTo>
                <a:lnTo>
                  <a:pt x="449903" y="237109"/>
                </a:lnTo>
                <a:lnTo>
                  <a:pt x="458850" y="201675"/>
                </a:lnTo>
                <a:lnTo>
                  <a:pt x="458638" y="195843"/>
                </a:lnTo>
                <a:lnTo>
                  <a:pt x="458009" y="189595"/>
                </a:lnTo>
                <a:lnTo>
                  <a:pt x="456975" y="182941"/>
                </a:lnTo>
                <a:lnTo>
                  <a:pt x="455549" y="175894"/>
                </a:lnTo>
                <a:lnTo>
                  <a:pt x="453517" y="166369"/>
                </a:lnTo>
                <a:lnTo>
                  <a:pt x="452374" y="159893"/>
                </a:lnTo>
                <a:lnTo>
                  <a:pt x="452374" y="150368"/>
                </a:lnTo>
                <a:lnTo>
                  <a:pt x="454532" y="145287"/>
                </a:lnTo>
                <a:lnTo>
                  <a:pt x="458850" y="141224"/>
                </a:lnTo>
                <a:lnTo>
                  <a:pt x="463169" y="137287"/>
                </a:lnTo>
                <a:lnTo>
                  <a:pt x="469646" y="135255"/>
                </a:lnTo>
                <a:lnTo>
                  <a:pt x="478409" y="135000"/>
                </a:lnTo>
                <a:lnTo>
                  <a:pt x="478409" y="123825"/>
                </a:lnTo>
                <a:lnTo>
                  <a:pt x="469646" y="123571"/>
                </a:lnTo>
                <a:lnTo>
                  <a:pt x="463169" y="121412"/>
                </a:lnTo>
                <a:lnTo>
                  <a:pt x="454532" y="113537"/>
                </a:lnTo>
                <a:lnTo>
                  <a:pt x="452374" y="108331"/>
                </a:lnTo>
                <a:lnTo>
                  <a:pt x="452374" y="98806"/>
                </a:lnTo>
                <a:lnTo>
                  <a:pt x="453517" y="92456"/>
                </a:lnTo>
                <a:lnTo>
                  <a:pt x="455549" y="82804"/>
                </a:lnTo>
                <a:lnTo>
                  <a:pt x="456975" y="75775"/>
                </a:lnTo>
                <a:lnTo>
                  <a:pt x="458009" y="69151"/>
                </a:lnTo>
                <a:lnTo>
                  <a:pt x="458638" y="62908"/>
                </a:lnTo>
                <a:lnTo>
                  <a:pt x="458850" y="57023"/>
                </a:lnTo>
                <a:lnTo>
                  <a:pt x="457852" y="43787"/>
                </a:lnTo>
                <a:lnTo>
                  <a:pt x="433994" y="8411"/>
                </a:lnTo>
                <a:lnTo>
                  <a:pt x="410079" y="1121"/>
                </a:lnTo>
                <a:lnTo>
                  <a:pt x="395097" y="0"/>
                </a:lnTo>
                <a:close/>
              </a:path>
              <a:path w="478789" h="259714">
                <a:moveTo>
                  <a:pt x="86995" y="0"/>
                </a:moveTo>
                <a:lnTo>
                  <a:pt x="83439" y="0"/>
                </a:lnTo>
                <a:lnTo>
                  <a:pt x="68439" y="1121"/>
                </a:lnTo>
                <a:lnTo>
                  <a:pt x="28578" y="22534"/>
                </a:lnTo>
                <a:lnTo>
                  <a:pt x="19685" y="56896"/>
                </a:lnTo>
                <a:lnTo>
                  <a:pt x="19877" y="62781"/>
                </a:lnTo>
                <a:lnTo>
                  <a:pt x="20462" y="69024"/>
                </a:lnTo>
                <a:lnTo>
                  <a:pt x="21453" y="75648"/>
                </a:lnTo>
                <a:lnTo>
                  <a:pt x="22860" y="82676"/>
                </a:lnTo>
                <a:lnTo>
                  <a:pt x="25018" y="92329"/>
                </a:lnTo>
                <a:lnTo>
                  <a:pt x="26035" y="98679"/>
                </a:lnTo>
                <a:lnTo>
                  <a:pt x="26035" y="108204"/>
                </a:lnTo>
                <a:lnTo>
                  <a:pt x="23876" y="113411"/>
                </a:lnTo>
                <a:lnTo>
                  <a:pt x="15240" y="121285"/>
                </a:lnTo>
                <a:lnTo>
                  <a:pt x="8763" y="123317"/>
                </a:lnTo>
                <a:lnTo>
                  <a:pt x="0" y="123698"/>
                </a:lnTo>
                <a:lnTo>
                  <a:pt x="0" y="134874"/>
                </a:lnTo>
                <a:lnTo>
                  <a:pt x="8763" y="135128"/>
                </a:lnTo>
                <a:lnTo>
                  <a:pt x="15240" y="137160"/>
                </a:lnTo>
                <a:lnTo>
                  <a:pt x="23876" y="145034"/>
                </a:lnTo>
                <a:lnTo>
                  <a:pt x="26035" y="150241"/>
                </a:lnTo>
                <a:lnTo>
                  <a:pt x="26035" y="159766"/>
                </a:lnTo>
                <a:lnTo>
                  <a:pt x="25018" y="166116"/>
                </a:lnTo>
                <a:lnTo>
                  <a:pt x="22860" y="175768"/>
                </a:lnTo>
                <a:lnTo>
                  <a:pt x="21453" y="182814"/>
                </a:lnTo>
                <a:lnTo>
                  <a:pt x="20462" y="189468"/>
                </a:lnTo>
                <a:lnTo>
                  <a:pt x="19877" y="195716"/>
                </a:lnTo>
                <a:lnTo>
                  <a:pt x="19685" y="201549"/>
                </a:lnTo>
                <a:lnTo>
                  <a:pt x="20665" y="215284"/>
                </a:lnTo>
                <a:lnTo>
                  <a:pt x="44487" y="251249"/>
                </a:lnTo>
                <a:lnTo>
                  <a:pt x="83439" y="259715"/>
                </a:lnTo>
                <a:lnTo>
                  <a:pt x="86995" y="259715"/>
                </a:lnTo>
                <a:lnTo>
                  <a:pt x="86995" y="249300"/>
                </a:lnTo>
                <a:lnTo>
                  <a:pt x="84836" y="249300"/>
                </a:lnTo>
                <a:lnTo>
                  <a:pt x="75549" y="248658"/>
                </a:lnTo>
                <a:lnTo>
                  <a:pt x="45577" y="225107"/>
                </a:lnTo>
                <a:lnTo>
                  <a:pt x="42799" y="203962"/>
                </a:lnTo>
                <a:lnTo>
                  <a:pt x="42799" y="197612"/>
                </a:lnTo>
                <a:lnTo>
                  <a:pt x="43688" y="189737"/>
                </a:lnTo>
                <a:lnTo>
                  <a:pt x="45593" y="180467"/>
                </a:lnTo>
                <a:lnTo>
                  <a:pt x="47371" y="171069"/>
                </a:lnTo>
                <a:lnTo>
                  <a:pt x="48260" y="164465"/>
                </a:lnTo>
                <a:lnTo>
                  <a:pt x="48260" y="152654"/>
                </a:lnTo>
                <a:lnTo>
                  <a:pt x="45974" y="146304"/>
                </a:lnTo>
                <a:lnTo>
                  <a:pt x="41402" y="141478"/>
                </a:lnTo>
                <a:lnTo>
                  <a:pt x="36957" y="136525"/>
                </a:lnTo>
                <a:lnTo>
                  <a:pt x="31496" y="132842"/>
                </a:lnTo>
                <a:lnTo>
                  <a:pt x="25273" y="130429"/>
                </a:lnTo>
                <a:lnTo>
                  <a:pt x="25273" y="128016"/>
                </a:lnTo>
                <a:lnTo>
                  <a:pt x="31496" y="125603"/>
                </a:lnTo>
                <a:lnTo>
                  <a:pt x="36957" y="122047"/>
                </a:lnTo>
                <a:lnTo>
                  <a:pt x="41402" y="117093"/>
                </a:lnTo>
                <a:lnTo>
                  <a:pt x="45974" y="112141"/>
                </a:lnTo>
                <a:lnTo>
                  <a:pt x="48260" y="105791"/>
                </a:lnTo>
                <a:lnTo>
                  <a:pt x="48260" y="94106"/>
                </a:lnTo>
                <a:lnTo>
                  <a:pt x="47371" y="87375"/>
                </a:lnTo>
                <a:lnTo>
                  <a:pt x="45593" y="77978"/>
                </a:lnTo>
                <a:lnTo>
                  <a:pt x="43688" y="68706"/>
                </a:lnTo>
                <a:lnTo>
                  <a:pt x="42799" y="60832"/>
                </a:lnTo>
                <a:lnTo>
                  <a:pt x="42799" y="54482"/>
                </a:lnTo>
                <a:lnTo>
                  <a:pt x="43491" y="43505"/>
                </a:lnTo>
                <a:lnTo>
                  <a:pt x="67309" y="12858"/>
                </a:lnTo>
                <a:lnTo>
                  <a:pt x="84836" y="10287"/>
                </a:lnTo>
                <a:lnTo>
                  <a:pt x="86995" y="10287"/>
                </a:lnTo>
                <a:lnTo>
                  <a:pt x="86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59228" y="3586225"/>
            <a:ext cx="687070" cy="260350"/>
          </a:xfrm>
          <a:custGeom>
            <a:avLst/>
            <a:gdLst/>
            <a:ahLst/>
            <a:cxnLst/>
            <a:rect l="l" t="t" r="r" b="b"/>
            <a:pathLst>
              <a:path w="687069" h="260350">
                <a:moveTo>
                  <a:pt x="85979" y="12573"/>
                </a:moveTo>
                <a:lnTo>
                  <a:pt x="82296" y="2044"/>
                </a:lnTo>
                <a:lnTo>
                  <a:pt x="63601" y="8801"/>
                </a:lnTo>
                <a:lnTo>
                  <a:pt x="47180" y="18618"/>
                </a:lnTo>
                <a:lnTo>
                  <a:pt x="21209" y="47371"/>
                </a:lnTo>
                <a:lnTo>
                  <a:pt x="5308" y="85725"/>
                </a:lnTo>
                <a:lnTo>
                  <a:pt x="0" y="131318"/>
                </a:lnTo>
                <a:lnTo>
                  <a:pt x="1308" y="155067"/>
                </a:lnTo>
                <a:lnTo>
                  <a:pt x="11887" y="197027"/>
                </a:lnTo>
                <a:lnTo>
                  <a:pt x="32956" y="231089"/>
                </a:lnTo>
                <a:lnTo>
                  <a:pt x="82296" y="260350"/>
                </a:lnTo>
                <a:lnTo>
                  <a:pt x="85598" y="249936"/>
                </a:lnTo>
                <a:lnTo>
                  <a:pt x="70878" y="243420"/>
                </a:lnTo>
                <a:lnTo>
                  <a:pt x="58178" y="234340"/>
                </a:lnTo>
                <a:lnTo>
                  <a:pt x="32118" y="192036"/>
                </a:lnTo>
                <a:lnTo>
                  <a:pt x="24447" y="152717"/>
                </a:lnTo>
                <a:lnTo>
                  <a:pt x="23495" y="129921"/>
                </a:lnTo>
                <a:lnTo>
                  <a:pt x="24447" y="107873"/>
                </a:lnTo>
                <a:lnTo>
                  <a:pt x="32118" y="69672"/>
                </a:lnTo>
                <a:lnTo>
                  <a:pt x="58267" y="28028"/>
                </a:lnTo>
                <a:lnTo>
                  <a:pt x="71094" y="19062"/>
                </a:lnTo>
                <a:lnTo>
                  <a:pt x="85979" y="12573"/>
                </a:lnTo>
                <a:close/>
              </a:path>
              <a:path w="687069" h="260350">
                <a:moveTo>
                  <a:pt x="191135" y="0"/>
                </a:moveTo>
                <a:lnTo>
                  <a:pt x="187579" y="0"/>
                </a:lnTo>
                <a:lnTo>
                  <a:pt x="172567" y="1130"/>
                </a:lnTo>
                <a:lnTo>
                  <a:pt x="132715" y="22542"/>
                </a:lnTo>
                <a:lnTo>
                  <a:pt x="123825" y="56896"/>
                </a:lnTo>
                <a:lnTo>
                  <a:pt x="124015" y="62788"/>
                </a:lnTo>
                <a:lnTo>
                  <a:pt x="124599" y="69024"/>
                </a:lnTo>
                <a:lnTo>
                  <a:pt x="125590" y="75653"/>
                </a:lnTo>
                <a:lnTo>
                  <a:pt x="127000" y="82677"/>
                </a:lnTo>
                <a:lnTo>
                  <a:pt x="129159" y="92329"/>
                </a:lnTo>
                <a:lnTo>
                  <a:pt x="130175" y="98679"/>
                </a:lnTo>
                <a:lnTo>
                  <a:pt x="130175" y="108204"/>
                </a:lnTo>
                <a:lnTo>
                  <a:pt x="128016" y="113411"/>
                </a:lnTo>
                <a:lnTo>
                  <a:pt x="119380" y="121285"/>
                </a:lnTo>
                <a:lnTo>
                  <a:pt x="112903" y="123317"/>
                </a:lnTo>
                <a:lnTo>
                  <a:pt x="104140" y="123698"/>
                </a:lnTo>
                <a:lnTo>
                  <a:pt x="104140" y="134874"/>
                </a:lnTo>
                <a:lnTo>
                  <a:pt x="112903" y="135128"/>
                </a:lnTo>
                <a:lnTo>
                  <a:pt x="119380" y="137160"/>
                </a:lnTo>
                <a:lnTo>
                  <a:pt x="128016" y="145034"/>
                </a:lnTo>
                <a:lnTo>
                  <a:pt x="130175" y="150241"/>
                </a:lnTo>
                <a:lnTo>
                  <a:pt x="130175" y="159766"/>
                </a:lnTo>
                <a:lnTo>
                  <a:pt x="129159" y="166116"/>
                </a:lnTo>
                <a:lnTo>
                  <a:pt x="127000" y="175768"/>
                </a:lnTo>
                <a:lnTo>
                  <a:pt x="125590" y="182816"/>
                </a:lnTo>
                <a:lnTo>
                  <a:pt x="124599" y="189471"/>
                </a:lnTo>
                <a:lnTo>
                  <a:pt x="124015" y="195719"/>
                </a:lnTo>
                <a:lnTo>
                  <a:pt x="123825" y="201549"/>
                </a:lnTo>
                <a:lnTo>
                  <a:pt x="124802" y="215290"/>
                </a:lnTo>
                <a:lnTo>
                  <a:pt x="148615" y="251256"/>
                </a:lnTo>
                <a:lnTo>
                  <a:pt x="187579" y="259715"/>
                </a:lnTo>
                <a:lnTo>
                  <a:pt x="191135" y="259715"/>
                </a:lnTo>
                <a:lnTo>
                  <a:pt x="191135" y="249301"/>
                </a:lnTo>
                <a:lnTo>
                  <a:pt x="188976" y="249301"/>
                </a:lnTo>
                <a:lnTo>
                  <a:pt x="179679" y="248666"/>
                </a:lnTo>
                <a:lnTo>
                  <a:pt x="149707" y="225107"/>
                </a:lnTo>
                <a:lnTo>
                  <a:pt x="146939" y="203962"/>
                </a:lnTo>
                <a:lnTo>
                  <a:pt x="146939" y="197612"/>
                </a:lnTo>
                <a:lnTo>
                  <a:pt x="147828" y="189738"/>
                </a:lnTo>
                <a:lnTo>
                  <a:pt x="149733" y="180467"/>
                </a:lnTo>
                <a:lnTo>
                  <a:pt x="151511" y="171069"/>
                </a:lnTo>
                <a:lnTo>
                  <a:pt x="152400" y="164465"/>
                </a:lnTo>
                <a:lnTo>
                  <a:pt x="152400" y="152654"/>
                </a:lnTo>
                <a:lnTo>
                  <a:pt x="150114" y="146304"/>
                </a:lnTo>
                <a:lnTo>
                  <a:pt x="145542" y="141478"/>
                </a:lnTo>
                <a:lnTo>
                  <a:pt x="141097" y="136525"/>
                </a:lnTo>
                <a:lnTo>
                  <a:pt x="135636" y="132842"/>
                </a:lnTo>
                <a:lnTo>
                  <a:pt x="129413" y="130429"/>
                </a:lnTo>
                <a:lnTo>
                  <a:pt x="129413" y="128016"/>
                </a:lnTo>
                <a:lnTo>
                  <a:pt x="135636" y="125603"/>
                </a:lnTo>
                <a:lnTo>
                  <a:pt x="141097" y="122047"/>
                </a:lnTo>
                <a:lnTo>
                  <a:pt x="145542" y="117094"/>
                </a:lnTo>
                <a:lnTo>
                  <a:pt x="150114" y="112141"/>
                </a:lnTo>
                <a:lnTo>
                  <a:pt x="152400" y="105791"/>
                </a:lnTo>
                <a:lnTo>
                  <a:pt x="152400" y="94107"/>
                </a:lnTo>
                <a:lnTo>
                  <a:pt x="151511" y="87376"/>
                </a:lnTo>
                <a:lnTo>
                  <a:pt x="149733" y="77978"/>
                </a:lnTo>
                <a:lnTo>
                  <a:pt x="147828" y="68707"/>
                </a:lnTo>
                <a:lnTo>
                  <a:pt x="146939" y="60833"/>
                </a:lnTo>
                <a:lnTo>
                  <a:pt x="146939" y="54483"/>
                </a:lnTo>
                <a:lnTo>
                  <a:pt x="147624" y="43510"/>
                </a:lnTo>
                <a:lnTo>
                  <a:pt x="171450" y="12865"/>
                </a:lnTo>
                <a:lnTo>
                  <a:pt x="188976" y="10287"/>
                </a:lnTo>
                <a:lnTo>
                  <a:pt x="191135" y="10287"/>
                </a:lnTo>
                <a:lnTo>
                  <a:pt x="191135" y="0"/>
                </a:lnTo>
                <a:close/>
              </a:path>
              <a:path w="687069" h="260350">
                <a:moveTo>
                  <a:pt x="582549" y="123825"/>
                </a:moveTo>
                <a:lnTo>
                  <a:pt x="573786" y="123571"/>
                </a:lnTo>
                <a:lnTo>
                  <a:pt x="567309" y="121412"/>
                </a:lnTo>
                <a:lnTo>
                  <a:pt x="558673" y="113538"/>
                </a:lnTo>
                <a:lnTo>
                  <a:pt x="556514" y="108331"/>
                </a:lnTo>
                <a:lnTo>
                  <a:pt x="556514" y="98806"/>
                </a:lnTo>
                <a:lnTo>
                  <a:pt x="557657" y="92456"/>
                </a:lnTo>
                <a:lnTo>
                  <a:pt x="559689" y="82804"/>
                </a:lnTo>
                <a:lnTo>
                  <a:pt x="561111" y="75780"/>
                </a:lnTo>
                <a:lnTo>
                  <a:pt x="562140" y="69151"/>
                </a:lnTo>
                <a:lnTo>
                  <a:pt x="562775" y="62915"/>
                </a:lnTo>
                <a:lnTo>
                  <a:pt x="562991" y="57023"/>
                </a:lnTo>
                <a:lnTo>
                  <a:pt x="561987" y="43789"/>
                </a:lnTo>
                <a:lnTo>
                  <a:pt x="538124" y="8420"/>
                </a:lnTo>
                <a:lnTo>
                  <a:pt x="499237" y="0"/>
                </a:lnTo>
                <a:lnTo>
                  <a:pt x="495681" y="0"/>
                </a:lnTo>
                <a:lnTo>
                  <a:pt x="495681" y="10287"/>
                </a:lnTo>
                <a:lnTo>
                  <a:pt x="497713" y="10287"/>
                </a:lnTo>
                <a:lnTo>
                  <a:pt x="507060" y="10934"/>
                </a:lnTo>
                <a:lnTo>
                  <a:pt x="539051" y="43624"/>
                </a:lnTo>
                <a:lnTo>
                  <a:pt x="539750" y="54610"/>
                </a:lnTo>
                <a:lnTo>
                  <a:pt x="539750" y="60960"/>
                </a:lnTo>
                <a:lnTo>
                  <a:pt x="538861" y="68834"/>
                </a:lnTo>
                <a:lnTo>
                  <a:pt x="535305" y="87503"/>
                </a:lnTo>
                <a:lnTo>
                  <a:pt x="534289" y="94234"/>
                </a:lnTo>
                <a:lnTo>
                  <a:pt x="534289" y="105918"/>
                </a:lnTo>
                <a:lnTo>
                  <a:pt x="536575" y="112268"/>
                </a:lnTo>
                <a:lnTo>
                  <a:pt x="545719" y="122174"/>
                </a:lnTo>
                <a:lnTo>
                  <a:pt x="551053" y="125730"/>
                </a:lnTo>
                <a:lnTo>
                  <a:pt x="557403" y="128143"/>
                </a:lnTo>
                <a:lnTo>
                  <a:pt x="557403" y="130556"/>
                </a:lnTo>
                <a:lnTo>
                  <a:pt x="551053" y="132969"/>
                </a:lnTo>
                <a:lnTo>
                  <a:pt x="545719" y="136652"/>
                </a:lnTo>
                <a:lnTo>
                  <a:pt x="536575" y="146558"/>
                </a:lnTo>
                <a:lnTo>
                  <a:pt x="534289" y="152781"/>
                </a:lnTo>
                <a:lnTo>
                  <a:pt x="534289" y="164592"/>
                </a:lnTo>
                <a:lnTo>
                  <a:pt x="535305" y="171196"/>
                </a:lnTo>
                <a:lnTo>
                  <a:pt x="538861" y="189865"/>
                </a:lnTo>
                <a:lnTo>
                  <a:pt x="539750" y="197739"/>
                </a:lnTo>
                <a:lnTo>
                  <a:pt x="539750" y="204089"/>
                </a:lnTo>
                <a:lnTo>
                  <a:pt x="539051" y="215557"/>
                </a:lnTo>
                <a:lnTo>
                  <a:pt x="515327" y="246735"/>
                </a:lnTo>
                <a:lnTo>
                  <a:pt x="497713" y="249301"/>
                </a:lnTo>
                <a:lnTo>
                  <a:pt x="495681" y="249301"/>
                </a:lnTo>
                <a:lnTo>
                  <a:pt x="495681" y="259715"/>
                </a:lnTo>
                <a:lnTo>
                  <a:pt x="499237" y="259715"/>
                </a:lnTo>
                <a:lnTo>
                  <a:pt x="514210" y="258584"/>
                </a:lnTo>
                <a:lnTo>
                  <a:pt x="554037" y="237109"/>
                </a:lnTo>
                <a:lnTo>
                  <a:pt x="562991" y="201676"/>
                </a:lnTo>
                <a:lnTo>
                  <a:pt x="562775" y="195846"/>
                </a:lnTo>
                <a:lnTo>
                  <a:pt x="562140" y="189598"/>
                </a:lnTo>
                <a:lnTo>
                  <a:pt x="561111" y="182943"/>
                </a:lnTo>
                <a:lnTo>
                  <a:pt x="559689" y="175895"/>
                </a:lnTo>
                <a:lnTo>
                  <a:pt x="557657" y="166370"/>
                </a:lnTo>
                <a:lnTo>
                  <a:pt x="556514" y="159893"/>
                </a:lnTo>
                <a:lnTo>
                  <a:pt x="556514" y="150368"/>
                </a:lnTo>
                <a:lnTo>
                  <a:pt x="558673" y="145288"/>
                </a:lnTo>
                <a:lnTo>
                  <a:pt x="562991" y="141224"/>
                </a:lnTo>
                <a:lnTo>
                  <a:pt x="567309" y="137287"/>
                </a:lnTo>
                <a:lnTo>
                  <a:pt x="573786" y="135255"/>
                </a:lnTo>
                <a:lnTo>
                  <a:pt x="582549" y="135001"/>
                </a:lnTo>
                <a:lnTo>
                  <a:pt x="582549" y="123825"/>
                </a:lnTo>
                <a:close/>
              </a:path>
              <a:path w="687069" h="260350">
                <a:moveTo>
                  <a:pt x="686943" y="131318"/>
                </a:moveTo>
                <a:lnTo>
                  <a:pt x="681609" y="85737"/>
                </a:lnTo>
                <a:lnTo>
                  <a:pt x="665607" y="47371"/>
                </a:lnTo>
                <a:lnTo>
                  <a:pt x="639673" y="18605"/>
                </a:lnTo>
                <a:lnTo>
                  <a:pt x="604520" y="2044"/>
                </a:lnTo>
                <a:lnTo>
                  <a:pt x="600837" y="12573"/>
                </a:lnTo>
                <a:lnTo>
                  <a:pt x="615784" y="19062"/>
                </a:lnTo>
                <a:lnTo>
                  <a:pt x="628650" y="28028"/>
                </a:lnTo>
                <a:lnTo>
                  <a:pt x="654748" y="69672"/>
                </a:lnTo>
                <a:lnTo>
                  <a:pt x="662368" y="107873"/>
                </a:lnTo>
                <a:lnTo>
                  <a:pt x="663321" y="129921"/>
                </a:lnTo>
                <a:lnTo>
                  <a:pt x="662368" y="152717"/>
                </a:lnTo>
                <a:lnTo>
                  <a:pt x="654748" y="192036"/>
                </a:lnTo>
                <a:lnTo>
                  <a:pt x="628713" y="234340"/>
                </a:lnTo>
                <a:lnTo>
                  <a:pt x="601345" y="249936"/>
                </a:lnTo>
                <a:lnTo>
                  <a:pt x="604520" y="260350"/>
                </a:lnTo>
                <a:lnTo>
                  <a:pt x="639787" y="243865"/>
                </a:lnTo>
                <a:lnTo>
                  <a:pt x="665734" y="215265"/>
                </a:lnTo>
                <a:lnTo>
                  <a:pt x="681621" y="176961"/>
                </a:lnTo>
                <a:lnTo>
                  <a:pt x="685609" y="155067"/>
                </a:lnTo>
                <a:lnTo>
                  <a:pt x="686943" y="131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74742" y="4339082"/>
            <a:ext cx="405130" cy="223520"/>
          </a:xfrm>
          <a:custGeom>
            <a:avLst/>
            <a:gdLst/>
            <a:ahLst/>
            <a:cxnLst/>
            <a:rect l="l" t="t" r="r" b="b"/>
            <a:pathLst>
              <a:path w="405129" h="223520">
                <a:moveTo>
                  <a:pt x="334010" y="0"/>
                </a:moveTo>
                <a:lnTo>
                  <a:pt x="330835" y="9017"/>
                </a:lnTo>
                <a:lnTo>
                  <a:pt x="343741" y="14640"/>
                </a:lnTo>
                <a:lnTo>
                  <a:pt x="354838" y="22383"/>
                </a:lnTo>
                <a:lnTo>
                  <a:pt x="377362" y="58320"/>
                </a:lnTo>
                <a:lnTo>
                  <a:pt x="384810" y="110363"/>
                </a:lnTo>
                <a:lnTo>
                  <a:pt x="383978" y="130032"/>
                </a:lnTo>
                <a:lnTo>
                  <a:pt x="371602" y="178181"/>
                </a:lnTo>
                <a:lnTo>
                  <a:pt x="343884" y="208345"/>
                </a:lnTo>
                <a:lnTo>
                  <a:pt x="331216" y="213995"/>
                </a:lnTo>
                <a:lnTo>
                  <a:pt x="334010" y="223012"/>
                </a:lnTo>
                <a:lnTo>
                  <a:pt x="376568" y="197687"/>
                </a:lnTo>
                <a:lnTo>
                  <a:pt x="400542" y="150955"/>
                </a:lnTo>
                <a:lnTo>
                  <a:pt x="405130" y="111506"/>
                </a:lnTo>
                <a:lnTo>
                  <a:pt x="403985" y="91104"/>
                </a:lnTo>
                <a:lnTo>
                  <a:pt x="386715" y="39116"/>
                </a:lnTo>
                <a:lnTo>
                  <a:pt x="350156" y="5808"/>
                </a:lnTo>
                <a:lnTo>
                  <a:pt x="334010" y="0"/>
                </a:lnTo>
                <a:close/>
              </a:path>
              <a:path w="405129" h="223520">
                <a:moveTo>
                  <a:pt x="71120" y="0"/>
                </a:moveTo>
                <a:lnTo>
                  <a:pt x="28632" y="25378"/>
                </a:lnTo>
                <a:lnTo>
                  <a:pt x="4635" y="72215"/>
                </a:lnTo>
                <a:lnTo>
                  <a:pt x="0" y="111506"/>
                </a:lnTo>
                <a:lnTo>
                  <a:pt x="1144" y="132034"/>
                </a:lnTo>
                <a:lnTo>
                  <a:pt x="18415" y="184023"/>
                </a:lnTo>
                <a:lnTo>
                  <a:pt x="54901" y="217205"/>
                </a:lnTo>
                <a:lnTo>
                  <a:pt x="71120" y="223012"/>
                </a:lnTo>
                <a:lnTo>
                  <a:pt x="74041" y="213995"/>
                </a:lnTo>
                <a:lnTo>
                  <a:pt x="61301" y="208345"/>
                </a:lnTo>
                <a:lnTo>
                  <a:pt x="50323" y="200517"/>
                </a:lnTo>
                <a:lnTo>
                  <a:pt x="27820" y="163941"/>
                </a:lnTo>
                <a:lnTo>
                  <a:pt x="20320" y="110363"/>
                </a:lnTo>
                <a:lnTo>
                  <a:pt x="21153" y="91364"/>
                </a:lnTo>
                <a:lnTo>
                  <a:pt x="33655" y="44323"/>
                </a:lnTo>
                <a:lnTo>
                  <a:pt x="61462" y="14640"/>
                </a:lnTo>
                <a:lnTo>
                  <a:pt x="74295" y="9017"/>
                </a:lnTo>
                <a:lnTo>
                  <a:pt x="711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335686" y="3236722"/>
            <a:ext cx="11292205" cy="2829560"/>
          </a:xfrm>
          <a:prstGeom prst="rect">
            <a:avLst/>
          </a:prstGeom>
        </p:spPr>
        <p:txBody>
          <a:bodyPr wrap="square" lIns="0" tIns="78740" rIns="0" bIns="0" rtlCol="0" vert="horz">
            <a:spAutoFit/>
          </a:bodyPr>
          <a:lstStyle/>
          <a:p>
            <a:pPr marL="279400" marR="1294765" indent="-228600">
              <a:lnSpc>
                <a:spcPct val="80000"/>
              </a:lnSpc>
              <a:spcBef>
                <a:spcPts val="620"/>
              </a:spcBef>
              <a:buFont typeface="Arial"/>
              <a:buChar char="•"/>
              <a:tabLst>
                <a:tab pos="278765" algn="l"/>
                <a:tab pos="279400" algn="l"/>
                <a:tab pos="1176655" algn="l"/>
                <a:tab pos="1651000" algn="l"/>
                <a:tab pos="2322830" algn="l"/>
              </a:tabLst>
            </a:pPr>
            <a:r>
              <a:rPr dirty="0" sz="2200" spc="-10" b="1">
                <a:latin typeface="Calibri"/>
                <a:cs typeface="Calibri"/>
              </a:rPr>
              <a:t>Sistemas</a:t>
            </a:r>
            <a:r>
              <a:rPr dirty="0" sz="2200" spc="-5" b="1">
                <a:latin typeface="Calibri"/>
                <a:cs typeface="Calibri"/>
              </a:rPr>
              <a:t> </a:t>
            </a:r>
            <a:r>
              <a:rPr dirty="0" sz="2200" spc="-10" b="1">
                <a:latin typeface="Calibri"/>
                <a:cs typeface="Calibri"/>
              </a:rPr>
              <a:t>discretos</a:t>
            </a:r>
            <a:r>
              <a:rPr dirty="0" sz="2200" spc="-10">
                <a:latin typeface="Calibri"/>
                <a:cs typeface="Calibri"/>
              </a:rPr>
              <a:t>:</a:t>
            </a:r>
            <a:r>
              <a:rPr dirty="0" sz="2200" spc="3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un algoritmo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que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transforma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una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secuencia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entrada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en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otra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de </a:t>
            </a:r>
            <a:r>
              <a:rPr dirty="0" sz="2200" spc="-48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salida:	</a:t>
            </a:r>
            <a:r>
              <a:rPr dirty="0" sz="2200">
                <a:latin typeface="Cambria Math"/>
                <a:cs typeface="Cambria Math"/>
              </a:rPr>
              <a:t>𝑦</a:t>
            </a:r>
            <a:r>
              <a:rPr dirty="0" baseline="-15625" sz="2400">
                <a:latin typeface="Cambria Math"/>
                <a:cs typeface="Cambria Math"/>
              </a:rPr>
              <a:t>𝑘	</a:t>
            </a:r>
            <a:r>
              <a:rPr dirty="0" sz="2200" spc="-5">
                <a:latin typeface="Cambria Math"/>
                <a:cs typeface="Cambria Math"/>
              </a:rPr>
              <a:t>=</a:t>
            </a:r>
            <a:r>
              <a:rPr dirty="0" sz="2200" spc="114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𝑓	</a:t>
            </a:r>
            <a:r>
              <a:rPr dirty="0" sz="2200" spc="25">
                <a:latin typeface="Cambria Math"/>
                <a:cs typeface="Cambria Math"/>
              </a:rPr>
              <a:t>𝑥</a:t>
            </a:r>
            <a:r>
              <a:rPr dirty="0" baseline="-15625" sz="2400" spc="37">
                <a:latin typeface="Cambria Math"/>
                <a:cs typeface="Cambria Math"/>
              </a:rPr>
              <a:t>𝑘</a:t>
            </a:r>
            <a:endParaRPr baseline="-15625" sz="2400">
              <a:latin typeface="Cambria Math"/>
              <a:cs typeface="Cambria Math"/>
            </a:endParaRPr>
          </a:p>
          <a:p>
            <a:pPr lvl="1" marL="736600" marR="638810" indent="-323215">
              <a:lnSpc>
                <a:spcPts val="1820"/>
              </a:lnSpc>
              <a:spcBef>
                <a:spcPts val="1985"/>
              </a:spcBef>
              <a:buFont typeface="Wingdings"/>
              <a:buChar char=""/>
              <a:tabLst>
                <a:tab pos="735965" algn="l"/>
                <a:tab pos="736600" algn="l"/>
              </a:tabLst>
            </a:pPr>
            <a:r>
              <a:rPr dirty="0" u="sng" sz="19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9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9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estático</a:t>
            </a:r>
            <a:r>
              <a:rPr dirty="0" sz="1900" spc="-10">
                <a:latin typeface="Calibri"/>
                <a:cs typeface="Calibri"/>
              </a:rPr>
              <a:t>: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secuencia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salida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sólo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depende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del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secuencia </a:t>
            </a:r>
            <a:r>
              <a:rPr dirty="0" sz="1900" spc="-10">
                <a:latin typeface="Calibri"/>
                <a:cs typeface="Calibri"/>
              </a:rPr>
              <a:t>de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entrada</a:t>
            </a:r>
            <a:r>
              <a:rPr dirty="0" sz="1900" spc="-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mismo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índice: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10">
                <a:latin typeface="Cambria Math"/>
                <a:cs typeface="Cambria Math"/>
              </a:rPr>
              <a:t>𝑦</a:t>
            </a:r>
            <a:r>
              <a:rPr dirty="0" baseline="-16460" sz="2025" spc="15">
                <a:latin typeface="Cambria Math"/>
                <a:cs typeface="Cambria Math"/>
              </a:rPr>
              <a:t>𝑘</a:t>
            </a:r>
            <a:r>
              <a:rPr dirty="0" baseline="-16460" sz="2025" spc="7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r>
              <a:rPr dirty="0" sz="1900" spc="12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𝑓</a:t>
            </a:r>
            <a:r>
              <a:rPr dirty="0" sz="1900" spc="20">
                <a:latin typeface="Cambria Math"/>
                <a:cs typeface="Cambria Math"/>
              </a:rPr>
              <a:t> </a:t>
            </a:r>
            <a:r>
              <a:rPr dirty="0" sz="1900" spc="25">
                <a:latin typeface="Cambria Math"/>
                <a:cs typeface="Cambria Math"/>
              </a:rPr>
              <a:t>𝑥</a:t>
            </a:r>
            <a:r>
              <a:rPr dirty="0" baseline="-16460" sz="2025" spc="37">
                <a:latin typeface="Cambria Math"/>
                <a:cs typeface="Cambria Math"/>
              </a:rPr>
              <a:t>𝑘</a:t>
            </a:r>
            <a:endParaRPr baseline="-16460" sz="2025">
              <a:latin typeface="Cambria Math"/>
              <a:cs typeface="Cambria Math"/>
            </a:endParaRPr>
          </a:p>
          <a:p>
            <a:pPr lvl="1" marL="736600" marR="106045" indent="-323215">
              <a:lnSpc>
                <a:spcPts val="1820"/>
              </a:lnSpc>
              <a:spcBef>
                <a:spcPts val="509"/>
              </a:spcBef>
              <a:buFont typeface="Wingdings"/>
              <a:buChar char=""/>
              <a:tabLst>
                <a:tab pos="735965" algn="l"/>
                <a:tab pos="736600" algn="l"/>
              </a:tabLst>
            </a:pPr>
            <a:r>
              <a:rPr dirty="0" u="sng" sz="19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9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9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dinámico</a:t>
            </a:r>
            <a:r>
              <a:rPr dirty="0" sz="1900" spc="-10">
                <a:latin typeface="Calibri"/>
                <a:cs typeface="Calibri"/>
              </a:rPr>
              <a:t>:</a:t>
            </a:r>
            <a:r>
              <a:rPr dirty="0" sz="1900" spc="2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secuencia</a:t>
            </a:r>
            <a:r>
              <a:rPr dirty="0" sz="1900" spc="-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salida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depende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elementos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la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secuencia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entrada </a:t>
            </a:r>
            <a:r>
              <a:rPr dirty="0" sz="1900" spc="-4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con</a:t>
            </a:r>
            <a:r>
              <a:rPr dirty="0" sz="1900" spc="-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índices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(igual)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y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diferentes</a:t>
            </a:r>
            <a:endParaRPr sz="1900">
              <a:latin typeface="Calibri"/>
              <a:cs typeface="Calibri"/>
            </a:endParaRPr>
          </a:p>
          <a:p>
            <a:pPr lvl="2" marL="1193165" marR="27305" indent="-228600">
              <a:lnSpc>
                <a:spcPct val="80000"/>
              </a:lnSpc>
              <a:spcBef>
                <a:spcPts val="535"/>
              </a:spcBef>
              <a:buFont typeface="Arial"/>
              <a:buChar char="•"/>
              <a:tabLst>
                <a:tab pos="1193165" algn="l"/>
                <a:tab pos="1193800" algn="l"/>
              </a:tabLst>
            </a:pPr>
            <a:r>
              <a:rPr dirty="0" u="sng" sz="17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7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7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causal</a:t>
            </a:r>
            <a:r>
              <a:rPr dirty="0" sz="1700">
                <a:latin typeface="Calibri"/>
                <a:cs typeface="Calibri"/>
              </a:rPr>
              <a:t>: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</a:t>
            </a:r>
            <a:r>
              <a:rPr dirty="0" sz="1700" spc="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elemento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la secuencia</a:t>
            </a:r>
            <a:r>
              <a:rPr dirty="0" sz="1700" spc="-5">
                <a:latin typeface="Calibri"/>
                <a:cs typeface="Calibri"/>
              </a:rPr>
              <a:t> de salida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depende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sólo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los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elementos</a:t>
            </a:r>
            <a:r>
              <a:rPr dirty="0" sz="1700" spc="-5">
                <a:latin typeface="Calibri"/>
                <a:cs typeface="Calibri"/>
              </a:rPr>
              <a:t> de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la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secuencia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entrada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 </a:t>
            </a:r>
            <a:r>
              <a:rPr dirty="0" sz="1700" spc="-37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índice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igual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o</a:t>
            </a:r>
            <a:r>
              <a:rPr dirty="0" sz="1700" spc="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menor</a:t>
            </a:r>
            <a:endParaRPr sz="1700">
              <a:latin typeface="Calibri"/>
              <a:cs typeface="Calibri"/>
            </a:endParaRPr>
          </a:p>
          <a:p>
            <a:pPr lvl="2" marL="1193165" marR="17780" indent="-228600">
              <a:lnSpc>
                <a:spcPct val="80000"/>
              </a:lnSpc>
              <a:spcBef>
                <a:spcPts val="495"/>
              </a:spcBef>
              <a:buFont typeface="Arial"/>
              <a:buChar char="•"/>
              <a:tabLst>
                <a:tab pos="1193165" algn="l"/>
                <a:tab pos="1193800" algn="l"/>
              </a:tabLst>
            </a:pPr>
            <a:r>
              <a:rPr dirty="0" u="sng" sz="17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Sistema</a:t>
            </a:r>
            <a:r>
              <a:rPr dirty="0" u="sng" sz="17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7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no</a:t>
            </a:r>
            <a:r>
              <a:rPr dirty="0" u="sng" sz="17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7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causal</a:t>
            </a:r>
            <a:r>
              <a:rPr dirty="0" sz="1700">
                <a:latin typeface="Calibri"/>
                <a:cs typeface="Calibri"/>
              </a:rPr>
              <a:t>: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</a:t>
            </a:r>
            <a:r>
              <a:rPr dirty="0" sz="1700" spc="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elemento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la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secuencia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salida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depende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sólo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los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elementos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la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secuencia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entrada </a:t>
            </a:r>
            <a:r>
              <a:rPr dirty="0" sz="1700" spc="-37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índice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igual,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menor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o</a:t>
            </a:r>
            <a:r>
              <a:rPr dirty="0" sz="1700" spc="10">
                <a:latin typeface="Calibri"/>
                <a:cs typeface="Calibri"/>
              </a:rPr>
              <a:t> </a:t>
            </a:r>
            <a:r>
              <a:rPr dirty="0" sz="1700" spc="-15">
                <a:latin typeface="Calibri"/>
                <a:cs typeface="Calibri"/>
              </a:rPr>
              <a:t>mayor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47268" y="747521"/>
            <a:ext cx="25755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Señales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tiempo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660635" y="914400"/>
            <a:ext cx="1524000" cy="62484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23495" rIns="0" bIns="0" rtlCol="0" vert="horz">
            <a:spAutoFit/>
          </a:bodyPr>
          <a:lstStyle/>
          <a:p>
            <a:pPr marL="401320">
              <a:lnSpc>
                <a:spcPct val="100000"/>
              </a:lnSpc>
              <a:spcBef>
                <a:spcPts val="185"/>
              </a:spcBef>
            </a:pPr>
            <a:r>
              <a:rPr dirty="0" sz="1800" spc="-10">
                <a:latin typeface="Calibri"/>
                <a:cs typeface="Calibri"/>
              </a:rPr>
              <a:t>Sistema</a:t>
            </a:r>
            <a:endParaRPr sz="1800">
              <a:latin typeface="Calibri"/>
              <a:cs typeface="Calibri"/>
            </a:endParaRPr>
          </a:p>
          <a:p>
            <a:pPr marL="392430">
              <a:lnSpc>
                <a:spcPct val="100000"/>
              </a:lnSpc>
            </a:pPr>
            <a:r>
              <a:rPr dirty="0" sz="1800" spc="-10">
                <a:latin typeface="Calibri"/>
                <a:cs typeface="Calibri"/>
              </a:rPr>
              <a:t>discreto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1185397" y="1189482"/>
            <a:ext cx="288925" cy="76200"/>
          </a:xfrm>
          <a:custGeom>
            <a:avLst/>
            <a:gdLst/>
            <a:ahLst/>
            <a:cxnLst/>
            <a:rect l="l" t="t" r="r" b="b"/>
            <a:pathLst>
              <a:path w="288925" h="76200">
                <a:moveTo>
                  <a:pt x="212344" y="0"/>
                </a:moveTo>
                <a:lnTo>
                  <a:pt x="212344" y="76200"/>
                </a:lnTo>
                <a:lnTo>
                  <a:pt x="269494" y="47625"/>
                </a:lnTo>
                <a:lnTo>
                  <a:pt x="225044" y="47625"/>
                </a:lnTo>
                <a:lnTo>
                  <a:pt x="225044" y="28575"/>
                </a:lnTo>
                <a:lnTo>
                  <a:pt x="269494" y="28575"/>
                </a:lnTo>
                <a:lnTo>
                  <a:pt x="212344" y="0"/>
                </a:lnTo>
                <a:close/>
              </a:path>
              <a:path w="288925" h="76200">
                <a:moveTo>
                  <a:pt x="212344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212344" y="47625"/>
                </a:lnTo>
                <a:lnTo>
                  <a:pt x="212344" y="28575"/>
                </a:lnTo>
                <a:close/>
              </a:path>
              <a:path w="288925" h="76200">
                <a:moveTo>
                  <a:pt x="269494" y="28575"/>
                </a:moveTo>
                <a:lnTo>
                  <a:pt x="225044" y="28575"/>
                </a:lnTo>
                <a:lnTo>
                  <a:pt x="225044" y="47625"/>
                </a:lnTo>
                <a:lnTo>
                  <a:pt x="269494" y="47625"/>
                </a:lnTo>
                <a:lnTo>
                  <a:pt x="288544" y="38100"/>
                </a:lnTo>
                <a:lnTo>
                  <a:pt x="269494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9092183" y="946150"/>
            <a:ext cx="569595" cy="320040"/>
            <a:chOff x="9092183" y="946150"/>
            <a:chExt cx="569595" cy="320040"/>
          </a:xfrm>
        </p:grpSpPr>
        <p:sp>
          <p:nvSpPr>
            <p:cNvPr id="20" name="object 20"/>
            <p:cNvSpPr/>
            <p:nvPr/>
          </p:nvSpPr>
          <p:spPr>
            <a:xfrm>
              <a:off x="9289541" y="1189481"/>
              <a:ext cx="372110" cy="76200"/>
            </a:xfrm>
            <a:custGeom>
              <a:avLst/>
              <a:gdLst/>
              <a:ahLst/>
              <a:cxnLst/>
              <a:rect l="l" t="t" r="r" b="b"/>
              <a:pathLst>
                <a:path w="372109" h="76200">
                  <a:moveTo>
                    <a:pt x="295782" y="0"/>
                  </a:moveTo>
                  <a:lnTo>
                    <a:pt x="295782" y="76200"/>
                  </a:lnTo>
                  <a:lnTo>
                    <a:pt x="352932" y="47625"/>
                  </a:lnTo>
                  <a:lnTo>
                    <a:pt x="308482" y="47625"/>
                  </a:lnTo>
                  <a:lnTo>
                    <a:pt x="308482" y="28575"/>
                  </a:lnTo>
                  <a:lnTo>
                    <a:pt x="352932" y="28575"/>
                  </a:lnTo>
                  <a:lnTo>
                    <a:pt x="295782" y="0"/>
                  </a:lnTo>
                  <a:close/>
                </a:path>
                <a:path w="372109" h="76200">
                  <a:moveTo>
                    <a:pt x="29578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295782" y="47625"/>
                  </a:lnTo>
                  <a:lnTo>
                    <a:pt x="295782" y="28575"/>
                  </a:lnTo>
                  <a:close/>
                </a:path>
                <a:path w="372109" h="76200">
                  <a:moveTo>
                    <a:pt x="352932" y="28575"/>
                  </a:moveTo>
                  <a:lnTo>
                    <a:pt x="308482" y="28575"/>
                  </a:lnTo>
                  <a:lnTo>
                    <a:pt x="308482" y="47625"/>
                  </a:lnTo>
                  <a:lnTo>
                    <a:pt x="352932" y="47625"/>
                  </a:lnTo>
                  <a:lnTo>
                    <a:pt x="371982" y="38100"/>
                  </a:lnTo>
                  <a:lnTo>
                    <a:pt x="35293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9092183" y="946150"/>
              <a:ext cx="393700" cy="213360"/>
            </a:xfrm>
            <a:custGeom>
              <a:avLst/>
              <a:gdLst/>
              <a:ahLst/>
              <a:cxnLst/>
              <a:rect l="l" t="t" r="r" b="b"/>
              <a:pathLst>
                <a:path w="393700" h="213359">
                  <a:moveTo>
                    <a:pt x="325120" y="0"/>
                  </a:moveTo>
                  <a:lnTo>
                    <a:pt x="322199" y="0"/>
                  </a:lnTo>
                  <a:lnTo>
                    <a:pt x="322199" y="8509"/>
                  </a:lnTo>
                  <a:lnTo>
                    <a:pt x="323850" y="8509"/>
                  </a:lnTo>
                  <a:lnTo>
                    <a:pt x="331515" y="9032"/>
                  </a:lnTo>
                  <a:lnTo>
                    <a:pt x="358394" y="44703"/>
                  </a:lnTo>
                  <a:lnTo>
                    <a:pt x="358394" y="49911"/>
                  </a:lnTo>
                  <a:lnTo>
                    <a:pt x="357632" y="56387"/>
                  </a:lnTo>
                  <a:lnTo>
                    <a:pt x="356108" y="64008"/>
                  </a:lnTo>
                  <a:lnTo>
                    <a:pt x="354711" y="71754"/>
                  </a:lnTo>
                  <a:lnTo>
                    <a:pt x="353949" y="77215"/>
                  </a:lnTo>
                  <a:lnTo>
                    <a:pt x="353949" y="86740"/>
                  </a:lnTo>
                  <a:lnTo>
                    <a:pt x="355726" y="91948"/>
                  </a:lnTo>
                  <a:lnTo>
                    <a:pt x="359537" y="96012"/>
                  </a:lnTo>
                  <a:lnTo>
                    <a:pt x="363220" y="100075"/>
                  </a:lnTo>
                  <a:lnTo>
                    <a:pt x="367665" y="103124"/>
                  </a:lnTo>
                  <a:lnTo>
                    <a:pt x="372745" y="105028"/>
                  </a:lnTo>
                  <a:lnTo>
                    <a:pt x="372745" y="107061"/>
                  </a:lnTo>
                  <a:lnTo>
                    <a:pt x="367665" y="108965"/>
                  </a:lnTo>
                  <a:lnTo>
                    <a:pt x="363220" y="112013"/>
                  </a:lnTo>
                  <a:lnTo>
                    <a:pt x="359537" y="116077"/>
                  </a:lnTo>
                  <a:lnTo>
                    <a:pt x="355726" y="120014"/>
                  </a:lnTo>
                  <a:lnTo>
                    <a:pt x="353949" y="125222"/>
                  </a:lnTo>
                  <a:lnTo>
                    <a:pt x="353949" y="134874"/>
                  </a:lnTo>
                  <a:lnTo>
                    <a:pt x="354711" y="140335"/>
                  </a:lnTo>
                  <a:lnTo>
                    <a:pt x="356108" y="147954"/>
                  </a:lnTo>
                  <a:lnTo>
                    <a:pt x="357632" y="155701"/>
                  </a:lnTo>
                  <a:lnTo>
                    <a:pt x="358394" y="162051"/>
                  </a:lnTo>
                  <a:lnTo>
                    <a:pt x="358394" y="167259"/>
                  </a:lnTo>
                  <a:lnTo>
                    <a:pt x="357822" y="176637"/>
                  </a:lnTo>
                  <a:lnTo>
                    <a:pt x="323850" y="204342"/>
                  </a:lnTo>
                  <a:lnTo>
                    <a:pt x="322199" y="204342"/>
                  </a:lnTo>
                  <a:lnTo>
                    <a:pt x="322199" y="212851"/>
                  </a:lnTo>
                  <a:lnTo>
                    <a:pt x="325120" y="212851"/>
                  </a:lnTo>
                  <a:lnTo>
                    <a:pt x="337431" y="211951"/>
                  </a:lnTo>
                  <a:lnTo>
                    <a:pt x="374078" y="186229"/>
                  </a:lnTo>
                  <a:lnTo>
                    <a:pt x="377317" y="165353"/>
                  </a:lnTo>
                  <a:lnTo>
                    <a:pt x="377317" y="159130"/>
                  </a:lnTo>
                  <a:lnTo>
                    <a:pt x="376555" y="152146"/>
                  </a:lnTo>
                  <a:lnTo>
                    <a:pt x="374776" y="144145"/>
                  </a:lnTo>
                  <a:lnTo>
                    <a:pt x="372999" y="136271"/>
                  </a:lnTo>
                  <a:lnTo>
                    <a:pt x="372110" y="131063"/>
                  </a:lnTo>
                  <a:lnTo>
                    <a:pt x="372110" y="123189"/>
                  </a:lnTo>
                  <a:lnTo>
                    <a:pt x="373888" y="118999"/>
                  </a:lnTo>
                  <a:lnTo>
                    <a:pt x="377444" y="115824"/>
                  </a:lnTo>
                  <a:lnTo>
                    <a:pt x="381000" y="112522"/>
                  </a:lnTo>
                  <a:lnTo>
                    <a:pt x="386334" y="110871"/>
                  </a:lnTo>
                  <a:lnTo>
                    <a:pt x="393446" y="110616"/>
                  </a:lnTo>
                  <a:lnTo>
                    <a:pt x="393446" y="101473"/>
                  </a:lnTo>
                  <a:lnTo>
                    <a:pt x="372110" y="88900"/>
                  </a:lnTo>
                  <a:lnTo>
                    <a:pt x="372110" y="81025"/>
                  </a:lnTo>
                  <a:lnTo>
                    <a:pt x="372999" y="75691"/>
                  </a:lnTo>
                  <a:lnTo>
                    <a:pt x="376555" y="59944"/>
                  </a:lnTo>
                  <a:lnTo>
                    <a:pt x="377317" y="52959"/>
                  </a:lnTo>
                  <a:lnTo>
                    <a:pt x="377317" y="46736"/>
                  </a:lnTo>
                  <a:lnTo>
                    <a:pt x="376507" y="35851"/>
                  </a:lnTo>
                  <a:lnTo>
                    <a:pt x="348075" y="3206"/>
                  </a:lnTo>
                  <a:lnTo>
                    <a:pt x="337431" y="900"/>
                  </a:lnTo>
                  <a:lnTo>
                    <a:pt x="325120" y="0"/>
                  </a:lnTo>
                  <a:close/>
                </a:path>
                <a:path w="393700" h="213359">
                  <a:moveTo>
                    <a:pt x="71247" y="0"/>
                  </a:moveTo>
                  <a:lnTo>
                    <a:pt x="68325" y="0"/>
                  </a:lnTo>
                  <a:lnTo>
                    <a:pt x="56014" y="900"/>
                  </a:lnTo>
                  <a:lnTo>
                    <a:pt x="19367" y="26416"/>
                  </a:lnTo>
                  <a:lnTo>
                    <a:pt x="16129" y="46609"/>
                  </a:lnTo>
                  <a:lnTo>
                    <a:pt x="16129" y="52832"/>
                  </a:lnTo>
                  <a:lnTo>
                    <a:pt x="16891" y="59816"/>
                  </a:lnTo>
                  <a:lnTo>
                    <a:pt x="18669" y="67690"/>
                  </a:lnTo>
                  <a:lnTo>
                    <a:pt x="20447" y="75691"/>
                  </a:lnTo>
                  <a:lnTo>
                    <a:pt x="21336" y="80899"/>
                  </a:lnTo>
                  <a:lnTo>
                    <a:pt x="21336" y="88773"/>
                  </a:lnTo>
                  <a:lnTo>
                    <a:pt x="19558" y="92963"/>
                  </a:lnTo>
                  <a:lnTo>
                    <a:pt x="16001" y="96138"/>
                  </a:lnTo>
                  <a:lnTo>
                    <a:pt x="12446" y="99440"/>
                  </a:lnTo>
                  <a:lnTo>
                    <a:pt x="7112" y="101091"/>
                  </a:lnTo>
                  <a:lnTo>
                    <a:pt x="0" y="101346"/>
                  </a:lnTo>
                  <a:lnTo>
                    <a:pt x="0" y="110489"/>
                  </a:lnTo>
                  <a:lnTo>
                    <a:pt x="7112" y="110744"/>
                  </a:lnTo>
                  <a:lnTo>
                    <a:pt x="12446" y="112395"/>
                  </a:lnTo>
                  <a:lnTo>
                    <a:pt x="16001" y="115697"/>
                  </a:lnTo>
                  <a:lnTo>
                    <a:pt x="19558" y="118872"/>
                  </a:lnTo>
                  <a:lnTo>
                    <a:pt x="21336" y="123062"/>
                  </a:lnTo>
                  <a:lnTo>
                    <a:pt x="21336" y="130937"/>
                  </a:lnTo>
                  <a:lnTo>
                    <a:pt x="20447" y="136144"/>
                  </a:lnTo>
                  <a:lnTo>
                    <a:pt x="18669" y="144145"/>
                  </a:lnTo>
                  <a:lnTo>
                    <a:pt x="16891" y="152019"/>
                  </a:lnTo>
                  <a:lnTo>
                    <a:pt x="16129" y="159003"/>
                  </a:lnTo>
                  <a:lnTo>
                    <a:pt x="16129" y="165226"/>
                  </a:lnTo>
                  <a:lnTo>
                    <a:pt x="16938" y="176464"/>
                  </a:lnTo>
                  <a:lnTo>
                    <a:pt x="45370" y="209645"/>
                  </a:lnTo>
                  <a:lnTo>
                    <a:pt x="68325" y="212851"/>
                  </a:lnTo>
                  <a:lnTo>
                    <a:pt x="71247" y="212851"/>
                  </a:lnTo>
                  <a:lnTo>
                    <a:pt x="71247" y="204342"/>
                  </a:lnTo>
                  <a:lnTo>
                    <a:pt x="69596" y="204342"/>
                  </a:lnTo>
                  <a:lnTo>
                    <a:pt x="61930" y="203819"/>
                  </a:lnTo>
                  <a:lnTo>
                    <a:pt x="35051" y="167259"/>
                  </a:lnTo>
                  <a:lnTo>
                    <a:pt x="35051" y="161925"/>
                  </a:lnTo>
                  <a:lnTo>
                    <a:pt x="35814" y="155575"/>
                  </a:lnTo>
                  <a:lnTo>
                    <a:pt x="37338" y="147827"/>
                  </a:lnTo>
                  <a:lnTo>
                    <a:pt x="38735" y="140208"/>
                  </a:lnTo>
                  <a:lnTo>
                    <a:pt x="39497" y="134747"/>
                  </a:lnTo>
                  <a:lnTo>
                    <a:pt x="39497" y="125095"/>
                  </a:lnTo>
                  <a:lnTo>
                    <a:pt x="37592" y="120014"/>
                  </a:lnTo>
                  <a:lnTo>
                    <a:pt x="30225" y="111887"/>
                  </a:lnTo>
                  <a:lnTo>
                    <a:pt x="25781" y="108838"/>
                  </a:lnTo>
                  <a:lnTo>
                    <a:pt x="20700" y="106934"/>
                  </a:lnTo>
                  <a:lnTo>
                    <a:pt x="20700" y="104901"/>
                  </a:lnTo>
                  <a:lnTo>
                    <a:pt x="25781" y="102997"/>
                  </a:lnTo>
                  <a:lnTo>
                    <a:pt x="30225" y="99949"/>
                  </a:lnTo>
                  <a:lnTo>
                    <a:pt x="37592" y="91821"/>
                  </a:lnTo>
                  <a:lnTo>
                    <a:pt x="39497" y="86740"/>
                  </a:lnTo>
                  <a:lnTo>
                    <a:pt x="39497" y="77088"/>
                  </a:lnTo>
                  <a:lnTo>
                    <a:pt x="38735" y="71627"/>
                  </a:lnTo>
                  <a:lnTo>
                    <a:pt x="37338" y="64008"/>
                  </a:lnTo>
                  <a:lnTo>
                    <a:pt x="35814" y="56261"/>
                  </a:lnTo>
                  <a:lnTo>
                    <a:pt x="35051" y="49784"/>
                  </a:lnTo>
                  <a:lnTo>
                    <a:pt x="35051" y="44576"/>
                  </a:lnTo>
                  <a:lnTo>
                    <a:pt x="35623" y="35625"/>
                  </a:lnTo>
                  <a:lnTo>
                    <a:pt x="69596" y="8509"/>
                  </a:lnTo>
                  <a:lnTo>
                    <a:pt x="71247" y="8509"/>
                  </a:lnTo>
                  <a:lnTo>
                    <a:pt x="712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9134602" y="877570"/>
            <a:ext cx="298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35">
                <a:latin typeface="Cambria Math"/>
                <a:cs typeface="Cambria Math"/>
              </a:rPr>
              <a:t>𝑥</a:t>
            </a:r>
            <a:r>
              <a:rPr dirty="0" baseline="-14957" sz="1950" spc="52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1319256" y="927353"/>
            <a:ext cx="393700" cy="213360"/>
          </a:xfrm>
          <a:custGeom>
            <a:avLst/>
            <a:gdLst/>
            <a:ahLst/>
            <a:cxnLst/>
            <a:rect l="l" t="t" r="r" b="b"/>
            <a:pathLst>
              <a:path w="393700" h="213359">
                <a:moveTo>
                  <a:pt x="325247" y="0"/>
                </a:moveTo>
                <a:lnTo>
                  <a:pt x="322325" y="0"/>
                </a:lnTo>
                <a:lnTo>
                  <a:pt x="322325" y="8509"/>
                </a:lnTo>
                <a:lnTo>
                  <a:pt x="323976" y="8509"/>
                </a:lnTo>
                <a:lnTo>
                  <a:pt x="331622" y="9032"/>
                </a:lnTo>
                <a:lnTo>
                  <a:pt x="358394" y="44704"/>
                </a:lnTo>
                <a:lnTo>
                  <a:pt x="358394" y="49911"/>
                </a:lnTo>
                <a:lnTo>
                  <a:pt x="357759" y="56387"/>
                </a:lnTo>
                <a:lnTo>
                  <a:pt x="354711" y="71755"/>
                </a:lnTo>
                <a:lnTo>
                  <a:pt x="353949" y="77216"/>
                </a:lnTo>
                <a:lnTo>
                  <a:pt x="353949" y="86741"/>
                </a:lnTo>
                <a:lnTo>
                  <a:pt x="355853" y="91948"/>
                </a:lnTo>
                <a:lnTo>
                  <a:pt x="359537" y="96012"/>
                </a:lnTo>
                <a:lnTo>
                  <a:pt x="363347" y="100075"/>
                </a:lnTo>
                <a:lnTo>
                  <a:pt x="367665" y="103124"/>
                </a:lnTo>
                <a:lnTo>
                  <a:pt x="372872" y="105029"/>
                </a:lnTo>
                <a:lnTo>
                  <a:pt x="372872" y="107061"/>
                </a:lnTo>
                <a:lnTo>
                  <a:pt x="353949" y="125222"/>
                </a:lnTo>
                <a:lnTo>
                  <a:pt x="353949" y="134874"/>
                </a:lnTo>
                <a:lnTo>
                  <a:pt x="354711" y="140335"/>
                </a:lnTo>
                <a:lnTo>
                  <a:pt x="357759" y="155701"/>
                </a:lnTo>
                <a:lnTo>
                  <a:pt x="358394" y="162051"/>
                </a:lnTo>
                <a:lnTo>
                  <a:pt x="358394" y="167259"/>
                </a:lnTo>
                <a:lnTo>
                  <a:pt x="357822" y="176637"/>
                </a:lnTo>
                <a:lnTo>
                  <a:pt x="323976" y="204343"/>
                </a:lnTo>
                <a:lnTo>
                  <a:pt x="322325" y="204343"/>
                </a:lnTo>
                <a:lnTo>
                  <a:pt x="322325" y="212851"/>
                </a:lnTo>
                <a:lnTo>
                  <a:pt x="325247" y="212851"/>
                </a:lnTo>
                <a:lnTo>
                  <a:pt x="337486" y="211949"/>
                </a:lnTo>
                <a:lnTo>
                  <a:pt x="374205" y="186166"/>
                </a:lnTo>
                <a:lnTo>
                  <a:pt x="377444" y="165354"/>
                </a:lnTo>
                <a:lnTo>
                  <a:pt x="377444" y="159131"/>
                </a:lnTo>
                <a:lnTo>
                  <a:pt x="376554" y="152019"/>
                </a:lnTo>
                <a:lnTo>
                  <a:pt x="372999" y="136271"/>
                </a:lnTo>
                <a:lnTo>
                  <a:pt x="372237" y="131063"/>
                </a:lnTo>
                <a:lnTo>
                  <a:pt x="372237" y="123190"/>
                </a:lnTo>
                <a:lnTo>
                  <a:pt x="374015" y="118999"/>
                </a:lnTo>
                <a:lnTo>
                  <a:pt x="381000" y="112522"/>
                </a:lnTo>
                <a:lnTo>
                  <a:pt x="386334" y="110871"/>
                </a:lnTo>
                <a:lnTo>
                  <a:pt x="393446" y="110617"/>
                </a:lnTo>
                <a:lnTo>
                  <a:pt x="393446" y="101473"/>
                </a:lnTo>
                <a:lnTo>
                  <a:pt x="372237" y="88773"/>
                </a:lnTo>
                <a:lnTo>
                  <a:pt x="372237" y="81025"/>
                </a:lnTo>
                <a:lnTo>
                  <a:pt x="372999" y="75692"/>
                </a:lnTo>
                <a:lnTo>
                  <a:pt x="376554" y="59944"/>
                </a:lnTo>
                <a:lnTo>
                  <a:pt x="377444" y="52959"/>
                </a:lnTo>
                <a:lnTo>
                  <a:pt x="377444" y="46736"/>
                </a:lnTo>
                <a:lnTo>
                  <a:pt x="376634" y="35851"/>
                </a:lnTo>
                <a:lnTo>
                  <a:pt x="348106" y="3206"/>
                </a:lnTo>
                <a:lnTo>
                  <a:pt x="337486" y="900"/>
                </a:lnTo>
                <a:lnTo>
                  <a:pt x="325247" y="0"/>
                </a:lnTo>
                <a:close/>
              </a:path>
              <a:path w="393700" h="213359">
                <a:moveTo>
                  <a:pt x="71247" y="0"/>
                </a:moveTo>
                <a:lnTo>
                  <a:pt x="68325" y="0"/>
                </a:lnTo>
                <a:lnTo>
                  <a:pt x="56086" y="900"/>
                </a:lnTo>
                <a:lnTo>
                  <a:pt x="19367" y="26416"/>
                </a:lnTo>
                <a:lnTo>
                  <a:pt x="16128" y="46609"/>
                </a:lnTo>
                <a:lnTo>
                  <a:pt x="16128" y="52832"/>
                </a:lnTo>
                <a:lnTo>
                  <a:pt x="17018" y="59817"/>
                </a:lnTo>
                <a:lnTo>
                  <a:pt x="18796" y="67691"/>
                </a:lnTo>
                <a:lnTo>
                  <a:pt x="20447" y="75565"/>
                </a:lnTo>
                <a:lnTo>
                  <a:pt x="21336" y="80899"/>
                </a:lnTo>
                <a:lnTo>
                  <a:pt x="21336" y="88773"/>
                </a:lnTo>
                <a:lnTo>
                  <a:pt x="19558" y="92963"/>
                </a:lnTo>
                <a:lnTo>
                  <a:pt x="12573" y="99441"/>
                </a:lnTo>
                <a:lnTo>
                  <a:pt x="7239" y="101092"/>
                </a:lnTo>
                <a:lnTo>
                  <a:pt x="0" y="101346"/>
                </a:lnTo>
                <a:lnTo>
                  <a:pt x="0" y="110490"/>
                </a:lnTo>
                <a:lnTo>
                  <a:pt x="7239" y="110744"/>
                </a:lnTo>
                <a:lnTo>
                  <a:pt x="12573" y="112395"/>
                </a:lnTo>
                <a:lnTo>
                  <a:pt x="19558" y="118872"/>
                </a:lnTo>
                <a:lnTo>
                  <a:pt x="21336" y="123062"/>
                </a:lnTo>
                <a:lnTo>
                  <a:pt x="21336" y="130937"/>
                </a:lnTo>
                <a:lnTo>
                  <a:pt x="20447" y="136144"/>
                </a:lnTo>
                <a:lnTo>
                  <a:pt x="18796" y="144145"/>
                </a:lnTo>
                <a:lnTo>
                  <a:pt x="17018" y="152019"/>
                </a:lnTo>
                <a:lnTo>
                  <a:pt x="16128" y="159004"/>
                </a:lnTo>
                <a:lnTo>
                  <a:pt x="16128" y="165226"/>
                </a:lnTo>
                <a:lnTo>
                  <a:pt x="16938" y="176462"/>
                </a:lnTo>
                <a:lnTo>
                  <a:pt x="45466" y="209629"/>
                </a:lnTo>
                <a:lnTo>
                  <a:pt x="68325" y="212851"/>
                </a:lnTo>
                <a:lnTo>
                  <a:pt x="71247" y="212851"/>
                </a:lnTo>
                <a:lnTo>
                  <a:pt x="71247" y="204343"/>
                </a:lnTo>
                <a:lnTo>
                  <a:pt x="69596" y="204343"/>
                </a:lnTo>
                <a:lnTo>
                  <a:pt x="61950" y="203819"/>
                </a:lnTo>
                <a:lnTo>
                  <a:pt x="35051" y="167132"/>
                </a:lnTo>
                <a:lnTo>
                  <a:pt x="35051" y="161925"/>
                </a:lnTo>
                <a:lnTo>
                  <a:pt x="35814" y="155575"/>
                </a:lnTo>
                <a:lnTo>
                  <a:pt x="38862" y="140208"/>
                </a:lnTo>
                <a:lnTo>
                  <a:pt x="39624" y="134747"/>
                </a:lnTo>
                <a:lnTo>
                  <a:pt x="39624" y="125095"/>
                </a:lnTo>
                <a:lnTo>
                  <a:pt x="37719" y="120015"/>
                </a:lnTo>
                <a:lnTo>
                  <a:pt x="34036" y="115950"/>
                </a:lnTo>
                <a:lnTo>
                  <a:pt x="30225" y="111887"/>
                </a:lnTo>
                <a:lnTo>
                  <a:pt x="25908" y="108838"/>
                </a:lnTo>
                <a:lnTo>
                  <a:pt x="20700" y="106934"/>
                </a:lnTo>
                <a:lnTo>
                  <a:pt x="20700" y="104901"/>
                </a:lnTo>
                <a:lnTo>
                  <a:pt x="39624" y="86613"/>
                </a:lnTo>
                <a:lnTo>
                  <a:pt x="39624" y="77088"/>
                </a:lnTo>
                <a:lnTo>
                  <a:pt x="38862" y="71628"/>
                </a:lnTo>
                <a:lnTo>
                  <a:pt x="35814" y="56261"/>
                </a:lnTo>
                <a:lnTo>
                  <a:pt x="35051" y="49784"/>
                </a:lnTo>
                <a:lnTo>
                  <a:pt x="35051" y="44576"/>
                </a:lnTo>
                <a:lnTo>
                  <a:pt x="35625" y="35625"/>
                </a:lnTo>
                <a:lnTo>
                  <a:pt x="69596" y="8509"/>
                </a:lnTo>
                <a:lnTo>
                  <a:pt x="71247" y="8509"/>
                </a:lnTo>
                <a:lnTo>
                  <a:pt x="71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11360531" y="858773"/>
            <a:ext cx="298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10">
                <a:latin typeface="Cambria Math"/>
                <a:cs typeface="Cambria Math"/>
              </a:rPr>
              <a:t>𝑦</a:t>
            </a:r>
            <a:r>
              <a:rPr dirty="0" baseline="-14957" sz="1950" spc="15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98691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Transformada</a:t>
            </a:r>
            <a:r>
              <a:rPr dirty="0" spc="-110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3587750" y="2269617"/>
            <a:ext cx="740410" cy="282575"/>
          </a:xfrm>
          <a:custGeom>
            <a:avLst/>
            <a:gdLst/>
            <a:ahLst/>
            <a:cxnLst/>
            <a:rect l="l" t="t" r="r" b="b"/>
            <a:pathLst>
              <a:path w="740410" h="282575">
                <a:moveTo>
                  <a:pt x="650366" y="0"/>
                </a:moveTo>
                <a:lnTo>
                  <a:pt x="646302" y="11430"/>
                </a:lnTo>
                <a:lnTo>
                  <a:pt x="662666" y="18577"/>
                </a:lnTo>
                <a:lnTo>
                  <a:pt x="676719" y="28416"/>
                </a:lnTo>
                <a:lnTo>
                  <a:pt x="705252" y="73908"/>
                </a:lnTo>
                <a:lnTo>
                  <a:pt x="713583" y="115679"/>
                </a:lnTo>
                <a:lnTo>
                  <a:pt x="714628" y="139827"/>
                </a:lnTo>
                <a:lnTo>
                  <a:pt x="713581" y="164689"/>
                </a:lnTo>
                <a:lnTo>
                  <a:pt x="705199" y="207603"/>
                </a:lnTo>
                <a:lnTo>
                  <a:pt x="676719" y="253857"/>
                </a:lnTo>
                <a:lnTo>
                  <a:pt x="646811" y="270891"/>
                </a:lnTo>
                <a:lnTo>
                  <a:pt x="650366" y="282321"/>
                </a:lnTo>
                <a:lnTo>
                  <a:pt x="688863" y="264302"/>
                </a:lnTo>
                <a:lnTo>
                  <a:pt x="717169" y="233045"/>
                </a:lnTo>
                <a:lnTo>
                  <a:pt x="734599" y="191135"/>
                </a:lnTo>
                <a:lnTo>
                  <a:pt x="740410" y="141224"/>
                </a:lnTo>
                <a:lnTo>
                  <a:pt x="738955" y="115341"/>
                </a:lnTo>
                <a:lnTo>
                  <a:pt x="727283" y="69482"/>
                </a:lnTo>
                <a:lnTo>
                  <a:pt x="704159" y="32146"/>
                </a:lnTo>
                <a:lnTo>
                  <a:pt x="670821" y="7381"/>
                </a:lnTo>
                <a:lnTo>
                  <a:pt x="650366" y="0"/>
                </a:lnTo>
                <a:close/>
              </a:path>
              <a:path w="740410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334"/>
                </a:lnTo>
                <a:lnTo>
                  <a:pt x="69441" y="274960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3"/>
                </a:lnTo>
                <a:lnTo>
                  <a:pt x="26701" y="164689"/>
                </a:lnTo>
                <a:lnTo>
                  <a:pt x="25653" y="139827"/>
                </a:lnTo>
                <a:lnTo>
                  <a:pt x="26701" y="115679"/>
                </a:lnTo>
                <a:lnTo>
                  <a:pt x="35083" y="73908"/>
                </a:lnTo>
                <a:lnTo>
                  <a:pt x="63674" y="28416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849373"/>
            <a:ext cx="10751185" cy="11779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ts val="274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En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esta</a:t>
            </a:r>
            <a:r>
              <a:rPr dirty="0" sz="2400" spc="-10">
                <a:latin typeface="Calibri"/>
                <a:cs typeface="Calibri"/>
              </a:rPr>
              <a:t> asignatura, tan </a:t>
            </a:r>
            <a:r>
              <a:rPr dirty="0" sz="2400" spc="-5">
                <a:latin typeface="Calibri"/>
                <a:cs typeface="Calibri"/>
              </a:rPr>
              <a:t>sólo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considerará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z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funciones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tiempo</a:t>
            </a:r>
            <a:endParaRPr sz="2400">
              <a:latin typeface="Calibri"/>
              <a:cs typeface="Calibri"/>
            </a:endParaRPr>
          </a:p>
          <a:p>
            <a:pPr marL="241300">
              <a:lnSpc>
                <a:spcPts val="2740"/>
              </a:lnSpc>
              <a:tabLst>
                <a:tab pos="3313429" algn="l"/>
              </a:tabLst>
            </a:pPr>
            <a:r>
              <a:rPr dirty="0" sz="2400" spc="-105">
                <a:latin typeface="Calibri"/>
                <a:cs typeface="Calibri"/>
              </a:rPr>
              <a:t>“</a:t>
            </a:r>
            <a:r>
              <a:rPr dirty="0" sz="2400" spc="-5">
                <a:latin typeface="Calibri"/>
                <a:cs typeface="Calibri"/>
              </a:rPr>
              <a:t>d</a:t>
            </a:r>
            <a:r>
              <a:rPr dirty="0" sz="2400" spc="-25">
                <a:latin typeface="Calibri"/>
                <a:cs typeface="Calibri"/>
              </a:rPr>
              <a:t>e</a:t>
            </a:r>
            <a:r>
              <a:rPr dirty="0" sz="2400" spc="-5">
                <a:latin typeface="Calibri"/>
                <a:cs typeface="Calibri"/>
              </a:rPr>
              <a:t>finid</a:t>
            </a:r>
            <a:r>
              <a:rPr dirty="0" sz="2400">
                <a:latin typeface="Calibri"/>
                <a:cs typeface="Calibri"/>
              </a:rPr>
              <a:t>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</a:t>
            </a:r>
            <a:r>
              <a:rPr dirty="0" sz="2400" spc="-10">
                <a:latin typeface="Calibri"/>
                <a:cs typeface="Calibri"/>
              </a:rPr>
              <a:t>s</a:t>
            </a:r>
            <a:r>
              <a:rPr dirty="0" sz="2400">
                <a:latin typeface="Calibri"/>
                <a:cs typeface="Calibri"/>
              </a:rPr>
              <a:t>iti</a:t>
            </a:r>
            <a:r>
              <a:rPr dirty="0" sz="2400" spc="-30">
                <a:latin typeface="Calibri"/>
                <a:cs typeface="Calibri"/>
              </a:rPr>
              <a:t>v</a:t>
            </a:r>
            <a:r>
              <a:rPr dirty="0" sz="2400" spc="-5">
                <a:latin typeface="Calibri"/>
                <a:cs typeface="Calibri"/>
              </a:rPr>
              <a:t>o”</a:t>
            </a:r>
            <a:r>
              <a:rPr dirty="0" sz="2400">
                <a:latin typeface="Calibri"/>
                <a:cs typeface="Calibri"/>
              </a:rPr>
              <a:t>: </a:t>
            </a:r>
            <a:r>
              <a:rPr dirty="0" sz="2400">
                <a:latin typeface="Cambria Math"/>
                <a:cs typeface="Cambria Math"/>
              </a:rPr>
              <a:t>𝑡</a:t>
            </a:r>
            <a:r>
              <a:rPr dirty="0" sz="2400" spc="2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∈	0,</a:t>
            </a:r>
            <a:r>
              <a:rPr dirty="0" sz="2400" spc="-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∞</a:t>
            </a:r>
            <a:endParaRPr sz="240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spcBef>
                <a:spcPts val="7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La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z </a:t>
            </a:r>
            <a:r>
              <a:rPr dirty="0" sz="2400" spc="-5">
                <a:latin typeface="Calibri"/>
                <a:cs typeface="Calibri"/>
              </a:rPr>
              <a:t>de una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función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">
                <a:latin typeface="Calibri"/>
                <a:cs typeface="Calibri"/>
              </a:rPr>
              <a:t>dominio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tiempo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x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i="1">
                <a:latin typeface="Calibri"/>
                <a:cs typeface="Calibri"/>
              </a:rPr>
              <a:t>t</a:t>
            </a:r>
            <a:r>
              <a:rPr dirty="0" sz="2400">
                <a:latin typeface="Calibri"/>
                <a:cs typeface="Calibri"/>
              </a:rPr>
              <a:t>)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 spc="-10">
                <a:latin typeface="Calibri"/>
                <a:cs typeface="Calibri"/>
              </a:rPr>
              <a:t>define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como: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89045" y="374230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0" y="0"/>
                </a:moveTo>
                <a:lnTo>
                  <a:pt x="215518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0"/>
                </a:lnTo>
                <a:lnTo>
                  <a:pt x="272541" y="116586"/>
                </a:lnTo>
                <a:lnTo>
                  <a:pt x="271662" y="137423"/>
                </a:lnTo>
                <a:lnTo>
                  <a:pt x="258571" y="188341"/>
                </a:lnTo>
                <a:lnTo>
                  <a:pt x="229282" y="220130"/>
                </a:lnTo>
                <a:lnTo>
                  <a:pt x="215900" y="226060"/>
                </a:lnTo>
                <a:lnTo>
                  <a:pt x="218820" y="235712"/>
                </a:lnTo>
                <a:lnTo>
                  <a:pt x="263915" y="208887"/>
                </a:lnTo>
                <a:lnTo>
                  <a:pt x="289163" y="159480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3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2" y="46863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3583685" y="3666235"/>
            <a:ext cx="4248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3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21022" y="374141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846701" y="3741419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88"/>
                </a:lnTo>
                <a:lnTo>
                  <a:pt x="75184" y="236601"/>
                </a:lnTo>
                <a:lnTo>
                  <a:pt x="78105" y="226949"/>
                </a:lnTo>
                <a:lnTo>
                  <a:pt x="64693" y="221030"/>
                </a:lnTo>
                <a:lnTo>
                  <a:pt x="53098" y="212763"/>
                </a:lnTo>
                <a:lnTo>
                  <a:pt x="29337" y="174180"/>
                </a:lnTo>
                <a:lnTo>
                  <a:pt x="21463" y="117475"/>
                </a:lnTo>
                <a:lnTo>
                  <a:pt x="22339" y="9740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55600" h="237489">
                <a:moveTo>
                  <a:pt x="272669" y="118745"/>
                </a:moveTo>
                <a:lnTo>
                  <a:pt x="267804" y="77216"/>
                </a:lnTo>
                <a:lnTo>
                  <a:pt x="242468" y="27660"/>
                </a:lnTo>
                <a:lnTo>
                  <a:pt x="197485" y="889"/>
                </a:lnTo>
                <a:lnTo>
                  <a:pt x="194183" y="10414"/>
                </a:lnTo>
                <a:lnTo>
                  <a:pt x="207797" y="16319"/>
                </a:lnTo>
                <a:lnTo>
                  <a:pt x="219519" y="24511"/>
                </a:lnTo>
                <a:lnTo>
                  <a:pt x="243319" y="62547"/>
                </a:lnTo>
                <a:lnTo>
                  <a:pt x="251206" y="117475"/>
                </a:lnTo>
                <a:lnTo>
                  <a:pt x="250317" y="138315"/>
                </a:lnTo>
                <a:lnTo>
                  <a:pt x="237236" y="189230"/>
                </a:lnTo>
                <a:lnTo>
                  <a:pt x="207937" y="221030"/>
                </a:lnTo>
                <a:lnTo>
                  <a:pt x="194564" y="226949"/>
                </a:lnTo>
                <a:lnTo>
                  <a:pt x="197485" y="236601"/>
                </a:lnTo>
                <a:lnTo>
                  <a:pt x="242570" y="209778"/>
                </a:lnTo>
                <a:lnTo>
                  <a:pt x="267817" y="160375"/>
                </a:lnTo>
                <a:lnTo>
                  <a:pt x="271449" y="140398"/>
                </a:lnTo>
                <a:lnTo>
                  <a:pt x="272669" y="118745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161535" y="3666235"/>
            <a:ext cx="8820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47258" y="374141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972937" y="3741419"/>
            <a:ext cx="546100" cy="237490"/>
          </a:xfrm>
          <a:custGeom>
            <a:avLst/>
            <a:gdLst/>
            <a:ahLst/>
            <a:cxnLst/>
            <a:rect l="l" t="t" r="r" b="b"/>
            <a:pathLst>
              <a:path w="546100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88"/>
                </a:lnTo>
                <a:lnTo>
                  <a:pt x="75184" y="236601"/>
                </a:lnTo>
                <a:lnTo>
                  <a:pt x="78105" y="226949"/>
                </a:lnTo>
                <a:lnTo>
                  <a:pt x="64693" y="221030"/>
                </a:lnTo>
                <a:lnTo>
                  <a:pt x="53098" y="212763"/>
                </a:lnTo>
                <a:lnTo>
                  <a:pt x="29337" y="174180"/>
                </a:lnTo>
                <a:lnTo>
                  <a:pt x="21463" y="117475"/>
                </a:lnTo>
                <a:lnTo>
                  <a:pt x="22339" y="9740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546100" h="237489">
                <a:moveTo>
                  <a:pt x="463169" y="118745"/>
                </a:moveTo>
                <a:lnTo>
                  <a:pt x="458304" y="77216"/>
                </a:lnTo>
                <a:lnTo>
                  <a:pt x="432968" y="27660"/>
                </a:lnTo>
                <a:lnTo>
                  <a:pt x="387985" y="889"/>
                </a:lnTo>
                <a:lnTo>
                  <a:pt x="384683" y="10414"/>
                </a:lnTo>
                <a:lnTo>
                  <a:pt x="398297" y="16319"/>
                </a:lnTo>
                <a:lnTo>
                  <a:pt x="410019" y="24511"/>
                </a:lnTo>
                <a:lnTo>
                  <a:pt x="433819" y="62547"/>
                </a:lnTo>
                <a:lnTo>
                  <a:pt x="441706" y="117475"/>
                </a:lnTo>
                <a:lnTo>
                  <a:pt x="440817" y="138315"/>
                </a:lnTo>
                <a:lnTo>
                  <a:pt x="427736" y="189230"/>
                </a:lnTo>
                <a:lnTo>
                  <a:pt x="398437" y="221030"/>
                </a:lnTo>
                <a:lnTo>
                  <a:pt x="385064" y="226949"/>
                </a:lnTo>
                <a:lnTo>
                  <a:pt x="387985" y="236601"/>
                </a:lnTo>
                <a:lnTo>
                  <a:pt x="433070" y="209778"/>
                </a:lnTo>
                <a:lnTo>
                  <a:pt x="458317" y="160375"/>
                </a:lnTo>
                <a:lnTo>
                  <a:pt x="461949" y="140398"/>
                </a:lnTo>
                <a:lnTo>
                  <a:pt x="463169" y="118745"/>
                </a:lnTo>
                <a:close/>
              </a:path>
              <a:path w="546100" h="237489">
                <a:moveTo>
                  <a:pt x="545833" y="0"/>
                </a:moveTo>
                <a:lnTo>
                  <a:pt x="490474" y="0"/>
                </a:lnTo>
                <a:lnTo>
                  <a:pt x="490474" y="10160"/>
                </a:lnTo>
                <a:lnTo>
                  <a:pt x="525272" y="1016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7490"/>
                </a:lnTo>
                <a:lnTo>
                  <a:pt x="545833" y="237490"/>
                </a:lnTo>
                <a:lnTo>
                  <a:pt x="545833" y="227330"/>
                </a:lnTo>
                <a:lnTo>
                  <a:pt x="545833" y="10160"/>
                </a:lnTo>
                <a:lnTo>
                  <a:pt x="5458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287771" y="3666235"/>
            <a:ext cx="107315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445120" y="3742309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525"/>
                </a:lnTo>
                <a:lnTo>
                  <a:pt x="398303" y="15430"/>
                </a:lnTo>
                <a:lnTo>
                  <a:pt x="410019" y="23622"/>
                </a:lnTo>
                <a:lnTo>
                  <a:pt x="433830" y="61650"/>
                </a:lnTo>
                <a:lnTo>
                  <a:pt x="441705" y="116586"/>
                </a:lnTo>
                <a:lnTo>
                  <a:pt x="440826" y="137423"/>
                </a:lnTo>
                <a:lnTo>
                  <a:pt x="427735" y="188341"/>
                </a:lnTo>
                <a:lnTo>
                  <a:pt x="398446" y="220130"/>
                </a:lnTo>
                <a:lnTo>
                  <a:pt x="385063" y="226060"/>
                </a:lnTo>
                <a:lnTo>
                  <a:pt x="387984" y="235712"/>
                </a:lnTo>
                <a:lnTo>
                  <a:pt x="433079" y="208887"/>
                </a:lnTo>
                <a:lnTo>
                  <a:pt x="458327" y="159480"/>
                </a:lnTo>
                <a:lnTo>
                  <a:pt x="463169" y="117856"/>
                </a:lnTo>
                <a:lnTo>
                  <a:pt x="461954" y="96281"/>
                </a:lnTo>
                <a:lnTo>
                  <a:pt x="452239" y="57991"/>
                </a:lnTo>
                <a:lnTo>
                  <a:pt x="420100" y="15065"/>
                </a:lnTo>
                <a:lnTo>
                  <a:pt x="405108" y="6145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3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2" y="46863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604761" y="3293848"/>
            <a:ext cx="1228725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313055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85">
                <a:latin typeface="Cambria Math"/>
                <a:cs typeface="Cambria Math"/>
              </a:rPr>
              <a:t> 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29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  <a:p>
            <a:pPr algn="ctr" marR="311785">
              <a:lnSpc>
                <a:spcPct val="100000"/>
              </a:lnSpc>
              <a:spcBef>
                <a:spcPts val="705"/>
              </a:spcBef>
            </a:pPr>
            <a:r>
              <a:rPr dirty="0" sz="1450" spc="50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949438" y="3573271"/>
            <a:ext cx="5880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>
                <a:latin typeface="Cambria Math"/>
                <a:cs typeface="Cambria Math"/>
              </a:rPr>
              <a:t>·</a:t>
            </a:r>
            <a:r>
              <a:rPr dirty="0" baseline="-20833" sz="3000" spc="-75">
                <a:latin typeface="Cambria Math"/>
                <a:cs typeface="Cambria Math"/>
              </a:rPr>
              <a:t> </a:t>
            </a:r>
            <a:r>
              <a:rPr dirty="0" baseline="-20833" sz="3000" spc="75">
                <a:latin typeface="Cambria Math"/>
                <a:cs typeface="Cambria Math"/>
              </a:rPr>
              <a:t>𝑧</a:t>
            </a:r>
            <a:r>
              <a:rPr dirty="0" sz="1450" spc="50">
                <a:latin typeface="Cambria Math"/>
                <a:cs typeface="Cambria Math"/>
              </a:rPr>
              <a:t>−𝑘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77665" y="4891404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0"/>
                </a:lnTo>
                <a:lnTo>
                  <a:pt x="272542" y="116586"/>
                </a:lnTo>
                <a:lnTo>
                  <a:pt x="271662" y="137423"/>
                </a:lnTo>
                <a:lnTo>
                  <a:pt x="258572" y="188341"/>
                </a:lnTo>
                <a:lnTo>
                  <a:pt x="229282" y="220130"/>
                </a:lnTo>
                <a:lnTo>
                  <a:pt x="215900" y="226060"/>
                </a:lnTo>
                <a:lnTo>
                  <a:pt x="218821" y="235712"/>
                </a:lnTo>
                <a:lnTo>
                  <a:pt x="263915" y="208887"/>
                </a:lnTo>
                <a:lnTo>
                  <a:pt x="289163" y="159480"/>
                </a:lnTo>
                <a:lnTo>
                  <a:pt x="294005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5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972559" y="4815585"/>
            <a:ext cx="4248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3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009642" y="48907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233797" y="4890770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160"/>
                </a:moveTo>
                <a:lnTo>
                  <a:pt x="75184" y="635"/>
                </a:lnTo>
                <a:lnTo>
                  <a:pt x="58051" y="6781"/>
                </a:lnTo>
                <a:lnTo>
                  <a:pt x="43065" y="15709"/>
                </a:lnTo>
                <a:lnTo>
                  <a:pt x="10922" y="58635"/>
                </a:lnTo>
                <a:lnTo>
                  <a:pt x="1206" y="96926"/>
                </a:lnTo>
                <a:lnTo>
                  <a:pt x="0" y="118491"/>
                </a:lnTo>
                <a:lnTo>
                  <a:pt x="1206" y="140144"/>
                </a:lnTo>
                <a:lnTo>
                  <a:pt x="10871" y="178435"/>
                </a:lnTo>
                <a:lnTo>
                  <a:pt x="43002" y="221234"/>
                </a:lnTo>
                <a:lnTo>
                  <a:pt x="75184" y="236347"/>
                </a:lnTo>
                <a:lnTo>
                  <a:pt x="78105" y="226695"/>
                </a:lnTo>
                <a:lnTo>
                  <a:pt x="64693" y="220776"/>
                </a:lnTo>
                <a:lnTo>
                  <a:pt x="53098" y="212509"/>
                </a:lnTo>
                <a:lnTo>
                  <a:pt x="29337" y="173926"/>
                </a:lnTo>
                <a:lnTo>
                  <a:pt x="21463" y="117221"/>
                </a:lnTo>
                <a:lnTo>
                  <a:pt x="22339" y="97155"/>
                </a:lnTo>
                <a:lnTo>
                  <a:pt x="35433" y="47498"/>
                </a:lnTo>
                <a:lnTo>
                  <a:pt x="64858" y="16065"/>
                </a:lnTo>
                <a:lnTo>
                  <a:pt x="78486" y="10160"/>
                </a:lnTo>
                <a:close/>
              </a:path>
              <a:path w="355600" h="237489">
                <a:moveTo>
                  <a:pt x="272669" y="118491"/>
                </a:moveTo>
                <a:lnTo>
                  <a:pt x="267804" y="76962"/>
                </a:lnTo>
                <a:lnTo>
                  <a:pt x="242468" y="27406"/>
                </a:lnTo>
                <a:lnTo>
                  <a:pt x="197485" y="635"/>
                </a:lnTo>
                <a:lnTo>
                  <a:pt x="194183" y="10160"/>
                </a:lnTo>
                <a:lnTo>
                  <a:pt x="207797" y="16065"/>
                </a:lnTo>
                <a:lnTo>
                  <a:pt x="219519" y="24269"/>
                </a:lnTo>
                <a:lnTo>
                  <a:pt x="243319" y="62293"/>
                </a:lnTo>
                <a:lnTo>
                  <a:pt x="251206" y="117221"/>
                </a:lnTo>
                <a:lnTo>
                  <a:pt x="250317" y="138061"/>
                </a:lnTo>
                <a:lnTo>
                  <a:pt x="237236" y="188976"/>
                </a:lnTo>
                <a:lnTo>
                  <a:pt x="207937" y="220776"/>
                </a:lnTo>
                <a:lnTo>
                  <a:pt x="194564" y="226695"/>
                </a:lnTo>
                <a:lnTo>
                  <a:pt x="197485" y="236347"/>
                </a:lnTo>
                <a:lnTo>
                  <a:pt x="242570" y="209524"/>
                </a:lnTo>
                <a:lnTo>
                  <a:pt x="267817" y="160121"/>
                </a:lnTo>
                <a:lnTo>
                  <a:pt x="271449" y="140144"/>
                </a:lnTo>
                <a:lnTo>
                  <a:pt x="272669" y="118491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550155" y="4815585"/>
            <a:ext cx="880744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463411" y="48907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59" y="0"/>
                </a:moveTo>
                <a:lnTo>
                  <a:pt x="0" y="0"/>
                </a:lnTo>
                <a:lnTo>
                  <a:pt x="0" y="10160"/>
                </a:lnTo>
                <a:lnTo>
                  <a:pt x="34798" y="10160"/>
                </a:lnTo>
                <a:lnTo>
                  <a:pt x="34798" y="227330"/>
                </a:lnTo>
                <a:lnTo>
                  <a:pt x="0" y="227330"/>
                </a:lnTo>
                <a:lnTo>
                  <a:pt x="0" y="237490"/>
                </a:lnTo>
                <a:lnTo>
                  <a:pt x="55359" y="237490"/>
                </a:lnTo>
                <a:lnTo>
                  <a:pt x="55359" y="227330"/>
                </a:lnTo>
                <a:lnTo>
                  <a:pt x="55359" y="10160"/>
                </a:lnTo>
                <a:lnTo>
                  <a:pt x="55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134354" y="48907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650991" y="4815585"/>
            <a:ext cx="82931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𝑥</a:t>
            </a:r>
            <a:r>
              <a:rPr dirty="0" baseline="-15325" sz="2175" spc="44">
                <a:latin typeface="Cambria Math"/>
                <a:cs typeface="Cambria Math"/>
              </a:rPr>
              <a:t>𝑘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579361" y="4443198"/>
            <a:ext cx="1569720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603250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85"/>
              </a:spcBef>
            </a:pPr>
            <a:r>
              <a:rPr dirty="0" sz="2000">
                <a:latin typeface="Cambria Math"/>
                <a:cs typeface="Cambria Math"/>
              </a:rPr>
              <a:t>= </a:t>
            </a:r>
            <a:r>
              <a:rPr dirty="0" sz="2000" spc="2035">
                <a:latin typeface="Cambria Math"/>
                <a:cs typeface="Cambria Math"/>
              </a:rPr>
              <a:t>෍ </a:t>
            </a:r>
            <a:r>
              <a:rPr dirty="0" sz="2000" spc="30">
                <a:latin typeface="Cambria Math"/>
                <a:cs typeface="Cambria Math"/>
              </a:rPr>
              <a:t>𝑥</a:t>
            </a:r>
            <a:r>
              <a:rPr dirty="0" baseline="-15325" sz="2175" spc="44">
                <a:latin typeface="Cambria Math"/>
                <a:cs typeface="Cambria Math"/>
              </a:rPr>
              <a:t>𝑘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14">
                <a:latin typeface="Cambria Math"/>
                <a:cs typeface="Cambria Math"/>
              </a:rPr>
              <a:t>𝑧</a:t>
            </a:r>
            <a:r>
              <a:rPr dirty="0" baseline="28735" sz="2175" spc="-172">
                <a:latin typeface="Cambria Math"/>
                <a:cs typeface="Cambria Math"/>
              </a:rPr>
              <a:t>−𝑘</a:t>
            </a:r>
            <a:endParaRPr baseline="28735" sz="2175">
              <a:latin typeface="Cambria Math"/>
              <a:cs typeface="Cambria Math"/>
            </a:endParaRPr>
          </a:p>
          <a:p>
            <a:pPr algn="ctr" marR="601980">
              <a:lnSpc>
                <a:spcPct val="100000"/>
              </a:lnSpc>
              <a:spcBef>
                <a:spcPts val="705"/>
              </a:spcBef>
            </a:pPr>
            <a:r>
              <a:rPr dirty="0" sz="1450" spc="50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47268" y="747521"/>
            <a:ext cx="98869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Definición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626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I</a:t>
            </a:r>
            <a:r>
              <a:rPr dirty="0" spc="-35"/>
              <a:t>n</a:t>
            </a:r>
            <a:r>
              <a:rPr dirty="0"/>
              <a:t>t</a:t>
            </a:r>
            <a:r>
              <a:rPr dirty="0" spc="-30"/>
              <a:t>r</a:t>
            </a:r>
            <a:r>
              <a:rPr dirty="0"/>
              <a:t>oducci</a:t>
            </a:r>
            <a:r>
              <a:rPr dirty="0" spc="5"/>
              <a:t>ó</a:t>
            </a:r>
            <a:r>
              <a:rPr dirty="0"/>
              <a:t>n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92223" y="3236976"/>
            <a:ext cx="3354578" cy="199491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257898" y="1490863"/>
            <a:ext cx="2923106" cy="1600542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958583" y="3463161"/>
            <a:ext cx="3893820" cy="1736093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2229611" y="1696211"/>
            <a:ext cx="1150620" cy="504825"/>
          </a:xfrm>
          <a:custGeom>
            <a:avLst/>
            <a:gdLst/>
            <a:ahLst/>
            <a:cxnLst/>
            <a:rect l="l" t="t" r="r" b="b"/>
            <a:pathLst>
              <a:path w="1150620" h="504825">
                <a:moveTo>
                  <a:pt x="0" y="504444"/>
                </a:moveTo>
                <a:lnTo>
                  <a:pt x="1150619" y="504444"/>
                </a:lnTo>
                <a:lnTo>
                  <a:pt x="1150619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556764" y="1733550"/>
            <a:ext cx="49593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R</a:t>
            </a:r>
            <a:r>
              <a:rPr dirty="0" sz="2400" spc="5">
                <a:latin typeface="Calibri"/>
                <a:cs typeface="Calibri"/>
              </a:rPr>
              <a:t>(</a:t>
            </a:r>
            <a:r>
              <a:rPr dirty="0" sz="2400" spc="-5">
                <a:latin typeface="Calibri"/>
                <a:cs typeface="Calibri"/>
              </a:rPr>
              <a:t>s)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55135" y="1696211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4"/>
                </a:moveTo>
                <a:lnTo>
                  <a:pt x="1152143" y="504444"/>
                </a:lnTo>
                <a:lnTo>
                  <a:pt x="1152143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4069460" y="1733550"/>
            <a:ext cx="5219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G(s)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858011" y="1726438"/>
            <a:ext cx="4914265" cy="444500"/>
            <a:chOff x="858011" y="1726438"/>
            <a:chExt cx="4914265" cy="444500"/>
          </a:xfrm>
        </p:grpSpPr>
        <p:sp>
          <p:nvSpPr>
            <p:cNvPr id="13" name="object 13"/>
            <p:cNvSpPr/>
            <p:nvPr/>
          </p:nvSpPr>
          <p:spPr>
            <a:xfrm>
              <a:off x="3380232" y="1911095"/>
              <a:ext cx="2392045" cy="76200"/>
            </a:xfrm>
            <a:custGeom>
              <a:avLst/>
              <a:gdLst/>
              <a:ahLst/>
              <a:cxnLst/>
              <a:rect l="l" t="t" r="r" b="b"/>
              <a:pathLst>
                <a:path w="2392045" h="76200">
                  <a:moveTo>
                    <a:pt x="374142" y="38100"/>
                  </a:moveTo>
                  <a:lnTo>
                    <a:pt x="361442" y="31750"/>
                  </a:lnTo>
                  <a:lnTo>
                    <a:pt x="297942" y="0"/>
                  </a:lnTo>
                  <a:lnTo>
                    <a:pt x="297942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297942" y="44450"/>
                  </a:lnTo>
                  <a:lnTo>
                    <a:pt x="297942" y="76200"/>
                  </a:lnTo>
                  <a:lnTo>
                    <a:pt x="361442" y="44450"/>
                  </a:lnTo>
                  <a:lnTo>
                    <a:pt x="374142" y="38100"/>
                  </a:lnTo>
                  <a:close/>
                </a:path>
                <a:path w="2392045" h="76200">
                  <a:moveTo>
                    <a:pt x="2392045" y="38100"/>
                  </a:moveTo>
                  <a:lnTo>
                    <a:pt x="2379345" y="31750"/>
                  </a:lnTo>
                  <a:lnTo>
                    <a:pt x="2315845" y="0"/>
                  </a:lnTo>
                  <a:lnTo>
                    <a:pt x="2315845" y="31750"/>
                  </a:lnTo>
                  <a:lnTo>
                    <a:pt x="1527048" y="31750"/>
                  </a:lnTo>
                  <a:lnTo>
                    <a:pt x="1527048" y="44450"/>
                  </a:lnTo>
                  <a:lnTo>
                    <a:pt x="2315845" y="44450"/>
                  </a:lnTo>
                  <a:lnTo>
                    <a:pt x="2315845" y="76200"/>
                  </a:lnTo>
                  <a:lnTo>
                    <a:pt x="2379345" y="44450"/>
                  </a:lnTo>
                  <a:lnTo>
                    <a:pt x="2392045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1363979" y="1732788"/>
              <a:ext cx="431800" cy="431800"/>
            </a:xfrm>
            <a:custGeom>
              <a:avLst/>
              <a:gdLst/>
              <a:ahLst/>
              <a:cxnLst/>
              <a:rect l="l" t="t" r="r" b="b"/>
              <a:pathLst>
                <a:path w="431800" h="431800">
                  <a:moveTo>
                    <a:pt x="0" y="215646"/>
                  </a:moveTo>
                  <a:lnTo>
                    <a:pt x="5693" y="166191"/>
                  </a:lnTo>
                  <a:lnTo>
                    <a:pt x="21913" y="120798"/>
                  </a:lnTo>
                  <a:lnTo>
                    <a:pt x="47366" y="80758"/>
                  </a:lnTo>
                  <a:lnTo>
                    <a:pt x="80758" y="47366"/>
                  </a:lnTo>
                  <a:lnTo>
                    <a:pt x="120798" y="21913"/>
                  </a:lnTo>
                  <a:lnTo>
                    <a:pt x="166191" y="5693"/>
                  </a:lnTo>
                  <a:lnTo>
                    <a:pt x="215645" y="0"/>
                  </a:lnTo>
                  <a:lnTo>
                    <a:pt x="265100" y="5693"/>
                  </a:lnTo>
                  <a:lnTo>
                    <a:pt x="310493" y="21913"/>
                  </a:lnTo>
                  <a:lnTo>
                    <a:pt x="350533" y="47366"/>
                  </a:lnTo>
                  <a:lnTo>
                    <a:pt x="383925" y="80758"/>
                  </a:lnTo>
                  <a:lnTo>
                    <a:pt x="409378" y="120798"/>
                  </a:lnTo>
                  <a:lnTo>
                    <a:pt x="425598" y="166191"/>
                  </a:lnTo>
                  <a:lnTo>
                    <a:pt x="431292" y="215646"/>
                  </a:lnTo>
                  <a:lnTo>
                    <a:pt x="425598" y="265100"/>
                  </a:lnTo>
                  <a:lnTo>
                    <a:pt x="409378" y="310493"/>
                  </a:lnTo>
                  <a:lnTo>
                    <a:pt x="383925" y="350533"/>
                  </a:lnTo>
                  <a:lnTo>
                    <a:pt x="350533" y="383925"/>
                  </a:lnTo>
                  <a:lnTo>
                    <a:pt x="310493" y="409378"/>
                  </a:lnTo>
                  <a:lnTo>
                    <a:pt x="265100" y="425598"/>
                  </a:lnTo>
                  <a:lnTo>
                    <a:pt x="215645" y="431291"/>
                  </a:lnTo>
                  <a:lnTo>
                    <a:pt x="166191" y="425598"/>
                  </a:lnTo>
                  <a:lnTo>
                    <a:pt x="120798" y="409378"/>
                  </a:lnTo>
                  <a:lnTo>
                    <a:pt x="80758" y="383925"/>
                  </a:lnTo>
                  <a:lnTo>
                    <a:pt x="47366" y="350533"/>
                  </a:lnTo>
                  <a:lnTo>
                    <a:pt x="21913" y="310493"/>
                  </a:lnTo>
                  <a:lnTo>
                    <a:pt x="5693" y="265100"/>
                  </a:lnTo>
                  <a:lnTo>
                    <a:pt x="0" y="215646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58011" y="1911096"/>
              <a:ext cx="506730" cy="76200"/>
            </a:xfrm>
            <a:custGeom>
              <a:avLst/>
              <a:gdLst/>
              <a:ahLst/>
              <a:cxnLst/>
              <a:rect l="l" t="t" r="r" b="b"/>
              <a:pathLst>
                <a:path w="506730" h="76200">
                  <a:moveTo>
                    <a:pt x="430403" y="0"/>
                  </a:moveTo>
                  <a:lnTo>
                    <a:pt x="430403" y="76200"/>
                  </a:lnTo>
                  <a:lnTo>
                    <a:pt x="493903" y="44450"/>
                  </a:lnTo>
                  <a:lnTo>
                    <a:pt x="443103" y="44450"/>
                  </a:lnTo>
                  <a:lnTo>
                    <a:pt x="443103" y="31750"/>
                  </a:lnTo>
                  <a:lnTo>
                    <a:pt x="493903" y="31750"/>
                  </a:lnTo>
                  <a:lnTo>
                    <a:pt x="430403" y="0"/>
                  </a:lnTo>
                  <a:close/>
                </a:path>
                <a:path w="506730" h="76200">
                  <a:moveTo>
                    <a:pt x="430403" y="31750"/>
                  </a:moveTo>
                  <a:lnTo>
                    <a:pt x="0" y="31750"/>
                  </a:lnTo>
                  <a:lnTo>
                    <a:pt x="0" y="44450"/>
                  </a:lnTo>
                  <a:lnTo>
                    <a:pt x="430403" y="44450"/>
                  </a:lnTo>
                  <a:lnTo>
                    <a:pt x="430403" y="31750"/>
                  </a:lnTo>
                  <a:close/>
                </a:path>
                <a:path w="506730" h="76200">
                  <a:moveTo>
                    <a:pt x="493903" y="31750"/>
                  </a:moveTo>
                  <a:lnTo>
                    <a:pt x="443103" y="31750"/>
                  </a:lnTo>
                  <a:lnTo>
                    <a:pt x="443103" y="44450"/>
                  </a:lnTo>
                  <a:lnTo>
                    <a:pt x="493903" y="44450"/>
                  </a:lnTo>
                  <a:lnTo>
                    <a:pt x="506603" y="38100"/>
                  </a:lnTo>
                  <a:lnTo>
                    <a:pt x="493903" y="31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2991611" y="2467355"/>
            <a:ext cx="1152525" cy="5029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49530" rIns="0" bIns="0" rtlCol="0" vert="horz">
            <a:spAutoFit/>
          </a:bodyPr>
          <a:lstStyle/>
          <a:p>
            <a:pPr marL="328295">
              <a:lnSpc>
                <a:spcPct val="100000"/>
              </a:lnSpc>
              <a:spcBef>
                <a:spcPts val="390"/>
              </a:spcBef>
            </a:pPr>
            <a:r>
              <a:rPr dirty="0" sz="2400" spc="-5">
                <a:latin typeface="Calibri"/>
                <a:cs typeface="Calibri"/>
              </a:rPr>
              <a:t>H(s)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542288" y="1911095"/>
            <a:ext cx="3599815" cy="846455"/>
          </a:xfrm>
          <a:custGeom>
            <a:avLst/>
            <a:gdLst/>
            <a:ahLst/>
            <a:cxnLst/>
            <a:rect l="l" t="t" r="r" b="b"/>
            <a:pathLst>
              <a:path w="3599815" h="846455">
                <a:moveTo>
                  <a:pt x="685927" y="38100"/>
                </a:moveTo>
                <a:lnTo>
                  <a:pt x="673227" y="31750"/>
                </a:lnTo>
                <a:lnTo>
                  <a:pt x="609727" y="0"/>
                </a:lnTo>
                <a:lnTo>
                  <a:pt x="609727" y="31750"/>
                </a:lnTo>
                <a:lnTo>
                  <a:pt x="252984" y="31750"/>
                </a:lnTo>
                <a:lnTo>
                  <a:pt x="252984" y="44450"/>
                </a:lnTo>
                <a:lnTo>
                  <a:pt x="609727" y="44450"/>
                </a:lnTo>
                <a:lnTo>
                  <a:pt x="609727" y="76200"/>
                </a:lnTo>
                <a:lnTo>
                  <a:pt x="673227" y="44450"/>
                </a:lnTo>
                <a:lnTo>
                  <a:pt x="685927" y="38100"/>
                </a:lnTo>
                <a:close/>
              </a:path>
              <a:path w="3599815" h="846455">
                <a:moveTo>
                  <a:pt x="1450213" y="800862"/>
                </a:moveTo>
                <a:lnTo>
                  <a:pt x="44450" y="800862"/>
                </a:lnTo>
                <a:lnTo>
                  <a:pt x="44450" y="329184"/>
                </a:lnTo>
                <a:lnTo>
                  <a:pt x="76200" y="329184"/>
                </a:lnTo>
                <a:lnTo>
                  <a:pt x="69850" y="316484"/>
                </a:lnTo>
                <a:lnTo>
                  <a:pt x="38100" y="252984"/>
                </a:lnTo>
                <a:lnTo>
                  <a:pt x="0" y="329184"/>
                </a:lnTo>
                <a:lnTo>
                  <a:pt x="31750" y="329184"/>
                </a:lnTo>
                <a:lnTo>
                  <a:pt x="31750" y="813562"/>
                </a:lnTo>
                <a:lnTo>
                  <a:pt x="1450213" y="813562"/>
                </a:lnTo>
                <a:lnTo>
                  <a:pt x="1450213" y="807212"/>
                </a:lnTo>
                <a:lnTo>
                  <a:pt x="1450213" y="800862"/>
                </a:lnTo>
                <a:close/>
              </a:path>
              <a:path w="3599815" h="846455">
                <a:moveTo>
                  <a:pt x="3599561" y="31750"/>
                </a:moveTo>
                <a:lnTo>
                  <a:pt x="3364611" y="31750"/>
                </a:lnTo>
                <a:lnTo>
                  <a:pt x="3364611" y="44450"/>
                </a:lnTo>
                <a:lnTo>
                  <a:pt x="3586861" y="44450"/>
                </a:lnTo>
                <a:lnTo>
                  <a:pt x="3586861" y="802005"/>
                </a:lnTo>
                <a:lnTo>
                  <a:pt x="2677668" y="802005"/>
                </a:lnTo>
                <a:lnTo>
                  <a:pt x="2677668" y="770255"/>
                </a:lnTo>
                <a:lnTo>
                  <a:pt x="2601468" y="808355"/>
                </a:lnTo>
                <a:lnTo>
                  <a:pt x="2677668" y="846455"/>
                </a:lnTo>
                <a:lnTo>
                  <a:pt x="2677668" y="814705"/>
                </a:lnTo>
                <a:lnTo>
                  <a:pt x="3599561" y="814705"/>
                </a:lnTo>
                <a:lnTo>
                  <a:pt x="3599561" y="808355"/>
                </a:lnTo>
                <a:lnTo>
                  <a:pt x="3599561" y="802005"/>
                </a:lnTo>
                <a:lnTo>
                  <a:pt x="3599561" y="44450"/>
                </a:lnTo>
                <a:lnTo>
                  <a:pt x="3599561" y="38100"/>
                </a:lnTo>
                <a:lnTo>
                  <a:pt x="3599561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455291" y="5435904"/>
            <a:ext cx="7259955" cy="8229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2000" spc="-5" b="1">
                <a:latin typeface="Calibri"/>
                <a:cs typeface="Calibri"/>
              </a:rPr>
              <a:t>Fundamentos</a:t>
            </a:r>
            <a:r>
              <a:rPr dirty="0" sz="2000" spc="-4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necesarios:</a:t>
            </a:r>
            <a:r>
              <a:rPr dirty="0" sz="2000" spc="-1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Conceptos</a:t>
            </a:r>
            <a:r>
              <a:rPr dirty="0" sz="2000" spc="-2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básicos</a:t>
            </a:r>
            <a:r>
              <a:rPr dirty="0" sz="2000" spc="-15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de </a:t>
            </a:r>
            <a:r>
              <a:rPr dirty="0" sz="2000" spc="-10" b="1">
                <a:latin typeface="Calibri"/>
                <a:cs typeface="Calibri"/>
              </a:rPr>
              <a:t>control</a:t>
            </a:r>
            <a:r>
              <a:rPr dirty="0" sz="2000" spc="-35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y</a:t>
            </a:r>
            <a:r>
              <a:rPr dirty="0" sz="2000" spc="5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automática</a:t>
            </a:r>
            <a:endParaRPr sz="2000">
              <a:latin typeface="Calibri"/>
              <a:cs typeface="Calibri"/>
            </a:endParaRPr>
          </a:p>
          <a:p>
            <a:pPr algn="ctr" marR="1270">
              <a:lnSpc>
                <a:spcPct val="100000"/>
              </a:lnSpc>
              <a:spcBef>
                <a:spcPts val="30"/>
              </a:spcBef>
            </a:pPr>
            <a:r>
              <a:rPr dirty="0" sz="1600" spc="-10">
                <a:latin typeface="Calibri"/>
                <a:cs typeface="Calibri"/>
              </a:rPr>
              <a:t>Diagramas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bloques,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modelado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sistemas</a:t>
            </a:r>
            <a:r>
              <a:rPr dirty="0" sz="1600" spc="-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mecánicos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eléctricos,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análisis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</a:t>
            </a:r>
            <a:endParaRPr sz="16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temporal,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diseño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</a:t>
            </a:r>
            <a:r>
              <a:rPr dirty="0" sz="1600" spc="-10">
                <a:latin typeface="Calibri"/>
                <a:cs typeface="Calibri"/>
              </a:rPr>
              <a:t>controladores,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análisis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dominio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 la </a:t>
            </a:r>
            <a:r>
              <a:rPr dirty="0" sz="1600" spc="-10">
                <a:latin typeface="Calibri"/>
                <a:cs typeface="Calibri"/>
              </a:rPr>
              <a:t>frecuencia…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19" name="object 19"/>
          <p:cNvSpPr txBox="1"/>
          <p:nvPr/>
        </p:nvSpPr>
        <p:spPr>
          <a:xfrm>
            <a:off x="347268" y="747521"/>
            <a:ext cx="2855595" cy="1062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control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continuos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marL="900430">
              <a:lnSpc>
                <a:spcPct val="100000"/>
              </a:lnSpc>
              <a:spcBef>
                <a:spcPts val="1400"/>
              </a:spcBef>
            </a:pPr>
            <a:r>
              <a:rPr dirty="0" sz="2000">
                <a:latin typeface="Calibri"/>
                <a:cs typeface="Calibri"/>
              </a:rPr>
              <a:t>+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22247" y="2047494"/>
            <a:ext cx="10350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-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98691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Transformada</a:t>
            </a:r>
            <a:r>
              <a:rPr dirty="0" spc="-110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7502397" y="1868805"/>
            <a:ext cx="45593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10">
                <a:latin typeface="Cambria Math"/>
                <a:cs typeface="Cambria Math"/>
              </a:rPr>
              <a:t>𝑘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35686" y="1714880"/>
            <a:ext cx="108521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79400" algn="l"/>
                <a:tab pos="7660640" algn="l"/>
              </a:tabLst>
            </a:pPr>
            <a:r>
              <a:rPr dirty="0" sz="2400" spc="-25">
                <a:latin typeface="Calibri"/>
                <a:cs typeface="Calibri"/>
              </a:rPr>
              <a:t>Para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serie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potencias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variable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compleja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𝑆(𝑧)</a:t>
            </a:r>
            <a:r>
              <a:rPr dirty="0" sz="2400" spc="1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baseline="2314" sz="3600" spc="337">
                <a:latin typeface="Cambria Math"/>
                <a:cs typeface="Cambria Math"/>
              </a:rPr>
              <a:t>σ</a:t>
            </a:r>
            <a:r>
              <a:rPr dirty="0" baseline="30158" sz="2625" spc="337">
                <a:latin typeface="Cambria Math"/>
                <a:cs typeface="Cambria Math"/>
              </a:rPr>
              <a:t>∞	</a:t>
            </a:r>
            <a:r>
              <a:rPr dirty="0" sz="2400" spc="40">
                <a:latin typeface="Cambria Math"/>
                <a:cs typeface="Cambria Math"/>
              </a:rPr>
              <a:t>𝑎</a:t>
            </a:r>
            <a:r>
              <a:rPr dirty="0" baseline="-15873" sz="2625" spc="60">
                <a:latin typeface="Cambria Math"/>
                <a:cs typeface="Cambria Math"/>
              </a:rPr>
              <a:t>𝑘</a:t>
            </a:r>
            <a:r>
              <a:rPr dirty="0" baseline="-15873" sz="2625" spc="44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100">
                <a:latin typeface="Cambria Math"/>
                <a:cs typeface="Cambria Math"/>
              </a:rPr>
              <a:t>𝑧</a:t>
            </a:r>
            <a:r>
              <a:rPr dirty="0" baseline="28571" sz="2625" spc="150">
                <a:latin typeface="Cambria Math"/>
                <a:cs typeface="Cambria Math"/>
              </a:rPr>
              <a:t>𝑘</a:t>
            </a:r>
            <a:r>
              <a:rPr dirty="0" baseline="28571" sz="2625" spc="450">
                <a:latin typeface="Cambria Math"/>
                <a:cs typeface="Cambria Math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demuestra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241796" y="2135885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60" h="277494">
                <a:moveTo>
                  <a:pt x="22859" y="0"/>
                </a:moveTo>
                <a:lnTo>
                  <a:pt x="0" y="0"/>
                </a:lnTo>
                <a:lnTo>
                  <a:pt x="0" y="276987"/>
                </a:lnTo>
                <a:lnTo>
                  <a:pt x="22859" y="276987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993384" y="2135885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60" h="277494">
                <a:moveTo>
                  <a:pt x="22860" y="0"/>
                </a:moveTo>
                <a:lnTo>
                  <a:pt x="0" y="0"/>
                </a:lnTo>
                <a:lnTo>
                  <a:pt x="0" y="276987"/>
                </a:lnTo>
                <a:lnTo>
                  <a:pt x="22860" y="276987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076435" y="2135885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59" h="277494">
                <a:moveTo>
                  <a:pt x="22860" y="0"/>
                </a:moveTo>
                <a:lnTo>
                  <a:pt x="0" y="0"/>
                </a:lnTo>
                <a:lnTo>
                  <a:pt x="0" y="276987"/>
                </a:lnTo>
                <a:lnTo>
                  <a:pt x="22860" y="276987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8023" y="2135885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59" h="277494">
                <a:moveTo>
                  <a:pt x="22859" y="0"/>
                </a:moveTo>
                <a:lnTo>
                  <a:pt x="0" y="0"/>
                </a:lnTo>
                <a:lnTo>
                  <a:pt x="0" y="276987"/>
                </a:lnTo>
                <a:lnTo>
                  <a:pt x="22859" y="276987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374638" y="2044065"/>
            <a:ext cx="338074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513330" algn="l"/>
                <a:tab pos="2848610" algn="l"/>
              </a:tabLst>
            </a:pPr>
            <a:r>
              <a:rPr dirty="0" sz="2400">
                <a:latin typeface="Cambria Math"/>
                <a:cs typeface="Cambria Math"/>
              </a:rPr>
              <a:t>&lt;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𝑄</a:t>
            </a:r>
            <a:r>
              <a:rPr dirty="0" sz="2400" spc="80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diverge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	</a:t>
            </a:r>
            <a:r>
              <a:rPr dirty="0" sz="2400">
                <a:latin typeface="Cambria Math"/>
                <a:cs typeface="Cambria Math"/>
              </a:rPr>
              <a:t>𝑧	&gt;</a:t>
            </a:r>
            <a:r>
              <a:rPr dirty="0" sz="2400" spc="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𝑄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2386" y="2001630"/>
            <a:ext cx="5611495" cy="774700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  <a:tabLst>
                <a:tab pos="5450840" algn="l"/>
              </a:tabLst>
            </a:pPr>
            <a:r>
              <a:rPr dirty="0" sz="2400">
                <a:latin typeface="Cambria Math"/>
                <a:cs typeface="Cambria Math"/>
              </a:rPr>
              <a:t>∃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𝑄</a:t>
            </a:r>
            <a:r>
              <a:rPr dirty="0" sz="2400" spc="2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∈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ℝ;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 spc="-10" i="1">
                <a:latin typeface="Calibri"/>
                <a:cs typeface="Calibri"/>
              </a:rPr>
              <a:t>S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i="1">
                <a:latin typeface="Calibri"/>
                <a:cs typeface="Calibri"/>
              </a:rPr>
              <a:t>z</a:t>
            </a:r>
            <a:r>
              <a:rPr dirty="0" sz="2400">
                <a:latin typeface="Calibri"/>
                <a:cs typeface="Calibri"/>
              </a:rPr>
              <a:t>)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c</a:t>
            </a:r>
            <a:r>
              <a:rPr dirty="0" sz="2400" spc="-5">
                <a:latin typeface="Calibri"/>
                <a:cs typeface="Calibri"/>
              </a:rPr>
              <a:t>o</a:t>
            </a:r>
            <a:r>
              <a:rPr dirty="0" sz="2400" spc="-45">
                <a:latin typeface="Calibri"/>
                <a:cs typeface="Calibri"/>
              </a:rPr>
              <a:t>n</a:t>
            </a:r>
            <a:r>
              <a:rPr dirty="0" sz="2400" spc="-30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e</a:t>
            </a:r>
            <a:r>
              <a:rPr dirty="0" sz="2400" spc="-30">
                <a:latin typeface="Calibri"/>
                <a:cs typeface="Calibri"/>
              </a:rPr>
              <a:t>rg</a:t>
            </a:r>
            <a:r>
              <a:rPr dirty="0" sz="2400">
                <a:latin typeface="Calibri"/>
                <a:cs typeface="Calibri"/>
              </a:rPr>
              <a:t>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10">
                <a:latin typeface="Calibri"/>
                <a:cs typeface="Calibri"/>
              </a:rPr>
              <a:t>b</a:t>
            </a:r>
            <a:r>
              <a:rPr dirty="0" sz="2400" spc="-5">
                <a:latin typeface="Calibri"/>
                <a:cs typeface="Calibri"/>
              </a:rPr>
              <a:t>s</a:t>
            </a:r>
            <a:r>
              <a:rPr dirty="0" sz="2400" spc="-10">
                <a:latin typeface="Calibri"/>
                <a:cs typeface="Calibri"/>
              </a:rPr>
              <a:t>o</a:t>
            </a:r>
            <a:r>
              <a:rPr dirty="0" sz="2400">
                <a:latin typeface="Calibri"/>
                <a:cs typeface="Calibri"/>
              </a:rPr>
              <a:t>lu</a:t>
            </a:r>
            <a:r>
              <a:rPr dirty="0" sz="2400" spc="-25">
                <a:latin typeface="Calibri"/>
                <a:cs typeface="Calibri"/>
              </a:rPr>
              <a:t>t</a:t>
            </a:r>
            <a:r>
              <a:rPr dirty="0" sz="2400">
                <a:latin typeface="Calibri"/>
                <a:cs typeface="Calibri"/>
              </a:rPr>
              <a:t>am</a:t>
            </a:r>
            <a:r>
              <a:rPr dirty="0" sz="2400" spc="5">
                <a:latin typeface="Calibri"/>
                <a:cs typeface="Calibri"/>
              </a:rPr>
              <a:t>e</a:t>
            </a:r>
            <a:r>
              <a:rPr dirty="0" sz="2400" spc="-25">
                <a:latin typeface="Calibri"/>
                <a:cs typeface="Calibri"/>
              </a:rPr>
              <a:t>nt</a:t>
            </a:r>
            <a:r>
              <a:rPr dirty="0" sz="2400">
                <a:latin typeface="Calibri"/>
                <a:cs typeface="Calibri"/>
              </a:rPr>
              <a:t>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⟺	𝑧</a:t>
            </a:r>
            <a:endParaRPr sz="2400">
              <a:latin typeface="Cambria Math"/>
              <a:cs typeface="Cambria Math"/>
            </a:endParaRPr>
          </a:p>
          <a:p>
            <a:pPr marL="525780" indent="-285115">
              <a:lnSpc>
                <a:spcPct val="100000"/>
              </a:lnSpc>
              <a:spcBef>
                <a:spcPts val="280"/>
              </a:spcBef>
              <a:buFont typeface="Wingdings"/>
              <a:buChar char=""/>
              <a:tabLst>
                <a:tab pos="526415" algn="l"/>
              </a:tabLst>
            </a:pPr>
            <a:r>
              <a:rPr dirty="0" sz="2000">
                <a:latin typeface="Cambria Math"/>
                <a:cs typeface="Cambria Math"/>
              </a:rPr>
              <a:t>𝑄</a:t>
            </a:r>
            <a:r>
              <a:rPr dirty="0" sz="2000" spc="1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≡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radio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convergencia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80358" y="3313429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6" y="0"/>
                </a:moveTo>
                <a:lnTo>
                  <a:pt x="257682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8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1"/>
                </a:lnTo>
                <a:lnTo>
                  <a:pt x="261746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071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6" y="0"/>
                </a:lnTo>
                <a:close/>
              </a:path>
              <a:path w="351789" h="282575">
                <a:moveTo>
                  <a:pt x="89915" y="0"/>
                </a:moveTo>
                <a:lnTo>
                  <a:pt x="51530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271135" y="331342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421" y="0"/>
                </a:moveTo>
                <a:lnTo>
                  <a:pt x="0" y="0"/>
                </a:lnTo>
                <a:lnTo>
                  <a:pt x="0" y="11430"/>
                </a:lnTo>
                <a:lnTo>
                  <a:pt x="41656" y="11430"/>
                </a:lnTo>
                <a:lnTo>
                  <a:pt x="41656" y="271780"/>
                </a:lnTo>
                <a:lnTo>
                  <a:pt x="0" y="271780"/>
                </a:lnTo>
                <a:lnTo>
                  <a:pt x="0" y="283210"/>
                </a:lnTo>
                <a:lnTo>
                  <a:pt x="66421" y="283210"/>
                </a:lnTo>
                <a:lnTo>
                  <a:pt x="66421" y="271780"/>
                </a:lnTo>
                <a:lnTo>
                  <a:pt x="66421" y="11430"/>
                </a:lnTo>
                <a:lnTo>
                  <a:pt x="664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878070" y="331342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097271" y="3368802"/>
            <a:ext cx="16002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70">
                <a:latin typeface="Cambria Math"/>
                <a:cs typeface="Cambria Math"/>
              </a:rPr>
              <a:t>𝑘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875396" y="3444621"/>
            <a:ext cx="250190" cy="20320"/>
          </a:xfrm>
          <a:custGeom>
            <a:avLst/>
            <a:gdLst/>
            <a:ahLst/>
            <a:cxnLst/>
            <a:rect l="l" t="t" r="r" b="b"/>
            <a:pathLst>
              <a:path w="250190" h="20320">
                <a:moveTo>
                  <a:pt x="249935" y="0"/>
                </a:moveTo>
                <a:lnTo>
                  <a:pt x="0" y="0"/>
                </a:lnTo>
                <a:lnTo>
                  <a:pt x="0" y="19812"/>
                </a:lnTo>
                <a:lnTo>
                  <a:pt x="249935" y="19812"/>
                </a:lnTo>
                <a:lnTo>
                  <a:pt x="2499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488044" y="3444621"/>
            <a:ext cx="250190" cy="20320"/>
          </a:xfrm>
          <a:custGeom>
            <a:avLst/>
            <a:gdLst/>
            <a:ahLst/>
            <a:cxnLst/>
            <a:rect l="l" t="t" r="r" b="b"/>
            <a:pathLst>
              <a:path w="250190" h="20320">
                <a:moveTo>
                  <a:pt x="249935" y="0"/>
                </a:moveTo>
                <a:lnTo>
                  <a:pt x="0" y="0"/>
                </a:lnTo>
                <a:lnTo>
                  <a:pt x="0" y="19812"/>
                </a:lnTo>
                <a:lnTo>
                  <a:pt x="249935" y="19812"/>
                </a:lnTo>
                <a:lnTo>
                  <a:pt x="2499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9100693" y="3444621"/>
            <a:ext cx="250190" cy="20320"/>
          </a:xfrm>
          <a:custGeom>
            <a:avLst/>
            <a:gdLst/>
            <a:ahLst/>
            <a:cxnLst/>
            <a:rect l="l" t="t" r="r" b="b"/>
            <a:pathLst>
              <a:path w="250190" h="20320">
                <a:moveTo>
                  <a:pt x="249935" y="0"/>
                </a:moveTo>
                <a:lnTo>
                  <a:pt x="0" y="0"/>
                </a:lnTo>
                <a:lnTo>
                  <a:pt x="0" y="19812"/>
                </a:lnTo>
                <a:lnTo>
                  <a:pt x="249935" y="19812"/>
                </a:lnTo>
                <a:lnTo>
                  <a:pt x="2499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7814309" y="3393185"/>
            <a:ext cx="157861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675640" algn="l"/>
                <a:tab pos="1289050" algn="l"/>
              </a:tabLst>
            </a:pPr>
            <a:r>
              <a:rPr dirty="0" baseline="-17460" sz="2625" spc="165">
                <a:latin typeface="Cambria Math"/>
                <a:cs typeface="Cambria Math"/>
              </a:rPr>
              <a:t>𝑧</a:t>
            </a:r>
            <a:r>
              <a:rPr dirty="0" sz="1450" spc="110">
                <a:latin typeface="Cambria Math"/>
                <a:cs typeface="Cambria Math"/>
              </a:rPr>
              <a:t>0	</a:t>
            </a:r>
            <a:r>
              <a:rPr dirty="0" baseline="-17460" sz="2625" spc="172">
                <a:latin typeface="Cambria Math"/>
                <a:cs typeface="Cambria Math"/>
              </a:rPr>
              <a:t>𝑧</a:t>
            </a:r>
            <a:r>
              <a:rPr dirty="0" sz="1450" spc="114">
                <a:latin typeface="Cambria Math"/>
                <a:cs typeface="Cambria Math"/>
              </a:rPr>
              <a:t>1	</a:t>
            </a:r>
            <a:r>
              <a:rPr dirty="0" baseline="-17460" sz="2625" spc="165">
                <a:latin typeface="Cambria Math"/>
                <a:cs typeface="Cambria Math"/>
              </a:rPr>
              <a:t>𝑧</a:t>
            </a:r>
            <a:r>
              <a:rPr dirty="0" sz="1450" spc="110">
                <a:latin typeface="Cambria Math"/>
                <a:cs typeface="Cambria Math"/>
              </a:rPr>
              <a:t>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8386" y="3224021"/>
            <a:ext cx="1086739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632200" algn="l"/>
                <a:tab pos="3996054" algn="l"/>
                <a:tab pos="5107305" algn="l"/>
                <a:tab pos="6117590" algn="l"/>
                <a:tab pos="6498590" algn="l"/>
              </a:tabLst>
            </a:pPr>
            <a:r>
              <a:rPr dirty="0" sz="2400" spc="-5">
                <a:latin typeface="Calibri"/>
                <a:cs typeface="Calibri"/>
              </a:rPr>
              <a:t>Si </a:t>
            </a:r>
            <a:r>
              <a:rPr dirty="0" sz="2400" spc="-5">
                <a:latin typeface="Cambria Math"/>
                <a:cs typeface="Cambria Math"/>
              </a:rPr>
              <a:t>{𝑥</a:t>
            </a:r>
            <a:r>
              <a:rPr dirty="0" sz="2400" spc="4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}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finita, entonces: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𝑍</a:t>
            </a:r>
            <a:r>
              <a:rPr dirty="0" sz="2400" spc="3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baseline="2314" sz="3600" spc="337">
                <a:latin typeface="Cambria Math"/>
                <a:cs typeface="Cambria Math"/>
              </a:rPr>
              <a:t>σ</a:t>
            </a:r>
            <a:r>
              <a:rPr dirty="0" baseline="30158" sz="2625" spc="337">
                <a:latin typeface="Cambria Math"/>
                <a:cs typeface="Cambria Math"/>
              </a:rPr>
              <a:t>∞	</a:t>
            </a:r>
            <a:r>
              <a:rPr dirty="0" sz="2400">
                <a:latin typeface="Cambria Math"/>
                <a:cs typeface="Cambria Math"/>
              </a:rPr>
              <a:t>𝑥	·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62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baseline="44444" sz="2625" spc="112">
                <a:latin typeface="Cambria Math"/>
                <a:cs typeface="Cambria Math"/>
              </a:rPr>
              <a:t>𝑥</a:t>
            </a:r>
            <a:r>
              <a:rPr dirty="0" baseline="40229" sz="2175" spc="112">
                <a:latin typeface="Cambria Math"/>
                <a:cs typeface="Cambria Math"/>
              </a:rPr>
              <a:t>0</a:t>
            </a:r>
            <a:r>
              <a:rPr dirty="0" baseline="40229" sz="2175" spc="43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baseline="44444" sz="2625" spc="112">
                <a:latin typeface="Cambria Math"/>
                <a:cs typeface="Cambria Math"/>
              </a:rPr>
              <a:t>𝑥</a:t>
            </a:r>
            <a:r>
              <a:rPr dirty="0" baseline="40229" sz="2175" spc="112">
                <a:latin typeface="Cambria Math"/>
                <a:cs typeface="Cambria Math"/>
              </a:rPr>
              <a:t>1</a:t>
            </a:r>
            <a:r>
              <a:rPr dirty="0" baseline="40229" sz="2175" spc="43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baseline="44444" sz="2625" spc="112">
                <a:latin typeface="Cambria Math"/>
                <a:cs typeface="Cambria Math"/>
              </a:rPr>
              <a:t>𝑥</a:t>
            </a:r>
            <a:r>
              <a:rPr dirty="0" baseline="40229" sz="2175" spc="112">
                <a:latin typeface="Cambria Math"/>
                <a:cs typeface="Cambria Math"/>
              </a:rPr>
              <a:t>2</a:t>
            </a:r>
            <a:r>
              <a:rPr dirty="0" baseline="40229" sz="2175" spc="434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 ⋯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 spc="-20">
                <a:latin typeface="Calibri"/>
                <a:cs typeface="Calibri"/>
              </a:rPr>
              <a:t>converge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3786" y="3359693"/>
            <a:ext cx="2316480" cy="737870"/>
          </a:xfrm>
          <a:prstGeom prst="rect">
            <a:avLst/>
          </a:prstGeom>
        </p:spPr>
        <p:txBody>
          <a:bodyPr wrap="square" lIns="0" tIns="53340" rIns="0" bIns="0" rtlCol="0" vert="horz">
            <a:spAutoFit/>
          </a:bodyPr>
          <a:lstStyle/>
          <a:p>
            <a:pPr marL="568960">
              <a:lnSpc>
                <a:spcPct val="100000"/>
              </a:lnSpc>
              <a:spcBef>
                <a:spcPts val="420"/>
              </a:spcBef>
            </a:pPr>
            <a:r>
              <a:rPr dirty="0" sz="1600" spc="-5">
                <a:latin typeface="Cambria Math"/>
                <a:cs typeface="Cambria Math"/>
              </a:rPr>
              <a:t>𝑘</a:t>
            </a:r>
            <a:endParaRPr sz="16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dirty="0" sz="2400" spc="-10">
                <a:latin typeface="Calibri"/>
                <a:cs typeface="Calibri"/>
              </a:rPr>
              <a:t>absolutamente</a:t>
            </a:r>
            <a:r>
              <a:rPr dirty="0" sz="2400" spc="-6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⟺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63088" y="3685158"/>
            <a:ext cx="251460" cy="500380"/>
          </a:xfrm>
          <a:custGeom>
            <a:avLst/>
            <a:gdLst/>
            <a:ahLst/>
            <a:cxnLst/>
            <a:rect l="l" t="t" r="r" b="b"/>
            <a:pathLst>
              <a:path w="251460" h="500379">
                <a:moveTo>
                  <a:pt x="24257" y="0"/>
                </a:moveTo>
                <a:lnTo>
                  <a:pt x="0" y="0"/>
                </a:lnTo>
                <a:lnTo>
                  <a:pt x="0" y="499999"/>
                </a:lnTo>
                <a:lnTo>
                  <a:pt x="24257" y="499999"/>
                </a:lnTo>
                <a:lnTo>
                  <a:pt x="24257" y="0"/>
                </a:lnTo>
                <a:close/>
              </a:path>
              <a:path w="251460" h="500379">
                <a:moveTo>
                  <a:pt x="188849" y="241046"/>
                </a:moveTo>
                <a:lnTo>
                  <a:pt x="60833" y="241046"/>
                </a:lnTo>
                <a:lnTo>
                  <a:pt x="60833" y="260858"/>
                </a:lnTo>
                <a:lnTo>
                  <a:pt x="188849" y="260858"/>
                </a:lnTo>
                <a:lnTo>
                  <a:pt x="188849" y="241046"/>
                </a:lnTo>
                <a:close/>
              </a:path>
              <a:path w="251460" h="500379">
                <a:moveTo>
                  <a:pt x="251333" y="0"/>
                </a:moveTo>
                <a:lnTo>
                  <a:pt x="227076" y="0"/>
                </a:lnTo>
                <a:lnTo>
                  <a:pt x="227076" y="499999"/>
                </a:lnTo>
                <a:lnTo>
                  <a:pt x="251333" y="499999"/>
                </a:lnTo>
                <a:lnTo>
                  <a:pt x="251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2911601" y="3543779"/>
            <a:ext cx="154940" cy="690880"/>
          </a:xfrm>
          <a:prstGeom prst="rect">
            <a:avLst/>
          </a:prstGeom>
        </p:spPr>
        <p:txBody>
          <a:bodyPr wrap="square" lIns="0" tIns="787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750" spc="45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  <a:p>
            <a:pPr marL="15240">
              <a:lnSpc>
                <a:spcPct val="100000"/>
              </a:lnSpc>
              <a:spcBef>
                <a:spcPts val="515"/>
              </a:spcBef>
            </a:pPr>
            <a:r>
              <a:rPr dirty="0" sz="1750" spc="80">
                <a:latin typeface="Cambria Math"/>
                <a:cs typeface="Cambria Math"/>
              </a:rPr>
              <a:t>𝑧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22498" y="3705859"/>
            <a:ext cx="23641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&lt;</a:t>
            </a:r>
            <a:r>
              <a:rPr dirty="0" sz="2400" spc="1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𝑄</a:t>
            </a:r>
            <a:r>
              <a:rPr dirty="0" sz="2400" spc="70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diverge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677916" y="3685158"/>
            <a:ext cx="250190" cy="500380"/>
          </a:xfrm>
          <a:custGeom>
            <a:avLst/>
            <a:gdLst/>
            <a:ahLst/>
            <a:cxnLst/>
            <a:rect l="l" t="t" r="r" b="b"/>
            <a:pathLst>
              <a:path w="250189" h="500379">
                <a:moveTo>
                  <a:pt x="24257" y="0"/>
                </a:moveTo>
                <a:lnTo>
                  <a:pt x="0" y="0"/>
                </a:lnTo>
                <a:lnTo>
                  <a:pt x="0" y="499999"/>
                </a:lnTo>
                <a:lnTo>
                  <a:pt x="24257" y="499999"/>
                </a:lnTo>
                <a:lnTo>
                  <a:pt x="24257" y="0"/>
                </a:lnTo>
                <a:close/>
              </a:path>
              <a:path w="250189" h="500379">
                <a:moveTo>
                  <a:pt x="188849" y="241046"/>
                </a:moveTo>
                <a:lnTo>
                  <a:pt x="60833" y="241046"/>
                </a:lnTo>
                <a:lnTo>
                  <a:pt x="60833" y="260858"/>
                </a:lnTo>
                <a:lnTo>
                  <a:pt x="188849" y="260858"/>
                </a:lnTo>
                <a:lnTo>
                  <a:pt x="188849" y="241046"/>
                </a:lnTo>
                <a:close/>
              </a:path>
              <a:path w="250189" h="500379">
                <a:moveTo>
                  <a:pt x="249809" y="0"/>
                </a:moveTo>
                <a:lnTo>
                  <a:pt x="225552" y="0"/>
                </a:lnTo>
                <a:lnTo>
                  <a:pt x="225552" y="499999"/>
                </a:lnTo>
                <a:lnTo>
                  <a:pt x="249809" y="499999"/>
                </a:lnTo>
                <a:lnTo>
                  <a:pt x="249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726684" y="3543779"/>
            <a:ext cx="154940" cy="690880"/>
          </a:xfrm>
          <a:prstGeom prst="rect">
            <a:avLst/>
          </a:prstGeom>
        </p:spPr>
        <p:txBody>
          <a:bodyPr wrap="square" lIns="0" tIns="787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750" spc="45"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  <a:p>
            <a:pPr marL="15240">
              <a:lnSpc>
                <a:spcPct val="100000"/>
              </a:lnSpc>
              <a:spcBef>
                <a:spcPts val="515"/>
              </a:spcBef>
            </a:pPr>
            <a:r>
              <a:rPr dirty="0" sz="1750" spc="80">
                <a:latin typeface="Cambria Math"/>
                <a:cs typeface="Cambria Math"/>
              </a:rPr>
              <a:t>𝑧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72047" y="3333482"/>
            <a:ext cx="800735" cy="763905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652780" algn="l"/>
              </a:tabLst>
            </a:pPr>
            <a:r>
              <a:rPr dirty="0" sz="1750" spc="210">
                <a:latin typeface="Cambria Math"/>
                <a:cs typeface="Cambria Math"/>
              </a:rPr>
              <a:t>𝑘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0</a:t>
            </a:r>
            <a:r>
              <a:rPr dirty="0" sz="1750">
                <a:latin typeface="Cambria Math"/>
                <a:cs typeface="Cambria Math"/>
              </a:rPr>
              <a:t>	</a:t>
            </a:r>
            <a:r>
              <a:rPr dirty="0" baseline="1587" sz="2625" spc="254">
                <a:latin typeface="Cambria Math"/>
                <a:cs typeface="Cambria Math"/>
              </a:rPr>
              <a:t>𝑘</a:t>
            </a:r>
            <a:endParaRPr baseline="1587" sz="2625">
              <a:latin typeface="Cambria Math"/>
              <a:cs typeface="Cambria Math"/>
            </a:endParaRPr>
          </a:p>
          <a:p>
            <a:pPr marL="78105">
              <a:lnSpc>
                <a:spcPct val="100000"/>
              </a:lnSpc>
              <a:spcBef>
                <a:spcPts val="480"/>
              </a:spcBef>
            </a:pPr>
            <a:r>
              <a:rPr dirty="0" sz="2400">
                <a:latin typeface="Cambria Math"/>
                <a:cs typeface="Cambria Math"/>
              </a:rPr>
              <a:t>&gt;</a:t>
            </a:r>
            <a:r>
              <a:rPr dirty="0" sz="2400" spc="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𝑄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334568" y="747521"/>
            <a:ext cx="11149965" cy="8909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Análisis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convergencia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50">
              <a:latin typeface="Calibri"/>
              <a:cs typeface="Calibri"/>
            </a:endParaRPr>
          </a:p>
          <a:p>
            <a:pPr marL="51435">
              <a:lnSpc>
                <a:spcPct val="100000"/>
              </a:lnSpc>
            </a:pPr>
            <a:r>
              <a:rPr dirty="0" sz="2400" spc="-5">
                <a:latin typeface="Calibri"/>
                <a:cs typeface="Calibri"/>
              </a:rPr>
              <a:t>La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10">
                <a:latin typeface="Cambria Math"/>
                <a:cs typeface="Cambria Math"/>
              </a:rPr>
              <a:t>{𝑥</a:t>
            </a:r>
            <a:r>
              <a:rPr dirty="0" baseline="-20833" sz="2400" spc="15">
                <a:latin typeface="Cambria Math"/>
                <a:cs typeface="Cambria Math"/>
              </a:rPr>
              <a:t>𝑘</a:t>
            </a:r>
            <a:r>
              <a:rPr dirty="0" sz="2400" spc="10">
                <a:latin typeface="Cambria Math"/>
                <a:cs typeface="Cambria Math"/>
              </a:rPr>
              <a:t>}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-10">
                <a:latin typeface="Calibri"/>
                <a:cs typeface="Calibri"/>
              </a:rPr>
              <a:t>finita: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¿(la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suma)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finita </a:t>
            </a:r>
            <a:r>
              <a:rPr dirty="0" sz="2400">
                <a:latin typeface="Calibri"/>
                <a:cs typeface="Calibri"/>
              </a:rPr>
              <a:t>o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infinita?,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¿converge?</a:t>
            </a:r>
            <a:endParaRPr sz="2400">
              <a:latin typeface="Calibri"/>
              <a:cs typeface="Calibri"/>
            </a:endParaRPr>
          </a:p>
        </p:txBody>
      </p:sp>
      <p:pic>
        <p:nvPicPr>
          <p:cNvPr id="30" name="object 3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522207" y="3800855"/>
            <a:ext cx="2718816" cy="2535936"/>
          </a:xfrm>
          <a:prstGeom prst="rect">
            <a:avLst/>
          </a:prstGeom>
        </p:spPr>
      </p:pic>
      <p:sp>
        <p:nvSpPr>
          <p:cNvPr id="31" name="object 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98691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Transformada</a:t>
            </a:r>
            <a:r>
              <a:rPr dirty="0" spc="-110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1982977" y="1403985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3" y="0"/>
                </a:moveTo>
                <a:lnTo>
                  <a:pt x="233299" y="11429"/>
                </a:lnTo>
                <a:lnTo>
                  <a:pt x="249662" y="18504"/>
                </a:lnTo>
                <a:lnTo>
                  <a:pt x="263715" y="28305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7" y="270890"/>
                </a:lnTo>
                <a:lnTo>
                  <a:pt x="237363" y="282320"/>
                </a:lnTo>
                <a:lnTo>
                  <a:pt x="275859" y="264239"/>
                </a:lnTo>
                <a:lnTo>
                  <a:pt x="304165" y="232917"/>
                </a:lnTo>
                <a:lnTo>
                  <a:pt x="321595" y="191071"/>
                </a:lnTo>
                <a:lnTo>
                  <a:pt x="327406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3" y="0"/>
                </a:lnTo>
                <a:close/>
              </a:path>
              <a:path w="32766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84008" y="1784857"/>
            <a:ext cx="828040" cy="237490"/>
          </a:xfrm>
          <a:custGeom>
            <a:avLst/>
            <a:gdLst/>
            <a:ahLst/>
            <a:cxnLst/>
            <a:rect l="l" t="t" r="r" b="b"/>
            <a:pathLst>
              <a:path w="828039" h="237489">
                <a:moveTo>
                  <a:pt x="79286" y="0"/>
                </a:moveTo>
                <a:lnTo>
                  <a:pt x="76060" y="0"/>
                </a:lnTo>
                <a:lnTo>
                  <a:pt x="62369" y="1054"/>
                </a:lnTo>
                <a:lnTo>
                  <a:pt x="26035" y="20612"/>
                </a:lnTo>
                <a:lnTo>
                  <a:pt x="17894" y="51943"/>
                </a:lnTo>
                <a:lnTo>
                  <a:pt x="17894" y="58801"/>
                </a:lnTo>
                <a:lnTo>
                  <a:pt x="18872" y="66675"/>
                </a:lnTo>
                <a:lnTo>
                  <a:pt x="22771" y="84201"/>
                </a:lnTo>
                <a:lnTo>
                  <a:pt x="23736" y="90170"/>
                </a:lnTo>
                <a:lnTo>
                  <a:pt x="23736" y="98806"/>
                </a:lnTo>
                <a:lnTo>
                  <a:pt x="21767" y="103505"/>
                </a:lnTo>
                <a:lnTo>
                  <a:pt x="17843" y="107061"/>
                </a:lnTo>
                <a:lnTo>
                  <a:pt x="13906" y="110744"/>
                </a:lnTo>
                <a:lnTo>
                  <a:pt x="7962" y="112649"/>
                </a:lnTo>
                <a:lnTo>
                  <a:pt x="0" y="112903"/>
                </a:lnTo>
                <a:lnTo>
                  <a:pt x="0" y="123063"/>
                </a:lnTo>
                <a:lnTo>
                  <a:pt x="23736" y="137033"/>
                </a:lnTo>
                <a:lnTo>
                  <a:pt x="23736" y="145796"/>
                </a:lnTo>
                <a:lnTo>
                  <a:pt x="22771" y="151638"/>
                </a:lnTo>
                <a:lnTo>
                  <a:pt x="20815" y="160401"/>
                </a:lnTo>
                <a:lnTo>
                  <a:pt x="18872" y="169291"/>
                </a:lnTo>
                <a:lnTo>
                  <a:pt x="17894" y="177038"/>
                </a:lnTo>
                <a:lnTo>
                  <a:pt x="17894" y="183896"/>
                </a:lnTo>
                <a:lnTo>
                  <a:pt x="32372" y="223647"/>
                </a:lnTo>
                <a:lnTo>
                  <a:pt x="76060" y="236982"/>
                </a:lnTo>
                <a:lnTo>
                  <a:pt x="79286" y="236982"/>
                </a:lnTo>
                <a:lnTo>
                  <a:pt x="79286" y="227584"/>
                </a:lnTo>
                <a:lnTo>
                  <a:pt x="77419" y="227584"/>
                </a:lnTo>
                <a:lnTo>
                  <a:pt x="68897" y="226999"/>
                </a:lnTo>
                <a:lnTo>
                  <a:pt x="39662" y="196684"/>
                </a:lnTo>
                <a:lnTo>
                  <a:pt x="39027" y="186182"/>
                </a:lnTo>
                <a:lnTo>
                  <a:pt x="39027" y="180340"/>
                </a:lnTo>
                <a:lnTo>
                  <a:pt x="39852" y="173228"/>
                </a:lnTo>
                <a:lnTo>
                  <a:pt x="43167" y="156210"/>
                </a:lnTo>
                <a:lnTo>
                  <a:pt x="43992" y="150114"/>
                </a:lnTo>
                <a:lnTo>
                  <a:pt x="43992" y="139319"/>
                </a:lnTo>
                <a:lnTo>
                  <a:pt x="41922" y="133604"/>
                </a:lnTo>
                <a:lnTo>
                  <a:pt x="37782" y="129032"/>
                </a:lnTo>
                <a:lnTo>
                  <a:pt x="33642" y="124587"/>
                </a:lnTo>
                <a:lnTo>
                  <a:pt x="28714" y="121285"/>
                </a:lnTo>
                <a:lnTo>
                  <a:pt x="22999" y="119126"/>
                </a:lnTo>
                <a:lnTo>
                  <a:pt x="22999" y="116840"/>
                </a:lnTo>
                <a:lnTo>
                  <a:pt x="28714" y="114681"/>
                </a:lnTo>
                <a:lnTo>
                  <a:pt x="33642" y="111379"/>
                </a:lnTo>
                <a:lnTo>
                  <a:pt x="37782" y="106807"/>
                </a:lnTo>
                <a:lnTo>
                  <a:pt x="41922" y="102362"/>
                </a:lnTo>
                <a:lnTo>
                  <a:pt x="43992" y="96520"/>
                </a:lnTo>
                <a:lnTo>
                  <a:pt x="43992" y="85852"/>
                </a:lnTo>
                <a:lnTo>
                  <a:pt x="43167" y="79756"/>
                </a:lnTo>
                <a:lnTo>
                  <a:pt x="39852" y="62738"/>
                </a:lnTo>
                <a:lnTo>
                  <a:pt x="39027" y="55499"/>
                </a:lnTo>
                <a:lnTo>
                  <a:pt x="39027" y="49784"/>
                </a:lnTo>
                <a:lnTo>
                  <a:pt x="39662" y="39789"/>
                </a:lnTo>
                <a:lnTo>
                  <a:pt x="68897" y="10109"/>
                </a:lnTo>
                <a:lnTo>
                  <a:pt x="77419" y="9525"/>
                </a:lnTo>
                <a:lnTo>
                  <a:pt x="79286" y="9525"/>
                </a:lnTo>
                <a:lnTo>
                  <a:pt x="79286" y="0"/>
                </a:lnTo>
                <a:close/>
              </a:path>
              <a:path w="828039" h="237489">
                <a:moveTo>
                  <a:pt x="334454" y="10033"/>
                </a:moveTo>
                <a:lnTo>
                  <a:pt x="331152" y="508"/>
                </a:lnTo>
                <a:lnTo>
                  <a:pt x="314020" y="6680"/>
                </a:lnTo>
                <a:lnTo>
                  <a:pt x="299034" y="15621"/>
                </a:lnTo>
                <a:lnTo>
                  <a:pt x="266890" y="58508"/>
                </a:lnTo>
                <a:lnTo>
                  <a:pt x="257175" y="96850"/>
                </a:lnTo>
                <a:lnTo>
                  <a:pt x="255968" y="118491"/>
                </a:lnTo>
                <a:lnTo>
                  <a:pt x="257175" y="140144"/>
                </a:lnTo>
                <a:lnTo>
                  <a:pt x="266839" y="178435"/>
                </a:lnTo>
                <a:lnTo>
                  <a:pt x="298970" y="221170"/>
                </a:lnTo>
                <a:lnTo>
                  <a:pt x="331152" y="236220"/>
                </a:lnTo>
                <a:lnTo>
                  <a:pt x="334073" y="226695"/>
                </a:lnTo>
                <a:lnTo>
                  <a:pt x="320662" y="220776"/>
                </a:lnTo>
                <a:lnTo>
                  <a:pt x="309067" y="212509"/>
                </a:lnTo>
                <a:lnTo>
                  <a:pt x="285305" y="173863"/>
                </a:lnTo>
                <a:lnTo>
                  <a:pt x="277431" y="117221"/>
                </a:lnTo>
                <a:lnTo>
                  <a:pt x="278307" y="97078"/>
                </a:lnTo>
                <a:lnTo>
                  <a:pt x="291401" y="47371"/>
                </a:lnTo>
                <a:lnTo>
                  <a:pt x="320827" y="16014"/>
                </a:lnTo>
                <a:lnTo>
                  <a:pt x="334454" y="10033"/>
                </a:lnTo>
                <a:close/>
              </a:path>
              <a:path w="828039" h="237489">
                <a:moveTo>
                  <a:pt x="719137" y="118491"/>
                </a:moveTo>
                <a:lnTo>
                  <a:pt x="714273" y="76860"/>
                </a:lnTo>
                <a:lnTo>
                  <a:pt x="688936" y="27343"/>
                </a:lnTo>
                <a:lnTo>
                  <a:pt x="643953" y="508"/>
                </a:lnTo>
                <a:lnTo>
                  <a:pt x="640651" y="10033"/>
                </a:lnTo>
                <a:lnTo>
                  <a:pt x="654265" y="16014"/>
                </a:lnTo>
                <a:lnTo>
                  <a:pt x="665988" y="24231"/>
                </a:lnTo>
                <a:lnTo>
                  <a:pt x="689787" y="62166"/>
                </a:lnTo>
                <a:lnTo>
                  <a:pt x="697674" y="117221"/>
                </a:lnTo>
                <a:lnTo>
                  <a:pt x="696785" y="137998"/>
                </a:lnTo>
                <a:lnTo>
                  <a:pt x="683704" y="188976"/>
                </a:lnTo>
                <a:lnTo>
                  <a:pt x="654405" y="220776"/>
                </a:lnTo>
                <a:lnTo>
                  <a:pt x="641032" y="226695"/>
                </a:lnTo>
                <a:lnTo>
                  <a:pt x="643953" y="236220"/>
                </a:lnTo>
                <a:lnTo>
                  <a:pt x="689038" y="209511"/>
                </a:lnTo>
                <a:lnTo>
                  <a:pt x="714286" y="160121"/>
                </a:lnTo>
                <a:lnTo>
                  <a:pt x="717918" y="140144"/>
                </a:lnTo>
                <a:lnTo>
                  <a:pt x="719137" y="118491"/>
                </a:lnTo>
                <a:close/>
              </a:path>
              <a:path w="828039" h="237489">
                <a:moveTo>
                  <a:pt x="827849" y="113030"/>
                </a:moveTo>
                <a:lnTo>
                  <a:pt x="819848" y="112776"/>
                </a:lnTo>
                <a:lnTo>
                  <a:pt x="813879" y="110871"/>
                </a:lnTo>
                <a:lnTo>
                  <a:pt x="809942" y="107188"/>
                </a:lnTo>
                <a:lnTo>
                  <a:pt x="806005" y="103632"/>
                </a:lnTo>
                <a:lnTo>
                  <a:pt x="804100" y="98933"/>
                </a:lnTo>
                <a:lnTo>
                  <a:pt x="804100" y="90297"/>
                </a:lnTo>
                <a:lnTo>
                  <a:pt x="804989" y="84328"/>
                </a:lnTo>
                <a:lnTo>
                  <a:pt x="807021" y="75565"/>
                </a:lnTo>
                <a:lnTo>
                  <a:pt x="808926" y="66802"/>
                </a:lnTo>
                <a:lnTo>
                  <a:pt x="809942" y="58928"/>
                </a:lnTo>
                <a:lnTo>
                  <a:pt x="809942" y="52070"/>
                </a:lnTo>
                <a:lnTo>
                  <a:pt x="795464" y="13335"/>
                </a:lnTo>
                <a:lnTo>
                  <a:pt x="751776" y="0"/>
                </a:lnTo>
                <a:lnTo>
                  <a:pt x="748474" y="0"/>
                </a:lnTo>
                <a:lnTo>
                  <a:pt x="748474" y="9525"/>
                </a:lnTo>
                <a:lnTo>
                  <a:pt x="750379" y="9525"/>
                </a:lnTo>
                <a:lnTo>
                  <a:pt x="758926" y="10109"/>
                </a:lnTo>
                <a:lnTo>
                  <a:pt x="788098" y="39839"/>
                </a:lnTo>
                <a:lnTo>
                  <a:pt x="788733" y="49911"/>
                </a:lnTo>
                <a:lnTo>
                  <a:pt x="788733" y="55626"/>
                </a:lnTo>
                <a:lnTo>
                  <a:pt x="787971" y="62865"/>
                </a:lnTo>
                <a:lnTo>
                  <a:pt x="784669" y="79883"/>
                </a:lnTo>
                <a:lnTo>
                  <a:pt x="783780" y="85979"/>
                </a:lnTo>
                <a:lnTo>
                  <a:pt x="783780" y="96647"/>
                </a:lnTo>
                <a:lnTo>
                  <a:pt x="785812" y="102489"/>
                </a:lnTo>
                <a:lnTo>
                  <a:pt x="790003" y="106934"/>
                </a:lnTo>
                <a:lnTo>
                  <a:pt x="794194" y="111506"/>
                </a:lnTo>
                <a:lnTo>
                  <a:pt x="799147" y="114808"/>
                </a:lnTo>
                <a:lnTo>
                  <a:pt x="804862" y="116967"/>
                </a:lnTo>
                <a:lnTo>
                  <a:pt x="804862" y="119253"/>
                </a:lnTo>
                <a:lnTo>
                  <a:pt x="783780" y="139446"/>
                </a:lnTo>
                <a:lnTo>
                  <a:pt x="783780" y="150241"/>
                </a:lnTo>
                <a:lnTo>
                  <a:pt x="784669" y="156337"/>
                </a:lnTo>
                <a:lnTo>
                  <a:pt x="787971" y="173355"/>
                </a:lnTo>
                <a:lnTo>
                  <a:pt x="788733" y="180467"/>
                </a:lnTo>
                <a:lnTo>
                  <a:pt x="788733" y="186309"/>
                </a:lnTo>
                <a:lnTo>
                  <a:pt x="788098" y="196748"/>
                </a:lnTo>
                <a:lnTo>
                  <a:pt x="758926" y="226999"/>
                </a:lnTo>
                <a:lnTo>
                  <a:pt x="750379" y="227584"/>
                </a:lnTo>
                <a:lnTo>
                  <a:pt x="748474" y="227584"/>
                </a:lnTo>
                <a:lnTo>
                  <a:pt x="748474" y="236982"/>
                </a:lnTo>
                <a:lnTo>
                  <a:pt x="751776" y="236982"/>
                </a:lnTo>
                <a:lnTo>
                  <a:pt x="765441" y="236016"/>
                </a:lnTo>
                <a:lnTo>
                  <a:pt x="801789" y="216395"/>
                </a:lnTo>
                <a:lnTo>
                  <a:pt x="809942" y="184023"/>
                </a:lnTo>
                <a:lnTo>
                  <a:pt x="809942" y="177165"/>
                </a:lnTo>
                <a:lnTo>
                  <a:pt x="808926" y="169418"/>
                </a:lnTo>
                <a:lnTo>
                  <a:pt x="807021" y="160528"/>
                </a:lnTo>
                <a:lnTo>
                  <a:pt x="804989" y="151765"/>
                </a:lnTo>
                <a:lnTo>
                  <a:pt x="804100" y="145923"/>
                </a:lnTo>
                <a:lnTo>
                  <a:pt x="804100" y="137160"/>
                </a:lnTo>
                <a:lnTo>
                  <a:pt x="806005" y="132588"/>
                </a:lnTo>
                <a:lnTo>
                  <a:pt x="809942" y="128905"/>
                </a:lnTo>
                <a:lnTo>
                  <a:pt x="813879" y="125349"/>
                </a:lnTo>
                <a:lnTo>
                  <a:pt x="819848" y="123444"/>
                </a:lnTo>
                <a:lnTo>
                  <a:pt x="827849" y="123190"/>
                </a:lnTo>
                <a:lnTo>
                  <a:pt x="827849" y="113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65172" y="1784857"/>
            <a:ext cx="2242185" cy="237490"/>
          </a:xfrm>
          <a:custGeom>
            <a:avLst/>
            <a:gdLst/>
            <a:ahLst/>
            <a:cxnLst/>
            <a:rect l="l" t="t" r="r" b="b"/>
            <a:pathLst>
              <a:path w="2242185" h="237489">
                <a:moveTo>
                  <a:pt x="2165985" y="0"/>
                </a:moveTo>
                <a:lnTo>
                  <a:pt x="2162682" y="0"/>
                </a:lnTo>
                <a:lnTo>
                  <a:pt x="2162682" y="9525"/>
                </a:lnTo>
                <a:lnTo>
                  <a:pt x="2164588" y="9525"/>
                </a:lnTo>
                <a:lnTo>
                  <a:pt x="2173136" y="10098"/>
                </a:lnTo>
                <a:lnTo>
                  <a:pt x="2202318" y="39834"/>
                </a:lnTo>
                <a:lnTo>
                  <a:pt x="2202941" y="49911"/>
                </a:lnTo>
                <a:lnTo>
                  <a:pt x="2202941" y="55625"/>
                </a:lnTo>
                <a:lnTo>
                  <a:pt x="2202179" y="62864"/>
                </a:lnTo>
                <a:lnTo>
                  <a:pt x="2198878" y="79882"/>
                </a:lnTo>
                <a:lnTo>
                  <a:pt x="2197989" y="85978"/>
                </a:lnTo>
                <a:lnTo>
                  <a:pt x="2197989" y="96646"/>
                </a:lnTo>
                <a:lnTo>
                  <a:pt x="2200020" y="102488"/>
                </a:lnTo>
                <a:lnTo>
                  <a:pt x="2204212" y="106933"/>
                </a:lnTo>
                <a:lnTo>
                  <a:pt x="2208403" y="111505"/>
                </a:lnTo>
                <a:lnTo>
                  <a:pt x="2213355" y="114807"/>
                </a:lnTo>
                <a:lnTo>
                  <a:pt x="2219070" y="116966"/>
                </a:lnTo>
                <a:lnTo>
                  <a:pt x="2219070" y="119252"/>
                </a:lnTo>
                <a:lnTo>
                  <a:pt x="2197989" y="139445"/>
                </a:lnTo>
                <a:lnTo>
                  <a:pt x="2197989" y="150240"/>
                </a:lnTo>
                <a:lnTo>
                  <a:pt x="2198878" y="156337"/>
                </a:lnTo>
                <a:lnTo>
                  <a:pt x="2202179" y="173354"/>
                </a:lnTo>
                <a:lnTo>
                  <a:pt x="2202941" y="180466"/>
                </a:lnTo>
                <a:lnTo>
                  <a:pt x="2202941" y="186308"/>
                </a:lnTo>
                <a:lnTo>
                  <a:pt x="2202318" y="196736"/>
                </a:lnTo>
                <a:lnTo>
                  <a:pt x="2173136" y="226990"/>
                </a:lnTo>
                <a:lnTo>
                  <a:pt x="2164588" y="227583"/>
                </a:lnTo>
                <a:lnTo>
                  <a:pt x="2162682" y="227583"/>
                </a:lnTo>
                <a:lnTo>
                  <a:pt x="2162682" y="236981"/>
                </a:lnTo>
                <a:lnTo>
                  <a:pt x="2165985" y="236981"/>
                </a:lnTo>
                <a:lnTo>
                  <a:pt x="2179651" y="236005"/>
                </a:lnTo>
                <a:lnTo>
                  <a:pt x="2216007" y="216384"/>
                </a:lnTo>
                <a:lnTo>
                  <a:pt x="2224151" y="184022"/>
                </a:lnTo>
                <a:lnTo>
                  <a:pt x="2224151" y="177164"/>
                </a:lnTo>
                <a:lnTo>
                  <a:pt x="2223135" y="169417"/>
                </a:lnTo>
                <a:lnTo>
                  <a:pt x="2221229" y="160527"/>
                </a:lnTo>
                <a:lnTo>
                  <a:pt x="2219198" y="151764"/>
                </a:lnTo>
                <a:lnTo>
                  <a:pt x="2218308" y="145922"/>
                </a:lnTo>
                <a:lnTo>
                  <a:pt x="2218308" y="137159"/>
                </a:lnTo>
                <a:lnTo>
                  <a:pt x="2220214" y="132587"/>
                </a:lnTo>
                <a:lnTo>
                  <a:pt x="2224151" y="128904"/>
                </a:lnTo>
                <a:lnTo>
                  <a:pt x="2228088" y="125349"/>
                </a:lnTo>
                <a:lnTo>
                  <a:pt x="2234056" y="123443"/>
                </a:lnTo>
                <a:lnTo>
                  <a:pt x="2242057" y="123189"/>
                </a:lnTo>
                <a:lnTo>
                  <a:pt x="2242057" y="113029"/>
                </a:lnTo>
                <a:lnTo>
                  <a:pt x="2234056" y="112775"/>
                </a:lnTo>
                <a:lnTo>
                  <a:pt x="2228088" y="110870"/>
                </a:lnTo>
                <a:lnTo>
                  <a:pt x="2224151" y="107187"/>
                </a:lnTo>
                <a:lnTo>
                  <a:pt x="2220214" y="103631"/>
                </a:lnTo>
                <a:lnTo>
                  <a:pt x="2218308" y="98932"/>
                </a:lnTo>
                <a:lnTo>
                  <a:pt x="2218308" y="90296"/>
                </a:lnTo>
                <a:lnTo>
                  <a:pt x="2219198" y="84327"/>
                </a:lnTo>
                <a:lnTo>
                  <a:pt x="2221229" y="75564"/>
                </a:lnTo>
                <a:lnTo>
                  <a:pt x="2223135" y="66801"/>
                </a:lnTo>
                <a:lnTo>
                  <a:pt x="2224151" y="58927"/>
                </a:lnTo>
                <a:lnTo>
                  <a:pt x="2224151" y="52069"/>
                </a:lnTo>
                <a:lnTo>
                  <a:pt x="2209673" y="13334"/>
                </a:lnTo>
                <a:lnTo>
                  <a:pt x="2179651" y="1047"/>
                </a:lnTo>
                <a:lnTo>
                  <a:pt x="2165985" y="0"/>
                </a:lnTo>
                <a:close/>
              </a:path>
              <a:path w="2242185" h="237489">
                <a:moveTo>
                  <a:pt x="79247" y="0"/>
                </a:moveTo>
                <a:lnTo>
                  <a:pt x="75945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79" y="51942"/>
                </a:lnTo>
                <a:lnTo>
                  <a:pt x="17779" y="58800"/>
                </a:lnTo>
                <a:lnTo>
                  <a:pt x="18795" y="66675"/>
                </a:lnTo>
                <a:lnTo>
                  <a:pt x="20700" y="75437"/>
                </a:lnTo>
                <a:lnTo>
                  <a:pt x="22732" y="84200"/>
                </a:lnTo>
                <a:lnTo>
                  <a:pt x="23621" y="90169"/>
                </a:lnTo>
                <a:lnTo>
                  <a:pt x="23621" y="98805"/>
                </a:lnTo>
                <a:lnTo>
                  <a:pt x="21716" y="103504"/>
                </a:lnTo>
                <a:lnTo>
                  <a:pt x="17779" y="107061"/>
                </a:lnTo>
                <a:lnTo>
                  <a:pt x="13842" y="110743"/>
                </a:lnTo>
                <a:lnTo>
                  <a:pt x="7873" y="112649"/>
                </a:lnTo>
                <a:lnTo>
                  <a:pt x="0" y="112902"/>
                </a:lnTo>
                <a:lnTo>
                  <a:pt x="0" y="123062"/>
                </a:lnTo>
                <a:lnTo>
                  <a:pt x="23621" y="137032"/>
                </a:lnTo>
                <a:lnTo>
                  <a:pt x="23621" y="145795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5" y="169290"/>
                </a:lnTo>
                <a:lnTo>
                  <a:pt x="17779" y="177037"/>
                </a:lnTo>
                <a:lnTo>
                  <a:pt x="17779" y="183895"/>
                </a:lnTo>
                <a:lnTo>
                  <a:pt x="32257" y="223646"/>
                </a:lnTo>
                <a:lnTo>
                  <a:pt x="75945" y="236981"/>
                </a:lnTo>
                <a:lnTo>
                  <a:pt x="79247" y="236981"/>
                </a:lnTo>
                <a:lnTo>
                  <a:pt x="79247" y="227583"/>
                </a:lnTo>
                <a:lnTo>
                  <a:pt x="77342" y="227583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8" y="186181"/>
                </a:lnTo>
                <a:lnTo>
                  <a:pt x="38988" y="180339"/>
                </a:lnTo>
                <a:lnTo>
                  <a:pt x="39750" y="173227"/>
                </a:lnTo>
                <a:lnTo>
                  <a:pt x="43052" y="156209"/>
                </a:lnTo>
                <a:lnTo>
                  <a:pt x="43941" y="150113"/>
                </a:lnTo>
                <a:lnTo>
                  <a:pt x="43941" y="139318"/>
                </a:lnTo>
                <a:lnTo>
                  <a:pt x="41909" y="133603"/>
                </a:lnTo>
                <a:lnTo>
                  <a:pt x="37718" y="129031"/>
                </a:lnTo>
                <a:lnTo>
                  <a:pt x="33527" y="124587"/>
                </a:lnTo>
                <a:lnTo>
                  <a:pt x="28701" y="121284"/>
                </a:lnTo>
                <a:lnTo>
                  <a:pt x="22986" y="119125"/>
                </a:lnTo>
                <a:lnTo>
                  <a:pt x="22986" y="116839"/>
                </a:lnTo>
                <a:lnTo>
                  <a:pt x="28701" y="114680"/>
                </a:lnTo>
                <a:lnTo>
                  <a:pt x="33527" y="111378"/>
                </a:lnTo>
                <a:lnTo>
                  <a:pt x="37718" y="106806"/>
                </a:lnTo>
                <a:lnTo>
                  <a:pt x="41909" y="102362"/>
                </a:lnTo>
                <a:lnTo>
                  <a:pt x="43941" y="96519"/>
                </a:lnTo>
                <a:lnTo>
                  <a:pt x="43941" y="85851"/>
                </a:lnTo>
                <a:lnTo>
                  <a:pt x="43052" y="79755"/>
                </a:lnTo>
                <a:lnTo>
                  <a:pt x="39750" y="62737"/>
                </a:lnTo>
                <a:lnTo>
                  <a:pt x="38988" y="55499"/>
                </a:lnTo>
                <a:lnTo>
                  <a:pt x="38988" y="49783"/>
                </a:lnTo>
                <a:lnTo>
                  <a:pt x="39629" y="39780"/>
                </a:lnTo>
                <a:lnTo>
                  <a:pt x="68865" y="10098"/>
                </a:lnTo>
                <a:lnTo>
                  <a:pt x="77342" y="9525"/>
                </a:lnTo>
                <a:lnTo>
                  <a:pt x="79247" y="9525"/>
                </a:lnTo>
                <a:lnTo>
                  <a:pt x="79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263738" y="2132838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19">
                <a:moveTo>
                  <a:pt x="218859" y="0"/>
                </a:moveTo>
                <a:lnTo>
                  <a:pt x="215557" y="9525"/>
                </a:lnTo>
                <a:lnTo>
                  <a:pt x="229177" y="15501"/>
                </a:lnTo>
                <a:lnTo>
                  <a:pt x="240893" y="23717"/>
                </a:lnTo>
                <a:lnTo>
                  <a:pt x="264704" y="61652"/>
                </a:lnTo>
                <a:lnTo>
                  <a:pt x="272580" y="116712"/>
                </a:lnTo>
                <a:lnTo>
                  <a:pt x="271701" y="137479"/>
                </a:lnTo>
                <a:lnTo>
                  <a:pt x="258610" y="188467"/>
                </a:lnTo>
                <a:lnTo>
                  <a:pt x="229320" y="220257"/>
                </a:lnTo>
                <a:lnTo>
                  <a:pt x="215938" y="226187"/>
                </a:lnTo>
                <a:lnTo>
                  <a:pt x="218859" y="235712"/>
                </a:lnTo>
                <a:lnTo>
                  <a:pt x="263954" y="208994"/>
                </a:lnTo>
                <a:lnTo>
                  <a:pt x="289201" y="159607"/>
                </a:lnTo>
                <a:lnTo>
                  <a:pt x="294043" y="117983"/>
                </a:lnTo>
                <a:lnTo>
                  <a:pt x="292828" y="96335"/>
                </a:lnTo>
                <a:lnTo>
                  <a:pt x="283113" y="57993"/>
                </a:lnTo>
                <a:lnTo>
                  <a:pt x="250974" y="15112"/>
                </a:lnTo>
                <a:lnTo>
                  <a:pt x="235982" y="6163"/>
                </a:lnTo>
                <a:lnTo>
                  <a:pt x="218859" y="0"/>
                </a:lnTo>
                <a:close/>
              </a:path>
              <a:path w="294640" h="236219">
                <a:moveTo>
                  <a:pt x="75222" y="0"/>
                </a:moveTo>
                <a:lnTo>
                  <a:pt x="30234" y="26824"/>
                </a:lnTo>
                <a:lnTo>
                  <a:pt x="4876" y="76342"/>
                </a:lnTo>
                <a:lnTo>
                  <a:pt x="0" y="117983"/>
                </a:lnTo>
                <a:lnTo>
                  <a:pt x="1218" y="139628"/>
                </a:lnTo>
                <a:lnTo>
                  <a:pt x="10908" y="177919"/>
                </a:lnTo>
                <a:lnTo>
                  <a:pt x="43043" y="220662"/>
                </a:lnTo>
                <a:lnTo>
                  <a:pt x="75222" y="235712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345"/>
                </a:lnTo>
                <a:lnTo>
                  <a:pt x="21501" y="116712"/>
                </a:lnTo>
                <a:lnTo>
                  <a:pt x="22380" y="96565"/>
                </a:lnTo>
                <a:lnTo>
                  <a:pt x="35471" y="46862"/>
                </a:lnTo>
                <a:lnTo>
                  <a:pt x="64903" y="15501"/>
                </a:lnTo>
                <a:lnTo>
                  <a:pt x="78524" y="9525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95754" y="21323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26005" y="2132329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033"/>
                </a:moveTo>
                <a:lnTo>
                  <a:pt x="75184" y="508"/>
                </a:lnTo>
                <a:lnTo>
                  <a:pt x="58051" y="6680"/>
                </a:lnTo>
                <a:lnTo>
                  <a:pt x="43065" y="15621"/>
                </a:lnTo>
                <a:lnTo>
                  <a:pt x="10922" y="58508"/>
                </a:lnTo>
                <a:lnTo>
                  <a:pt x="1206" y="96850"/>
                </a:lnTo>
                <a:lnTo>
                  <a:pt x="0" y="118491"/>
                </a:lnTo>
                <a:lnTo>
                  <a:pt x="1206" y="140144"/>
                </a:lnTo>
                <a:lnTo>
                  <a:pt x="10871" y="178435"/>
                </a:lnTo>
                <a:lnTo>
                  <a:pt x="43002" y="221170"/>
                </a:lnTo>
                <a:lnTo>
                  <a:pt x="75184" y="236220"/>
                </a:lnTo>
                <a:lnTo>
                  <a:pt x="78105" y="226695"/>
                </a:lnTo>
                <a:lnTo>
                  <a:pt x="64693" y="220776"/>
                </a:lnTo>
                <a:lnTo>
                  <a:pt x="53098" y="212509"/>
                </a:lnTo>
                <a:lnTo>
                  <a:pt x="29337" y="173863"/>
                </a:lnTo>
                <a:lnTo>
                  <a:pt x="21463" y="117221"/>
                </a:lnTo>
                <a:lnTo>
                  <a:pt x="22339" y="97078"/>
                </a:lnTo>
                <a:lnTo>
                  <a:pt x="35433" y="47371"/>
                </a:lnTo>
                <a:lnTo>
                  <a:pt x="64858" y="16014"/>
                </a:lnTo>
                <a:lnTo>
                  <a:pt x="78486" y="10033"/>
                </a:lnTo>
                <a:close/>
              </a:path>
              <a:path w="355600" h="237489">
                <a:moveTo>
                  <a:pt x="272669" y="118491"/>
                </a:moveTo>
                <a:lnTo>
                  <a:pt x="267804" y="76860"/>
                </a:lnTo>
                <a:lnTo>
                  <a:pt x="242468" y="27343"/>
                </a:lnTo>
                <a:lnTo>
                  <a:pt x="197485" y="508"/>
                </a:lnTo>
                <a:lnTo>
                  <a:pt x="194183" y="10033"/>
                </a:lnTo>
                <a:lnTo>
                  <a:pt x="207797" y="16014"/>
                </a:lnTo>
                <a:lnTo>
                  <a:pt x="219519" y="24231"/>
                </a:lnTo>
                <a:lnTo>
                  <a:pt x="243319" y="62166"/>
                </a:lnTo>
                <a:lnTo>
                  <a:pt x="251206" y="117221"/>
                </a:lnTo>
                <a:lnTo>
                  <a:pt x="250317" y="137998"/>
                </a:lnTo>
                <a:lnTo>
                  <a:pt x="237236" y="188976"/>
                </a:lnTo>
                <a:lnTo>
                  <a:pt x="207937" y="220776"/>
                </a:lnTo>
                <a:lnTo>
                  <a:pt x="194564" y="226695"/>
                </a:lnTo>
                <a:lnTo>
                  <a:pt x="197485" y="236220"/>
                </a:lnTo>
                <a:lnTo>
                  <a:pt x="242570" y="209511"/>
                </a:lnTo>
                <a:lnTo>
                  <a:pt x="267817" y="160121"/>
                </a:lnTo>
                <a:lnTo>
                  <a:pt x="271449" y="140144"/>
                </a:lnTo>
                <a:lnTo>
                  <a:pt x="272669" y="118491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208782" y="2184654"/>
            <a:ext cx="3860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9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05586" y="2056638"/>
            <a:ext cx="263906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  <a:tab pos="843915" algn="l"/>
                <a:tab pos="1973580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𝛿</a:t>
            </a:r>
            <a:r>
              <a:rPr dirty="0" sz="2000" spc="4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=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baseline="2777" sz="3000" spc="292">
                <a:latin typeface="Cambria Math"/>
                <a:cs typeface="Cambria Math"/>
              </a:rPr>
              <a:t>σ</a:t>
            </a:r>
            <a:r>
              <a:rPr dirty="0" baseline="30651" sz="2175" spc="292">
                <a:latin typeface="Cambria Math"/>
                <a:cs typeface="Cambria Math"/>
              </a:rPr>
              <a:t>∞</a:t>
            </a:r>
            <a:endParaRPr baseline="30651" sz="2175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793616" y="2132838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19">
                <a:moveTo>
                  <a:pt x="387985" y="0"/>
                </a:moveTo>
                <a:lnTo>
                  <a:pt x="384683" y="9525"/>
                </a:lnTo>
                <a:lnTo>
                  <a:pt x="398303" y="15501"/>
                </a:lnTo>
                <a:lnTo>
                  <a:pt x="410019" y="23717"/>
                </a:lnTo>
                <a:lnTo>
                  <a:pt x="433830" y="61652"/>
                </a:lnTo>
                <a:lnTo>
                  <a:pt x="441706" y="116712"/>
                </a:lnTo>
                <a:lnTo>
                  <a:pt x="440826" y="137479"/>
                </a:lnTo>
                <a:lnTo>
                  <a:pt x="427736" y="188467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5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9" y="117983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2"/>
                </a:lnTo>
                <a:lnTo>
                  <a:pt x="405108" y="6163"/>
                </a:lnTo>
                <a:lnTo>
                  <a:pt x="387985" y="0"/>
                </a:lnTo>
                <a:close/>
              </a:path>
              <a:path w="463550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587241" y="2056638"/>
            <a:ext cx="15728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746760" algn="l"/>
              </a:tabLst>
            </a:pPr>
            <a:r>
              <a:rPr dirty="0" sz="2000">
                <a:latin typeface="Cambria Math"/>
                <a:cs typeface="Cambria Math"/>
              </a:rPr>
              <a:t>𝛿</a:t>
            </a:r>
            <a:r>
              <a:rPr dirty="0" sz="2000" spc="46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</a:t>
            </a:r>
            <a:r>
              <a:rPr dirty="0" baseline="28735" sz="2175" spc="47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213984" y="2132838"/>
            <a:ext cx="3284220" cy="236220"/>
          </a:xfrm>
          <a:custGeom>
            <a:avLst/>
            <a:gdLst/>
            <a:ahLst/>
            <a:cxnLst/>
            <a:rect l="l" t="t" r="r" b="b"/>
            <a:pathLst>
              <a:path w="3284220" h="236219">
                <a:moveTo>
                  <a:pt x="3208909" y="0"/>
                </a:moveTo>
                <a:lnTo>
                  <a:pt x="3205607" y="9525"/>
                </a:lnTo>
                <a:lnTo>
                  <a:pt x="3219227" y="15501"/>
                </a:lnTo>
                <a:lnTo>
                  <a:pt x="3230943" y="23717"/>
                </a:lnTo>
                <a:lnTo>
                  <a:pt x="3254754" y="61652"/>
                </a:lnTo>
                <a:lnTo>
                  <a:pt x="3262630" y="116712"/>
                </a:lnTo>
                <a:lnTo>
                  <a:pt x="3261750" y="137479"/>
                </a:lnTo>
                <a:lnTo>
                  <a:pt x="3248660" y="188467"/>
                </a:lnTo>
                <a:lnTo>
                  <a:pt x="3219370" y="220257"/>
                </a:lnTo>
                <a:lnTo>
                  <a:pt x="3205988" y="226187"/>
                </a:lnTo>
                <a:lnTo>
                  <a:pt x="3208909" y="235712"/>
                </a:lnTo>
                <a:lnTo>
                  <a:pt x="3254003" y="208994"/>
                </a:lnTo>
                <a:lnTo>
                  <a:pt x="3279251" y="159607"/>
                </a:lnTo>
                <a:lnTo>
                  <a:pt x="3284092" y="117983"/>
                </a:lnTo>
                <a:lnTo>
                  <a:pt x="3282878" y="96335"/>
                </a:lnTo>
                <a:lnTo>
                  <a:pt x="3273163" y="57993"/>
                </a:lnTo>
                <a:lnTo>
                  <a:pt x="3241024" y="15112"/>
                </a:lnTo>
                <a:lnTo>
                  <a:pt x="3226032" y="6163"/>
                </a:lnTo>
                <a:lnTo>
                  <a:pt x="3208909" y="0"/>
                </a:lnTo>
                <a:close/>
              </a:path>
              <a:path w="3284220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246623" y="2056638"/>
            <a:ext cx="37846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3344545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70">
                <a:latin typeface="Cambria Math"/>
                <a:cs typeface="Cambria Math"/>
              </a:rPr>
              <a:t>𝑧</a:t>
            </a:r>
            <a:r>
              <a:rPr dirty="0" baseline="32051" sz="1950" spc="104">
                <a:latin typeface="Cambria Math"/>
                <a:cs typeface="Cambria Math"/>
              </a:rPr>
              <a:t>0</a:t>
            </a:r>
            <a:r>
              <a:rPr dirty="0" baseline="32051" sz="195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35">
                <a:latin typeface="Cambria Math"/>
                <a:cs typeface="Cambria Math"/>
              </a:rPr>
              <a:t>𝑧</a:t>
            </a:r>
            <a:r>
              <a:rPr dirty="0" baseline="28735" sz="2175" spc="52">
                <a:latin typeface="Cambria Math"/>
                <a:cs typeface="Cambria Math"/>
              </a:rPr>
              <a:t>−1</a:t>
            </a:r>
            <a:r>
              <a:rPr dirty="0" baseline="2873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−2</a:t>
            </a:r>
            <a:r>
              <a:rPr dirty="0" baseline="28735" sz="2175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	=</a:t>
            </a:r>
            <a:r>
              <a:rPr dirty="0" sz="2000" spc="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993389" y="2927985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29"/>
                </a:lnTo>
                <a:lnTo>
                  <a:pt x="249662" y="18504"/>
                </a:lnTo>
                <a:lnTo>
                  <a:pt x="263715" y="28305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7" y="270890"/>
                </a:lnTo>
                <a:lnTo>
                  <a:pt x="237362" y="282320"/>
                </a:lnTo>
                <a:lnTo>
                  <a:pt x="275859" y="264239"/>
                </a:lnTo>
                <a:lnTo>
                  <a:pt x="304164" y="232917"/>
                </a:lnTo>
                <a:lnTo>
                  <a:pt x="321595" y="191071"/>
                </a:lnTo>
                <a:lnTo>
                  <a:pt x="327406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73786" y="2838450"/>
            <a:ext cx="285305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2719070" algn="l"/>
              </a:tabLst>
            </a:pPr>
            <a:r>
              <a:rPr dirty="0" sz="2400" b="1">
                <a:latin typeface="Calibri"/>
                <a:cs typeface="Calibri"/>
              </a:rPr>
              <a:t>E</a:t>
            </a:r>
            <a:r>
              <a:rPr dirty="0" sz="2400" spc="5" b="1">
                <a:latin typeface="Calibri"/>
                <a:cs typeface="Calibri"/>
              </a:rPr>
              <a:t>s</a:t>
            </a:r>
            <a:r>
              <a:rPr dirty="0" sz="2400" spc="-10" b="1">
                <a:latin typeface="Calibri"/>
                <a:cs typeface="Calibri"/>
              </a:rPr>
              <a:t>c</a:t>
            </a:r>
            <a:r>
              <a:rPr dirty="0" sz="2400" b="1">
                <a:latin typeface="Calibri"/>
                <a:cs typeface="Calibri"/>
              </a:rPr>
              <a:t>alón</a:t>
            </a:r>
            <a:r>
              <a:rPr dirty="0" sz="2400" spc="-15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u</a:t>
            </a:r>
            <a:r>
              <a:rPr dirty="0" sz="2400" spc="-10" b="1">
                <a:latin typeface="Calibri"/>
                <a:cs typeface="Calibri"/>
              </a:rPr>
              <a:t>n</a:t>
            </a:r>
            <a:r>
              <a:rPr dirty="0" sz="2400" b="1">
                <a:latin typeface="Calibri"/>
                <a:cs typeface="Calibri"/>
              </a:rPr>
              <a:t>i</a:t>
            </a:r>
            <a:r>
              <a:rPr dirty="0" sz="2400" spc="-35" b="1">
                <a:latin typeface="Calibri"/>
                <a:cs typeface="Calibri"/>
              </a:rPr>
              <a:t>t</a:t>
            </a:r>
            <a:r>
              <a:rPr dirty="0" sz="2400" b="1">
                <a:latin typeface="Calibri"/>
                <a:cs typeface="Calibri"/>
              </a:rPr>
              <a:t>ari</a:t>
            </a:r>
            <a:r>
              <a:rPr dirty="0" sz="2400" spc="5" b="1">
                <a:latin typeface="Calibri"/>
                <a:cs typeface="Calibri"/>
              </a:rPr>
              <a:t>o</a:t>
            </a:r>
            <a:r>
              <a:rPr dirty="0" sz="2400">
                <a:latin typeface="Calibri"/>
                <a:cs typeface="Calibri"/>
              </a:rPr>
              <a:t>: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𝑢	𝑡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19094" y="2838450"/>
            <a:ext cx="160718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07390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1,	∀𝑡</a:t>
            </a:r>
            <a:r>
              <a:rPr dirty="0" sz="2400" spc="1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≥</a:t>
            </a:r>
            <a:r>
              <a:rPr dirty="0" sz="2400" spc="1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0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84008" y="3310381"/>
            <a:ext cx="834390" cy="237490"/>
          </a:xfrm>
          <a:custGeom>
            <a:avLst/>
            <a:gdLst/>
            <a:ahLst/>
            <a:cxnLst/>
            <a:rect l="l" t="t" r="r" b="b"/>
            <a:pathLst>
              <a:path w="834389" h="237489">
                <a:moveTo>
                  <a:pt x="79286" y="0"/>
                </a:moveTo>
                <a:lnTo>
                  <a:pt x="76060" y="0"/>
                </a:lnTo>
                <a:lnTo>
                  <a:pt x="62369" y="1054"/>
                </a:lnTo>
                <a:lnTo>
                  <a:pt x="26035" y="20612"/>
                </a:lnTo>
                <a:lnTo>
                  <a:pt x="17894" y="51943"/>
                </a:lnTo>
                <a:lnTo>
                  <a:pt x="17894" y="58801"/>
                </a:lnTo>
                <a:lnTo>
                  <a:pt x="18872" y="66675"/>
                </a:lnTo>
                <a:lnTo>
                  <a:pt x="22771" y="84201"/>
                </a:lnTo>
                <a:lnTo>
                  <a:pt x="23736" y="90170"/>
                </a:lnTo>
                <a:lnTo>
                  <a:pt x="23736" y="98806"/>
                </a:lnTo>
                <a:lnTo>
                  <a:pt x="21767" y="103505"/>
                </a:lnTo>
                <a:lnTo>
                  <a:pt x="17843" y="107061"/>
                </a:lnTo>
                <a:lnTo>
                  <a:pt x="13906" y="110744"/>
                </a:lnTo>
                <a:lnTo>
                  <a:pt x="7962" y="112649"/>
                </a:lnTo>
                <a:lnTo>
                  <a:pt x="0" y="112903"/>
                </a:lnTo>
                <a:lnTo>
                  <a:pt x="0" y="123063"/>
                </a:lnTo>
                <a:lnTo>
                  <a:pt x="23736" y="137033"/>
                </a:lnTo>
                <a:lnTo>
                  <a:pt x="23736" y="145796"/>
                </a:lnTo>
                <a:lnTo>
                  <a:pt x="22771" y="151638"/>
                </a:lnTo>
                <a:lnTo>
                  <a:pt x="20815" y="160401"/>
                </a:lnTo>
                <a:lnTo>
                  <a:pt x="18872" y="169291"/>
                </a:lnTo>
                <a:lnTo>
                  <a:pt x="17894" y="177038"/>
                </a:lnTo>
                <a:lnTo>
                  <a:pt x="17894" y="183896"/>
                </a:lnTo>
                <a:lnTo>
                  <a:pt x="32372" y="223647"/>
                </a:lnTo>
                <a:lnTo>
                  <a:pt x="76060" y="236982"/>
                </a:lnTo>
                <a:lnTo>
                  <a:pt x="79286" y="236982"/>
                </a:lnTo>
                <a:lnTo>
                  <a:pt x="79286" y="227584"/>
                </a:lnTo>
                <a:lnTo>
                  <a:pt x="77419" y="227584"/>
                </a:lnTo>
                <a:lnTo>
                  <a:pt x="68897" y="226999"/>
                </a:lnTo>
                <a:lnTo>
                  <a:pt x="39662" y="196684"/>
                </a:lnTo>
                <a:lnTo>
                  <a:pt x="39027" y="186182"/>
                </a:lnTo>
                <a:lnTo>
                  <a:pt x="39027" y="180340"/>
                </a:lnTo>
                <a:lnTo>
                  <a:pt x="39852" y="173228"/>
                </a:lnTo>
                <a:lnTo>
                  <a:pt x="43167" y="156210"/>
                </a:lnTo>
                <a:lnTo>
                  <a:pt x="43992" y="150114"/>
                </a:lnTo>
                <a:lnTo>
                  <a:pt x="43992" y="139319"/>
                </a:lnTo>
                <a:lnTo>
                  <a:pt x="41922" y="133604"/>
                </a:lnTo>
                <a:lnTo>
                  <a:pt x="37782" y="129032"/>
                </a:lnTo>
                <a:lnTo>
                  <a:pt x="33642" y="124587"/>
                </a:lnTo>
                <a:lnTo>
                  <a:pt x="28714" y="121285"/>
                </a:lnTo>
                <a:lnTo>
                  <a:pt x="22999" y="119126"/>
                </a:lnTo>
                <a:lnTo>
                  <a:pt x="22999" y="116840"/>
                </a:lnTo>
                <a:lnTo>
                  <a:pt x="28714" y="114681"/>
                </a:lnTo>
                <a:lnTo>
                  <a:pt x="33642" y="111379"/>
                </a:lnTo>
                <a:lnTo>
                  <a:pt x="37782" y="106807"/>
                </a:lnTo>
                <a:lnTo>
                  <a:pt x="41922" y="102362"/>
                </a:lnTo>
                <a:lnTo>
                  <a:pt x="43992" y="96520"/>
                </a:lnTo>
                <a:lnTo>
                  <a:pt x="43992" y="85852"/>
                </a:lnTo>
                <a:lnTo>
                  <a:pt x="43167" y="79756"/>
                </a:lnTo>
                <a:lnTo>
                  <a:pt x="39852" y="62738"/>
                </a:lnTo>
                <a:lnTo>
                  <a:pt x="39027" y="55499"/>
                </a:lnTo>
                <a:lnTo>
                  <a:pt x="39027" y="49784"/>
                </a:lnTo>
                <a:lnTo>
                  <a:pt x="39662" y="39789"/>
                </a:lnTo>
                <a:lnTo>
                  <a:pt x="68897" y="10109"/>
                </a:lnTo>
                <a:lnTo>
                  <a:pt x="77419" y="9525"/>
                </a:lnTo>
                <a:lnTo>
                  <a:pt x="79286" y="9525"/>
                </a:lnTo>
                <a:lnTo>
                  <a:pt x="79286" y="0"/>
                </a:lnTo>
                <a:close/>
              </a:path>
              <a:path w="834389" h="237489">
                <a:moveTo>
                  <a:pt x="340550" y="10033"/>
                </a:moveTo>
                <a:lnTo>
                  <a:pt x="337248" y="508"/>
                </a:lnTo>
                <a:lnTo>
                  <a:pt x="320116" y="6680"/>
                </a:lnTo>
                <a:lnTo>
                  <a:pt x="305130" y="15621"/>
                </a:lnTo>
                <a:lnTo>
                  <a:pt x="272986" y="58508"/>
                </a:lnTo>
                <a:lnTo>
                  <a:pt x="263271" y="96850"/>
                </a:lnTo>
                <a:lnTo>
                  <a:pt x="262064" y="118491"/>
                </a:lnTo>
                <a:lnTo>
                  <a:pt x="263271" y="140144"/>
                </a:lnTo>
                <a:lnTo>
                  <a:pt x="272935" y="178435"/>
                </a:lnTo>
                <a:lnTo>
                  <a:pt x="305066" y="221170"/>
                </a:lnTo>
                <a:lnTo>
                  <a:pt x="337248" y="236220"/>
                </a:lnTo>
                <a:lnTo>
                  <a:pt x="340169" y="226695"/>
                </a:lnTo>
                <a:lnTo>
                  <a:pt x="326758" y="220776"/>
                </a:lnTo>
                <a:lnTo>
                  <a:pt x="315163" y="212509"/>
                </a:lnTo>
                <a:lnTo>
                  <a:pt x="291401" y="173863"/>
                </a:lnTo>
                <a:lnTo>
                  <a:pt x="283527" y="117221"/>
                </a:lnTo>
                <a:lnTo>
                  <a:pt x="284403" y="97078"/>
                </a:lnTo>
                <a:lnTo>
                  <a:pt x="297497" y="47371"/>
                </a:lnTo>
                <a:lnTo>
                  <a:pt x="326923" y="16014"/>
                </a:lnTo>
                <a:lnTo>
                  <a:pt x="340550" y="10033"/>
                </a:lnTo>
                <a:close/>
              </a:path>
              <a:path w="834389" h="237489">
                <a:moveTo>
                  <a:pt x="725233" y="118491"/>
                </a:moveTo>
                <a:lnTo>
                  <a:pt x="720369" y="76860"/>
                </a:lnTo>
                <a:lnTo>
                  <a:pt x="695032" y="27343"/>
                </a:lnTo>
                <a:lnTo>
                  <a:pt x="650049" y="508"/>
                </a:lnTo>
                <a:lnTo>
                  <a:pt x="646747" y="10033"/>
                </a:lnTo>
                <a:lnTo>
                  <a:pt x="660361" y="16014"/>
                </a:lnTo>
                <a:lnTo>
                  <a:pt x="672071" y="24231"/>
                </a:lnTo>
                <a:lnTo>
                  <a:pt x="695883" y="62166"/>
                </a:lnTo>
                <a:lnTo>
                  <a:pt x="703770" y="117221"/>
                </a:lnTo>
                <a:lnTo>
                  <a:pt x="702881" y="137998"/>
                </a:lnTo>
                <a:lnTo>
                  <a:pt x="689800" y="188976"/>
                </a:lnTo>
                <a:lnTo>
                  <a:pt x="660501" y="220776"/>
                </a:lnTo>
                <a:lnTo>
                  <a:pt x="647128" y="226695"/>
                </a:lnTo>
                <a:lnTo>
                  <a:pt x="650049" y="236220"/>
                </a:lnTo>
                <a:lnTo>
                  <a:pt x="695134" y="209511"/>
                </a:lnTo>
                <a:lnTo>
                  <a:pt x="720382" y="160121"/>
                </a:lnTo>
                <a:lnTo>
                  <a:pt x="724014" y="140144"/>
                </a:lnTo>
                <a:lnTo>
                  <a:pt x="725233" y="118491"/>
                </a:lnTo>
                <a:close/>
              </a:path>
              <a:path w="834389" h="237489">
                <a:moveTo>
                  <a:pt x="833945" y="113030"/>
                </a:moveTo>
                <a:lnTo>
                  <a:pt x="825944" y="112776"/>
                </a:lnTo>
                <a:lnTo>
                  <a:pt x="819975" y="110871"/>
                </a:lnTo>
                <a:lnTo>
                  <a:pt x="816038" y="107188"/>
                </a:lnTo>
                <a:lnTo>
                  <a:pt x="812101" y="103632"/>
                </a:lnTo>
                <a:lnTo>
                  <a:pt x="810196" y="98933"/>
                </a:lnTo>
                <a:lnTo>
                  <a:pt x="810196" y="90297"/>
                </a:lnTo>
                <a:lnTo>
                  <a:pt x="811085" y="84328"/>
                </a:lnTo>
                <a:lnTo>
                  <a:pt x="813117" y="75565"/>
                </a:lnTo>
                <a:lnTo>
                  <a:pt x="815022" y="66802"/>
                </a:lnTo>
                <a:lnTo>
                  <a:pt x="816038" y="58928"/>
                </a:lnTo>
                <a:lnTo>
                  <a:pt x="816038" y="52070"/>
                </a:lnTo>
                <a:lnTo>
                  <a:pt x="801560" y="13335"/>
                </a:lnTo>
                <a:lnTo>
                  <a:pt x="757872" y="0"/>
                </a:lnTo>
                <a:lnTo>
                  <a:pt x="754570" y="0"/>
                </a:lnTo>
                <a:lnTo>
                  <a:pt x="754570" y="9525"/>
                </a:lnTo>
                <a:lnTo>
                  <a:pt x="756475" y="9525"/>
                </a:lnTo>
                <a:lnTo>
                  <a:pt x="765022" y="10109"/>
                </a:lnTo>
                <a:lnTo>
                  <a:pt x="794194" y="39839"/>
                </a:lnTo>
                <a:lnTo>
                  <a:pt x="794829" y="49911"/>
                </a:lnTo>
                <a:lnTo>
                  <a:pt x="794829" y="55626"/>
                </a:lnTo>
                <a:lnTo>
                  <a:pt x="794067" y="62865"/>
                </a:lnTo>
                <a:lnTo>
                  <a:pt x="790765" y="79883"/>
                </a:lnTo>
                <a:lnTo>
                  <a:pt x="789876" y="85979"/>
                </a:lnTo>
                <a:lnTo>
                  <a:pt x="789876" y="96647"/>
                </a:lnTo>
                <a:lnTo>
                  <a:pt x="791908" y="102489"/>
                </a:lnTo>
                <a:lnTo>
                  <a:pt x="796099" y="106934"/>
                </a:lnTo>
                <a:lnTo>
                  <a:pt x="800290" y="111506"/>
                </a:lnTo>
                <a:lnTo>
                  <a:pt x="805243" y="114808"/>
                </a:lnTo>
                <a:lnTo>
                  <a:pt x="810958" y="116967"/>
                </a:lnTo>
                <a:lnTo>
                  <a:pt x="810958" y="119253"/>
                </a:lnTo>
                <a:lnTo>
                  <a:pt x="789876" y="139446"/>
                </a:lnTo>
                <a:lnTo>
                  <a:pt x="789876" y="150241"/>
                </a:lnTo>
                <a:lnTo>
                  <a:pt x="790765" y="156337"/>
                </a:lnTo>
                <a:lnTo>
                  <a:pt x="794067" y="173355"/>
                </a:lnTo>
                <a:lnTo>
                  <a:pt x="794829" y="180467"/>
                </a:lnTo>
                <a:lnTo>
                  <a:pt x="794829" y="186309"/>
                </a:lnTo>
                <a:lnTo>
                  <a:pt x="794194" y="196748"/>
                </a:lnTo>
                <a:lnTo>
                  <a:pt x="765022" y="226999"/>
                </a:lnTo>
                <a:lnTo>
                  <a:pt x="756475" y="227584"/>
                </a:lnTo>
                <a:lnTo>
                  <a:pt x="754570" y="227584"/>
                </a:lnTo>
                <a:lnTo>
                  <a:pt x="754570" y="236982"/>
                </a:lnTo>
                <a:lnTo>
                  <a:pt x="757872" y="236982"/>
                </a:lnTo>
                <a:lnTo>
                  <a:pt x="771537" y="236016"/>
                </a:lnTo>
                <a:lnTo>
                  <a:pt x="807885" y="216395"/>
                </a:lnTo>
                <a:lnTo>
                  <a:pt x="816038" y="184023"/>
                </a:lnTo>
                <a:lnTo>
                  <a:pt x="816038" y="177165"/>
                </a:lnTo>
                <a:lnTo>
                  <a:pt x="815022" y="169418"/>
                </a:lnTo>
                <a:lnTo>
                  <a:pt x="813117" y="160528"/>
                </a:lnTo>
                <a:lnTo>
                  <a:pt x="811085" y="151765"/>
                </a:lnTo>
                <a:lnTo>
                  <a:pt x="810196" y="145923"/>
                </a:lnTo>
                <a:lnTo>
                  <a:pt x="810196" y="137160"/>
                </a:lnTo>
                <a:lnTo>
                  <a:pt x="812101" y="132588"/>
                </a:lnTo>
                <a:lnTo>
                  <a:pt x="816038" y="128905"/>
                </a:lnTo>
                <a:lnTo>
                  <a:pt x="819975" y="125349"/>
                </a:lnTo>
                <a:lnTo>
                  <a:pt x="825944" y="123444"/>
                </a:lnTo>
                <a:lnTo>
                  <a:pt x="833945" y="123190"/>
                </a:lnTo>
                <a:lnTo>
                  <a:pt x="833945" y="113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71267" y="3310382"/>
            <a:ext cx="2338070" cy="237490"/>
          </a:xfrm>
          <a:custGeom>
            <a:avLst/>
            <a:gdLst/>
            <a:ahLst/>
            <a:cxnLst/>
            <a:rect l="l" t="t" r="r" b="b"/>
            <a:pathLst>
              <a:path w="2338070" h="237489">
                <a:moveTo>
                  <a:pt x="2261997" y="0"/>
                </a:moveTo>
                <a:lnTo>
                  <a:pt x="2258695" y="0"/>
                </a:lnTo>
                <a:lnTo>
                  <a:pt x="2258695" y="9525"/>
                </a:lnTo>
                <a:lnTo>
                  <a:pt x="2260599" y="9525"/>
                </a:lnTo>
                <a:lnTo>
                  <a:pt x="2269148" y="10098"/>
                </a:lnTo>
                <a:lnTo>
                  <a:pt x="2298330" y="39834"/>
                </a:lnTo>
                <a:lnTo>
                  <a:pt x="2298954" y="49910"/>
                </a:lnTo>
                <a:lnTo>
                  <a:pt x="2298954" y="55625"/>
                </a:lnTo>
                <a:lnTo>
                  <a:pt x="2298192" y="62864"/>
                </a:lnTo>
                <a:lnTo>
                  <a:pt x="2294890" y="79882"/>
                </a:lnTo>
                <a:lnTo>
                  <a:pt x="2294001" y="85978"/>
                </a:lnTo>
                <a:lnTo>
                  <a:pt x="2294001" y="96646"/>
                </a:lnTo>
                <a:lnTo>
                  <a:pt x="2296033" y="102488"/>
                </a:lnTo>
                <a:lnTo>
                  <a:pt x="2300223" y="106933"/>
                </a:lnTo>
                <a:lnTo>
                  <a:pt x="2304415" y="111505"/>
                </a:lnTo>
                <a:lnTo>
                  <a:pt x="2309368" y="114807"/>
                </a:lnTo>
                <a:lnTo>
                  <a:pt x="2315083" y="116966"/>
                </a:lnTo>
                <a:lnTo>
                  <a:pt x="2315083" y="119252"/>
                </a:lnTo>
                <a:lnTo>
                  <a:pt x="2294001" y="139445"/>
                </a:lnTo>
                <a:lnTo>
                  <a:pt x="2294001" y="150240"/>
                </a:lnTo>
                <a:lnTo>
                  <a:pt x="2294890" y="156337"/>
                </a:lnTo>
                <a:lnTo>
                  <a:pt x="2298192" y="173354"/>
                </a:lnTo>
                <a:lnTo>
                  <a:pt x="2298954" y="180466"/>
                </a:lnTo>
                <a:lnTo>
                  <a:pt x="2298954" y="186308"/>
                </a:lnTo>
                <a:lnTo>
                  <a:pt x="2298330" y="196736"/>
                </a:lnTo>
                <a:lnTo>
                  <a:pt x="2269148" y="226990"/>
                </a:lnTo>
                <a:lnTo>
                  <a:pt x="2260599" y="227583"/>
                </a:lnTo>
                <a:lnTo>
                  <a:pt x="2258695" y="227583"/>
                </a:lnTo>
                <a:lnTo>
                  <a:pt x="2258695" y="236981"/>
                </a:lnTo>
                <a:lnTo>
                  <a:pt x="2261997" y="236981"/>
                </a:lnTo>
                <a:lnTo>
                  <a:pt x="2275663" y="236005"/>
                </a:lnTo>
                <a:lnTo>
                  <a:pt x="2312019" y="216384"/>
                </a:lnTo>
                <a:lnTo>
                  <a:pt x="2320162" y="184022"/>
                </a:lnTo>
                <a:lnTo>
                  <a:pt x="2320162" y="177164"/>
                </a:lnTo>
                <a:lnTo>
                  <a:pt x="2319147" y="169417"/>
                </a:lnTo>
                <a:lnTo>
                  <a:pt x="2317242" y="160527"/>
                </a:lnTo>
                <a:lnTo>
                  <a:pt x="2315210" y="151764"/>
                </a:lnTo>
                <a:lnTo>
                  <a:pt x="2314321" y="145922"/>
                </a:lnTo>
                <a:lnTo>
                  <a:pt x="2314321" y="137159"/>
                </a:lnTo>
                <a:lnTo>
                  <a:pt x="2316226" y="132587"/>
                </a:lnTo>
                <a:lnTo>
                  <a:pt x="2320162" y="128904"/>
                </a:lnTo>
                <a:lnTo>
                  <a:pt x="2324099" y="125348"/>
                </a:lnTo>
                <a:lnTo>
                  <a:pt x="2330069" y="123443"/>
                </a:lnTo>
                <a:lnTo>
                  <a:pt x="2338070" y="123189"/>
                </a:lnTo>
                <a:lnTo>
                  <a:pt x="2338070" y="113029"/>
                </a:lnTo>
                <a:lnTo>
                  <a:pt x="2330069" y="112775"/>
                </a:lnTo>
                <a:lnTo>
                  <a:pt x="2324099" y="110870"/>
                </a:lnTo>
                <a:lnTo>
                  <a:pt x="2320162" y="107187"/>
                </a:lnTo>
                <a:lnTo>
                  <a:pt x="2316226" y="103631"/>
                </a:lnTo>
                <a:lnTo>
                  <a:pt x="2314321" y="98932"/>
                </a:lnTo>
                <a:lnTo>
                  <a:pt x="2314321" y="90296"/>
                </a:lnTo>
                <a:lnTo>
                  <a:pt x="2315210" y="84327"/>
                </a:lnTo>
                <a:lnTo>
                  <a:pt x="2317242" y="75564"/>
                </a:lnTo>
                <a:lnTo>
                  <a:pt x="2319147" y="66801"/>
                </a:lnTo>
                <a:lnTo>
                  <a:pt x="2320162" y="58927"/>
                </a:lnTo>
                <a:lnTo>
                  <a:pt x="2320162" y="52069"/>
                </a:lnTo>
                <a:lnTo>
                  <a:pt x="2305685" y="13334"/>
                </a:lnTo>
                <a:lnTo>
                  <a:pt x="2275663" y="1047"/>
                </a:lnTo>
                <a:lnTo>
                  <a:pt x="2261997" y="0"/>
                </a:lnTo>
                <a:close/>
              </a:path>
              <a:path w="2338070" h="237489">
                <a:moveTo>
                  <a:pt x="79248" y="0"/>
                </a:moveTo>
                <a:lnTo>
                  <a:pt x="75945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80" y="51942"/>
                </a:lnTo>
                <a:lnTo>
                  <a:pt x="17780" y="58800"/>
                </a:lnTo>
                <a:lnTo>
                  <a:pt x="18795" y="66675"/>
                </a:lnTo>
                <a:lnTo>
                  <a:pt x="20700" y="75437"/>
                </a:lnTo>
                <a:lnTo>
                  <a:pt x="22732" y="84200"/>
                </a:lnTo>
                <a:lnTo>
                  <a:pt x="23621" y="90169"/>
                </a:lnTo>
                <a:lnTo>
                  <a:pt x="23621" y="98805"/>
                </a:lnTo>
                <a:lnTo>
                  <a:pt x="21717" y="103504"/>
                </a:lnTo>
                <a:lnTo>
                  <a:pt x="17780" y="107060"/>
                </a:lnTo>
                <a:lnTo>
                  <a:pt x="13843" y="110743"/>
                </a:lnTo>
                <a:lnTo>
                  <a:pt x="7874" y="112648"/>
                </a:lnTo>
                <a:lnTo>
                  <a:pt x="0" y="112902"/>
                </a:lnTo>
                <a:lnTo>
                  <a:pt x="0" y="123062"/>
                </a:lnTo>
                <a:lnTo>
                  <a:pt x="23621" y="137032"/>
                </a:lnTo>
                <a:lnTo>
                  <a:pt x="23621" y="145795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5" y="169290"/>
                </a:lnTo>
                <a:lnTo>
                  <a:pt x="17780" y="177037"/>
                </a:lnTo>
                <a:lnTo>
                  <a:pt x="17780" y="183895"/>
                </a:lnTo>
                <a:lnTo>
                  <a:pt x="32257" y="223646"/>
                </a:lnTo>
                <a:lnTo>
                  <a:pt x="75945" y="236981"/>
                </a:lnTo>
                <a:lnTo>
                  <a:pt x="79248" y="236981"/>
                </a:lnTo>
                <a:lnTo>
                  <a:pt x="79248" y="227583"/>
                </a:lnTo>
                <a:lnTo>
                  <a:pt x="77343" y="227583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8" y="186181"/>
                </a:lnTo>
                <a:lnTo>
                  <a:pt x="38988" y="180339"/>
                </a:lnTo>
                <a:lnTo>
                  <a:pt x="39750" y="173227"/>
                </a:lnTo>
                <a:lnTo>
                  <a:pt x="43052" y="156209"/>
                </a:lnTo>
                <a:lnTo>
                  <a:pt x="43942" y="150113"/>
                </a:lnTo>
                <a:lnTo>
                  <a:pt x="43942" y="139318"/>
                </a:lnTo>
                <a:lnTo>
                  <a:pt x="41909" y="133603"/>
                </a:lnTo>
                <a:lnTo>
                  <a:pt x="37718" y="129031"/>
                </a:lnTo>
                <a:lnTo>
                  <a:pt x="33527" y="124587"/>
                </a:lnTo>
                <a:lnTo>
                  <a:pt x="28701" y="121284"/>
                </a:lnTo>
                <a:lnTo>
                  <a:pt x="22987" y="119125"/>
                </a:lnTo>
                <a:lnTo>
                  <a:pt x="22987" y="116839"/>
                </a:lnTo>
                <a:lnTo>
                  <a:pt x="28701" y="114680"/>
                </a:lnTo>
                <a:lnTo>
                  <a:pt x="33527" y="111378"/>
                </a:lnTo>
                <a:lnTo>
                  <a:pt x="37718" y="106806"/>
                </a:lnTo>
                <a:lnTo>
                  <a:pt x="41909" y="102362"/>
                </a:lnTo>
                <a:lnTo>
                  <a:pt x="43942" y="96519"/>
                </a:lnTo>
                <a:lnTo>
                  <a:pt x="43942" y="85851"/>
                </a:lnTo>
                <a:lnTo>
                  <a:pt x="43052" y="79755"/>
                </a:lnTo>
                <a:lnTo>
                  <a:pt x="39750" y="62737"/>
                </a:lnTo>
                <a:lnTo>
                  <a:pt x="38988" y="55498"/>
                </a:lnTo>
                <a:lnTo>
                  <a:pt x="38988" y="49783"/>
                </a:lnTo>
                <a:lnTo>
                  <a:pt x="39629" y="39780"/>
                </a:lnTo>
                <a:lnTo>
                  <a:pt x="68865" y="10098"/>
                </a:lnTo>
                <a:lnTo>
                  <a:pt x="77343" y="9525"/>
                </a:lnTo>
                <a:lnTo>
                  <a:pt x="79248" y="9525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805586" y="3234944"/>
            <a:ext cx="372554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65760" indent="-32766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365125" algn="l"/>
                <a:tab pos="365760" algn="l"/>
                <a:tab pos="1193165" algn="l"/>
                <a:tab pos="1553210" algn="l"/>
              </a:tabLst>
            </a:pP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…</a:t>
            </a:r>
            <a:r>
              <a:rPr dirty="0" sz="2000" spc="-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baseline="-15325" sz="2175" spc="187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1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1,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,</a:t>
            </a:r>
            <a:r>
              <a:rPr dirty="0" sz="2000" spc="-5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,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263738" y="3710178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20">
                <a:moveTo>
                  <a:pt x="218859" y="0"/>
                </a:moveTo>
                <a:lnTo>
                  <a:pt x="215557" y="9525"/>
                </a:lnTo>
                <a:lnTo>
                  <a:pt x="229177" y="15501"/>
                </a:lnTo>
                <a:lnTo>
                  <a:pt x="240893" y="23717"/>
                </a:lnTo>
                <a:lnTo>
                  <a:pt x="264704" y="61652"/>
                </a:lnTo>
                <a:lnTo>
                  <a:pt x="272580" y="116713"/>
                </a:lnTo>
                <a:lnTo>
                  <a:pt x="271701" y="137479"/>
                </a:lnTo>
                <a:lnTo>
                  <a:pt x="258610" y="188468"/>
                </a:lnTo>
                <a:lnTo>
                  <a:pt x="229320" y="220257"/>
                </a:lnTo>
                <a:lnTo>
                  <a:pt x="215938" y="226187"/>
                </a:lnTo>
                <a:lnTo>
                  <a:pt x="218859" y="235712"/>
                </a:lnTo>
                <a:lnTo>
                  <a:pt x="263954" y="208994"/>
                </a:lnTo>
                <a:lnTo>
                  <a:pt x="289201" y="159607"/>
                </a:lnTo>
                <a:lnTo>
                  <a:pt x="294043" y="117983"/>
                </a:lnTo>
                <a:lnTo>
                  <a:pt x="292828" y="96335"/>
                </a:lnTo>
                <a:lnTo>
                  <a:pt x="283113" y="57993"/>
                </a:lnTo>
                <a:lnTo>
                  <a:pt x="250974" y="15112"/>
                </a:lnTo>
                <a:lnTo>
                  <a:pt x="235982" y="6163"/>
                </a:lnTo>
                <a:lnTo>
                  <a:pt x="218859" y="0"/>
                </a:lnTo>
                <a:close/>
              </a:path>
              <a:path w="294640" h="236220">
                <a:moveTo>
                  <a:pt x="75222" y="0"/>
                </a:moveTo>
                <a:lnTo>
                  <a:pt x="30234" y="26824"/>
                </a:lnTo>
                <a:lnTo>
                  <a:pt x="4876" y="76342"/>
                </a:lnTo>
                <a:lnTo>
                  <a:pt x="0" y="117983"/>
                </a:lnTo>
                <a:lnTo>
                  <a:pt x="1218" y="139628"/>
                </a:lnTo>
                <a:lnTo>
                  <a:pt x="10908" y="177919"/>
                </a:lnTo>
                <a:lnTo>
                  <a:pt x="43043" y="220662"/>
                </a:lnTo>
                <a:lnTo>
                  <a:pt x="75222" y="235712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345"/>
                </a:lnTo>
                <a:lnTo>
                  <a:pt x="21501" y="116713"/>
                </a:lnTo>
                <a:lnTo>
                  <a:pt x="22380" y="96565"/>
                </a:lnTo>
                <a:lnTo>
                  <a:pt x="35471" y="46863"/>
                </a:lnTo>
                <a:lnTo>
                  <a:pt x="64903" y="15501"/>
                </a:lnTo>
                <a:lnTo>
                  <a:pt x="78524" y="9525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095754" y="37096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32101" y="3709669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033"/>
                </a:moveTo>
                <a:lnTo>
                  <a:pt x="75184" y="508"/>
                </a:lnTo>
                <a:lnTo>
                  <a:pt x="58051" y="6680"/>
                </a:lnTo>
                <a:lnTo>
                  <a:pt x="43065" y="15621"/>
                </a:lnTo>
                <a:lnTo>
                  <a:pt x="10922" y="58508"/>
                </a:lnTo>
                <a:lnTo>
                  <a:pt x="1206" y="96850"/>
                </a:lnTo>
                <a:lnTo>
                  <a:pt x="0" y="118491"/>
                </a:lnTo>
                <a:lnTo>
                  <a:pt x="1206" y="140144"/>
                </a:lnTo>
                <a:lnTo>
                  <a:pt x="10871" y="178435"/>
                </a:lnTo>
                <a:lnTo>
                  <a:pt x="43002" y="221183"/>
                </a:lnTo>
                <a:lnTo>
                  <a:pt x="75184" y="236220"/>
                </a:lnTo>
                <a:lnTo>
                  <a:pt x="78105" y="226695"/>
                </a:lnTo>
                <a:lnTo>
                  <a:pt x="64693" y="220776"/>
                </a:lnTo>
                <a:lnTo>
                  <a:pt x="53098" y="212509"/>
                </a:lnTo>
                <a:lnTo>
                  <a:pt x="29337" y="173863"/>
                </a:lnTo>
                <a:lnTo>
                  <a:pt x="21463" y="117221"/>
                </a:lnTo>
                <a:lnTo>
                  <a:pt x="22339" y="97078"/>
                </a:lnTo>
                <a:lnTo>
                  <a:pt x="35433" y="47371"/>
                </a:lnTo>
                <a:lnTo>
                  <a:pt x="64858" y="16014"/>
                </a:lnTo>
                <a:lnTo>
                  <a:pt x="78486" y="10033"/>
                </a:lnTo>
                <a:close/>
              </a:path>
              <a:path w="355600" h="237489">
                <a:moveTo>
                  <a:pt x="272669" y="118491"/>
                </a:moveTo>
                <a:lnTo>
                  <a:pt x="267804" y="76860"/>
                </a:lnTo>
                <a:lnTo>
                  <a:pt x="242468" y="27343"/>
                </a:lnTo>
                <a:lnTo>
                  <a:pt x="197485" y="508"/>
                </a:lnTo>
                <a:lnTo>
                  <a:pt x="194183" y="10033"/>
                </a:lnTo>
                <a:lnTo>
                  <a:pt x="207797" y="16014"/>
                </a:lnTo>
                <a:lnTo>
                  <a:pt x="219519" y="24231"/>
                </a:lnTo>
                <a:lnTo>
                  <a:pt x="243319" y="62166"/>
                </a:lnTo>
                <a:lnTo>
                  <a:pt x="251206" y="117221"/>
                </a:lnTo>
                <a:lnTo>
                  <a:pt x="250317" y="137998"/>
                </a:lnTo>
                <a:lnTo>
                  <a:pt x="237236" y="188976"/>
                </a:lnTo>
                <a:lnTo>
                  <a:pt x="207937" y="220776"/>
                </a:lnTo>
                <a:lnTo>
                  <a:pt x="194564" y="226695"/>
                </a:lnTo>
                <a:lnTo>
                  <a:pt x="197485" y="236220"/>
                </a:lnTo>
                <a:lnTo>
                  <a:pt x="242570" y="209511"/>
                </a:lnTo>
                <a:lnTo>
                  <a:pt x="267817" y="160121"/>
                </a:lnTo>
                <a:lnTo>
                  <a:pt x="271449" y="140144"/>
                </a:lnTo>
                <a:lnTo>
                  <a:pt x="272669" y="118491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3214877" y="3762247"/>
            <a:ext cx="3860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9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05586" y="3634232"/>
            <a:ext cx="264477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  <a:tab pos="843915" algn="l"/>
                <a:tab pos="1979930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=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baseline="2777" sz="3000" spc="292">
                <a:latin typeface="Cambria Math"/>
                <a:cs typeface="Cambria Math"/>
              </a:rPr>
              <a:t>σ</a:t>
            </a:r>
            <a:r>
              <a:rPr dirty="0" baseline="30651" sz="2175" spc="292">
                <a:latin typeface="Cambria Math"/>
                <a:cs typeface="Cambria Math"/>
              </a:rPr>
              <a:t>∞</a:t>
            </a:r>
            <a:endParaRPr baseline="30651" sz="2175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805809" y="3710178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5" y="0"/>
                </a:moveTo>
                <a:lnTo>
                  <a:pt x="384682" y="9525"/>
                </a:lnTo>
                <a:lnTo>
                  <a:pt x="398303" y="15501"/>
                </a:lnTo>
                <a:lnTo>
                  <a:pt x="410019" y="23717"/>
                </a:lnTo>
                <a:lnTo>
                  <a:pt x="433830" y="61652"/>
                </a:lnTo>
                <a:lnTo>
                  <a:pt x="441705" y="116713"/>
                </a:lnTo>
                <a:lnTo>
                  <a:pt x="440826" y="137479"/>
                </a:lnTo>
                <a:lnTo>
                  <a:pt x="427736" y="188468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5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8" y="117983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2"/>
                </a:lnTo>
                <a:lnTo>
                  <a:pt x="405108" y="6163"/>
                </a:lnTo>
                <a:lnTo>
                  <a:pt x="387985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593338" y="3634232"/>
            <a:ext cx="15792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52475" algn="l"/>
              </a:tabLst>
            </a:pP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4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</a:t>
            </a:r>
            <a:r>
              <a:rPr dirty="0" baseline="28735" sz="2175" spc="47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226177" y="3710178"/>
            <a:ext cx="3284220" cy="236220"/>
          </a:xfrm>
          <a:custGeom>
            <a:avLst/>
            <a:gdLst/>
            <a:ahLst/>
            <a:cxnLst/>
            <a:rect l="l" t="t" r="r" b="b"/>
            <a:pathLst>
              <a:path w="3284220" h="236220">
                <a:moveTo>
                  <a:pt x="3208908" y="0"/>
                </a:moveTo>
                <a:lnTo>
                  <a:pt x="3205606" y="9525"/>
                </a:lnTo>
                <a:lnTo>
                  <a:pt x="3219227" y="15501"/>
                </a:lnTo>
                <a:lnTo>
                  <a:pt x="3230943" y="23717"/>
                </a:lnTo>
                <a:lnTo>
                  <a:pt x="3254754" y="61652"/>
                </a:lnTo>
                <a:lnTo>
                  <a:pt x="3262629" y="116713"/>
                </a:lnTo>
                <a:lnTo>
                  <a:pt x="3261750" y="137479"/>
                </a:lnTo>
                <a:lnTo>
                  <a:pt x="3248659" y="188468"/>
                </a:lnTo>
                <a:lnTo>
                  <a:pt x="3219370" y="220257"/>
                </a:lnTo>
                <a:lnTo>
                  <a:pt x="3205988" y="226187"/>
                </a:lnTo>
                <a:lnTo>
                  <a:pt x="3208908" y="235712"/>
                </a:lnTo>
                <a:lnTo>
                  <a:pt x="3254003" y="208994"/>
                </a:lnTo>
                <a:lnTo>
                  <a:pt x="3279251" y="159607"/>
                </a:lnTo>
                <a:lnTo>
                  <a:pt x="3284093" y="117983"/>
                </a:lnTo>
                <a:lnTo>
                  <a:pt x="3282878" y="96335"/>
                </a:lnTo>
                <a:lnTo>
                  <a:pt x="3273163" y="57993"/>
                </a:lnTo>
                <a:lnTo>
                  <a:pt x="3241024" y="15112"/>
                </a:lnTo>
                <a:lnTo>
                  <a:pt x="3226032" y="6163"/>
                </a:lnTo>
                <a:lnTo>
                  <a:pt x="3208908" y="0"/>
                </a:lnTo>
                <a:close/>
              </a:path>
              <a:path w="3284220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258815" y="3634232"/>
            <a:ext cx="35731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344545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70">
                <a:latin typeface="Cambria Math"/>
                <a:cs typeface="Cambria Math"/>
              </a:rPr>
              <a:t>𝑧</a:t>
            </a:r>
            <a:r>
              <a:rPr dirty="0" baseline="32051" sz="1950" spc="104">
                <a:latin typeface="Cambria Math"/>
                <a:cs typeface="Cambria Math"/>
              </a:rPr>
              <a:t>0</a:t>
            </a:r>
            <a:r>
              <a:rPr dirty="0" baseline="32051" sz="195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35">
                <a:latin typeface="Cambria Math"/>
                <a:cs typeface="Cambria Math"/>
              </a:rPr>
              <a:t>𝑧</a:t>
            </a:r>
            <a:r>
              <a:rPr dirty="0" baseline="28735" sz="2175" spc="52">
                <a:latin typeface="Cambria Math"/>
                <a:cs typeface="Cambria Math"/>
              </a:rPr>
              <a:t>−1</a:t>
            </a:r>
            <a:r>
              <a:rPr dirty="0" baseline="2873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−2</a:t>
            </a:r>
            <a:r>
              <a:rPr dirty="0" baseline="28735" sz="2175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	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862948" y="3819652"/>
            <a:ext cx="563880" cy="17145"/>
          </a:xfrm>
          <a:custGeom>
            <a:avLst/>
            <a:gdLst/>
            <a:ahLst/>
            <a:cxnLst/>
            <a:rect l="l" t="t" r="r" b="b"/>
            <a:pathLst>
              <a:path w="563879" h="17145">
                <a:moveTo>
                  <a:pt x="563879" y="0"/>
                </a:moveTo>
                <a:lnTo>
                  <a:pt x="0" y="0"/>
                </a:lnTo>
                <a:lnTo>
                  <a:pt x="0" y="16764"/>
                </a:lnTo>
                <a:lnTo>
                  <a:pt x="563879" y="16764"/>
                </a:lnTo>
                <a:lnTo>
                  <a:pt x="563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9078594" y="3553459"/>
            <a:ext cx="1333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826118" y="3830827"/>
            <a:ext cx="63373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1−𝑧</a:t>
            </a:r>
            <a:r>
              <a:rPr dirty="0" baseline="20833" sz="1800" spc="60">
                <a:latin typeface="Cambria Math"/>
                <a:cs typeface="Cambria Math"/>
              </a:rPr>
              <a:t>−1</a:t>
            </a:r>
            <a:endParaRPr baseline="20833" sz="18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485503" y="3634232"/>
            <a:ext cx="215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9757536" y="3819652"/>
            <a:ext cx="346075" cy="17145"/>
          </a:xfrm>
          <a:custGeom>
            <a:avLst/>
            <a:gdLst/>
            <a:ahLst/>
            <a:cxnLst/>
            <a:rect l="l" t="t" r="r" b="b"/>
            <a:pathLst>
              <a:path w="346075" h="17145">
                <a:moveTo>
                  <a:pt x="345948" y="0"/>
                </a:moveTo>
                <a:lnTo>
                  <a:pt x="0" y="0"/>
                </a:lnTo>
                <a:lnTo>
                  <a:pt x="0" y="16764"/>
                </a:lnTo>
                <a:lnTo>
                  <a:pt x="345948" y="16764"/>
                </a:lnTo>
                <a:lnTo>
                  <a:pt x="3459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9868027" y="3553459"/>
            <a:ext cx="1238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5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746106" y="3830827"/>
            <a:ext cx="37274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90">
                <a:latin typeface="Cambria Math"/>
                <a:cs typeface="Cambria Math"/>
              </a:rPr>
              <a:t>𝑧</a:t>
            </a:r>
            <a:r>
              <a:rPr dirty="0" sz="1450" spc="-20">
                <a:latin typeface="Cambria Math"/>
                <a:cs typeface="Cambria Math"/>
              </a:rPr>
              <a:t>−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668016" y="4076191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6" y="0"/>
                </a:moveTo>
                <a:lnTo>
                  <a:pt x="0" y="0"/>
                </a:lnTo>
                <a:lnTo>
                  <a:pt x="0" y="231266"/>
                </a:lnTo>
                <a:lnTo>
                  <a:pt x="19176" y="231266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459227" y="4076191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7" y="0"/>
                </a:moveTo>
                <a:lnTo>
                  <a:pt x="0" y="0"/>
                </a:lnTo>
                <a:lnTo>
                  <a:pt x="0" y="231266"/>
                </a:lnTo>
                <a:lnTo>
                  <a:pt x="19177" y="231266"/>
                </a:lnTo>
                <a:lnTo>
                  <a:pt x="191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903473" y="4752213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30"/>
                </a:lnTo>
                <a:lnTo>
                  <a:pt x="249662" y="18504"/>
                </a:lnTo>
                <a:lnTo>
                  <a:pt x="263715" y="28305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6" y="270891"/>
                </a:lnTo>
                <a:lnTo>
                  <a:pt x="237362" y="282320"/>
                </a:lnTo>
                <a:lnTo>
                  <a:pt x="275859" y="264239"/>
                </a:lnTo>
                <a:lnTo>
                  <a:pt x="304164" y="232918"/>
                </a:lnTo>
                <a:lnTo>
                  <a:pt x="321595" y="191071"/>
                </a:lnTo>
                <a:lnTo>
                  <a:pt x="327406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0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84008" y="5133085"/>
            <a:ext cx="823594" cy="237490"/>
          </a:xfrm>
          <a:custGeom>
            <a:avLst/>
            <a:gdLst/>
            <a:ahLst/>
            <a:cxnLst/>
            <a:rect l="l" t="t" r="r" b="b"/>
            <a:pathLst>
              <a:path w="823594" h="237489">
                <a:moveTo>
                  <a:pt x="79286" y="0"/>
                </a:moveTo>
                <a:lnTo>
                  <a:pt x="76060" y="0"/>
                </a:lnTo>
                <a:lnTo>
                  <a:pt x="62369" y="1054"/>
                </a:lnTo>
                <a:lnTo>
                  <a:pt x="26035" y="20612"/>
                </a:lnTo>
                <a:lnTo>
                  <a:pt x="17894" y="51943"/>
                </a:lnTo>
                <a:lnTo>
                  <a:pt x="17894" y="58801"/>
                </a:lnTo>
                <a:lnTo>
                  <a:pt x="18872" y="66675"/>
                </a:lnTo>
                <a:lnTo>
                  <a:pt x="22771" y="84201"/>
                </a:lnTo>
                <a:lnTo>
                  <a:pt x="23736" y="90170"/>
                </a:lnTo>
                <a:lnTo>
                  <a:pt x="23736" y="98818"/>
                </a:lnTo>
                <a:lnTo>
                  <a:pt x="21767" y="103505"/>
                </a:lnTo>
                <a:lnTo>
                  <a:pt x="17843" y="107061"/>
                </a:lnTo>
                <a:lnTo>
                  <a:pt x="13906" y="110744"/>
                </a:lnTo>
                <a:lnTo>
                  <a:pt x="7962" y="112649"/>
                </a:lnTo>
                <a:lnTo>
                  <a:pt x="0" y="112903"/>
                </a:lnTo>
                <a:lnTo>
                  <a:pt x="0" y="123063"/>
                </a:lnTo>
                <a:lnTo>
                  <a:pt x="23736" y="137033"/>
                </a:lnTo>
                <a:lnTo>
                  <a:pt x="23736" y="145796"/>
                </a:lnTo>
                <a:lnTo>
                  <a:pt x="22771" y="151638"/>
                </a:lnTo>
                <a:lnTo>
                  <a:pt x="20815" y="160401"/>
                </a:lnTo>
                <a:lnTo>
                  <a:pt x="18872" y="169291"/>
                </a:lnTo>
                <a:lnTo>
                  <a:pt x="17894" y="177038"/>
                </a:lnTo>
                <a:lnTo>
                  <a:pt x="17894" y="183896"/>
                </a:lnTo>
                <a:lnTo>
                  <a:pt x="32372" y="223647"/>
                </a:lnTo>
                <a:lnTo>
                  <a:pt x="76060" y="236982"/>
                </a:lnTo>
                <a:lnTo>
                  <a:pt x="79286" y="236982"/>
                </a:lnTo>
                <a:lnTo>
                  <a:pt x="79286" y="227584"/>
                </a:lnTo>
                <a:lnTo>
                  <a:pt x="77419" y="227584"/>
                </a:lnTo>
                <a:lnTo>
                  <a:pt x="68897" y="226999"/>
                </a:lnTo>
                <a:lnTo>
                  <a:pt x="39662" y="196684"/>
                </a:lnTo>
                <a:lnTo>
                  <a:pt x="39027" y="186182"/>
                </a:lnTo>
                <a:lnTo>
                  <a:pt x="39027" y="180340"/>
                </a:lnTo>
                <a:lnTo>
                  <a:pt x="39852" y="173228"/>
                </a:lnTo>
                <a:lnTo>
                  <a:pt x="43167" y="156210"/>
                </a:lnTo>
                <a:lnTo>
                  <a:pt x="43992" y="150114"/>
                </a:lnTo>
                <a:lnTo>
                  <a:pt x="43992" y="139319"/>
                </a:lnTo>
                <a:lnTo>
                  <a:pt x="41922" y="133604"/>
                </a:lnTo>
                <a:lnTo>
                  <a:pt x="37782" y="129032"/>
                </a:lnTo>
                <a:lnTo>
                  <a:pt x="33642" y="124587"/>
                </a:lnTo>
                <a:lnTo>
                  <a:pt x="28714" y="121285"/>
                </a:lnTo>
                <a:lnTo>
                  <a:pt x="22999" y="119126"/>
                </a:lnTo>
                <a:lnTo>
                  <a:pt x="22999" y="116840"/>
                </a:lnTo>
                <a:lnTo>
                  <a:pt x="28714" y="114681"/>
                </a:lnTo>
                <a:lnTo>
                  <a:pt x="33642" y="111379"/>
                </a:lnTo>
                <a:lnTo>
                  <a:pt x="37782" y="106807"/>
                </a:lnTo>
                <a:lnTo>
                  <a:pt x="41922" y="102362"/>
                </a:lnTo>
                <a:lnTo>
                  <a:pt x="43992" y="96520"/>
                </a:lnTo>
                <a:lnTo>
                  <a:pt x="43992" y="85852"/>
                </a:lnTo>
                <a:lnTo>
                  <a:pt x="43167" y="79768"/>
                </a:lnTo>
                <a:lnTo>
                  <a:pt x="39852" y="62738"/>
                </a:lnTo>
                <a:lnTo>
                  <a:pt x="39027" y="55499"/>
                </a:lnTo>
                <a:lnTo>
                  <a:pt x="39027" y="49784"/>
                </a:lnTo>
                <a:lnTo>
                  <a:pt x="39662" y="39789"/>
                </a:lnTo>
                <a:lnTo>
                  <a:pt x="68897" y="10109"/>
                </a:lnTo>
                <a:lnTo>
                  <a:pt x="77419" y="9525"/>
                </a:lnTo>
                <a:lnTo>
                  <a:pt x="79286" y="9525"/>
                </a:lnTo>
                <a:lnTo>
                  <a:pt x="79286" y="0"/>
                </a:lnTo>
                <a:close/>
              </a:path>
              <a:path w="823594" h="237489">
                <a:moveTo>
                  <a:pt x="329882" y="10033"/>
                </a:moveTo>
                <a:lnTo>
                  <a:pt x="326580" y="508"/>
                </a:lnTo>
                <a:lnTo>
                  <a:pt x="309448" y="6680"/>
                </a:lnTo>
                <a:lnTo>
                  <a:pt x="294462" y="15621"/>
                </a:lnTo>
                <a:lnTo>
                  <a:pt x="262318" y="58508"/>
                </a:lnTo>
                <a:lnTo>
                  <a:pt x="252603" y="96850"/>
                </a:lnTo>
                <a:lnTo>
                  <a:pt x="251396" y="118491"/>
                </a:lnTo>
                <a:lnTo>
                  <a:pt x="252603" y="140144"/>
                </a:lnTo>
                <a:lnTo>
                  <a:pt x="262267" y="178435"/>
                </a:lnTo>
                <a:lnTo>
                  <a:pt x="294398" y="221170"/>
                </a:lnTo>
                <a:lnTo>
                  <a:pt x="326580" y="236220"/>
                </a:lnTo>
                <a:lnTo>
                  <a:pt x="329501" y="226695"/>
                </a:lnTo>
                <a:lnTo>
                  <a:pt x="316090" y="220776"/>
                </a:lnTo>
                <a:lnTo>
                  <a:pt x="304495" y="212509"/>
                </a:lnTo>
                <a:lnTo>
                  <a:pt x="280733" y="173863"/>
                </a:lnTo>
                <a:lnTo>
                  <a:pt x="272859" y="117221"/>
                </a:lnTo>
                <a:lnTo>
                  <a:pt x="273735" y="97078"/>
                </a:lnTo>
                <a:lnTo>
                  <a:pt x="286829" y="47371"/>
                </a:lnTo>
                <a:lnTo>
                  <a:pt x="316255" y="16014"/>
                </a:lnTo>
                <a:lnTo>
                  <a:pt x="329882" y="10033"/>
                </a:lnTo>
                <a:close/>
              </a:path>
              <a:path w="823594" h="237489">
                <a:moveTo>
                  <a:pt x="714565" y="118491"/>
                </a:moveTo>
                <a:lnTo>
                  <a:pt x="709701" y="76860"/>
                </a:lnTo>
                <a:lnTo>
                  <a:pt x="684364" y="27343"/>
                </a:lnTo>
                <a:lnTo>
                  <a:pt x="639381" y="508"/>
                </a:lnTo>
                <a:lnTo>
                  <a:pt x="636079" y="10033"/>
                </a:lnTo>
                <a:lnTo>
                  <a:pt x="649693" y="16014"/>
                </a:lnTo>
                <a:lnTo>
                  <a:pt x="661416" y="24231"/>
                </a:lnTo>
                <a:lnTo>
                  <a:pt x="685215" y="62166"/>
                </a:lnTo>
                <a:lnTo>
                  <a:pt x="693102" y="117221"/>
                </a:lnTo>
                <a:lnTo>
                  <a:pt x="692213" y="137998"/>
                </a:lnTo>
                <a:lnTo>
                  <a:pt x="679132" y="188976"/>
                </a:lnTo>
                <a:lnTo>
                  <a:pt x="649833" y="220776"/>
                </a:lnTo>
                <a:lnTo>
                  <a:pt x="636460" y="226695"/>
                </a:lnTo>
                <a:lnTo>
                  <a:pt x="639381" y="236220"/>
                </a:lnTo>
                <a:lnTo>
                  <a:pt x="684466" y="209511"/>
                </a:lnTo>
                <a:lnTo>
                  <a:pt x="709714" y="160121"/>
                </a:lnTo>
                <a:lnTo>
                  <a:pt x="713346" y="140144"/>
                </a:lnTo>
                <a:lnTo>
                  <a:pt x="714565" y="118491"/>
                </a:lnTo>
                <a:close/>
              </a:path>
              <a:path w="823594" h="237489">
                <a:moveTo>
                  <a:pt x="823277" y="113030"/>
                </a:moveTo>
                <a:lnTo>
                  <a:pt x="815276" y="112776"/>
                </a:lnTo>
                <a:lnTo>
                  <a:pt x="809307" y="110871"/>
                </a:lnTo>
                <a:lnTo>
                  <a:pt x="805370" y="107188"/>
                </a:lnTo>
                <a:lnTo>
                  <a:pt x="801433" y="103632"/>
                </a:lnTo>
                <a:lnTo>
                  <a:pt x="799528" y="98933"/>
                </a:lnTo>
                <a:lnTo>
                  <a:pt x="799528" y="90297"/>
                </a:lnTo>
                <a:lnTo>
                  <a:pt x="800417" y="84328"/>
                </a:lnTo>
                <a:lnTo>
                  <a:pt x="802449" y="75565"/>
                </a:lnTo>
                <a:lnTo>
                  <a:pt x="804354" y="66802"/>
                </a:lnTo>
                <a:lnTo>
                  <a:pt x="805370" y="58928"/>
                </a:lnTo>
                <a:lnTo>
                  <a:pt x="805370" y="52070"/>
                </a:lnTo>
                <a:lnTo>
                  <a:pt x="790892" y="13335"/>
                </a:lnTo>
                <a:lnTo>
                  <a:pt x="747204" y="0"/>
                </a:lnTo>
                <a:lnTo>
                  <a:pt x="743902" y="0"/>
                </a:lnTo>
                <a:lnTo>
                  <a:pt x="743902" y="9525"/>
                </a:lnTo>
                <a:lnTo>
                  <a:pt x="745807" y="9525"/>
                </a:lnTo>
                <a:lnTo>
                  <a:pt x="754354" y="10109"/>
                </a:lnTo>
                <a:lnTo>
                  <a:pt x="783526" y="39839"/>
                </a:lnTo>
                <a:lnTo>
                  <a:pt x="784161" y="49911"/>
                </a:lnTo>
                <a:lnTo>
                  <a:pt x="784161" y="55626"/>
                </a:lnTo>
                <a:lnTo>
                  <a:pt x="783399" y="62865"/>
                </a:lnTo>
                <a:lnTo>
                  <a:pt x="780097" y="79883"/>
                </a:lnTo>
                <a:lnTo>
                  <a:pt x="779208" y="85979"/>
                </a:lnTo>
                <a:lnTo>
                  <a:pt x="779208" y="96647"/>
                </a:lnTo>
                <a:lnTo>
                  <a:pt x="781240" y="102489"/>
                </a:lnTo>
                <a:lnTo>
                  <a:pt x="785431" y="106934"/>
                </a:lnTo>
                <a:lnTo>
                  <a:pt x="789622" y="111506"/>
                </a:lnTo>
                <a:lnTo>
                  <a:pt x="794575" y="114808"/>
                </a:lnTo>
                <a:lnTo>
                  <a:pt x="800290" y="116967"/>
                </a:lnTo>
                <a:lnTo>
                  <a:pt x="800290" y="119253"/>
                </a:lnTo>
                <a:lnTo>
                  <a:pt x="779208" y="139446"/>
                </a:lnTo>
                <a:lnTo>
                  <a:pt x="779208" y="150241"/>
                </a:lnTo>
                <a:lnTo>
                  <a:pt x="780097" y="156337"/>
                </a:lnTo>
                <a:lnTo>
                  <a:pt x="783399" y="173355"/>
                </a:lnTo>
                <a:lnTo>
                  <a:pt x="784161" y="180467"/>
                </a:lnTo>
                <a:lnTo>
                  <a:pt x="784161" y="186309"/>
                </a:lnTo>
                <a:lnTo>
                  <a:pt x="783526" y="196748"/>
                </a:lnTo>
                <a:lnTo>
                  <a:pt x="754354" y="226999"/>
                </a:lnTo>
                <a:lnTo>
                  <a:pt x="745807" y="227584"/>
                </a:lnTo>
                <a:lnTo>
                  <a:pt x="743902" y="227584"/>
                </a:lnTo>
                <a:lnTo>
                  <a:pt x="743902" y="236982"/>
                </a:lnTo>
                <a:lnTo>
                  <a:pt x="747204" y="236982"/>
                </a:lnTo>
                <a:lnTo>
                  <a:pt x="760869" y="236016"/>
                </a:lnTo>
                <a:lnTo>
                  <a:pt x="797217" y="216395"/>
                </a:lnTo>
                <a:lnTo>
                  <a:pt x="805370" y="184023"/>
                </a:lnTo>
                <a:lnTo>
                  <a:pt x="805370" y="177165"/>
                </a:lnTo>
                <a:lnTo>
                  <a:pt x="804354" y="169418"/>
                </a:lnTo>
                <a:lnTo>
                  <a:pt x="802449" y="160528"/>
                </a:lnTo>
                <a:lnTo>
                  <a:pt x="800417" y="151765"/>
                </a:lnTo>
                <a:lnTo>
                  <a:pt x="799528" y="145923"/>
                </a:lnTo>
                <a:lnTo>
                  <a:pt x="799528" y="137160"/>
                </a:lnTo>
                <a:lnTo>
                  <a:pt x="801433" y="132588"/>
                </a:lnTo>
                <a:lnTo>
                  <a:pt x="805370" y="128905"/>
                </a:lnTo>
                <a:lnTo>
                  <a:pt x="809307" y="125349"/>
                </a:lnTo>
                <a:lnTo>
                  <a:pt x="815276" y="123444"/>
                </a:lnTo>
                <a:lnTo>
                  <a:pt x="823277" y="123190"/>
                </a:lnTo>
                <a:lnTo>
                  <a:pt x="823277" y="113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62123" y="5133085"/>
            <a:ext cx="2242185" cy="237490"/>
          </a:xfrm>
          <a:custGeom>
            <a:avLst/>
            <a:gdLst/>
            <a:ahLst/>
            <a:cxnLst/>
            <a:rect l="l" t="t" r="r" b="b"/>
            <a:pathLst>
              <a:path w="2242185" h="237489">
                <a:moveTo>
                  <a:pt x="2165985" y="0"/>
                </a:moveTo>
                <a:lnTo>
                  <a:pt x="2162683" y="0"/>
                </a:lnTo>
                <a:lnTo>
                  <a:pt x="2162683" y="9525"/>
                </a:lnTo>
                <a:lnTo>
                  <a:pt x="2164588" y="9525"/>
                </a:lnTo>
                <a:lnTo>
                  <a:pt x="2173136" y="10098"/>
                </a:lnTo>
                <a:lnTo>
                  <a:pt x="2202318" y="39834"/>
                </a:lnTo>
                <a:lnTo>
                  <a:pt x="2202941" y="49911"/>
                </a:lnTo>
                <a:lnTo>
                  <a:pt x="2202941" y="55625"/>
                </a:lnTo>
                <a:lnTo>
                  <a:pt x="2202179" y="62864"/>
                </a:lnTo>
                <a:lnTo>
                  <a:pt x="2198878" y="79882"/>
                </a:lnTo>
                <a:lnTo>
                  <a:pt x="2197989" y="85978"/>
                </a:lnTo>
                <a:lnTo>
                  <a:pt x="2197989" y="96646"/>
                </a:lnTo>
                <a:lnTo>
                  <a:pt x="2200021" y="102488"/>
                </a:lnTo>
                <a:lnTo>
                  <a:pt x="2204212" y="106933"/>
                </a:lnTo>
                <a:lnTo>
                  <a:pt x="2208403" y="111505"/>
                </a:lnTo>
                <a:lnTo>
                  <a:pt x="2213355" y="114807"/>
                </a:lnTo>
                <a:lnTo>
                  <a:pt x="2219071" y="116966"/>
                </a:lnTo>
                <a:lnTo>
                  <a:pt x="2219071" y="119252"/>
                </a:lnTo>
                <a:lnTo>
                  <a:pt x="2197989" y="139445"/>
                </a:lnTo>
                <a:lnTo>
                  <a:pt x="2197989" y="150240"/>
                </a:lnTo>
                <a:lnTo>
                  <a:pt x="2198878" y="156336"/>
                </a:lnTo>
                <a:lnTo>
                  <a:pt x="2202179" y="173354"/>
                </a:lnTo>
                <a:lnTo>
                  <a:pt x="2202941" y="180466"/>
                </a:lnTo>
                <a:lnTo>
                  <a:pt x="2202941" y="186308"/>
                </a:lnTo>
                <a:lnTo>
                  <a:pt x="2202318" y="196736"/>
                </a:lnTo>
                <a:lnTo>
                  <a:pt x="2173136" y="226990"/>
                </a:lnTo>
                <a:lnTo>
                  <a:pt x="2164588" y="227583"/>
                </a:lnTo>
                <a:lnTo>
                  <a:pt x="2162683" y="227583"/>
                </a:lnTo>
                <a:lnTo>
                  <a:pt x="2162683" y="236981"/>
                </a:lnTo>
                <a:lnTo>
                  <a:pt x="2165985" y="236981"/>
                </a:lnTo>
                <a:lnTo>
                  <a:pt x="2179651" y="236005"/>
                </a:lnTo>
                <a:lnTo>
                  <a:pt x="2216007" y="216384"/>
                </a:lnTo>
                <a:lnTo>
                  <a:pt x="2224151" y="184022"/>
                </a:lnTo>
                <a:lnTo>
                  <a:pt x="2224151" y="177164"/>
                </a:lnTo>
                <a:lnTo>
                  <a:pt x="2223135" y="169417"/>
                </a:lnTo>
                <a:lnTo>
                  <a:pt x="2221229" y="160527"/>
                </a:lnTo>
                <a:lnTo>
                  <a:pt x="2219198" y="151764"/>
                </a:lnTo>
                <a:lnTo>
                  <a:pt x="2218309" y="145922"/>
                </a:lnTo>
                <a:lnTo>
                  <a:pt x="2218309" y="137159"/>
                </a:lnTo>
                <a:lnTo>
                  <a:pt x="2220214" y="132587"/>
                </a:lnTo>
                <a:lnTo>
                  <a:pt x="2224151" y="128904"/>
                </a:lnTo>
                <a:lnTo>
                  <a:pt x="2228088" y="125348"/>
                </a:lnTo>
                <a:lnTo>
                  <a:pt x="2234056" y="123443"/>
                </a:lnTo>
                <a:lnTo>
                  <a:pt x="2242058" y="123189"/>
                </a:lnTo>
                <a:lnTo>
                  <a:pt x="2242058" y="113029"/>
                </a:lnTo>
                <a:lnTo>
                  <a:pt x="2234056" y="112775"/>
                </a:lnTo>
                <a:lnTo>
                  <a:pt x="2228088" y="110870"/>
                </a:lnTo>
                <a:lnTo>
                  <a:pt x="2224151" y="107187"/>
                </a:lnTo>
                <a:lnTo>
                  <a:pt x="2220214" y="103631"/>
                </a:lnTo>
                <a:lnTo>
                  <a:pt x="2218309" y="98932"/>
                </a:lnTo>
                <a:lnTo>
                  <a:pt x="2218309" y="90296"/>
                </a:lnTo>
                <a:lnTo>
                  <a:pt x="2219198" y="84327"/>
                </a:lnTo>
                <a:lnTo>
                  <a:pt x="2221229" y="75564"/>
                </a:lnTo>
                <a:lnTo>
                  <a:pt x="2223135" y="66801"/>
                </a:lnTo>
                <a:lnTo>
                  <a:pt x="2224151" y="58927"/>
                </a:lnTo>
                <a:lnTo>
                  <a:pt x="2224151" y="52069"/>
                </a:lnTo>
                <a:lnTo>
                  <a:pt x="2209673" y="13334"/>
                </a:lnTo>
                <a:lnTo>
                  <a:pt x="2179651" y="1047"/>
                </a:lnTo>
                <a:lnTo>
                  <a:pt x="2165985" y="0"/>
                </a:lnTo>
                <a:close/>
              </a:path>
              <a:path w="2242185" h="237489">
                <a:moveTo>
                  <a:pt x="79248" y="0"/>
                </a:moveTo>
                <a:lnTo>
                  <a:pt x="75945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80" y="51943"/>
                </a:lnTo>
                <a:lnTo>
                  <a:pt x="17780" y="58800"/>
                </a:lnTo>
                <a:lnTo>
                  <a:pt x="18795" y="66675"/>
                </a:lnTo>
                <a:lnTo>
                  <a:pt x="20700" y="75437"/>
                </a:lnTo>
                <a:lnTo>
                  <a:pt x="22732" y="84200"/>
                </a:lnTo>
                <a:lnTo>
                  <a:pt x="23621" y="90169"/>
                </a:lnTo>
                <a:lnTo>
                  <a:pt x="23621" y="98806"/>
                </a:lnTo>
                <a:lnTo>
                  <a:pt x="21717" y="103504"/>
                </a:lnTo>
                <a:lnTo>
                  <a:pt x="17780" y="107060"/>
                </a:lnTo>
                <a:lnTo>
                  <a:pt x="13843" y="110743"/>
                </a:lnTo>
                <a:lnTo>
                  <a:pt x="7874" y="112648"/>
                </a:lnTo>
                <a:lnTo>
                  <a:pt x="0" y="112902"/>
                </a:lnTo>
                <a:lnTo>
                  <a:pt x="0" y="123062"/>
                </a:lnTo>
                <a:lnTo>
                  <a:pt x="23621" y="137032"/>
                </a:lnTo>
                <a:lnTo>
                  <a:pt x="23621" y="145795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5" y="169290"/>
                </a:lnTo>
                <a:lnTo>
                  <a:pt x="17780" y="177037"/>
                </a:lnTo>
                <a:lnTo>
                  <a:pt x="17780" y="183895"/>
                </a:lnTo>
                <a:lnTo>
                  <a:pt x="32257" y="223647"/>
                </a:lnTo>
                <a:lnTo>
                  <a:pt x="75945" y="236981"/>
                </a:lnTo>
                <a:lnTo>
                  <a:pt x="79248" y="236981"/>
                </a:lnTo>
                <a:lnTo>
                  <a:pt x="79248" y="227583"/>
                </a:lnTo>
                <a:lnTo>
                  <a:pt x="77343" y="227583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8" y="186181"/>
                </a:lnTo>
                <a:lnTo>
                  <a:pt x="38988" y="180339"/>
                </a:lnTo>
                <a:lnTo>
                  <a:pt x="39750" y="173227"/>
                </a:lnTo>
                <a:lnTo>
                  <a:pt x="43052" y="156209"/>
                </a:lnTo>
                <a:lnTo>
                  <a:pt x="43942" y="150113"/>
                </a:lnTo>
                <a:lnTo>
                  <a:pt x="43942" y="139319"/>
                </a:lnTo>
                <a:lnTo>
                  <a:pt x="41909" y="133603"/>
                </a:lnTo>
                <a:lnTo>
                  <a:pt x="37718" y="129031"/>
                </a:lnTo>
                <a:lnTo>
                  <a:pt x="33527" y="124586"/>
                </a:lnTo>
                <a:lnTo>
                  <a:pt x="28701" y="121284"/>
                </a:lnTo>
                <a:lnTo>
                  <a:pt x="22987" y="119125"/>
                </a:lnTo>
                <a:lnTo>
                  <a:pt x="22987" y="116839"/>
                </a:lnTo>
                <a:lnTo>
                  <a:pt x="28701" y="114680"/>
                </a:lnTo>
                <a:lnTo>
                  <a:pt x="33527" y="111378"/>
                </a:lnTo>
                <a:lnTo>
                  <a:pt x="37718" y="106806"/>
                </a:lnTo>
                <a:lnTo>
                  <a:pt x="41909" y="102361"/>
                </a:lnTo>
                <a:lnTo>
                  <a:pt x="43942" y="96519"/>
                </a:lnTo>
                <a:lnTo>
                  <a:pt x="43942" y="85851"/>
                </a:lnTo>
                <a:lnTo>
                  <a:pt x="43052" y="79756"/>
                </a:lnTo>
                <a:lnTo>
                  <a:pt x="39750" y="62737"/>
                </a:lnTo>
                <a:lnTo>
                  <a:pt x="38988" y="55499"/>
                </a:lnTo>
                <a:lnTo>
                  <a:pt x="38988" y="49783"/>
                </a:lnTo>
                <a:lnTo>
                  <a:pt x="39629" y="39780"/>
                </a:lnTo>
                <a:lnTo>
                  <a:pt x="68865" y="10098"/>
                </a:lnTo>
                <a:lnTo>
                  <a:pt x="77343" y="9525"/>
                </a:lnTo>
                <a:lnTo>
                  <a:pt x="79248" y="9525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361086" y="3998467"/>
            <a:ext cx="4548505" cy="1390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112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710565" algn="l"/>
                <a:tab pos="711200" algn="l"/>
                <a:tab pos="2148205" algn="l"/>
                <a:tab pos="2425700" algn="l"/>
              </a:tabLst>
            </a:pPr>
            <a:r>
              <a:rPr dirty="0" sz="2000" spc="-15">
                <a:latin typeface="Calibri"/>
                <a:cs typeface="Calibri"/>
              </a:rPr>
              <a:t>Converge </a:t>
            </a:r>
            <a:r>
              <a:rPr dirty="0" sz="2000">
                <a:latin typeface="Cambria Math"/>
                <a:cs typeface="Cambria Math"/>
              </a:rPr>
              <a:t>⇔	𝑧	&lt;</a:t>
            </a:r>
            <a:r>
              <a:rPr dirty="0" sz="2000" spc="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400">
              <a:latin typeface="Cambria Math"/>
              <a:cs typeface="Cambria Math"/>
            </a:endParaRPr>
          </a:p>
          <a:p>
            <a:pPr marL="254000" indent="-228600">
              <a:lnSpc>
                <a:spcPct val="100000"/>
              </a:lnSpc>
              <a:buFont typeface="Arial"/>
              <a:buChar char="•"/>
              <a:tabLst>
                <a:tab pos="254000" algn="l"/>
                <a:tab pos="2642235" algn="l"/>
                <a:tab pos="2981960" algn="l"/>
                <a:tab pos="3636010" algn="l"/>
              </a:tabLst>
            </a:pPr>
            <a:r>
              <a:rPr dirty="0" sz="2400" b="1">
                <a:latin typeface="Calibri"/>
                <a:cs typeface="Calibri"/>
              </a:rPr>
              <a:t>Rampa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unitaria</a:t>
            </a:r>
            <a:r>
              <a:rPr dirty="0" sz="2400" spc="-5">
                <a:latin typeface="Calibri"/>
                <a:cs typeface="Calibri"/>
              </a:rPr>
              <a:t>: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𝑡,	</a:t>
            </a:r>
            <a:r>
              <a:rPr dirty="0" sz="2400">
                <a:latin typeface="Cambria Math"/>
                <a:cs typeface="Cambria Math"/>
              </a:rPr>
              <a:t>∀𝑡</a:t>
            </a:r>
            <a:r>
              <a:rPr dirty="0" sz="2400" spc="1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≥</a:t>
            </a:r>
            <a:r>
              <a:rPr dirty="0" sz="2400" spc="9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0</a:t>
            </a:r>
            <a:endParaRPr sz="2400">
              <a:latin typeface="Cambria Math"/>
              <a:cs typeface="Cambria Math"/>
            </a:endParaRPr>
          </a:p>
          <a:p>
            <a:pPr lvl="1" marL="810260" indent="-327660">
              <a:lnSpc>
                <a:spcPct val="100000"/>
              </a:lnSpc>
              <a:spcBef>
                <a:spcPts val="229"/>
              </a:spcBef>
              <a:buFont typeface="Arial"/>
              <a:buChar char="•"/>
              <a:tabLst>
                <a:tab pos="809625" algn="l"/>
                <a:tab pos="810260" algn="l"/>
                <a:tab pos="1628775" algn="l"/>
                <a:tab pos="1988185" algn="l"/>
              </a:tabLst>
            </a:pP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…</a:t>
            </a:r>
            <a:r>
              <a:rPr dirty="0" sz="2000" spc="-125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0</a:t>
            </a:r>
            <a:r>
              <a:rPr dirty="0" baseline="-15325" sz="2175" spc="209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sz="2000" spc="5">
                <a:latin typeface="Cambria Math"/>
                <a:cs typeface="Cambria Math"/>
              </a:rPr>
              <a:t>,2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3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4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5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263738" y="5570982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20">
                <a:moveTo>
                  <a:pt x="218859" y="0"/>
                </a:moveTo>
                <a:lnTo>
                  <a:pt x="215557" y="9525"/>
                </a:lnTo>
                <a:lnTo>
                  <a:pt x="229177" y="15497"/>
                </a:lnTo>
                <a:lnTo>
                  <a:pt x="240893" y="23710"/>
                </a:lnTo>
                <a:lnTo>
                  <a:pt x="264704" y="61702"/>
                </a:lnTo>
                <a:lnTo>
                  <a:pt x="272580" y="116700"/>
                </a:lnTo>
                <a:lnTo>
                  <a:pt x="271701" y="137490"/>
                </a:lnTo>
                <a:lnTo>
                  <a:pt x="258610" y="188404"/>
                </a:lnTo>
                <a:lnTo>
                  <a:pt x="229320" y="220238"/>
                </a:lnTo>
                <a:lnTo>
                  <a:pt x="215938" y="226187"/>
                </a:lnTo>
                <a:lnTo>
                  <a:pt x="218859" y="235750"/>
                </a:lnTo>
                <a:lnTo>
                  <a:pt x="263954" y="208996"/>
                </a:lnTo>
                <a:lnTo>
                  <a:pt x="289201" y="159592"/>
                </a:lnTo>
                <a:lnTo>
                  <a:pt x="294043" y="117944"/>
                </a:lnTo>
                <a:lnTo>
                  <a:pt x="292828" y="96332"/>
                </a:lnTo>
                <a:lnTo>
                  <a:pt x="283113" y="58028"/>
                </a:lnTo>
                <a:lnTo>
                  <a:pt x="250974" y="15111"/>
                </a:lnTo>
                <a:lnTo>
                  <a:pt x="235982" y="6160"/>
                </a:lnTo>
                <a:lnTo>
                  <a:pt x="218859" y="0"/>
                </a:lnTo>
                <a:close/>
              </a:path>
              <a:path w="294640" h="236220">
                <a:moveTo>
                  <a:pt x="75222" y="0"/>
                </a:moveTo>
                <a:lnTo>
                  <a:pt x="30234" y="26840"/>
                </a:lnTo>
                <a:lnTo>
                  <a:pt x="4876" y="76360"/>
                </a:lnTo>
                <a:lnTo>
                  <a:pt x="0" y="117944"/>
                </a:lnTo>
                <a:lnTo>
                  <a:pt x="1218" y="139605"/>
                </a:lnTo>
                <a:lnTo>
                  <a:pt x="10908" y="177911"/>
                </a:lnTo>
                <a:lnTo>
                  <a:pt x="43043" y="220672"/>
                </a:lnTo>
                <a:lnTo>
                  <a:pt x="75222" y="235750"/>
                </a:lnTo>
                <a:lnTo>
                  <a:pt x="78143" y="226187"/>
                </a:lnTo>
                <a:lnTo>
                  <a:pt x="64742" y="220238"/>
                </a:lnTo>
                <a:lnTo>
                  <a:pt x="53139" y="211958"/>
                </a:lnTo>
                <a:lnTo>
                  <a:pt x="29377" y="173343"/>
                </a:lnTo>
                <a:lnTo>
                  <a:pt x="21501" y="116700"/>
                </a:lnTo>
                <a:lnTo>
                  <a:pt x="22380" y="96588"/>
                </a:lnTo>
                <a:lnTo>
                  <a:pt x="35471" y="46926"/>
                </a:lnTo>
                <a:lnTo>
                  <a:pt x="64903" y="15497"/>
                </a:lnTo>
                <a:lnTo>
                  <a:pt x="78524" y="9525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095754" y="557022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21433" y="5570220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287"/>
                </a:moveTo>
                <a:lnTo>
                  <a:pt x="75184" y="762"/>
                </a:lnTo>
                <a:lnTo>
                  <a:pt x="58051" y="6934"/>
                </a:lnTo>
                <a:lnTo>
                  <a:pt x="43065" y="15875"/>
                </a:lnTo>
                <a:lnTo>
                  <a:pt x="10922" y="58801"/>
                </a:lnTo>
                <a:lnTo>
                  <a:pt x="1206" y="97104"/>
                </a:lnTo>
                <a:lnTo>
                  <a:pt x="0" y="118706"/>
                </a:lnTo>
                <a:lnTo>
                  <a:pt x="1206" y="140373"/>
                </a:lnTo>
                <a:lnTo>
                  <a:pt x="10871" y="178676"/>
                </a:lnTo>
                <a:lnTo>
                  <a:pt x="43002" y="221437"/>
                </a:lnTo>
                <a:lnTo>
                  <a:pt x="75184" y="236512"/>
                </a:lnTo>
                <a:lnTo>
                  <a:pt x="78105" y="226949"/>
                </a:lnTo>
                <a:lnTo>
                  <a:pt x="64693" y="221005"/>
                </a:lnTo>
                <a:lnTo>
                  <a:pt x="53098" y="212725"/>
                </a:lnTo>
                <a:lnTo>
                  <a:pt x="29337" y="174117"/>
                </a:lnTo>
                <a:lnTo>
                  <a:pt x="21463" y="117462"/>
                </a:lnTo>
                <a:lnTo>
                  <a:pt x="22339" y="97358"/>
                </a:lnTo>
                <a:lnTo>
                  <a:pt x="35433" y="47688"/>
                </a:lnTo>
                <a:lnTo>
                  <a:pt x="64858" y="16268"/>
                </a:lnTo>
                <a:lnTo>
                  <a:pt x="78486" y="10287"/>
                </a:lnTo>
                <a:close/>
              </a:path>
              <a:path w="355600" h="237489">
                <a:moveTo>
                  <a:pt x="272669" y="118706"/>
                </a:moveTo>
                <a:lnTo>
                  <a:pt x="267804" y="77127"/>
                </a:lnTo>
                <a:lnTo>
                  <a:pt x="242468" y="27609"/>
                </a:lnTo>
                <a:lnTo>
                  <a:pt x="197485" y="762"/>
                </a:lnTo>
                <a:lnTo>
                  <a:pt x="194183" y="10287"/>
                </a:lnTo>
                <a:lnTo>
                  <a:pt x="207797" y="16268"/>
                </a:lnTo>
                <a:lnTo>
                  <a:pt x="219519" y="24472"/>
                </a:lnTo>
                <a:lnTo>
                  <a:pt x="243319" y="62471"/>
                </a:lnTo>
                <a:lnTo>
                  <a:pt x="251206" y="117462"/>
                </a:lnTo>
                <a:lnTo>
                  <a:pt x="250317" y="138264"/>
                </a:lnTo>
                <a:lnTo>
                  <a:pt x="237236" y="189166"/>
                </a:lnTo>
                <a:lnTo>
                  <a:pt x="207937" y="221005"/>
                </a:lnTo>
                <a:lnTo>
                  <a:pt x="194564" y="226949"/>
                </a:lnTo>
                <a:lnTo>
                  <a:pt x="197485" y="236512"/>
                </a:lnTo>
                <a:lnTo>
                  <a:pt x="242570" y="209765"/>
                </a:lnTo>
                <a:lnTo>
                  <a:pt x="267817" y="160362"/>
                </a:lnTo>
                <a:lnTo>
                  <a:pt x="271449" y="140373"/>
                </a:lnTo>
                <a:lnTo>
                  <a:pt x="272669" y="118706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3204210" y="5623052"/>
            <a:ext cx="38798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20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5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785996" y="5570982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5" y="0"/>
                </a:moveTo>
                <a:lnTo>
                  <a:pt x="384682" y="9525"/>
                </a:lnTo>
                <a:lnTo>
                  <a:pt x="398303" y="15497"/>
                </a:lnTo>
                <a:lnTo>
                  <a:pt x="410019" y="23710"/>
                </a:lnTo>
                <a:lnTo>
                  <a:pt x="433830" y="61702"/>
                </a:lnTo>
                <a:lnTo>
                  <a:pt x="441705" y="116700"/>
                </a:lnTo>
                <a:lnTo>
                  <a:pt x="440826" y="137490"/>
                </a:lnTo>
                <a:lnTo>
                  <a:pt x="427736" y="188404"/>
                </a:lnTo>
                <a:lnTo>
                  <a:pt x="398446" y="220238"/>
                </a:lnTo>
                <a:lnTo>
                  <a:pt x="385063" y="226187"/>
                </a:lnTo>
                <a:lnTo>
                  <a:pt x="387985" y="235750"/>
                </a:lnTo>
                <a:lnTo>
                  <a:pt x="433079" y="208996"/>
                </a:lnTo>
                <a:lnTo>
                  <a:pt x="458327" y="159592"/>
                </a:lnTo>
                <a:lnTo>
                  <a:pt x="463168" y="117944"/>
                </a:lnTo>
                <a:lnTo>
                  <a:pt x="461954" y="96332"/>
                </a:lnTo>
                <a:lnTo>
                  <a:pt x="452239" y="58028"/>
                </a:lnTo>
                <a:lnTo>
                  <a:pt x="420100" y="15111"/>
                </a:lnTo>
                <a:lnTo>
                  <a:pt x="405108" y="6160"/>
                </a:lnTo>
                <a:lnTo>
                  <a:pt x="387985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40"/>
                </a:lnTo>
                <a:lnTo>
                  <a:pt x="4857" y="76360"/>
                </a:lnTo>
                <a:lnTo>
                  <a:pt x="0" y="117944"/>
                </a:lnTo>
                <a:lnTo>
                  <a:pt x="1212" y="139605"/>
                </a:lnTo>
                <a:lnTo>
                  <a:pt x="10876" y="177911"/>
                </a:lnTo>
                <a:lnTo>
                  <a:pt x="43005" y="220672"/>
                </a:lnTo>
                <a:lnTo>
                  <a:pt x="75183" y="235750"/>
                </a:lnTo>
                <a:lnTo>
                  <a:pt x="78104" y="226187"/>
                </a:lnTo>
                <a:lnTo>
                  <a:pt x="64704" y="220238"/>
                </a:lnTo>
                <a:lnTo>
                  <a:pt x="53101" y="211958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8"/>
                </a:lnTo>
                <a:lnTo>
                  <a:pt x="35432" y="46926"/>
                </a:lnTo>
                <a:lnTo>
                  <a:pt x="64865" y="15497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2725673" y="5495035"/>
            <a:ext cx="243967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894715" algn="l"/>
                <a:tab pos="1600835" algn="l"/>
              </a:tabLst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baseline="2777" sz="3000" spc="284">
                <a:latin typeface="Cambria Math"/>
                <a:cs typeface="Cambria Math"/>
              </a:rPr>
              <a:t>σ</a:t>
            </a:r>
            <a:r>
              <a:rPr dirty="0" baseline="30651" sz="2175" spc="284">
                <a:latin typeface="Cambria Math"/>
                <a:cs typeface="Cambria Math"/>
              </a:rPr>
              <a:t>∞	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𝑘𝑇	·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8735" sz="2175" spc="82">
                <a:latin typeface="Cambria Math"/>
                <a:cs typeface="Cambria Math"/>
              </a:rPr>
              <a:t>−𝑘</a:t>
            </a:r>
            <a:r>
              <a:rPr dirty="0" baseline="28735" sz="2175" spc="47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5206365" y="5570982"/>
            <a:ext cx="3616325" cy="236220"/>
          </a:xfrm>
          <a:custGeom>
            <a:avLst/>
            <a:gdLst/>
            <a:ahLst/>
            <a:cxnLst/>
            <a:rect l="l" t="t" r="r" b="b"/>
            <a:pathLst>
              <a:path w="3616325" h="236220">
                <a:moveTo>
                  <a:pt x="3541141" y="0"/>
                </a:moveTo>
                <a:lnTo>
                  <a:pt x="3537839" y="9525"/>
                </a:lnTo>
                <a:lnTo>
                  <a:pt x="3551459" y="15497"/>
                </a:lnTo>
                <a:lnTo>
                  <a:pt x="3563175" y="23710"/>
                </a:lnTo>
                <a:lnTo>
                  <a:pt x="3586986" y="61702"/>
                </a:lnTo>
                <a:lnTo>
                  <a:pt x="3594862" y="116700"/>
                </a:lnTo>
                <a:lnTo>
                  <a:pt x="3593982" y="137490"/>
                </a:lnTo>
                <a:lnTo>
                  <a:pt x="3580891" y="188404"/>
                </a:lnTo>
                <a:lnTo>
                  <a:pt x="3551602" y="220238"/>
                </a:lnTo>
                <a:lnTo>
                  <a:pt x="3538219" y="226187"/>
                </a:lnTo>
                <a:lnTo>
                  <a:pt x="3541141" y="235750"/>
                </a:lnTo>
                <a:lnTo>
                  <a:pt x="3586235" y="208996"/>
                </a:lnTo>
                <a:lnTo>
                  <a:pt x="3611483" y="159592"/>
                </a:lnTo>
                <a:lnTo>
                  <a:pt x="3616325" y="117944"/>
                </a:lnTo>
                <a:lnTo>
                  <a:pt x="3615110" y="96332"/>
                </a:lnTo>
                <a:lnTo>
                  <a:pt x="3605395" y="58028"/>
                </a:lnTo>
                <a:lnTo>
                  <a:pt x="3573256" y="15111"/>
                </a:lnTo>
                <a:lnTo>
                  <a:pt x="3558264" y="6160"/>
                </a:lnTo>
                <a:lnTo>
                  <a:pt x="3541141" y="0"/>
                </a:lnTo>
                <a:close/>
              </a:path>
              <a:path w="3616325" h="236220">
                <a:moveTo>
                  <a:pt x="75184" y="0"/>
                </a:moveTo>
                <a:lnTo>
                  <a:pt x="30196" y="26840"/>
                </a:lnTo>
                <a:lnTo>
                  <a:pt x="4857" y="76360"/>
                </a:lnTo>
                <a:lnTo>
                  <a:pt x="0" y="117944"/>
                </a:lnTo>
                <a:lnTo>
                  <a:pt x="1212" y="139605"/>
                </a:lnTo>
                <a:lnTo>
                  <a:pt x="10876" y="177911"/>
                </a:lnTo>
                <a:lnTo>
                  <a:pt x="43005" y="220672"/>
                </a:lnTo>
                <a:lnTo>
                  <a:pt x="75184" y="235750"/>
                </a:lnTo>
                <a:lnTo>
                  <a:pt x="78105" y="226187"/>
                </a:lnTo>
                <a:lnTo>
                  <a:pt x="64704" y="220238"/>
                </a:lnTo>
                <a:lnTo>
                  <a:pt x="53101" y="211958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8"/>
                </a:lnTo>
                <a:lnTo>
                  <a:pt x="35433" y="46926"/>
                </a:lnTo>
                <a:lnTo>
                  <a:pt x="64865" y="15497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5239003" y="5495035"/>
            <a:ext cx="41275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3676650" algn="l"/>
              </a:tabLst>
            </a:pP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70">
                <a:latin typeface="Cambria Math"/>
                <a:cs typeface="Cambria Math"/>
              </a:rPr>
              <a:t>𝑧</a:t>
            </a:r>
            <a:r>
              <a:rPr dirty="0" baseline="32051" sz="1950" spc="104">
                <a:latin typeface="Cambria Math"/>
                <a:cs typeface="Cambria Math"/>
              </a:rPr>
              <a:t>0</a:t>
            </a:r>
            <a:r>
              <a:rPr dirty="0" baseline="32051" sz="195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</a:t>
            </a:r>
            <a:r>
              <a:rPr dirty="0" sz="2000" spc="-5">
                <a:latin typeface="Cambria Math"/>
                <a:cs typeface="Cambria Math"/>
              </a:rPr>
              <a:t>1𝑇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r>
              <a:rPr dirty="0" baseline="28735" sz="2175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2𝑇</a:t>
            </a:r>
            <a:r>
              <a:rPr dirty="0" sz="2000" spc="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−2</a:t>
            </a:r>
            <a:r>
              <a:rPr dirty="0" baseline="2873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 </a:t>
            </a:r>
            <a:r>
              <a:rPr dirty="0" sz="2000" spc="5">
                <a:latin typeface="Cambria Math"/>
                <a:cs typeface="Cambria Math"/>
              </a:rPr>
              <a:t>⋯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9375013" y="5680468"/>
            <a:ext cx="815340" cy="17145"/>
          </a:xfrm>
          <a:custGeom>
            <a:avLst/>
            <a:gdLst/>
            <a:ahLst/>
            <a:cxnLst/>
            <a:rect l="l" t="t" r="r" b="b"/>
            <a:pathLst>
              <a:path w="815340" h="17145">
                <a:moveTo>
                  <a:pt x="815340" y="0"/>
                </a:moveTo>
                <a:lnTo>
                  <a:pt x="0" y="0"/>
                </a:lnTo>
                <a:lnTo>
                  <a:pt x="0" y="16763"/>
                </a:lnTo>
                <a:lnTo>
                  <a:pt x="815340" y="16763"/>
                </a:lnTo>
                <a:lnTo>
                  <a:pt x="8153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9585070" y="5345938"/>
            <a:ext cx="391160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dirty="0" baseline="-21072" sz="2175" spc="97">
                <a:latin typeface="Cambria Math"/>
                <a:cs typeface="Cambria Math"/>
              </a:rPr>
              <a:t>𝑧</a:t>
            </a:r>
            <a:r>
              <a:rPr dirty="0" sz="1200" spc="65">
                <a:latin typeface="Cambria Math"/>
                <a:cs typeface="Cambria Math"/>
              </a:rPr>
              <a:t>−1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9391268" y="5750445"/>
            <a:ext cx="686435" cy="172720"/>
          </a:xfrm>
          <a:custGeom>
            <a:avLst/>
            <a:gdLst/>
            <a:ahLst/>
            <a:cxnLst/>
            <a:rect l="l" t="t" r="r" b="b"/>
            <a:pathLst>
              <a:path w="686434" h="172720">
                <a:moveTo>
                  <a:pt x="631189" y="0"/>
                </a:moveTo>
                <a:lnTo>
                  <a:pt x="628776" y="6984"/>
                </a:lnTo>
                <a:lnTo>
                  <a:pt x="638734" y="11311"/>
                </a:lnTo>
                <a:lnTo>
                  <a:pt x="647287" y="17302"/>
                </a:lnTo>
                <a:lnTo>
                  <a:pt x="667877" y="57164"/>
                </a:lnTo>
                <a:lnTo>
                  <a:pt x="670432" y="85242"/>
                </a:lnTo>
                <a:lnTo>
                  <a:pt x="669790" y="100432"/>
                </a:lnTo>
                <a:lnTo>
                  <a:pt x="660146" y="137629"/>
                </a:lnTo>
                <a:lnTo>
                  <a:pt x="629030" y="165227"/>
                </a:lnTo>
                <a:lnTo>
                  <a:pt x="631189" y="172224"/>
                </a:lnTo>
                <a:lnTo>
                  <a:pt x="664122" y="152672"/>
                </a:lnTo>
                <a:lnTo>
                  <a:pt x="682593" y="116579"/>
                </a:lnTo>
                <a:lnTo>
                  <a:pt x="686180" y="86156"/>
                </a:lnTo>
                <a:lnTo>
                  <a:pt x="685280" y="70371"/>
                </a:lnTo>
                <a:lnTo>
                  <a:pt x="671956" y="30187"/>
                </a:lnTo>
                <a:lnTo>
                  <a:pt x="643667" y="4507"/>
                </a:lnTo>
                <a:lnTo>
                  <a:pt x="631189" y="0"/>
                </a:lnTo>
                <a:close/>
              </a:path>
              <a:path w="686434" h="172720">
                <a:moveTo>
                  <a:pt x="54990" y="0"/>
                </a:moveTo>
                <a:lnTo>
                  <a:pt x="22129" y="19600"/>
                </a:lnTo>
                <a:lnTo>
                  <a:pt x="3587" y="55781"/>
                </a:lnTo>
                <a:lnTo>
                  <a:pt x="0" y="86156"/>
                </a:lnTo>
                <a:lnTo>
                  <a:pt x="883" y="101977"/>
                </a:lnTo>
                <a:lnTo>
                  <a:pt x="14224" y="142125"/>
                </a:lnTo>
                <a:lnTo>
                  <a:pt x="54990" y="172224"/>
                </a:lnTo>
                <a:lnTo>
                  <a:pt x="57150" y="165227"/>
                </a:lnTo>
                <a:lnTo>
                  <a:pt x="47339" y="160881"/>
                </a:lnTo>
                <a:lnTo>
                  <a:pt x="38861" y="154833"/>
                </a:lnTo>
                <a:lnTo>
                  <a:pt x="18303" y="114226"/>
                </a:lnTo>
                <a:lnTo>
                  <a:pt x="15748" y="85242"/>
                </a:lnTo>
                <a:lnTo>
                  <a:pt x="16388" y="70555"/>
                </a:lnTo>
                <a:lnTo>
                  <a:pt x="31740" y="24956"/>
                </a:lnTo>
                <a:lnTo>
                  <a:pt x="57403" y="6984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9415906" y="5635244"/>
            <a:ext cx="80899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7241" sz="2175" spc="67">
                <a:latin typeface="Cambria Math"/>
                <a:cs typeface="Cambria Math"/>
              </a:rPr>
              <a:t>1−𝑧</a:t>
            </a:r>
            <a:r>
              <a:rPr dirty="0" sz="1200" spc="45">
                <a:latin typeface="Cambria Math"/>
                <a:cs typeface="Cambria Math"/>
              </a:rPr>
              <a:t>−1</a:t>
            </a:r>
            <a:r>
              <a:rPr dirty="0" sz="1200" spc="335">
                <a:latin typeface="Cambria Math"/>
                <a:cs typeface="Cambria Math"/>
              </a:rPr>
              <a:t> </a:t>
            </a:r>
            <a:r>
              <a:rPr dirty="0" sz="1200" spc="45">
                <a:latin typeface="Cambria Math"/>
                <a:cs typeface="Cambria Math"/>
              </a:rPr>
              <a:t>2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249027" y="5495035"/>
            <a:ext cx="43942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0720705" y="5680468"/>
            <a:ext cx="597535" cy="17145"/>
          </a:xfrm>
          <a:custGeom>
            <a:avLst/>
            <a:gdLst/>
            <a:ahLst/>
            <a:cxnLst/>
            <a:rect l="l" t="t" r="r" b="b"/>
            <a:pathLst>
              <a:path w="597534" h="17145">
                <a:moveTo>
                  <a:pt x="597407" y="0"/>
                </a:moveTo>
                <a:lnTo>
                  <a:pt x="0" y="0"/>
                </a:lnTo>
                <a:lnTo>
                  <a:pt x="0" y="16763"/>
                </a:lnTo>
                <a:lnTo>
                  <a:pt x="597407" y="16763"/>
                </a:lnTo>
                <a:lnTo>
                  <a:pt x="5974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10956417" y="5414568"/>
            <a:ext cx="123825" cy="2489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450" spc="15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0736960" y="5750445"/>
            <a:ext cx="468630" cy="172720"/>
          </a:xfrm>
          <a:custGeom>
            <a:avLst/>
            <a:gdLst/>
            <a:ahLst/>
            <a:cxnLst/>
            <a:rect l="l" t="t" r="r" b="b"/>
            <a:pathLst>
              <a:path w="468629" h="172720">
                <a:moveTo>
                  <a:pt x="413258" y="0"/>
                </a:moveTo>
                <a:lnTo>
                  <a:pt x="410845" y="6984"/>
                </a:lnTo>
                <a:lnTo>
                  <a:pt x="420802" y="11311"/>
                </a:lnTo>
                <a:lnTo>
                  <a:pt x="429355" y="17302"/>
                </a:lnTo>
                <a:lnTo>
                  <a:pt x="449945" y="57164"/>
                </a:lnTo>
                <a:lnTo>
                  <a:pt x="452500" y="85242"/>
                </a:lnTo>
                <a:lnTo>
                  <a:pt x="451858" y="100432"/>
                </a:lnTo>
                <a:lnTo>
                  <a:pt x="442214" y="137629"/>
                </a:lnTo>
                <a:lnTo>
                  <a:pt x="411099" y="165227"/>
                </a:lnTo>
                <a:lnTo>
                  <a:pt x="413258" y="172224"/>
                </a:lnTo>
                <a:lnTo>
                  <a:pt x="446190" y="152672"/>
                </a:lnTo>
                <a:lnTo>
                  <a:pt x="464661" y="116579"/>
                </a:lnTo>
                <a:lnTo>
                  <a:pt x="468249" y="86156"/>
                </a:lnTo>
                <a:lnTo>
                  <a:pt x="467348" y="70371"/>
                </a:lnTo>
                <a:lnTo>
                  <a:pt x="454025" y="30187"/>
                </a:lnTo>
                <a:lnTo>
                  <a:pt x="425735" y="4507"/>
                </a:lnTo>
                <a:lnTo>
                  <a:pt x="413258" y="0"/>
                </a:lnTo>
                <a:close/>
              </a:path>
              <a:path w="468629" h="172720">
                <a:moveTo>
                  <a:pt x="54991" y="0"/>
                </a:moveTo>
                <a:lnTo>
                  <a:pt x="22129" y="19600"/>
                </a:lnTo>
                <a:lnTo>
                  <a:pt x="3587" y="55781"/>
                </a:lnTo>
                <a:lnTo>
                  <a:pt x="0" y="86156"/>
                </a:lnTo>
                <a:lnTo>
                  <a:pt x="883" y="101977"/>
                </a:lnTo>
                <a:lnTo>
                  <a:pt x="14224" y="142125"/>
                </a:lnTo>
                <a:lnTo>
                  <a:pt x="54991" y="172224"/>
                </a:lnTo>
                <a:lnTo>
                  <a:pt x="57150" y="165227"/>
                </a:lnTo>
                <a:lnTo>
                  <a:pt x="47339" y="160881"/>
                </a:lnTo>
                <a:lnTo>
                  <a:pt x="38862" y="154833"/>
                </a:lnTo>
                <a:lnTo>
                  <a:pt x="18303" y="114226"/>
                </a:lnTo>
                <a:lnTo>
                  <a:pt x="15748" y="85242"/>
                </a:lnTo>
                <a:lnTo>
                  <a:pt x="16388" y="70555"/>
                </a:lnTo>
                <a:lnTo>
                  <a:pt x="31740" y="24956"/>
                </a:lnTo>
                <a:lnTo>
                  <a:pt x="57404" y="6984"/>
                </a:lnTo>
                <a:lnTo>
                  <a:pt x="549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10761853" y="5691632"/>
            <a:ext cx="59055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450" spc="40">
                <a:latin typeface="Cambria Math"/>
                <a:cs typeface="Cambria Math"/>
              </a:rPr>
              <a:t>𝑧−1</a:t>
            </a:r>
            <a:r>
              <a:rPr dirty="0" sz="1450" spc="235">
                <a:latin typeface="Cambria Math"/>
                <a:cs typeface="Cambria Math"/>
              </a:rPr>
              <a:t> </a:t>
            </a:r>
            <a:r>
              <a:rPr dirty="0" baseline="20833" sz="1800" spc="67">
                <a:latin typeface="Cambria Math"/>
                <a:cs typeface="Cambria Math"/>
              </a:rPr>
              <a:t>2</a:t>
            </a:r>
            <a:endParaRPr baseline="20833" sz="18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30986" y="5406904"/>
            <a:ext cx="1687195" cy="812800"/>
          </a:xfrm>
          <a:prstGeom prst="rect">
            <a:avLst/>
          </a:prstGeom>
        </p:spPr>
        <p:txBody>
          <a:bodyPr wrap="square" lIns="0" tIns="1016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800"/>
              </a:spcBef>
              <a:buFont typeface="Arial"/>
              <a:buChar char="•"/>
              <a:tabLst>
                <a:tab pos="240665" algn="l"/>
                <a:tab pos="241300" algn="l"/>
                <a:tab pos="818515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endParaRPr sz="200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spcBef>
                <a:spcPts val="6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5">
                <a:latin typeface="Calibri"/>
                <a:cs typeface="Calibri"/>
              </a:rPr>
              <a:t>Converge</a:t>
            </a:r>
            <a:r>
              <a:rPr dirty="0" sz="2000" spc="-5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⇔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668016" y="5965926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6" y="0"/>
                </a:moveTo>
                <a:lnTo>
                  <a:pt x="0" y="0"/>
                </a:lnTo>
                <a:lnTo>
                  <a:pt x="0" y="231267"/>
                </a:lnTo>
                <a:lnTo>
                  <a:pt x="19176" y="231267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459227" y="5965926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7" y="0"/>
                </a:moveTo>
                <a:lnTo>
                  <a:pt x="0" y="0"/>
                </a:lnTo>
                <a:lnTo>
                  <a:pt x="0" y="231267"/>
                </a:lnTo>
                <a:lnTo>
                  <a:pt x="19177" y="231267"/>
                </a:lnTo>
                <a:lnTo>
                  <a:pt x="191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2497073" y="5888837"/>
            <a:ext cx="70485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9560" algn="l"/>
              </a:tabLst>
            </a:pPr>
            <a:r>
              <a:rPr dirty="0" sz="2000">
                <a:latin typeface="Cambria Math"/>
                <a:cs typeface="Cambria Math"/>
              </a:rPr>
              <a:t>𝑧	&lt;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334568" y="747521"/>
            <a:ext cx="4339590" cy="12922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Transformada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Z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secuencias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elementales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(I)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50">
              <a:latin typeface="Calibri"/>
              <a:cs typeface="Calibri"/>
            </a:endParaRPr>
          </a:p>
          <a:p>
            <a:pPr marL="280035" indent="-229235">
              <a:lnSpc>
                <a:spcPct val="100000"/>
              </a:lnSpc>
              <a:buFont typeface="Arial"/>
              <a:buChar char="•"/>
              <a:tabLst>
                <a:tab pos="280670" algn="l"/>
                <a:tab pos="1748155" algn="l"/>
                <a:tab pos="2086610" algn="l"/>
              </a:tabLst>
            </a:pPr>
            <a:r>
              <a:rPr dirty="0" sz="2400" spc="-5" b="1">
                <a:latin typeface="Calibri"/>
                <a:cs typeface="Calibri"/>
              </a:rPr>
              <a:t>Impulso</a:t>
            </a:r>
            <a:r>
              <a:rPr dirty="0" sz="2400" spc="-5">
                <a:latin typeface="Calibri"/>
                <a:cs typeface="Calibri"/>
              </a:rPr>
              <a:t>: </a:t>
            </a:r>
            <a:r>
              <a:rPr dirty="0" sz="2400">
                <a:latin typeface="Cambria Math"/>
                <a:cs typeface="Cambria Math"/>
              </a:rPr>
              <a:t>𝛿	𝑡	=</a:t>
            </a:r>
            <a:r>
              <a:rPr dirty="0" sz="2400" spc="9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1</a:t>
            </a:r>
            <a:endParaRPr sz="2400">
              <a:latin typeface="Cambria Math"/>
              <a:cs typeface="Cambria Math"/>
            </a:endParaRPr>
          </a:p>
          <a:p>
            <a:pPr lvl="1" marL="836294" indent="-328295">
              <a:lnSpc>
                <a:spcPct val="100000"/>
              </a:lnSpc>
              <a:spcBef>
                <a:spcPts val="234"/>
              </a:spcBef>
              <a:buFont typeface="Arial"/>
              <a:buChar char="•"/>
              <a:tabLst>
                <a:tab pos="836294" algn="l"/>
                <a:tab pos="836930" algn="l"/>
                <a:tab pos="1657985" algn="l"/>
                <a:tab pos="2018030" algn="l"/>
              </a:tabLst>
            </a:pPr>
            <a:r>
              <a:rPr dirty="0" sz="2000">
                <a:latin typeface="Cambria Math"/>
                <a:cs typeface="Cambria Math"/>
              </a:rPr>
              <a:t>𝛿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…</a:t>
            </a:r>
            <a:r>
              <a:rPr dirty="0" sz="2000" spc="-114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0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1</a:t>
            </a:r>
            <a:r>
              <a:rPr dirty="0" baseline="-15325" sz="2175" spc="187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 spc="10">
                <a:latin typeface="Cambria Math"/>
                <a:cs typeface="Cambria Math"/>
              </a:rPr>
              <a:t>,</a:t>
            </a:r>
            <a:r>
              <a:rPr dirty="0" sz="2000" spc="-10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8" name="object 6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9" name="object 6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98691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Transformada</a:t>
            </a:r>
            <a:r>
              <a:rPr dirty="0" spc="-110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3427729" y="1967102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30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5"/>
                </a:lnTo>
                <a:lnTo>
                  <a:pt x="292195" y="207601"/>
                </a:lnTo>
                <a:lnTo>
                  <a:pt x="263715" y="253857"/>
                </a:lnTo>
                <a:lnTo>
                  <a:pt x="233807" y="270891"/>
                </a:lnTo>
                <a:lnTo>
                  <a:pt x="237362" y="282321"/>
                </a:lnTo>
                <a:lnTo>
                  <a:pt x="275859" y="264255"/>
                </a:lnTo>
                <a:lnTo>
                  <a:pt x="304165" y="233045"/>
                </a:lnTo>
                <a:lnTo>
                  <a:pt x="321595" y="191135"/>
                </a:lnTo>
                <a:lnTo>
                  <a:pt x="327406" y="141224"/>
                </a:lnTo>
                <a:lnTo>
                  <a:pt x="325951" y="115341"/>
                </a:lnTo>
                <a:lnTo>
                  <a:pt x="314279" y="69482"/>
                </a:lnTo>
                <a:lnTo>
                  <a:pt x="291155" y="32146"/>
                </a:lnTo>
                <a:lnTo>
                  <a:pt x="257817" y="7381"/>
                </a:lnTo>
                <a:lnTo>
                  <a:pt x="237362" y="0"/>
                </a:lnTo>
                <a:close/>
              </a:path>
              <a:path w="32766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8386" y="1877314"/>
            <a:ext cx="52641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700" algn="l"/>
                <a:tab pos="3178810" algn="l"/>
                <a:tab pos="3517265" algn="l"/>
                <a:tab pos="4338955" algn="l"/>
              </a:tabLst>
            </a:pPr>
            <a:r>
              <a:rPr dirty="0" sz="2400" spc="-5" b="1">
                <a:latin typeface="Calibri"/>
                <a:cs typeface="Calibri"/>
              </a:rPr>
              <a:t>Función</a:t>
            </a:r>
            <a:r>
              <a:rPr dirty="0" sz="2400" spc="-15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polinómica</a:t>
            </a:r>
            <a:r>
              <a:rPr dirty="0" sz="2400">
                <a:latin typeface="Calibri"/>
                <a:cs typeface="Calibri"/>
              </a:rPr>
              <a:t>: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=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 spc="90">
                <a:latin typeface="Cambria Math"/>
                <a:cs typeface="Cambria Math"/>
              </a:rPr>
              <a:t>𝑎</a:t>
            </a:r>
            <a:r>
              <a:rPr dirty="0" baseline="28571" sz="2625" spc="135">
                <a:latin typeface="Cambria Math"/>
                <a:cs typeface="Cambria Math"/>
              </a:rPr>
              <a:t>𝑡</a:t>
            </a:r>
            <a:r>
              <a:rPr dirty="0" sz="2400" spc="90">
                <a:latin typeface="Cambria Math"/>
                <a:cs typeface="Cambria Math"/>
              </a:rPr>
              <a:t>,	</a:t>
            </a:r>
            <a:r>
              <a:rPr dirty="0" sz="2400">
                <a:latin typeface="Cambria Math"/>
                <a:cs typeface="Cambria Math"/>
              </a:rPr>
              <a:t>∀𝑡</a:t>
            </a:r>
            <a:r>
              <a:rPr dirty="0" sz="2400" spc="1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≥</a:t>
            </a:r>
            <a:r>
              <a:rPr dirty="0" sz="2400" spc="1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0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84008" y="2367914"/>
            <a:ext cx="823594" cy="237490"/>
          </a:xfrm>
          <a:custGeom>
            <a:avLst/>
            <a:gdLst/>
            <a:ahLst/>
            <a:cxnLst/>
            <a:rect l="l" t="t" r="r" b="b"/>
            <a:pathLst>
              <a:path w="823594" h="237489">
                <a:moveTo>
                  <a:pt x="79286" y="0"/>
                </a:moveTo>
                <a:lnTo>
                  <a:pt x="76060" y="0"/>
                </a:lnTo>
                <a:lnTo>
                  <a:pt x="62369" y="977"/>
                </a:lnTo>
                <a:lnTo>
                  <a:pt x="26035" y="20535"/>
                </a:lnTo>
                <a:lnTo>
                  <a:pt x="17894" y="51943"/>
                </a:lnTo>
                <a:lnTo>
                  <a:pt x="17894" y="58801"/>
                </a:lnTo>
                <a:lnTo>
                  <a:pt x="18872" y="66548"/>
                </a:lnTo>
                <a:lnTo>
                  <a:pt x="22771" y="84201"/>
                </a:lnTo>
                <a:lnTo>
                  <a:pt x="23736" y="90043"/>
                </a:lnTo>
                <a:lnTo>
                  <a:pt x="23736" y="98679"/>
                </a:lnTo>
                <a:lnTo>
                  <a:pt x="21767" y="103378"/>
                </a:lnTo>
                <a:lnTo>
                  <a:pt x="17843" y="106934"/>
                </a:lnTo>
                <a:lnTo>
                  <a:pt x="13906" y="110617"/>
                </a:lnTo>
                <a:lnTo>
                  <a:pt x="7962" y="112522"/>
                </a:lnTo>
                <a:lnTo>
                  <a:pt x="0" y="112776"/>
                </a:lnTo>
                <a:lnTo>
                  <a:pt x="0" y="122936"/>
                </a:lnTo>
                <a:lnTo>
                  <a:pt x="7962" y="123190"/>
                </a:lnTo>
                <a:lnTo>
                  <a:pt x="13906" y="125095"/>
                </a:lnTo>
                <a:lnTo>
                  <a:pt x="17843" y="128778"/>
                </a:lnTo>
                <a:lnTo>
                  <a:pt x="21767" y="132334"/>
                </a:lnTo>
                <a:lnTo>
                  <a:pt x="23736" y="137033"/>
                </a:lnTo>
                <a:lnTo>
                  <a:pt x="23736" y="145669"/>
                </a:lnTo>
                <a:lnTo>
                  <a:pt x="22771" y="151638"/>
                </a:lnTo>
                <a:lnTo>
                  <a:pt x="18872" y="169164"/>
                </a:lnTo>
                <a:lnTo>
                  <a:pt x="17894" y="177038"/>
                </a:lnTo>
                <a:lnTo>
                  <a:pt x="17894" y="183896"/>
                </a:lnTo>
                <a:lnTo>
                  <a:pt x="18796" y="196456"/>
                </a:lnTo>
                <a:lnTo>
                  <a:pt x="40525" y="229222"/>
                </a:lnTo>
                <a:lnTo>
                  <a:pt x="76060" y="236982"/>
                </a:lnTo>
                <a:lnTo>
                  <a:pt x="79286" y="236982"/>
                </a:lnTo>
                <a:lnTo>
                  <a:pt x="79286" y="227457"/>
                </a:lnTo>
                <a:lnTo>
                  <a:pt x="77419" y="227457"/>
                </a:lnTo>
                <a:lnTo>
                  <a:pt x="68897" y="226885"/>
                </a:lnTo>
                <a:lnTo>
                  <a:pt x="39662" y="196557"/>
                </a:lnTo>
                <a:lnTo>
                  <a:pt x="39027" y="186055"/>
                </a:lnTo>
                <a:lnTo>
                  <a:pt x="39027" y="180340"/>
                </a:lnTo>
                <a:lnTo>
                  <a:pt x="39852" y="173101"/>
                </a:lnTo>
                <a:lnTo>
                  <a:pt x="43167" y="156083"/>
                </a:lnTo>
                <a:lnTo>
                  <a:pt x="43992" y="149987"/>
                </a:lnTo>
                <a:lnTo>
                  <a:pt x="43992" y="139319"/>
                </a:lnTo>
                <a:lnTo>
                  <a:pt x="41922" y="133477"/>
                </a:lnTo>
                <a:lnTo>
                  <a:pt x="37782" y="129032"/>
                </a:lnTo>
                <a:lnTo>
                  <a:pt x="33642" y="124460"/>
                </a:lnTo>
                <a:lnTo>
                  <a:pt x="28714" y="121158"/>
                </a:lnTo>
                <a:lnTo>
                  <a:pt x="22999" y="118999"/>
                </a:lnTo>
                <a:lnTo>
                  <a:pt x="22999" y="116713"/>
                </a:lnTo>
                <a:lnTo>
                  <a:pt x="43992" y="96393"/>
                </a:lnTo>
                <a:lnTo>
                  <a:pt x="43992" y="85725"/>
                </a:lnTo>
                <a:lnTo>
                  <a:pt x="43167" y="79629"/>
                </a:lnTo>
                <a:lnTo>
                  <a:pt x="39852" y="62611"/>
                </a:lnTo>
                <a:lnTo>
                  <a:pt x="39027" y="55499"/>
                </a:lnTo>
                <a:lnTo>
                  <a:pt x="39027" y="49657"/>
                </a:lnTo>
                <a:lnTo>
                  <a:pt x="39662" y="39662"/>
                </a:lnTo>
                <a:lnTo>
                  <a:pt x="68897" y="9982"/>
                </a:lnTo>
                <a:lnTo>
                  <a:pt x="77419" y="9398"/>
                </a:lnTo>
                <a:lnTo>
                  <a:pt x="79286" y="9398"/>
                </a:lnTo>
                <a:lnTo>
                  <a:pt x="79286" y="0"/>
                </a:lnTo>
                <a:close/>
              </a:path>
              <a:path w="823594" h="237489">
                <a:moveTo>
                  <a:pt x="329882" y="10033"/>
                </a:moveTo>
                <a:lnTo>
                  <a:pt x="326580" y="381"/>
                </a:lnTo>
                <a:lnTo>
                  <a:pt x="309448" y="6604"/>
                </a:lnTo>
                <a:lnTo>
                  <a:pt x="294462" y="15557"/>
                </a:lnTo>
                <a:lnTo>
                  <a:pt x="262318" y="58458"/>
                </a:lnTo>
                <a:lnTo>
                  <a:pt x="252603" y="96774"/>
                </a:lnTo>
                <a:lnTo>
                  <a:pt x="251396" y="118364"/>
                </a:lnTo>
                <a:lnTo>
                  <a:pt x="252603" y="140017"/>
                </a:lnTo>
                <a:lnTo>
                  <a:pt x="262267" y="178308"/>
                </a:lnTo>
                <a:lnTo>
                  <a:pt x="294398" y="221068"/>
                </a:lnTo>
                <a:lnTo>
                  <a:pt x="326580" y="236220"/>
                </a:lnTo>
                <a:lnTo>
                  <a:pt x="329501" y="226568"/>
                </a:lnTo>
                <a:lnTo>
                  <a:pt x="316090" y="220649"/>
                </a:lnTo>
                <a:lnTo>
                  <a:pt x="304495" y="212382"/>
                </a:lnTo>
                <a:lnTo>
                  <a:pt x="280733" y="173799"/>
                </a:lnTo>
                <a:lnTo>
                  <a:pt x="272859" y="117094"/>
                </a:lnTo>
                <a:lnTo>
                  <a:pt x="273735" y="97028"/>
                </a:lnTo>
                <a:lnTo>
                  <a:pt x="286829" y="47371"/>
                </a:lnTo>
                <a:lnTo>
                  <a:pt x="316255" y="15938"/>
                </a:lnTo>
                <a:lnTo>
                  <a:pt x="329882" y="10033"/>
                </a:lnTo>
                <a:close/>
              </a:path>
              <a:path w="823594" h="237489">
                <a:moveTo>
                  <a:pt x="714565" y="118364"/>
                </a:moveTo>
                <a:lnTo>
                  <a:pt x="709701" y="76796"/>
                </a:lnTo>
                <a:lnTo>
                  <a:pt x="684364" y="27279"/>
                </a:lnTo>
                <a:lnTo>
                  <a:pt x="639381" y="381"/>
                </a:lnTo>
                <a:lnTo>
                  <a:pt x="636079" y="10033"/>
                </a:lnTo>
                <a:lnTo>
                  <a:pt x="649693" y="15951"/>
                </a:lnTo>
                <a:lnTo>
                  <a:pt x="661416" y="24130"/>
                </a:lnTo>
                <a:lnTo>
                  <a:pt x="685215" y="62166"/>
                </a:lnTo>
                <a:lnTo>
                  <a:pt x="693102" y="117094"/>
                </a:lnTo>
                <a:lnTo>
                  <a:pt x="692213" y="137934"/>
                </a:lnTo>
                <a:lnTo>
                  <a:pt x="679132" y="188849"/>
                </a:lnTo>
                <a:lnTo>
                  <a:pt x="649833" y="220649"/>
                </a:lnTo>
                <a:lnTo>
                  <a:pt x="636460" y="226568"/>
                </a:lnTo>
                <a:lnTo>
                  <a:pt x="639381" y="236220"/>
                </a:lnTo>
                <a:lnTo>
                  <a:pt x="684466" y="209384"/>
                </a:lnTo>
                <a:lnTo>
                  <a:pt x="709714" y="159994"/>
                </a:lnTo>
                <a:lnTo>
                  <a:pt x="713346" y="140017"/>
                </a:lnTo>
                <a:lnTo>
                  <a:pt x="714565" y="118364"/>
                </a:lnTo>
                <a:close/>
              </a:path>
              <a:path w="823594" h="237489">
                <a:moveTo>
                  <a:pt x="823277" y="112903"/>
                </a:moveTo>
                <a:lnTo>
                  <a:pt x="815276" y="112649"/>
                </a:lnTo>
                <a:lnTo>
                  <a:pt x="809307" y="110744"/>
                </a:lnTo>
                <a:lnTo>
                  <a:pt x="805370" y="107061"/>
                </a:lnTo>
                <a:lnTo>
                  <a:pt x="801433" y="103505"/>
                </a:lnTo>
                <a:lnTo>
                  <a:pt x="799528" y="98806"/>
                </a:lnTo>
                <a:lnTo>
                  <a:pt x="799528" y="90170"/>
                </a:lnTo>
                <a:lnTo>
                  <a:pt x="800417" y="84328"/>
                </a:lnTo>
                <a:lnTo>
                  <a:pt x="802449" y="75438"/>
                </a:lnTo>
                <a:lnTo>
                  <a:pt x="804354" y="66675"/>
                </a:lnTo>
                <a:lnTo>
                  <a:pt x="805370" y="58928"/>
                </a:lnTo>
                <a:lnTo>
                  <a:pt x="805370" y="51943"/>
                </a:lnTo>
                <a:lnTo>
                  <a:pt x="790892" y="13335"/>
                </a:lnTo>
                <a:lnTo>
                  <a:pt x="747204" y="0"/>
                </a:lnTo>
                <a:lnTo>
                  <a:pt x="743902" y="0"/>
                </a:lnTo>
                <a:lnTo>
                  <a:pt x="743902" y="9398"/>
                </a:lnTo>
                <a:lnTo>
                  <a:pt x="745807" y="9398"/>
                </a:lnTo>
                <a:lnTo>
                  <a:pt x="754354" y="9982"/>
                </a:lnTo>
                <a:lnTo>
                  <a:pt x="783526" y="39712"/>
                </a:lnTo>
                <a:lnTo>
                  <a:pt x="784161" y="49784"/>
                </a:lnTo>
                <a:lnTo>
                  <a:pt x="784161" y="55626"/>
                </a:lnTo>
                <a:lnTo>
                  <a:pt x="783399" y="62738"/>
                </a:lnTo>
                <a:lnTo>
                  <a:pt x="780097" y="79756"/>
                </a:lnTo>
                <a:lnTo>
                  <a:pt x="779208" y="85852"/>
                </a:lnTo>
                <a:lnTo>
                  <a:pt x="779208" y="96520"/>
                </a:lnTo>
                <a:lnTo>
                  <a:pt x="781240" y="102362"/>
                </a:lnTo>
                <a:lnTo>
                  <a:pt x="785545" y="107061"/>
                </a:lnTo>
                <a:lnTo>
                  <a:pt x="789622" y="111379"/>
                </a:lnTo>
                <a:lnTo>
                  <a:pt x="794575" y="114681"/>
                </a:lnTo>
                <a:lnTo>
                  <a:pt x="800290" y="116840"/>
                </a:lnTo>
                <a:lnTo>
                  <a:pt x="800290" y="119126"/>
                </a:lnTo>
                <a:lnTo>
                  <a:pt x="794575" y="121285"/>
                </a:lnTo>
                <a:lnTo>
                  <a:pt x="789622" y="124587"/>
                </a:lnTo>
                <a:lnTo>
                  <a:pt x="785431" y="129159"/>
                </a:lnTo>
                <a:lnTo>
                  <a:pt x="781240" y="133604"/>
                </a:lnTo>
                <a:lnTo>
                  <a:pt x="779208" y="139446"/>
                </a:lnTo>
                <a:lnTo>
                  <a:pt x="779208" y="150114"/>
                </a:lnTo>
                <a:lnTo>
                  <a:pt x="780097" y="156210"/>
                </a:lnTo>
                <a:lnTo>
                  <a:pt x="783399" y="173228"/>
                </a:lnTo>
                <a:lnTo>
                  <a:pt x="784161" y="180467"/>
                </a:lnTo>
                <a:lnTo>
                  <a:pt x="784161" y="186182"/>
                </a:lnTo>
                <a:lnTo>
                  <a:pt x="783526" y="196621"/>
                </a:lnTo>
                <a:lnTo>
                  <a:pt x="754354" y="226885"/>
                </a:lnTo>
                <a:lnTo>
                  <a:pt x="745807" y="227457"/>
                </a:lnTo>
                <a:lnTo>
                  <a:pt x="743902" y="227457"/>
                </a:lnTo>
                <a:lnTo>
                  <a:pt x="743902" y="236982"/>
                </a:lnTo>
                <a:lnTo>
                  <a:pt x="747204" y="236982"/>
                </a:lnTo>
                <a:lnTo>
                  <a:pt x="760869" y="235940"/>
                </a:lnTo>
                <a:lnTo>
                  <a:pt x="797217" y="216268"/>
                </a:lnTo>
                <a:lnTo>
                  <a:pt x="805370" y="184023"/>
                </a:lnTo>
                <a:lnTo>
                  <a:pt x="805370" y="177165"/>
                </a:lnTo>
                <a:lnTo>
                  <a:pt x="804354" y="169291"/>
                </a:lnTo>
                <a:lnTo>
                  <a:pt x="802449" y="160528"/>
                </a:lnTo>
                <a:lnTo>
                  <a:pt x="800417" y="151765"/>
                </a:lnTo>
                <a:lnTo>
                  <a:pt x="799528" y="145796"/>
                </a:lnTo>
                <a:lnTo>
                  <a:pt x="799528" y="137160"/>
                </a:lnTo>
                <a:lnTo>
                  <a:pt x="801433" y="132461"/>
                </a:lnTo>
                <a:lnTo>
                  <a:pt x="805370" y="128905"/>
                </a:lnTo>
                <a:lnTo>
                  <a:pt x="809307" y="125222"/>
                </a:lnTo>
                <a:lnTo>
                  <a:pt x="815276" y="123317"/>
                </a:lnTo>
                <a:lnTo>
                  <a:pt x="823277" y="123063"/>
                </a:lnTo>
                <a:lnTo>
                  <a:pt x="823277" y="1129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62123" y="2367914"/>
            <a:ext cx="2583815" cy="237490"/>
          </a:xfrm>
          <a:custGeom>
            <a:avLst/>
            <a:gdLst/>
            <a:ahLst/>
            <a:cxnLst/>
            <a:rect l="l" t="t" r="r" b="b"/>
            <a:pathLst>
              <a:path w="2583815" h="237489">
                <a:moveTo>
                  <a:pt x="2507361" y="0"/>
                </a:moveTo>
                <a:lnTo>
                  <a:pt x="2504059" y="0"/>
                </a:lnTo>
                <a:lnTo>
                  <a:pt x="2504059" y="9398"/>
                </a:lnTo>
                <a:lnTo>
                  <a:pt x="2505964" y="9398"/>
                </a:lnTo>
                <a:lnTo>
                  <a:pt x="2514512" y="9973"/>
                </a:lnTo>
                <a:lnTo>
                  <a:pt x="2543694" y="39709"/>
                </a:lnTo>
                <a:lnTo>
                  <a:pt x="2544317" y="49784"/>
                </a:lnTo>
                <a:lnTo>
                  <a:pt x="2544317" y="55625"/>
                </a:lnTo>
                <a:lnTo>
                  <a:pt x="2543555" y="62737"/>
                </a:lnTo>
                <a:lnTo>
                  <a:pt x="2540254" y="79756"/>
                </a:lnTo>
                <a:lnTo>
                  <a:pt x="2539365" y="85851"/>
                </a:lnTo>
                <a:lnTo>
                  <a:pt x="2539365" y="96520"/>
                </a:lnTo>
                <a:lnTo>
                  <a:pt x="2541397" y="102362"/>
                </a:lnTo>
                <a:lnTo>
                  <a:pt x="2545707" y="107061"/>
                </a:lnTo>
                <a:lnTo>
                  <a:pt x="2549779" y="111379"/>
                </a:lnTo>
                <a:lnTo>
                  <a:pt x="2554731" y="114681"/>
                </a:lnTo>
                <a:lnTo>
                  <a:pt x="2560447" y="116839"/>
                </a:lnTo>
                <a:lnTo>
                  <a:pt x="2560447" y="119125"/>
                </a:lnTo>
                <a:lnTo>
                  <a:pt x="2554731" y="121285"/>
                </a:lnTo>
                <a:lnTo>
                  <a:pt x="2549779" y="124587"/>
                </a:lnTo>
                <a:lnTo>
                  <a:pt x="2545588" y="129159"/>
                </a:lnTo>
                <a:lnTo>
                  <a:pt x="2541397" y="133604"/>
                </a:lnTo>
                <a:lnTo>
                  <a:pt x="2539365" y="139446"/>
                </a:lnTo>
                <a:lnTo>
                  <a:pt x="2539365" y="150113"/>
                </a:lnTo>
                <a:lnTo>
                  <a:pt x="2540254" y="156210"/>
                </a:lnTo>
                <a:lnTo>
                  <a:pt x="2543555" y="173227"/>
                </a:lnTo>
                <a:lnTo>
                  <a:pt x="2544317" y="180467"/>
                </a:lnTo>
                <a:lnTo>
                  <a:pt x="2544317" y="186182"/>
                </a:lnTo>
                <a:lnTo>
                  <a:pt x="2543694" y="196609"/>
                </a:lnTo>
                <a:lnTo>
                  <a:pt x="2514512" y="226881"/>
                </a:lnTo>
                <a:lnTo>
                  <a:pt x="2505964" y="227457"/>
                </a:lnTo>
                <a:lnTo>
                  <a:pt x="2504059" y="227457"/>
                </a:lnTo>
                <a:lnTo>
                  <a:pt x="2504059" y="236982"/>
                </a:lnTo>
                <a:lnTo>
                  <a:pt x="2507361" y="236982"/>
                </a:lnTo>
                <a:lnTo>
                  <a:pt x="2521027" y="235932"/>
                </a:lnTo>
                <a:lnTo>
                  <a:pt x="2557383" y="216259"/>
                </a:lnTo>
                <a:lnTo>
                  <a:pt x="2565527" y="184023"/>
                </a:lnTo>
                <a:lnTo>
                  <a:pt x="2565527" y="177164"/>
                </a:lnTo>
                <a:lnTo>
                  <a:pt x="2564511" y="169290"/>
                </a:lnTo>
                <a:lnTo>
                  <a:pt x="2562605" y="160527"/>
                </a:lnTo>
                <a:lnTo>
                  <a:pt x="2560574" y="151764"/>
                </a:lnTo>
                <a:lnTo>
                  <a:pt x="2559685" y="145796"/>
                </a:lnTo>
                <a:lnTo>
                  <a:pt x="2559685" y="137160"/>
                </a:lnTo>
                <a:lnTo>
                  <a:pt x="2561590" y="132461"/>
                </a:lnTo>
                <a:lnTo>
                  <a:pt x="2565527" y="128905"/>
                </a:lnTo>
                <a:lnTo>
                  <a:pt x="2569464" y="125222"/>
                </a:lnTo>
                <a:lnTo>
                  <a:pt x="2575433" y="123317"/>
                </a:lnTo>
                <a:lnTo>
                  <a:pt x="2583434" y="123062"/>
                </a:lnTo>
                <a:lnTo>
                  <a:pt x="2583434" y="112902"/>
                </a:lnTo>
                <a:lnTo>
                  <a:pt x="2575433" y="112649"/>
                </a:lnTo>
                <a:lnTo>
                  <a:pt x="2569464" y="110744"/>
                </a:lnTo>
                <a:lnTo>
                  <a:pt x="2565527" y="107061"/>
                </a:lnTo>
                <a:lnTo>
                  <a:pt x="2561590" y="103505"/>
                </a:lnTo>
                <a:lnTo>
                  <a:pt x="2559685" y="98806"/>
                </a:lnTo>
                <a:lnTo>
                  <a:pt x="2559685" y="90170"/>
                </a:lnTo>
                <a:lnTo>
                  <a:pt x="2560574" y="84327"/>
                </a:lnTo>
                <a:lnTo>
                  <a:pt x="2562605" y="75437"/>
                </a:lnTo>
                <a:lnTo>
                  <a:pt x="2564511" y="66675"/>
                </a:lnTo>
                <a:lnTo>
                  <a:pt x="2565527" y="58927"/>
                </a:lnTo>
                <a:lnTo>
                  <a:pt x="2565527" y="51943"/>
                </a:lnTo>
                <a:lnTo>
                  <a:pt x="2551049" y="13335"/>
                </a:lnTo>
                <a:lnTo>
                  <a:pt x="2521027" y="976"/>
                </a:lnTo>
                <a:lnTo>
                  <a:pt x="2507361" y="0"/>
                </a:lnTo>
                <a:close/>
              </a:path>
              <a:path w="2583815" h="237489">
                <a:moveTo>
                  <a:pt x="79248" y="0"/>
                </a:moveTo>
                <a:lnTo>
                  <a:pt x="75945" y="0"/>
                </a:lnTo>
                <a:lnTo>
                  <a:pt x="62279" y="976"/>
                </a:lnTo>
                <a:lnTo>
                  <a:pt x="25923" y="20528"/>
                </a:lnTo>
                <a:lnTo>
                  <a:pt x="17780" y="51943"/>
                </a:lnTo>
                <a:lnTo>
                  <a:pt x="17780" y="58800"/>
                </a:lnTo>
                <a:lnTo>
                  <a:pt x="18795" y="66548"/>
                </a:lnTo>
                <a:lnTo>
                  <a:pt x="20700" y="75311"/>
                </a:lnTo>
                <a:lnTo>
                  <a:pt x="22732" y="84200"/>
                </a:lnTo>
                <a:lnTo>
                  <a:pt x="23621" y="90043"/>
                </a:lnTo>
                <a:lnTo>
                  <a:pt x="23621" y="98679"/>
                </a:lnTo>
                <a:lnTo>
                  <a:pt x="21717" y="103377"/>
                </a:lnTo>
                <a:lnTo>
                  <a:pt x="17780" y="106934"/>
                </a:lnTo>
                <a:lnTo>
                  <a:pt x="13843" y="110617"/>
                </a:lnTo>
                <a:lnTo>
                  <a:pt x="7874" y="112522"/>
                </a:lnTo>
                <a:lnTo>
                  <a:pt x="0" y="112775"/>
                </a:lnTo>
                <a:lnTo>
                  <a:pt x="0" y="122936"/>
                </a:lnTo>
                <a:lnTo>
                  <a:pt x="7874" y="123189"/>
                </a:lnTo>
                <a:lnTo>
                  <a:pt x="13843" y="125095"/>
                </a:lnTo>
                <a:lnTo>
                  <a:pt x="17780" y="128777"/>
                </a:lnTo>
                <a:lnTo>
                  <a:pt x="21717" y="132334"/>
                </a:lnTo>
                <a:lnTo>
                  <a:pt x="23621" y="137033"/>
                </a:lnTo>
                <a:lnTo>
                  <a:pt x="23621" y="145669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5" y="169163"/>
                </a:lnTo>
                <a:lnTo>
                  <a:pt x="17780" y="177037"/>
                </a:lnTo>
                <a:lnTo>
                  <a:pt x="17780" y="183896"/>
                </a:lnTo>
                <a:lnTo>
                  <a:pt x="32257" y="223520"/>
                </a:lnTo>
                <a:lnTo>
                  <a:pt x="75945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39"/>
                </a:lnTo>
                <a:lnTo>
                  <a:pt x="39750" y="173100"/>
                </a:lnTo>
                <a:lnTo>
                  <a:pt x="43052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09" y="133476"/>
                </a:lnTo>
                <a:lnTo>
                  <a:pt x="37718" y="129032"/>
                </a:lnTo>
                <a:lnTo>
                  <a:pt x="33527" y="124460"/>
                </a:lnTo>
                <a:lnTo>
                  <a:pt x="28701" y="121158"/>
                </a:lnTo>
                <a:lnTo>
                  <a:pt x="22987" y="118999"/>
                </a:lnTo>
                <a:lnTo>
                  <a:pt x="22987" y="116712"/>
                </a:lnTo>
                <a:lnTo>
                  <a:pt x="43942" y="96393"/>
                </a:lnTo>
                <a:lnTo>
                  <a:pt x="43942" y="85725"/>
                </a:lnTo>
                <a:lnTo>
                  <a:pt x="43052" y="79629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73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478785" y="2418029"/>
            <a:ext cx="13335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45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5586" y="2291537"/>
            <a:ext cx="396176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65760" indent="-32766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365125" algn="l"/>
                <a:tab pos="365760" algn="l"/>
                <a:tab pos="1184275" algn="l"/>
                <a:tab pos="1543685" algn="l"/>
              </a:tabLst>
            </a:pPr>
            <a:r>
              <a:rPr dirty="0" sz="2000" spc="5">
                <a:latin typeface="Cambria Math"/>
                <a:cs typeface="Cambria Math"/>
              </a:rPr>
              <a:t>𝑥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5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50">
                <a:latin typeface="Cambria Math"/>
                <a:cs typeface="Cambria Math"/>
              </a:rPr>
              <a:t>𝑎</a:t>
            </a:r>
            <a:r>
              <a:rPr dirty="0" baseline="28735" sz="2175" spc="187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𝑎</a:t>
            </a:r>
            <a:r>
              <a:rPr dirty="0" baseline="28735" sz="2175" spc="284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𝑎</a:t>
            </a:r>
            <a:r>
              <a:rPr dirty="0" baseline="28735" sz="2175" spc="60">
                <a:latin typeface="Cambria Math"/>
                <a:cs typeface="Cambria Math"/>
              </a:rPr>
              <a:t>2</a:t>
            </a:r>
            <a:r>
              <a:rPr dirty="0" baseline="28735" sz="2175" spc="284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𝑎</a:t>
            </a:r>
            <a:r>
              <a:rPr dirty="0" baseline="28735" sz="2175" spc="60">
                <a:latin typeface="Cambria Math"/>
                <a:cs typeface="Cambria Math"/>
              </a:rPr>
              <a:t>3</a:t>
            </a:r>
            <a:r>
              <a:rPr dirty="0" baseline="28735" sz="2175" spc="284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𝑎</a:t>
            </a:r>
            <a:r>
              <a:rPr dirty="0" baseline="28735" sz="2175" spc="60">
                <a:latin typeface="Cambria Math"/>
                <a:cs typeface="Cambria Math"/>
              </a:rPr>
              <a:t>4</a:t>
            </a:r>
            <a:r>
              <a:rPr dirty="0" baseline="28735" sz="2175" spc="284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263738" y="2761488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19">
                <a:moveTo>
                  <a:pt x="218859" y="0"/>
                </a:moveTo>
                <a:lnTo>
                  <a:pt x="215557" y="9651"/>
                </a:lnTo>
                <a:lnTo>
                  <a:pt x="229177" y="15557"/>
                </a:lnTo>
                <a:lnTo>
                  <a:pt x="240893" y="23749"/>
                </a:lnTo>
                <a:lnTo>
                  <a:pt x="264704" y="61777"/>
                </a:lnTo>
                <a:lnTo>
                  <a:pt x="272580" y="116712"/>
                </a:lnTo>
                <a:lnTo>
                  <a:pt x="271701" y="137550"/>
                </a:lnTo>
                <a:lnTo>
                  <a:pt x="258610" y="188467"/>
                </a:lnTo>
                <a:lnTo>
                  <a:pt x="229320" y="220257"/>
                </a:lnTo>
                <a:lnTo>
                  <a:pt x="215938" y="226187"/>
                </a:lnTo>
                <a:lnTo>
                  <a:pt x="218859" y="235838"/>
                </a:lnTo>
                <a:lnTo>
                  <a:pt x="263954" y="208996"/>
                </a:lnTo>
                <a:lnTo>
                  <a:pt x="289201" y="159607"/>
                </a:lnTo>
                <a:lnTo>
                  <a:pt x="294043" y="117983"/>
                </a:lnTo>
                <a:lnTo>
                  <a:pt x="292828" y="96391"/>
                </a:lnTo>
                <a:lnTo>
                  <a:pt x="283113" y="58064"/>
                </a:lnTo>
                <a:lnTo>
                  <a:pt x="250974" y="15176"/>
                </a:lnTo>
                <a:lnTo>
                  <a:pt x="235982" y="6219"/>
                </a:lnTo>
                <a:lnTo>
                  <a:pt x="218859" y="0"/>
                </a:lnTo>
                <a:close/>
              </a:path>
              <a:path w="294640" h="236219">
                <a:moveTo>
                  <a:pt x="75222" y="0"/>
                </a:moveTo>
                <a:lnTo>
                  <a:pt x="30234" y="26896"/>
                </a:lnTo>
                <a:lnTo>
                  <a:pt x="4876" y="76406"/>
                </a:lnTo>
                <a:lnTo>
                  <a:pt x="0" y="117983"/>
                </a:lnTo>
                <a:lnTo>
                  <a:pt x="1218" y="139628"/>
                </a:lnTo>
                <a:lnTo>
                  <a:pt x="10908" y="177919"/>
                </a:lnTo>
                <a:lnTo>
                  <a:pt x="43043" y="220678"/>
                </a:lnTo>
                <a:lnTo>
                  <a:pt x="75222" y="235838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416"/>
                </a:lnTo>
                <a:lnTo>
                  <a:pt x="21501" y="116712"/>
                </a:lnTo>
                <a:lnTo>
                  <a:pt x="22380" y="96639"/>
                </a:lnTo>
                <a:lnTo>
                  <a:pt x="35471" y="46989"/>
                </a:lnTo>
                <a:lnTo>
                  <a:pt x="64903" y="15557"/>
                </a:lnTo>
                <a:lnTo>
                  <a:pt x="78524" y="9651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95754" y="276097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321433" y="2760979"/>
            <a:ext cx="355600" cy="237490"/>
          </a:xfrm>
          <a:custGeom>
            <a:avLst/>
            <a:gdLst/>
            <a:ahLst/>
            <a:cxnLst/>
            <a:rect l="l" t="t" r="r" b="b"/>
            <a:pathLst>
              <a:path w="355600" h="237489">
                <a:moveTo>
                  <a:pt x="78486" y="10160"/>
                </a:moveTo>
                <a:lnTo>
                  <a:pt x="75184" y="508"/>
                </a:lnTo>
                <a:lnTo>
                  <a:pt x="58051" y="6731"/>
                </a:lnTo>
                <a:lnTo>
                  <a:pt x="43065" y="15684"/>
                </a:lnTo>
                <a:lnTo>
                  <a:pt x="10922" y="58585"/>
                </a:lnTo>
                <a:lnTo>
                  <a:pt x="1206" y="96901"/>
                </a:lnTo>
                <a:lnTo>
                  <a:pt x="0" y="118491"/>
                </a:lnTo>
                <a:lnTo>
                  <a:pt x="1206" y="140144"/>
                </a:lnTo>
                <a:lnTo>
                  <a:pt x="10871" y="178435"/>
                </a:lnTo>
                <a:lnTo>
                  <a:pt x="43002" y="221195"/>
                </a:lnTo>
                <a:lnTo>
                  <a:pt x="75184" y="236347"/>
                </a:lnTo>
                <a:lnTo>
                  <a:pt x="78105" y="226695"/>
                </a:lnTo>
                <a:lnTo>
                  <a:pt x="64693" y="220776"/>
                </a:lnTo>
                <a:lnTo>
                  <a:pt x="53098" y="212509"/>
                </a:lnTo>
                <a:lnTo>
                  <a:pt x="29337" y="173926"/>
                </a:lnTo>
                <a:lnTo>
                  <a:pt x="21463" y="117221"/>
                </a:lnTo>
                <a:lnTo>
                  <a:pt x="22339" y="97155"/>
                </a:lnTo>
                <a:lnTo>
                  <a:pt x="35433" y="47498"/>
                </a:lnTo>
                <a:lnTo>
                  <a:pt x="64858" y="16065"/>
                </a:lnTo>
                <a:lnTo>
                  <a:pt x="78486" y="10160"/>
                </a:lnTo>
                <a:close/>
              </a:path>
              <a:path w="355600" h="237489">
                <a:moveTo>
                  <a:pt x="272669" y="118491"/>
                </a:moveTo>
                <a:lnTo>
                  <a:pt x="267804" y="76923"/>
                </a:lnTo>
                <a:lnTo>
                  <a:pt x="242468" y="27406"/>
                </a:lnTo>
                <a:lnTo>
                  <a:pt x="197485" y="508"/>
                </a:lnTo>
                <a:lnTo>
                  <a:pt x="194183" y="10160"/>
                </a:lnTo>
                <a:lnTo>
                  <a:pt x="207797" y="16065"/>
                </a:lnTo>
                <a:lnTo>
                  <a:pt x="219519" y="24257"/>
                </a:lnTo>
                <a:lnTo>
                  <a:pt x="243319" y="62293"/>
                </a:lnTo>
                <a:lnTo>
                  <a:pt x="251206" y="117221"/>
                </a:lnTo>
                <a:lnTo>
                  <a:pt x="250317" y="138061"/>
                </a:lnTo>
                <a:lnTo>
                  <a:pt x="237236" y="188976"/>
                </a:lnTo>
                <a:lnTo>
                  <a:pt x="207937" y="220776"/>
                </a:lnTo>
                <a:lnTo>
                  <a:pt x="194564" y="226695"/>
                </a:lnTo>
                <a:lnTo>
                  <a:pt x="197485" y="236347"/>
                </a:lnTo>
                <a:lnTo>
                  <a:pt x="242570" y="209511"/>
                </a:lnTo>
                <a:lnTo>
                  <a:pt x="267817" y="160121"/>
                </a:lnTo>
                <a:lnTo>
                  <a:pt x="271449" y="140144"/>
                </a:lnTo>
                <a:lnTo>
                  <a:pt x="272669" y="118491"/>
                </a:lnTo>
                <a:close/>
              </a:path>
              <a:path w="355600" h="237489">
                <a:moveTo>
                  <a:pt x="355346" y="0"/>
                </a:moveTo>
                <a:lnTo>
                  <a:pt x="299974" y="0"/>
                </a:lnTo>
                <a:lnTo>
                  <a:pt x="299974" y="10160"/>
                </a:lnTo>
                <a:lnTo>
                  <a:pt x="334772" y="1016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7490"/>
                </a:lnTo>
                <a:lnTo>
                  <a:pt x="355346" y="237490"/>
                </a:lnTo>
                <a:lnTo>
                  <a:pt x="355346" y="227330"/>
                </a:lnTo>
                <a:lnTo>
                  <a:pt x="355346" y="1016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204210" y="2813431"/>
            <a:ext cx="3879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4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82670" y="2592451"/>
            <a:ext cx="136906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𝑎</a:t>
            </a:r>
            <a:r>
              <a:rPr dirty="0" sz="1450" spc="50">
                <a:latin typeface="Cambria Math"/>
                <a:cs typeface="Cambria Math"/>
              </a:rPr>
              <a:t>𝑘·𝑇</a:t>
            </a:r>
            <a:r>
              <a:rPr dirty="0" sz="1450" spc="22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·</a:t>
            </a:r>
            <a:r>
              <a:rPr dirty="0" baseline="-20833" sz="3000" spc="-22">
                <a:latin typeface="Cambria Math"/>
                <a:cs typeface="Cambria Math"/>
              </a:rPr>
              <a:t> </a:t>
            </a:r>
            <a:r>
              <a:rPr dirty="0" baseline="-20833" sz="3000" spc="75">
                <a:latin typeface="Cambria Math"/>
                <a:cs typeface="Cambria Math"/>
              </a:rPr>
              <a:t>𝑧</a:t>
            </a:r>
            <a:r>
              <a:rPr dirty="0" sz="1450" spc="50">
                <a:latin typeface="Cambria Math"/>
                <a:cs typeface="Cambria Math"/>
              </a:rPr>
              <a:t>−𝑘</a:t>
            </a:r>
            <a:r>
              <a:rPr dirty="0" sz="1450" spc="330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=</a:t>
            </a:r>
            <a:endParaRPr baseline="-20833" sz="30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005196" y="2761488"/>
            <a:ext cx="3242945" cy="236220"/>
          </a:xfrm>
          <a:custGeom>
            <a:avLst/>
            <a:gdLst/>
            <a:ahLst/>
            <a:cxnLst/>
            <a:rect l="l" t="t" r="r" b="b"/>
            <a:pathLst>
              <a:path w="3242945" h="236219">
                <a:moveTo>
                  <a:pt x="3167760" y="0"/>
                </a:moveTo>
                <a:lnTo>
                  <a:pt x="3164458" y="9651"/>
                </a:lnTo>
                <a:lnTo>
                  <a:pt x="3178079" y="15557"/>
                </a:lnTo>
                <a:lnTo>
                  <a:pt x="3189795" y="23749"/>
                </a:lnTo>
                <a:lnTo>
                  <a:pt x="3213606" y="61777"/>
                </a:lnTo>
                <a:lnTo>
                  <a:pt x="3221481" y="116712"/>
                </a:lnTo>
                <a:lnTo>
                  <a:pt x="3220602" y="137550"/>
                </a:lnTo>
                <a:lnTo>
                  <a:pt x="3207511" y="188467"/>
                </a:lnTo>
                <a:lnTo>
                  <a:pt x="3178222" y="220257"/>
                </a:lnTo>
                <a:lnTo>
                  <a:pt x="3164839" y="226187"/>
                </a:lnTo>
                <a:lnTo>
                  <a:pt x="3167760" y="235838"/>
                </a:lnTo>
                <a:lnTo>
                  <a:pt x="3212855" y="208996"/>
                </a:lnTo>
                <a:lnTo>
                  <a:pt x="3238103" y="159607"/>
                </a:lnTo>
                <a:lnTo>
                  <a:pt x="3242945" y="117983"/>
                </a:lnTo>
                <a:lnTo>
                  <a:pt x="3241730" y="96391"/>
                </a:lnTo>
                <a:lnTo>
                  <a:pt x="3232015" y="58064"/>
                </a:lnTo>
                <a:lnTo>
                  <a:pt x="3199876" y="15176"/>
                </a:lnTo>
                <a:lnTo>
                  <a:pt x="3184884" y="6219"/>
                </a:lnTo>
                <a:lnTo>
                  <a:pt x="3167760" y="0"/>
                </a:lnTo>
                <a:close/>
              </a:path>
              <a:path w="3242945" h="236219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037835" y="2685414"/>
            <a:ext cx="35318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3302635" algn="l"/>
              </a:tabLst>
            </a:pPr>
            <a:r>
              <a:rPr dirty="0" sz="1800" spc="80">
                <a:latin typeface="Cambria Math"/>
                <a:cs typeface="Cambria Math"/>
              </a:rPr>
              <a:t>𝑎</a:t>
            </a:r>
            <a:r>
              <a:rPr dirty="0" baseline="32051" sz="1950" spc="120">
                <a:latin typeface="Cambria Math"/>
                <a:cs typeface="Cambria Math"/>
              </a:rPr>
              <a:t>0</a:t>
            </a:r>
            <a:r>
              <a:rPr dirty="0" sz="1800" spc="80">
                <a:latin typeface="Cambria Math"/>
                <a:cs typeface="Cambria Math"/>
              </a:rPr>
              <a:t>𝑧</a:t>
            </a:r>
            <a:r>
              <a:rPr dirty="0" baseline="32051" sz="1950" spc="120">
                <a:latin typeface="Cambria Math"/>
                <a:cs typeface="Cambria Math"/>
              </a:rPr>
              <a:t>0</a:t>
            </a:r>
            <a:r>
              <a:rPr dirty="0" baseline="32051" sz="1950" spc="2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65">
                <a:latin typeface="Cambria Math"/>
                <a:cs typeface="Cambria Math"/>
              </a:rPr>
              <a:t>𝑎</a:t>
            </a:r>
            <a:r>
              <a:rPr dirty="0" baseline="28735" sz="2175" spc="97">
                <a:latin typeface="Cambria Math"/>
                <a:cs typeface="Cambria Math"/>
              </a:rPr>
              <a:t>𝑇</a:t>
            </a:r>
            <a:r>
              <a:rPr dirty="0" sz="2000" spc="65">
                <a:latin typeface="Cambria Math"/>
                <a:cs typeface="Cambria Math"/>
              </a:rPr>
              <a:t>𝑧</a:t>
            </a:r>
            <a:r>
              <a:rPr dirty="0" baseline="28735" sz="2175" spc="97">
                <a:latin typeface="Cambria Math"/>
                <a:cs typeface="Cambria Math"/>
              </a:rPr>
              <a:t>−1</a:t>
            </a:r>
            <a:r>
              <a:rPr dirty="0" baseline="2873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60">
                <a:latin typeface="Cambria Math"/>
                <a:cs typeface="Cambria Math"/>
              </a:rPr>
              <a:t>𝑎</a:t>
            </a:r>
            <a:r>
              <a:rPr dirty="0" baseline="28735" sz="2175" spc="89">
                <a:latin typeface="Cambria Math"/>
                <a:cs typeface="Cambria Math"/>
              </a:rPr>
              <a:t>2𝑇</a:t>
            </a:r>
            <a:r>
              <a:rPr dirty="0" sz="2000" spc="60">
                <a:latin typeface="Cambria Math"/>
                <a:cs typeface="Cambria Math"/>
              </a:rPr>
              <a:t>𝑧</a:t>
            </a:r>
            <a:r>
              <a:rPr dirty="0" baseline="28735" sz="2175" spc="89">
                <a:latin typeface="Cambria Math"/>
                <a:cs typeface="Cambria Math"/>
              </a:rPr>
              <a:t>−2</a:t>
            </a:r>
            <a:r>
              <a:rPr dirty="0" baseline="28735" sz="2175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	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600820" y="2870961"/>
            <a:ext cx="795655" cy="17145"/>
          </a:xfrm>
          <a:custGeom>
            <a:avLst/>
            <a:gdLst/>
            <a:ahLst/>
            <a:cxnLst/>
            <a:rect l="l" t="t" r="r" b="b"/>
            <a:pathLst>
              <a:path w="795654" h="17144">
                <a:moveTo>
                  <a:pt x="795527" y="0"/>
                </a:moveTo>
                <a:lnTo>
                  <a:pt x="0" y="0"/>
                </a:lnTo>
                <a:lnTo>
                  <a:pt x="0" y="16763"/>
                </a:lnTo>
                <a:lnTo>
                  <a:pt x="795527" y="16763"/>
                </a:lnTo>
                <a:lnTo>
                  <a:pt x="795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8932291" y="2604643"/>
            <a:ext cx="1333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63991" y="2882011"/>
            <a:ext cx="8667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75">
                <a:latin typeface="Cambria Math"/>
                <a:cs typeface="Cambria Math"/>
              </a:rPr>
              <a:t>1−𝑎</a:t>
            </a:r>
            <a:r>
              <a:rPr dirty="0" baseline="20833" sz="1800" spc="112">
                <a:latin typeface="Cambria Math"/>
                <a:cs typeface="Cambria Math"/>
              </a:rPr>
              <a:t>𝑇</a:t>
            </a:r>
            <a:r>
              <a:rPr dirty="0" sz="1450" spc="75">
                <a:latin typeface="Cambria Math"/>
                <a:cs typeface="Cambria Math"/>
              </a:rPr>
              <a:t>𝑧</a:t>
            </a:r>
            <a:r>
              <a:rPr dirty="0" baseline="20833" sz="1800" spc="112">
                <a:latin typeface="Cambria Math"/>
                <a:cs typeface="Cambria Math"/>
              </a:rPr>
              <a:t>−1</a:t>
            </a:r>
            <a:endParaRPr baseline="20833" sz="18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455022" y="2685414"/>
            <a:ext cx="215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728581" y="2870961"/>
            <a:ext cx="469900" cy="17145"/>
          </a:xfrm>
          <a:custGeom>
            <a:avLst/>
            <a:gdLst/>
            <a:ahLst/>
            <a:cxnLst/>
            <a:rect l="l" t="t" r="r" b="b"/>
            <a:pathLst>
              <a:path w="469900" h="17144">
                <a:moveTo>
                  <a:pt x="469392" y="0"/>
                </a:moveTo>
                <a:lnTo>
                  <a:pt x="0" y="0"/>
                </a:lnTo>
                <a:lnTo>
                  <a:pt x="0" y="16763"/>
                </a:lnTo>
                <a:lnTo>
                  <a:pt x="469392" y="16763"/>
                </a:lnTo>
                <a:lnTo>
                  <a:pt x="4693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9900031" y="2604643"/>
            <a:ext cx="1238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5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691751" y="2882011"/>
            <a:ext cx="5384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80">
                <a:latin typeface="Cambria Math"/>
                <a:cs typeface="Cambria Math"/>
              </a:rPr>
              <a:t>𝑧−𝑎</a:t>
            </a:r>
            <a:r>
              <a:rPr dirty="0" baseline="20833" sz="1800" spc="120">
                <a:latin typeface="Cambria Math"/>
                <a:cs typeface="Cambria Math"/>
              </a:rPr>
              <a:t>𝑇</a:t>
            </a:r>
            <a:endParaRPr baseline="20833" sz="18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05586" y="2599156"/>
            <a:ext cx="2633980" cy="808990"/>
          </a:xfrm>
          <a:prstGeom prst="rect">
            <a:avLst/>
          </a:prstGeom>
        </p:spPr>
        <p:txBody>
          <a:bodyPr wrap="square" lIns="0" tIns="9906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780"/>
              </a:spcBef>
              <a:buFont typeface="Arial"/>
              <a:buChar char="•"/>
              <a:tabLst>
                <a:tab pos="266065" algn="l"/>
                <a:tab pos="266700" algn="l"/>
                <a:tab pos="843915" algn="l"/>
                <a:tab pos="1970405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=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baseline="2777" sz="3000" spc="292">
                <a:latin typeface="Cambria Math"/>
                <a:cs typeface="Cambria Math"/>
              </a:rPr>
              <a:t>σ</a:t>
            </a:r>
            <a:r>
              <a:rPr dirty="0" baseline="30651" sz="2175" spc="292">
                <a:latin typeface="Cambria Math"/>
                <a:cs typeface="Cambria Math"/>
              </a:rPr>
              <a:t>∞</a:t>
            </a:r>
            <a:endParaRPr baseline="30651" sz="2175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68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15">
                <a:latin typeface="Calibri"/>
                <a:cs typeface="Calibri"/>
              </a:rPr>
              <a:t>Converge</a:t>
            </a:r>
            <a:r>
              <a:rPr dirty="0" sz="2000" spc="-5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⇔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207511" y="3154933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6" y="0"/>
                </a:moveTo>
                <a:lnTo>
                  <a:pt x="0" y="0"/>
                </a:lnTo>
                <a:lnTo>
                  <a:pt x="0" y="231266"/>
                </a:lnTo>
                <a:lnTo>
                  <a:pt x="19176" y="231266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59227" y="3154933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7" y="0"/>
                </a:moveTo>
                <a:lnTo>
                  <a:pt x="0" y="0"/>
                </a:lnTo>
                <a:lnTo>
                  <a:pt x="0" y="231266"/>
                </a:lnTo>
                <a:lnTo>
                  <a:pt x="19177" y="231266"/>
                </a:lnTo>
                <a:lnTo>
                  <a:pt x="191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2471673" y="2984119"/>
            <a:ext cx="73279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 spc="97">
                <a:latin typeface="Cambria Math"/>
                <a:cs typeface="Cambria Math"/>
              </a:rPr>
              <a:t>𝑎</a:t>
            </a:r>
            <a:r>
              <a:rPr dirty="0" sz="1450" spc="65">
                <a:latin typeface="Cambria Math"/>
                <a:cs typeface="Cambria Math"/>
              </a:rPr>
              <a:t>𝑇</a:t>
            </a:r>
            <a:r>
              <a:rPr dirty="0" baseline="-20833" sz="3000" spc="97">
                <a:latin typeface="Cambria Math"/>
                <a:cs typeface="Cambria Math"/>
              </a:rPr>
              <a:t>𝑧</a:t>
            </a:r>
            <a:r>
              <a:rPr dirty="0" sz="1450" spc="65">
                <a:latin typeface="Cambria Math"/>
                <a:cs typeface="Cambria Math"/>
              </a:rPr>
              <a:t>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313938" y="3077082"/>
            <a:ext cx="42735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&lt;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525009" y="3951351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30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5"/>
                </a:lnTo>
                <a:lnTo>
                  <a:pt x="292195" y="207601"/>
                </a:lnTo>
                <a:lnTo>
                  <a:pt x="263715" y="253857"/>
                </a:lnTo>
                <a:lnTo>
                  <a:pt x="233806" y="270891"/>
                </a:lnTo>
                <a:lnTo>
                  <a:pt x="237362" y="282321"/>
                </a:lnTo>
                <a:lnTo>
                  <a:pt x="275859" y="264255"/>
                </a:lnTo>
                <a:lnTo>
                  <a:pt x="304164" y="233044"/>
                </a:lnTo>
                <a:lnTo>
                  <a:pt x="321595" y="191135"/>
                </a:lnTo>
                <a:lnTo>
                  <a:pt x="327405" y="141224"/>
                </a:lnTo>
                <a:lnTo>
                  <a:pt x="325951" y="115341"/>
                </a:lnTo>
                <a:lnTo>
                  <a:pt x="314279" y="69482"/>
                </a:lnTo>
                <a:lnTo>
                  <a:pt x="291155" y="32146"/>
                </a:lnTo>
                <a:lnTo>
                  <a:pt x="257817" y="7381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373786" y="3862196"/>
            <a:ext cx="43846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4251325" algn="l"/>
              </a:tabLst>
            </a:pPr>
            <a:r>
              <a:rPr dirty="0" sz="2400" b="1">
                <a:latin typeface="Calibri"/>
                <a:cs typeface="Calibri"/>
              </a:rPr>
              <a:t>Fu</a:t>
            </a:r>
            <a:r>
              <a:rPr dirty="0" sz="2400" spc="-10" b="1">
                <a:latin typeface="Calibri"/>
                <a:cs typeface="Calibri"/>
              </a:rPr>
              <a:t>n</a:t>
            </a:r>
            <a:r>
              <a:rPr dirty="0" sz="2400" spc="-5" b="1">
                <a:latin typeface="Calibri"/>
                <a:cs typeface="Calibri"/>
              </a:rPr>
              <a:t>ció</a:t>
            </a:r>
            <a:r>
              <a:rPr dirty="0" sz="2400" b="1">
                <a:latin typeface="Calibri"/>
                <a:cs typeface="Calibri"/>
              </a:rPr>
              <a:t>n</a:t>
            </a:r>
            <a:r>
              <a:rPr dirty="0" sz="2400" spc="-15" b="1">
                <a:latin typeface="Calibri"/>
                <a:cs typeface="Calibri"/>
              </a:rPr>
              <a:t> </a:t>
            </a:r>
            <a:r>
              <a:rPr dirty="0" sz="2400" spc="-35" b="1">
                <a:latin typeface="Calibri"/>
                <a:cs typeface="Calibri"/>
              </a:rPr>
              <a:t>e</a:t>
            </a:r>
            <a:r>
              <a:rPr dirty="0" sz="2400" spc="-5" b="1">
                <a:latin typeface="Calibri"/>
                <a:cs typeface="Calibri"/>
              </a:rPr>
              <a:t>xponencia</a:t>
            </a:r>
            <a:r>
              <a:rPr dirty="0" sz="2400" b="1">
                <a:latin typeface="Calibri"/>
                <a:cs typeface="Calibri"/>
              </a:rPr>
              <a:t>l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b="1">
                <a:latin typeface="Calibri"/>
                <a:cs typeface="Calibri"/>
              </a:rPr>
              <a:t>i</a:t>
            </a:r>
            <a:r>
              <a:rPr dirty="0" sz="2400" spc="-45" b="1">
                <a:latin typeface="Calibri"/>
                <a:cs typeface="Calibri"/>
              </a:rPr>
              <a:t>n</a:t>
            </a:r>
            <a:r>
              <a:rPr dirty="0" sz="2400" spc="-20" b="1">
                <a:latin typeface="Calibri"/>
                <a:cs typeface="Calibri"/>
              </a:rPr>
              <a:t>v</a:t>
            </a:r>
            <a:r>
              <a:rPr dirty="0" sz="2400" spc="-5" b="1">
                <a:latin typeface="Calibri"/>
                <a:cs typeface="Calibri"/>
              </a:rPr>
              <a:t>e</a:t>
            </a:r>
            <a:r>
              <a:rPr dirty="0" sz="2400" spc="-25" b="1">
                <a:latin typeface="Calibri"/>
                <a:cs typeface="Calibri"/>
              </a:rPr>
              <a:t>r</a:t>
            </a:r>
            <a:r>
              <a:rPr dirty="0" sz="2400" b="1">
                <a:latin typeface="Calibri"/>
                <a:cs typeface="Calibri"/>
              </a:rPr>
              <a:t>s</a:t>
            </a:r>
            <a:r>
              <a:rPr dirty="0" sz="2400" spc="45" b="1">
                <a:latin typeface="Calibri"/>
                <a:cs typeface="Calibri"/>
              </a:rPr>
              <a:t>a</a:t>
            </a:r>
            <a:r>
              <a:rPr dirty="0" sz="2400">
                <a:latin typeface="Calibri"/>
                <a:cs typeface="Calibri"/>
              </a:rPr>
              <a:t>: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25567" y="3750945"/>
            <a:ext cx="11068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>
                <a:latin typeface="Cambria Math"/>
                <a:cs typeface="Cambria Math"/>
              </a:rPr>
              <a:t>=</a:t>
            </a:r>
            <a:r>
              <a:rPr dirty="0" baseline="-20833" sz="3600" spc="104">
                <a:latin typeface="Cambria Math"/>
                <a:cs typeface="Cambria Math"/>
              </a:rPr>
              <a:t> </a:t>
            </a:r>
            <a:r>
              <a:rPr dirty="0" baseline="-20833" sz="3600" spc="120">
                <a:latin typeface="Cambria Math"/>
                <a:cs typeface="Cambria Math"/>
              </a:rPr>
              <a:t>𝑒</a:t>
            </a:r>
            <a:r>
              <a:rPr dirty="0" sz="1750" spc="80">
                <a:latin typeface="Cambria Math"/>
                <a:cs typeface="Cambria Math"/>
              </a:rPr>
              <a:t>−𝑎·𝑡</a:t>
            </a:r>
            <a:r>
              <a:rPr dirty="0" baseline="-20833" sz="3600" spc="120">
                <a:latin typeface="Cambria Math"/>
                <a:cs typeface="Cambria Math"/>
              </a:rPr>
              <a:t>,</a:t>
            </a:r>
            <a:endParaRPr baseline="-20833" sz="36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199123" y="3862196"/>
            <a:ext cx="91249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∀𝑡</a:t>
            </a:r>
            <a:r>
              <a:rPr dirty="0" sz="2400" spc="1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≥</a:t>
            </a:r>
            <a:r>
              <a:rPr dirty="0" sz="2400" spc="9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0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084008" y="4352035"/>
            <a:ext cx="823594" cy="237490"/>
          </a:xfrm>
          <a:custGeom>
            <a:avLst/>
            <a:gdLst/>
            <a:ahLst/>
            <a:cxnLst/>
            <a:rect l="l" t="t" r="r" b="b"/>
            <a:pathLst>
              <a:path w="823594" h="237489">
                <a:moveTo>
                  <a:pt x="79286" y="0"/>
                </a:moveTo>
                <a:lnTo>
                  <a:pt x="76060" y="0"/>
                </a:lnTo>
                <a:lnTo>
                  <a:pt x="62369" y="1054"/>
                </a:lnTo>
                <a:lnTo>
                  <a:pt x="26035" y="20662"/>
                </a:lnTo>
                <a:lnTo>
                  <a:pt x="17894" y="52070"/>
                </a:lnTo>
                <a:lnTo>
                  <a:pt x="17894" y="58928"/>
                </a:lnTo>
                <a:lnTo>
                  <a:pt x="18872" y="66675"/>
                </a:lnTo>
                <a:lnTo>
                  <a:pt x="22771" y="84328"/>
                </a:lnTo>
                <a:lnTo>
                  <a:pt x="23736" y="90170"/>
                </a:lnTo>
                <a:lnTo>
                  <a:pt x="23736" y="98806"/>
                </a:lnTo>
                <a:lnTo>
                  <a:pt x="21767" y="103505"/>
                </a:lnTo>
                <a:lnTo>
                  <a:pt x="17843" y="107061"/>
                </a:lnTo>
                <a:lnTo>
                  <a:pt x="13906" y="110744"/>
                </a:lnTo>
                <a:lnTo>
                  <a:pt x="7962" y="112649"/>
                </a:lnTo>
                <a:lnTo>
                  <a:pt x="0" y="112903"/>
                </a:lnTo>
                <a:lnTo>
                  <a:pt x="0" y="123063"/>
                </a:lnTo>
                <a:lnTo>
                  <a:pt x="7962" y="123317"/>
                </a:lnTo>
                <a:lnTo>
                  <a:pt x="13906" y="125222"/>
                </a:lnTo>
                <a:lnTo>
                  <a:pt x="17843" y="128905"/>
                </a:lnTo>
                <a:lnTo>
                  <a:pt x="21767" y="132461"/>
                </a:lnTo>
                <a:lnTo>
                  <a:pt x="23736" y="137160"/>
                </a:lnTo>
                <a:lnTo>
                  <a:pt x="23736" y="145796"/>
                </a:lnTo>
                <a:lnTo>
                  <a:pt x="22771" y="151765"/>
                </a:lnTo>
                <a:lnTo>
                  <a:pt x="18872" y="169291"/>
                </a:lnTo>
                <a:lnTo>
                  <a:pt x="17894" y="177165"/>
                </a:lnTo>
                <a:lnTo>
                  <a:pt x="17894" y="184023"/>
                </a:lnTo>
                <a:lnTo>
                  <a:pt x="18796" y="196583"/>
                </a:lnTo>
                <a:lnTo>
                  <a:pt x="40525" y="229349"/>
                </a:lnTo>
                <a:lnTo>
                  <a:pt x="76060" y="237109"/>
                </a:lnTo>
                <a:lnTo>
                  <a:pt x="79286" y="237109"/>
                </a:lnTo>
                <a:lnTo>
                  <a:pt x="79286" y="227584"/>
                </a:lnTo>
                <a:lnTo>
                  <a:pt x="77419" y="227584"/>
                </a:lnTo>
                <a:lnTo>
                  <a:pt x="68897" y="227012"/>
                </a:lnTo>
                <a:lnTo>
                  <a:pt x="39662" y="196684"/>
                </a:lnTo>
                <a:lnTo>
                  <a:pt x="39027" y="186182"/>
                </a:lnTo>
                <a:lnTo>
                  <a:pt x="39027" y="180467"/>
                </a:lnTo>
                <a:lnTo>
                  <a:pt x="39852" y="173228"/>
                </a:lnTo>
                <a:lnTo>
                  <a:pt x="43167" y="156210"/>
                </a:lnTo>
                <a:lnTo>
                  <a:pt x="43992" y="150114"/>
                </a:lnTo>
                <a:lnTo>
                  <a:pt x="43992" y="139446"/>
                </a:lnTo>
                <a:lnTo>
                  <a:pt x="41922" y="133604"/>
                </a:lnTo>
                <a:lnTo>
                  <a:pt x="37782" y="129159"/>
                </a:lnTo>
                <a:lnTo>
                  <a:pt x="33642" y="124587"/>
                </a:lnTo>
                <a:lnTo>
                  <a:pt x="28714" y="121285"/>
                </a:lnTo>
                <a:lnTo>
                  <a:pt x="22999" y="119126"/>
                </a:lnTo>
                <a:lnTo>
                  <a:pt x="22999" y="116840"/>
                </a:lnTo>
                <a:lnTo>
                  <a:pt x="43992" y="96520"/>
                </a:lnTo>
                <a:lnTo>
                  <a:pt x="43992" y="85852"/>
                </a:lnTo>
                <a:lnTo>
                  <a:pt x="43167" y="79756"/>
                </a:lnTo>
                <a:lnTo>
                  <a:pt x="39852" y="62738"/>
                </a:lnTo>
                <a:lnTo>
                  <a:pt x="39027" y="55626"/>
                </a:lnTo>
                <a:lnTo>
                  <a:pt x="39027" y="49784"/>
                </a:lnTo>
                <a:lnTo>
                  <a:pt x="39662" y="39789"/>
                </a:lnTo>
                <a:lnTo>
                  <a:pt x="68897" y="10109"/>
                </a:lnTo>
                <a:lnTo>
                  <a:pt x="77419" y="9525"/>
                </a:lnTo>
                <a:lnTo>
                  <a:pt x="79286" y="9525"/>
                </a:lnTo>
                <a:lnTo>
                  <a:pt x="79286" y="0"/>
                </a:lnTo>
                <a:close/>
              </a:path>
              <a:path w="823594" h="237489">
                <a:moveTo>
                  <a:pt x="329882" y="10160"/>
                </a:moveTo>
                <a:lnTo>
                  <a:pt x="326580" y="508"/>
                </a:lnTo>
                <a:lnTo>
                  <a:pt x="309448" y="6731"/>
                </a:lnTo>
                <a:lnTo>
                  <a:pt x="294462" y="15684"/>
                </a:lnTo>
                <a:lnTo>
                  <a:pt x="262318" y="58585"/>
                </a:lnTo>
                <a:lnTo>
                  <a:pt x="252603" y="96901"/>
                </a:lnTo>
                <a:lnTo>
                  <a:pt x="251396" y="118491"/>
                </a:lnTo>
                <a:lnTo>
                  <a:pt x="252603" y="140144"/>
                </a:lnTo>
                <a:lnTo>
                  <a:pt x="262267" y="178435"/>
                </a:lnTo>
                <a:lnTo>
                  <a:pt x="294398" y="221195"/>
                </a:lnTo>
                <a:lnTo>
                  <a:pt x="326580" y="236347"/>
                </a:lnTo>
                <a:lnTo>
                  <a:pt x="329501" y="226695"/>
                </a:lnTo>
                <a:lnTo>
                  <a:pt x="316090" y="220776"/>
                </a:lnTo>
                <a:lnTo>
                  <a:pt x="304495" y="212509"/>
                </a:lnTo>
                <a:lnTo>
                  <a:pt x="280733" y="173926"/>
                </a:lnTo>
                <a:lnTo>
                  <a:pt x="272859" y="117221"/>
                </a:lnTo>
                <a:lnTo>
                  <a:pt x="273735" y="97155"/>
                </a:lnTo>
                <a:lnTo>
                  <a:pt x="286829" y="47498"/>
                </a:lnTo>
                <a:lnTo>
                  <a:pt x="316255" y="16065"/>
                </a:lnTo>
                <a:lnTo>
                  <a:pt x="329882" y="10160"/>
                </a:lnTo>
                <a:close/>
              </a:path>
              <a:path w="823594" h="237489">
                <a:moveTo>
                  <a:pt x="714565" y="118491"/>
                </a:moveTo>
                <a:lnTo>
                  <a:pt x="709701" y="76923"/>
                </a:lnTo>
                <a:lnTo>
                  <a:pt x="684364" y="27406"/>
                </a:lnTo>
                <a:lnTo>
                  <a:pt x="639381" y="508"/>
                </a:lnTo>
                <a:lnTo>
                  <a:pt x="636079" y="10160"/>
                </a:lnTo>
                <a:lnTo>
                  <a:pt x="649693" y="16065"/>
                </a:lnTo>
                <a:lnTo>
                  <a:pt x="661416" y="24257"/>
                </a:lnTo>
                <a:lnTo>
                  <a:pt x="685215" y="62293"/>
                </a:lnTo>
                <a:lnTo>
                  <a:pt x="693102" y="117221"/>
                </a:lnTo>
                <a:lnTo>
                  <a:pt x="692213" y="138061"/>
                </a:lnTo>
                <a:lnTo>
                  <a:pt x="679132" y="188976"/>
                </a:lnTo>
                <a:lnTo>
                  <a:pt x="649833" y="220776"/>
                </a:lnTo>
                <a:lnTo>
                  <a:pt x="636460" y="226695"/>
                </a:lnTo>
                <a:lnTo>
                  <a:pt x="639381" y="236347"/>
                </a:lnTo>
                <a:lnTo>
                  <a:pt x="684466" y="209511"/>
                </a:lnTo>
                <a:lnTo>
                  <a:pt x="709714" y="160121"/>
                </a:lnTo>
                <a:lnTo>
                  <a:pt x="713346" y="140144"/>
                </a:lnTo>
                <a:lnTo>
                  <a:pt x="714565" y="118491"/>
                </a:lnTo>
                <a:close/>
              </a:path>
              <a:path w="823594" h="237489">
                <a:moveTo>
                  <a:pt x="823277" y="113030"/>
                </a:moveTo>
                <a:lnTo>
                  <a:pt x="815276" y="112776"/>
                </a:lnTo>
                <a:lnTo>
                  <a:pt x="809307" y="110871"/>
                </a:lnTo>
                <a:lnTo>
                  <a:pt x="805370" y="107188"/>
                </a:lnTo>
                <a:lnTo>
                  <a:pt x="801433" y="103632"/>
                </a:lnTo>
                <a:lnTo>
                  <a:pt x="799528" y="98933"/>
                </a:lnTo>
                <a:lnTo>
                  <a:pt x="799528" y="90297"/>
                </a:lnTo>
                <a:lnTo>
                  <a:pt x="800417" y="84455"/>
                </a:lnTo>
                <a:lnTo>
                  <a:pt x="802449" y="75565"/>
                </a:lnTo>
                <a:lnTo>
                  <a:pt x="804354" y="66802"/>
                </a:lnTo>
                <a:lnTo>
                  <a:pt x="805370" y="59055"/>
                </a:lnTo>
                <a:lnTo>
                  <a:pt x="805370" y="52070"/>
                </a:lnTo>
                <a:lnTo>
                  <a:pt x="790892" y="13462"/>
                </a:lnTo>
                <a:lnTo>
                  <a:pt x="747204" y="0"/>
                </a:lnTo>
                <a:lnTo>
                  <a:pt x="743902" y="0"/>
                </a:lnTo>
                <a:lnTo>
                  <a:pt x="743902" y="9525"/>
                </a:lnTo>
                <a:lnTo>
                  <a:pt x="745807" y="9525"/>
                </a:lnTo>
                <a:lnTo>
                  <a:pt x="754354" y="10109"/>
                </a:lnTo>
                <a:lnTo>
                  <a:pt x="783526" y="39839"/>
                </a:lnTo>
                <a:lnTo>
                  <a:pt x="784161" y="49911"/>
                </a:lnTo>
                <a:lnTo>
                  <a:pt x="784161" y="55753"/>
                </a:lnTo>
                <a:lnTo>
                  <a:pt x="783399" y="62865"/>
                </a:lnTo>
                <a:lnTo>
                  <a:pt x="780097" y="79883"/>
                </a:lnTo>
                <a:lnTo>
                  <a:pt x="779208" y="85979"/>
                </a:lnTo>
                <a:lnTo>
                  <a:pt x="779208" y="96647"/>
                </a:lnTo>
                <a:lnTo>
                  <a:pt x="781240" y="102489"/>
                </a:lnTo>
                <a:lnTo>
                  <a:pt x="785545" y="107188"/>
                </a:lnTo>
                <a:lnTo>
                  <a:pt x="789622" y="111506"/>
                </a:lnTo>
                <a:lnTo>
                  <a:pt x="794575" y="114808"/>
                </a:lnTo>
                <a:lnTo>
                  <a:pt x="800290" y="116967"/>
                </a:lnTo>
                <a:lnTo>
                  <a:pt x="800290" y="119253"/>
                </a:lnTo>
                <a:lnTo>
                  <a:pt x="794575" y="121412"/>
                </a:lnTo>
                <a:lnTo>
                  <a:pt x="789622" y="124714"/>
                </a:lnTo>
                <a:lnTo>
                  <a:pt x="785431" y="129286"/>
                </a:lnTo>
                <a:lnTo>
                  <a:pt x="781240" y="133731"/>
                </a:lnTo>
                <a:lnTo>
                  <a:pt x="779208" y="139573"/>
                </a:lnTo>
                <a:lnTo>
                  <a:pt x="779208" y="150241"/>
                </a:lnTo>
                <a:lnTo>
                  <a:pt x="780097" y="156337"/>
                </a:lnTo>
                <a:lnTo>
                  <a:pt x="783399" y="173355"/>
                </a:lnTo>
                <a:lnTo>
                  <a:pt x="784161" y="180594"/>
                </a:lnTo>
                <a:lnTo>
                  <a:pt x="784161" y="186309"/>
                </a:lnTo>
                <a:lnTo>
                  <a:pt x="783526" y="196748"/>
                </a:lnTo>
                <a:lnTo>
                  <a:pt x="754354" y="227012"/>
                </a:lnTo>
                <a:lnTo>
                  <a:pt x="745807" y="227584"/>
                </a:lnTo>
                <a:lnTo>
                  <a:pt x="743902" y="227584"/>
                </a:lnTo>
                <a:lnTo>
                  <a:pt x="743902" y="237109"/>
                </a:lnTo>
                <a:lnTo>
                  <a:pt x="747204" y="237109"/>
                </a:lnTo>
                <a:lnTo>
                  <a:pt x="760869" y="236067"/>
                </a:lnTo>
                <a:lnTo>
                  <a:pt x="797217" y="216395"/>
                </a:lnTo>
                <a:lnTo>
                  <a:pt x="805370" y="184150"/>
                </a:lnTo>
                <a:lnTo>
                  <a:pt x="805370" y="177292"/>
                </a:lnTo>
                <a:lnTo>
                  <a:pt x="804354" y="169418"/>
                </a:lnTo>
                <a:lnTo>
                  <a:pt x="802449" y="160655"/>
                </a:lnTo>
                <a:lnTo>
                  <a:pt x="800417" y="151892"/>
                </a:lnTo>
                <a:lnTo>
                  <a:pt x="799528" y="145923"/>
                </a:lnTo>
                <a:lnTo>
                  <a:pt x="799528" y="137287"/>
                </a:lnTo>
                <a:lnTo>
                  <a:pt x="801433" y="132588"/>
                </a:lnTo>
                <a:lnTo>
                  <a:pt x="805370" y="129032"/>
                </a:lnTo>
                <a:lnTo>
                  <a:pt x="809307" y="125349"/>
                </a:lnTo>
                <a:lnTo>
                  <a:pt x="815276" y="123444"/>
                </a:lnTo>
                <a:lnTo>
                  <a:pt x="823277" y="123190"/>
                </a:lnTo>
                <a:lnTo>
                  <a:pt x="823277" y="113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830986" y="4276725"/>
            <a:ext cx="136207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40360" indent="-32766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39725" algn="l"/>
                <a:tab pos="340360" algn="l"/>
                <a:tab pos="1158875" algn="l"/>
              </a:tabLst>
            </a:pP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262123" y="4352035"/>
            <a:ext cx="3543935" cy="237490"/>
          </a:xfrm>
          <a:custGeom>
            <a:avLst/>
            <a:gdLst/>
            <a:ahLst/>
            <a:cxnLst/>
            <a:rect l="l" t="t" r="r" b="b"/>
            <a:pathLst>
              <a:path w="3543935" h="237489">
                <a:moveTo>
                  <a:pt x="3467480" y="0"/>
                </a:moveTo>
                <a:lnTo>
                  <a:pt x="3464179" y="0"/>
                </a:lnTo>
                <a:lnTo>
                  <a:pt x="3464179" y="9525"/>
                </a:lnTo>
                <a:lnTo>
                  <a:pt x="3466084" y="9525"/>
                </a:lnTo>
                <a:lnTo>
                  <a:pt x="3474632" y="10100"/>
                </a:lnTo>
                <a:lnTo>
                  <a:pt x="3503814" y="39836"/>
                </a:lnTo>
                <a:lnTo>
                  <a:pt x="3504438" y="49911"/>
                </a:lnTo>
                <a:lnTo>
                  <a:pt x="3504438" y="55752"/>
                </a:lnTo>
                <a:lnTo>
                  <a:pt x="3503676" y="62864"/>
                </a:lnTo>
                <a:lnTo>
                  <a:pt x="3500374" y="79882"/>
                </a:lnTo>
                <a:lnTo>
                  <a:pt x="3499485" y="85978"/>
                </a:lnTo>
                <a:lnTo>
                  <a:pt x="3499485" y="96646"/>
                </a:lnTo>
                <a:lnTo>
                  <a:pt x="3501516" y="102488"/>
                </a:lnTo>
                <a:lnTo>
                  <a:pt x="3505827" y="107187"/>
                </a:lnTo>
                <a:lnTo>
                  <a:pt x="3509899" y="111506"/>
                </a:lnTo>
                <a:lnTo>
                  <a:pt x="3514852" y="114807"/>
                </a:lnTo>
                <a:lnTo>
                  <a:pt x="3520566" y="116966"/>
                </a:lnTo>
                <a:lnTo>
                  <a:pt x="3520566" y="119252"/>
                </a:lnTo>
                <a:lnTo>
                  <a:pt x="3514852" y="121412"/>
                </a:lnTo>
                <a:lnTo>
                  <a:pt x="3509899" y="124713"/>
                </a:lnTo>
                <a:lnTo>
                  <a:pt x="3505708" y="129286"/>
                </a:lnTo>
                <a:lnTo>
                  <a:pt x="3501516" y="133731"/>
                </a:lnTo>
                <a:lnTo>
                  <a:pt x="3499485" y="139572"/>
                </a:lnTo>
                <a:lnTo>
                  <a:pt x="3499485" y="150240"/>
                </a:lnTo>
                <a:lnTo>
                  <a:pt x="3500374" y="156337"/>
                </a:lnTo>
                <a:lnTo>
                  <a:pt x="3503676" y="173355"/>
                </a:lnTo>
                <a:lnTo>
                  <a:pt x="3504438" y="180594"/>
                </a:lnTo>
                <a:lnTo>
                  <a:pt x="3504438" y="186308"/>
                </a:lnTo>
                <a:lnTo>
                  <a:pt x="3503814" y="196736"/>
                </a:lnTo>
                <a:lnTo>
                  <a:pt x="3474632" y="227008"/>
                </a:lnTo>
                <a:lnTo>
                  <a:pt x="3466084" y="227583"/>
                </a:lnTo>
                <a:lnTo>
                  <a:pt x="3464179" y="227583"/>
                </a:lnTo>
                <a:lnTo>
                  <a:pt x="3464179" y="237108"/>
                </a:lnTo>
                <a:lnTo>
                  <a:pt x="3467480" y="237108"/>
                </a:lnTo>
                <a:lnTo>
                  <a:pt x="3481147" y="236059"/>
                </a:lnTo>
                <a:lnTo>
                  <a:pt x="3517503" y="216386"/>
                </a:lnTo>
                <a:lnTo>
                  <a:pt x="3525647" y="184150"/>
                </a:lnTo>
                <a:lnTo>
                  <a:pt x="3525647" y="177291"/>
                </a:lnTo>
                <a:lnTo>
                  <a:pt x="3524630" y="169418"/>
                </a:lnTo>
                <a:lnTo>
                  <a:pt x="3522726" y="160655"/>
                </a:lnTo>
                <a:lnTo>
                  <a:pt x="3520693" y="151891"/>
                </a:lnTo>
                <a:lnTo>
                  <a:pt x="3519804" y="145922"/>
                </a:lnTo>
                <a:lnTo>
                  <a:pt x="3519804" y="137287"/>
                </a:lnTo>
                <a:lnTo>
                  <a:pt x="3521710" y="132587"/>
                </a:lnTo>
                <a:lnTo>
                  <a:pt x="3525647" y="129031"/>
                </a:lnTo>
                <a:lnTo>
                  <a:pt x="3529584" y="125349"/>
                </a:lnTo>
                <a:lnTo>
                  <a:pt x="3535553" y="123443"/>
                </a:lnTo>
                <a:lnTo>
                  <a:pt x="3543554" y="123189"/>
                </a:lnTo>
                <a:lnTo>
                  <a:pt x="3543554" y="113030"/>
                </a:lnTo>
                <a:lnTo>
                  <a:pt x="3535553" y="112775"/>
                </a:lnTo>
                <a:lnTo>
                  <a:pt x="3529584" y="110870"/>
                </a:lnTo>
                <a:lnTo>
                  <a:pt x="3525647" y="107187"/>
                </a:lnTo>
                <a:lnTo>
                  <a:pt x="3521710" y="103631"/>
                </a:lnTo>
                <a:lnTo>
                  <a:pt x="3519804" y="98932"/>
                </a:lnTo>
                <a:lnTo>
                  <a:pt x="3519804" y="90296"/>
                </a:lnTo>
                <a:lnTo>
                  <a:pt x="3520693" y="84455"/>
                </a:lnTo>
                <a:lnTo>
                  <a:pt x="3522726" y="75564"/>
                </a:lnTo>
                <a:lnTo>
                  <a:pt x="3524630" y="66801"/>
                </a:lnTo>
                <a:lnTo>
                  <a:pt x="3525647" y="59055"/>
                </a:lnTo>
                <a:lnTo>
                  <a:pt x="3525647" y="52069"/>
                </a:lnTo>
                <a:lnTo>
                  <a:pt x="3511168" y="13462"/>
                </a:lnTo>
                <a:lnTo>
                  <a:pt x="3481147" y="1049"/>
                </a:lnTo>
                <a:lnTo>
                  <a:pt x="3467480" y="0"/>
                </a:lnTo>
                <a:close/>
              </a:path>
              <a:path w="3543935" h="237489">
                <a:moveTo>
                  <a:pt x="79248" y="0"/>
                </a:moveTo>
                <a:lnTo>
                  <a:pt x="75945" y="0"/>
                </a:lnTo>
                <a:lnTo>
                  <a:pt x="62279" y="1049"/>
                </a:lnTo>
                <a:lnTo>
                  <a:pt x="25923" y="20655"/>
                </a:lnTo>
                <a:lnTo>
                  <a:pt x="17780" y="52069"/>
                </a:lnTo>
                <a:lnTo>
                  <a:pt x="17780" y="58927"/>
                </a:lnTo>
                <a:lnTo>
                  <a:pt x="18795" y="66675"/>
                </a:lnTo>
                <a:lnTo>
                  <a:pt x="20700" y="75437"/>
                </a:lnTo>
                <a:lnTo>
                  <a:pt x="22732" y="84327"/>
                </a:lnTo>
                <a:lnTo>
                  <a:pt x="23621" y="90169"/>
                </a:lnTo>
                <a:lnTo>
                  <a:pt x="23621" y="98806"/>
                </a:lnTo>
                <a:lnTo>
                  <a:pt x="21717" y="103505"/>
                </a:lnTo>
                <a:lnTo>
                  <a:pt x="17780" y="107061"/>
                </a:lnTo>
                <a:lnTo>
                  <a:pt x="13843" y="110743"/>
                </a:lnTo>
                <a:lnTo>
                  <a:pt x="7874" y="112649"/>
                </a:lnTo>
                <a:lnTo>
                  <a:pt x="0" y="112902"/>
                </a:lnTo>
                <a:lnTo>
                  <a:pt x="0" y="123062"/>
                </a:lnTo>
                <a:lnTo>
                  <a:pt x="7874" y="123316"/>
                </a:lnTo>
                <a:lnTo>
                  <a:pt x="13843" y="125221"/>
                </a:lnTo>
                <a:lnTo>
                  <a:pt x="17780" y="128905"/>
                </a:lnTo>
                <a:lnTo>
                  <a:pt x="21717" y="132461"/>
                </a:lnTo>
                <a:lnTo>
                  <a:pt x="23621" y="137159"/>
                </a:lnTo>
                <a:lnTo>
                  <a:pt x="23621" y="145795"/>
                </a:lnTo>
                <a:lnTo>
                  <a:pt x="22732" y="151764"/>
                </a:lnTo>
                <a:lnTo>
                  <a:pt x="20700" y="160527"/>
                </a:lnTo>
                <a:lnTo>
                  <a:pt x="18795" y="169290"/>
                </a:lnTo>
                <a:lnTo>
                  <a:pt x="17780" y="177164"/>
                </a:lnTo>
                <a:lnTo>
                  <a:pt x="17780" y="184022"/>
                </a:lnTo>
                <a:lnTo>
                  <a:pt x="32257" y="223646"/>
                </a:lnTo>
                <a:lnTo>
                  <a:pt x="75945" y="237108"/>
                </a:lnTo>
                <a:lnTo>
                  <a:pt x="79248" y="237108"/>
                </a:lnTo>
                <a:lnTo>
                  <a:pt x="79248" y="227583"/>
                </a:lnTo>
                <a:lnTo>
                  <a:pt x="77343" y="227583"/>
                </a:lnTo>
                <a:lnTo>
                  <a:pt x="68865" y="227008"/>
                </a:lnTo>
                <a:lnTo>
                  <a:pt x="39629" y="196683"/>
                </a:lnTo>
                <a:lnTo>
                  <a:pt x="38988" y="186181"/>
                </a:lnTo>
                <a:lnTo>
                  <a:pt x="38988" y="180466"/>
                </a:lnTo>
                <a:lnTo>
                  <a:pt x="39750" y="173227"/>
                </a:lnTo>
                <a:lnTo>
                  <a:pt x="43052" y="156209"/>
                </a:lnTo>
                <a:lnTo>
                  <a:pt x="43942" y="150113"/>
                </a:lnTo>
                <a:lnTo>
                  <a:pt x="43942" y="139445"/>
                </a:lnTo>
                <a:lnTo>
                  <a:pt x="41909" y="133603"/>
                </a:lnTo>
                <a:lnTo>
                  <a:pt x="37718" y="129158"/>
                </a:lnTo>
                <a:lnTo>
                  <a:pt x="33527" y="124587"/>
                </a:lnTo>
                <a:lnTo>
                  <a:pt x="28701" y="121284"/>
                </a:lnTo>
                <a:lnTo>
                  <a:pt x="22987" y="119125"/>
                </a:lnTo>
                <a:lnTo>
                  <a:pt x="22987" y="116839"/>
                </a:lnTo>
                <a:lnTo>
                  <a:pt x="43942" y="96519"/>
                </a:lnTo>
                <a:lnTo>
                  <a:pt x="43942" y="85851"/>
                </a:lnTo>
                <a:lnTo>
                  <a:pt x="43052" y="79756"/>
                </a:lnTo>
                <a:lnTo>
                  <a:pt x="39750" y="62737"/>
                </a:lnTo>
                <a:lnTo>
                  <a:pt x="38988" y="55625"/>
                </a:lnTo>
                <a:lnTo>
                  <a:pt x="38988" y="49783"/>
                </a:lnTo>
                <a:lnTo>
                  <a:pt x="39629" y="39782"/>
                </a:lnTo>
                <a:lnTo>
                  <a:pt x="68865" y="10100"/>
                </a:lnTo>
                <a:lnTo>
                  <a:pt x="77343" y="9525"/>
                </a:lnTo>
                <a:lnTo>
                  <a:pt x="79248" y="9525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2455926" y="4403216"/>
            <a:ext cx="1333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311654" y="4183760"/>
            <a:ext cx="34029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142">
                <a:latin typeface="Cambria Math"/>
                <a:cs typeface="Cambria Math"/>
              </a:rPr>
              <a:t>𝑒</a:t>
            </a:r>
            <a:r>
              <a:rPr dirty="0" baseline="1915" sz="2175" spc="187">
                <a:latin typeface="Cambria Math"/>
                <a:cs typeface="Cambria Math"/>
              </a:rPr>
              <a:t>0</a:t>
            </a:r>
            <a:r>
              <a:rPr dirty="0" baseline="-20833" sz="3000">
                <a:latin typeface="Cambria Math"/>
                <a:cs typeface="Cambria Math"/>
              </a:rPr>
              <a:t>,</a:t>
            </a:r>
            <a:r>
              <a:rPr dirty="0" baseline="-20833" sz="3000" spc="-165">
                <a:latin typeface="Cambria Math"/>
                <a:cs typeface="Cambria Math"/>
              </a:rPr>
              <a:t> </a:t>
            </a:r>
            <a:r>
              <a:rPr dirty="0" baseline="-20833" sz="3000" spc="157">
                <a:latin typeface="Cambria Math"/>
                <a:cs typeface="Cambria Math"/>
              </a:rPr>
              <a:t>𝑒</a:t>
            </a:r>
            <a:r>
              <a:rPr dirty="0" sz="1450" spc="-30">
                <a:latin typeface="Cambria Math"/>
                <a:cs typeface="Cambria Math"/>
              </a:rPr>
              <a:t>−</a:t>
            </a:r>
            <a:r>
              <a:rPr dirty="0" sz="1450" spc="185">
                <a:latin typeface="Cambria Math"/>
                <a:cs typeface="Cambria Math"/>
              </a:rPr>
              <a:t>𝑎</a:t>
            </a:r>
            <a:r>
              <a:rPr dirty="0" sz="1450" spc="190">
                <a:latin typeface="Cambria Math"/>
                <a:cs typeface="Cambria Math"/>
              </a:rPr>
              <a:t>𝑇</a:t>
            </a:r>
            <a:r>
              <a:rPr dirty="0" baseline="-20833" sz="3000">
                <a:latin typeface="Cambria Math"/>
                <a:cs typeface="Cambria Math"/>
              </a:rPr>
              <a:t>,</a:t>
            </a:r>
            <a:r>
              <a:rPr dirty="0" baseline="-20833" sz="3000" spc="-179">
                <a:latin typeface="Cambria Math"/>
                <a:cs typeface="Cambria Math"/>
              </a:rPr>
              <a:t> </a:t>
            </a:r>
            <a:r>
              <a:rPr dirty="0" baseline="-20833" sz="3000" spc="157">
                <a:latin typeface="Cambria Math"/>
                <a:cs typeface="Cambria Math"/>
              </a:rPr>
              <a:t>𝑒</a:t>
            </a:r>
            <a:r>
              <a:rPr dirty="0" sz="1450" spc="-20">
                <a:latin typeface="Cambria Math"/>
                <a:cs typeface="Cambria Math"/>
              </a:rPr>
              <a:t>−</a:t>
            </a:r>
            <a:r>
              <a:rPr dirty="0" sz="1450" spc="40">
                <a:latin typeface="Cambria Math"/>
                <a:cs typeface="Cambria Math"/>
              </a:rPr>
              <a:t>2</a:t>
            </a:r>
            <a:r>
              <a:rPr dirty="0" sz="1450" spc="185">
                <a:latin typeface="Cambria Math"/>
                <a:cs typeface="Cambria Math"/>
              </a:rPr>
              <a:t>𝑎</a:t>
            </a:r>
            <a:r>
              <a:rPr dirty="0" sz="1450" spc="180">
                <a:latin typeface="Cambria Math"/>
                <a:cs typeface="Cambria Math"/>
              </a:rPr>
              <a:t>𝑇</a:t>
            </a:r>
            <a:r>
              <a:rPr dirty="0" baseline="-20833" sz="3000">
                <a:latin typeface="Cambria Math"/>
                <a:cs typeface="Cambria Math"/>
              </a:rPr>
              <a:t>,</a:t>
            </a:r>
            <a:r>
              <a:rPr dirty="0" baseline="-20833" sz="3000" spc="-165">
                <a:latin typeface="Cambria Math"/>
                <a:cs typeface="Cambria Math"/>
              </a:rPr>
              <a:t> </a:t>
            </a:r>
            <a:r>
              <a:rPr dirty="0" baseline="-20833" sz="3000" spc="157">
                <a:latin typeface="Cambria Math"/>
                <a:cs typeface="Cambria Math"/>
              </a:rPr>
              <a:t>𝑒</a:t>
            </a:r>
            <a:r>
              <a:rPr dirty="0" sz="1450" spc="-30">
                <a:latin typeface="Cambria Math"/>
                <a:cs typeface="Cambria Math"/>
              </a:rPr>
              <a:t>−</a:t>
            </a:r>
            <a:r>
              <a:rPr dirty="0" sz="1450" spc="90">
                <a:latin typeface="Cambria Math"/>
                <a:cs typeface="Cambria Math"/>
              </a:rPr>
              <a:t>3𝑎</a:t>
            </a:r>
            <a:r>
              <a:rPr dirty="0" sz="1450" spc="235">
                <a:latin typeface="Cambria Math"/>
                <a:cs typeface="Cambria Math"/>
              </a:rPr>
              <a:t>𝑇</a:t>
            </a:r>
            <a:r>
              <a:rPr dirty="0" baseline="-20833" sz="3000">
                <a:latin typeface="Cambria Math"/>
                <a:cs typeface="Cambria Math"/>
              </a:rPr>
              <a:t>,</a:t>
            </a:r>
            <a:r>
              <a:rPr dirty="0" baseline="-20833" sz="3000" spc="-179">
                <a:latin typeface="Cambria Math"/>
                <a:cs typeface="Cambria Math"/>
              </a:rPr>
              <a:t> </a:t>
            </a:r>
            <a:r>
              <a:rPr dirty="0" baseline="-20833" sz="3000" spc="157">
                <a:latin typeface="Cambria Math"/>
                <a:cs typeface="Cambria Math"/>
              </a:rPr>
              <a:t>𝑒</a:t>
            </a:r>
            <a:r>
              <a:rPr dirty="0" sz="1450" spc="-20">
                <a:latin typeface="Cambria Math"/>
                <a:cs typeface="Cambria Math"/>
              </a:rPr>
              <a:t>−</a:t>
            </a:r>
            <a:r>
              <a:rPr dirty="0" sz="1450" spc="90">
                <a:latin typeface="Cambria Math"/>
                <a:cs typeface="Cambria Math"/>
              </a:rPr>
              <a:t>4𝑎</a:t>
            </a:r>
            <a:r>
              <a:rPr dirty="0" sz="1450" spc="225">
                <a:latin typeface="Cambria Math"/>
                <a:cs typeface="Cambria Math"/>
              </a:rPr>
              <a:t>𝑇</a:t>
            </a:r>
            <a:r>
              <a:rPr dirty="0" baseline="-20833" sz="3000">
                <a:latin typeface="Cambria Math"/>
                <a:cs typeface="Cambria Math"/>
              </a:rPr>
              <a:t>,</a:t>
            </a:r>
            <a:r>
              <a:rPr dirty="0" baseline="-20833" sz="3000" spc="-179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…</a:t>
            </a:r>
            <a:endParaRPr baseline="-20833" sz="300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63738" y="4745735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20">
                <a:moveTo>
                  <a:pt x="218859" y="0"/>
                </a:moveTo>
                <a:lnTo>
                  <a:pt x="215557" y="9651"/>
                </a:lnTo>
                <a:lnTo>
                  <a:pt x="229177" y="15557"/>
                </a:lnTo>
                <a:lnTo>
                  <a:pt x="240893" y="23749"/>
                </a:lnTo>
                <a:lnTo>
                  <a:pt x="264704" y="61777"/>
                </a:lnTo>
                <a:lnTo>
                  <a:pt x="272580" y="116712"/>
                </a:lnTo>
                <a:lnTo>
                  <a:pt x="271701" y="137550"/>
                </a:lnTo>
                <a:lnTo>
                  <a:pt x="258610" y="188468"/>
                </a:lnTo>
                <a:lnTo>
                  <a:pt x="229320" y="220257"/>
                </a:lnTo>
                <a:lnTo>
                  <a:pt x="215938" y="226187"/>
                </a:lnTo>
                <a:lnTo>
                  <a:pt x="218859" y="235838"/>
                </a:lnTo>
                <a:lnTo>
                  <a:pt x="263954" y="208996"/>
                </a:lnTo>
                <a:lnTo>
                  <a:pt x="289201" y="159607"/>
                </a:lnTo>
                <a:lnTo>
                  <a:pt x="294043" y="117982"/>
                </a:lnTo>
                <a:lnTo>
                  <a:pt x="292828" y="96391"/>
                </a:lnTo>
                <a:lnTo>
                  <a:pt x="283113" y="58064"/>
                </a:lnTo>
                <a:lnTo>
                  <a:pt x="250974" y="15176"/>
                </a:lnTo>
                <a:lnTo>
                  <a:pt x="235982" y="6219"/>
                </a:lnTo>
                <a:lnTo>
                  <a:pt x="218859" y="0"/>
                </a:lnTo>
                <a:close/>
              </a:path>
              <a:path w="294640" h="236220">
                <a:moveTo>
                  <a:pt x="75222" y="0"/>
                </a:moveTo>
                <a:lnTo>
                  <a:pt x="30234" y="26896"/>
                </a:lnTo>
                <a:lnTo>
                  <a:pt x="4876" y="76406"/>
                </a:lnTo>
                <a:lnTo>
                  <a:pt x="0" y="117982"/>
                </a:lnTo>
                <a:lnTo>
                  <a:pt x="1218" y="139628"/>
                </a:lnTo>
                <a:lnTo>
                  <a:pt x="10908" y="177919"/>
                </a:lnTo>
                <a:lnTo>
                  <a:pt x="43043" y="220678"/>
                </a:lnTo>
                <a:lnTo>
                  <a:pt x="75222" y="235838"/>
                </a:lnTo>
                <a:lnTo>
                  <a:pt x="78143" y="226187"/>
                </a:lnTo>
                <a:lnTo>
                  <a:pt x="64742" y="220257"/>
                </a:lnTo>
                <a:lnTo>
                  <a:pt x="53139" y="211994"/>
                </a:lnTo>
                <a:lnTo>
                  <a:pt x="29377" y="173416"/>
                </a:lnTo>
                <a:lnTo>
                  <a:pt x="21501" y="116712"/>
                </a:lnTo>
                <a:lnTo>
                  <a:pt x="22380" y="96639"/>
                </a:lnTo>
                <a:lnTo>
                  <a:pt x="35471" y="46989"/>
                </a:lnTo>
                <a:lnTo>
                  <a:pt x="64903" y="15557"/>
                </a:lnTo>
                <a:lnTo>
                  <a:pt x="78524" y="9651"/>
                </a:lnTo>
                <a:lnTo>
                  <a:pt x="752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095754" y="474598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321433" y="4745735"/>
            <a:ext cx="355600" cy="236854"/>
          </a:xfrm>
          <a:custGeom>
            <a:avLst/>
            <a:gdLst/>
            <a:ahLst/>
            <a:cxnLst/>
            <a:rect l="l" t="t" r="r" b="b"/>
            <a:pathLst>
              <a:path w="355600" h="236854">
                <a:moveTo>
                  <a:pt x="78486" y="9652"/>
                </a:moveTo>
                <a:lnTo>
                  <a:pt x="75184" y="0"/>
                </a:lnTo>
                <a:lnTo>
                  <a:pt x="58051" y="6223"/>
                </a:lnTo>
                <a:lnTo>
                  <a:pt x="43065" y="15176"/>
                </a:lnTo>
                <a:lnTo>
                  <a:pt x="10922" y="58077"/>
                </a:lnTo>
                <a:lnTo>
                  <a:pt x="1206" y="96393"/>
                </a:lnTo>
                <a:lnTo>
                  <a:pt x="0" y="117983"/>
                </a:lnTo>
                <a:lnTo>
                  <a:pt x="1206" y="139636"/>
                </a:lnTo>
                <a:lnTo>
                  <a:pt x="10871" y="177927"/>
                </a:lnTo>
                <a:lnTo>
                  <a:pt x="43002" y="220687"/>
                </a:lnTo>
                <a:lnTo>
                  <a:pt x="75184" y="235839"/>
                </a:lnTo>
                <a:lnTo>
                  <a:pt x="78105" y="226187"/>
                </a:lnTo>
                <a:lnTo>
                  <a:pt x="64693" y="220268"/>
                </a:lnTo>
                <a:lnTo>
                  <a:pt x="53098" y="212001"/>
                </a:lnTo>
                <a:lnTo>
                  <a:pt x="29337" y="173418"/>
                </a:lnTo>
                <a:lnTo>
                  <a:pt x="21463" y="116713"/>
                </a:lnTo>
                <a:lnTo>
                  <a:pt x="22339" y="96647"/>
                </a:lnTo>
                <a:lnTo>
                  <a:pt x="35433" y="46990"/>
                </a:lnTo>
                <a:lnTo>
                  <a:pt x="64858" y="15557"/>
                </a:lnTo>
                <a:lnTo>
                  <a:pt x="78486" y="9652"/>
                </a:lnTo>
                <a:close/>
              </a:path>
              <a:path w="355600" h="236854">
                <a:moveTo>
                  <a:pt x="272669" y="117983"/>
                </a:moveTo>
                <a:lnTo>
                  <a:pt x="267804" y="76415"/>
                </a:lnTo>
                <a:lnTo>
                  <a:pt x="242468" y="26898"/>
                </a:lnTo>
                <a:lnTo>
                  <a:pt x="197485" y="0"/>
                </a:lnTo>
                <a:lnTo>
                  <a:pt x="194183" y="9652"/>
                </a:lnTo>
                <a:lnTo>
                  <a:pt x="207797" y="15557"/>
                </a:lnTo>
                <a:lnTo>
                  <a:pt x="219519" y="23749"/>
                </a:lnTo>
                <a:lnTo>
                  <a:pt x="243319" y="61785"/>
                </a:lnTo>
                <a:lnTo>
                  <a:pt x="251206" y="116713"/>
                </a:lnTo>
                <a:lnTo>
                  <a:pt x="250317" y="137553"/>
                </a:lnTo>
                <a:lnTo>
                  <a:pt x="237236" y="188468"/>
                </a:lnTo>
                <a:lnTo>
                  <a:pt x="207937" y="220268"/>
                </a:lnTo>
                <a:lnTo>
                  <a:pt x="194564" y="226187"/>
                </a:lnTo>
                <a:lnTo>
                  <a:pt x="197485" y="235839"/>
                </a:lnTo>
                <a:lnTo>
                  <a:pt x="242570" y="209003"/>
                </a:lnTo>
                <a:lnTo>
                  <a:pt x="267817" y="159613"/>
                </a:lnTo>
                <a:lnTo>
                  <a:pt x="271449" y="139636"/>
                </a:lnTo>
                <a:lnTo>
                  <a:pt x="272669" y="117983"/>
                </a:lnTo>
                <a:close/>
              </a:path>
              <a:path w="355600" h="236854">
                <a:moveTo>
                  <a:pt x="355346" y="254"/>
                </a:moveTo>
                <a:lnTo>
                  <a:pt x="299974" y="254"/>
                </a:lnTo>
                <a:lnTo>
                  <a:pt x="299974" y="9144"/>
                </a:lnTo>
                <a:lnTo>
                  <a:pt x="334772" y="9144"/>
                </a:lnTo>
                <a:lnTo>
                  <a:pt x="334772" y="227584"/>
                </a:lnTo>
                <a:lnTo>
                  <a:pt x="299974" y="227584"/>
                </a:lnTo>
                <a:lnTo>
                  <a:pt x="299974" y="236474"/>
                </a:lnTo>
                <a:lnTo>
                  <a:pt x="355346" y="236474"/>
                </a:lnTo>
                <a:lnTo>
                  <a:pt x="355346" y="227584"/>
                </a:lnTo>
                <a:lnTo>
                  <a:pt x="355346" y="9144"/>
                </a:lnTo>
                <a:lnTo>
                  <a:pt x="355346" y="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3204210" y="4797628"/>
            <a:ext cx="38798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20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5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582670" y="4576648"/>
            <a:ext cx="166751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𝑒</a:t>
            </a:r>
            <a:r>
              <a:rPr dirty="0" sz="1450" spc="50">
                <a:latin typeface="Cambria Math"/>
                <a:cs typeface="Cambria Math"/>
              </a:rPr>
              <a:t>−𝑎·𝑘·𝑇</a:t>
            </a:r>
            <a:r>
              <a:rPr dirty="0" sz="1450" spc="23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·</a:t>
            </a:r>
            <a:r>
              <a:rPr dirty="0" baseline="-20833" sz="3000" spc="-22">
                <a:latin typeface="Cambria Math"/>
                <a:cs typeface="Cambria Math"/>
              </a:rPr>
              <a:t> </a:t>
            </a:r>
            <a:r>
              <a:rPr dirty="0" baseline="-20833" sz="3000" spc="82">
                <a:latin typeface="Cambria Math"/>
                <a:cs typeface="Cambria Math"/>
              </a:rPr>
              <a:t>𝑧</a:t>
            </a:r>
            <a:r>
              <a:rPr dirty="0" sz="1450" spc="55">
                <a:latin typeface="Cambria Math"/>
                <a:cs typeface="Cambria Math"/>
              </a:rPr>
              <a:t>−𝑘</a:t>
            </a:r>
            <a:r>
              <a:rPr dirty="0" sz="1450" spc="31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=</a:t>
            </a:r>
            <a:endParaRPr baseline="-20833" sz="30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305425" y="4745735"/>
            <a:ext cx="3886200" cy="236220"/>
          </a:xfrm>
          <a:custGeom>
            <a:avLst/>
            <a:gdLst/>
            <a:ahLst/>
            <a:cxnLst/>
            <a:rect l="l" t="t" r="r" b="b"/>
            <a:pathLst>
              <a:path w="3886200" h="236220">
                <a:moveTo>
                  <a:pt x="3810889" y="0"/>
                </a:moveTo>
                <a:lnTo>
                  <a:pt x="3807586" y="9651"/>
                </a:lnTo>
                <a:lnTo>
                  <a:pt x="3821207" y="15557"/>
                </a:lnTo>
                <a:lnTo>
                  <a:pt x="3832923" y="23749"/>
                </a:lnTo>
                <a:lnTo>
                  <a:pt x="3856734" y="61777"/>
                </a:lnTo>
                <a:lnTo>
                  <a:pt x="3864609" y="116712"/>
                </a:lnTo>
                <a:lnTo>
                  <a:pt x="3863730" y="137550"/>
                </a:lnTo>
                <a:lnTo>
                  <a:pt x="3850640" y="188468"/>
                </a:lnTo>
                <a:lnTo>
                  <a:pt x="3821350" y="220257"/>
                </a:lnTo>
                <a:lnTo>
                  <a:pt x="3807968" y="226187"/>
                </a:lnTo>
                <a:lnTo>
                  <a:pt x="3810889" y="235838"/>
                </a:lnTo>
                <a:lnTo>
                  <a:pt x="3855983" y="208996"/>
                </a:lnTo>
                <a:lnTo>
                  <a:pt x="3881231" y="159607"/>
                </a:lnTo>
                <a:lnTo>
                  <a:pt x="3886073" y="117982"/>
                </a:lnTo>
                <a:lnTo>
                  <a:pt x="3884858" y="96391"/>
                </a:lnTo>
                <a:lnTo>
                  <a:pt x="3875143" y="58064"/>
                </a:lnTo>
                <a:lnTo>
                  <a:pt x="3843004" y="15176"/>
                </a:lnTo>
                <a:lnTo>
                  <a:pt x="3828012" y="6219"/>
                </a:lnTo>
                <a:lnTo>
                  <a:pt x="3810889" y="0"/>
                </a:lnTo>
                <a:close/>
              </a:path>
              <a:path w="3886200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5350764" y="4576648"/>
            <a:ext cx="3754754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3148" sz="2700" spc="135">
                <a:latin typeface="Cambria Math"/>
                <a:cs typeface="Cambria Math"/>
              </a:rPr>
              <a:t>𝑒</a:t>
            </a:r>
            <a:r>
              <a:rPr dirty="0" sz="1300" spc="90">
                <a:latin typeface="Cambria Math"/>
                <a:cs typeface="Cambria Math"/>
              </a:rPr>
              <a:t>0</a:t>
            </a:r>
            <a:r>
              <a:rPr dirty="0" baseline="-23148" sz="2700" spc="135">
                <a:latin typeface="Cambria Math"/>
                <a:cs typeface="Cambria Math"/>
              </a:rPr>
              <a:t>𝑧</a:t>
            </a:r>
            <a:r>
              <a:rPr dirty="0" sz="1300" spc="90">
                <a:latin typeface="Cambria Math"/>
                <a:cs typeface="Cambria Math"/>
              </a:rPr>
              <a:t>0</a:t>
            </a:r>
            <a:r>
              <a:rPr dirty="0" sz="1300" spc="180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+ </a:t>
            </a:r>
            <a:r>
              <a:rPr dirty="0" baseline="-20833" sz="3000" spc="89">
                <a:latin typeface="Cambria Math"/>
                <a:cs typeface="Cambria Math"/>
              </a:rPr>
              <a:t>𝑒</a:t>
            </a:r>
            <a:r>
              <a:rPr dirty="0" sz="1450" spc="60">
                <a:latin typeface="Cambria Math"/>
                <a:cs typeface="Cambria Math"/>
              </a:rPr>
              <a:t>−𝑎·𝑇</a:t>
            </a:r>
            <a:r>
              <a:rPr dirty="0" baseline="-20833" sz="3000" spc="89">
                <a:latin typeface="Cambria Math"/>
                <a:cs typeface="Cambria Math"/>
              </a:rPr>
              <a:t>𝑧</a:t>
            </a:r>
            <a:r>
              <a:rPr dirty="0" sz="1450" spc="60">
                <a:latin typeface="Cambria Math"/>
                <a:cs typeface="Cambria Math"/>
              </a:rPr>
              <a:t>−1</a:t>
            </a:r>
            <a:r>
              <a:rPr dirty="0" sz="1450" spc="18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+ </a:t>
            </a:r>
            <a:r>
              <a:rPr dirty="0" baseline="-20833" sz="3000" spc="75">
                <a:latin typeface="Cambria Math"/>
                <a:cs typeface="Cambria Math"/>
              </a:rPr>
              <a:t>𝑒</a:t>
            </a:r>
            <a:r>
              <a:rPr dirty="0" sz="1450" spc="50">
                <a:latin typeface="Cambria Math"/>
                <a:cs typeface="Cambria Math"/>
              </a:rPr>
              <a:t>−2·𝑎·𝑇</a:t>
            </a:r>
            <a:r>
              <a:rPr dirty="0" baseline="-20833" sz="3000" spc="75">
                <a:latin typeface="Cambria Math"/>
                <a:cs typeface="Cambria Math"/>
              </a:rPr>
              <a:t>𝑧</a:t>
            </a:r>
            <a:r>
              <a:rPr dirty="0" sz="1450" spc="50">
                <a:latin typeface="Cambria Math"/>
                <a:cs typeface="Cambria Math"/>
              </a:rPr>
              <a:t>−2</a:t>
            </a:r>
            <a:r>
              <a:rPr dirty="0" sz="1450" spc="204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+ </a:t>
            </a:r>
            <a:r>
              <a:rPr dirty="0" baseline="-20833" sz="3000" spc="7">
                <a:latin typeface="Cambria Math"/>
                <a:cs typeface="Cambria Math"/>
              </a:rPr>
              <a:t>⋯</a:t>
            </a:r>
            <a:endParaRPr baseline="-20833" sz="30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272143" y="4669612"/>
            <a:ext cx="2159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9544177" y="4855209"/>
            <a:ext cx="1004569" cy="17145"/>
          </a:xfrm>
          <a:custGeom>
            <a:avLst/>
            <a:gdLst/>
            <a:ahLst/>
            <a:cxnLst/>
            <a:rect l="l" t="t" r="r" b="b"/>
            <a:pathLst>
              <a:path w="1004570" h="17145">
                <a:moveTo>
                  <a:pt x="1004316" y="0"/>
                </a:moveTo>
                <a:lnTo>
                  <a:pt x="0" y="0"/>
                </a:lnTo>
                <a:lnTo>
                  <a:pt x="0" y="16763"/>
                </a:lnTo>
                <a:lnTo>
                  <a:pt x="1004316" y="16763"/>
                </a:lnTo>
                <a:lnTo>
                  <a:pt x="10043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9980803" y="4589145"/>
            <a:ext cx="13335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9507346" y="4809820"/>
            <a:ext cx="107569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7241" sz="2175" spc="112">
                <a:latin typeface="Cambria Math"/>
                <a:cs typeface="Cambria Math"/>
              </a:rPr>
              <a:t>1−𝑒</a:t>
            </a:r>
            <a:r>
              <a:rPr dirty="0" sz="1200" spc="75">
                <a:latin typeface="Cambria Math"/>
                <a:cs typeface="Cambria Math"/>
              </a:rPr>
              <a:t>−𝑎𝑇</a:t>
            </a:r>
            <a:r>
              <a:rPr dirty="0" baseline="-17241" sz="2175" spc="112">
                <a:latin typeface="Cambria Math"/>
                <a:cs typeface="Cambria Math"/>
              </a:rPr>
              <a:t>𝑧</a:t>
            </a:r>
            <a:r>
              <a:rPr dirty="0" sz="1200" spc="75">
                <a:latin typeface="Cambria Math"/>
                <a:cs typeface="Cambria Math"/>
              </a:rPr>
              <a:t>−1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607167" y="4669612"/>
            <a:ext cx="2159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880725" y="4855209"/>
            <a:ext cx="676910" cy="17145"/>
          </a:xfrm>
          <a:custGeom>
            <a:avLst/>
            <a:gdLst/>
            <a:ahLst/>
            <a:cxnLst/>
            <a:rect l="l" t="t" r="r" b="b"/>
            <a:pathLst>
              <a:path w="676909" h="17145">
                <a:moveTo>
                  <a:pt x="676655" y="0"/>
                </a:moveTo>
                <a:lnTo>
                  <a:pt x="0" y="0"/>
                </a:lnTo>
                <a:lnTo>
                  <a:pt x="0" y="16763"/>
                </a:lnTo>
                <a:lnTo>
                  <a:pt x="676655" y="16763"/>
                </a:lnTo>
                <a:lnTo>
                  <a:pt x="6766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1156060" y="4589145"/>
            <a:ext cx="1238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5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844148" y="4809820"/>
            <a:ext cx="74803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baseline="-17241" sz="2175" spc="120">
                <a:latin typeface="Cambria Math"/>
                <a:cs typeface="Cambria Math"/>
              </a:rPr>
              <a:t>𝑧−𝑒</a:t>
            </a:r>
            <a:r>
              <a:rPr dirty="0" sz="1200" spc="80">
                <a:latin typeface="Cambria Math"/>
                <a:cs typeface="Cambria Math"/>
              </a:rPr>
              <a:t>−𝑎𝑇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05586" y="4582929"/>
            <a:ext cx="2633980" cy="81026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785"/>
              </a:spcBef>
              <a:buFont typeface="Arial"/>
              <a:buChar char="•"/>
              <a:tabLst>
                <a:tab pos="266065" algn="l"/>
                <a:tab pos="266700" algn="l"/>
                <a:tab pos="843915" algn="l"/>
                <a:tab pos="1970405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=</a:t>
            </a:r>
            <a:r>
              <a:rPr dirty="0" sz="2000" spc="60">
                <a:latin typeface="Cambria Math"/>
                <a:cs typeface="Cambria Math"/>
              </a:rPr>
              <a:t> </a:t>
            </a:r>
            <a:r>
              <a:rPr dirty="0" baseline="2777" sz="3000" spc="284">
                <a:latin typeface="Cambria Math"/>
                <a:cs typeface="Cambria Math"/>
              </a:rPr>
              <a:t>σ</a:t>
            </a:r>
            <a:r>
              <a:rPr dirty="0" baseline="30651" sz="2175" spc="284">
                <a:latin typeface="Cambria Math"/>
                <a:cs typeface="Cambria Math"/>
              </a:rPr>
              <a:t>∞</a:t>
            </a:r>
            <a:endParaRPr baseline="30651" sz="2175">
              <a:latin typeface="Cambria Math"/>
              <a:cs typeface="Cambria Math"/>
            </a:endParaRPr>
          </a:p>
          <a:p>
            <a:pPr marL="266700" indent="-228600">
              <a:lnSpc>
                <a:spcPct val="100000"/>
              </a:lnSpc>
              <a:spcBef>
                <a:spcPts val="69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15">
                <a:latin typeface="Calibri"/>
                <a:cs typeface="Calibri"/>
              </a:rPr>
              <a:t>Converge</a:t>
            </a:r>
            <a:r>
              <a:rPr dirty="0" sz="2000" spc="-5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⇔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449828" y="5139182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6" y="0"/>
                </a:moveTo>
                <a:lnTo>
                  <a:pt x="0" y="0"/>
                </a:lnTo>
                <a:lnTo>
                  <a:pt x="0" y="231267"/>
                </a:lnTo>
                <a:lnTo>
                  <a:pt x="19176" y="231267"/>
                </a:lnTo>
                <a:lnTo>
                  <a:pt x="19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59227" y="5139182"/>
            <a:ext cx="19685" cy="231775"/>
          </a:xfrm>
          <a:custGeom>
            <a:avLst/>
            <a:gdLst/>
            <a:ahLst/>
            <a:cxnLst/>
            <a:rect l="l" t="t" r="r" b="b"/>
            <a:pathLst>
              <a:path w="19685" h="231775">
                <a:moveTo>
                  <a:pt x="19177" y="0"/>
                </a:moveTo>
                <a:lnTo>
                  <a:pt x="0" y="0"/>
                </a:lnTo>
                <a:lnTo>
                  <a:pt x="0" y="231267"/>
                </a:lnTo>
                <a:lnTo>
                  <a:pt x="19177" y="231267"/>
                </a:lnTo>
                <a:lnTo>
                  <a:pt x="191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2471673" y="4969002"/>
            <a:ext cx="97536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97">
                <a:latin typeface="Cambria Math"/>
                <a:cs typeface="Cambria Math"/>
              </a:rPr>
              <a:t>𝑒</a:t>
            </a:r>
            <a:r>
              <a:rPr dirty="0" sz="1450" spc="65">
                <a:latin typeface="Cambria Math"/>
                <a:cs typeface="Cambria Math"/>
              </a:rPr>
              <a:t>−𝑎𝑇</a:t>
            </a:r>
            <a:r>
              <a:rPr dirty="0" baseline="-20833" sz="3000" spc="97">
                <a:latin typeface="Cambria Math"/>
                <a:cs typeface="Cambria Math"/>
              </a:rPr>
              <a:t>𝑧</a:t>
            </a:r>
            <a:r>
              <a:rPr dirty="0" sz="1450" spc="65">
                <a:latin typeface="Cambria Math"/>
                <a:cs typeface="Cambria Math"/>
              </a:rPr>
              <a:t>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556253" y="5061966"/>
            <a:ext cx="4273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&lt;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347268" y="747521"/>
            <a:ext cx="43751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Transformada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Z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secuencias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elementales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(II)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ctrTitle"/>
          </p:nvPr>
        </p:nvSpPr>
        <p:spPr>
          <a:prstGeom prst="rect"/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609600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Tablas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transformadas: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dominios del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tiempo,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Laplace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 i="1">
                <a:solidFill>
                  <a:srgbClr val="CA0017"/>
                </a:solidFill>
                <a:latin typeface="Calibri"/>
                <a:cs typeface="Calibri"/>
              </a:rPr>
              <a:t>z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576034" y="338435"/>
            <a:ext cx="9744075" cy="6120765"/>
            <a:chOff x="1576034" y="338435"/>
            <a:chExt cx="9744075" cy="6120765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224015" y="338435"/>
              <a:ext cx="5095471" cy="612027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76034" y="1837944"/>
              <a:ext cx="4313339" cy="3918204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1932558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8386" y="1200658"/>
            <a:ext cx="11130280" cy="4829175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marL="266700" marR="797560" indent="-228600">
              <a:lnSpc>
                <a:spcPts val="3020"/>
              </a:lnSpc>
              <a:spcBef>
                <a:spcPts val="480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10">
                <a:latin typeface="Calibri"/>
                <a:cs typeface="Calibri"/>
              </a:rPr>
              <a:t>La</a:t>
            </a:r>
            <a:r>
              <a:rPr dirty="0" sz="2800" spc="-10">
                <a:latin typeface="Calibri"/>
                <a:cs typeface="Calibri"/>
              </a:rPr>
              <a:t>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propiedades</a:t>
            </a:r>
            <a:r>
              <a:rPr dirty="0" sz="2800" spc="5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50">
                <a:latin typeface="Calibri"/>
                <a:cs typeface="Calibri"/>
              </a:rPr>
              <a:t> </a:t>
            </a:r>
            <a:r>
              <a:rPr dirty="0" sz="2800" spc="-5" i="1">
                <a:latin typeface="Calibri"/>
                <a:cs typeface="Calibri"/>
              </a:rPr>
              <a:t>z</a:t>
            </a:r>
            <a:r>
              <a:rPr dirty="0" sz="2800" spc="5" i="1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facilitan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mucho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realización</a:t>
            </a:r>
            <a:r>
              <a:rPr dirty="0" sz="2800" spc="-10">
                <a:latin typeface="Calibri"/>
                <a:cs typeface="Calibri"/>
              </a:rPr>
              <a:t> de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transformadas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más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complejas</a:t>
            </a:r>
            <a:endParaRPr sz="2800">
              <a:latin typeface="Calibri"/>
              <a:cs typeface="Calibri"/>
            </a:endParaRPr>
          </a:p>
          <a:p>
            <a:pPr lvl="1" marL="723900" marR="30480" indent="-323215">
              <a:lnSpc>
                <a:spcPts val="2590"/>
              </a:lnSpc>
              <a:spcBef>
                <a:spcPts val="53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15">
                <a:latin typeface="Calibri"/>
                <a:cs typeface="Calibri"/>
              </a:rPr>
              <a:t>Estrategias </a:t>
            </a:r>
            <a:r>
              <a:rPr dirty="0" sz="2400" spc="-10">
                <a:latin typeface="Calibri"/>
                <a:cs typeface="Calibri"/>
              </a:rPr>
              <a:t>similares </a:t>
            </a:r>
            <a:r>
              <a:rPr dirty="0" sz="2400">
                <a:latin typeface="Calibri"/>
                <a:cs typeface="Calibri"/>
              </a:rPr>
              <a:t>al </a:t>
            </a:r>
            <a:r>
              <a:rPr dirty="0" sz="2400" spc="-5">
                <a:latin typeface="Calibri"/>
                <a:cs typeface="Calibri"/>
              </a:rPr>
              <a:t>cálculo de </a:t>
            </a:r>
            <a:r>
              <a:rPr dirty="0" sz="2400" spc="-15">
                <a:latin typeface="Calibri"/>
                <a:cs typeface="Calibri"/>
              </a:rPr>
              <a:t>transformadas </a:t>
            </a:r>
            <a:r>
              <a:rPr dirty="0" sz="2400" spc="-5">
                <a:latin typeface="Calibri"/>
                <a:cs typeface="Calibri"/>
              </a:rPr>
              <a:t>de Laplace: </a:t>
            </a:r>
            <a:r>
              <a:rPr dirty="0" sz="2400">
                <a:latin typeface="Calibri"/>
                <a:cs typeface="Calibri"/>
              </a:rPr>
              <a:t>manipulaciones 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algebraicas </a:t>
            </a:r>
            <a:r>
              <a:rPr dirty="0" sz="2400">
                <a:latin typeface="Calibri"/>
                <a:cs typeface="Calibri"/>
              </a:rPr>
              <a:t>+ </a:t>
            </a:r>
            <a:r>
              <a:rPr dirty="0" sz="2400" spc="-5">
                <a:latin typeface="Calibri"/>
                <a:cs typeface="Calibri"/>
              </a:rPr>
              <a:t>uso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propiedades</a:t>
            </a:r>
            <a:r>
              <a:rPr dirty="0" sz="2400">
                <a:latin typeface="Calibri"/>
                <a:cs typeface="Calibri"/>
              </a:rPr>
              <a:t> + </a:t>
            </a:r>
            <a:r>
              <a:rPr dirty="0" sz="2400" spc="-5">
                <a:latin typeface="Calibri"/>
                <a:cs typeface="Calibri"/>
              </a:rPr>
              <a:t>uso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tablas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transformación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entre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dominios.</a:t>
            </a:r>
            <a:endParaRPr sz="24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595"/>
              </a:spcBef>
              <a:buFont typeface="Arial"/>
              <a:buChar char="•"/>
              <a:tabLst>
                <a:tab pos="266700" algn="l"/>
              </a:tabLst>
            </a:pPr>
            <a:r>
              <a:rPr dirty="0" sz="2800" spc="-5">
                <a:latin typeface="Calibri"/>
                <a:cs typeface="Calibri"/>
              </a:rPr>
              <a:t>Principales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propiedades:</a:t>
            </a:r>
            <a:endParaRPr sz="28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4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5">
                <a:latin typeface="Calibri"/>
                <a:cs typeface="Calibri"/>
              </a:rPr>
              <a:t>Multiplicación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por una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endParaRPr sz="24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1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5">
                <a:latin typeface="Calibri"/>
                <a:cs typeface="Calibri"/>
              </a:rPr>
              <a:t>Linealidad</a:t>
            </a:r>
            <a:endParaRPr sz="24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7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5">
                <a:latin typeface="Calibri"/>
                <a:cs typeface="Calibri"/>
              </a:rPr>
              <a:t>Multiplicación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por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70">
                <a:latin typeface="Cambria Math"/>
                <a:cs typeface="Cambria Math"/>
              </a:rPr>
              <a:t>𝑎</a:t>
            </a:r>
            <a:r>
              <a:rPr dirty="0" baseline="28571" sz="2625" spc="104">
                <a:latin typeface="Cambria Math"/>
                <a:cs typeface="Cambria Math"/>
              </a:rPr>
              <a:t>𝑘</a:t>
            </a:r>
            <a:endParaRPr baseline="28571" sz="2625">
              <a:latin typeface="Cambria Math"/>
              <a:cs typeface="Cambria Math"/>
            </a:endParaRPr>
          </a:p>
          <a:p>
            <a:pPr lvl="1" marL="723900" indent="-323215">
              <a:lnSpc>
                <a:spcPct val="100000"/>
              </a:lnSpc>
              <a:spcBef>
                <a:spcPts val="19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20">
                <a:latin typeface="Calibri"/>
                <a:cs typeface="Calibri"/>
              </a:rPr>
              <a:t>Traslación</a:t>
            </a:r>
            <a:r>
              <a:rPr dirty="0" sz="2400" spc="-5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</a:t>
            </a:r>
            <a:endParaRPr sz="24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04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20">
                <a:latin typeface="Calibri"/>
                <a:cs typeface="Calibri"/>
              </a:rPr>
              <a:t>Traslación</a:t>
            </a:r>
            <a:r>
              <a:rPr dirty="0" sz="2400" spc="-5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compleja</a:t>
            </a:r>
            <a:endParaRPr sz="24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19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40">
                <a:latin typeface="Calibri"/>
                <a:cs typeface="Calibri"/>
              </a:rPr>
              <a:t>Teorema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 </a:t>
            </a:r>
            <a:r>
              <a:rPr dirty="0" sz="2400">
                <a:latin typeface="Calibri"/>
                <a:cs typeface="Calibri"/>
              </a:rPr>
              <a:t>inicial</a:t>
            </a:r>
            <a:endParaRPr sz="2400">
              <a:latin typeface="Calibri"/>
              <a:cs typeface="Calibri"/>
            </a:endParaRPr>
          </a:p>
          <a:p>
            <a:pPr lvl="1" marL="723900" indent="-323215">
              <a:lnSpc>
                <a:spcPct val="100000"/>
              </a:lnSpc>
              <a:spcBef>
                <a:spcPts val="215"/>
              </a:spcBef>
              <a:buFont typeface="Wingdings"/>
              <a:buChar char=""/>
              <a:tabLst>
                <a:tab pos="723900" algn="l"/>
              </a:tabLst>
            </a:pPr>
            <a:r>
              <a:rPr dirty="0" sz="2400" spc="-40">
                <a:latin typeface="Calibri"/>
                <a:cs typeface="Calibri"/>
              </a:rPr>
              <a:t>Teorema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 </a:t>
            </a:r>
            <a:r>
              <a:rPr dirty="0" sz="2400" spc="-5">
                <a:latin typeface="Calibri"/>
                <a:cs typeface="Calibri"/>
              </a:rPr>
              <a:t>final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198691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Transformada</a:t>
            </a:r>
            <a:r>
              <a:rPr dirty="0" sz="2400" spc="-9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1123378" y="1612011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10" y="0"/>
                </a:moveTo>
                <a:lnTo>
                  <a:pt x="257746" y="11429"/>
                </a:lnTo>
                <a:lnTo>
                  <a:pt x="274109" y="18522"/>
                </a:lnTo>
                <a:lnTo>
                  <a:pt x="288163" y="28352"/>
                </a:lnTo>
                <a:lnTo>
                  <a:pt x="316696" y="73852"/>
                </a:lnTo>
                <a:lnTo>
                  <a:pt x="325026" y="115623"/>
                </a:lnTo>
                <a:lnTo>
                  <a:pt x="326072" y="139700"/>
                </a:lnTo>
                <a:lnTo>
                  <a:pt x="325024" y="164633"/>
                </a:lnTo>
                <a:lnTo>
                  <a:pt x="316642" y="207547"/>
                </a:lnTo>
                <a:lnTo>
                  <a:pt x="288163" y="253793"/>
                </a:lnTo>
                <a:lnTo>
                  <a:pt x="258254" y="270890"/>
                </a:lnTo>
                <a:lnTo>
                  <a:pt x="261810" y="282321"/>
                </a:lnTo>
                <a:lnTo>
                  <a:pt x="300307" y="264239"/>
                </a:lnTo>
                <a:lnTo>
                  <a:pt x="328612" y="232917"/>
                </a:lnTo>
                <a:lnTo>
                  <a:pt x="346043" y="191119"/>
                </a:lnTo>
                <a:lnTo>
                  <a:pt x="351853" y="141224"/>
                </a:lnTo>
                <a:lnTo>
                  <a:pt x="350398" y="115339"/>
                </a:lnTo>
                <a:lnTo>
                  <a:pt x="338726" y="69429"/>
                </a:lnTo>
                <a:lnTo>
                  <a:pt x="315602" y="32093"/>
                </a:lnTo>
                <a:lnTo>
                  <a:pt x="282265" y="7379"/>
                </a:lnTo>
                <a:lnTo>
                  <a:pt x="261810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28" y="18081"/>
                </a:lnTo>
                <a:lnTo>
                  <a:pt x="23291" y="49402"/>
                </a:lnTo>
                <a:lnTo>
                  <a:pt x="5821" y="91408"/>
                </a:lnTo>
                <a:lnTo>
                  <a:pt x="0" y="141224"/>
                </a:lnTo>
                <a:lnTo>
                  <a:pt x="1452" y="167177"/>
                </a:lnTo>
                <a:lnTo>
                  <a:pt x="13062" y="213036"/>
                </a:lnTo>
                <a:lnTo>
                  <a:pt x="36100" y="250227"/>
                </a:lnTo>
                <a:lnTo>
                  <a:pt x="69514" y="274941"/>
                </a:lnTo>
                <a:lnTo>
                  <a:pt x="90043" y="282321"/>
                </a:lnTo>
                <a:lnTo>
                  <a:pt x="93611" y="270890"/>
                </a:lnTo>
                <a:lnTo>
                  <a:pt x="77528" y="263717"/>
                </a:lnTo>
                <a:lnTo>
                  <a:pt x="63647" y="253793"/>
                </a:lnTo>
                <a:lnTo>
                  <a:pt x="35167" y="207547"/>
                </a:lnTo>
                <a:lnTo>
                  <a:pt x="26790" y="164633"/>
                </a:lnTo>
                <a:lnTo>
                  <a:pt x="25742" y="139700"/>
                </a:lnTo>
                <a:lnTo>
                  <a:pt x="26790" y="115623"/>
                </a:lnTo>
                <a:lnTo>
                  <a:pt x="35167" y="73852"/>
                </a:lnTo>
                <a:lnTo>
                  <a:pt x="63755" y="28352"/>
                </a:lnTo>
                <a:lnTo>
                  <a:pt x="9405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386326" y="1612011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29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7" y="270890"/>
                </a:lnTo>
                <a:lnTo>
                  <a:pt x="237362" y="282321"/>
                </a:lnTo>
                <a:lnTo>
                  <a:pt x="275859" y="264239"/>
                </a:lnTo>
                <a:lnTo>
                  <a:pt x="304164" y="232917"/>
                </a:lnTo>
                <a:lnTo>
                  <a:pt x="321595" y="191119"/>
                </a:lnTo>
                <a:lnTo>
                  <a:pt x="327406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326382" y="239648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91710" y="2396489"/>
            <a:ext cx="427355" cy="283210"/>
          </a:xfrm>
          <a:custGeom>
            <a:avLst/>
            <a:gdLst/>
            <a:ahLst/>
            <a:cxnLst/>
            <a:rect l="l" t="t" r="r" b="b"/>
            <a:pathLst>
              <a:path w="427354" h="283210">
                <a:moveTo>
                  <a:pt x="93980" y="11811"/>
                </a:moveTo>
                <a:lnTo>
                  <a:pt x="89916" y="381"/>
                </a:lnTo>
                <a:lnTo>
                  <a:pt x="69456" y="7772"/>
                </a:lnTo>
                <a:lnTo>
                  <a:pt x="51523" y="18465"/>
                </a:lnTo>
                <a:lnTo>
                  <a:pt x="23241" y="49784"/>
                </a:lnTo>
                <a:lnTo>
                  <a:pt x="5803" y="91795"/>
                </a:lnTo>
                <a:lnTo>
                  <a:pt x="0" y="141605"/>
                </a:lnTo>
                <a:lnTo>
                  <a:pt x="1422" y="167563"/>
                </a:lnTo>
                <a:lnTo>
                  <a:pt x="12954" y="213423"/>
                </a:lnTo>
                <a:lnTo>
                  <a:pt x="36004" y="250609"/>
                </a:lnTo>
                <a:lnTo>
                  <a:pt x="69430" y="275323"/>
                </a:lnTo>
                <a:lnTo>
                  <a:pt x="89916" y="282702"/>
                </a:lnTo>
                <a:lnTo>
                  <a:pt x="93599" y="271272"/>
                </a:lnTo>
                <a:lnTo>
                  <a:pt x="77470" y="264109"/>
                </a:lnTo>
                <a:lnTo>
                  <a:pt x="63576" y="254177"/>
                </a:lnTo>
                <a:lnTo>
                  <a:pt x="35077" y="207937"/>
                </a:lnTo>
                <a:lnTo>
                  <a:pt x="26695" y="165023"/>
                </a:lnTo>
                <a:lnTo>
                  <a:pt x="25654" y="140081"/>
                </a:lnTo>
                <a:lnTo>
                  <a:pt x="26695" y="116014"/>
                </a:lnTo>
                <a:lnTo>
                  <a:pt x="35077" y="74244"/>
                </a:lnTo>
                <a:lnTo>
                  <a:pt x="63665" y="28740"/>
                </a:lnTo>
                <a:lnTo>
                  <a:pt x="77685" y="18910"/>
                </a:lnTo>
                <a:lnTo>
                  <a:pt x="93980" y="11811"/>
                </a:lnTo>
                <a:close/>
              </a:path>
              <a:path w="427354" h="283210">
                <a:moveTo>
                  <a:pt x="327406" y="141605"/>
                </a:moveTo>
                <a:lnTo>
                  <a:pt x="321576" y="91795"/>
                </a:lnTo>
                <a:lnTo>
                  <a:pt x="304038" y="49784"/>
                </a:lnTo>
                <a:lnTo>
                  <a:pt x="275742" y="18465"/>
                </a:lnTo>
                <a:lnTo>
                  <a:pt x="237363" y="381"/>
                </a:lnTo>
                <a:lnTo>
                  <a:pt x="233299" y="11811"/>
                </a:lnTo>
                <a:lnTo>
                  <a:pt x="249656" y="18910"/>
                </a:lnTo>
                <a:lnTo>
                  <a:pt x="263715" y="28740"/>
                </a:lnTo>
                <a:lnTo>
                  <a:pt x="292239" y="74244"/>
                </a:lnTo>
                <a:lnTo>
                  <a:pt x="300570" y="116014"/>
                </a:lnTo>
                <a:lnTo>
                  <a:pt x="301625" y="140081"/>
                </a:lnTo>
                <a:lnTo>
                  <a:pt x="300570" y="165023"/>
                </a:lnTo>
                <a:lnTo>
                  <a:pt x="292188" y="207937"/>
                </a:lnTo>
                <a:lnTo>
                  <a:pt x="263715" y="254177"/>
                </a:lnTo>
                <a:lnTo>
                  <a:pt x="233807" y="271272"/>
                </a:lnTo>
                <a:lnTo>
                  <a:pt x="237363" y="282702"/>
                </a:lnTo>
                <a:lnTo>
                  <a:pt x="275856" y="264629"/>
                </a:lnTo>
                <a:lnTo>
                  <a:pt x="304165" y="233299"/>
                </a:lnTo>
                <a:lnTo>
                  <a:pt x="321589" y="191503"/>
                </a:lnTo>
                <a:lnTo>
                  <a:pt x="325945" y="167563"/>
                </a:lnTo>
                <a:lnTo>
                  <a:pt x="327406" y="141605"/>
                </a:lnTo>
                <a:close/>
              </a:path>
              <a:path w="427354" h="283210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1780"/>
                </a:lnTo>
                <a:lnTo>
                  <a:pt x="360553" y="271780"/>
                </a:lnTo>
                <a:lnTo>
                  <a:pt x="360553" y="283210"/>
                </a:lnTo>
                <a:lnTo>
                  <a:pt x="426974" y="283210"/>
                </a:lnTo>
                <a:lnTo>
                  <a:pt x="426974" y="27178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063742" y="239648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340094" y="2396489"/>
            <a:ext cx="427355" cy="283210"/>
          </a:xfrm>
          <a:custGeom>
            <a:avLst/>
            <a:gdLst/>
            <a:ahLst/>
            <a:cxnLst/>
            <a:rect l="l" t="t" r="r" b="b"/>
            <a:pathLst>
              <a:path w="427354" h="283210">
                <a:moveTo>
                  <a:pt x="93980" y="11811"/>
                </a:moveTo>
                <a:lnTo>
                  <a:pt x="89916" y="381"/>
                </a:lnTo>
                <a:lnTo>
                  <a:pt x="69456" y="7772"/>
                </a:lnTo>
                <a:lnTo>
                  <a:pt x="51523" y="18465"/>
                </a:lnTo>
                <a:lnTo>
                  <a:pt x="23241" y="49784"/>
                </a:lnTo>
                <a:lnTo>
                  <a:pt x="5803" y="91795"/>
                </a:lnTo>
                <a:lnTo>
                  <a:pt x="0" y="141605"/>
                </a:lnTo>
                <a:lnTo>
                  <a:pt x="1422" y="167563"/>
                </a:lnTo>
                <a:lnTo>
                  <a:pt x="12954" y="213423"/>
                </a:lnTo>
                <a:lnTo>
                  <a:pt x="36004" y="250609"/>
                </a:lnTo>
                <a:lnTo>
                  <a:pt x="69430" y="275323"/>
                </a:lnTo>
                <a:lnTo>
                  <a:pt x="89916" y="282702"/>
                </a:lnTo>
                <a:lnTo>
                  <a:pt x="93599" y="271272"/>
                </a:lnTo>
                <a:lnTo>
                  <a:pt x="77470" y="264109"/>
                </a:lnTo>
                <a:lnTo>
                  <a:pt x="63576" y="254177"/>
                </a:lnTo>
                <a:lnTo>
                  <a:pt x="35077" y="207937"/>
                </a:lnTo>
                <a:lnTo>
                  <a:pt x="26695" y="165023"/>
                </a:lnTo>
                <a:lnTo>
                  <a:pt x="25654" y="140081"/>
                </a:lnTo>
                <a:lnTo>
                  <a:pt x="26695" y="116014"/>
                </a:lnTo>
                <a:lnTo>
                  <a:pt x="35077" y="74244"/>
                </a:lnTo>
                <a:lnTo>
                  <a:pt x="63665" y="28740"/>
                </a:lnTo>
                <a:lnTo>
                  <a:pt x="77685" y="18910"/>
                </a:lnTo>
                <a:lnTo>
                  <a:pt x="93980" y="11811"/>
                </a:lnTo>
                <a:close/>
              </a:path>
              <a:path w="427354" h="283210">
                <a:moveTo>
                  <a:pt x="327406" y="141605"/>
                </a:moveTo>
                <a:lnTo>
                  <a:pt x="321576" y="91795"/>
                </a:lnTo>
                <a:lnTo>
                  <a:pt x="304025" y="49784"/>
                </a:lnTo>
                <a:lnTo>
                  <a:pt x="275742" y="18465"/>
                </a:lnTo>
                <a:lnTo>
                  <a:pt x="237350" y="381"/>
                </a:lnTo>
                <a:lnTo>
                  <a:pt x="233299" y="11811"/>
                </a:lnTo>
                <a:lnTo>
                  <a:pt x="249656" y="18910"/>
                </a:lnTo>
                <a:lnTo>
                  <a:pt x="263702" y="28740"/>
                </a:lnTo>
                <a:lnTo>
                  <a:pt x="292239" y="74244"/>
                </a:lnTo>
                <a:lnTo>
                  <a:pt x="300570" y="116014"/>
                </a:lnTo>
                <a:lnTo>
                  <a:pt x="301625" y="140081"/>
                </a:lnTo>
                <a:lnTo>
                  <a:pt x="300570" y="165023"/>
                </a:lnTo>
                <a:lnTo>
                  <a:pt x="292188" y="207937"/>
                </a:lnTo>
                <a:lnTo>
                  <a:pt x="263702" y="254177"/>
                </a:lnTo>
                <a:lnTo>
                  <a:pt x="233807" y="271272"/>
                </a:lnTo>
                <a:lnTo>
                  <a:pt x="237350" y="282702"/>
                </a:lnTo>
                <a:lnTo>
                  <a:pt x="275856" y="264629"/>
                </a:lnTo>
                <a:lnTo>
                  <a:pt x="304152" y="233299"/>
                </a:lnTo>
                <a:lnTo>
                  <a:pt x="321589" y="191503"/>
                </a:lnTo>
                <a:lnTo>
                  <a:pt x="325945" y="167563"/>
                </a:lnTo>
                <a:lnTo>
                  <a:pt x="327406" y="141605"/>
                </a:lnTo>
                <a:close/>
              </a:path>
              <a:path w="427354" h="283210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1780"/>
                </a:lnTo>
                <a:lnTo>
                  <a:pt x="360553" y="271780"/>
                </a:lnTo>
                <a:lnTo>
                  <a:pt x="360553" y="283210"/>
                </a:lnTo>
                <a:lnTo>
                  <a:pt x="426974" y="283210"/>
                </a:lnTo>
                <a:lnTo>
                  <a:pt x="426974" y="27178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624826" y="2396870"/>
            <a:ext cx="356870" cy="282575"/>
          </a:xfrm>
          <a:custGeom>
            <a:avLst/>
            <a:gdLst/>
            <a:ahLst/>
            <a:cxnLst/>
            <a:rect l="l" t="t" r="r" b="b"/>
            <a:pathLst>
              <a:path w="356870" h="282575">
                <a:moveTo>
                  <a:pt x="266319" y="0"/>
                </a:moveTo>
                <a:lnTo>
                  <a:pt x="262254" y="11429"/>
                </a:lnTo>
                <a:lnTo>
                  <a:pt x="278618" y="18522"/>
                </a:lnTo>
                <a:lnTo>
                  <a:pt x="292671" y="28352"/>
                </a:lnTo>
                <a:lnTo>
                  <a:pt x="321204" y="73852"/>
                </a:lnTo>
                <a:lnTo>
                  <a:pt x="329535" y="115623"/>
                </a:lnTo>
                <a:lnTo>
                  <a:pt x="330580" y="139700"/>
                </a:lnTo>
                <a:lnTo>
                  <a:pt x="329533" y="164633"/>
                </a:lnTo>
                <a:lnTo>
                  <a:pt x="321151" y="207547"/>
                </a:lnTo>
                <a:lnTo>
                  <a:pt x="292671" y="253793"/>
                </a:lnTo>
                <a:lnTo>
                  <a:pt x="262763" y="270890"/>
                </a:lnTo>
                <a:lnTo>
                  <a:pt x="266319" y="282320"/>
                </a:lnTo>
                <a:lnTo>
                  <a:pt x="304815" y="264239"/>
                </a:lnTo>
                <a:lnTo>
                  <a:pt x="333121" y="232917"/>
                </a:lnTo>
                <a:lnTo>
                  <a:pt x="350551" y="191119"/>
                </a:lnTo>
                <a:lnTo>
                  <a:pt x="356362" y="141224"/>
                </a:lnTo>
                <a:lnTo>
                  <a:pt x="354907" y="115339"/>
                </a:lnTo>
                <a:lnTo>
                  <a:pt x="343235" y="69429"/>
                </a:lnTo>
                <a:lnTo>
                  <a:pt x="320111" y="32093"/>
                </a:lnTo>
                <a:lnTo>
                  <a:pt x="286773" y="7379"/>
                </a:lnTo>
                <a:lnTo>
                  <a:pt x="266319" y="0"/>
                </a:lnTo>
                <a:close/>
              </a:path>
              <a:path w="35687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73786" y="3218815"/>
            <a:ext cx="21596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7185" indent="-32512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26078" y="3920871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3" y="11429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9" y="139699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1" y="270890"/>
                </a:lnTo>
                <a:lnTo>
                  <a:pt x="261747" y="282320"/>
                </a:lnTo>
                <a:lnTo>
                  <a:pt x="300243" y="264239"/>
                </a:lnTo>
                <a:lnTo>
                  <a:pt x="328549" y="232917"/>
                </a:lnTo>
                <a:lnTo>
                  <a:pt x="345979" y="191119"/>
                </a:lnTo>
                <a:lnTo>
                  <a:pt x="351789" y="141223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699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923790" y="392048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95570" y="3920489"/>
            <a:ext cx="427355" cy="283210"/>
          </a:xfrm>
          <a:custGeom>
            <a:avLst/>
            <a:gdLst/>
            <a:ahLst/>
            <a:cxnLst/>
            <a:rect l="l" t="t" r="r" b="b"/>
            <a:pathLst>
              <a:path w="427354" h="283210">
                <a:moveTo>
                  <a:pt x="93980" y="11811"/>
                </a:moveTo>
                <a:lnTo>
                  <a:pt x="89916" y="381"/>
                </a:lnTo>
                <a:lnTo>
                  <a:pt x="69456" y="7772"/>
                </a:lnTo>
                <a:lnTo>
                  <a:pt x="51523" y="18465"/>
                </a:lnTo>
                <a:lnTo>
                  <a:pt x="23241" y="49784"/>
                </a:lnTo>
                <a:lnTo>
                  <a:pt x="5803" y="91795"/>
                </a:lnTo>
                <a:lnTo>
                  <a:pt x="0" y="141605"/>
                </a:lnTo>
                <a:lnTo>
                  <a:pt x="1422" y="167563"/>
                </a:lnTo>
                <a:lnTo>
                  <a:pt x="12954" y="213423"/>
                </a:lnTo>
                <a:lnTo>
                  <a:pt x="36004" y="250609"/>
                </a:lnTo>
                <a:lnTo>
                  <a:pt x="69430" y="275323"/>
                </a:lnTo>
                <a:lnTo>
                  <a:pt x="89916" y="282702"/>
                </a:lnTo>
                <a:lnTo>
                  <a:pt x="93599" y="271272"/>
                </a:lnTo>
                <a:lnTo>
                  <a:pt x="77470" y="264109"/>
                </a:lnTo>
                <a:lnTo>
                  <a:pt x="63576" y="254177"/>
                </a:lnTo>
                <a:lnTo>
                  <a:pt x="35077" y="207937"/>
                </a:lnTo>
                <a:lnTo>
                  <a:pt x="26695" y="165023"/>
                </a:lnTo>
                <a:lnTo>
                  <a:pt x="25654" y="140081"/>
                </a:lnTo>
                <a:lnTo>
                  <a:pt x="26695" y="116014"/>
                </a:lnTo>
                <a:lnTo>
                  <a:pt x="35077" y="74244"/>
                </a:lnTo>
                <a:lnTo>
                  <a:pt x="63665" y="28740"/>
                </a:lnTo>
                <a:lnTo>
                  <a:pt x="77685" y="18910"/>
                </a:lnTo>
                <a:lnTo>
                  <a:pt x="93980" y="11811"/>
                </a:lnTo>
                <a:close/>
              </a:path>
              <a:path w="427354" h="283210">
                <a:moveTo>
                  <a:pt x="327406" y="141605"/>
                </a:moveTo>
                <a:lnTo>
                  <a:pt x="321576" y="91795"/>
                </a:lnTo>
                <a:lnTo>
                  <a:pt x="304038" y="49784"/>
                </a:lnTo>
                <a:lnTo>
                  <a:pt x="275742" y="18465"/>
                </a:lnTo>
                <a:lnTo>
                  <a:pt x="237363" y="381"/>
                </a:lnTo>
                <a:lnTo>
                  <a:pt x="233299" y="11811"/>
                </a:lnTo>
                <a:lnTo>
                  <a:pt x="249656" y="18910"/>
                </a:lnTo>
                <a:lnTo>
                  <a:pt x="263715" y="28740"/>
                </a:lnTo>
                <a:lnTo>
                  <a:pt x="292239" y="74244"/>
                </a:lnTo>
                <a:lnTo>
                  <a:pt x="300570" y="116014"/>
                </a:lnTo>
                <a:lnTo>
                  <a:pt x="301625" y="140081"/>
                </a:lnTo>
                <a:lnTo>
                  <a:pt x="300570" y="165023"/>
                </a:lnTo>
                <a:lnTo>
                  <a:pt x="292188" y="207937"/>
                </a:lnTo>
                <a:lnTo>
                  <a:pt x="263715" y="254177"/>
                </a:lnTo>
                <a:lnTo>
                  <a:pt x="233807" y="271272"/>
                </a:lnTo>
                <a:lnTo>
                  <a:pt x="237363" y="282702"/>
                </a:lnTo>
                <a:lnTo>
                  <a:pt x="275856" y="264629"/>
                </a:lnTo>
                <a:lnTo>
                  <a:pt x="304165" y="233299"/>
                </a:lnTo>
                <a:lnTo>
                  <a:pt x="321589" y="191503"/>
                </a:lnTo>
                <a:lnTo>
                  <a:pt x="325945" y="167563"/>
                </a:lnTo>
                <a:lnTo>
                  <a:pt x="327406" y="141605"/>
                </a:lnTo>
                <a:close/>
              </a:path>
              <a:path w="427354" h="283210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1780"/>
                </a:lnTo>
                <a:lnTo>
                  <a:pt x="360553" y="271780"/>
                </a:lnTo>
                <a:lnTo>
                  <a:pt x="360553" y="283210"/>
                </a:lnTo>
                <a:lnTo>
                  <a:pt x="426974" y="283210"/>
                </a:lnTo>
                <a:lnTo>
                  <a:pt x="426974" y="27178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682746" y="3831717"/>
            <a:ext cx="1746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3535" algn="l"/>
                <a:tab pos="707390" algn="l"/>
                <a:tab pos="1612900" algn="l"/>
              </a:tabLst>
            </a:pPr>
            <a:r>
              <a:rPr dirty="0" sz="2400">
                <a:latin typeface="Cambria Math"/>
                <a:cs typeface="Cambria Math"/>
              </a:rPr>
              <a:t>𝑋	𝑧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𝑍 </a:t>
            </a:r>
            <a:r>
              <a:rPr dirty="0" sz="2400" spc="-1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40628" y="4302633"/>
            <a:ext cx="457834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25">
                <a:latin typeface="Cambria Math"/>
                <a:cs typeface="Cambria Math"/>
              </a:rPr>
              <a:t>𝑘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131050" y="3920871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29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699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2" y="270890"/>
                </a:lnTo>
                <a:lnTo>
                  <a:pt x="464439" y="282320"/>
                </a:lnTo>
                <a:lnTo>
                  <a:pt x="502935" y="264239"/>
                </a:lnTo>
                <a:lnTo>
                  <a:pt x="531241" y="232917"/>
                </a:lnTo>
                <a:lnTo>
                  <a:pt x="548671" y="191119"/>
                </a:lnTo>
                <a:lnTo>
                  <a:pt x="554481" y="141223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699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728208" y="3382879"/>
            <a:ext cx="1864995" cy="84010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 marL="437515">
              <a:lnSpc>
                <a:spcPct val="100000"/>
              </a:lnSpc>
              <a:spcBef>
                <a:spcPts val="70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830"/>
              </a:spcBef>
              <a:tabLst>
                <a:tab pos="150304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4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743697" y="3720465"/>
            <a:ext cx="6896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>
                <a:latin typeface="Cambria Math"/>
                <a:cs typeface="Cambria Math"/>
              </a:rPr>
              <a:t>·</a:t>
            </a:r>
            <a:r>
              <a:rPr dirty="0" baseline="-20833" sz="3600" spc="-82">
                <a:latin typeface="Cambria Math"/>
                <a:cs typeface="Cambria Math"/>
              </a:rPr>
              <a:t> </a:t>
            </a:r>
            <a:r>
              <a:rPr dirty="0" baseline="-20833" sz="3600" spc="82">
                <a:latin typeface="Cambria Math"/>
                <a:cs typeface="Cambria Math"/>
              </a:rPr>
              <a:t>𝑧</a:t>
            </a:r>
            <a:r>
              <a:rPr dirty="0" sz="1750" spc="55">
                <a:latin typeface="Cambria Math"/>
                <a:cs typeface="Cambria Math"/>
              </a:rPr>
              <a:t>−𝑘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486" y="4547234"/>
            <a:ext cx="6420485" cy="282575"/>
          </a:xfrm>
          <a:custGeom>
            <a:avLst/>
            <a:gdLst/>
            <a:ahLst/>
            <a:cxnLst/>
            <a:rect l="l" t="t" r="r" b="b"/>
            <a:pathLst>
              <a:path w="6420484" h="282575">
                <a:moveTo>
                  <a:pt x="93980" y="11430"/>
                </a:moveTo>
                <a:lnTo>
                  <a:pt x="89916" y="0"/>
                </a:lnTo>
                <a:lnTo>
                  <a:pt x="69456" y="7391"/>
                </a:lnTo>
                <a:lnTo>
                  <a:pt x="51523" y="18084"/>
                </a:lnTo>
                <a:lnTo>
                  <a:pt x="23241" y="49403"/>
                </a:lnTo>
                <a:lnTo>
                  <a:pt x="5803" y="91414"/>
                </a:lnTo>
                <a:lnTo>
                  <a:pt x="0" y="141224"/>
                </a:lnTo>
                <a:lnTo>
                  <a:pt x="1422" y="167182"/>
                </a:lnTo>
                <a:lnTo>
                  <a:pt x="12954" y="213042"/>
                </a:lnTo>
                <a:lnTo>
                  <a:pt x="36004" y="250228"/>
                </a:lnTo>
                <a:lnTo>
                  <a:pt x="69430" y="274942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0" y="263728"/>
                </a:lnTo>
                <a:lnTo>
                  <a:pt x="63576" y="253796"/>
                </a:lnTo>
                <a:lnTo>
                  <a:pt x="35077" y="207556"/>
                </a:lnTo>
                <a:lnTo>
                  <a:pt x="26695" y="164642"/>
                </a:lnTo>
                <a:lnTo>
                  <a:pt x="25654" y="139700"/>
                </a:lnTo>
                <a:lnTo>
                  <a:pt x="26695" y="115633"/>
                </a:lnTo>
                <a:lnTo>
                  <a:pt x="35077" y="73863"/>
                </a:lnTo>
                <a:lnTo>
                  <a:pt x="63665" y="28359"/>
                </a:lnTo>
                <a:lnTo>
                  <a:pt x="77685" y="18529"/>
                </a:lnTo>
                <a:lnTo>
                  <a:pt x="93980" y="11430"/>
                </a:lnTo>
                <a:close/>
              </a:path>
              <a:path w="6420484" h="282575">
                <a:moveTo>
                  <a:pt x="679069" y="32893"/>
                </a:moveTo>
                <a:lnTo>
                  <a:pt x="675767" y="23241"/>
                </a:lnTo>
                <a:lnTo>
                  <a:pt x="658634" y="29413"/>
                </a:lnTo>
                <a:lnTo>
                  <a:pt x="643648" y="38379"/>
                </a:lnTo>
                <a:lnTo>
                  <a:pt x="611505" y="81292"/>
                </a:lnTo>
                <a:lnTo>
                  <a:pt x="601789" y="119583"/>
                </a:lnTo>
                <a:lnTo>
                  <a:pt x="600583" y="141224"/>
                </a:lnTo>
                <a:lnTo>
                  <a:pt x="601789" y="162877"/>
                </a:lnTo>
                <a:lnTo>
                  <a:pt x="611454" y="201168"/>
                </a:lnTo>
                <a:lnTo>
                  <a:pt x="643585" y="243916"/>
                </a:lnTo>
                <a:lnTo>
                  <a:pt x="675767" y="258953"/>
                </a:lnTo>
                <a:lnTo>
                  <a:pt x="678688" y="249428"/>
                </a:lnTo>
                <a:lnTo>
                  <a:pt x="665276" y="243509"/>
                </a:lnTo>
                <a:lnTo>
                  <a:pt x="653681" y="235242"/>
                </a:lnTo>
                <a:lnTo>
                  <a:pt x="629920" y="196646"/>
                </a:lnTo>
                <a:lnTo>
                  <a:pt x="622046" y="139954"/>
                </a:lnTo>
                <a:lnTo>
                  <a:pt x="622922" y="119862"/>
                </a:lnTo>
                <a:lnTo>
                  <a:pt x="636016" y="70231"/>
                </a:lnTo>
                <a:lnTo>
                  <a:pt x="665441" y="38798"/>
                </a:lnTo>
                <a:lnTo>
                  <a:pt x="679069" y="32893"/>
                </a:lnTo>
                <a:close/>
              </a:path>
              <a:path w="6420484" h="282575">
                <a:moveTo>
                  <a:pt x="906780" y="141224"/>
                </a:moveTo>
                <a:lnTo>
                  <a:pt x="901915" y="99606"/>
                </a:lnTo>
                <a:lnTo>
                  <a:pt x="876579" y="50126"/>
                </a:lnTo>
                <a:lnTo>
                  <a:pt x="831596" y="23241"/>
                </a:lnTo>
                <a:lnTo>
                  <a:pt x="828294" y="32893"/>
                </a:lnTo>
                <a:lnTo>
                  <a:pt x="841908" y="38798"/>
                </a:lnTo>
                <a:lnTo>
                  <a:pt x="853630" y="46990"/>
                </a:lnTo>
                <a:lnTo>
                  <a:pt x="877430" y="84975"/>
                </a:lnTo>
                <a:lnTo>
                  <a:pt x="885317" y="139954"/>
                </a:lnTo>
                <a:lnTo>
                  <a:pt x="884428" y="160743"/>
                </a:lnTo>
                <a:lnTo>
                  <a:pt x="871347" y="211709"/>
                </a:lnTo>
                <a:lnTo>
                  <a:pt x="842048" y="243509"/>
                </a:lnTo>
                <a:lnTo>
                  <a:pt x="828675" y="249428"/>
                </a:lnTo>
                <a:lnTo>
                  <a:pt x="831596" y="258953"/>
                </a:lnTo>
                <a:lnTo>
                  <a:pt x="876681" y="232244"/>
                </a:lnTo>
                <a:lnTo>
                  <a:pt x="901928" y="182854"/>
                </a:lnTo>
                <a:lnTo>
                  <a:pt x="905560" y="162877"/>
                </a:lnTo>
                <a:lnTo>
                  <a:pt x="906780" y="141224"/>
                </a:lnTo>
                <a:close/>
              </a:path>
              <a:path w="6420484" h="282575">
                <a:moveTo>
                  <a:pt x="2413508" y="11430"/>
                </a:moveTo>
                <a:lnTo>
                  <a:pt x="2409444" y="0"/>
                </a:lnTo>
                <a:lnTo>
                  <a:pt x="2388984" y="7391"/>
                </a:lnTo>
                <a:lnTo>
                  <a:pt x="2371052" y="18084"/>
                </a:lnTo>
                <a:lnTo>
                  <a:pt x="2342769" y="49403"/>
                </a:lnTo>
                <a:lnTo>
                  <a:pt x="2325332" y="91414"/>
                </a:lnTo>
                <a:lnTo>
                  <a:pt x="2319528" y="141224"/>
                </a:lnTo>
                <a:lnTo>
                  <a:pt x="2320950" y="167182"/>
                </a:lnTo>
                <a:lnTo>
                  <a:pt x="2332482" y="213042"/>
                </a:lnTo>
                <a:lnTo>
                  <a:pt x="2355532" y="250228"/>
                </a:lnTo>
                <a:lnTo>
                  <a:pt x="2388959" y="274942"/>
                </a:lnTo>
                <a:lnTo>
                  <a:pt x="2409444" y="282321"/>
                </a:lnTo>
                <a:lnTo>
                  <a:pt x="2413127" y="270891"/>
                </a:lnTo>
                <a:lnTo>
                  <a:pt x="2396998" y="263728"/>
                </a:lnTo>
                <a:lnTo>
                  <a:pt x="2383104" y="253796"/>
                </a:lnTo>
                <a:lnTo>
                  <a:pt x="2354605" y="207556"/>
                </a:lnTo>
                <a:lnTo>
                  <a:pt x="2346223" y="164642"/>
                </a:lnTo>
                <a:lnTo>
                  <a:pt x="2345182" y="139700"/>
                </a:lnTo>
                <a:lnTo>
                  <a:pt x="2346223" y="115633"/>
                </a:lnTo>
                <a:lnTo>
                  <a:pt x="2354605" y="73863"/>
                </a:lnTo>
                <a:lnTo>
                  <a:pt x="2383193" y="28359"/>
                </a:lnTo>
                <a:lnTo>
                  <a:pt x="2397214" y="18529"/>
                </a:lnTo>
                <a:lnTo>
                  <a:pt x="2413508" y="11430"/>
                </a:lnTo>
                <a:close/>
              </a:path>
              <a:path w="6420484" h="282575">
                <a:moveTo>
                  <a:pt x="2706370" y="141224"/>
                </a:moveTo>
                <a:lnTo>
                  <a:pt x="2700540" y="91414"/>
                </a:lnTo>
                <a:lnTo>
                  <a:pt x="2683002" y="49403"/>
                </a:lnTo>
                <a:lnTo>
                  <a:pt x="2654706" y="18084"/>
                </a:lnTo>
                <a:lnTo>
                  <a:pt x="2616327" y="0"/>
                </a:lnTo>
                <a:lnTo>
                  <a:pt x="2612263" y="11430"/>
                </a:lnTo>
                <a:lnTo>
                  <a:pt x="2628620" y="18529"/>
                </a:lnTo>
                <a:lnTo>
                  <a:pt x="2642679" y="28359"/>
                </a:lnTo>
                <a:lnTo>
                  <a:pt x="2671203" y="73863"/>
                </a:lnTo>
                <a:lnTo>
                  <a:pt x="2679535" y="115633"/>
                </a:lnTo>
                <a:lnTo>
                  <a:pt x="2680589" y="139700"/>
                </a:lnTo>
                <a:lnTo>
                  <a:pt x="2679535" y="164642"/>
                </a:lnTo>
                <a:lnTo>
                  <a:pt x="2671153" y="207556"/>
                </a:lnTo>
                <a:lnTo>
                  <a:pt x="2642679" y="253796"/>
                </a:lnTo>
                <a:lnTo>
                  <a:pt x="2612771" y="270891"/>
                </a:lnTo>
                <a:lnTo>
                  <a:pt x="2616327" y="282321"/>
                </a:lnTo>
                <a:lnTo>
                  <a:pt x="2654820" y="264248"/>
                </a:lnTo>
                <a:lnTo>
                  <a:pt x="2683129" y="232918"/>
                </a:lnTo>
                <a:lnTo>
                  <a:pt x="2700553" y="191122"/>
                </a:lnTo>
                <a:lnTo>
                  <a:pt x="2704909" y="167182"/>
                </a:lnTo>
                <a:lnTo>
                  <a:pt x="2706370" y="141224"/>
                </a:lnTo>
                <a:close/>
              </a:path>
              <a:path w="6420484" h="282575">
                <a:moveTo>
                  <a:pt x="4472432" y="11430"/>
                </a:moveTo>
                <a:lnTo>
                  <a:pt x="4468368" y="0"/>
                </a:lnTo>
                <a:lnTo>
                  <a:pt x="4447908" y="7391"/>
                </a:lnTo>
                <a:lnTo>
                  <a:pt x="4429976" y="18084"/>
                </a:lnTo>
                <a:lnTo>
                  <a:pt x="4401693" y="49403"/>
                </a:lnTo>
                <a:lnTo>
                  <a:pt x="4384256" y="91414"/>
                </a:lnTo>
                <a:lnTo>
                  <a:pt x="4378452" y="141224"/>
                </a:lnTo>
                <a:lnTo>
                  <a:pt x="4379874" y="167182"/>
                </a:lnTo>
                <a:lnTo>
                  <a:pt x="4391406" y="213042"/>
                </a:lnTo>
                <a:lnTo>
                  <a:pt x="4414456" y="250228"/>
                </a:lnTo>
                <a:lnTo>
                  <a:pt x="4447883" y="274942"/>
                </a:lnTo>
                <a:lnTo>
                  <a:pt x="4468368" y="282321"/>
                </a:lnTo>
                <a:lnTo>
                  <a:pt x="4472051" y="270891"/>
                </a:lnTo>
                <a:lnTo>
                  <a:pt x="4455922" y="263728"/>
                </a:lnTo>
                <a:lnTo>
                  <a:pt x="4442028" y="253796"/>
                </a:lnTo>
                <a:lnTo>
                  <a:pt x="4413529" y="207556"/>
                </a:lnTo>
                <a:lnTo>
                  <a:pt x="4405147" y="164642"/>
                </a:lnTo>
                <a:lnTo>
                  <a:pt x="4404106" y="139700"/>
                </a:lnTo>
                <a:lnTo>
                  <a:pt x="4405147" y="115633"/>
                </a:lnTo>
                <a:lnTo>
                  <a:pt x="4413529" y="73863"/>
                </a:lnTo>
                <a:lnTo>
                  <a:pt x="4442117" y="28359"/>
                </a:lnTo>
                <a:lnTo>
                  <a:pt x="4456138" y="18529"/>
                </a:lnTo>
                <a:lnTo>
                  <a:pt x="4472432" y="11430"/>
                </a:lnTo>
                <a:close/>
              </a:path>
              <a:path w="6420484" h="282575">
                <a:moveTo>
                  <a:pt x="4934458" y="141224"/>
                </a:moveTo>
                <a:lnTo>
                  <a:pt x="4928628" y="91414"/>
                </a:lnTo>
                <a:lnTo>
                  <a:pt x="4911090" y="49403"/>
                </a:lnTo>
                <a:lnTo>
                  <a:pt x="4882794" y="18084"/>
                </a:lnTo>
                <a:lnTo>
                  <a:pt x="4844415" y="0"/>
                </a:lnTo>
                <a:lnTo>
                  <a:pt x="4840351" y="11430"/>
                </a:lnTo>
                <a:lnTo>
                  <a:pt x="4856708" y="18529"/>
                </a:lnTo>
                <a:lnTo>
                  <a:pt x="4870755" y="28359"/>
                </a:lnTo>
                <a:lnTo>
                  <a:pt x="4899291" y="73863"/>
                </a:lnTo>
                <a:lnTo>
                  <a:pt x="4907623" y="115633"/>
                </a:lnTo>
                <a:lnTo>
                  <a:pt x="4908677" y="139700"/>
                </a:lnTo>
                <a:lnTo>
                  <a:pt x="4907623" y="164642"/>
                </a:lnTo>
                <a:lnTo>
                  <a:pt x="4899241" y="207556"/>
                </a:lnTo>
                <a:lnTo>
                  <a:pt x="4870755" y="253796"/>
                </a:lnTo>
                <a:lnTo>
                  <a:pt x="4840859" y="270891"/>
                </a:lnTo>
                <a:lnTo>
                  <a:pt x="4844415" y="282321"/>
                </a:lnTo>
                <a:lnTo>
                  <a:pt x="4882908" y="264248"/>
                </a:lnTo>
                <a:lnTo>
                  <a:pt x="4911217" y="232918"/>
                </a:lnTo>
                <a:lnTo>
                  <a:pt x="4928641" y="191122"/>
                </a:lnTo>
                <a:lnTo>
                  <a:pt x="4932997" y="167182"/>
                </a:lnTo>
                <a:lnTo>
                  <a:pt x="4934458" y="141224"/>
                </a:lnTo>
                <a:close/>
              </a:path>
              <a:path w="6420484" h="282575">
                <a:moveTo>
                  <a:pt x="6420358" y="141224"/>
                </a:moveTo>
                <a:lnTo>
                  <a:pt x="6414529" y="91414"/>
                </a:lnTo>
                <a:lnTo>
                  <a:pt x="6396990" y="49403"/>
                </a:lnTo>
                <a:lnTo>
                  <a:pt x="6368694" y="18084"/>
                </a:lnTo>
                <a:lnTo>
                  <a:pt x="6330315" y="0"/>
                </a:lnTo>
                <a:lnTo>
                  <a:pt x="6326251" y="11430"/>
                </a:lnTo>
                <a:lnTo>
                  <a:pt x="6342608" y="18529"/>
                </a:lnTo>
                <a:lnTo>
                  <a:pt x="6356655" y="28359"/>
                </a:lnTo>
                <a:lnTo>
                  <a:pt x="6385192" y="73863"/>
                </a:lnTo>
                <a:lnTo>
                  <a:pt x="6393523" y="115633"/>
                </a:lnTo>
                <a:lnTo>
                  <a:pt x="6394577" y="139700"/>
                </a:lnTo>
                <a:lnTo>
                  <a:pt x="6393523" y="164642"/>
                </a:lnTo>
                <a:lnTo>
                  <a:pt x="6385141" y="207556"/>
                </a:lnTo>
                <a:lnTo>
                  <a:pt x="6356655" y="253796"/>
                </a:lnTo>
                <a:lnTo>
                  <a:pt x="6326759" y="270891"/>
                </a:lnTo>
                <a:lnTo>
                  <a:pt x="6330315" y="282321"/>
                </a:lnTo>
                <a:lnTo>
                  <a:pt x="6368809" y="264248"/>
                </a:lnTo>
                <a:lnTo>
                  <a:pt x="6397117" y="232918"/>
                </a:lnTo>
                <a:lnTo>
                  <a:pt x="6414541" y="191122"/>
                </a:lnTo>
                <a:lnTo>
                  <a:pt x="6418897" y="167182"/>
                </a:lnTo>
                <a:lnTo>
                  <a:pt x="6420358" y="141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2624073" y="4458080"/>
            <a:ext cx="525589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74980" algn="l"/>
                <a:tab pos="1362075" algn="l"/>
                <a:tab pos="2794635" algn="l"/>
                <a:tab pos="3175635" algn="l"/>
                <a:tab pos="4853940" algn="l"/>
              </a:tabLst>
            </a:pPr>
            <a:r>
              <a:rPr dirty="0" sz="2400">
                <a:latin typeface="Cambria Math"/>
                <a:cs typeface="Cambria Math"/>
              </a:rPr>
              <a:t>=	</a:t>
            </a:r>
            <a:r>
              <a:rPr dirty="0" sz="2000">
                <a:latin typeface="Cambria Math"/>
                <a:cs typeface="Cambria Math"/>
              </a:rPr>
              <a:t>𝑎</a:t>
            </a:r>
            <a:r>
              <a:rPr dirty="0" sz="2000" spc="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 𝑥</a:t>
            </a:r>
            <a:r>
              <a:rPr dirty="0" sz="2000" spc="4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	· </a:t>
            </a:r>
            <a:r>
              <a:rPr dirty="0" sz="2000" spc="75">
                <a:latin typeface="Cambria Math"/>
                <a:cs typeface="Cambria Math"/>
              </a:rPr>
              <a:t>𝑧</a:t>
            </a:r>
            <a:r>
              <a:rPr dirty="0" baseline="34482" sz="2175" spc="112">
                <a:latin typeface="Cambria Math"/>
                <a:cs typeface="Cambria Math"/>
              </a:rPr>
              <a:t>0</a:t>
            </a:r>
            <a:r>
              <a:rPr dirty="0" baseline="34482" sz="2175" spc="337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𝑇	·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8571" sz="2625" spc="60">
                <a:latin typeface="Cambria Math"/>
                <a:cs typeface="Cambria Math"/>
              </a:rPr>
              <a:t>−1</a:t>
            </a:r>
            <a:r>
              <a:rPr dirty="0" baseline="28571" sz="2625" spc="35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2𝑇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990585" y="4458080"/>
            <a:ext cx="13195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20">
                <a:latin typeface="Cambria Math"/>
                <a:cs typeface="Cambria Math"/>
              </a:rPr>
              <a:t> 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8571" sz="2625" spc="60">
                <a:latin typeface="Cambria Math"/>
                <a:cs typeface="Cambria Math"/>
              </a:rPr>
              <a:t>−2</a:t>
            </a:r>
            <a:r>
              <a:rPr dirty="0" baseline="28571" sz="2625" spc="3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⋯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626362" y="5147690"/>
            <a:ext cx="5289550" cy="282575"/>
          </a:xfrm>
          <a:custGeom>
            <a:avLst/>
            <a:gdLst/>
            <a:ahLst/>
            <a:cxnLst/>
            <a:rect l="l" t="t" r="r" b="b"/>
            <a:pathLst>
              <a:path w="5289550" h="282575">
                <a:moveTo>
                  <a:pt x="93980" y="11430"/>
                </a:moveTo>
                <a:lnTo>
                  <a:pt x="89916" y="0"/>
                </a:lnTo>
                <a:lnTo>
                  <a:pt x="69456" y="7391"/>
                </a:lnTo>
                <a:lnTo>
                  <a:pt x="51523" y="18084"/>
                </a:lnTo>
                <a:lnTo>
                  <a:pt x="23228" y="49403"/>
                </a:lnTo>
                <a:lnTo>
                  <a:pt x="5803" y="91414"/>
                </a:lnTo>
                <a:lnTo>
                  <a:pt x="0" y="141224"/>
                </a:lnTo>
                <a:lnTo>
                  <a:pt x="1422" y="167182"/>
                </a:lnTo>
                <a:lnTo>
                  <a:pt x="12954" y="213042"/>
                </a:lnTo>
                <a:lnTo>
                  <a:pt x="36004" y="250228"/>
                </a:lnTo>
                <a:lnTo>
                  <a:pt x="69430" y="274942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0" y="263728"/>
                </a:lnTo>
                <a:lnTo>
                  <a:pt x="63576" y="253796"/>
                </a:lnTo>
                <a:lnTo>
                  <a:pt x="35077" y="207556"/>
                </a:lnTo>
                <a:lnTo>
                  <a:pt x="26695" y="164642"/>
                </a:lnTo>
                <a:lnTo>
                  <a:pt x="25654" y="139700"/>
                </a:lnTo>
                <a:lnTo>
                  <a:pt x="26695" y="115633"/>
                </a:lnTo>
                <a:lnTo>
                  <a:pt x="35077" y="73863"/>
                </a:lnTo>
                <a:lnTo>
                  <a:pt x="63665" y="28359"/>
                </a:lnTo>
                <a:lnTo>
                  <a:pt x="77685" y="18529"/>
                </a:lnTo>
                <a:lnTo>
                  <a:pt x="93980" y="11430"/>
                </a:lnTo>
                <a:close/>
              </a:path>
              <a:path w="5289550" h="282575">
                <a:moveTo>
                  <a:pt x="343789" y="32893"/>
                </a:moveTo>
                <a:lnTo>
                  <a:pt x="340487" y="23241"/>
                </a:lnTo>
                <a:lnTo>
                  <a:pt x="323354" y="29413"/>
                </a:lnTo>
                <a:lnTo>
                  <a:pt x="308368" y="38379"/>
                </a:lnTo>
                <a:lnTo>
                  <a:pt x="276225" y="81292"/>
                </a:lnTo>
                <a:lnTo>
                  <a:pt x="266509" y="119583"/>
                </a:lnTo>
                <a:lnTo>
                  <a:pt x="265303" y="141224"/>
                </a:lnTo>
                <a:lnTo>
                  <a:pt x="266509" y="162877"/>
                </a:lnTo>
                <a:lnTo>
                  <a:pt x="276174" y="201168"/>
                </a:lnTo>
                <a:lnTo>
                  <a:pt x="308305" y="243903"/>
                </a:lnTo>
                <a:lnTo>
                  <a:pt x="340487" y="258953"/>
                </a:lnTo>
                <a:lnTo>
                  <a:pt x="343408" y="249428"/>
                </a:lnTo>
                <a:lnTo>
                  <a:pt x="329996" y="243509"/>
                </a:lnTo>
                <a:lnTo>
                  <a:pt x="318401" y="235242"/>
                </a:lnTo>
                <a:lnTo>
                  <a:pt x="294640" y="196646"/>
                </a:lnTo>
                <a:lnTo>
                  <a:pt x="286766" y="139954"/>
                </a:lnTo>
                <a:lnTo>
                  <a:pt x="287642" y="119862"/>
                </a:lnTo>
                <a:lnTo>
                  <a:pt x="300736" y="70243"/>
                </a:lnTo>
                <a:lnTo>
                  <a:pt x="330161" y="38798"/>
                </a:lnTo>
                <a:lnTo>
                  <a:pt x="343789" y="32893"/>
                </a:lnTo>
                <a:close/>
              </a:path>
              <a:path w="5289550" h="282575">
                <a:moveTo>
                  <a:pt x="571500" y="141224"/>
                </a:moveTo>
                <a:lnTo>
                  <a:pt x="566635" y="99606"/>
                </a:lnTo>
                <a:lnTo>
                  <a:pt x="541299" y="50126"/>
                </a:lnTo>
                <a:lnTo>
                  <a:pt x="496316" y="23241"/>
                </a:lnTo>
                <a:lnTo>
                  <a:pt x="493014" y="32893"/>
                </a:lnTo>
                <a:lnTo>
                  <a:pt x="506628" y="38798"/>
                </a:lnTo>
                <a:lnTo>
                  <a:pt x="518350" y="46990"/>
                </a:lnTo>
                <a:lnTo>
                  <a:pt x="542150" y="84975"/>
                </a:lnTo>
                <a:lnTo>
                  <a:pt x="550037" y="139954"/>
                </a:lnTo>
                <a:lnTo>
                  <a:pt x="549148" y="160743"/>
                </a:lnTo>
                <a:lnTo>
                  <a:pt x="536067" y="211709"/>
                </a:lnTo>
                <a:lnTo>
                  <a:pt x="506768" y="243509"/>
                </a:lnTo>
                <a:lnTo>
                  <a:pt x="493395" y="249428"/>
                </a:lnTo>
                <a:lnTo>
                  <a:pt x="496316" y="258953"/>
                </a:lnTo>
                <a:lnTo>
                  <a:pt x="541401" y="232244"/>
                </a:lnTo>
                <a:lnTo>
                  <a:pt x="566648" y="182854"/>
                </a:lnTo>
                <a:lnTo>
                  <a:pt x="570280" y="162877"/>
                </a:lnTo>
                <a:lnTo>
                  <a:pt x="571500" y="141224"/>
                </a:lnTo>
                <a:close/>
              </a:path>
              <a:path w="5289550" h="282575">
                <a:moveTo>
                  <a:pt x="1680464" y="11430"/>
                </a:moveTo>
                <a:lnTo>
                  <a:pt x="1676400" y="0"/>
                </a:lnTo>
                <a:lnTo>
                  <a:pt x="1655940" y="7391"/>
                </a:lnTo>
                <a:lnTo>
                  <a:pt x="1638007" y="18084"/>
                </a:lnTo>
                <a:lnTo>
                  <a:pt x="1609725" y="49403"/>
                </a:lnTo>
                <a:lnTo>
                  <a:pt x="1592287" y="91414"/>
                </a:lnTo>
                <a:lnTo>
                  <a:pt x="1586484" y="141224"/>
                </a:lnTo>
                <a:lnTo>
                  <a:pt x="1587906" y="167182"/>
                </a:lnTo>
                <a:lnTo>
                  <a:pt x="1599438" y="213042"/>
                </a:lnTo>
                <a:lnTo>
                  <a:pt x="1622488" y="250228"/>
                </a:lnTo>
                <a:lnTo>
                  <a:pt x="1655914" y="274942"/>
                </a:lnTo>
                <a:lnTo>
                  <a:pt x="1676400" y="282321"/>
                </a:lnTo>
                <a:lnTo>
                  <a:pt x="1680083" y="270891"/>
                </a:lnTo>
                <a:lnTo>
                  <a:pt x="1663954" y="263728"/>
                </a:lnTo>
                <a:lnTo>
                  <a:pt x="1650060" y="253796"/>
                </a:lnTo>
                <a:lnTo>
                  <a:pt x="1621561" y="207556"/>
                </a:lnTo>
                <a:lnTo>
                  <a:pt x="1613179" y="164642"/>
                </a:lnTo>
                <a:lnTo>
                  <a:pt x="1612138" y="139700"/>
                </a:lnTo>
                <a:lnTo>
                  <a:pt x="1613179" y="115633"/>
                </a:lnTo>
                <a:lnTo>
                  <a:pt x="1621561" y="73863"/>
                </a:lnTo>
                <a:lnTo>
                  <a:pt x="1650149" y="28359"/>
                </a:lnTo>
                <a:lnTo>
                  <a:pt x="1664169" y="18529"/>
                </a:lnTo>
                <a:lnTo>
                  <a:pt x="1680464" y="11430"/>
                </a:lnTo>
                <a:close/>
              </a:path>
              <a:path w="5289550" h="282575">
                <a:moveTo>
                  <a:pt x="1973326" y="141224"/>
                </a:moveTo>
                <a:lnTo>
                  <a:pt x="1967496" y="91414"/>
                </a:lnTo>
                <a:lnTo>
                  <a:pt x="1949958" y="49403"/>
                </a:lnTo>
                <a:lnTo>
                  <a:pt x="1921662" y="18084"/>
                </a:lnTo>
                <a:lnTo>
                  <a:pt x="1883283" y="0"/>
                </a:lnTo>
                <a:lnTo>
                  <a:pt x="1879219" y="11430"/>
                </a:lnTo>
                <a:lnTo>
                  <a:pt x="1895576" y="18529"/>
                </a:lnTo>
                <a:lnTo>
                  <a:pt x="1909635" y="28359"/>
                </a:lnTo>
                <a:lnTo>
                  <a:pt x="1938159" y="73863"/>
                </a:lnTo>
                <a:lnTo>
                  <a:pt x="1946490" y="115633"/>
                </a:lnTo>
                <a:lnTo>
                  <a:pt x="1947545" y="139700"/>
                </a:lnTo>
                <a:lnTo>
                  <a:pt x="1946490" y="164642"/>
                </a:lnTo>
                <a:lnTo>
                  <a:pt x="1938108" y="207556"/>
                </a:lnTo>
                <a:lnTo>
                  <a:pt x="1909635" y="253796"/>
                </a:lnTo>
                <a:lnTo>
                  <a:pt x="1879727" y="270891"/>
                </a:lnTo>
                <a:lnTo>
                  <a:pt x="1883283" y="282321"/>
                </a:lnTo>
                <a:lnTo>
                  <a:pt x="1921776" y="264248"/>
                </a:lnTo>
                <a:lnTo>
                  <a:pt x="1950085" y="232918"/>
                </a:lnTo>
                <a:lnTo>
                  <a:pt x="1967509" y="191122"/>
                </a:lnTo>
                <a:lnTo>
                  <a:pt x="1971865" y="167182"/>
                </a:lnTo>
                <a:lnTo>
                  <a:pt x="1973326" y="141224"/>
                </a:lnTo>
                <a:close/>
              </a:path>
              <a:path w="5289550" h="282575">
                <a:moveTo>
                  <a:pt x="3341624" y="11430"/>
                </a:moveTo>
                <a:lnTo>
                  <a:pt x="3337560" y="0"/>
                </a:lnTo>
                <a:lnTo>
                  <a:pt x="3317100" y="7391"/>
                </a:lnTo>
                <a:lnTo>
                  <a:pt x="3299168" y="18084"/>
                </a:lnTo>
                <a:lnTo>
                  <a:pt x="3270885" y="49403"/>
                </a:lnTo>
                <a:lnTo>
                  <a:pt x="3253448" y="91414"/>
                </a:lnTo>
                <a:lnTo>
                  <a:pt x="3247644" y="141224"/>
                </a:lnTo>
                <a:lnTo>
                  <a:pt x="3249066" y="167182"/>
                </a:lnTo>
                <a:lnTo>
                  <a:pt x="3260598" y="213042"/>
                </a:lnTo>
                <a:lnTo>
                  <a:pt x="3283648" y="250228"/>
                </a:lnTo>
                <a:lnTo>
                  <a:pt x="3317075" y="274942"/>
                </a:lnTo>
                <a:lnTo>
                  <a:pt x="3337560" y="282321"/>
                </a:lnTo>
                <a:lnTo>
                  <a:pt x="3341243" y="270891"/>
                </a:lnTo>
                <a:lnTo>
                  <a:pt x="3325114" y="263728"/>
                </a:lnTo>
                <a:lnTo>
                  <a:pt x="3311220" y="253796"/>
                </a:lnTo>
                <a:lnTo>
                  <a:pt x="3282721" y="207556"/>
                </a:lnTo>
                <a:lnTo>
                  <a:pt x="3274339" y="164642"/>
                </a:lnTo>
                <a:lnTo>
                  <a:pt x="3273298" y="139700"/>
                </a:lnTo>
                <a:lnTo>
                  <a:pt x="3274339" y="115633"/>
                </a:lnTo>
                <a:lnTo>
                  <a:pt x="3282721" y="73863"/>
                </a:lnTo>
                <a:lnTo>
                  <a:pt x="3311309" y="28359"/>
                </a:lnTo>
                <a:lnTo>
                  <a:pt x="3325330" y="18529"/>
                </a:lnTo>
                <a:lnTo>
                  <a:pt x="3341624" y="11430"/>
                </a:lnTo>
                <a:close/>
              </a:path>
              <a:path w="5289550" h="282575">
                <a:moveTo>
                  <a:pt x="3803650" y="141224"/>
                </a:moveTo>
                <a:lnTo>
                  <a:pt x="3797820" y="91414"/>
                </a:lnTo>
                <a:lnTo>
                  <a:pt x="3780282" y="49403"/>
                </a:lnTo>
                <a:lnTo>
                  <a:pt x="3751986" y="18084"/>
                </a:lnTo>
                <a:lnTo>
                  <a:pt x="3713607" y="0"/>
                </a:lnTo>
                <a:lnTo>
                  <a:pt x="3709543" y="11430"/>
                </a:lnTo>
                <a:lnTo>
                  <a:pt x="3725900" y="18529"/>
                </a:lnTo>
                <a:lnTo>
                  <a:pt x="3739959" y="28359"/>
                </a:lnTo>
                <a:lnTo>
                  <a:pt x="3768483" y="73863"/>
                </a:lnTo>
                <a:lnTo>
                  <a:pt x="3776815" y="115633"/>
                </a:lnTo>
                <a:lnTo>
                  <a:pt x="3777869" y="139700"/>
                </a:lnTo>
                <a:lnTo>
                  <a:pt x="3776815" y="164642"/>
                </a:lnTo>
                <a:lnTo>
                  <a:pt x="3768433" y="207556"/>
                </a:lnTo>
                <a:lnTo>
                  <a:pt x="3739959" y="253796"/>
                </a:lnTo>
                <a:lnTo>
                  <a:pt x="3710051" y="270891"/>
                </a:lnTo>
                <a:lnTo>
                  <a:pt x="3713607" y="282321"/>
                </a:lnTo>
                <a:lnTo>
                  <a:pt x="3752100" y="264248"/>
                </a:lnTo>
                <a:lnTo>
                  <a:pt x="3780409" y="232918"/>
                </a:lnTo>
                <a:lnTo>
                  <a:pt x="3797833" y="191122"/>
                </a:lnTo>
                <a:lnTo>
                  <a:pt x="3802189" y="167182"/>
                </a:lnTo>
                <a:lnTo>
                  <a:pt x="3803650" y="141224"/>
                </a:lnTo>
                <a:close/>
              </a:path>
              <a:path w="5289550" h="282575">
                <a:moveTo>
                  <a:pt x="5289550" y="141224"/>
                </a:moveTo>
                <a:lnTo>
                  <a:pt x="5283720" y="91414"/>
                </a:lnTo>
                <a:lnTo>
                  <a:pt x="5266182" y="49403"/>
                </a:lnTo>
                <a:lnTo>
                  <a:pt x="5237886" y="18084"/>
                </a:lnTo>
                <a:lnTo>
                  <a:pt x="5199507" y="0"/>
                </a:lnTo>
                <a:lnTo>
                  <a:pt x="5195443" y="11430"/>
                </a:lnTo>
                <a:lnTo>
                  <a:pt x="5211800" y="18529"/>
                </a:lnTo>
                <a:lnTo>
                  <a:pt x="5225859" y="28359"/>
                </a:lnTo>
                <a:lnTo>
                  <a:pt x="5254383" y="73863"/>
                </a:lnTo>
                <a:lnTo>
                  <a:pt x="5262715" y="115633"/>
                </a:lnTo>
                <a:lnTo>
                  <a:pt x="5263769" y="139700"/>
                </a:lnTo>
                <a:lnTo>
                  <a:pt x="5262715" y="164642"/>
                </a:lnTo>
                <a:lnTo>
                  <a:pt x="5254333" y="207556"/>
                </a:lnTo>
                <a:lnTo>
                  <a:pt x="5225859" y="253796"/>
                </a:lnTo>
                <a:lnTo>
                  <a:pt x="5195951" y="270891"/>
                </a:lnTo>
                <a:lnTo>
                  <a:pt x="5199507" y="282321"/>
                </a:lnTo>
                <a:lnTo>
                  <a:pt x="5238000" y="264248"/>
                </a:lnTo>
                <a:lnTo>
                  <a:pt x="5266309" y="232918"/>
                </a:lnTo>
                <a:lnTo>
                  <a:pt x="5283733" y="191122"/>
                </a:lnTo>
                <a:lnTo>
                  <a:pt x="5288089" y="167182"/>
                </a:lnTo>
                <a:lnTo>
                  <a:pt x="5289550" y="141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851306" y="5058917"/>
            <a:ext cx="597979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875030" algn="l"/>
                <a:tab pos="1426210" algn="l"/>
                <a:tab pos="2461260" algn="l"/>
                <a:tab pos="2843530" algn="l"/>
                <a:tab pos="4122420" algn="l"/>
                <a:tab pos="467296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	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	· </a:t>
            </a:r>
            <a:r>
              <a:rPr dirty="0" sz="2000" spc="75">
                <a:latin typeface="Cambria Math"/>
                <a:cs typeface="Cambria Math"/>
              </a:rPr>
              <a:t>𝑧</a:t>
            </a:r>
            <a:r>
              <a:rPr dirty="0" baseline="34482" sz="2175" spc="112">
                <a:latin typeface="Cambria Math"/>
                <a:cs typeface="Cambria Math"/>
              </a:rPr>
              <a:t>0</a:t>
            </a:r>
            <a:r>
              <a:rPr dirty="0" baseline="34482" sz="2175" spc="3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𝑇	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45">
                <a:latin typeface="Cambria Math"/>
                <a:cs typeface="Cambria Math"/>
              </a:rPr>
              <a:t>𝑧</a:t>
            </a:r>
            <a:r>
              <a:rPr dirty="0" baseline="28571" sz="2625" spc="67">
                <a:latin typeface="Cambria Math"/>
                <a:cs typeface="Cambria Math"/>
              </a:rPr>
              <a:t>−1</a:t>
            </a:r>
            <a:r>
              <a:rPr dirty="0" baseline="28571" sz="2625" spc="35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2𝑇	·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8571" sz="2625" spc="60">
                <a:latin typeface="Cambria Math"/>
                <a:cs typeface="Cambria Math"/>
              </a:rPr>
              <a:t>−2</a:t>
            </a:r>
            <a:r>
              <a:rPr dirty="0" baseline="28571" sz="2625" spc="32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⋯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839202" y="4686680"/>
            <a:ext cx="23114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18830" y="5147690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29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699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3" y="270890"/>
                </a:lnTo>
                <a:lnTo>
                  <a:pt x="464439" y="282320"/>
                </a:lnTo>
                <a:lnTo>
                  <a:pt x="502935" y="264239"/>
                </a:lnTo>
                <a:lnTo>
                  <a:pt x="531241" y="232917"/>
                </a:lnTo>
                <a:lnTo>
                  <a:pt x="548671" y="191119"/>
                </a:lnTo>
                <a:lnTo>
                  <a:pt x="554481" y="141223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699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0489438" y="514730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0759694" y="5147309"/>
            <a:ext cx="427355" cy="283210"/>
          </a:xfrm>
          <a:custGeom>
            <a:avLst/>
            <a:gdLst/>
            <a:ahLst/>
            <a:cxnLst/>
            <a:rect l="l" t="t" r="r" b="b"/>
            <a:pathLst>
              <a:path w="427354" h="283210">
                <a:moveTo>
                  <a:pt x="93980" y="11811"/>
                </a:moveTo>
                <a:lnTo>
                  <a:pt x="89916" y="381"/>
                </a:lnTo>
                <a:lnTo>
                  <a:pt x="69456" y="7772"/>
                </a:lnTo>
                <a:lnTo>
                  <a:pt x="51523" y="18465"/>
                </a:lnTo>
                <a:lnTo>
                  <a:pt x="23241" y="49784"/>
                </a:lnTo>
                <a:lnTo>
                  <a:pt x="5803" y="91795"/>
                </a:lnTo>
                <a:lnTo>
                  <a:pt x="0" y="141605"/>
                </a:lnTo>
                <a:lnTo>
                  <a:pt x="1422" y="167563"/>
                </a:lnTo>
                <a:lnTo>
                  <a:pt x="12954" y="213423"/>
                </a:lnTo>
                <a:lnTo>
                  <a:pt x="36004" y="250609"/>
                </a:lnTo>
                <a:lnTo>
                  <a:pt x="69430" y="275323"/>
                </a:lnTo>
                <a:lnTo>
                  <a:pt x="89916" y="282702"/>
                </a:lnTo>
                <a:lnTo>
                  <a:pt x="93599" y="271272"/>
                </a:lnTo>
                <a:lnTo>
                  <a:pt x="77470" y="264109"/>
                </a:lnTo>
                <a:lnTo>
                  <a:pt x="63576" y="254177"/>
                </a:lnTo>
                <a:lnTo>
                  <a:pt x="35077" y="207937"/>
                </a:lnTo>
                <a:lnTo>
                  <a:pt x="26695" y="165023"/>
                </a:lnTo>
                <a:lnTo>
                  <a:pt x="25654" y="140081"/>
                </a:lnTo>
                <a:lnTo>
                  <a:pt x="26695" y="116014"/>
                </a:lnTo>
                <a:lnTo>
                  <a:pt x="35077" y="74244"/>
                </a:lnTo>
                <a:lnTo>
                  <a:pt x="63665" y="28740"/>
                </a:lnTo>
                <a:lnTo>
                  <a:pt x="77685" y="18910"/>
                </a:lnTo>
                <a:lnTo>
                  <a:pt x="93980" y="11811"/>
                </a:lnTo>
                <a:close/>
              </a:path>
              <a:path w="427354" h="283210">
                <a:moveTo>
                  <a:pt x="327406" y="141605"/>
                </a:moveTo>
                <a:lnTo>
                  <a:pt x="321576" y="91795"/>
                </a:lnTo>
                <a:lnTo>
                  <a:pt x="304038" y="49784"/>
                </a:lnTo>
                <a:lnTo>
                  <a:pt x="275742" y="18465"/>
                </a:lnTo>
                <a:lnTo>
                  <a:pt x="237363" y="381"/>
                </a:lnTo>
                <a:lnTo>
                  <a:pt x="233299" y="11811"/>
                </a:lnTo>
                <a:lnTo>
                  <a:pt x="249656" y="18910"/>
                </a:lnTo>
                <a:lnTo>
                  <a:pt x="263702" y="28740"/>
                </a:lnTo>
                <a:lnTo>
                  <a:pt x="292239" y="74244"/>
                </a:lnTo>
                <a:lnTo>
                  <a:pt x="300570" y="116014"/>
                </a:lnTo>
                <a:lnTo>
                  <a:pt x="301625" y="140081"/>
                </a:lnTo>
                <a:lnTo>
                  <a:pt x="300570" y="165023"/>
                </a:lnTo>
                <a:lnTo>
                  <a:pt x="292188" y="207937"/>
                </a:lnTo>
                <a:lnTo>
                  <a:pt x="263702" y="254177"/>
                </a:lnTo>
                <a:lnTo>
                  <a:pt x="233807" y="271272"/>
                </a:lnTo>
                <a:lnTo>
                  <a:pt x="237363" y="282702"/>
                </a:lnTo>
                <a:lnTo>
                  <a:pt x="275856" y="264629"/>
                </a:lnTo>
                <a:lnTo>
                  <a:pt x="304165" y="233299"/>
                </a:lnTo>
                <a:lnTo>
                  <a:pt x="321589" y="191503"/>
                </a:lnTo>
                <a:lnTo>
                  <a:pt x="325945" y="167563"/>
                </a:lnTo>
                <a:lnTo>
                  <a:pt x="327406" y="141605"/>
                </a:lnTo>
                <a:close/>
              </a:path>
              <a:path w="427354" h="283210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1780"/>
                </a:lnTo>
                <a:lnTo>
                  <a:pt x="360553" y="271780"/>
                </a:lnTo>
                <a:lnTo>
                  <a:pt x="360553" y="283210"/>
                </a:lnTo>
                <a:lnTo>
                  <a:pt x="426974" y="283210"/>
                </a:lnTo>
                <a:lnTo>
                  <a:pt x="426974" y="27178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990842" y="4914938"/>
            <a:ext cx="4028440" cy="907415"/>
          </a:xfrm>
          <a:prstGeom prst="rect">
            <a:avLst/>
          </a:prstGeom>
        </p:spPr>
        <p:txBody>
          <a:bodyPr wrap="square" lIns="0" tIns="1562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30"/>
              </a:spcBef>
              <a:tabLst>
                <a:tab pos="1528445" algn="l"/>
                <a:tab pos="2078989" algn="l"/>
                <a:tab pos="3869690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𝑎</a:t>
            </a:r>
            <a:r>
              <a:rPr dirty="0" sz="2400" spc="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110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	</a:t>
            </a:r>
            <a:r>
              <a:rPr dirty="0" sz="2400">
                <a:latin typeface="Cambria Math"/>
                <a:cs typeface="Cambria Math"/>
              </a:rPr>
              <a:t>· </a:t>
            </a:r>
            <a:r>
              <a:rPr dirty="0" sz="2400" spc="-509">
                <a:latin typeface="Cambria Math"/>
                <a:cs typeface="Cambria Math"/>
              </a:rPr>
              <a:t> </a:t>
            </a:r>
            <a:r>
              <a:rPr dirty="0" sz="2400" spc="-575">
                <a:latin typeface="Cambria Math"/>
                <a:cs typeface="Cambria Math"/>
              </a:rPr>
              <a:t>𝑧</a:t>
            </a:r>
            <a:r>
              <a:rPr dirty="0" baseline="28571" sz="2625" spc="-862">
                <a:latin typeface="Cambria Math"/>
                <a:cs typeface="Cambria Math"/>
              </a:rPr>
              <a:t>−𝑘</a:t>
            </a:r>
            <a:r>
              <a:rPr dirty="0" baseline="28571" sz="2625" spc="65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4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𝑎𝑍</a:t>
            </a:r>
            <a:r>
              <a:rPr dirty="0" sz="2400" spc="3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</a:t>
            </a:r>
            <a:endParaRPr sz="2400">
              <a:latin typeface="Cambria Math"/>
              <a:cs typeface="Cambria Math"/>
            </a:endParaRPr>
          </a:p>
          <a:p>
            <a:pPr marL="748030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47268" y="747521"/>
            <a:ext cx="7680325" cy="1951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Multiplicación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una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constante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Calibri"/>
              <a:cs typeface="Calibri"/>
            </a:endParaRPr>
          </a:p>
          <a:p>
            <a:pPr marL="38735">
              <a:lnSpc>
                <a:spcPct val="100000"/>
              </a:lnSpc>
              <a:tabLst>
                <a:tab pos="875665" algn="l"/>
                <a:tab pos="1221740" algn="l"/>
                <a:tab pos="4138929" algn="l"/>
                <a:tab pos="4392295" algn="l"/>
              </a:tabLst>
            </a:pPr>
            <a:r>
              <a:rPr dirty="0" sz="2400" spc="-5">
                <a:latin typeface="Calibri"/>
                <a:cs typeface="Calibri"/>
              </a:rPr>
              <a:t>Sea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</a:t>
            </a:r>
            <a:r>
              <a:rPr dirty="0" sz="2400">
                <a:latin typeface="Calibri"/>
                <a:cs typeface="Calibri"/>
              </a:rPr>
              <a:t>.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verifica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que: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700">
              <a:latin typeface="Calibri"/>
              <a:cs typeface="Calibri"/>
            </a:endParaRPr>
          </a:p>
          <a:p>
            <a:pPr marL="3753485">
              <a:lnSpc>
                <a:spcPct val="100000"/>
              </a:lnSpc>
              <a:tabLst>
                <a:tab pos="4544695" algn="l"/>
                <a:tab pos="4991100" algn="l"/>
                <a:tab pos="6092825" algn="l"/>
                <a:tab pos="6539865" algn="l"/>
              </a:tabLst>
            </a:pPr>
            <a:r>
              <a:rPr dirty="0" sz="2400">
                <a:latin typeface="Cambria Math"/>
                <a:cs typeface="Cambria Math"/>
              </a:rPr>
              <a:t>𝒁</a:t>
            </a:r>
            <a:r>
              <a:rPr dirty="0" sz="2400" spc="30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𝒂𝒙	</a:t>
            </a:r>
            <a:r>
              <a:rPr dirty="0" sz="2400">
                <a:latin typeface="Cambria Math"/>
                <a:cs typeface="Cambria Math"/>
              </a:rPr>
              <a:t>𝒕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𝒂𝒁</a:t>
            </a:r>
            <a:r>
              <a:rPr dirty="0" sz="2400" spc="3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	𝒕	=</a:t>
            </a:r>
            <a:r>
              <a:rPr dirty="0" sz="2400" spc="11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𝒂𝑿</a:t>
            </a:r>
            <a:r>
              <a:rPr dirty="0" sz="2400" spc="4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𝒛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283461" y="1336802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2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9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0" y="270890"/>
                </a:lnTo>
                <a:lnTo>
                  <a:pt x="261747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071"/>
                </a:lnTo>
                <a:lnTo>
                  <a:pt x="351789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44821" y="1336802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30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6" y="270890"/>
                </a:lnTo>
                <a:lnTo>
                  <a:pt x="237362" y="282321"/>
                </a:lnTo>
                <a:lnTo>
                  <a:pt x="275859" y="264239"/>
                </a:lnTo>
                <a:lnTo>
                  <a:pt x="304164" y="232918"/>
                </a:lnTo>
                <a:lnTo>
                  <a:pt x="321595" y="191071"/>
                </a:lnTo>
                <a:lnTo>
                  <a:pt x="327405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07405" y="1336802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3" y="11430"/>
                </a:lnTo>
                <a:lnTo>
                  <a:pt x="274046" y="18522"/>
                </a:lnTo>
                <a:lnTo>
                  <a:pt x="288099" y="28352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9" y="139700"/>
                </a:lnTo>
                <a:lnTo>
                  <a:pt x="324961" y="164633"/>
                </a:lnTo>
                <a:lnTo>
                  <a:pt x="316579" y="207547"/>
                </a:lnTo>
                <a:lnTo>
                  <a:pt x="288099" y="253793"/>
                </a:lnTo>
                <a:lnTo>
                  <a:pt x="258191" y="270890"/>
                </a:lnTo>
                <a:lnTo>
                  <a:pt x="261747" y="282321"/>
                </a:lnTo>
                <a:lnTo>
                  <a:pt x="300243" y="264239"/>
                </a:lnTo>
                <a:lnTo>
                  <a:pt x="328549" y="232918"/>
                </a:lnTo>
                <a:lnTo>
                  <a:pt x="345979" y="191071"/>
                </a:lnTo>
                <a:lnTo>
                  <a:pt x="351790" y="141224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1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73338" y="1336802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59" h="282575">
                <a:moveTo>
                  <a:pt x="237362" y="0"/>
                </a:moveTo>
                <a:lnTo>
                  <a:pt x="233298" y="11430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6" y="270890"/>
                </a:lnTo>
                <a:lnTo>
                  <a:pt x="237362" y="282321"/>
                </a:lnTo>
                <a:lnTo>
                  <a:pt x="275859" y="264239"/>
                </a:lnTo>
                <a:lnTo>
                  <a:pt x="304164" y="232918"/>
                </a:lnTo>
                <a:lnTo>
                  <a:pt x="321595" y="191071"/>
                </a:lnTo>
                <a:lnTo>
                  <a:pt x="327405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59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8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317746" y="2450845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29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6" y="270890"/>
                </a:lnTo>
                <a:lnTo>
                  <a:pt x="237362" y="282320"/>
                </a:lnTo>
                <a:lnTo>
                  <a:pt x="275859" y="264239"/>
                </a:lnTo>
                <a:lnTo>
                  <a:pt x="304164" y="232917"/>
                </a:lnTo>
                <a:lnTo>
                  <a:pt x="321595" y="191071"/>
                </a:lnTo>
                <a:lnTo>
                  <a:pt x="327405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450078" y="2450845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29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793"/>
                </a:lnTo>
                <a:lnTo>
                  <a:pt x="233807" y="270890"/>
                </a:lnTo>
                <a:lnTo>
                  <a:pt x="237362" y="282320"/>
                </a:lnTo>
                <a:lnTo>
                  <a:pt x="275859" y="264239"/>
                </a:lnTo>
                <a:lnTo>
                  <a:pt x="304164" y="232917"/>
                </a:lnTo>
                <a:lnTo>
                  <a:pt x="321595" y="191071"/>
                </a:lnTo>
                <a:lnTo>
                  <a:pt x="327406" y="141224"/>
                </a:lnTo>
                <a:lnTo>
                  <a:pt x="325951" y="115339"/>
                </a:lnTo>
                <a:lnTo>
                  <a:pt x="314279" y="69429"/>
                </a:lnTo>
                <a:lnTo>
                  <a:pt x="291155" y="32093"/>
                </a:lnTo>
                <a:lnTo>
                  <a:pt x="257817" y="7379"/>
                </a:lnTo>
                <a:lnTo>
                  <a:pt x="237362" y="0"/>
                </a:lnTo>
                <a:close/>
              </a:path>
              <a:path w="32766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643369" y="2450845"/>
            <a:ext cx="356870" cy="282575"/>
          </a:xfrm>
          <a:custGeom>
            <a:avLst/>
            <a:gdLst/>
            <a:ahLst/>
            <a:cxnLst/>
            <a:rect l="l" t="t" r="r" b="b"/>
            <a:pathLst>
              <a:path w="356870" h="282575">
                <a:moveTo>
                  <a:pt x="266319" y="0"/>
                </a:moveTo>
                <a:lnTo>
                  <a:pt x="262254" y="11429"/>
                </a:lnTo>
                <a:lnTo>
                  <a:pt x="278618" y="18522"/>
                </a:lnTo>
                <a:lnTo>
                  <a:pt x="292671" y="28352"/>
                </a:lnTo>
                <a:lnTo>
                  <a:pt x="321204" y="73852"/>
                </a:lnTo>
                <a:lnTo>
                  <a:pt x="329535" y="115623"/>
                </a:lnTo>
                <a:lnTo>
                  <a:pt x="330580" y="139700"/>
                </a:lnTo>
                <a:lnTo>
                  <a:pt x="329533" y="164633"/>
                </a:lnTo>
                <a:lnTo>
                  <a:pt x="321151" y="207547"/>
                </a:lnTo>
                <a:lnTo>
                  <a:pt x="292671" y="253793"/>
                </a:lnTo>
                <a:lnTo>
                  <a:pt x="262762" y="270890"/>
                </a:lnTo>
                <a:lnTo>
                  <a:pt x="266319" y="282320"/>
                </a:lnTo>
                <a:lnTo>
                  <a:pt x="304815" y="264239"/>
                </a:lnTo>
                <a:lnTo>
                  <a:pt x="333121" y="232917"/>
                </a:lnTo>
                <a:lnTo>
                  <a:pt x="350551" y="191071"/>
                </a:lnTo>
                <a:lnTo>
                  <a:pt x="356361" y="141224"/>
                </a:lnTo>
                <a:lnTo>
                  <a:pt x="354907" y="115339"/>
                </a:lnTo>
                <a:lnTo>
                  <a:pt x="343235" y="69429"/>
                </a:lnTo>
                <a:lnTo>
                  <a:pt x="320111" y="32093"/>
                </a:lnTo>
                <a:lnTo>
                  <a:pt x="286773" y="7379"/>
                </a:lnTo>
                <a:lnTo>
                  <a:pt x="266319" y="0"/>
                </a:lnTo>
                <a:close/>
              </a:path>
              <a:path w="35687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816850" y="2450845"/>
            <a:ext cx="356870" cy="282575"/>
          </a:xfrm>
          <a:custGeom>
            <a:avLst/>
            <a:gdLst/>
            <a:ahLst/>
            <a:cxnLst/>
            <a:rect l="l" t="t" r="r" b="b"/>
            <a:pathLst>
              <a:path w="356870" h="282575">
                <a:moveTo>
                  <a:pt x="266319" y="0"/>
                </a:moveTo>
                <a:lnTo>
                  <a:pt x="262254" y="11429"/>
                </a:lnTo>
                <a:lnTo>
                  <a:pt x="278618" y="18522"/>
                </a:lnTo>
                <a:lnTo>
                  <a:pt x="292671" y="28352"/>
                </a:lnTo>
                <a:lnTo>
                  <a:pt x="321204" y="73852"/>
                </a:lnTo>
                <a:lnTo>
                  <a:pt x="329535" y="115623"/>
                </a:lnTo>
                <a:lnTo>
                  <a:pt x="330580" y="139700"/>
                </a:lnTo>
                <a:lnTo>
                  <a:pt x="329533" y="164633"/>
                </a:lnTo>
                <a:lnTo>
                  <a:pt x="321151" y="207547"/>
                </a:lnTo>
                <a:lnTo>
                  <a:pt x="292671" y="253793"/>
                </a:lnTo>
                <a:lnTo>
                  <a:pt x="262763" y="270890"/>
                </a:lnTo>
                <a:lnTo>
                  <a:pt x="266319" y="282320"/>
                </a:lnTo>
                <a:lnTo>
                  <a:pt x="304815" y="264239"/>
                </a:lnTo>
                <a:lnTo>
                  <a:pt x="333121" y="232917"/>
                </a:lnTo>
                <a:lnTo>
                  <a:pt x="350551" y="191071"/>
                </a:lnTo>
                <a:lnTo>
                  <a:pt x="356361" y="141224"/>
                </a:lnTo>
                <a:lnTo>
                  <a:pt x="354907" y="115339"/>
                </a:lnTo>
                <a:lnTo>
                  <a:pt x="343235" y="69429"/>
                </a:lnTo>
                <a:lnTo>
                  <a:pt x="320111" y="32093"/>
                </a:lnTo>
                <a:lnTo>
                  <a:pt x="286773" y="7379"/>
                </a:lnTo>
                <a:lnTo>
                  <a:pt x="266319" y="0"/>
                </a:lnTo>
                <a:close/>
              </a:path>
              <a:path w="35687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47268" y="747521"/>
            <a:ext cx="10659745" cy="20053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Linealidad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00">
              <a:latin typeface="Calibri"/>
              <a:cs typeface="Calibri"/>
            </a:endParaRPr>
          </a:p>
          <a:p>
            <a:pPr marL="38735" marR="5080">
              <a:lnSpc>
                <a:spcPts val="2590"/>
              </a:lnSpc>
              <a:tabLst>
                <a:tab pos="1035685" algn="l"/>
                <a:tab pos="1381760" algn="l"/>
                <a:tab pos="4297680" algn="l"/>
                <a:tab pos="4620895" algn="l"/>
                <a:tab pos="5160010" algn="l"/>
                <a:tab pos="5506085" algn="l"/>
                <a:tab pos="8426450" algn="l"/>
                <a:tab pos="8681085" algn="l"/>
              </a:tabLst>
            </a:pPr>
            <a:r>
              <a:rPr dirty="0" sz="2400" spc="-5">
                <a:latin typeface="Calibri"/>
                <a:cs typeface="Calibri"/>
              </a:rPr>
              <a:t>Sean </a:t>
            </a:r>
            <a:r>
              <a:rPr dirty="0" sz="2400">
                <a:latin typeface="Cambria Math"/>
                <a:cs typeface="Cambria Math"/>
              </a:rPr>
              <a:t>𝑋	𝑧	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</a:t>
            </a:r>
            <a:r>
              <a:rPr dirty="0" sz="2400">
                <a:latin typeface="Calibri"/>
                <a:cs typeface="Calibri"/>
              </a:rPr>
              <a:t>e </a:t>
            </a:r>
            <a:r>
              <a:rPr dirty="0" sz="2400">
                <a:latin typeface="Cambria Math"/>
                <a:cs typeface="Cambria Math"/>
              </a:rPr>
              <a:t>𝑌	𝑧	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𝑦	𝑡	</a:t>
            </a:r>
            <a:r>
              <a:rPr dirty="0" sz="2400">
                <a:latin typeface="Calibri"/>
                <a:cs typeface="Calibri"/>
              </a:rPr>
              <a:t>.</a:t>
            </a:r>
            <a:r>
              <a:rPr dirty="0" sz="2400" spc="-5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5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cualesquiera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dos</a:t>
            </a:r>
            <a:r>
              <a:rPr dirty="0" sz="2400" spc="-10">
                <a:latin typeface="Calibri"/>
                <a:cs typeface="Calibri"/>
              </a:rPr>
              <a:t> escalares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35">
                <a:latin typeface="Cambria Math"/>
                <a:cs typeface="Cambria Math"/>
              </a:rPr>
              <a:t>𝛼,</a:t>
            </a:r>
            <a:r>
              <a:rPr dirty="0" sz="2400" spc="-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𝛽</a:t>
            </a:r>
            <a:r>
              <a:rPr dirty="0" sz="2400" spc="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ϵ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ℝ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 spc="-10">
                <a:latin typeface="Calibri"/>
                <a:cs typeface="Calibri"/>
              </a:rPr>
              <a:t>verifica</a:t>
            </a:r>
            <a:r>
              <a:rPr dirty="0" sz="2400" spc="-5">
                <a:latin typeface="Calibri"/>
                <a:cs typeface="Calibri"/>
              </a:rPr>
              <a:t> que: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650">
              <a:latin typeface="Calibri"/>
              <a:cs typeface="Calibri"/>
            </a:endParaRPr>
          </a:p>
          <a:p>
            <a:pPr marL="3562985">
              <a:lnSpc>
                <a:spcPct val="100000"/>
              </a:lnSpc>
              <a:spcBef>
                <a:spcPts val="5"/>
              </a:spcBef>
              <a:tabLst>
                <a:tab pos="4070350" algn="l"/>
                <a:tab pos="4392295" algn="l"/>
                <a:tab pos="5542915" algn="l"/>
                <a:tab pos="6396355" algn="l"/>
                <a:tab pos="6748145" algn="l"/>
                <a:tab pos="7569834" algn="l"/>
              </a:tabLst>
            </a:pPr>
            <a:r>
              <a:rPr dirty="0" sz="2400" spc="-5">
                <a:latin typeface="Cambria Math"/>
                <a:cs typeface="Cambria Math"/>
              </a:rPr>
              <a:t>𝜶𝒙	</a:t>
            </a:r>
            <a:r>
              <a:rPr dirty="0" sz="2400">
                <a:latin typeface="Cambria Math"/>
                <a:cs typeface="Cambria Math"/>
              </a:rPr>
              <a:t>𝒕	+ </a:t>
            </a:r>
            <a:r>
              <a:rPr dirty="0" sz="2400" spc="-5">
                <a:latin typeface="Cambria Math"/>
                <a:cs typeface="Cambria Math"/>
              </a:rPr>
              <a:t>𝜷𝒚</a:t>
            </a:r>
            <a:r>
              <a:rPr dirty="0" sz="2400" spc="47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𝒕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𝜶𝑿	</a:t>
            </a:r>
            <a:r>
              <a:rPr dirty="0" sz="2400">
                <a:latin typeface="Cambria Math"/>
                <a:cs typeface="Cambria Math"/>
              </a:rPr>
              <a:t>𝒛	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𝜷𝒀	</a:t>
            </a:r>
            <a:r>
              <a:rPr dirty="0" sz="2400">
                <a:latin typeface="Cambria Math"/>
                <a:cs typeface="Cambria Math"/>
              </a:rPr>
              <a:t>𝒛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3786" y="3272790"/>
            <a:ext cx="21596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7185" indent="-32512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043430" y="3973829"/>
            <a:ext cx="66675" cy="284480"/>
          </a:xfrm>
          <a:custGeom>
            <a:avLst/>
            <a:gdLst/>
            <a:ahLst/>
            <a:cxnLst/>
            <a:rect l="l" t="t" r="r" b="b"/>
            <a:pathLst>
              <a:path w="66675" h="284479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3050"/>
                </a:lnTo>
                <a:lnTo>
                  <a:pt x="0" y="284480"/>
                </a:lnTo>
                <a:lnTo>
                  <a:pt x="66294" y="284480"/>
                </a:lnTo>
                <a:lnTo>
                  <a:pt x="66294" y="273050"/>
                </a:lnTo>
                <a:lnTo>
                  <a:pt x="24638" y="27305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96566" y="3973829"/>
            <a:ext cx="427355" cy="284480"/>
          </a:xfrm>
          <a:custGeom>
            <a:avLst/>
            <a:gdLst/>
            <a:ahLst/>
            <a:cxnLst/>
            <a:rect l="l" t="t" r="r" b="b"/>
            <a:pathLst>
              <a:path w="427355" h="284479">
                <a:moveTo>
                  <a:pt x="93980" y="12446"/>
                </a:moveTo>
                <a:lnTo>
                  <a:pt x="89916" y="1016"/>
                </a:lnTo>
                <a:lnTo>
                  <a:pt x="69456" y="8407"/>
                </a:lnTo>
                <a:lnTo>
                  <a:pt x="51523" y="19100"/>
                </a:lnTo>
                <a:lnTo>
                  <a:pt x="23241" y="50419"/>
                </a:lnTo>
                <a:lnTo>
                  <a:pt x="5803" y="92430"/>
                </a:lnTo>
                <a:lnTo>
                  <a:pt x="0" y="142240"/>
                </a:lnTo>
                <a:lnTo>
                  <a:pt x="1422" y="168186"/>
                </a:lnTo>
                <a:lnTo>
                  <a:pt x="12954" y="214007"/>
                </a:lnTo>
                <a:lnTo>
                  <a:pt x="36004" y="251244"/>
                </a:lnTo>
                <a:lnTo>
                  <a:pt x="69430" y="275958"/>
                </a:lnTo>
                <a:lnTo>
                  <a:pt x="89916" y="283337"/>
                </a:lnTo>
                <a:lnTo>
                  <a:pt x="93599" y="271907"/>
                </a:lnTo>
                <a:lnTo>
                  <a:pt x="77470" y="264744"/>
                </a:lnTo>
                <a:lnTo>
                  <a:pt x="63576" y="254812"/>
                </a:lnTo>
                <a:lnTo>
                  <a:pt x="35077" y="208572"/>
                </a:lnTo>
                <a:lnTo>
                  <a:pt x="26695" y="165658"/>
                </a:lnTo>
                <a:lnTo>
                  <a:pt x="25654" y="140716"/>
                </a:lnTo>
                <a:lnTo>
                  <a:pt x="26695" y="116649"/>
                </a:lnTo>
                <a:lnTo>
                  <a:pt x="35077" y="74879"/>
                </a:lnTo>
                <a:lnTo>
                  <a:pt x="63665" y="29375"/>
                </a:lnTo>
                <a:lnTo>
                  <a:pt x="77685" y="19545"/>
                </a:lnTo>
                <a:lnTo>
                  <a:pt x="93980" y="12446"/>
                </a:lnTo>
                <a:close/>
              </a:path>
              <a:path w="427355" h="284479">
                <a:moveTo>
                  <a:pt x="327406" y="142240"/>
                </a:moveTo>
                <a:lnTo>
                  <a:pt x="321576" y="92430"/>
                </a:lnTo>
                <a:lnTo>
                  <a:pt x="304038" y="50419"/>
                </a:lnTo>
                <a:lnTo>
                  <a:pt x="275742" y="19100"/>
                </a:lnTo>
                <a:lnTo>
                  <a:pt x="237363" y="1016"/>
                </a:lnTo>
                <a:lnTo>
                  <a:pt x="233299" y="12446"/>
                </a:lnTo>
                <a:lnTo>
                  <a:pt x="249656" y="19545"/>
                </a:lnTo>
                <a:lnTo>
                  <a:pt x="263702" y="29375"/>
                </a:lnTo>
                <a:lnTo>
                  <a:pt x="292239" y="74879"/>
                </a:lnTo>
                <a:lnTo>
                  <a:pt x="300570" y="116649"/>
                </a:lnTo>
                <a:lnTo>
                  <a:pt x="301625" y="140716"/>
                </a:lnTo>
                <a:lnTo>
                  <a:pt x="300570" y="165658"/>
                </a:lnTo>
                <a:lnTo>
                  <a:pt x="292188" y="208572"/>
                </a:lnTo>
                <a:lnTo>
                  <a:pt x="263715" y="254812"/>
                </a:lnTo>
                <a:lnTo>
                  <a:pt x="233807" y="271907"/>
                </a:lnTo>
                <a:lnTo>
                  <a:pt x="237363" y="283337"/>
                </a:lnTo>
                <a:lnTo>
                  <a:pt x="275856" y="265264"/>
                </a:lnTo>
                <a:lnTo>
                  <a:pt x="304165" y="233934"/>
                </a:lnTo>
                <a:lnTo>
                  <a:pt x="321589" y="192087"/>
                </a:lnTo>
                <a:lnTo>
                  <a:pt x="325945" y="168186"/>
                </a:lnTo>
                <a:lnTo>
                  <a:pt x="327406" y="142240"/>
                </a:lnTo>
                <a:close/>
              </a:path>
              <a:path w="427355" h="284479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3050"/>
                </a:lnTo>
                <a:lnTo>
                  <a:pt x="360553" y="273050"/>
                </a:lnTo>
                <a:lnTo>
                  <a:pt x="360553" y="284480"/>
                </a:lnTo>
                <a:lnTo>
                  <a:pt x="426974" y="284480"/>
                </a:lnTo>
                <a:lnTo>
                  <a:pt x="426974" y="27305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808226" y="3885692"/>
            <a:ext cx="92138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8035" algn="l"/>
              </a:tabLst>
            </a:pPr>
            <a:r>
              <a:rPr dirty="0" sz="2400">
                <a:latin typeface="Cambria Math"/>
                <a:cs typeface="Cambria Math"/>
              </a:rPr>
              <a:t>𝑍 </a:t>
            </a:r>
            <a:r>
              <a:rPr dirty="0" sz="2400" spc="-1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𝛼𝑥	𝑡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541522" y="3973829"/>
            <a:ext cx="66675" cy="284480"/>
          </a:xfrm>
          <a:custGeom>
            <a:avLst/>
            <a:gdLst/>
            <a:ahLst/>
            <a:cxnLst/>
            <a:rect l="l" t="t" r="r" b="b"/>
            <a:pathLst>
              <a:path w="66675" h="284479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3050"/>
                </a:lnTo>
                <a:lnTo>
                  <a:pt x="0" y="284480"/>
                </a:lnTo>
                <a:lnTo>
                  <a:pt x="66294" y="284480"/>
                </a:lnTo>
                <a:lnTo>
                  <a:pt x="66294" y="273050"/>
                </a:lnTo>
                <a:lnTo>
                  <a:pt x="24638" y="27305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00754" y="3973829"/>
            <a:ext cx="427355" cy="284480"/>
          </a:xfrm>
          <a:custGeom>
            <a:avLst/>
            <a:gdLst/>
            <a:ahLst/>
            <a:cxnLst/>
            <a:rect l="l" t="t" r="r" b="b"/>
            <a:pathLst>
              <a:path w="427354" h="284479">
                <a:moveTo>
                  <a:pt x="93980" y="12446"/>
                </a:moveTo>
                <a:lnTo>
                  <a:pt x="89916" y="1016"/>
                </a:lnTo>
                <a:lnTo>
                  <a:pt x="69456" y="8407"/>
                </a:lnTo>
                <a:lnTo>
                  <a:pt x="51523" y="19100"/>
                </a:lnTo>
                <a:lnTo>
                  <a:pt x="23241" y="50419"/>
                </a:lnTo>
                <a:lnTo>
                  <a:pt x="5803" y="92430"/>
                </a:lnTo>
                <a:lnTo>
                  <a:pt x="0" y="142240"/>
                </a:lnTo>
                <a:lnTo>
                  <a:pt x="1422" y="168186"/>
                </a:lnTo>
                <a:lnTo>
                  <a:pt x="12954" y="214007"/>
                </a:lnTo>
                <a:lnTo>
                  <a:pt x="36004" y="251244"/>
                </a:lnTo>
                <a:lnTo>
                  <a:pt x="69430" y="275958"/>
                </a:lnTo>
                <a:lnTo>
                  <a:pt x="89916" y="283337"/>
                </a:lnTo>
                <a:lnTo>
                  <a:pt x="93599" y="271907"/>
                </a:lnTo>
                <a:lnTo>
                  <a:pt x="77470" y="264744"/>
                </a:lnTo>
                <a:lnTo>
                  <a:pt x="63576" y="254812"/>
                </a:lnTo>
                <a:lnTo>
                  <a:pt x="35077" y="208572"/>
                </a:lnTo>
                <a:lnTo>
                  <a:pt x="26695" y="165658"/>
                </a:lnTo>
                <a:lnTo>
                  <a:pt x="25654" y="140716"/>
                </a:lnTo>
                <a:lnTo>
                  <a:pt x="26695" y="116649"/>
                </a:lnTo>
                <a:lnTo>
                  <a:pt x="35077" y="74879"/>
                </a:lnTo>
                <a:lnTo>
                  <a:pt x="63665" y="29375"/>
                </a:lnTo>
                <a:lnTo>
                  <a:pt x="77685" y="19545"/>
                </a:lnTo>
                <a:lnTo>
                  <a:pt x="93980" y="12446"/>
                </a:lnTo>
                <a:close/>
              </a:path>
              <a:path w="427354" h="284479">
                <a:moveTo>
                  <a:pt x="327406" y="142240"/>
                </a:moveTo>
                <a:lnTo>
                  <a:pt x="321576" y="92430"/>
                </a:lnTo>
                <a:lnTo>
                  <a:pt x="304038" y="50419"/>
                </a:lnTo>
                <a:lnTo>
                  <a:pt x="275742" y="19100"/>
                </a:lnTo>
                <a:lnTo>
                  <a:pt x="237363" y="1016"/>
                </a:lnTo>
                <a:lnTo>
                  <a:pt x="233299" y="12446"/>
                </a:lnTo>
                <a:lnTo>
                  <a:pt x="249656" y="19545"/>
                </a:lnTo>
                <a:lnTo>
                  <a:pt x="263715" y="29375"/>
                </a:lnTo>
                <a:lnTo>
                  <a:pt x="292239" y="74879"/>
                </a:lnTo>
                <a:lnTo>
                  <a:pt x="300570" y="116649"/>
                </a:lnTo>
                <a:lnTo>
                  <a:pt x="301625" y="140716"/>
                </a:lnTo>
                <a:lnTo>
                  <a:pt x="300570" y="165658"/>
                </a:lnTo>
                <a:lnTo>
                  <a:pt x="292188" y="208572"/>
                </a:lnTo>
                <a:lnTo>
                  <a:pt x="263715" y="254812"/>
                </a:lnTo>
                <a:lnTo>
                  <a:pt x="233807" y="271907"/>
                </a:lnTo>
                <a:lnTo>
                  <a:pt x="237363" y="283337"/>
                </a:lnTo>
                <a:lnTo>
                  <a:pt x="275856" y="265264"/>
                </a:lnTo>
                <a:lnTo>
                  <a:pt x="304165" y="233934"/>
                </a:lnTo>
                <a:lnTo>
                  <a:pt x="321589" y="192087"/>
                </a:lnTo>
                <a:lnTo>
                  <a:pt x="325945" y="168186"/>
                </a:lnTo>
                <a:lnTo>
                  <a:pt x="327406" y="142240"/>
                </a:lnTo>
                <a:close/>
              </a:path>
              <a:path w="427354" h="284479">
                <a:moveTo>
                  <a:pt x="426974" y="0"/>
                </a:moveTo>
                <a:lnTo>
                  <a:pt x="360553" y="0"/>
                </a:lnTo>
                <a:lnTo>
                  <a:pt x="360553" y="11430"/>
                </a:lnTo>
                <a:lnTo>
                  <a:pt x="402209" y="11430"/>
                </a:lnTo>
                <a:lnTo>
                  <a:pt x="402209" y="273050"/>
                </a:lnTo>
                <a:lnTo>
                  <a:pt x="360553" y="273050"/>
                </a:lnTo>
                <a:lnTo>
                  <a:pt x="360553" y="284480"/>
                </a:lnTo>
                <a:lnTo>
                  <a:pt x="426974" y="284480"/>
                </a:lnTo>
                <a:lnTo>
                  <a:pt x="426974" y="273050"/>
                </a:lnTo>
                <a:lnTo>
                  <a:pt x="426974" y="11430"/>
                </a:lnTo>
                <a:lnTo>
                  <a:pt x="4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951473" y="3974846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8" y="0"/>
                </a:moveTo>
                <a:lnTo>
                  <a:pt x="460375" y="11429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699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3" y="270890"/>
                </a:lnTo>
                <a:lnTo>
                  <a:pt x="464438" y="282320"/>
                </a:lnTo>
                <a:lnTo>
                  <a:pt x="502935" y="264239"/>
                </a:lnTo>
                <a:lnTo>
                  <a:pt x="531240" y="232917"/>
                </a:lnTo>
                <a:lnTo>
                  <a:pt x="548671" y="191071"/>
                </a:lnTo>
                <a:lnTo>
                  <a:pt x="554481" y="141223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8" y="0"/>
                </a:lnTo>
                <a:close/>
              </a:path>
              <a:path w="55499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699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534915" y="3436854"/>
            <a:ext cx="1878330" cy="121221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 algn="ctr" marR="791845">
              <a:lnSpc>
                <a:spcPct val="100000"/>
              </a:lnSpc>
              <a:spcBef>
                <a:spcPts val="70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830"/>
              </a:spcBef>
              <a:tabLst>
                <a:tab pos="1516380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29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𝛼</a:t>
            </a:r>
            <a:r>
              <a:rPr dirty="0" sz="2400" spc="7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 algn="ctr" marR="791210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584693" y="4356608"/>
            <a:ext cx="457834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225">
                <a:latin typeface="Cambria Math"/>
                <a:cs typeface="Cambria Math"/>
              </a:rPr>
              <a:t>𝑘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 spc="40">
                <a:latin typeface="Cambria Math"/>
                <a:cs typeface="Cambria Math"/>
              </a:rPr>
              <a:t>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694673" y="3974846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29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699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2" y="270890"/>
                </a:lnTo>
                <a:lnTo>
                  <a:pt x="464439" y="282320"/>
                </a:lnTo>
                <a:lnTo>
                  <a:pt x="502935" y="264239"/>
                </a:lnTo>
                <a:lnTo>
                  <a:pt x="531241" y="232917"/>
                </a:lnTo>
                <a:lnTo>
                  <a:pt x="548671" y="191071"/>
                </a:lnTo>
                <a:lnTo>
                  <a:pt x="554481" y="141223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699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564121" y="3436854"/>
            <a:ext cx="2618740" cy="84010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 algn="ctr" marR="112395">
              <a:lnSpc>
                <a:spcPct val="100000"/>
              </a:lnSpc>
              <a:spcBef>
                <a:spcPts val="70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830"/>
              </a:spcBef>
              <a:tabLst>
                <a:tab pos="2231390" algn="l"/>
              </a:tabLst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44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110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𝛽</a:t>
            </a:r>
            <a:r>
              <a:rPr dirty="0" sz="2400" spc="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𝑦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307703" y="3885692"/>
            <a:ext cx="102171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5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012185" y="3885692"/>
            <a:ext cx="1222375" cy="8185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88390" algn="l"/>
              </a:tabLst>
            </a:pP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𝑍 </a:t>
            </a:r>
            <a:r>
              <a:rPr dirty="0" sz="2400" spc="-16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𝛽</a:t>
            </a:r>
            <a:r>
              <a:rPr dirty="0" sz="2400">
                <a:latin typeface="Cambria Math"/>
                <a:cs typeface="Cambria Math"/>
              </a:rPr>
              <a:t>𝑦	𝑡</a:t>
            </a:r>
            <a:endParaRPr sz="2400">
              <a:latin typeface="Cambria Math"/>
              <a:cs typeface="Cambria Math"/>
            </a:endParaRPr>
          </a:p>
          <a:p>
            <a:pPr algn="r" marR="156210">
              <a:lnSpc>
                <a:spcPct val="100000"/>
              </a:lnSpc>
              <a:spcBef>
                <a:spcPts val="126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433570" y="4872482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39"/>
                </a:lnTo>
                <a:lnTo>
                  <a:pt x="531240" y="232918"/>
                </a:lnTo>
                <a:lnTo>
                  <a:pt x="548671" y="191071"/>
                </a:lnTo>
                <a:lnTo>
                  <a:pt x="554481" y="141224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326129" y="4638564"/>
            <a:ext cx="1569085" cy="908685"/>
          </a:xfrm>
          <a:prstGeom prst="rect">
            <a:avLst/>
          </a:prstGeom>
        </p:spPr>
        <p:txBody>
          <a:bodyPr wrap="square" lIns="0" tIns="1574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40"/>
              </a:spcBef>
              <a:tabLst>
                <a:tab pos="1207135" algn="l"/>
              </a:tabLst>
            </a:pPr>
            <a:r>
              <a:rPr dirty="0" sz="2400">
                <a:latin typeface="Cambria Math"/>
                <a:cs typeface="Cambria Math"/>
              </a:rPr>
              <a:t>𝛼</a:t>
            </a:r>
            <a:r>
              <a:rPr dirty="0" sz="2400" spc="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100">
                <a:latin typeface="Cambria Math"/>
                <a:cs typeface="Cambria Math"/>
              </a:rPr>
              <a:t> </a:t>
            </a:r>
            <a:r>
              <a:rPr dirty="0" sz="2400" spc="2435">
                <a:latin typeface="Cambria Math"/>
                <a:cs typeface="Cambria Math"/>
              </a:rPr>
              <a:t>෍</a:t>
            </a:r>
            <a:r>
              <a:rPr dirty="0" sz="2400" spc="-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</a:t>
            </a:r>
            <a:r>
              <a:rPr dirty="0" sz="2400">
                <a:latin typeface="Cambria Math"/>
                <a:cs typeface="Cambria Math"/>
              </a:rPr>
              <a:t>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 marL="425450">
              <a:lnSpc>
                <a:spcPct val="100000"/>
              </a:lnSpc>
              <a:spcBef>
                <a:spcPts val="830"/>
              </a:spcBef>
            </a:pPr>
            <a:r>
              <a:rPr dirty="0" sz="1750" spc="55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92569" y="4411472"/>
            <a:ext cx="23114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176769" y="4872482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3"/>
                </a:lnTo>
                <a:lnTo>
                  <a:pt x="519271" y="207547"/>
                </a:lnTo>
                <a:lnTo>
                  <a:pt x="490791" y="253793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39"/>
                </a:lnTo>
                <a:lnTo>
                  <a:pt x="531240" y="232918"/>
                </a:lnTo>
                <a:lnTo>
                  <a:pt x="548671" y="191071"/>
                </a:lnTo>
                <a:lnTo>
                  <a:pt x="554481" y="141224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8" y="0"/>
                </a:lnTo>
                <a:close/>
              </a:path>
              <a:path w="554990" h="282575">
                <a:moveTo>
                  <a:pt x="89915" y="0"/>
                </a:moveTo>
                <a:lnTo>
                  <a:pt x="51530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17"/>
                </a:lnTo>
                <a:lnTo>
                  <a:pt x="63579" y="253793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045964" y="4638564"/>
            <a:ext cx="2618105" cy="908685"/>
          </a:xfrm>
          <a:prstGeom prst="rect">
            <a:avLst/>
          </a:prstGeom>
        </p:spPr>
        <p:txBody>
          <a:bodyPr wrap="square" lIns="0" tIns="15748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40"/>
              </a:spcBef>
              <a:tabLst>
                <a:tab pos="2230755" algn="l"/>
              </a:tabLst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4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𝛽</a:t>
            </a:r>
            <a:r>
              <a:rPr dirty="0" sz="2400" spc="7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110">
                <a:latin typeface="Cambria Math"/>
                <a:cs typeface="Cambria Math"/>
              </a:rPr>
              <a:t> </a:t>
            </a:r>
            <a:r>
              <a:rPr dirty="0" sz="2400" spc="2435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𝑦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 marL="1446530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89418" y="4783023"/>
            <a:ext cx="102108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59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99050" y="5614670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70830" y="5614631"/>
            <a:ext cx="427355" cy="283845"/>
          </a:xfrm>
          <a:custGeom>
            <a:avLst/>
            <a:gdLst/>
            <a:ahLst/>
            <a:cxnLst/>
            <a:rect l="l" t="t" r="r" b="b"/>
            <a:pathLst>
              <a:path w="427354" h="283845">
                <a:moveTo>
                  <a:pt x="93980" y="11468"/>
                </a:moveTo>
                <a:lnTo>
                  <a:pt x="89916" y="0"/>
                </a:lnTo>
                <a:lnTo>
                  <a:pt x="69456" y="7404"/>
                </a:lnTo>
                <a:lnTo>
                  <a:pt x="51523" y="18110"/>
                </a:lnTo>
                <a:lnTo>
                  <a:pt x="23241" y="49491"/>
                </a:lnTo>
                <a:lnTo>
                  <a:pt x="5803" y="91440"/>
                </a:lnTo>
                <a:lnTo>
                  <a:pt x="0" y="141236"/>
                </a:lnTo>
                <a:lnTo>
                  <a:pt x="1422" y="167182"/>
                </a:lnTo>
                <a:lnTo>
                  <a:pt x="12954" y="213067"/>
                </a:lnTo>
                <a:lnTo>
                  <a:pt x="36004" y="250291"/>
                </a:lnTo>
                <a:lnTo>
                  <a:pt x="69430" y="274955"/>
                </a:lnTo>
                <a:lnTo>
                  <a:pt x="89916" y="282333"/>
                </a:lnTo>
                <a:lnTo>
                  <a:pt x="93599" y="270865"/>
                </a:lnTo>
                <a:lnTo>
                  <a:pt x="77470" y="263753"/>
                </a:lnTo>
                <a:lnTo>
                  <a:pt x="63576" y="253834"/>
                </a:lnTo>
                <a:lnTo>
                  <a:pt x="35077" y="207606"/>
                </a:lnTo>
                <a:lnTo>
                  <a:pt x="26695" y="164668"/>
                </a:lnTo>
                <a:lnTo>
                  <a:pt x="25654" y="139750"/>
                </a:lnTo>
                <a:lnTo>
                  <a:pt x="26695" y="115671"/>
                </a:lnTo>
                <a:lnTo>
                  <a:pt x="35077" y="73888"/>
                </a:lnTo>
                <a:lnTo>
                  <a:pt x="63665" y="28384"/>
                </a:lnTo>
                <a:lnTo>
                  <a:pt x="77685" y="18567"/>
                </a:lnTo>
                <a:lnTo>
                  <a:pt x="93980" y="11468"/>
                </a:lnTo>
                <a:close/>
              </a:path>
              <a:path w="427354" h="283845">
                <a:moveTo>
                  <a:pt x="327406" y="141236"/>
                </a:moveTo>
                <a:lnTo>
                  <a:pt x="321576" y="91440"/>
                </a:lnTo>
                <a:lnTo>
                  <a:pt x="304038" y="49491"/>
                </a:lnTo>
                <a:lnTo>
                  <a:pt x="275742" y="18110"/>
                </a:lnTo>
                <a:lnTo>
                  <a:pt x="237363" y="0"/>
                </a:lnTo>
                <a:lnTo>
                  <a:pt x="233299" y="11468"/>
                </a:lnTo>
                <a:lnTo>
                  <a:pt x="249656" y="18567"/>
                </a:lnTo>
                <a:lnTo>
                  <a:pt x="263715" y="28384"/>
                </a:lnTo>
                <a:lnTo>
                  <a:pt x="292239" y="73888"/>
                </a:lnTo>
                <a:lnTo>
                  <a:pt x="300570" y="115671"/>
                </a:lnTo>
                <a:lnTo>
                  <a:pt x="301625" y="139750"/>
                </a:lnTo>
                <a:lnTo>
                  <a:pt x="300570" y="164668"/>
                </a:lnTo>
                <a:lnTo>
                  <a:pt x="292188" y="207606"/>
                </a:lnTo>
                <a:lnTo>
                  <a:pt x="263715" y="253834"/>
                </a:lnTo>
                <a:lnTo>
                  <a:pt x="233807" y="270865"/>
                </a:lnTo>
                <a:lnTo>
                  <a:pt x="237363" y="282333"/>
                </a:lnTo>
                <a:lnTo>
                  <a:pt x="275856" y="264274"/>
                </a:lnTo>
                <a:lnTo>
                  <a:pt x="304165" y="232994"/>
                </a:lnTo>
                <a:lnTo>
                  <a:pt x="321589" y="191122"/>
                </a:lnTo>
                <a:lnTo>
                  <a:pt x="325945" y="167182"/>
                </a:lnTo>
                <a:lnTo>
                  <a:pt x="327406" y="141236"/>
                </a:lnTo>
                <a:close/>
              </a:path>
              <a:path w="427354" h="283845">
                <a:moveTo>
                  <a:pt x="426974" y="38"/>
                </a:moveTo>
                <a:lnTo>
                  <a:pt x="360553" y="38"/>
                </a:lnTo>
                <a:lnTo>
                  <a:pt x="360553" y="11468"/>
                </a:lnTo>
                <a:lnTo>
                  <a:pt x="402209" y="11468"/>
                </a:lnTo>
                <a:lnTo>
                  <a:pt x="402209" y="271818"/>
                </a:lnTo>
                <a:lnTo>
                  <a:pt x="360553" y="271818"/>
                </a:lnTo>
                <a:lnTo>
                  <a:pt x="360553" y="283248"/>
                </a:lnTo>
                <a:lnTo>
                  <a:pt x="426974" y="283248"/>
                </a:lnTo>
                <a:lnTo>
                  <a:pt x="426974" y="271818"/>
                </a:lnTo>
                <a:lnTo>
                  <a:pt x="426974" y="11468"/>
                </a:lnTo>
                <a:lnTo>
                  <a:pt x="426974" y="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6679438" y="5614670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6954266" y="5614631"/>
            <a:ext cx="427355" cy="283845"/>
          </a:xfrm>
          <a:custGeom>
            <a:avLst/>
            <a:gdLst/>
            <a:ahLst/>
            <a:cxnLst/>
            <a:rect l="l" t="t" r="r" b="b"/>
            <a:pathLst>
              <a:path w="427354" h="283845">
                <a:moveTo>
                  <a:pt x="93980" y="11468"/>
                </a:moveTo>
                <a:lnTo>
                  <a:pt x="89916" y="0"/>
                </a:lnTo>
                <a:lnTo>
                  <a:pt x="69456" y="7404"/>
                </a:lnTo>
                <a:lnTo>
                  <a:pt x="51523" y="18110"/>
                </a:lnTo>
                <a:lnTo>
                  <a:pt x="23241" y="49491"/>
                </a:lnTo>
                <a:lnTo>
                  <a:pt x="5803" y="91440"/>
                </a:lnTo>
                <a:lnTo>
                  <a:pt x="0" y="141236"/>
                </a:lnTo>
                <a:lnTo>
                  <a:pt x="1422" y="167182"/>
                </a:lnTo>
                <a:lnTo>
                  <a:pt x="12954" y="213067"/>
                </a:lnTo>
                <a:lnTo>
                  <a:pt x="36004" y="250291"/>
                </a:lnTo>
                <a:lnTo>
                  <a:pt x="69430" y="274955"/>
                </a:lnTo>
                <a:lnTo>
                  <a:pt x="89916" y="282333"/>
                </a:lnTo>
                <a:lnTo>
                  <a:pt x="93599" y="270865"/>
                </a:lnTo>
                <a:lnTo>
                  <a:pt x="77470" y="263753"/>
                </a:lnTo>
                <a:lnTo>
                  <a:pt x="63576" y="253834"/>
                </a:lnTo>
                <a:lnTo>
                  <a:pt x="35077" y="207606"/>
                </a:lnTo>
                <a:lnTo>
                  <a:pt x="26695" y="164668"/>
                </a:lnTo>
                <a:lnTo>
                  <a:pt x="25654" y="139750"/>
                </a:lnTo>
                <a:lnTo>
                  <a:pt x="26695" y="115671"/>
                </a:lnTo>
                <a:lnTo>
                  <a:pt x="35077" y="73888"/>
                </a:lnTo>
                <a:lnTo>
                  <a:pt x="63665" y="28384"/>
                </a:lnTo>
                <a:lnTo>
                  <a:pt x="77685" y="18567"/>
                </a:lnTo>
                <a:lnTo>
                  <a:pt x="93980" y="11468"/>
                </a:lnTo>
                <a:close/>
              </a:path>
              <a:path w="427354" h="283845">
                <a:moveTo>
                  <a:pt x="327406" y="141236"/>
                </a:moveTo>
                <a:lnTo>
                  <a:pt x="321576" y="91440"/>
                </a:lnTo>
                <a:lnTo>
                  <a:pt x="304038" y="49491"/>
                </a:lnTo>
                <a:lnTo>
                  <a:pt x="275742" y="18110"/>
                </a:lnTo>
                <a:lnTo>
                  <a:pt x="237363" y="0"/>
                </a:lnTo>
                <a:lnTo>
                  <a:pt x="233299" y="11468"/>
                </a:lnTo>
                <a:lnTo>
                  <a:pt x="249656" y="18567"/>
                </a:lnTo>
                <a:lnTo>
                  <a:pt x="263702" y="28384"/>
                </a:lnTo>
                <a:lnTo>
                  <a:pt x="292239" y="73888"/>
                </a:lnTo>
                <a:lnTo>
                  <a:pt x="300570" y="115671"/>
                </a:lnTo>
                <a:lnTo>
                  <a:pt x="301625" y="139750"/>
                </a:lnTo>
                <a:lnTo>
                  <a:pt x="300570" y="164668"/>
                </a:lnTo>
                <a:lnTo>
                  <a:pt x="292188" y="207606"/>
                </a:lnTo>
                <a:lnTo>
                  <a:pt x="263702" y="253834"/>
                </a:lnTo>
                <a:lnTo>
                  <a:pt x="233807" y="270865"/>
                </a:lnTo>
                <a:lnTo>
                  <a:pt x="237363" y="282333"/>
                </a:lnTo>
                <a:lnTo>
                  <a:pt x="275856" y="264274"/>
                </a:lnTo>
                <a:lnTo>
                  <a:pt x="304165" y="232994"/>
                </a:lnTo>
                <a:lnTo>
                  <a:pt x="321589" y="191122"/>
                </a:lnTo>
                <a:lnTo>
                  <a:pt x="325945" y="167182"/>
                </a:lnTo>
                <a:lnTo>
                  <a:pt x="327406" y="141236"/>
                </a:lnTo>
                <a:close/>
              </a:path>
              <a:path w="427354" h="283845">
                <a:moveTo>
                  <a:pt x="426974" y="38"/>
                </a:moveTo>
                <a:lnTo>
                  <a:pt x="360553" y="38"/>
                </a:lnTo>
                <a:lnTo>
                  <a:pt x="360553" y="11468"/>
                </a:lnTo>
                <a:lnTo>
                  <a:pt x="402209" y="11468"/>
                </a:lnTo>
                <a:lnTo>
                  <a:pt x="402209" y="271818"/>
                </a:lnTo>
                <a:lnTo>
                  <a:pt x="360553" y="271818"/>
                </a:lnTo>
                <a:lnTo>
                  <a:pt x="360553" y="283248"/>
                </a:lnTo>
                <a:lnTo>
                  <a:pt x="426974" y="283248"/>
                </a:lnTo>
                <a:lnTo>
                  <a:pt x="426974" y="271818"/>
                </a:lnTo>
                <a:lnTo>
                  <a:pt x="426974" y="11468"/>
                </a:lnTo>
                <a:lnTo>
                  <a:pt x="426974" y="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4682744" y="5525820"/>
            <a:ext cx="2505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8035" algn="l"/>
                <a:tab pos="1216025" algn="l"/>
                <a:tab pos="2371725" algn="l"/>
              </a:tabLst>
            </a:pPr>
            <a:r>
              <a:rPr dirty="0" sz="2400">
                <a:latin typeface="Cambria Math"/>
                <a:cs typeface="Cambria Math"/>
              </a:rPr>
              <a:t>𝛼𝑍 </a:t>
            </a:r>
            <a:r>
              <a:rPr dirty="0" sz="2400" spc="-1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𝛽</a:t>
            </a:r>
            <a:r>
              <a:rPr dirty="0" sz="2400" spc="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𝑍 </a:t>
            </a:r>
            <a:r>
              <a:rPr dirty="0" sz="2400" spc="-1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𝑦	𝑡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9" name="object 3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1123378" y="1993773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10" y="0"/>
                </a:moveTo>
                <a:lnTo>
                  <a:pt x="257746" y="11429"/>
                </a:lnTo>
                <a:lnTo>
                  <a:pt x="274109" y="18504"/>
                </a:lnTo>
                <a:lnTo>
                  <a:pt x="288163" y="28305"/>
                </a:lnTo>
                <a:lnTo>
                  <a:pt x="316696" y="73852"/>
                </a:lnTo>
                <a:lnTo>
                  <a:pt x="325026" y="115623"/>
                </a:lnTo>
                <a:lnTo>
                  <a:pt x="326072" y="139700"/>
                </a:lnTo>
                <a:lnTo>
                  <a:pt x="325024" y="164580"/>
                </a:lnTo>
                <a:lnTo>
                  <a:pt x="316642" y="207529"/>
                </a:lnTo>
                <a:lnTo>
                  <a:pt x="288163" y="253730"/>
                </a:lnTo>
                <a:lnTo>
                  <a:pt x="258254" y="270763"/>
                </a:lnTo>
                <a:lnTo>
                  <a:pt x="261810" y="282321"/>
                </a:lnTo>
                <a:lnTo>
                  <a:pt x="300307" y="264191"/>
                </a:lnTo>
                <a:lnTo>
                  <a:pt x="328612" y="232917"/>
                </a:lnTo>
                <a:lnTo>
                  <a:pt x="346043" y="191023"/>
                </a:lnTo>
                <a:lnTo>
                  <a:pt x="351853" y="141224"/>
                </a:lnTo>
                <a:lnTo>
                  <a:pt x="350398" y="115339"/>
                </a:lnTo>
                <a:lnTo>
                  <a:pt x="338726" y="69429"/>
                </a:lnTo>
                <a:lnTo>
                  <a:pt x="315602" y="32093"/>
                </a:lnTo>
                <a:lnTo>
                  <a:pt x="282265" y="7379"/>
                </a:lnTo>
                <a:lnTo>
                  <a:pt x="261810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28" y="18081"/>
                </a:lnTo>
                <a:lnTo>
                  <a:pt x="23291" y="49402"/>
                </a:lnTo>
                <a:lnTo>
                  <a:pt x="5821" y="91408"/>
                </a:lnTo>
                <a:lnTo>
                  <a:pt x="0" y="141224"/>
                </a:lnTo>
                <a:lnTo>
                  <a:pt x="1452" y="167106"/>
                </a:lnTo>
                <a:lnTo>
                  <a:pt x="13062" y="212965"/>
                </a:lnTo>
                <a:lnTo>
                  <a:pt x="36100" y="250209"/>
                </a:lnTo>
                <a:lnTo>
                  <a:pt x="69514" y="274887"/>
                </a:lnTo>
                <a:lnTo>
                  <a:pt x="90043" y="282321"/>
                </a:lnTo>
                <a:lnTo>
                  <a:pt x="93611" y="270763"/>
                </a:lnTo>
                <a:lnTo>
                  <a:pt x="77528" y="263646"/>
                </a:lnTo>
                <a:lnTo>
                  <a:pt x="63647" y="253730"/>
                </a:lnTo>
                <a:lnTo>
                  <a:pt x="35167" y="207529"/>
                </a:lnTo>
                <a:lnTo>
                  <a:pt x="26790" y="164580"/>
                </a:lnTo>
                <a:lnTo>
                  <a:pt x="25742" y="139700"/>
                </a:lnTo>
                <a:lnTo>
                  <a:pt x="26790" y="115623"/>
                </a:lnTo>
                <a:lnTo>
                  <a:pt x="35167" y="73852"/>
                </a:lnTo>
                <a:lnTo>
                  <a:pt x="63755" y="28305"/>
                </a:lnTo>
                <a:lnTo>
                  <a:pt x="9405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1903552"/>
            <a:ext cx="100965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8994" algn="l"/>
              </a:tabLst>
            </a:pP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𝑋</a:t>
            </a:r>
            <a:r>
              <a:rPr dirty="0" sz="2400">
                <a:latin typeface="Cambria Math"/>
                <a:cs typeface="Cambria Math"/>
              </a:rPr>
              <a:t>	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86326" y="1993773"/>
            <a:ext cx="376555" cy="282575"/>
          </a:xfrm>
          <a:custGeom>
            <a:avLst/>
            <a:gdLst/>
            <a:ahLst/>
            <a:cxnLst/>
            <a:rect l="l" t="t" r="r" b="b"/>
            <a:pathLst>
              <a:path w="376554" h="282575">
                <a:moveTo>
                  <a:pt x="286131" y="0"/>
                </a:moveTo>
                <a:lnTo>
                  <a:pt x="282066" y="11429"/>
                </a:lnTo>
                <a:lnTo>
                  <a:pt x="298430" y="18504"/>
                </a:lnTo>
                <a:lnTo>
                  <a:pt x="312483" y="28305"/>
                </a:lnTo>
                <a:lnTo>
                  <a:pt x="341016" y="73852"/>
                </a:lnTo>
                <a:lnTo>
                  <a:pt x="349347" y="115623"/>
                </a:lnTo>
                <a:lnTo>
                  <a:pt x="350393" y="139700"/>
                </a:lnTo>
                <a:lnTo>
                  <a:pt x="349345" y="164580"/>
                </a:lnTo>
                <a:lnTo>
                  <a:pt x="340963" y="207529"/>
                </a:lnTo>
                <a:lnTo>
                  <a:pt x="312483" y="253730"/>
                </a:lnTo>
                <a:lnTo>
                  <a:pt x="282575" y="270763"/>
                </a:lnTo>
                <a:lnTo>
                  <a:pt x="286131" y="282321"/>
                </a:lnTo>
                <a:lnTo>
                  <a:pt x="324627" y="264191"/>
                </a:lnTo>
                <a:lnTo>
                  <a:pt x="352933" y="232917"/>
                </a:lnTo>
                <a:lnTo>
                  <a:pt x="370363" y="191023"/>
                </a:lnTo>
                <a:lnTo>
                  <a:pt x="376174" y="141224"/>
                </a:lnTo>
                <a:lnTo>
                  <a:pt x="374719" y="115339"/>
                </a:lnTo>
                <a:lnTo>
                  <a:pt x="363047" y="69429"/>
                </a:lnTo>
                <a:lnTo>
                  <a:pt x="339923" y="32093"/>
                </a:lnTo>
                <a:lnTo>
                  <a:pt x="306585" y="7379"/>
                </a:lnTo>
                <a:lnTo>
                  <a:pt x="286131" y="0"/>
                </a:lnTo>
                <a:close/>
              </a:path>
              <a:path w="376554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556385" y="1903552"/>
            <a:ext cx="652399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29890" algn="l"/>
                <a:tab pos="3233420" algn="l"/>
              </a:tabLst>
            </a:pP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>
                <a:latin typeface="Calibri"/>
                <a:cs typeface="Calibri"/>
              </a:rPr>
              <a:t> Z</a:t>
            </a:r>
            <a:r>
              <a:rPr dirty="0" sz="2400" spc="-5">
                <a:latin typeface="Calibri"/>
                <a:cs typeface="Calibri"/>
              </a:rPr>
              <a:t> de </a:t>
            </a:r>
            <a:r>
              <a:rPr dirty="0" sz="2400">
                <a:latin typeface="Cambria Math"/>
                <a:cs typeface="Cambria Math"/>
              </a:rPr>
              <a:t>𝑥	𝑘	</a:t>
            </a:r>
            <a:r>
              <a:rPr dirty="0" sz="2400">
                <a:latin typeface="Calibri"/>
                <a:cs typeface="Calibri"/>
              </a:rPr>
              <a:t>.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 spc="-10">
                <a:latin typeface="Calibri"/>
                <a:cs typeface="Calibri"/>
              </a:rPr>
              <a:t>verifica</a:t>
            </a:r>
            <a:r>
              <a:rPr dirty="0" sz="2400" spc="-5">
                <a:latin typeface="Calibri"/>
                <a:cs typeface="Calibri"/>
              </a:rPr>
              <a:t> que: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25898" y="2868929"/>
            <a:ext cx="67945" cy="368300"/>
          </a:xfrm>
          <a:custGeom>
            <a:avLst/>
            <a:gdLst/>
            <a:ahLst/>
            <a:cxnLst/>
            <a:rect l="l" t="t" r="r" b="b"/>
            <a:pathLst>
              <a:path w="67945" h="368300">
                <a:moveTo>
                  <a:pt x="67818" y="0"/>
                </a:moveTo>
                <a:lnTo>
                  <a:pt x="0" y="0"/>
                </a:lnTo>
                <a:lnTo>
                  <a:pt x="0" y="12700"/>
                </a:lnTo>
                <a:lnTo>
                  <a:pt x="0" y="355600"/>
                </a:lnTo>
                <a:lnTo>
                  <a:pt x="0" y="368300"/>
                </a:lnTo>
                <a:lnTo>
                  <a:pt x="67818" y="368300"/>
                </a:lnTo>
                <a:lnTo>
                  <a:pt x="67818" y="355600"/>
                </a:lnTo>
                <a:lnTo>
                  <a:pt x="27686" y="355600"/>
                </a:lnTo>
                <a:lnTo>
                  <a:pt x="27686" y="12700"/>
                </a:lnTo>
                <a:lnTo>
                  <a:pt x="67818" y="12700"/>
                </a:lnTo>
                <a:lnTo>
                  <a:pt x="678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640578" y="2868929"/>
            <a:ext cx="487045" cy="368300"/>
          </a:xfrm>
          <a:custGeom>
            <a:avLst/>
            <a:gdLst/>
            <a:ahLst/>
            <a:cxnLst/>
            <a:rect l="l" t="t" r="r" b="b"/>
            <a:pathLst>
              <a:path w="487045" h="368300">
                <a:moveTo>
                  <a:pt x="93980" y="55245"/>
                </a:moveTo>
                <a:lnTo>
                  <a:pt x="89916" y="43815"/>
                </a:lnTo>
                <a:lnTo>
                  <a:pt x="69456" y="51206"/>
                </a:lnTo>
                <a:lnTo>
                  <a:pt x="51523" y="61899"/>
                </a:lnTo>
                <a:lnTo>
                  <a:pt x="23241" y="93218"/>
                </a:lnTo>
                <a:lnTo>
                  <a:pt x="5803" y="135229"/>
                </a:lnTo>
                <a:lnTo>
                  <a:pt x="0" y="185039"/>
                </a:lnTo>
                <a:lnTo>
                  <a:pt x="1422" y="210921"/>
                </a:lnTo>
                <a:lnTo>
                  <a:pt x="12954" y="256781"/>
                </a:lnTo>
                <a:lnTo>
                  <a:pt x="36004" y="294030"/>
                </a:lnTo>
                <a:lnTo>
                  <a:pt x="69430" y="318706"/>
                </a:lnTo>
                <a:lnTo>
                  <a:pt x="89916" y="326136"/>
                </a:lnTo>
                <a:lnTo>
                  <a:pt x="93599" y="314579"/>
                </a:lnTo>
                <a:lnTo>
                  <a:pt x="77470" y="307467"/>
                </a:lnTo>
                <a:lnTo>
                  <a:pt x="63576" y="297548"/>
                </a:lnTo>
                <a:lnTo>
                  <a:pt x="35077" y="251345"/>
                </a:lnTo>
                <a:lnTo>
                  <a:pt x="26695" y="208407"/>
                </a:lnTo>
                <a:lnTo>
                  <a:pt x="25654" y="183515"/>
                </a:lnTo>
                <a:lnTo>
                  <a:pt x="26695" y="159448"/>
                </a:lnTo>
                <a:lnTo>
                  <a:pt x="35077" y="117678"/>
                </a:lnTo>
                <a:lnTo>
                  <a:pt x="63665" y="72123"/>
                </a:lnTo>
                <a:lnTo>
                  <a:pt x="77685" y="62331"/>
                </a:lnTo>
                <a:lnTo>
                  <a:pt x="93980" y="55245"/>
                </a:lnTo>
                <a:close/>
              </a:path>
              <a:path w="487045" h="368300">
                <a:moveTo>
                  <a:pt x="385318" y="185039"/>
                </a:moveTo>
                <a:lnTo>
                  <a:pt x="379488" y="135229"/>
                </a:lnTo>
                <a:lnTo>
                  <a:pt x="361950" y="93218"/>
                </a:lnTo>
                <a:lnTo>
                  <a:pt x="333654" y="61899"/>
                </a:lnTo>
                <a:lnTo>
                  <a:pt x="295275" y="43815"/>
                </a:lnTo>
                <a:lnTo>
                  <a:pt x="291211" y="55245"/>
                </a:lnTo>
                <a:lnTo>
                  <a:pt x="307568" y="62331"/>
                </a:lnTo>
                <a:lnTo>
                  <a:pt x="321627" y="72123"/>
                </a:lnTo>
                <a:lnTo>
                  <a:pt x="350151" y="117678"/>
                </a:lnTo>
                <a:lnTo>
                  <a:pt x="358482" y="159448"/>
                </a:lnTo>
                <a:lnTo>
                  <a:pt x="359537" y="183515"/>
                </a:lnTo>
                <a:lnTo>
                  <a:pt x="358482" y="208407"/>
                </a:lnTo>
                <a:lnTo>
                  <a:pt x="350100" y="251345"/>
                </a:lnTo>
                <a:lnTo>
                  <a:pt x="321627" y="297548"/>
                </a:lnTo>
                <a:lnTo>
                  <a:pt x="291719" y="314579"/>
                </a:lnTo>
                <a:lnTo>
                  <a:pt x="295275" y="326136"/>
                </a:lnTo>
                <a:lnTo>
                  <a:pt x="333768" y="308013"/>
                </a:lnTo>
                <a:lnTo>
                  <a:pt x="362077" y="276733"/>
                </a:lnTo>
                <a:lnTo>
                  <a:pt x="379501" y="234848"/>
                </a:lnTo>
                <a:lnTo>
                  <a:pt x="383857" y="210921"/>
                </a:lnTo>
                <a:lnTo>
                  <a:pt x="385318" y="185039"/>
                </a:lnTo>
                <a:close/>
              </a:path>
              <a:path w="487045" h="368300">
                <a:moveTo>
                  <a:pt x="486664" y="0"/>
                </a:moveTo>
                <a:lnTo>
                  <a:pt x="418719" y="0"/>
                </a:lnTo>
                <a:lnTo>
                  <a:pt x="418719" y="12700"/>
                </a:lnTo>
                <a:lnTo>
                  <a:pt x="458978" y="12700"/>
                </a:lnTo>
                <a:lnTo>
                  <a:pt x="458978" y="355600"/>
                </a:lnTo>
                <a:lnTo>
                  <a:pt x="418719" y="355600"/>
                </a:lnTo>
                <a:lnTo>
                  <a:pt x="418719" y="368300"/>
                </a:lnTo>
                <a:lnTo>
                  <a:pt x="486664" y="368300"/>
                </a:lnTo>
                <a:lnTo>
                  <a:pt x="486664" y="355600"/>
                </a:lnTo>
                <a:lnTo>
                  <a:pt x="486664" y="12700"/>
                </a:lnTo>
                <a:lnTo>
                  <a:pt x="4866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749800" y="2823209"/>
            <a:ext cx="20574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496695" algn="l"/>
              </a:tabLst>
            </a:pPr>
            <a:r>
              <a:rPr dirty="0" sz="2400">
                <a:latin typeface="Cambria Math"/>
                <a:cs typeface="Cambria Math"/>
              </a:rPr>
              <a:t>𝒁</a:t>
            </a:r>
            <a:r>
              <a:rPr dirty="0" sz="2400" spc="315">
                <a:latin typeface="Cambria Math"/>
                <a:cs typeface="Cambria Math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𝒂</a:t>
            </a:r>
            <a:r>
              <a:rPr dirty="0" baseline="28571" sz="2625" spc="44">
                <a:latin typeface="Cambria Math"/>
                <a:cs typeface="Cambria Math"/>
              </a:rPr>
              <a:t>𝒌</a:t>
            </a:r>
            <a:r>
              <a:rPr dirty="0" sz="2400" spc="30">
                <a:latin typeface="Cambria Math"/>
                <a:cs typeface="Cambria Math"/>
              </a:rPr>
              <a:t>𝒙</a:t>
            </a:r>
            <a:r>
              <a:rPr dirty="0" sz="2400" spc="4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𝒌	=</a:t>
            </a:r>
            <a:r>
              <a:rPr dirty="0" sz="2400" spc="5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𝑿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44538" y="2753359"/>
            <a:ext cx="440055" cy="602615"/>
          </a:xfrm>
          <a:custGeom>
            <a:avLst/>
            <a:gdLst/>
            <a:ahLst/>
            <a:cxnLst/>
            <a:rect l="l" t="t" r="r" b="b"/>
            <a:pathLst>
              <a:path w="440054" h="602614">
                <a:moveTo>
                  <a:pt x="115570" y="9906"/>
                </a:moveTo>
                <a:lnTo>
                  <a:pt x="66751" y="44284"/>
                </a:lnTo>
                <a:lnTo>
                  <a:pt x="32004" y="109982"/>
                </a:lnTo>
                <a:lnTo>
                  <a:pt x="17995" y="150571"/>
                </a:lnTo>
                <a:lnTo>
                  <a:pt x="8001" y="195897"/>
                </a:lnTo>
                <a:lnTo>
                  <a:pt x="1993" y="245999"/>
                </a:lnTo>
                <a:lnTo>
                  <a:pt x="0" y="300990"/>
                </a:lnTo>
                <a:lnTo>
                  <a:pt x="1993" y="355879"/>
                </a:lnTo>
                <a:lnTo>
                  <a:pt x="7988" y="406057"/>
                </a:lnTo>
                <a:lnTo>
                  <a:pt x="17995" y="451421"/>
                </a:lnTo>
                <a:lnTo>
                  <a:pt x="32004" y="491998"/>
                </a:lnTo>
                <a:lnTo>
                  <a:pt x="48691" y="527608"/>
                </a:lnTo>
                <a:lnTo>
                  <a:pt x="86169" y="582663"/>
                </a:lnTo>
                <a:lnTo>
                  <a:pt x="106934" y="602107"/>
                </a:lnTo>
                <a:lnTo>
                  <a:pt x="115570" y="592201"/>
                </a:lnTo>
                <a:lnTo>
                  <a:pt x="97586" y="572350"/>
                </a:lnTo>
                <a:lnTo>
                  <a:pt x="81203" y="547649"/>
                </a:lnTo>
                <a:lnTo>
                  <a:pt x="53340" y="483743"/>
                </a:lnTo>
                <a:lnTo>
                  <a:pt x="42646" y="444766"/>
                </a:lnTo>
                <a:lnTo>
                  <a:pt x="34988" y="401320"/>
                </a:lnTo>
                <a:lnTo>
                  <a:pt x="30365" y="353415"/>
                </a:lnTo>
                <a:lnTo>
                  <a:pt x="28829" y="300863"/>
                </a:lnTo>
                <a:lnTo>
                  <a:pt x="30365" y="248640"/>
                </a:lnTo>
                <a:lnTo>
                  <a:pt x="34975" y="200710"/>
                </a:lnTo>
                <a:lnTo>
                  <a:pt x="42646" y="157251"/>
                </a:lnTo>
                <a:lnTo>
                  <a:pt x="53340" y="118237"/>
                </a:lnTo>
                <a:lnTo>
                  <a:pt x="81216" y="54406"/>
                </a:lnTo>
                <a:lnTo>
                  <a:pt x="97586" y="29756"/>
                </a:lnTo>
                <a:lnTo>
                  <a:pt x="115570" y="9906"/>
                </a:lnTo>
                <a:close/>
              </a:path>
              <a:path w="440054" h="602614">
                <a:moveTo>
                  <a:pt x="314579" y="290576"/>
                </a:moveTo>
                <a:lnTo>
                  <a:pt x="125603" y="290576"/>
                </a:lnTo>
                <a:lnTo>
                  <a:pt x="125603" y="310388"/>
                </a:lnTo>
                <a:lnTo>
                  <a:pt x="314579" y="310388"/>
                </a:lnTo>
                <a:lnTo>
                  <a:pt x="314579" y="290576"/>
                </a:lnTo>
                <a:close/>
              </a:path>
              <a:path w="440054" h="602614">
                <a:moveTo>
                  <a:pt x="439801" y="300863"/>
                </a:moveTo>
                <a:lnTo>
                  <a:pt x="437794" y="245999"/>
                </a:lnTo>
                <a:lnTo>
                  <a:pt x="431800" y="195897"/>
                </a:lnTo>
                <a:lnTo>
                  <a:pt x="421792" y="150571"/>
                </a:lnTo>
                <a:lnTo>
                  <a:pt x="407797" y="109982"/>
                </a:lnTo>
                <a:lnTo>
                  <a:pt x="391096" y="74460"/>
                </a:lnTo>
                <a:lnTo>
                  <a:pt x="353618" y="19456"/>
                </a:lnTo>
                <a:lnTo>
                  <a:pt x="332867" y="0"/>
                </a:lnTo>
                <a:lnTo>
                  <a:pt x="324231" y="9906"/>
                </a:lnTo>
                <a:lnTo>
                  <a:pt x="342201" y="29756"/>
                </a:lnTo>
                <a:lnTo>
                  <a:pt x="358584" y="54406"/>
                </a:lnTo>
                <a:lnTo>
                  <a:pt x="386461" y="118237"/>
                </a:lnTo>
                <a:lnTo>
                  <a:pt x="397141" y="157251"/>
                </a:lnTo>
                <a:lnTo>
                  <a:pt x="404799" y="200710"/>
                </a:lnTo>
                <a:lnTo>
                  <a:pt x="409422" y="248640"/>
                </a:lnTo>
                <a:lnTo>
                  <a:pt x="410972" y="300990"/>
                </a:lnTo>
                <a:lnTo>
                  <a:pt x="409422" y="353415"/>
                </a:lnTo>
                <a:lnTo>
                  <a:pt x="404812" y="401332"/>
                </a:lnTo>
                <a:lnTo>
                  <a:pt x="397141" y="444766"/>
                </a:lnTo>
                <a:lnTo>
                  <a:pt x="386461" y="483743"/>
                </a:lnTo>
                <a:lnTo>
                  <a:pt x="358584" y="547649"/>
                </a:lnTo>
                <a:lnTo>
                  <a:pt x="324231" y="592201"/>
                </a:lnTo>
                <a:lnTo>
                  <a:pt x="332867" y="602107"/>
                </a:lnTo>
                <a:lnTo>
                  <a:pt x="373037" y="557822"/>
                </a:lnTo>
                <a:lnTo>
                  <a:pt x="407797" y="491998"/>
                </a:lnTo>
                <a:lnTo>
                  <a:pt x="421792" y="451421"/>
                </a:lnTo>
                <a:lnTo>
                  <a:pt x="431800" y="406057"/>
                </a:lnTo>
                <a:lnTo>
                  <a:pt x="437794" y="355879"/>
                </a:lnTo>
                <a:lnTo>
                  <a:pt x="439801" y="300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958330" y="2524878"/>
            <a:ext cx="215265" cy="894080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27940">
              <a:lnSpc>
                <a:spcPct val="100000"/>
              </a:lnSpc>
              <a:spcBef>
                <a:spcPts val="635"/>
              </a:spcBef>
            </a:pPr>
            <a:r>
              <a:rPr dirty="0" sz="2400">
                <a:latin typeface="Cambria Math"/>
                <a:cs typeface="Cambria Math"/>
              </a:rPr>
              <a:t>𝒛</a:t>
            </a:r>
            <a:endParaRPr sz="2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dirty="0" sz="2400">
                <a:latin typeface="Cambria Math"/>
                <a:cs typeface="Cambria Math"/>
              </a:rPr>
              <a:t>𝒂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47420" y="4749800"/>
            <a:ext cx="66675" cy="284480"/>
          </a:xfrm>
          <a:custGeom>
            <a:avLst/>
            <a:gdLst/>
            <a:ahLst/>
            <a:cxnLst/>
            <a:rect l="l" t="t" r="r" b="b"/>
            <a:pathLst>
              <a:path w="66675" h="284479">
                <a:moveTo>
                  <a:pt x="66370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3050"/>
                </a:lnTo>
                <a:lnTo>
                  <a:pt x="0" y="284480"/>
                </a:lnTo>
                <a:lnTo>
                  <a:pt x="66370" y="284480"/>
                </a:lnTo>
                <a:lnTo>
                  <a:pt x="66370" y="273050"/>
                </a:lnTo>
                <a:lnTo>
                  <a:pt x="24701" y="273050"/>
                </a:lnTo>
                <a:lnTo>
                  <a:pt x="24701" y="11430"/>
                </a:lnTo>
                <a:lnTo>
                  <a:pt x="66370" y="11430"/>
                </a:lnTo>
                <a:lnTo>
                  <a:pt x="663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249870" y="4749800"/>
            <a:ext cx="476250" cy="284480"/>
          </a:xfrm>
          <a:custGeom>
            <a:avLst/>
            <a:gdLst/>
            <a:ahLst/>
            <a:cxnLst/>
            <a:rect l="l" t="t" r="r" b="b"/>
            <a:pathLst>
              <a:path w="476250" h="284479">
                <a:moveTo>
                  <a:pt x="94043" y="12319"/>
                </a:moveTo>
                <a:lnTo>
                  <a:pt x="89979" y="889"/>
                </a:lnTo>
                <a:lnTo>
                  <a:pt x="69519" y="8280"/>
                </a:lnTo>
                <a:lnTo>
                  <a:pt x="51587" y="18973"/>
                </a:lnTo>
                <a:lnTo>
                  <a:pt x="23304" y="50292"/>
                </a:lnTo>
                <a:lnTo>
                  <a:pt x="5816" y="92303"/>
                </a:lnTo>
                <a:lnTo>
                  <a:pt x="0" y="142113"/>
                </a:lnTo>
                <a:lnTo>
                  <a:pt x="1447" y="167995"/>
                </a:lnTo>
                <a:lnTo>
                  <a:pt x="13042" y="213855"/>
                </a:lnTo>
                <a:lnTo>
                  <a:pt x="36068" y="251104"/>
                </a:lnTo>
                <a:lnTo>
                  <a:pt x="69494" y="275780"/>
                </a:lnTo>
                <a:lnTo>
                  <a:pt x="89979" y="283210"/>
                </a:lnTo>
                <a:lnTo>
                  <a:pt x="93662" y="271653"/>
                </a:lnTo>
                <a:lnTo>
                  <a:pt x="77533" y="264541"/>
                </a:lnTo>
                <a:lnTo>
                  <a:pt x="63639" y="254622"/>
                </a:lnTo>
                <a:lnTo>
                  <a:pt x="35140" y="208419"/>
                </a:lnTo>
                <a:lnTo>
                  <a:pt x="26758" y="165481"/>
                </a:lnTo>
                <a:lnTo>
                  <a:pt x="25717" y="140589"/>
                </a:lnTo>
                <a:lnTo>
                  <a:pt x="26758" y="116522"/>
                </a:lnTo>
                <a:lnTo>
                  <a:pt x="35140" y="74752"/>
                </a:lnTo>
                <a:lnTo>
                  <a:pt x="63728" y="29197"/>
                </a:lnTo>
                <a:lnTo>
                  <a:pt x="77749" y="19405"/>
                </a:lnTo>
                <a:lnTo>
                  <a:pt x="94043" y="12319"/>
                </a:lnTo>
                <a:close/>
              </a:path>
              <a:path w="476250" h="284479">
                <a:moveTo>
                  <a:pt x="376224" y="142113"/>
                </a:moveTo>
                <a:lnTo>
                  <a:pt x="370408" y="92303"/>
                </a:lnTo>
                <a:lnTo>
                  <a:pt x="352869" y="50292"/>
                </a:lnTo>
                <a:lnTo>
                  <a:pt x="324573" y="18973"/>
                </a:lnTo>
                <a:lnTo>
                  <a:pt x="286194" y="889"/>
                </a:lnTo>
                <a:lnTo>
                  <a:pt x="282130" y="12319"/>
                </a:lnTo>
                <a:lnTo>
                  <a:pt x="298488" y="19405"/>
                </a:lnTo>
                <a:lnTo>
                  <a:pt x="312534" y="29197"/>
                </a:lnTo>
                <a:lnTo>
                  <a:pt x="341071" y="74752"/>
                </a:lnTo>
                <a:lnTo>
                  <a:pt x="349402" y="116522"/>
                </a:lnTo>
                <a:lnTo>
                  <a:pt x="350456" y="140589"/>
                </a:lnTo>
                <a:lnTo>
                  <a:pt x="349402" y="165481"/>
                </a:lnTo>
                <a:lnTo>
                  <a:pt x="341020" y="208419"/>
                </a:lnTo>
                <a:lnTo>
                  <a:pt x="312547" y="254622"/>
                </a:lnTo>
                <a:lnTo>
                  <a:pt x="282638" y="271653"/>
                </a:lnTo>
                <a:lnTo>
                  <a:pt x="286194" y="283210"/>
                </a:lnTo>
                <a:lnTo>
                  <a:pt x="324688" y="265087"/>
                </a:lnTo>
                <a:lnTo>
                  <a:pt x="352996" y="233807"/>
                </a:lnTo>
                <a:lnTo>
                  <a:pt x="370420" y="191922"/>
                </a:lnTo>
                <a:lnTo>
                  <a:pt x="374777" y="167995"/>
                </a:lnTo>
                <a:lnTo>
                  <a:pt x="376224" y="142113"/>
                </a:lnTo>
                <a:close/>
              </a:path>
              <a:path w="476250" h="284479">
                <a:moveTo>
                  <a:pt x="475805" y="0"/>
                </a:moveTo>
                <a:lnTo>
                  <a:pt x="409384" y="0"/>
                </a:lnTo>
                <a:lnTo>
                  <a:pt x="409384" y="11430"/>
                </a:lnTo>
                <a:lnTo>
                  <a:pt x="451040" y="11430"/>
                </a:lnTo>
                <a:lnTo>
                  <a:pt x="451040" y="273050"/>
                </a:lnTo>
                <a:lnTo>
                  <a:pt x="409384" y="273050"/>
                </a:lnTo>
                <a:lnTo>
                  <a:pt x="409384" y="284480"/>
                </a:lnTo>
                <a:lnTo>
                  <a:pt x="475805" y="284480"/>
                </a:lnTo>
                <a:lnTo>
                  <a:pt x="475805" y="273050"/>
                </a:lnTo>
                <a:lnTo>
                  <a:pt x="475805" y="11430"/>
                </a:lnTo>
                <a:lnTo>
                  <a:pt x="4758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86486" y="4661661"/>
            <a:ext cx="11696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62660" algn="l"/>
              </a:tabLst>
            </a:pPr>
            <a:r>
              <a:rPr dirty="0" sz="2400">
                <a:latin typeface="Cambria Math"/>
                <a:cs typeface="Cambria Math"/>
              </a:rPr>
              <a:t>𝑍</a:t>
            </a:r>
            <a:r>
              <a:rPr dirty="0" sz="2400" spc="375">
                <a:latin typeface="Cambria Math"/>
                <a:cs typeface="Cambria Math"/>
              </a:rPr>
              <a:t> </a:t>
            </a:r>
            <a:r>
              <a:rPr dirty="0" sz="2400" spc="100">
                <a:latin typeface="Cambria Math"/>
                <a:cs typeface="Cambria Math"/>
              </a:rPr>
              <a:t>𝑎</a:t>
            </a:r>
            <a:r>
              <a:rPr dirty="0" baseline="28571" sz="2625" spc="150">
                <a:latin typeface="Cambria Math"/>
                <a:cs typeface="Cambria Math"/>
              </a:rPr>
              <a:t>𝑘</a:t>
            </a:r>
            <a:r>
              <a:rPr dirty="0" sz="2400" spc="100">
                <a:latin typeface="Cambria Math"/>
                <a:cs typeface="Cambria Math"/>
              </a:rPr>
              <a:t>𝑥	</a:t>
            </a:r>
            <a:r>
              <a:rPr dirty="0" sz="2400">
                <a:latin typeface="Cambria Math"/>
                <a:cs typeface="Cambria Math"/>
              </a:rPr>
              <a:t>𝑘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3786" y="3757655"/>
            <a:ext cx="2159635" cy="824865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337185" indent="-325120">
              <a:lnSpc>
                <a:spcPct val="100000"/>
              </a:lnSpc>
              <a:spcBef>
                <a:spcPts val="855"/>
              </a:spcBef>
              <a:buFont typeface="Wingdings"/>
              <a:buChar char="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  <a:p>
            <a:pPr algn="r" marR="50800">
              <a:lnSpc>
                <a:spcPct val="100000"/>
              </a:lnSpc>
              <a:spcBef>
                <a:spcPts val="55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389629" y="4750689"/>
            <a:ext cx="376555" cy="282575"/>
          </a:xfrm>
          <a:custGeom>
            <a:avLst/>
            <a:gdLst/>
            <a:ahLst/>
            <a:cxnLst/>
            <a:rect l="l" t="t" r="r" b="b"/>
            <a:pathLst>
              <a:path w="376554" h="282575">
                <a:moveTo>
                  <a:pt x="286131" y="0"/>
                </a:moveTo>
                <a:lnTo>
                  <a:pt x="282067" y="11430"/>
                </a:lnTo>
                <a:lnTo>
                  <a:pt x="298430" y="18504"/>
                </a:lnTo>
                <a:lnTo>
                  <a:pt x="312483" y="28305"/>
                </a:lnTo>
                <a:lnTo>
                  <a:pt x="341016" y="73852"/>
                </a:lnTo>
                <a:lnTo>
                  <a:pt x="349347" y="115623"/>
                </a:lnTo>
                <a:lnTo>
                  <a:pt x="350393" y="139700"/>
                </a:lnTo>
                <a:lnTo>
                  <a:pt x="349345" y="164580"/>
                </a:lnTo>
                <a:lnTo>
                  <a:pt x="340963" y="207529"/>
                </a:lnTo>
                <a:lnTo>
                  <a:pt x="312483" y="253730"/>
                </a:lnTo>
                <a:lnTo>
                  <a:pt x="282575" y="270763"/>
                </a:lnTo>
                <a:lnTo>
                  <a:pt x="286131" y="282321"/>
                </a:lnTo>
                <a:lnTo>
                  <a:pt x="324627" y="264191"/>
                </a:lnTo>
                <a:lnTo>
                  <a:pt x="352933" y="232918"/>
                </a:lnTo>
                <a:lnTo>
                  <a:pt x="370363" y="191023"/>
                </a:lnTo>
                <a:lnTo>
                  <a:pt x="376174" y="141224"/>
                </a:lnTo>
                <a:lnTo>
                  <a:pt x="374719" y="115339"/>
                </a:lnTo>
                <a:lnTo>
                  <a:pt x="363047" y="69429"/>
                </a:lnTo>
                <a:lnTo>
                  <a:pt x="339923" y="32093"/>
                </a:lnTo>
                <a:lnTo>
                  <a:pt x="306585" y="7379"/>
                </a:lnTo>
                <a:lnTo>
                  <a:pt x="286131" y="0"/>
                </a:lnTo>
                <a:close/>
              </a:path>
              <a:path w="376554" h="282575">
                <a:moveTo>
                  <a:pt x="89916" y="0"/>
                </a:moveTo>
                <a:lnTo>
                  <a:pt x="51530" y="18081"/>
                </a:lnTo>
                <a:lnTo>
                  <a:pt x="23241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6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1807210" y="4517612"/>
            <a:ext cx="1889125" cy="907415"/>
          </a:xfrm>
          <a:prstGeom prst="rect">
            <a:avLst/>
          </a:prstGeom>
        </p:spPr>
        <p:txBody>
          <a:bodyPr wrap="square" lIns="0" tIns="1568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35"/>
              </a:spcBef>
              <a:tabLst>
                <a:tab pos="1682114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29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70">
                <a:latin typeface="Cambria Math"/>
                <a:cs typeface="Cambria Math"/>
              </a:rPr>
              <a:t>𝑎</a:t>
            </a:r>
            <a:r>
              <a:rPr dirty="0" baseline="28571" sz="2625" spc="104">
                <a:latin typeface="Cambria Math"/>
                <a:cs typeface="Cambria Math"/>
              </a:rPr>
              <a:t>𝑘</a:t>
            </a:r>
            <a:r>
              <a:rPr dirty="0" baseline="28571" sz="2625" spc="4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𝑘</a:t>
            </a:r>
            <a:endParaRPr sz="2400">
              <a:latin typeface="Cambria Math"/>
              <a:cs typeface="Cambria Math"/>
            </a:endParaRPr>
          </a:p>
          <a:p>
            <a:pPr marL="348615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568950" y="4750689"/>
            <a:ext cx="376555" cy="282575"/>
          </a:xfrm>
          <a:custGeom>
            <a:avLst/>
            <a:gdLst/>
            <a:ahLst/>
            <a:cxnLst/>
            <a:rect l="l" t="t" r="r" b="b"/>
            <a:pathLst>
              <a:path w="376554" h="282575">
                <a:moveTo>
                  <a:pt x="286130" y="0"/>
                </a:moveTo>
                <a:lnTo>
                  <a:pt x="282066" y="11430"/>
                </a:lnTo>
                <a:lnTo>
                  <a:pt x="298430" y="18504"/>
                </a:lnTo>
                <a:lnTo>
                  <a:pt x="312483" y="28305"/>
                </a:lnTo>
                <a:lnTo>
                  <a:pt x="341016" y="73852"/>
                </a:lnTo>
                <a:lnTo>
                  <a:pt x="349347" y="115623"/>
                </a:lnTo>
                <a:lnTo>
                  <a:pt x="350392" y="139700"/>
                </a:lnTo>
                <a:lnTo>
                  <a:pt x="349345" y="164580"/>
                </a:lnTo>
                <a:lnTo>
                  <a:pt x="340963" y="207529"/>
                </a:lnTo>
                <a:lnTo>
                  <a:pt x="312483" y="253730"/>
                </a:lnTo>
                <a:lnTo>
                  <a:pt x="282575" y="270763"/>
                </a:lnTo>
                <a:lnTo>
                  <a:pt x="286130" y="282321"/>
                </a:lnTo>
                <a:lnTo>
                  <a:pt x="324627" y="264191"/>
                </a:lnTo>
                <a:lnTo>
                  <a:pt x="352933" y="232918"/>
                </a:lnTo>
                <a:lnTo>
                  <a:pt x="370363" y="191023"/>
                </a:lnTo>
                <a:lnTo>
                  <a:pt x="376174" y="141224"/>
                </a:lnTo>
                <a:lnTo>
                  <a:pt x="374719" y="115339"/>
                </a:lnTo>
                <a:lnTo>
                  <a:pt x="363047" y="69429"/>
                </a:lnTo>
                <a:lnTo>
                  <a:pt x="339923" y="32093"/>
                </a:lnTo>
                <a:lnTo>
                  <a:pt x="306585" y="7379"/>
                </a:lnTo>
                <a:lnTo>
                  <a:pt x="286130" y="0"/>
                </a:lnTo>
                <a:close/>
              </a:path>
              <a:path w="376554" h="282575">
                <a:moveTo>
                  <a:pt x="89915" y="0"/>
                </a:moveTo>
                <a:lnTo>
                  <a:pt x="51530" y="18081"/>
                </a:lnTo>
                <a:lnTo>
                  <a:pt x="23240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3823461" y="4212825"/>
            <a:ext cx="2052320" cy="121221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 algn="ctr" marL="509905">
              <a:lnSpc>
                <a:spcPct val="100000"/>
              </a:lnSpc>
              <a:spcBef>
                <a:spcPts val="70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830"/>
              </a:spcBef>
              <a:tabLst>
                <a:tab pos="1845310" algn="l"/>
              </a:tabLst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6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3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𝑘</a:t>
            </a:r>
            <a:endParaRPr sz="2400">
              <a:latin typeface="Cambria Math"/>
              <a:cs typeface="Cambria Math"/>
            </a:endParaRPr>
          </a:p>
          <a:p>
            <a:pPr algn="ctr" marL="510540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149081" y="4750689"/>
            <a:ext cx="376555" cy="282575"/>
          </a:xfrm>
          <a:custGeom>
            <a:avLst/>
            <a:gdLst/>
            <a:ahLst/>
            <a:cxnLst/>
            <a:rect l="l" t="t" r="r" b="b"/>
            <a:pathLst>
              <a:path w="376554" h="282575">
                <a:moveTo>
                  <a:pt x="286131" y="0"/>
                </a:moveTo>
                <a:lnTo>
                  <a:pt x="282067" y="11430"/>
                </a:lnTo>
                <a:lnTo>
                  <a:pt x="298430" y="18504"/>
                </a:lnTo>
                <a:lnTo>
                  <a:pt x="312483" y="28305"/>
                </a:lnTo>
                <a:lnTo>
                  <a:pt x="341016" y="73852"/>
                </a:lnTo>
                <a:lnTo>
                  <a:pt x="349347" y="115623"/>
                </a:lnTo>
                <a:lnTo>
                  <a:pt x="350393" y="139700"/>
                </a:lnTo>
                <a:lnTo>
                  <a:pt x="349345" y="164580"/>
                </a:lnTo>
                <a:lnTo>
                  <a:pt x="340963" y="207529"/>
                </a:lnTo>
                <a:lnTo>
                  <a:pt x="312483" y="253730"/>
                </a:lnTo>
                <a:lnTo>
                  <a:pt x="282575" y="270763"/>
                </a:lnTo>
                <a:lnTo>
                  <a:pt x="286131" y="282321"/>
                </a:lnTo>
                <a:lnTo>
                  <a:pt x="324627" y="264191"/>
                </a:lnTo>
                <a:lnTo>
                  <a:pt x="352933" y="232918"/>
                </a:lnTo>
                <a:lnTo>
                  <a:pt x="370363" y="191023"/>
                </a:lnTo>
                <a:lnTo>
                  <a:pt x="376174" y="141224"/>
                </a:lnTo>
                <a:lnTo>
                  <a:pt x="374719" y="115339"/>
                </a:lnTo>
                <a:lnTo>
                  <a:pt x="363047" y="69429"/>
                </a:lnTo>
                <a:lnTo>
                  <a:pt x="339923" y="32093"/>
                </a:lnTo>
                <a:lnTo>
                  <a:pt x="306585" y="7379"/>
                </a:lnTo>
                <a:lnTo>
                  <a:pt x="286131" y="0"/>
                </a:lnTo>
                <a:close/>
              </a:path>
              <a:path w="376554" h="282575">
                <a:moveTo>
                  <a:pt x="89916" y="0"/>
                </a:moveTo>
                <a:lnTo>
                  <a:pt x="51530" y="18081"/>
                </a:lnTo>
                <a:lnTo>
                  <a:pt x="23241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6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003035" y="4212825"/>
            <a:ext cx="2453005" cy="121221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 algn="ctr" marL="910590">
              <a:lnSpc>
                <a:spcPct val="100000"/>
              </a:lnSpc>
              <a:spcBef>
                <a:spcPts val="705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830"/>
              </a:spcBef>
              <a:tabLst>
                <a:tab pos="2245995" algn="l"/>
              </a:tabLst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60">
                <a:latin typeface="Cambria Math"/>
                <a:cs typeface="Cambria Math"/>
              </a:rPr>
              <a:t>𝑧</a:t>
            </a:r>
            <a:r>
              <a:rPr dirty="0" baseline="28571" sz="2625" spc="89">
                <a:latin typeface="Cambria Math"/>
                <a:cs typeface="Cambria Math"/>
              </a:rPr>
              <a:t>−𝑘</a:t>
            </a:r>
            <a:r>
              <a:rPr dirty="0" baseline="28571" sz="2625" spc="434">
                <a:latin typeface="Cambria Math"/>
                <a:cs typeface="Cambria Math"/>
              </a:rPr>
              <a:t> </a:t>
            </a:r>
            <a:r>
              <a:rPr dirty="0" sz="2400" spc="70">
                <a:latin typeface="Cambria Math"/>
                <a:cs typeface="Cambria Math"/>
              </a:rPr>
              <a:t>𝑎</a:t>
            </a:r>
            <a:r>
              <a:rPr dirty="0" baseline="28571" sz="2625" spc="104">
                <a:latin typeface="Cambria Math"/>
                <a:cs typeface="Cambria Math"/>
              </a:rPr>
              <a:t>𝑘</a:t>
            </a:r>
            <a:r>
              <a:rPr dirty="0" baseline="28571" sz="2625" spc="66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4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𝑘</a:t>
            </a:r>
            <a:endParaRPr sz="2400">
              <a:latin typeface="Cambria Math"/>
              <a:cs typeface="Cambria Math"/>
            </a:endParaRPr>
          </a:p>
          <a:p>
            <a:pPr algn="ctr" marL="911225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799830" y="4750689"/>
            <a:ext cx="1054735" cy="282575"/>
          </a:xfrm>
          <a:custGeom>
            <a:avLst/>
            <a:gdLst/>
            <a:ahLst/>
            <a:cxnLst/>
            <a:rect l="l" t="t" r="r" b="b"/>
            <a:pathLst>
              <a:path w="1054734" h="282575">
                <a:moveTo>
                  <a:pt x="964311" y="0"/>
                </a:moveTo>
                <a:lnTo>
                  <a:pt x="960247" y="11430"/>
                </a:lnTo>
                <a:lnTo>
                  <a:pt x="976610" y="18504"/>
                </a:lnTo>
                <a:lnTo>
                  <a:pt x="990663" y="28305"/>
                </a:lnTo>
                <a:lnTo>
                  <a:pt x="1019196" y="73852"/>
                </a:lnTo>
                <a:lnTo>
                  <a:pt x="1027527" y="115623"/>
                </a:lnTo>
                <a:lnTo>
                  <a:pt x="1028573" y="139700"/>
                </a:lnTo>
                <a:lnTo>
                  <a:pt x="1027525" y="164580"/>
                </a:lnTo>
                <a:lnTo>
                  <a:pt x="1019143" y="207529"/>
                </a:lnTo>
                <a:lnTo>
                  <a:pt x="990663" y="253730"/>
                </a:lnTo>
                <a:lnTo>
                  <a:pt x="960754" y="270763"/>
                </a:lnTo>
                <a:lnTo>
                  <a:pt x="964311" y="282321"/>
                </a:lnTo>
                <a:lnTo>
                  <a:pt x="1002807" y="264191"/>
                </a:lnTo>
                <a:lnTo>
                  <a:pt x="1031113" y="232918"/>
                </a:lnTo>
                <a:lnTo>
                  <a:pt x="1048543" y="191023"/>
                </a:lnTo>
                <a:lnTo>
                  <a:pt x="1054353" y="141224"/>
                </a:lnTo>
                <a:lnTo>
                  <a:pt x="1052899" y="115339"/>
                </a:lnTo>
                <a:lnTo>
                  <a:pt x="1041227" y="69429"/>
                </a:lnTo>
                <a:lnTo>
                  <a:pt x="1018103" y="32093"/>
                </a:lnTo>
                <a:lnTo>
                  <a:pt x="984765" y="7379"/>
                </a:lnTo>
                <a:lnTo>
                  <a:pt x="964311" y="0"/>
                </a:lnTo>
                <a:close/>
              </a:path>
              <a:path w="1054734" h="282575">
                <a:moveTo>
                  <a:pt x="89916" y="0"/>
                </a:moveTo>
                <a:lnTo>
                  <a:pt x="51530" y="18081"/>
                </a:lnTo>
                <a:lnTo>
                  <a:pt x="23241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6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8583803" y="4661661"/>
            <a:ext cx="12052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16865" algn="l"/>
              </a:tabLst>
            </a:pPr>
            <a:r>
              <a:rPr dirty="0" sz="2400">
                <a:latin typeface="Cambria Math"/>
                <a:cs typeface="Cambria Math"/>
              </a:rPr>
              <a:t>·	</a:t>
            </a:r>
            <a:r>
              <a:rPr dirty="0" sz="2400" spc="20">
                <a:latin typeface="Cambria Math"/>
                <a:cs typeface="Cambria Math"/>
              </a:rPr>
              <a:t>𝑎</a:t>
            </a:r>
            <a:r>
              <a:rPr dirty="0" baseline="28571" sz="2625" spc="30">
                <a:latin typeface="Cambria Math"/>
                <a:cs typeface="Cambria Math"/>
              </a:rPr>
              <a:t>−1</a:t>
            </a:r>
            <a:r>
              <a:rPr dirty="0" baseline="28571" sz="2625" spc="3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825226" y="4750689"/>
            <a:ext cx="831850" cy="282575"/>
          </a:xfrm>
          <a:custGeom>
            <a:avLst/>
            <a:gdLst/>
            <a:ahLst/>
            <a:cxnLst/>
            <a:rect l="l" t="t" r="r" b="b"/>
            <a:pathLst>
              <a:path w="831850" h="282575">
                <a:moveTo>
                  <a:pt x="741806" y="0"/>
                </a:moveTo>
                <a:lnTo>
                  <a:pt x="737743" y="11430"/>
                </a:lnTo>
                <a:lnTo>
                  <a:pt x="754106" y="18504"/>
                </a:lnTo>
                <a:lnTo>
                  <a:pt x="768159" y="28305"/>
                </a:lnTo>
                <a:lnTo>
                  <a:pt x="796692" y="73852"/>
                </a:lnTo>
                <a:lnTo>
                  <a:pt x="805023" y="115623"/>
                </a:lnTo>
                <a:lnTo>
                  <a:pt x="806069" y="139700"/>
                </a:lnTo>
                <a:lnTo>
                  <a:pt x="805021" y="164580"/>
                </a:lnTo>
                <a:lnTo>
                  <a:pt x="796639" y="207529"/>
                </a:lnTo>
                <a:lnTo>
                  <a:pt x="768159" y="253730"/>
                </a:lnTo>
                <a:lnTo>
                  <a:pt x="738251" y="270763"/>
                </a:lnTo>
                <a:lnTo>
                  <a:pt x="741806" y="282321"/>
                </a:lnTo>
                <a:lnTo>
                  <a:pt x="780303" y="264191"/>
                </a:lnTo>
                <a:lnTo>
                  <a:pt x="808608" y="232918"/>
                </a:lnTo>
                <a:lnTo>
                  <a:pt x="826039" y="191023"/>
                </a:lnTo>
                <a:lnTo>
                  <a:pt x="831850" y="141224"/>
                </a:lnTo>
                <a:lnTo>
                  <a:pt x="830395" y="115339"/>
                </a:lnTo>
                <a:lnTo>
                  <a:pt x="818723" y="69429"/>
                </a:lnTo>
                <a:lnTo>
                  <a:pt x="795599" y="32093"/>
                </a:lnTo>
                <a:lnTo>
                  <a:pt x="762261" y="7379"/>
                </a:lnTo>
                <a:lnTo>
                  <a:pt x="741806" y="0"/>
                </a:lnTo>
                <a:close/>
              </a:path>
              <a:path w="831850" h="282575">
                <a:moveTo>
                  <a:pt x="89916" y="0"/>
                </a:moveTo>
                <a:lnTo>
                  <a:pt x="51530" y="18081"/>
                </a:lnTo>
                <a:lnTo>
                  <a:pt x="23241" y="49403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06"/>
                </a:lnTo>
                <a:lnTo>
                  <a:pt x="12965" y="212965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6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9844151" y="4550409"/>
            <a:ext cx="174815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82040" algn="l"/>
              </a:tabLst>
            </a:pPr>
            <a:r>
              <a:rPr dirty="0" sz="1750" spc="25">
                <a:latin typeface="Cambria Math"/>
                <a:cs typeface="Cambria Math"/>
              </a:rPr>
              <a:t>−𝑘  </a:t>
            </a:r>
            <a:r>
              <a:rPr dirty="0" baseline="-20833" sz="3600">
                <a:latin typeface="Cambria Math"/>
                <a:cs typeface="Cambria Math"/>
              </a:rPr>
              <a:t>=</a:t>
            </a:r>
            <a:r>
              <a:rPr dirty="0" baseline="-20833" sz="3600" spc="202">
                <a:latin typeface="Cambria Math"/>
                <a:cs typeface="Cambria Math"/>
              </a:rPr>
              <a:t> </a:t>
            </a:r>
            <a:r>
              <a:rPr dirty="0" baseline="-20833" sz="3600">
                <a:latin typeface="Cambria Math"/>
                <a:cs typeface="Cambria Math"/>
              </a:rPr>
              <a:t>𝑋	</a:t>
            </a:r>
            <a:r>
              <a:rPr dirty="0" baseline="-20833" sz="3600" spc="52">
                <a:latin typeface="Cambria Math"/>
                <a:cs typeface="Cambria Math"/>
              </a:rPr>
              <a:t>𝑎</a:t>
            </a:r>
            <a:r>
              <a:rPr dirty="0" sz="1750" spc="35">
                <a:latin typeface="Cambria Math"/>
                <a:cs typeface="Cambria Math"/>
              </a:rPr>
              <a:t>−1</a:t>
            </a:r>
            <a:r>
              <a:rPr dirty="0" baseline="-20833" sz="3600" spc="52">
                <a:latin typeface="Cambria Math"/>
                <a:cs typeface="Cambria Math"/>
              </a:rPr>
              <a:t>𝑧</a:t>
            </a:r>
            <a:endParaRPr baseline="-20833" sz="36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21868" y="752983"/>
            <a:ext cx="20910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Multiplicación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por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65">
                <a:solidFill>
                  <a:srgbClr val="CA0017"/>
                </a:solidFill>
                <a:latin typeface="Cambria Math"/>
                <a:cs typeface="Cambria Math"/>
              </a:rPr>
              <a:t>𝑎</a:t>
            </a:r>
            <a:r>
              <a:rPr dirty="0" baseline="27777" sz="1950" spc="97">
                <a:solidFill>
                  <a:srgbClr val="CA0017"/>
                </a:solidFill>
                <a:latin typeface="Cambria Math"/>
                <a:cs typeface="Cambria Math"/>
              </a:rPr>
              <a:t>𝑘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1123378" y="1496567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10" y="0"/>
                </a:moveTo>
                <a:lnTo>
                  <a:pt x="257746" y="11430"/>
                </a:lnTo>
                <a:lnTo>
                  <a:pt x="274109" y="18522"/>
                </a:lnTo>
                <a:lnTo>
                  <a:pt x="288163" y="28352"/>
                </a:lnTo>
                <a:lnTo>
                  <a:pt x="316696" y="73852"/>
                </a:lnTo>
                <a:lnTo>
                  <a:pt x="325026" y="115623"/>
                </a:lnTo>
                <a:lnTo>
                  <a:pt x="326072" y="139700"/>
                </a:lnTo>
                <a:lnTo>
                  <a:pt x="325024" y="164635"/>
                </a:lnTo>
                <a:lnTo>
                  <a:pt x="316642" y="207601"/>
                </a:lnTo>
                <a:lnTo>
                  <a:pt x="288163" y="253857"/>
                </a:lnTo>
                <a:lnTo>
                  <a:pt x="258254" y="270891"/>
                </a:lnTo>
                <a:lnTo>
                  <a:pt x="261810" y="282321"/>
                </a:lnTo>
                <a:lnTo>
                  <a:pt x="300307" y="264255"/>
                </a:lnTo>
                <a:lnTo>
                  <a:pt x="328612" y="233045"/>
                </a:lnTo>
                <a:lnTo>
                  <a:pt x="346043" y="191135"/>
                </a:lnTo>
                <a:lnTo>
                  <a:pt x="351853" y="141224"/>
                </a:lnTo>
                <a:lnTo>
                  <a:pt x="350398" y="115341"/>
                </a:lnTo>
                <a:lnTo>
                  <a:pt x="338726" y="69482"/>
                </a:lnTo>
                <a:lnTo>
                  <a:pt x="315602" y="32146"/>
                </a:lnTo>
                <a:lnTo>
                  <a:pt x="282265" y="7381"/>
                </a:lnTo>
                <a:lnTo>
                  <a:pt x="261810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28" y="18097"/>
                </a:lnTo>
                <a:lnTo>
                  <a:pt x="23291" y="49530"/>
                </a:lnTo>
                <a:lnTo>
                  <a:pt x="5821" y="91424"/>
                </a:lnTo>
                <a:lnTo>
                  <a:pt x="0" y="141224"/>
                </a:lnTo>
                <a:lnTo>
                  <a:pt x="1452" y="167179"/>
                </a:lnTo>
                <a:lnTo>
                  <a:pt x="13062" y="213090"/>
                </a:lnTo>
                <a:lnTo>
                  <a:pt x="36100" y="250281"/>
                </a:lnTo>
                <a:lnTo>
                  <a:pt x="69514" y="274943"/>
                </a:lnTo>
                <a:lnTo>
                  <a:pt x="90043" y="282321"/>
                </a:lnTo>
                <a:lnTo>
                  <a:pt x="93611" y="270891"/>
                </a:lnTo>
                <a:lnTo>
                  <a:pt x="77528" y="263773"/>
                </a:lnTo>
                <a:lnTo>
                  <a:pt x="63647" y="253857"/>
                </a:lnTo>
                <a:lnTo>
                  <a:pt x="35167" y="207601"/>
                </a:lnTo>
                <a:lnTo>
                  <a:pt x="26790" y="164635"/>
                </a:lnTo>
                <a:lnTo>
                  <a:pt x="25742" y="139700"/>
                </a:lnTo>
                <a:lnTo>
                  <a:pt x="26790" y="115623"/>
                </a:lnTo>
                <a:lnTo>
                  <a:pt x="35167" y="73852"/>
                </a:lnTo>
                <a:lnTo>
                  <a:pt x="63755" y="28352"/>
                </a:lnTo>
                <a:lnTo>
                  <a:pt x="94056" y="11430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386326" y="1496567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30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5"/>
                </a:lnTo>
                <a:lnTo>
                  <a:pt x="292195" y="207601"/>
                </a:lnTo>
                <a:lnTo>
                  <a:pt x="263715" y="253857"/>
                </a:lnTo>
                <a:lnTo>
                  <a:pt x="233807" y="270891"/>
                </a:lnTo>
                <a:lnTo>
                  <a:pt x="237362" y="282321"/>
                </a:lnTo>
                <a:lnTo>
                  <a:pt x="275859" y="264255"/>
                </a:lnTo>
                <a:lnTo>
                  <a:pt x="304164" y="233045"/>
                </a:lnTo>
                <a:lnTo>
                  <a:pt x="321595" y="191135"/>
                </a:lnTo>
                <a:lnTo>
                  <a:pt x="327406" y="141224"/>
                </a:lnTo>
                <a:lnTo>
                  <a:pt x="325951" y="115341"/>
                </a:lnTo>
                <a:lnTo>
                  <a:pt x="314279" y="69482"/>
                </a:lnTo>
                <a:lnTo>
                  <a:pt x="291155" y="32146"/>
                </a:lnTo>
                <a:lnTo>
                  <a:pt x="257817" y="7381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459226" y="195198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35578" y="1951989"/>
            <a:ext cx="1177290" cy="283210"/>
          </a:xfrm>
          <a:custGeom>
            <a:avLst/>
            <a:gdLst/>
            <a:ahLst/>
            <a:cxnLst/>
            <a:rect l="l" t="t" r="r" b="b"/>
            <a:pathLst>
              <a:path w="1177289" h="283210">
                <a:moveTo>
                  <a:pt x="93980" y="11684"/>
                </a:moveTo>
                <a:lnTo>
                  <a:pt x="89916" y="254"/>
                </a:lnTo>
                <a:lnTo>
                  <a:pt x="69456" y="7645"/>
                </a:lnTo>
                <a:lnTo>
                  <a:pt x="51523" y="18364"/>
                </a:lnTo>
                <a:lnTo>
                  <a:pt x="23241" y="49784"/>
                </a:lnTo>
                <a:lnTo>
                  <a:pt x="5803" y="91681"/>
                </a:lnTo>
                <a:lnTo>
                  <a:pt x="0" y="141478"/>
                </a:lnTo>
                <a:lnTo>
                  <a:pt x="1422" y="167436"/>
                </a:lnTo>
                <a:lnTo>
                  <a:pt x="12954" y="213347"/>
                </a:lnTo>
                <a:lnTo>
                  <a:pt x="36004" y="250545"/>
                </a:lnTo>
                <a:lnTo>
                  <a:pt x="69430" y="275209"/>
                </a:lnTo>
                <a:lnTo>
                  <a:pt x="89916" y="282575"/>
                </a:lnTo>
                <a:lnTo>
                  <a:pt x="93599" y="271145"/>
                </a:lnTo>
                <a:lnTo>
                  <a:pt x="77470" y="264033"/>
                </a:lnTo>
                <a:lnTo>
                  <a:pt x="63576" y="254114"/>
                </a:lnTo>
                <a:lnTo>
                  <a:pt x="35077" y="207860"/>
                </a:lnTo>
                <a:lnTo>
                  <a:pt x="26695" y="164896"/>
                </a:lnTo>
                <a:lnTo>
                  <a:pt x="25654" y="139954"/>
                </a:lnTo>
                <a:lnTo>
                  <a:pt x="26695" y="115887"/>
                </a:lnTo>
                <a:lnTo>
                  <a:pt x="35077" y="74117"/>
                </a:lnTo>
                <a:lnTo>
                  <a:pt x="63665" y="28613"/>
                </a:lnTo>
                <a:lnTo>
                  <a:pt x="77685" y="18783"/>
                </a:lnTo>
                <a:lnTo>
                  <a:pt x="93980" y="11684"/>
                </a:lnTo>
                <a:close/>
              </a:path>
              <a:path w="1177289" h="283210">
                <a:moveTo>
                  <a:pt x="1077214" y="141478"/>
                </a:moveTo>
                <a:lnTo>
                  <a:pt x="1071384" y="91681"/>
                </a:lnTo>
                <a:lnTo>
                  <a:pt x="1053846" y="49784"/>
                </a:lnTo>
                <a:lnTo>
                  <a:pt x="1025550" y="18351"/>
                </a:lnTo>
                <a:lnTo>
                  <a:pt x="987171" y="254"/>
                </a:lnTo>
                <a:lnTo>
                  <a:pt x="983107" y="11684"/>
                </a:lnTo>
                <a:lnTo>
                  <a:pt x="999464" y="18783"/>
                </a:lnTo>
                <a:lnTo>
                  <a:pt x="1013523" y="28613"/>
                </a:lnTo>
                <a:lnTo>
                  <a:pt x="1042047" y="74117"/>
                </a:lnTo>
                <a:lnTo>
                  <a:pt x="1050378" y="115887"/>
                </a:lnTo>
                <a:lnTo>
                  <a:pt x="1051433" y="139954"/>
                </a:lnTo>
                <a:lnTo>
                  <a:pt x="1050378" y="164896"/>
                </a:lnTo>
                <a:lnTo>
                  <a:pt x="1041996" y="207860"/>
                </a:lnTo>
                <a:lnTo>
                  <a:pt x="1013523" y="254114"/>
                </a:lnTo>
                <a:lnTo>
                  <a:pt x="983615" y="271145"/>
                </a:lnTo>
                <a:lnTo>
                  <a:pt x="987171" y="282575"/>
                </a:lnTo>
                <a:lnTo>
                  <a:pt x="1025664" y="264515"/>
                </a:lnTo>
                <a:lnTo>
                  <a:pt x="1053973" y="233299"/>
                </a:lnTo>
                <a:lnTo>
                  <a:pt x="1071397" y="191401"/>
                </a:lnTo>
                <a:lnTo>
                  <a:pt x="1075753" y="167436"/>
                </a:lnTo>
                <a:lnTo>
                  <a:pt x="1077214" y="141478"/>
                </a:lnTo>
                <a:close/>
              </a:path>
              <a:path w="1177289" h="283210">
                <a:moveTo>
                  <a:pt x="1176782" y="0"/>
                </a:moveTo>
                <a:lnTo>
                  <a:pt x="1110361" y="0"/>
                </a:lnTo>
                <a:lnTo>
                  <a:pt x="1110361" y="11430"/>
                </a:lnTo>
                <a:lnTo>
                  <a:pt x="1152017" y="11430"/>
                </a:lnTo>
                <a:lnTo>
                  <a:pt x="1152017" y="271780"/>
                </a:lnTo>
                <a:lnTo>
                  <a:pt x="1110361" y="271780"/>
                </a:lnTo>
                <a:lnTo>
                  <a:pt x="1110361" y="283210"/>
                </a:lnTo>
                <a:lnTo>
                  <a:pt x="1176782" y="283210"/>
                </a:lnTo>
                <a:lnTo>
                  <a:pt x="1176782" y="271780"/>
                </a:lnTo>
                <a:lnTo>
                  <a:pt x="1176782" y="11430"/>
                </a:lnTo>
                <a:lnTo>
                  <a:pt x="11767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056629" y="1952244"/>
            <a:ext cx="356870" cy="282575"/>
          </a:xfrm>
          <a:custGeom>
            <a:avLst/>
            <a:gdLst/>
            <a:ahLst/>
            <a:cxnLst/>
            <a:rect l="l" t="t" r="r" b="b"/>
            <a:pathLst>
              <a:path w="356870" h="282575">
                <a:moveTo>
                  <a:pt x="266319" y="0"/>
                </a:moveTo>
                <a:lnTo>
                  <a:pt x="262255" y="11429"/>
                </a:lnTo>
                <a:lnTo>
                  <a:pt x="278618" y="18522"/>
                </a:lnTo>
                <a:lnTo>
                  <a:pt x="292671" y="28352"/>
                </a:lnTo>
                <a:lnTo>
                  <a:pt x="321204" y="73852"/>
                </a:lnTo>
                <a:lnTo>
                  <a:pt x="329535" y="115623"/>
                </a:lnTo>
                <a:lnTo>
                  <a:pt x="330581" y="139700"/>
                </a:lnTo>
                <a:lnTo>
                  <a:pt x="329533" y="164635"/>
                </a:lnTo>
                <a:lnTo>
                  <a:pt x="321151" y="207601"/>
                </a:lnTo>
                <a:lnTo>
                  <a:pt x="292671" y="253857"/>
                </a:lnTo>
                <a:lnTo>
                  <a:pt x="262763" y="270890"/>
                </a:lnTo>
                <a:lnTo>
                  <a:pt x="266319" y="282320"/>
                </a:lnTo>
                <a:lnTo>
                  <a:pt x="304815" y="264255"/>
                </a:lnTo>
                <a:lnTo>
                  <a:pt x="333121" y="233044"/>
                </a:lnTo>
                <a:lnTo>
                  <a:pt x="350551" y="191135"/>
                </a:lnTo>
                <a:lnTo>
                  <a:pt x="356362" y="141223"/>
                </a:lnTo>
                <a:lnTo>
                  <a:pt x="354907" y="115341"/>
                </a:lnTo>
                <a:lnTo>
                  <a:pt x="343235" y="69482"/>
                </a:lnTo>
                <a:lnTo>
                  <a:pt x="320111" y="32146"/>
                </a:lnTo>
                <a:lnTo>
                  <a:pt x="286773" y="7381"/>
                </a:lnTo>
                <a:lnTo>
                  <a:pt x="266319" y="0"/>
                </a:lnTo>
                <a:close/>
              </a:path>
              <a:path w="356870" h="282575">
                <a:moveTo>
                  <a:pt x="89916" y="0"/>
                </a:moveTo>
                <a:lnTo>
                  <a:pt x="51530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3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10102" y="244093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84930" y="2440939"/>
            <a:ext cx="1178560" cy="283210"/>
          </a:xfrm>
          <a:custGeom>
            <a:avLst/>
            <a:gdLst/>
            <a:ahLst/>
            <a:cxnLst/>
            <a:rect l="l" t="t" r="r" b="b"/>
            <a:pathLst>
              <a:path w="1178560" h="283210">
                <a:moveTo>
                  <a:pt x="93980" y="11938"/>
                </a:moveTo>
                <a:lnTo>
                  <a:pt x="89916" y="508"/>
                </a:lnTo>
                <a:lnTo>
                  <a:pt x="69456" y="7899"/>
                </a:lnTo>
                <a:lnTo>
                  <a:pt x="51523" y="18605"/>
                </a:lnTo>
                <a:lnTo>
                  <a:pt x="23241" y="50038"/>
                </a:lnTo>
                <a:lnTo>
                  <a:pt x="5803" y="91935"/>
                </a:lnTo>
                <a:lnTo>
                  <a:pt x="0" y="141732"/>
                </a:lnTo>
                <a:lnTo>
                  <a:pt x="1422" y="167690"/>
                </a:lnTo>
                <a:lnTo>
                  <a:pt x="12954" y="213601"/>
                </a:lnTo>
                <a:lnTo>
                  <a:pt x="36004" y="250799"/>
                </a:lnTo>
                <a:lnTo>
                  <a:pt x="69430" y="275463"/>
                </a:lnTo>
                <a:lnTo>
                  <a:pt x="89916" y="282829"/>
                </a:lnTo>
                <a:lnTo>
                  <a:pt x="93599" y="271399"/>
                </a:lnTo>
                <a:lnTo>
                  <a:pt x="77470" y="264287"/>
                </a:lnTo>
                <a:lnTo>
                  <a:pt x="63576" y="254368"/>
                </a:lnTo>
                <a:lnTo>
                  <a:pt x="35077" y="208114"/>
                </a:lnTo>
                <a:lnTo>
                  <a:pt x="26695" y="165150"/>
                </a:lnTo>
                <a:lnTo>
                  <a:pt x="25654" y="140208"/>
                </a:lnTo>
                <a:lnTo>
                  <a:pt x="26695" y="116141"/>
                </a:lnTo>
                <a:lnTo>
                  <a:pt x="35077" y="74371"/>
                </a:lnTo>
                <a:lnTo>
                  <a:pt x="63665" y="28867"/>
                </a:lnTo>
                <a:lnTo>
                  <a:pt x="77685" y="19037"/>
                </a:lnTo>
                <a:lnTo>
                  <a:pt x="93980" y="11938"/>
                </a:lnTo>
                <a:close/>
              </a:path>
              <a:path w="1178560" h="283210">
                <a:moveTo>
                  <a:pt x="1078738" y="141732"/>
                </a:moveTo>
                <a:lnTo>
                  <a:pt x="1072908" y="91935"/>
                </a:lnTo>
                <a:lnTo>
                  <a:pt x="1055370" y="50038"/>
                </a:lnTo>
                <a:lnTo>
                  <a:pt x="1027074" y="18605"/>
                </a:lnTo>
                <a:lnTo>
                  <a:pt x="988695" y="508"/>
                </a:lnTo>
                <a:lnTo>
                  <a:pt x="984631" y="11938"/>
                </a:lnTo>
                <a:lnTo>
                  <a:pt x="1000988" y="19037"/>
                </a:lnTo>
                <a:lnTo>
                  <a:pt x="1015047" y="28867"/>
                </a:lnTo>
                <a:lnTo>
                  <a:pt x="1043571" y="74371"/>
                </a:lnTo>
                <a:lnTo>
                  <a:pt x="1051902" y="116141"/>
                </a:lnTo>
                <a:lnTo>
                  <a:pt x="1052957" y="140208"/>
                </a:lnTo>
                <a:lnTo>
                  <a:pt x="1051902" y="165150"/>
                </a:lnTo>
                <a:lnTo>
                  <a:pt x="1043520" y="208114"/>
                </a:lnTo>
                <a:lnTo>
                  <a:pt x="1015047" y="254368"/>
                </a:lnTo>
                <a:lnTo>
                  <a:pt x="985139" y="271399"/>
                </a:lnTo>
                <a:lnTo>
                  <a:pt x="988695" y="282829"/>
                </a:lnTo>
                <a:lnTo>
                  <a:pt x="1027188" y="264769"/>
                </a:lnTo>
                <a:lnTo>
                  <a:pt x="1055497" y="233553"/>
                </a:lnTo>
                <a:lnTo>
                  <a:pt x="1072921" y="191643"/>
                </a:lnTo>
                <a:lnTo>
                  <a:pt x="1077277" y="167690"/>
                </a:lnTo>
                <a:lnTo>
                  <a:pt x="1078738" y="141732"/>
                </a:lnTo>
                <a:close/>
              </a:path>
              <a:path w="1178560" h="283210">
                <a:moveTo>
                  <a:pt x="1178306" y="0"/>
                </a:moveTo>
                <a:lnTo>
                  <a:pt x="1111885" y="0"/>
                </a:lnTo>
                <a:lnTo>
                  <a:pt x="1111885" y="11430"/>
                </a:lnTo>
                <a:lnTo>
                  <a:pt x="1153541" y="11430"/>
                </a:lnTo>
                <a:lnTo>
                  <a:pt x="1153541" y="271780"/>
                </a:lnTo>
                <a:lnTo>
                  <a:pt x="1111885" y="271780"/>
                </a:lnTo>
                <a:lnTo>
                  <a:pt x="1111885" y="283210"/>
                </a:lnTo>
                <a:lnTo>
                  <a:pt x="1178306" y="283210"/>
                </a:lnTo>
                <a:lnTo>
                  <a:pt x="1178306" y="271780"/>
                </a:lnTo>
                <a:lnTo>
                  <a:pt x="1178306" y="11430"/>
                </a:lnTo>
                <a:lnTo>
                  <a:pt x="11783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834126" y="2397505"/>
            <a:ext cx="3406140" cy="368300"/>
          </a:xfrm>
          <a:custGeom>
            <a:avLst/>
            <a:gdLst/>
            <a:ahLst/>
            <a:cxnLst/>
            <a:rect l="l" t="t" r="r" b="b"/>
            <a:pathLst>
              <a:path w="3406140" h="368300">
                <a:moveTo>
                  <a:pt x="100457" y="12192"/>
                </a:moveTo>
                <a:lnTo>
                  <a:pt x="96647" y="0"/>
                </a:lnTo>
                <a:lnTo>
                  <a:pt x="74752" y="8534"/>
                </a:lnTo>
                <a:lnTo>
                  <a:pt x="55562" y="21907"/>
                </a:lnTo>
                <a:lnTo>
                  <a:pt x="25146" y="63246"/>
                </a:lnTo>
                <a:lnTo>
                  <a:pt x="6286" y="118986"/>
                </a:lnTo>
                <a:lnTo>
                  <a:pt x="0" y="184277"/>
                </a:lnTo>
                <a:lnTo>
                  <a:pt x="1562" y="217855"/>
                </a:lnTo>
                <a:lnTo>
                  <a:pt x="14135" y="278244"/>
                </a:lnTo>
                <a:lnTo>
                  <a:pt x="39027" y="328028"/>
                </a:lnTo>
                <a:lnTo>
                  <a:pt x="74752" y="359651"/>
                </a:lnTo>
                <a:lnTo>
                  <a:pt x="96647" y="368173"/>
                </a:lnTo>
                <a:lnTo>
                  <a:pt x="100457" y="355981"/>
                </a:lnTo>
                <a:lnTo>
                  <a:pt x="83464" y="347230"/>
                </a:lnTo>
                <a:lnTo>
                  <a:pt x="68719" y="334479"/>
                </a:lnTo>
                <a:lnTo>
                  <a:pt x="45847" y="297053"/>
                </a:lnTo>
                <a:lnTo>
                  <a:pt x="31953" y="246100"/>
                </a:lnTo>
                <a:lnTo>
                  <a:pt x="27305" y="184150"/>
                </a:lnTo>
                <a:lnTo>
                  <a:pt x="28460" y="151942"/>
                </a:lnTo>
                <a:lnTo>
                  <a:pt x="37744" y="95504"/>
                </a:lnTo>
                <a:lnTo>
                  <a:pt x="56172" y="50546"/>
                </a:lnTo>
                <a:lnTo>
                  <a:pt x="83464" y="20967"/>
                </a:lnTo>
                <a:lnTo>
                  <a:pt x="100457" y="12192"/>
                </a:lnTo>
                <a:close/>
              </a:path>
              <a:path w="3406140" h="368300">
                <a:moveTo>
                  <a:pt x="441452" y="55372"/>
                </a:moveTo>
                <a:lnTo>
                  <a:pt x="437388" y="43942"/>
                </a:lnTo>
                <a:lnTo>
                  <a:pt x="416928" y="51333"/>
                </a:lnTo>
                <a:lnTo>
                  <a:pt x="398995" y="62039"/>
                </a:lnTo>
                <a:lnTo>
                  <a:pt x="370713" y="93472"/>
                </a:lnTo>
                <a:lnTo>
                  <a:pt x="353275" y="135369"/>
                </a:lnTo>
                <a:lnTo>
                  <a:pt x="347472" y="185166"/>
                </a:lnTo>
                <a:lnTo>
                  <a:pt x="348894" y="211124"/>
                </a:lnTo>
                <a:lnTo>
                  <a:pt x="360426" y="257035"/>
                </a:lnTo>
                <a:lnTo>
                  <a:pt x="383476" y="294233"/>
                </a:lnTo>
                <a:lnTo>
                  <a:pt x="416902" y="318897"/>
                </a:lnTo>
                <a:lnTo>
                  <a:pt x="437388" y="326263"/>
                </a:lnTo>
                <a:lnTo>
                  <a:pt x="441071" y="314833"/>
                </a:lnTo>
                <a:lnTo>
                  <a:pt x="424942" y="307721"/>
                </a:lnTo>
                <a:lnTo>
                  <a:pt x="411048" y="297802"/>
                </a:lnTo>
                <a:lnTo>
                  <a:pt x="382549" y="251548"/>
                </a:lnTo>
                <a:lnTo>
                  <a:pt x="374167" y="208584"/>
                </a:lnTo>
                <a:lnTo>
                  <a:pt x="373126" y="183642"/>
                </a:lnTo>
                <a:lnTo>
                  <a:pt x="374167" y="159575"/>
                </a:lnTo>
                <a:lnTo>
                  <a:pt x="382549" y="117805"/>
                </a:lnTo>
                <a:lnTo>
                  <a:pt x="411137" y="72301"/>
                </a:lnTo>
                <a:lnTo>
                  <a:pt x="425157" y="62471"/>
                </a:lnTo>
                <a:lnTo>
                  <a:pt x="441452" y="55372"/>
                </a:lnTo>
                <a:close/>
              </a:path>
              <a:path w="3406140" h="368300">
                <a:moveTo>
                  <a:pt x="703821" y="185166"/>
                </a:moveTo>
                <a:lnTo>
                  <a:pt x="698004" y="135369"/>
                </a:lnTo>
                <a:lnTo>
                  <a:pt x="680466" y="93472"/>
                </a:lnTo>
                <a:lnTo>
                  <a:pt x="652170" y="62039"/>
                </a:lnTo>
                <a:lnTo>
                  <a:pt x="613791" y="43942"/>
                </a:lnTo>
                <a:lnTo>
                  <a:pt x="609727" y="55372"/>
                </a:lnTo>
                <a:lnTo>
                  <a:pt x="626084" y="62471"/>
                </a:lnTo>
                <a:lnTo>
                  <a:pt x="640143" y="72301"/>
                </a:lnTo>
                <a:lnTo>
                  <a:pt x="668667" y="117805"/>
                </a:lnTo>
                <a:lnTo>
                  <a:pt x="676998" y="159575"/>
                </a:lnTo>
                <a:lnTo>
                  <a:pt x="678053" y="183642"/>
                </a:lnTo>
                <a:lnTo>
                  <a:pt x="676998" y="208584"/>
                </a:lnTo>
                <a:lnTo>
                  <a:pt x="668616" y="251548"/>
                </a:lnTo>
                <a:lnTo>
                  <a:pt x="640143" y="297802"/>
                </a:lnTo>
                <a:lnTo>
                  <a:pt x="610235" y="314833"/>
                </a:lnTo>
                <a:lnTo>
                  <a:pt x="613791" y="326263"/>
                </a:lnTo>
                <a:lnTo>
                  <a:pt x="652284" y="308203"/>
                </a:lnTo>
                <a:lnTo>
                  <a:pt x="680593" y="276987"/>
                </a:lnTo>
                <a:lnTo>
                  <a:pt x="698017" y="235077"/>
                </a:lnTo>
                <a:lnTo>
                  <a:pt x="702373" y="211124"/>
                </a:lnTo>
                <a:lnTo>
                  <a:pt x="703821" y="185166"/>
                </a:lnTo>
                <a:close/>
              </a:path>
              <a:path w="3406140" h="368300">
                <a:moveTo>
                  <a:pt x="3405632" y="184150"/>
                </a:moveTo>
                <a:lnTo>
                  <a:pt x="3399345" y="118986"/>
                </a:lnTo>
                <a:lnTo>
                  <a:pt x="3380486" y="63246"/>
                </a:lnTo>
                <a:lnTo>
                  <a:pt x="3350006" y="21907"/>
                </a:lnTo>
                <a:lnTo>
                  <a:pt x="3308858" y="0"/>
                </a:lnTo>
                <a:lnTo>
                  <a:pt x="3305175" y="12192"/>
                </a:lnTo>
                <a:lnTo>
                  <a:pt x="3322078" y="20967"/>
                </a:lnTo>
                <a:lnTo>
                  <a:pt x="3336798" y="33743"/>
                </a:lnTo>
                <a:lnTo>
                  <a:pt x="3359658" y="71374"/>
                </a:lnTo>
                <a:lnTo>
                  <a:pt x="3373590" y="122351"/>
                </a:lnTo>
                <a:lnTo>
                  <a:pt x="3378200" y="184277"/>
                </a:lnTo>
                <a:lnTo>
                  <a:pt x="3377044" y="216547"/>
                </a:lnTo>
                <a:lnTo>
                  <a:pt x="3367798" y="272935"/>
                </a:lnTo>
                <a:lnTo>
                  <a:pt x="3349320" y="317754"/>
                </a:lnTo>
                <a:lnTo>
                  <a:pt x="3322078" y="347230"/>
                </a:lnTo>
                <a:lnTo>
                  <a:pt x="3305175" y="355981"/>
                </a:lnTo>
                <a:lnTo>
                  <a:pt x="3308858" y="368173"/>
                </a:lnTo>
                <a:lnTo>
                  <a:pt x="3350006" y="346265"/>
                </a:lnTo>
                <a:lnTo>
                  <a:pt x="3380486" y="304927"/>
                </a:lnTo>
                <a:lnTo>
                  <a:pt x="3399345" y="249212"/>
                </a:lnTo>
                <a:lnTo>
                  <a:pt x="3404057" y="217855"/>
                </a:lnTo>
                <a:lnTo>
                  <a:pt x="3405632" y="184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132066" y="2510408"/>
            <a:ext cx="45720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">
                <a:latin typeface="Cambria Math"/>
                <a:cs typeface="Cambria Math"/>
              </a:rPr>
              <a:t>𝒌</a:t>
            </a:r>
            <a:r>
              <a:rPr dirty="0" sz="1750" spc="-40">
                <a:latin typeface="Cambria Math"/>
                <a:cs typeface="Cambria Math"/>
              </a:rPr>
              <a:t>=</a:t>
            </a:r>
            <a:r>
              <a:rPr dirty="0" sz="1750">
                <a:latin typeface="Cambria Math"/>
                <a:cs typeface="Cambria Math"/>
              </a:rPr>
              <a:t>𝟎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838185" y="2441448"/>
            <a:ext cx="575945" cy="282575"/>
          </a:xfrm>
          <a:custGeom>
            <a:avLst/>
            <a:gdLst/>
            <a:ahLst/>
            <a:cxnLst/>
            <a:rect l="l" t="t" r="r" b="b"/>
            <a:pathLst>
              <a:path w="575945" h="282575">
                <a:moveTo>
                  <a:pt x="485775" y="0"/>
                </a:moveTo>
                <a:lnTo>
                  <a:pt x="481711" y="11429"/>
                </a:lnTo>
                <a:lnTo>
                  <a:pt x="498074" y="18522"/>
                </a:lnTo>
                <a:lnTo>
                  <a:pt x="512127" y="28352"/>
                </a:lnTo>
                <a:lnTo>
                  <a:pt x="540660" y="73852"/>
                </a:lnTo>
                <a:lnTo>
                  <a:pt x="548991" y="115623"/>
                </a:lnTo>
                <a:lnTo>
                  <a:pt x="550037" y="139700"/>
                </a:lnTo>
                <a:lnTo>
                  <a:pt x="548989" y="164635"/>
                </a:lnTo>
                <a:lnTo>
                  <a:pt x="540607" y="207601"/>
                </a:lnTo>
                <a:lnTo>
                  <a:pt x="512127" y="253857"/>
                </a:lnTo>
                <a:lnTo>
                  <a:pt x="482219" y="270890"/>
                </a:lnTo>
                <a:lnTo>
                  <a:pt x="485775" y="282321"/>
                </a:lnTo>
                <a:lnTo>
                  <a:pt x="524271" y="264255"/>
                </a:lnTo>
                <a:lnTo>
                  <a:pt x="552577" y="233044"/>
                </a:lnTo>
                <a:lnTo>
                  <a:pt x="570007" y="191135"/>
                </a:lnTo>
                <a:lnTo>
                  <a:pt x="575818" y="141224"/>
                </a:lnTo>
                <a:lnTo>
                  <a:pt x="574363" y="115341"/>
                </a:lnTo>
                <a:lnTo>
                  <a:pt x="562691" y="69482"/>
                </a:lnTo>
                <a:lnTo>
                  <a:pt x="539567" y="32146"/>
                </a:lnTo>
                <a:lnTo>
                  <a:pt x="506229" y="7381"/>
                </a:lnTo>
                <a:lnTo>
                  <a:pt x="485775" y="0"/>
                </a:lnTo>
                <a:close/>
              </a:path>
              <a:path w="575945" h="282575">
                <a:moveTo>
                  <a:pt x="89916" y="0"/>
                </a:moveTo>
                <a:lnTo>
                  <a:pt x="51530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8471027" y="2240660"/>
            <a:ext cx="6851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>
                <a:latin typeface="Cambria Math"/>
                <a:cs typeface="Cambria Math"/>
              </a:rPr>
              <a:t>·</a:t>
            </a:r>
            <a:r>
              <a:rPr dirty="0" baseline="-20833" sz="3600" spc="-89">
                <a:latin typeface="Cambria Math"/>
                <a:cs typeface="Cambria Math"/>
              </a:rPr>
              <a:t> </a:t>
            </a:r>
            <a:r>
              <a:rPr dirty="0" baseline="-20833" sz="3600" spc="-22">
                <a:latin typeface="Cambria Math"/>
                <a:cs typeface="Cambria Math"/>
              </a:rPr>
              <a:t>𝒛</a:t>
            </a:r>
            <a:r>
              <a:rPr dirty="0" sz="1750" spc="-15">
                <a:latin typeface="Cambria Math"/>
                <a:cs typeface="Cambria Math"/>
              </a:rPr>
              <a:t>−𝒌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5686" y="2293508"/>
            <a:ext cx="8029575" cy="803910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560"/>
              </a:spcBef>
              <a:buFont typeface="Arial"/>
              <a:buChar char="•"/>
              <a:tabLst>
                <a:tab pos="279400" algn="l"/>
                <a:tab pos="4845685" algn="l"/>
                <a:tab pos="5608955" algn="l"/>
                <a:tab pos="6297930" algn="l"/>
                <a:tab pos="7602855" algn="l"/>
              </a:tabLst>
            </a:pPr>
            <a:r>
              <a:rPr dirty="0" u="sng" sz="24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Adelanto</a:t>
            </a:r>
            <a:r>
              <a:rPr dirty="0" u="sng" sz="2400" spc="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b="1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</a:t>
            </a:r>
            <a:r>
              <a:rPr dirty="0" u="sng" sz="2400" spc="-10" b="1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muestras:</a:t>
            </a:r>
            <a:r>
              <a:rPr dirty="0" sz="2400" spc="10" b="1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𝒁</a:t>
            </a:r>
            <a:r>
              <a:rPr dirty="0" sz="2400" spc="3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</a:t>
            </a:r>
            <a:r>
              <a:rPr dirty="0" sz="2400" spc="45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𝒕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𝒏𝑻	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𝒛</a:t>
            </a:r>
            <a:r>
              <a:rPr dirty="0" baseline="28571" sz="2625" spc="-7">
                <a:latin typeface="Cambria Math"/>
                <a:cs typeface="Cambria Math"/>
              </a:rPr>
              <a:t>𝒏	</a:t>
            </a:r>
            <a:r>
              <a:rPr dirty="0" sz="2400">
                <a:latin typeface="Cambria Math"/>
                <a:cs typeface="Cambria Math"/>
              </a:rPr>
              <a:t>𝑿</a:t>
            </a:r>
            <a:r>
              <a:rPr dirty="0" sz="2400" spc="4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𝒛	−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baseline="2314" sz="3600" spc="104">
                <a:latin typeface="Cambria Math"/>
                <a:cs typeface="Cambria Math"/>
              </a:rPr>
              <a:t>σ</a:t>
            </a:r>
            <a:r>
              <a:rPr dirty="0" baseline="31746" sz="2625" spc="104">
                <a:solidFill>
                  <a:srgbClr val="C00000"/>
                </a:solidFill>
                <a:latin typeface="Cambria Math"/>
                <a:cs typeface="Cambria Math"/>
              </a:rPr>
              <a:t>𝒏−𝟏</a:t>
            </a:r>
            <a:r>
              <a:rPr dirty="0" baseline="31746" sz="2625" spc="2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	</a:t>
            </a:r>
            <a:r>
              <a:rPr dirty="0" sz="2400" spc="-5">
                <a:latin typeface="Cambria Math"/>
                <a:cs typeface="Cambria Math"/>
              </a:rPr>
              <a:t>𝒌𝑻</a:t>
            </a:r>
            <a:endParaRPr sz="2400">
              <a:latin typeface="Cambria Math"/>
              <a:cs typeface="Cambria Math"/>
            </a:endParaRPr>
          </a:p>
          <a:p>
            <a:pPr lvl="1" marL="736600" indent="-323215">
              <a:lnSpc>
                <a:spcPct val="100000"/>
              </a:lnSpc>
              <a:spcBef>
                <a:spcPts val="385"/>
              </a:spcBef>
              <a:buFont typeface="Wingdings"/>
              <a:buChar char=""/>
              <a:tabLst>
                <a:tab pos="736600" algn="l"/>
              </a:tabLst>
            </a:pPr>
            <a:r>
              <a:rPr dirty="0" sz="2000" spc="-5">
                <a:latin typeface="Calibri"/>
                <a:cs typeface="Calibri"/>
              </a:rPr>
              <a:t>Demo</a:t>
            </a:r>
            <a:r>
              <a:rPr dirty="0" sz="2000" spc="-4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retardo: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28915" y="319150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42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422" y="236220"/>
                </a:lnTo>
                <a:lnTo>
                  <a:pt x="55422" y="227330"/>
                </a:lnTo>
                <a:lnTo>
                  <a:pt x="20624" y="227330"/>
                </a:lnTo>
                <a:lnTo>
                  <a:pt x="20624" y="8890"/>
                </a:lnTo>
                <a:lnTo>
                  <a:pt x="55422" y="8890"/>
                </a:lnTo>
                <a:lnTo>
                  <a:pt x="55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254594" y="3191509"/>
            <a:ext cx="962025" cy="236220"/>
          </a:xfrm>
          <a:custGeom>
            <a:avLst/>
            <a:gdLst/>
            <a:ahLst/>
            <a:cxnLst/>
            <a:rect l="l" t="t" r="r" b="b"/>
            <a:pathLst>
              <a:path w="962025" h="236220">
                <a:moveTo>
                  <a:pt x="78524" y="9779"/>
                </a:moveTo>
                <a:lnTo>
                  <a:pt x="75222" y="127"/>
                </a:lnTo>
                <a:lnTo>
                  <a:pt x="58089" y="6350"/>
                </a:lnTo>
                <a:lnTo>
                  <a:pt x="43103" y="15303"/>
                </a:lnTo>
                <a:lnTo>
                  <a:pt x="10947" y="58204"/>
                </a:lnTo>
                <a:lnTo>
                  <a:pt x="1206" y="96520"/>
                </a:lnTo>
                <a:lnTo>
                  <a:pt x="0" y="118110"/>
                </a:lnTo>
                <a:lnTo>
                  <a:pt x="1206" y="139763"/>
                </a:lnTo>
                <a:lnTo>
                  <a:pt x="10883" y="178054"/>
                </a:lnTo>
                <a:lnTo>
                  <a:pt x="43040" y="220814"/>
                </a:lnTo>
                <a:lnTo>
                  <a:pt x="75222" y="235966"/>
                </a:lnTo>
                <a:lnTo>
                  <a:pt x="78143" y="226314"/>
                </a:lnTo>
                <a:lnTo>
                  <a:pt x="64731" y="220395"/>
                </a:lnTo>
                <a:lnTo>
                  <a:pt x="53136" y="212128"/>
                </a:lnTo>
                <a:lnTo>
                  <a:pt x="29375" y="173545"/>
                </a:lnTo>
                <a:lnTo>
                  <a:pt x="21501" y="116840"/>
                </a:lnTo>
                <a:lnTo>
                  <a:pt x="22377" y="96774"/>
                </a:lnTo>
                <a:lnTo>
                  <a:pt x="35471" y="47117"/>
                </a:lnTo>
                <a:lnTo>
                  <a:pt x="64897" y="15684"/>
                </a:lnTo>
                <a:lnTo>
                  <a:pt x="78524" y="9779"/>
                </a:lnTo>
                <a:close/>
              </a:path>
              <a:path w="962025" h="236220">
                <a:moveTo>
                  <a:pt x="879259" y="118110"/>
                </a:moveTo>
                <a:lnTo>
                  <a:pt x="874395" y="76542"/>
                </a:lnTo>
                <a:lnTo>
                  <a:pt x="849058" y="27025"/>
                </a:lnTo>
                <a:lnTo>
                  <a:pt x="804075" y="127"/>
                </a:lnTo>
                <a:lnTo>
                  <a:pt x="800773" y="9779"/>
                </a:lnTo>
                <a:lnTo>
                  <a:pt x="814387" y="15684"/>
                </a:lnTo>
                <a:lnTo>
                  <a:pt x="826096" y="23876"/>
                </a:lnTo>
                <a:lnTo>
                  <a:pt x="849909" y="61912"/>
                </a:lnTo>
                <a:lnTo>
                  <a:pt x="857796" y="116840"/>
                </a:lnTo>
                <a:lnTo>
                  <a:pt x="856907" y="137680"/>
                </a:lnTo>
                <a:lnTo>
                  <a:pt x="843826" y="188595"/>
                </a:lnTo>
                <a:lnTo>
                  <a:pt x="814527" y="220395"/>
                </a:lnTo>
                <a:lnTo>
                  <a:pt x="801154" y="226314"/>
                </a:lnTo>
                <a:lnTo>
                  <a:pt x="804075" y="235966"/>
                </a:lnTo>
                <a:lnTo>
                  <a:pt x="849160" y="209130"/>
                </a:lnTo>
                <a:lnTo>
                  <a:pt x="874407" y="159740"/>
                </a:lnTo>
                <a:lnTo>
                  <a:pt x="878039" y="139763"/>
                </a:lnTo>
                <a:lnTo>
                  <a:pt x="879259" y="118110"/>
                </a:lnTo>
                <a:close/>
              </a:path>
              <a:path w="962025" h="236220">
                <a:moveTo>
                  <a:pt x="961936" y="0"/>
                </a:moveTo>
                <a:lnTo>
                  <a:pt x="906564" y="0"/>
                </a:lnTo>
                <a:lnTo>
                  <a:pt x="906564" y="8890"/>
                </a:lnTo>
                <a:lnTo>
                  <a:pt x="941362" y="8890"/>
                </a:lnTo>
                <a:lnTo>
                  <a:pt x="941362" y="227330"/>
                </a:lnTo>
                <a:lnTo>
                  <a:pt x="906564" y="227330"/>
                </a:lnTo>
                <a:lnTo>
                  <a:pt x="906564" y="236220"/>
                </a:lnTo>
                <a:lnTo>
                  <a:pt x="961936" y="236220"/>
                </a:lnTo>
                <a:lnTo>
                  <a:pt x="961936" y="227330"/>
                </a:lnTo>
                <a:lnTo>
                  <a:pt x="961936" y="8890"/>
                </a:lnTo>
                <a:lnTo>
                  <a:pt x="9619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805586" y="3115132"/>
            <a:ext cx="217233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1508760" algn="l"/>
              </a:tabLst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𝑛𝑇	=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baseline="2777" sz="3000" spc="284">
                <a:latin typeface="Cambria Math"/>
                <a:cs typeface="Cambria Math"/>
              </a:rPr>
              <a:t>σ</a:t>
            </a:r>
            <a:r>
              <a:rPr dirty="0" baseline="30651" sz="2175" spc="284">
                <a:latin typeface="Cambria Math"/>
                <a:cs typeface="Cambria Math"/>
              </a:rPr>
              <a:t>∞</a:t>
            </a:r>
            <a:endParaRPr baseline="30651" sz="2175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324225" y="3191636"/>
            <a:ext cx="1068705" cy="236220"/>
          </a:xfrm>
          <a:custGeom>
            <a:avLst/>
            <a:gdLst/>
            <a:ahLst/>
            <a:cxnLst/>
            <a:rect l="l" t="t" r="r" b="b"/>
            <a:pathLst>
              <a:path w="1068704" h="236220">
                <a:moveTo>
                  <a:pt x="993013" y="0"/>
                </a:moveTo>
                <a:lnTo>
                  <a:pt x="989711" y="9651"/>
                </a:lnTo>
                <a:lnTo>
                  <a:pt x="1003331" y="15557"/>
                </a:lnTo>
                <a:lnTo>
                  <a:pt x="1015047" y="23749"/>
                </a:lnTo>
                <a:lnTo>
                  <a:pt x="1038858" y="61777"/>
                </a:lnTo>
                <a:lnTo>
                  <a:pt x="1046734" y="116712"/>
                </a:lnTo>
                <a:lnTo>
                  <a:pt x="1045854" y="137550"/>
                </a:lnTo>
                <a:lnTo>
                  <a:pt x="1032763" y="188467"/>
                </a:lnTo>
                <a:lnTo>
                  <a:pt x="1003474" y="220257"/>
                </a:lnTo>
                <a:lnTo>
                  <a:pt x="990091" y="226187"/>
                </a:lnTo>
                <a:lnTo>
                  <a:pt x="993013" y="235838"/>
                </a:lnTo>
                <a:lnTo>
                  <a:pt x="1038107" y="208996"/>
                </a:lnTo>
                <a:lnTo>
                  <a:pt x="1063355" y="159607"/>
                </a:lnTo>
                <a:lnTo>
                  <a:pt x="1068197" y="117983"/>
                </a:lnTo>
                <a:lnTo>
                  <a:pt x="1066982" y="96391"/>
                </a:lnTo>
                <a:lnTo>
                  <a:pt x="1057267" y="58064"/>
                </a:lnTo>
                <a:lnTo>
                  <a:pt x="1025128" y="15176"/>
                </a:lnTo>
                <a:lnTo>
                  <a:pt x="1010136" y="6219"/>
                </a:lnTo>
                <a:lnTo>
                  <a:pt x="993013" y="0"/>
                </a:lnTo>
                <a:close/>
              </a:path>
              <a:path w="1068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742438" y="3243148"/>
            <a:ext cx="358711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213100" algn="l"/>
              </a:tabLst>
            </a:pPr>
            <a:r>
              <a:rPr dirty="0" sz="1450" spc="20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5">
                <a:latin typeface="Cambria Math"/>
                <a:cs typeface="Cambria Math"/>
              </a:rPr>
              <a:t>0</a:t>
            </a:r>
            <a:r>
              <a:rPr dirty="0" sz="1450">
                <a:latin typeface="Cambria Math"/>
                <a:cs typeface="Cambria Math"/>
              </a:rPr>
              <a:t>	</a:t>
            </a:r>
            <a:r>
              <a:rPr dirty="0" sz="1450" spc="19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5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23101" y="3191636"/>
            <a:ext cx="1069975" cy="236220"/>
          </a:xfrm>
          <a:custGeom>
            <a:avLst/>
            <a:gdLst/>
            <a:ahLst/>
            <a:cxnLst/>
            <a:rect l="l" t="t" r="r" b="b"/>
            <a:pathLst>
              <a:path w="1069975" h="236220">
                <a:moveTo>
                  <a:pt x="994537" y="0"/>
                </a:moveTo>
                <a:lnTo>
                  <a:pt x="991234" y="9651"/>
                </a:lnTo>
                <a:lnTo>
                  <a:pt x="1004855" y="15557"/>
                </a:lnTo>
                <a:lnTo>
                  <a:pt x="1016571" y="23749"/>
                </a:lnTo>
                <a:lnTo>
                  <a:pt x="1040382" y="61777"/>
                </a:lnTo>
                <a:lnTo>
                  <a:pt x="1048257" y="116712"/>
                </a:lnTo>
                <a:lnTo>
                  <a:pt x="1047378" y="137550"/>
                </a:lnTo>
                <a:lnTo>
                  <a:pt x="1034288" y="188467"/>
                </a:lnTo>
                <a:lnTo>
                  <a:pt x="1004998" y="220257"/>
                </a:lnTo>
                <a:lnTo>
                  <a:pt x="991616" y="226187"/>
                </a:lnTo>
                <a:lnTo>
                  <a:pt x="994537" y="235838"/>
                </a:lnTo>
                <a:lnTo>
                  <a:pt x="1039631" y="208996"/>
                </a:lnTo>
                <a:lnTo>
                  <a:pt x="1064879" y="159607"/>
                </a:lnTo>
                <a:lnTo>
                  <a:pt x="1069721" y="117983"/>
                </a:lnTo>
                <a:lnTo>
                  <a:pt x="1068506" y="96391"/>
                </a:lnTo>
                <a:lnTo>
                  <a:pt x="1058791" y="58064"/>
                </a:lnTo>
                <a:lnTo>
                  <a:pt x="1026652" y="15176"/>
                </a:lnTo>
                <a:lnTo>
                  <a:pt x="1011660" y="6219"/>
                </a:lnTo>
                <a:lnTo>
                  <a:pt x="994537" y="0"/>
                </a:lnTo>
                <a:close/>
              </a:path>
              <a:path w="1069975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146298" y="3115132"/>
            <a:ext cx="43719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13100" algn="l"/>
              </a:tabLst>
            </a:pP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𝑘𝑇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𝑛𝑇	𝑥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𝑘𝑇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266046" y="3235528"/>
            <a:ext cx="59499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204">
                <a:latin typeface="Cambria Math"/>
                <a:cs typeface="Cambria Math"/>
              </a:rPr>
              <a:t>𝑚</a:t>
            </a:r>
            <a:r>
              <a:rPr dirty="0" sz="1450" spc="-20">
                <a:latin typeface="Cambria Math"/>
                <a:cs typeface="Cambria Math"/>
              </a:rPr>
              <a:t>=−</a:t>
            </a:r>
            <a:r>
              <a:rPr dirty="0" sz="1450" spc="204">
                <a:latin typeface="Cambria Math"/>
                <a:cs typeface="Cambria Math"/>
              </a:rPr>
              <a:t>𝑛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20615" y="3022168"/>
            <a:ext cx="508127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3249295" algn="l"/>
              </a:tabLst>
            </a:pPr>
            <a:r>
              <a:rPr dirty="0" baseline="-20833" sz="3000">
                <a:latin typeface="Cambria Math"/>
                <a:cs typeface="Cambria Math"/>
              </a:rPr>
              <a:t>· </a:t>
            </a:r>
            <a:r>
              <a:rPr dirty="0" baseline="-20833" sz="3000" spc="82">
                <a:latin typeface="Cambria Math"/>
                <a:cs typeface="Cambria Math"/>
              </a:rPr>
              <a:t>𝑧</a:t>
            </a:r>
            <a:r>
              <a:rPr dirty="0" sz="1450" spc="55">
                <a:latin typeface="Cambria Math"/>
                <a:cs typeface="Cambria Math"/>
              </a:rPr>
              <a:t>−𝑘</a:t>
            </a:r>
            <a:r>
              <a:rPr dirty="0" sz="1450" spc="360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=</a:t>
            </a:r>
            <a:r>
              <a:rPr dirty="0" baseline="-20833" sz="3000" spc="165">
                <a:latin typeface="Cambria Math"/>
                <a:cs typeface="Cambria Math"/>
              </a:rPr>
              <a:t> </a:t>
            </a:r>
            <a:r>
              <a:rPr dirty="0" baseline="-20833" sz="3000" spc="97">
                <a:latin typeface="Cambria Math"/>
                <a:cs typeface="Cambria Math"/>
              </a:rPr>
              <a:t>𝑧</a:t>
            </a:r>
            <a:r>
              <a:rPr dirty="0" sz="1450" spc="65">
                <a:latin typeface="Cambria Math"/>
                <a:cs typeface="Cambria Math"/>
              </a:rPr>
              <a:t>−𝑛</a:t>
            </a:r>
            <a:r>
              <a:rPr dirty="0" sz="1450" spc="110">
                <a:latin typeface="Cambria Math"/>
                <a:cs typeface="Cambria Math"/>
              </a:rPr>
              <a:t> </a:t>
            </a:r>
            <a:r>
              <a:rPr dirty="0" baseline="-18055" sz="3000" spc="284">
                <a:latin typeface="Cambria Math"/>
                <a:cs typeface="Cambria Math"/>
              </a:rPr>
              <a:t>σ</a:t>
            </a:r>
            <a:r>
              <a:rPr dirty="0" baseline="1915" sz="2175" spc="284">
                <a:latin typeface="Cambria Math"/>
                <a:cs typeface="Cambria Math"/>
              </a:rPr>
              <a:t>∞	</a:t>
            </a:r>
            <a:r>
              <a:rPr dirty="0" baseline="-20833" sz="3000">
                <a:latin typeface="Cambria Math"/>
                <a:cs typeface="Cambria Math"/>
              </a:rPr>
              <a:t>·</a:t>
            </a:r>
            <a:r>
              <a:rPr dirty="0" baseline="-20833" sz="3000" spc="-22">
                <a:latin typeface="Cambria Math"/>
                <a:cs typeface="Cambria Math"/>
              </a:rPr>
              <a:t> </a:t>
            </a:r>
            <a:r>
              <a:rPr dirty="0" baseline="-20833" sz="3000" spc="112">
                <a:latin typeface="Cambria Math"/>
                <a:cs typeface="Cambria Math"/>
              </a:rPr>
              <a:t>𝑧</a:t>
            </a:r>
            <a:r>
              <a:rPr dirty="0" sz="1450" spc="75">
                <a:latin typeface="Cambria Math"/>
                <a:cs typeface="Cambria Math"/>
              </a:rPr>
              <a:t>𝑛−𝑘</a:t>
            </a:r>
            <a:r>
              <a:rPr dirty="0" sz="1450" spc="33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=</a:t>
            </a:r>
            <a:r>
              <a:rPr dirty="0" baseline="-20833" sz="3000" spc="142">
                <a:latin typeface="Cambria Math"/>
                <a:cs typeface="Cambria Math"/>
              </a:rPr>
              <a:t> </a:t>
            </a:r>
            <a:r>
              <a:rPr dirty="0" baseline="-20833" sz="3000" spc="97">
                <a:latin typeface="Cambria Math"/>
                <a:cs typeface="Cambria Math"/>
              </a:rPr>
              <a:t>𝑧</a:t>
            </a:r>
            <a:r>
              <a:rPr dirty="0" sz="1450" spc="65">
                <a:latin typeface="Cambria Math"/>
                <a:cs typeface="Cambria Math"/>
              </a:rPr>
              <a:t>−𝑛</a:t>
            </a:r>
            <a:r>
              <a:rPr dirty="0" sz="1450" spc="90">
                <a:latin typeface="Cambria Math"/>
                <a:cs typeface="Cambria Math"/>
              </a:rPr>
              <a:t> </a:t>
            </a:r>
            <a:r>
              <a:rPr dirty="0" baseline="-18055" sz="3000" spc="284">
                <a:latin typeface="Cambria Math"/>
                <a:cs typeface="Cambria Math"/>
              </a:rPr>
              <a:t>σ</a:t>
            </a:r>
            <a:r>
              <a:rPr dirty="0" sz="1450" spc="190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055732" y="3191636"/>
            <a:ext cx="536575" cy="236220"/>
          </a:xfrm>
          <a:custGeom>
            <a:avLst/>
            <a:gdLst/>
            <a:ahLst/>
            <a:cxnLst/>
            <a:rect l="l" t="t" r="r" b="b"/>
            <a:pathLst>
              <a:path w="536575" h="236220">
                <a:moveTo>
                  <a:pt x="461137" y="0"/>
                </a:moveTo>
                <a:lnTo>
                  <a:pt x="457835" y="9651"/>
                </a:lnTo>
                <a:lnTo>
                  <a:pt x="471455" y="15557"/>
                </a:lnTo>
                <a:lnTo>
                  <a:pt x="483171" y="23749"/>
                </a:lnTo>
                <a:lnTo>
                  <a:pt x="506982" y="61777"/>
                </a:lnTo>
                <a:lnTo>
                  <a:pt x="514858" y="116712"/>
                </a:lnTo>
                <a:lnTo>
                  <a:pt x="513978" y="137550"/>
                </a:lnTo>
                <a:lnTo>
                  <a:pt x="500888" y="188467"/>
                </a:lnTo>
                <a:lnTo>
                  <a:pt x="471598" y="220257"/>
                </a:lnTo>
                <a:lnTo>
                  <a:pt x="458216" y="226187"/>
                </a:lnTo>
                <a:lnTo>
                  <a:pt x="461137" y="235838"/>
                </a:lnTo>
                <a:lnTo>
                  <a:pt x="506231" y="208996"/>
                </a:lnTo>
                <a:lnTo>
                  <a:pt x="531479" y="159607"/>
                </a:lnTo>
                <a:lnTo>
                  <a:pt x="536321" y="117983"/>
                </a:lnTo>
                <a:lnTo>
                  <a:pt x="535106" y="96391"/>
                </a:lnTo>
                <a:lnTo>
                  <a:pt x="525391" y="58064"/>
                </a:lnTo>
                <a:lnTo>
                  <a:pt x="493252" y="15176"/>
                </a:lnTo>
                <a:lnTo>
                  <a:pt x="478260" y="6219"/>
                </a:lnTo>
                <a:lnTo>
                  <a:pt x="461137" y="0"/>
                </a:lnTo>
                <a:close/>
              </a:path>
              <a:path w="536575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9853294" y="3115132"/>
            <a:ext cx="150431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816610" algn="l"/>
              </a:tabLst>
            </a:pP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𝑚𝑇	·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 spc="80">
                <a:latin typeface="Cambria Math"/>
                <a:cs typeface="Cambria Math"/>
              </a:rPr>
              <a:t>𝑧</a:t>
            </a:r>
            <a:r>
              <a:rPr dirty="0" baseline="28735" sz="2175" spc="120">
                <a:latin typeface="Cambria Math"/>
                <a:cs typeface="Cambria Math"/>
              </a:rPr>
              <a:t>−𝑚</a:t>
            </a:r>
            <a:r>
              <a:rPr dirty="0" sz="2000" spc="80">
                <a:latin typeface="Calibri"/>
                <a:cs typeface="Calibri"/>
              </a:rPr>
              <a:t>,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25053" y="3464433"/>
            <a:ext cx="536575" cy="236220"/>
          </a:xfrm>
          <a:custGeom>
            <a:avLst/>
            <a:gdLst/>
            <a:ahLst/>
            <a:cxnLst/>
            <a:rect l="l" t="t" r="r" b="b"/>
            <a:pathLst>
              <a:path w="536575" h="236220">
                <a:moveTo>
                  <a:pt x="461137" y="0"/>
                </a:moveTo>
                <a:lnTo>
                  <a:pt x="457835" y="9651"/>
                </a:lnTo>
                <a:lnTo>
                  <a:pt x="471455" y="15557"/>
                </a:lnTo>
                <a:lnTo>
                  <a:pt x="483171" y="23749"/>
                </a:lnTo>
                <a:lnTo>
                  <a:pt x="506982" y="61777"/>
                </a:lnTo>
                <a:lnTo>
                  <a:pt x="514857" y="116712"/>
                </a:lnTo>
                <a:lnTo>
                  <a:pt x="513978" y="137550"/>
                </a:lnTo>
                <a:lnTo>
                  <a:pt x="500888" y="188467"/>
                </a:lnTo>
                <a:lnTo>
                  <a:pt x="471598" y="220257"/>
                </a:lnTo>
                <a:lnTo>
                  <a:pt x="458216" y="226186"/>
                </a:lnTo>
                <a:lnTo>
                  <a:pt x="461137" y="235838"/>
                </a:lnTo>
                <a:lnTo>
                  <a:pt x="506231" y="208996"/>
                </a:lnTo>
                <a:lnTo>
                  <a:pt x="531479" y="159607"/>
                </a:lnTo>
                <a:lnTo>
                  <a:pt x="536321" y="117982"/>
                </a:lnTo>
                <a:lnTo>
                  <a:pt x="535106" y="96391"/>
                </a:lnTo>
                <a:lnTo>
                  <a:pt x="525391" y="58064"/>
                </a:lnTo>
                <a:lnTo>
                  <a:pt x="493252" y="15176"/>
                </a:lnTo>
                <a:lnTo>
                  <a:pt x="478260" y="6219"/>
                </a:lnTo>
                <a:lnTo>
                  <a:pt x="461137" y="0"/>
                </a:lnTo>
                <a:close/>
              </a:path>
              <a:path w="536575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830986" y="3388614"/>
            <a:ext cx="805624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𝑚</a:t>
            </a:r>
            <a:r>
              <a:rPr dirty="0" sz="2000" spc="1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10">
                <a:latin typeface="Cambria Math"/>
                <a:cs typeface="Cambria Math"/>
              </a:rPr>
              <a:t>𝑛</a:t>
            </a:r>
            <a:r>
              <a:rPr dirty="0" sz="2000" spc="10">
                <a:latin typeface="Calibri"/>
                <a:cs typeface="Calibri"/>
              </a:rPr>
              <a:t>.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Dado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-5">
                <a:latin typeface="Calibri"/>
                <a:cs typeface="Calibri"/>
              </a:rPr>
              <a:t> por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definición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definida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semipositiva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𝑚𝑇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040494" y="3388614"/>
            <a:ext cx="212344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50875" algn="l"/>
              </a:tabLst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0,	</a:t>
            </a:r>
            <a:r>
              <a:rPr dirty="0" sz="2000">
                <a:latin typeface="Cambria Math"/>
                <a:cs typeface="Cambria Math"/>
              </a:rPr>
              <a:t>∀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𝑚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&lt;</a:t>
            </a:r>
            <a:r>
              <a:rPr dirty="0" sz="2000" spc="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</a:t>
            </a:r>
            <a:r>
              <a:rPr dirty="0" sz="2000">
                <a:latin typeface="Calibri"/>
                <a:cs typeface="Calibri"/>
              </a:rPr>
              <a:t>),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30986" y="3662934"/>
            <a:ext cx="360552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20">
                <a:latin typeface="Calibri"/>
                <a:cs typeface="Calibri"/>
              </a:rPr>
              <a:t>tanto,</a:t>
            </a:r>
            <a:r>
              <a:rPr dirty="0" sz="2000" spc="-5">
                <a:latin typeface="Calibri"/>
                <a:cs typeface="Calibri"/>
              </a:rPr>
              <a:t> se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acotar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desde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m</a:t>
            </a:r>
            <a:r>
              <a:rPr dirty="0" sz="2000" spc="-5">
                <a:latin typeface="Calibri"/>
                <a:cs typeface="Calibri"/>
              </a:rPr>
              <a:t>=0: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48381" y="4222750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51835" y="4222750"/>
            <a:ext cx="868044" cy="213995"/>
          </a:xfrm>
          <a:custGeom>
            <a:avLst/>
            <a:gdLst/>
            <a:ahLst/>
            <a:cxnLst/>
            <a:rect l="l" t="t" r="r" b="b"/>
            <a:pathLst>
              <a:path w="868045" h="213995">
                <a:moveTo>
                  <a:pt x="70485" y="10795"/>
                </a:moveTo>
                <a:lnTo>
                  <a:pt x="67564" y="2159"/>
                </a:lnTo>
                <a:lnTo>
                  <a:pt x="52146" y="7708"/>
                </a:lnTo>
                <a:lnTo>
                  <a:pt x="38658" y="15773"/>
                </a:lnTo>
                <a:lnTo>
                  <a:pt x="9804" y="54330"/>
                </a:lnTo>
                <a:lnTo>
                  <a:pt x="0" y="108077"/>
                </a:lnTo>
                <a:lnTo>
                  <a:pt x="1066" y="127584"/>
                </a:lnTo>
                <a:lnTo>
                  <a:pt x="17399" y="176911"/>
                </a:lnTo>
                <a:lnTo>
                  <a:pt x="52133" y="208457"/>
                </a:lnTo>
                <a:lnTo>
                  <a:pt x="67564" y="213995"/>
                </a:lnTo>
                <a:lnTo>
                  <a:pt x="70218" y="205359"/>
                </a:lnTo>
                <a:lnTo>
                  <a:pt x="58127" y="200025"/>
                </a:lnTo>
                <a:lnTo>
                  <a:pt x="47713" y="192595"/>
                </a:lnTo>
                <a:lnTo>
                  <a:pt x="26365" y="157924"/>
                </a:lnTo>
                <a:lnTo>
                  <a:pt x="19304" y="107061"/>
                </a:lnTo>
                <a:lnTo>
                  <a:pt x="20078" y="89001"/>
                </a:lnTo>
                <a:lnTo>
                  <a:pt x="31877" y="44323"/>
                </a:lnTo>
                <a:lnTo>
                  <a:pt x="58280" y="16116"/>
                </a:lnTo>
                <a:lnTo>
                  <a:pt x="70485" y="10795"/>
                </a:lnTo>
                <a:close/>
              </a:path>
              <a:path w="868045" h="213995">
                <a:moveTo>
                  <a:pt x="790702" y="108077"/>
                </a:moveTo>
                <a:lnTo>
                  <a:pt x="780948" y="54330"/>
                </a:lnTo>
                <a:lnTo>
                  <a:pt x="752043" y="15773"/>
                </a:lnTo>
                <a:lnTo>
                  <a:pt x="723265" y="2159"/>
                </a:lnTo>
                <a:lnTo>
                  <a:pt x="720217" y="10795"/>
                </a:lnTo>
                <a:lnTo>
                  <a:pt x="732472" y="16116"/>
                </a:lnTo>
                <a:lnTo>
                  <a:pt x="743000" y="23469"/>
                </a:lnTo>
                <a:lnTo>
                  <a:pt x="764425" y="57619"/>
                </a:lnTo>
                <a:lnTo>
                  <a:pt x="771398" y="107061"/>
                </a:lnTo>
                <a:lnTo>
                  <a:pt x="770610" y="125730"/>
                </a:lnTo>
                <a:lnTo>
                  <a:pt x="758952" y="171450"/>
                </a:lnTo>
                <a:lnTo>
                  <a:pt x="732637" y="200025"/>
                </a:lnTo>
                <a:lnTo>
                  <a:pt x="720598" y="205359"/>
                </a:lnTo>
                <a:lnTo>
                  <a:pt x="723265" y="213995"/>
                </a:lnTo>
                <a:lnTo>
                  <a:pt x="763651" y="189890"/>
                </a:lnTo>
                <a:lnTo>
                  <a:pt x="786384" y="145542"/>
                </a:lnTo>
                <a:lnTo>
                  <a:pt x="789622" y="127584"/>
                </a:lnTo>
                <a:lnTo>
                  <a:pt x="790702" y="108077"/>
                </a:lnTo>
                <a:close/>
              </a:path>
              <a:path w="868045" h="213995">
                <a:moveTo>
                  <a:pt x="868045" y="0"/>
                </a:moveTo>
                <a:lnTo>
                  <a:pt x="818261" y="0"/>
                </a:lnTo>
                <a:lnTo>
                  <a:pt x="818261" y="8890"/>
                </a:lnTo>
                <a:lnTo>
                  <a:pt x="849503" y="8890"/>
                </a:lnTo>
                <a:lnTo>
                  <a:pt x="849503" y="204470"/>
                </a:lnTo>
                <a:lnTo>
                  <a:pt x="818261" y="204470"/>
                </a:lnTo>
                <a:lnTo>
                  <a:pt x="818261" y="213360"/>
                </a:lnTo>
                <a:lnTo>
                  <a:pt x="868045" y="213360"/>
                </a:lnTo>
                <a:lnTo>
                  <a:pt x="868045" y="204470"/>
                </a:lnTo>
                <a:lnTo>
                  <a:pt x="868045" y="8890"/>
                </a:lnTo>
                <a:lnTo>
                  <a:pt x="8680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2870454" y="4155185"/>
            <a:ext cx="11068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 𝑛𝑇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43347" y="3874770"/>
            <a:ext cx="18034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408295" y="4224909"/>
            <a:ext cx="481330" cy="212090"/>
          </a:xfrm>
          <a:custGeom>
            <a:avLst/>
            <a:gdLst/>
            <a:ahLst/>
            <a:cxnLst/>
            <a:rect l="l" t="t" r="r" b="b"/>
            <a:pathLst>
              <a:path w="481329" h="212089">
                <a:moveTo>
                  <a:pt x="413892" y="0"/>
                </a:moveTo>
                <a:lnTo>
                  <a:pt x="410844" y="8636"/>
                </a:lnTo>
                <a:lnTo>
                  <a:pt x="423112" y="13946"/>
                </a:lnTo>
                <a:lnTo>
                  <a:pt x="433641" y="21304"/>
                </a:lnTo>
                <a:lnTo>
                  <a:pt x="455060" y="55449"/>
                </a:lnTo>
                <a:lnTo>
                  <a:pt x="462025" y="104902"/>
                </a:lnTo>
                <a:lnTo>
                  <a:pt x="461242" y="123571"/>
                </a:lnTo>
                <a:lnTo>
                  <a:pt x="449579" y="169291"/>
                </a:lnTo>
                <a:lnTo>
                  <a:pt x="423273" y="197866"/>
                </a:lnTo>
                <a:lnTo>
                  <a:pt x="411225" y="203200"/>
                </a:lnTo>
                <a:lnTo>
                  <a:pt x="413892" y="211836"/>
                </a:lnTo>
                <a:lnTo>
                  <a:pt x="454290" y="187725"/>
                </a:lnTo>
                <a:lnTo>
                  <a:pt x="477012" y="143383"/>
                </a:lnTo>
                <a:lnTo>
                  <a:pt x="481329" y="105918"/>
                </a:lnTo>
                <a:lnTo>
                  <a:pt x="480254" y="86538"/>
                </a:lnTo>
                <a:lnTo>
                  <a:pt x="463930" y="37211"/>
                </a:lnTo>
                <a:lnTo>
                  <a:pt x="429230" y="5546"/>
                </a:lnTo>
                <a:lnTo>
                  <a:pt x="413892" y="0"/>
                </a:lnTo>
                <a:close/>
              </a:path>
              <a:path w="481329" h="212089">
                <a:moveTo>
                  <a:pt x="67563" y="0"/>
                </a:moveTo>
                <a:lnTo>
                  <a:pt x="27094" y="24163"/>
                </a:lnTo>
                <a:lnTo>
                  <a:pt x="4365" y="68611"/>
                </a:lnTo>
                <a:lnTo>
                  <a:pt x="0" y="105918"/>
                </a:lnTo>
                <a:lnTo>
                  <a:pt x="1075" y="125424"/>
                </a:lnTo>
                <a:lnTo>
                  <a:pt x="17399" y="174752"/>
                </a:lnTo>
                <a:lnTo>
                  <a:pt x="52135" y="206291"/>
                </a:lnTo>
                <a:lnTo>
                  <a:pt x="67563" y="211836"/>
                </a:lnTo>
                <a:lnTo>
                  <a:pt x="70230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2"/>
                </a:lnTo>
                <a:lnTo>
                  <a:pt x="20089" y="86830"/>
                </a:lnTo>
                <a:lnTo>
                  <a:pt x="31876" y="42164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4171188" y="4049805"/>
            <a:ext cx="1678939" cy="684530"/>
          </a:xfrm>
          <a:prstGeom prst="rect">
            <a:avLst/>
          </a:prstGeom>
        </p:spPr>
        <p:txBody>
          <a:bodyPr wrap="square" lIns="0" tIns="1181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930"/>
              </a:spcBef>
            </a:pPr>
            <a:r>
              <a:rPr dirty="0" sz="1800">
                <a:latin typeface="Cambria Math"/>
                <a:cs typeface="Cambria Math"/>
              </a:rPr>
              <a:t>= </a:t>
            </a:r>
            <a:r>
              <a:rPr dirty="0" sz="1800" spc="60">
                <a:latin typeface="Cambria Math"/>
                <a:cs typeface="Cambria Math"/>
              </a:rPr>
              <a:t>𝑧</a:t>
            </a:r>
            <a:r>
              <a:rPr dirty="0" baseline="27777" sz="1950" spc="89">
                <a:latin typeface="Cambria Math"/>
                <a:cs typeface="Cambria Math"/>
              </a:rPr>
              <a:t>−𝑛 </a:t>
            </a:r>
            <a:r>
              <a:rPr dirty="0" sz="1800" spc="1825">
                <a:latin typeface="Cambria Math"/>
                <a:cs typeface="Cambria Math"/>
              </a:rPr>
              <a:t>෍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150">
                <a:latin typeface="Cambria Math"/>
                <a:cs typeface="Cambria Math"/>
              </a:rPr>
              <a:t>𝑚𝑇</a:t>
            </a:r>
            <a:endParaRPr sz="1800">
              <a:latin typeface="Cambria Math"/>
              <a:cs typeface="Cambria Math"/>
            </a:endParaRPr>
          </a:p>
          <a:p>
            <a:pPr algn="ctr" marL="46355">
              <a:lnSpc>
                <a:spcPct val="100000"/>
              </a:lnSpc>
              <a:spcBef>
                <a:spcPts val="630"/>
              </a:spcBef>
            </a:pPr>
            <a:r>
              <a:rPr dirty="0" sz="1300" spc="60">
                <a:latin typeface="Cambria Math"/>
                <a:cs typeface="Cambria Math"/>
              </a:rPr>
              <a:t>𝑚=0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752206" y="4224909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636"/>
                </a:lnTo>
                <a:lnTo>
                  <a:pt x="357580" y="13946"/>
                </a:lnTo>
                <a:lnTo>
                  <a:pt x="368109" y="21304"/>
                </a:lnTo>
                <a:lnTo>
                  <a:pt x="389528" y="55449"/>
                </a:lnTo>
                <a:lnTo>
                  <a:pt x="396494" y="104902"/>
                </a:lnTo>
                <a:lnTo>
                  <a:pt x="395710" y="123571"/>
                </a:lnTo>
                <a:lnTo>
                  <a:pt x="384048" y="169291"/>
                </a:lnTo>
                <a:lnTo>
                  <a:pt x="357741" y="197866"/>
                </a:lnTo>
                <a:lnTo>
                  <a:pt x="345694" y="203200"/>
                </a:lnTo>
                <a:lnTo>
                  <a:pt x="348361" y="211836"/>
                </a:lnTo>
                <a:lnTo>
                  <a:pt x="388758" y="187725"/>
                </a:lnTo>
                <a:lnTo>
                  <a:pt x="411480" y="143383"/>
                </a:lnTo>
                <a:lnTo>
                  <a:pt x="415798" y="105918"/>
                </a:lnTo>
                <a:lnTo>
                  <a:pt x="414722" y="86538"/>
                </a:lnTo>
                <a:lnTo>
                  <a:pt x="398399" y="37211"/>
                </a:lnTo>
                <a:lnTo>
                  <a:pt x="363698" y="554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094" y="24163"/>
                </a:lnTo>
                <a:lnTo>
                  <a:pt x="4365" y="68611"/>
                </a:lnTo>
                <a:lnTo>
                  <a:pt x="0" y="105918"/>
                </a:lnTo>
                <a:lnTo>
                  <a:pt x="1075" y="125424"/>
                </a:lnTo>
                <a:lnTo>
                  <a:pt x="17399" y="174752"/>
                </a:lnTo>
                <a:lnTo>
                  <a:pt x="52135" y="206291"/>
                </a:lnTo>
                <a:lnTo>
                  <a:pt x="67564" y="211836"/>
                </a:lnTo>
                <a:lnTo>
                  <a:pt x="70231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2"/>
                </a:lnTo>
                <a:lnTo>
                  <a:pt x="20089" y="86830"/>
                </a:lnTo>
                <a:lnTo>
                  <a:pt x="31876" y="42164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5923788" y="3816655"/>
            <a:ext cx="2204720" cy="91757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algn="ctr" marL="702945">
              <a:lnSpc>
                <a:spcPct val="100000"/>
              </a:lnSpc>
              <a:spcBef>
                <a:spcPts val="575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30"/>
              </a:spcBef>
            </a:pPr>
            <a:r>
              <a:rPr dirty="0" sz="1800">
                <a:latin typeface="Cambria Math"/>
                <a:cs typeface="Cambria Math"/>
              </a:rPr>
              <a:t>· </a:t>
            </a:r>
            <a:r>
              <a:rPr dirty="0" sz="1800" spc="75">
                <a:latin typeface="Cambria Math"/>
                <a:cs typeface="Cambria Math"/>
              </a:rPr>
              <a:t>𝑧</a:t>
            </a:r>
            <a:r>
              <a:rPr dirty="0" baseline="27777" sz="1950" spc="112">
                <a:latin typeface="Cambria Math"/>
                <a:cs typeface="Cambria Math"/>
              </a:rPr>
              <a:t>−𝑚 </a:t>
            </a:r>
            <a:r>
              <a:rPr dirty="0" sz="1800">
                <a:latin typeface="Cambria Math"/>
                <a:cs typeface="Cambria Math"/>
              </a:rPr>
              <a:t>= </a:t>
            </a:r>
            <a:r>
              <a:rPr dirty="0" sz="1800" spc="60">
                <a:latin typeface="Cambria Math"/>
                <a:cs typeface="Cambria Math"/>
              </a:rPr>
              <a:t>𝑧</a:t>
            </a:r>
            <a:r>
              <a:rPr dirty="0" baseline="27777" sz="1950" spc="89">
                <a:latin typeface="Cambria Math"/>
                <a:cs typeface="Cambria Math"/>
              </a:rPr>
              <a:t>−𝑛 </a:t>
            </a:r>
            <a:r>
              <a:rPr dirty="0" sz="1800" spc="1825">
                <a:latin typeface="Cambria Math"/>
                <a:cs typeface="Cambria Math"/>
              </a:rPr>
              <a:t>෍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22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algn="ctr" marL="702945">
              <a:lnSpc>
                <a:spcPct val="100000"/>
              </a:lnSpc>
              <a:spcBef>
                <a:spcPts val="630"/>
              </a:spcBef>
            </a:pPr>
            <a:r>
              <a:rPr dirty="0" sz="1300" spc="60">
                <a:latin typeface="Cambria Math"/>
                <a:cs typeface="Cambria Math"/>
              </a:rPr>
              <a:t>𝑚=0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8202421" y="4071366"/>
            <a:ext cx="5378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·</a:t>
            </a:r>
            <a:r>
              <a:rPr dirty="0" baseline="-20061" sz="2700" spc="-75">
                <a:latin typeface="Cambria Math"/>
                <a:cs typeface="Cambria Math"/>
              </a:rPr>
              <a:t> </a:t>
            </a:r>
            <a:r>
              <a:rPr dirty="0" baseline="-20061" sz="2700" spc="75">
                <a:latin typeface="Cambria Math"/>
                <a:cs typeface="Cambria Math"/>
              </a:rPr>
              <a:t>𝑧</a:t>
            </a:r>
            <a:r>
              <a:rPr dirty="0" sz="1300" spc="50">
                <a:latin typeface="Cambria Math"/>
                <a:cs typeface="Cambria Math"/>
              </a:rPr>
              <a:t>−𝑘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36498" y="4673600"/>
            <a:ext cx="200278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5280" indent="-323215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35915" algn="l"/>
              </a:tabLst>
            </a:pPr>
            <a:r>
              <a:rPr dirty="0" sz="2000" spc="-5">
                <a:latin typeface="Calibri"/>
                <a:cs typeface="Calibri"/>
              </a:rPr>
              <a:t>Demo</a:t>
            </a:r>
            <a:r>
              <a:rPr dirty="0" sz="2000" spc="-8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adelanto: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42734" y="559942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132" y="0"/>
                </a:moveTo>
                <a:lnTo>
                  <a:pt x="0" y="0"/>
                </a:lnTo>
                <a:lnTo>
                  <a:pt x="0" y="7620"/>
                </a:lnTo>
                <a:lnTo>
                  <a:pt x="0" y="180340"/>
                </a:lnTo>
                <a:lnTo>
                  <a:pt x="0" y="187960"/>
                </a:lnTo>
                <a:lnTo>
                  <a:pt x="44132" y="187960"/>
                </a:lnTo>
                <a:lnTo>
                  <a:pt x="44132" y="180340"/>
                </a:lnTo>
                <a:lnTo>
                  <a:pt x="16421" y="180340"/>
                </a:lnTo>
                <a:lnTo>
                  <a:pt x="16421" y="7620"/>
                </a:lnTo>
                <a:lnTo>
                  <a:pt x="44132" y="7620"/>
                </a:lnTo>
                <a:lnTo>
                  <a:pt x="441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922375" y="5599429"/>
            <a:ext cx="768350" cy="189865"/>
          </a:xfrm>
          <a:custGeom>
            <a:avLst/>
            <a:gdLst/>
            <a:ahLst/>
            <a:cxnLst/>
            <a:rect l="l" t="t" r="r" b="b"/>
            <a:pathLst>
              <a:path w="768350" h="189864">
                <a:moveTo>
                  <a:pt x="62560" y="9309"/>
                </a:moveTo>
                <a:lnTo>
                  <a:pt x="59880" y="1689"/>
                </a:lnTo>
                <a:lnTo>
                  <a:pt x="46266" y="6604"/>
                </a:lnTo>
                <a:lnTo>
                  <a:pt x="34328" y="13728"/>
                </a:lnTo>
                <a:lnTo>
                  <a:pt x="8712" y="47904"/>
                </a:lnTo>
                <a:lnTo>
                  <a:pt x="0" y="95618"/>
                </a:lnTo>
                <a:lnTo>
                  <a:pt x="965" y="112864"/>
                </a:lnTo>
                <a:lnTo>
                  <a:pt x="15443" y="156629"/>
                </a:lnTo>
                <a:lnTo>
                  <a:pt x="46228" y="184531"/>
                </a:lnTo>
                <a:lnTo>
                  <a:pt x="59880" y="189433"/>
                </a:lnTo>
                <a:lnTo>
                  <a:pt x="62255" y="181813"/>
                </a:lnTo>
                <a:lnTo>
                  <a:pt x="51549" y="177088"/>
                </a:lnTo>
                <a:lnTo>
                  <a:pt x="42316" y="170484"/>
                </a:lnTo>
                <a:lnTo>
                  <a:pt x="19913" y="126225"/>
                </a:lnTo>
                <a:lnTo>
                  <a:pt x="17132" y="94627"/>
                </a:lnTo>
                <a:lnTo>
                  <a:pt x="17818" y="78613"/>
                </a:lnTo>
                <a:lnTo>
                  <a:pt x="28257" y="39052"/>
                </a:lnTo>
                <a:lnTo>
                  <a:pt x="51727" y="14033"/>
                </a:lnTo>
                <a:lnTo>
                  <a:pt x="62560" y="9309"/>
                </a:lnTo>
                <a:close/>
              </a:path>
              <a:path w="768350" h="189864">
                <a:moveTo>
                  <a:pt x="702335" y="95618"/>
                </a:moveTo>
                <a:lnTo>
                  <a:pt x="693597" y="47904"/>
                </a:lnTo>
                <a:lnTo>
                  <a:pt x="667943" y="13728"/>
                </a:lnTo>
                <a:lnTo>
                  <a:pt x="642391" y="1689"/>
                </a:lnTo>
                <a:lnTo>
                  <a:pt x="639724" y="9309"/>
                </a:lnTo>
                <a:lnTo>
                  <a:pt x="650582" y="14033"/>
                </a:lnTo>
                <a:lnTo>
                  <a:pt x="659930" y="20561"/>
                </a:lnTo>
                <a:lnTo>
                  <a:pt x="682421" y="64008"/>
                </a:lnTo>
                <a:lnTo>
                  <a:pt x="685190" y="94627"/>
                </a:lnTo>
                <a:lnTo>
                  <a:pt x="684491" y="111188"/>
                </a:lnTo>
                <a:lnTo>
                  <a:pt x="674014" y="151726"/>
                </a:lnTo>
                <a:lnTo>
                  <a:pt x="640105" y="181813"/>
                </a:lnTo>
                <a:lnTo>
                  <a:pt x="642391" y="189433"/>
                </a:lnTo>
                <a:lnTo>
                  <a:pt x="678268" y="168135"/>
                </a:lnTo>
                <a:lnTo>
                  <a:pt x="698436" y="128790"/>
                </a:lnTo>
                <a:lnTo>
                  <a:pt x="701357" y="112864"/>
                </a:lnTo>
                <a:lnTo>
                  <a:pt x="702335" y="95618"/>
                </a:lnTo>
                <a:close/>
              </a:path>
              <a:path w="768350" h="189864">
                <a:moveTo>
                  <a:pt x="768248" y="0"/>
                </a:moveTo>
                <a:lnTo>
                  <a:pt x="724039" y="0"/>
                </a:lnTo>
                <a:lnTo>
                  <a:pt x="724039" y="7620"/>
                </a:lnTo>
                <a:lnTo>
                  <a:pt x="751738" y="7620"/>
                </a:lnTo>
                <a:lnTo>
                  <a:pt x="751738" y="180340"/>
                </a:lnTo>
                <a:lnTo>
                  <a:pt x="724039" y="180340"/>
                </a:lnTo>
                <a:lnTo>
                  <a:pt x="724039" y="187960"/>
                </a:lnTo>
                <a:lnTo>
                  <a:pt x="768248" y="187960"/>
                </a:lnTo>
                <a:lnTo>
                  <a:pt x="768248" y="180340"/>
                </a:lnTo>
                <a:lnTo>
                  <a:pt x="768248" y="7620"/>
                </a:lnTo>
                <a:lnTo>
                  <a:pt x="768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581050" y="5537708"/>
            <a:ext cx="985519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</a:t>
            </a:r>
            <a:r>
              <a:rPr dirty="0" sz="1600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10">
                <a:latin typeface="Cambria Math"/>
                <a:cs typeface="Cambria Math"/>
              </a:rPr>
              <a:t>𝑛𝑇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732533" y="5537708"/>
            <a:ext cx="4876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75">
                <a:latin typeface="Cambria Math"/>
                <a:cs typeface="Cambria Math"/>
              </a:rPr>
              <a:t>𝑧</a:t>
            </a:r>
            <a:r>
              <a:rPr dirty="0" baseline="28985" sz="1725" spc="112">
                <a:latin typeface="Cambria Math"/>
                <a:cs typeface="Cambria Math"/>
              </a:rPr>
              <a:t>𝑛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834122" y="5322570"/>
            <a:ext cx="55880" cy="742950"/>
          </a:xfrm>
          <a:custGeom>
            <a:avLst/>
            <a:gdLst/>
            <a:ahLst/>
            <a:cxnLst/>
            <a:rect l="l" t="t" r="r" b="b"/>
            <a:pathLst>
              <a:path w="55879" h="742950">
                <a:moveTo>
                  <a:pt x="55753" y="0"/>
                </a:moveTo>
                <a:lnTo>
                  <a:pt x="0" y="0"/>
                </a:lnTo>
                <a:lnTo>
                  <a:pt x="0" y="10160"/>
                </a:lnTo>
                <a:lnTo>
                  <a:pt x="35179" y="10160"/>
                </a:lnTo>
                <a:lnTo>
                  <a:pt x="35179" y="732790"/>
                </a:lnTo>
                <a:lnTo>
                  <a:pt x="0" y="732790"/>
                </a:lnTo>
                <a:lnTo>
                  <a:pt x="0" y="742950"/>
                </a:lnTo>
                <a:lnTo>
                  <a:pt x="55753" y="742950"/>
                </a:lnTo>
                <a:lnTo>
                  <a:pt x="55753" y="732790"/>
                </a:lnTo>
                <a:lnTo>
                  <a:pt x="55753" y="10160"/>
                </a:lnTo>
                <a:lnTo>
                  <a:pt x="55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251329" y="5317108"/>
            <a:ext cx="4004945" cy="753745"/>
          </a:xfrm>
          <a:custGeom>
            <a:avLst/>
            <a:gdLst/>
            <a:ahLst/>
            <a:cxnLst/>
            <a:rect l="l" t="t" r="r" b="b"/>
            <a:pathLst>
              <a:path w="4004945" h="753745">
                <a:moveTo>
                  <a:pt x="55880" y="5461"/>
                </a:moveTo>
                <a:lnTo>
                  <a:pt x="0" y="5461"/>
                </a:lnTo>
                <a:lnTo>
                  <a:pt x="0" y="15621"/>
                </a:lnTo>
                <a:lnTo>
                  <a:pt x="0" y="738251"/>
                </a:lnTo>
                <a:lnTo>
                  <a:pt x="0" y="748411"/>
                </a:lnTo>
                <a:lnTo>
                  <a:pt x="55880" y="748411"/>
                </a:lnTo>
                <a:lnTo>
                  <a:pt x="55880" y="738251"/>
                </a:lnTo>
                <a:lnTo>
                  <a:pt x="20701" y="738251"/>
                </a:lnTo>
                <a:lnTo>
                  <a:pt x="20701" y="15621"/>
                </a:lnTo>
                <a:lnTo>
                  <a:pt x="55880" y="15621"/>
                </a:lnTo>
                <a:lnTo>
                  <a:pt x="55880" y="5461"/>
                </a:lnTo>
                <a:close/>
              </a:path>
              <a:path w="4004945" h="753745">
                <a:moveTo>
                  <a:pt x="193167" y="6731"/>
                </a:moveTo>
                <a:lnTo>
                  <a:pt x="162623" y="31775"/>
                </a:lnTo>
                <a:lnTo>
                  <a:pt x="141312" y="68795"/>
                </a:lnTo>
                <a:lnTo>
                  <a:pt x="122618" y="111074"/>
                </a:lnTo>
                <a:lnTo>
                  <a:pt x="106553" y="158623"/>
                </a:lnTo>
                <a:lnTo>
                  <a:pt x="93624" y="209804"/>
                </a:lnTo>
                <a:lnTo>
                  <a:pt x="84366" y="263118"/>
                </a:lnTo>
                <a:lnTo>
                  <a:pt x="78816" y="318579"/>
                </a:lnTo>
                <a:lnTo>
                  <a:pt x="76962" y="376148"/>
                </a:lnTo>
                <a:lnTo>
                  <a:pt x="78816" y="432727"/>
                </a:lnTo>
                <a:lnTo>
                  <a:pt x="84366" y="487730"/>
                </a:lnTo>
                <a:lnTo>
                  <a:pt x="93624" y="541172"/>
                </a:lnTo>
                <a:lnTo>
                  <a:pt x="106553" y="593051"/>
                </a:lnTo>
                <a:lnTo>
                  <a:pt x="122618" y="641400"/>
                </a:lnTo>
                <a:lnTo>
                  <a:pt x="141312" y="684225"/>
                </a:lnTo>
                <a:lnTo>
                  <a:pt x="162623" y="721537"/>
                </a:lnTo>
                <a:lnTo>
                  <a:pt x="186563" y="753325"/>
                </a:lnTo>
                <a:lnTo>
                  <a:pt x="193167" y="746696"/>
                </a:lnTo>
                <a:lnTo>
                  <a:pt x="171399" y="714273"/>
                </a:lnTo>
                <a:lnTo>
                  <a:pt x="152400" y="676694"/>
                </a:lnTo>
                <a:lnTo>
                  <a:pt x="136156" y="633945"/>
                </a:lnTo>
                <a:lnTo>
                  <a:pt x="122682" y="586016"/>
                </a:lnTo>
                <a:lnTo>
                  <a:pt x="112077" y="535025"/>
                </a:lnTo>
                <a:lnTo>
                  <a:pt x="104495" y="483031"/>
                </a:lnTo>
                <a:lnTo>
                  <a:pt x="99936" y="430047"/>
                </a:lnTo>
                <a:lnTo>
                  <a:pt x="98425" y="376047"/>
                </a:lnTo>
                <a:lnTo>
                  <a:pt x="99936" y="320954"/>
                </a:lnTo>
                <a:lnTo>
                  <a:pt x="104495" y="267462"/>
                </a:lnTo>
                <a:lnTo>
                  <a:pt x="112077" y="215607"/>
                </a:lnTo>
                <a:lnTo>
                  <a:pt x="122682" y="165354"/>
                </a:lnTo>
                <a:lnTo>
                  <a:pt x="136156" y="118300"/>
                </a:lnTo>
                <a:lnTo>
                  <a:pt x="152387" y="76187"/>
                </a:lnTo>
                <a:lnTo>
                  <a:pt x="171399" y="39001"/>
                </a:lnTo>
                <a:lnTo>
                  <a:pt x="193167" y="6731"/>
                </a:lnTo>
                <a:close/>
              </a:path>
              <a:path w="4004945" h="753745">
                <a:moveTo>
                  <a:pt x="716280" y="291630"/>
                </a:moveTo>
                <a:lnTo>
                  <a:pt x="713613" y="284010"/>
                </a:lnTo>
                <a:lnTo>
                  <a:pt x="700036" y="288925"/>
                </a:lnTo>
                <a:lnTo>
                  <a:pt x="688111" y="296049"/>
                </a:lnTo>
                <a:lnTo>
                  <a:pt x="662520" y="330225"/>
                </a:lnTo>
                <a:lnTo>
                  <a:pt x="653796" y="377939"/>
                </a:lnTo>
                <a:lnTo>
                  <a:pt x="654748" y="395185"/>
                </a:lnTo>
                <a:lnTo>
                  <a:pt x="669163" y="438950"/>
                </a:lnTo>
                <a:lnTo>
                  <a:pt x="699960" y="466852"/>
                </a:lnTo>
                <a:lnTo>
                  <a:pt x="713613" y="471754"/>
                </a:lnTo>
                <a:lnTo>
                  <a:pt x="716026" y="464134"/>
                </a:lnTo>
                <a:lnTo>
                  <a:pt x="705319" y="459409"/>
                </a:lnTo>
                <a:lnTo>
                  <a:pt x="696099" y="452805"/>
                </a:lnTo>
                <a:lnTo>
                  <a:pt x="673696" y="408546"/>
                </a:lnTo>
                <a:lnTo>
                  <a:pt x="670941" y="376948"/>
                </a:lnTo>
                <a:lnTo>
                  <a:pt x="671626" y="360934"/>
                </a:lnTo>
                <a:lnTo>
                  <a:pt x="681990" y="321373"/>
                </a:lnTo>
                <a:lnTo>
                  <a:pt x="705485" y="296354"/>
                </a:lnTo>
                <a:lnTo>
                  <a:pt x="716280" y="291630"/>
                </a:lnTo>
                <a:close/>
              </a:path>
              <a:path w="4004945" h="753745">
                <a:moveTo>
                  <a:pt x="1508506" y="377939"/>
                </a:moveTo>
                <a:lnTo>
                  <a:pt x="1499768" y="330225"/>
                </a:lnTo>
                <a:lnTo>
                  <a:pt x="1474114" y="296049"/>
                </a:lnTo>
                <a:lnTo>
                  <a:pt x="1448562" y="284010"/>
                </a:lnTo>
                <a:lnTo>
                  <a:pt x="1445895" y="291630"/>
                </a:lnTo>
                <a:lnTo>
                  <a:pt x="1456753" y="296354"/>
                </a:lnTo>
                <a:lnTo>
                  <a:pt x="1466100" y="302882"/>
                </a:lnTo>
                <a:lnTo>
                  <a:pt x="1488592" y="346329"/>
                </a:lnTo>
                <a:lnTo>
                  <a:pt x="1491361" y="376948"/>
                </a:lnTo>
                <a:lnTo>
                  <a:pt x="1490662" y="393509"/>
                </a:lnTo>
                <a:lnTo>
                  <a:pt x="1480185" y="434047"/>
                </a:lnTo>
                <a:lnTo>
                  <a:pt x="1446276" y="464134"/>
                </a:lnTo>
                <a:lnTo>
                  <a:pt x="1448562" y="471754"/>
                </a:lnTo>
                <a:lnTo>
                  <a:pt x="1484439" y="450456"/>
                </a:lnTo>
                <a:lnTo>
                  <a:pt x="1504607" y="411111"/>
                </a:lnTo>
                <a:lnTo>
                  <a:pt x="1507528" y="395185"/>
                </a:lnTo>
                <a:lnTo>
                  <a:pt x="1508506" y="377939"/>
                </a:lnTo>
                <a:close/>
              </a:path>
              <a:path w="4004945" h="753745">
                <a:moveTo>
                  <a:pt x="4004805" y="376047"/>
                </a:moveTo>
                <a:lnTo>
                  <a:pt x="4002951" y="318579"/>
                </a:lnTo>
                <a:lnTo>
                  <a:pt x="3997401" y="263118"/>
                </a:lnTo>
                <a:lnTo>
                  <a:pt x="3988143" y="209804"/>
                </a:lnTo>
                <a:lnTo>
                  <a:pt x="3975227" y="158623"/>
                </a:lnTo>
                <a:lnTo>
                  <a:pt x="3959072" y="111074"/>
                </a:lnTo>
                <a:lnTo>
                  <a:pt x="3940352" y="68795"/>
                </a:lnTo>
                <a:lnTo>
                  <a:pt x="3919067" y="31775"/>
                </a:lnTo>
                <a:lnTo>
                  <a:pt x="3895217" y="0"/>
                </a:lnTo>
                <a:lnTo>
                  <a:pt x="3888486" y="6731"/>
                </a:lnTo>
                <a:lnTo>
                  <a:pt x="3910266" y="39001"/>
                </a:lnTo>
                <a:lnTo>
                  <a:pt x="3929303" y="76187"/>
                </a:lnTo>
                <a:lnTo>
                  <a:pt x="3945598" y="118300"/>
                </a:lnTo>
                <a:lnTo>
                  <a:pt x="3959098" y="165354"/>
                </a:lnTo>
                <a:lnTo>
                  <a:pt x="3969689" y="215607"/>
                </a:lnTo>
                <a:lnTo>
                  <a:pt x="3977271" y="267462"/>
                </a:lnTo>
                <a:lnTo>
                  <a:pt x="3981831" y="320954"/>
                </a:lnTo>
                <a:lnTo>
                  <a:pt x="3983342" y="376148"/>
                </a:lnTo>
                <a:lnTo>
                  <a:pt x="3981831" y="430047"/>
                </a:lnTo>
                <a:lnTo>
                  <a:pt x="3977271" y="483031"/>
                </a:lnTo>
                <a:lnTo>
                  <a:pt x="3969689" y="535025"/>
                </a:lnTo>
                <a:lnTo>
                  <a:pt x="3959098" y="586016"/>
                </a:lnTo>
                <a:lnTo>
                  <a:pt x="3945598" y="633945"/>
                </a:lnTo>
                <a:lnTo>
                  <a:pt x="3929303" y="676694"/>
                </a:lnTo>
                <a:lnTo>
                  <a:pt x="3910266" y="714273"/>
                </a:lnTo>
                <a:lnTo>
                  <a:pt x="3888486" y="746696"/>
                </a:lnTo>
                <a:lnTo>
                  <a:pt x="3895217" y="753325"/>
                </a:lnTo>
                <a:lnTo>
                  <a:pt x="3919067" y="721537"/>
                </a:lnTo>
                <a:lnTo>
                  <a:pt x="3940365" y="684225"/>
                </a:lnTo>
                <a:lnTo>
                  <a:pt x="3959072" y="641400"/>
                </a:lnTo>
                <a:lnTo>
                  <a:pt x="3975227" y="593051"/>
                </a:lnTo>
                <a:lnTo>
                  <a:pt x="3988143" y="541172"/>
                </a:lnTo>
                <a:lnTo>
                  <a:pt x="3997401" y="487730"/>
                </a:lnTo>
                <a:lnTo>
                  <a:pt x="4002951" y="432727"/>
                </a:lnTo>
                <a:lnTo>
                  <a:pt x="4004805" y="376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2439161" y="5240135"/>
            <a:ext cx="1263015" cy="81470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algn="ctr" marR="943610">
              <a:lnSpc>
                <a:spcPct val="100000"/>
              </a:lnSpc>
              <a:spcBef>
                <a:spcPts val="509"/>
              </a:spcBef>
            </a:pPr>
            <a:r>
              <a:rPr dirty="0" sz="1150" spc="95">
                <a:latin typeface="Cambria Math"/>
                <a:cs typeface="Cambria Math"/>
              </a:rPr>
              <a:t>∞</a:t>
            </a:r>
            <a:endParaRPr sz="1150">
              <a:latin typeface="Cambria Math"/>
              <a:cs typeface="Cambria Math"/>
            </a:endParaRPr>
          </a:p>
          <a:p>
            <a:pPr marL="21590">
              <a:lnSpc>
                <a:spcPct val="100000"/>
              </a:lnSpc>
              <a:spcBef>
                <a:spcPts val="550"/>
              </a:spcBef>
            </a:pPr>
            <a:r>
              <a:rPr dirty="0" sz="1600" spc="1610">
                <a:latin typeface="Cambria Math"/>
                <a:cs typeface="Cambria Math"/>
              </a:rPr>
              <a:t>෍</a:t>
            </a:r>
            <a:r>
              <a:rPr dirty="0" sz="1600" spc="-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 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245">
                <a:latin typeface="Cambria Math"/>
                <a:cs typeface="Cambria Math"/>
              </a:rPr>
              <a:t>𝑛𝑇</a:t>
            </a:r>
            <a:endParaRPr sz="1600">
              <a:latin typeface="Cambria Math"/>
              <a:cs typeface="Cambria Math"/>
            </a:endParaRPr>
          </a:p>
          <a:p>
            <a:pPr algn="ctr" marR="941069">
              <a:lnSpc>
                <a:spcPct val="100000"/>
              </a:lnSpc>
              <a:spcBef>
                <a:spcPts val="570"/>
              </a:spcBef>
            </a:pPr>
            <a:r>
              <a:rPr dirty="0" sz="1150" spc="40">
                <a:latin typeface="Cambria Math"/>
                <a:cs typeface="Cambria Math"/>
              </a:rPr>
              <a:t>𝑘=0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276469" y="5601118"/>
            <a:ext cx="370205" cy="187960"/>
          </a:xfrm>
          <a:custGeom>
            <a:avLst/>
            <a:gdLst/>
            <a:ahLst/>
            <a:cxnLst/>
            <a:rect l="l" t="t" r="r" b="b"/>
            <a:pathLst>
              <a:path w="370204" h="187960">
                <a:moveTo>
                  <a:pt x="310133" y="0"/>
                </a:moveTo>
                <a:lnTo>
                  <a:pt x="307466" y="7619"/>
                </a:lnTo>
                <a:lnTo>
                  <a:pt x="318327" y="12337"/>
                </a:lnTo>
                <a:lnTo>
                  <a:pt x="327675" y="18867"/>
                </a:lnTo>
                <a:lnTo>
                  <a:pt x="350170" y="62317"/>
                </a:lnTo>
                <a:lnTo>
                  <a:pt x="352932" y="92938"/>
                </a:lnTo>
                <a:lnTo>
                  <a:pt x="352240" y="109495"/>
                </a:lnTo>
                <a:lnTo>
                  <a:pt x="341756" y="150037"/>
                </a:lnTo>
                <a:lnTo>
                  <a:pt x="307847" y="180124"/>
                </a:lnTo>
                <a:lnTo>
                  <a:pt x="310133" y="187744"/>
                </a:lnTo>
                <a:lnTo>
                  <a:pt x="346013" y="166434"/>
                </a:lnTo>
                <a:lnTo>
                  <a:pt x="366188" y="127092"/>
                </a:lnTo>
                <a:lnTo>
                  <a:pt x="370077" y="93929"/>
                </a:lnTo>
                <a:lnTo>
                  <a:pt x="369103" y="76714"/>
                </a:lnTo>
                <a:lnTo>
                  <a:pt x="354583" y="32905"/>
                </a:lnTo>
                <a:lnTo>
                  <a:pt x="323758" y="4914"/>
                </a:lnTo>
                <a:lnTo>
                  <a:pt x="310133" y="0"/>
                </a:lnTo>
                <a:close/>
              </a:path>
              <a:path w="370204" h="187960">
                <a:moveTo>
                  <a:pt x="59816" y="0"/>
                </a:moveTo>
                <a:lnTo>
                  <a:pt x="24062" y="21368"/>
                </a:lnTo>
                <a:lnTo>
                  <a:pt x="3889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6" y="154939"/>
                </a:lnTo>
                <a:lnTo>
                  <a:pt x="46174" y="182836"/>
                </a:lnTo>
                <a:lnTo>
                  <a:pt x="59816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4" y="92938"/>
                </a:lnTo>
                <a:lnTo>
                  <a:pt x="17835" y="76920"/>
                </a:lnTo>
                <a:lnTo>
                  <a:pt x="28193" y="37363"/>
                </a:lnTo>
                <a:lnTo>
                  <a:pt x="62483" y="7619"/>
                </a:lnTo>
                <a:lnTo>
                  <a:pt x="59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3785361" y="5240135"/>
            <a:ext cx="1830705" cy="81470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marL="1033144">
              <a:lnSpc>
                <a:spcPct val="100000"/>
              </a:lnSpc>
              <a:spcBef>
                <a:spcPts val="509"/>
              </a:spcBef>
            </a:pPr>
            <a:r>
              <a:rPr dirty="0" sz="1150" spc="45">
                <a:latin typeface="Cambria Math"/>
                <a:cs typeface="Cambria Math"/>
              </a:rPr>
              <a:t>𝑛−1</a:t>
            </a:r>
            <a:endParaRPr sz="11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550"/>
              </a:spcBef>
            </a:pPr>
            <a:r>
              <a:rPr dirty="0" sz="1600" spc="-5">
                <a:latin typeface="Cambria Math"/>
                <a:cs typeface="Cambria Math"/>
              </a:rPr>
              <a:t>· </a:t>
            </a:r>
            <a:r>
              <a:rPr dirty="0" sz="1600" spc="40">
                <a:latin typeface="Cambria Math"/>
                <a:cs typeface="Cambria Math"/>
              </a:rPr>
              <a:t>𝑧</a:t>
            </a:r>
            <a:r>
              <a:rPr dirty="0" baseline="28985" sz="1725" spc="60">
                <a:latin typeface="Cambria Math"/>
                <a:cs typeface="Cambria Math"/>
              </a:rPr>
              <a:t>−(𝑘+𝑛) </a:t>
            </a:r>
            <a:r>
              <a:rPr dirty="0" sz="1600" spc="-5">
                <a:latin typeface="Cambria Math"/>
                <a:cs typeface="Cambria Math"/>
              </a:rPr>
              <a:t>+ </a:t>
            </a:r>
            <a:r>
              <a:rPr dirty="0" sz="1600" spc="1610">
                <a:latin typeface="Cambria Math"/>
                <a:cs typeface="Cambria Math"/>
              </a:rPr>
              <a:t>෍ </a:t>
            </a:r>
            <a:r>
              <a:rPr dirty="0" sz="1600" spc="-5">
                <a:latin typeface="Cambria Math"/>
                <a:cs typeface="Cambria Math"/>
              </a:rPr>
              <a:t>𝑥 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190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marL="1036319">
              <a:lnSpc>
                <a:spcPct val="100000"/>
              </a:lnSpc>
              <a:spcBef>
                <a:spcPts val="570"/>
              </a:spcBef>
            </a:pPr>
            <a:r>
              <a:rPr dirty="0" sz="1150" spc="40">
                <a:latin typeface="Cambria Math"/>
                <a:cs typeface="Cambria Math"/>
              </a:rPr>
              <a:t>𝑘=0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673852" y="5463032"/>
            <a:ext cx="48450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-7">
                <a:latin typeface="Cambria Math"/>
                <a:cs typeface="Cambria Math"/>
              </a:rPr>
              <a:t>·</a:t>
            </a:r>
            <a:r>
              <a:rPr dirty="0" baseline="-20833" sz="2400" spc="-75">
                <a:latin typeface="Cambria Math"/>
                <a:cs typeface="Cambria Math"/>
              </a:rPr>
              <a:t> </a:t>
            </a:r>
            <a:r>
              <a:rPr dirty="0" baseline="-20833" sz="2400" spc="67">
                <a:latin typeface="Cambria Math"/>
                <a:cs typeface="Cambria Math"/>
              </a:rPr>
              <a:t>𝑧</a:t>
            </a:r>
            <a:r>
              <a:rPr dirty="0" sz="1150" spc="45">
                <a:latin typeface="Cambria Math"/>
                <a:cs typeface="Cambria Math"/>
              </a:rPr>
              <a:t>−𝑘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972681" y="5601118"/>
            <a:ext cx="370205" cy="187960"/>
          </a:xfrm>
          <a:custGeom>
            <a:avLst/>
            <a:gdLst/>
            <a:ahLst/>
            <a:cxnLst/>
            <a:rect l="l" t="t" r="r" b="b"/>
            <a:pathLst>
              <a:path w="370204" h="187960">
                <a:moveTo>
                  <a:pt x="310134" y="0"/>
                </a:moveTo>
                <a:lnTo>
                  <a:pt x="307467" y="7619"/>
                </a:lnTo>
                <a:lnTo>
                  <a:pt x="318327" y="12337"/>
                </a:lnTo>
                <a:lnTo>
                  <a:pt x="327675" y="18867"/>
                </a:lnTo>
                <a:lnTo>
                  <a:pt x="350170" y="62317"/>
                </a:lnTo>
                <a:lnTo>
                  <a:pt x="352933" y="92938"/>
                </a:lnTo>
                <a:lnTo>
                  <a:pt x="352240" y="109495"/>
                </a:lnTo>
                <a:lnTo>
                  <a:pt x="341757" y="150037"/>
                </a:lnTo>
                <a:lnTo>
                  <a:pt x="307848" y="180124"/>
                </a:lnTo>
                <a:lnTo>
                  <a:pt x="310134" y="187744"/>
                </a:lnTo>
                <a:lnTo>
                  <a:pt x="346013" y="166434"/>
                </a:lnTo>
                <a:lnTo>
                  <a:pt x="366188" y="127092"/>
                </a:lnTo>
                <a:lnTo>
                  <a:pt x="370077" y="93929"/>
                </a:lnTo>
                <a:lnTo>
                  <a:pt x="369103" y="76714"/>
                </a:lnTo>
                <a:lnTo>
                  <a:pt x="354584" y="32905"/>
                </a:lnTo>
                <a:lnTo>
                  <a:pt x="323758" y="4914"/>
                </a:lnTo>
                <a:lnTo>
                  <a:pt x="310134" y="0"/>
                </a:lnTo>
                <a:close/>
              </a:path>
              <a:path w="370204" h="187960">
                <a:moveTo>
                  <a:pt x="59817" y="0"/>
                </a:moveTo>
                <a:lnTo>
                  <a:pt x="24062" y="21368"/>
                </a:lnTo>
                <a:lnTo>
                  <a:pt x="3889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7" y="154939"/>
                </a:lnTo>
                <a:lnTo>
                  <a:pt x="46174" y="182836"/>
                </a:lnTo>
                <a:lnTo>
                  <a:pt x="59817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5" y="92938"/>
                </a:lnTo>
                <a:lnTo>
                  <a:pt x="17835" y="76920"/>
                </a:lnTo>
                <a:lnTo>
                  <a:pt x="28194" y="37363"/>
                </a:lnTo>
                <a:lnTo>
                  <a:pt x="62484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6304534" y="5240135"/>
            <a:ext cx="979169" cy="81470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marL="210185">
              <a:lnSpc>
                <a:spcPct val="100000"/>
              </a:lnSpc>
              <a:spcBef>
                <a:spcPts val="509"/>
              </a:spcBef>
            </a:pPr>
            <a:r>
              <a:rPr dirty="0" sz="1150" spc="45">
                <a:latin typeface="Cambria Math"/>
                <a:cs typeface="Cambria Math"/>
              </a:rPr>
              <a:t>𝑛−1</a:t>
            </a:r>
            <a:endParaRPr sz="11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sz="1600" spc="1610">
                <a:latin typeface="Cambria Math"/>
                <a:cs typeface="Cambria Math"/>
              </a:rPr>
              <a:t>෍</a:t>
            </a:r>
            <a:r>
              <a:rPr dirty="0" sz="1600" spc="-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 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245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marL="213360">
              <a:lnSpc>
                <a:spcPct val="100000"/>
              </a:lnSpc>
              <a:spcBef>
                <a:spcPts val="570"/>
              </a:spcBef>
            </a:pPr>
            <a:r>
              <a:rPr dirty="0" sz="1150" spc="40">
                <a:latin typeface="Cambria Math"/>
                <a:cs typeface="Cambria Math"/>
              </a:rPr>
              <a:t>𝑘=0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368793" y="5463032"/>
            <a:ext cx="48577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-7">
                <a:latin typeface="Cambria Math"/>
                <a:cs typeface="Cambria Math"/>
              </a:rPr>
              <a:t>·</a:t>
            </a:r>
            <a:r>
              <a:rPr dirty="0" baseline="-20833" sz="2400" spc="-60">
                <a:latin typeface="Cambria Math"/>
                <a:cs typeface="Cambria Math"/>
              </a:rPr>
              <a:t> </a:t>
            </a:r>
            <a:r>
              <a:rPr dirty="0" baseline="-20833" sz="2400" spc="67">
                <a:latin typeface="Cambria Math"/>
                <a:cs typeface="Cambria Math"/>
              </a:rPr>
              <a:t>𝑧</a:t>
            </a:r>
            <a:r>
              <a:rPr dirty="0" sz="1150" spc="45">
                <a:latin typeface="Cambria Math"/>
                <a:cs typeface="Cambria Math"/>
              </a:rPr>
              <a:t>−𝑘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931150" y="5537708"/>
            <a:ext cx="4876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75">
                <a:latin typeface="Cambria Math"/>
                <a:cs typeface="Cambria Math"/>
              </a:rPr>
              <a:t>𝑧</a:t>
            </a:r>
            <a:r>
              <a:rPr dirty="0" baseline="28985" sz="1725" spc="112">
                <a:latin typeface="Cambria Math"/>
                <a:cs typeface="Cambria Math"/>
              </a:rPr>
              <a:t>𝑛</a:t>
            </a:r>
            <a:endParaRPr baseline="28985" sz="1725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1381994" y="5322570"/>
            <a:ext cx="55880" cy="742950"/>
          </a:xfrm>
          <a:custGeom>
            <a:avLst/>
            <a:gdLst/>
            <a:ahLst/>
            <a:cxnLst/>
            <a:rect l="l" t="t" r="r" b="b"/>
            <a:pathLst>
              <a:path w="55879" h="742950">
                <a:moveTo>
                  <a:pt x="55753" y="0"/>
                </a:moveTo>
                <a:lnTo>
                  <a:pt x="0" y="0"/>
                </a:lnTo>
                <a:lnTo>
                  <a:pt x="0" y="10160"/>
                </a:lnTo>
                <a:lnTo>
                  <a:pt x="35179" y="10160"/>
                </a:lnTo>
                <a:lnTo>
                  <a:pt x="35179" y="732790"/>
                </a:lnTo>
                <a:lnTo>
                  <a:pt x="0" y="732790"/>
                </a:lnTo>
                <a:lnTo>
                  <a:pt x="0" y="742950"/>
                </a:lnTo>
                <a:lnTo>
                  <a:pt x="55753" y="742950"/>
                </a:lnTo>
                <a:lnTo>
                  <a:pt x="55753" y="732790"/>
                </a:lnTo>
                <a:lnTo>
                  <a:pt x="55753" y="10160"/>
                </a:lnTo>
                <a:lnTo>
                  <a:pt x="55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449437" y="5322570"/>
            <a:ext cx="55880" cy="742950"/>
          </a:xfrm>
          <a:custGeom>
            <a:avLst/>
            <a:gdLst/>
            <a:ahLst/>
            <a:cxnLst/>
            <a:rect l="l" t="t" r="r" b="b"/>
            <a:pathLst>
              <a:path w="55879" h="742950">
                <a:moveTo>
                  <a:pt x="55880" y="0"/>
                </a:moveTo>
                <a:lnTo>
                  <a:pt x="0" y="0"/>
                </a:lnTo>
                <a:lnTo>
                  <a:pt x="0" y="10160"/>
                </a:lnTo>
                <a:lnTo>
                  <a:pt x="0" y="732790"/>
                </a:lnTo>
                <a:lnTo>
                  <a:pt x="0" y="742950"/>
                </a:lnTo>
                <a:lnTo>
                  <a:pt x="55880" y="742950"/>
                </a:lnTo>
                <a:lnTo>
                  <a:pt x="55880" y="732790"/>
                </a:lnTo>
                <a:lnTo>
                  <a:pt x="20701" y="732790"/>
                </a:lnTo>
                <a:lnTo>
                  <a:pt x="20701" y="10160"/>
                </a:lnTo>
                <a:lnTo>
                  <a:pt x="55880" y="10160"/>
                </a:lnTo>
                <a:lnTo>
                  <a:pt x="558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964548" y="5601118"/>
            <a:ext cx="368935" cy="187960"/>
          </a:xfrm>
          <a:custGeom>
            <a:avLst/>
            <a:gdLst/>
            <a:ahLst/>
            <a:cxnLst/>
            <a:rect l="l" t="t" r="r" b="b"/>
            <a:pathLst>
              <a:path w="368934" h="187960">
                <a:moveTo>
                  <a:pt x="308609" y="0"/>
                </a:moveTo>
                <a:lnTo>
                  <a:pt x="305943" y="7619"/>
                </a:lnTo>
                <a:lnTo>
                  <a:pt x="316803" y="12337"/>
                </a:lnTo>
                <a:lnTo>
                  <a:pt x="326151" y="18867"/>
                </a:lnTo>
                <a:lnTo>
                  <a:pt x="348646" y="62317"/>
                </a:lnTo>
                <a:lnTo>
                  <a:pt x="351408" y="92938"/>
                </a:lnTo>
                <a:lnTo>
                  <a:pt x="350716" y="109495"/>
                </a:lnTo>
                <a:lnTo>
                  <a:pt x="340232" y="150037"/>
                </a:lnTo>
                <a:lnTo>
                  <a:pt x="306324" y="180124"/>
                </a:lnTo>
                <a:lnTo>
                  <a:pt x="308609" y="187744"/>
                </a:lnTo>
                <a:lnTo>
                  <a:pt x="344489" y="166434"/>
                </a:lnTo>
                <a:lnTo>
                  <a:pt x="364664" y="127092"/>
                </a:lnTo>
                <a:lnTo>
                  <a:pt x="368553" y="93929"/>
                </a:lnTo>
                <a:lnTo>
                  <a:pt x="367579" y="76714"/>
                </a:lnTo>
                <a:lnTo>
                  <a:pt x="353059" y="32905"/>
                </a:lnTo>
                <a:lnTo>
                  <a:pt x="322234" y="4914"/>
                </a:lnTo>
                <a:lnTo>
                  <a:pt x="308609" y="0"/>
                </a:lnTo>
                <a:close/>
              </a:path>
              <a:path w="368934" h="187960">
                <a:moveTo>
                  <a:pt x="59817" y="0"/>
                </a:moveTo>
                <a:lnTo>
                  <a:pt x="24062" y="21368"/>
                </a:lnTo>
                <a:lnTo>
                  <a:pt x="3841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7" y="154939"/>
                </a:lnTo>
                <a:lnTo>
                  <a:pt x="46174" y="182836"/>
                </a:lnTo>
                <a:lnTo>
                  <a:pt x="59817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5" y="92938"/>
                </a:lnTo>
                <a:lnTo>
                  <a:pt x="17835" y="76920"/>
                </a:lnTo>
                <a:lnTo>
                  <a:pt x="28194" y="37363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8497951" y="5240135"/>
            <a:ext cx="778510" cy="81470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algn="ctr" marR="458470">
              <a:lnSpc>
                <a:spcPct val="100000"/>
              </a:lnSpc>
              <a:spcBef>
                <a:spcPts val="509"/>
              </a:spcBef>
            </a:pPr>
            <a:r>
              <a:rPr dirty="0" sz="1150" spc="95">
                <a:latin typeface="Cambria Math"/>
                <a:cs typeface="Cambria Math"/>
              </a:rPr>
              <a:t>∞</a:t>
            </a:r>
            <a:endParaRPr sz="1150">
              <a:latin typeface="Cambria Math"/>
              <a:cs typeface="Cambria Math"/>
            </a:endParaRPr>
          </a:p>
          <a:p>
            <a:pPr marL="21590">
              <a:lnSpc>
                <a:spcPct val="100000"/>
              </a:lnSpc>
              <a:spcBef>
                <a:spcPts val="550"/>
              </a:spcBef>
            </a:pPr>
            <a:r>
              <a:rPr dirty="0" sz="1600" spc="1610">
                <a:latin typeface="Cambria Math"/>
                <a:cs typeface="Cambria Math"/>
              </a:rPr>
              <a:t>෍</a:t>
            </a:r>
            <a:r>
              <a:rPr dirty="0" sz="1600" spc="-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 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245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algn="ctr" marR="455930">
              <a:lnSpc>
                <a:spcPct val="100000"/>
              </a:lnSpc>
              <a:spcBef>
                <a:spcPts val="570"/>
              </a:spcBef>
            </a:pPr>
            <a:r>
              <a:rPr dirty="0" sz="1150" spc="40">
                <a:latin typeface="Cambria Math"/>
                <a:cs typeface="Cambria Math"/>
              </a:rPr>
              <a:t>𝑘=0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0520553" y="5601118"/>
            <a:ext cx="370205" cy="187960"/>
          </a:xfrm>
          <a:custGeom>
            <a:avLst/>
            <a:gdLst/>
            <a:ahLst/>
            <a:cxnLst/>
            <a:rect l="l" t="t" r="r" b="b"/>
            <a:pathLst>
              <a:path w="370204" h="187960">
                <a:moveTo>
                  <a:pt x="310133" y="0"/>
                </a:moveTo>
                <a:lnTo>
                  <a:pt x="307467" y="7619"/>
                </a:lnTo>
                <a:lnTo>
                  <a:pt x="318327" y="12337"/>
                </a:lnTo>
                <a:lnTo>
                  <a:pt x="327675" y="18867"/>
                </a:lnTo>
                <a:lnTo>
                  <a:pt x="350170" y="62317"/>
                </a:lnTo>
                <a:lnTo>
                  <a:pt x="352932" y="92938"/>
                </a:lnTo>
                <a:lnTo>
                  <a:pt x="352240" y="109495"/>
                </a:lnTo>
                <a:lnTo>
                  <a:pt x="341756" y="150037"/>
                </a:lnTo>
                <a:lnTo>
                  <a:pt x="307848" y="180124"/>
                </a:lnTo>
                <a:lnTo>
                  <a:pt x="310133" y="187744"/>
                </a:lnTo>
                <a:lnTo>
                  <a:pt x="346013" y="166434"/>
                </a:lnTo>
                <a:lnTo>
                  <a:pt x="366188" y="127092"/>
                </a:lnTo>
                <a:lnTo>
                  <a:pt x="370077" y="93929"/>
                </a:lnTo>
                <a:lnTo>
                  <a:pt x="369103" y="76714"/>
                </a:lnTo>
                <a:lnTo>
                  <a:pt x="354583" y="32905"/>
                </a:lnTo>
                <a:lnTo>
                  <a:pt x="323758" y="4914"/>
                </a:lnTo>
                <a:lnTo>
                  <a:pt x="310133" y="0"/>
                </a:lnTo>
                <a:close/>
              </a:path>
              <a:path w="370204" h="187960">
                <a:moveTo>
                  <a:pt x="59817" y="0"/>
                </a:moveTo>
                <a:lnTo>
                  <a:pt x="24062" y="21368"/>
                </a:lnTo>
                <a:lnTo>
                  <a:pt x="3841" y="60807"/>
                </a:lnTo>
                <a:lnTo>
                  <a:pt x="0" y="93929"/>
                </a:lnTo>
                <a:lnTo>
                  <a:pt x="954" y="111173"/>
                </a:lnTo>
                <a:lnTo>
                  <a:pt x="15367" y="154939"/>
                </a:lnTo>
                <a:lnTo>
                  <a:pt x="46174" y="182836"/>
                </a:lnTo>
                <a:lnTo>
                  <a:pt x="59817" y="187744"/>
                </a:lnTo>
                <a:lnTo>
                  <a:pt x="62229" y="180124"/>
                </a:lnTo>
                <a:lnTo>
                  <a:pt x="51536" y="175387"/>
                </a:lnTo>
                <a:lnTo>
                  <a:pt x="42306" y="168795"/>
                </a:lnTo>
                <a:lnTo>
                  <a:pt x="19907" y="124531"/>
                </a:lnTo>
                <a:lnTo>
                  <a:pt x="17145" y="92938"/>
                </a:lnTo>
                <a:lnTo>
                  <a:pt x="17835" y="76920"/>
                </a:lnTo>
                <a:lnTo>
                  <a:pt x="28194" y="37363"/>
                </a:lnTo>
                <a:lnTo>
                  <a:pt x="62483" y="7619"/>
                </a:lnTo>
                <a:lnTo>
                  <a:pt x="59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9361043" y="5240135"/>
            <a:ext cx="1499870" cy="81470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algn="ctr" marL="198120">
              <a:lnSpc>
                <a:spcPct val="100000"/>
              </a:lnSpc>
              <a:spcBef>
                <a:spcPts val="509"/>
              </a:spcBef>
            </a:pPr>
            <a:r>
              <a:rPr dirty="0" sz="1150" spc="45">
                <a:latin typeface="Cambria Math"/>
                <a:cs typeface="Cambria Math"/>
              </a:rPr>
              <a:t>𝑛−1</a:t>
            </a:r>
            <a:endParaRPr sz="11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550"/>
              </a:spcBef>
            </a:pPr>
            <a:r>
              <a:rPr dirty="0" sz="1600" spc="-5">
                <a:latin typeface="Cambria Math"/>
                <a:cs typeface="Cambria Math"/>
              </a:rPr>
              <a:t>· </a:t>
            </a:r>
            <a:r>
              <a:rPr dirty="0" sz="1600" spc="45">
                <a:latin typeface="Cambria Math"/>
                <a:cs typeface="Cambria Math"/>
              </a:rPr>
              <a:t>𝑧</a:t>
            </a:r>
            <a:r>
              <a:rPr dirty="0" baseline="28985" sz="1725" spc="67">
                <a:latin typeface="Cambria Math"/>
                <a:cs typeface="Cambria Math"/>
              </a:rPr>
              <a:t>−𝑘 </a:t>
            </a:r>
            <a:r>
              <a:rPr dirty="0" sz="1600" spc="-5">
                <a:latin typeface="Cambria Math"/>
                <a:cs typeface="Cambria Math"/>
              </a:rPr>
              <a:t>− </a:t>
            </a:r>
            <a:r>
              <a:rPr dirty="0" sz="1600" spc="1610">
                <a:latin typeface="Cambria Math"/>
                <a:cs typeface="Cambria Math"/>
              </a:rPr>
              <a:t>෍ </a:t>
            </a:r>
            <a:r>
              <a:rPr dirty="0" sz="1600" spc="-5">
                <a:latin typeface="Cambria Math"/>
                <a:cs typeface="Cambria Math"/>
              </a:rPr>
              <a:t>𝑥 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190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algn="ctr" marL="200025">
              <a:lnSpc>
                <a:spcPct val="100000"/>
              </a:lnSpc>
              <a:spcBef>
                <a:spcPts val="570"/>
              </a:spcBef>
            </a:pPr>
            <a:r>
              <a:rPr dirty="0" sz="1150" spc="40">
                <a:latin typeface="Cambria Math"/>
                <a:cs typeface="Cambria Math"/>
              </a:rPr>
              <a:t>𝑘=0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0918825" y="5463032"/>
            <a:ext cx="48450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-7">
                <a:latin typeface="Cambria Math"/>
                <a:cs typeface="Cambria Math"/>
              </a:rPr>
              <a:t>·</a:t>
            </a:r>
            <a:r>
              <a:rPr dirty="0" baseline="-20833" sz="2400" spc="-75">
                <a:latin typeface="Cambria Math"/>
                <a:cs typeface="Cambria Math"/>
              </a:rPr>
              <a:t> </a:t>
            </a:r>
            <a:r>
              <a:rPr dirty="0" baseline="-20833" sz="2400" spc="67">
                <a:latin typeface="Cambria Math"/>
                <a:cs typeface="Cambria Math"/>
              </a:rPr>
              <a:t>𝑧</a:t>
            </a:r>
            <a:r>
              <a:rPr dirty="0" sz="1150" spc="45">
                <a:latin typeface="Cambria Math"/>
                <a:cs typeface="Cambria Math"/>
              </a:rPr>
              <a:t>−𝑘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321868" y="747521"/>
            <a:ext cx="7649209" cy="15062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Traslación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450">
              <a:latin typeface="Calibri"/>
              <a:cs typeface="Calibri"/>
            </a:endParaRPr>
          </a:p>
          <a:p>
            <a:pPr marL="64135">
              <a:lnSpc>
                <a:spcPct val="100000"/>
              </a:lnSpc>
              <a:tabLst>
                <a:tab pos="901065" algn="l"/>
                <a:tab pos="1247140" algn="l"/>
                <a:tab pos="4164329" algn="l"/>
                <a:tab pos="4417695" algn="l"/>
              </a:tabLst>
            </a:pPr>
            <a:r>
              <a:rPr dirty="0" sz="2400" spc="-5">
                <a:latin typeface="Calibri"/>
                <a:cs typeface="Calibri"/>
              </a:rPr>
              <a:t>Sea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	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</a:t>
            </a:r>
            <a:r>
              <a:rPr dirty="0" sz="2400">
                <a:latin typeface="Calibri"/>
                <a:cs typeface="Calibri"/>
              </a:rPr>
              <a:t>.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verifica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</a:t>
            </a:r>
            <a:endParaRPr sz="2400">
              <a:latin typeface="Calibri"/>
              <a:cs typeface="Calibri"/>
            </a:endParaRPr>
          </a:p>
          <a:p>
            <a:pPr marL="292735" indent="-229235">
              <a:lnSpc>
                <a:spcPct val="100000"/>
              </a:lnSpc>
              <a:spcBef>
                <a:spcPts val="705"/>
              </a:spcBef>
              <a:buFont typeface="Arial"/>
              <a:buChar char="•"/>
              <a:tabLst>
                <a:tab pos="293370" algn="l"/>
                <a:tab pos="3513454" algn="l"/>
                <a:tab pos="4709795" algn="l"/>
              </a:tabLst>
            </a:pPr>
            <a:r>
              <a:rPr dirty="0" u="sng" sz="2400" spc="-15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Retardo</a:t>
            </a:r>
            <a:r>
              <a:rPr dirty="0" u="sng" sz="2400" spc="-2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b="1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</a:t>
            </a:r>
            <a:r>
              <a:rPr dirty="0" u="sng" sz="2400" spc="-5" b="1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10" b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muestras:</a:t>
            </a:r>
            <a:r>
              <a:rPr dirty="0" sz="2400" b="1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𝒁</a:t>
            </a:r>
            <a:r>
              <a:rPr dirty="0" sz="2400" spc="30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	𝒕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𝒏𝑻	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95">
                <a:latin typeface="Cambria Math"/>
                <a:cs typeface="Cambria Math"/>
              </a:rPr>
              <a:t> </a:t>
            </a:r>
            <a:r>
              <a:rPr dirty="0" sz="2400" spc="15">
                <a:latin typeface="Cambria Math"/>
                <a:cs typeface="Cambria Math"/>
              </a:rPr>
              <a:t>𝒛</a:t>
            </a:r>
            <a:r>
              <a:rPr dirty="0" baseline="28571" sz="2625" spc="22">
                <a:latin typeface="Cambria Math"/>
                <a:cs typeface="Cambria Math"/>
              </a:rPr>
              <a:t>−𝒏</a:t>
            </a:r>
            <a:r>
              <a:rPr dirty="0" sz="2400" spc="15">
                <a:latin typeface="Cambria Math"/>
                <a:cs typeface="Cambria Math"/>
              </a:rPr>
              <a:t>𝑿</a:t>
            </a:r>
            <a:r>
              <a:rPr dirty="0" sz="2400" spc="4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𝒛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5" name="object 6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6" name="object 6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1123378" y="2233422"/>
            <a:ext cx="352425" cy="282575"/>
          </a:xfrm>
          <a:custGeom>
            <a:avLst/>
            <a:gdLst/>
            <a:ahLst/>
            <a:cxnLst/>
            <a:rect l="l" t="t" r="r" b="b"/>
            <a:pathLst>
              <a:path w="352425" h="282575">
                <a:moveTo>
                  <a:pt x="261810" y="0"/>
                </a:moveTo>
                <a:lnTo>
                  <a:pt x="257746" y="11429"/>
                </a:lnTo>
                <a:lnTo>
                  <a:pt x="274109" y="18522"/>
                </a:lnTo>
                <a:lnTo>
                  <a:pt x="288163" y="28352"/>
                </a:lnTo>
                <a:lnTo>
                  <a:pt x="316696" y="73852"/>
                </a:lnTo>
                <a:lnTo>
                  <a:pt x="325026" y="115623"/>
                </a:lnTo>
                <a:lnTo>
                  <a:pt x="326072" y="139700"/>
                </a:lnTo>
                <a:lnTo>
                  <a:pt x="325024" y="164633"/>
                </a:lnTo>
                <a:lnTo>
                  <a:pt x="316642" y="207547"/>
                </a:lnTo>
                <a:lnTo>
                  <a:pt x="288163" y="253841"/>
                </a:lnTo>
                <a:lnTo>
                  <a:pt x="258254" y="270890"/>
                </a:lnTo>
                <a:lnTo>
                  <a:pt x="261810" y="282320"/>
                </a:lnTo>
                <a:lnTo>
                  <a:pt x="300307" y="264255"/>
                </a:lnTo>
                <a:lnTo>
                  <a:pt x="328612" y="233044"/>
                </a:lnTo>
                <a:lnTo>
                  <a:pt x="346043" y="191135"/>
                </a:lnTo>
                <a:lnTo>
                  <a:pt x="351853" y="141224"/>
                </a:lnTo>
                <a:lnTo>
                  <a:pt x="350398" y="115341"/>
                </a:lnTo>
                <a:lnTo>
                  <a:pt x="338726" y="69482"/>
                </a:lnTo>
                <a:lnTo>
                  <a:pt x="315602" y="32146"/>
                </a:lnTo>
                <a:lnTo>
                  <a:pt x="282265" y="7381"/>
                </a:lnTo>
                <a:lnTo>
                  <a:pt x="261810" y="0"/>
                </a:lnTo>
                <a:close/>
              </a:path>
              <a:path w="352425" h="282575">
                <a:moveTo>
                  <a:pt x="90043" y="0"/>
                </a:moveTo>
                <a:lnTo>
                  <a:pt x="51628" y="18097"/>
                </a:lnTo>
                <a:lnTo>
                  <a:pt x="23291" y="49529"/>
                </a:lnTo>
                <a:lnTo>
                  <a:pt x="5821" y="91424"/>
                </a:lnTo>
                <a:lnTo>
                  <a:pt x="0" y="141224"/>
                </a:lnTo>
                <a:lnTo>
                  <a:pt x="1452" y="167179"/>
                </a:lnTo>
                <a:lnTo>
                  <a:pt x="13062" y="213090"/>
                </a:lnTo>
                <a:lnTo>
                  <a:pt x="36100" y="250281"/>
                </a:lnTo>
                <a:lnTo>
                  <a:pt x="69514" y="274943"/>
                </a:lnTo>
                <a:lnTo>
                  <a:pt x="90043" y="282320"/>
                </a:lnTo>
                <a:lnTo>
                  <a:pt x="93611" y="270890"/>
                </a:lnTo>
                <a:lnTo>
                  <a:pt x="77528" y="263771"/>
                </a:lnTo>
                <a:lnTo>
                  <a:pt x="63647" y="253841"/>
                </a:lnTo>
                <a:lnTo>
                  <a:pt x="35167" y="207547"/>
                </a:lnTo>
                <a:lnTo>
                  <a:pt x="26790" y="164633"/>
                </a:lnTo>
                <a:lnTo>
                  <a:pt x="25742" y="139700"/>
                </a:lnTo>
                <a:lnTo>
                  <a:pt x="26790" y="115623"/>
                </a:lnTo>
                <a:lnTo>
                  <a:pt x="35167" y="73852"/>
                </a:lnTo>
                <a:lnTo>
                  <a:pt x="63755" y="28352"/>
                </a:lnTo>
                <a:lnTo>
                  <a:pt x="9405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73786" y="2143759"/>
            <a:ext cx="10096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8994" algn="l"/>
              </a:tabLst>
            </a:pPr>
            <a:r>
              <a:rPr dirty="0" sz="2400" spc="-5">
                <a:latin typeface="Calibri"/>
                <a:cs typeface="Calibri"/>
              </a:rPr>
              <a:t>S</a:t>
            </a:r>
            <a:r>
              <a:rPr dirty="0" sz="2400">
                <a:latin typeface="Calibri"/>
                <a:cs typeface="Calibri"/>
              </a:rPr>
              <a:t>ea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𝑋	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86326" y="2233422"/>
            <a:ext cx="327660" cy="282575"/>
          </a:xfrm>
          <a:custGeom>
            <a:avLst/>
            <a:gdLst/>
            <a:ahLst/>
            <a:cxnLst/>
            <a:rect l="l" t="t" r="r" b="b"/>
            <a:pathLst>
              <a:path w="327660" h="282575">
                <a:moveTo>
                  <a:pt x="237362" y="0"/>
                </a:moveTo>
                <a:lnTo>
                  <a:pt x="233299" y="11429"/>
                </a:lnTo>
                <a:lnTo>
                  <a:pt x="249662" y="18522"/>
                </a:lnTo>
                <a:lnTo>
                  <a:pt x="263715" y="28352"/>
                </a:lnTo>
                <a:lnTo>
                  <a:pt x="292248" y="73852"/>
                </a:lnTo>
                <a:lnTo>
                  <a:pt x="300579" y="115623"/>
                </a:lnTo>
                <a:lnTo>
                  <a:pt x="301625" y="139700"/>
                </a:lnTo>
                <a:lnTo>
                  <a:pt x="300577" y="164633"/>
                </a:lnTo>
                <a:lnTo>
                  <a:pt x="292195" y="207547"/>
                </a:lnTo>
                <a:lnTo>
                  <a:pt x="263715" y="253841"/>
                </a:lnTo>
                <a:lnTo>
                  <a:pt x="233807" y="270890"/>
                </a:lnTo>
                <a:lnTo>
                  <a:pt x="237362" y="282320"/>
                </a:lnTo>
                <a:lnTo>
                  <a:pt x="275859" y="264255"/>
                </a:lnTo>
                <a:lnTo>
                  <a:pt x="304164" y="233044"/>
                </a:lnTo>
                <a:lnTo>
                  <a:pt x="321595" y="191135"/>
                </a:lnTo>
                <a:lnTo>
                  <a:pt x="327406" y="141224"/>
                </a:lnTo>
                <a:lnTo>
                  <a:pt x="325951" y="115341"/>
                </a:lnTo>
                <a:lnTo>
                  <a:pt x="314279" y="69482"/>
                </a:lnTo>
                <a:lnTo>
                  <a:pt x="291155" y="32146"/>
                </a:lnTo>
                <a:lnTo>
                  <a:pt x="257817" y="7381"/>
                </a:lnTo>
                <a:lnTo>
                  <a:pt x="237362" y="0"/>
                </a:lnTo>
                <a:close/>
              </a:path>
              <a:path w="327660" h="282575">
                <a:moveTo>
                  <a:pt x="89915" y="0"/>
                </a:moveTo>
                <a:lnTo>
                  <a:pt x="51530" y="18097"/>
                </a:lnTo>
                <a:lnTo>
                  <a:pt x="23240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0"/>
                </a:lnTo>
                <a:lnTo>
                  <a:pt x="93599" y="270890"/>
                </a:lnTo>
                <a:lnTo>
                  <a:pt x="77475" y="263771"/>
                </a:lnTo>
                <a:lnTo>
                  <a:pt x="63579" y="253841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98822" y="3017519"/>
            <a:ext cx="66675" cy="284480"/>
          </a:xfrm>
          <a:custGeom>
            <a:avLst/>
            <a:gdLst/>
            <a:ahLst/>
            <a:cxnLst/>
            <a:rect l="l" t="t" r="r" b="b"/>
            <a:pathLst>
              <a:path w="66675" h="284479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3050"/>
                </a:lnTo>
                <a:lnTo>
                  <a:pt x="0" y="284480"/>
                </a:lnTo>
                <a:lnTo>
                  <a:pt x="66294" y="284480"/>
                </a:lnTo>
                <a:lnTo>
                  <a:pt x="66294" y="273050"/>
                </a:lnTo>
                <a:lnTo>
                  <a:pt x="24638" y="27305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646674" y="3017519"/>
            <a:ext cx="428625" cy="284480"/>
          </a:xfrm>
          <a:custGeom>
            <a:avLst/>
            <a:gdLst/>
            <a:ahLst/>
            <a:cxnLst/>
            <a:rect l="l" t="t" r="r" b="b"/>
            <a:pathLst>
              <a:path w="428625" h="284479">
                <a:moveTo>
                  <a:pt x="93980" y="12192"/>
                </a:moveTo>
                <a:lnTo>
                  <a:pt x="89916" y="762"/>
                </a:lnTo>
                <a:lnTo>
                  <a:pt x="69456" y="8153"/>
                </a:lnTo>
                <a:lnTo>
                  <a:pt x="51523" y="18872"/>
                </a:lnTo>
                <a:lnTo>
                  <a:pt x="23241" y="50292"/>
                </a:lnTo>
                <a:lnTo>
                  <a:pt x="5803" y="92189"/>
                </a:lnTo>
                <a:lnTo>
                  <a:pt x="0" y="141986"/>
                </a:lnTo>
                <a:lnTo>
                  <a:pt x="1422" y="167944"/>
                </a:lnTo>
                <a:lnTo>
                  <a:pt x="12954" y="213804"/>
                </a:lnTo>
                <a:lnTo>
                  <a:pt x="36004" y="250990"/>
                </a:lnTo>
                <a:lnTo>
                  <a:pt x="69430" y="275704"/>
                </a:lnTo>
                <a:lnTo>
                  <a:pt x="89916" y="283083"/>
                </a:lnTo>
                <a:lnTo>
                  <a:pt x="93599" y="271653"/>
                </a:lnTo>
                <a:lnTo>
                  <a:pt x="77470" y="264541"/>
                </a:lnTo>
                <a:lnTo>
                  <a:pt x="63576" y="254609"/>
                </a:lnTo>
                <a:lnTo>
                  <a:pt x="35077" y="208318"/>
                </a:lnTo>
                <a:lnTo>
                  <a:pt x="26695" y="165404"/>
                </a:lnTo>
                <a:lnTo>
                  <a:pt x="25654" y="140462"/>
                </a:lnTo>
                <a:lnTo>
                  <a:pt x="26695" y="116395"/>
                </a:lnTo>
                <a:lnTo>
                  <a:pt x="35077" y="74625"/>
                </a:lnTo>
                <a:lnTo>
                  <a:pt x="63665" y="29121"/>
                </a:lnTo>
                <a:lnTo>
                  <a:pt x="77685" y="19291"/>
                </a:lnTo>
                <a:lnTo>
                  <a:pt x="93980" y="12192"/>
                </a:lnTo>
                <a:close/>
              </a:path>
              <a:path w="428625" h="284479">
                <a:moveTo>
                  <a:pt x="327406" y="141986"/>
                </a:moveTo>
                <a:lnTo>
                  <a:pt x="321576" y="92189"/>
                </a:lnTo>
                <a:lnTo>
                  <a:pt x="304038" y="50292"/>
                </a:lnTo>
                <a:lnTo>
                  <a:pt x="275742" y="18859"/>
                </a:lnTo>
                <a:lnTo>
                  <a:pt x="237363" y="762"/>
                </a:lnTo>
                <a:lnTo>
                  <a:pt x="233299" y="12192"/>
                </a:lnTo>
                <a:lnTo>
                  <a:pt x="249656" y="19291"/>
                </a:lnTo>
                <a:lnTo>
                  <a:pt x="263715" y="29121"/>
                </a:lnTo>
                <a:lnTo>
                  <a:pt x="292239" y="74625"/>
                </a:lnTo>
                <a:lnTo>
                  <a:pt x="300570" y="116395"/>
                </a:lnTo>
                <a:lnTo>
                  <a:pt x="301625" y="140462"/>
                </a:lnTo>
                <a:lnTo>
                  <a:pt x="300570" y="165404"/>
                </a:lnTo>
                <a:lnTo>
                  <a:pt x="292188" y="208318"/>
                </a:lnTo>
                <a:lnTo>
                  <a:pt x="263715" y="254609"/>
                </a:lnTo>
                <a:lnTo>
                  <a:pt x="233807" y="271653"/>
                </a:lnTo>
                <a:lnTo>
                  <a:pt x="237363" y="283083"/>
                </a:lnTo>
                <a:lnTo>
                  <a:pt x="275856" y="265010"/>
                </a:lnTo>
                <a:lnTo>
                  <a:pt x="304165" y="233680"/>
                </a:lnTo>
                <a:lnTo>
                  <a:pt x="321589" y="191884"/>
                </a:lnTo>
                <a:lnTo>
                  <a:pt x="325945" y="167944"/>
                </a:lnTo>
                <a:lnTo>
                  <a:pt x="327406" y="141986"/>
                </a:lnTo>
                <a:close/>
              </a:path>
              <a:path w="428625" h="284479">
                <a:moveTo>
                  <a:pt x="428498" y="0"/>
                </a:moveTo>
                <a:lnTo>
                  <a:pt x="362077" y="0"/>
                </a:lnTo>
                <a:lnTo>
                  <a:pt x="362077" y="11430"/>
                </a:lnTo>
                <a:lnTo>
                  <a:pt x="403733" y="11430"/>
                </a:lnTo>
                <a:lnTo>
                  <a:pt x="403733" y="273050"/>
                </a:lnTo>
                <a:lnTo>
                  <a:pt x="362077" y="273050"/>
                </a:lnTo>
                <a:lnTo>
                  <a:pt x="362077" y="284480"/>
                </a:lnTo>
                <a:lnTo>
                  <a:pt x="428498" y="284480"/>
                </a:lnTo>
                <a:lnTo>
                  <a:pt x="428498" y="273050"/>
                </a:lnTo>
                <a:lnTo>
                  <a:pt x="428498" y="11430"/>
                </a:lnTo>
                <a:lnTo>
                  <a:pt x="428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742430" y="3018282"/>
            <a:ext cx="768350" cy="282575"/>
          </a:xfrm>
          <a:custGeom>
            <a:avLst/>
            <a:gdLst/>
            <a:ahLst/>
            <a:cxnLst/>
            <a:rect l="l" t="t" r="r" b="b"/>
            <a:pathLst>
              <a:path w="768350" h="282575">
                <a:moveTo>
                  <a:pt x="677799" y="0"/>
                </a:moveTo>
                <a:lnTo>
                  <a:pt x="673735" y="11429"/>
                </a:lnTo>
                <a:lnTo>
                  <a:pt x="690098" y="18522"/>
                </a:lnTo>
                <a:lnTo>
                  <a:pt x="704151" y="28352"/>
                </a:lnTo>
                <a:lnTo>
                  <a:pt x="732684" y="73852"/>
                </a:lnTo>
                <a:lnTo>
                  <a:pt x="741015" y="115623"/>
                </a:lnTo>
                <a:lnTo>
                  <a:pt x="742061" y="139700"/>
                </a:lnTo>
                <a:lnTo>
                  <a:pt x="741013" y="164633"/>
                </a:lnTo>
                <a:lnTo>
                  <a:pt x="732631" y="207547"/>
                </a:lnTo>
                <a:lnTo>
                  <a:pt x="704151" y="253841"/>
                </a:lnTo>
                <a:lnTo>
                  <a:pt x="674243" y="270890"/>
                </a:lnTo>
                <a:lnTo>
                  <a:pt x="677799" y="282320"/>
                </a:lnTo>
                <a:lnTo>
                  <a:pt x="716295" y="264239"/>
                </a:lnTo>
                <a:lnTo>
                  <a:pt x="744601" y="232917"/>
                </a:lnTo>
                <a:lnTo>
                  <a:pt x="762031" y="191119"/>
                </a:lnTo>
                <a:lnTo>
                  <a:pt x="767842" y="141223"/>
                </a:lnTo>
                <a:lnTo>
                  <a:pt x="766387" y="115341"/>
                </a:lnTo>
                <a:lnTo>
                  <a:pt x="754715" y="69482"/>
                </a:lnTo>
                <a:lnTo>
                  <a:pt x="731591" y="32146"/>
                </a:lnTo>
                <a:lnTo>
                  <a:pt x="698253" y="7381"/>
                </a:lnTo>
                <a:lnTo>
                  <a:pt x="677799" y="0"/>
                </a:lnTo>
                <a:close/>
              </a:path>
              <a:path w="768350" h="282575">
                <a:moveTo>
                  <a:pt x="89916" y="0"/>
                </a:moveTo>
                <a:lnTo>
                  <a:pt x="51530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3"/>
                </a:lnTo>
                <a:lnTo>
                  <a:pt x="1432" y="167177"/>
                </a:lnTo>
                <a:lnTo>
                  <a:pt x="12965" y="213036"/>
                </a:lnTo>
                <a:lnTo>
                  <a:pt x="36016" y="250227"/>
                </a:lnTo>
                <a:lnTo>
                  <a:pt x="69441" y="274941"/>
                </a:lnTo>
                <a:lnTo>
                  <a:pt x="89916" y="282320"/>
                </a:lnTo>
                <a:lnTo>
                  <a:pt x="93599" y="270890"/>
                </a:lnTo>
                <a:lnTo>
                  <a:pt x="77475" y="263771"/>
                </a:lnTo>
                <a:lnTo>
                  <a:pt x="63579" y="253841"/>
                </a:lnTo>
                <a:lnTo>
                  <a:pt x="35083" y="207547"/>
                </a:lnTo>
                <a:lnTo>
                  <a:pt x="26701" y="164633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530985" y="2143759"/>
            <a:ext cx="6522084" cy="11766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955290" algn="l"/>
                <a:tab pos="3208020" algn="l"/>
              </a:tabLst>
            </a:pP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𝑡	</a:t>
            </a:r>
            <a:r>
              <a:rPr dirty="0" sz="2400">
                <a:latin typeface="Calibri"/>
                <a:cs typeface="Calibri"/>
              </a:rPr>
              <a:t>.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verifica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que: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700">
              <a:latin typeface="Calibri"/>
              <a:cs typeface="Calibri"/>
            </a:endParaRPr>
          </a:p>
          <a:p>
            <a:pPr marL="3042285">
              <a:lnSpc>
                <a:spcPct val="100000"/>
              </a:lnSpc>
              <a:tabLst>
                <a:tab pos="4662170" algn="l"/>
              </a:tabLst>
            </a:pPr>
            <a:r>
              <a:rPr dirty="0" sz="2400">
                <a:latin typeface="Cambria Math"/>
                <a:cs typeface="Cambria Math"/>
              </a:rPr>
              <a:t>𝒁</a:t>
            </a:r>
            <a:r>
              <a:rPr dirty="0" sz="2400" spc="300">
                <a:latin typeface="Cambria Math"/>
                <a:cs typeface="Cambria Math"/>
              </a:rPr>
              <a:t> </a:t>
            </a:r>
            <a:r>
              <a:rPr dirty="0" sz="2400" spc="10">
                <a:latin typeface="Cambria Math"/>
                <a:cs typeface="Cambria Math"/>
              </a:rPr>
              <a:t>𝒆</a:t>
            </a:r>
            <a:r>
              <a:rPr dirty="0" baseline="28571" sz="2625" spc="15">
                <a:latin typeface="Cambria Math"/>
                <a:cs typeface="Cambria Math"/>
              </a:rPr>
              <a:t>−𝒂𝒕</a:t>
            </a:r>
            <a:r>
              <a:rPr dirty="0" sz="2400" spc="10">
                <a:latin typeface="Cambria Math"/>
                <a:cs typeface="Cambria Math"/>
              </a:rPr>
              <a:t>𝒙</a:t>
            </a:r>
            <a:r>
              <a:rPr dirty="0" sz="2400" spc="46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𝒕	=</a:t>
            </a:r>
            <a:r>
              <a:rPr dirty="0" sz="2400" spc="1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𝑿</a:t>
            </a:r>
            <a:r>
              <a:rPr dirty="0" sz="2400" spc="420">
                <a:latin typeface="Cambria Math"/>
                <a:cs typeface="Cambria Math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𝒆</a:t>
            </a:r>
            <a:r>
              <a:rPr dirty="0" baseline="28571" sz="2625" spc="30">
                <a:latin typeface="Cambria Math"/>
                <a:cs typeface="Cambria Math"/>
              </a:rPr>
              <a:t>𝒂𝒕</a:t>
            </a:r>
            <a:r>
              <a:rPr dirty="0" sz="2400" spc="20">
                <a:latin typeface="Cambria Math"/>
                <a:cs typeface="Cambria Math"/>
              </a:rPr>
              <a:t>𝒛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150618" y="4490720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6857" y="4490720"/>
            <a:ext cx="355600" cy="236220"/>
          </a:xfrm>
          <a:custGeom>
            <a:avLst/>
            <a:gdLst/>
            <a:ahLst/>
            <a:cxnLst/>
            <a:rect l="l" t="t" r="r" b="b"/>
            <a:pathLst>
              <a:path w="355600" h="236220">
                <a:moveTo>
                  <a:pt x="78486" y="9779"/>
                </a:moveTo>
                <a:lnTo>
                  <a:pt x="75184" y="127"/>
                </a:lnTo>
                <a:lnTo>
                  <a:pt x="58051" y="6350"/>
                </a:lnTo>
                <a:lnTo>
                  <a:pt x="43065" y="15303"/>
                </a:lnTo>
                <a:lnTo>
                  <a:pt x="10922" y="58178"/>
                </a:lnTo>
                <a:lnTo>
                  <a:pt x="1206" y="96469"/>
                </a:lnTo>
                <a:lnTo>
                  <a:pt x="0" y="118110"/>
                </a:lnTo>
                <a:lnTo>
                  <a:pt x="1206" y="139763"/>
                </a:lnTo>
                <a:lnTo>
                  <a:pt x="10871" y="178054"/>
                </a:lnTo>
                <a:lnTo>
                  <a:pt x="43002" y="220814"/>
                </a:lnTo>
                <a:lnTo>
                  <a:pt x="75184" y="235966"/>
                </a:lnTo>
                <a:lnTo>
                  <a:pt x="78105" y="226314"/>
                </a:lnTo>
                <a:lnTo>
                  <a:pt x="64693" y="220395"/>
                </a:lnTo>
                <a:lnTo>
                  <a:pt x="53098" y="212128"/>
                </a:lnTo>
                <a:lnTo>
                  <a:pt x="29337" y="173532"/>
                </a:lnTo>
                <a:lnTo>
                  <a:pt x="21463" y="116840"/>
                </a:lnTo>
                <a:lnTo>
                  <a:pt x="22339" y="96774"/>
                </a:lnTo>
                <a:lnTo>
                  <a:pt x="35433" y="47117"/>
                </a:lnTo>
                <a:lnTo>
                  <a:pt x="64858" y="15684"/>
                </a:lnTo>
                <a:lnTo>
                  <a:pt x="78486" y="9779"/>
                </a:lnTo>
                <a:close/>
              </a:path>
              <a:path w="355600" h="236220">
                <a:moveTo>
                  <a:pt x="272669" y="118110"/>
                </a:moveTo>
                <a:lnTo>
                  <a:pt x="267804" y="76492"/>
                </a:lnTo>
                <a:lnTo>
                  <a:pt x="242468" y="27025"/>
                </a:lnTo>
                <a:lnTo>
                  <a:pt x="197485" y="127"/>
                </a:lnTo>
                <a:lnTo>
                  <a:pt x="194183" y="9779"/>
                </a:lnTo>
                <a:lnTo>
                  <a:pt x="207797" y="15684"/>
                </a:lnTo>
                <a:lnTo>
                  <a:pt x="219519" y="23888"/>
                </a:lnTo>
                <a:lnTo>
                  <a:pt x="243319" y="61912"/>
                </a:lnTo>
                <a:lnTo>
                  <a:pt x="251206" y="116840"/>
                </a:lnTo>
                <a:lnTo>
                  <a:pt x="250317" y="137629"/>
                </a:lnTo>
                <a:lnTo>
                  <a:pt x="237223" y="188595"/>
                </a:lnTo>
                <a:lnTo>
                  <a:pt x="207937" y="220395"/>
                </a:lnTo>
                <a:lnTo>
                  <a:pt x="194564" y="226314"/>
                </a:lnTo>
                <a:lnTo>
                  <a:pt x="197485" y="235966"/>
                </a:lnTo>
                <a:lnTo>
                  <a:pt x="242570" y="209130"/>
                </a:lnTo>
                <a:lnTo>
                  <a:pt x="267817" y="159740"/>
                </a:lnTo>
                <a:lnTo>
                  <a:pt x="271449" y="139763"/>
                </a:lnTo>
                <a:lnTo>
                  <a:pt x="272669" y="118110"/>
                </a:lnTo>
                <a:close/>
              </a:path>
              <a:path w="355600" h="236220">
                <a:moveTo>
                  <a:pt x="355346" y="0"/>
                </a:moveTo>
                <a:lnTo>
                  <a:pt x="299974" y="0"/>
                </a:lnTo>
                <a:lnTo>
                  <a:pt x="299974" y="8890"/>
                </a:lnTo>
                <a:lnTo>
                  <a:pt x="334772" y="8890"/>
                </a:lnTo>
                <a:lnTo>
                  <a:pt x="334772" y="227330"/>
                </a:lnTo>
                <a:lnTo>
                  <a:pt x="299974" y="227330"/>
                </a:lnTo>
                <a:lnTo>
                  <a:pt x="299974" y="236220"/>
                </a:lnTo>
                <a:lnTo>
                  <a:pt x="355346" y="236220"/>
                </a:lnTo>
                <a:lnTo>
                  <a:pt x="355346" y="227330"/>
                </a:lnTo>
                <a:lnTo>
                  <a:pt x="355346" y="8890"/>
                </a:lnTo>
                <a:lnTo>
                  <a:pt x="355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48386" y="3839921"/>
            <a:ext cx="2920365" cy="9061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62585" indent="-32512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63220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  <a:p>
            <a:pPr marL="1616710">
              <a:lnSpc>
                <a:spcPct val="100000"/>
              </a:lnSpc>
              <a:spcBef>
                <a:spcPts val="1650"/>
              </a:spcBef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 spc="65">
                <a:latin typeface="Cambria Math"/>
                <a:cs typeface="Cambria Math"/>
              </a:rPr>
              <a:t>𝑒</a:t>
            </a:r>
            <a:r>
              <a:rPr dirty="0" baseline="28735" sz="2175" spc="97">
                <a:latin typeface="Cambria Math"/>
                <a:cs typeface="Cambria Math"/>
              </a:rPr>
              <a:t>−𝑎𝑡</a:t>
            </a:r>
            <a:r>
              <a:rPr dirty="0" baseline="28735" sz="2175" spc="3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330065" y="4490846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5" y="0"/>
                </a:moveTo>
                <a:lnTo>
                  <a:pt x="384683" y="9651"/>
                </a:lnTo>
                <a:lnTo>
                  <a:pt x="398303" y="15557"/>
                </a:lnTo>
                <a:lnTo>
                  <a:pt x="410019" y="23749"/>
                </a:lnTo>
                <a:lnTo>
                  <a:pt x="433830" y="61777"/>
                </a:lnTo>
                <a:lnTo>
                  <a:pt x="441706" y="116712"/>
                </a:lnTo>
                <a:lnTo>
                  <a:pt x="440826" y="137497"/>
                </a:lnTo>
                <a:lnTo>
                  <a:pt x="427736" y="188467"/>
                </a:lnTo>
                <a:lnTo>
                  <a:pt x="398446" y="220257"/>
                </a:lnTo>
                <a:lnTo>
                  <a:pt x="385063" y="226186"/>
                </a:lnTo>
                <a:lnTo>
                  <a:pt x="387985" y="235838"/>
                </a:lnTo>
                <a:lnTo>
                  <a:pt x="433079" y="208996"/>
                </a:lnTo>
                <a:lnTo>
                  <a:pt x="458327" y="159607"/>
                </a:lnTo>
                <a:lnTo>
                  <a:pt x="463169" y="117982"/>
                </a:lnTo>
                <a:lnTo>
                  <a:pt x="461954" y="96337"/>
                </a:lnTo>
                <a:lnTo>
                  <a:pt x="452239" y="58046"/>
                </a:lnTo>
                <a:lnTo>
                  <a:pt x="420100" y="15176"/>
                </a:lnTo>
                <a:lnTo>
                  <a:pt x="405108" y="6219"/>
                </a:lnTo>
                <a:lnTo>
                  <a:pt x="387985" y="0"/>
                </a:lnTo>
                <a:close/>
              </a:path>
              <a:path w="463550" h="236220">
                <a:moveTo>
                  <a:pt x="75184" y="0"/>
                </a:moveTo>
                <a:lnTo>
                  <a:pt x="30196" y="26896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487673" y="4042767"/>
            <a:ext cx="1230630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311785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95">
                <a:latin typeface="Cambria Math"/>
                <a:cs typeface="Cambria Math"/>
              </a:rPr>
              <a:t> 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29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  <a:p>
            <a:pPr algn="ctr" marR="311785">
              <a:lnSpc>
                <a:spcPct val="100000"/>
              </a:lnSpc>
              <a:spcBef>
                <a:spcPts val="705"/>
              </a:spcBef>
            </a:pPr>
            <a:r>
              <a:rPr dirty="0" sz="1450" spc="45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114413" y="4490846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651"/>
                </a:lnTo>
                <a:lnTo>
                  <a:pt x="398303" y="15557"/>
                </a:lnTo>
                <a:lnTo>
                  <a:pt x="410019" y="23749"/>
                </a:lnTo>
                <a:lnTo>
                  <a:pt x="433830" y="61777"/>
                </a:lnTo>
                <a:lnTo>
                  <a:pt x="441705" y="116712"/>
                </a:lnTo>
                <a:lnTo>
                  <a:pt x="440826" y="137497"/>
                </a:lnTo>
                <a:lnTo>
                  <a:pt x="427735" y="188467"/>
                </a:lnTo>
                <a:lnTo>
                  <a:pt x="398446" y="220257"/>
                </a:lnTo>
                <a:lnTo>
                  <a:pt x="385063" y="226186"/>
                </a:lnTo>
                <a:lnTo>
                  <a:pt x="387984" y="235838"/>
                </a:lnTo>
                <a:lnTo>
                  <a:pt x="433079" y="208996"/>
                </a:lnTo>
                <a:lnTo>
                  <a:pt x="458327" y="159607"/>
                </a:lnTo>
                <a:lnTo>
                  <a:pt x="463168" y="117982"/>
                </a:lnTo>
                <a:lnTo>
                  <a:pt x="461954" y="96337"/>
                </a:lnTo>
                <a:lnTo>
                  <a:pt x="452239" y="58046"/>
                </a:lnTo>
                <a:lnTo>
                  <a:pt x="420100" y="15176"/>
                </a:lnTo>
                <a:lnTo>
                  <a:pt x="405108" y="6219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96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834128" y="4042767"/>
            <a:ext cx="2693670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L="1093470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85"/>
              </a:spcBef>
            </a:pP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60">
                <a:latin typeface="Cambria Math"/>
                <a:cs typeface="Cambria Math"/>
              </a:rPr>
              <a:t>𝑒</a:t>
            </a:r>
            <a:r>
              <a:rPr dirty="0" baseline="28735" sz="2175" spc="89">
                <a:latin typeface="Cambria Math"/>
                <a:cs typeface="Cambria Math"/>
              </a:rPr>
              <a:t>−𝑎𝑘𝑇 </a:t>
            </a:r>
            <a:r>
              <a:rPr dirty="0" sz="2000">
                <a:latin typeface="Cambria Math"/>
                <a:cs typeface="Cambria Math"/>
              </a:rPr>
              <a:t>·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 </a:t>
            </a:r>
            <a:r>
              <a:rPr dirty="0" sz="2000">
                <a:latin typeface="Cambria Math"/>
                <a:cs typeface="Cambria Math"/>
              </a:rPr>
              <a:t>= </a:t>
            </a:r>
            <a:r>
              <a:rPr dirty="0" sz="2000" spc="2035">
                <a:latin typeface="Cambria Math"/>
                <a:cs typeface="Cambria Math"/>
              </a:rPr>
              <a:t>෍ </a:t>
            </a:r>
            <a:r>
              <a:rPr dirty="0" sz="2000">
                <a:latin typeface="Cambria Math"/>
                <a:cs typeface="Cambria Math"/>
              </a:rPr>
              <a:t>𝑥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24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  <a:p>
            <a:pPr algn="ctr" marL="1093470">
              <a:lnSpc>
                <a:spcPct val="100000"/>
              </a:lnSpc>
              <a:spcBef>
                <a:spcPts val="705"/>
              </a:spcBef>
            </a:pPr>
            <a:r>
              <a:rPr dirty="0" sz="1450" spc="45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621905" y="4490846"/>
            <a:ext cx="864235" cy="236220"/>
          </a:xfrm>
          <a:custGeom>
            <a:avLst/>
            <a:gdLst/>
            <a:ahLst/>
            <a:cxnLst/>
            <a:rect l="l" t="t" r="r" b="b"/>
            <a:pathLst>
              <a:path w="864234" h="236220">
                <a:moveTo>
                  <a:pt x="788797" y="0"/>
                </a:moveTo>
                <a:lnTo>
                  <a:pt x="785495" y="9651"/>
                </a:lnTo>
                <a:lnTo>
                  <a:pt x="799115" y="15557"/>
                </a:lnTo>
                <a:lnTo>
                  <a:pt x="810831" y="23749"/>
                </a:lnTo>
                <a:lnTo>
                  <a:pt x="834642" y="61777"/>
                </a:lnTo>
                <a:lnTo>
                  <a:pt x="842518" y="116712"/>
                </a:lnTo>
                <a:lnTo>
                  <a:pt x="841638" y="137497"/>
                </a:lnTo>
                <a:lnTo>
                  <a:pt x="828548" y="188467"/>
                </a:lnTo>
                <a:lnTo>
                  <a:pt x="799258" y="220257"/>
                </a:lnTo>
                <a:lnTo>
                  <a:pt x="785876" y="226186"/>
                </a:lnTo>
                <a:lnTo>
                  <a:pt x="788797" y="235838"/>
                </a:lnTo>
                <a:lnTo>
                  <a:pt x="833891" y="208996"/>
                </a:lnTo>
                <a:lnTo>
                  <a:pt x="859139" y="159607"/>
                </a:lnTo>
                <a:lnTo>
                  <a:pt x="863980" y="117982"/>
                </a:lnTo>
                <a:lnTo>
                  <a:pt x="862766" y="96337"/>
                </a:lnTo>
                <a:lnTo>
                  <a:pt x="853051" y="58046"/>
                </a:lnTo>
                <a:lnTo>
                  <a:pt x="820912" y="15176"/>
                </a:lnTo>
                <a:lnTo>
                  <a:pt x="805920" y="6219"/>
                </a:lnTo>
                <a:lnTo>
                  <a:pt x="788797" y="0"/>
                </a:lnTo>
                <a:close/>
              </a:path>
              <a:path w="864234" h="236220">
                <a:moveTo>
                  <a:pt x="75184" y="0"/>
                </a:moveTo>
                <a:lnTo>
                  <a:pt x="30196" y="26896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4" y="226186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9293732" y="4490846"/>
            <a:ext cx="830580" cy="236220"/>
          </a:xfrm>
          <a:custGeom>
            <a:avLst/>
            <a:gdLst/>
            <a:ahLst/>
            <a:cxnLst/>
            <a:rect l="l" t="t" r="r" b="b"/>
            <a:pathLst>
              <a:path w="830579" h="236220">
                <a:moveTo>
                  <a:pt x="755269" y="0"/>
                </a:moveTo>
                <a:lnTo>
                  <a:pt x="751967" y="9651"/>
                </a:lnTo>
                <a:lnTo>
                  <a:pt x="765587" y="15557"/>
                </a:lnTo>
                <a:lnTo>
                  <a:pt x="777303" y="23749"/>
                </a:lnTo>
                <a:lnTo>
                  <a:pt x="801114" y="61777"/>
                </a:lnTo>
                <a:lnTo>
                  <a:pt x="808990" y="116712"/>
                </a:lnTo>
                <a:lnTo>
                  <a:pt x="808110" y="137497"/>
                </a:lnTo>
                <a:lnTo>
                  <a:pt x="795020" y="188467"/>
                </a:lnTo>
                <a:lnTo>
                  <a:pt x="765730" y="220257"/>
                </a:lnTo>
                <a:lnTo>
                  <a:pt x="752348" y="226186"/>
                </a:lnTo>
                <a:lnTo>
                  <a:pt x="755269" y="235838"/>
                </a:lnTo>
                <a:lnTo>
                  <a:pt x="800363" y="208996"/>
                </a:lnTo>
                <a:lnTo>
                  <a:pt x="825611" y="159607"/>
                </a:lnTo>
                <a:lnTo>
                  <a:pt x="830452" y="117982"/>
                </a:lnTo>
                <a:lnTo>
                  <a:pt x="829238" y="96337"/>
                </a:lnTo>
                <a:lnTo>
                  <a:pt x="819523" y="58046"/>
                </a:lnTo>
                <a:lnTo>
                  <a:pt x="787384" y="15176"/>
                </a:lnTo>
                <a:lnTo>
                  <a:pt x="772392" y="6219"/>
                </a:lnTo>
                <a:lnTo>
                  <a:pt x="755269" y="0"/>
                </a:lnTo>
                <a:close/>
              </a:path>
              <a:path w="830579" h="236220">
                <a:moveTo>
                  <a:pt x="75184" y="0"/>
                </a:moveTo>
                <a:lnTo>
                  <a:pt x="30196" y="26896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7654797" y="4415154"/>
            <a:ext cx="242252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80">
                <a:latin typeface="Cambria Math"/>
                <a:cs typeface="Cambria Math"/>
              </a:rPr>
              <a:t>𝑒</a:t>
            </a:r>
            <a:r>
              <a:rPr dirty="0" baseline="28735" sz="2175" spc="120">
                <a:latin typeface="Cambria Math"/>
                <a:cs typeface="Cambria Math"/>
              </a:rPr>
              <a:t>𝑎𝑇 </a:t>
            </a:r>
            <a:r>
              <a:rPr dirty="0" baseline="28735" sz="2175" spc="345">
                <a:latin typeface="Cambria Math"/>
                <a:cs typeface="Cambria Math"/>
              </a:rPr>
              <a:t> </a:t>
            </a:r>
            <a:r>
              <a:rPr dirty="0" baseline="28735" sz="2175" spc="44">
                <a:latin typeface="Cambria Math"/>
                <a:cs typeface="Cambria Math"/>
              </a:rPr>
              <a:t>−𝑘</a:t>
            </a:r>
            <a:r>
              <a:rPr dirty="0" baseline="28735" sz="2175" spc="50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90">
                <a:latin typeface="Cambria Math"/>
                <a:cs typeface="Cambria Math"/>
              </a:rPr>
              <a:t>𝑒</a:t>
            </a:r>
            <a:r>
              <a:rPr dirty="0" baseline="28735" sz="2175" spc="135">
                <a:latin typeface="Cambria Math"/>
                <a:cs typeface="Cambria Math"/>
              </a:rPr>
              <a:t>𝑎𝑡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47268" y="747521"/>
            <a:ext cx="18910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Traslación</a:t>
            </a:r>
            <a:r>
              <a:rPr dirty="0" sz="1800" spc="-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compleja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pc="-5"/>
              <a:t>Introducción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control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digitales/discretos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1480" y="1309116"/>
            <a:ext cx="3168396" cy="176936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145780" y="836675"/>
            <a:ext cx="3634739" cy="226161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1480" y="3238500"/>
            <a:ext cx="3922776" cy="2881884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382515" y="1776171"/>
            <a:ext cx="7110095" cy="44272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1920">
              <a:lnSpc>
                <a:spcPct val="100000"/>
              </a:lnSpc>
              <a:spcBef>
                <a:spcPts val="105"/>
              </a:spcBef>
            </a:pPr>
            <a:r>
              <a:rPr dirty="0" sz="2000" spc="-5" b="1">
                <a:latin typeface="Calibri"/>
                <a:cs typeface="Calibri"/>
              </a:rPr>
              <a:t>Aparición</a:t>
            </a:r>
            <a:r>
              <a:rPr dirty="0" sz="2000" spc="-3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y</a:t>
            </a:r>
            <a:r>
              <a:rPr dirty="0" sz="2000" spc="-5" b="1">
                <a:latin typeface="Calibri"/>
                <a:cs typeface="Calibri"/>
              </a:rPr>
              <a:t> evolución</a:t>
            </a:r>
            <a:r>
              <a:rPr dirty="0" sz="2000" spc="-2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de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2000" spc="-5" b="1">
                <a:latin typeface="Calibri"/>
                <a:cs typeface="Calibri"/>
              </a:rPr>
              <a:t>las</a:t>
            </a:r>
            <a:r>
              <a:rPr dirty="0" sz="2000" spc="-2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computadores</a:t>
            </a:r>
            <a:r>
              <a:rPr dirty="0" sz="2000" spc="-45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digitales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00">
              <a:latin typeface="Calibri"/>
              <a:cs typeface="Calibri"/>
            </a:endParaRPr>
          </a:p>
          <a:p>
            <a:pPr marL="205104">
              <a:lnSpc>
                <a:spcPct val="100000"/>
              </a:lnSpc>
              <a:spcBef>
                <a:spcPts val="5"/>
              </a:spcBef>
            </a:pPr>
            <a:r>
              <a:rPr dirty="0" sz="1800" spc="-5">
                <a:latin typeface="Calibri"/>
                <a:cs typeface="Calibri"/>
              </a:rPr>
              <a:t>Finales 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década</a:t>
            </a:r>
            <a:r>
              <a:rPr dirty="0" u="sng" sz="18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8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los</a:t>
            </a:r>
            <a:r>
              <a:rPr dirty="0" u="sng" sz="18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60’s</a:t>
            </a:r>
            <a:r>
              <a:rPr dirty="0" sz="1800" spc="-20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marL="433705" marR="552450" indent="-228600">
              <a:lnSpc>
                <a:spcPct val="70000"/>
              </a:lnSpc>
              <a:spcBef>
                <a:spcPts val="994"/>
              </a:spcBef>
              <a:buFont typeface="Arial"/>
              <a:buChar char="•"/>
              <a:tabLst>
                <a:tab pos="433705" algn="l"/>
                <a:tab pos="434340" algn="l"/>
              </a:tabLst>
            </a:pPr>
            <a:r>
              <a:rPr dirty="0" sz="1800" spc="-5">
                <a:latin typeface="Calibri"/>
                <a:cs typeface="Calibri"/>
              </a:rPr>
              <a:t>Aparición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minicomputadoras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(palabra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16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bits,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8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124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KB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memoria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una unidad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disco).</a:t>
            </a:r>
            <a:endParaRPr sz="1800">
              <a:latin typeface="Calibri"/>
              <a:cs typeface="Calibri"/>
            </a:endParaRPr>
          </a:p>
          <a:p>
            <a:pPr marL="433705" indent="-229235">
              <a:lnSpc>
                <a:spcPts val="1835"/>
              </a:lnSpc>
              <a:spcBef>
                <a:spcPts val="345"/>
              </a:spcBef>
              <a:buFont typeface="Arial"/>
              <a:buChar char="•"/>
              <a:tabLst>
                <a:tab pos="433705" algn="l"/>
                <a:tab pos="434340" algn="l"/>
              </a:tabLst>
            </a:pP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comienza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aplicar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 </a:t>
            </a:r>
            <a:r>
              <a:rPr dirty="0" sz="1800" spc="-15">
                <a:latin typeface="Calibri"/>
                <a:cs typeface="Calibri"/>
              </a:rPr>
              <a:t>control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digital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proyectos</a:t>
            </a:r>
            <a:r>
              <a:rPr dirty="0" sz="1800" spc="-5">
                <a:latin typeface="Calibri"/>
                <a:cs typeface="Calibri"/>
              </a:rPr>
              <a:t> cada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vez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más</a:t>
            </a:r>
            <a:endParaRPr sz="1800">
              <a:latin typeface="Calibri"/>
              <a:cs typeface="Calibri"/>
            </a:endParaRPr>
          </a:p>
          <a:p>
            <a:pPr marL="433705">
              <a:lnSpc>
                <a:spcPts val="1835"/>
              </a:lnSpc>
            </a:pPr>
            <a:r>
              <a:rPr dirty="0" sz="1800" spc="-5">
                <a:latin typeface="Calibri"/>
                <a:cs typeface="Calibri"/>
              </a:rPr>
              <a:t>pequeños.</a:t>
            </a:r>
            <a:endParaRPr sz="1800">
              <a:latin typeface="Calibri"/>
              <a:cs typeface="Calibri"/>
            </a:endParaRPr>
          </a:p>
          <a:p>
            <a:pPr marL="205104">
              <a:lnSpc>
                <a:spcPct val="100000"/>
              </a:lnSpc>
              <a:spcBef>
                <a:spcPts val="365"/>
              </a:spcBef>
            </a:pP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Década de los</a:t>
            </a:r>
            <a:r>
              <a:rPr dirty="0" u="sng" sz="1800" spc="-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70’s</a:t>
            </a:r>
            <a:r>
              <a:rPr dirty="0" sz="1800" spc="-20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  <a:p>
            <a:pPr algn="just" marL="433705" indent="-229235">
              <a:lnSpc>
                <a:spcPct val="100000"/>
              </a:lnSpc>
              <a:spcBef>
                <a:spcPts val="345"/>
              </a:spcBef>
              <a:buFont typeface="Arial"/>
              <a:buChar char="•"/>
              <a:tabLst>
                <a:tab pos="434340" algn="l"/>
              </a:tabLst>
            </a:pPr>
            <a:r>
              <a:rPr dirty="0" sz="1800" spc="-5">
                <a:latin typeface="Calibri"/>
                <a:cs typeface="Calibri"/>
              </a:rPr>
              <a:t>Aparecen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microcomputadoras.</a:t>
            </a:r>
            <a:endParaRPr sz="1800">
              <a:latin typeface="Calibri"/>
              <a:cs typeface="Calibri"/>
            </a:endParaRPr>
          </a:p>
          <a:p>
            <a:pPr algn="just" marL="433705" marR="5080" indent="-228600">
              <a:lnSpc>
                <a:spcPct val="70000"/>
              </a:lnSpc>
              <a:spcBef>
                <a:spcPts val="1000"/>
              </a:spcBef>
              <a:buFont typeface="Arial"/>
              <a:buChar char="•"/>
              <a:tabLst>
                <a:tab pos="434340" algn="l"/>
              </a:tabLst>
            </a:pPr>
            <a:r>
              <a:rPr dirty="0" sz="1800" spc="-15">
                <a:latin typeface="Calibri"/>
                <a:cs typeface="Calibri"/>
              </a:rPr>
              <a:t>Coste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10">
                <a:latin typeface="Calibri"/>
                <a:cs typeface="Calibri"/>
              </a:rPr>
              <a:t>consumo </a:t>
            </a:r>
            <a:r>
              <a:rPr dirty="0" sz="1800" spc="-5">
                <a:latin typeface="Calibri"/>
                <a:cs typeface="Calibri"/>
              </a:rPr>
              <a:t>mínimos. Se hace </a:t>
            </a:r>
            <a:r>
              <a:rPr dirty="0" sz="1800" spc="-10">
                <a:latin typeface="Calibri"/>
                <a:cs typeface="Calibri"/>
              </a:rPr>
              <a:t>rentable </a:t>
            </a:r>
            <a:r>
              <a:rPr dirty="0" sz="1800" spc="-5">
                <a:latin typeface="Calibri"/>
                <a:cs typeface="Calibri"/>
              </a:rPr>
              <a:t>su empleo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10">
                <a:latin typeface="Calibri"/>
                <a:cs typeface="Calibri"/>
              </a:rPr>
              <a:t>gran </a:t>
            </a:r>
            <a:r>
              <a:rPr dirty="0" sz="1800" spc="-5">
                <a:latin typeface="Calibri"/>
                <a:cs typeface="Calibri"/>
              </a:rPr>
              <a:t>número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 aplicaciones. Se </a:t>
            </a:r>
            <a:r>
              <a:rPr dirty="0" sz="1800" spc="-10">
                <a:latin typeface="Calibri"/>
                <a:cs typeface="Calibri"/>
              </a:rPr>
              <a:t>comienza </a:t>
            </a:r>
            <a:r>
              <a:rPr dirty="0" sz="1800">
                <a:latin typeface="Calibri"/>
                <a:cs typeface="Calibri"/>
              </a:rPr>
              <a:t>a pensar en </a:t>
            </a:r>
            <a:r>
              <a:rPr dirty="0" sz="1800" spc="-5">
                <a:latin typeface="Calibri"/>
                <a:cs typeface="Calibri"/>
              </a:rPr>
              <a:t>aplicar un </a:t>
            </a:r>
            <a:r>
              <a:rPr dirty="0" sz="1800" spc="-10">
                <a:latin typeface="Calibri"/>
                <a:cs typeface="Calibri"/>
              </a:rPr>
              <a:t>microcomputador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cada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conjunto </a:t>
            </a:r>
            <a:r>
              <a:rPr dirty="0" sz="1800" spc="-5">
                <a:latin typeface="Calibri"/>
                <a:cs typeface="Calibri"/>
              </a:rPr>
              <a:t>de variables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 </a:t>
            </a:r>
            <a:r>
              <a:rPr dirty="0" sz="1800" spc="-10">
                <a:latin typeface="Calibri"/>
                <a:cs typeface="Calibri"/>
              </a:rPr>
              <a:t>proceso.</a:t>
            </a:r>
            <a:endParaRPr sz="1800">
              <a:latin typeface="Calibri"/>
              <a:cs typeface="Calibri"/>
            </a:endParaRPr>
          </a:p>
          <a:p>
            <a:pPr algn="just" marL="433705" marR="37465" indent="-228600">
              <a:lnSpc>
                <a:spcPct val="70000"/>
              </a:lnSpc>
              <a:spcBef>
                <a:spcPts val="1010"/>
              </a:spcBef>
              <a:buFont typeface="Arial"/>
              <a:buChar char="•"/>
              <a:tabLst>
                <a:tab pos="434340" algn="l"/>
              </a:tabLst>
            </a:pPr>
            <a:r>
              <a:rPr dirty="0" sz="1800" spc="-25">
                <a:latin typeface="Calibri"/>
                <a:cs typeface="Calibri"/>
              </a:rPr>
              <a:t>También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15">
                <a:latin typeface="Calibri"/>
                <a:cs typeface="Calibri"/>
              </a:rPr>
              <a:t>esta </a:t>
            </a:r>
            <a:r>
              <a:rPr dirty="0" sz="1800" spc="-5">
                <a:latin typeface="Calibri"/>
                <a:cs typeface="Calibri"/>
              </a:rPr>
              <a:t>época </a:t>
            </a:r>
            <a:r>
              <a:rPr dirty="0" sz="1800" spc="-15">
                <a:latin typeface="Calibri"/>
                <a:cs typeface="Calibri"/>
              </a:rPr>
              <a:t>hay </a:t>
            </a:r>
            <a:r>
              <a:rPr dirty="0" sz="1800" spc="-5">
                <a:latin typeface="Calibri"/>
                <a:cs typeface="Calibri"/>
              </a:rPr>
              <a:t>grandes </a:t>
            </a:r>
            <a:r>
              <a:rPr dirty="0" sz="1800" spc="-10">
                <a:latin typeface="Calibri"/>
                <a:cs typeface="Calibri"/>
              </a:rPr>
              <a:t>avances </a:t>
            </a:r>
            <a:r>
              <a:rPr dirty="0" sz="1800">
                <a:latin typeface="Calibri"/>
                <a:cs typeface="Calibri"/>
              </a:rPr>
              <a:t>en la </a:t>
            </a:r>
            <a:r>
              <a:rPr dirty="0" sz="1800" spc="-10">
                <a:latin typeface="Calibri"/>
                <a:cs typeface="Calibri"/>
              </a:rPr>
              <a:t>teoría </a:t>
            </a:r>
            <a:r>
              <a:rPr dirty="0" sz="1800" spc="-5">
                <a:latin typeface="Calibri"/>
                <a:cs typeface="Calibri"/>
              </a:rPr>
              <a:t>de </a:t>
            </a:r>
            <a:r>
              <a:rPr dirty="0" sz="1800" spc="-15">
                <a:latin typeface="Calibri"/>
                <a:cs typeface="Calibri"/>
              </a:rPr>
              <a:t>control </a:t>
            </a:r>
            <a:r>
              <a:rPr dirty="0" sz="1800">
                <a:latin typeface="Calibri"/>
                <a:cs typeface="Calibri"/>
              </a:rPr>
              <a:t>y en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desarrollo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sistemas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real.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997455"/>
            <a:ext cx="10894695" cy="813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249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Si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𝑥(𝑡)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tiene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𝑋(𝑧)</a:t>
            </a:r>
            <a:r>
              <a:rPr dirty="0" sz="2400" spc="20">
                <a:latin typeface="Calibri"/>
                <a:cs typeface="Calibri"/>
              </a:rPr>
              <a:t>,</a:t>
            </a:r>
            <a:r>
              <a:rPr dirty="0" sz="2400">
                <a:latin typeface="Calibri"/>
                <a:cs typeface="Calibri"/>
              </a:rPr>
              <a:t> y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360">
                <a:latin typeface="Calibri"/>
                <a:cs typeface="Calibri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lim</a:t>
            </a:r>
            <a:r>
              <a:rPr dirty="0" sz="2400" spc="235">
                <a:latin typeface="Cambria Math"/>
                <a:cs typeface="Cambria Math"/>
              </a:rPr>
              <a:t> </a:t>
            </a:r>
            <a:r>
              <a:rPr dirty="0" sz="2400" spc="25">
                <a:latin typeface="Cambria Math"/>
                <a:cs typeface="Cambria Math"/>
              </a:rPr>
              <a:t>𝑋(𝑧)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 spc="-15">
                <a:latin typeface="Calibri"/>
                <a:cs typeface="Calibri"/>
              </a:rPr>
              <a:t>existe,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inicial</a:t>
            </a:r>
            <a:endParaRPr sz="2400">
              <a:latin typeface="Calibri"/>
              <a:cs typeface="Calibri"/>
            </a:endParaRPr>
          </a:p>
          <a:p>
            <a:pPr algn="ctr" marL="1395730">
              <a:lnSpc>
                <a:spcPts val="1270"/>
              </a:lnSpc>
            </a:pPr>
            <a:r>
              <a:rPr dirty="0" sz="1750" spc="75">
                <a:latin typeface="Cambria Math"/>
                <a:cs typeface="Cambria Math"/>
              </a:rPr>
              <a:t>𝑧→∞</a:t>
            </a:r>
            <a:endParaRPr sz="1750">
              <a:latin typeface="Cambria Math"/>
              <a:cs typeface="Cambria Math"/>
            </a:endParaRPr>
          </a:p>
          <a:p>
            <a:pPr marL="12700">
              <a:lnSpc>
                <a:spcPts val="2440"/>
              </a:lnSpc>
            </a:pPr>
            <a:r>
              <a:rPr dirty="0" sz="2400" spc="15">
                <a:latin typeface="Cambria Math"/>
                <a:cs typeface="Cambria Math"/>
              </a:rPr>
              <a:t>𝑥(0)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30">
                <a:latin typeface="Cambria Math"/>
                <a:cs typeface="Cambria Math"/>
              </a:rPr>
              <a:t>𝑥(𝑡)</a:t>
            </a:r>
            <a:r>
              <a:rPr dirty="0" sz="2400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35">
                <a:latin typeface="Cambria Math"/>
                <a:cs typeface="Cambria Math"/>
              </a:rPr>
              <a:t>𝑥(𝑘)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libri"/>
                <a:cs typeface="Calibri"/>
              </a:rPr>
              <a:t>viene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dado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por: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97221" y="3298697"/>
            <a:ext cx="382270" cy="282575"/>
          </a:xfrm>
          <a:custGeom>
            <a:avLst/>
            <a:gdLst/>
            <a:ahLst/>
            <a:cxnLst/>
            <a:rect l="l" t="t" r="r" b="b"/>
            <a:pathLst>
              <a:path w="382270" h="282575">
                <a:moveTo>
                  <a:pt x="292226" y="0"/>
                </a:moveTo>
                <a:lnTo>
                  <a:pt x="288163" y="11429"/>
                </a:lnTo>
                <a:lnTo>
                  <a:pt x="304526" y="18504"/>
                </a:lnTo>
                <a:lnTo>
                  <a:pt x="318579" y="28305"/>
                </a:lnTo>
                <a:lnTo>
                  <a:pt x="347112" y="73852"/>
                </a:lnTo>
                <a:lnTo>
                  <a:pt x="355443" y="115623"/>
                </a:lnTo>
                <a:lnTo>
                  <a:pt x="356488" y="139700"/>
                </a:lnTo>
                <a:lnTo>
                  <a:pt x="355441" y="164580"/>
                </a:lnTo>
                <a:lnTo>
                  <a:pt x="347059" y="207529"/>
                </a:lnTo>
                <a:lnTo>
                  <a:pt x="318579" y="253730"/>
                </a:lnTo>
                <a:lnTo>
                  <a:pt x="288670" y="270763"/>
                </a:lnTo>
                <a:lnTo>
                  <a:pt x="292226" y="282321"/>
                </a:lnTo>
                <a:lnTo>
                  <a:pt x="330723" y="264191"/>
                </a:lnTo>
                <a:lnTo>
                  <a:pt x="359028" y="232917"/>
                </a:lnTo>
                <a:lnTo>
                  <a:pt x="376459" y="191071"/>
                </a:lnTo>
                <a:lnTo>
                  <a:pt x="382269" y="141224"/>
                </a:lnTo>
                <a:lnTo>
                  <a:pt x="380815" y="115339"/>
                </a:lnTo>
                <a:lnTo>
                  <a:pt x="369143" y="69429"/>
                </a:lnTo>
                <a:lnTo>
                  <a:pt x="346019" y="32093"/>
                </a:lnTo>
                <a:lnTo>
                  <a:pt x="312681" y="7379"/>
                </a:lnTo>
                <a:lnTo>
                  <a:pt x="292226" y="0"/>
                </a:lnTo>
                <a:close/>
              </a:path>
              <a:path w="38227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481576" y="3209290"/>
            <a:ext cx="5111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15595" algn="l"/>
              </a:tabLst>
            </a:pPr>
            <a:r>
              <a:rPr dirty="0" sz="2400">
                <a:latin typeface="Cambria Math"/>
                <a:cs typeface="Cambria Math"/>
              </a:rPr>
              <a:t>𝒙	𝟎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298946" y="3298697"/>
            <a:ext cx="356870" cy="282575"/>
          </a:xfrm>
          <a:custGeom>
            <a:avLst/>
            <a:gdLst/>
            <a:ahLst/>
            <a:cxnLst/>
            <a:rect l="l" t="t" r="r" b="b"/>
            <a:pathLst>
              <a:path w="356870" h="282575">
                <a:moveTo>
                  <a:pt x="266319" y="0"/>
                </a:moveTo>
                <a:lnTo>
                  <a:pt x="262254" y="11429"/>
                </a:lnTo>
                <a:lnTo>
                  <a:pt x="278618" y="18504"/>
                </a:lnTo>
                <a:lnTo>
                  <a:pt x="292671" y="28305"/>
                </a:lnTo>
                <a:lnTo>
                  <a:pt x="321204" y="73852"/>
                </a:lnTo>
                <a:lnTo>
                  <a:pt x="329535" y="115623"/>
                </a:lnTo>
                <a:lnTo>
                  <a:pt x="330580" y="139700"/>
                </a:lnTo>
                <a:lnTo>
                  <a:pt x="329533" y="164580"/>
                </a:lnTo>
                <a:lnTo>
                  <a:pt x="321151" y="207529"/>
                </a:lnTo>
                <a:lnTo>
                  <a:pt x="292671" y="253730"/>
                </a:lnTo>
                <a:lnTo>
                  <a:pt x="262762" y="270763"/>
                </a:lnTo>
                <a:lnTo>
                  <a:pt x="266319" y="282321"/>
                </a:lnTo>
                <a:lnTo>
                  <a:pt x="304815" y="264191"/>
                </a:lnTo>
                <a:lnTo>
                  <a:pt x="333121" y="232917"/>
                </a:lnTo>
                <a:lnTo>
                  <a:pt x="350551" y="191071"/>
                </a:lnTo>
                <a:lnTo>
                  <a:pt x="356361" y="141224"/>
                </a:lnTo>
                <a:lnTo>
                  <a:pt x="354907" y="115339"/>
                </a:lnTo>
                <a:lnTo>
                  <a:pt x="343235" y="69429"/>
                </a:lnTo>
                <a:lnTo>
                  <a:pt x="320111" y="32093"/>
                </a:lnTo>
                <a:lnTo>
                  <a:pt x="286773" y="7379"/>
                </a:lnTo>
                <a:lnTo>
                  <a:pt x="266319" y="0"/>
                </a:lnTo>
                <a:close/>
              </a:path>
              <a:path w="356870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4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1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178044" y="3209290"/>
            <a:ext cx="1391920" cy="5626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2505"/>
              </a:lnSpc>
              <a:spcBef>
                <a:spcPts val="100"/>
              </a:spcBef>
              <a:tabLst>
                <a:tab pos="122110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𝒍𝒊</a:t>
            </a:r>
            <a:r>
              <a:rPr dirty="0" sz="2400">
                <a:latin typeface="Cambria Math"/>
                <a:cs typeface="Cambria Math"/>
              </a:rPr>
              <a:t>𝒎</a:t>
            </a:r>
            <a:r>
              <a:rPr dirty="0" sz="2400" spc="-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𝑿	𝒛</a:t>
            </a:r>
            <a:endParaRPr sz="2400">
              <a:latin typeface="Cambria Math"/>
              <a:cs typeface="Cambria Math"/>
            </a:endParaRPr>
          </a:p>
          <a:p>
            <a:pPr marL="326390">
              <a:lnSpc>
                <a:spcPts val="1725"/>
              </a:lnSpc>
            </a:pPr>
            <a:r>
              <a:rPr dirty="0" sz="1750" spc="35">
                <a:latin typeface="Cambria Math"/>
                <a:cs typeface="Cambria Math"/>
              </a:rPr>
              <a:t>𝒛→∞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3786" y="3759454"/>
            <a:ext cx="21596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7185" indent="-32512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78177" y="4461509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3" y="11429"/>
                </a:lnTo>
                <a:lnTo>
                  <a:pt x="274046" y="18504"/>
                </a:lnTo>
                <a:lnTo>
                  <a:pt x="288099" y="28305"/>
                </a:lnTo>
                <a:lnTo>
                  <a:pt x="316632" y="73852"/>
                </a:lnTo>
                <a:lnTo>
                  <a:pt x="324963" y="115623"/>
                </a:lnTo>
                <a:lnTo>
                  <a:pt x="326009" y="139700"/>
                </a:lnTo>
                <a:lnTo>
                  <a:pt x="324961" y="164580"/>
                </a:lnTo>
                <a:lnTo>
                  <a:pt x="316579" y="207529"/>
                </a:lnTo>
                <a:lnTo>
                  <a:pt x="288099" y="253730"/>
                </a:lnTo>
                <a:lnTo>
                  <a:pt x="258191" y="270763"/>
                </a:lnTo>
                <a:lnTo>
                  <a:pt x="261747" y="282320"/>
                </a:lnTo>
                <a:lnTo>
                  <a:pt x="300243" y="264191"/>
                </a:lnTo>
                <a:lnTo>
                  <a:pt x="328549" y="232917"/>
                </a:lnTo>
                <a:lnTo>
                  <a:pt x="345979" y="191071"/>
                </a:lnTo>
                <a:lnTo>
                  <a:pt x="351790" y="141223"/>
                </a:lnTo>
                <a:lnTo>
                  <a:pt x="350335" y="115339"/>
                </a:lnTo>
                <a:lnTo>
                  <a:pt x="338663" y="69429"/>
                </a:lnTo>
                <a:lnTo>
                  <a:pt x="315539" y="32093"/>
                </a:lnTo>
                <a:lnTo>
                  <a:pt x="282201" y="7379"/>
                </a:lnTo>
                <a:lnTo>
                  <a:pt x="261747" y="0"/>
                </a:lnTo>
                <a:close/>
              </a:path>
              <a:path w="351789" h="282575">
                <a:moveTo>
                  <a:pt x="89916" y="0"/>
                </a:moveTo>
                <a:lnTo>
                  <a:pt x="51530" y="18081"/>
                </a:lnTo>
                <a:lnTo>
                  <a:pt x="23241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6" y="282320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29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434464" y="4372482"/>
            <a:ext cx="50419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3535" algn="l"/>
              </a:tabLst>
            </a:pPr>
            <a:r>
              <a:rPr dirty="0" sz="2400">
                <a:latin typeface="Cambria Math"/>
                <a:cs typeface="Cambria Math"/>
              </a:rPr>
              <a:t>𝑋	𝑧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56510" y="4000246"/>
            <a:ext cx="23114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141217" y="446150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9" y="0"/>
                </a:moveTo>
                <a:lnTo>
                  <a:pt x="460374" y="11429"/>
                </a:lnTo>
                <a:lnTo>
                  <a:pt x="476738" y="18504"/>
                </a:lnTo>
                <a:lnTo>
                  <a:pt x="490791" y="28305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580"/>
                </a:lnTo>
                <a:lnTo>
                  <a:pt x="519271" y="207529"/>
                </a:lnTo>
                <a:lnTo>
                  <a:pt x="490791" y="253730"/>
                </a:lnTo>
                <a:lnTo>
                  <a:pt x="460882" y="270763"/>
                </a:lnTo>
                <a:lnTo>
                  <a:pt x="464439" y="282320"/>
                </a:lnTo>
                <a:lnTo>
                  <a:pt x="502935" y="264191"/>
                </a:lnTo>
                <a:lnTo>
                  <a:pt x="531241" y="232917"/>
                </a:lnTo>
                <a:lnTo>
                  <a:pt x="548671" y="191071"/>
                </a:lnTo>
                <a:lnTo>
                  <a:pt x="554482" y="141223"/>
                </a:lnTo>
                <a:lnTo>
                  <a:pt x="553027" y="115339"/>
                </a:lnTo>
                <a:lnTo>
                  <a:pt x="541355" y="69429"/>
                </a:lnTo>
                <a:lnTo>
                  <a:pt x="518231" y="32093"/>
                </a:lnTo>
                <a:lnTo>
                  <a:pt x="484893" y="7379"/>
                </a:lnTo>
                <a:lnTo>
                  <a:pt x="464439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0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80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129789" y="4228433"/>
            <a:ext cx="1473200" cy="907415"/>
          </a:xfrm>
          <a:prstGeom prst="rect">
            <a:avLst/>
          </a:prstGeom>
        </p:spPr>
        <p:txBody>
          <a:bodyPr wrap="square" lIns="0" tIns="1568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35"/>
              </a:spcBef>
              <a:tabLst>
                <a:tab pos="1111250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54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 marL="323215">
              <a:lnSpc>
                <a:spcPct val="100000"/>
              </a:lnSpc>
              <a:spcBef>
                <a:spcPts val="830"/>
              </a:spcBef>
            </a:pPr>
            <a:r>
              <a:rPr dirty="0" sz="1750" spc="55">
                <a:latin typeface="Cambria Math"/>
                <a:cs typeface="Cambria Math"/>
              </a:rPr>
              <a:t>𝑛=0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53358" y="4372482"/>
            <a:ext cx="102044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·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 spc="55">
                <a:latin typeface="Cambria Math"/>
                <a:cs typeface="Cambria Math"/>
              </a:rPr>
              <a:t>𝑧</a:t>
            </a:r>
            <a:r>
              <a:rPr dirty="0" baseline="28571" sz="2625" spc="82">
                <a:latin typeface="Cambria Math"/>
                <a:cs typeface="Cambria Math"/>
              </a:rPr>
              <a:t>−𝑘</a:t>
            </a:r>
            <a:r>
              <a:rPr dirty="0" baseline="28571" sz="2625" spc="56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833874" y="4460875"/>
            <a:ext cx="4825365" cy="283845"/>
          </a:xfrm>
          <a:custGeom>
            <a:avLst/>
            <a:gdLst/>
            <a:ahLst/>
            <a:cxnLst/>
            <a:rect l="l" t="t" r="r" b="b"/>
            <a:pathLst>
              <a:path w="4825365" h="283845">
                <a:moveTo>
                  <a:pt x="94996" y="0"/>
                </a:moveTo>
                <a:lnTo>
                  <a:pt x="91059" y="0"/>
                </a:lnTo>
                <a:lnTo>
                  <a:pt x="74637" y="1219"/>
                </a:lnTo>
                <a:lnTo>
                  <a:pt x="38735" y="16002"/>
                </a:lnTo>
                <a:lnTo>
                  <a:pt x="21653" y="59563"/>
                </a:lnTo>
                <a:lnTo>
                  <a:pt x="21551" y="65036"/>
                </a:lnTo>
                <a:lnTo>
                  <a:pt x="21666" y="68618"/>
                </a:lnTo>
                <a:lnTo>
                  <a:pt x="22313" y="75412"/>
                </a:lnTo>
                <a:lnTo>
                  <a:pt x="23380" y="82626"/>
                </a:lnTo>
                <a:lnTo>
                  <a:pt x="24892" y="90297"/>
                </a:lnTo>
                <a:lnTo>
                  <a:pt x="27305" y="100838"/>
                </a:lnTo>
                <a:lnTo>
                  <a:pt x="28448" y="107950"/>
                </a:lnTo>
                <a:lnTo>
                  <a:pt x="28448" y="118364"/>
                </a:lnTo>
                <a:lnTo>
                  <a:pt x="26035" y="123825"/>
                </a:lnTo>
                <a:lnTo>
                  <a:pt x="16637" y="132461"/>
                </a:lnTo>
                <a:lnTo>
                  <a:pt x="9525" y="134874"/>
                </a:lnTo>
                <a:lnTo>
                  <a:pt x="0" y="135128"/>
                </a:lnTo>
                <a:lnTo>
                  <a:pt x="0" y="147320"/>
                </a:lnTo>
                <a:lnTo>
                  <a:pt x="9525" y="147574"/>
                </a:lnTo>
                <a:lnTo>
                  <a:pt x="16637" y="149987"/>
                </a:lnTo>
                <a:lnTo>
                  <a:pt x="26035" y="158623"/>
                </a:lnTo>
                <a:lnTo>
                  <a:pt x="28448" y="164084"/>
                </a:lnTo>
                <a:lnTo>
                  <a:pt x="28448" y="174625"/>
                </a:lnTo>
                <a:lnTo>
                  <a:pt x="27305" y="181610"/>
                </a:lnTo>
                <a:lnTo>
                  <a:pt x="24892" y="192151"/>
                </a:lnTo>
                <a:lnTo>
                  <a:pt x="23380" y="199834"/>
                </a:lnTo>
                <a:lnTo>
                  <a:pt x="22313" y="207048"/>
                </a:lnTo>
                <a:lnTo>
                  <a:pt x="21666" y="213842"/>
                </a:lnTo>
                <a:lnTo>
                  <a:pt x="21463" y="220218"/>
                </a:lnTo>
                <a:lnTo>
                  <a:pt x="22529" y="235267"/>
                </a:lnTo>
                <a:lnTo>
                  <a:pt x="48488" y="274637"/>
                </a:lnTo>
                <a:lnTo>
                  <a:pt x="91059" y="283845"/>
                </a:lnTo>
                <a:lnTo>
                  <a:pt x="94996" y="283845"/>
                </a:lnTo>
                <a:lnTo>
                  <a:pt x="94996" y="272542"/>
                </a:lnTo>
                <a:lnTo>
                  <a:pt x="92710" y="272542"/>
                </a:lnTo>
                <a:lnTo>
                  <a:pt x="82511" y="271830"/>
                </a:lnTo>
                <a:lnTo>
                  <a:pt x="49784" y="246062"/>
                </a:lnTo>
                <a:lnTo>
                  <a:pt x="46736" y="222885"/>
                </a:lnTo>
                <a:lnTo>
                  <a:pt x="46913" y="217424"/>
                </a:lnTo>
                <a:lnTo>
                  <a:pt x="47472" y="211302"/>
                </a:lnTo>
                <a:lnTo>
                  <a:pt x="48387" y="204571"/>
                </a:lnTo>
                <a:lnTo>
                  <a:pt x="49657" y="197231"/>
                </a:lnTo>
                <a:lnTo>
                  <a:pt x="51689" y="186944"/>
                </a:lnTo>
                <a:lnTo>
                  <a:pt x="52705" y="179705"/>
                </a:lnTo>
                <a:lnTo>
                  <a:pt x="52705" y="166878"/>
                </a:lnTo>
                <a:lnTo>
                  <a:pt x="50165" y="159893"/>
                </a:lnTo>
                <a:lnTo>
                  <a:pt x="45212" y="154559"/>
                </a:lnTo>
                <a:lnTo>
                  <a:pt x="40259" y="149098"/>
                </a:lnTo>
                <a:lnTo>
                  <a:pt x="34417" y="145161"/>
                </a:lnTo>
                <a:lnTo>
                  <a:pt x="27559" y="142621"/>
                </a:lnTo>
                <a:lnTo>
                  <a:pt x="27559" y="139827"/>
                </a:lnTo>
                <a:lnTo>
                  <a:pt x="34417" y="137287"/>
                </a:lnTo>
                <a:lnTo>
                  <a:pt x="40259" y="133350"/>
                </a:lnTo>
                <a:lnTo>
                  <a:pt x="45212" y="127889"/>
                </a:lnTo>
                <a:lnTo>
                  <a:pt x="50165" y="122555"/>
                </a:lnTo>
                <a:lnTo>
                  <a:pt x="52705" y="115570"/>
                </a:lnTo>
                <a:lnTo>
                  <a:pt x="52705" y="102743"/>
                </a:lnTo>
                <a:lnTo>
                  <a:pt x="51689" y="95504"/>
                </a:lnTo>
                <a:lnTo>
                  <a:pt x="49657" y="85217"/>
                </a:lnTo>
                <a:lnTo>
                  <a:pt x="48387" y="77889"/>
                </a:lnTo>
                <a:lnTo>
                  <a:pt x="47472" y="71158"/>
                </a:lnTo>
                <a:lnTo>
                  <a:pt x="46913" y="65036"/>
                </a:lnTo>
                <a:lnTo>
                  <a:pt x="46736" y="59563"/>
                </a:lnTo>
                <a:lnTo>
                  <a:pt x="47485" y="47536"/>
                </a:lnTo>
                <a:lnTo>
                  <a:pt x="73482" y="14084"/>
                </a:lnTo>
                <a:lnTo>
                  <a:pt x="92710" y="11303"/>
                </a:lnTo>
                <a:lnTo>
                  <a:pt x="94996" y="11303"/>
                </a:lnTo>
                <a:lnTo>
                  <a:pt x="94996" y="0"/>
                </a:lnTo>
                <a:close/>
              </a:path>
              <a:path w="4825365" h="283845">
                <a:moveTo>
                  <a:pt x="394716" y="12065"/>
                </a:moveTo>
                <a:lnTo>
                  <a:pt x="390652" y="635"/>
                </a:lnTo>
                <a:lnTo>
                  <a:pt x="370192" y="8026"/>
                </a:lnTo>
                <a:lnTo>
                  <a:pt x="352259" y="18719"/>
                </a:lnTo>
                <a:lnTo>
                  <a:pt x="323977" y="50038"/>
                </a:lnTo>
                <a:lnTo>
                  <a:pt x="306539" y="92049"/>
                </a:lnTo>
                <a:lnTo>
                  <a:pt x="300736" y="141859"/>
                </a:lnTo>
                <a:lnTo>
                  <a:pt x="302158" y="167805"/>
                </a:lnTo>
                <a:lnTo>
                  <a:pt x="313690" y="213626"/>
                </a:lnTo>
                <a:lnTo>
                  <a:pt x="336740" y="250850"/>
                </a:lnTo>
                <a:lnTo>
                  <a:pt x="370166" y="275526"/>
                </a:lnTo>
                <a:lnTo>
                  <a:pt x="390652" y="282956"/>
                </a:lnTo>
                <a:lnTo>
                  <a:pt x="394335" y="271399"/>
                </a:lnTo>
                <a:lnTo>
                  <a:pt x="378206" y="264287"/>
                </a:lnTo>
                <a:lnTo>
                  <a:pt x="364312" y="254368"/>
                </a:lnTo>
                <a:lnTo>
                  <a:pt x="335813" y="208165"/>
                </a:lnTo>
                <a:lnTo>
                  <a:pt x="327431" y="165227"/>
                </a:lnTo>
                <a:lnTo>
                  <a:pt x="326390" y="140335"/>
                </a:lnTo>
                <a:lnTo>
                  <a:pt x="327431" y="116268"/>
                </a:lnTo>
                <a:lnTo>
                  <a:pt x="335813" y="74498"/>
                </a:lnTo>
                <a:lnTo>
                  <a:pt x="364401" y="28943"/>
                </a:lnTo>
                <a:lnTo>
                  <a:pt x="378421" y="19151"/>
                </a:lnTo>
                <a:lnTo>
                  <a:pt x="394716" y="12065"/>
                </a:lnTo>
                <a:close/>
              </a:path>
              <a:path w="4825365" h="283845">
                <a:moveTo>
                  <a:pt x="669290" y="141859"/>
                </a:moveTo>
                <a:lnTo>
                  <a:pt x="663460" y="92049"/>
                </a:lnTo>
                <a:lnTo>
                  <a:pt x="645922" y="50038"/>
                </a:lnTo>
                <a:lnTo>
                  <a:pt x="617626" y="18719"/>
                </a:lnTo>
                <a:lnTo>
                  <a:pt x="579247" y="635"/>
                </a:lnTo>
                <a:lnTo>
                  <a:pt x="575183" y="12065"/>
                </a:lnTo>
                <a:lnTo>
                  <a:pt x="591540" y="19151"/>
                </a:lnTo>
                <a:lnTo>
                  <a:pt x="605599" y="28943"/>
                </a:lnTo>
                <a:lnTo>
                  <a:pt x="634123" y="74498"/>
                </a:lnTo>
                <a:lnTo>
                  <a:pt x="642454" y="116268"/>
                </a:lnTo>
                <a:lnTo>
                  <a:pt x="643509" y="140335"/>
                </a:lnTo>
                <a:lnTo>
                  <a:pt x="642454" y="165227"/>
                </a:lnTo>
                <a:lnTo>
                  <a:pt x="634072" y="208165"/>
                </a:lnTo>
                <a:lnTo>
                  <a:pt x="605599" y="254368"/>
                </a:lnTo>
                <a:lnTo>
                  <a:pt x="575691" y="271399"/>
                </a:lnTo>
                <a:lnTo>
                  <a:pt x="579247" y="282956"/>
                </a:lnTo>
                <a:lnTo>
                  <a:pt x="617740" y="264833"/>
                </a:lnTo>
                <a:lnTo>
                  <a:pt x="646049" y="233553"/>
                </a:lnTo>
                <a:lnTo>
                  <a:pt x="663473" y="191706"/>
                </a:lnTo>
                <a:lnTo>
                  <a:pt x="667829" y="167805"/>
                </a:lnTo>
                <a:lnTo>
                  <a:pt x="669290" y="141859"/>
                </a:lnTo>
                <a:close/>
              </a:path>
              <a:path w="4825365" h="283845">
                <a:moveTo>
                  <a:pt x="1653540" y="12065"/>
                </a:moveTo>
                <a:lnTo>
                  <a:pt x="1649476" y="635"/>
                </a:lnTo>
                <a:lnTo>
                  <a:pt x="1629016" y="8026"/>
                </a:lnTo>
                <a:lnTo>
                  <a:pt x="1611083" y="18719"/>
                </a:lnTo>
                <a:lnTo>
                  <a:pt x="1582801" y="50038"/>
                </a:lnTo>
                <a:lnTo>
                  <a:pt x="1565363" y="92049"/>
                </a:lnTo>
                <a:lnTo>
                  <a:pt x="1559560" y="141859"/>
                </a:lnTo>
                <a:lnTo>
                  <a:pt x="1560982" y="167805"/>
                </a:lnTo>
                <a:lnTo>
                  <a:pt x="1572514" y="213626"/>
                </a:lnTo>
                <a:lnTo>
                  <a:pt x="1595564" y="250850"/>
                </a:lnTo>
                <a:lnTo>
                  <a:pt x="1628990" y="275526"/>
                </a:lnTo>
                <a:lnTo>
                  <a:pt x="1649476" y="282956"/>
                </a:lnTo>
                <a:lnTo>
                  <a:pt x="1653159" y="271399"/>
                </a:lnTo>
                <a:lnTo>
                  <a:pt x="1637030" y="264287"/>
                </a:lnTo>
                <a:lnTo>
                  <a:pt x="1623136" y="254368"/>
                </a:lnTo>
                <a:lnTo>
                  <a:pt x="1594637" y="208165"/>
                </a:lnTo>
                <a:lnTo>
                  <a:pt x="1586255" y="165227"/>
                </a:lnTo>
                <a:lnTo>
                  <a:pt x="1585214" y="140335"/>
                </a:lnTo>
                <a:lnTo>
                  <a:pt x="1586255" y="116268"/>
                </a:lnTo>
                <a:lnTo>
                  <a:pt x="1594637" y="74498"/>
                </a:lnTo>
                <a:lnTo>
                  <a:pt x="1623225" y="28943"/>
                </a:lnTo>
                <a:lnTo>
                  <a:pt x="1637245" y="19151"/>
                </a:lnTo>
                <a:lnTo>
                  <a:pt x="1653540" y="12065"/>
                </a:lnTo>
                <a:close/>
              </a:path>
              <a:path w="4825365" h="283845">
                <a:moveTo>
                  <a:pt x="1946402" y="141859"/>
                </a:moveTo>
                <a:lnTo>
                  <a:pt x="1940572" y="92049"/>
                </a:lnTo>
                <a:lnTo>
                  <a:pt x="1923034" y="50038"/>
                </a:lnTo>
                <a:lnTo>
                  <a:pt x="1894738" y="18719"/>
                </a:lnTo>
                <a:lnTo>
                  <a:pt x="1856359" y="635"/>
                </a:lnTo>
                <a:lnTo>
                  <a:pt x="1852295" y="12065"/>
                </a:lnTo>
                <a:lnTo>
                  <a:pt x="1868652" y="19151"/>
                </a:lnTo>
                <a:lnTo>
                  <a:pt x="1882698" y="28943"/>
                </a:lnTo>
                <a:lnTo>
                  <a:pt x="1911235" y="74498"/>
                </a:lnTo>
                <a:lnTo>
                  <a:pt x="1919566" y="116268"/>
                </a:lnTo>
                <a:lnTo>
                  <a:pt x="1920621" y="140335"/>
                </a:lnTo>
                <a:lnTo>
                  <a:pt x="1919566" y="165227"/>
                </a:lnTo>
                <a:lnTo>
                  <a:pt x="1911184" y="208165"/>
                </a:lnTo>
                <a:lnTo>
                  <a:pt x="1882698" y="254368"/>
                </a:lnTo>
                <a:lnTo>
                  <a:pt x="1852803" y="271399"/>
                </a:lnTo>
                <a:lnTo>
                  <a:pt x="1856359" y="282956"/>
                </a:lnTo>
                <a:lnTo>
                  <a:pt x="1894852" y="264833"/>
                </a:lnTo>
                <a:lnTo>
                  <a:pt x="1923161" y="233553"/>
                </a:lnTo>
                <a:lnTo>
                  <a:pt x="1940585" y="191706"/>
                </a:lnTo>
                <a:lnTo>
                  <a:pt x="1944941" y="167805"/>
                </a:lnTo>
                <a:lnTo>
                  <a:pt x="1946402" y="141859"/>
                </a:lnTo>
                <a:close/>
              </a:path>
              <a:path w="4825365" h="283845">
                <a:moveTo>
                  <a:pt x="3093720" y="12065"/>
                </a:moveTo>
                <a:lnTo>
                  <a:pt x="3089656" y="635"/>
                </a:lnTo>
                <a:lnTo>
                  <a:pt x="3069196" y="8026"/>
                </a:lnTo>
                <a:lnTo>
                  <a:pt x="3051264" y="18719"/>
                </a:lnTo>
                <a:lnTo>
                  <a:pt x="3022981" y="50038"/>
                </a:lnTo>
                <a:lnTo>
                  <a:pt x="3005544" y="92049"/>
                </a:lnTo>
                <a:lnTo>
                  <a:pt x="2999740" y="141859"/>
                </a:lnTo>
                <a:lnTo>
                  <a:pt x="3001162" y="167805"/>
                </a:lnTo>
                <a:lnTo>
                  <a:pt x="3012694" y="213626"/>
                </a:lnTo>
                <a:lnTo>
                  <a:pt x="3035744" y="250850"/>
                </a:lnTo>
                <a:lnTo>
                  <a:pt x="3069171" y="275526"/>
                </a:lnTo>
                <a:lnTo>
                  <a:pt x="3089656" y="282956"/>
                </a:lnTo>
                <a:lnTo>
                  <a:pt x="3093339" y="271399"/>
                </a:lnTo>
                <a:lnTo>
                  <a:pt x="3077210" y="264287"/>
                </a:lnTo>
                <a:lnTo>
                  <a:pt x="3063316" y="254368"/>
                </a:lnTo>
                <a:lnTo>
                  <a:pt x="3034817" y="208165"/>
                </a:lnTo>
                <a:lnTo>
                  <a:pt x="3026435" y="165227"/>
                </a:lnTo>
                <a:lnTo>
                  <a:pt x="3025394" y="140335"/>
                </a:lnTo>
                <a:lnTo>
                  <a:pt x="3026435" y="116268"/>
                </a:lnTo>
                <a:lnTo>
                  <a:pt x="3034817" y="74498"/>
                </a:lnTo>
                <a:lnTo>
                  <a:pt x="3063405" y="28943"/>
                </a:lnTo>
                <a:lnTo>
                  <a:pt x="3077426" y="19151"/>
                </a:lnTo>
                <a:lnTo>
                  <a:pt x="3093720" y="12065"/>
                </a:lnTo>
                <a:close/>
              </a:path>
              <a:path w="4825365" h="283845">
                <a:moveTo>
                  <a:pt x="3555746" y="141859"/>
                </a:moveTo>
                <a:lnTo>
                  <a:pt x="3549916" y="92049"/>
                </a:lnTo>
                <a:lnTo>
                  <a:pt x="3532378" y="50038"/>
                </a:lnTo>
                <a:lnTo>
                  <a:pt x="3504082" y="18719"/>
                </a:lnTo>
                <a:lnTo>
                  <a:pt x="3465703" y="635"/>
                </a:lnTo>
                <a:lnTo>
                  <a:pt x="3461639" y="12065"/>
                </a:lnTo>
                <a:lnTo>
                  <a:pt x="3477996" y="19151"/>
                </a:lnTo>
                <a:lnTo>
                  <a:pt x="3492042" y="28943"/>
                </a:lnTo>
                <a:lnTo>
                  <a:pt x="3520579" y="74498"/>
                </a:lnTo>
                <a:lnTo>
                  <a:pt x="3528911" y="116268"/>
                </a:lnTo>
                <a:lnTo>
                  <a:pt x="3529965" y="140335"/>
                </a:lnTo>
                <a:lnTo>
                  <a:pt x="3528911" y="165227"/>
                </a:lnTo>
                <a:lnTo>
                  <a:pt x="3520529" y="208165"/>
                </a:lnTo>
                <a:lnTo>
                  <a:pt x="3492042" y="254368"/>
                </a:lnTo>
                <a:lnTo>
                  <a:pt x="3462147" y="271399"/>
                </a:lnTo>
                <a:lnTo>
                  <a:pt x="3465703" y="282956"/>
                </a:lnTo>
                <a:lnTo>
                  <a:pt x="3504196" y="264833"/>
                </a:lnTo>
                <a:lnTo>
                  <a:pt x="3532505" y="233553"/>
                </a:lnTo>
                <a:lnTo>
                  <a:pt x="3549929" y="191706"/>
                </a:lnTo>
                <a:lnTo>
                  <a:pt x="3554285" y="167805"/>
                </a:lnTo>
                <a:lnTo>
                  <a:pt x="3555746" y="141859"/>
                </a:lnTo>
                <a:close/>
              </a:path>
              <a:path w="4825365" h="283845">
                <a:moveTo>
                  <a:pt x="4824857" y="135255"/>
                </a:moveTo>
                <a:lnTo>
                  <a:pt x="4815332" y="135001"/>
                </a:lnTo>
                <a:lnTo>
                  <a:pt x="4808093" y="132715"/>
                </a:lnTo>
                <a:lnTo>
                  <a:pt x="4798695" y="124079"/>
                </a:lnTo>
                <a:lnTo>
                  <a:pt x="4796409" y="118491"/>
                </a:lnTo>
                <a:lnTo>
                  <a:pt x="4796409" y="108077"/>
                </a:lnTo>
                <a:lnTo>
                  <a:pt x="4797552" y="100965"/>
                </a:lnTo>
                <a:lnTo>
                  <a:pt x="4799838" y="90424"/>
                </a:lnTo>
                <a:lnTo>
                  <a:pt x="4801400" y="82816"/>
                </a:lnTo>
                <a:lnTo>
                  <a:pt x="4802517" y="75590"/>
                </a:lnTo>
                <a:lnTo>
                  <a:pt x="4803165" y="68770"/>
                </a:lnTo>
                <a:lnTo>
                  <a:pt x="4803394" y="62357"/>
                </a:lnTo>
                <a:lnTo>
                  <a:pt x="4802289" y="47828"/>
                </a:lnTo>
                <a:lnTo>
                  <a:pt x="4776228" y="9220"/>
                </a:lnTo>
                <a:lnTo>
                  <a:pt x="4733671" y="0"/>
                </a:lnTo>
                <a:lnTo>
                  <a:pt x="4729861" y="0"/>
                </a:lnTo>
                <a:lnTo>
                  <a:pt x="4729861" y="11303"/>
                </a:lnTo>
                <a:lnTo>
                  <a:pt x="4732020" y="11303"/>
                </a:lnTo>
                <a:lnTo>
                  <a:pt x="4742256" y="12001"/>
                </a:lnTo>
                <a:lnTo>
                  <a:pt x="4775047" y="37426"/>
                </a:lnTo>
                <a:lnTo>
                  <a:pt x="4778121" y="59690"/>
                </a:lnTo>
                <a:lnTo>
                  <a:pt x="4777930" y="65227"/>
                </a:lnTo>
                <a:lnTo>
                  <a:pt x="4777359" y="71348"/>
                </a:lnTo>
                <a:lnTo>
                  <a:pt x="4776406" y="78092"/>
                </a:lnTo>
                <a:lnTo>
                  <a:pt x="4775073" y="85471"/>
                </a:lnTo>
                <a:lnTo>
                  <a:pt x="4773168" y="95631"/>
                </a:lnTo>
                <a:lnTo>
                  <a:pt x="4772152" y="102870"/>
                </a:lnTo>
                <a:lnTo>
                  <a:pt x="4772152" y="115697"/>
                </a:lnTo>
                <a:lnTo>
                  <a:pt x="4774565" y="122682"/>
                </a:lnTo>
                <a:lnTo>
                  <a:pt x="4779518" y="128016"/>
                </a:lnTo>
                <a:lnTo>
                  <a:pt x="4784471" y="133477"/>
                </a:lnTo>
                <a:lnTo>
                  <a:pt x="4790440" y="137414"/>
                </a:lnTo>
                <a:lnTo>
                  <a:pt x="4797298" y="140081"/>
                </a:lnTo>
                <a:lnTo>
                  <a:pt x="4797298" y="142748"/>
                </a:lnTo>
                <a:lnTo>
                  <a:pt x="4790440" y="145288"/>
                </a:lnTo>
                <a:lnTo>
                  <a:pt x="4784471" y="149225"/>
                </a:lnTo>
                <a:lnTo>
                  <a:pt x="4774565" y="160147"/>
                </a:lnTo>
                <a:lnTo>
                  <a:pt x="4772152" y="167005"/>
                </a:lnTo>
                <a:lnTo>
                  <a:pt x="4772152" y="179832"/>
                </a:lnTo>
                <a:lnTo>
                  <a:pt x="4773168" y="187071"/>
                </a:lnTo>
                <a:lnTo>
                  <a:pt x="4775073" y="197358"/>
                </a:lnTo>
                <a:lnTo>
                  <a:pt x="4776406" y="204698"/>
                </a:lnTo>
                <a:lnTo>
                  <a:pt x="4777359" y="211442"/>
                </a:lnTo>
                <a:lnTo>
                  <a:pt x="4777930" y="217601"/>
                </a:lnTo>
                <a:lnTo>
                  <a:pt x="4778121" y="223139"/>
                </a:lnTo>
                <a:lnTo>
                  <a:pt x="4777346" y="235597"/>
                </a:lnTo>
                <a:lnTo>
                  <a:pt x="4751286" y="269709"/>
                </a:lnTo>
                <a:lnTo>
                  <a:pt x="4732020" y="272542"/>
                </a:lnTo>
                <a:lnTo>
                  <a:pt x="4729861" y="272542"/>
                </a:lnTo>
                <a:lnTo>
                  <a:pt x="4729861" y="283845"/>
                </a:lnTo>
                <a:lnTo>
                  <a:pt x="4733671" y="283845"/>
                </a:lnTo>
                <a:lnTo>
                  <a:pt x="4750079" y="282638"/>
                </a:lnTo>
                <a:lnTo>
                  <a:pt x="4785995" y="267843"/>
                </a:lnTo>
                <a:lnTo>
                  <a:pt x="4803394" y="220345"/>
                </a:lnTo>
                <a:lnTo>
                  <a:pt x="4803165" y="214020"/>
                </a:lnTo>
                <a:lnTo>
                  <a:pt x="4802517" y="207225"/>
                </a:lnTo>
                <a:lnTo>
                  <a:pt x="4801400" y="199974"/>
                </a:lnTo>
                <a:lnTo>
                  <a:pt x="4799838" y="192278"/>
                </a:lnTo>
                <a:lnTo>
                  <a:pt x="4797552" y="181737"/>
                </a:lnTo>
                <a:lnTo>
                  <a:pt x="4796409" y="174752"/>
                </a:lnTo>
                <a:lnTo>
                  <a:pt x="4796409" y="164338"/>
                </a:lnTo>
                <a:lnTo>
                  <a:pt x="4798695" y="158750"/>
                </a:lnTo>
                <a:lnTo>
                  <a:pt x="4808093" y="150114"/>
                </a:lnTo>
                <a:lnTo>
                  <a:pt x="4815332" y="147828"/>
                </a:lnTo>
                <a:lnTo>
                  <a:pt x="4824857" y="147447"/>
                </a:lnTo>
                <a:lnTo>
                  <a:pt x="4824857" y="1352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899659" y="4372482"/>
            <a:ext cx="46450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34645" algn="l"/>
                <a:tab pos="1593850" algn="l"/>
                <a:tab pos="1908175" algn="l"/>
                <a:tab pos="3034030" algn="l"/>
                <a:tab pos="3517265" algn="l"/>
              </a:tabLst>
            </a:pPr>
            <a:r>
              <a:rPr dirty="0" sz="2400">
                <a:latin typeface="Cambria Math"/>
                <a:cs typeface="Cambria Math"/>
              </a:rPr>
              <a:t>𝑥	0</a:t>
            </a:r>
            <a:r>
              <a:rPr dirty="0" sz="2400" spc="470">
                <a:latin typeface="Cambria Math"/>
                <a:cs typeface="Cambria Math"/>
              </a:rPr>
              <a:t> </a:t>
            </a:r>
            <a:r>
              <a:rPr dirty="0" sz="2400" spc="75">
                <a:latin typeface="Cambria Math"/>
                <a:cs typeface="Cambria Math"/>
              </a:rPr>
              <a:t>𝑧</a:t>
            </a:r>
            <a:r>
              <a:rPr dirty="0" baseline="28571" sz="2625" spc="112">
                <a:latin typeface="Cambria Math"/>
                <a:cs typeface="Cambria Math"/>
              </a:rPr>
              <a:t>0</a:t>
            </a:r>
            <a:r>
              <a:rPr dirty="0" baseline="28571" sz="2625" spc="38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𝑇	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8571" sz="2625" spc="60">
                <a:latin typeface="Cambria Math"/>
                <a:cs typeface="Cambria Math"/>
              </a:rPr>
              <a:t>−1</a:t>
            </a:r>
            <a:r>
              <a:rPr dirty="0" baseline="28571" sz="2625" spc="35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2𝑇	</a:t>
            </a:r>
            <a:r>
              <a:rPr dirty="0" sz="2400" spc="40">
                <a:latin typeface="Cambria Math"/>
                <a:cs typeface="Cambria Math"/>
              </a:rPr>
              <a:t>𝑧</a:t>
            </a:r>
            <a:r>
              <a:rPr dirty="0" baseline="28571" sz="2625" spc="60">
                <a:latin typeface="Cambria Math"/>
                <a:cs typeface="Cambria Math"/>
              </a:rPr>
              <a:t>−2</a:t>
            </a:r>
            <a:r>
              <a:rPr dirty="0" baseline="28571" sz="2625" spc="30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⋯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267442" y="4461509"/>
            <a:ext cx="368935" cy="282575"/>
          </a:xfrm>
          <a:custGeom>
            <a:avLst/>
            <a:gdLst/>
            <a:ahLst/>
            <a:cxnLst/>
            <a:rect l="l" t="t" r="r" b="b"/>
            <a:pathLst>
              <a:path w="368934" h="282575">
                <a:moveTo>
                  <a:pt x="278510" y="0"/>
                </a:moveTo>
                <a:lnTo>
                  <a:pt x="274447" y="11429"/>
                </a:lnTo>
                <a:lnTo>
                  <a:pt x="290810" y="18504"/>
                </a:lnTo>
                <a:lnTo>
                  <a:pt x="304863" y="28305"/>
                </a:lnTo>
                <a:lnTo>
                  <a:pt x="333396" y="73852"/>
                </a:lnTo>
                <a:lnTo>
                  <a:pt x="341727" y="115623"/>
                </a:lnTo>
                <a:lnTo>
                  <a:pt x="342773" y="139700"/>
                </a:lnTo>
                <a:lnTo>
                  <a:pt x="341725" y="164580"/>
                </a:lnTo>
                <a:lnTo>
                  <a:pt x="333343" y="207529"/>
                </a:lnTo>
                <a:lnTo>
                  <a:pt x="304863" y="253730"/>
                </a:lnTo>
                <a:lnTo>
                  <a:pt x="274954" y="270763"/>
                </a:lnTo>
                <a:lnTo>
                  <a:pt x="278510" y="282320"/>
                </a:lnTo>
                <a:lnTo>
                  <a:pt x="317007" y="264191"/>
                </a:lnTo>
                <a:lnTo>
                  <a:pt x="345312" y="232917"/>
                </a:lnTo>
                <a:lnTo>
                  <a:pt x="362743" y="191071"/>
                </a:lnTo>
                <a:lnTo>
                  <a:pt x="368553" y="141223"/>
                </a:lnTo>
                <a:lnTo>
                  <a:pt x="367099" y="115339"/>
                </a:lnTo>
                <a:lnTo>
                  <a:pt x="355427" y="69429"/>
                </a:lnTo>
                <a:lnTo>
                  <a:pt x="332303" y="32093"/>
                </a:lnTo>
                <a:lnTo>
                  <a:pt x="298965" y="7379"/>
                </a:lnTo>
                <a:lnTo>
                  <a:pt x="278510" y="0"/>
                </a:lnTo>
                <a:close/>
              </a:path>
              <a:path w="368934" h="282575">
                <a:moveTo>
                  <a:pt x="89915" y="0"/>
                </a:moveTo>
                <a:lnTo>
                  <a:pt x="51530" y="18081"/>
                </a:lnTo>
                <a:lnTo>
                  <a:pt x="23240" y="49402"/>
                </a:lnTo>
                <a:lnTo>
                  <a:pt x="5810" y="91408"/>
                </a:lnTo>
                <a:lnTo>
                  <a:pt x="0" y="141223"/>
                </a:lnTo>
                <a:lnTo>
                  <a:pt x="1432" y="167159"/>
                </a:lnTo>
                <a:lnTo>
                  <a:pt x="12965" y="212982"/>
                </a:lnTo>
                <a:lnTo>
                  <a:pt x="36016" y="250209"/>
                </a:lnTo>
                <a:lnTo>
                  <a:pt x="69441" y="274887"/>
                </a:lnTo>
                <a:lnTo>
                  <a:pt x="89915" y="282320"/>
                </a:lnTo>
                <a:lnTo>
                  <a:pt x="93599" y="270763"/>
                </a:lnTo>
                <a:lnTo>
                  <a:pt x="77475" y="263646"/>
                </a:lnTo>
                <a:lnTo>
                  <a:pt x="63579" y="253730"/>
                </a:lnTo>
                <a:lnTo>
                  <a:pt x="35083" y="207529"/>
                </a:lnTo>
                <a:lnTo>
                  <a:pt x="26701" y="164580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05"/>
                </a:lnTo>
                <a:lnTo>
                  <a:pt x="93979" y="11429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9746106" y="4372482"/>
            <a:ext cx="8039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166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0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Teorema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del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valor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inicial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530720" y="4130167"/>
            <a:ext cx="6546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→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∞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201027" y="3286759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1522" y="3605784"/>
            <a:ext cx="420370" cy="534035"/>
          </a:xfrm>
          <a:custGeom>
            <a:avLst/>
            <a:gdLst/>
            <a:ahLst/>
            <a:cxnLst/>
            <a:rect l="l" t="t" r="r" b="b"/>
            <a:pathLst>
              <a:path w="420370" h="534035">
                <a:moveTo>
                  <a:pt x="368362" y="56069"/>
                </a:moveTo>
                <a:lnTo>
                  <a:pt x="0" y="526160"/>
                </a:lnTo>
                <a:lnTo>
                  <a:pt x="9905" y="534034"/>
                </a:lnTo>
                <a:lnTo>
                  <a:pt x="378346" y="63878"/>
                </a:lnTo>
                <a:lnTo>
                  <a:pt x="368362" y="56069"/>
                </a:lnTo>
                <a:close/>
              </a:path>
              <a:path w="420370" h="534035">
                <a:moveTo>
                  <a:pt x="410967" y="46100"/>
                </a:moveTo>
                <a:lnTo>
                  <a:pt x="376174" y="46100"/>
                </a:lnTo>
                <a:lnTo>
                  <a:pt x="386206" y="53847"/>
                </a:lnTo>
                <a:lnTo>
                  <a:pt x="378346" y="63878"/>
                </a:lnTo>
                <a:lnTo>
                  <a:pt x="403351" y="83438"/>
                </a:lnTo>
                <a:lnTo>
                  <a:pt x="410967" y="46100"/>
                </a:lnTo>
                <a:close/>
              </a:path>
              <a:path w="420370" h="534035">
                <a:moveTo>
                  <a:pt x="376174" y="46100"/>
                </a:moveTo>
                <a:lnTo>
                  <a:pt x="368362" y="56069"/>
                </a:lnTo>
                <a:lnTo>
                  <a:pt x="378346" y="63878"/>
                </a:lnTo>
                <a:lnTo>
                  <a:pt x="386206" y="53847"/>
                </a:lnTo>
                <a:lnTo>
                  <a:pt x="376174" y="46100"/>
                </a:lnTo>
                <a:close/>
              </a:path>
              <a:path w="420370" h="534035">
                <a:moveTo>
                  <a:pt x="420370" y="0"/>
                </a:moveTo>
                <a:lnTo>
                  <a:pt x="343280" y="36448"/>
                </a:lnTo>
                <a:lnTo>
                  <a:pt x="368362" y="56069"/>
                </a:lnTo>
                <a:lnTo>
                  <a:pt x="376174" y="46100"/>
                </a:lnTo>
                <a:lnTo>
                  <a:pt x="410967" y="46100"/>
                </a:lnTo>
                <a:lnTo>
                  <a:pt x="4203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8027034" y="4110608"/>
            <a:ext cx="6546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→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∞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697214" y="3267202"/>
            <a:ext cx="141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0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348091" y="3585971"/>
            <a:ext cx="420370" cy="534035"/>
          </a:xfrm>
          <a:custGeom>
            <a:avLst/>
            <a:gdLst/>
            <a:ahLst/>
            <a:cxnLst/>
            <a:rect l="l" t="t" r="r" b="b"/>
            <a:pathLst>
              <a:path w="420370" h="534035">
                <a:moveTo>
                  <a:pt x="368362" y="56069"/>
                </a:moveTo>
                <a:lnTo>
                  <a:pt x="0" y="526160"/>
                </a:lnTo>
                <a:lnTo>
                  <a:pt x="9905" y="534034"/>
                </a:lnTo>
                <a:lnTo>
                  <a:pt x="378346" y="63878"/>
                </a:lnTo>
                <a:lnTo>
                  <a:pt x="368362" y="56069"/>
                </a:lnTo>
                <a:close/>
              </a:path>
              <a:path w="420370" h="534035">
                <a:moveTo>
                  <a:pt x="410967" y="46100"/>
                </a:moveTo>
                <a:lnTo>
                  <a:pt x="376174" y="46100"/>
                </a:lnTo>
                <a:lnTo>
                  <a:pt x="386206" y="53847"/>
                </a:lnTo>
                <a:lnTo>
                  <a:pt x="378346" y="63878"/>
                </a:lnTo>
                <a:lnTo>
                  <a:pt x="403351" y="83438"/>
                </a:lnTo>
                <a:lnTo>
                  <a:pt x="410967" y="46100"/>
                </a:lnTo>
                <a:close/>
              </a:path>
              <a:path w="420370" h="534035">
                <a:moveTo>
                  <a:pt x="376174" y="46100"/>
                </a:moveTo>
                <a:lnTo>
                  <a:pt x="368362" y="56069"/>
                </a:lnTo>
                <a:lnTo>
                  <a:pt x="378346" y="63878"/>
                </a:lnTo>
                <a:lnTo>
                  <a:pt x="386206" y="53847"/>
                </a:lnTo>
                <a:lnTo>
                  <a:pt x="376174" y="46100"/>
                </a:lnTo>
                <a:close/>
              </a:path>
              <a:path w="420370" h="534035">
                <a:moveTo>
                  <a:pt x="420369" y="0"/>
                </a:moveTo>
                <a:lnTo>
                  <a:pt x="343280" y="36448"/>
                </a:lnTo>
                <a:lnTo>
                  <a:pt x="368362" y="56069"/>
                </a:lnTo>
                <a:lnTo>
                  <a:pt x="376174" y="46100"/>
                </a:lnTo>
                <a:lnTo>
                  <a:pt x="410967" y="46100"/>
                </a:lnTo>
                <a:lnTo>
                  <a:pt x="420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16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60"/>
              <a:t> </a:t>
            </a:r>
            <a:r>
              <a:rPr dirty="0" spc="-10"/>
              <a:t>transformada</a:t>
            </a:r>
            <a:r>
              <a:rPr dirty="0" spc="-4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4784852" y="1600961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60" h="277494">
                <a:moveTo>
                  <a:pt x="22860" y="0"/>
                </a:moveTo>
                <a:lnTo>
                  <a:pt x="0" y="0"/>
                </a:lnTo>
                <a:lnTo>
                  <a:pt x="0" y="276987"/>
                </a:lnTo>
                <a:lnTo>
                  <a:pt x="22860" y="276987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36440" y="1600961"/>
            <a:ext cx="22860" cy="277495"/>
          </a:xfrm>
          <a:custGeom>
            <a:avLst/>
            <a:gdLst/>
            <a:ahLst/>
            <a:cxnLst/>
            <a:rect l="l" t="t" r="r" b="b"/>
            <a:pathLst>
              <a:path w="22860" h="277494">
                <a:moveTo>
                  <a:pt x="22860" y="0"/>
                </a:moveTo>
                <a:lnTo>
                  <a:pt x="0" y="0"/>
                </a:lnTo>
                <a:lnTo>
                  <a:pt x="0" y="276987"/>
                </a:lnTo>
                <a:lnTo>
                  <a:pt x="22860" y="276987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808593" y="2326639"/>
            <a:ext cx="67945" cy="368300"/>
          </a:xfrm>
          <a:custGeom>
            <a:avLst/>
            <a:gdLst/>
            <a:ahLst/>
            <a:cxnLst/>
            <a:rect l="l" t="t" r="r" b="b"/>
            <a:pathLst>
              <a:path w="67945" h="368300">
                <a:moveTo>
                  <a:pt x="67945" y="0"/>
                </a:moveTo>
                <a:lnTo>
                  <a:pt x="0" y="0"/>
                </a:lnTo>
                <a:lnTo>
                  <a:pt x="0" y="11430"/>
                </a:lnTo>
                <a:lnTo>
                  <a:pt x="40259" y="11430"/>
                </a:lnTo>
                <a:lnTo>
                  <a:pt x="40259" y="355600"/>
                </a:lnTo>
                <a:lnTo>
                  <a:pt x="0" y="355600"/>
                </a:lnTo>
                <a:lnTo>
                  <a:pt x="0" y="368300"/>
                </a:lnTo>
                <a:lnTo>
                  <a:pt x="67945" y="368300"/>
                </a:lnTo>
                <a:lnTo>
                  <a:pt x="67945" y="355600"/>
                </a:lnTo>
                <a:lnTo>
                  <a:pt x="67945" y="11430"/>
                </a:lnTo>
                <a:lnTo>
                  <a:pt x="679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821170" y="2326131"/>
            <a:ext cx="1332230" cy="368935"/>
          </a:xfrm>
          <a:custGeom>
            <a:avLst/>
            <a:gdLst/>
            <a:ahLst/>
            <a:cxnLst/>
            <a:rect l="l" t="t" r="r" b="b"/>
            <a:pathLst>
              <a:path w="1332229" h="368935">
                <a:moveTo>
                  <a:pt x="67818" y="508"/>
                </a:moveTo>
                <a:lnTo>
                  <a:pt x="0" y="508"/>
                </a:lnTo>
                <a:lnTo>
                  <a:pt x="0" y="11938"/>
                </a:lnTo>
                <a:lnTo>
                  <a:pt x="0" y="356108"/>
                </a:lnTo>
                <a:lnTo>
                  <a:pt x="0" y="368808"/>
                </a:lnTo>
                <a:lnTo>
                  <a:pt x="67818" y="368808"/>
                </a:lnTo>
                <a:lnTo>
                  <a:pt x="67818" y="356108"/>
                </a:lnTo>
                <a:lnTo>
                  <a:pt x="27686" y="356108"/>
                </a:lnTo>
                <a:lnTo>
                  <a:pt x="27686" y="11938"/>
                </a:lnTo>
                <a:lnTo>
                  <a:pt x="67818" y="11938"/>
                </a:lnTo>
                <a:lnTo>
                  <a:pt x="67818" y="508"/>
                </a:lnTo>
                <a:close/>
              </a:path>
              <a:path w="1332229" h="368935">
                <a:moveTo>
                  <a:pt x="201549" y="12192"/>
                </a:moveTo>
                <a:lnTo>
                  <a:pt x="197739" y="0"/>
                </a:lnTo>
                <a:lnTo>
                  <a:pt x="175844" y="8534"/>
                </a:lnTo>
                <a:lnTo>
                  <a:pt x="156654" y="21907"/>
                </a:lnTo>
                <a:lnTo>
                  <a:pt x="126238" y="63246"/>
                </a:lnTo>
                <a:lnTo>
                  <a:pt x="107378" y="118986"/>
                </a:lnTo>
                <a:lnTo>
                  <a:pt x="101092" y="184277"/>
                </a:lnTo>
                <a:lnTo>
                  <a:pt x="102654" y="217855"/>
                </a:lnTo>
                <a:lnTo>
                  <a:pt x="115227" y="278244"/>
                </a:lnTo>
                <a:lnTo>
                  <a:pt x="140119" y="328028"/>
                </a:lnTo>
                <a:lnTo>
                  <a:pt x="175844" y="359651"/>
                </a:lnTo>
                <a:lnTo>
                  <a:pt x="197739" y="368173"/>
                </a:lnTo>
                <a:lnTo>
                  <a:pt x="201549" y="355981"/>
                </a:lnTo>
                <a:lnTo>
                  <a:pt x="184556" y="347218"/>
                </a:lnTo>
                <a:lnTo>
                  <a:pt x="169811" y="334454"/>
                </a:lnTo>
                <a:lnTo>
                  <a:pt x="146939" y="296926"/>
                </a:lnTo>
                <a:lnTo>
                  <a:pt x="133045" y="246087"/>
                </a:lnTo>
                <a:lnTo>
                  <a:pt x="128397" y="184150"/>
                </a:lnTo>
                <a:lnTo>
                  <a:pt x="129552" y="151930"/>
                </a:lnTo>
                <a:lnTo>
                  <a:pt x="138836" y="95402"/>
                </a:lnTo>
                <a:lnTo>
                  <a:pt x="157264" y="50482"/>
                </a:lnTo>
                <a:lnTo>
                  <a:pt x="184556" y="20955"/>
                </a:lnTo>
                <a:lnTo>
                  <a:pt x="201549" y="12192"/>
                </a:lnTo>
                <a:close/>
              </a:path>
              <a:path w="1332229" h="368935">
                <a:moveTo>
                  <a:pt x="1331976" y="184150"/>
                </a:moveTo>
                <a:lnTo>
                  <a:pt x="1325689" y="118986"/>
                </a:lnTo>
                <a:lnTo>
                  <a:pt x="1306830" y="63246"/>
                </a:lnTo>
                <a:lnTo>
                  <a:pt x="1276350" y="21907"/>
                </a:lnTo>
                <a:lnTo>
                  <a:pt x="1235202" y="0"/>
                </a:lnTo>
                <a:lnTo>
                  <a:pt x="1231519" y="12192"/>
                </a:lnTo>
                <a:lnTo>
                  <a:pt x="1248422" y="20955"/>
                </a:lnTo>
                <a:lnTo>
                  <a:pt x="1263142" y="33718"/>
                </a:lnTo>
                <a:lnTo>
                  <a:pt x="1286002" y="71247"/>
                </a:lnTo>
                <a:lnTo>
                  <a:pt x="1299933" y="122288"/>
                </a:lnTo>
                <a:lnTo>
                  <a:pt x="1304544" y="184277"/>
                </a:lnTo>
                <a:lnTo>
                  <a:pt x="1303388" y="216547"/>
                </a:lnTo>
                <a:lnTo>
                  <a:pt x="1294142" y="272884"/>
                </a:lnTo>
                <a:lnTo>
                  <a:pt x="1275664" y="317690"/>
                </a:lnTo>
                <a:lnTo>
                  <a:pt x="1248422" y="347218"/>
                </a:lnTo>
                <a:lnTo>
                  <a:pt x="1231519" y="355981"/>
                </a:lnTo>
                <a:lnTo>
                  <a:pt x="1235202" y="368173"/>
                </a:lnTo>
                <a:lnTo>
                  <a:pt x="1276337" y="346265"/>
                </a:lnTo>
                <a:lnTo>
                  <a:pt x="1306830" y="304927"/>
                </a:lnTo>
                <a:lnTo>
                  <a:pt x="1325689" y="249212"/>
                </a:lnTo>
                <a:lnTo>
                  <a:pt x="1330401" y="217855"/>
                </a:lnTo>
                <a:lnTo>
                  <a:pt x="1331976" y="184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234689" y="3800347"/>
            <a:ext cx="3911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7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→</a:t>
            </a:r>
            <a:r>
              <a:rPr dirty="0" sz="1450" spc="40">
                <a:latin typeface="Cambria Math"/>
                <a:cs typeface="Cambria Math"/>
              </a:rPr>
              <a:t>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41090" y="3616959"/>
            <a:ext cx="57150" cy="308610"/>
          </a:xfrm>
          <a:custGeom>
            <a:avLst/>
            <a:gdLst/>
            <a:ahLst/>
            <a:cxnLst/>
            <a:rect l="l" t="t" r="r" b="b"/>
            <a:pathLst>
              <a:path w="57150" h="308610">
                <a:moveTo>
                  <a:pt x="5664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98450"/>
                </a:lnTo>
                <a:lnTo>
                  <a:pt x="0" y="308610"/>
                </a:lnTo>
                <a:lnTo>
                  <a:pt x="56642" y="308610"/>
                </a:lnTo>
                <a:lnTo>
                  <a:pt x="56642" y="298450"/>
                </a:lnTo>
                <a:lnTo>
                  <a:pt x="23114" y="298450"/>
                </a:lnTo>
                <a:lnTo>
                  <a:pt x="23114" y="10160"/>
                </a:lnTo>
                <a:lnTo>
                  <a:pt x="56642" y="10160"/>
                </a:lnTo>
                <a:lnTo>
                  <a:pt x="566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89502" y="365378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13657" y="3653663"/>
            <a:ext cx="396875" cy="236854"/>
          </a:xfrm>
          <a:custGeom>
            <a:avLst/>
            <a:gdLst/>
            <a:ahLst/>
            <a:cxnLst/>
            <a:rect l="l" t="t" r="r" b="b"/>
            <a:pathLst>
              <a:path w="396875" h="236854">
                <a:moveTo>
                  <a:pt x="78486" y="9525"/>
                </a:moveTo>
                <a:lnTo>
                  <a:pt x="75184" y="0"/>
                </a:lnTo>
                <a:lnTo>
                  <a:pt x="58051" y="6172"/>
                </a:lnTo>
                <a:lnTo>
                  <a:pt x="43065" y="15113"/>
                </a:lnTo>
                <a:lnTo>
                  <a:pt x="10922" y="58000"/>
                </a:lnTo>
                <a:lnTo>
                  <a:pt x="1206" y="96342"/>
                </a:lnTo>
                <a:lnTo>
                  <a:pt x="0" y="117983"/>
                </a:lnTo>
                <a:lnTo>
                  <a:pt x="1206" y="139636"/>
                </a:lnTo>
                <a:lnTo>
                  <a:pt x="10871" y="177927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93" y="220268"/>
                </a:lnTo>
                <a:lnTo>
                  <a:pt x="53098" y="212001"/>
                </a:lnTo>
                <a:lnTo>
                  <a:pt x="29337" y="173355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990"/>
                </a:lnTo>
                <a:lnTo>
                  <a:pt x="64858" y="15506"/>
                </a:lnTo>
                <a:lnTo>
                  <a:pt x="78486" y="9525"/>
                </a:lnTo>
                <a:close/>
              </a:path>
              <a:path w="396875" h="236854">
                <a:moveTo>
                  <a:pt x="313817" y="117983"/>
                </a:moveTo>
                <a:lnTo>
                  <a:pt x="308952" y="76352"/>
                </a:lnTo>
                <a:lnTo>
                  <a:pt x="283616" y="26835"/>
                </a:lnTo>
                <a:lnTo>
                  <a:pt x="238633" y="0"/>
                </a:lnTo>
                <a:lnTo>
                  <a:pt x="235331" y="9525"/>
                </a:lnTo>
                <a:lnTo>
                  <a:pt x="248945" y="15506"/>
                </a:lnTo>
                <a:lnTo>
                  <a:pt x="260667" y="23736"/>
                </a:lnTo>
                <a:lnTo>
                  <a:pt x="284467" y="61709"/>
                </a:lnTo>
                <a:lnTo>
                  <a:pt x="292354" y="116713"/>
                </a:lnTo>
                <a:lnTo>
                  <a:pt x="291465" y="137490"/>
                </a:lnTo>
                <a:lnTo>
                  <a:pt x="278384" y="188468"/>
                </a:lnTo>
                <a:lnTo>
                  <a:pt x="249085" y="220268"/>
                </a:lnTo>
                <a:lnTo>
                  <a:pt x="235712" y="226187"/>
                </a:lnTo>
                <a:lnTo>
                  <a:pt x="238633" y="235712"/>
                </a:lnTo>
                <a:lnTo>
                  <a:pt x="283718" y="209003"/>
                </a:lnTo>
                <a:lnTo>
                  <a:pt x="308965" y="159613"/>
                </a:lnTo>
                <a:lnTo>
                  <a:pt x="312597" y="139636"/>
                </a:lnTo>
                <a:lnTo>
                  <a:pt x="313817" y="117983"/>
                </a:lnTo>
                <a:close/>
              </a:path>
              <a:path w="396875" h="236854">
                <a:moveTo>
                  <a:pt x="396494" y="127"/>
                </a:moveTo>
                <a:lnTo>
                  <a:pt x="341122" y="127"/>
                </a:lnTo>
                <a:lnTo>
                  <a:pt x="341122" y="9017"/>
                </a:lnTo>
                <a:lnTo>
                  <a:pt x="375920" y="9017"/>
                </a:lnTo>
                <a:lnTo>
                  <a:pt x="375920" y="227457"/>
                </a:lnTo>
                <a:lnTo>
                  <a:pt x="341122" y="227457"/>
                </a:lnTo>
                <a:lnTo>
                  <a:pt x="341122" y="236347"/>
                </a:lnTo>
                <a:lnTo>
                  <a:pt x="396494" y="236347"/>
                </a:lnTo>
                <a:lnTo>
                  <a:pt x="396494" y="227457"/>
                </a:lnTo>
                <a:lnTo>
                  <a:pt x="396494" y="9017"/>
                </a:lnTo>
                <a:lnTo>
                  <a:pt x="396494" y="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253609" y="3616959"/>
            <a:ext cx="931544" cy="308610"/>
          </a:xfrm>
          <a:custGeom>
            <a:avLst/>
            <a:gdLst/>
            <a:ahLst/>
            <a:cxnLst/>
            <a:rect l="l" t="t" r="r" b="b"/>
            <a:pathLst>
              <a:path w="931545" h="308610">
                <a:moveTo>
                  <a:pt x="78486" y="46228"/>
                </a:moveTo>
                <a:lnTo>
                  <a:pt x="75184" y="36703"/>
                </a:lnTo>
                <a:lnTo>
                  <a:pt x="58051" y="42875"/>
                </a:lnTo>
                <a:lnTo>
                  <a:pt x="43065" y="51816"/>
                </a:lnTo>
                <a:lnTo>
                  <a:pt x="10922" y="94703"/>
                </a:lnTo>
                <a:lnTo>
                  <a:pt x="1206" y="133045"/>
                </a:lnTo>
                <a:lnTo>
                  <a:pt x="0" y="154686"/>
                </a:lnTo>
                <a:lnTo>
                  <a:pt x="1206" y="176339"/>
                </a:lnTo>
                <a:lnTo>
                  <a:pt x="10871" y="214630"/>
                </a:lnTo>
                <a:lnTo>
                  <a:pt x="43002" y="257365"/>
                </a:lnTo>
                <a:lnTo>
                  <a:pt x="75184" y="272415"/>
                </a:lnTo>
                <a:lnTo>
                  <a:pt x="78105" y="262890"/>
                </a:lnTo>
                <a:lnTo>
                  <a:pt x="64693" y="256971"/>
                </a:lnTo>
                <a:lnTo>
                  <a:pt x="53098" y="248704"/>
                </a:lnTo>
                <a:lnTo>
                  <a:pt x="29337" y="210058"/>
                </a:lnTo>
                <a:lnTo>
                  <a:pt x="21463" y="153416"/>
                </a:lnTo>
                <a:lnTo>
                  <a:pt x="22339" y="133273"/>
                </a:lnTo>
                <a:lnTo>
                  <a:pt x="35433" y="83693"/>
                </a:lnTo>
                <a:lnTo>
                  <a:pt x="64858" y="52209"/>
                </a:lnTo>
                <a:lnTo>
                  <a:pt x="78486" y="46228"/>
                </a:lnTo>
                <a:close/>
              </a:path>
              <a:path w="931545" h="308610">
                <a:moveTo>
                  <a:pt x="755777" y="154686"/>
                </a:moveTo>
                <a:lnTo>
                  <a:pt x="750912" y="113055"/>
                </a:lnTo>
                <a:lnTo>
                  <a:pt x="725576" y="63538"/>
                </a:lnTo>
                <a:lnTo>
                  <a:pt x="680593" y="36703"/>
                </a:lnTo>
                <a:lnTo>
                  <a:pt x="677291" y="46228"/>
                </a:lnTo>
                <a:lnTo>
                  <a:pt x="690905" y="52209"/>
                </a:lnTo>
                <a:lnTo>
                  <a:pt x="702627" y="60439"/>
                </a:lnTo>
                <a:lnTo>
                  <a:pt x="726427" y="98412"/>
                </a:lnTo>
                <a:lnTo>
                  <a:pt x="734314" y="153416"/>
                </a:lnTo>
                <a:lnTo>
                  <a:pt x="733425" y="174193"/>
                </a:lnTo>
                <a:lnTo>
                  <a:pt x="720344" y="225171"/>
                </a:lnTo>
                <a:lnTo>
                  <a:pt x="691045" y="256971"/>
                </a:lnTo>
                <a:lnTo>
                  <a:pt x="677672" y="262890"/>
                </a:lnTo>
                <a:lnTo>
                  <a:pt x="680593" y="272415"/>
                </a:lnTo>
                <a:lnTo>
                  <a:pt x="725678" y="245706"/>
                </a:lnTo>
                <a:lnTo>
                  <a:pt x="750925" y="196316"/>
                </a:lnTo>
                <a:lnTo>
                  <a:pt x="754557" y="176339"/>
                </a:lnTo>
                <a:lnTo>
                  <a:pt x="755777" y="154686"/>
                </a:lnTo>
                <a:close/>
              </a:path>
              <a:path w="931545" h="308610">
                <a:moveTo>
                  <a:pt x="839978" y="36830"/>
                </a:moveTo>
                <a:lnTo>
                  <a:pt x="784606" y="36830"/>
                </a:lnTo>
                <a:lnTo>
                  <a:pt x="784606" y="45720"/>
                </a:lnTo>
                <a:lnTo>
                  <a:pt x="819404" y="45720"/>
                </a:lnTo>
                <a:lnTo>
                  <a:pt x="819404" y="264160"/>
                </a:lnTo>
                <a:lnTo>
                  <a:pt x="784606" y="264160"/>
                </a:lnTo>
                <a:lnTo>
                  <a:pt x="784606" y="273050"/>
                </a:lnTo>
                <a:lnTo>
                  <a:pt x="839978" y="273050"/>
                </a:lnTo>
                <a:lnTo>
                  <a:pt x="839978" y="264160"/>
                </a:lnTo>
                <a:lnTo>
                  <a:pt x="839978" y="45720"/>
                </a:lnTo>
                <a:lnTo>
                  <a:pt x="839978" y="36830"/>
                </a:lnTo>
                <a:close/>
              </a:path>
              <a:path w="931545" h="308610">
                <a:moveTo>
                  <a:pt x="931418" y="0"/>
                </a:moveTo>
                <a:lnTo>
                  <a:pt x="874776" y="0"/>
                </a:lnTo>
                <a:lnTo>
                  <a:pt x="874776" y="10160"/>
                </a:lnTo>
                <a:lnTo>
                  <a:pt x="908304" y="10160"/>
                </a:lnTo>
                <a:lnTo>
                  <a:pt x="908304" y="298450"/>
                </a:lnTo>
                <a:lnTo>
                  <a:pt x="874776" y="298450"/>
                </a:lnTo>
                <a:lnTo>
                  <a:pt x="874776" y="308610"/>
                </a:lnTo>
                <a:lnTo>
                  <a:pt x="931418" y="308610"/>
                </a:lnTo>
                <a:lnTo>
                  <a:pt x="931418" y="298450"/>
                </a:lnTo>
                <a:lnTo>
                  <a:pt x="931418" y="10160"/>
                </a:lnTo>
                <a:lnTo>
                  <a:pt x="931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242310" y="3577285"/>
            <a:ext cx="11080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mbria Math"/>
                <a:cs typeface="Cambria Math"/>
              </a:rPr>
              <a:t>lim</a:t>
            </a:r>
            <a:r>
              <a:rPr dirty="0" sz="2000" spc="2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27930" y="365378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583684" y="3577285"/>
            <a:ext cx="135699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07606" y="365378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259193" y="3653663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8" y="9525"/>
                </a:lnTo>
                <a:lnTo>
                  <a:pt x="229139" y="15503"/>
                </a:lnTo>
                <a:lnTo>
                  <a:pt x="240855" y="23733"/>
                </a:lnTo>
                <a:lnTo>
                  <a:pt x="264666" y="61706"/>
                </a:lnTo>
                <a:lnTo>
                  <a:pt x="272541" y="116712"/>
                </a:lnTo>
                <a:lnTo>
                  <a:pt x="271662" y="137479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2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458581" y="3653663"/>
            <a:ext cx="377190" cy="236854"/>
          </a:xfrm>
          <a:custGeom>
            <a:avLst/>
            <a:gdLst/>
            <a:ahLst/>
            <a:cxnLst/>
            <a:rect l="l" t="t" r="r" b="b"/>
            <a:pathLst>
              <a:path w="377190" h="236854">
                <a:moveTo>
                  <a:pt x="78486" y="9525"/>
                </a:moveTo>
                <a:lnTo>
                  <a:pt x="75184" y="0"/>
                </a:lnTo>
                <a:lnTo>
                  <a:pt x="58051" y="6172"/>
                </a:lnTo>
                <a:lnTo>
                  <a:pt x="43065" y="15113"/>
                </a:lnTo>
                <a:lnTo>
                  <a:pt x="10922" y="58000"/>
                </a:lnTo>
                <a:lnTo>
                  <a:pt x="1206" y="96342"/>
                </a:lnTo>
                <a:lnTo>
                  <a:pt x="0" y="117983"/>
                </a:lnTo>
                <a:lnTo>
                  <a:pt x="1206" y="139636"/>
                </a:lnTo>
                <a:lnTo>
                  <a:pt x="10871" y="177927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43" y="220268"/>
                </a:lnTo>
                <a:lnTo>
                  <a:pt x="53047" y="212001"/>
                </a:lnTo>
                <a:lnTo>
                  <a:pt x="29337" y="173355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990"/>
                </a:lnTo>
                <a:lnTo>
                  <a:pt x="64858" y="15506"/>
                </a:lnTo>
                <a:lnTo>
                  <a:pt x="78486" y="9525"/>
                </a:lnTo>
                <a:close/>
              </a:path>
              <a:path w="377190" h="236854">
                <a:moveTo>
                  <a:pt x="294005" y="117983"/>
                </a:moveTo>
                <a:lnTo>
                  <a:pt x="289140" y="76352"/>
                </a:lnTo>
                <a:lnTo>
                  <a:pt x="263804" y="26835"/>
                </a:lnTo>
                <a:lnTo>
                  <a:pt x="218821" y="0"/>
                </a:lnTo>
                <a:lnTo>
                  <a:pt x="215519" y="9525"/>
                </a:lnTo>
                <a:lnTo>
                  <a:pt x="229133" y="15506"/>
                </a:lnTo>
                <a:lnTo>
                  <a:pt x="240842" y="23736"/>
                </a:lnTo>
                <a:lnTo>
                  <a:pt x="264655" y="61709"/>
                </a:lnTo>
                <a:lnTo>
                  <a:pt x="272542" y="116713"/>
                </a:lnTo>
                <a:lnTo>
                  <a:pt x="271653" y="137490"/>
                </a:lnTo>
                <a:lnTo>
                  <a:pt x="258572" y="188468"/>
                </a:lnTo>
                <a:lnTo>
                  <a:pt x="229273" y="220268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06" y="209003"/>
                </a:lnTo>
                <a:lnTo>
                  <a:pt x="289153" y="159613"/>
                </a:lnTo>
                <a:lnTo>
                  <a:pt x="292785" y="139636"/>
                </a:lnTo>
                <a:lnTo>
                  <a:pt x="294005" y="117983"/>
                </a:lnTo>
                <a:close/>
              </a:path>
              <a:path w="377190" h="236854">
                <a:moveTo>
                  <a:pt x="376682" y="127"/>
                </a:moveTo>
                <a:lnTo>
                  <a:pt x="321310" y="127"/>
                </a:lnTo>
                <a:lnTo>
                  <a:pt x="321310" y="9017"/>
                </a:lnTo>
                <a:lnTo>
                  <a:pt x="356108" y="9017"/>
                </a:lnTo>
                <a:lnTo>
                  <a:pt x="356108" y="227457"/>
                </a:lnTo>
                <a:lnTo>
                  <a:pt x="321310" y="227457"/>
                </a:lnTo>
                <a:lnTo>
                  <a:pt x="321310" y="236347"/>
                </a:lnTo>
                <a:lnTo>
                  <a:pt x="376682" y="236347"/>
                </a:lnTo>
                <a:lnTo>
                  <a:pt x="376682" y="227457"/>
                </a:lnTo>
                <a:lnTo>
                  <a:pt x="376682" y="9017"/>
                </a:lnTo>
                <a:lnTo>
                  <a:pt x="376682" y="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301994" y="3577285"/>
            <a:ext cx="2402205" cy="47370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2090"/>
              </a:lnSpc>
              <a:spcBef>
                <a:spcPts val="105"/>
              </a:spcBef>
              <a:tabLst>
                <a:tab pos="1330325" algn="l"/>
              </a:tabLst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𝑙𝑖𝑚</a:t>
            </a:r>
            <a:r>
              <a:rPr dirty="0" sz="2000" spc="2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−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−1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  <a:p>
            <a:pPr marL="302895">
              <a:lnSpc>
                <a:spcPts val="1430"/>
              </a:lnSpc>
            </a:pPr>
            <a:r>
              <a:rPr dirty="0" sz="1450" spc="50">
                <a:latin typeface="Cambria Math"/>
                <a:cs typeface="Cambria Math"/>
              </a:rPr>
              <a:t>𝑧→1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375273" y="4353559"/>
            <a:ext cx="67945" cy="755650"/>
          </a:xfrm>
          <a:custGeom>
            <a:avLst/>
            <a:gdLst/>
            <a:ahLst/>
            <a:cxnLst/>
            <a:rect l="l" t="t" r="r" b="b"/>
            <a:pathLst>
              <a:path w="67945" h="755650">
                <a:moveTo>
                  <a:pt x="67564" y="0"/>
                </a:moveTo>
                <a:lnTo>
                  <a:pt x="0" y="0"/>
                </a:lnTo>
                <a:lnTo>
                  <a:pt x="0" y="12700"/>
                </a:lnTo>
                <a:lnTo>
                  <a:pt x="41910" y="12700"/>
                </a:lnTo>
                <a:lnTo>
                  <a:pt x="41910" y="742950"/>
                </a:lnTo>
                <a:lnTo>
                  <a:pt x="0" y="742950"/>
                </a:lnTo>
                <a:lnTo>
                  <a:pt x="0" y="755650"/>
                </a:lnTo>
                <a:lnTo>
                  <a:pt x="67564" y="755650"/>
                </a:lnTo>
                <a:lnTo>
                  <a:pt x="67564" y="742950"/>
                </a:lnTo>
                <a:lnTo>
                  <a:pt x="67564" y="12700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09698" y="4353559"/>
            <a:ext cx="67945" cy="755650"/>
          </a:xfrm>
          <a:custGeom>
            <a:avLst/>
            <a:gdLst/>
            <a:ahLst/>
            <a:cxnLst/>
            <a:rect l="l" t="t" r="r" b="b"/>
            <a:pathLst>
              <a:path w="67944" h="755650">
                <a:moveTo>
                  <a:pt x="67564" y="0"/>
                </a:moveTo>
                <a:lnTo>
                  <a:pt x="0" y="0"/>
                </a:lnTo>
                <a:lnTo>
                  <a:pt x="0" y="12700"/>
                </a:lnTo>
                <a:lnTo>
                  <a:pt x="0" y="742950"/>
                </a:lnTo>
                <a:lnTo>
                  <a:pt x="0" y="755650"/>
                </a:lnTo>
                <a:lnTo>
                  <a:pt x="67564" y="755650"/>
                </a:lnTo>
                <a:lnTo>
                  <a:pt x="67564" y="742950"/>
                </a:lnTo>
                <a:lnTo>
                  <a:pt x="25527" y="742950"/>
                </a:lnTo>
                <a:lnTo>
                  <a:pt x="25527" y="12700"/>
                </a:lnTo>
                <a:lnTo>
                  <a:pt x="67564" y="12700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051429" y="4613783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525"/>
                </a:lnTo>
                <a:lnTo>
                  <a:pt x="398303" y="15503"/>
                </a:lnTo>
                <a:lnTo>
                  <a:pt x="410019" y="23733"/>
                </a:lnTo>
                <a:lnTo>
                  <a:pt x="433830" y="61706"/>
                </a:lnTo>
                <a:lnTo>
                  <a:pt x="441706" y="116713"/>
                </a:lnTo>
                <a:lnTo>
                  <a:pt x="440826" y="137479"/>
                </a:lnTo>
                <a:lnTo>
                  <a:pt x="427735" y="188468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4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9" y="117983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3"/>
                </a:lnTo>
                <a:lnTo>
                  <a:pt x="405108" y="6163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7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935226" y="4165577"/>
            <a:ext cx="2917190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L="295275">
              <a:lnSpc>
                <a:spcPct val="100000"/>
              </a:lnSpc>
              <a:spcBef>
                <a:spcPts val="610"/>
              </a:spcBef>
              <a:tabLst>
                <a:tab pos="2049145" algn="l"/>
              </a:tabLst>
            </a:pPr>
            <a:r>
              <a:rPr dirty="0" sz="1450" spc="114">
                <a:latin typeface="Cambria Math"/>
                <a:cs typeface="Cambria Math"/>
              </a:rPr>
              <a:t>∞	∞</a:t>
            </a:r>
            <a:endParaRPr sz="1450">
              <a:latin typeface="Cambria Math"/>
              <a:cs typeface="Cambria Math"/>
            </a:endParaRPr>
          </a:p>
          <a:p>
            <a:pPr marL="45085">
              <a:lnSpc>
                <a:spcPts val="2080"/>
              </a:lnSpc>
              <a:spcBef>
                <a:spcPts val="685"/>
              </a:spcBef>
              <a:tabLst>
                <a:tab pos="560705" algn="l"/>
              </a:tabLst>
            </a:pPr>
            <a:r>
              <a:rPr dirty="0" sz="2000" spc="-5">
                <a:latin typeface="Cambria Math"/>
                <a:cs typeface="Cambria Math"/>
              </a:rPr>
              <a:t>lim	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</a:t>
            </a:r>
            <a:r>
              <a:rPr dirty="0" baseline="28735" sz="2175" spc="3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90">
                <a:latin typeface="Cambria Math"/>
                <a:cs typeface="Cambria Math"/>
              </a:rPr>
              <a:t> </a:t>
            </a:r>
            <a:r>
              <a:rPr dirty="0" sz="2000" spc="1330">
                <a:latin typeface="Cambria Math"/>
                <a:cs typeface="Cambria Math"/>
              </a:rPr>
              <a:t>෍ </a:t>
            </a:r>
            <a:r>
              <a:rPr dirty="0" sz="2000" spc="-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ts val="1225"/>
              </a:lnSpc>
            </a:pPr>
            <a:r>
              <a:rPr dirty="0" sz="1450" spc="50">
                <a:latin typeface="Cambria Math"/>
                <a:cs typeface="Cambria Math"/>
              </a:rPr>
              <a:t>𝑧→1</a:t>
            </a:r>
            <a:endParaRPr sz="1450">
              <a:latin typeface="Cambria Math"/>
              <a:cs typeface="Cambria Math"/>
            </a:endParaRPr>
          </a:p>
          <a:p>
            <a:pPr algn="ctr" marL="295275">
              <a:lnSpc>
                <a:spcPts val="1540"/>
              </a:lnSpc>
              <a:tabLst>
                <a:tab pos="2049145" algn="l"/>
              </a:tabLst>
            </a:pPr>
            <a:r>
              <a:rPr dirty="0" sz="1450" spc="50">
                <a:latin typeface="Cambria Math"/>
                <a:cs typeface="Cambria Math"/>
              </a:rPr>
              <a:t>𝑘=0	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05553" y="4577588"/>
            <a:ext cx="1144270" cy="307975"/>
          </a:xfrm>
          <a:custGeom>
            <a:avLst/>
            <a:gdLst/>
            <a:ahLst/>
            <a:cxnLst/>
            <a:rect l="l" t="t" r="r" b="b"/>
            <a:pathLst>
              <a:path w="1144270" h="307975">
                <a:moveTo>
                  <a:pt x="83820" y="10160"/>
                </a:moveTo>
                <a:lnTo>
                  <a:pt x="80772" y="0"/>
                </a:lnTo>
                <a:lnTo>
                  <a:pt x="62458" y="7150"/>
                </a:lnTo>
                <a:lnTo>
                  <a:pt x="46380" y="18326"/>
                </a:lnTo>
                <a:lnTo>
                  <a:pt x="20955" y="52832"/>
                </a:lnTo>
                <a:lnTo>
                  <a:pt x="5232" y="99415"/>
                </a:lnTo>
                <a:lnTo>
                  <a:pt x="0" y="153924"/>
                </a:lnTo>
                <a:lnTo>
                  <a:pt x="1308" y="181952"/>
                </a:lnTo>
                <a:lnTo>
                  <a:pt x="11785" y="232346"/>
                </a:lnTo>
                <a:lnTo>
                  <a:pt x="32550" y="273951"/>
                </a:lnTo>
                <a:lnTo>
                  <a:pt x="62458" y="300380"/>
                </a:lnTo>
                <a:lnTo>
                  <a:pt x="80772" y="307467"/>
                </a:lnTo>
                <a:lnTo>
                  <a:pt x="83820" y="297307"/>
                </a:lnTo>
                <a:lnTo>
                  <a:pt x="69684" y="289953"/>
                </a:lnTo>
                <a:lnTo>
                  <a:pt x="57416" y="279298"/>
                </a:lnTo>
                <a:lnTo>
                  <a:pt x="31534" y="227926"/>
                </a:lnTo>
                <a:lnTo>
                  <a:pt x="23812" y="180835"/>
                </a:lnTo>
                <a:lnTo>
                  <a:pt x="22860" y="153797"/>
                </a:lnTo>
                <a:lnTo>
                  <a:pt x="23812" y="126898"/>
                </a:lnTo>
                <a:lnTo>
                  <a:pt x="31534" y="79743"/>
                </a:lnTo>
                <a:lnTo>
                  <a:pt x="46964" y="42202"/>
                </a:lnTo>
                <a:lnTo>
                  <a:pt x="69684" y="17526"/>
                </a:lnTo>
                <a:lnTo>
                  <a:pt x="83820" y="10160"/>
                </a:lnTo>
                <a:close/>
              </a:path>
              <a:path w="1144270" h="307975">
                <a:moveTo>
                  <a:pt x="192786" y="45720"/>
                </a:moveTo>
                <a:lnTo>
                  <a:pt x="189484" y="36195"/>
                </a:lnTo>
                <a:lnTo>
                  <a:pt x="172351" y="42367"/>
                </a:lnTo>
                <a:lnTo>
                  <a:pt x="157365" y="51308"/>
                </a:lnTo>
                <a:lnTo>
                  <a:pt x="125222" y="94195"/>
                </a:lnTo>
                <a:lnTo>
                  <a:pt x="115506" y="132537"/>
                </a:lnTo>
                <a:lnTo>
                  <a:pt x="114300" y="154178"/>
                </a:lnTo>
                <a:lnTo>
                  <a:pt x="115506" y="175831"/>
                </a:lnTo>
                <a:lnTo>
                  <a:pt x="125171" y="214122"/>
                </a:lnTo>
                <a:lnTo>
                  <a:pt x="157302" y="256870"/>
                </a:lnTo>
                <a:lnTo>
                  <a:pt x="189484" y="271907"/>
                </a:lnTo>
                <a:lnTo>
                  <a:pt x="192405" y="262382"/>
                </a:lnTo>
                <a:lnTo>
                  <a:pt x="178993" y="256463"/>
                </a:lnTo>
                <a:lnTo>
                  <a:pt x="167398" y="248196"/>
                </a:lnTo>
                <a:lnTo>
                  <a:pt x="143637" y="209550"/>
                </a:lnTo>
                <a:lnTo>
                  <a:pt x="135763" y="152908"/>
                </a:lnTo>
                <a:lnTo>
                  <a:pt x="136639" y="132765"/>
                </a:lnTo>
                <a:lnTo>
                  <a:pt x="149733" y="83185"/>
                </a:lnTo>
                <a:lnTo>
                  <a:pt x="179158" y="51701"/>
                </a:lnTo>
                <a:lnTo>
                  <a:pt x="192786" y="45720"/>
                </a:lnTo>
                <a:close/>
              </a:path>
              <a:path w="1144270" h="307975">
                <a:moveTo>
                  <a:pt x="871601" y="154178"/>
                </a:moveTo>
                <a:lnTo>
                  <a:pt x="866736" y="112547"/>
                </a:lnTo>
                <a:lnTo>
                  <a:pt x="841400" y="63030"/>
                </a:lnTo>
                <a:lnTo>
                  <a:pt x="796417" y="36195"/>
                </a:lnTo>
                <a:lnTo>
                  <a:pt x="793115" y="45720"/>
                </a:lnTo>
                <a:lnTo>
                  <a:pt x="806729" y="51701"/>
                </a:lnTo>
                <a:lnTo>
                  <a:pt x="818451" y="59931"/>
                </a:lnTo>
                <a:lnTo>
                  <a:pt x="842251" y="97904"/>
                </a:lnTo>
                <a:lnTo>
                  <a:pt x="850138" y="152908"/>
                </a:lnTo>
                <a:lnTo>
                  <a:pt x="849249" y="173685"/>
                </a:lnTo>
                <a:lnTo>
                  <a:pt x="836168" y="224663"/>
                </a:lnTo>
                <a:lnTo>
                  <a:pt x="806869" y="256463"/>
                </a:lnTo>
                <a:lnTo>
                  <a:pt x="793496" y="262382"/>
                </a:lnTo>
                <a:lnTo>
                  <a:pt x="796417" y="271907"/>
                </a:lnTo>
                <a:lnTo>
                  <a:pt x="841502" y="245198"/>
                </a:lnTo>
                <a:lnTo>
                  <a:pt x="866749" y="195808"/>
                </a:lnTo>
                <a:lnTo>
                  <a:pt x="870381" y="175831"/>
                </a:lnTo>
                <a:lnTo>
                  <a:pt x="871601" y="154178"/>
                </a:lnTo>
                <a:close/>
              </a:path>
              <a:path w="1144270" h="307975">
                <a:moveTo>
                  <a:pt x="1144016" y="153797"/>
                </a:moveTo>
                <a:lnTo>
                  <a:pt x="1138758" y="99415"/>
                </a:lnTo>
                <a:lnTo>
                  <a:pt x="1122934" y="52832"/>
                </a:lnTo>
                <a:lnTo>
                  <a:pt x="1097508" y="18326"/>
                </a:lnTo>
                <a:lnTo>
                  <a:pt x="1063244" y="0"/>
                </a:lnTo>
                <a:lnTo>
                  <a:pt x="1060069" y="10160"/>
                </a:lnTo>
                <a:lnTo>
                  <a:pt x="1074204" y="17526"/>
                </a:lnTo>
                <a:lnTo>
                  <a:pt x="1086523" y="28194"/>
                </a:lnTo>
                <a:lnTo>
                  <a:pt x="1112418" y="79743"/>
                </a:lnTo>
                <a:lnTo>
                  <a:pt x="1120178" y="126898"/>
                </a:lnTo>
                <a:lnTo>
                  <a:pt x="1121156" y="153924"/>
                </a:lnTo>
                <a:lnTo>
                  <a:pt x="1120178" y="180835"/>
                </a:lnTo>
                <a:lnTo>
                  <a:pt x="1112418" y="227926"/>
                </a:lnTo>
                <a:lnTo>
                  <a:pt x="1097013" y="265328"/>
                </a:lnTo>
                <a:lnTo>
                  <a:pt x="1060069" y="297307"/>
                </a:lnTo>
                <a:lnTo>
                  <a:pt x="1063244" y="307467"/>
                </a:lnTo>
                <a:lnTo>
                  <a:pt x="1097508" y="289204"/>
                </a:lnTo>
                <a:lnTo>
                  <a:pt x="1122934" y="254635"/>
                </a:lnTo>
                <a:lnTo>
                  <a:pt x="1138758" y="208127"/>
                </a:lnTo>
                <a:lnTo>
                  <a:pt x="1142695" y="181952"/>
                </a:lnTo>
                <a:lnTo>
                  <a:pt x="1144016" y="153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952491" y="4348988"/>
            <a:ext cx="2586990" cy="71691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2187575">
              <a:lnSpc>
                <a:spcPts val="1610"/>
              </a:lnSpc>
              <a:spcBef>
                <a:spcPts val="1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50800">
              <a:lnSpc>
                <a:spcPts val="2170"/>
              </a:lnSpc>
              <a:tabLst>
                <a:tab pos="1588135" algn="l"/>
              </a:tabLst>
            </a:pP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 spc="50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80">
                <a:latin typeface="Cambria Math"/>
                <a:cs typeface="Cambria Math"/>
              </a:rPr>
              <a:t> 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endParaRPr sz="2000">
              <a:latin typeface="Cambria Math"/>
              <a:cs typeface="Cambria Math"/>
            </a:endParaRPr>
          </a:p>
          <a:p>
            <a:pPr marL="2187575">
              <a:lnSpc>
                <a:spcPts val="1645"/>
              </a:lnSpc>
            </a:pPr>
            <a:r>
              <a:rPr dirty="0" sz="1450" spc="45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521321" y="4577588"/>
            <a:ext cx="1933575" cy="307975"/>
          </a:xfrm>
          <a:custGeom>
            <a:avLst/>
            <a:gdLst/>
            <a:ahLst/>
            <a:cxnLst/>
            <a:rect l="l" t="t" r="r" b="b"/>
            <a:pathLst>
              <a:path w="1933575" h="307975">
                <a:moveTo>
                  <a:pt x="83820" y="10160"/>
                </a:moveTo>
                <a:lnTo>
                  <a:pt x="80772" y="0"/>
                </a:lnTo>
                <a:lnTo>
                  <a:pt x="62458" y="7150"/>
                </a:lnTo>
                <a:lnTo>
                  <a:pt x="46380" y="18326"/>
                </a:lnTo>
                <a:lnTo>
                  <a:pt x="20955" y="52832"/>
                </a:lnTo>
                <a:lnTo>
                  <a:pt x="5232" y="99415"/>
                </a:lnTo>
                <a:lnTo>
                  <a:pt x="0" y="153924"/>
                </a:lnTo>
                <a:lnTo>
                  <a:pt x="1308" y="181952"/>
                </a:lnTo>
                <a:lnTo>
                  <a:pt x="11785" y="232346"/>
                </a:lnTo>
                <a:lnTo>
                  <a:pt x="32550" y="273951"/>
                </a:lnTo>
                <a:lnTo>
                  <a:pt x="62458" y="300380"/>
                </a:lnTo>
                <a:lnTo>
                  <a:pt x="80772" y="307467"/>
                </a:lnTo>
                <a:lnTo>
                  <a:pt x="83820" y="297307"/>
                </a:lnTo>
                <a:lnTo>
                  <a:pt x="69684" y="289953"/>
                </a:lnTo>
                <a:lnTo>
                  <a:pt x="57416" y="279298"/>
                </a:lnTo>
                <a:lnTo>
                  <a:pt x="31534" y="227926"/>
                </a:lnTo>
                <a:lnTo>
                  <a:pt x="23812" y="180835"/>
                </a:lnTo>
                <a:lnTo>
                  <a:pt x="22860" y="153797"/>
                </a:lnTo>
                <a:lnTo>
                  <a:pt x="23812" y="126898"/>
                </a:lnTo>
                <a:lnTo>
                  <a:pt x="31534" y="79743"/>
                </a:lnTo>
                <a:lnTo>
                  <a:pt x="46964" y="42202"/>
                </a:lnTo>
                <a:lnTo>
                  <a:pt x="69684" y="17526"/>
                </a:lnTo>
                <a:lnTo>
                  <a:pt x="83820" y="10160"/>
                </a:lnTo>
                <a:close/>
              </a:path>
              <a:path w="1933575" h="307975">
                <a:moveTo>
                  <a:pt x="336042" y="45720"/>
                </a:moveTo>
                <a:lnTo>
                  <a:pt x="332740" y="36195"/>
                </a:lnTo>
                <a:lnTo>
                  <a:pt x="315607" y="42367"/>
                </a:lnTo>
                <a:lnTo>
                  <a:pt x="300621" y="51308"/>
                </a:lnTo>
                <a:lnTo>
                  <a:pt x="268478" y="94195"/>
                </a:lnTo>
                <a:lnTo>
                  <a:pt x="258762" y="132537"/>
                </a:lnTo>
                <a:lnTo>
                  <a:pt x="257556" y="154178"/>
                </a:lnTo>
                <a:lnTo>
                  <a:pt x="258762" y="175831"/>
                </a:lnTo>
                <a:lnTo>
                  <a:pt x="268427" y="214122"/>
                </a:lnTo>
                <a:lnTo>
                  <a:pt x="300558" y="256870"/>
                </a:lnTo>
                <a:lnTo>
                  <a:pt x="332740" y="271907"/>
                </a:lnTo>
                <a:lnTo>
                  <a:pt x="335661" y="262382"/>
                </a:lnTo>
                <a:lnTo>
                  <a:pt x="322249" y="256463"/>
                </a:lnTo>
                <a:lnTo>
                  <a:pt x="310654" y="248196"/>
                </a:lnTo>
                <a:lnTo>
                  <a:pt x="286893" y="209550"/>
                </a:lnTo>
                <a:lnTo>
                  <a:pt x="279019" y="152908"/>
                </a:lnTo>
                <a:lnTo>
                  <a:pt x="279895" y="132765"/>
                </a:lnTo>
                <a:lnTo>
                  <a:pt x="292989" y="83185"/>
                </a:lnTo>
                <a:lnTo>
                  <a:pt x="322414" y="51701"/>
                </a:lnTo>
                <a:lnTo>
                  <a:pt x="336042" y="45720"/>
                </a:lnTo>
                <a:close/>
              </a:path>
              <a:path w="1933575" h="307975">
                <a:moveTo>
                  <a:pt x="571373" y="154178"/>
                </a:moveTo>
                <a:lnTo>
                  <a:pt x="566508" y="112547"/>
                </a:lnTo>
                <a:lnTo>
                  <a:pt x="541172" y="63030"/>
                </a:lnTo>
                <a:lnTo>
                  <a:pt x="496189" y="36195"/>
                </a:lnTo>
                <a:lnTo>
                  <a:pt x="492887" y="45720"/>
                </a:lnTo>
                <a:lnTo>
                  <a:pt x="506501" y="51701"/>
                </a:lnTo>
                <a:lnTo>
                  <a:pt x="518223" y="59931"/>
                </a:lnTo>
                <a:lnTo>
                  <a:pt x="542023" y="97904"/>
                </a:lnTo>
                <a:lnTo>
                  <a:pt x="549910" y="152908"/>
                </a:lnTo>
                <a:lnTo>
                  <a:pt x="549021" y="173685"/>
                </a:lnTo>
                <a:lnTo>
                  <a:pt x="535940" y="224663"/>
                </a:lnTo>
                <a:lnTo>
                  <a:pt x="506641" y="256463"/>
                </a:lnTo>
                <a:lnTo>
                  <a:pt x="493268" y="262382"/>
                </a:lnTo>
                <a:lnTo>
                  <a:pt x="496189" y="271907"/>
                </a:lnTo>
                <a:lnTo>
                  <a:pt x="541274" y="245198"/>
                </a:lnTo>
                <a:lnTo>
                  <a:pt x="566521" y="195808"/>
                </a:lnTo>
                <a:lnTo>
                  <a:pt x="570153" y="175831"/>
                </a:lnTo>
                <a:lnTo>
                  <a:pt x="571373" y="154178"/>
                </a:lnTo>
                <a:close/>
              </a:path>
              <a:path w="1933575" h="307975">
                <a:moveTo>
                  <a:pt x="1933448" y="153797"/>
                </a:moveTo>
                <a:lnTo>
                  <a:pt x="1928190" y="99415"/>
                </a:lnTo>
                <a:lnTo>
                  <a:pt x="1912366" y="52832"/>
                </a:lnTo>
                <a:lnTo>
                  <a:pt x="1886940" y="18326"/>
                </a:lnTo>
                <a:lnTo>
                  <a:pt x="1852676" y="0"/>
                </a:lnTo>
                <a:lnTo>
                  <a:pt x="1849501" y="10160"/>
                </a:lnTo>
                <a:lnTo>
                  <a:pt x="1863636" y="17526"/>
                </a:lnTo>
                <a:lnTo>
                  <a:pt x="1875955" y="28194"/>
                </a:lnTo>
                <a:lnTo>
                  <a:pt x="1901850" y="79743"/>
                </a:lnTo>
                <a:lnTo>
                  <a:pt x="1909610" y="126898"/>
                </a:lnTo>
                <a:lnTo>
                  <a:pt x="1910588" y="153924"/>
                </a:lnTo>
                <a:lnTo>
                  <a:pt x="1909610" y="180835"/>
                </a:lnTo>
                <a:lnTo>
                  <a:pt x="1901850" y="227926"/>
                </a:lnTo>
                <a:lnTo>
                  <a:pt x="1886445" y="265328"/>
                </a:lnTo>
                <a:lnTo>
                  <a:pt x="1849501" y="297307"/>
                </a:lnTo>
                <a:lnTo>
                  <a:pt x="1852676" y="307467"/>
                </a:lnTo>
                <a:lnTo>
                  <a:pt x="1886940" y="289204"/>
                </a:lnTo>
                <a:lnTo>
                  <a:pt x="1912366" y="254635"/>
                </a:lnTo>
                <a:lnTo>
                  <a:pt x="1928190" y="208127"/>
                </a:lnTo>
                <a:lnTo>
                  <a:pt x="1932127" y="181952"/>
                </a:lnTo>
                <a:lnTo>
                  <a:pt x="1933448" y="153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7601457" y="4537964"/>
            <a:ext cx="4146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582025" y="4613783"/>
            <a:ext cx="757555" cy="236220"/>
          </a:xfrm>
          <a:custGeom>
            <a:avLst/>
            <a:gdLst/>
            <a:ahLst/>
            <a:cxnLst/>
            <a:rect l="l" t="t" r="r" b="b"/>
            <a:pathLst>
              <a:path w="757554" h="236220">
                <a:moveTo>
                  <a:pt x="682117" y="0"/>
                </a:moveTo>
                <a:lnTo>
                  <a:pt x="678815" y="9525"/>
                </a:lnTo>
                <a:lnTo>
                  <a:pt x="692435" y="15503"/>
                </a:lnTo>
                <a:lnTo>
                  <a:pt x="704151" y="23733"/>
                </a:lnTo>
                <a:lnTo>
                  <a:pt x="727962" y="61706"/>
                </a:lnTo>
                <a:lnTo>
                  <a:pt x="735838" y="116713"/>
                </a:lnTo>
                <a:lnTo>
                  <a:pt x="734958" y="137479"/>
                </a:lnTo>
                <a:lnTo>
                  <a:pt x="721868" y="188468"/>
                </a:lnTo>
                <a:lnTo>
                  <a:pt x="692578" y="220257"/>
                </a:lnTo>
                <a:lnTo>
                  <a:pt x="679196" y="226187"/>
                </a:lnTo>
                <a:lnTo>
                  <a:pt x="682117" y="235712"/>
                </a:lnTo>
                <a:lnTo>
                  <a:pt x="727211" y="208994"/>
                </a:lnTo>
                <a:lnTo>
                  <a:pt x="752459" y="159607"/>
                </a:lnTo>
                <a:lnTo>
                  <a:pt x="757301" y="117983"/>
                </a:lnTo>
                <a:lnTo>
                  <a:pt x="756086" y="96335"/>
                </a:lnTo>
                <a:lnTo>
                  <a:pt x="746371" y="57993"/>
                </a:lnTo>
                <a:lnTo>
                  <a:pt x="714232" y="15113"/>
                </a:lnTo>
                <a:lnTo>
                  <a:pt x="699240" y="6163"/>
                </a:lnTo>
                <a:lnTo>
                  <a:pt x="682117" y="0"/>
                </a:lnTo>
                <a:close/>
              </a:path>
              <a:path w="757554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3" y="116713"/>
                </a:lnTo>
                <a:lnTo>
                  <a:pt x="22342" y="96567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8159242" y="4537964"/>
            <a:ext cx="111188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440291" y="4445000"/>
            <a:ext cx="7359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𝑧</a:t>
            </a:r>
            <a:r>
              <a:rPr dirty="0" sz="1450" spc="50">
                <a:latin typeface="Cambria Math"/>
                <a:cs typeface="Cambria Math"/>
              </a:rPr>
              <a:t>−𝑘</a:t>
            </a:r>
            <a:r>
              <a:rPr dirty="0" sz="1450" spc="29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=</a:t>
            </a:r>
            <a:endParaRPr baseline="-20833" sz="30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060919" y="55003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42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422" y="237490"/>
                </a:lnTo>
                <a:lnTo>
                  <a:pt x="55422" y="227330"/>
                </a:lnTo>
                <a:lnTo>
                  <a:pt x="20624" y="227330"/>
                </a:lnTo>
                <a:lnTo>
                  <a:pt x="20624" y="10160"/>
                </a:lnTo>
                <a:lnTo>
                  <a:pt x="55422" y="10160"/>
                </a:lnTo>
                <a:lnTo>
                  <a:pt x="55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286636" y="55007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5" h="236220">
                <a:moveTo>
                  <a:pt x="231012" y="0"/>
                </a:moveTo>
                <a:lnTo>
                  <a:pt x="227710" y="9525"/>
                </a:lnTo>
                <a:lnTo>
                  <a:pt x="241331" y="15503"/>
                </a:lnTo>
                <a:lnTo>
                  <a:pt x="253047" y="23733"/>
                </a:lnTo>
                <a:lnTo>
                  <a:pt x="276858" y="61715"/>
                </a:lnTo>
                <a:lnTo>
                  <a:pt x="284734" y="116712"/>
                </a:lnTo>
                <a:lnTo>
                  <a:pt x="283854" y="137503"/>
                </a:lnTo>
                <a:lnTo>
                  <a:pt x="270763" y="188417"/>
                </a:lnTo>
                <a:lnTo>
                  <a:pt x="241474" y="220239"/>
                </a:lnTo>
                <a:lnTo>
                  <a:pt x="228091" y="226187"/>
                </a:lnTo>
                <a:lnTo>
                  <a:pt x="231012" y="235762"/>
                </a:lnTo>
                <a:lnTo>
                  <a:pt x="276107" y="208996"/>
                </a:lnTo>
                <a:lnTo>
                  <a:pt x="301355" y="159597"/>
                </a:lnTo>
                <a:lnTo>
                  <a:pt x="306197" y="117944"/>
                </a:lnTo>
                <a:lnTo>
                  <a:pt x="304982" y="96330"/>
                </a:lnTo>
                <a:lnTo>
                  <a:pt x="295267" y="57996"/>
                </a:lnTo>
                <a:lnTo>
                  <a:pt x="263128" y="15113"/>
                </a:lnTo>
                <a:lnTo>
                  <a:pt x="248136" y="6163"/>
                </a:lnTo>
                <a:lnTo>
                  <a:pt x="231012" y="0"/>
                </a:lnTo>
                <a:close/>
              </a:path>
              <a:path w="306705" h="236220">
                <a:moveTo>
                  <a:pt x="75184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4" y="235762"/>
                </a:lnTo>
                <a:lnTo>
                  <a:pt x="78104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2" y="116712"/>
                </a:lnTo>
                <a:lnTo>
                  <a:pt x="22342" y="96594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5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085213" y="5500370"/>
            <a:ext cx="581025" cy="237490"/>
          </a:xfrm>
          <a:custGeom>
            <a:avLst/>
            <a:gdLst/>
            <a:ahLst/>
            <a:cxnLst/>
            <a:rect l="l" t="t" r="r" b="b"/>
            <a:pathLst>
              <a:path w="581025" h="237489">
                <a:moveTo>
                  <a:pt x="78486" y="9906"/>
                </a:moveTo>
                <a:lnTo>
                  <a:pt x="75184" y="381"/>
                </a:lnTo>
                <a:lnTo>
                  <a:pt x="58051" y="6553"/>
                </a:lnTo>
                <a:lnTo>
                  <a:pt x="43065" y="15494"/>
                </a:lnTo>
                <a:lnTo>
                  <a:pt x="10922" y="58381"/>
                </a:lnTo>
                <a:lnTo>
                  <a:pt x="1206" y="96723"/>
                </a:lnTo>
                <a:lnTo>
                  <a:pt x="0" y="118325"/>
                </a:lnTo>
                <a:lnTo>
                  <a:pt x="1206" y="139992"/>
                </a:lnTo>
                <a:lnTo>
                  <a:pt x="10871" y="178308"/>
                </a:lnTo>
                <a:lnTo>
                  <a:pt x="43002" y="221056"/>
                </a:lnTo>
                <a:lnTo>
                  <a:pt x="75184" y="236143"/>
                </a:lnTo>
                <a:lnTo>
                  <a:pt x="78105" y="226568"/>
                </a:lnTo>
                <a:lnTo>
                  <a:pt x="64693" y="220624"/>
                </a:lnTo>
                <a:lnTo>
                  <a:pt x="53098" y="212344"/>
                </a:lnTo>
                <a:lnTo>
                  <a:pt x="29337" y="173748"/>
                </a:lnTo>
                <a:lnTo>
                  <a:pt x="21463" y="117094"/>
                </a:lnTo>
                <a:lnTo>
                  <a:pt x="22339" y="96977"/>
                </a:lnTo>
                <a:lnTo>
                  <a:pt x="35433" y="47371"/>
                </a:lnTo>
                <a:lnTo>
                  <a:pt x="64858" y="15887"/>
                </a:lnTo>
                <a:lnTo>
                  <a:pt x="78486" y="9906"/>
                </a:lnTo>
                <a:close/>
              </a:path>
              <a:path w="581025" h="237489">
                <a:moveTo>
                  <a:pt x="496697" y="118325"/>
                </a:moveTo>
                <a:lnTo>
                  <a:pt x="491832" y="76733"/>
                </a:lnTo>
                <a:lnTo>
                  <a:pt x="466496" y="27216"/>
                </a:lnTo>
                <a:lnTo>
                  <a:pt x="421513" y="381"/>
                </a:lnTo>
                <a:lnTo>
                  <a:pt x="418211" y="9906"/>
                </a:lnTo>
                <a:lnTo>
                  <a:pt x="431825" y="15887"/>
                </a:lnTo>
                <a:lnTo>
                  <a:pt x="443534" y="24117"/>
                </a:lnTo>
                <a:lnTo>
                  <a:pt x="467347" y="62103"/>
                </a:lnTo>
                <a:lnTo>
                  <a:pt x="475234" y="117094"/>
                </a:lnTo>
                <a:lnTo>
                  <a:pt x="474345" y="137896"/>
                </a:lnTo>
                <a:lnTo>
                  <a:pt x="461264" y="188798"/>
                </a:lnTo>
                <a:lnTo>
                  <a:pt x="431965" y="220624"/>
                </a:lnTo>
                <a:lnTo>
                  <a:pt x="418592" y="226568"/>
                </a:lnTo>
                <a:lnTo>
                  <a:pt x="421513" y="236143"/>
                </a:lnTo>
                <a:lnTo>
                  <a:pt x="466598" y="209384"/>
                </a:lnTo>
                <a:lnTo>
                  <a:pt x="491845" y="159981"/>
                </a:lnTo>
                <a:lnTo>
                  <a:pt x="495477" y="139992"/>
                </a:lnTo>
                <a:lnTo>
                  <a:pt x="496697" y="118325"/>
                </a:lnTo>
                <a:close/>
              </a:path>
              <a:path w="581025" h="237489">
                <a:moveTo>
                  <a:pt x="580898" y="0"/>
                </a:moveTo>
                <a:lnTo>
                  <a:pt x="525526" y="0"/>
                </a:lnTo>
                <a:lnTo>
                  <a:pt x="525526" y="10160"/>
                </a:lnTo>
                <a:lnTo>
                  <a:pt x="560324" y="10160"/>
                </a:lnTo>
                <a:lnTo>
                  <a:pt x="560324" y="227330"/>
                </a:lnTo>
                <a:lnTo>
                  <a:pt x="525526" y="227330"/>
                </a:lnTo>
                <a:lnTo>
                  <a:pt x="525526" y="237490"/>
                </a:lnTo>
                <a:lnTo>
                  <a:pt x="580898" y="237490"/>
                </a:lnTo>
                <a:lnTo>
                  <a:pt x="580898" y="227330"/>
                </a:lnTo>
                <a:lnTo>
                  <a:pt x="580898" y="10160"/>
                </a:lnTo>
                <a:lnTo>
                  <a:pt x="5808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025394" y="55003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251073" y="55007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525"/>
                </a:lnTo>
                <a:lnTo>
                  <a:pt x="241331" y="15503"/>
                </a:lnTo>
                <a:lnTo>
                  <a:pt x="253047" y="23733"/>
                </a:lnTo>
                <a:lnTo>
                  <a:pt x="276858" y="61715"/>
                </a:lnTo>
                <a:lnTo>
                  <a:pt x="284734" y="116712"/>
                </a:lnTo>
                <a:lnTo>
                  <a:pt x="283854" y="137503"/>
                </a:lnTo>
                <a:lnTo>
                  <a:pt x="270763" y="188417"/>
                </a:lnTo>
                <a:lnTo>
                  <a:pt x="241474" y="220239"/>
                </a:lnTo>
                <a:lnTo>
                  <a:pt x="228091" y="226187"/>
                </a:lnTo>
                <a:lnTo>
                  <a:pt x="231012" y="235762"/>
                </a:lnTo>
                <a:lnTo>
                  <a:pt x="276107" y="208996"/>
                </a:lnTo>
                <a:lnTo>
                  <a:pt x="301355" y="159597"/>
                </a:lnTo>
                <a:lnTo>
                  <a:pt x="306197" y="117944"/>
                </a:lnTo>
                <a:lnTo>
                  <a:pt x="304982" y="96330"/>
                </a:lnTo>
                <a:lnTo>
                  <a:pt x="295267" y="57996"/>
                </a:lnTo>
                <a:lnTo>
                  <a:pt x="263128" y="15113"/>
                </a:lnTo>
                <a:lnTo>
                  <a:pt x="248136" y="6163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4" y="235762"/>
                </a:lnTo>
                <a:lnTo>
                  <a:pt x="78104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2" y="116712"/>
                </a:lnTo>
                <a:lnTo>
                  <a:pt x="22342" y="96594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049649" y="5500370"/>
            <a:ext cx="390525" cy="237490"/>
          </a:xfrm>
          <a:custGeom>
            <a:avLst/>
            <a:gdLst/>
            <a:ahLst/>
            <a:cxnLst/>
            <a:rect l="l" t="t" r="r" b="b"/>
            <a:pathLst>
              <a:path w="390525" h="237489">
                <a:moveTo>
                  <a:pt x="78486" y="9906"/>
                </a:moveTo>
                <a:lnTo>
                  <a:pt x="75184" y="381"/>
                </a:lnTo>
                <a:lnTo>
                  <a:pt x="58051" y="6553"/>
                </a:lnTo>
                <a:lnTo>
                  <a:pt x="43065" y="15494"/>
                </a:lnTo>
                <a:lnTo>
                  <a:pt x="10922" y="58381"/>
                </a:lnTo>
                <a:lnTo>
                  <a:pt x="1206" y="96723"/>
                </a:lnTo>
                <a:lnTo>
                  <a:pt x="0" y="118325"/>
                </a:lnTo>
                <a:lnTo>
                  <a:pt x="1206" y="139992"/>
                </a:lnTo>
                <a:lnTo>
                  <a:pt x="10871" y="178308"/>
                </a:lnTo>
                <a:lnTo>
                  <a:pt x="43002" y="221056"/>
                </a:lnTo>
                <a:lnTo>
                  <a:pt x="75184" y="236143"/>
                </a:lnTo>
                <a:lnTo>
                  <a:pt x="78105" y="226568"/>
                </a:lnTo>
                <a:lnTo>
                  <a:pt x="64693" y="220624"/>
                </a:lnTo>
                <a:lnTo>
                  <a:pt x="53098" y="212344"/>
                </a:lnTo>
                <a:lnTo>
                  <a:pt x="29337" y="173748"/>
                </a:lnTo>
                <a:lnTo>
                  <a:pt x="21463" y="117094"/>
                </a:lnTo>
                <a:lnTo>
                  <a:pt x="22339" y="96977"/>
                </a:lnTo>
                <a:lnTo>
                  <a:pt x="35433" y="47371"/>
                </a:lnTo>
                <a:lnTo>
                  <a:pt x="64858" y="15887"/>
                </a:lnTo>
                <a:lnTo>
                  <a:pt x="78486" y="9906"/>
                </a:lnTo>
                <a:close/>
              </a:path>
              <a:path w="390525" h="237489">
                <a:moveTo>
                  <a:pt x="306197" y="118325"/>
                </a:moveTo>
                <a:lnTo>
                  <a:pt x="301332" y="76733"/>
                </a:lnTo>
                <a:lnTo>
                  <a:pt x="275996" y="27216"/>
                </a:lnTo>
                <a:lnTo>
                  <a:pt x="231013" y="381"/>
                </a:lnTo>
                <a:lnTo>
                  <a:pt x="227711" y="9906"/>
                </a:lnTo>
                <a:lnTo>
                  <a:pt x="241325" y="15887"/>
                </a:lnTo>
                <a:lnTo>
                  <a:pt x="253047" y="24117"/>
                </a:lnTo>
                <a:lnTo>
                  <a:pt x="276847" y="62103"/>
                </a:lnTo>
                <a:lnTo>
                  <a:pt x="284734" y="117094"/>
                </a:lnTo>
                <a:lnTo>
                  <a:pt x="283845" y="137896"/>
                </a:lnTo>
                <a:lnTo>
                  <a:pt x="270764" y="188798"/>
                </a:lnTo>
                <a:lnTo>
                  <a:pt x="241465" y="220624"/>
                </a:lnTo>
                <a:lnTo>
                  <a:pt x="228092" y="226568"/>
                </a:lnTo>
                <a:lnTo>
                  <a:pt x="231013" y="236143"/>
                </a:lnTo>
                <a:lnTo>
                  <a:pt x="276098" y="209384"/>
                </a:lnTo>
                <a:lnTo>
                  <a:pt x="301345" y="159981"/>
                </a:lnTo>
                <a:lnTo>
                  <a:pt x="304977" y="139992"/>
                </a:lnTo>
                <a:lnTo>
                  <a:pt x="306197" y="118325"/>
                </a:lnTo>
                <a:close/>
              </a:path>
              <a:path w="390525" h="237489">
                <a:moveTo>
                  <a:pt x="390398" y="0"/>
                </a:moveTo>
                <a:lnTo>
                  <a:pt x="335026" y="0"/>
                </a:lnTo>
                <a:lnTo>
                  <a:pt x="335026" y="10160"/>
                </a:lnTo>
                <a:lnTo>
                  <a:pt x="369824" y="10160"/>
                </a:lnTo>
                <a:lnTo>
                  <a:pt x="369824" y="227330"/>
                </a:lnTo>
                <a:lnTo>
                  <a:pt x="335026" y="227330"/>
                </a:lnTo>
                <a:lnTo>
                  <a:pt x="335026" y="237490"/>
                </a:lnTo>
                <a:lnTo>
                  <a:pt x="390398" y="237490"/>
                </a:lnTo>
                <a:lnTo>
                  <a:pt x="390398" y="227330"/>
                </a:lnTo>
                <a:lnTo>
                  <a:pt x="390398" y="10160"/>
                </a:lnTo>
                <a:lnTo>
                  <a:pt x="3903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799330" y="55003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25009" y="55007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525"/>
                </a:lnTo>
                <a:lnTo>
                  <a:pt x="241331" y="15503"/>
                </a:lnTo>
                <a:lnTo>
                  <a:pt x="253047" y="23733"/>
                </a:lnTo>
                <a:lnTo>
                  <a:pt x="276858" y="61715"/>
                </a:lnTo>
                <a:lnTo>
                  <a:pt x="284733" y="116712"/>
                </a:lnTo>
                <a:lnTo>
                  <a:pt x="283854" y="137503"/>
                </a:lnTo>
                <a:lnTo>
                  <a:pt x="270763" y="188417"/>
                </a:lnTo>
                <a:lnTo>
                  <a:pt x="241474" y="220239"/>
                </a:lnTo>
                <a:lnTo>
                  <a:pt x="228091" y="226187"/>
                </a:lnTo>
                <a:lnTo>
                  <a:pt x="231012" y="235762"/>
                </a:lnTo>
                <a:lnTo>
                  <a:pt x="276107" y="208996"/>
                </a:lnTo>
                <a:lnTo>
                  <a:pt x="301355" y="159597"/>
                </a:lnTo>
                <a:lnTo>
                  <a:pt x="306196" y="117944"/>
                </a:lnTo>
                <a:lnTo>
                  <a:pt x="304982" y="96330"/>
                </a:lnTo>
                <a:lnTo>
                  <a:pt x="295267" y="57996"/>
                </a:lnTo>
                <a:lnTo>
                  <a:pt x="263128" y="15113"/>
                </a:lnTo>
                <a:lnTo>
                  <a:pt x="248136" y="6163"/>
                </a:lnTo>
                <a:lnTo>
                  <a:pt x="231012" y="0"/>
                </a:lnTo>
                <a:close/>
              </a:path>
              <a:path w="306704" h="236220">
                <a:moveTo>
                  <a:pt x="75183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3" y="235762"/>
                </a:lnTo>
                <a:lnTo>
                  <a:pt x="78104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2" y="116712"/>
                </a:lnTo>
                <a:lnTo>
                  <a:pt x="22342" y="96594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823585" y="5500370"/>
            <a:ext cx="390525" cy="237490"/>
          </a:xfrm>
          <a:custGeom>
            <a:avLst/>
            <a:gdLst/>
            <a:ahLst/>
            <a:cxnLst/>
            <a:rect l="l" t="t" r="r" b="b"/>
            <a:pathLst>
              <a:path w="390525" h="237489">
                <a:moveTo>
                  <a:pt x="78486" y="9906"/>
                </a:moveTo>
                <a:lnTo>
                  <a:pt x="75184" y="381"/>
                </a:lnTo>
                <a:lnTo>
                  <a:pt x="58051" y="6553"/>
                </a:lnTo>
                <a:lnTo>
                  <a:pt x="43065" y="15494"/>
                </a:lnTo>
                <a:lnTo>
                  <a:pt x="10922" y="58381"/>
                </a:lnTo>
                <a:lnTo>
                  <a:pt x="1206" y="96723"/>
                </a:lnTo>
                <a:lnTo>
                  <a:pt x="0" y="118325"/>
                </a:lnTo>
                <a:lnTo>
                  <a:pt x="1206" y="139992"/>
                </a:lnTo>
                <a:lnTo>
                  <a:pt x="10871" y="178308"/>
                </a:lnTo>
                <a:lnTo>
                  <a:pt x="43002" y="221056"/>
                </a:lnTo>
                <a:lnTo>
                  <a:pt x="75184" y="236143"/>
                </a:lnTo>
                <a:lnTo>
                  <a:pt x="78105" y="226568"/>
                </a:lnTo>
                <a:lnTo>
                  <a:pt x="64693" y="220624"/>
                </a:lnTo>
                <a:lnTo>
                  <a:pt x="53098" y="212344"/>
                </a:lnTo>
                <a:lnTo>
                  <a:pt x="29337" y="173748"/>
                </a:lnTo>
                <a:lnTo>
                  <a:pt x="21463" y="117094"/>
                </a:lnTo>
                <a:lnTo>
                  <a:pt x="22339" y="96977"/>
                </a:lnTo>
                <a:lnTo>
                  <a:pt x="35433" y="47371"/>
                </a:lnTo>
                <a:lnTo>
                  <a:pt x="64858" y="15887"/>
                </a:lnTo>
                <a:lnTo>
                  <a:pt x="78486" y="9906"/>
                </a:lnTo>
                <a:close/>
              </a:path>
              <a:path w="390525" h="237489">
                <a:moveTo>
                  <a:pt x="306197" y="118325"/>
                </a:moveTo>
                <a:lnTo>
                  <a:pt x="301332" y="76733"/>
                </a:lnTo>
                <a:lnTo>
                  <a:pt x="275996" y="27216"/>
                </a:lnTo>
                <a:lnTo>
                  <a:pt x="231013" y="381"/>
                </a:lnTo>
                <a:lnTo>
                  <a:pt x="227711" y="9906"/>
                </a:lnTo>
                <a:lnTo>
                  <a:pt x="241325" y="15887"/>
                </a:lnTo>
                <a:lnTo>
                  <a:pt x="253047" y="24117"/>
                </a:lnTo>
                <a:lnTo>
                  <a:pt x="276847" y="62103"/>
                </a:lnTo>
                <a:lnTo>
                  <a:pt x="284734" y="117094"/>
                </a:lnTo>
                <a:lnTo>
                  <a:pt x="283845" y="137896"/>
                </a:lnTo>
                <a:lnTo>
                  <a:pt x="270764" y="188798"/>
                </a:lnTo>
                <a:lnTo>
                  <a:pt x="241465" y="220624"/>
                </a:lnTo>
                <a:lnTo>
                  <a:pt x="228092" y="226568"/>
                </a:lnTo>
                <a:lnTo>
                  <a:pt x="231013" y="236143"/>
                </a:lnTo>
                <a:lnTo>
                  <a:pt x="276098" y="209384"/>
                </a:lnTo>
                <a:lnTo>
                  <a:pt x="301345" y="159981"/>
                </a:lnTo>
                <a:lnTo>
                  <a:pt x="304977" y="139992"/>
                </a:lnTo>
                <a:lnTo>
                  <a:pt x="306197" y="118325"/>
                </a:lnTo>
                <a:close/>
              </a:path>
              <a:path w="390525" h="237489">
                <a:moveTo>
                  <a:pt x="390398" y="0"/>
                </a:moveTo>
                <a:lnTo>
                  <a:pt x="335026" y="0"/>
                </a:lnTo>
                <a:lnTo>
                  <a:pt x="335026" y="10160"/>
                </a:lnTo>
                <a:lnTo>
                  <a:pt x="369824" y="10160"/>
                </a:lnTo>
                <a:lnTo>
                  <a:pt x="369824" y="227330"/>
                </a:lnTo>
                <a:lnTo>
                  <a:pt x="335026" y="227330"/>
                </a:lnTo>
                <a:lnTo>
                  <a:pt x="335026" y="237490"/>
                </a:lnTo>
                <a:lnTo>
                  <a:pt x="390398" y="237490"/>
                </a:lnTo>
                <a:lnTo>
                  <a:pt x="390398" y="227330"/>
                </a:lnTo>
                <a:lnTo>
                  <a:pt x="390398" y="10160"/>
                </a:lnTo>
                <a:lnTo>
                  <a:pt x="3903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759358" y="5425236"/>
            <a:ext cx="450278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1315" algn="l"/>
                <a:tab pos="913130" algn="l"/>
                <a:tab pos="1990725" algn="l"/>
                <a:tab pos="2326005" algn="l"/>
                <a:tab pos="2877820" algn="l"/>
                <a:tab pos="3764915" algn="l"/>
                <a:tab pos="4100195" algn="l"/>
              </a:tabLst>
            </a:pPr>
            <a:r>
              <a:rPr dirty="0" sz="2000">
                <a:latin typeface="Cambria Math"/>
                <a:cs typeface="Cambria Math"/>
              </a:rPr>
              <a:t>=	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	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−1	+	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	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	+	𝑥</a:t>
            </a:r>
            <a:r>
              <a:rPr dirty="0" sz="2000" spc="3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2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080758" y="55003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306436" y="5500751"/>
            <a:ext cx="382905" cy="236220"/>
          </a:xfrm>
          <a:custGeom>
            <a:avLst/>
            <a:gdLst/>
            <a:ahLst/>
            <a:cxnLst/>
            <a:rect l="l" t="t" r="r" b="b"/>
            <a:pathLst>
              <a:path w="382904" h="236220">
                <a:moveTo>
                  <a:pt x="307213" y="0"/>
                </a:moveTo>
                <a:lnTo>
                  <a:pt x="303911" y="9525"/>
                </a:lnTo>
                <a:lnTo>
                  <a:pt x="317531" y="15503"/>
                </a:lnTo>
                <a:lnTo>
                  <a:pt x="329247" y="23733"/>
                </a:lnTo>
                <a:lnTo>
                  <a:pt x="353058" y="61715"/>
                </a:lnTo>
                <a:lnTo>
                  <a:pt x="360934" y="116712"/>
                </a:lnTo>
                <a:lnTo>
                  <a:pt x="360054" y="137503"/>
                </a:lnTo>
                <a:lnTo>
                  <a:pt x="346964" y="188417"/>
                </a:lnTo>
                <a:lnTo>
                  <a:pt x="317674" y="220239"/>
                </a:lnTo>
                <a:lnTo>
                  <a:pt x="304292" y="226187"/>
                </a:lnTo>
                <a:lnTo>
                  <a:pt x="307213" y="235762"/>
                </a:lnTo>
                <a:lnTo>
                  <a:pt x="352307" y="208996"/>
                </a:lnTo>
                <a:lnTo>
                  <a:pt x="377555" y="159597"/>
                </a:lnTo>
                <a:lnTo>
                  <a:pt x="382397" y="117944"/>
                </a:lnTo>
                <a:lnTo>
                  <a:pt x="381182" y="96330"/>
                </a:lnTo>
                <a:lnTo>
                  <a:pt x="371467" y="57996"/>
                </a:lnTo>
                <a:lnTo>
                  <a:pt x="339328" y="15113"/>
                </a:lnTo>
                <a:lnTo>
                  <a:pt x="324336" y="6163"/>
                </a:lnTo>
                <a:lnTo>
                  <a:pt x="307213" y="0"/>
                </a:lnTo>
                <a:close/>
              </a:path>
              <a:path w="382904" h="236220">
                <a:moveTo>
                  <a:pt x="75184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4" y="235762"/>
                </a:lnTo>
                <a:lnTo>
                  <a:pt x="78105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3" y="116712"/>
                </a:lnTo>
                <a:lnTo>
                  <a:pt x="22342" y="96594"/>
                </a:lnTo>
                <a:lnTo>
                  <a:pt x="35433" y="46990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8178165" y="5500370"/>
            <a:ext cx="910590" cy="237490"/>
          </a:xfrm>
          <a:custGeom>
            <a:avLst/>
            <a:gdLst/>
            <a:ahLst/>
            <a:cxnLst/>
            <a:rect l="l" t="t" r="r" b="b"/>
            <a:pathLst>
              <a:path w="910590" h="237489">
                <a:moveTo>
                  <a:pt x="78486" y="9906"/>
                </a:moveTo>
                <a:lnTo>
                  <a:pt x="75184" y="381"/>
                </a:lnTo>
                <a:lnTo>
                  <a:pt x="58051" y="6553"/>
                </a:lnTo>
                <a:lnTo>
                  <a:pt x="43065" y="15494"/>
                </a:lnTo>
                <a:lnTo>
                  <a:pt x="10922" y="58381"/>
                </a:lnTo>
                <a:lnTo>
                  <a:pt x="1206" y="96723"/>
                </a:lnTo>
                <a:lnTo>
                  <a:pt x="0" y="118325"/>
                </a:lnTo>
                <a:lnTo>
                  <a:pt x="1206" y="139992"/>
                </a:lnTo>
                <a:lnTo>
                  <a:pt x="10871" y="178308"/>
                </a:lnTo>
                <a:lnTo>
                  <a:pt x="43002" y="221056"/>
                </a:lnTo>
                <a:lnTo>
                  <a:pt x="75184" y="236143"/>
                </a:lnTo>
                <a:lnTo>
                  <a:pt x="78105" y="226568"/>
                </a:lnTo>
                <a:lnTo>
                  <a:pt x="64693" y="220624"/>
                </a:lnTo>
                <a:lnTo>
                  <a:pt x="53098" y="212344"/>
                </a:lnTo>
                <a:lnTo>
                  <a:pt x="29337" y="173748"/>
                </a:lnTo>
                <a:lnTo>
                  <a:pt x="21463" y="117094"/>
                </a:lnTo>
                <a:lnTo>
                  <a:pt x="22339" y="96977"/>
                </a:lnTo>
                <a:lnTo>
                  <a:pt x="35433" y="47371"/>
                </a:lnTo>
                <a:lnTo>
                  <a:pt x="64858" y="15887"/>
                </a:lnTo>
                <a:lnTo>
                  <a:pt x="78486" y="9906"/>
                </a:lnTo>
                <a:close/>
              </a:path>
              <a:path w="910590" h="237489">
                <a:moveTo>
                  <a:pt x="825881" y="118325"/>
                </a:moveTo>
                <a:lnTo>
                  <a:pt x="821016" y="76733"/>
                </a:lnTo>
                <a:lnTo>
                  <a:pt x="795680" y="27216"/>
                </a:lnTo>
                <a:lnTo>
                  <a:pt x="750697" y="381"/>
                </a:lnTo>
                <a:lnTo>
                  <a:pt x="747395" y="9906"/>
                </a:lnTo>
                <a:lnTo>
                  <a:pt x="761009" y="15887"/>
                </a:lnTo>
                <a:lnTo>
                  <a:pt x="772731" y="24117"/>
                </a:lnTo>
                <a:lnTo>
                  <a:pt x="796531" y="62103"/>
                </a:lnTo>
                <a:lnTo>
                  <a:pt x="804418" y="117094"/>
                </a:lnTo>
                <a:lnTo>
                  <a:pt x="803529" y="137896"/>
                </a:lnTo>
                <a:lnTo>
                  <a:pt x="790448" y="188798"/>
                </a:lnTo>
                <a:lnTo>
                  <a:pt x="761149" y="220624"/>
                </a:lnTo>
                <a:lnTo>
                  <a:pt x="747776" y="226568"/>
                </a:lnTo>
                <a:lnTo>
                  <a:pt x="750697" y="236143"/>
                </a:lnTo>
                <a:lnTo>
                  <a:pt x="795782" y="209384"/>
                </a:lnTo>
                <a:lnTo>
                  <a:pt x="821029" y="159981"/>
                </a:lnTo>
                <a:lnTo>
                  <a:pt x="824661" y="139992"/>
                </a:lnTo>
                <a:lnTo>
                  <a:pt x="825881" y="118325"/>
                </a:lnTo>
                <a:close/>
              </a:path>
              <a:path w="910590" h="237489">
                <a:moveTo>
                  <a:pt x="910082" y="0"/>
                </a:moveTo>
                <a:lnTo>
                  <a:pt x="854710" y="0"/>
                </a:lnTo>
                <a:lnTo>
                  <a:pt x="854710" y="10160"/>
                </a:lnTo>
                <a:lnTo>
                  <a:pt x="889508" y="10160"/>
                </a:lnTo>
                <a:lnTo>
                  <a:pt x="889508" y="227330"/>
                </a:lnTo>
                <a:lnTo>
                  <a:pt x="854710" y="227330"/>
                </a:lnTo>
                <a:lnTo>
                  <a:pt x="854710" y="237490"/>
                </a:lnTo>
                <a:lnTo>
                  <a:pt x="910082" y="237490"/>
                </a:lnTo>
                <a:lnTo>
                  <a:pt x="910082" y="227330"/>
                </a:lnTo>
                <a:lnTo>
                  <a:pt x="910082" y="10160"/>
                </a:lnTo>
                <a:lnTo>
                  <a:pt x="9100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7755381" y="5425236"/>
            <a:ext cx="118046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∞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9613772" y="5500751"/>
            <a:ext cx="382905" cy="236220"/>
          </a:xfrm>
          <a:custGeom>
            <a:avLst/>
            <a:gdLst/>
            <a:ahLst/>
            <a:cxnLst/>
            <a:rect l="l" t="t" r="r" b="b"/>
            <a:pathLst>
              <a:path w="382904" h="236220">
                <a:moveTo>
                  <a:pt x="307212" y="0"/>
                </a:moveTo>
                <a:lnTo>
                  <a:pt x="303910" y="9525"/>
                </a:lnTo>
                <a:lnTo>
                  <a:pt x="317531" y="15503"/>
                </a:lnTo>
                <a:lnTo>
                  <a:pt x="329247" y="23733"/>
                </a:lnTo>
                <a:lnTo>
                  <a:pt x="353058" y="61715"/>
                </a:lnTo>
                <a:lnTo>
                  <a:pt x="360933" y="116712"/>
                </a:lnTo>
                <a:lnTo>
                  <a:pt x="360054" y="137503"/>
                </a:lnTo>
                <a:lnTo>
                  <a:pt x="346963" y="188417"/>
                </a:lnTo>
                <a:lnTo>
                  <a:pt x="317674" y="220239"/>
                </a:lnTo>
                <a:lnTo>
                  <a:pt x="304292" y="226187"/>
                </a:lnTo>
                <a:lnTo>
                  <a:pt x="307212" y="235762"/>
                </a:lnTo>
                <a:lnTo>
                  <a:pt x="352307" y="208996"/>
                </a:lnTo>
                <a:lnTo>
                  <a:pt x="377555" y="159597"/>
                </a:lnTo>
                <a:lnTo>
                  <a:pt x="382397" y="117944"/>
                </a:lnTo>
                <a:lnTo>
                  <a:pt x="381182" y="96330"/>
                </a:lnTo>
                <a:lnTo>
                  <a:pt x="371467" y="57996"/>
                </a:lnTo>
                <a:lnTo>
                  <a:pt x="339328" y="15113"/>
                </a:lnTo>
                <a:lnTo>
                  <a:pt x="324336" y="6163"/>
                </a:lnTo>
                <a:lnTo>
                  <a:pt x="307212" y="0"/>
                </a:lnTo>
                <a:close/>
              </a:path>
              <a:path w="382904" h="236220">
                <a:moveTo>
                  <a:pt x="75183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3" y="235762"/>
                </a:lnTo>
                <a:lnTo>
                  <a:pt x="78104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2" y="116712"/>
                </a:lnTo>
                <a:lnTo>
                  <a:pt x="22342" y="96594"/>
                </a:lnTo>
                <a:lnTo>
                  <a:pt x="35432" y="46990"/>
                </a:lnTo>
                <a:lnTo>
                  <a:pt x="64865" y="15503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9176131" y="5425236"/>
            <a:ext cx="7512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∞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1002136" y="5500751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3" y="0"/>
                </a:moveTo>
                <a:lnTo>
                  <a:pt x="235331" y="9525"/>
                </a:lnTo>
                <a:lnTo>
                  <a:pt x="248951" y="15503"/>
                </a:lnTo>
                <a:lnTo>
                  <a:pt x="260667" y="23733"/>
                </a:lnTo>
                <a:lnTo>
                  <a:pt x="284478" y="61715"/>
                </a:lnTo>
                <a:lnTo>
                  <a:pt x="292354" y="116712"/>
                </a:lnTo>
                <a:lnTo>
                  <a:pt x="291474" y="137503"/>
                </a:lnTo>
                <a:lnTo>
                  <a:pt x="278384" y="188417"/>
                </a:lnTo>
                <a:lnTo>
                  <a:pt x="249094" y="220239"/>
                </a:lnTo>
                <a:lnTo>
                  <a:pt x="235712" y="226187"/>
                </a:lnTo>
                <a:lnTo>
                  <a:pt x="238633" y="235762"/>
                </a:lnTo>
                <a:lnTo>
                  <a:pt x="283727" y="208996"/>
                </a:lnTo>
                <a:lnTo>
                  <a:pt x="308975" y="159597"/>
                </a:lnTo>
                <a:lnTo>
                  <a:pt x="313817" y="117944"/>
                </a:lnTo>
                <a:lnTo>
                  <a:pt x="312602" y="96330"/>
                </a:lnTo>
                <a:lnTo>
                  <a:pt x="302887" y="57996"/>
                </a:lnTo>
                <a:lnTo>
                  <a:pt x="270748" y="15113"/>
                </a:lnTo>
                <a:lnTo>
                  <a:pt x="255756" y="6163"/>
                </a:lnTo>
                <a:lnTo>
                  <a:pt x="238633" y="0"/>
                </a:lnTo>
                <a:close/>
              </a:path>
              <a:path w="314325" h="236220">
                <a:moveTo>
                  <a:pt x="75184" y="0"/>
                </a:moveTo>
                <a:lnTo>
                  <a:pt x="30196" y="26824"/>
                </a:lnTo>
                <a:lnTo>
                  <a:pt x="4857" y="76347"/>
                </a:lnTo>
                <a:lnTo>
                  <a:pt x="0" y="117944"/>
                </a:lnTo>
                <a:lnTo>
                  <a:pt x="1212" y="139607"/>
                </a:lnTo>
                <a:lnTo>
                  <a:pt x="10876" y="177916"/>
                </a:lnTo>
                <a:lnTo>
                  <a:pt x="43005" y="220673"/>
                </a:lnTo>
                <a:lnTo>
                  <a:pt x="75184" y="235762"/>
                </a:lnTo>
                <a:lnTo>
                  <a:pt x="78105" y="226187"/>
                </a:lnTo>
                <a:lnTo>
                  <a:pt x="64704" y="220239"/>
                </a:lnTo>
                <a:lnTo>
                  <a:pt x="53101" y="211959"/>
                </a:lnTo>
                <a:lnTo>
                  <a:pt x="29338" y="173355"/>
                </a:lnTo>
                <a:lnTo>
                  <a:pt x="21463" y="116712"/>
                </a:lnTo>
                <a:lnTo>
                  <a:pt x="22342" y="96594"/>
                </a:lnTo>
                <a:lnTo>
                  <a:pt x="35433" y="46990"/>
                </a:lnTo>
                <a:lnTo>
                  <a:pt x="64865" y="15503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0076815" y="5425236"/>
            <a:ext cx="1163320" cy="473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2085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𝑙𝑖𝑚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endParaRPr sz="2000">
              <a:latin typeface="Cambria Math"/>
              <a:cs typeface="Cambria Math"/>
            </a:endParaRPr>
          </a:p>
          <a:p>
            <a:pPr marL="273050">
              <a:lnSpc>
                <a:spcPts val="1425"/>
              </a:lnSpc>
            </a:pPr>
            <a:r>
              <a:rPr dirty="0" sz="1450" spc="85">
                <a:latin typeface="Cambria Math"/>
                <a:cs typeface="Cambria Math"/>
              </a:rPr>
              <a:t>𝑘→∞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99023" y="5372506"/>
            <a:ext cx="2220595" cy="883919"/>
          </a:xfrm>
          <a:prstGeom prst="rect">
            <a:avLst/>
          </a:prstGeom>
        </p:spPr>
        <p:txBody>
          <a:bodyPr wrap="square" lIns="0" tIns="660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  <a:tabLst>
                <a:tab pos="899794" algn="l"/>
                <a:tab pos="1742439" algn="l"/>
              </a:tabLst>
            </a:pP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	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	𝑥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∞</a:t>
            </a:r>
            <a:endParaRPr sz="2000">
              <a:latin typeface="Cambria Math"/>
              <a:cs typeface="Cambria Math"/>
            </a:endParaRPr>
          </a:p>
          <a:p>
            <a:pPr marL="68580">
              <a:lnSpc>
                <a:spcPts val="2085"/>
              </a:lnSpc>
              <a:spcBef>
                <a:spcPts val="42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2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𝑙𝑖𝑚</a:t>
            </a:r>
            <a:r>
              <a:rPr dirty="0" sz="2000" spc="35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𝑥(𝑡)</a:t>
            </a:r>
            <a:endParaRPr sz="2000">
              <a:latin typeface="Cambria Math"/>
              <a:cs typeface="Cambria Math"/>
            </a:endParaRPr>
          </a:p>
          <a:p>
            <a:pPr marL="329565">
              <a:lnSpc>
                <a:spcPts val="1425"/>
              </a:lnSpc>
            </a:pPr>
            <a:r>
              <a:rPr dirty="0" sz="1450" spc="75">
                <a:latin typeface="Cambria Math"/>
                <a:cs typeface="Cambria Math"/>
              </a:rPr>
              <a:t>𝑡→∞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21868" y="601503"/>
            <a:ext cx="11013440" cy="3012440"/>
          </a:xfrm>
          <a:prstGeom prst="rect">
            <a:avLst/>
          </a:prstGeom>
        </p:spPr>
        <p:txBody>
          <a:bodyPr wrap="square" lIns="0" tIns="15875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0"/>
              </a:spcBef>
            </a:pP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Teorema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del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valor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final</a:t>
            </a:r>
            <a:endParaRPr sz="1800">
              <a:latin typeface="Calibri"/>
              <a:cs typeface="Calibri"/>
            </a:endParaRPr>
          </a:p>
          <a:p>
            <a:pPr marL="64135">
              <a:lnSpc>
                <a:spcPts val="2590"/>
              </a:lnSpc>
              <a:spcBef>
                <a:spcPts val="1530"/>
              </a:spcBef>
            </a:pPr>
            <a:r>
              <a:rPr dirty="0" sz="2400" spc="-5">
                <a:latin typeface="Calibri"/>
                <a:cs typeface="Calibri"/>
              </a:rPr>
              <a:t>Sea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𝑥(𝑡)</a:t>
            </a:r>
            <a:r>
              <a:rPr dirty="0" sz="2400" spc="10">
                <a:latin typeface="Cambria Math"/>
                <a:cs typeface="Cambria Math"/>
              </a:rPr>
              <a:t> </a:t>
            </a:r>
            <a:r>
              <a:rPr dirty="0" sz="2400" spc="-10">
                <a:latin typeface="Calibri"/>
                <a:cs typeface="Calibri"/>
              </a:rPr>
              <a:t>cuya</a:t>
            </a:r>
            <a:r>
              <a:rPr dirty="0" sz="2400" spc="-15">
                <a:latin typeface="Calibri"/>
                <a:cs typeface="Calibri"/>
              </a:rPr>
              <a:t> transformada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existe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tiene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20">
                <a:latin typeface="Cambria Math"/>
                <a:cs typeface="Cambria Math"/>
              </a:rPr>
              <a:t>𝑋(𝑧)</a:t>
            </a:r>
            <a:r>
              <a:rPr dirty="0" sz="2400" spc="20">
                <a:latin typeface="Calibri"/>
                <a:cs typeface="Calibri"/>
              </a:rPr>
              <a:t>.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Además,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todos</a:t>
            </a:r>
            <a:r>
              <a:rPr dirty="0" sz="2400" spc="-5">
                <a:latin typeface="Calibri"/>
                <a:cs typeface="Calibri"/>
              </a:rPr>
              <a:t> los polos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25">
                <a:latin typeface="Cambria Math"/>
                <a:cs typeface="Cambria Math"/>
              </a:rPr>
              <a:t>𝑋(𝑧)</a:t>
            </a:r>
            <a:endParaRPr sz="2400">
              <a:latin typeface="Cambria Math"/>
              <a:cs typeface="Cambria Math"/>
            </a:endParaRPr>
          </a:p>
          <a:p>
            <a:pPr marL="64135">
              <a:lnSpc>
                <a:spcPts val="2590"/>
              </a:lnSpc>
              <a:tabLst>
                <a:tab pos="4609465" algn="l"/>
              </a:tabLst>
            </a:pPr>
            <a:r>
              <a:rPr dirty="0" sz="2400" spc="-10">
                <a:latin typeface="Calibri"/>
                <a:cs typeface="Calibri"/>
              </a:rPr>
              <a:t>están</a:t>
            </a:r>
            <a:r>
              <a:rPr dirty="0" sz="2400" spc="-15">
                <a:latin typeface="Calibri"/>
                <a:cs typeface="Calibri"/>
              </a:rPr>
              <a:t> dentro</a:t>
            </a:r>
            <a:r>
              <a:rPr dirty="0" sz="2400" spc="-5">
                <a:latin typeface="Calibri"/>
                <a:cs typeface="Calibri"/>
              </a:rPr>
              <a:t> del círculo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unitario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(</a:t>
            </a:r>
            <a:r>
              <a:rPr dirty="0" sz="2400" spc="23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𝑧	&lt;</a:t>
            </a:r>
            <a:r>
              <a:rPr dirty="0" sz="2400" spc="114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1</a:t>
            </a:r>
            <a:r>
              <a:rPr dirty="0" sz="2400" spc="-5">
                <a:latin typeface="Calibri"/>
                <a:cs typeface="Calibri"/>
              </a:rPr>
              <a:t>).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Entonces,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cumple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que: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600">
              <a:latin typeface="Calibri"/>
              <a:cs typeface="Calibri"/>
            </a:endParaRPr>
          </a:p>
          <a:p>
            <a:pPr marL="2880995">
              <a:lnSpc>
                <a:spcPts val="2505"/>
              </a:lnSpc>
              <a:tabLst>
                <a:tab pos="6711315" algn="l"/>
                <a:tab pos="7858759" algn="l"/>
              </a:tabLst>
            </a:pPr>
            <a:r>
              <a:rPr dirty="0" sz="2400">
                <a:latin typeface="Cambria Math"/>
                <a:cs typeface="Cambria Math"/>
              </a:rPr>
              <a:t>𝐥𝐢𝐦</a:t>
            </a:r>
            <a:r>
              <a:rPr dirty="0" sz="2400" spc="-9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𝒙(𝒕)</a:t>
            </a:r>
            <a:r>
              <a:rPr dirty="0" sz="2400" spc="15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04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𝒍𝒊𝒎</a:t>
            </a:r>
            <a:r>
              <a:rPr dirty="0" sz="2400" spc="-6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𝒙(𝒌)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𝒍𝒊𝒎	</a:t>
            </a:r>
            <a:r>
              <a:rPr dirty="0" sz="2400">
                <a:latin typeface="Cambria Math"/>
                <a:cs typeface="Cambria Math"/>
              </a:rPr>
              <a:t>𝟏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− </a:t>
            </a:r>
            <a:r>
              <a:rPr dirty="0" sz="2400" spc="-20">
                <a:latin typeface="Cambria Math"/>
                <a:cs typeface="Cambria Math"/>
              </a:rPr>
              <a:t>𝒛</a:t>
            </a:r>
            <a:r>
              <a:rPr dirty="0" baseline="28571" sz="2625" spc="-30">
                <a:latin typeface="Cambria Math"/>
                <a:cs typeface="Cambria Math"/>
              </a:rPr>
              <a:t>−𝟏	</a:t>
            </a:r>
            <a:r>
              <a:rPr dirty="0" sz="2400">
                <a:latin typeface="Cambria Math"/>
                <a:cs typeface="Cambria Math"/>
              </a:rPr>
              <a:t>𝑿(𝒛)</a:t>
            </a:r>
            <a:endParaRPr sz="2400">
              <a:latin typeface="Cambria Math"/>
              <a:cs typeface="Cambria Math"/>
            </a:endParaRPr>
          </a:p>
          <a:p>
            <a:pPr marL="2876550">
              <a:lnSpc>
                <a:spcPts val="1725"/>
              </a:lnSpc>
              <a:tabLst>
                <a:tab pos="4366895" algn="l"/>
                <a:tab pos="5995035" algn="l"/>
              </a:tabLst>
            </a:pPr>
            <a:r>
              <a:rPr dirty="0" sz="1750" spc="40">
                <a:latin typeface="Cambria Math"/>
                <a:cs typeface="Cambria Math"/>
              </a:rPr>
              <a:t>𝒕→∞	𝒌→∞	</a:t>
            </a:r>
            <a:r>
              <a:rPr dirty="0" sz="1750" spc="-5">
                <a:latin typeface="Cambria Math"/>
                <a:cs typeface="Cambria Math"/>
              </a:rPr>
              <a:t>𝒛→𝟏</a:t>
            </a:r>
            <a:endParaRPr sz="175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1800">
              <a:latin typeface="Cambria Math"/>
              <a:cs typeface="Cambria Math"/>
            </a:endParaRPr>
          </a:p>
          <a:p>
            <a:pPr marL="388620" indent="-325120">
              <a:lnSpc>
                <a:spcPct val="100000"/>
              </a:lnSpc>
              <a:spcBef>
                <a:spcPts val="1080"/>
              </a:spcBef>
              <a:buFont typeface="Wingdings"/>
              <a:buChar char=""/>
              <a:tabLst>
                <a:tab pos="389255" algn="l"/>
              </a:tabLst>
            </a:pPr>
            <a:r>
              <a:rPr dirty="0" sz="2400" spc="-10">
                <a:latin typeface="Calibri"/>
                <a:cs typeface="Calibri"/>
              </a:rPr>
              <a:t>Demostración: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2036" y="126872"/>
            <a:ext cx="390080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1167726" y="1616710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19">
                <a:moveTo>
                  <a:pt x="218859" y="0"/>
                </a:moveTo>
                <a:lnTo>
                  <a:pt x="215557" y="9525"/>
                </a:lnTo>
                <a:lnTo>
                  <a:pt x="229177" y="15501"/>
                </a:lnTo>
                <a:lnTo>
                  <a:pt x="240893" y="23717"/>
                </a:lnTo>
                <a:lnTo>
                  <a:pt x="264704" y="61652"/>
                </a:lnTo>
                <a:lnTo>
                  <a:pt x="272580" y="116712"/>
                </a:lnTo>
                <a:lnTo>
                  <a:pt x="271701" y="137477"/>
                </a:lnTo>
                <a:lnTo>
                  <a:pt x="258610" y="188340"/>
                </a:lnTo>
                <a:lnTo>
                  <a:pt x="229320" y="220255"/>
                </a:lnTo>
                <a:lnTo>
                  <a:pt x="215938" y="226187"/>
                </a:lnTo>
                <a:lnTo>
                  <a:pt x="218859" y="235712"/>
                </a:lnTo>
                <a:lnTo>
                  <a:pt x="263954" y="208994"/>
                </a:lnTo>
                <a:lnTo>
                  <a:pt x="289201" y="159607"/>
                </a:lnTo>
                <a:lnTo>
                  <a:pt x="294043" y="117982"/>
                </a:lnTo>
                <a:lnTo>
                  <a:pt x="292828" y="96335"/>
                </a:lnTo>
                <a:lnTo>
                  <a:pt x="283113" y="57993"/>
                </a:lnTo>
                <a:lnTo>
                  <a:pt x="250974" y="15112"/>
                </a:lnTo>
                <a:lnTo>
                  <a:pt x="235982" y="6163"/>
                </a:lnTo>
                <a:lnTo>
                  <a:pt x="218859" y="0"/>
                </a:lnTo>
                <a:close/>
              </a:path>
              <a:path w="294640" h="236219">
                <a:moveTo>
                  <a:pt x="75184" y="0"/>
                </a:moveTo>
                <a:lnTo>
                  <a:pt x="30221" y="26824"/>
                </a:lnTo>
                <a:lnTo>
                  <a:pt x="4864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662"/>
                </a:lnTo>
                <a:lnTo>
                  <a:pt x="75184" y="235712"/>
                </a:lnTo>
                <a:lnTo>
                  <a:pt x="78168" y="226187"/>
                </a:lnTo>
                <a:lnTo>
                  <a:pt x="64735" y="220255"/>
                </a:lnTo>
                <a:lnTo>
                  <a:pt x="53144" y="211978"/>
                </a:lnTo>
                <a:lnTo>
                  <a:pt x="29366" y="173291"/>
                </a:lnTo>
                <a:lnTo>
                  <a:pt x="21501" y="116712"/>
                </a:lnTo>
                <a:lnTo>
                  <a:pt x="22375" y="96565"/>
                </a:lnTo>
                <a:lnTo>
                  <a:pt x="35483" y="46862"/>
                </a:lnTo>
                <a:lnTo>
                  <a:pt x="64944" y="15501"/>
                </a:lnTo>
                <a:lnTo>
                  <a:pt x="7853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894201" y="1616710"/>
            <a:ext cx="273050" cy="236220"/>
          </a:xfrm>
          <a:custGeom>
            <a:avLst/>
            <a:gdLst/>
            <a:ahLst/>
            <a:cxnLst/>
            <a:rect l="l" t="t" r="r" b="b"/>
            <a:pathLst>
              <a:path w="273050" h="236219">
                <a:moveTo>
                  <a:pt x="197485" y="0"/>
                </a:moveTo>
                <a:lnTo>
                  <a:pt x="194183" y="9525"/>
                </a:lnTo>
                <a:lnTo>
                  <a:pt x="207803" y="15501"/>
                </a:lnTo>
                <a:lnTo>
                  <a:pt x="219519" y="23717"/>
                </a:lnTo>
                <a:lnTo>
                  <a:pt x="243330" y="61652"/>
                </a:lnTo>
                <a:lnTo>
                  <a:pt x="251206" y="116712"/>
                </a:lnTo>
                <a:lnTo>
                  <a:pt x="250326" y="137477"/>
                </a:lnTo>
                <a:lnTo>
                  <a:pt x="237236" y="188340"/>
                </a:lnTo>
                <a:lnTo>
                  <a:pt x="207946" y="220255"/>
                </a:lnTo>
                <a:lnTo>
                  <a:pt x="194563" y="226187"/>
                </a:lnTo>
                <a:lnTo>
                  <a:pt x="197485" y="235712"/>
                </a:lnTo>
                <a:lnTo>
                  <a:pt x="242579" y="208994"/>
                </a:lnTo>
                <a:lnTo>
                  <a:pt x="267827" y="159607"/>
                </a:lnTo>
                <a:lnTo>
                  <a:pt x="272669" y="117982"/>
                </a:lnTo>
                <a:lnTo>
                  <a:pt x="271454" y="96335"/>
                </a:lnTo>
                <a:lnTo>
                  <a:pt x="261739" y="57993"/>
                </a:lnTo>
                <a:lnTo>
                  <a:pt x="229600" y="15112"/>
                </a:lnTo>
                <a:lnTo>
                  <a:pt x="214608" y="6163"/>
                </a:lnTo>
                <a:lnTo>
                  <a:pt x="197485" y="0"/>
                </a:lnTo>
                <a:close/>
              </a:path>
              <a:path w="273050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350632" y="161671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1" y="0"/>
                </a:moveTo>
                <a:lnTo>
                  <a:pt x="215519" y="9525"/>
                </a:lnTo>
                <a:lnTo>
                  <a:pt x="229139" y="15501"/>
                </a:lnTo>
                <a:lnTo>
                  <a:pt x="240855" y="23717"/>
                </a:lnTo>
                <a:lnTo>
                  <a:pt x="264666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0"/>
                </a:lnTo>
                <a:lnTo>
                  <a:pt x="229282" y="220255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5" y="117982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2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68978" y="234187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19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28185" y="2341879"/>
            <a:ext cx="379730" cy="236220"/>
          </a:xfrm>
          <a:custGeom>
            <a:avLst/>
            <a:gdLst/>
            <a:ahLst/>
            <a:cxnLst/>
            <a:rect l="l" t="t" r="r" b="b"/>
            <a:pathLst>
              <a:path w="379729" h="236219">
                <a:moveTo>
                  <a:pt x="78486" y="9779"/>
                </a:moveTo>
                <a:lnTo>
                  <a:pt x="75184" y="254"/>
                </a:lnTo>
                <a:lnTo>
                  <a:pt x="58051" y="6426"/>
                </a:lnTo>
                <a:lnTo>
                  <a:pt x="43065" y="15367"/>
                </a:lnTo>
                <a:lnTo>
                  <a:pt x="10922" y="58254"/>
                </a:lnTo>
                <a:lnTo>
                  <a:pt x="1206" y="96596"/>
                </a:lnTo>
                <a:lnTo>
                  <a:pt x="0" y="118237"/>
                </a:lnTo>
                <a:lnTo>
                  <a:pt x="1206" y="139890"/>
                </a:lnTo>
                <a:lnTo>
                  <a:pt x="10871" y="178181"/>
                </a:lnTo>
                <a:lnTo>
                  <a:pt x="43002" y="220916"/>
                </a:lnTo>
                <a:lnTo>
                  <a:pt x="75184" y="235966"/>
                </a:lnTo>
                <a:lnTo>
                  <a:pt x="78105" y="226441"/>
                </a:lnTo>
                <a:lnTo>
                  <a:pt x="64693" y="220510"/>
                </a:lnTo>
                <a:lnTo>
                  <a:pt x="53098" y="212242"/>
                </a:lnTo>
                <a:lnTo>
                  <a:pt x="29337" y="173545"/>
                </a:lnTo>
                <a:lnTo>
                  <a:pt x="21463" y="116967"/>
                </a:lnTo>
                <a:lnTo>
                  <a:pt x="22339" y="96824"/>
                </a:lnTo>
                <a:lnTo>
                  <a:pt x="35433" y="47117"/>
                </a:lnTo>
                <a:lnTo>
                  <a:pt x="64858" y="15760"/>
                </a:lnTo>
                <a:lnTo>
                  <a:pt x="78486" y="9779"/>
                </a:lnTo>
                <a:close/>
              </a:path>
              <a:path w="379729" h="236219">
                <a:moveTo>
                  <a:pt x="297053" y="118237"/>
                </a:moveTo>
                <a:lnTo>
                  <a:pt x="292188" y="76606"/>
                </a:lnTo>
                <a:lnTo>
                  <a:pt x="266852" y="27089"/>
                </a:lnTo>
                <a:lnTo>
                  <a:pt x="221869" y="254"/>
                </a:lnTo>
                <a:lnTo>
                  <a:pt x="218567" y="9779"/>
                </a:lnTo>
                <a:lnTo>
                  <a:pt x="232181" y="15760"/>
                </a:lnTo>
                <a:lnTo>
                  <a:pt x="243903" y="23977"/>
                </a:lnTo>
                <a:lnTo>
                  <a:pt x="267703" y="61912"/>
                </a:lnTo>
                <a:lnTo>
                  <a:pt x="275590" y="116967"/>
                </a:lnTo>
                <a:lnTo>
                  <a:pt x="274701" y="137731"/>
                </a:lnTo>
                <a:lnTo>
                  <a:pt x="261620" y="188595"/>
                </a:lnTo>
                <a:lnTo>
                  <a:pt x="232321" y="220510"/>
                </a:lnTo>
                <a:lnTo>
                  <a:pt x="218948" y="226441"/>
                </a:lnTo>
                <a:lnTo>
                  <a:pt x="221869" y="235966"/>
                </a:lnTo>
                <a:lnTo>
                  <a:pt x="266954" y="209257"/>
                </a:lnTo>
                <a:lnTo>
                  <a:pt x="292201" y="159867"/>
                </a:lnTo>
                <a:lnTo>
                  <a:pt x="295833" y="139890"/>
                </a:lnTo>
                <a:lnTo>
                  <a:pt x="297053" y="118237"/>
                </a:lnTo>
                <a:close/>
              </a:path>
              <a:path w="379729" h="236219">
                <a:moveTo>
                  <a:pt x="379730" y="0"/>
                </a:moveTo>
                <a:lnTo>
                  <a:pt x="324358" y="0"/>
                </a:lnTo>
                <a:lnTo>
                  <a:pt x="324358" y="8890"/>
                </a:lnTo>
                <a:lnTo>
                  <a:pt x="359156" y="8890"/>
                </a:lnTo>
                <a:lnTo>
                  <a:pt x="359156" y="227330"/>
                </a:lnTo>
                <a:lnTo>
                  <a:pt x="324358" y="227330"/>
                </a:lnTo>
                <a:lnTo>
                  <a:pt x="324358" y="236220"/>
                </a:lnTo>
                <a:lnTo>
                  <a:pt x="379730" y="236220"/>
                </a:lnTo>
                <a:lnTo>
                  <a:pt x="379730" y="227330"/>
                </a:lnTo>
                <a:lnTo>
                  <a:pt x="379730" y="8890"/>
                </a:lnTo>
                <a:lnTo>
                  <a:pt x="3797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772661" y="2265375"/>
            <a:ext cx="14636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1235075" algn="l"/>
              </a:tabLst>
            </a:pPr>
            <a:r>
              <a:rPr dirty="0" sz="2000" spc="-5">
                <a:latin typeface="Cambria Math"/>
                <a:cs typeface="Cambria Math"/>
              </a:rPr>
              <a:t>𝒁</a:t>
            </a:r>
            <a:r>
              <a:rPr dirty="0" baseline="28735" sz="2175" spc="-7">
                <a:latin typeface="Cambria Math"/>
                <a:cs typeface="Cambria Math"/>
              </a:rPr>
              <a:t>−𝟏</a:t>
            </a:r>
            <a:r>
              <a:rPr dirty="0" baseline="28735" sz="2175" spc="6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𝑿</a:t>
            </a:r>
            <a:r>
              <a:rPr dirty="0" sz="2000" spc="3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𝒛	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267833" y="2451607"/>
            <a:ext cx="425450" cy="17145"/>
          </a:xfrm>
          <a:custGeom>
            <a:avLst/>
            <a:gdLst/>
            <a:ahLst/>
            <a:cxnLst/>
            <a:rect l="l" t="t" r="r" b="b"/>
            <a:pathLst>
              <a:path w="425450" h="17144">
                <a:moveTo>
                  <a:pt x="425196" y="0"/>
                </a:moveTo>
                <a:lnTo>
                  <a:pt x="0" y="0"/>
                </a:lnTo>
                <a:lnTo>
                  <a:pt x="0" y="16763"/>
                </a:lnTo>
                <a:lnTo>
                  <a:pt x="425196" y="16763"/>
                </a:lnTo>
                <a:lnTo>
                  <a:pt x="42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391403" y="2073656"/>
            <a:ext cx="1778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𝟏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55767" y="2436622"/>
            <a:ext cx="45021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𝟐</a:t>
            </a:r>
            <a:r>
              <a:rPr dirty="0" sz="2000" spc="-5">
                <a:latin typeface="Cambria Math"/>
                <a:cs typeface="Cambria Math"/>
              </a:rPr>
              <a:t>𝝅𝒋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181725" y="2342133"/>
            <a:ext cx="297180" cy="236220"/>
          </a:xfrm>
          <a:custGeom>
            <a:avLst/>
            <a:gdLst/>
            <a:ahLst/>
            <a:cxnLst/>
            <a:rect l="l" t="t" r="r" b="b"/>
            <a:pathLst>
              <a:path w="297179" h="236219">
                <a:moveTo>
                  <a:pt x="221869" y="0"/>
                </a:moveTo>
                <a:lnTo>
                  <a:pt x="218566" y="9525"/>
                </a:lnTo>
                <a:lnTo>
                  <a:pt x="232187" y="15501"/>
                </a:lnTo>
                <a:lnTo>
                  <a:pt x="243903" y="23717"/>
                </a:lnTo>
                <a:lnTo>
                  <a:pt x="267714" y="61652"/>
                </a:lnTo>
                <a:lnTo>
                  <a:pt x="275589" y="116712"/>
                </a:lnTo>
                <a:lnTo>
                  <a:pt x="274710" y="137477"/>
                </a:lnTo>
                <a:lnTo>
                  <a:pt x="261620" y="188340"/>
                </a:lnTo>
                <a:lnTo>
                  <a:pt x="232330" y="220255"/>
                </a:lnTo>
                <a:lnTo>
                  <a:pt x="218948" y="226187"/>
                </a:lnTo>
                <a:lnTo>
                  <a:pt x="221869" y="235712"/>
                </a:lnTo>
                <a:lnTo>
                  <a:pt x="266963" y="208994"/>
                </a:lnTo>
                <a:lnTo>
                  <a:pt x="292211" y="159607"/>
                </a:lnTo>
                <a:lnTo>
                  <a:pt x="297052" y="117982"/>
                </a:lnTo>
                <a:lnTo>
                  <a:pt x="295838" y="96335"/>
                </a:lnTo>
                <a:lnTo>
                  <a:pt x="286123" y="57993"/>
                </a:lnTo>
                <a:lnTo>
                  <a:pt x="253984" y="15112"/>
                </a:lnTo>
                <a:lnTo>
                  <a:pt x="238992" y="6163"/>
                </a:lnTo>
                <a:lnTo>
                  <a:pt x="221869" y="0"/>
                </a:lnTo>
                <a:close/>
              </a:path>
              <a:path w="297179" h="236219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788147" y="2341626"/>
            <a:ext cx="488315" cy="237490"/>
          </a:xfrm>
          <a:custGeom>
            <a:avLst/>
            <a:gdLst/>
            <a:ahLst/>
            <a:cxnLst/>
            <a:rect l="l" t="t" r="r" b="b"/>
            <a:pathLst>
              <a:path w="488315" h="237489">
                <a:moveTo>
                  <a:pt x="411860" y="0"/>
                </a:moveTo>
                <a:lnTo>
                  <a:pt x="408558" y="0"/>
                </a:lnTo>
                <a:lnTo>
                  <a:pt x="408558" y="9525"/>
                </a:lnTo>
                <a:lnTo>
                  <a:pt x="410463" y="9525"/>
                </a:lnTo>
                <a:lnTo>
                  <a:pt x="419012" y="10098"/>
                </a:lnTo>
                <a:lnTo>
                  <a:pt x="448194" y="39834"/>
                </a:lnTo>
                <a:lnTo>
                  <a:pt x="448818" y="49911"/>
                </a:lnTo>
                <a:lnTo>
                  <a:pt x="448818" y="55625"/>
                </a:lnTo>
                <a:lnTo>
                  <a:pt x="448055" y="62864"/>
                </a:lnTo>
                <a:lnTo>
                  <a:pt x="444753" y="79883"/>
                </a:lnTo>
                <a:lnTo>
                  <a:pt x="443865" y="85978"/>
                </a:lnTo>
                <a:lnTo>
                  <a:pt x="443865" y="96647"/>
                </a:lnTo>
                <a:lnTo>
                  <a:pt x="445897" y="102488"/>
                </a:lnTo>
                <a:lnTo>
                  <a:pt x="450087" y="106934"/>
                </a:lnTo>
                <a:lnTo>
                  <a:pt x="454278" y="111506"/>
                </a:lnTo>
                <a:lnTo>
                  <a:pt x="459231" y="114808"/>
                </a:lnTo>
                <a:lnTo>
                  <a:pt x="464947" y="116966"/>
                </a:lnTo>
                <a:lnTo>
                  <a:pt x="464947" y="119252"/>
                </a:lnTo>
                <a:lnTo>
                  <a:pt x="443865" y="139446"/>
                </a:lnTo>
                <a:lnTo>
                  <a:pt x="443865" y="150240"/>
                </a:lnTo>
                <a:lnTo>
                  <a:pt x="444753" y="156210"/>
                </a:lnTo>
                <a:lnTo>
                  <a:pt x="448055" y="173354"/>
                </a:lnTo>
                <a:lnTo>
                  <a:pt x="448818" y="180466"/>
                </a:lnTo>
                <a:lnTo>
                  <a:pt x="448818" y="186309"/>
                </a:lnTo>
                <a:lnTo>
                  <a:pt x="448194" y="196736"/>
                </a:lnTo>
                <a:lnTo>
                  <a:pt x="419012" y="226990"/>
                </a:lnTo>
                <a:lnTo>
                  <a:pt x="410463" y="227584"/>
                </a:lnTo>
                <a:lnTo>
                  <a:pt x="408558" y="227584"/>
                </a:lnTo>
                <a:lnTo>
                  <a:pt x="408558" y="236982"/>
                </a:lnTo>
                <a:lnTo>
                  <a:pt x="411860" y="236982"/>
                </a:lnTo>
                <a:lnTo>
                  <a:pt x="425527" y="236005"/>
                </a:lnTo>
                <a:lnTo>
                  <a:pt x="461883" y="216330"/>
                </a:lnTo>
                <a:lnTo>
                  <a:pt x="470026" y="184023"/>
                </a:lnTo>
                <a:lnTo>
                  <a:pt x="470026" y="177164"/>
                </a:lnTo>
                <a:lnTo>
                  <a:pt x="469010" y="169418"/>
                </a:lnTo>
                <a:lnTo>
                  <a:pt x="467105" y="160527"/>
                </a:lnTo>
                <a:lnTo>
                  <a:pt x="465074" y="151764"/>
                </a:lnTo>
                <a:lnTo>
                  <a:pt x="464184" y="145923"/>
                </a:lnTo>
                <a:lnTo>
                  <a:pt x="464184" y="137160"/>
                </a:lnTo>
                <a:lnTo>
                  <a:pt x="466090" y="132587"/>
                </a:lnTo>
                <a:lnTo>
                  <a:pt x="470026" y="128904"/>
                </a:lnTo>
                <a:lnTo>
                  <a:pt x="473963" y="125349"/>
                </a:lnTo>
                <a:lnTo>
                  <a:pt x="479932" y="123444"/>
                </a:lnTo>
                <a:lnTo>
                  <a:pt x="487933" y="123189"/>
                </a:lnTo>
                <a:lnTo>
                  <a:pt x="487933" y="113029"/>
                </a:lnTo>
                <a:lnTo>
                  <a:pt x="479932" y="112775"/>
                </a:lnTo>
                <a:lnTo>
                  <a:pt x="473963" y="110744"/>
                </a:lnTo>
                <a:lnTo>
                  <a:pt x="466090" y="103632"/>
                </a:lnTo>
                <a:lnTo>
                  <a:pt x="464184" y="98933"/>
                </a:lnTo>
                <a:lnTo>
                  <a:pt x="464184" y="90297"/>
                </a:lnTo>
                <a:lnTo>
                  <a:pt x="465074" y="84327"/>
                </a:lnTo>
                <a:lnTo>
                  <a:pt x="467105" y="75564"/>
                </a:lnTo>
                <a:lnTo>
                  <a:pt x="469010" y="66801"/>
                </a:lnTo>
                <a:lnTo>
                  <a:pt x="470026" y="58927"/>
                </a:lnTo>
                <a:lnTo>
                  <a:pt x="470026" y="52070"/>
                </a:lnTo>
                <a:lnTo>
                  <a:pt x="455549" y="13335"/>
                </a:lnTo>
                <a:lnTo>
                  <a:pt x="425527" y="1047"/>
                </a:lnTo>
                <a:lnTo>
                  <a:pt x="411860" y="0"/>
                </a:lnTo>
                <a:close/>
              </a:path>
              <a:path w="488315" h="237489">
                <a:moveTo>
                  <a:pt x="79248" y="0"/>
                </a:moveTo>
                <a:lnTo>
                  <a:pt x="75946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79" y="51943"/>
                </a:lnTo>
                <a:lnTo>
                  <a:pt x="17779" y="58800"/>
                </a:lnTo>
                <a:lnTo>
                  <a:pt x="18796" y="66675"/>
                </a:lnTo>
                <a:lnTo>
                  <a:pt x="20700" y="75437"/>
                </a:lnTo>
                <a:lnTo>
                  <a:pt x="22732" y="84200"/>
                </a:lnTo>
                <a:lnTo>
                  <a:pt x="23622" y="90170"/>
                </a:lnTo>
                <a:lnTo>
                  <a:pt x="23622" y="98806"/>
                </a:lnTo>
                <a:lnTo>
                  <a:pt x="21717" y="103504"/>
                </a:lnTo>
                <a:lnTo>
                  <a:pt x="17779" y="107061"/>
                </a:lnTo>
                <a:lnTo>
                  <a:pt x="13843" y="110744"/>
                </a:lnTo>
                <a:lnTo>
                  <a:pt x="7874" y="112649"/>
                </a:lnTo>
                <a:lnTo>
                  <a:pt x="0" y="112902"/>
                </a:lnTo>
                <a:lnTo>
                  <a:pt x="0" y="123062"/>
                </a:lnTo>
                <a:lnTo>
                  <a:pt x="23622" y="137033"/>
                </a:lnTo>
                <a:lnTo>
                  <a:pt x="23622" y="145796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6" y="169290"/>
                </a:lnTo>
                <a:lnTo>
                  <a:pt x="17779" y="177037"/>
                </a:lnTo>
                <a:lnTo>
                  <a:pt x="17779" y="183896"/>
                </a:lnTo>
                <a:lnTo>
                  <a:pt x="32257" y="223647"/>
                </a:lnTo>
                <a:lnTo>
                  <a:pt x="75946" y="236982"/>
                </a:lnTo>
                <a:lnTo>
                  <a:pt x="79248" y="236982"/>
                </a:lnTo>
                <a:lnTo>
                  <a:pt x="79248" y="227584"/>
                </a:lnTo>
                <a:lnTo>
                  <a:pt x="77343" y="227584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8" y="186182"/>
                </a:lnTo>
                <a:lnTo>
                  <a:pt x="38988" y="180339"/>
                </a:lnTo>
                <a:lnTo>
                  <a:pt x="39750" y="173227"/>
                </a:lnTo>
                <a:lnTo>
                  <a:pt x="43052" y="156083"/>
                </a:lnTo>
                <a:lnTo>
                  <a:pt x="43942" y="150113"/>
                </a:lnTo>
                <a:lnTo>
                  <a:pt x="43942" y="139319"/>
                </a:lnTo>
                <a:lnTo>
                  <a:pt x="41909" y="133603"/>
                </a:lnTo>
                <a:lnTo>
                  <a:pt x="37719" y="129032"/>
                </a:lnTo>
                <a:lnTo>
                  <a:pt x="33527" y="124587"/>
                </a:lnTo>
                <a:lnTo>
                  <a:pt x="28701" y="121285"/>
                </a:lnTo>
                <a:lnTo>
                  <a:pt x="22986" y="119125"/>
                </a:lnTo>
                <a:lnTo>
                  <a:pt x="22986" y="116839"/>
                </a:lnTo>
                <a:lnTo>
                  <a:pt x="28701" y="114681"/>
                </a:lnTo>
                <a:lnTo>
                  <a:pt x="33527" y="111378"/>
                </a:lnTo>
                <a:lnTo>
                  <a:pt x="37719" y="106807"/>
                </a:lnTo>
                <a:lnTo>
                  <a:pt x="41909" y="102362"/>
                </a:lnTo>
                <a:lnTo>
                  <a:pt x="43942" y="96520"/>
                </a:lnTo>
                <a:lnTo>
                  <a:pt x="43942" y="85851"/>
                </a:lnTo>
                <a:lnTo>
                  <a:pt x="43052" y="79756"/>
                </a:lnTo>
                <a:lnTo>
                  <a:pt x="39750" y="62737"/>
                </a:lnTo>
                <a:lnTo>
                  <a:pt x="38988" y="55499"/>
                </a:lnTo>
                <a:lnTo>
                  <a:pt x="38988" y="49784"/>
                </a:lnTo>
                <a:lnTo>
                  <a:pt x="39629" y="39780"/>
                </a:lnTo>
                <a:lnTo>
                  <a:pt x="68865" y="10098"/>
                </a:lnTo>
                <a:lnTo>
                  <a:pt x="77343" y="9525"/>
                </a:lnTo>
                <a:lnTo>
                  <a:pt x="79248" y="9525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698235" y="2265375"/>
            <a:ext cx="253047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 spc="455">
                <a:latin typeface="Cambria Math"/>
                <a:cs typeface="Cambria Math"/>
              </a:rPr>
              <a:t>ර</a:t>
            </a:r>
            <a:r>
              <a:rPr dirty="0" sz="2000" spc="-114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𝑿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𝒛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𝒛</a:t>
            </a:r>
            <a:r>
              <a:rPr dirty="0" baseline="28735" sz="2175" spc="15">
                <a:latin typeface="Cambria Math"/>
                <a:cs typeface="Cambria Math"/>
              </a:rPr>
              <a:t>𝒌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120">
                <a:latin typeface="Cambria Math"/>
                <a:cs typeface="Cambria Math"/>
              </a:rPr>
              <a:t>𝟏</a:t>
            </a:r>
            <a:r>
              <a:rPr dirty="0" sz="2000">
                <a:latin typeface="Cambria Math"/>
                <a:cs typeface="Cambria Math"/>
              </a:rPr>
              <a:t>𝒅</a:t>
            </a:r>
            <a:r>
              <a:rPr dirty="0" sz="2000" spc="5">
                <a:latin typeface="Cambria Math"/>
                <a:cs typeface="Cambria Math"/>
              </a:rPr>
              <a:t>𝒛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𝒙 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-130">
                <a:latin typeface="Cambria Math"/>
                <a:cs typeface="Cambria Math"/>
              </a:rPr>
              <a:t>𝒌𝑻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985372" y="301117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1" y="0"/>
                </a:moveTo>
                <a:lnTo>
                  <a:pt x="215519" y="9525"/>
                </a:lnTo>
                <a:lnTo>
                  <a:pt x="229139" y="15501"/>
                </a:lnTo>
                <a:lnTo>
                  <a:pt x="240855" y="23717"/>
                </a:lnTo>
                <a:lnTo>
                  <a:pt x="264666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0"/>
                </a:lnTo>
                <a:lnTo>
                  <a:pt x="229282" y="220255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35"/>
                </a:lnTo>
                <a:lnTo>
                  <a:pt x="283075" y="57993"/>
                </a:lnTo>
                <a:lnTo>
                  <a:pt x="250936" y="15112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19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47268" y="747521"/>
            <a:ext cx="10744835" cy="13963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Definición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750">
              <a:latin typeface="Calibri"/>
              <a:cs typeface="Calibri"/>
            </a:endParaRPr>
          </a:p>
          <a:p>
            <a:pPr marL="38735" marR="5080">
              <a:lnSpc>
                <a:spcPts val="2150"/>
              </a:lnSpc>
              <a:tabLst>
                <a:tab pos="1193800" algn="l"/>
                <a:tab pos="7378065" algn="l"/>
              </a:tabLst>
            </a:pPr>
            <a:r>
              <a:rPr dirty="0" sz="2000">
                <a:latin typeface="Calibri"/>
                <a:cs typeface="Calibri"/>
              </a:rPr>
              <a:t>Dada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Z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.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inversa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 spc="-5">
                <a:latin typeface="Calibri"/>
                <a:cs typeface="Calibri"/>
              </a:rPr>
              <a:t>se obtiene mediante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siguiente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expresión: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33459" y="3458299"/>
            <a:ext cx="3111631" cy="2680360"/>
          </a:xfrm>
          <a:prstGeom prst="rect">
            <a:avLst/>
          </a:prstGeom>
        </p:spPr>
      </p:pic>
      <p:sp>
        <p:nvSpPr>
          <p:cNvPr id="20" name="object 20"/>
          <p:cNvSpPr/>
          <p:nvPr/>
        </p:nvSpPr>
        <p:spPr>
          <a:xfrm>
            <a:off x="7589901" y="3844797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525"/>
                </a:lnTo>
                <a:lnTo>
                  <a:pt x="398303" y="15501"/>
                </a:lnTo>
                <a:lnTo>
                  <a:pt x="410019" y="23717"/>
                </a:lnTo>
                <a:lnTo>
                  <a:pt x="433830" y="61652"/>
                </a:lnTo>
                <a:lnTo>
                  <a:pt x="441705" y="116712"/>
                </a:lnTo>
                <a:lnTo>
                  <a:pt x="440826" y="137477"/>
                </a:lnTo>
                <a:lnTo>
                  <a:pt x="427735" y="188340"/>
                </a:lnTo>
                <a:lnTo>
                  <a:pt x="398446" y="220255"/>
                </a:lnTo>
                <a:lnTo>
                  <a:pt x="385064" y="226187"/>
                </a:lnTo>
                <a:lnTo>
                  <a:pt x="387984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9" y="117982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2"/>
                </a:lnTo>
                <a:lnTo>
                  <a:pt x="405108" y="6163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67558" y="4181602"/>
            <a:ext cx="245110" cy="211709"/>
          </a:xfrm>
          <a:prstGeom prst="rect">
            <a:avLst/>
          </a:prstGeom>
        </p:spPr>
      </p:pic>
      <p:sp>
        <p:nvSpPr>
          <p:cNvPr id="22" name="object 22"/>
          <p:cNvSpPr/>
          <p:nvPr/>
        </p:nvSpPr>
        <p:spPr>
          <a:xfrm>
            <a:off x="2883026" y="4492497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635"/>
                </a:lnTo>
                <a:lnTo>
                  <a:pt x="357580" y="13946"/>
                </a:lnTo>
                <a:lnTo>
                  <a:pt x="368109" y="21304"/>
                </a:lnTo>
                <a:lnTo>
                  <a:pt x="389528" y="55429"/>
                </a:lnTo>
                <a:lnTo>
                  <a:pt x="396494" y="104775"/>
                </a:lnTo>
                <a:lnTo>
                  <a:pt x="395710" y="123443"/>
                </a:lnTo>
                <a:lnTo>
                  <a:pt x="384048" y="169163"/>
                </a:lnTo>
                <a:lnTo>
                  <a:pt x="357741" y="197792"/>
                </a:lnTo>
                <a:lnTo>
                  <a:pt x="345694" y="203200"/>
                </a:lnTo>
                <a:lnTo>
                  <a:pt x="348361" y="211708"/>
                </a:lnTo>
                <a:lnTo>
                  <a:pt x="388758" y="187706"/>
                </a:lnTo>
                <a:lnTo>
                  <a:pt x="411480" y="143335"/>
                </a:lnTo>
                <a:lnTo>
                  <a:pt x="415798" y="105918"/>
                </a:lnTo>
                <a:lnTo>
                  <a:pt x="414722" y="86483"/>
                </a:lnTo>
                <a:lnTo>
                  <a:pt x="398399" y="37083"/>
                </a:lnTo>
                <a:lnTo>
                  <a:pt x="363698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1" y="203200"/>
                </a:lnTo>
                <a:lnTo>
                  <a:pt x="58130" y="197792"/>
                </a:lnTo>
                <a:lnTo>
                  <a:pt x="47720" y="190325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291" y="13946"/>
                </a:lnTo>
                <a:lnTo>
                  <a:pt x="70485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06186" y="4492497"/>
            <a:ext cx="245110" cy="21170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50254" y="4803394"/>
            <a:ext cx="245110" cy="21170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00090" y="5295646"/>
            <a:ext cx="245110" cy="211709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297586" y="2934970"/>
            <a:ext cx="10958830" cy="28365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Siendo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𝐶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curva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rodea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origen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plano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está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contenida </a:t>
            </a:r>
            <a:r>
              <a:rPr dirty="0" sz="2000">
                <a:latin typeface="Calibri"/>
                <a:cs typeface="Calibri"/>
              </a:rPr>
              <a:t>en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región de </a:t>
            </a:r>
            <a:r>
              <a:rPr dirty="0" sz="2000" spc="-10">
                <a:latin typeface="Calibri"/>
                <a:cs typeface="Calibri"/>
              </a:rPr>
              <a:t>convergencia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20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1550">
              <a:latin typeface="Cambria Math"/>
              <a:cs typeface="Cambria Math"/>
            </a:endParaRPr>
          </a:p>
          <a:p>
            <a:pPr marL="317500" indent="-228600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316865" algn="l"/>
                <a:tab pos="317500" algn="l"/>
              </a:tabLst>
            </a:pPr>
            <a:r>
              <a:rPr dirty="0" sz="2000" spc="-5">
                <a:latin typeface="Calibri"/>
                <a:cs typeface="Calibri"/>
              </a:rPr>
              <a:t>La </a:t>
            </a:r>
            <a:r>
              <a:rPr dirty="0" sz="2000" spc="35">
                <a:latin typeface="Cambria Math"/>
                <a:cs typeface="Cambria Math"/>
              </a:rPr>
              <a:t>𝑍</a:t>
            </a:r>
            <a:r>
              <a:rPr dirty="0" baseline="28735" sz="2175" spc="52">
                <a:latin typeface="Cambria Math"/>
                <a:cs typeface="Cambria Math"/>
              </a:rPr>
              <a:t>−1</a:t>
            </a:r>
            <a:r>
              <a:rPr dirty="0" baseline="28735" sz="2175" spc="33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da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resultado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correspondiente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temporal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2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  <a:p>
            <a:pPr lvl="1" marL="774700" indent="-228600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774065" algn="l"/>
                <a:tab pos="774700" algn="l"/>
              </a:tabLst>
            </a:pP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No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se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obtiene</a:t>
            </a:r>
            <a:r>
              <a:rPr dirty="0" sz="1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𝑥</a:t>
            </a:r>
            <a:r>
              <a:rPr dirty="0" sz="1800" spc="39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𝑡 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,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si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no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secuencia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temporal</a:t>
            </a:r>
            <a:r>
              <a:rPr dirty="0" sz="1800" spc="-10"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lvl="1" marL="774700" indent="-228600">
              <a:lnSpc>
                <a:spcPct val="100000"/>
              </a:lnSpc>
              <a:spcBef>
                <a:spcPts val="285"/>
              </a:spcBef>
              <a:buFont typeface="Arial"/>
              <a:buChar char="•"/>
              <a:tabLst>
                <a:tab pos="774065" algn="l"/>
                <a:tab pos="774700" algn="l"/>
              </a:tabLst>
            </a:pPr>
            <a:r>
              <a:rPr dirty="0" sz="1800" spc="30">
                <a:solidFill>
                  <a:srgbClr val="C00000"/>
                </a:solidFill>
                <a:latin typeface="Cambria Math"/>
                <a:cs typeface="Cambria Math"/>
              </a:rPr>
              <a:t>𝑍</a:t>
            </a:r>
            <a:r>
              <a:rPr dirty="0" baseline="27777" sz="1950" spc="44">
                <a:solidFill>
                  <a:srgbClr val="C00000"/>
                </a:solidFill>
                <a:latin typeface="Cambria Math"/>
                <a:cs typeface="Cambria Math"/>
              </a:rPr>
              <a:t>−1</a:t>
            </a:r>
            <a:r>
              <a:rPr dirty="0" baseline="27777" sz="1950" spc="262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da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una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única</a:t>
            </a:r>
            <a:r>
              <a:rPr dirty="0" sz="1800" spc="4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𝑥</a:t>
            </a:r>
            <a:r>
              <a:rPr dirty="0" sz="1800" spc="1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𝑘𝑇</a:t>
            </a:r>
            <a:r>
              <a:rPr dirty="0" sz="1800" spc="37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,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pero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no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una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 única</a:t>
            </a:r>
            <a:r>
              <a:rPr dirty="0" sz="1800" spc="3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𝑥  𝑡</a:t>
            </a:r>
            <a:endParaRPr sz="1800">
              <a:latin typeface="Cambria Math"/>
              <a:cs typeface="Cambria Math"/>
            </a:endParaRPr>
          </a:p>
          <a:p>
            <a:pPr lvl="1" marL="774700" marR="2767965" indent="-228600">
              <a:lnSpc>
                <a:spcPct val="89700"/>
              </a:lnSpc>
              <a:spcBef>
                <a:spcPts val="509"/>
              </a:spcBef>
              <a:buFont typeface="Arial"/>
              <a:buChar char="•"/>
              <a:tabLst>
                <a:tab pos="774065" algn="l"/>
                <a:tab pos="774700" algn="l"/>
                <a:tab pos="5321300" algn="l"/>
                <a:tab pos="5871210" algn="l"/>
              </a:tabLst>
            </a:pPr>
            <a:r>
              <a:rPr dirty="0" sz="1800" spc="-5">
                <a:latin typeface="Calibri"/>
                <a:cs typeface="Calibri"/>
              </a:rPr>
              <a:t>En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otras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palabras,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30">
                <a:solidFill>
                  <a:srgbClr val="C00000"/>
                </a:solidFill>
                <a:latin typeface="Cambria Math"/>
                <a:cs typeface="Cambria Math"/>
              </a:rPr>
              <a:t>𝑍</a:t>
            </a:r>
            <a:r>
              <a:rPr dirty="0" baseline="27777" sz="1950" spc="44">
                <a:solidFill>
                  <a:srgbClr val="C00000"/>
                </a:solidFill>
                <a:latin typeface="Cambria Math"/>
                <a:cs typeface="Cambria Math"/>
              </a:rPr>
              <a:t>−1</a:t>
            </a:r>
            <a:r>
              <a:rPr dirty="0" baseline="27777" sz="1950" spc="284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proporciona</a:t>
            </a:r>
            <a:r>
              <a:rPr dirty="0" sz="1800" spc="3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los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valores</a:t>
            </a:r>
            <a:r>
              <a:rPr dirty="0" sz="18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1800" spc="3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𝑥</a:t>
            </a:r>
            <a:r>
              <a:rPr dirty="0" sz="1800" spc="42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𝑡	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en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los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intervalos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discretos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dirty="0" sz="18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tiempo</a:t>
            </a:r>
            <a:r>
              <a:rPr dirty="0" sz="1800" spc="2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10">
                <a:solidFill>
                  <a:srgbClr val="C00000"/>
                </a:solidFill>
                <a:latin typeface="Cambria Math"/>
                <a:cs typeface="Cambria Math"/>
              </a:rPr>
              <a:t>𝑘𝑇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,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pero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no</a:t>
            </a:r>
            <a:r>
              <a:rPr dirty="0" sz="18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puede </a:t>
            </a:r>
            <a:r>
              <a:rPr dirty="0" sz="1800" spc="-15">
                <a:solidFill>
                  <a:srgbClr val="C00000"/>
                </a:solidFill>
                <a:latin typeface="Calibri"/>
                <a:cs typeface="Calibri"/>
              </a:rPr>
              <a:t>reconstruirse</a:t>
            </a:r>
            <a:r>
              <a:rPr dirty="0" sz="1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los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valores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entre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intervalos.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C00000"/>
                </a:solidFill>
                <a:latin typeface="Calibri"/>
                <a:cs typeface="Calibri"/>
              </a:rPr>
              <a:t>Por</a:t>
            </a:r>
            <a:r>
              <a:rPr dirty="0" sz="1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5">
                <a:solidFill>
                  <a:srgbClr val="C00000"/>
                </a:solidFill>
                <a:latin typeface="Calibri"/>
                <a:cs typeface="Calibri"/>
              </a:rPr>
              <a:t>tanto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 pueden</a:t>
            </a:r>
            <a:r>
              <a:rPr dirty="0" sz="1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existir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libri"/>
                <a:cs typeface="Calibri"/>
              </a:rPr>
              <a:t>muchas</a:t>
            </a:r>
            <a:r>
              <a:rPr dirty="0" sz="18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𝑥</a:t>
            </a:r>
            <a:r>
              <a:rPr dirty="0" sz="1800" spc="42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𝑡	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que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coincidan</a:t>
            </a:r>
            <a:r>
              <a:rPr dirty="0" sz="1800" spc="4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con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solidFill>
                  <a:srgbClr val="C00000"/>
                </a:solidFill>
                <a:latin typeface="Calibri"/>
                <a:cs typeface="Calibri"/>
              </a:rPr>
              <a:t>la secuencia </a:t>
            </a:r>
            <a:r>
              <a:rPr dirty="0" sz="1800" spc="-39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00000"/>
                </a:solidFill>
                <a:latin typeface="Calibri"/>
                <a:cs typeface="Calibri"/>
              </a:rPr>
              <a:t>temporal</a:t>
            </a:r>
            <a:r>
              <a:rPr dirty="0" sz="1800" spc="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(teorema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muestreo).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3" name="object 3"/>
          <p:cNvSpPr/>
          <p:nvPr/>
        </p:nvSpPr>
        <p:spPr>
          <a:xfrm>
            <a:off x="3391280" y="213880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1" y="0"/>
                </a:moveTo>
                <a:lnTo>
                  <a:pt x="215519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0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1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5" y="117855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1" y="0"/>
                </a:lnTo>
                <a:close/>
              </a:path>
              <a:path w="294004" h="236219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5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48386" y="1602817"/>
            <a:ext cx="10768965" cy="4117975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337185" indent="-299720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Método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5">
                <a:latin typeface="Calibri"/>
                <a:cs typeface="Calibri"/>
              </a:rPr>
              <a:t> integral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inversión</a:t>
            </a:r>
            <a:endParaRPr sz="24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34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>
                <a:latin typeface="Calibri"/>
                <a:cs typeface="Calibri"/>
              </a:rPr>
              <a:t>Aconsejable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cuando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8735" sz="2175" spc="82">
                <a:latin typeface="Cambria Math"/>
                <a:cs typeface="Cambria Math"/>
              </a:rPr>
              <a:t>𝑘−1</a:t>
            </a:r>
            <a:r>
              <a:rPr dirty="0" baseline="28735" sz="2175" spc="337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 polos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origen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5">
                <a:latin typeface="Calibri"/>
                <a:cs typeface="Calibri"/>
              </a:rPr>
              <a:t>(</a:t>
            </a:r>
            <a:r>
              <a:rPr dirty="0" sz="2000" spc="5">
                <a:latin typeface="Cambria Math"/>
                <a:cs typeface="Cambria Math"/>
              </a:rPr>
              <a:t>𝑧</a:t>
            </a:r>
            <a:r>
              <a:rPr dirty="0" sz="2000" spc="1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0</a:t>
            </a:r>
            <a:r>
              <a:rPr dirty="0" sz="2000" spc="-5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54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 spc="-5">
                <a:latin typeface="Calibri"/>
                <a:cs typeface="Calibri"/>
              </a:rPr>
              <a:t>Expresar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potencias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positivas 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endParaRPr sz="2000">
              <a:latin typeface="Calibri"/>
              <a:cs typeface="Calibri"/>
            </a:endParaRPr>
          </a:p>
          <a:p>
            <a:pPr marL="337185" indent="-299720">
              <a:lnSpc>
                <a:spcPct val="100000"/>
              </a:lnSpc>
              <a:spcBef>
                <a:spcPts val="680"/>
              </a:spcBef>
              <a:buAutoNum type="arabicPeriod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Descomposición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fracciones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parciales</a:t>
            </a:r>
            <a:endParaRPr sz="24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 spc="-5">
                <a:latin typeface="Calibri"/>
                <a:cs typeface="Calibri"/>
              </a:rPr>
              <a:t>Cuando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son</a:t>
            </a:r>
            <a:r>
              <a:rPr dirty="0" sz="2000">
                <a:latin typeface="Calibri"/>
                <a:cs typeface="Calibri"/>
              </a:rPr>
              <a:t> muy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complejos/laboriosos,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probar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método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integral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5">
                <a:latin typeface="Calibri"/>
                <a:cs typeface="Calibri"/>
              </a:rPr>
              <a:t>inversión</a:t>
            </a:r>
            <a:endParaRPr sz="20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6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 spc="-5">
                <a:latin typeface="Calibri"/>
                <a:cs typeface="Calibri"/>
              </a:rPr>
              <a:t>Expresar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potencias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positivas 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endParaRPr sz="2000">
              <a:latin typeface="Calibri"/>
              <a:cs typeface="Calibri"/>
            </a:endParaRPr>
          </a:p>
          <a:p>
            <a:pPr marL="337185" indent="-299720">
              <a:lnSpc>
                <a:spcPct val="100000"/>
              </a:lnSpc>
              <a:spcBef>
                <a:spcPts val="685"/>
              </a:spcBef>
              <a:buAutoNum type="arabicPeriod"/>
              <a:tabLst>
                <a:tab pos="337820" algn="l"/>
              </a:tabLst>
            </a:pPr>
            <a:r>
              <a:rPr dirty="0" sz="2400" spc="-5">
                <a:latin typeface="Calibri"/>
                <a:cs typeface="Calibri"/>
              </a:rPr>
              <a:t>División</a:t>
            </a:r>
            <a:r>
              <a:rPr dirty="0" sz="2400" spc="-4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directa</a:t>
            </a:r>
            <a:endParaRPr sz="2400">
              <a:latin typeface="Calibri"/>
              <a:cs typeface="Calibri"/>
            </a:endParaRPr>
          </a:p>
          <a:p>
            <a:pPr lvl="1" marL="7239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 spc="-5">
                <a:latin typeface="Calibri"/>
                <a:cs typeface="Calibri"/>
              </a:rPr>
              <a:t>Sólo</a:t>
            </a:r>
            <a:r>
              <a:rPr dirty="0" sz="2000" spc="-10">
                <a:latin typeface="Calibri"/>
                <a:cs typeface="Calibri"/>
              </a:rPr>
              <a:t> proporciona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valores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forma</a:t>
            </a:r>
            <a:r>
              <a:rPr dirty="0" sz="2000" spc="-5">
                <a:latin typeface="Calibri"/>
                <a:cs typeface="Calibri"/>
              </a:rPr>
              <a:t> 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𝑥(𝑘𝑇)</a:t>
            </a:r>
            <a:endParaRPr sz="2000">
              <a:latin typeface="Cambria Math"/>
              <a:cs typeface="Cambria Math"/>
            </a:endParaRPr>
          </a:p>
          <a:p>
            <a:pPr lvl="1" marL="723900" indent="-228600">
              <a:lnSpc>
                <a:spcPts val="2280"/>
              </a:lnSpc>
              <a:spcBef>
                <a:spcPts val="254"/>
              </a:spcBef>
              <a:buFont typeface="Arial"/>
              <a:buChar char="•"/>
              <a:tabLst>
                <a:tab pos="723265" algn="l"/>
                <a:tab pos="723900" algn="l"/>
              </a:tabLst>
            </a:pPr>
            <a:r>
              <a:rPr dirty="0" sz="2000" spc="-5">
                <a:latin typeface="Calibri"/>
                <a:cs typeface="Calibri"/>
              </a:rPr>
              <a:t>Sólo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cuando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posible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encontrar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0">
                <a:latin typeface="Calibri"/>
                <a:cs typeface="Calibri"/>
              </a:rPr>
              <a:t> formulación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𝑥(𝑘𝑇)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y/o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sólo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desea</a:t>
            </a:r>
            <a:endParaRPr sz="2000">
              <a:latin typeface="Calibri"/>
              <a:cs typeface="Calibri"/>
            </a:endParaRPr>
          </a:p>
          <a:p>
            <a:pPr marL="723900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obtener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primeros</a:t>
            </a:r>
            <a:r>
              <a:rPr dirty="0" sz="2000" spc="-5">
                <a:latin typeface="Calibri"/>
                <a:cs typeface="Calibri"/>
              </a:rPr>
              <a:t> términos.</a:t>
            </a:r>
            <a:endParaRPr sz="2000">
              <a:latin typeface="Calibri"/>
              <a:cs typeface="Calibri"/>
            </a:endParaRPr>
          </a:p>
          <a:p>
            <a:pPr marL="337185" indent="-299720">
              <a:lnSpc>
                <a:spcPct val="100000"/>
              </a:lnSpc>
              <a:spcBef>
                <a:spcPts val="680"/>
              </a:spcBef>
              <a:buAutoNum type="arabicPeriod" startAt="4"/>
              <a:tabLst>
                <a:tab pos="337820" algn="l"/>
              </a:tabLst>
            </a:pPr>
            <a:r>
              <a:rPr dirty="0" sz="2400" spc="-10">
                <a:latin typeface="Calibri"/>
                <a:cs typeface="Calibri"/>
              </a:rPr>
              <a:t>Métodos computacionales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(Matlab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Simulink)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19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cálculo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2036" y="126872"/>
            <a:ext cx="390080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327215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integral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inversión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3786" y="1796288"/>
            <a:ext cx="110490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Aplicando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teorema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residuos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definición 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integral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inversa,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obtiene</a:t>
            </a:r>
            <a:r>
              <a:rPr dirty="0" sz="2000">
                <a:latin typeface="Calibri"/>
                <a:cs typeface="Calibri"/>
              </a:rPr>
              <a:t> 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siguiente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resultado: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953386" y="2357247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636"/>
                </a:lnTo>
                <a:lnTo>
                  <a:pt x="357580" y="13946"/>
                </a:lnTo>
                <a:lnTo>
                  <a:pt x="368109" y="21304"/>
                </a:lnTo>
                <a:lnTo>
                  <a:pt x="389528" y="55431"/>
                </a:lnTo>
                <a:lnTo>
                  <a:pt x="396494" y="104901"/>
                </a:lnTo>
                <a:lnTo>
                  <a:pt x="395710" y="123571"/>
                </a:lnTo>
                <a:lnTo>
                  <a:pt x="384048" y="169290"/>
                </a:lnTo>
                <a:lnTo>
                  <a:pt x="357741" y="197865"/>
                </a:lnTo>
                <a:lnTo>
                  <a:pt x="345694" y="203200"/>
                </a:lnTo>
                <a:lnTo>
                  <a:pt x="348361" y="211708"/>
                </a:lnTo>
                <a:lnTo>
                  <a:pt x="388758" y="187705"/>
                </a:lnTo>
                <a:lnTo>
                  <a:pt x="411480" y="143335"/>
                </a:lnTo>
                <a:lnTo>
                  <a:pt x="415798" y="105917"/>
                </a:lnTo>
                <a:lnTo>
                  <a:pt x="414722" y="86536"/>
                </a:lnTo>
                <a:lnTo>
                  <a:pt x="398399" y="37083"/>
                </a:lnTo>
                <a:lnTo>
                  <a:pt x="363698" y="5544"/>
                </a:lnTo>
                <a:lnTo>
                  <a:pt x="348361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4" y="104901"/>
                </a:lnTo>
                <a:lnTo>
                  <a:pt x="20089" y="86776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230358" y="2324099"/>
            <a:ext cx="51435" cy="276860"/>
          </a:xfrm>
          <a:custGeom>
            <a:avLst/>
            <a:gdLst/>
            <a:ahLst/>
            <a:cxnLst/>
            <a:rect l="l" t="t" r="r" b="b"/>
            <a:pathLst>
              <a:path w="51434" h="276860">
                <a:moveTo>
                  <a:pt x="50927" y="0"/>
                </a:moveTo>
                <a:lnTo>
                  <a:pt x="0" y="0"/>
                </a:lnTo>
                <a:lnTo>
                  <a:pt x="0" y="8890"/>
                </a:lnTo>
                <a:lnTo>
                  <a:pt x="30099" y="8890"/>
                </a:lnTo>
                <a:lnTo>
                  <a:pt x="30099" y="266700"/>
                </a:lnTo>
                <a:lnTo>
                  <a:pt x="0" y="266700"/>
                </a:lnTo>
                <a:lnTo>
                  <a:pt x="0" y="276860"/>
                </a:lnTo>
                <a:lnTo>
                  <a:pt x="50927" y="276860"/>
                </a:lnTo>
                <a:lnTo>
                  <a:pt x="50927" y="266700"/>
                </a:lnTo>
                <a:lnTo>
                  <a:pt x="50927" y="8890"/>
                </a:lnTo>
                <a:lnTo>
                  <a:pt x="509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39309" y="2324099"/>
            <a:ext cx="51435" cy="276860"/>
          </a:xfrm>
          <a:custGeom>
            <a:avLst/>
            <a:gdLst/>
            <a:ahLst/>
            <a:cxnLst/>
            <a:rect l="l" t="t" r="r" b="b"/>
            <a:pathLst>
              <a:path w="51435" h="276860">
                <a:moveTo>
                  <a:pt x="50927" y="0"/>
                </a:moveTo>
                <a:lnTo>
                  <a:pt x="0" y="0"/>
                </a:lnTo>
                <a:lnTo>
                  <a:pt x="0" y="8890"/>
                </a:lnTo>
                <a:lnTo>
                  <a:pt x="0" y="266700"/>
                </a:lnTo>
                <a:lnTo>
                  <a:pt x="0" y="276860"/>
                </a:lnTo>
                <a:lnTo>
                  <a:pt x="50927" y="276860"/>
                </a:lnTo>
                <a:lnTo>
                  <a:pt x="50927" y="266700"/>
                </a:lnTo>
                <a:lnTo>
                  <a:pt x="20701" y="266700"/>
                </a:lnTo>
                <a:lnTo>
                  <a:pt x="20701" y="8890"/>
                </a:lnTo>
                <a:lnTo>
                  <a:pt x="50927" y="8890"/>
                </a:lnTo>
                <a:lnTo>
                  <a:pt x="509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549770" y="235724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31"/>
                </a:lnTo>
                <a:lnTo>
                  <a:pt x="245618" y="104901"/>
                </a:lnTo>
                <a:lnTo>
                  <a:pt x="244834" y="123571"/>
                </a:lnTo>
                <a:lnTo>
                  <a:pt x="233172" y="169290"/>
                </a:lnTo>
                <a:lnTo>
                  <a:pt x="206865" y="197865"/>
                </a:lnTo>
                <a:lnTo>
                  <a:pt x="194818" y="203200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03" y="143335"/>
                </a:lnTo>
                <a:lnTo>
                  <a:pt x="264922" y="105917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776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483470" y="2357247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31"/>
                </a:lnTo>
                <a:lnTo>
                  <a:pt x="245618" y="104901"/>
                </a:lnTo>
                <a:lnTo>
                  <a:pt x="244834" y="123571"/>
                </a:lnTo>
                <a:lnTo>
                  <a:pt x="233172" y="169290"/>
                </a:lnTo>
                <a:lnTo>
                  <a:pt x="206865" y="197865"/>
                </a:lnTo>
                <a:lnTo>
                  <a:pt x="194818" y="203200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03" y="143335"/>
                </a:lnTo>
                <a:lnTo>
                  <a:pt x="264922" y="105917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776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766061" y="1948485"/>
            <a:ext cx="8489315" cy="91757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algn="ctr" marR="2112010">
              <a:lnSpc>
                <a:spcPct val="100000"/>
              </a:lnSpc>
              <a:spcBef>
                <a:spcPts val="575"/>
              </a:spcBef>
            </a:pPr>
            <a:r>
              <a:rPr dirty="0" sz="1300" spc="140">
                <a:latin typeface="Cambria Math"/>
                <a:cs typeface="Cambria Math"/>
              </a:rPr>
              <a:t>𝑚</a:t>
            </a:r>
            <a:endParaRPr sz="13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30"/>
              </a:spcBef>
              <a:tabLst>
                <a:tab pos="687070" algn="l"/>
              </a:tabLst>
            </a:pP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-180">
                <a:latin typeface="Cambria Math"/>
                <a:cs typeface="Cambria Math"/>
              </a:rPr>
              <a:t>𝐾</a:t>
            </a:r>
            <a:r>
              <a:rPr dirty="0" baseline="-14957" sz="1950" spc="60">
                <a:latin typeface="Cambria Math"/>
                <a:cs typeface="Cambria Math"/>
              </a:rPr>
              <a:t>1</a:t>
            </a:r>
            <a:r>
              <a:rPr dirty="0" baseline="-14957" sz="1950">
                <a:latin typeface="Cambria Math"/>
                <a:cs typeface="Cambria Math"/>
              </a:rPr>
              <a:t> </a:t>
            </a:r>
            <a:r>
              <a:rPr dirty="0" baseline="-14957" sz="1950" spc="-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145">
                <a:latin typeface="Cambria Math"/>
                <a:cs typeface="Cambria Math"/>
              </a:rPr>
              <a:t>𝐾</a:t>
            </a:r>
            <a:r>
              <a:rPr dirty="0" baseline="-14957" sz="1950" spc="60">
                <a:latin typeface="Cambria Math"/>
                <a:cs typeface="Cambria Math"/>
              </a:rPr>
              <a:t>2</a:t>
            </a:r>
            <a:r>
              <a:rPr dirty="0" baseline="-14957" sz="1950">
                <a:latin typeface="Cambria Math"/>
                <a:cs typeface="Cambria Math"/>
              </a:rPr>
              <a:t> </a:t>
            </a:r>
            <a:r>
              <a:rPr dirty="0" baseline="-14957" sz="1950" spc="-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⋯</a:t>
            </a:r>
            <a:r>
              <a:rPr dirty="0" sz="1800" spc="-1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145">
                <a:latin typeface="Cambria Math"/>
                <a:cs typeface="Cambria Math"/>
              </a:rPr>
              <a:t>𝐾</a:t>
            </a:r>
            <a:r>
              <a:rPr dirty="0" baseline="-14957" sz="1950" spc="254">
                <a:latin typeface="Cambria Math"/>
                <a:cs typeface="Cambria Math"/>
              </a:rPr>
              <a:t>𝑚</a:t>
            </a:r>
            <a:r>
              <a:rPr dirty="0" baseline="-14957" sz="1950">
                <a:latin typeface="Cambria Math"/>
                <a:cs typeface="Cambria Math"/>
              </a:rPr>
              <a:t> </a:t>
            </a:r>
            <a:r>
              <a:rPr dirty="0" baseline="-14957" sz="1950" spc="2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90">
                <a:latin typeface="Cambria Math"/>
                <a:cs typeface="Cambria Math"/>
              </a:rPr>
              <a:t> </a:t>
            </a:r>
            <a:r>
              <a:rPr dirty="0" sz="1800" spc="1825">
                <a:latin typeface="Cambria Math"/>
                <a:cs typeface="Cambria Math"/>
              </a:rPr>
              <a:t>෍</a:t>
            </a:r>
            <a:r>
              <a:rPr dirty="0" sz="1800">
                <a:latin typeface="Cambria Math"/>
                <a:cs typeface="Cambria Math"/>
              </a:rPr>
              <a:t> </a:t>
            </a:r>
            <a:r>
              <a:rPr dirty="0" sz="1800" spc="-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residuos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d</a:t>
            </a:r>
            <a:r>
              <a:rPr dirty="0" sz="1800">
                <a:latin typeface="Cambria Math"/>
                <a:cs typeface="Cambria Math"/>
              </a:rPr>
              <a:t>e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 spc="100">
                <a:latin typeface="Cambria Math"/>
                <a:cs typeface="Cambria Math"/>
              </a:rPr>
              <a:t>𝑧</a:t>
            </a:r>
            <a:r>
              <a:rPr dirty="0" baseline="27777" sz="1950" spc="254">
                <a:latin typeface="Cambria Math"/>
                <a:cs typeface="Cambria Math"/>
              </a:rPr>
              <a:t>𝑘</a:t>
            </a:r>
            <a:r>
              <a:rPr dirty="0" baseline="27777" sz="1950" spc="-30">
                <a:latin typeface="Cambria Math"/>
                <a:cs typeface="Cambria Math"/>
              </a:rPr>
              <a:t>−</a:t>
            </a:r>
            <a:r>
              <a:rPr dirty="0" baseline="27777" sz="1950" spc="60">
                <a:latin typeface="Cambria Math"/>
                <a:cs typeface="Cambria Math"/>
              </a:rPr>
              <a:t>1</a:t>
            </a:r>
            <a:r>
              <a:rPr dirty="0" baseline="27777" sz="1950">
                <a:latin typeface="Cambria Math"/>
                <a:cs typeface="Cambria Math"/>
              </a:rPr>
              <a:t> </a:t>
            </a:r>
            <a:r>
              <a:rPr dirty="0" baseline="27777" sz="1950" spc="-157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e</a:t>
            </a:r>
            <a:r>
              <a:rPr dirty="0" sz="1800">
                <a:latin typeface="Cambria Math"/>
                <a:cs typeface="Cambria Math"/>
              </a:rPr>
              <a:t>n </a:t>
            </a:r>
            <a:r>
              <a:rPr dirty="0" sz="1800" spc="-5">
                <a:latin typeface="Cambria Math"/>
                <a:cs typeface="Cambria Math"/>
              </a:rPr>
              <a:t>e</a:t>
            </a:r>
            <a:r>
              <a:rPr dirty="0" sz="1800">
                <a:latin typeface="Cambria Math"/>
                <a:cs typeface="Cambria Math"/>
              </a:rPr>
              <a:t>l </a:t>
            </a:r>
            <a:r>
              <a:rPr dirty="0" sz="1800" spc="-5">
                <a:latin typeface="Cambria Math"/>
                <a:cs typeface="Cambria Math"/>
              </a:rPr>
              <a:t>p</a:t>
            </a:r>
            <a:r>
              <a:rPr dirty="0" sz="1800" spc="-15">
                <a:latin typeface="Cambria Math"/>
                <a:cs typeface="Cambria Math"/>
              </a:rPr>
              <a:t>o</a:t>
            </a:r>
            <a:r>
              <a:rPr dirty="0" sz="1800" spc="-5">
                <a:latin typeface="Cambria Math"/>
                <a:cs typeface="Cambria Math"/>
              </a:rPr>
              <a:t>l</a:t>
            </a:r>
            <a:r>
              <a:rPr dirty="0" sz="1800">
                <a:latin typeface="Cambria Math"/>
                <a:cs typeface="Cambria Math"/>
              </a:rPr>
              <a:t>o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1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-45">
                <a:latin typeface="Cambria Math"/>
                <a:cs typeface="Cambria Math"/>
              </a:rPr>
              <a:t>𝑧</a:t>
            </a:r>
            <a:r>
              <a:rPr dirty="0" baseline="-14957" sz="1950" spc="277">
                <a:latin typeface="Cambria Math"/>
                <a:cs typeface="Cambria Math"/>
              </a:rPr>
              <a:t>𝑝</a:t>
            </a:r>
            <a:r>
              <a:rPr dirty="0" baseline="-14957" sz="1950">
                <a:latin typeface="Cambria Math"/>
                <a:cs typeface="Cambria Math"/>
              </a:rPr>
              <a:t> </a:t>
            </a:r>
            <a:r>
              <a:rPr dirty="0" baseline="-14957" sz="1950" spc="-127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d</a:t>
            </a:r>
            <a:r>
              <a:rPr dirty="0" sz="1800">
                <a:latin typeface="Cambria Math"/>
                <a:cs typeface="Cambria Math"/>
              </a:rPr>
              <a:t>e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  𝑧 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 spc="-90">
                <a:latin typeface="Cambria Math"/>
                <a:cs typeface="Cambria Math"/>
              </a:rPr>
              <a:t>𝑧</a:t>
            </a:r>
            <a:r>
              <a:rPr dirty="0" baseline="27777" sz="1950" spc="-135">
                <a:latin typeface="Cambria Math"/>
                <a:cs typeface="Cambria Math"/>
              </a:rPr>
              <a:t>𝑘−1</a:t>
            </a:r>
            <a:endParaRPr baseline="27777" sz="1950">
              <a:latin typeface="Cambria Math"/>
              <a:cs typeface="Cambria Math"/>
            </a:endParaRPr>
          </a:p>
          <a:p>
            <a:pPr algn="ctr" marR="2106295">
              <a:lnSpc>
                <a:spcPct val="100000"/>
              </a:lnSpc>
              <a:spcBef>
                <a:spcPts val="630"/>
              </a:spcBef>
            </a:pPr>
            <a:r>
              <a:rPr dirty="0" sz="1300" spc="50">
                <a:latin typeface="Cambria Math"/>
                <a:cs typeface="Cambria Math"/>
              </a:rPr>
              <a:t>𝑝=1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8386" y="3300729"/>
            <a:ext cx="5089525" cy="6235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ts val="235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Residuo</a:t>
            </a:r>
            <a:r>
              <a:rPr dirty="0" sz="2000" spc="-15">
                <a:latin typeface="Calibri"/>
                <a:cs typeface="Calibri"/>
              </a:rPr>
              <a:t> para</a:t>
            </a:r>
            <a:r>
              <a:rPr dirty="0" sz="2000">
                <a:latin typeface="Calibri"/>
                <a:cs typeface="Calibri"/>
              </a:rPr>
              <a:t> un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sencillo</a:t>
            </a:r>
            <a:r>
              <a:rPr dirty="0" sz="2000" spc="5">
                <a:latin typeface="Calibri"/>
                <a:cs typeface="Calibri"/>
              </a:rPr>
              <a:t> (</a:t>
            </a:r>
            <a:r>
              <a:rPr dirty="0" sz="2000" spc="5">
                <a:latin typeface="Cambria Math"/>
                <a:cs typeface="Cambria Math"/>
              </a:rPr>
              <a:t>𝑞</a:t>
            </a:r>
            <a:r>
              <a:rPr dirty="0" sz="2000" spc="1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  <a:p>
            <a:pPr algn="r" marR="30480">
              <a:lnSpc>
                <a:spcPts val="2350"/>
              </a:lnSpc>
              <a:tabLst>
                <a:tab pos="676275" algn="l"/>
              </a:tabLst>
            </a:pPr>
            <a:r>
              <a:rPr dirty="0" sz="2000" spc="-20">
                <a:latin typeface="Cambria Math"/>
                <a:cs typeface="Cambria Math"/>
              </a:rPr>
              <a:t>𝐾</a:t>
            </a:r>
            <a:r>
              <a:rPr dirty="0" baseline="-15325" sz="2175" spc="-30">
                <a:latin typeface="Cambria Math"/>
                <a:cs typeface="Cambria Math"/>
              </a:rPr>
              <a:t>𝑝</a:t>
            </a:r>
            <a:r>
              <a:rPr dirty="0" baseline="-15325" sz="2175" spc="49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 spc="-5">
                <a:latin typeface="Cambria Math"/>
                <a:cs typeface="Cambria Math"/>
              </a:rPr>
              <a:t>lim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953000" y="3815841"/>
            <a:ext cx="53276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70">
                <a:latin typeface="Cambria Math"/>
                <a:cs typeface="Cambria Math"/>
              </a:rPr>
              <a:t>𝑧→𝑧</a:t>
            </a:r>
            <a:r>
              <a:rPr dirty="0" baseline="-13888" sz="1800" spc="104">
                <a:latin typeface="Cambria Math"/>
                <a:cs typeface="Cambria Math"/>
              </a:rPr>
              <a:t>𝑝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653909" y="3633469"/>
            <a:ext cx="57150" cy="307340"/>
          </a:xfrm>
          <a:custGeom>
            <a:avLst/>
            <a:gdLst/>
            <a:ahLst/>
            <a:cxnLst/>
            <a:rect l="l" t="t" r="r" b="b"/>
            <a:pathLst>
              <a:path w="57150" h="307339">
                <a:moveTo>
                  <a:pt x="56642" y="0"/>
                </a:moveTo>
                <a:lnTo>
                  <a:pt x="0" y="0"/>
                </a:lnTo>
                <a:lnTo>
                  <a:pt x="0" y="10160"/>
                </a:lnTo>
                <a:lnTo>
                  <a:pt x="33528" y="10160"/>
                </a:lnTo>
                <a:lnTo>
                  <a:pt x="33528" y="297180"/>
                </a:lnTo>
                <a:lnTo>
                  <a:pt x="0" y="297180"/>
                </a:lnTo>
                <a:lnTo>
                  <a:pt x="0" y="307340"/>
                </a:lnTo>
                <a:lnTo>
                  <a:pt x="56642" y="307340"/>
                </a:lnTo>
                <a:lnTo>
                  <a:pt x="56642" y="297180"/>
                </a:lnTo>
                <a:lnTo>
                  <a:pt x="56642" y="10160"/>
                </a:lnTo>
                <a:lnTo>
                  <a:pt x="566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83606" y="3633215"/>
            <a:ext cx="944880" cy="307975"/>
          </a:xfrm>
          <a:custGeom>
            <a:avLst/>
            <a:gdLst/>
            <a:ahLst/>
            <a:cxnLst/>
            <a:rect l="l" t="t" r="r" b="b"/>
            <a:pathLst>
              <a:path w="944879" h="307975">
                <a:moveTo>
                  <a:pt x="56642" y="254"/>
                </a:moveTo>
                <a:lnTo>
                  <a:pt x="0" y="254"/>
                </a:lnTo>
                <a:lnTo>
                  <a:pt x="0" y="10414"/>
                </a:lnTo>
                <a:lnTo>
                  <a:pt x="0" y="297434"/>
                </a:lnTo>
                <a:lnTo>
                  <a:pt x="0" y="307594"/>
                </a:lnTo>
                <a:lnTo>
                  <a:pt x="56642" y="307594"/>
                </a:lnTo>
                <a:lnTo>
                  <a:pt x="56642" y="297434"/>
                </a:lnTo>
                <a:lnTo>
                  <a:pt x="23114" y="297434"/>
                </a:lnTo>
                <a:lnTo>
                  <a:pt x="23114" y="10414"/>
                </a:lnTo>
                <a:lnTo>
                  <a:pt x="56642" y="10414"/>
                </a:lnTo>
                <a:lnTo>
                  <a:pt x="56642" y="254"/>
                </a:lnTo>
                <a:close/>
              </a:path>
              <a:path w="944879" h="307975">
                <a:moveTo>
                  <a:pt x="167767" y="10287"/>
                </a:moveTo>
                <a:lnTo>
                  <a:pt x="164719" y="0"/>
                </a:lnTo>
                <a:lnTo>
                  <a:pt x="146405" y="7150"/>
                </a:lnTo>
                <a:lnTo>
                  <a:pt x="130327" y="18326"/>
                </a:lnTo>
                <a:lnTo>
                  <a:pt x="104902" y="52832"/>
                </a:lnTo>
                <a:lnTo>
                  <a:pt x="89179" y="99415"/>
                </a:lnTo>
                <a:lnTo>
                  <a:pt x="83947" y="153924"/>
                </a:lnTo>
                <a:lnTo>
                  <a:pt x="85255" y="181965"/>
                </a:lnTo>
                <a:lnTo>
                  <a:pt x="95732" y="232397"/>
                </a:lnTo>
                <a:lnTo>
                  <a:pt x="116497" y="273951"/>
                </a:lnTo>
                <a:lnTo>
                  <a:pt x="146405" y="300380"/>
                </a:lnTo>
                <a:lnTo>
                  <a:pt x="164719" y="307467"/>
                </a:lnTo>
                <a:lnTo>
                  <a:pt x="167767" y="297307"/>
                </a:lnTo>
                <a:lnTo>
                  <a:pt x="153631" y="290004"/>
                </a:lnTo>
                <a:lnTo>
                  <a:pt x="141363" y="279336"/>
                </a:lnTo>
                <a:lnTo>
                  <a:pt x="115481" y="227939"/>
                </a:lnTo>
                <a:lnTo>
                  <a:pt x="107759" y="180886"/>
                </a:lnTo>
                <a:lnTo>
                  <a:pt x="106807" y="153797"/>
                </a:lnTo>
                <a:lnTo>
                  <a:pt x="107759" y="126898"/>
                </a:lnTo>
                <a:lnTo>
                  <a:pt x="115481" y="79743"/>
                </a:lnTo>
                <a:lnTo>
                  <a:pt x="130911" y="42202"/>
                </a:lnTo>
                <a:lnTo>
                  <a:pt x="153631" y="17576"/>
                </a:lnTo>
                <a:lnTo>
                  <a:pt x="167767" y="10287"/>
                </a:lnTo>
                <a:close/>
              </a:path>
              <a:path w="944879" h="307975">
                <a:moveTo>
                  <a:pt x="944499" y="153797"/>
                </a:moveTo>
                <a:lnTo>
                  <a:pt x="939241" y="99415"/>
                </a:lnTo>
                <a:lnTo>
                  <a:pt x="923417" y="52832"/>
                </a:lnTo>
                <a:lnTo>
                  <a:pt x="897991" y="18326"/>
                </a:lnTo>
                <a:lnTo>
                  <a:pt x="863727" y="0"/>
                </a:lnTo>
                <a:lnTo>
                  <a:pt x="860552" y="10287"/>
                </a:lnTo>
                <a:lnTo>
                  <a:pt x="874687" y="17576"/>
                </a:lnTo>
                <a:lnTo>
                  <a:pt x="887006" y="28219"/>
                </a:lnTo>
                <a:lnTo>
                  <a:pt x="912901" y="79743"/>
                </a:lnTo>
                <a:lnTo>
                  <a:pt x="920661" y="126898"/>
                </a:lnTo>
                <a:lnTo>
                  <a:pt x="921639" y="153924"/>
                </a:lnTo>
                <a:lnTo>
                  <a:pt x="920661" y="180886"/>
                </a:lnTo>
                <a:lnTo>
                  <a:pt x="912901" y="227939"/>
                </a:lnTo>
                <a:lnTo>
                  <a:pt x="897496" y="265341"/>
                </a:lnTo>
                <a:lnTo>
                  <a:pt x="860552" y="297307"/>
                </a:lnTo>
                <a:lnTo>
                  <a:pt x="863727" y="307467"/>
                </a:lnTo>
                <a:lnTo>
                  <a:pt x="897991" y="289204"/>
                </a:lnTo>
                <a:lnTo>
                  <a:pt x="923417" y="254635"/>
                </a:lnTo>
                <a:lnTo>
                  <a:pt x="939241" y="208178"/>
                </a:lnTo>
                <a:lnTo>
                  <a:pt x="943178" y="181965"/>
                </a:lnTo>
                <a:lnTo>
                  <a:pt x="944499" y="153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826377" y="366941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23"/>
                </a:lnTo>
                <a:lnTo>
                  <a:pt x="272542" y="116712"/>
                </a:lnTo>
                <a:lnTo>
                  <a:pt x="271662" y="137497"/>
                </a:lnTo>
                <a:lnTo>
                  <a:pt x="258572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98"/>
                </a:lnTo>
                <a:lnTo>
                  <a:pt x="21463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622035" y="3593338"/>
            <a:ext cx="205422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885190" algn="l"/>
              </a:tabLst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𝑧</a:t>
            </a:r>
            <a:r>
              <a:rPr dirty="0" baseline="-15325" sz="2175" spc="44">
                <a:latin typeface="Cambria Math"/>
                <a:cs typeface="Cambria Math"/>
              </a:rPr>
              <a:t>𝑝	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8735" sz="2175" spc="82">
                <a:latin typeface="Cambria Math"/>
                <a:cs typeface="Cambria Math"/>
              </a:rPr>
              <a:t>𝑘−1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3786" y="4541646"/>
            <a:ext cx="44240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Residuo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multiplicidad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𝑞</a:t>
            </a:r>
            <a:r>
              <a:rPr dirty="0" sz="2000" spc="30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11397" y="4995798"/>
            <a:ext cx="62611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 spc="-20">
                <a:latin typeface="Cambria Math"/>
                <a:cs typeface="Cambria Math"/>
              </a:rPr>
              <a:t>𝐾</a:t>
            </a:r>
            <a:r>
              <a:rPr dirty="0" baseline="-15325" sz="2175" spc="-30">
                <a:latin typeface="Cambria Math"/>
                <a:cs typeface="Cambria Math"/>
              </a:rPr>
              <a:t>𝑝</a:t>
            </a:r>
            <a:r>
              <a:rPr dirty="0" baseline="-15325" sz="2175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969385" y="5180977"/>
            <a:ext cx="873760" cy="297180"/>
          </a:xfrm>
          <a:custGeom>
            <a:avLst/>
            <a:gdLst/>
            <a:ahLst/>
            <a:cxnLst/>
            <a:rect l="l" t="t" r="r" b="b"/>
            <a:pathLst>
              <a:path w="873760" h="297179">
                <a:moveTo>
                  <a:pt x="100838" y="70853"/>
                </a:moveTo>
                <a:lnTo>
                  <a:pt x="97536" y="61201"/>
                </a:lnTo>
                <a:lnTo>
                  <a:pt x="80403" y="67373"/>
                </a:lnTo>
                <a:lnTo>
                  <a:pt x="65417" y="76339"/>
                </a:lnTo>
                <a:lnTo>
                  <a:pt x="33274" y="119253"/>
                </a:lnTo>
                <a:lnTo>
                  <a:pt x="23558" y="157543"/>
                </a:lnTo>
                <a:lnTo>
                  <a:pt x="22352" y="179184"/>
                </a:lnTo>
                <a:lnTo>
                  <a:pt x="23558" y="200837"/>
                </a:lnTo>
                <a:lnTo>
                  <a:pt x="33223" y="239128"/>
                </a:lnTo>
                <a:lnTo>
                  <a:pt x="65354" y="281889"/>
                </a:lnTo>
                <a:lnTo>
                  <a:pt x="97536" y="297040"/>
                </a:lnTo>
                <a:lnTo>
                  <a:pt x="100457" y="287388"/>
                </a:lnTo>
                <a:lnTo>
                  <a:pt x="87045" y="281470"/>
                </a:lnTo>
                <a:lnTo>
                  <a:pt x="75450" y="273202"/>
                </a:lnTo>
                <a:lnTo>
                  <a:pt x="51689" y="234607"/>
                </a:lnTo>
                <a:lnTo>
                  <a:pt x="43815" y="177914"/>
                </a:lnTo>
                <a:lnTo>
                  <a:pt x="44691" y="157822"/>
                </a:lnTo>
                <a:lnTo>
                  <a:pt x="57785" y="108191"/>
                </a:lnTo>
                <a:lnTo>
                  <a:pt x="87210" y="76758"/>
                </a:lnTo>
                <a:lnTo>
                  <a:pt x="100838" y="70853"/>
                </a:lnTo>
                <a:close/>
              </a:path>
              <a:path w="873760" h="297179">
                <a:moveTo>
                  <a:pt x="776605" y="179184"/>
                </a:moveTo>
                <a:lnTo>
                  <a:pt x="771740" y="137566"/>
                </a:lnTo>
                <a:lnTo>
                  <a:pt x="746404" y="88087"/>
                </a:lnTo>
                <a:lnTo>
                  <a:pt x="701421" y="61201"/>
                </a:lnTo>
                <a:lnTo>
                  <a:pt x="698119" y="70853"/>
                </a:lnTo>
                <a:lnTo>
                  <a:pt x="711733" y="76758"/>
                </a:lnTo>
                <a:lnTo>
                  <a:pt x="723455" y="84950"/>
                </a:lnTo>
                <a:lnTo>
                  <a:pt x="747255" y="122936"/>
                </a:lnTo>
                <a:lnTo>
                  <a:pt x="755142" y="177914"/>
                </a:lnTo>
                <a:lnTo>
                  <a:pt x="754253" y="198704"/>
                </a:lnTo>
                <a:lnTo>
                  <a:pt x="741172" y="249669"/>
                </a:lnTo>
                <a:lnTo>
                  <a:pt x="711873" y="281470"/>
                </a:lnTo>
                <a:lnTo>
                  <a:pt x="698500" y="287388"/>
                </a:lnTo>
                <a:lnTo>
                  <a:pt x="701421" y="297040"/>
                </a:lnTo>
                <a:lnTo>
                  <a:pt x="746506" y="270205"/>
                </a:lnTo>
                <a:lnTo>
                  <a:pt x="771753" y="220814"/>
                </a:lnTo>
                <a:lnTo>
                  <a:pt x="775385" y="200837"/>
                </a:lnTo>
                <a:lnTo>
                  <a:pt x="776605" y="179184"/>
                </a:lnTo>
                <a:close/>
              </a:path>
              <a:path w="873760" h="297179">
                <a:moveTo>
                  <a:pt x="873252" y="0"/>
                </a:moveTo>
                <a:lnTo>
                  <a:pt x="0" y="0"/>
                </a:lnTo>
                <a:lnTo>
                  <a:pt x="0" y="16764"/>
                </a:lnTo>
                <a:lnTo>
                  <a:pt x="873252" y="16764"/>
                </a:lnTo>
                <a:lnTo>
                  <a:pt x="8732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4323079" y="4803775"/>
            <a:ext cx="1663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29632" y="4995798"/>
            <a:ext cx="37592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5">
                <a:latin typeface="Cambria Math"/>
                <a:cs typeface="Cambria Math"/>
              </a:rPr>
              <a:t>l</a:t>
            </a:r>
            <a:r>
              <a:rPr dirty="0" sz="2000" spc="-10">
                <a:latin typeface="Cambria Math"/>
                <a:cs typeface="Cambria Math"/>
              </a:rPr>
              <a:t>i</a:t>
            </a:r>
            <a:r>
              <a:rPr dirty="0" sz="2000">
                <a:latin typeface="Cambria Math"/>
                <a:cs typeface="Cambria Math"/>
              </a:rPr>
              <a:t>m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37076" y="5166182"/>
            <a:ext cx="134366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 spc="5">
                <a:latin typeface="Cambria Math"/>
                <a:cs typeface="Cambria Math"/>
              </a:rPr>
              <a:t>𝑞</a:t>
            </a:r>
            <a:r>
              <a:rPr dirty="0" sz="2000" spc="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!</a:t>
            </a:r>
            <a:r>
              <a:rPr dirty="0" sz="2000" spc="-114">
                <a:latin typeface="Cambria Math"/>
                <a:cs typeface="Cambria Math"/>
              </a:rPr>
              <a:t> </a:t>
            </a:r>
            <a:r>
              <a:rPr dirty="0" baseline="5747" sz="2175" spc="284">
                <a:latin typeface="Cambria Math"/>
                <a:cs typeface="Cambria Math"/>
              </a:rPr>
              <a:t>𝑧</a:t>
            </a:r>
            <a:r>
              <a:rPr dirty="0" baseline="5747" sz="2175" spc="7">
                <a:latin typeface="Cambria Math"/>
                <a:cs typeface="Cambria Math"/>
              </a:rPr>
              <a:t>→</a:t>
            </a:r>
            <a:r>
              <a:rPr dirty="0" baseline="5747" sz="2175" spc="179">
                <a:latin typeface="Cambria Math"/>
                <a:cs typeface="Cambria Math"/>
              </a:rPr>
              <a:t>𝑧</a:t>
            </a:r>
            <a:r>
              <a:rPr dirty="0" baseline="-6944" sz="1800" spc="397">
                <a:latin typeface="Cambria Math"/>
                <a:cs typeface="Cambria Math"/>
              </a:rPr>
              <a:t>𝑝</a:t>
            </a:r>
            <a:endParaRPr baseline="-6944"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668893" y="4867909"/>
            <a:ext cx="64135" cy="642620"/>
          </a:xfrm>
          <a:custGeom>
            <a:avLst/>
            <a:gdLst/>
            <a:ahLst/>
            <a:cxnLst/>
            <a:rect l="l" t="t" r="r" b="b"/>
            <a:pathLst>
              <a:path w="64134" h="642620">
                <a:moveTo>
                  <a:pt x="63881" y="0"/>
                </a:moveTo>
                <a:lnTo>
                  <a:pt x="0" y="0"/>
                </a:lnTo>
                <a:lnTo>
                  <a:pt x="0" y="11430"/>
                </a:lnTo>
                <a:lnTo>
                  <a:pt x="39624" y="11430"/>
                </a:lnTo>
                <a:lnTo>
                  <a:pt x="39624" y="629920"/>
                </a:lnTo>
                <a:lnTo>
                  <a:pt x="0" y="62992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29920"/>
                </a:lnTo>
                <a:lnTo>
                  <a:pt x="63881" y="11430"/>
                </a:lnTo>
                <a:lnTo>
                  <a:pt x="638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19471" y="4867909"/>
            <a:ext cx="721995" cy="642620"/>
          </a:xfrm>
          <a:custGeom>
            <a:avLst/>
            <a:gdLst/>
            <a:ahLst/>
            <a:cxnLst/>
            <a:rect l="l" t="t" r="r" b="b"/>
            <a:pathLst>
              <a:path w="721995" h="642620">
                <a:moveTo>
                  <a:pt x="63881" y="0"/>
                </a:moveTo>
                <a:lnTo>
                  <a:pt x="0" y="0"/>
                </a:lnTo>
                <a:lnTo>
                  <a:pt x="0" y="11430"/>
                </a:lnTo>
                <a:lnTo>
                  <a:pt x="0" y="62992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29920"/>
                </a:lnTo>
                <a:lnTo>
                  <a:pt x="24257" y="629920"/>
                </a:lnTo>
                <a:lnTo>
                  <a:pt x="24257" y="11430"/>
                </a:lnTo>
                <a:lnTo>
                  <a:pt x="63881" y="11430"/>
                </a:lnTo>
                <a:lnTo>
                  <a:pt x="63881" y="0"/>
                </a:lnTo>
                <a:close/>
              </a:path>
              <a:path w="721995" h="642620">
                <a:moveTo>
                  <a:pt x="721614" y="313067"/>
                </a:moveTo>
                <a:lnTo>
                  <a:pt x="69342" y="313067"/>
                </a:lnTo>
                <a:lnTo>
                  <a:pt x="69342" y="329831"/>
                </a:lnTo>
                <a:lnTo>
                  <a:pt x="721614" y="329831"/>
                </a:lnTo>
                <a:lnTo>
                  <a:pt x="721614" y="313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515355" y="4710810"/>
            <a:ext cx="58928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89">
                <a:latin typeface="Cambria Math"/>
                <a:cs typeface="Cambria Math"/>
              </a:rPr>
              <a:t>𝜕</a:t>
            </a:r>
            <a:r>
              <a:rPr dirty="0" sz="1450" spc="60">
                <a:latin typeface="Cambria Math"/>
                <a:cs typeface="Cambria Math"/>
              </a:rPr>
              <a:t>𝑞−1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451347" y="5089982"/>
            <a:ext cx="71882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6666" sz="3000" spc="89">
                <a:latin typeface="Cambria Math"/>
                <a:cs typeface="Cambria Math"/>
              </a:rPr>
              <a:t>𝜕𝑧</a:t>
            </a:r>
            <a:r>
              <a:rPr dirty="0" sz="1450" spc="60">
                <a:latin typeface="Cambria Math"/>
                <a:cs typeface="Cambria Math"/>
              </a:rPr>
              <a:t>𝑞−1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205601" y="4979034"/>
            <a:ext cx="2435860" cy="420370"/>
          </a:xfrm>
          <a:custGeom>
            <a:avLst/>
            <a:gdLst/>
            <a:ahLst/>
            <a:cxnLst/>
            <a:rect l="l" t="t" r="r" b="b"/>
            <a:pathLst>
              <a:path w="2435859" h="420370">
                <a:moveTo>
                  <a:pt x="94615" y="9906"/>
                </a:moveTo>
                <a:lnTo>
                  <a:pt x="53289" y="29997"/>
                </a:lnTo>
                <a:lnTo>
                  <a:pt x="24511" y="77597"/>
                </a:lnTo>
                <a:lnTo>
                  <a:pt x="6108" y="138849"/>
                </a:lnTo>
                <a:lnTo>
                  <a:pt x="0" y="209804"/>
                </a:lnTo>
                <a:lnTo>
                  <a:pt x="1524" y="246291"/>
                </a:lnTo>
                <a:lnTo>
                  <a:pt x="13766" y="312394"/>
                </a:lnTo>
                <a:lnTo>
                  <a:pt x="37846" y="368236"/>
                </a:lnTo>
                <a:lnTo>
                  <a:pt x="70853" y="407149"/>
                </a:lnTo>
                <a:lnTo>
                  <a:pt x="90551" y="419862"/>
                </a:lnTo>
                <a:lnTo>
                  <a:pt x="94615" y="409829"/>
                </a:lnTo>
                <a:lnTo>
                  <a:pt x="78841" y="397116"/>
                </a:lnTo>
                <a:lnTo>
                  <a:pt x="64897" y="380492"/>
                </a:lnTo>
                <a:lnTo>
                  <a:pt x="42418" y="335534"/>
                </a:lnTo>
                <a:lnTo>
                  <a:pt x="28409" y="277799"/>
                </a:lnTo>
                <a:lnTo>
                  <a:pt x="23749" y="210058"/>
                </a:lnTo>
                <a:lnTo>
                  <a:pt x="24917" y="174320"/>
                </a:lnTo>
                <a:lnTo>
                  <a:pt x="34353" y="111163"/>
                </a:lnTo>
                <a:lnTo>
                  <a:pt x="52997" y="59524"/>
                </a:lnTo>
                <a:lnTo>
                  <a:pt x="78994" y="22656"/>
                </a:lnTo>
                <a:lnTo>
                  <a:pt x="94615" y="9906"/>
                </a:lnTo>
                <a:close/>
              </a:path>
              <a:path w="2435859" h="420370">
                <a:moveTo>
                  <a:pt x="209296" y="66548"/>
                </a:moveTo>
                <a:lnTo>
                  <a:pt x="206248" y="56261"/>
                </a:lnTo>
                <a:lnTo>
                  <a:pt x="187934" y="63411"/>
                </a:lnTo>
                <a:lnTo>
                  <a:pt x="171856" y="74587"/>
                </a:lnTo>
                <a:lnTo>
                  <a:pt x="146431" y="109093"/>
                </a:lnTo>
                <a:lnTo>
                  <a:pt x="130708" y="155676"/>
                </a:lnTo>
                <a:lnTo>
                  <a:pt x="125476" y="210185"/>
                </a:lnTo>
                <a:lnTo>
                  <a:pt x="126784" y="238226"/>
                </a:lnTo>
                <a:lnTo>
                  <a:pt x="137261" y="288658"/>
                </a:lnTo>
                <a:lnTo>
                  <a:pt x="158026" y="330212"/>
                </a:lnTo>
                <a:lnTo>
                  <a:pt x="187934" y="356641"/>
                </a:lnTo>
                <a:lnTo>
                  <a:pt x="206248" y="363728"/>
                </a:lnTo>
                <a:lnTo>
                  <a:pt x="209296" y="353568"/>
                </a:lnTo>
                <a:lnTo>
                  <a:pt x="195160" y="346265"/>
                </a:lnTo>
                <a:lnTo>
                  <a:pt x="182892" y="335597"/>
                </a:lnTo>
                <a:lnTo>
                  <a:pt x="157010" y="284200"/>
                </a:lnTo>
                <a:lnTo>
                  <a:pt x="149288" y="237147"/>
                </a:lnTo>
                <a:lnTo>
                  <a:pt x="148336" y="210058"/>
                </a:lnTo>
                <a:lnTo>
                  <a:pt x="149288" y="183159"/>
                </a:lnTo>
                <a:lnTo>
                  <a:pt x="157010" y="136004"/>
                </a:lnTo>
                <a:lnTo>
                  <a:pt x="172440" y="98463"/>
                </a:lnTo>
                <a:lnTo>
                  <a:pt x="195160" y="73837"/>
                </a:lnTo>
                <a:lnTo>
                  <a:pt x="209296" y="66548"/>
                </a:lnTo>
                <a:close/>
              </a:path>
              <a:path w="2435859" h="420370">
                <a:moveTo>
                  <a:pt x="986028" y="210058"/>
                </a:moveTo>
                <a:lnTo>
                  <a:pt x="980770" y="155676"/>
                </a:lnTo>
                <a:lnTo>
                  <a:pt x="964946" y="109093"/>
                </a:lnTo>
                <a:lnTo>
                  <a:pt x="939520" y="74587"/>
                </a:lnTo>
                <a:lnTo>
                  <a:pt x="905256" y="56261"/>
                </a:lnTo>
                <a:lnTo>
                  <a:pt x="902081" y="66548"/>
                </a:lnTo>
                <a:lnTo>
                  <a:pt x="916216" y="73837"/>
                </a:lnTo>
                <a:lnTo>
                  <a:pt x="928535" y="84480"/>
                </a:lnTo>
                <a:lnTo>
                  <a:pt x="954430" y="136004"/>
                </a:lnTo>
                <a:lnTo>
                  <a:pt x="962190" y="183159"/>
                </a:lnTo>
                <a:lnTo>
                  <a:pt x="963168" y="210185"/>
                </a:lnTo>
                <a:lnTo>
                  <a:pt x="962190" y="237147"/>
                </a:lnTo>
                <a:lnTo>
                  <a:pt x="954430" y="284200"/>
                </a:lnTo>
                <a:lnTo>
                  <a:pt x="939025" y="321602"/>
                </a:lnTo>
                <a:lnTo>
                  <a:pt x="902081" y="353568"/>
                </a:lnTo>
                <a:lnTo>
                  <a:pt x="905256" y="363728"/>
                </a:lnTo>
                <a:lnTo>
                  <a:pt x="939520" y="345465"/>
                </a:lnTo>
                <a:lnTo>
                  <a:pt x="964946" y="310896"/>
                </a:lnTo>
                <a:lnTo>
                  <a:pt x="980770" y="264439"/>
                </a:lnTo>
                <a:lnTo>
                  <a:pt x="984707" y="238226"/>
                </a:lnTo>
                <a:lnTo>
                  <a:pt x="986028" y="210058"/>
                </a:lnTo>
                <a:close/>
              </a:path>
              <a:path w="2435859" h="420370">
                <a:moveTo>
                  <a:pt x="2435606" y="209804"/>
                </a:moveTo>
                <a:lnTo>
                  <a:pt x="2429446" y="138849"/>
                </a:lnTo>
                <a:lnTo>
                  <a:pt x="2411095" y="77597"/>
                </a:lnTo>
                <a:lnTo>
                  <a:pt x="2382228" y="29997"/>
                </a:lnTo>
                <a:lnTo>
                  <a:pt x="2344801" y="0"/>
                </a:lnTo>
                <a:lnTo>
                  <a:pt x="2340864" y="9906"/>
                </a:lnTo>
                <a:lnTo>
                  <a:pt x="2356535" y="22656"/>
                </a:lnTo>
                <a:lnTo>
                  <a:pt x="2370417" y="39179"/>
                </a:lnTo>
                <a:lnTo>
                  <a:pt x="2392934" y="83693"/>
                </a:lnTo>
                <a:lnTo>
                  <a:pt x="2407107" y="141351"/>
                </a:lnTo>
                <a:lnTo>
                  <a:pt x="2411857" y="210058"/>
                </a:lnTo>
                <a:lnTo>
                  <a:pt x="2410663" y="245186"/>
                </a:lnTo>
                <a:lnTo>
                  <a:pt x="2401239" y="307911"/>
                </a:lnTo>
                <a:lnTo>
                  <a:pt x="2382723" y="359968"/>
                </a:lnTo>
                <a:lnTo>
                  <a:pt x="2356624" y="397116"/>
                </a:lnTo>
                <a:lnTo>
                  <a:pt x="2340864" y="409829"/>
                </a:lnTo>
                <a:lnTo>
                  <a:pt x="2344801" y="419862"/>
                </a:lnTo>
                <a:lnTo>
                  <a:pt x="2382228" y="389940"/>
                </a:lnTo>
                <a:lnTo>
                  <a:pt x="2411095" y="342011"/>
                </a:lnTo>
                <a:lnTo>
                  <a:pt x="2429446" y="280479"/>
                </a:lnTo>
                <a:lnTo>
                  <a:pt x="2434056" y="246291"/>
                </a:lnTo>
                <a:lnTo>
                  <a:pt x="2435606" y="209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7202169" y="4895214"/>
            <a:ext cx="13716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75">
                <a:latin typeface="Cambria Math"/>
                <a:cs typeface="Cambria Math"/>
              </a:rPr>
              <a:t>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716393" y="507149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8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666" y="61723"/>
                </a:lnTo>
                <a:lnTo>
                  <a:pt x="272541" y="116712"/>
                </a:lnTo>
                <a:lnTo>
                  <a:pt x="271662" y="137497"/>
                </a:lnTo>
                <a:lnTo>
                  <a:pt x="258572" y="188467"/>
                </a:lnTo>
                <a:lnTo>
                  <a:pt x="229282" y="220257"/>
                </a:lnTo>
                <a:lnTo>
                  <a:pt x="215900" y="226186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37"/>
                </a:lnTo>
                <a:lnTo>
                  <a:pt x="283075" y="58046"/>
                </a:lnTo>
                <a:lnTo>
                  <a:pt x="250936" y="15128"/>
                </a:lnTo>
                <a:lnTo>
                  <a:pt x="235944" y="6165"/>
                </a:lnTo>
                <a:lnTo>
                  <a:pt x="218821" y="0"/>
                </a:lnTo>
                <a:close/>
              </a:path>
              <a:path w="294004" h="236220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6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6385814" y="4995798"/>
            <a:ext cx="21805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11555" algn="l"/>
              </a:tabLst>
            </a:pP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𝑧</a:t>
            </a:r>
            <a:r>
              <a:rPr dirty="0" baseline="-15325" sz="2175" spc="44">
                <a:latin typeface="Cambria Math"/>
                <a:cs typeface="Cambria Math"/>
              </a:rPr>
              <a:t>𝑝	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8735" sz="2175" spc="82">
                <a:latin typeface="Cambria Math"/>
                <a:cs typeface="Cambria Math"/>
              </a:rPr>
              <a:t>𝑘−1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373786" y="2133726"/>
            <a:ext cx="11335385" cy="87947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1300" marR="508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0">
                <a:latin typeface="Calibri"/>
                <a:cs typeface="Calibri"/>
              </a:rPr>
              <a:t> metodología</a:t>
            </a:r>
            <a:r>
              <a:rPr dirty="0" sz="2000">
                <a:latin typeface="Calibri"/>
                <a:cs typeface="Calibri"/>
              </a:rPr>
              <a:t> 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igual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caso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Laplace:</a:t>
            </a:r>
            <a:r>
              <a:rPr dirty="0" sz="2000" spc="-5">
                <a:latin typeface="Calibri"/>
                <a:cs typeface="Calibri"/>
              </a:rPr>
              <a:t> 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trata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descomponer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 </a:t>
            </a:r>
            <a:r>
              <a:rPr dirty="0" sz="2000" spc="-10">
                <a:latin typeface="Calibri"/>
                <a:cs typeface="Calibri"/>
              </a:rPr>
              <a:t>cociente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polinomios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 spc="-5" i="1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suma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fracciones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simples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sean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fácilmente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identificables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tabla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Z: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686936" y="3221989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8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0"/>
                </a:lnTo>
                <a:lnTo>
                  <a:pt x="272541" y="116586"/>
                </a:lnTo>
                <a:lnTo>
                  <a:pt x="271662" y="137423"/>
                </a:lnTo>
                <a:lnTo>
                  <a:pt x="258572" y="188340"/>
                </a:lnTo>
                <a:lnTo>
                  <a:pt x="229282" y="220130"/>
                </a:lnTo>
                <a:lnTo>
                  <a:pt x="215900" y="226060"/>
                </a:lnTo>
                <a:lnTo>
                  <a:pt x="218821" y="235712"/>
                </a:lnTo>
                <a:lnTo>
                  <a:pt x="263915" y="208887"/>
                </a:lnTo>
                <a:lnTo>
                  <a:pt x="289163" y="159480"/>
                </a:lnTo>
                <a:lnTo>
                  <a:pt x="294004" y="117856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57702" y="3145917"/>
            <a:ext cx="12357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15315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baseline="2777" sz="3000" spc="232">
                <a:latin typeface="Cambria Math"/>
                <a:cs typeface="Cambria Math"/>
              </a:rPr>
              <a:t>σ</a:t>
            </a:r>
            <a:r>
              <a:rPr dirty="0" baseline="28735" sz="2175" spc="232">
                <a:latin typeface="Cambria Math"/>
                <a:cs typeface="Cambria Math"/>
              </a:rPr>
              <a:t>𝑁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923409" y="3331336"/>
            <a:ext cx="464820" cy="17145"/>
          </a:xfrm>
          <a:custGeom>
            <a:avLst/>
            <a:gdLst/>
            <a:ahLst/>
            <a:cxnLst/>
            <a:rect l="l" t="t" r="r" b="b"/>
            <a:pathLst>
              <a:path w="464820" h="17145">
                <a:moveTo>
                  <a:pt x="464820" y="0"/>
                </a:moveTo>
                <a:lnTo>
                  <a:pt x="0" y="0"/>
                </a:lnTo>
                <a:lnTo>
                  <a:pt x="0" y="16763"/>
                </a:lnTo>
                <a:lnTo>
                  <a:pt x="464820" y="16763"/>
                </a:lnTo>
                <a:lnTo>
                  <a:pt x="464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998720" y="3064586"/>
            <a:ext cx="307975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450" spc="105">
                <a:latin typeface="Cambria Math"/>
                <a:cs typeface="Cambria Math"/>
              </a:rPr>
              <a:t>𝐴</a:t>
            </a:r>
            <a:r>
              <a:rPr dirty="0" baseline="-13888" sz="1800" spc="157">
                <a:latin typeface="Cambria Math"/>
                <a:cs typeface="Cambria Math"/>
              </a:rPr>
              <a:t>𝑛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75988" y="3270884"/>
            <a:ext cx="9429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5">
                <a:latin typeface="Cambria Math"/>
                <a:cs typeface="Cambria Math"/>
              </a:rPr>
              <a:t>𝑛=1</a:t>
            </a:r>
            <a:r>
              <a:rPr dirty="0" sz="1450" spc="-40">
                <a:latin typeface="Cambria Math"/>
                <a:cs typeface="Cambria Math"/>
              </a:rPr>
              <a:t> </a:t>
            </a:r>
            <a:r>
              <a:rPr dirty="0" baseline="-21072" sz="2175" spc="112">
                <a:latin typeface="Cambria Math"/>
                <a:cs typeface="Cambria Math"/>
              </a:rPr>
              <a:t>𝑧−𝑝</a:t>
            </a:r>
            <a:r>
              <a:rPr dirty="0" baseline="-39351" sz="1800" spc="112">
                <a:latin typeface="Cambria Math"/>
                <a:cs typeface="Cambria Math"/>
              </a:rPr>
              <a:t>𝑛</a:t>
            </a:r>
            <a:endParaRPr baseline="-39351" sz="18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57391" y="3266312"/>
            <a:ext cx="1466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4">
                <a:latin typeface="Cambria Math"/>
                <a:cs typeface="Cambria Math"/>
              </a:rPr>
              <a:t>𝑛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76164" y="3145917"/>
            <a:ext cx="325056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885825" algn="l"/>
              </a:tabLst>
            </a:pPr>
            <a:r>
              <a:rPr dirty="0" sz="2000">
                <a:latin typeface="Calibri"/>
                <a:cs typeface="Calibri"/>
              </a:rPr>
              <a:t>,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𝑝	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n</a:t>
            </a:r>
            <a:r>
              <a:rPr dirty="0" sz="2000" spc="-5">
                <a:latin typeface="Calibri"/>
                <a:cs typeface="Calibri"/>
              </a:rPr>
              <a:t>-ésimo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X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41234" y="4189603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20">
                <a:moveTo>
                  <a:pt x="218884" y="0"/>
                </a:moveTo>
                <a:lnTo>
                  <a:pt x="215531" y="9652"/>
                </a:lnTo>
                <a:lnTo>
                  <a:pt x="229167" y="15557"/>
                </a:lnTo>
                <a:lnTo>
                  <a:pt x="240890" y="23749"/>
                </a:lnTo>
                <a:lnTo>
                  <a:pt x="264704" y="61777"/>
                </a:lnTo>
                <a:lnTo>
                  <a:pt x="272580" y="116713"/>
                </a:lnTo>
                <a:lnTo>
                  <a:pt x="271701" y="137550"/>
                </a:lnTo>
                <a:lnTo>
                  <a:pt x="258610" y="188468"/>
                </a:lnTo>
                <a:lnTo>
                  <a:pt x="229304" y="220257"/>
                </a:lnTo>
                <a:lnTo>
                  <a:pt x="215900" y="226187"/>
                </a:lnTo>
                <a:lnTo>
                  <a:pt x="218884" y="235839"/>
                </a:lnTo>
                <a:lnTo>
                  <a:pt x="263954" y="209014"/>
                </a:lnTo>
                <a:lnTo>
                  <a:pt x="289201" y="159607"/>
                </a:lnTo>
                <a:lnTo>
                  <a:pt x="294043" y="117983"/>
                </a:lnTo>
                <a:lnTo>
                  <a:pt x="292828" y="96408"/>
                </a:lnTo>
                <a:lnTo>
                  <a:pt x="283113" y="58118"/>
                </a:lnTo>
                <a:lnTo>
                  <a:pt x="250977" y="15176"/>
                </a:lnTo>
                <a:lnTo>
                  <a:pt x="235992" y="6219"/>
                </a:lnTo>
                <a:lnTo>
                  <a:pt x="218884" y="0"/>
                </a:lnTo>
                <a:close/>
              </a:path>
              <a:path w="294640" h="236220">
                <a:moveTo>
                  <a:pt x="75184" y="0"/>
                </a:moveTo>
                <a:lnTo>
                  <a:pt x="30221" y="26896"/>
                </a:lnTo>
                <a:lnTo>
                  <a:pt x="4864" y="76454"/>
                </a:lnTo>
                <a:lnTo>
                  <a:pt x="0" y="117983"/>
                </a:lnTo>
                <a:lnTo>
                  <a:pt x="1212" y="139628"/>
                </a:lnTo>
                <a:lnTo>
                  <a:pt x="10908" y="177919"/>
                </a:lnTo>
                <a:lnTo>
                  <a:pt x="43030" y="220726"/>
                </a:lnTo>
                <a:lnTo>
                  <a:pt x="75184" y="235839"/>
                </a:lnTo>
                <a:lnTo>
                  <a:pt x="78168" y="226187"/>
                </a:lnTo>
                <a:lnTo>
                  <a:pt x="64735" y="220257"/>
                </a:lnTo>
                <a:lnTo>
                  <a:pt x="53144" y="211994"/>
                </a:lnTo>
                <a:lnTo>
                  <a:pt x="29366" y="173416"/>
                </a:lnTo>
                <a:lnTo>
                  <a:pt x="21501" y="116713"/>
                </a:lnTo>
                <a:lnTo>
                  <a:pt x="22375" y="96639"/>
                </a:lnTo>
                <a:lnTo>
                  <a:pt x="35483" y="46990"/>
                </a:lnTo>
                <a:lnTo>
                  <a:pt x="64944" y="15557"/>
                </a:lnTo>
                <a:lnTo>
                  <a:pt x="78536" y="9652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833736" y="4299077"/>
            <a:ext cx="386080" cy="17145"/>
          </a:xfrm>
          <a:custGeom>
            <a:avLst/>
            <a:gdLst/>
            <a:ahLst/>
            <a:cxnLst/>
            <a:rect l="l" t="t" r="r" b="b"/>
            <a:pathLst>
              <a:path w="386079" h="17145">
                <a:moveTo>
                  <a:pt x="385572" y="0"/>
                </a:moveTo>
                <a:lnTo>
                  <a:pt x="0" y="0"/>
                </a:lnTo>
                <a:lnTo>
                  <a:pt x="0" y="16764"/>
                </a:lnTo>
                <a:lnTo>
                  <a:pt x="385572" y="16764"/>
                </a:lnTo>
                <a:lnTo>
                  <a:pt x="385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9964039" y="4309948"/>
            <a:ext cx="124460" cy="24892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450" spc="155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8386" y="4113352"/>
            <a:ext cx="1127188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  <a:tab pos="1064895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</a:t>
            </a:r>
            <a:r>
              <a:rPr dirty="0" sz="2000" spc="-5">
                <a:latin typeface="Calibri"/>
                <a:cs typeface="Calibri"/>
              </a:rPr>
              <a:t>tiene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ceros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origen,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calcula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descomposición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fracciones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baseline="45977" sz="2175" spc="67">
                <a:latin typeface="Cambria Math"/>
                <a:cs typeface="Cambria Math"/>
              </a:rPr>
              <a:t>𝑋(𝑧)</a:t>
            </a:r>
            <a:r>
              <a:rPr dirty="0" baseline="45977" sz="2175" spc="19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-5">
                <a:latin typeface="Calibri"/>
                <a:cs typeface="Calibri"/>
              </a:rPr>
              <a:t> deshace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2386" y="4437126"/>
            <a:ext cx="54489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cambio</a:t>
            </a:r>
            <a:r>
              <a:rPr dirty="0" sz="2000" spc="-10">
                <a:latin typeface="Calibri"/>
                <a:cs typeface="Calibri"/>
              </a:rPr>
              <a:t> antes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identificar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términos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tablas.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56380" y="5097653"/>
            <a:ext cx="386080" cy="17145"/>
          </a:xfrm>
          <a:custGeom>
            <a:avLst/>
            <a:gdLst/>
            <a:ahLst/>
            <a:cxnLst/>
            <a:rect l="l" t="t" r="r" b="b"/>
            <a:pathLst>
              <a:path w="386079" h="17145">
                <a:moveTo>
                  <a:pt x="385572" y="0"/>
                </a:moveTo>
                <a:lnTo>
                  <a:pt x="0" y="0"/>
                </a:lnTo>
                <a:lnTo>
                  <a:pt x="0" y="16764"/>
                </a:lnTo>
                <a:lnTo>
                  <a:pt x="385572" y="16764"/>
                </a:lnTo>
                <a:lnTo>
                  <a:pt x="385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685794" y="5109209"/>
            <a:ext cx="1238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50">
                <a:latin typeface="Cambria Math"/>
                <a:cs typeface="Cambria Math"/>
              </a:rPr>
              <a:t>𝑧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18661" y="4763261"/>
            <a:ext cx="111506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50" spc="45">
                <a:latin typeface="Cambria Math"/>
                <a:cs typeface="Cambria Math"/>
              </a:rPr>
              <a:t>𝑋(𝑧)</a:t>
            </a:r>
            <a:r>
              <a:rPr dirty="0" sz="1450" spc="200">
                <a:latin typeface="Cambria Math"/>
                <a:cs typeface="Cambria Math"/>
              </a:rPr>
              <a:t> </a:t>
            </a:r>
            <a:r>
              <a:rPr dirty="0" baseline="-33333" sz="3000">
                <a:latin typeface="Cambria Math"/>
                <a:cs typeface="Cambria Math"/>
              </a:rPr>
              <a:t>=</a:t>
            </a:r>
            <a:r>
              <a:rPr dirty="0" baseline="-33333" sz="3000" spc="120">
                <a:latin typeface="Cambria Math"/>
                <a:cs typeface="Cambria Math"/>
              </a:rPr>
              <a:t> </a:t>
            </a:r>
            <a:r>
              <a:rPr dirty="0" baseline="-30555" sz="3000" spc="232">
                <a:latin typeface="Cambria Math"/>
                <a:cs typeface="Cambria Math"/>
              </a:rPr>
              <a:t>σ</a:t>
            </a:r>
            <a:r>
              <a:rPr dirty="0" baseline="-15325" sz="2175" spc="232">
                <a:latin typeface="Cambria Math"/>
                <a:cs typeface="Cambria Math"/>
              </a:rPr>
              <a:t>𝑁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862448" y="5097653"/>
            <a:ext cx="464820" cy="17145"/>
          </a:xfrm>
          <a:custGeom>
            <a:avLst/>
            <a:gdLst/>
            <a:ahLst/>
            <a:cxnLst/>
            <a:rect l="l" t="t" r="r" b="b"/>
            <a:pathLst>
              <a:path w="464820" h="17145">
                <a:moveTo>
                  <a:pt x="464820" y="0"/>
                </a:moveTo>
                <a:lnTo>
                  <a:pt x="0" y="0"/>
                </a:lnTo>
                <a:lnTo>
                  <a:pt x="0" y="16764"/>
                </a:lnTo>
                <a:lnTo>
                  <a:pt x="464820" y="16764"/>
                </a:lnTo>
                <a:lnTo>
                  <a:pt x="464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939284" y="4831841"/>
            <a:ext cx="3073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105">
                <a:latin typeface="Cambria Math"/>
                <a:cs typeface="Cambria Math"/>
              </a:rPr>
              <a:t>𝐴</a:t>
            </a:r>
            <a:r>
              <a:rPr dirty="0" baseline="-13888" sz="1800" spc="157">
                <a:latin typeface="Cambria Math"/>
                <a:cs typeface="Cambria Math"/>
              </a:rPr>
              <a:t>𝑛</a:t>
            </a:r>
            <a:endParaRPr baseline="-13888"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21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416552" y="5037582"/>
            <a:ext cx="94297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450" spc="55">
                <a:latin typeface="Cambria Math"/>
                <a:cs typeface="Cambria Math"/>
              </a:rPr>
              <a:t>𝑛=1</a:t>
            </a:r>
            <a:r>
              <a:rPr dirty="0" sz="1450" spc="-40">
                <a:latin typeface="Cambria Math"/>
                <a:cs typeface="Cambria Math"/>
              </a:rPr>
              <a:t> </a:t>
            </a:r>
            <a:r>
              <a:rPr dirty="0" baseline="-21072" sz="2175" spc="112">
                <a:latin typeface="Cambria Math"/>
                <a:cs typeface="Cambria Math"/>
              </a:rPr>
              <a:t>𝑧−𝑝</a:t>
            </a:r>
            <a:r>
              <a:rPr dirty="0" baseline="-39351" sz="1800" spc="112">
                <a:latin typeface="Cambria Math"/>
                <a:cs typeface="Cambria Math"/>
              </a:rPr>
              <a:t>𝑛</a:t>
            </a:r>
            <a:endParaRPr baseline="-39351" sz="18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97955" y="5033009"/>
            <a:ext cx="14668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204">
                <a:latin typeface="Cambria Math"/>
                <a:cs typeface="Cambria Math"/>
              </a:rPr>
              <a:t>𝑛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16728" y="4912614"/>
            <a:ext cx="32499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85825" algn="l"/>
              </a:tabLst>
            </a:pPr>
            <a:r>
              <a:rPr dirty="0" sz="2000">
                <a:latin typeface="Calibri"/>
                <a:cs typeface="Calibri"/>
              </a:rPr>
              <a:t>,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𝑝	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n</a:t>
            </a:r>
            <a:r>
              <a:rPr dirty="0" sz="2000" spc="-5">
                <a:latin typeface="Calibri"/>
                <a:cs typeface="Calibri"/>
              </a:rPr>
              <a:t>-ésimo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X</a:t>
            </a:r>
            <a:r>
              <a:rPr dirty="0" sz="2000">
                <a:latin typeface="Calibri"/>
                <a:cs typeface="Calibri"/>
              </a:rPr>
              <a:t>(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Descomposición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fracciones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parciales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(I)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2036" y="126872"/>
            <a:ext cx="390080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4789678" y="1750059"/>
            <a:ext cx="52705" cy="224790"/>
          </a:xfrm>
          <a:custGeom>
            <a:avLst/>
            <a:gdLst/>
            <a:ahLst/>
            <a:cxnLst/>
            <a:rect l="l" t="t" r="r" b="b"/>
            <a:pathLst>
              <a:path w="52704" h="224789">
                <a:moveTo>
                  <a:pt x="52451" y="0"/>
                </a:moveTo>
                <a:lnTo>
                  <a:pt x="0" y="0"/>
                </a:lnTo>
                <a:lnTo>
                  <a:pt x="0" y="8890"/>
                </a:lnTo>
                <a:lnTo>
                  <a:pt x="33020" y="8890"/>
                </a:lnTo>
                <a:lnTo>
                  <a:pt x="33020" y="215900"/>
                </a:lnTo>
                <a:lnTo>
                  <a:pt x="0" y="215900"/>
                </a:lnTo>
                <a:lnTo>
                  <a:pt x="0" y="224790"/>
                </a:lnTo>
                <a:lnTo>
                  <a:pt x="52451" y="224790"/>
                </a:lnTo>
                <a:lnTo>
                  <a:pt x="52451" y="215900"/>
                </a:lnTo>
                <a:lnTo>
                  <a:pt x="52451" y="8890"/>
                </a:lnTo>
                <a:lnTo>
                  <a:pt x="5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383534" y="1749170"/>
            <a:ext cx="897890" cy="226060"/>
          </a:xfrm>
          <a:custGeom>
            <a:avLst/>
            <a:gdLst/>
            <a:ahLst/>
            <a:cxnLst/>
            <a:rect l="l" t="t" r="r" b="b"/>
            <a:pathLst>
              <a:path w="897889" h="226060">
                <a:moveTo>
                  <a:pt x="52451" y="889"/>
                </a:moveTo>
                <a:lnTo>
                  <a:pt x="0" y="889"/>
                </a:lnTo>
                <a:lnTo>
                  <a:pt x="0" y="9779"/>
                </a:lnTo>
                <a:lnTo>
                  <a:pt x="0" y="216789"/>
                </a:lnTo>
                <a:lnTo>
                  <a:pt x="0" y="225679"/>
                </a:lnTo>
                <a:lnTo>
                  <a:pt x="52451" y="225679"/>
                </a:lnTo>
                <a:lnTo>
                  <a:pt x="52451" y="216789"/>
                </a:lnTo>
                <a:lnTo>
                  <a:pt x="19431" y="216789"/>
                </a:lnTo>
                <a:lnTo>
                  <a:pt x="19431" y="9779"/>
                </a:lnTo>
                <a:lnTo>
                  <a:pt x="52451" y="9779"/>
                </a:lnTo>
                <a:lnTo>
                  <a:pt x="52451" y="889"/>
                </a:lnTo>
                <a:close/>
              </a:path>
              <a:path w="897889" h="226060">
                <a:moveTo>
                  <a:pt x="152400" y="9144"/>
                </a:moveTo>
                <a:lnTo>
                  <a:pt x="149225" y="0"/>
                </a:lnTo>
                <a:lnTo>
                  <a:pt x="133070" y="5867"/>
                </a:lnTo>
                <a:lnTo>
                  <a:pt x="118910" y="14325"/>
                </a:lnTo>
                <a:lnTo>
                  <a:pt x="88493" y="54940"/>
                </a:lnTo>
                <a:lnTo>
                  <a:pt x="78105" y="111633"/>
                </a:lnTo>
                <a:lnTo>
                  <a:pt x="79248" y="132118"/>
                </a:lnTo>
                <a:lnTo>
                  <a:pt x="96520" y="184150"/>
                </a:lnTo>
                <a:lnTo>
                  <a:pt x="132994" y="217284"/>
                </a:lnTo>
                <a:lnTo>
                  <a:pt x="149225" y="223139"/>
                </a:lnTo>
                <a:lnTo>
                  <a:pt x="152146" y="213995"/>
                </a:lnTo>
                <a:lnTo>
                  <a:pt x="139395" y="208407"/>
                </a:lnTo>
                <a:lnTo>
                  <a:pt x="128422" y="200583"/>
                </a:lnTo>
                <a:lnTo>
                  <a:pt x="105918" y="164071"/>
                </a:lnTo>
                <a:lnTo>
                  <a:pt x="98425" y="110490"/>
                </a:lnTo>
                <a:lnTo>
                  <a:pt x="99250" y="91440"/>
                </a:lnTo>
                <a:lnTo>
                  <a:pt x="111760" y="44450"/>
                </a:lnTo>
                <a:lnTo>
                  <a:pt x="139560" y="14719"/>
                </a:lnTo>
                <a:lnTo>
                  <a:pt x="152400" y="9144"/>
                </a:lnTo>
                <a:close/>
              </a:path>
              <a:path w="897889" h="226060">
                <a:moveTo>
                  <a:pt x="897763" y="111633"/>
                </a:moveTo>
                <a:lnTo>
                  <a:pt x="893165" y="72288"/>
                </a:lnTo>
                <a:lnTo>
                  <a:pt x="869124" y="25400"/>
                </a:lnTo>
                <a:lnTo>
                  <a:pt x="826643" y="0"/>
                </a:lnTo>
                <a:lnTo>
                  <a:pt x="823468" y="9144"/>
                </a:lnTo>
                <a:lnTo>
                  <a:pt x="836371" y="14719"/>
                </a:lnTo>
                <a:lnTo>
                  <a:pt x="847471" y="22466"/>
                </a:lnTo>
                <a:lnTo>
                  <a:pt x="869988" y="58432"/>
                </a:lnTo>
                <a:lnTo>
                  <a:pt x="877443" y="110490"/>
                </a:lnTo>
                <a:lnTo>
                  <a:pt x="876604" y="130162"/>
                </a:lnTo>
                <a:lnTo>
                  <a:pt x="864235" y="178308"/>
                </a:lnTo>
                <a:lnTo>
                  <a:pt x="836510" y="208407"/>
                </a:lnTo>
                <a:lnTo>
                  <a:pt x="823849" y="213995"/>
                </a:lnTo>
                <a:lnTo>
                  <a:pt x="826643" y="223139"/>
                </a:lnTo>
                <a:lnTo>
                  <a:pt x="869200" y="197802"/>
                </a:lnTo>
                <a:lnTo>
                  <a:pt x="893165" y="151041"/>
                </a:lnTo>
                <a:lnTo>
                  <a:pt x="896607" y="132118"/>
                </a:lnTo>
                <a:lnTo>
                  <a:pt x="897763" y="111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354951" y="1558289"/>
            <a:ext cx="905510" cy="608330"/>
          </a:xfrm>
          <a:custGeom>
            <a:avLst/>
            <a:gdLst/>
            <a:ahLst/>
            <a:cxnLst/>
            <a:rect l="l" t="t" r="r" b="b"/>
            <a:pathLst>
              <a:path w="905509" h="608330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0" y="596900"/>
                </a:lnTo>
                <a:lnTo>
                  <a:pt x="0" y="608330"/>
                </a:lnTo>
                <a:lnTo>
                  <a:pt x="60452" y="608330"/>
                </a:lnTo>
                <a:lnTo>
                  <a:pt x="60452" y="596900"/>
                </a:lnTo>
                <a:lnTo>
                  <a:pt x="22860" y="596900"/>
                </a:lnTo>
                <a:lnTo>
                  <a:pt x="22860" y="1143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  <a:path w="905509" h="608330">
                <a:moveTo>
                  <a:pt x="161671" y="200025"/>
                </a:moveTo>
                <a:lnTo>
                  <a:pt x="158496" y="190881"/>
                </a:lnTo>
                <a:lnTo>
                  <a:pt x="142341" y="196748"/>
                </a:lnTo>
                <a:lnTo>
                  <a:pt x="128181" y="205206"/>
                </a:lnTo>
                <a:lnTo>
                  <a:pt x="97764" y="245821"/>
                </a:lnTo>
                <a:lnTo>
                  <a:pt x="87376" y="302514"/>
                </a:lnTo>
                <a:lnTo>
                  <a:pt x="88519" y="322999"/>
                </a:lnTo>
                <a:lnTo>
                  <a:pt x="105791" y="375031"/>
                </a:lnTo>
                <a:lnTo>
                  <a:pt x="142265" y="408165"/>
                </a:lnTo>
                <a:lnTo>
                  <a:pt x="158496" y="414020"/>
                </a:lnTo>
                <a:lnTo>
                  <a:pt x="161417" y="404876"/>
                </a:lnTo>
                <a:lnTo>
                  <a:pt x="148666" y="399288"/>
                </a:lnTo>
                <a:lnTo>
                  <a:pt x="137693" y="391464"/>
                </a:lnTo>
                <a:lnTo>
                  <a:pt x="115189" y="354952"/>
                </a:lnTo>
                <a:lnTo>
                  <a:pt x="107696" y="301371"/>
                </a:lnTo>
                <a:lnTo>
                  <a:pt x="108521" y="282321"/>
                </a:lnTo>
                <a:lnTo>
                  <a:pt x="121031" y="235331"/>
                </a:lnTo>
                <a:lnTo>
                  <a:pt x="148831" y="205600"/>
                </a:lnTo>
                <a:lnTo>
                  <a:pt x="161671" y="200025"/>
                </a:lnTo>
                <a:close/>
              </a:path>
              <a:path w="905509" h="608330">
                <a:moveTo>
                  <a:pt x="905510" y="302514"/>
                </a:moveTo>
                <a:lnTo>
                  <a:pt x="900912" y="263169"/>
                </a:lnTo>
                <a:lnTo>
                  <a:pt x="876871" y="216281"/>
                </a:lnTo>
                <a:lnTo>
                  <a:pt x="834390" y="190881"/>
                </a:lnTo>
                <a:lnTo>
                  <a:pt x="831215" y="200025"/>
                </a:lnTo>
                <a:lnTo>
                  <a:pt x="844118" y="205600"/>
                </a:lnTo>
                <a:lnTo>
                  <a:pt x="855205" y="213347"/>
                </a:lnTo>
                <a:lnTo>
                  <a:pt x="877735" y="249313"/>
                </a:lnTo>
                <a:lnTo>
                  <a:pt x="885190" y="301371"/>
                </a:lnTo>
                <a:lnTo>
                  <a:pt x="884351" y="321043"/>
                </a:lnTo>
                <a:lnTo>
                  <a:pt x="871982" y="369189"/>
                </a:lnTo>
                <a:lnTo>
                  <a:pt x="844257" y="399288"/>
                </a:lnTo>
                <a:lnTo>
                  <a:pt x="831596" y="404876"/>
                </a:lnTo>
                <a:lnTo>
                  <a:pt x="834390" y="414020"/>
                </a:lnTo>
                <a:lnTo>
                  <a:pt x="876947" y="388683"/>
                </a:lnTo>
                <a:lnTo>
                  <a:pt x="900912" y="341922"/>
                </a:lnTo>
                <a:lnTo>
                  <a:pt x="904354" y="322999"/>
                </a:lnTo>
                <a:lnTo>
                  <a:pt x="905510" y="302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321929" y="1558289"/>
            <a:ext cx="549275" cy="608330"/>
          </a:xfrm>
          <a:custGeom>
            <a:avLst/>
            <a:gdLst/>
            <a:ahLst/>
            <a:cxnLst/>
            <a:rect l="l" t="t" r="r" b="b"/>
            <a:pathLst>
              <a:path w="549275" h="608330">
                <a:moveTo>
                  <a:pt x="481571" y="295275"/>
                </a:moveTo>
                <a:lnTo>
                  <a:pt x="0" y="295275"/>
                </a:lnTo>
                <a:lnTo>
                  <a:pt x="0" y="310515"/>
                </a:lnTo>
                <a:lnTo>
                  <a:pt x="481571" y="310515"/>
                </a:lnTo>
                <a:lnTo>
                  <a:pt x="481571" y="295275"/>
                </a:lnTo>
                <a:close/>
              </a:path>
              <a:path w="549275" h="608330">
                <a:moveTo>
                  <a:pt x="548767" y="0"/>
                </a:moveTo>
                <a:lnTo>
                  <a:pt x="488315" y="0"/>
                </a:lnTo>
                <a:lnTo>
                  <a:pt x="488315" y="11430"/>
                </a:lnTo>
                <a:lnTo>
                  <a:pt x="525907" y="11430"/>
                </a:lnTo>
                <a:lnTo>
                  <a:pt x="525907" y="596900"/>
                </a:lnTo>
                <a:lnTo>
                  <a:pt x="488315" y="596900"/>
                </a:lnTo>
                <a:lnTo>
                  <a:pt x="488315" y="608330"/>
                </a:lnTo>
                <a:lnTo>
                  <a:pt x="548767" y="608330"/>
                </a:lnTo>
                <a:lnTo>
                  <a:pt x="548767" y="596900"/>
                </a:lnTo>
                <a:lnTo>
                  <a:pt x="548767" y="11430"/>
                </a:lnTo>
                <a:lnTo>
                  <a:pt x="5487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310118" y="1493900"/>
            <a:ext cx="508634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40">
                <a:latin typeface="Cambria Math"/>
                <a:cs typeface="Cambria Math"/>
              </a:rPr>
              <a:t>𝑋</a:t>
            </a:r>
            <a:r>
              <a:rPr dirty="0" sz="1900">
                <a:latin typeface="Cambria Math"/>
                <a:cs typeface="Cambria Math"/>
              </a:rPr>
              <a:t>(</a:t>
            </a:r>
            <a:r>
              <a:rPr dirty="0" sz="1900" spc="25">
                <a:latin typeface="Cambria Math"/>
                <a:cs typeface="Cambria Math"/>
              </a:rPr>
              <a:t>𝑧</a:t>
            </a:r>
            <a:r>
              <a:rPr dirty="0" sz="1900" spc="-5">
                <a:latin typeface="Cambria Math"/>
                <a:cs typeface="Cambria Math"/>
              </a:rPr>
              <a:t>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89950" y="1838324"/>
            <a:ext cx="1422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1170" y="2016632"/>
            <a:ext cx="5080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75">
                <a:latin typeface="Cambria Math"/>
                <a:cs typeface="Cambria Math"/>
              </a:rPr>
              <a:t>𝑧=𝑝</a:t>
            </a:r>
            <a:r>
              <a:rPr dirty="0" baseline="-14492" sz="1725" spc="112">
                <a:latin typeface="Cambria Math"/>
                <a:cs typeface="Cambria Math"/>
              </a:rPr>
              <a:t>𝑛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3786" y="2739389"/>
            <a:ext cx="31267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900" spc="-5">
                <a:latin typeface="Calibri"/>
                <a:cs typeface="Calibri"/>
              </a:rPr>
              <a:t>En</a:t>
            </a:r>
            <a:r>
              <a:rPr dirty="0" sz="1900" spc="-15">
                <a:latin typeface="Calibri"/>
                <a:cs typeface="Calibri"/>
              </a:rPr>
              <a:t> </a:t>
            </a:r>
            <a:r>
              <a:rPr dirty="0" sz="1900">
                <a:latin typeface="Calibri"/>
                <a:cs typeface="Calibri"/>
              </a:rPr>
              <a:t>el</a:t>
            </a:r>
            <a:r>
              <a:rPr dirty="0" sz="1900" spc="-10">
                <a:latin typeface="Calibri"/>
                <a:cs typeface="Calibri"/>
              </a:rPr>
              <a:t> caso</a:t>
            </a:r>
            <a:r>
              <a:rPr dirty="0" sz="1900" spc="-4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-10">
                <a:latin typeface="Calibri"/>
                <a:cs typeface="Calibri"/>
              </a:rPr>
              <a:t> polos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múltiples:</a:t>
            </a:r>
            <a:endParaRPr sz="19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47236" y="2915792"/>
            <a:ext cx="661670" cy="15240"/>
          </a:xfrm>
          <a:custGeom>
            <a:avLst/>
            <a:gdLst/>
            <a:ahLst/>
            <a:cxnLst/>
            <a:rect l="l" t="t" r="r" b="b"/>
            <a:pathLst>
              <a:path w="661670" h="15239">
                <a:moveTo>
                  <a:pt x="661415" y="0"/>
                </a:moveTo>
                <a:lnTo>
                  <a:pt x="0" y="0"/>
                </a:lnTo>
                <a:lnTo>
                  <a:pt x="0" y="15239"/>
                </a:lnTo>
                <a:lnTo>
                  <a:pt x="661415" y="15239"/>
                </a:lnTo>
                <a:lnTo>
                  <a:pt x="661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741165" y="2663189"/>
            <a:ext cx="2667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30">
                <a:latin typeface="Cambria Math"/>
                <a:cs typeface="Cambria Math"/>
              </a:rPr>
              <a:t>𝐵</a:t>
            </a:r>
            <a:r>
              <a:rPr dirty="0" baseline="-14492" sz="1725" spc="44">
                <a:latin typeface="Cambria Math"/>
                <a:cs typeface="Cambria Math"/>
              </a:rPr>
              <a:t>𝑟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62603" y="2981070"/>
            <a:ext cx="540385" cy="162560"/>
          </a:xfrm>
          <a:custGeom>
            <a:avLst/>
            <a:gdLst/>
            <a:ahLst/>
            <a:cxnLst/>
            <a:rect l="l" t="t" r="r" b="b"/>
            <a:pathLst>
              <a:path w="540385" h="162560">
                <a:moveTo>
                  <a:pt x="488442" y="0"/>
                </a:moveTo>
                <a:lnTo>
                  <a:pt x="486156" y="6603"/>
                </a:lnTo>
                <a:lnTo>
                  <a:pt x="495585" y="10703"/>
                </a:lnTo>
                <a:lnTo>
                  <a:pt x="503682" y="16351"/>
                </a:lnTo>
                <a:lnTo>
                  <a:pt x="523017" y="53911"/>
                </a:lnTo>
                <a:lnTo>
                  <a:pt x="525399" y="80390"/>
                </a:lnTo>
                <a:lnTo>
                  <a:pt x="524803" y="94700"/>
                </a:lnTo>
                <a:lnTo>
                  <a:pt x="510395" y="138701"/>
                </a:lnTo>
                <a:lnTo>
                  <a:pt x="486410" y="155828"/>
                </a:lnTo>
                <a:lnTo>
                  <a:pt x="488442" y="162432"/>
                </a:lnTo>
                <a:lnTo>
                  <a:pt x="526923" y="133984"/>
                </a:lnTo>
                <a:lnTo>
                  <a:pt x="539424" y="96158"/>
                </a:lnTo>
                <a:lnTo>
                  <a:pt x="540258" y="81279"/>
                </a:lnTo>
                <a:lnTo>
                  <a:pt x="539424" y="66399"/>
                </a:lnTo>
                <a:lnTo>
                  <a:pt x="526923" y="28448"/>
                </a:lnTo>
                <a:lnTo>
                  <a:pt x="500258" y="4284"/>
                </a:lnTo>
                <a:lnTo>
                  <a:pt x="488442" y="0"/>
                </a:lnTo>
                <a:close/>
              </a:path>
              <a:path w="540385" h="162560">
                <a:moveTo>
                  <a:pt x="51816" y="0"/>
                </a:moveTo>
                <a:lnTo>
                  <a:pt x="13335" y="28448"/>
                </a:lnTo>
                <a:lnTo>
                  <a:pt x="833" y="66399"/>
                </a:lnTo>
                <a:lnTo>
                  <a:pt x="0" y="81279"/>
                </a:lnTo>
                <a:lnTo>
                  <a:pt x="833" y="96158"/>
                </a:lnTo>
                <a:lnTo>
                  <a:pt x="13335" y="133984"/>
                </a:lnTo>
                <a:lnTo>
                  <a:pt x="51816" y="162432"/>
                </a:lnTo>
                <a:lnTo>
                  <a:pt x="53848" y="155828"/>
                </a:lnTo>
                <a:lnTo>
                  <a:pt x="44582" y="151707"/>
                </a:lnTo>
                <a:lnTo>
                  <a:pt x="36591" y="146002"/>
                </a:lnTo>
                <a:lnTo>
                  <a:pt x="17176" y="107711"/>
                </a:lnTo>
                <a:lnTo>
                  <a:pt x="14732" y="80390"/>
                </a:lnTo>
                <a:lnTo>
                  <a:pt x="15347" y="66532"/>
                </a:lnTo>
                <a:lnTo>
                  <a:pt x="29884" y="23570"/>
                </a:lnTo>
                <a:lnTo>
                  <a:pt x="54101" y="6603"/>
                </a:lnTo>
                <a:lnTo>
                  <a:pt x="51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582670" y="2925318"/>
            <a:ext cx="65722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5">
                <a:latin typeface="Cambria Math"/>
                <a:cs typeface="Cambria Math"/>
              </a:rPr>
              <a:t>𝑧−𝑝</a:t>
            </a:r>
            <a:r>
              <a:rPr dirty="0" baseline="-14492" sz="1725" spc="82">
                <a:latin typeface="Cambria Math"/>
                <a:cs typeface="Cambria Math"/>
              </a:rPr>
              <a:t>1</a:t>
            </a:r>
            <a:r>
              <a:rPr dirty="0" baseline="-14492" sz="1725" spc="480">
                <a:latin typeface="Cambria Math"/>
                <a:cs typeface="Cambria Math"/>
              </a:rPr>
              <a:t> </a:t>
            </a:r>
            <a:r>
              <a:rPr dirty="0" baseline="19323" sz="1725" spc="150">
                <a:latin typeface="Cambria Math"/>
                <a:cs typeface="Cambria Math"/>
              </a:rPr>
              <a:t>𝑟</a:t>
            </a:r>
            <a:endParaRPr baseline="19323" sz="1725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49928" y="2739389"/>
            <a:ext cx="2057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+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496689" y="2915792"/>
            <a:ext cx="855344" cy="15240"/>
          </a:xfrm>
          <a:custGeom>
            <a:avLst/>
            <a:gdLst/>
            <a:ahLst/>
            <a:cxnLst/>
            <a:rect l="l" t="t" r="r" b="b"/>
            <a:pathLst>
              <a:path w="855345" h="15239">
                <a:moveTo>
                  <a:pt x="854963" y="0"/>
                </a:moveTo>
                <a:lnTo>
                  <a:pt x="0" y="0"/>
                </a:lnTo>
                <a:lnTo>
                  <a:pt x="0" y="15239"/>
                </a:lnTo>
                <a:lnTo>
                  <a:pt x="854963" y="15239"/>
                </a:lnTo>
                <a:lnTo>
                  <a:pt x="8549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4690871" y="2698242"/>
            <a:ext cx="461009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12345" sz="2025" spc="30">
                <a:latin typeface="Cambria Math"/>
                <a:cs typeface="Cambria Math"/>
              </a:rPr>
              <a:t>𝐵</a:t>
            </a:r>
            <a:r>
              <a:rPr dirty="0" sz="1150" spc="20">
                <a:latin typeface="Cambria Math"/>
                <a:cs typeface="Cambria Math"/>
              </a:rPr>
              <a:t>𝑟−1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12055" y="2981070"/>
            <a:ext cx="540385" cy="162560"/>
          </a:xfrm>
          <a:custGeom>
            <a:avLst/>
            <a:gdLst/>
            <a:ahLst/>
            <a:cxnLst/>
            <a:rect l="l" t="t" r="r" b="b"/>
            <a:pathLst>
              <a:path w="540385" h="162560">
                <a:moveTo>
                  <a:pt x="488442" y="0"/>
                </a:moveTo>
                <a:lnTo>
                  <a:pt x="486156" y="6603"/>
                </a:lnTo>
                <a:lnTo>
                  <a:pt x="495585" y="10703"/>
                </a:lnTo>
                <a:lnTo>
                  <a:pt x="503682" y="16351"/>
                </a:lnTo>
                <a:lnTo>
                  <a:pt x="523017" y="53911"/>
                </a:lnTo>
                <a:lnTo>
                  <a:pt x="525399" y="80390"/>
                </a:lnTo>
                <a:lnTo>
                  <a:pt x="524803" y="94700"/>
                </a:lnTo>
                <a:lnTo>
                  <a:pt x="510395" y="138701"/>
                </a:lnTo>
                <a:lnTo>
                  <a:pt x="486410" y="155828"/>
                </a:lnTo>
                <a:lnTo>
                  <a:pt x="488442" y="162432"/>
                </a:lnTo>
                <a:lnTo>
                  <a:pt x="526923" y="133984"/>
                </a:lnTo>
                <a:lnTo>
                  <a:pt x="539424" y="96158"/>
                </a:lnTo>
                <a:lnTo>
                  <a:pt x="540258" y="81279"/>
                </a:lnTo>
                <a:lnTo>
                  <a:pt x="539424" y="66399"/>
                </a:lnTo>
                <a:lnTo>
                  <a:pt x="526923" y="28448"/>
                </a:lnTo>
                <a:lnTo>
                  <a:pt x="500258" y="4284"/>
                </a:lnTo>
                <a:lnTo>
                  <a:pt x="488442" y="0"/>
                </a:lnTo>
                <a:close/>
              </a:path>
              <a:path w="540385" h="162560">
                <a:moveTo>
                  <a:pt x="51816" y="0"/>
                </a:moveTo>
                <a:lnTo>
                  <a:pt x="13335" y="28448"/>
                </a:lnTo>
                <a:lnTo>
                  <a:pt x="833" y="66399"/>
                </a:lnTo>
                <a:lnTo>
                  <a:pt x="0" y="81279"/>
                </a:lnTo>
                <a:lnTo>
                  <a:pt x="833" y="96158"/>
                </a:lnTo>
                <a:lnTo>
                  <a:pt x="13335" y="133984"/>
                </a:lnTo>
                <a:lnTo>
                  <a:pt x="51816" y="162432"/>
                </a:lnTo>
                <a:lnTo>
                  <a:pt x="53848" y="155828"/>
                </a:lnTo>
                <a:lnTo>
                  <a:pt x="44582" y="151707"/>
                </a:lnTo>
                <a:lnTo>
                  <a:pt x="36591" y="146002"/>
                </a:lnTo>
                <a:lnTo>
                  <a:pt x="17176" y="107711"/>
                </a:lnTo>
                <a:lnTo>
                  <a:pt x="14732" y="80390"/>
                </a:lnTo>
                <a:lnTo>
                  <a:pt x="15347" y="66532"/>
                </a:lnTo>
                <a:lnTo>
                  <a:pt x="29884" y="23570"/>
                </a:lnTo>
                <a:lnTo>
                  <a:pt x="54102" y="6603"/>
                </a:lnTo>
                <a:lnTo>
                  <a:pt x="51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532376" y="2871977"/>
            <a:ext cx="85153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-16460" sz="2025" spc="82">
                <a:latin typeface="Cambria Math"/>
                <a:cs typeface="Cambria Math"/>
              </a:rPr>
              <a:t>𝑧−𝑝</a:t>
            </a:r>
            <a:r>
              <a:rPr dirty="0" baseline="-33816" sz="1725" spc="82">
                <a:latin typeface="Cambria Math"/>
                <a:cs typeface="Cambria Math"/>
              </a:rPr>
              <a:t>1</a:t>
            </a:r>
            <a:r>
              <a:rPr dirty="0" baseline="-33816" sz="1725" spc="487">
                <a:latin typeface="Cambria Math"/>
                <a:cs typeface="Cambria Math"/>
              </a:rPr>
              <a:t> </a:t>
            </a:r>
            <a:r>
              <a:rPr dirty="0" sz="1150" spc="40">
                <a:latin typeface="Cambria Math"/>
                <a:cs typeface="Cambria Math"/>
              </a:rPr>
              <a:t>𝑟−1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92928" y="2739389"/>
            <a:ext cx="68580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+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⋯</a:t>
            </a:r>
            <a:r>
              <a:rPr dirty="0" sz="1900" spc="-114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+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119748" y="2915792"/>
            <a:ext cx="425450" cy="15240"/>
          </a:xfrm>
          <a:custGeom>
            <a:avLst/>
            <a:gdLst/>
            <a:ahLst/>
            <a:cxnLst/>
            <a:rect l="l" t="t" r="r" b="b"/>
            <a:pathLst>
              <a:path w="425450" h="15239">
                <a:moveTo>
                  <a:pt x="425196" y="0"/>
                </a:moveTo>
                <a:lnTo>
                  <a:pt x="0" y="0"/>
                </a:lnTo>
                <a:lnTo>
                  <a:pt x="0" y="15239"/>
                </a:lnTo>
                <a:lnTo>
                  <a:pt x="425196" y="15239"/>
                </a:lnTo>
                <a:lnTo>
                  <a:pt x="42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195314" y="2663189"/>
            <a:ext cx="27051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>
                <a:latin typeface="Cambria Math"/>
                <a:cs typeface="Cambria Math"/>
              </a:rPr>
              <a:t>𝐵</a:t>
            </a:r>
            <a:r>
              <a:rPr dirty="0" baseline="-14492" sz="1725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082284" y="2925318"/>
            <a:ext cx="4953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5">
                <a:latin typeface="Cambria Math"/>
                <a:cs typeface="Cambria Math"/>
              </a:rPr>
              <a:t>𝑧−𝑝</a:t>
            </a:r>
            <a:r>
              <a:rPr dirty="0" baseline="-14492" sz="1725" spc="82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897885" y="3741877"/>
            <a:ext cx="11874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85">
                <a:latin typeface="Cambria Math"/>
                <a:cs typeface="Cambria Math"/>
              </a:rPr>
              <a:t>𝑟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856734" y="3700779"/>
            <a:ext cx="52705" cy="224790"/>
          </a:xfrm>
          <a:custGeom>
            <a:avLst/>
            <a:gdLst/>
            <a:ahLst/>
            <a:cxnLst/>
            <a:rect l="l" t="t" r="r" b="b"/>
            <a:pathLst>
              <a:path w="52704" h="224789">
                <a:moveTo>
                  <a:pt x="52451" y="0"/>
                </a:moveTo>
                <a:lnTo>
                  <a:pt x="0" y="0"/>
                </a:lnTo>
                <a:lnTo>
                  <a:pt x="0" y="8890"/>
                </a:lnTo>
                <a:lnTo>
                  <a:pt x="33020" y="8890"/>
                </a:lnTo>
                <a:lnTo>
                  <a:pt x="33020" y="215900"/>
                </a:lnTo>
                <a:lnTo>
                  <a:pt x="0" y="215900"/>
                </a:lnTo>
                <a:lnTo>
                  <a:pt x="0" y="224790"/>
                </a:lnTo>
                <a:lnTo>
                  <a:pt x="52451" y="224790"/>
                </a:lnTo>
                <a:lnTo>
                  <a:pt x="52451" y="215900"/>
                </a:lnTo>
                <a:lnTo>
                  <a:pt x="52451" y="8890"/>
                </a:lnTo>
                <a:lnTo>
                  <a:pt x="5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362198" y="3699890"/>
            <a:ext cx="878205" cy="226060"/>
          </a:xfrm>
          <a:custGeom>
            <a:avLst/>
            <a:gdLst/>
            <a:ahLst/>
            <a:cxnLst/>
            <a:rect l="l" t="t" r="r" b="b"/>
            <a:pathLst>
              <a:path w="878204" h="226060">
                <a:moveTo>
                  <a:pt x="52451" y="889"/>
                </a:moveTo>
                <a:lnTo>
                  <a:pt x="0" y="889"/>
                </a:lnTo>
                <a:lnTo>
                  <a:pt x="0" y="9779"/>
                </a:lnTo>
                <a:lnTo>
                  <a:pt x="0" y="216789"/>
                </a:lnTo>
                <a:lnTo>
                  <a:pt x="0" y="225679"/>
                </a:lnTo>
                <a:lnTo>
                  <a:pt x="52451" y="225679"/>
                </a:lnTo>
                <a:lnTo>
                  <a:pt x="52451" y="216789"/>
                </a:lnTo>
                <a:lnTo>
                  <a:pt x="19431" y="216789"/>
                </a:lnTo>
                <a:lnTo>
                  <a:pt x="19431" y="9779"/>
                </a:lnTo>
                <a:lnTo>
                  <a:pt x="52451" y="9779"/>
                </a:lnTo>
                <a:lnTo>
                  <a:pt x="52451" y="889"/>
                </a:lnTo>
                <a:close/>
              </a:path>
              <a:path w="878204" h="226060">
                <a:moveTo>
                  <a:pt x="152400" y="9144"/>
                </a:moveTo>
                <a:lnTo>
                  <a:pt x="149225" y="0"/>
                </a:lnTo>
                <a:lnTo>
                  <a:pt x="133070" y="5867"/>
                </a:lnTo>
                <a:lnTo>
                  <a:pt x="118910" y="14325"/>
                </a:lnTo>
                <a:lnTo>
                  <a:pt x="88493" y="54940"/>
                </a:lnTo>
                <a:lnTo>
                  <a:pt x="78105" y="111633"/>
                </a:lnTo>
                <a:lnTo>
                  <a:pt x="79248" y="132118"/>
                </a:lnTo>
                <a:lnTo>
                  <a:pt x="96520" y="184150"/>
                </a:lnTo>
                <a:lnTo>
                  <a:pt x="132994" y="217284"/>
                </a:lnTo>
                <a:lnTo>
                  <a:pt x="149225" y="223139"/>
                </a:lnTo>
                <a:lnTo>
                  <a:pt x="152146" y="213995"/>
                </a:lnTo>
                <a:lnTo>
                  <a:pt x="139395" y="208407"/>
                </a:lnTo>
                <a:lnTo>
                  <a:pt x="128422" y="200583"/>
                </a:lnTo>
                <a:lnTo>
                  <a:pt x="105918" y="164071"/>
                </a:lnTo>
                <a:lnTo>
                  <a:pt x="98425" y="110490"/>
                </a:lnTo>
                <a:lnTo>
                  <a:pt x="99250" y="91440"/>
                </a:lnTo>
                <a:lnTo>
                  <a:pt x="111760" y="44450"/>
                </a:lnTo>
                <a:lnTo>
                  <a:pt x="139560" y="14719"/>
                </a:lnTo>
                <a:lnTo>
                  <a:pt x="152400" y="9144"/>
                </a:lnTo>
                <a:close/>
              </a:path>
              <a:path w="878204" h="226060">
                <a:moveTo>
                  <a:pt x="877951" y="111633"/>
                </a:moveTo>
                <a:lnTo>
                  <a:pt x="873353" y="72288"/>
                </a:lnTo>
                <a:lnTo>
                  <a:pt x="849312" y="25400"/>
                </a:lnTo>
                <a:lnTo>
                  <a:pt x="806831" y="0"/>
                </a:lnTo>
                <a:lnTo>
                  <a:pt x="803656" y="9144"/>
                </a:lnTo>
                <a:lnTo>
                  <a:pt x="816559" y="14719"/>
                </a:lnTo>
                <a:lnTo>
                  <a:pt x="827659" y="22466"/>
                </a:lnTo>
                <a:lnTo>
                  <a:pt x="850176" y="58432"/>
                </a:lnTo>
                <a:lnTo>
                  <a:pt x="857631" y="110490"/>
                </a:lnTo>
                <a:lnTo>
                  <a:pt x="856792" y="130162"/>
                </a:lnTo>
                <a:lnTo>
                  <a:pt x="844423" y="178308"/>
                </a:lnTo>
                <a:lnTo>
                  <a:pt x="816698" y="208407"/>
                </a:lnTo>
                <a:lnTo>
                  <a:pt x="804037" y="213995"/>
                </a:lnTo>
                <a:lnTo>
                  <a:pt x="806831" y="223139"/>
                </a:lnTo>
                <a:lnTo>
                  <a:pt x="849388" y="197802"/>
                </a:lnTo>
                <a:lnTo>
                  <a:pt x="873353" y="151041"/>
                </a:lnTo>
                <a:lnTo>
                  <a:pt x="876795" y="132118"/>
                </a:lnTo>
                <a:lnTo>
                  <a:pt x="877951" y="111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2760726" y="3627577"/>
            <a:ext cx="131508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26390" algn="l"/>
                <a:tab pos="758825" algn="l"/>
              </a:tabLst>
            </a:pPr>
            <a:r>
              <a:rPr dirty="0" sz="1900" spc="-5">
                <a:latin typeface="Cambria Math"/>
                <a:cs typeface="Cambria Math"/>
              </a:rPr>
              <a:t>𝐵	=	𝑧</a:t>
            </a:r>
            <a:r>
              <a:rPr dirty="0" sz="1900" spc="-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3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𝑝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36567" y="3741877"/>
            <a:ext cx="1270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50">
                <a:latin typeface="Cambria Math"/>
                <a:cs typeface="Cambria Math"/>
              </a:rPr>
              <a:t>1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24528" y="3627577"/>
            <a:ext cx="66548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28806" sz="2025" spc="75">
                <a:latin typeface="Cambria Math"/>
                <a:cs typeface="Cambria Math"/>
              </a:rPr>
              <a:t>𝑟</a:t>
            </a:r>
            <a:r>
              <a:rPr dirty="0" sz="1900" spc="50">
                <a:latin typeface="Cambria Math"/>
                <a:cs typeface="Cambria Math"/>
              </a:rPr>
              <a:t>𝑋(𝑧)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99659" y="3741877"/>
            <a:ext cx="49339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5">
                <a:latin typeface="Cambria Math"/>
                <a:cs typeface="Cambria Math"/>
              </a:rPr>
              <a:t>𝑧=𝑝</a:t>
            </a:r>
            <a:r>
              <a:rPr dirty="0" baseline="-14492" sz="1725" spc="82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807454" y="3741877"/>
            <a:ext cx="11874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185">
                <a:latin typeface="Cambria Math"/>
                <a:cs typeface="Cambria Math"/>
              </a:rPr>
              <a:t>𝑟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269607" y="3509009"/>
            <a:ext cx="887730" cy="608330"/>
          </a:xfrm>
          <a:custGeom>
            <a:avLst/>
            <a:gdLst/>
            <a:ahLst/>
            <a:cxnLst/>
            <a:rect l="l" t="t" r="r" b="b"/>
            <a:pathLst>
              <a:path w="887729" h="608329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0" y="596900"/>
                </a:lnTo>
                <a:lnTo>
                  <a:pt x="0" y="608330"/>
                </a:lnTo>
                <a:lnTo>
                  <a:pt x="60452" y="608330"/>
                </a:lnTo>
                <a:lnTo>
                  <a:pt x="60452" y="596900"/>
                </a:lnTo>
                <a:lnTo>
                  <a:pt x="22860" y="596900"/>
                </a:lnTo>
                <a:lnTo>
                  <a:pt x="22860" y="1143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  <a:path w="887729" h="608329">
                <a:moveTo>
                  <a:pt x="161671" y="200025"/>
                </a:moveTo>
                <a:lnTo>
                  <a:pt x="158496" y="190881"/>
                </a:lnTo>
                <a:lnTo>
                  <a:pt x="142341" y="196748"/>
                </a:lnTo>
                <a:lnTo>
                  <a:pt x="128181" y="205206"/>
                </a:lnTo>
                <a:lnTo>
                  <a:pt x="97764" y="245821"/>
                </a:lnTo>
                <a:lnTo>
                  <a:pt x="87376" y="302514"/>
                </a:lnTo>
                <a:lnTo>
                  <a:pt x="88519" y="322999"/>
                </a:lnTo>
                <a:lnTo>
                  <a:pt x="105791" y="375031"/>
                </a:lnTo>
                <a:lnTo>
                  <a:pt x="142265" y="408165"/>
                </a:lnTo>
                <a:lnTo>
                  <a:pt x="158496" y="414020"/>
                </a:lnTo>
                <a:lnTo>
                  <a:pt x="161417" y="404876"/>
                </a:lnTo>
                <a:lnTo>
                  <a:pt x="148666" y="399288"/>
                </a:lnTo>
                <a:lnTo>
                  <a:pt x="137693" y="391464"/>
                </a:lnTo>
                <a:lnTo>
                  <a:pt x="115189" y="354952"/>
                </a:lnTo>
                <a:lnTo>
                  <a:pt x="107696" y="301371"/>
                </a:lnTo>
                <a:lnTo>
                  <a:pt x="108521" y="282321"/>
                </a:lnTo>
                <a:lnTo>
                  <a:pt x="121031" y="235331"/>
                </a:lnTo>
                <a:lnTo>
                  <a:pt x="148831" y="205600"/>
                </a:lnTo>
                <a:lnTo>
                  <a:pt x="161671" y="200025"/>
                </a:lnTo>
                <a:close/>
              </a:path>
              <a:path w="887729" h="608329">
                <a:moveTo>
                  <a:pt x="887222" y="302514"/>
                </a:moveTo>
                <a:lnTo>
                  <a:pt x="882624" y="263169"/>
                </a:lnTo>
                <a:lnTo>
                  <a:pt x="858583" y="216281"/>
                </a:lnTo>
                <a:lnTo>
                  <a:pt x="816102" y="190881"/>
                </a:lnTo>
                <a:lnTo>
                  <a:pt x="812927" y="200025"/>
                </a:lnTo>
                <a:lnTo>
                  <a:pt x="825830" y="205600"/>
                </a:lnTo>
                <a:lnTo>
                  <a:pt x="836930" y="213347"/>
                </a:lnTo>
                <a:lnTo>
                  <a:pt x="859447" y="249313"/>
                </a:lnTo>
                <a:lnTo>
                  <a:pt x="866902" y="301371"/>
                </a:lnTo>
                <a:lnTo>
                  <a:pt x="866063" y="321043"/>
                </a:lnTo>
                <a:lnTo>
                  <a:pt x="853694" y="369189"/>
                </a:lnTo>
                <a:lnTo>
                  <a:pt x="825969" y="399288"/>
                </a:lnTo>
                <a:lnTo>
                  <a:pt x="813308" y="404876"/>
                </a:lnTo>
                <a:lnTo>
                  <a:pt x="816102" y="414020"/>
                </a:lnTo>
                <a:lnTo>
                  <a:pt x="858659" y="388683"/>
                </a:lnTo>
                <a:lnTo>
                  <a:pt x="882624" y="341922"/>
                </a:lnTo>
                <a:lnTo>
                  <a:pt x="886066" y="322999"/>
                </a:lnTo>
                <a:lnTo>
                  <a:pt x="887222" y="302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8326501" y="3509009"/>
            <a:ext cx="549275" cy="608330"/>
          </a:xfrm>
          <a:custGeom>
            <a:avLst/>
            <a:gdLst/>
            <a:ahLst/>
            <a:cxnLst/>
            <a:rect l="l" t="t" r="r" b="b"/>
            <a:pathLst>
              <a:path w="549275" h="608329">
                <a:moveTo>
                  <a:pt x="481584" y="295275"/>
                </a:moveTo>
                <a:lnTo>
                  <a:pt x="0" y="295275"/>
                </a:lnTo>
                <a:lnTo>
                  <a:pt x="0" y="310515"/>
                </a:lnTo>
                <a:lnTo>
                  <a:pt x="481584" y="310515"/>
                </a:lnTo>
                <a:lnTo>
                  <a:pt x="481584" y="295275"/>
                </a:lnTo>
                <a:close/>
              </a:path>
              <a:path w="549275" h="608329">
                <a:moveTo>
                  <a:pt x="548767" y="0"/>
                </a:moveTo>
                <a:lnTo>
                  <a:pt x="488315" y="0"/>
                </a:lnTo>
                <a:lnTo>
                  <a:pt x="488315" y="11430"/>
                </a:lnTo>
                <a:lnTo>
                  <a:pt x="525907" y="11430"/>
                </a:lnTo>
                <a:lnTo>
                  <a:pt x="525907" y="596900"/>
                </a:lnTo>
                <a:lnTo>
                  <a:pt x="488315" y="596900"/>
                </a:lnTo>
                <a:lnTo>
                  <a:pt x="488315" y="608330"/>
                </a:lnTo>
                <a:lnTo>
                  <a:pt x="548767" y="608330"/>
                </a:lnTo>
                <a:lnTo>
                  <a:pt x="548767" y="596900"/>
                </a:lnTo>
                <a:lnTo>
                  <a:pt x="548767" y="11430"/>
                </a:lnTo>
                <a:lnTo>
                  <a:pt x="5487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6670293" y="3627577"/>
            <a:ext cx="132143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24485" algn="l"/>
                <a:tab pos="766445" algn="l"/>
              </a:tabLst>
            </a:pPr>
            <a:r>
              <a:rPr dirty="0" sz="1900" spc="-5">
                <a:latin typeface="Cambria Math"/>
                <a:cs typeface="Cambria Math"/>
              </a:rPr>
              <a:t>𝐵	=	𝑧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4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𝑝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951978" y="3741877"/>
            <a:ext cx="12700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350" spc="50">
                <a:latin typeface="Cambria Math"/>
                <a:cs typeface="Cambria Math"/>
              </a:rPr>
              <a:t>1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141461" y="3445002"/>
            <a:ext cx="70739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30864" sz="2025" spc="127">
                <a:latin typeface="Cambria Math"/>
                <a:cs typeface="Cambria Math"/>
              </a:rPr>
              <a:t>𝑟 </a:t>
            </a:r>
            <a:r>
              <a:rPr dirty="0" sz="1900" spc="15">
                <a:latin typeface="Cambria Math"/>
                <a:cs typeface="Cambria Math"/>
              </a:rPr>
              <a:t>𝑋(𝑧)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494903" y="3789679"/>
            <a:ext cx="1422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8865743" y="3967988"/>
            <a:ext cx="49149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0">
                <a:latin typeface="Cambria Math"/>
                <a:cs typeface="Cambria Math"/>
              </a:rPr>
              <a:t>𝑧=𝑝</a:t>
            </a:r>
            <a:r>
              <a:rPr dirty="0" baseline="-14492" sz="1725" spc="75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929129" y="4728464"/>
            <a:ext cx="79756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11695" sz="2850" spc="75">
                <a:latin typeface="Cambria Math"/>
                <a:cs typeface="Cambria Math"/>
              </a:rPr>
              <a:t>𝐵</a:t>
            </a:r>
            <a:r>
              <a:rPr dirty="0" sz="1350" spc="50">
                <a:latin typeface="Cambria Math"/>
                <a:cs typeface="Cambria Math"/>
              </a:rPr>
              <a:t>𝑟−𝑗</a:t>
            </a:r>
            <a:r>
              <a:rPr dirty="0" sz="1350" spc="295">
                <a:latin typeface="Cambria Math"/>
                <a:cs typeface="Cambria Math"/>
              </a:rPr>
              <a:t> </a:t>
            </a:r>
            <a:r>
              <a:rPr dirty="0" baseline="11695" sz="2850" spc="-7">
                <a:latin typeface="Cambria Math"/>
                <a:cs typeface="Cambria Math"/>
              </a:rPr>
              <a:t>=</a:t>
            </a:r>
            <a:endParaRPr baseline="11695" sz="285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56281" y="4855857"/>
            <a:ext cx="565785" cy="15240"/>
          </a:xfrm>
          <a:custGeom>
            <a:avLst/>
            <a:gdLst/>
            <a:ahLst/>
            <a:cxnLst/>
            <a:rect l="l" t="t" r="r" b="b"/>
            <a:pathLst>
              <a:path w="565785" h="15239">
                <a:moveTo>
                  <a:pt x="160020" y="0"/>
                </a:moveTo>
                <a:lnTo>
                  <a:pt x="0" y="0"/>
                </a:lnTo>
                <a:lnTo>
                  <a:pt x="0" y="15227"/>
                </a:lnTo>
                <a:lnTo>
                  <a:pt x="160020" y="15227"/>
                </a:lnTo>
                <a:lnTo>
                  <a:pt x="160020" y="0"/>
                </a:lnTo>
                <a:close/>
              </a:path>
              <a:path w="565785" h="15239">
                <a:moveTo>
                  <a:pt x="565404" y="0"/>
                </a:moveTo>
                <a:lnTo>
                  <a:pt x="199644" y="0"/>
                </a:lnTo>
                <a:lnTo>
                  <a:pt x="199644" y="15227"/>
                </a:lnTo>
                <a:lnTo>
                  <a:pt x="565404" y="15227"/>
                </a:lnTo>
                <a:lnTo>
                  <a:pt x="5654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2730754" y="4496815"/>
            <a:ext cx="55181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1</a:t>
            </a:r>
            <a:r>
              <a:rPr dirty="0" sz="1900" spc="400">
                <a:latin typeface="Cambria Math"/>
                <a:cs typeface="Cambria Math"/>
              </a:rPr>
              <a:t> </a:t>
            </a:r>
            <a:r>
              <a:rPr dirty="0" sz="1900" spc="125">
                <a:latin typeface="Cambria Math"/>
                <a:cs typeface="Cambria Math"/>
              </a:rPr>
              <a:t>𝜕</a:t>
            </a:r>
            <a:r>
              <a:rPr dirty="0" baseline="28806" sz="2025" spc="187">
                <a:latin typeface="Cambria Math"/>
                <a:cs typeface="Cambria Math"/>
              </a:rPr>
              <a:t>𝑗</a:t>
            </a:r>
            <a:endParaRPr baseline="28806" sz="2025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718561" y="4842459"/>
            <a:ext cx="6248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30">
                <a:latin typeface="Cambria Math"/>
                <a:cs typeface="Cambria Math"/>
              </a:rPr>
              <a:t>𝑗</a:t>
            </a:r>
            <a:r>
              <a:rPr dirty="0" sz="1900" spc="-5">
                <a:latin typeface="Cambria Math"/>
                <a:cs typeface="Cambria Math"/>
              </a:rPr>
              <a:t>!</a:t>
            </a:r>
            <a:r>
              <a:rPr dirty="0" sz="1900" spc="-110">
                <a:latin typeface="Cambria Math"/>
                <a:cs typeface="Cambria Math"/>
              </a:rPr>
              <a:t> </a:t>
            </a:r>
            <a:r>
              <a:rPr dirty="0" sz="1900" spc="40">
                <a:latin typeface="Cambria Math"/>
                <a:cs typeface="Cambria Math"/>
              </a:rPr>
              <a:t>𝜕</a:t>
            </a:r>
            <a:r>
              <a:rPr dirty="0" sz="1900" spc="70">
                <a:latin typeface="Cambria Math"/>
                <a:cs typeface="Cambria Math"/>
              </a:rPr>
              <a:t>𝑧</a:t>
            </a:r>
            <a:r>
              <a:rPr dirty="0" baseline="22633" sz="2025" spc="675">
                <a:latin typeface="Cambria Math"/>
                <a:cs typeface="Cambria Math"/>
              </a:rPr>
              <a:t>𝑗</a:t>
            </a:r>
            <a:endParaRPr baseline="22633" sz="2025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884166" y="4752339"/>
            <a:ext cx="52705" cy="224790"/>
          </a:xfrm>
          <a:custGeom>
            <a:avLst/>
            <a:gdLst/>
            <a:ahLst/>
            <a:cxnLst/>
            <a:rect l="l" t="t" r="r" b="b"/>
            <a:pathLst>
              <a:path w="52704" h="224789">
                <a:moveTo>
                  <a:pt x="52451" y="0"/>
                </a:moveTo>
                <a:lnTo>
                  <a:pt x="0" y="0"/>
                </a:lnTo>
                <a:lnTo>
                  <a:pt x="0" y="8890"/>
                </a:lnTo>
                <a:lnTo>
                  <a:pt x="33020" y="8890"/>
                </a:lnTo>
                <a:lnTo>
                  <a:pt x="33020" y="215900"/>
                </a:lnTo>
                <a:lnTo>
                  <a:pt x="0" y="215900"/>
                </a:lnTo>
                <a:lnTo>
                  <a:pt x="0" y="224790"/>
                </a:lnTo>
                <a:lnTo>
                  <a:pt x="52451" y="224790"/>
                </a:lnTo>
                <a:lnTo>
                  <a:pt x="52451" y="215900"/>
                </a:lnTo>
                <a:lnTo>
                  <a:pt x="52451" y="8890"/>
                </a:lnTo>
                <a:lnTo>
                  <a:pt x="5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88105" y="4751451"/>
            <a:ext cx="878205" cy="226060"/>
          </a:xfrm>
          <a:custGeom>
            <a:avLst/>
            <a:gdLst/>
            <a:ahLst/>
            <a:cxnLst/>
            <a:rect l="l" t="t" r="r" b="b"/>
            <a:pathLst>
              <a:path w="878204" h="226060">
                <a:moveTo>
                  <a:pt x="52451" y="889"/>
                </a:moveTo>
                <a:lnTo>
                  <a:pt x="0" y="889"/>
                </a:lnTo>
                <a:lnTo>
                  <a:pt x="0" y="9779"/>
                </a:lnTo>
                <a:lnTo>
                  <a:pt x="0" y="216789"/>
                </a:lnTo>
                <a:lnTo>
                  <a:pt x="0" y="225679"/>
                </a:lnTo>
                <a:lnTo>
                  <a:pt x="52451" y="225679"/>
                </a:lnTo>
                <a:lnTo>
                  <a:pt x="52451" y="216789"/>
                </a:lnTo>
                <a:lnTo>
                  <a:pt x="19431" y="216789"/>
                </a:lnTo>
                <a:lnTo>
                  <a:pt x="19431" y="9779"/>
                </a:lnTo>
                <a:lnTo>
                  <a:pt x="52451" y="9779"/>
                </a:lnTo>
                <a:lnTo>
                  <a:pt x="52451" y="889"/>
                </a:lnTo>
                <a:close/>
              </a:path>
              <a:path w="878204" h="226060">
                <a:moveTo>
                  <a:pt x="152400" y="9144"/>
                </a:moveTo>
                <a:lnTo>
                  <a:pt x="149225" y="0"/>
                </a:lnTo>
                <a:lnTo>
                  <a:pt x="133070" y="5867"/>
                </a:lnTo>
                <a:lnTo>
                  <a:pt x="118910" y="14325"/>
                </a:lnTo>
                <a:lnTo>
                  <a:pt x="88493" y="54940"/>
                </a:lnTo>
                <a:lnTo>
                  <a:pt x="78105" y="111633"/>
                </a:lnTo>
                <a:lnTo>
                  <a:pt x="79248" y="132118"/>
                </a:lnTo>
                <a:lnTo>
                  <a:pt x="96520" y="184150"/>
                </a:lnTo>
                <a:lnTo>
                  <a:pt x="132994" y="217284"/>
                </a:lnTo>
                <a:lnTo>
                  <a:pt x="149225" y="223139"/>
                </a:lnTo>
                <a:lnTo>
                  <a:pt x="152146" y="213995"/>
                </a:lnTo>
                <a:lnTo>
                  <a:pt x="139395" y="208407"/>
                </a:lnTo>
                <a:lnTo>
                  <a:pt x="128422" y="200583"/>
                </a:lnTo>
                <a:lnTo>
                  <a:pt x="105918" y="164071"/>
                </a:lnTo>
                <a:lnTo>
                  <a:pt x="98425" y="110490"/>
                </a:lnTo>
                <a:lnTo>
                  <a:pt x="99250" y="91440"/>
                </a:lnTo>
                <a:lnTo>
                  <a:pt x="111760" y="44450"/>
                </a:lnTo>
                <a:lnTo>
                  <a:pt x="139560" y="14719"/>
                </a:lnTo>
                <a:lnTo>
                  <a:pt x="152400" y="9144"/>
                </a:lnTo>
                <a:close/>
              </a:path>
              <a:path w="878204" h="226060">
                <a:moveTo>
                  <a:pt x="877951" y="111633"/>
                </a:moveTo>
                <a:lnTo>
                  <a:pt x="873353" y="72288"/>
                </a:lnTo>
                <a:lnTo>
                  <a:pt x="849312" y="25400"/>
                </a:lnTo>
                <a:lnTo>
                  <a:pt x="806831" y="0"/>
                </a:lnTo>
                <a:lnTo>
                  <a:pt x="803656" y="9144"/>
                </a:lnTo>
                <a:lnTo>
                  <a:pt x="816559" y="14719"/>
                </a:lnTo>
                <a:lnTo>
                  <a:pt x="827659" y="22466"/>
                </a:lnTo>
                <a:lnTo>
                  <a:pt x="850176" y="58432"/>
                </a:lnTo>
                <a:lnTo>
                  <a:pt x="857631" y="110490"/>
                </a:lnTo>
                <a:lnTo>
                  <a:pt x="856792" y="130162"/>
                </a:lnTo>
                <a:lnTo>
                  <a:pt x="844423" y="178308"/>
                </a:lnTo>
                <a:lnTo>
                  <a:pt x="816698" y="208407"/>
                </a:lnTo>
                <a:lnTo>
                  <a:pt x="804037" y="213995"/>
                </a:lnTo>
                <a:lnTo>
                  <a:pt x="806831" y="223139"/>
                </a:lnTo>
                <a:lnTo>
                  <a:pt x="849388" y="197802"/>
                </a:lnTo>
                <a:lnTo>
                  <a:pt x="873353" y="151041"/>
                </a:lnTo>
                <a:lnTo>
                  <a:pt x="876795" y="132118"/>
                </a:lnTo>
                <a:lnTo>
                  <a:pt x="877951" y="111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3507994" y="4679696"/>
            <a:ext cx="70675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 −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35">
                <a:latin typeface="Cambria Math"/>
                <a:cs typeface="Cambria Math"/>
              </a:rPr>
              <a:t>𝑝</a:t>
            </a:r>
            <a:r>
              <a:rPr dirty="0" baseline="-16460" sz="2025" spc="-52">
                <a:latin typeface="Cambria Math"/>
                <a:cs typeface="Cambria Math"/>
              </a:rPr>
              <a:t>1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250435" y="4679696"/>
            <a:ext cx="108775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28806" sz="2025" spc="82">
                <a:latin typeface="Cambria Math"/>
                <a:cs typeface="Cambria Math"/>
              </a:rPr>
              <a:t>𝑟</a:t>
            </a:r>
            <a:r>
              <a:rPr dirty="0" sz="1900" spc="55">
                <a:latin typeface="Cambria Math"/>
                <a:cs typeface="Cambria Math"/>
              </a:rPr>
              <a:t>𝑋(𝑧)</a:t>
            </a:r>
            <a:r>
              <a:rPr dirty="0" sz="1900" spc="185">
                <a:latin typeface="Cambria Math"/>
                <a:cs typeface="Cambria Math"/>
              </a:rPr>
              <a:t> </a:t>
            </a:r>
            <a:r>
              <a:rPr dirty="0" baseline="-16460" sz="2025" spc="104">
                <a:latin typeface="Cambria Math"/>
                <a:cs typeface="Cambria Math"/>
              </a:rPr>
              <a:t>𝑧=𝑝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281676" y="4859527"/>
            <a:ext cx="111760" cy="1993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150" spc="40">
                <a:latin typeface="Cambria Math"/>
                <a:cs typeface="Cambria Math"/>
              </a:rPr>
              <a:t>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618985" y="4728464"/>
            <a:ext cx="79756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11695" sz="2850" spc="75">
                <a:latin typeface="Cambria Math"/>
                <a:cs typeface="Cambria Math"/>
              </a:rPr>
              <a:t>𝐵</a:t>
            </a:r>
            <a:r>
              <a:rPr dirty="0" sz="1350" spc="50">
                <a:latin typeface="Cambria Math"/>
                <a:cs typeface="Cambria Math"/>
              </a:rPr>
              <a:t>𝑟−𝑗</a:t>
            </a:r>
            <a:r>
              <a:rPr dirty="0" sz="1350" spc="295">
                <a:latin typeface="Cambria Math"/>
                <a:cs typeface="Cambria Math"/>
              </a:rPr>
              <a:t> </a:t>
            </a:r>
            <a:r>
              <a:rPr dirty="0" baseline="11695" sz="2850" spc="-7">
                <a:latin typeface="Cambria Math"/>
                <a:cs typeface="Cambria Math"/>
              </a:rPr>
              <a:t>=</a:t>
            </a:r>
            <a:endParaRPr baseline="11695" sz="2850">
              <a:latin typeface="Cambria Math"/>
              <a:cs typeface="Cambria Math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444105" y="4855857"/>
            <a:ext cx="567055" cy="15240"/>
          </a:xfrm>
          <a:custGeom>
            <a:avLst/>
            <a:gdLst/>
            <a:ahLst/>
            <a:cxnLst/>
            <a:rect l="l" t="t" r="r" b="b"/>
            <a:pathLst>
              <a:path w="567054" h="15239">
                <a:moveTo>
                  <a:pt x="160020" y="0"/>
                </a:moveTo>
                <a:lnTo>
                  <a:pt x="0" y="0"/>
                </a:lnTo>
                <a:lnTo>
                  <a:pt x="0" y="15227"/>
                </a:lnTo>
                <a:lnTo>
                  <a:pt x="160020" y="15227"/>
                </a:lnTo>
                <a:lnTo>
                  <a:pt x="160020" y="0"/>
                </a:lnTo>
                <a:close/>
              </a:path>
              <a:path w="567054" h="15239">
                <a:moveTo>
                  <a:pt x="566928" y="0"/>
                </a:moveTo>
                <a:lnTo>
                  <a:pt x="201168" y="0"/>
                </a:lnTo>
                <a:lnTo>
                  <a:pt x="201168" y="15227"/>
                </a:lnTo>
                <a:lnTo>
                  <a:pt x="566928" y="15227"/>
                </a:lnTo>
                <a:lnTo>
                  <a:pt x="5669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7419085" y="4496815"/>
            <a:ext cx="55372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1</a:t>
            </a:r>
            <a:r>
              <a:rPr dirty="0" sz="1900" spc="415">
                <a:latin typeface="Cambria Math"/>
                <a:cs typeface="Cambria Math"/>
              </a:rPr>
              <a:t> </a:t>
            </a:r>
            <a:r>
              <a:rPr dirty="0" sz="1900" spc="125">
                <a:latin typeface="Cambria Math"/>
                <a:cs typeface="Cambria Math"/>
              </a:rPr>
              <a:t>𝜕</a:t>
            </a:r>
            <a:r>
              <a:rPr dirty="0" baseline="28806" sz="2025" spc="187">
                <a:latin typeface="Cambria Math"/>
                <a:cs typeface="Cambria Math"/>
              </a:rPr>
              <a:t>𝑗</a:t>
            </a:r>
            <a:endParaRPr baseline="28806" sz="2025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406893" y="4842459"/>
            <a:ext cx="62674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30">
                <a:latin typeface="Cambria Math"/>
                <a:cs typeface="Cambria Math"/>
              </a:rPr>
              <a:t>𝑗</a:t>
            </a:r>
            <a:r>
              <a:rPr dirty="0" sz="1900" spc="-5">
                <a:latin typeface="Cambria Math"/>
                <a:cs typeface="Cambria Math"/>
              </a:rPr>
              <a:t>!</a:t>
            </a:r>
            <a:r>
              <a:rPr dirty="0" sz="1900" spc="-100">
                <a:latin typeface="Cambria Math"/>
                <a:cs typeface="Cambria Math"/>
              </a:rPr>
              <a:t> </a:t>
            </a:r>
            <a:r>
              <a:rPr dirty="0" sz="1900" spc="40">
                <a:latin typeface="Cambria Math"/>
                <a:cs typeface="Cambria Math"/>
              </a:rPr>
              <a:t>𝜕</a:t>
            </a:r>
            <a:r>
              <a:rPr dirty="0" sz="1900" spc="70">
                <a:latin typeface="Cambria Math"/>
                <a:cs typeface="Cambria Math"/>
              </a:rPr>
              <a:t>𝑧</a:t>
            </a:r>
            <a:r>
              <a:rPr dirty="0" baseline="22633" sz="2025" spc="675">
                <a:latin typeface="Cambria Math"/>
                <a:cs typeface="Cambria Math"/>
              </a:rPr>
              <a:t>𝑗</a:t>
            </a:r>
            <a:endParaRPr baseline="22633" sz="2025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9621012" y="4560570"/>
            <a:ext cx="60960" cy="608330"/>
          </a:xfrm>
          <a:custGeom>
            <a:avLst/>
            <a:gdLst/>
            <a:ahLst/>
            <a:cxnLst/>
            <a:rect l="l" t="t" r="r" b="b"/>
            <a:pathLst>
              <a:path w="60959" h="608329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37592" y="11430"/>
                </a:lnTo>
                <a:lnTo>
                  <a:pt x="37592" y="596900"/>
                </a:lnTo>
                <a:lnTo>
                  <a:pt x="0" y="596900"/>
                </a:lnTo>
                <a:lnTo>
                  <a:pt x="0" y="608330"/>
                </a:lnTo>
                <a:lnTo>
                  <a:pt x="60452" y="608330"/>
                </a:lnTo>
                <a:lnTo>
                  <a:pt x="60452" y="59690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8077327" y="4560570"/>
            <a:ext cx="885825" cy="608330"/>
          </a:xfrm>
          <a:custGeom>
            <a:avLst/>
            <a:gdLst/>
            <a:ahLst/>
            <a:cxnLst/>
            <a:rect l="l" t="t" r="r" b="b"/>
            <a:pathLst>
              <a:path w="885825" h="608329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0" y="596900"/>
                </a:lnTo>
                <a:lnTo>
                  <a:pt x="0" y="608330"/>
                </a:lnTo>
                <a:lnTo>
                  <a:pt x="60452" y="608330"/>
                </a:lnTo>
                <a:lnTo>
                  <a:pt x="60452" y="596900"/>
                </a:lnTo>
                <a:lnTo>
                  <a:pt x="22860" y="596900"/>
                </a:lnTo>
                <a:lnTo>
                  <a:pt x="22860" y="1143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  <a:path w="885825" h="608329">
                <a:moveTo>
                  <a:pt x="161671" y="200025"/>
                </a:moveTo>
                <a:lnTo>
                  <a:pt x="158496" y="190881"/>
                </a:lnTo>
                <a:lnTo>
                  <a:pt x="142341" y="196748"/>
                </a:lnTo>
                <a:lnTo>
                  <a:pt x="128181" y="205206"/>
                </a:lnTo>
                <a:lnTo>
                  <a:pt x="97764" y="245821"/>
                </a:lnTo>
                <a:lnTo>
                  <a:pt x="87376" y="302514"/>
                </a:lnTo>
                <a:lnTo>
                  <a:pt x="88519" y="322999"/>
                </a:lnTo>
                <a:lnTo>
                  <a:pt x="105791" y="375031"/>
                </a:lnTo>
                <a:lnTo>
                  <a:pt x="142265" y="408165"/>
                </a:lnTo>
                <a:lnTo>
                  <a:pt x="158496" y="414020"/>
                </a:lnTo>
                <a:lnTo>
                  <a:pt x="161417" y="404876"/>
                </a:lnTo>
                <a:lnTo>
                  <a:pt x="148666" y="399288"/>
                </a:lnTo>
                <a:lnTo>
                  <a:pt x="137693" y="391464"/>
                </a:lnTo>
                <a:lnTo>
                  <a:pt x="115189" y="354952"/>
                </a:lnTo>
                <a:lnTo>
                  <a:pt x="107696" y="301371"/>
                </a:lnTo>
                <a:lnTo>
                  <a:pt x="108521" y="282321"/>
                </a:lnTo>
                <a:lnTo>
                  <a:pt x="121031" y="235331"/>
                </a:lnTo>
                <a:lnTo>
                  <a:pt x="148831" y="205600"/>
                </a:lnTo>
                <a:lnTo>
                  <a:pt x="161671" y="200025"/>
                </a:lnTo>
                <a:close/>
              </a:path>
              <a:path w="885825" h="608329">
                <a:moveTo>
                  <a:pt x="885698" y="302514"/>
                </a:moveTo>
                <a:lnTo>
                  <a:pt x="881100" y="263169"/>
                </a:lnTo>
                <a:lnTo>
                  <a:pt x="857059" y="216281"/>
                </a:lnTo>
                <a:lnTo>
                  <a:pt x="814578" y="190881"/>
                </a:lnTo>
                <a:lnTo>
                  <a:pt x="811403" y="200025"/>
                </a:lnTo>
                <a:lnTo>
                  <a:pt x="824306" y="205600"/>
                </a:lnTo>
                <a:lnTo>
                  <a:pt x="835406" y="213347"/>
                </a:lnTo>
                <a:lnTo>
                  <a:pt x="857923" y="249313"/>
                </a:lnTo>
                <a:lnTo>
                  <a:pt x="865378" y="301371"/>
                </a:lnTo>
                <a:lnTo>
                  <a:pt x="864539" y="321043"/>
                </a:lnTo>
                <a:lnTo>
                  <a:pt x="852170" y="369189"/>
                </a:lnTo>
                <a:lnTo>
                  <a:pt x="824445" y="399288"/>
                </a:lnTo>
                <a:lnTo>
                  <a:pt x="811784" y="404876"/>
                </a:lnTo>
                <a:lnTo>
                  <a:pt x="814578" y="414020"/>
                </a:lnTo>
                <a:lnTo>
                  <a:pt x="857135" y="388683"/>
                </a:lnTo>
                <a:lnTo>
                  <a:pt x="881100" y="341922"/>
                </a:lnTo>
                <a:lnTo>
                  <a:pt x="884542" y="322999"/>
                </a:lnTo>
                <a:lnTo>
                  <a:pt x="885698" y="302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8206993" y="4679696"/>
            <a:ext cx="70548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35">
                <a:latin typeface="Cambria Math"/>
                <a:cs typeface="Cambria Math"/>
              </a:rPr>
              <a:t>𝑝</a:t>
            </a:r>
            <a:r>
              <a:rPr dirty="0" baseline="-16460" sz="2025" spc="-52">
                <a:latin typeface="Cambria Math"/>
                <a:cs typeface="Cambria Math"/>
              </a:rPr>
              <a:t>1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122791" y="4496815"/>
            <a:ext cx="50673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40">
                <a:latin typeface="Cambria Math"/>
                <a:cs typeface="Cambria Math"/>
              </a:rPr>
              <a:t>𝑋</a:t>
            </a:r>
            <a:r>
              <a:rPr dirty="0" sz="1900">
                <a:latin typeface="Cambria Math"/>
                <a:cs typeface="Cambria Math"/>
              </a:rPr>
              <a:t>(</a:t>
            </a:r>
            <a:r>
              <a:rPr dirty="0" sz="1900" spc="10">
                <a:latin typeface="Cambria Math"/>
                <a:cs typeface="Cambria Math"/>
              </a:rPr>
              <a:t>𝑧</a:t>
            </a:r>
            <a:r>
              <a:rPr dirty="0" sz="1900" spc="-5">
                <a:latin typeface="Cambria Math"/>
                <a:cs typeface="Cambria Math"/>
              </a:rPr>
              <a:t>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973439" y="4656835"/>
            <a:ext cx="695960" cy="49910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1520"/>
              </a:lnSpc>
              <a:spcBef>
                <a:spcPts val="130"/>
              </a:spcBef>
              <a:tabLst>
                <a:tab pos="682625" algn="l"/>
              </a:tabLst>
            </a:pPr>
            <a:r>
              <a:rPr dirty="0" sz="1350" spc="85">
                <a:latin typeface="Cambria Math"/>
                <a:cs typeface="Cambria Math"/>
              </a:rPr>
              <a:t>𝑟</a:t>
            </a:r>
            <a:r>
              <a:rPr dirty="0" sz="1350" spc="135">
                <a:latin typeface="Cambria Math"/>
                <a:cs typeface="Cambria Math"/>
              </a:rPr>
              <a:t> </a:t>
            </a:r>
            <a:r>
              <a:rPr dirty="0" u="heavy" sz="1350" spc="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sz="13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350">
              <a:latin typeface="Times New Roman"/>
              <a:cs typeface="Times New Roman"/>
            </a:endParaRPr>
          </a:p>
          <a:p>
            <a:pPr algn="ctr" marL="104139">
              <a:lnSpc>
                <a:spcPts val="2180"/>
              </a:lnSpc>
            </a:pPr>
            <a:r>
              <a:rPr dirty="0" sz="1900" spc="-5">
                <a:latin typeface="Cambria Math"/>
                <a:cs typeface="Cambria Math"/>
              </a:rPr>
              <a:t>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671939" y="5019802"/>
            <a:ext cx="493395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5">
                <a:latin typeface="Cambria Math"/>
                <a:cs typeface="Cambria Math"/>
              </a:rPr>
              <a:t>𝑧=𝑝</a:t>
            </a:r>
            <a:r>
              <a:rPr dirty="0" baseline="-14492" sz="1725" spc="82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229258" y="5720892"/>
            <a:ext cx="57785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45">
                <a:latin typeface="Cambria Math"/>
                <a:cs typeface="Cambria Math"/>
              </a:rPr>
              <a:t>𝐵</a:t>
            </a:r>
            <a:r>
              <a:rPr dirty="0" baseline="-16460" sz="2025" spc="-67">
                <a:latin typeface="Cambria Math"/>
                <a:cs typeface="Cambria Math"/>
              </a:rPr>
              <a:t>1</a:t>
            </a:r>
            <a:r>
              <a:rPr dirty="0" baseline="-16460" sz="2025" spc="382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837309" y="5896749"/>
            <a:ext cx="1457325" cy="280670"/>
          </a:xfrm>
          <a:custGeom>
            <a:avLst/>
            <a:gdLst/>
            <a:ahLst/>
            <a:cxnLst/>
            <a:rect l="l" t="t" r="r" b="b"/>
            <a:pathLst>
              <a:path w="1457325" h="280670">
                <a:moveTo>
                  <a:pt x="95377" y="66230"/>
                </a:moveTo>
                <a:lnTo>
                  <a:pt x="92202" y="57175"/>
                </a:lnTo>
                <a:lnTo>
                  <a:pt x="76047" y="63030"/>
                </a:lnTo>
                <a:lnTo>
                  <a:pt x="61887" y="71488"/>
                </a:lnTo>
                <a:lnTo>
                  <a:pt x="31470" y="112077"/>
                </a:lnTo>
                <a:lnTo>
                  <a:pt x="21082" y="168757"/>
                </a:lnTo>
                <a:lnTo>
                  <a:pt x="22225" y="189255"/>
                </a:lnTo>
                <a:lnTo>
                  <a:pt x="39497" y="241236"/>
                </a:lnTo>
                <a:lnTo>
                  <a:pt x="75971" y="274383"/>
                </a:lnTo>
                <a:lnTo>
                  <a:pt x="92202" y="280212"/>
                </a:lnTo>
                <a:lnTo>
                  <a:pt x="95123" y="271170"/>
                </a:lnTo>
                <a:lnTo>
                  <a:pt x="82372" y="265544"/>
                </a:lnTo>
                <a:lnTo>
                  <a:pt x="71399" y="257708"/>
                </a:lnTo>
                <a:lnTo>
                  <a:pt x="48895" y="221183"/>
                </a:lnTo>
                <a:lnTo>
                  <a:pt x="41402" y="167576"/>
                </a:lnTo>
                <a:lnTo>
                  <a:pt x="42227" y="148551"/>
                </a:lnTo>
                <a:lnTo>
                  <a:pt x="54737" y="101561"/>
                </a:lnTo>
                <a:lnTo>
                  <a:pt x="82537" y="71843"/>
                </a:lnTo>
                <a:lnTo>
                  <a:pt x="95377" y="66230"/>
                </a:lnTo>
                <a:close/>
              </a:path>
              <a:path w="1457325" h="280670">
                <a:moveTo>
                  <a:pt x="718820" y="168757"/>
                </a:moveTo>
                <a:lnTo>
                  <a:pt x="714222" y="129425"/>
                </a:lnTo>
                <a:lnTo>
                  <a:pt x="690181" y="82575"/>
                </a:lnTo>
                <a:lnTo>
                  <a:pt x="647700" y="57175"/>
                </a:lnTo>
                <a:lnTo>
                  <a:pt x="644525" y="66230"/>
                </a:lnTo>
                <a:lnTo>
                  <a:pt x="657428" y="71843"/>
                </a:lnTo>
                <a:lnTo>
                  <a:pt x="668528" y="79590"/>
                </a:lnTo>
                <a:lnTo>
                  <a:pt x="691045" y="115557"/>
                </a:lnTo>
                <a:lnTo>
                  <a:pt x="698500" y="167576"/>
                </a:lnTo>
                <a:lnTo>
                  <a:pt x="697661" y="187261"/>
                </a:lnTo>
                <a:lnTo>
                  <a:pt x="685292" y="235419"/>
                </a:lnTo>
                <a:lnTo>
                  <a:pt x="657567" y="265544"/>
                </a:lnTo>
                <a:lnTo>
                  <a:pt x="644906" y="271170"/>
                </a:lnTo>
                <a:lnTo>
                  <a:pt x="647700" y="280212"/>
                </a:lnTo>
                <a:lnTo>
                  <a:pt x="690257" y="254901"/>
                </a:lnTo>
                <a:lnTo>
                  <a:pt x="714222" y="208165"/>
                </a:lnTo>
                <a:lnTo>
                  <a:pt x="717664" y="189255"/>
                </a:lnTo>
                <a:lnTo>
                  <a:pt x="718820" y="168757"/>
                </a:lnTo>
                <a:close/>
              </a:path>
              <a:path w="1457325" h="280670">
                <a:moveTo>
                  <a:pt x="809244" y="0"/>
                </a:moveTo>
                <a:lnTo>
                  <a:pt x="0" y="0"/>
                </a:lnTo>
                <a:lnTo>
                  <a:pt x="0" y="15240"/>
                </a:lnTo>
                <a:lnTo>
                  <a:pt x="809244" y="15240"/>
                </a:lnTo>
                <a:lnTo>
                  <a:pt x="809244" y="0"/>
                </a:lnTo>
                <a:close/>
              </a:path>
              <a:path w="1457325" h="280670">
                <a:moveTo>
                  <a:pt x="1456944" y="0"/>
                </a:moveTo>
                <a:lnTo>
                  <a:pt x="848868" y="0"/>
                </a:lnTo>
                <a:lnTo>
                  <a:pt x="848868" y="15240"/>
                </a:lnTo>
                <a:lnTo>
                  <a:pt x="1456944" y="15240"/>
                </a:lnTo>
                <a:lnTo>
                  <a:pt x="1456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2161794" y="5538012"/>
            <a:ext cx="15875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1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710942" y="5449620"/>
            <a:ext cx="55118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467" sz="2850" spc="97">
                <a:latin typeface="Cambria Math"/>
                <a:cs typeface="Cambria Math"/>
              </a:rPr>
              <a:t>𝜕</a:t>
            </a:r>
            <a:r>
              <a:rPr dirty="0" sz="1350" spc="65">
                <a:latin typeface="Cambria Math"/>
                <a:cs typeface="Cambria Math"/>
              </a:rPr>
              <a:t>𝑟−1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00173" y="5882436"/>
            <a:ext cx="142303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𝑟</a:t>
            </a:r>
            <a:r>
              <a:rPr dirty="0" sz="1900" spc="3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1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-5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!</a:t>
            </a:r>
            <a:r>
              <a:rPr dirty="0" sz="1900" spc="-110">
                <a:latin typeface="Cambria Math"/>
                <a:cs typeface="Cambria Math"/>
              </a:rPr>
              <a:t> </a:t>
            </a:r>
            <a:r>
              <a:rPr dirty="0" sz="1900" spc="55">
                <a:latin typeface="Cambria Math"/>
                <a:cs typeface="Cambria Math"/>
              </a:rPr>
              <a:t>𝜕</a:t>
            </a:r>
            <a:r>
              <a:rPr dirty="0" sz="1900" spc="85">
                <a:latin typeface="Cambria Math"/>
                <a:cs typeface="Cambria Math"/>
              </a:rPr>
              <a:t>𝑧</a:t>
            </a:r>
            <a:r>
              <a:rPr dirty="0" baseline="22633" sz="2025" spc="345">
                <a:latin typeface="Cambria Math"/>
                <a:cs typeface="Cambria Math"/>
              </a:rPr>
              <a:t>𝑟</a:t>
            </a:r>
            <a:r>
              <a:rPr dirty="0" baseline="22633" sz="2025" spc="-7">
                <a:latin typeface="Cambria Math"/>
                <a:cs typeface="Cambria Math"/>
              </a:rPr>
              <a:t>−</a:t>
            </a:r>
            <a:r>
              <a:rPr dirty="0" baseline="22633" sz="2025" spc="75">
                <a:latin typeface="Cambria Math"/>
                <a:cs typeface="Cambria Math"/>
              </a:rPr>
              <a:t>1</a:t>
            </a:r>
            <a:endParaRPr baseline="22633" sz="2025">
              <a:latin typeface="Cambria Math"/>
              <a:cs typeface="Cambria Math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856734" y="5793739"/>
            <a:ext cx="52705" cy="223520"/>
          </a:xfrm>
          <a:custGeom>
            <a:avLst/>
            <a:gdLst/>
            <a:ahLst/>
            <a:cxnLst/>
            <a:rect l="l" t="t" r="r" b="b"/>
            <a:pathLst>
              <a:path w="52704" h="223520">
                <a:moveTo>
                  <a:pt x="52451" y="0"/>
                </a:moveTo>
                <a:lnTo>
                  <a:pt x="0" y="0"/>
                </a:lnTo>
                <a:lnTo>
                  <a:pt x="0" y="8890"/>
                </a:lnTo>
                <a:lnTo>
                  <a:pt x="33020" y="8890"/>
                </a:lnTo>
                <a:lnTo>
                  <a:pt x="33020" y="214630"/>
                </a:lnTo>
                <a:lnTo>
                  <a:pt x="0" y="214630"/>
                </a:lnTo>
                <a:lnTo>
                  <a:pt x="0" y="223520"/>
                </a:lnTo>
                <a:lnTo>
                  <a:pt x="52451" y="223520"/>
                </a:lnTo>
                <a:lnTo>
                  <a:pt x="52451" y="214630"/>
                </a:lnTo>
                <a:lnTo>
                  <a:pt x="52451" y="8890"/>
                </a:lnTo>
                <a:lnTo>
                  <a:pt x="5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362198" y="5792380"/>
            <a:ext cx="878205" cy="225425"/>
          </a:xfrm>
          <a:custGeom>
            <a:avLst/>
            <a:gdLst/>
            <a:ahLst/>
            <a:cxnLst/>
            <a:rect l="l" t="t" r="r" b="b"/>
            <a:pathLst>
              <a:path w="878204" h="225425">
                <a:moveTo>
                  <a:pt x="52451" y="1358"/>
                </a:moveTo>
                <a:lnTo>
                  <a:pt x="0" y="1358"/>
                </a:lnTo>
                <a:lnTo>
                  <a:pt x="0" y="10248"/>
                </a:lnTo>
                <a:lnTo>
                  <a:pt x="0" y="215988"/>
                </a:lnTo>
                <a:lnTo>
                  <a:pt x="0" y="224878"/>
                </a:lnTo>
                <a:lnTo>
                  <a:pt x="52451" y="224878"/>
                </a:lnTo>
                <a:lnTo>
                  <a:pt x="52451" y="215988"/>
                </a:lnTo>
                <a:lnTo>
                  <a:pt x="19431" y="215988"/>
                </a:lnTo>
                <a:lnTo>
                  <a:pt x="19431" y="10248"/>
                </a:lnTo>
                <a:lnTo>
                  <a:pt x="52451" y="10248"/>
                </a:lnTo>
                <a:lnTo>
                  <a:pt x="52451" y="1358"/>
                </a:lnTo>
                <a:close/>
              </a:path>
              <a:path w="878204" h="225425">
                <a:moveTo>
                  <a:pt x="152400" y="9055"/>
                </a:moveTo>
                <a:lnTo>
                  <a:pt x="149225" y="0"/>
                </a:lnTo>
                <a:lnTo>
                  <a:pt x="133070" y="5854"/>
                </a:lnTo>
                <a:lnTo>
                  <a:pt x="118910" y="14312"/>
                </a:lnTo>
                <a:lnTo>
                  <a:pt x="88493" y="54902"/>
                </a:lnTo>
                <a:lnTo>
                  <a:pt x="78105" y="111582"/>
                </a:lnTo>
                <a:lnTo>
                  <a:pt x="79248" y="132080"/>
                </a:lnTo>
                <a:lnTo>
                  <a:pt x="96520" y="184061"/>
                </a:lnTo>
                <a:lnTo>
                  <a:pt x="132994" y="217208"/>
                </a:lnTo>
                <a:lnTo>
                  <a:pt x="149225" y="223037"/>
                </a:lnTo>
                <a:lnTo>
                  <a:pt x="152146" y="213995"/>
                </a:lnTo>
                <a:lnTo>
                  <a:pt x="139395" y="208368"/>
                </a:lnTo>
                <a:lnTo>
                  <a:pt x="128422" y="200533"/>
                </a:lnTo>
                <a:lnTo>
                  <a:pt x="105918" y="164007"/>
                </a:lnTo>
                <a:lnTo>
                  <a:pt x="98425" y="110401"/>
                </a:lnTo>
                <a:lnTo>
                  <a:pt x="99250" y="91376"/>
                </a:lnTo>
                <a:lnTo>
                  <a:pt x="111760" y="44386"/>
                </a:lnTo>
                <a:lnTo>
                  <a:pt x="139560" y="14668"/>
                </a:lnTo>
                <a:lnTo>
                  <a:pt x="152400" y="9055"/>
                </a:lnTo>
                <a:close/>
              </a:path>
              <a:path w="878204" h="225425">
                <a:moveTo>
                  <a:pt x="877951" y="111582"/>
                </a:moveTo>
                <a:lnTo>
                  <a:pt x="873353" y="72250"/>
                </a:lnTo>
                <a:lnTo>
                  <a:pt x="849312" y="25400"/>
                </a:lnTo>
                <a:lnTo>
                  <a:pt x="806831" y="0"/>
                </a:lnTo>
                <a:lnTo>
                  <a:pt x="803656" y="9055"/>
                </a:lnTo>
                <a:lnTo>
                  <a:pt x="816559" y="14668"/>
                </a:lnTo>
                <a:lnTo>
                  <a:pt x="827659" y="22415"/>
                </a:lnTo>
                <a:lnTo>
                  <a:pt x="850176" y="58381"/>
                </a:lnTo>
                <a:lnTo>
                  <a:pt x="857631" y="110401"/>
                </a:lnTo>
                <a:lnTo>
                  <a:pt x="856792" y="130086"/>
                </a:lnTo>
                <a:lnTo>
                  <a:pt x="844423" y="178244"/>
                </a:lnTo>
                <a:lnTo>
                  <a:pt x="816698" y="208368"/>
                </a:lnTo>
                <a:lnTo>
                  <a:pt x="804037" y="213995"/>
                </a:lnTo>
                <a:lnTo>
                  <a:pt x="806831" y="223037"/>
                </a:lnTo>
                <a:lnTo>
                  <a:pt x="849388" y="197726"/>
                </a:lnTo>
                <a:lnTo>
                  <a:pt x="873353" y="150990"/>
                </a:lnTo>
                <a:lnTo>
                  <a:pt x="876795" y="132080"/>
                </a:lnTo>
                <a:lnTo>
                  <a:pt x="877951" y="11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3482085" y="5720892"/>
            <a:ext cx="70675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 −</a:t>
            </a:r>
            <a:r>
              <a:rPr dirty="0" sz="1900" spc="-20">
                <a:latin typeface="Cambria Math"/>
                <a:cs typeface="Cambria Math"/>
              </a:rPr>
              <a:t> </a:t>
            </a:r>
            <a:r>
              <a:rPr dirty="0" sz="1900" spc="-35">
                <a:latin typeface="Cambria Math"/>
                <a:cs typeface="Cambria Math"/>
              </a:rPr>
              <a:t>𝑝</a:t>
            </a:r>
            <a:r>
              <a:rPr dirty="0" baseline="-16460" sz="2025" spc="-52">
                <a:latin typeface="Cambria Math"/>
                <a:cs typeface="Cambria Math"/>
              </a:rPr>
              <a:t>1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224528" y="5720892"/>
            <a:ext cx="108775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28806" sz="2025" spc="75">
                <a:latin typeface="Cambria Math"/>
                <a:cs typeface="Cambria Math"/>
              </a:rPr>
              <a:t>𝑟</a:t>
            </a:r>
            <a:r>
              <a:rPr dirty="0" sz="1900" spc="50">
                <a:latin typeface="Cambria Math"/>
                <a:cs typeface="Cambria Math"/>
              </a:rPr>
              <a:t>𝑋(𝑧)</a:t>
            </a:r>
            <a:r>
              <a:rPr dirty="0" sz="1900" spc="210">
                <a:latin typeface="Cambria Math"/>
                <a:cs typeface="Cambria Math"/>
              </a:rPr>
              <a:t> </a:t>
            </a:r>
            <a:r>
              <a:rPr dirty="0" baseline="-16460" sz="2025" spc="104">
                <a:latin typeface="Cambria Math"/>
                <a:cs typeface="Cambria Math"/>
              </a:rPr>
              <a:t>𝑧=𝑝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255767" y="5900724"/>
            <a:ext cx="111760" cy="1993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150" spc="40">
                <a:latin typeface="Cambria Math"/>
                <a:cs typeface="Cambria Math"/>
              </a:rPr>
              <a:t>1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644893" y="5720892"/>
            <a:ext cx="57658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45">
                <a:latin typeface="Cambria Math"/>
                <a:cs typeface="Cambria Math"/>
              </a:rPr>
              <a:t>𝐵</a:t>
            </a:r>
            <a:r>
              <a:rPr dirty="0" baseline="-16460" sz="2025" spc="-67">
                <a:latin typeface="Cambria Math"/>
                <a:cs typeface="Cambria Math"/>
              </a:rPr>
              <a:t>1</a:t>
            </a:r>
            <a:r>
              <a:rPr dirty="0" baseline="-16460" sz="2025" spc="367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250557" y="5896749"/>
            <a:ext cx="1458595" cy="280670"/>
          </a:xfrm>
          <a:custGeom>
            <a:avLst/>
            <a:gdLst/>
            <a:ahLst/>
            <a:cxnLst/>
            <a:rect l="l" t="t" r="r" b="b"/>
            <a:pathLst>
              <a:path w="1458595" h="280670">
                <a:moveTo>
                  <a:pt x="95377" y="66230"/>
                </a:moveTo>
                <a:lnTo>
                  <a:pt x="92202" y="57175"/>
                </a:lnTo>
                <a:lnTo>
                  <a:pt x="76047" y="63030"/>
                </a:lnTo>
                <a:lnTo>
                  <a:pt x="61887" y="71488"/>
                </a:lnTo>
                <a:lnTo>
                  <a:pt x="31470" y="112077"/>
                </a:lnTo>
                <a:lnTo>
                  <a:pt x="21082" y="168757"/>
                </a:lnTo>
                <a:lnTo>
                  <a:pt x="22225" y="189255"/>
                </a:lnTo>
                <a:lnTo>
                  <a:pt x="39497" y="241236"/>
                </a:lnTo>
                <a:lnTo>
                  <a:pt x="75971" y="274383"/>
                </a:lnTo>
                <a:lnTo>
                  <a:pt x="92202" y="280212"/>
                </a:lnTo>
                <a:lnTo>
                  <a:pt x="95123" y="271170"/>
                </a:lnTo>
                <a:lnTo>
                  <a:pt x="82372" y="265544"/>
                </a:lnTo>
                <a:lnTo>
                  <a:pt x="71399" y="257708"/>
                </a:lnTo>
                <a:lnTo>
                  <a:pt x="48895" y="221183"/>
                </a:lnTo>
                <a:lnTo>
                  <a:pt x="41402" y="167576"/>
                </a:lnTo>
                <a:lnTo>
                  <a:pt x="42227" y="148551"/>
                </a:lnTo>
                <a:lnTo>
                  <a:pt x="54737" y="101561"/>
                </a:lnTo>
                <a:lnTo>
                  <a:pt x="82537" y="71843"/>
                </a:lnTo>
                <a:lnTo>
                  <a:pt x="95377" y="66230"/>
                </a:lnTo>
                <a:close/>
              </a:path>
              <a:path w="1458595" h="280670">
                <a:moveTo>
                  <a:pt x="718820" y="168757"/>
                </a:moveTo>
                <a:lnTo>
                  <a:pt x="714222" y="129425"/>
                </a:lnTo>
                <a:lnTo>
                  <a:pt x="690181" y="82575"/>
                </a:lnTo>
                <a:lnTo>
                  <a:pt x="647700" y="57175"/>
                </a:lnTo>
                <a:lnTo>
                  <a:pt x="644525" y="66230"/>
                </a:lnTo>
                <a:lnTo>
                  <a:pt x="657428" y="71843"/>
                </a:lnTo>
                <a:lnTo>
                  <a:pt x="668528" y="79590"/>
                </a:lnTo>
                <a:lnTo>
                  <a:pt x="691045" y="115557"/>
                </a:lnTo>
                <a:lnTo>
                  <a:pt x="698500" y="167576"/>
                </a:lnTo>
                <a:lnTo>
                  <a:pt x="697661" y="187261"/>
                </a:lnTo>
                <a:lnTo>
                  <a:pt x="685292" y="235419"/>
                </a:lnTo>
                <a:lnTo>
                  <a:pt x="657567" y="265544"/>
                </a:lnTo>
                <a:lnTo>
                  <a:pt x="644906" y="271170"/>
                </a:lnTo>
                <a:lnTo>
                  <a:pt x="647700" y="280212"/>
                </a:lnTo>
                <a:lnTo>
                  <a:pt x="690257" y="254901"/>
                </a:lnTo>
                <a:lnTo>
                  <a:pt x="714222" y="208165"/>
                </a:lnTo>
                <a:lnTo>
                  <a:pt x="717664" y="189255"/>
                </a:lnTo>
                <a:lnTo>
                  <a:pt x="718820" y="168757"/>
                </a:lnTo>
                <a:close/>
              </a:path>
              <a:path w="1458595" h="280670">
                <a:moveTo>
                  <a:pt x="809244" y="0"/>
                </a:moveTo>
                <a:lnTo>
                  <a:pt x="0" y="0"/>
                </a:lnTo>
                <a:lnTo>
                  <a:pt x="0" y="15240"/>
                </a:lnTo>
                <a:lnTo>
                  <a:pt x="809244" y="15240"/>
                </a:lnTo>
                <a:lnTo>
                  <a:pt x="809244" y="0"/>
                </a:lnTo>
                <a:close/>
              </a:path>
              <a:path w="1458595" h="280670">
                <a:moveTo>
                  <a:pt x="1458468" y="0"/>
                </a:moveTo>
                <a:lnTo>
                  <a:pt x="850392" y="0"/>
                </a:lnTo>
                <a:lnTo>
                  <a:pt x="850392" y="15240"/>
                </a:lnTo>
                <a:lnTo>
                  <a:pt x="1458468" y="15240"/>
                </a:lnTo>
                <a:lnTo>
                  <a:pt x="14584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7575550" y="5538012"/>
            <a:ext cx="15875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1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124697" y="5449620"/>
            <a:ext cx="55181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467" sz="2850" spc="104">
                <a:latin typeface="Cambria Math"/>
                <a:cs typeface="Cambria Math"/>
              </a:rPr>
              <a:t>𝜕</a:t>
            </a:r>
            <a:r>
              <a:rPr dirty="0" sz="1350" spc="70">
                <a:latin typeface="Cambria Math"/>
                <a:cs typeface="Cambria Math"/>
              </a:rPr>
              <a:t>𝑟−1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313930" y="5882436"/>
            <a:ext cx="142367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𝑟</a:t>
            </a:r>
            <a:r>
              <a:rPr dirty="0" sz="1900" spc="3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1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-5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!</a:t>
            </a:r>
            <a:r>
              <a:rPr dirty="0" sz="1900" spc="-100">
                <a:latin typeface="Cambria Math"/>
                <a:cs typeface="Cambria Math"/>
              </a:rPr>
              <a:t> </a:t>
            </a:r>
            <a:r>
              <a:rPr dirty="0" sz="1900" spc="40">
                <a:latin typeface="Cambria Math"/>
                <a:cs typeface="Cambria Math"/>
              </a:rPr>
              <a:t>𝜕</a:t>
            </a:r>
            <a:r>
              <a:rPr dirty="0" sz="1900" spc="85">
                <a:latin typeface="Cambria Math"/>
                <a:cs typeface="Cambria Math"/>
              </a:rPr>
              <a:t>𝑧</a:t>
            </a:r>
            <a:r>
              <a:rPr dirty="0" baseline="22633" sz="2025" spc="345">
                <a:latin typeface="Cambria Math"/>
                <a:cs typeface="Cambria Math"/>
              </a:rPr>
              <a:t>𝑟</a:t>
            </a:r>
            <a:r>
              <a:rPr dirty="0" baseline="22633" sz="2025">
                <a:latin typeface="Cambria Math"/>
                <a:cs typeface="Cambria Math"/>
              </a:rPr>
              <a:t>−</a:t>
            </a:r>
            <a:r>
              <a:rPr dirty="0" baseline="22633" sz="2025" spc="75">
                <a:latin typeface="Cambria Math"/>
                <a:cs typeface="Cambria Math"/>
              </a:rPr>
              <a:t>1</a:t>
            </a:r>
            <a:endParaRPr baseline="22633" sz="2025">
              <a:latin typeface="Cambria Math"/>
              <a:cs typeface="Cambria Math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0320528" y="5601970"/>
            <a:ext cx="60960" cy="607060"/>
          </a:xfrm>
          <a:custGeom>
            <a:avLst/>
            <a:gdLst/>
            <a:ahLst/>
            <a:cxnLst/>
            <a:rect l="l" t="t" r="r" b="b"/>
            <a:pathLst>
              <a:path w="60959" h="607060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37592" y="11430"/>
                </a:lnTo>
                <a:lnTo>
                  <a:pt x="37592" y="595630"/>
                </a:lnTo>
                <a:lnTo>
                  <a:pt x="0" y="595630"/>
                </a:lnTo>
                <a:lnTo>
                  <a:pt x="0" y="607060"/>
                </a:lnTo>
                <a:lnTo>
                  <a:pt x="60452" y="607060"/>
                </a:lnTo>
                <a:lnTo>
                  <a:pt x="60452" y="59563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8775319" y="5601970"/>
            <a:ext cx="885825" cy="607060"/>
          </a:xfrm>
          <a:custGeom>
            <a:avLst/>
            <a:gdLst/>
            <a:ahLst/>
            <a:cxnLst/>
            <a:rect l="l" t="t" r="r" b="b"/>
            <a:pathLst>
              <a:path w="885825" h="607060">
                <a:moveTo>
                  <a:pt x="60452" y="0"/>
                </a:moveTo>
                <a:lnTo>
                  <a:pt x="0" y="0"/>
                </a:lnTo>
                <a:lnTo>
                  <a:pt x="0" y="11430"/>
                </a:lnTo>
                <a:lnTo>
                  <a:pt x="0" y="595630"/>
                </a:lnTo>
                <a:lnTo>
                  <a:pt x="0" y="607060"/>
                </a:lnTo>
                <a:lnTo>
                  <a:pt x="60452" y="607060"/>
                </a:lnTo>
                <a:lnTo>
                  <a:pt x="60452" y="595630"/>
                </a:lnTo>
                <a:lnTo>
                  <a:pt x="22860" y="595630"/>
                </a:lnTo>
                <a:lnTo>
                  <a:pt x="22860" y="11430"/>
                </a:lnTo>
                <a:lnTo>
                  <a:pt x="60452" y="11430"/>
                </a:lnTo>
                <a:lnTo>
                  <a:pt x="60452" y="0"/>
                </a:lnTo>
                <a:close/>
              </a:path>
              <a:path w="885825" h="607060">
                <a:moveTo>
                  <a:pt x="161671" y="199466"/>
                </a:moveTo>
                <a:lnTo>
                  <a:pt x="158496" y="190411"/>
                </a:lnTo>
                <a:lnTo>
                  <a:pt x="142341" y="196265"/>
                </a:lnTo>
                <a:lnTo>
                  <a:pt x="128181" y="204724"/>
                </a:lnTo>
                <a:lnTo>
                  <a:pt x="97764" y="245313"/>
                </a:lnTo>
                <a:lnTo>
                  <a:pt x="87376" y="301993"/>
                </a:lnTo>
                <a:lnTo>
                  <a:pt x="88519" y="322491"/>
                </a:lnTo>
                <a:lnTo>
                  <a:pt x="105791" y="374472"/>
                </a:lnTo>
                <a:lnTo>
                  <a:pt x="142265" y="407619"/>
                </a:lnTo>
                <a:lnTo>
                  <a:pt x="158496" y="413448"/>
                </a:lnTo>
                <a:lnTo>
                  <a:pt x="161417" y="404406"/>
                </a:lnTo>
                <a:lnTo>
                  <a:pt x="148666" y="398780"/>
                </a:lnTo>
                <a:lnTo>
                  <a:pt x="137693" y="390944"/>
                </a:lnTo>
                <a:lnTo>
                  <a:pt x="115189" y="354418"/>
                </a:lnTo>
                <a:lnTo>
                  <a:pt x="107696" y="300812"/>
                </a:lnTo>
                <a:lnTo>
                  <a:pt x="108521" y="281787"/>
                </a:lnTo>
                <a:lnTo>
                  <a:pt x="121031" y="234797"/>
                </a:lnTo>
                <a:lnTo>
                  <a:pt x="148831" y="205079"/>
                </a:lnTo>
                <a:lnTo>
                  <a:pt x="161671" y="199466"/>
                </a:lnTo>
                <a:close/>
              </a:path>
              <a:path w="885825" h="607060">
                <a:moveTo>
                  <a:pt x="885698" y="301993"/>
                </a:moveTo>
                <a:lnTo>
                  <a:pt x="881100" y="262661"/>
                </a:lnTo>
                <a:lnTo>
                  <a:pt x="857059" y="215811"/>
                </a:lnTo>
                <a:lnTo>
                  <a:pt x="814578" y="190411"/>
                </a:lnTo>
                <a:lnTo>
                  <a:pt x="811403" y="199466"/>
                </a:lnTo>
                <a:lnTo>
                  <a:pt x="824306" y="205079"/>
                </a:lnTo>
                <a:lnTo>
                  <a:pt x="835406" y="212826"/>
                </a:lnTo>
                <a:lnTo>
                  <a:pt x="857923" y="248793"/>
                </a:lnTo>
                <a:lnTo>
                  <a:pt x="865378" y="300812"/>
                </a:lnTo>
                <a:lnTo>
                  <a:pt x="864539" y="320497"/>
                </a:lnTo>
                <a:lnTo>
                  <a:pt x="852170" y="368655"/>
                </a:lnTo>
                <a:lnTo>
                  <a:pt x="824445" y="398780"/>
                </a:lnTo>
                <a:lnTo>
                  <a:pt x="811784" y="404406"/>
                </a:lnTo>
                <a:lnTo>
                  <a:pt x="814578" y="413448"/>
                </a:lnTo>
                <a:lnTo>
                  <a:pt x="857135" y="388137"/>
                </a:lnTo>
                <a:lnTo>
                  <a:pt x="881100" y="341401"/>
                </a:lnTo>
                <a:lnTo>
                  <a:pt x="884542" y="322491"/>
                </a:lnTo>
                <a:lnTo>
                  <a:pt x="885698" y="3019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8905367" y="5720892"/>
            <a:ext cx="70548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20">
                <a:latin typeface="Cambria Math"/>
                <a:cs typeface="Cambria Math"/>
              </a:rPr>
              <a:t> </a:t>
            </a:r>
            <a:r>
              <a:rPr dirty="0" sz="1900" spc="-35">
                <a:latin typeface="Cambria Math"/>
                <a:cs typeface="Cambria Math"/>
              </a:rPr>
              <a:t>𝑝</a:t>
            </a:r>
            <a:r>
              <a:rPr dirty="0" baseline="-16460" sz="2025" spc="-52">
                <a:latin typeface="Cambria Math"/>
                <a:cs typeface="Cambria Math"/>
              </a:rPr>
              <a:t>1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820782" y="5538012"/>
            <a:ext cx="50800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40">
                <a:latin typeface="Cambria Math"/>
                <a:cs typeface="Cambria Math"/>
              </a:rPr>
              <a:t>𝑋</a:t>
            </a:r>
            <a:r>
              <a:rPr dirty="0" sz="1900">
                <a:latin typeface="Cambria Math"/>
                <a:cs typeface="Cambria Math"/>
              </a:rPr>
              <a:t>(</a:t>
            </a:r>
            <a:r>
              <a:rPr dirty="0" sz="1900" spc="25">
                <a:latin typeface="Cambria Math"/>
                <a:cs typeface="Cambria Math"/>
              </a:rPr>
              <a:t>𝑧</a:t>
            </a:r>
            <a:r>
              <a:rPr dirty="0" sz="1900" spc="-5">
                <a:latin typeface="Cambria Math"/>
                <a:cs typeface="Cambria Math"/>
              </a:rPr>
              <a:t>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9671431" y="5698032"/>
            <a:ext cx="695960" cy="49910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1520"/>
              </a:lnSpc>
              <a:spcBef>
                <a:spcPts val="130"/>
              </a:spcBef>
              <a:tabLst>
                <a:tab pos="682625" algn="l"/>
              </a:tabLst>
            </a:pPr>
            <a:r>
              <a:rPr dirty="0" sz="1350" spc="85">
                <a:latin typeface="Cambria Math"/>
                <a:cs typeface="Cambria Math"/>
              </a:rPr>
              <a:t>𝑟</a:t>
            </a:r>
            <a:r>
              <a:rPr dirty="0" sz="1350" spc="135">
                <a:latin typeface="Cambria Math"/>
                <a:cs typeface="Cambria Math"/>
              </a:rPr>
              <a:t> </a:t>
            </a:r>
            <a:r>
              <a:rPr dirty="0" u="heavy" sz="1350" spc="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sz="13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350">
              <a:latin typeface="Times New Roman"/>
              <a:cs typeface="Times New Roman"/>
            </a:endParaRPr>
          </a:p>
          <a:p>
            <a:pPr algn="ctr" marL="104139">
              <a:lnSpc>
                <a:spcPts val="2180"/>
              </a:lnSpc>
            </a:pPr>
            <a:r>
              <a:rPr dirty="0" sz="1900" spc="-5">
                <a:latin typeface="Cambria Math"/>
                <a:cs typeface="Cambria Math"/>
              </a:rPr>
              <a:t>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0371455" y="6060744"/>
            <a:ext cx="491490" cy="2362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350" spc="50">
                <a:latin typeface="Cambria Math"/>
                <a:cs typeface="Cambria Math"/>
              </a:rPr>
              <a:t>𝑧=𝑝</a:t>
            </a:r>
            <a:r>
              <a:rPr dirty="0" baseline="-14492" sz="1725" spc="75">
                <a:latin typeface="Cambria Math"/>
                <a:cs typeface="Cambria Math"/>
              </a:rPr>
              <a:t>1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309168" y="747521"/>
            <a:ext cx="7922895" cy="12439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Descomposición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fracciones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parciales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(II)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00">
              <a:latin typeface="Calibri"/>
              <a:cs typeface="Calibri"/>
            </a:endParaRPr>
          </a:p>
          <a:p>
            <a:pPr marL="305435" indent="-229235">
              <a:lnSpc>
                <a:spcPct val="100000"/>
              </a:lnSpc>
              <a:buFont typeface="Arial"/>
              <a:buChar char="•"/>
              <a:tabLst>
                <a:tab pos="305435" algn="l"/>
                <a:tab pos="306070" algn="l"/>
              </a:tabLst>
            </a:pPr>
            <a:r>
              <a:rPr dirty="0" sz="1900" spc="-20">
                <a:latin typeface="Calibri"/>
                <a:cs typeface="Calibri"/>
              </a:rPr>
              <a:t>Para</a:t>
            </a:r>
            <a:r>
              <a:rPr dirty="0" sz="1900" spc="-5">
                <a:latin typeface="Calibri"/>
                <a:cs typeface="Calibri"/>
              </a:rPr>
              <a:t> 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cálculo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de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los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coeficientes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55">
                <a:latin typeface="Cambria Math"/>
                <a:cs typeface="Cambria Math"/>
              </a:rPr>
              <a:t>𝐴</a:t>
            </a:r>
            <a:r>
              <a:rPr dirty="0" baseline="-16460" sz="2025" spc="82">
                <a:latin typeface="Cambria Math"/>
                <a:cs typeface="Cambria Math"/>
              </a:rPr>
              <a:t>𝑛</a:t>
            </a:r>
            <a:r>
              <a:rPr dirty="0" baseline="-16460" sz="2025" spc="375">
                <a:latin typeface="Cambria Math"/>
                <a:cs typeface="Cambria Math"/>
              </a:rPr>
              <a:t> </a:t>
            </a:r>
            <a:r>
              <a:rPr dirty="0" sz="1900" spc="-5">
                <a:latin typeface="Calibri"/>
                <a:cs typeface="Calibri"/>
              </a:rPr>
              <a:t>se </a:t>
            </a:r>
            <a:r>
              <a:rPr dirty="0" sz="1900" spc="-10">
                <a:latin typeface="Calibri"/>
                <a:cs typeface="Calibri"/>
              </a:rPr>
              <a:t>puede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obtener</a:t>
            </a:r>
            <a:r>
              <a:rPr dirty="0" sz="1900" spc="1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mediante</a:t>
            </a:r>
            <a:r>
              <a:rPr dirty="0" sz="1900" spc="2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el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residuo:</a:t>
            </a:r>
            <a:endParaRPr sz="1900">
              <a:latin typeface="Calibri"/>
              <a:cs typeface="Calibri"/>
            </a:endParaRPr>
          </a:p>
          <a:p>
            <a:pPr marL="2451735">
              <a:lnSpc>
                <a:spcPct val="100000"/>
              </a:lnSpc>
              <a:spcBef>
                <a:spcPts val="1010"/>
              </a:spcBef>
              <a:tabLst>
                <a:tab pos="3232150" algn="l"/>
                <a:tab pos="6426835" algn="l"/>
                <a:tab pos="7212965" algn="l"/>
              </a:tabLst>
            </a:pPr>
            <a:r>
              <a:rPr dirty="0" sz="1900" spc="55">
                <a:latin typeface="Cambria Math"/>
                <a:cs typeface="Cambria Math"/>
              </a:rPr>
              <a:t>𝐴</a:t>
            </a:r>
            <a:r>
              <a:rPr dirty="0" baseline="-16460" sz="2025" spc="82">
                <a:latin typeface="Cambria Math"/>
                <a:cs typeface="Cambria Math"/>
              </a:rPr>
              <a:t>𝑛</a:t>
            </a:r>
            <a:r>
              <a:rPr dirty="0" baseline="-16460" sz="2025" spc="509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	𝑧</a:t>
            </a:r>
            <a:r>
              <a:rPr dirty="0" sz="1900" spc="3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15">
                <a:latin typeface="Cambria Math"/>
                <a:cs typeface="Cambria Math"/>
              </a:rPr>
              <a:t> </a:t>
            </a:r>
            <a:r>
              <a:rPr dirty="0" sz="1900" spc="20">
                <a:latin typeface="Cambria Math"/>
                <a:cs typeface="Cambria Math"/>
              </a:rPr>
              <a:t>𝑝</a:t>
            </a:r>
            <a:r>
              <a:rPr dirty="0" baseline="-16460" sz="2025" spc="30">
                <a:latin typeface="Cambria Math"/>
                <a:cs typeface="Cambria Math"/>
              </a:rPr>
              <a:t>𝑛 </a:t>
            </a:r>
            <a:r>
              <a:rPr dirty="0" baseline="-16460" sz="2025" spc="434">
                <a:latin typeface="Cambria Math"/>
                <a:cs typeface="Cambria Math"/>
              </a:rPr>
              <a:t> </a:t>
            </a:r>
            <a:r>
              <a:rPr dirty="0" sz="1900" spc="15">
                <a:latin typeface="Cambria Math"/>
                <a:cs typeface="Cambria Math"/>
              </a:rPr>
              <a:t>𝑋(𝑧)</a:t>
            </a:r>
            <a:r>
              <a:rPr dirty="0" sz="1900" spc="250">
                <a:latin typeface="Cambria Math"/>
                <a:cs typeface="Cambria Math"/>
              </a:rPr>
              <a:t> </a:t>
            </a:r>
            <a:r>
              <a:rPr dirty="0" baseline="-16460" sz="2025" spc="120">
                <a:latin typeface="Cambria Math"/>
                <a:cs typeface="Cambria Math"/>
              </a:rPr>
              <a:t>𝑧=𝑝</a:t>
            </a:r>
            <a:r>
              <a:rPr dirty="0" baseline="-31400" sz="1725" spc="120">
                <a:latin typeface="Cambria Math"/>
                <a:cs typeface="Cambria Math"/>
              </a:rPr>
              <a:t>𝑛	</a:t>
            </a:r>
            <a:r>
              <a:rPr dirty="0" sz="1900" spc="55">
                <a:latin typeface="Cambria Math"/>
                <a:cs typeface="Cambria Math"/>
              </a:rPr>
              <a:t>𝐴</a:t>
            </a:r>
            <a:r>
              <a:rPr dirty="0" baseline="-16460" sz="2025" spc="82">
                <a:latin typeface="Cambria Math"/>
                <a:cs typeface="Cambria Math"/>
              </a:rPr>
              <a:t>𝑛</a:t>
            </a:r>
            <a:r>
              <a:rPr dirty="0" baseline="-16460" sz="2025" spc="48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	𝑧</a:t>
            </a:r>
            <a:r>
              <a:rPr dirty="0" sz="1900" spc="-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−</a:t>
            </a:r>
            <a:r>
              <a:rPr dirty="0" sz="1900" spc="-20">
                <a:latin typeface="Cambria Math"/>
                <a:cs typeface="Cambria Math"/>
              </a:rPr>
              <a:t> </a:t>
            </a:r>
            <a:r>
              <a:rPr dirty="0" sz="1900" spc="20">
                <a:latin typeface="Cambria Math"/>
                <a:cs typeface="Cambria Math"/>
              </a:rPr>
              <a:t>𝑝</a:t>
            </a:r>
            <a:r>
              <a:rPr dirty="0" baseline="-16460" sz="2025" spc="30">
                <a:latin typeface="Cambria Math"/>
                <a:cs typeface="Cambria Math"/>
              </a:rPr>
              <a:t>𝑛</a:t>
            </a:r>
            <a:endParaRPr baseline="-16460" sz="2025">
              <a:latin typeface="Cambria Math"/>
              <a:cs typeface="Cambria Math"/>
            </a:endParaRPr>
          </a:p>
        </p:txBody>
      </p:sp>
      <p:sp>
        <p:nvSpPr>
          <p:cNvPr id="82" name="object 8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3" name="object 8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4" name="object 8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22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La</a:t>
            </a:r>
            <a:r>
              <a:rPr dirty="0" spc="-30"/>
              <a:t> </a:t>
            </a:r>
            <a:r>
              <a:rPr dirty="0" spc="-10"/>
              <a:t>transformada</a:t>
            </a:r>
            <a:r>
              <a:rPr dirty="0" spc="-20"/>
              <a:t> </a:t>
            </a:r>
            <a:r>
              <a:rPr dirty="0"/>
              <a:t>Z</a:t>
            </a:r>
            <a:r>
              <a:rPr dirty="0" spc="-20"/>
              <a:t> </a:t>
            </a:r>
            <a:r>
              <a:rPr dirty="0" spc="-15"/>
              <a:t>inversa</a:t>
            </a:r>
            <a:r>
              <a:rPr dirty="0" spc="-20"/>
              <a:t> </a:t>
            </a:r>
            <a:r>
              <a:rPr dirty="0" spc="-5"/>
              <a:t>(Z</a:t>
            </a:r>
            <a:r>
              <a:rPr dirty="0" baseline="24305" sz="2400" spc="-7"/>
              <a:t>-1</a:t>
            </a:r>
            <a:r>
              <a:rPr dirty="0" sz="2400" spc="-5"/>
              <a:t>)</a:t>
            </a:r>
            <a:endParaRPr sz="2400"/>
          </a:p>
        </p:txBody>
      </p:sp>
      <p:sp>
        <p:nvSpPr>
          <p:cNvPr id="3" name="object 3"/>
          <p:cNvSpPr/>
          <p:nvPr/>
        </p:nvSpPr>
        <p:spPr>
          <a:xfrm>
            <a:off x="4351528" y="1855977"/>
            <a:ext cx="436245" cy="237490"/>
          </a:xfrm>
          <a:custGeom>
            <a:avLst/>
            <a:gdLst/>
            <a:ahLst/>
            <a:cxnLst/>
            <a:rect l="l" t="t" r="r" b="b"/>
            <a:pathLst>
              <a:path w="436245" h="237489">
                <a:moveTo>
                  <a:pt x="360045" y="0"/>
                </a:moveTo>
                <a:lnTo>
                  <a:pt x="356743" y="0"/>
                </a:lnTo>
                <a:lnTo>
                  <a:pt x="356743" y="9398"/>
                </a:lnTo>
                <a:lnTo>
                  <a:pt x="358648" y="9398"/>
                </a:lnTo>
                <a:lnTo>
                  <a:pt x="367196" y="9991"/>
                </a:lnTo>
                <a:lnTo>
                  <a:pt x="396378" y="39709"/>
                </a:lnTo>
                <a:lnTo>
                  <a:pt x="397001" y="49784"/>
                </a:lnTo>
                <a:lnTo>
                  <a:pt x="397001" y="55625"/>
                </a:lnTo>
                <a:lnTo>
                  <a:pt x="396239" y="62737"/>
                </a:lnTo>
                <a:lnTo>
                  <a:pt x="392938" y="79756"/>
                </a:lnTo>
                <a:lnTo>
                  <a:pt x="392049" y="85851"/>
                </a:lnTo>
                <a:lnTo>
                  <a:pt x="392049" y="96520"/>
                </a:lnTo>
                <a:lnTo>
                  <a:pt x="394081" y="102362"/>
                </a:lnTo>
                <a:lnTo>
                  <a:pt x="398391" y="107061"/>
                </a:lnTo>
                <a:lnTo>
                  <a:pt x="402463" y="111379"/>
                </a:lnTo>
                <a:lnTo>
                  <a:pt x="407416" y="114681"/>
                </a:lnTo>
                <a:lnTo>
                  <a:pt x="413131" y="116839"/>
                </a:lnTo>
                <a:lnTo>
                  <a:pt x="413131" y="119125"/>
                </a:lnTo>
                <a:lnTo>
                  <a:pt x="407416" y="121285"/>
                </a:lnTo>
                <a:lnTo>
                  <a:pt x="402463" y="124587"/>
                </a:lnTo>
                <a:lnTo>
                  <a:pt x="398272" y="129159"/>
                </a:lnTo>
                <a:lnTo>
                  <a:pt x="394081" y="133604"/>
                </a:lnTo>
                <a:lnTo>
                  <a:pt x="392049" y="139446"/>
                </a:lnTo>
                <a:lnTo>
                  <a:pt x="392049" y="150113"/>
                </a:lnTo>
                <a:lnTo>
                  <a:pt x="392938" y="156210"/>
                </a:lnTo>
                <a:lnTo>
                  <a:pt x="396239" y="173227"/>
                </a:lnTo>
                <a:lnTo>
                  <a:pt x="397001" y="180467"/>
                </a:lnTo>
                <a:lnTo>
                  <a:pt x="397001" y="186182"/>
                </a:lnTo>
                <a:lnTo>
                  <a:pt x="396378" y="196609"/>
                </a:lnTo>
                <a:lnTo>
                  <a:pt x="367196" y="226881"/>
                </a:lnTo>
                <a:lnTo>
                  <a:pt x="358648" y="227457"/>
                </a:lnTo>
                <a:lnTo>
                  <a:pt x="356743" y="227457"/>
                </a:lnTo>
                <a:lnTo>
                  <a:pt x="356743" y="236982"/>
                </a:lnTo>
                <a:lnTo>
                  <a:pt x="360045" y="236982"/>
                </a:lnTo>
                <a:lnTo>
                  <a:pt x="373711" y="235932"/>
                </a:lnTo>
                <a:lnTo>
                  <a:pt x="410067" y="216259"/>
                </a:lnTo>
                <a:lnTo>
                  <a:pt x="418211" y="184023"/>
                </a:lnTo>
                <a:lnTo>
                  <a:pt x="418211" y="177164"/>
                </a:lnTo>
                <a:lnTo>
                  <a:pt x="417195" y="169291"/>
                </a:lnTo>
                <a:lnTo>
                  <a:pt x="415289" y="160527"/>
                </a:lnTo>
                <a:lnTo>
                  <a:pt x="413258" y="151764"/>
                </a:lnTo>
                <a:lnTo>
                  <a:pt x="412369" y="145796"/>
                </a:lnTo>
                <a:lnTo>
                  <a:pt x="412369" y="137160"/>
                </a:lnTo>
                <a:lnTo>
                  <a:pt x="414274" y="132461"/>
                </a:lnTo>
                <a:lnTo>
                  <a:pt x="418211" y="128905"/>
                </a:lnTo>
                <a:lnTo>
                  <a:pt x="422148" y="125222"/>
                </a:lnTo>
                <a:lnTo>
                  <a:pt x="428117" y="123317"/>
                </a:lnTo>
                <a:lnTo>
                  <a:pt x="436118" y="123062"/>
                </a:lnTo>
                <a:lnTo>
                  <a:pt x="436118" y="112902"/>
                </a:lnTo>
                <a:lnTo>
                  <a:pt x="428117" y="112649"/>
                </a:lnTo>
                <a:lnTo>
                  <a:pt x="422148" y="110744"/>
                </a:lnTo>
                <a:lnTo>
                  <a:pt x="418211" y="107061"/>
                </a:lnTo>
                <a:lnTo>
                  <a:pt x="414274" y="103505"/>
                </a:lnTo>
                <a:lnTo>
                  <a:pt x="412369" y="98806"/>
                </a:lnTo>
                <a:lnTo>
                  <a:pt x="412369" y="90170"/>
                </a:lnTo>
                <a:lnTo>
                  <a:pt x="413258" y="84327"/>
                </a:lnTo>
                <a:lnTo>
                  <a:pt x="415289" y="75437"/>
                </a:lnTo>
                <a:lnTo>
                  <a:pt x="417195" y="66675"/>
                </a:lnTo>
                <a:lnTo>
                  <a:pt x="418211" y="58927"/>
                </a:lnTo>
                <a:lnTo>
                  <a:pt x="418211" y="52070"/>
                </a:lnTo>
                <a:lnTo>
                  <a:pt x="403733" y="13335"/>
                </a:lnTo>
                <a:lnTo>
                  <a:pt x="373711" y="976"/>
                </a:lnTo>
                <a:lnTo>
                  <a:pt x="360045" y="0"/>
                </a:lnTo>
                <a:close/>
              </a:path>
              <a:path w="436245" h="237489">
                <a:moveTo>
                  <a:pt x="79248" y="0"/>
                </a:moveTo>
                <a:lnTo>
                  <a:pt x="75946" y="0"/>
                </a:lnTo>
                <a:lnTo>
                  <a:pt x="62279" y="976"/>
                </a:lnTo>
                <a:lnTo>
                  <a:pt x="25923" y="20528"/>
                </a:lnTo>
                <a:lnTo>
                  <a:pt x="17780" y="51943"/>
                </a:lnTo>
                <a:lnTo>
                  <a:pt x="17780" y="58800"/>
                </a:lnTo>
                <a:lnTo>
                  <a:pt x="18796" y="66548"/>
                </a:lnTo>
                <a:lnTo>
                  <a:pt x="20700" y="75311"/>
                </a:lnTo>
                <a:lnTo>
                  <a:pt x="22733" y="84200"/>
                </a:lnTo>
                <a:lnTo>
                  <a:pt x="23622" y="90043"/>
                </a:lnTo>
                <a:lnTo>
                  <a:pt x="23622" y="98679"/>
                </a:lnTo>
                <a:lnTo>
                  <a:pt x="21717" y="103377"/>
                </a:lnTo>
                <a:lnTo>
                  <a:pt x="17780" y="107061"/>
                </a:lnTo>
                <a:lnTo>
                  <a:pt x="13843" y="110617"/>
                </a:lnTo>
                <a:lnTo>
                  <a:pt x="7874" y="112522"/>
                </a:lnTo>
                <a:lnTo>
                  <a:pt x="0" y="112775"/>
                </a:lnTo>
                <a:lnTo>
                  <a:pt x="0" y="122936"/>
                </a:lnTo>
                <a:lnTo>
                  <a:pt x="7874" y="123189"/>
                </a:lnTo>
                <a:lnTo>
                  <a:pt x="13843" y="125095"/>
                </a:lnTo>
                <a:lnTo>
                  <a:pt x="17780" y="128777"/>
                </a:lnTo>
                <a:lnTo>
                  <a:pt x="21717" y="132334"/>
                </a:lnTo>
                <a:lnTo>
                  <a:pt x="23622" y="137033"/>
                </a:lnTo>
                <a:lnTo>
                  <a:pt x="23622" y="145669"/>
                </a:lnTo>
                <a:lnTo>
                  <a:pt x="22733" y="151637"/>
                </a:lnTo>
                <a:lnTo>
                  <a:pt x="20700" y="160400"/>
                </a:lnTo>
                <a:lnTo>
                  <a:pt x="18796" y="169163"/>
                </a:lnTo>
                <a:lnTo>
                  <a:pt x="17780" y="177037"/>
                </a:lnTo>
                <a:lnTo>
                  <a:pt x="17780" y="183896"/>
                </a:lnTo>
                <a:lnTo>
                  <a:pt x="32258" y="223520"/>
                </a:lnTo>
                <a:lnTo>
                  <a:pt x="75946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39"/>
                </a:lnTo>
                <a:lnTo>
                  <a:pt x="39750" y="173100"/>
                </a:lnTo>
                <a:lnTo>
                  <a:pt x="43052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10" y="133476"/>
                </a:lnTo>
                <a:lnTo>
                  <a:pt x="37719" y="129032"/>
                </a:lnTo>
                <a:lnTo>
                  <a:pt x="33527" y="124460"/>
                </a:lnTo>
                <a:lnTo>
                  <a:pt x="28701" y="121158"/>
                </a:lnTo>
                <a:lnTo>
                  <a:pt x="22987" y="118999"/>
                </a:lnTo>
                <a:lnTo>
                  <a:pt x="22987" y="116712"/>
                </a:lnTo>
                <a:lnTo>
                  <a:pt x="43942" y="96393"/>
                </a:lnTo>
                <a:lnTo>
                  <a:pt x="43942" y="85725"/>
                </a:lnTo>
                <a:lnTo>
                  <a:pt x="43052" y="79629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35686" y="1779473"/>
            <a:ext cx="47625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78765" algn="l"/>
                <a:tab pos="279400" algn="l"/>
                <a:tab pos="4103370" algn="l"/>
                <a:tab pos="4533265" algn="l"/>
              </a:tabLst>
            </a:pPr>
            <a:r>
              <a:rPr dirty="0" sz="2000" spc="-5">
                <a:latin typeface="Calibri"/>
                <a:cs typeface="Calibri"/>
              </a:rPr>
              <a:t>Sólo </a:t>
            </a:r>
            <a:r>
              <a:rPr dirty="0" sz="2000" spc="-10">
                <a:latin typeface="Calibri"/>
                <a:cs typeface="Calibri"/>
              </a:rPr>
              <a:t>proporciona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serie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valores	</a:t>
            </a:r>
            <a:r>
              <a:rPr dirty="0" sz="2000" spc="30">
                <a:latin typeface="Cambria Math"/>
                <a:cs typeface="Cambria Math"/>
              </a:rPr>
              <a:t>𝑥</a:t>
            </a:r>
            <a:r>
              <a:rPr dirty="0" baseline="-15325" sz="2175" spc="44">
                <a:latin typeface="Cambria Math"/>
                <a:cs typeface="Cambria Math"/>
              </a:rPr>
              <a:t>𝑘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40959" y="1855977"/>
            <a:ext cx="550545" cy="237490"/>
          </a:xfrm>
          <a:custGeom>
            <a:avLst/>
            <a:gdLst/>
            <a:ahLst/>
            <a:cxnLst/>
            <a:rect l="l" t="t" r="r" b="b"/>
            <a:pathLst>
              <a:path w="550545" h="237489">
                <a:moveTo>
                  <a:pt x="474344" y="0"/>
                </a:moveTo>
                <a:lnTo>
                  <a:pt x="471042" y="0"/>
                </a:lnTo>
                <a:lnTo>
                  <a:pt x="471042" y="9398"/>
                </a:lnTo>
                <a:lnTo>
                  <a:pt x="472948" y="9398"/>
                </a:lnTo>
                <a:lnTo>
                  <a:pt x="481496" y="9991"/>
                </a:lnTo>
                <a:lnTo>
                  <a:pt x="510678" y="39709"/>
                </a:lnTo>
                <a:lnTo>
                  <a:pt x="511301" y="49784"/>
                </a:lnTo>
                <a:lnTo>
                  <a:pt x="511301" y="55625"/>
                </a:lnTo>
                <a:lnTo>
                  <a:pt x="510539" y="62737"/>
                </a:lnTo>
                <a:lnTo>
                  <a:pt x="507238" y="79756"/>
                </a:lnTo>
                <a:lnTo>
                  <a:pt x="506349" y="85851"/>
                </a:lnTo>
                <a:lnTo>
                  <a:pt x="506349" y="96520"/>
                </a:lnTo>
                <a:lnTo>
                  <a:pt x="508380" y="102362"/>
                </a:lnTo>
                <a:lnTo>
                  <a:pt x="512691" y="107061"/>
                </a:lnTo>
                <a:lnTo>
                  <a:pt x="516763" y="111379"/>
                </a:lnTo>
                <a:lnTo>
                  <a:pt x="521715" y="114681"/>
                </a:lnTo>
                <a:lnTo>
                  <a:pt x="527430" y="116839"/>
                </a:lnTo>
                <a:lnTo>
                  <a:pt x="527430" y="119125"/>
                </a:lnTo>
                <a:lnTo>
                  <a:pt x="521715" y="121285"/>
                </a:lnTo>
                <a:lnTo>
                  <a:pt x="516763" y="124587"/>
                </a:lnTo>
                <a:lnTo>
                  <a:pt x="512572" y="129159"/>
                </a:lnTo>
                <a:lnTo>
                  <a:pt x="508380" y="133604"/>
                </a:lnTo>
                <a:lnTo>
                  <a:pt x="506349" y="139446"/>
                </a:lnTo>
                <a:lnTo>
                  <a:pt x="506349" y="150113"/>
                </a:lnTo>
                <a:lnTo>
                  <a:pt x="507238" y="156210"/>
                </a:lnTo>
                <a:lnTo>
                  <a:pt x="510539" y="173227"/>
                </a:lnTo>
                <a:lnTo>
                  <a:pt x="511301" y="180467"/>
                </a:lnTo>
                <a:lnTo>
                  <a:pt x="511301" y="186182"/>
                </a:lnTo>
                <a:lnTo>
                  <a:pt x="510678" y="196609"/>
                </a:lnTo>
                <a:lnTo>
                  <a:pt x="481496" y="226881"/>
                </a:lnTo>
                <a:lnTo>
                  <a:pt x="472948" y="227457"/>
                </a:lnTo>
                <a:lnTo>
                  <a:pt x="471042" y="227457"/>
                </a:lnTo>
                <a:lnTo>
                  <a:pt x="471042" y="236982"/>
                </a:lnTo>
                <a:lnTo>
                  <a:pt x="474344" y="236982"/>
                </a:lnTo>
                <a:lnTo>
                  <a:pt x="488011" y="235932"/>
                </a:lnTo>
                <a:lnTo>
                  <a:pt x="524367" y="216259"/>
                </a:lnTo>
                <a:lnTo>
                  <a:pt x="532511" y="184023"/>
                </a:lnTo>
                <a:lnTo>
                  <a:pt x="532511" y="177164"/>
                </a:lnTo>
                <a:lnTo>
                  <a:pt x="531494" y="169291"/>
                </a:lnTo>
                <a:lnTo>
                  <a:pt x="529589" y="160527"/>
                </a:lnTo>
                <a:lnTo>
                  <a:pt x="527557" y="151764"/>
                </a:lnTo>
                <a:lnTo>
                  <a:pt x="526668" y="145796"/>
                </a:lnTo>
                <a:lnTo>
                  <a:pt x="526668" y="137160"/>
                </a:lnTo>
                <a:lnTo>
                  <a:pt x="528574" y="132461"/>
                </a:lnTo>
                <a:lnTo>
                  <a:pt x="532511" y="128905"/>
                </a:lnTo>
                <a:lnTo>
                  <a:pt x="536448" y="125222"/>
                </a:lnTo>
                <a:lnTo>
                  <a:pt x="542416" y="123317"/>
                </a:lnTo>
                <a:lnTo>
                  <a:pt x="550417" y="123062"/>
                </a:lnTo>
                <a:lnTo>
                  <a:pt x="550417" y="112902"/>
                </a:lnTo>
                <a:lnTo>
                  <a:pt x="542416" y="112649"/>
                </a:lnTo>
                <a:lnTo>
                  <a:pt x="536448" y="110744"/>
                </a:lnTo>
                <a:lnTo>
                  <a:pt x="532511" y="107061"/>
                </a:lnTo>
                <a:lnTo>
                  <a:pt x="528574" y="103505"/>
                </a:lnTo>
                <a:lnTo>
                  <a:pt x="526668" y="98806"/>
                </a:lnTo>
                <a:lnTo>
                  <a:pt x="526668" y="90170"/>
                </a:lnTo>
                <a:lnTo>
                  <a:pt x="527557" y="84327"/>
                </a:lnTo>
                <a:lnTo>
                  <a:pt x="529589" y="75437"/>
                </a:lnTo>
                <a:lnTo>
                  <a:pt x="531494" y="66675"/>
                </a:lnTo>
                <a:lnTo>
                  <a:pt x="532511" y="58927"/>
                </a:lnTo>
                <a:lnTo>
                  <a:pt x="532511" y="52070"/>
                </a:lnTo>
                <a:lnTo>
                  <a:pt x="518032" y="13335"/>
                </a:lnTo>
                <a:lnTo>
                  <a:pt x="488011" y="976"/>
                </a:lnTo>
                <a:lnTo>
                  <a:pt x="474344" y="0"/>
                </a:lnTo>
                <a:close/>
              </a:path>
              <a:path w="550545" h="237489">
                <a:moveTo>
                  <a:pt x="79248" y="0"/>
                </a:moveTo>
                <a:lnTo>
                  <a:pt x="75945" y="0"/>
                </a:lnTo>
                <a:lnTo>
                  <a:pt x="62279" y="976"/>
                </a:lnTo>
                <a:lnTo>
                  <a:pt x="25923" y="20528"/>
                </a:lnTo>
                <a:lnTo>
                  <a:pt x="17779" y="51943"/>
                </a:lnTo>
                <a:lnTo>
                  <a:pt x="17779" y="58800"/>
                </a:lnTo>
                <a:lnTo>
                  <a:pt x="18795" y="66548"/>
                </a:lnTo>
                <a:lnTo>
                  <a:pt x="20700" y="75311"/>
                </a:lnTo>
                <a:lnTo>
                  <a:pt x="22732" y="84200"/>
                </a:lnTo>
                <a:lnTo>
                  <a:pt x="23622" y="90043"/>
                </a:lnTo>
                <a:lnTo>
                  <a:pt x="23622" y="98679"/>
                </a:lnTo>
                <a:lnTo>
                  <a:pt x="21716" y="103377"/>
                </a:lnTo>
                <a:lnTo>
                  <a:pt x="17779" y="107061"/>
                </a:lnTo>
                <a:lnTo>
                  <a:pt x="13842" y="110617"/>
                </a:lnTo>
                <a:lnTo>
                  <a:pt x="7874" y="112522"/>
                </a:lnTo>
                <a:lnTo>
                  <a:pt x="0" y="112775"/>
                </a:lnTo>
                <a:lnTo>
                  <a:pt x="0" y="122936"/>
                </a:lnTo>
                <a:lnTo>
                  <a:pt x="7874" y="123189"/>
                </a:lnTo>
                <a:lnTo>
                  <a:pt x="13842" y="125095"/>
                </a:lnTo>
                <a:lnTo>
                  <a:pt x="17779" y="128777"/>
                </a:lnTo>
                <a:lnTo>
                  <a:pt x="21716" y="132334"/>
                </a:lnTo>
                <a:lnTo>
                  <a:pt x="23622" y="137033"/>
                </a:lnTo>
                <a:lnTo>
                  <a:pt x="23622" y="145669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5" y="169163"/>
                </a:lnTo>
                <a:lnTo>
                  <a:pt x="17779" y="177037"/>
                </a:lnTo>
                <a:lnTo>
                  <a:pt x="17779" y="183896"/>
                </a:lnTo>
                <a:lnTo>
                  <a:pt x="32257" y="223520"/>
                </a:lnTo>
                <a:lnTo>
                  <a:pt x="75945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2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39"/>
                </a:lnTo>
                <a:lnTo>
                  <a:pt x="39750" y="173100"/>
                </a:lnTo>
                <a:lnTo>
                  <a:pt x="43052" y="156083"/>
                </a:lnTo>
                <a:lnTo>
                  <a:pt x="43941" y="149987"/>
                </a:lnTo>
                <a:lnTo>
                  <a:pt x="43941" y="139319"/>
                </a:lnTo>
                <a:lnTo>
                  <a:pt x="41910" y="133476"/>
                </a:lnTo>
                <a:lnTo>
                  <a:pt x="37718" y="129032"/>
                </a:lnTo>
                <a:lnTo>
                  <a:pt x="33527" y="124460"/>
                </a:lnTo>
                <a:lnTo>
                  <a:pt x="28701" y="121158"/>
                </a:lnTo>
                <a:lnTo>
                  <a:pt x="22987" y="118999"/>
                </a:lnTo>
                <a:lnTo>
                  <a:pt x="22987" y="116712"/>
                </a:lnTo>
                <a:lnTo>
                  <a:pt x="43941" y="96393"/>
                </a:lnTo>
                <a:lnTo>
                  <a:pt x="43941" y="85725"/>
                </a:lnTo>
                <a:lnTo>
                  <a:pt x="43052" y="79629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2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190744" y="1831289"/>
            <a:ext cx="43624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11111" sz="3000" spc="44">
                <a:latin typeface="Cambria Math"/>
                <a:cs typeface="Cambria Math"/>
              </a:rPr>
              <a:t>𝑥</a:t>
            </a:r>
            <a:r>
              <a:rPr dirty="0" sz="1450" spc="30">
                <a:latin typeface="Cambria Math"/>
                <a:cs typeface="Cambria Math"/>
              </a:rPr>
              <a:t>𝑘𝑇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36498" y="2121534"/>
            <a:ext cx="45993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5280" indent="-323215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335280" algn="l"/>
                <a:tab pos="335915" algn="l"/>
              </a:tabLst>
            </a:pPr>
            <a:r>
              <a:rPr dirty="0" sz="1800" spc="-5">
                <a:latin typeface="Calibri"/>
                <a:cs typeface="Calibri"/>
              </a:rPr>
              <a:t>Serie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finita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o</a:t>
            </a:r>
            <a:r>
              <a:rPr dirty="0" sz="1800" spc="-10">
                <a:latin typeface="Calibri"/>
                <a:cs typeface="Calibri"/>
              </a:rPr>
              <a:t> infinita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=&gt;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División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sin/con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resto.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8386" y="2807335"/>
            <a:ext cx="820928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 spc="-15">
                <a:latin typeface="Calibri"/>
                <a:cs typeface="Calibri"/>
              </a:rPr>
              <a:t>está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(expandida)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una </a:t>
            </a:r>
            <a:r>
              <a:rPr dirty="0" sz="2000" spc="-5">
                <a:latin typeface="Calibri"/>
                <a:cs typeface="Calibri"/>
              </a:rPr>
              <a:t>serie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potencias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65">
                <a:latin typeface="Cambria Math"/>
                <a:cs typeface="Cambria Math"/>
              </a:rPr>
              <a:t>𝑧</a:t>
            </a:r>
            <a:r>
              <a:rPr dirty="0" baseline="28735" sz="2175" spc="97">
                <a:latin typeface="Cambria Math"/>
                <a:cs typeface="Cambria Math"/>
              </a:rPr>
              <a:t>−𝑘</a:t>
            </a:r>
            <a:r>
              <a:rPr dirty="0" sz="2000" spc="65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entonces: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16504" y="3392551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0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9"/>
                </a:lnTo>
                <a:lnTo>
                  <a:pt x="264666" y="61777"/>
                </a:lnTo>
                <a:lnTo>
                  <a:pt x="272542" y="116712"/>
                </a:lnTo>
                <a:lnTo>
                  <a:pt x="271662" y="137550"/>
                </a:lnTo>
                <a:lnTo>
                  <a:pt x="258571" y="188468"/>
                </a:lnTo>
                <a:lnTo>
                  <a:pt x="229282" y="220257"/>
                </a:lnTo>
                <a:lnTo>
                  <a:pt x="215900" y="226187"/>
                </a:lnTo>
                <a:lnTo>
                  <a:pt x="218820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5" y="117983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0" y="0"/>
                </a:lnTo>
                <a:close/>
              </a:path>
              <a:path w="294005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31133" y="3392551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651"/>
                </a:lnTo>
                <a:lnTo>
                  <a:pt x="398303" y="15557"/>
                </a:lnTo>
                <a:lnTo>
                  <a:pt x="410019" y="23749"/>
                </a:lnTo>
                <a:lnTo>
                  <a:pt x="433830" y="61777"/>
                </a:lnTo>
                <a:lnTo>
                  <a:pt x="441705" y="116712"/>
                </a:lnTo>
                <a:lnTo>
                  <a:pt x="440826" y="137550"/>
                </a:lnTo>
                <a:lnTo>
                  <a:pt x="427736" y="188468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4" y="235838"/>
                </a:lnTo>
                <a:lnTo>
                  <a:pt x="433079" y="208996"/>
                </a:lnTo>
                <a:lnTo>
                  <a:pt x="458327" y="159607"/>
                </a:lnTo>
                <a:lnTo>
                  <a:pt x="463168" y="117983"/>
                </a:lnTo>
                <a:lnTo>
                  <a:pt x="461954" y="96391"/>
                </a:lnTo>
                <a:lnTo>
                  <a:pt x="452239" y="58064"/>
                </a:lnTo>
                <a:lnTo>
                  <a:pt x="420100" y="15176"/>
                </a:lnTo>
                <a:lnTo>
                  <a:pt x="405108" y="6219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110353" y="33925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651"/>
                </a:lnTo>
                <a:lnTo>
                  <a:pt x="241331" y="15557"/>
                </a:lnTo>
                <a:lnTo>
                  <a:pt x="253047" y="23749"/>
                </a:lnTo>
                <a:lnTo>
                  <a:pt x="276858" y="61777"/>
                </a:lnTo>
                <a:lnTo>
                  <a:pt x="284734" y="116712"/>
                </a:lnTo>
                <a:lnTo>
                  <a:pt x="283854" y="137550"/>
                </a:lnTo>
                <a:lnTo>
                  <a:pt x="270763" y="188468"/>
                </a:lnTo>
                <a:lnTo>
                  <a:pt x="241474" y="220257"/>
                </a:lnTo>
                <a:lnTo>
                  <a:pt x="228092" y="226187"/>
                </a:lnTo>
                <a:lnTo>
                  <a:pt x="231012" y="235838"/>
                </a:lnTo>
                <a:lnTo>
                  <a:pt x="276107" y="208996"/>
                </a:lnTo>
                <a:lnTo>
                  <a:pt x="301355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285745" y="2943778"/>
            <a:ext cx="3087370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962660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90"/>
              </a:spcBef>
              <a:tabLst>
                <a:tab pos="615315" algn="l"/>
              </a:tabLst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220">
                <a:latin typeface="Cambria Math"/>
                <a:cs typeface="Cambria Math"/>
              </a:rPr>
              <a:t> </a:t>
            </a:r>
            <a:r>
              <a:rPr dirty="0" sz="2000" spc="2035">
                <a:latin typeface="Cambria Math"/>
                <a:cs typeface="Cambria Math"/>
              </a:rPr>
              <a:t>෍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</a:t>
            </a:r>
            <a:r>
              <a:rPr dirty="0" baseline="28735" sz="2175" spc="5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 spc="-110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  <a:p>
            <a:pPr algn="ctr" marR="962660">
              <a:lnSpc>
                <a:spcPct val="100000"/>
              </a:lnSpc>
              <a:spcBef>
                <a:spcPts val="705"/>
              </a:spcBef>
            </a:pPr>
            <a:r>
              <a:rPr dirty="0" sz="1450" spc="45">
                <a:latin typeface="Cambria Math"/>
                <a:cs typeface="Cambria Math"/>
              </a:rPr>
              <a:t>𝑘=0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908928" y="33925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2" y="0"/>
                </a:moveTo>
                <a:lnTo>
                  <a:pt x="227711" y="9651"/>
                </a:lnTo>
                <a:lnTo>
                  <a:pt x="241331" y="15557"/>
                </a:lnTo>
                <a:lnTo>
                  <a:pt x="253047" y="23749"/>
                </a:lnTo>
                <a:lnTo>
                  <a:pt x="276858" y="61777"/>
                </a:lnTo>
                <a:lnTo>
                  <a:pt x="284734" y="116712"/>
                </a:lnTo>
                <a:lnTo>
                  <a:pt x="283854" y="137550"/>
                </a:lnTo>
                <a:lnTo>
                  <a:pt x="270763" y="188468"/>
                </a:lnTo>
                <a:lnTo>
                  <a:pt x="241474" y="220257"/>
                </a:lnTo>
                <a:lnTo>
                  <a:pt x="228092" y="226187"/>
                </a:lnTo>
                <a:lnTo>
                  <a:pt x="231012" y="235838"/>
                </a:lnTo>
                <a:lnTo>
                  <a:pt x="276107" y="208996"/>
                </a:lnTo>
                <a:lnTo>
                  <a:pt x="301355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2" y="0"/>
                </a:lnTo>
                <a:close/>
              </a:path>
              <a:path w="3067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4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94601" y="3392551"/>
            <a:ext cx="306705" cy="236220"/>
          </a:xfrm>
          <a:custGeom>
            <a:avLst/>
            <a:gdLst/>
            <a:ahLst/>
            <a:cxnLst/>
            <a:rect l="l" t="t" r="r" b="b"/>
            <a:pathLst>
              <a:path w="306704" h="236220">
                <a:moveTo>
                  <a:pt x="231013" y="0"/>
                </a:moveTo>
                <a:lnTo>
                  <a:pt x="227710" y="9651"/>
                </a:lnTo>
                <a:lnTo>
                  <a:pt x="241331" y="15557"/>
                </a:lnTo>
                <a:lnTo>
                  <a:pt x="253047" y="23749"/>
                </a:lnTo>
                <a:lnTo>
                  <a:pt x="276858" y="61777"/>
                </a:lnTo>
                <a:lnTo>
                  <a:pt x="284733" y="116712"/>
                </a:lnTo>
                <a:lnTo>
                  <a:pt x="283854" y="137550"/>
                </a:lnTo>
                <a:lnTo>
                  <a:pt x="270764" y="188468"/>
                </a:lnTo>
                <a:lnTo>
                  <a:pt x="241474" y="220257"/>
                </a:lnTo>
                <a:lnTo>
                  <a:pt x="228092" y="226187"/>
                </a:lnTo>
                <a:lnTo>
                  <a:pt x="231013" y="235838"/>
                </a:lnTo>
                <a:lnTo>
                  <a:pt x="276107" y="208996"/>
                </a:lnTo>
                <a:lnTo>
                  <a:pt x="301355" y="159607"/>
                </a:lnTo>
                <a:lnTo>
                  <a:pt x="306197" y="117983"/>
                </a:lnTo>
                <a:lnTo>
                  <a:pt x="304982" y="96391"/>
                </a:lnTo>
                <a:lnTo>
                  <a:pt x="295267" y="58064"/>
                </a:lnTo>
                <a:lnTo>
                  <a:pt x="263128" y="15176"/>
                </a:lnTo>
                <a:lnTo>
                  <a:pt x="248136" y="6219"/>
                </a:lnTo>
                <a:lnTo>
                  <a:pt x="231013" y="0"/>
                </a:lnTo>
                <a:close/>
              </a:path>
              <a:path w="306704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787765" y="3392551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651"/>
                </a:lnTo>
                <a:lnTo>
                  <a:pt x="398303" y="15557"/>
                </a:lnTo>
                <a:lnTo>
                  <a:pt x="410019" y="23749"/>
                </a:lnTo>
                <a:lnTo>
                  <a:pt x="433830" y="61777"/>
                </a:lnTo>
                <a:lnTo>
                  <a:pt x="441705" y="116712"/>
                </a:lnTo>
                <a:lnTo>
                  <a:pt x="440826" y="137550"/>
                </a:lnTo>
                <a:lnTo>
                  <a:pt x="427735" y="188468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4" y="235838"/>
                </a:lnTo>
                <a:lnTo>
                  <a:pt x="433079" y="208996"/>
                </a:lnTo>
                <a:lnTo>
                  <a:pt x="458327" y="159607"/>
                </a:lnTo>
                <a:lnTo>
                  <a:pt x="463168" y="117983"/>
                </a:lnTo>
                <a:lnTo>
                  <a:pt x="461954" y="96391"/>
                </a:lnTo>
                <a:lnTo>
                  <a:pt x="452239" y="58064"/>
                </a:lnTo>
                <a:lnTo>
                  <a:pt x="420100" y="15176"/>
                </a:lnTo>
                <a:lnTo>
                  <a:pt x="405108" y="6219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5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458967" y="3316604"/>
            <a:ext cx="435229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45">
                <a:latin typeface="Cambria Math"/>
                <a:cs typeface="Cambria Math"/>
              </a:rPr>
              <a:t> 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60">
                <a:latin typeface="Cambria Math"/>
                <a:cs typeface="Cambria Math"/>
              </a:rPr>
              <a:t>1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2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 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60">
                <a:latin typeface="Cambria Math"/>
                <a:cs typeface="Cambria Math"/>
              </a:rPr>
              <a:t>2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232">
                <a:latin typeface="Cambria Math"/>
                <a:cs typeface="Cambria Math"/>
              </a:rPr>
              <a:t>𝑘</a:t>
            </a:r>
            <a:r>
              <a:rPr dirty="0" baseline="28735" sz="2175" spc="89">
                <a:latin typeface="Cambria Math"/>
                <a:cs typeface="Cambria Math"/>
              </a:rPr>
              <a:t>𝑇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386" y="3962780"/>
            <a:ext cx="1059561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10">
                <a:latin typeface="Calibri"/>
                <a:cs typeface="Calibri"/>
              </a:rPr>
              <a:t>Recordando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teorema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desplazamiento,</a:t>
            </a:r>
            <a:r>
              <a:rPr dirty="0" sz="2000" spc="50">
                <a:latin typeface="Calibri"/>
                <a:cs typeface="Calibri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−𝑘</a:t>
            </a:r>
            <a:r>
              <a:rPr dirty="0" baseline="28735" sz="2175" spc="382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significa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retardo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 i="1">
                <a:latin typeface="Calibri"/>
                <a:cs typeface="Calibri"/>
              </a:rPr>
              <a:t>k-</a:t>
            </a:r>
            <a:r>
              <a:rPr dirty="0" sz="2000" spc="-10">
                <a:latin typeface="Calibri"/>
                <a:cs typeface="Calibri"/>
              </a:rPr>
              <a:t>muestras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 spc="-10">
                <a:latin typeface="Calibri"/>
                <a:cs typeface="Calibri"/>
              </a:rPr>
              <a:t> factor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que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67652" y="4317238"/>
            <a:ext cx="436245" cy="237490"/>
          </a:xfrm>
          <a:custGeom>
            <a:avLst/>
            <a:gdLst/>
            <a:ahLst/>
            <a:cxnLst/>
            <a:rect l="l" t="t" r="r" b="b"/>
            <a:pathLst>
              <a:path w="436245" h="237489">
                <a:moveTo>
                  <a:pt x="360045" y="0"/>
                </a:moveTo>
                <a:lnTo>
                  <a:pt x="356743" y="0"/>
                </a:lnTo>
                <a:lnTo>
                  <a:pt x="356743" y="9398"/>
                </a:lnTo>
                <a:lnTo>
                  <a:pt x="358648" y="9398"/>
                </a:lnTo>
                <a:lnTo>
                  <a:pt x="367196" y="9991"/>
                </a:lnTo>
                <a:lnTo>
                  <a:pt x="396378" y="39709"/>
                </a:lnTo>
                <a:lnTo>
                  <a:pt x="397001" y="49784"/>
                </a:lnTo>
                <a:lnTo>
                  <a:pt x="397001" y="55625"/>
                </a:lnTo>
                <a:lnTo>
                  <a:pt x="396240" y="62737"/>
                </a:lnTo>
                <a:lnTo>
                  <a:pt x="392938" y="79756"/>
                </a:lnTo>
                <a:lnTo>
                  <a:pt x="392049" y="85851"/>
                </a:lnTo>
                <a:lnTo>
                  <a:pt x="392049" y="96519"/>
                </a:lnTo>
                <a:lnTo>
                  <a:pt x="394080" y="102362"/>
                </a:lnTo>
                <a:lnTo>
                  <a:pt x="398391" y="107061"/>
                </a:lnTo>
                <a:lnTo>
                  <a:pt x="402463" y="111379"/>
                </a:lnTo>
                <a:lnTo>
                  <a:pt x="407416" y="114681"/>
                </a:lnTo>
                <a:lnTo>
                  <a:pt x="413130" y="116839"/>
                </a:lnTo>
                <a:lnTo>
                  <a:pt x="413130" y="119125"/>
                </a:lnTo>
                <a:lnTo>
                  <a:pt x="407416" y="121285"/>
                </a:lnTo>
                <a:lnTo>
                  <a:pt x="402463" y="124587"/>
                </a:lnTo>
                <a:lnTo>
                  <a:pt x="398272" y="129159"/>
                </a:lnTo>
                <a:lnTo>
                  <a:pt x="394080" y="133604"/>
                </a:lnTo>
                <a:lnTo>
                  <a:pt x="392049" y="139445"/>
                </a:lnTo>
                <a:lnTo>
                  <a:pt x="392049" y="150113"/>
                </a:lnTo>
                <a:lnTo>
                  <a:pt x="392938" y="156210"/>
                </a:lnTo>
                <a:lnTo>
                  <a:pt x="396240" y="173228"/>
                </a:lnTo>
                <a:lnTo>
                  <a:pt x="397001" y="180467"/>
                </a:lnTo>
                <a:lnTo>
                  <a:pt x="397001" y="186181"/>
                </a:lnTo>
                <a:lnTo>
                  <a:pt x="396378" y="196609"/>
                </a:lnTo>
                <a:lnTo>
                  <a:pt x="367196" y="226881"/>
                </a:lnTo>
                <a:lnTo>
                  <a:pt x="358648" y="227456"/>
                </a:lnTo>
                <a:lnTo>
                  <a:pt x="356743" y="227456"/>
                </a:lnTo>
                <a:lnTo>
                  <a:pt x="356743" y="236981"/>
                </a:lnTo>
                <a:lnTo>
                  <a:pt x="360045" y="236981"/>
                </a:lnTo>
                <a:lnTo>
                  <a:pt x="373711" y="235932"/>
                </a:lnTo>
                <a:lnTo>
                  <a:pt x="410067" y="216259"/>
                </a:lnTo>
                <a:lnTo>
                  <a:pt x="418211" y="184023"/>
                </a:lnTo>
                <a:lnTo>
                  <a:pt x="418211" y="177164"/>
                </a:lnTo>
                <a:lnTo>
                  <a:pt x="417195" y="169291"/>
                </a:lnTo>
                <a:lnTo>
                  <a:pt x="415290" y="160528"/>
                </a:lnTo>
                <a:lnTo>
                  <a:pt x="413257" y="151764"/>
                </a:lnTo>
                <a:lnTo>
                  <a:pt x="412369" y="145795"/>
                </a:lnTo>
                <a:lnTo>
                  <a:pt x="412369" y="137160"/>
                </a:lnTo>
                <a:lnTo>
                  <a:pt x="414274" y="132461"/>
                </a:lnTo>
                <a:lnTo>
                  <a:pt x="418211" y="128905"/>
                </a:lnTo>
                <a:lnTo>
                  <a:pt x="422148" y="125222"/>
                </a:lnTo>
                <a:lnTo>
                  <a:pt x="428117" y="123317"/>
                </a:lnTo>
                <a:lnTo>
                  <a:pt x="436118" y="123062"/>
                </a:lnTo>
                <a:lnTo>
                  <a:pt x="436118" y="112903"/>
                </a:lnTo>
                <a:lnTo>
                  <a:pt x="428117" y="112649"/>
                </a:lnTo>
                <a:lnTo>
                  <a:pt x="422148" y="110743"/>
                </a:lnTo>
                <a:lnTo>
                  <a:pt x="418211" y="107061"/>
                </a:lnTo>
                <a:lnTo>
                  <a:pt x="414274" y="103505"/>
                </a:lnTo>
                <a:lnTo>
                  <a:pt x="412369" y="98806"/>
                </a:lnTo>
                <a:lnTo>
                  <a:pt x="412369" y="90169"/>
                </a:lnTo>
                <a:lnTo>
                  <a:pt x="413257" y="84328"/>
                </a:lnTo>
                <a:lnTo>
                  <a:pt x="415290" y="75437"/>
                </a:lnTo>
                <a:lnTo>
                  <a:pt x="417195" y="66675"/>
                </a:lnTo>
                <a:lnTo>
                  <a:pt x="418211" y="58928"/>
                </a:lnTo>
                <a:lnTo>
                  <a:pt x="418211" y="52069"/>
                </a:lnTo>
                <a:lnTo>
                  <a:pt x="403732" y="13335"/>
                </a:lnTo>
                <a:lnTo>
                  <a:pt x="373711" y="976"/>
                </a:lnTo>
                <a:lnTo>
                  <a:pt x="360045" y="0"/>
                </a:lnTo>
                <a:close/>
              </a:path>
              <a:path w="436245" h="237489">
                <a:moveTo>
                  <a:pt x="79248" y="0"/>
                </a:moveTo>
                <a:lnTo>
                  <a:pt x="75946" y="0"/>
                </a:lnTo>
                <a:lnTo>
                  <a:pt x="62279" y="976"/>
                </a:lnTo>
                <a:lnTo>
                  <a:pt x="25923" y="20528"/>
                </a:lnTo>
                <a:lnTo>
                  <a:pt x="17779" y="51943"/>
                </a:lnTo>
                <a:lnTo>
                  <a:pt x="17779" y="58800"/>
                </a:lnTo>
                <a:lnTo>
                  <a:pt x="18796" y="66548"/>
                </a:lnTo>
                <a:lnTo>
                  <a:pt x="20700" y="75311"/>
                </a:lnTo>
                <a:lnTo>
                  <a:pt x="22732" y="84200"/>
                </a:lnTo>
                <a:lnTo>
                  <a:pt x="23622" y="90043"/>
                </a:lnTo>
                <a:lnTo>
                  <a:pt x="23622" y="98679"/>
                </a:lnTo>
                <a:lnTo>
                  <a:pt x="21717" y="103378"/>
                </a:lnTo>
                <a:lnTo>
                  <a:pt x="17779" y="107061"/>
                </a:lnTo>
                <a:lnTo>
                  <a:pt x="13843" y="110617"/>
                </a:lnTo>
                <a:lnTo>
                  <a:pt x="7874" y="112522"/>
                </a:lnTo>
                <a:lnTo>
                  <a:pt x="0" y="112775"/>
                </a:lnTo>
                <a:lnTo>
                  <a:pt x="0" y="122936"/>
                </a:lnTo>
                <a:lnTo>
                  <a:pt x="7874" y="123189"/>
                </a:lnTo>
                <a:lnTo>
                  <a:pt x="13843" y="125094"/>
                </a:lnTo>
                <a:lnTo>
                  <a:pt x="17779" y="128778"/>
                </a:lnTo>
                <a:lnTo>
                  <a:pt x="21717" y="132334"/>
                </a:lnTo>
                <a:lnTo>
                  <a:pt x="23622" y="137032"/>
                </a:lnTo>
                <a:lnTo>
                  <a:pt x="23622" y="145669"/>
                </a:lnTo>
                <a:lnTo>
                  <a:pt x="22732" y="151637"/>
                </a:lnTo>
                <a:lnTo>
                  <a:pt x="20700" y="160400"/>
                </a:lnTo>
                <a:lnTo>
                  <a:pt x="18796" y="169163"/>
                </a:lnTo>
                <a:lnTo>
                  <a:pt x="17779" y="177037"/>
                </a:lnTo>
                <a:lnTo>
                  <a:pt x="17779" y="183895"/>
                </a:lnTo>
                <a:lnTo>
                  <a:pt x="32257" y="223519"/>
                </a:lnTo>
                <a:lnTo>
                  <a:pt x="75946" y="236981"/>
                </a:lnTo>
                <a:lnTo>
                  <a:pt x="79248" y="236981"/>
                </a:lnTo>
                <a:lnTo>
                  <a:pt x="79248" y="227456"/>
                </a:lnTo>
                <a:lnTo>
                  <a:pt x="77343" y="227456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9" y="186055"/>
                </a:lnTo>
                <a:lnTo>
                  <a:pt x="38989" y="180339"/>
                </a:lnTo>
                <a:lnTo>
                  <a:pt x="39750" y="173100"/>
                </a:lnTo>
                <a:lnTo>
                  <a:pt x="43052" y="156082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09" y="133476"/>
                </a:lnTo>
                <a:lnTo>
                  <a:pt x="37719" y="129031"/>
                </a:lnTo>
                <a:lnTo>
                  <a:pt x="33527" y="124460"/>
                </a:lnTo>
                <a:lnTo>
                  <a:pt x="28701" y="121157"/>
                </a:lnTo>
                <a:lnTo>
                  <a:pt x="22987" y="118999"/>
                </a:lnTo>
                <a:lnTo>
                  <a:pt x="22987" y="116712"/>
                </a:lnTo>
                <a:lnTo>
                  <a:pt x="43942" y="96393"/>
                </a:lnTo>
                <a:lnTo>
                  <a:pt x="43942" y="85725"/>
                </a:lnTo>
                <a:lnTo>
                  <a:pt x="43052" y="79629"/>
                </a:lnTo>
                <a:lnTo>
                  <a:pt x="39750" y="62611"/>
                </a:lnTo>
                <a:lnTo>
                  <a:pt x="38989" y="55499"/>
                </a:lnTo>
                <a:lnTo>
                  <a:pt x="38989" y="49656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657083" y="4317238"/>
            <a:ext cx="550545" cy="237490"/>
          </a:xfrm>
          <a:custGeom>
            <a:avLst/>
            <a:gdLst/>
            <a:ahLst/>
            <a:cxnLst/>
            <a:rect l="l" t="t" r="r" b="b"/>
            <a:pathLst>
              <a:path w="550545" h="237489">
                <a:moveTo>
                  <a:pt x="474345" y="0"/>
                </a:moveTo>
                <a:lnTo>
                  <a:pt x="471043" y="0"/>
                </a:lnTo>
                <a:lnTo>
                  <a:pt x="471043" y="9398"/>
                </a:lnTo>
                <a:lnTo>
                  <a:pt x="472948" y="9398"/>
                </a:lnTo>
                <a:lnTo>
                  <a:pt x="481496" y="9991"/>
                </a:lnTo>
                <a:lnTo>
                  <a:pt x="510678" y="39709"/>
                </a:lnTo>
                <a:lnTo>
                  <a:pt x="511301" y="49784"/>
                </a:lnTo>
                <a:lnTo>
                  <a:pt x="511301" y="55625"/>
                </a:lnTo>
                <a:lnTo>
                  <a:pt x="510540" y="62737"/>
                </a:lnTo>
                <a:lnTo>
                  <a:pt x="507238" y="79756"/>
                </a:lnTo>
                <a:lnTo>
                  <a:pt x="506349" y="85851"/>
                </a:lnTo>
                <a:lnTo>
                  <a:pt x="506349" y="96519"/>
                </a:lnTo>
                <a:lnTo>
                  <a:pt x="508381" y="102362"/>
                </a:lnTo>
                <a:lnTo>
                  <a:pt x="512691" y="107061"/>
                </a:lnTo>
                <a:lnTo>
                  <a:pt x="516763" y="111379"/>
                </a:lnTo>
                <a:lnTo>
                  <a:pt x="521716" y="114681"/>
                </a:lnTo>
                <a:lnTo>
                  <a:pt x="527431" y="116839"/>
                </a:lnTo>
                <a:lnTo>
                  <a:pt x="527431" y="119125"/>
                </a:lnTo>
                <a:lnTo>
                  <a:pt x="521716" y="121285"/>
                </a:lnTo>
                <a:lnTo>
                  <a:pt x="516763" y="124587"/>
                </a:lnTo>
                <a:lnTo>
                  <a:pt x="512572" y="129159"/>
                </a:lnTo>
                <a:lnTo>
                  <a:pt x="508381" y="133604"/>
                </a:lnTo>
                <a:lnTo>
                  <a:pt x="506349" y="139445"/>
                </a:lnTo>
                <a:lnTo>
                  <a:pt x="506349" y="150113"/>
                </a:lnTo>
                <a:lnTo>
                  <a:pt x="507238" y="156210"/>
                </a:lnTo>
                <a:lnTo>
                  <a:pt x="510540" y="173228"/>
                </a:lnTo>
                <a:lnTo>
                  <a:pt x="511301" y="180467"/>
                </a:lnTo>
                <a:lnTo>
                  <a:pt x="511301" y="186181"/>
                </a:lnTo>
                <a:lnTo>
                  <a:pt x="510678" y="196609"/>
                </a:lnTo>
                <a:lnTo>
                  <a:pt x="481496" y="226881"/>
                </a:lnTo>
                <a:lnTo>
                  <a:pt x="472948" y="227456"/>
                </a:lnTo>
                <a:lnTo>
                  <a:pt x="471043" y="227456"/>
                </a:lnTo>
                <a:lnTo>
                  <a:pt x="471043" y="236981"/>
                </a:lnTo>
                <a:lnTo>
                  <a:pt x="474345" y="236981"/>
                </a:lnTo>
                <a:lnTo>
                  <a:pt x="488011" y="235932"/>
                </a:lnTo>
                <a:lnTo>
                  <a:pt x="524367" y="216259"/>
                </a:lnTo>
                <a:lnTo>
                  <a:pt x="532511" y="184023"/>
                </a:lnTo>
                <a:lnTo>
                  <a:pt x="532511" y="177164"/>
                </a:lnTo>
                <a:lnTo>
                  <a:pt x="531495" y="169291"/>
                </a:lnTo>
                <a:lnTo>
                  <a:pt x="529590" y="160528"/>
                </a:lnTo>
                <a:lnTo>
                  <a:pt x="527558" y="151764"/>
                </a:lnTo>
                <a:lnTo>
                  <a:pt x="526669" y="145795"/>
                </a:lnTo>
                <a:lnTo>
                  <a:pt x="526669" y="137160"/>
                </a:lnTo>
                <a:lnTo>
                  <a:pt x="528574" y="132461"/>
                </a:lnTo>
                <a:lnTo>
                  <a:pt x="532511" y="128905"/>
                </a:lnTo>
                <a:lnTo>
                  <a:pt x="536448" y="125222"/>
                </a:lnTo>
                <a:lnTo>
                  <a:pt x="542417" y="123317"/>
                </a:lnTo>
                <a:lnTo>
                  <a:pt x="550418" y="123062"/>
                </a:lnTo>
                <a:lnTo>
                  <a:pt x="550418" y="112903"/>
                </a:lnTo>
                <a:lnTo>
                  <a:pt x="542417" y="112649"/>
                </a:lnTo>
                <a:lnTo>
                  <a:pt x="536448" y="110743"/>
                </a:lnTo>
                <a:lnTo>
                  <a:pt x="532511" y="107061"/>
                </a:lnTo>
                <a:lnTo>
                  <a:pt x="528574" y="103505"/>
                </a:lnTo>
                <a:lnTo>
                  <a:pt x="526669" y="98806"/>
                </a:lnTo>
                <a:lnTo>
                  <a:pt x="526669" y="90169"/>
                </a:lnTo>
                <a:lnTo>
                  <a:pt x="527558" y="84328"/>
                </a:lnTo>
                <a:lnTo>
                  <a:pt x="529590" y="75437"/>
                </a:lnTo>
                <a:lnTo>
                  <a:pt x="531495" y="66675"/>
                </a:lnTo>
                <a:lnTo>
                  <a:pt x="532511" y="58928"/>
                </a:lnTo>
                <a:lnTo>
                  <a:pt x="532511" y="52069"/>
                </a:lnTo>
                <a:lnTo>
                  <a:pt x="518033" y="13335"/>
                </a:lnTo>
                <a:lnTo>
                  <a:pt x="488011" y="976"/>
                </a:lnTo>
                <a:lnTo>
                  <a:pt x="474345" y="0"/>
                </a:lnTo>
                <a:close/>
              </a:path>
              <a:path w="550545" h="237489">
                <a:moveTo>
                  <a:pt x="79248" y="0"/>
                </a:moveTo>
                <a:lnTo>
                  <a:pt x="75946" y="0"/>
                </a:lnTo>
                <a:lnTo>
                  <a:pt x="62279" y="976"/>
                </a:lnTo>
                <a:lnTo>
                  <a:pt x="25923" y="20528"/>
                </a:lnTo>
                <a:lnTo>
                  <a:pt x="17780" y="51943"/>
                </a:lnTo>
                <a:lnTo>
                  <a:pt x="17780" y="58800"/>
                </a:lnTo>
                <a:lnTo>
                  <a:pt x="18796" y="66548"/>
                </a:lnTo>
                <a:lnTo>
                  <a:pt x="20700" y="75311"/>
                </a:lnTo>
                <a:lnTo>
                  <a:pt x="22733" y="84200"/>
                </a:lnTo>
                <a:lnTo>
                  <a:pt x="23622" y="90043"/>
                </a:lnTo>
                <a:lnTo>
                  <a:pt x="23622" y="98679"/>
                </a:lnTo>
                <a:lnTo>
                  <a:pt x="21717" y="103378"/>
                </a:lnTo>
                <a:lnTo>
                  <a:pt x="17780" y="107061"/>
                </a:lnTo>
                <a:lnTo>
                  <a:pt x="13843" y="110617"/>
                </a:lnTo>
                <a:lnTo>
                  <a:pt x="7874" y="112522"/>
                </a:lnTo>
                <a:lnTo>
                  <a:pt x="0" y="112775"/>
                </a:lnTo>
                <a:lnTo>
                  <a:pt x="0" y="122936"/>
                </a:lnTo>
                <a:lnTo>
                  <a:pt x="7874" y="123189"/>
                </a:lnTo>
                <a:lnTo>
                  <a:pt x="13843" y="125094"/>
                </a:lnTo>
                <a:lnTo>
                  <a:pt x="17780" y="128778"/>
                </a:lnTo>
                <a:lnTo>
                  <a:pt x="21717" y="132334"/>
                </a:lnTo>
                <a:lnTo>
                  <a:pt x="23622" y="137032"/>
                </a:lnTo>
                <a:lnTo>
                  <a:pt x="23622" y="145669"/>
                </a:lnTo>
                <a:lnTo>
                  <a:pt x="22733" y="151637"/>
                </a:lnTo>
                <a:lnTo>
                  <a:pt x="20700" y="160400"/>
                </a:lnTo>
                <a:lnTo>
                  <a:pt x="18796" y="169163"/>
                </a:lnTo>
                <a:lnTo>
                  <a:pt x="17780" y="177037"/>
                </a:lnTo>
                <a:lnTo>
                  <a:pt x="17780" y="183895"/>
                </a:lnTo>
                <a:lnTo>
                  <a:pt x="32258" y="223519"/>
                </a:lnTo>
                <a:lnTo>
                  <a:pt x="75946" y="236981"/>
                </a:lnTo>
                <a:lnTo>
                  <a:pt x="79248" y="236981"/>
                </a:lnTo>
                <a:lnTo>
                  <a:pt x="79248" y="227456"/>
                </a:lnTo>
                <a:lnTo>
                  <a:pt x="77343" y="227456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9" y="186055"/>
                </a:lnTo>
                <a:lnTo>
                  <a:pt x="38989" y="180339"/>
                </a:lnTo>
                <a:lnTo>
                  <a:pt x="39750" y="173100"/>
                </a:lnTo>
                <a:lnTo>
                  <a:pt x="43052" y="156082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10" y="133476"/>
                </a:lnTo>
                <a:lnTo>
                  <a:pt x="37719" y="129031"/>
                </a:lnTo>
                <a:lnTo>
                  <a:pt x="33527" y="124460"/>
                </a:lnTo>
                <a:lnTo>
                  <a:pt x="28701" y="121157"/>
                </a:lnTo>
                <a:lnTo>
                  <a:pt x="22987" y="118999"/>
                </a:lnTo>
                <a:lnTo>
                  <a:pt x="22987" y="116712"/>
                </a:lnTo>
                <a:lnTo>
                  <a:pt x="43942" y="96393"/>
                </a:lnTo>
                <a:lnTo>
                  <a:pt x="43942" y="85725"/>
                </a:lnTo>
                <a:lnTo>
                  <a:pt x="43052" y="79629"/>
                </a:lnTo>
                <a:lnTo>
                  <a:pt x="39750" y="62611"/>
                </a:lnTo>
                <a:lnTo>
                  <a:pt x="38989" y="55499"/>
                </a:lnTo>
                <a:lnTo>
                  <a:pt x="38989" y="49656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7707121" y="4293184"/>
            <a:ext cx="43624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11111" sz="3000" spc="44">
                <a:latin typeface="Cambria Math"/>
                <a:cs typeface="Cambria Math"/>
              </a:rPr>
              <a:t>𝑥</a:t>
            </a:r>
            <a:r>
              <a:rPr dirty="0" sz="1450" spc="30">
                <a:latin typeface="Cambria Math"/>
                <a:cs typeface="Cambria Math"/>
              </a:rPr>
              <a:t>𝑘𝑇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23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51586" y="4241368"/>
            <a:ext cx="777049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5"/>
              </a:spcBef>
              <a:tabLst>
                <a:tab pos="6403975" algn="l"/>
                <a:tab pos="6833870" algn="l"/>
                <a:tab pos="7666990" algn="l"/>
              </a:tabLst>
            </a:pPr>
            <a:r>
              <a:rPr dirty="0" sz="2000" spc="-5">
                <a:latin typeface="Calibri"/>
                <a:cs typeface="Calibri"/>
              </a:rPr>
              <a:t>multiplica: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coeficientes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55">
                <a:latin typeface="Cambria Math"/>
                <a:cs typeface="Cambria Math"/>
              </a:rPr>
              <a:t>𝑧</a:t>
            </a:r>
            <a:r>
              <a:rPr dirty="0" baseline="28735" sz="2175" spc="82">
                <a:latin typeface="Cambria Math"/>
                <a:cs typeface="Cambria Math"/>
              </a:rPr>
              <a:t>−𝑘</a:t>
            </a:r>
            <a:r>
              <a:rPr dirty="0" baseline="28735" sz="2175" spc="382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son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valores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serie	</a:t>
            </a:r>
            <a:r>
              <a:rPr dirty="0" sz="2000" spc="30">
                <a:latin typeface="Cambria Math"/>
                <a:cs typeface="Cambria Math"/>
              </a:rPr>
              <a:t>𝑥</a:t>
            </a:r>
            <a:r>
              <a:rPr dirty="0" baseline="-15325" sz="2175" spc="44">
                <a:latin typeface="Cambria Math"/>
                <a:cs typeface="Cambria Math"/>
              </a:rPr>
              <a:t>𝑘	</a:t>
            </a: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8386" y="5049773"/>
            <a:ext cx="10412730" cy="603885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266700" marR="30480" indent="-228600">
              <a:lnSpc>
                <a:spcPts val="2150"/>
              </a:lnSpc>
              <a:spcBef>
                <a:spcPts val="384"/>
              </a:spcBef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>
                <a:latin typeface="Calibri"/>
                <a:cs typeface="Calibri"/>
              </a:rPr>
              <a:t>Dado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buscan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coeficientes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factores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65">
                <a:latin typeface="Cambria Math"/>
                <a:cs typeface="Cambria Math"/>
              </a:rPr>
              <a:t>𝑧</a:t>
            </a:r>
            <a:r>
              <a:rPr dirty="0" baseline="28735" sz="2175" spc="97">
                <a:latin typeface="Cambria Math"/>
                <a:cs typeface="Cambria Math"/>
              </a:rPr>
              <a:t>−𝑘</a:t>
            </a:r>
            <a:r>
              <a:rPr dirty="0" sz="2000" spc="65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𝑋(𝑧)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forma</a:t>
            </a:r>
            <a:r>
              <a:rPr dirty="0" sz="2000" spc="-5">
                <a:latin typeface="Calibri"/>
                <a:cs typeface="Calibri"/>
              </a:rPr>
              <a:t> 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potencias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negativas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Método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 división</a:t>
            </a:r>
            <a:r>
              <a:rPr dirty="0" sz="1800" spc="-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directa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00112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transformada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inversa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(Z</a:t>
            </a:r>
            <a:r>
              <a:rPr dirty="0" baseline="24305" sz="2400" spc="-7" b="1">
                <a:solidFill>
                  <a:srgbClr val="FFFFFF"/>
                </a:solidFill>
                <a:latin typeface="Calibri"/>
                <a:cs typeface="Calibri"/>
              </a:rPr>
              <a:t>-1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División</a:t>
            </a:r>
            <a:r>
              <a:rPr dirty="0" sz="1800" spc="-7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directa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06410" y="1527450"/>
            <a:ext cx="5726915" cy="4547895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24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58660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Convolución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secuencias</a:t>
            </a:r>
            <a:r>
              <a:rPr dirty="0" spc="-10"/>
              <a:t> discretas</a:t>
            </a:r>
          </a:p>
        </p:txBody>
      </p:sp>
      <p:sp>
        <p:nvSpPr>
          <p:cNvPr id="4" name="object 4"/>
          <p:cNvSpPr/>
          <p:nvPr/>
        </p:nvSpPr>
        <p:spPr>
          <a:xfrm>
            <a:off x="2313432" y="4349750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90927" y="4349750"/>
            <a:ext cx="546100" cy="236220"/>
          </a:xfrm>
          <a:custGeom>
            <a:avLst/>
            <a:gdLst/>
            <a:ahLst/>
            <a:cxnLst/>
            <a:rect l="l" t="t" r="r" b="b"/>
            <a:pathLst>
              <a:path w="546100" h="236220">
                <a:moveTo>
                  <a:pt x="78486" y="9779"/>
                </a:moveTo>
                <a:lnTo>
                  <a:pt x="75184" y="254"/>
                </a:lnTo>
                <a:lnTo>
                  <a:pt x="58051" y="6400"/>
                </a:lnTo>
                <a:lnTo>
                  <a:pt x="43065" y="15328"/>
                </a:lnTo>
                <a:lnTo>
                  <a:pt x="10922" y="58254"/>
                </a:lnTo>
                <a:lnTo>
                  <a:pt x="1206" y="96545"/>
                </a:lnTo>
                <a:lnTo>
                  <a:pt x="0" y="118110"/>
                </a:lnTo>
                <a:lnTo>
                  <a:pt x="1206" y="139763"/>
                </a:lnTo>
                <a:lnTo>
                  <a:pt x="10871" y="178054"/>
                </a:lnTo>
                <a:lnTo>
                  <a:pt x="43002" y="220865"/>
                </a:lnTo>
                <a:lnTo>
                  <a:pt x="75184" y="235966"/>
                </a:lnTo>
                <a:lnTo>
                  <a:pt x="78105" y="226314"/>
                </a:lnTo>
                <a:lnTo>
                  <a:pt x="64693" y="220395"/>
                </a:lnTo>
                <a:lnTo>
                  <a:pt x="53098" y="212128"/>
                </a:lnTo>
                <a:lnTo>
                  <a:pt x="29337" y="173545"/>
                </a:lnTo>
                <a:lnTo>
                  <a:pt x="21463" y="116840"/>
                </a:lnTo>
                <a:lnTo>
                  <a:pt x="22339" y="96774"/>
                </a:lnTo>
                <a:lnTo>
                  <a:pt x="35433" y="47117"/>
                </a:lnTo>
                <a:lnTo>
                  <a:pt x="64909" y="15684"/>
                </a:lnTo>
                <a:lnTo>
                  <a:pt x="78486" y="9779"/>
                </a:lnTo>
                <a:close/>
              </a:path>
              <a:path w="546100" h="236220">
                <a:moveTo>
                  <a:pt x="463169" y="118110"/>
                </a:moveTo>
                <a:lnTo>
                  <a:pt x="458304" y="76581"/>
                </a:lnTo>
                <a:lnTo>
                  <a:pt x="432968" y="27025"/>
                </a:lnTo>
                <a:lnTo>
                  <a:pt x="387985" y="254"/>
                </a:lnTo>
                <a:lnTo>
                  <a:pt x="384683" y="9779"/>
                </a:lnTo>
                <a:lnTo>
                  <a:pt x="398297" y="15684"/>
                </a:lnTo>
                <a:lnTo>
                  <a:pt x="410019" y="23888"/>
                </a:lnTo>
                <a:lnTo>
                  <a:pt x="433819" y="61912"/>
                </a:lnTo>
                <a:lnTo>
                  <a:pt x="441706" y="116840"/>
                </a:lnTo>
                <a:lnTo>
                  <a:pt x="440817" y="137680"/>
                </a:lnTo>
                <a:lnTo>
                  <a:pt x="427736" y="188595"/>
                </a:lnTo>
                <a:lnTo>
                  <a:pt x="398437" y="220395"/>
                </a:lnTo>
                <a:lnTo>
                  <a:pt x="385064" y="226314"/>
                </a:lnTo>
                <a:lnTo>
                  <a:pt x="387985" y="235966"/>
                </a:lnTo>
                <a:lnTo>
                  <a:pt x="433070" y="209143"/>
                </a:lnTo>
                <a:lnTo>
                  <a:pt x="458317" y="159740"/>
                </a:lnTo>
                <a:lnTo>
                  <a:pt x="461949" y="139763"/>
                </a:lnTo>
                <a:lnTo>
                  <a:pt x="463169" y="118110"/>
                </a:lnTo>
                <a:close/>
              </a:path>
              <a:path w="546100" h="236220">
                <a:moveTo>
                  <a:pt x="545846" y="0"/>
                </a:moveTo>
                <a:lnTo>
                  <a:pt x="490474" y="0"/>
                </a:lnTo>
                <a:lnTo>
                  <a:pt x="490474" y="8890"/>
                </a:lnTo>
                <a:lnTo>
                  <a:pt x="525272" y="889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6220"/>
                </a:lnTo>
                <a:lnTo>
                  <a:pt x="545846" y="236220"/>
                </a:lnTo>
                <a:lnTo>
                  <a:pt x="545846" y="227330"/>
                </a:lnTo>
                <a:lnTo>
                  <a:pt x="545846" y="889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681984" y="4349750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907663" y="4350003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5" y="0"/>
                </a:moveTo>
                <a:lnTo>
                  <a:pt x="384683" y="9525"/>
                </a:lnTo>
                <a:lnTo>
                  <a:pt x="398303" y="15430"/>
                </a:lnTo>
                <a:lnTo>
                  <a:pt x="410019" y="23622"/>
                </a:lnTo>
                <a:lnTo>
                  <a:pt x="433830" y="61650"/>
                </a:lnTo>
                <a:lnTo>
                  <a:pt x="441706" y="116586"/>
                </a:lnTo>
                <a:lnTo>
                  <a:pt x="440826" y="137423"/>
                </a:lnTo>
                <a:lnTo>
                  <a:pt x="427736" y="188341"/>
                </a:lnTo>
                <a:lnTo>
                  <a:pt x="398446" y="220130"/>
                </a:lnTo>
                <a:lnTo>
                  <a:pt x="385063" y="226060"/>
                </a:lnTo>
                <a:lnTo>
                  <a:pt x="387985" y="235712"/>
                </a:lnTo>
                <a:lnTo>
                  <a:pt x="433079" y="208887"/>
                </a:lnTo>
                <a:lnTo>
                  <a:pt x="458327" y="159480"/>
                </a:lnTo>
                <a:lnTo>
                  <a:pt x="463169" y="117856"/>
                </a:lnTo>
                <a:lnTo>
                  <a:pt x="461954" y="96281"/>
                </a:lnTo>
                <a:lnTo>
                  <a:pt x="452239" y="57991"/>
                </a:lnTo>
                <a:lnTo>
                  <a:pt x="420100" y="15065"/>
                </a:lnTo>
                <a:lnTo>
                  <a:pt x="405108" y="6145"/>
                </a:lnTo>
                <a:lnTo>
                  <a:pt x="387985" y="0"/>
                </a:lnTo>
                <a:close/>
              </a:path>
              <a:path w="463550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96155" y="4349750"/>
            <a:ext cx="546100" cy="236220"/>
          </a:xfrm>
          <a:custGeom>
            <a:avLst/>
            <a:gdLst/>
            <a:ahLst/>
            <a:cxnLst/>
            <a:rect l="l" t="t" r="r" b="b"/>
            <a:pathLst>
              <a:path w="546100" h="236220">
                <a:moveTo>
                  <a:pt x="78486" y="9779"/>
                </a:moveTo>
                <a:lnTo>
                  <a:pt x="75184" y="254"/>
                </a:lnTo>
                <a:lnTo>
                  <a:pt x="58051" y="6400"/>
                </a:lnTo>
                <a:lnTo>
                  <a:pt x="43065" y="15328"/>
                </a:lnTo>
                <a:lnTo>
                  <a:pt x="10922" y="58254"/>
                </a:lnTo>
                <a:lnTo>
                  <a:pt x="1206" y="96545"/>
                </a:lnTo>
                <a:lnTo>
                  <a:pt x="0" y="118110"/>
                </a:lnTo>
                <a:lnTo>
                  <a:pt x="1206" y="139763"/>
                </a:lnTo>
                <a:lnTo>
                  <a:pt x="10871" y="178054"/>
                </a:lnTo>
                <a:lnTo>
                  <a:pt x="43002" y="220865"/>
                </a:lnTo>
                <a:lnTo>
                  <a:pt x="75184" y="235966"/>
                </a:lnTo>
                <a:lnTo>
                  <a:pt x="78105" y="226314"/>
                </a:lnTo>
                <a:lnTo>
                  <a:pt x="64693" y="220395"/>
                </a:lnTo>
                <a:lnTo>
                  <a:pt x="53098" y="212128"/>
                </a:lnTo>
                <a:lnTo>
                  <a:pt x="29337" y="173545"/>
                </a:lnTo>
                <a:lnTo>
                  <a:pt x="21463" y="116840"/>
                </a:lnTo>
                <a:lnTo>
                  <a:pt x="22339" y="96774"/>
                </a:lnTo>
                <a:lnTo>
                  <a:pt x="35433" y="47117"/>
                </a:lnTo>
                <a:lnTo>
                  <a:pt x="64909" y="15684"/>
                </a:lnTo>
                <a:lnTo>
                  <a:pt x="78486" y="9779"/>
                </a:lnTo>
                <a:close/>
              </a:path>
              <a:path w="546100" h="236220">
                <a:moveTo>
                  <a:pt x="463169" y="118110"/>
                </a:moveTo>
                <a:lnTo>
                  <a:pt x="458304" y="76581"/>
                </a:lnTo>
                <a:lnTo>
                  <a:pt x="432968" y="27025"/>
                </a:lnTo>
                <a:lnTo>
                  <a:pt x="387985" y="254"/>
                </a:lnTo>
                <a:lnTo>
                  <a:pt x="384683" y="9779"/>
                </a:lnTo>
                <a:lnTo>
                  <a:pt x="398297" y="15684"/>
                </a:lnTo>
                <a:lnTo>
                  <a:pt x="410019" y="23888"/>
                </a:lnTo>
                <a:lnTo>
                  <a:pt x="433819" y="61912"/>
                </a:lnTo>
                <a:lnTo>
                  <a:pt x="441706" y="116840"/>
                </a:lnTo>
                <a:lnTo>
                  <a:pt x="440817" y="137680"/>
                </a:lnTo>
                <a:lnTo>
                  <a:pt x="427736" y="188595"/>
                </a:lnTo>
                <a:lnTo>
                  <a:pt x="398437" y="220395"/>
                </a:lnTo>
                <a:lnTo>
                  <a:pt x="385064" y="226314"/>
                </a:lnTo>
                <a:lnTo>
                  <a:pt x="387985" y="235966"/>
                </a:lnTo>
                <a:lnTo>
                  <a:pt x="433070" y="209143"/>
                </a:lnTo>
                <a:lnTo>
                  <a:pt x="458317" y="159740"/>
                </a:lnTo>
                <a:lnTo>
                  <a:pt x="461949" y="139763"/>
                </a:lnTo>
                <a:lnTo>
                  <a:pt x="463169" y="118110"/>
                </a:lnTo>
                <a:close/>
              </a:path>
              <a:path w="546100" h="236220">
                <a:moveTo>
                  <a:pt x="545846" y="0"/>
                </a:moveTo>
                <a:lnTo>
                  <a:pt x="490474" y="0"/>
                </a:lnTo>
                <a:lnTo>
                  <a:pt x="490474" y="8890"/>
                </a:lnTo>
                <a:lnTo>
                  <a:pt x="525272" y="889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6220"/>
                </a:lnTo>
                <a:lnTo>
                  <a:pt x="545846" y="236220"/>
                </a:lnTo>
                <a:lnTo>
                  <a:pt x="545846" y="227330"/>
                </a:lnTo>
                <a:lnTo>
                  <a:pt x="545846" y="889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881242" y="4350003"/>
            <a:ext cx="309245" cy="236220"/>
          </a:xfrm>
          <a:custGeom>
            <a:avLst/>
            <a:gdLst/>
            <a:ahLst/>
            <a:cxnLst/>
            <a:rect l="l" t="t" r="r" b="b"/>
            <a:pathLst>
              <a:path w="309245" h="236220">
                <a:moveTo>
                  <a:pt x="234061" y="0"/>
                </a:moveTo>
                <a:lnTo>
                  <a:pt x="230759" y="9525"/>
                </a:lnTo>
                <a:lnTo>
                  <a:pt x="244379" y="15430"/>
                </a:lnTo>
                <a:lnTo>
                  <a:pt x="256095" y="23622"/>
                </a:lnTo>
                <a:lnTo>
                  <a:pt x="279906" y="61650"/>
                </a:lnTo>
                <a:lnTo>
                  <a:pt x="287782" y="116586"/>
                </a:lnTo>
                <a:lnTo>
                  <a:pt x="286902" y="137423"/>
                </a:lnTo>
                <a:lnTo>
                  <a:pt x="273812" y="188341"/>
                </a:lnTo>
                <a:lnTo>
                  <a:pt x="244522" y="220130"/>
                </a:lnTo>
                <a:lnTo>
                  <a:pt x="231140" y="226060"/>
                </a:lnTo>
                <a:lnTo>
                  <a:pt x="234061" y="235712"/>
                </a:lnTo>
                <a:lnTo>
                  <a:pt x="279155" y="208887"/>
                </a:lnTo>
                <a:lnTo>
                  <a:pt x="304403" y="159480"/>
                </a:lnTo>
                <a:lnTo>
                  <a:pt x="309245" y="117856"/>
                </a:lnTo>
                <a:lnTo>
                  <a:pt x="308030" y="96281"/>
                </a:lnTo>
                <a:lnTo>
                  <a:pt x="298315" y="57991"/>
                </a:lnTo>
                <a:lnTo>
                  <a:pt x="266176" y="15065"/>
                </a:lnTo>
                <a:lnTo>
                  <a:pt x="251184" y="6145"/>
                </a:lnTo>
                <a:lnTo>
                  <a:pt x="234061" y="0"/>
                </a:lnTo>
                <a:close/>
              </a:path>
              <a:path w="309245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5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576186" y="435000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20" h="236220">
                <a:moveTo>
                  <a:pt x="237109" y="0"/>
                </a:moveTo>
                <a:lnTo>
                  <a:pt x="233807" y="9525"/>
                </a:lnTo>
                <a:lnTo>
                  <a:pt x="247427" y="15430"/>
                </a:lnTo>
                <a:lnTo>
                  <a:pt x="259143" y="23622"/>
                </a:lnTo>
                <a:lnTo>
                  <a:pt x="282954" y="61650"/>
                </a:lnTo>
                <a:lnTo>
                  <a:pt x="290830" y="116586"/>
                </a:lnTo>
                <a:lnTo>
                  <a:pt x="289950" y="137423"/>
                </a:lnTo>
                <a:lnTo>
                  <a:pt x="276860" y="188341"/>
                </a:lnTo>
                <a:lnTo>
                  <a:pt x="247570" y="220130"/>
                </a:lnTo>
                <a:lnTo>
                  <a:pt x="234188" y="226060"/>
                </a:lnTo>
                <a:lnTo>
                  <a:pt x="237109" y="235712"/>
                </a:lnTo>
                <a:lnTo>
                  <a:pt x="282203" y="208887"/>
                </a:lnTo>
                <a:lnTo>
                  <a:pt x="307451" y="159480"/>
                </a:lnTo>
                <a:lnTo>
                  <a:pt x="312293" y="117856"/>
                </a:lnTo>
                <a:lnTo>
                  <a:pt x="311078" y="96281"/>
                </a:lnTo>
                <a:lnTo>
                  <a:pt x="301363" y="57991"/>
                </a:lnTo>
                <a:lnTo>
                  <a:pt x="269224" y="15065"/>
                </a:lnTo>
                <a:lnTo>
                  <a:pt x="254232" y="6145"/>
                </a:lnTo>
                <a:lnTo>
                  <a:pt x="237109" y="0"/>
                </a:lnTo>
                <a:close/>
              </a:path>
              <a:path w="312420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5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3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737717" y="1769491"/>
            <a:ext cx="7537450" cy="283591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240665" marR="5080" indent="-228600">
              <a:lnSpc>
                <a:spcPct val="90000"/>
              </a:lnSpc>
              <a:spcBef>
                <a:spcPts val="34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convolución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combina dos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señales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producir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5">
                <a:latin typeface="Calibri"/>
                <a:cs typeface="Calibri"/>
              </a:rPr>
              <a:t> tercera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señal. </a:t>
            </a:r>
            <a:r>
              <a:rPr dirty="0" sz="2000">
                <a:latin typeface="Calibri"/>
                <a:cs typeface="Calibri"/>
              </a:rPr>
              <a:t> En el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campo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señales</a:t>
            </a:r>
            <a:r>
              <a:rPr dirty="0" sz="2000" spc="4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digitales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muy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importante,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ya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permite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obtener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salida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un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 partir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 </a:t>
            </a:r>
            <a:r>
              <a:rPr dirty="0" sz="2000" spc="-5">
                <a:latin typeface="Calibri"/>
                <a:cs typeface="Calibri"/>
              </a:rPr>
              <a:t>señal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entrada</a:t>
            </a:r>
            <a:r>
              <a:rPr dirty="0" sz="2000">
                <a:latin typeface="Calibri"/>
                <a:cs typeface="Calibri"/>
              </a:rPr>
              <a:t> 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al impulso.</a:t>
            </a:r>
            <a:endParaRPr sz="2000">
              <a:latin typeface="Calibri"/>
              <a:cs typeface="Calibri"/>
            </a:endParaRPr>
          </a:p>
          <a:p>
            <a:pPr marL="240665" marR="345440" indent="-228600">
              <a:lnSpc>
                <a:spcPct val="90100"/>
              </a:lnSpc>
              <a:spcBef>
                <a:spcPts val="994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cumple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producto </a:t>
            </a:r>
            <a:r>
              <a:rPr dirty="0" sz="2000">
                <a:latin typeface="Calibri"/>
                <a:cs typeface="Calibri"/>
              </a:rPr>
              <a:t>de la </a:t>
            </a:r>
            <a:r>
              <a:rPr dirty="0" sz="2000" spc="-10">
                <a:latin typeface="Calibri"/>
                <a:cs typeface="Calibri"/>
              </a:rPr>
              <a:t>convolución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dos </a:t>
            </a:r>
            <a:r>
              <a:rPr dirty="0" sz="2000">
                <a:latin typeface="Calibri"/>
                <a:cs typeface="Calibri"/>
              </a:rPr>
              <a:t>secuencias es el </a:t>
            </a:r>
            <a:r>
              <a:rPr dirty="0" sz="2000" spc="-10">
                <a:latin typeface="Calibri"/>
                <a:cs typeface="Calibri"/>
              </a:rPr>
              <a:t>producto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sus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transformadas: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750">
              <a:latin typeface="Calibri"/>
              <a:cs typeface="Calibri"/>
            </a:endParaRPr>
          </a:p>
          <a:p>
            <a:pPr algn="ctr" marR="73660">
              <a:lnSpc>
                <a:spcPct val="100000"/>
              </a:lnSpc>
              <a:tabLst>
                <a:tab pos="1107440" algn="l"/>
                <a:tab pos="2319655" algn="l"/>
                <a:tab pos="3313429" algn="l"/>
                <a:tab pos="4140835" algn="l"/>
              </a:tabLst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𝑤</a:t>
            </a:r>
            <a:r>
              <a:rPr dirty="0" sz="2000" spc="44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 spc="125">
                <a:latin typeface="Cambria Math"/>
                <a:cs typeface="Cambria Math"/>
              </a:rPr>
              <a:t>∗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	·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874647" y="5261355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2" y="0"/>
                </a:moveTo>
                <a:lnTo>
                  <a:pt x="235330" y="9525"/>
                </a:lnTo>
                <a:lnTo>
                  <a:pt x="248951" y="15430"/>
                </a:lnTo>
                <a:lnTo>
                  <a:pt x="260667" y="23622"/>
                </a:lnTo>
                <a:lnTo>
                  <a:pt x="284478" y="61650"/>
                </a:lnTo>
                <a:lnTo>
                  <a:pt x="292353" y="116586"/>
                </a:lnTo>
                <a:lnTo>
                  <a:pt x="291474" y="137423"/>
                </a:lnTo>
                <a:lnTo>
                  <a:pt x="278383" y="188341"/>
                </a:lnTo>
                <a:lnTo>
                  <a:pt x="249094" y="220130"/>
                </a:lnTo>
                <a:lnTo>
                  <a:pt x="235711" y="226060"/>
                </a:lnTo>
                <a:lnTo>
                  <a:pt x="238632" y="235712"/>
                </a:lnTo>
                <a:lnTo>
                  <a:pt x="283727" y="208887"/>
                </a:lnTo>
                <a:lnTo>
                  <a:pt x="308975" y="159480"/>
                </a:lnTo>
                <a:lnTo>
                  <a:pt x="313816" y="117856"/>
                </a:lnTo>
                <a:lnTo>
                  <a:pt x="312602" y="96281"/>
                </a:lnTo>
                <a:lnTo>
                  <a:pt x="302887" y="57991"/>
                </a:lnTo>
                <a:lnTo>
                  <a:pt x="270748" y="15065"/>
                </a:lnTo>
                <a:lnTo>
                  <a:pt x="255756" y="6145"/>
                </a:lnTo>
                <a:lnTo>
                  <a:pt x="238632" y="0"/>
                </a:lnTo>
                <a:close/>
              </a:path>
              <a:path w="314325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3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2" y="46863"/>
                </a:lnTo>
                <a:lnTo>
                  <a:pt x="64918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644776" y="5185664"/>
            <a:ext cx="4660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𝑤</a:t>
            </a:r>
            <a:r>
              <a:rPr dirty="0" sz="2000" spc="3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14827" y="5261355"/>
            <a:ext cx="316865" cy="236220"/>
          </a:xfrm>
          <a:custGeom>
            <a:avLst/>
            <a:gdLst/>
            <a:ahLst/>
            <a:cxnLst/>
            <a:rect l="l" t="t" r="r" b="b"/>
            <a:pathLst>
              <a:path w="316864" h="236220">
                <a:moveTo>
                  <a:pt x="241681" y="0"/>
                </a:moveTo>
                <a:lnTo>
                  <a:pt x="238378" y="9525"/>
                </a:lnTo>
                <a:lnTo>
                  <a:pt x="251999" y="15430"/>
                </a:lnTo>
                <a:lnTo>
                  <a:pt x="263715" y="23622"/>
                </a:lnTo>
                <a:lnTo>
                  <a:pt x="287526" y="61650"/>
                </a:lnTo>
                <a:lnTo>
                  <a:pt x="295401" y="116586"/>
                </a:lnTo>
                <a:lnTo>
                  <a:pt x="294522" y="137423"/>
                </a:lnTo>
                <a:lnTo>
                  <a:pt x="281432" y="188341"/>
                </a:lnTo>
                <a:lnTo>
                  <a:pt x="252142" y="220130"/>
                </a:lnTo>
                <a:lnTo>
                  <a:pt x="238760" y="226060"/>
                </a:lnTo>
                <a:lnTo>
                  <a:pt x="241681" y="235712"/>
                </a:lnTo>
                <a:lnTo>
                  <a:pt x="286775" y="208887"/>
                </a:lnTo>
                <a:lnTo>
                  <a:pt x="312023" y="159480"/>
                </a:lnTo>
                <a:lnTo>
                  <a:pt x="316864" y="117856"/>
                </a:lnTo>
                <a:lnTo>
                  <a:pt x="315650" y="96281"/>
                </a:lnTo>
                <a:lnTo>
                  <a:pt x="305935" y="57991"/>
                </a:lnTo>
                <a:lnTo>
                  <a:pt x="273796" y="15065"/>
                </a:lnTo>
                <a:lnTo>
                  <a:pt x="258804" y="6145"/>
                </a:lnTo>
                <a:lnTo>
                  <a:pt x="241681" y="0"/>
                </a:lnTo>
                <a:close/>
              </a:path>
              <a:path w="316864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5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268092" y="4813277"/>
            <a:ext cx="1289050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168910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  <a:tabLst>
                <a:tab pos="387350" algn="l"/>
                <a:tab pos="880744" algn="l"/>
              </a:tabLst>
            </a:pP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 spc="2035">
                <a:latin typeface="Cambria Math"/>
                <a:cs typeface="Cambria Math"/>
              </a:rPr>
              <a:t>෍	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3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  <a:p>
            <a:pPr algn="ctr" marR="165735">
              <a:lnSpc>
                <a:spcPct val="100000"/>
              </a:lnSpc>
              <a:spcBef>
                <a:spcPts val="705"/>
              </a:spcBef>
            </a:pPr>
            <a:r>
              <a:rPr dirty="0" sz="1450" spc="55">
                <a:solidFill>
                  <a:srgbClr val="C00000"/>
                </a:solidFill>
                <a:latin typeface="Cambria Math"/>
                <a:cs typeface="Cambria Math"/>
              </a:rPr>
              <a:t>𝑛=−∞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06722" y="5261355"/>
            <a:ext cx="768350" cy="236220"/>
          </a:xfrm>
          <a:custGeom>
            <a:avLst/>
            <a:gdLst/>
            <a:ahLst/>
            <a:cxnLst/>
            <a:rect l="l" t="t" r="r" b="b"/>
            <a:pathLst>
              <a:path w="768350" h="236220">
                <a:moveTo>
                  <a:pt x="692785" y="0"/>
                </a:moveTo>
                <a:lnTo>
                  <a:pt x="689482" y="9525"/>
                </a:lnTo>
                <a:lnTo>
                  <a:pt x="703103" y="15430"/>
                </a:lnTo>
                <a:lnTo>
                  <a:pt x="714819" y="23622"/>
                </a:lnTo>
                <a:lnTo>
                  <a:pt x="738630" y="61650"/>
                </a:lnTo>
                <a:lnTo>
                  <a:pt x="746505" y="116586"/>
                </a:lnTo>
                <a:lnTo>
                  <a:pt x="745626" y="137423"/>
                </a:lnTo>
                <a:lnTo>
                  <a:pt x="732536" y="188341"/>
                </a:lnTo>
                <a:lnTo>
                  <a:pt x="703246" y="220130"/>
                </a:lnTo>
                <a:lnTo>
                  <a:pt x="689863" y="226060"/>
                </a:lnTo>
                <a:lnTo>
                  <a:pt x="692785" y="235712"/>
                </a:lnTo>
                <a:lnTo>
                  <a:pt x="737879" y="208887"/>
                </a:lnTo>
                <a:lnTo>
                  <a:pt x="763127" y="159480"/>
                </a:lnTo>
                <a:lnTo>
                  <a:pt x="767968" y="117856"/>
                </a:lnTo>
                <a:lnTo>
                  <a:pt x="766754" y="96281"/>
                </a:lnTo>
                <a:lnTo>
                  <a:pt x="757039" y="57991"/>
                </a:lnTo>
                <a:lnTo>
                  <a:pt x="724900" y="15065"/>
                </a:lnTo>
                <a:lnTo>
                  <a:pt x="709908" y="6145"/>
                </a:lnTo>
                <a:lnTo>
                  <a:pt x="692785" y="0"/>
                </a:lnTo>
                <a:close/>
              </a:path>
              <a:path w="768350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2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697985" y="5185664"/>
            <a:ext cx="10020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 spc="3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905627" y="5261355"/>
            <a:ext cx="316865" cy="236220"/>
          </a:xfrm>
          <a:custGeom>
            <a:avLst/>
            <a:gdLst/>
            <a:ahLst/>
            <a:cxnLst/>
            <a:rect l="l" t="t" r="r" b="b"/>
            <a:pathLst>
              <a:path w="316864" h="236220">
                <a:moveTo>
                  <a:pt x="241681" y="0"/>
                </a:moveTo>
                <a:lnTo>
                  <a:pt x="238378" y="9525"/>
                </a:lnTo>
                <a:lnTo>
                  <a:pt x="251999" y="15430"/>
                </a:lnTo>
                <a:lnTo>
                  <a:pt x="263715" y="23622"/>
                </a:lnTo>
                <a:lnTo>
                  <a:pt x="287526" y="61650"/>
                </a:lnTo>
                <a:lnTo>
                  <a:pt x="295401" y="116586"/>
                </a:lnTo>
                <a:lnTo>
                  <a:pt x="294522" y="137423"/>
                </a:lnTo>
                <a:lnTo>
                  <a:pt x="281432" y="188341"/>
                </a:lnTo>
                <a:lnTo>
                  <a:pt x="252142" y="220130"/>
                </a:lnTo>
                <a:lnTo>
                  <a:pt x="238760" y="226060"/>
                </a:lnTo>
                <a:lnTo>
                  <a:pt x="241681" y="235712"/>
                </a:lnTo>
                <a:lnTo>
                  <a:pt x="286775" y="208887"/>
                </a:lnTo>
                <a:lnTo>
                  <a:pt x="312023" y="159480"/>
                </a:lnTo>
                <a:lnTo>
                  <a:pt x="316864" y="117856"/>
                </a:lnTo>
                <a:lnTo>
                  <a:pt x="315650" y="96281"/>
                </a:lnTo>
                <a:lnTo>
                  <a:pt x="305935" y="57991"/>
                </a:lnTo>
                <a:lnTo>
                  <a:pt x="273796" y="15065"/>
                </a:lnTo>
                <a:lnTo>
                  <a:pt x="258804" y="6145"/>
                </a:lnTo>
                <a:lnTo>
                  <a:pt x="241681" y="0"/>
                </a:lnTo>
                <a:close/>
              </a:path>
              <a:path w="316864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4" y="235712"/>
                </a:lnTo>
                <a:lnTo>
                  <a:pt x="78105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2" y="116586"/>
                </a:lnTo>
                <a:lnTo>
                  <a:pt x="22342" y="96512"/>
                </a:lnTo>
                <a:lnTo>
                  <a:pt x="35433" y="46863"/>
                </a:lnTo>
                <a:lnTo>
                  <a:pt x="64918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592951" y="5261355"/>
            <a:ext cx="768350" cy="236220"/>
          </a:xfrm>
          <a:custGeom>
            <a:avLst/>
            <a:gdLst/>
            <a:ahLst/>
            <a:cxnLst/>
            <a:rect l="l" t="t" r="r" b="b"/>
            <a:pathLst>
              <a:path w="768350" h="236220">
                <a:moveTo>
                  <a:pt x="692784" y="0"/>
                </a:moveTo>
                <a:lnTo>
                  <a:pt x="689482" y="9525"/>
                </a:lnTo>
                <a:lnTo>
                  <a:pt x="703103" y="15430"/>
                </a:lnTo>
                <a:lnTo>
                  <a:pt x="714819" y="23622"/>
                </a:lnTo>
                <a:lnTo>
                  <a:pt x="738630" y="61650"/>
                </a:lnTo>
                <a:lnTo>
                  <a:pt x="746505" y="116586"/>
                </a:lnTo>
                <a:lnTo>
                  <a:pt x="745626" y="137423"/>
                </a:lnTo>
                <a:lnTo>
                  <a:pt x="732535" y="188341"/>
                </a:lnTo>
                <a:lnTo>
                  <a:pt x="703246" y="220130"/>
                </a:lnTo>
                <a:lnTo>
                  <a:pt x="689864" y="226060"/>
                </a:lnTo>
                <a:lnTo>
                  <a:pt x="692784" y="235712"/>
                </a:lnTo>
                <a:lnTo>
                  <a:pt x="737879" y="208887"/>
                </a:lnTo>
                <a:lnTo>
                  <a:pt x="763127" y="159480"/>
                </a:lnTo>
                <a:lnTo>
                  <a:pt x="767969" y="117856"/>
                </a:lnTo>
                <a:lnTo>
                  <a:pt x="766754" y="96281"/>
                </a:lnTo>
                <a:lnTo>
                  <a:pt x="757039" y="57991"/>
                </a:lnTo>
                <a:lnTo>
                  <a:pt x="724900" y="15065"/>
                </a:lnTo>
                <a:lnTo>
                  <a:pt x="709908" y="6145"/>
                </a:lnTo>
                <a:lnTo>
                  <a:pt x="692784" y="0"/>
                </a:lnTo>
                <a:close/>
              </a:path>
              <a:path w="768350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01"/>
                </a:lnTo>
                <a:lnTo>
                  <a:pt x="10876" y="177792"/>
                </a:lnTo>
                <a:lnTo>
                  <a:pt x="43005" y="220599"/>
                </a:lnTo>
                <a:lnTo>
                  <a:pt x="75183" y="235712"/>
                </a:lnTo>
                <a:lnTo>
                  <a:pt x="78104" y="226060"/>
                </a:lnTo>
                <a:lnTo>
                  <a:pt x="64704" y="220130"/>
                </a:lnTo>
                <a:lnTo>
                  <a:pt x="53101" y="211867"/>
                </a:lnTo>
                <a:lnTo>
                  <a:pt x="29338" y="173289"/>
                </a:lnTo>
                <a:lnTo>
                  <a:pt x="21463" y="116586"/>
                </a:lnTo>
                <a:lnTo>
                  <a:pt x="22342" y="96512"/>
                </a:lnTo>
                <a:lnTo>
                  <a:pt x="35432" y="46863"/>
                </a:lnTo>
                <a:lnTo>
                  <a:pt x="64918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854702" y="4813277"/>
            <a:ext cx="2432050" cy="1014094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1312545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  <a:tabLst>
                <a:tab pos="387350" algn="l"/>
                <a:tab pos="880744" algn="l"/>
                <a:tab pos="1446530" algn="l"/>
              </a:tabLst>
            </a:pP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 spc="2035">
                <a:latin typeface="Cambria Math"/>
                <a:cs typeface="Cambria Math"/>
              </a:rPr>
              <a:t>෍	</a:t>
            </a: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	·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  <a:p>
            <a:pPr algn="ctr" marR="1309370">
              <a:lnSpc>
                <a:spcPct val="100000"/>
              </a:lnSpc>
              <a:spcBef>
                <a:spcPts val="705"/>
              </a:spcBef>
            </a:pPr>
            <a:r>
              <a:rPr dirty="0" sz="1450" spc="55">
                <a:solidFill>
                  <a:srgbClr val="C00000"/>
                </a:solidFill>
                <a:latin typeface="Cambria Math"/>
                <a:cs typeface="Cambria Math"/>
              </a:rPr>
              <a:t>𝑛=−∞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47268" y="747521"/>
            <a:ext cx="98869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Definición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23" name="object 2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5380" y="2810255"/>
            <a:ext cx="2665333" cy="3369564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16953" y="1109839"/>
            <a:ext cx="2676427" cy="1573556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10024364" y="6066840"/>
            <a:ext cx="11995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" i="1">
                <a:latin typeface="Calibri"/>
                <a:cs typeface="Calibri"/>
              </a:rPr>
              <a:t>(Fuente:</a:t>
            </a:r>
            <a:r>
              <a:rPr dirty="0" sz="1200" spc="-45" i="1">
                <a:latin typeface="Calibri"/>
                <a:cs typeface="Calibri"/>
              </a:rPr>
              <a:t> </a:t>
            </a:r>
            <a:r>
              <a:rPr dirty="0" sz="1200" spc="-5" i="1">
                <a:latin typeface="Calibri"/>
                <a:cs typeface="Calibri"/>
              </a:rPr>
              <a:t>wikipedia)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25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348470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Características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los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sistemas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discretos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los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continuos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3786" y="1594847"/>
            <a:ext cx="9859645" cy="2947670"/>
          </a:xfrm>
          <a:prstGeom prst="rect">
            <a:avLst/>
          </a:prstGeom>
        </p:spPr>
        <p:txBody>
          <a:bodyPr wrap="square" lIns="0" tIns="1504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18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20">
                <a:latin typeface="Calibri"/>
                <a:cs typeface="Calibri"/>
              </a:rPr>
              <a:t>control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digitales/discretos: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94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Controladores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electrónicos: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microcontrolador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9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Diferentes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opciones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control:</a:t>
            </a:r>
            <a:endParaRPr sz="2400">
              <a:latin typeface="Calibri"/>
              <a:cs typeface="Calibri"/>
            </a:endParaRPr>
          </a:p>
          <a:p>
            <a:pPr lvl="2" marL="1155065" indent="-229235">
              <a:lnSpc>
                <a:spcPct val="100000"/>
              </a:lnSpc>
              <a:spcBef>
                <a:spcPts val="99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 spc="-10">
                <a:latin typeface="Calibri"/>
                <a:cs typeface="Calibri"/>
              </a:rPr>
              <a:t>Óptimo,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mínima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energía,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multivariable…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88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Control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complejos: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robots,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vehículos,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plantas</a:t>
            </a:r>
            <a:r>
              <a:rPr dirty="0" sz="2400" spc="-5">
                <a:latin typeface="Calibri"/>
                <a:cs typeface="Calibri"/>
              </a:rPr>
              <a:t> industriales,</a:t>
            </a:r>
            <a:r>
              <a:rPr dirty="0" sz="2400" spc="-10">
                <a:latin typeface="Calibri"/>
                <a:cs typeface="Calibri"/>
              </a:rPr>
              <a:t> etc.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91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“Barato”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=&gt;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electrodomésticos,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electrónica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consumo,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etc.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0986" y="4779416"/>
            <a:ext cx="1899920" cy="98869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31700"/>
              </a:lnSpc>
              <a:spcBef>
                <a:spcPts val="95"/>
              </a:spcBef>
            </a:pPr>
            <a:r>
              <a:rPr dirty="0" sz="2400" spc="-25">
                <a:latin typeface="Calibri"/>
                <a:cs typeface="Calibri"/>
              </a:rPr>
              <a:t>Ventajas 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In</a:t>
            </a:r>
            <a:r>
              <a:rPr dirty="0" sz="2400" spc="-25">
                <a:latin typeface="Calibri"/>
                <a:cs typeface="Calibri"/>
              </a:rPr>
              <a:t>c</a:t>
            </a:r>
            <a:r>
              <a:rPr dirty="0" sz="2400" spc="-5">
                <a:latin typeface="Calibri"/>
                <a:cs typeface="Calibri"/>
              </a:rPr>
              <a:t>o</a:t>
            </a:r>
            <a:r>
              <a:rPr dirty="0" sz="2400" spc="-45">
                <a:latin typeface="Calibri"/>
                <a:cs typeface="Calibri"/>
              </a:rPr>
              <a:t>n</a:t>
            </a:r>
            <a:r>
              <a:rPr dirty="0" sz="2400" spc="-30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eni</a:t>
            </a:r>
            <a:r>
              <a:rPr dirty="0" sz="2400" spc="5">
                <a:latin typeface="Calibri"/>
                <a:cs typeface="Calibri"/>
              </a:rPr>
              <a:t>e</a:t>
            </a:r>
            <a:r>
              <a:rPr dirty="0" sz="2400" spc="-25">
                <a:latin typeface="Calibri"/>
                <a:cs typeface="Calibri"/>
              </a:rPr>
              <a:t>nt</a:t>
            </a:r>
            <a:r>
              <a:rPr dirty="0" sz="2400">
                <a:latin typeface="Calibri"/>
                <a:cs typeface="Calibri"/>
              </a:rPr>
              <a:t>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Características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generales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023361" y="5070728"/>
            <a:ext cx="61988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latin typeface="Calibri"/>
                <a:cs typeface="Calibri"/>
              </a:rPr>
              <a:t>Proceso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conversión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analógico</a:t>
            </a:r>
            <a:r>
              <a:rPr dirty="0" u="sng" sz="24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</a:t>
            </a:r>
            <a:r>
              <a:rPr dirty="0" u="sng" sz="24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digital</a:t>
            </a:r>
            <a:r>
              <a:rPr dirty="0" u="sng" sz="24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(A/D)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827782" y="4985765"/>
            <a:ext cx="86995" cy="707390"/>
          </a:xfrm>
          <a:custGeom>
            <a:avLst/>
            <a:gdLst/>
            <a:ahLst/>
            <a:cxnLst/>
            <a:rect l="l" t="t" r="r" b="b"/>
            <a:pathLst>
              <a:path w="86994" h="707389">
                <a:moveTo>
                  <a:pt x="0" y="0"/>
                </a:moveTo>
                <a:lnTo>
                  <a:pt x="16912" y="2585"/>
                </a:lnTo>
                <a:lnTo>
                  <a:pt x="30718" y="9636"/>
                </a:lnTo>
                <a:lnTo>
                  <a:pt x="40022" y="20091"/>
                </a:lnTo>
                <a:lnTo>
                  <a:pt x="43434" y="32892"/>
                </a:lnTo>
                <a:lnTo>
                  <a:pt x="43434" y="320674"/>
                </a:lnTo>
                <a:lnTo>
                  <a:pt x="46845" y="333476"/>
                </a:lnTo>
                <a:lnTo>
                  <a:pt x="56149" y="343931"/>
                </a:lnTo>
                <a:lnTo>
                  <a:pt x="69955" y="350982"/>
                </a:lnTo>
                <a:lnTo>
                  <a:pt x="86868" y="353567"/>
                </a:lnTo>
                <a:lnTo>
                  <a:pt x="69955" y="356153"/>
                </a:lnTo>
                <a:lnTo>
                  <a:pt x="56149" y="363204"/>
                </a:lnTo>
                <a:lnTo>
                  <a:pt x="46845" y="373659"/>
                </a:lnTo>
                <a:lnTo>
                  <a:pt x="43434" y="386460"/>
                </a:lnTo>
                <a:lnTo>
                  <a:pt x="43434" y="674230"/>
                </a:lnTo>
                <a:lnTo>
                  <a:pt x="40022" y="687038"/>
                </a:lnTo>
                <a:lnTo>
                  <a:pt x="30718" y="697498"/>
                </a:lnTo>
                <a:lnTo>
                  <a:pt x="16912" y="704550"/>
                </a:lnTo>
                <a:lnTo>
                  <a:pt x="0" y="707135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58660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Convolución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/>
              <a:t>secuencias</a:t>
            </a:r>
            <a:r>
              <a:rPr dirty="0" spc="-10"/>
              <a:t> discretas</a:t>
            </a:r>
          </a:p>
        </p:txBody>
      </p:sp>
      <p:sp>
        <p:nvSpPr>
          <p:cNvPr id="4" name="object 4"/>
          <p:cNvSpPr/>
          <p:nvPr/>
        </p:nvSpPr>
        <p:spPr>
          <a:xfrm>
            <a:off x="3049777" y="2168651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0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118102" y="2168651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0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294629" y="2168651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0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89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40734" y="3081527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07534" y="3081527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088634" y="3081527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8" y="0"/>
                </a:moveTo>
                <a:lnTo>
                  <a:pt x="460374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0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90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50861" y="3081527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73786" y="2079116"/>
            <a:ext cx="7239000" cy="1304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2775585" algn="l"/>
                <a:tab pos="3326129" algn="l"/>
                <a:tab pos="3844290" algn="l"/>
                <a:tab pos="4411345" algn="l"/>
                <a:tab pos="5020945" algn="l"/>
              </a:tabLst>
            </a:pPr>
            <a:r>
              <a:rPr dirty="0" sz="2400" spc="-10">
                <a:latin typeface="Calibri"/>
                <a:cs typeface="Calibri"/>
              </a:rPr>
              <a:t>Elemento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neutro: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𝛿	</a:t>
            </a:r>
            <a:r>
              <a:rPr dirty="0" sz="2400" spc="-5">
                <a:latin typeface="Cambria Math"/>
                <a:cs typeface="Cambria Math"/>
              </a:rPr>
              <a:t>𝑘𝑇	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Arial"/>
              <a:buChar char="•"/>
            </a:pPr>
            <a:endParaRPr sz="365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  <a:tab pos="3566795" algn="l"/>
                <a:tab pos="4117340" algn="l"/>
                <a:tab pos="4633595" algn="l"/>
                <a:tab pos="5200650" algn="l"/>
                <a:tab pos="5814695" algn="l"/>
                <a:tab pos="6365240" algn="l"/>
                <a:tab pos="6877050" algn="l"/>
              </a:tabLst>
            </a:pPr>
            <a:r>
              <a:rPr dirty="0" sz="2400">
                <a:latin typeface="Calibri"/>
                <a:cs typeface="Calibri"/>
              </a:rPr>
              <a:t>P</a:t>
            </a:r>
            <a:r>
              <a:rPr dirty="0" sz="2400" spc="-40">
                <a:latin typeface="Calibri"/>
                <a:cs typeface="Calibri"/>
              </a:rPr>
              <a:t>r</a:t>
            </a:r>
            <a:r>
              <a:rPr dirty="0" sz="2400" spc="-5">
                <a:latin typeface="Calibri"/>
                <a:cs typeface="Calibri"/>
              </a:rPr>
              <a:t>opieda</a:t>
            </a:r>
            <a:r>
              <a:rPr dirty="0" sz="2400">
                <a:latin typeface="Calibri"/>
                <a:cs typeface="Calibri"/>
              </a:rPr>
              <a:t>d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c</a:t>
            </a:r>
            <a:r>
              <a:rPr dirty="0" sz="2400" spc="-5">
                <a:latin typeface="Calibri"/>
                <a:cs typeface="Calibri"/>
              </a:rPr>
              <a:t>onmu</a:t>
            </a:r>
            <a:r>
              <a:rPr dirty="0" sz="2400" spc="-30">
                <a:latin typeface="Calibri"/>
                <a:cs typeface="Calibri"/>
              </a:rPr>
              <a:t>t</a:t>
            </a:r>
            <a:r>
              <a:rPr dirty="0" sz="2400" spc="-25">
                <a:latin typeface="Calibri"/>
                <a:cs typeface="Calibri"/>
              </a:rPr>
              <a:t>a</a:t>
            </a:r>
            <a:r>
              <a:rPr dirty="0" sz="2400">
                <a:latin typeface="Calibri"/>
                <a:cs typeface="Calibri"/>
              </a:rPr>
              <a:t>ti</a:t>
            </a:r>
            <a:r>
              <a:rPr dirty="0" sz="2400" spc="-45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a: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 𝑦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𝑦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 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17646" y="399287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16298" y="3992879"/>
            <a:ext cx="66675" cy="283210"/>
          </a:xfrm>
          <a:custGeom>
            <a:avLst/>
            <a:gdLst/>
            <a:ahLst/>
            <a:cxnLst/>
            <a:rect l="l" t="t" r="r" b="b"/>
            <a:pathLst>
              <a:path w="66675" h="283210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1780"/>
                </a:lnTo>
                <a:lnTo>
                  <a:pt x="0" y="283210"/>
                </a:lnTo>
                <a:lnTo>
                  <a:pt x="66294" y="283210"/>
                </a:lnTo>
                <a:lnTo>
                  <a:pt x="66294" y="271780"/>
                </a:lnTo>
                <a:lnTo>
                  <a:pt x="24638" y="27178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91126" y="399287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735066" y="3992879"/>
            <a:ext cx="655955" cy="283210"/>
          </a:xfrm>
          <a:custGeom>
            <a:avLst/>
            <a:gdLst/>
            <a:ahLst/>
            <a:cxnLst/>
            <a:rect l="l" t="t" r="r" b="b"/>
            <a:pathLst>
              <a:path w="655954" h="283210">
                <a:moveTo>
                  <a:pt x="93980" y="11430"/>
                </a:moveTo>
                <a:lnTo>
                  <a:pt x="89916" y="0"/>
                </a:lnTo>
                <a:lnTo>
                  <a:pt x="69456" y="7391"/>
                </a:lnTo>
                <a:lnTo>
                  <a:pt x="51523" y="18097"/>
                </a:lnTo>
                <a:lnTo>
                  <a:pt x="23241" y="49530"/>
                </a:lnTo>
                <a:lnTo>
                  <a:pt x="5803" y="91427"/>
                </a:lnTo>
                <a:lnTo>
                  <a:pt x="0" y="141224"/>
                </a:lnTo>
                <a:lnTo>
                  <a:pt x="1422" y="167182"/>
                </a:lnTo>
                <a:lnTo>
                  <a:pt x="12954" y="213093"/>
                </a:lnTo>
                <a:lnTo>
                  <a:pt x="36004" y="250291"/>
                </a:lnTo>
                <a:lnTo>
                  <a:pt x="69430" y="274955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0" y="263779"/>
                </a:lnTo>
                <a:lnTo>
                  <a:pt x="63576" y="253860"/>
                </a:lnTo>
                <a:lnTo>
                  <a:pt x="35077" y="207606"/>
                </a:lnTo>
                <a:lnTo>
                  <a:pt x="26695" y="164642"/>
                </a:lnTo>
                <a:lnTo>
                  <a:pt x="25654" y="139700"/>
                </a:lnTo>
                <a:lnTo>
                  <a:pt x="26695" y="115633"/>
                </a:lnTo>
                <a:lnTo>
                  <a:pt x="35077" y="73863"/>
                </a:lnTo>
                <a:lnTo>
                  <a:pt x="63665" y="28359"/>
                </a:lnTo>
                <a:lnTo>
                  <a:pt x="77685" y="18529"/>
                </a:lnTo>
                <a:lnTo>
                  <a:pt x="93980" y="11430"/>
                </a:lnTo>
                <a:close/>
              </a:path>
              <a:path w="655954" h="283210">
                <a:moveTo>
                  <a:pt x="554482" y="141224"/>
                </a:moveTo>
                <a:lnTo>
                  <a:pt x="548652" y="91427"/>
                </a:lnTo>
                <a:lnTo>
                  <a:pt x="531114" y="49530"/>
                </a:lnTo>
                <a:lnTo>
                  <a:pt x="502818" y="18110"/>
                </a:lnTo>
                <a:lnTo>
                  <a:pt x="464439" y="0"/>
                </a:lnTo>
                <a:lnTo>
                  <a:pt x="460375" y="11430"/>
                </a:lnTo>
                <a:lnTo>
                  <a:pt x="476732" y="18529"/>
                </a:lnTo>
                <a:lnTo>
                  <a:pt x="490791" y="28359"/>
                </a:lnTo>
                <a:lnTo>
                  <a:pt x="519315" y="73863"/>
                </a:lnTo>
                <a:lnTo>
                  <a:pt x="527646" y="115633"/>
                </a:lnTo>
                <a:lnTo>
                  <a:pt x="528701" y="139700"/>
                </a:lnTo>
                <a:lnTo>
                  <a:pt x="527646" y="164642"/>
                </a:lnTo>
                <a:lnTo>
                  <a:pt x="519264" y="207606"/>
                </a:lnTo>
                <a:lnTo>
                  <a:pt x="490791" y="253860"/>
                </a:lnTo>
                <a:lnTo>
                  <a:pt x="460883" y="270891"/>
                </a:lnTo>
                <a:lnTo>
                  <a:pt x="464439" y="282321"/>
                </a:lnTo>
                <a:lnTo>
                  <a:pt x="502932" y="264261"/>
                </a:lnTo>
                <a:lnTo>
                  <a:pt x="531241" y="233045"/>
                </a:lnTo>
                <a:lnTo>
                  <a:pt x="548665" y="191135"/>
                </a:lnTo>
                <a:lnTo>
                  <a:pt x="553021" y="167182"/>
                </a:lnTo>
                <a:lnTo>
                  <a:pt x="554482" y="141224"/>
                </a:lnTo>
                <a:close/>
              </a:path>
              <a:path w="655954" h="283210">
                <a:moveTo>
                  <a:pt x="655574" y="0"/>
                </a:moveTo>
                <a:lnTo>
                  <a:pt x="589153" y="0"/>
                </a:lnTo>
                <a:lnTo>
                  <a:pt x="589153" y="11430"/>
                </a:lnTo>
                <a:lnTo>
                  <a:pt x="630809" y="11430"/>
                </a:lnTo>
                <a:lnTo>
                  <a:pt x="630809" y="271780"/>
                </a:lnTo>
                <a:lnTo>
                  <a:pt x="589153" y="271780"/>
                </a:lnTo>
                <a:lnTo>
                  <a:pt x="589153" y="283210"/>
                </a:lnTo>
                <a:lnTo>
                  <a:pt x="655574" y="283210"/>
                </a:lnTo>
                <a:lnTo>
                  <a:pt x="655574" y="271780"/>
                </a:lnTo>
                <a:lnTo>
                  <a:pt x="655574" y="11430"/>
                </a:lnTo>
                <a:lnTo>
                  <a:pt x="6555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18273" y="399287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024114" y="399287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90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73786" y="3903726"/>
            <a:ext cx="8112759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3243580" algn="l"/>
                <a:tab pos="3794125" algn="l"/>
                <a:tab pos="4115435" algn="l"/>
                <a:tab pos="4417060" algn="l"/>
                <a:tab pos="4967605" algn="l"/>
                <a:tab pos="5461000" algn="l"/>
                <a:tab pos="6136640" algn="l"/>
                <a:tab pos="6744970" algn="l"/>
                <a:tab pos="7227570" algn="l"/>
                <a:tab pos="7750809" algn="l"/>
              </a:tabLst>
            </a:pPr>
            <a:r>
              <a:rPr dirty="0" sz="2400">
                <a:latin typeface="Calibri"/>
                <a:cs typeface="Calibri"/>
              </a:rPr>
              <a:t>P</a:t>
            </a:r>
            <a:r>
              <a:rPr dirty="0" sz="2400" spc="-40">
                <a:latin typeface="Calibri"/>
                <a:cs typeface="Calibri"/>
              </a:rPr>
              <a:t>r</a:t>
            </a:r>
            <a:r>
              <a:rPr dirty="0" sz="2400" spc="-5">
                <a:latin typeface="Calibri"/>
                <a:cs typeface="Calibri"/>
              </a:rPr>
              <a:t>opieda</a:t>
            </a:r>
            <a:r>
              <a:rPr dirty="0" sz="2400">
                <a:latin typeface="Calibri"/>
                <a:cs typeface="Calibri"/>
              </a:rPr>
              <a:t>d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asoci</a:t>
            </a:r>
            <a:r>
              <a:rPr dirty="0" sz="2400" spc="-25">
                <a:latin typeface="Calibri"/>
                <a:cs typeface="Calibri"/>
              </a:rPr>
              <a:t>a</a:t>
            </a:r>
            <a:r>
              <a:rPr dirty="0" sz="2400">
                <a:latin typeface="Calibri"/>
                <a:cs typeface="Calibri"/>
              </a:rPr>
              <a:t>ti</a:t>
            </a:r>
            <a:r>
              <a:rPr dirty="0" sz="2400" spc="-45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a: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	𝑦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 𝑧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>
                <a:latin typeface="Calibri"/>
                <a:cs typeface="Calibri"/>
              </a:rPr>
              <a:t>* </a:t>
            </a:r>
            <a:r>
              <a:rPr dirty="0" sz="2400">
                <a:latin typeface="Cambria Math"/>
                <a:cs typeface="Cambria Math"/>
              </a:rPr>
              <a:t>𝑦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068054" y="3992879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8662543" y="3903726"/>
            <a:ext cx="868044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6095" algn="l"/>
              </a:tabLst>
            </a:pPr>
            <a:r>
              <a:rPr dirty="0" sz="2400" spc="130">
                <a:latin typeface="Cambria Math"/>
                <a:cs typeface="Cambria Math"/>
              </a:rPr>
              <a:t>*</a:t>
            </a:r>
            <a:r>
              <a:rPr dirty="0" sz="2400" spc="130">
                <a:latin typeface="Cambria Math"/>
                <a:cs typeface="Cambria Math"/>
              </a:rPr>
              <a:t> 𝑧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694429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2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89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4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80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593082" y="4904739"/>
            <a:ext cx="66675" cy="284480"/>
          </a:xfrm>
          <a:custGeom>
            <a:avLst/>
            <a:gdLst/>
            <a:ahLst/>
            <a:cxnLst/>
            <a:rect l="l" t="t" r="r" b="b"/>
            <a:pathLst>
              <a:path w="66675" h="284479">
                <a:moveTo>
                  <a:pt x="66294" y="0"/>
                </a:moveTo>
                <a:lnTo>
                  <a:pt x="0" y="0"/>
                </a:lnTo>
                <a:lnTo>
                  <a:pt x="0" y="11430"/>
                </a:lnTo>
                <a:lnTo>
                  <a:pt x="0" y="273050"/>
                </a:lnTo>
                <a:lnTo>
                  <a:pt x="0" y="284480"/>
                </a:lnTo>
                <a:lnTo>
                  <a:pt x="66294" y="284480"/>
                </a:lnTo>
                <a:lnTo>
                  <a:pt x="66294" y="273050"/>
                </a:lnTo>
                <a:lnTo>
                  <a:pt x="24638" y="273050"/>
                </a:lnTo>
                <a:lnTo>
                  <a:pt x="24638" y="11430"/>
                </a:lnTo>
                <a:lnTo>
                  <a:pt x="66294" y="11430"/>
                </a:lnTo>
                <a:lnTo>
                  <a:pt x="66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867909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89" h="282575">
                <a:moveTo>
                  <a:pt x="464438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8" y="282321"/>
                </a:lnTo>
                <a:lnTo>
                  <a:pt x="502935" y="264255"/>
                </a:lnTo>
                <a:lnTo>
                  <a:pt x="531240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8" y="0"/>
                </a:lnTo>
                <a:close/>
              </a:path>
              <a:path w="554989" h="282575">
                <a:moveTo>
                  <a:pt x="89915" y="0"/>
                </a:moveTo>
                <a:lnTo>
                  <a:pt x="51530" y="18097"/>
                </a:lnTo>
                <a:lnTo>
                  <a:pt x="23240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5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992622" y="4904739"/>
            <a:ext cx="654050" cy="284480"/>
          </a:xfrm>
          <a:custGeom>
            <a:avLst/>
            <a:gdLst/>
            <a:ahLst/>
            <a:cxnLst/>
            <a:rect l="l" t="t" r="r" b="b"/>
            <a:pathLst>
              <a:path w="654050" h="284479">
                <a:moveTo>
                  <a:pt x="93980" y="12446"/>
                </a:moveTo>
                <a:lnTo>
                  <a:pt x="89916" y="1016"/>
                </a:lnTo>
                <a:lnTo>
                  <a:pt x="69456" y="8407"/>
                </a:lnTo>
                <a:lnTo>
                  <a:pt x="51523" y="19113"/>
                </a:lnTo>
                <a:lnTo>
                  <a:pt x="23241" y="50546"/>
                </a:lnTo>
                <a:lnTo>
                  <a:pt x="5803" y="92443"/>
                </a:lnTo>
                <a:lnTo>
                  <a:pt x="0" y="142240"/>
                </a:lnTo>
                <a:lnTo>
                  <a:pt x="1422" y="168198"/>
                </a:lnTo>
                <a:lnTo>
                  <a:pt x="12954" y="214109"/>
                </a:lnTo>
                <a:lnTo>
                  <a:pt x="36004" y="251307"/>
                </a:lnTo>
                <a:lnTo>
                  <a:pt x="69430" y="275971"/>
                </a:lnTo>
                <a:lnTo>
                  <a:pt x="89916" y="283337"/>
                </a:lnTo>
                <a:lnTo>
                  <a:pt x="93599" y="271907"/>
                </a:lnTo>
                <a:lnTo>
                  <a:pt x="77470" y="264795"/>
                </a:lnTo>
                <a:lnTo>
                  <a:pt x="63576" y="254876"/>
                </a:lnTo>
                <a:lnTo>
                  <a:pt x="35077" y="208622"/>
                </a:lnTo>
                <a:lnTo>
                  <a:pt x="26695" y="165658"/>
                </a:lnTo>
                <a:lnTo>
                  <a:pt x="25654" y="140716"/>
                </a:lnTo>
                <a:lnTo>
                  <a:pt x="26695" y="116649"/>
                </a:lnTo>
                <a:lnTo>
                  <a:pt x="35077" y="74879"/>
                </a:lnTo>
                <a:lnTo>
                  <a:pt x="63665" y="29375"/>
                </a:lnTo>
                <a:lnTo>
                  <a:pt x="77685" y="19545"/>
                </a:lnTo>
                <a:lnTo>
                  <a:pt x="93980" y="12446"/>
                </a:lnTo>
                <a:close/>
              </a:path>
              <a:path w="654050" h="284479">
                <a:moveTo>
                  <a:pt x="554482" y="142240"/>
                </a:moveTo>
                <a:lnTo>
                  <a:pt x="548652" y="92443"/>
                </a:lnTo>
                <a:lnTo>
                  <a:pt x="531101" y="50546"/>
                </a:lnTo>
                <a:lnTo>
                  <a:pt x="502818" y="19113"/>
                </a:lnTo>
                <a:lnTo>
                  <a:pt x="464439" y="1016"/>
                </a:lnTo>
                <a:lnTo>
                  <a:pt x="460375" y="12446"/>
                </a:lnTo>
                <a:lnTo>
                  <a:pt x="476732" y="19545"/>
                </a:lnTo>
                <a:lnTo>
                  <a:pt x="490791" y="29375"/>
                </a:lnTo>
                <a:lnTo>
                  <a:pt x="519315" y="74879"/>
                </a:lnTo>
                <a:lnTo>
                  <a:pt x="527646" y="116649"/>
                </a:lnTo>
                <a:lnTo>
                  <a:pt x="528701" y="140716"/>
                </a:lnTo>
                <a:lnTo>
                  <a:pt x="527646" y="165658"/>
                </a:lnTo>
                <a:lnTo>
                  <a:pt x="519264" y="208622"/>
                </a:lnTo>
                <a:lnTo>
                  <a:pt x="490791" y="254876"/>
                </a:lnTo>
                <a:lnTo>
                  <a:pt x="460883" y="271907"/>
                </a:lnTo>
                <a:lnTo>
                  <a:pt x="464439" y="283337"/>
                </a:lnTo>
                <a:lnTo>
                  <a:pt x="502932" y="265277"/>
                </a:lnTo>
                <a:lnTo>
                  <a:pt x="531241" y="234061"/>
                </a:lnTo>
                <a:lnTo>
                  <a:pt x="548665" y="192151"/>
                </a:lnTo>
                <a:lnTo>
                  <a:pt x="553021" y="168198"/>
                </a:lnTo>
                <a:lnTo>
                  <a:pt x="554482" y="142240"/>
                </a:lnTo>
                <a:close/>
              </a:path>
              <a:path w="654050" h="284479">
                <a:moveTo>
                  <a:pt x="654050" y="0"/>
                </a:moveTo>
                <a:lnTo>
                  <a:pt x="587629" y="0"/>
                </a:lnTo>
                <a:lnTo>
                  <a:pt x="587629" y="11430"/>
                </a:lnTo>
                <a:lnTo>
                  <a:pt x="629272" y="11430"/>
                </a:lnTo>
                <a:lnTo>
                  <a:pt x="629272" y="273050"/>
                </a:lnTo>
                <a:lnTo>
                  <a:pt x="587629" y="273050"/>
                </a:lnTo>
                <a:lnTo>
                  <a:pt x="587629" y="284480"/>
                </a:lnTo>
                <a:lnTo>
                  <a:pt x="654050" y="284480"/>
                </a:lnTo>
                <a:lnTo>
                  <a:pt x="654050" y="273050"/>
                </a:lnTo>
                <a:lnTo>
                  <a:pt x="654050" y="11430"/>
                </a:lnTo>
                <a:lnTo>
                  <a:pt x="654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275830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3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275573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73786" y="4816855"/>
            <a:ext cx="83642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  <a:tab pos="3420110" algn="l"/>
                <a:tab pos="3970654" algn="l"/>
                <a:tab pos="4292600" algn="l"/>
                <a:tab pos="4594225" algn="l"/>
                <a:tab pos="5144135" algn="l"/>
                <a:tab pos="5718810" algn="l"/>
                <a:tab pos="6392545" algn="l"/>
                <a:tab pos="7002145" algn="l"/>
                <a:tab pos="7484109" algn="l"/>
                <a:tab pos="8002270" algn="l"/>
              </a:tabLst>
            </a:pPr>
            <a:r>
              <a:rPr dirty="0" sz="2400">
                <a:latin typeface="Calibri"/>
                <a:cs typeface="Calibri"/>
              </a:rPr>
              <a:t>P</a:t>
            </a:r>
            <a:r>
              <a:rPr dirty="0" sz="2400" spc="-40">
                <a:latin typeface="Calibri"/>
                <a:cs typeface="Calibri"/>
              </a:rPr>
              <a:t>r</a:t>
            </a:r>
            <a:r>
              <a:rPr dirty="0" sz="2400" spc="-5">
                <a:latin typeface="Calibri"/>
                <a:cs typeface="Calibri"/>
              </a:rPr>
              <a:t>opieda</a:t>
            </a:r>
            <a:r>
              <a:rPr dirty="0" sz="2400">
                <a:latin typeface="Calibri"/>
                <a:cs typeface="Calibri"/>
              </a:rPr>
              <a:t>d</a:t>
            </a:r>
            <a:r>
              <a:rPr dirty="0" sz="2400" spc="-5">
                <a:latin typeface="Calibri"/>
                <a:cs typeface="Calibri"/>
              </a:rPr>
              <a:t> di</a:t>
            </a:r>
            <a:r>
              <a:rPr dirty="0" sz="2400" spc="-30">
                <a:latin typeface="Calibri"/>
                <a:cs typeface="Calibri"/>
              </a:rPr>
              <a:t>s</a:t>
            </a:r>
            <a:r>
              <a:rPr dirty="0" sz="2400">
                <a:latin typeface="Calibri"/>
                <a:cs typeface="Calibri"/>
              </a:rPr>
              <a:t>tributi</a:t>
            </a:r>
            <a:r>
              <a:rPr dirty="0" sz="2400" spc="-40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a: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	𝑦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+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0">
                <a:latin typeface="Cambria Math"/>
                <a:cs typeface="Cambria Math"/>
              </a:rPr>
              <a:t>∗</a:t>
            </a:r>
            <a:r>
              <a:rPr dirty="0" sz="2400" spc="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𝑦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9417050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0326878" y="4905755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9" y="0"/>
                </a:moveTo>
                <a:lnTo>
                  <a:pt x="460375" y="11430"/>
                </a:lnTo>
                <a:lnTo>
                  <a:pt x="476738" y="18522"/>
                </a:lnTo>
                <a:lnTo>
                  <a:pt x="490791" y="28352"/>
                </a:lnTo>
                <a:lnTo>
                  <a:pt x="519324" y="73852"/>
                </a:lnTo>
                <a:lnTo>
                  <a:pt x="527655" y="115623"/>
                </a:lnTo>
                <a:lnTo>
                  <a:pt x="528701" y="139700"/>
                </a:lnTo>
                <a:lnTo>
                  <a:pt x="527653" y="164635"/>
                </a:lnTo>
                <a:lnTo>
                  <a:pt x="519271" y="207601"/>
                </a:lnTo>
                <a:lnTo>
                  <a:pt x="490791" y="253857"/>
                </a:lnTo>
                <a:lnTo>
                  <a:pt x="460882" y="270891"/>
                </a:lnTo>
                <a:lnTo>
                  <a:pt x="464439" y="282321"/>
                </a:lnTo>
                <a:lnTo>
                  <a:pt x="502935" y="264255"/>
                </a:lnTo>
                <a:lnTo>
                  <a:pt x="531241" y="233045"/>
                </a:lnTo>
                <a:lnTo>
                  <a:pt x="548671" y="191135"/>
                </a:lnTo>
                <a:lnTo>
                  <a:pt x="554481" y="141224"/>
                </a:lnTo>
                <a:lnTo>
                  <a:pt x="553027" y="115341"/>
                </a:lnTo>
                <a:lnTo>
                  <a:pt x="541355" y="69482"/>
                </a:lnTo>
                <a:lnTo>
                  <a:pt x="518231" y="32146"/>
                </a:lnTo>
                <a:lnTo>
                  <a:pt x="484893" y="7381"/>
                </a:lnTo>
                <a:lnTo>
                  <a:pt x="464439" y="0"/>
                </a:lnTo>
                <a:close/>
              </a:path>
              <a:path w="554990" h="282575">
                <a:moveTo>
                  <a:pt x="89916" y="0"/>
                </a:moveTo>
                <a:lnTo>
                  <a:pt x="51530" y="18097"/>
                </a:lnTo>
                <a:lnTo>
                  <a:pt x="23241" y="49530"/>
                </a:lnTo>
                <a:lnTo>
                  <a:pt x="5810" y="91424"/>
                </a:lnTo>
                <a:lnTo>
                  <a:pt x="0" y="141224"/>
                </a:lnTo>
                <a:lnTo>
                  <a:pt x="1432" y="167179"/>
                </a:lnTo>
                <a:lnTo>
                  <a:pt x="12965" y="213090"/>
                </a:lnTo>
                <a:lnTo>
                  <a:pt x="36016" y="250281"/>
                </a:lnTo>
                <a:lnTo>
                  <a:pt x="69441" y="274943"/>
                </a:lnTo>
                <a:lnTo>
                  <a:pt x="89916" y="282321"/>
                </a:lnTo>
                <a:lnTo>
                  <a:pt x="93599" y="270891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1"/>
                </a:lnTo>
                <a:lnTo>
                  <a:pt x="26701" y="164635"/>
                </a:lnTo>
                <a:lnTo>
                  <a:pt x="25653" y="139700"/>
                </a:lnTo>
                <a:lnTo>
                  <a:pt x="26701" y="115623"/>
                </a:lnTo>
                <a:lnTo>
                  <a:pt x="35083" y="73852"/>
                </a:lnTo>
                <a:lnTo>
                  <a:pt x="63674" y="28352"/>
                </a:lnTo>
                <a:lnTo>
                  <a:pt x="93979" y="11430"/>
                </a:lnTo>
                <a:lnTo>
                  <a:pt x="89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8914003" y="4816855"/>
            <a:ext cx="187515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3885" algn="l"/>
                <a:tab pos="1086485" algn="l"/>
                <a:tab pos="1513205" algn="l"/>
              </a:tabLst>
            </a:pP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</a:t>
            </a:r>
            <a:r>
              <a:rPr dirty="0" sz="2400">
                <a:latin typeface="Cambria Math"/>
                <a:cs typeface="Cambria Math"/>
              </a:rPr>
              <a:t>𝑇	</a:t>
            </a:r>
            <a:r>
              <a:rPr dirty="0" sz="2400" spc="155">
                <a:latin typeface="Cambria Math"/>
                <a:cs typeface="Cambria Math"/>
              </a:rPr>
              <a:t>∗</a:t>
            </a:r>
            <a:r>
              <a:rPr dirty="0" sz="2400">
                <a:latin typeface="Cambria Math"/>
                <a:cs typeface="Cambria Math"/>
              </a:rPr>
              <a:t>𝑧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347268" y="747521"/>
            <a:ext cx="12077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r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o</a:t>
            </a:r>
            <a:r>
              <a:rPr dirty="0" sz="1800" spc="5" b="1">
                <a:solidFill>
                  <a:srgbClr val="CA0017"/>
                </a:solidFill>
                <a:latin typeface="Calibri"/>
                <a:cs typeface="Calibri"/>
              </a:rPr>
              <a:t>p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i</a:t>
            </a:r>
            <a:r>
              <a:rPr dirty="0" sz="1800" spc="5" b="1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da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26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33882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Polos</a:t>
            </a:r>
            <a:r>
              <a:rPr dirty="0" spc="-25"/>
              <a:t> </a:t>
            </a:r>
            <a:r>
              <a:rPr dirty="0"/>
              <a:t>y</a:t>
            </a:r>
            <a:r>
              <a:rPr dirty="0" spc="-20"/>
              <a:t> </a:t>
            </a:r>
            <a:r>
              <a:rPr dirty="0" spc="-10"/>
              <a:t>ceros</a:t>
            </a:r>
            <a:r>
              <a:rPr dirty="0" spc="-35"/>
              <a:t> </a:t>
            </a:r>
            <a:r>
              <a:rPr dirty="0" spc="-5"/>
              <a:t>en</a:t>
            </a:r>
            <a:r>
              <a:rPr dirty="0" spc="-10"/>
              <a:t> </a:t>
            </a:r>
            <a:r>
              <a:rPr dirty="0" spc="-5"/>
              <a:t>el</a:t>
            </a:r>
            <a:r>
              <a:rPr dirty="0" spc="-15"/>
              <a:t> </a:t>
            </a:r>
            <a:r>
              <a:rPr dirty="0" spc="-5"/>
              <a:t>plano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178178"/>
            <a:ext cx="11039475" cy="605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228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Normalmente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funciones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expresan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mediante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potencias </a:t>
            </a:r>
            <a:r>
              <a:rPr dirty="0" sz="2000">
                <a:latin typeface="Calibri"/>
                <a:cs typeface="Calibri"/>
              </a:rPr>
              <a:t>de z</a:t>
            </a:r>
            <a:r>
              <a:rPr dirty="0" sz="2000" spc="-5">
                <a:latin typeface="Calibri"/>
                <a:cs typeface="Calibri"/>
              </a:rPr>
              <a:t> con</a:t>
            </a:r>
            <a:r>
              <a:rPr dirty="0" sz="2000" spc="-15">
                <a:latin typeface="Calibri"/>
                <a:cs typeface="Calibri"/>
              </a:rPr>
              <a:t> exponente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negativo.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280"/>
              </a:lnSpc>
            </a:pPr>
            <a:r>
              <a:rPr dirty="0" u="sng" sz="2000" spc="-2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Para</a:t>
            </a:r>
            <a:r>
              <a:rPr dirty="0" u="sng" sz="2000" spc="1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el</a:t>
            </a:r>
            <a:r>
              <a:rPr dirty="0" u="sng" sz="2000" spc="-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cálculo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de </a:t>
            </a:r>
            <a:r>
              <a:rPr dirty="0" u="sng" sz="2000" spc="-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polos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y</a:t>
            </a:r>
            <a:r>
              <a:rPr dirty="0" u="sng" sz="2000" spc="-1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ceros</a:t>
            </a:r>
            <a:r>
              <a:rPr dirty="0" u="sng" sz="2000" spc="1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la</a:t>
            </a:r>
            <a:r>
              <a:rPr dirty="0" u="sng" sz="2000" spc="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FDT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es</a:t>
            </a:r>
            <a:r>
              <a:rPr dirty="0" u="sng" sz="2000" spc="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conveniente</a:t>
            </a:r>
            <a:r>
              <a:rPr dirty="0" u="sng" sz="2000" spc="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expresarla</a:t>
            </a:r>
            <a:r>
              <a:rPr dirty="0" u="sng" sz="2000" spc="3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en </a:t>
            </a:r>
            <a:r>
              <a:rPr dirty="0" u="sng" sz="2000" spc="-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potencias con</a:t>
            </a:r>
            <a:r>
              <a:rPr dirty="0" u="sng" sz="2000" spc="-1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exponente</a:t>
            </a:r>
            <a:r>
              <a:rPr dirty="0" u="sng" sz="2000" spc="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positivo</a:t>
            </a:r>
            <a:r>
              <a:rPr dirty="0" sz="2000" spc="-5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03134" y="2012314"/>
            <a:ext cx="294640" cy="236220"/>
          </a:xfrm>
          <a:custGeom>
            <a:avLst/>
            <a:gdLst/>
            <a:ahLst/>
            <a:cxnLst/>
            <a:rect l="l" t="t" r="r" b="b"/>
            <a:pathLst>
              <a:path w="294640" h="236219">
                <a:moveTo>
                  <a:pt x="218884" y="0"/>
                </a:moveTo>
                <a:lnTo>
                  <a:pt x="215531" y="9525"/>
                </a:lnTo>
                <a:lnTo>
                  <a:pt x="229176" y="15430"/>
                </a:lnTo>
                <a:lnTo>
                  <a:pt x="240909" y="23622"/>
                </a:lnTo>
                <a:lnTo>
                  <a:pt x="264720" y="61650"/>
                </a:lnTo>
                <a:lnTo>
                  <a:pt x="272580" y="116586"/>
                </a:lnTo>
                <a:lnTo>
                  <a:pt x="271700" y="137423"/>
                </a:lnTo>
                <a:lnTo>
                  <a:pt x="258584" y="188340"/>
                </a:lnTo>
                <a:lnTo>
                  <a:pt x="229332" y="220130"/>
                </a:lnTo>
                <a:lnTo>
                  <a:pt x="215900" y="226060"/>
                </a:lnTo>
                <a:lnTo>
                  <a:pt x="218884" y="235712"/>
                </a:lnTo>
                <a:lnTo>
                  <a:pt x="263949" y="208887"/>
                </a:lnTo>
                <a:lnTo>
                  <a:pt x="289201" y="159480"/>
                </a:lnTo>
                <a:lnTo>
                  <a:pt x="294043" y="117856"/>
                </a:lnTo>
                <a:lnTo>
                  <a:pt x="292828" y="96281"/>
                </a:lnTo>
                <a:lnTo>
                  <a:pt x="283113" y="57991"/>
                </a:lnTo>
                <a:lnTo>
                  <a:pt x="250963" y="15065"/>
                </a:lnTo>
                <a:lnTo>
                  <a:pt x="235976" y="6145"/>
                </a:lnTo>
                <a:lnTo>
                  <a:pt x="218884" y="0"/>
                </a:lnTo>
                <a:close/>
              </a:path>
              <a:path w="294640" h="236219">
                <a:moveTo>
                  <a:pt x="75184" y="0"/>
                </a:moveTo>
                <a:lnTo>
                  <a:pt x="30221" y="26771"/>
                </a:lnTo>
                <a:lnTo>
                  <a:pt x="4864" y="76326"/>
                </a:lnTo>
                <a:lnTo>
                  <a:pt x="0" y="117856"/>
                </a:lnTo>
                <a:lnTo>
                  <a:pt x="1212" y="139501"/>
                </a:lnTo>
                <a:lnTo>
                  <a:pt x="10908" y="177792"/>
                </a:lnTo>
                <a:lnTo>
                  <a:pt x="43030" y="220599"/>
                </a:lnTo>
                <a:lnTo>
                  <a:pt x="75184" y="235712"/>
                </a:lnTo>
                <a:lnTo>
                  <a:pt x="78168" y="226060"/>
                </a:lnTo>
                <a:lnTo>
                  <a:pt x="64735" y="220130"/>
                </a:lnTo>
                <a:lnTo>
                  <a:pt x="53144" y="211867"/>
                </a:lnTo>
                <a:lnTo>
                  <a:pt x="29366" y="173289"/>
                </a:lnTo>
                <a:lnTo>
                  <a:pt x="21501" y="116586"/>
                </a:lnTo>
                <a:lnTo>
                  <a:pt x="22375" y="96512"/>
                </a:lnTo>
                <a:lnTo>
                  <a:pt x="35483" y="46862"/>
                </a:lnTo>
                <a:lnTo>
                  <a:pt x="64944" y="15430"/>
                </a:lnTo>
                <a:lnTo>
                  <a:pt x="7853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73786" y="1935861"/>
            <a:ext cx="12172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013460" algn="l"/>
              </a:tabLst>
            </a:pP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48320" y="1914397"/>
            <a:ext cx="998855" cy="224154"/>
          </a:xfrm>
          <a:custGeom>
            <a:avLst/>
            <a:gdLst/>
            <a:ahLst/>
            <a:cxnLst/>
            <a:rect l="l" t="t" r="r" b="b"/>
            <a:pathLst>
              <a:path w="998855" h="224155">
                <a:moveTo>
                  <a:pt x="302272" y="6985"/>
                </a:moveTo>
                <a:lnTo>
                  <a:pt x="299859" y="0"/>
                </a:lnTo>
                <a:lnTo>
                  <a:pt x="287375" y="4457"/>
                </a:lnTo>
                <a:lnTo>
                  <a:pt x="276428" y="10960"/>
                </a:lnTo>
                <a:lnTo>
                  <a:pt x="252895" y="42316"/>
                </a:lnTo>
                <a:lnTo>
                  <a:pt x="244868" y="86106"/>
                </a:lnTo>
                <a:lnTo>
                  <a:pt x="245745" y="101904"/>
                </a:lnTo>
                <a:lnTo>
                  <a:pt x="259092" y="142113"/>
                </a:lnTo>
                <a:lnTo>
                  <a:pt x="299859" y="172212"/>
                </a:lnTo>
                <a:lnTo>
                  <a:pt x="302018" y="165227"/>
                </a:lnTo>
                <a:lnTo>
                  <a:pt x="292201" y="160858"/>
                </a:lnTo>
                <a:lnTo>
                  <a:pt x="283730" y="154774"/>
                </a:lnTo>
                <a:lnTo>
                  <a:pt x="263169" y="114198"/>
                </a:lnTo>
                <a:lnTo>
                  <a:pt x="260616" y="85217"/>
                </a:lnTo>
                <a:lnTo>
                  <a:pt x="261251" y="70535"/>
                </a:lnTo>
                <a:lnTo>
                  <a:pt x="276606" y="24892"/>
                </a:lnTo>
                <a:lnTo>
                  <a:pt x="292366" y="11277"/>
                </a:lnTo>
                <a:lnTo>
                  <a:pt x="302272" y="6985"/>
                </a:lnTo>
                <a:close/>
              </a:path>
              <a:path w="998855" h="224155">
                <a:moveTo>
                  <a:pt x="859421" y="86106"/>
                </a:moveTo>
                <a:lnTo>
                  <a:pt x="851382" y="42316"/>
                </a:lnTo>
                <a:lnTo>
                  <a:pt x="827862" y="10960"/>
                </a:lnTo>
                <a:lnTo>
                  <a:pt x="804430" y="0"/>
                </a:lnTo>
                <a:lnTo>
                  <a:pt x="802017" y="6985"/>
                </a:lnTo>
                <a:lnTo>
                  <a:pt x="811974" y="11277"/>
                </a:lnTo>
                <a:lnTo>
                  <a:pt x="820521" y="17246"/>
                </a:lnTo>
                <a:lnTo>
                  <a:pt x="841108" y="57124"/>
                </a:lnTo>
                <a:lnTo>
                  <a:pt x="843673" y="85217"/>
                </a:lnTo>
                <a:lnTo>
                  <a:pt x="843026" y="100418"/>
                </a:lnTo>
                <a:lnTo>
                  <a:pt x="833386" y="137541"/>
                </a:lnTo>
                <a:lnTo>
                  <a:pt x="802271" y="165227"/>
                </a:lnTo>
                <a:lnTo>
                  <a:pt x="804430" y="172212"/>
                </a:lnTo>
                <a:lnTo>
                  <a:pt x="837361" y="152641"/>
                </a:lnTo>
                <a:lnTo>
                  <a:pt x="855827" y="116497"/>
                </a:lnTo>
                <a:lnTo>
                  <a:pt x="858520" y="101904"/>
                </a:lnTo>
                <a:lnTo>
                  <a:pt x="859421" y="86106"/>
                </a:lnTo>
                <a:close/>
              </a:path>
              <a:path w="998855" h="224155">
                <a:moveTo>
                  <a:pt x="998232" y="207264"/>
                </a:moveTo>
                <a:lnTo>
                  <a:pt x="0" y="207264"/>
                </a:lnTo>
                <a:lnTo>
                  <a:pt x="0" y="224028"/>
                </a:lnTo>
                <a:lnTo>
                  <a:pt x="998232" y="224028"/>
                </a:lnTo>
                <a:lnTo>
                  <a:pt x="998232" y="207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664589" y="2191765"/>
            <a:ext cx="968375" cy="172720"/>
          </a:xfrm>
          <a:custGeom>
            <a:avLst/>
            <a:gdLst/>
            <a:ahLst/>
            <a:cxnLst/>
            <a:rect l="l" t="t" r="r" b="b"/>
            <a:pathLst>
              <a:path w="968375" h="172719">
                <a:moveTo>
                  <a:pt x="57404" y="6985"/>
                </a:moveTo>
                <a:lnTo>
                  <a:pt x="54991" y="0"/>
                </a:lnTo>
                <a:lnTo>
                  <a:pt x="42506" y="4457"/>
                </a:lnTo>
                <a:lnTo>
                  <a:pt x="31559" y="10960"/>
                </a:lnTo>
                <a:lnTo>
                  <a:pt x="8026" y="42316"/>
                </a:lnTo>
                <a:lnTo>
                  <a:pt x="0" y="86106"/>
                </a:lnTo>
                <a:lnTo>
                  <a:pt x="876" y="101904"/>
                </a:lnTo>
                <a:lnTo>
                  <a:pt x="14224" y="142113"/>
                </a:lnTo>
                <a:lnTo>
                  <a:pt x="54991" y="172212"/>
                </a:lnTo>
                <a:lnTo>
                  <a:pt x="57150" y="165227"/>
                </a:lnTo>
                <a:lnTo>
                  <a:pt x="47332" y="160858"/>
                </a:lnTo>
                <a:lnTo>
                  <a:pt x="38862" y="154774"/>
                </a:lnTo>
                <a:lnTo>
                  <a:pt x="18300" y="114198"/>
                </a:lnTo>
                <a:lnTo>
                  <a:pt x="15748" y="85217"/>
                </a:lnTo>
                <a:lnTo>
                  <a:pt x="16383" y="70535"/>
                </a:lnTo>
                <a:lnTo>
                  <a:pt x="31737" y="24892"/>
                </a:lnTo>
                <a:lnTo>
                  <a:pt x="47498" y="11277"/>
                </a:lnTo>
                <a:lnTo>
                  <a:pt x="57404" y="6985"/>
                </a:lnTo>
                <a:close/>
              </a:path>
              <a:path w="968375" h="172719">
                <a:moveTo>
                  <a:pt x="468249" y="86106"/>
                </a:moveTo>
                <a:lnTo>
                  <a:pt x="460209" y="42316"/>
                </a:lnTo>
                <a:lnTo>
                  <a:pt x="436676" y="10960"/>
                </a:lnTo>
                <a:lnTo>
                  <a:pt x="413258" y="0"/>
                </a:lnTo>
                <a:lnTo>
                  <a:pt x="410845" y="6985"/>
                </a:lnTo>
                <a:lnTo>
                  <a:pt x="420801" y="11277"/>
                </a:lnTo>
                <a:lnTo>
                  <a:pt x="429348" y="17246"/>
                </a:lnTo>
                <a:lnTo>
                  <a:pt x="449935" y="57124"/>
                </a:lnTo>
                <a:lnTo>
                  <a:pt x="452501" y="85217"/>
                </a:lnTo>
                <a:lnTo>
                  <a:pt x="451853" y="100418"/>
                </a:lnTo>
                <a:lnTo>
                  <a:pt x="442214" y="137541"/>
                </a:lnTo>
                <a:lnTo>
                  <a:pt x="411099" y="165227"/>
                </a:lnTo>
                <a:lnTo>
                  <a:pt x="413258" y="172212"/>
                </a:lnTo>
                <a:lnTo>
                  <a:pt x="446189" y="152641"/>
                </a:lnTo>
                <a:lnTo>
                  <a:pt x="464654" y="116497"/>
                </a:lnTo>
                <a:lnTo>
                  <a:pt x="467347" y="101904"/>
                </a:lnTo>
                <a:lnTo>
                  <a:pt x="468249" y="86106"/>
                </a:lnTo>
                <a:close/>
              </a:path>
              <a:path w="968375" h="172719">
                <a:moveTo>
                  <a:pt x="558800" y="6985"/>
                </a:moveTo>
                <a:lnTo>
                  <a:pt x="556387" y="0"/>
                </a:lnTo>
                <a:lnTo>
                  <a:pt x="543902" y="4457"/>
                </a:lnTo>
                <a:lnTo>
                  <a:pt x="532955" y="10960"/>
                </a:lnTo>
                <a:lnTo>
                  <a:pt x="509422" y="42316"/>
                </a:lnTo>
                <a:lnTo>
                  <a:pt x="501396" y="86106"/>
                </a:lnTo>
                <a:lnTo>
                  <a:pt x="502272" y="101904"/>
                </a:lnTo>
                <a:lnTo>
                  <a:pt x="515620" y="142113"/>
                </a:lnTo>
                <a:lnTo>
                  <a:pt x="556387" y="172212"/>
                </a:lnTo>
                <a:lnTo>
                  <a:pt x="558546" y="165227"/>
                </a:lnTo>
                <a:lnTo>
                  <a:pt x="548728" y="160858"/>
                </a:lnTo>
                <a:lnTo>
                  <a:pt x="540245" y="154774"/>
                </a:lnTo>
                <a:lnTo>
                  <a:pt x="519696" y="114198"/>
                </a:lnTo>
                <a:lnTo>
                  <a:pt x="517144" y="85217"/>
                </a:lnTo>
                <a:lnTo>
                  <a:pt x="517779" y="70535"/>
                </a:lnTo>
                <a:lnTo>
                  <a:pt x="533133" y="24892"/>
                </a:lnTo>
                <a:lnTo>
                  <a:pt x="548894" y="11277"/>
                </a:lnTo>
                <a:lnTo>
                  <a:pt x="558800" y="6985"/>
                </a:lnTo>
                <a:close/>
              </a:path>
              <a:path w="968375" h="172719">
                <a:moveTo>
                  <a:pt x="968121" y="86106"/>
                </a:moveTo>
                <a:lnTo>
                  <a:pt x="960081" y="42316"/>
                </a:lnTo>
                <a:lnTo>
                  <a:pt x="936561" y="10960"/>
                </a:lnTo>
                <a:lnTo>
                  <a:pt x="913130" y="0"/>
                </a:lnTo>
                <a:lnTo>
                  <a:pt x="910717" y="6985"/>
                </a:lnTo>
                <a:lnTo>
                  <a:pt x="920673" y="11277"/>
                </a:lnTo>
                <a:lnTo>
                  <a:pt x="929220" y="17246"/>
                </a:lnTo>
                <a:lnTo>
                  <a:pt x="949807" y="57124"/>
                </a:lnTo>
                <a:lnTo>
                  <a:pt x="952373" y="85217"/>
                </a:lnTo>
                <a:lnTo>
                  <a:pt x="951725" y="100418"/>
                </a:lnTo>
                <a:lnTo>
                  <a:pt x="942086" y="137541"/>
                </a:lnTo>
                <a:lnTo>
                  <a:pt x="910971" y="165227"/>
                </a:lnTo>
                <a:lnTo>
                  <a:pt x="913130" y="172212"/>
                </a:lnTo>
                <a:lnTo>
                  <a:pt x="946061" y="152641"/>
                </a:lnTo>
                <a:lnTo>
                  <a:pt x="964526" y="116497"/>
                </a:lnTo>
                <a:lnTo>
                  <a:pt x="967219" y="101904"/>
                </a:lnTo>
                <a:lnTo>
                  <a:pt x="968121" y="86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713738" y="1800834"/>
            <a:ext cx="871219" cy="580390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59690">
              <a:lnSpc>
                <a:spcPct val="100000"/>
              </a:lnSpc>
              <a:spcBef>
                <a:spcPts val="540"/>
              </a:spcBef>
            </a:pPr>
            <a:r>
              <a:rPr dirty="0" sz="1450" spc="70">
                <a:latin typeface="Cambria Math"/>
                <a:cs typeface="Cambria Math"/>
              </a:rPr>
              <a:t>𝑧</a:t>
            </a:r>
            <a:r>
              <a:rPr dirty="0" sz="1450" spc="280">
                <a:latin typeface="Cambria Math"/>
                <a:cs typeface="Cambria Math"/>
              </a:rPr>
              <a:t> </a:t>
            </a:r>
            <a:r>
              <a:rPr dirty="0" sz="1450" spc="30">
                <a:latin typeface="Cambria Math"/>
                <a:cs typeface="Cambria Math"/>
              </a:rPr>
              <a:t>𝑧+0,5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13715" algn="l"/>
              </a:tabLst>
            </a:pPr>
            <a:r>
              <a:rPr dirty="0" sz="1450" spc="175">
                <a:latin typeface="Cambria Math"/>
                <a:cs typeface="Cambria Math"/>
              </a:rPr>
              <a:t>𝑧</a:t>
            </a:r>
            <a:r>
              <a:rPr dirty="0" sz="1450" spc="-20">
                <a:latin typeface="Cambria Math"/>
                <a:cs typeface="Cambria Math"/>
              </a:rPr>
              <a:t>+</a:t>
            </a:r>
            <a:r>
              <a:rPr dirty="0" sz="1450" spc="40">
                <a:latin typeface="Cambria Math"/>
                <a:cs typeface="Cambria Math"/>
              </a:rPr>
              <a:t>1</a:t>
            </a:r>
            <a:r>
              <a:rPr dirty="0" sz="1450">
                <a:latin typeface="Cambria Math"/>
                <a:cs typeface="Cambria Math"/>
              </a:rPr>
              <a:t>	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-20">
                <a:latin typeface="Cambria Math"/>
                <a:cs typeface="Cambria Math"/>
              </a:rPr>
              <a:t>+</a:t>
            </a:r>
            <a:r>
              <a:rPr dirty="0" sz="1450" spc="40">
                <a:latin typeface="Cambria Math"/>
                <a:cs typeface="Cambria Math"/>
              </a:rPr>
              <a:t>2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93670" y="1935861"/>
            <a:ext cx="833628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.</a:t>
            </a:r>
            <a:r>
              <a:rPr dirty="0" sz="2000" spc="-15">
                <a:latin typeface="Calibri"/>
                <a:cs typeface="Calibri"/>
              </a:rPr>
              <a:t> Claramente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observa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tiene</a:t>
            </a:r>
            <a:r>
              <a:rPr dirty="0" sz="2000">
                <a:latin typeface="Calibri"/>
                <a:cs typeface="Calibri"/>
              </a:rPr>
              <a:t> dos</a:t>
            </a:r>
            <a:r>
              <a:rPr dirty="0" sz="2000" spc="-10">
                <a:latin typeface="Calibri"/>
                <a:cs typeface="Calibri"/>
              </a:rPr>
              <a:t> ceros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=0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=-0,5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polos: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 i="1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=-1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i="1">
                <a:latin typeface="Calibri"/>
                <a:cs typeface="Calibri"/>
              </a:rPr>
              <a:t>z</a:t>
            </a:r>
            <a:r>
              <a:rPr dirty="0" sz="2000">
                <a:latin typeface="Calibri"/>
                <a:cs typeface="Calibri"/>
              </a:rPr>
              <a:t>=-2.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3786" y="2417445"/>
            <a:ext cx="453834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potencias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negativas: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1510" y="2971292"/>
            <a:ext cx="205739" cy="165100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2639314" y="2835655"/>
            <a:ext cx="652780" cy="165100"/>
          </a:xfrm>
          <a:custGeom>
            <a:avLst/>
            <a:gdLst/>
            <a:ahLst/>
            <a:cxnLst/>
            <a:rect l="l" t="t" r="r" b="b"/>
            <a:pathLst>
              <a:path w="652779" h="165100">
                <a:moveTo>
                  <a:pt x="599567" y="0"/>
                </a:moveTo>
                <a:lnTo>
                  <a:pt x="597281" y="6731"/>
                </a:lnTo>
                <a:lnTo>
                  <a:pt x="606807" y="10872"/>
                </a:lnTo>
                <a:lnTo>
                  <a:pt x="615013" y="16621"/>
                </a:lnTo>
                <a:lnTo>
                  <a:pt x="634761" y="54816"/>
                </a:lnTo>
                <a:lnTo>
                  <a:pt x="637159" y="81788"/>
                </a:lnTo>
                <a:lnTo>
                  <a:pt x="636559" y="96341"/>
                </a:lnTo>
                <a:lnTo>
                  <a:pt x="621859" y="141029"/>
                </a:lnTo>
                <a:lnTo>
                  <a:pt x="597535" y="158496"/>
                </a:lnTo>
                <a:lnTo>
                  <a:pt x="599567" y="165100"/>
                </a:lnTo>
                <a:lnTo>
                  <a:pt x="638683" y="136271"/>
                </a:lnTo>
                <a:lnTo>
                  <a:pt x="651416" y="97766"/>
                </a:lnTo>
                <a:lnTo>
                  <a:pt x="652272" y="82550"/>
                </a:lnTo>
                <a:lnTo>
                  <a:pt x="651416" y="67425"/>
                </a:lnTo>
                <a:lnTo>
                  <a:pt x="638683" y="28956"/>
                </a:lnTo>
                <a:lnTo>
                  <a:pt x="611572" y="4310"/>
                </a:lnTo>
                <a:lnTo>
                  <a:pt x="599567" y="0"/>
                </a:lnTo>
                <a:close/>
              </a:path>
              <a:path w="652779" h="165100">
                <a:moveTo>
                  <a:pt x="52705" y="0"/>
                </a:moveTo>
                <a:lnTo>
                  <a:pt x="13588" y="28956"/>
                </a:lnTo>
                <a:lnTo>
                  <a:pt x="855" y="67425"/>
                </a:lnTo>
                <a:lnTo>
                  <a:pt x="0" y="82550"/>
                </a:lnTo>
                <a:lnTo>
                  <a:pt x="855" y="97766"/>
                </a:lnTo>
                <a:lnTo>
                  <a:pt x="13588" y="136271"/>
                </a:lnTo>
                <a:lnTo>
                  <a:pt x="52705" y="165100"/>
                </a:lnTo>
                <a:lnTo>
                  <a:pt x="54737" y="158496"/>
                </a:lnTo>
                <a:lnTo>
                  <a:pt x="45358" y="154277"/>
                </a:lnTo>
                <a:lnTo>
                  <a:pt x="37242" y="148462"/>
                </a:lnTo>
                <a:lnTo>
                  <a:pt x="17525" y="109537"/>
                </a:lnTo>
                <a:lnTo>
                  <a:pt x="15112" y="81788"/>
                </a:lnTo>
                <a:lnTo>
                  <a:pt x="15712" y="67665"/>
                </a:lnTo>
                <a:lnTo>
                  <a:pt x="30416" y="23965"/>
                </a:lnTo>
                <a:lnTo>
                  <a:pt x="54991" y="6731"/>
                </a:lnTo>
                <a:lnTo>
                  <a:pt x="527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373757" y="3046729"/>
            <a:ext cx="1094740" cy="208915"/>
          </a:xfrm>
          <a:custGeom>
            <a:avLst/>
            <a:gdLst/>
            <a:ahLst/>
            <a:cxnLst/>
            <a:rect l="l" t="t" r="r" b="b"/>
            <a:pathLst>
              <a:path w="1094739" h="208914">
                <a:moveTo>
                  <a:pt x="70612" y="50165"/>
                </a:moveTo>
                <a:lnTo>
                  <a:pt x="68326" y="43434"/>
                </a:lnTo>
                <a:lnTo>
                  <a:pt x="56311" y="47752"/>
                </a:lnTo>
                <a:lnTo>
                  <a:pt x="45808" y="54013"/>
                </a:lnTo>
                <a:lnTo>
                  <a:pt x="19024" y="96901"/>
                </a:lnTo>
                <a:lnTo>
                  <a:pt x="15621" y="125984"/>
                </a:lnTo>
                <a:lnTo>
                  <a:pt x="16471" y="141211"/>
                </a:lnTo>
                <a:lnTo>
                  <a:pt x="29210" y="179705"/>
                </a:lnTo>
                <a:lnTo>
                  <a:pt x="68326" y="208534"/>
                </a:lnTo>
                <a:lnTo>
                  <a:pt x="70358" y="201930"/>
                </a:lnTo>
                <a:lnTo>
                  <a:pt x="60972" y="197713"/>
                </a:lnTo>
                <a:lnTo>
                  <a:pt x="52857" y="191897"/>
                </a:lnTo>
                <a:lnTo>
                  <a:pt x="33147" y="152971"/>
                </a:lnTo>
                <a:lnTo>
                  <a:pt x="30734" y="125222"/>
                </a:lnTo>
                <a:lnTo>
                  <a:pt x="31330" y="111099"/>
                </a:lnTo>
                <a:lnTo>
                  <a:pt x="46037" y="67411"/>
                </a:lnTo>
                <a:lnTo>
                  <a:pt x="61087" y="54317"/>
                </a:lnTo>
                <a:lnTo>
                  <a:pt x="70612" y="50165"/>
                </a:lnTo>
                <a:close/>
              </a:path>
              <a:path w="1094739" h="208914">
                <a:moveTo>
                  <a:pt x="532257" y="125984"/>
                </a:moveTo>
                <a:lnTo>
                  <a:pt x="524586" y="84086"/>
                </a:lnTo>
                <a:lnTo>
                  <a:pt x="491553" y="47752"/>
                </a:lnTo>
                <a:lnTo>
                  <a:pt x="479552" y="43434"/>
                </a:lnTo>
                <a:lnTo>
                  <a:pt x="477266" y="50165"/>
                </a:lnTo>
                <a:lnTo>
                  <a:pt x="486791" y="54317"/>
                </a:lnTo>
                <a:lnTo>
                  <a:pt x="494995" y="60058"/>
                </a:lnTo>
                <a:lnTo>
                  <a:pt x="514743" y="98259"/>
                </a:lnTo>
                <a:lnTo>
                  <a:pt x="517144" y="125222"/>
                </a:lnTo>
                <a:lnTo>
                  <a:pt x="516534" y="139776"/>
                </a:lnTo>
                <a:lnTo>
                  <a:pt x="501840" y="184467"/>
                </a:lnTo>
                <a:lnTo>
                  <a:pt x="477520" y="201930"/>
                </a:lnTo>
                <a:lnTo>
                  <a:pt x="479552" y="208534"/>
                </a:lnTo>
                <a:lnTo>
                  <a:pt x="518668" y="179705"/>
                </a:lnTo>
                <a:lnTo>
                  <a:pt x="531393" y="141211"/>
                </a:lnTo>
                <a:lnTo>
                  <a:pt x="532257" y="125984"/>
                </a:lnTo>
                <a:close/>
              </a:path>
              <a:path w="1094739" h="208914">
                <a:moveTo>
                  <a:pt x="619252" y="50165"/>
                </a:moveTo>
                <a:lnTo>
                  <a:pt x="616966" y="43434"/>
                </a:lnTo>
                <a:lnTo>
                  <a:pt x="604951" y="47752"/>
                </a:lnTo>
                <a:lnTo>
                  <a:pt x="594448" y="54013"/>
                </a:lnTo>
                <a:lnTo>
                  <a:pt x="567664" y="96901"/>
                </a:lnTo>
                <a:lnTo>
                  <a:pt x="564261" y="125984"/>
                </a:lnTo>
                <a:lnTo>
                  <a:pt x="565111" y="141211"/>
                </a:lnTo>
                <a:lnTo>
                  <a:pt x="577850" y="179705"/>
                </a:lnTo>
                <a:lnTo>
                  <a:pt x="616966" y="208534"/>
                </a:lnTo>
                <a:lnTo>
                  <a:pt x="618998" y="201930"/>
                </a:lnTo>
                <a:lnTo>
                  <a:pt x="609612" y="197713"/>
                </a:lnTo>
                <a:lnTo>
                  <a:pt x="601497" y="191897"/>
                </a:lnTo>
                <a:lnTo>
                  <a:pt x="581787" y="152971"/>
                </a:lnTo>
                <a:lnTo>
                  <a:pt x="579374" y="125222"/>
                </a:lnTo>
                <a:lnTo>
                  <a:pt x="579970" y="111099"/>
                </a:lnTo>
                <a:lnTo>
                  <a:pt x="594677" y="67411"/>
                </a:lnTo>
                <a:lnTo>
                  <a:pt x="609727" y="54317"/>
                </a:lnTo>
                <a:lnTo>
                  <a:pt x="619252" y="50165"/>
                </a:lnTo>
                <a:close/>
              </a:path>
              <a:path w="1094739" h="208914">
                <a:moveTo>
                  <a:pt x="1079373" y="125984"/>
                </a:moveTo>
                <a:lnTo>
                  <a:pt x="1071702" y="84086"/>
                </a:lnTo>
                <a:lnTo>
                  <a:pt x="1038669" y="47752"/>
                </a:lnTo>
                <a:lnTo>
                  <a:pt x="1026668" y="43434"/>
                </a:lnTo>
                <a:lnTo>
                  <a:pt x="1024382" y="50165"/>
                </a:lnTo>
                <a:lnTo>
                  <a:pt x="1033907" y="54317"/>
                </a:lnTo>
                <a:lnTo>
                  <a:pt x="1042111" y="60058"/>
                </a:lnTo>
                <a:lnTo>
                  <a:pt x="1061859" y="98259"/>
                </a:lnTo>
                <a:lnTo>
                  <a:pt x="1064260" y="125222"/>
                </a:lnTo>
                <a:lnTo>
                  <a:pt x="1063650" y="139776"/>
                </a:lnTo>
                <a:lnTo>
                  <a:pt x="1048956" y="184467"/>
                </a:lnTo>
                <a:lnTo>
                  <a:pt x="1024636" y="201930"/>
                </a:lnTo>
                <a:lnTo>
                  <a:pt x="1026668" y="208534"/>
                </a:lnTo>
                <a:lnTo>
                  <a:pt x="1065784" y="179705"/>
                </a:lnTo>
                <a:lnTo>
                  <a:pt x="1078509" y="141211"/>
                </a:lnTo>
                <a:lnTo>
                  <a:pt x="1079373" y="125984"/>
                </a:lnTo>
                <a:close/>
              </a:path>
              <a:path w="1094739" h="208914">
                <a:moveTo>
                  <a:pt x="1094232" y="0"/>
                </a:moveTo>
                <a:lnTo>
                  <a:pt x="0" y="0"/>
                </a:lnTo>
                <a:lnTo>
                  <a:pt x="0" y="12192"/>
                </a:lnTo>
                <a:lnTo>
                  <a:pt x="1094232" y="12192"/>
                </a:lnTo>
                <a:lnTo>
                  <a:pt x="10942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436114" y="3031998"/>
            <a:ext cx="9715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59435" algn="l"/>
              </a:tabLst>
            </a:pP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 spc="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1	𝑧</a:t>
            </a:r>
            <a:r>
              <a:rPr dirty="0" sz="1400" spc="-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4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2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498469" y="3046729"/>
            <a:ext cx="269875" cy="12700"/>
          </a:xfrm>
          <a:custGeom>
            <a:avLst/>
            <a:gdLst/>
            <a:ahLst/>
            <a:cxnLst/>
            <a:rect l="l" t="t" r="r" b="b"/>
            <a:pathLst>
              <a:path w="269875" h="12700">
                <a:moveTo>
                  <a:pt x="269748" y="0"/>
                </a:moveTo>
                <a:lnTo>
                  <a:pt x="0" y="0"/>
                </a:lnTo>
                <a:lnTo>
                  <a:pt x="0" y="12192"/>
                </a:lnTo>
                <a:lnTo>
                  <a:pt x="269748" y="12192"/>
                </a:lnTo>
                <a:lnTo>
                  <a:pt x="2697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522982" y="2776804"/>
            <a:ext cx="107505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975360" algn="l"/>
              </a:tabLst>
            </a:pPr>
            <a:r>
              <a:rPr dirty="0" sz="1400" spc="5">
                <a:latin typeface="Cambria Math"/>
                <a:cs typeface="Cambria Math"/>
              </a:rPr>
              <a:t>𝑧</a:t>
            </a:r>
            <a:r>
              <a:rPr dirty="0" sz="1400" spc="5">
                <a:latin typeface="Cambria Math"/>
                <a:cs typeface="Cambria Math"/>
              </a:rPr>
              <a:t> </a:t>
            </a:r>
            <a:r>
              <a:rPr dirty="0" sz="1400" spc="-15">
                <a:latin typeface="Cambria Math"/>
                <a:cs typeface="Cambria Math"/>
              </a:rPr>
              <a:t> </a:t>
            </a:r>
            <a:r>
              <a:rPr dirty="0" sz="1400" spc="5">
                <a:latin typeface="Cambria Math"/>
                <a:cs typeface="Cambria Math"/>
              </a:rPr>
              <a:t>𝑧</a:t>
            </a:r>
            <a:r>
              <a:rPr dirty="0" sz="1400" spc="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0</a:t>
            </a:r>
            <a:r>
              <a:rPr dirty="0" sz="1400" spc="-5">
                <a:latin typeface="Cambria Math"/>
                <a:cs typeface="Cambria Math"/>
              </a:rPr>
              <a:t>,</a:t>
            </a:r>
            <a:r>
              <a:rPr dirty="0" sz="1400">
                <a:latin typeface="Cambria Math"/>
                <a:cs typeface="Cambria Math"/>
              </a:rPr>
              <a:t>5</a:t>
            </a:r>
            <a:r>
              <a:rPr dirty="0" sz="1400">
                <a:latin typeface="Cambria Math"/>
                <a:cs typeface="Cambria Math"/>
              </a:rPr>
              <a:t>	</a:t>
            </a:r>
            <a:r>
              <a:rPr dirty="0" sz="1400" spc="5">
                <a:latin typeface="Cambria Math"/>
                <a:cs typeface="Cambria Math"/>
              </a:rPr>
              <a:t>𝑧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60750" y="2978657"/>
            <a:ext cx="34036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5873" sz="2100" spc="44">
                <a:latin typeface="Cambria Math"/>
                <a:cs typeface="Cambria Math"/>
              </a:rPr>
              <a:t>𝑧</a:t>
            </a:r>
            <a:r>
              <a:rPr dirty="0" sz="1000" spc="30">
                <a:latin typeface="Cambria Math"/>
                <a:cs typeface="Cambria Math"/>
              </a:rPr>
              <a:t>−2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04665" y="2913126"/>
            <a:ext cx="1587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=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999865" y="3046729"/>
            <a:ext cx="1186180" cy="12700"/>
          </a:xfrm>
          <a:custGeom>
            <a:avLst/>
            <a:gdLst/>
            <a:ahLst/>
            <a:cxnLst/>
            <a:rect l="l" t="t" r="r" b="b"/>
            <a:pathLst>
              <a:path w="1186179" h="12700">
                <a:moveTo>
                  <a:pt x="886955" y="0"/>
                </a:moveTo>
                <a:lnTo>
                  <a:pt x="0" y="0"/>
                </a:lnTo>
                <a:lnTo>
                  <a:pt x="0" y="12192"/>
                </a:lnTo>
                <a:lnTo>
                  <a:pt x="886955" y="12192"/>
                </a:lnTo>
                <a:lnTo>
                  <a:pt x="886955" y="0"/>
                </a:lnTo>
                <a:close/>
              </a:path>
              <a:path w="1186179" h="12700">
                <a:moveTo>
                  <a:pt x="1185672" y="0"/>
                </a:moveTo>
                <a:lnTo>
                  <a:pt x="915924" y="0"/>
                </a:lnTo>
                <a:lnTo>
                  <a:pt x="915924" y="12192"/>
                </a:lnTo>
                <a:lnTo>
                  <a:pt x="1185672" y="12192"/>
                </a:lnTo>
                <a:lnTo>
                  <a:pt x="11856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580638" y="2760344"/>
            <a:ext cx="692150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03885" algn="l"/>
              </a:tabLst>
            </a:pP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35">
                <a:latin typeface="Cambria Math"/>
                <a:cs typeface="Cambria Math"/>
              </a:rPr>
              <a:t>2</a:t>
            </a:r>
            <a:r>
              <a:rPr dirty="0" sz="1000" spc="35">
                <a:latin typeface="Cambria Math"/>
                <a:cs typeface="Cambria Math"/>
              </a:rPr>
              <a:t>	</a:t>
            </a:r>
            <a:r>
              <a:rPr dirty="0" sz="1000" spc="3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76191" y="2776804"/>
            <a:ext cx="93980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27329" algn="l"/>
              </a:tabLst>
            </a:pPr>
            <a:r>
              <a:rPr dirty="0" sz="1400">
                <a:latin typeface="Cambria Math"/>
                <a:cs typeface="Cambria Math"/>
              </a:rPr>
              <a:t>𝑧	+</a:t>
            </a:r>
            <a:r>
              <a:rPr dirty="0" sz="1400" spc="-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0,5𝑧</a:t>
            </a:r>
            <a:r>
              <a:rPr dirty="0" sz="1400" spc="55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𝑧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99735" y="2760344"/>
            <a:ext cx="19494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3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62400" y="3031998"/>
            <a:ext cx="125793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 spc="75">
                <a:latin typeface="Cambria Math"/>
                <a:cs typeface="Cambria Math"/>
              </a:rPr>
              <a:t>𝑧</a:t>
            </a:r>
            <a:r>
              <a:rPr dirty="0" baseline="22222" sz="1500" spc="52">
                <a:latin typeface="Cambria Math"/>
                <a:cs typeface="Cambria Math"/>
              </a:rPr>
              <a:t>2</a:t>
            </a:r>
            <a:r>
              <a:rPr dirty="0" baseline="22222" sz="1500">
                <a:latin typeface="Cambria Math"/>
                <a:cs typeface="Cambria Math"/>
              </a:rPr>
              <a:t> </a:t>
            </a:r>
            <a:r>
              <a:rPr dirty="0" baseline="22222" sz="1500" spc="-127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3𝑧</a:t>
            </a:r>
            <a:r>
              <a:rPr dirty="0" sz="1400" spc="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2</a:t>
            </a:r>
            <a:r>
              <a:rPr dirty="0" sz="1400" spc="-80">
                <a:latin typeface="Cambria Math"/>
                <a:cs typeface="Cambria Math"/>
              </a:rPr>
              <a:t> </a:t>
            </a:r>
            <a:r>
              <a:rPr dirty="0" sz="1400" spc="75">
                <a:latin typeface="Cambria Math"/>
                <a:cs typeface="Cambria Math"/>
              </a:rPr>
              <a:t>𝑧</a:t>
            </a:r>
            <a:r>
              <a:rPr dirty="0" baseline="22222" sz="1500" spc="-7">
                <a:latin typeface="Cambria Math"/>
                <a:cs typeface="Cambria Math"/>
              </a:rPr>
              <a:t>−</a:t>
            </a:r>
            <a:r>
              <a:rPr dirty="0" baseline="22222" sz="1500" spc="52">
                <a:latin typeface="Cambria Math"/>
                <a:cs typeface="Cambria Math"/>
              </a:rPr>
              <a:t>2</a:t>
            </a:r>
            <a:endParaRPr baseline="22222" sz="15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91555" y="2621356"/>
            <a:ext cx="2476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9841" sz="2100" spc="82">
                <a:latin typeface="Cambria Math"/>
                <a:cs typeface="Cambria Math"/>
              </a:rPr>
              <a:t>𝑧</a:t>
            </a:r>
            <a:r>
              <a:rPr dirty="0" sz="1000" spc="5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754623" y="2743276"/>
            <a:ext cx="508634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 spc="-225">
                <a:latin typeface="Cambria Math"/>
                <a:cs typeface="Cambria Math"/>
              </a:rPr>
              <a:t>ൗ</a:t>
            </a:r>
            <a:r>
              <a:rPr dirty="0" sz="1400" spc="290">
                <a:latin typeface="Cambria Math"/>
                <a:cs typeface="Cambria Math"/>
              </a:rPr>
              <a:t> </a:t>
            </a:r>
            <a:r>
              <a:rPr dirty="0" baseline="-16666" sz="1500" spc="52">
                <a:latin typeface="Cambria Math"/>
                <a:cs typeface="Cambria Math"/>
              </a:rPr>
              <a:t>2</a:t>
            </a:r>
            <a:r>
              <a:rPr dirty="0" baseline="-16666" sz="1500" spc="172">
                <a:latin typeface="Cambria Math"/>
                <a:cs typeface="Cambria Math"/>
              </a:rPr>
              <a:t> </a:t>
            </a:r>
            <a:r>
              <a:rPr dirty="0" sz="1400" spc="-145">
                <a:latin typeface="Cambria Math"/>
                <a:cs typeface="Cambria Math"/>
              </a:rPr>
              <a:t>+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227317" y="2662504"/>
            <a:ext cx="48260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0,5</a:t>
            </a:r>
            <a:r>
              <a:rPr dirty="0" sz="1400" spc="-105">
                <a:latin typeface="Cambria Math"/>
                <a:cs typeface="Cambria Math"/>
              </a:rPr>
              <a:t>𝑧</a:t>
            </a:r>
            <a:r>
              <a:rPr dirty="0" baseline="-23809" sz="2100" spc="-337">
                <a:latin typeface="Cambria Math"/>
                <a:cs typeface="Cambria Math"/>
              </a:rPr>
              <a:t>ൗ</a:t>
            </a:r>
            <a:endParaRPr baseline="-23809" sz="21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40397" y="2830144"/>
            <a:ext cx="10096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3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81244" y="2974086"/>
            <a:ext cx="2476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5873" sz="2100" spc="82">
                <a:latin typeface="Cambria Math"/>
                <a:cs typeface="Cambria Math"/>
              </a:rPr>
              <a:t>𝑧</a:t>
            </a:r>
            <a:r>
              <a:rPr dirty="0" sz="1000" spc="55">
                <a:latin typeface="Cambria Math"/>
                <a:cs typeface="Cambria Math"/>
              </a:rPr>
              <a:t>2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653532" y="3175254"/>
            <a:ext cx="13144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57225" algn="l"/>
                <a:tab pos="1214755" algn="l"/>
              </a:tabLst>
            </a:pP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>
                <a:latin typeface="Cambria Math"/>
                <a:cs typeface="Cambria Math"/>
              </a:rPr>
              <a:t>	</a:t>
            </a: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>
                <a:latin typeface="Cambria Math"/>
                <a:cs typeface="Cambria Math"/>
              </a:rPr>
              <a:t>	</a:t>
            </a:r>
            <a:r>
              <a:rPr dirty="0" sz="1400">
                <a:latin typeface="Cambria Math"/>
                <a:cs typeface="Cambria Math"/>
              </a:rPr>
              <a:t>𝑧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44311" y="3089910"/>
            <a:ext cx="153225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82625" algn="l"/>
              </a:tabLst>
            </a:pPr>
            <a:r>
              <a:rPr dirty="0" baseline="1984" sz="2100" spc="-337">
                <a:latin typeface="Cambria Math"/>
                <a:cs typeface="Cambria Math"/>
              </a:rPr>
              <a:t>ൗ</a:t>
            </a:r>
            <a:r>
              <a:rPr dirty="0" baseline="1984" sz="2100" spc="480">
                <a:latin typeface="Cambria Math"/>
                <a:cs typeface="Cambria Math"/>
              </a:rPr>
              <a:t> </a:t>
            </a:r>
            <a:r>
              <a:rPr dirty="0" baseline="-13888" sz="1500" spc="52">
                <a:latin typeface="Cambria Math"/>
                <a:cs typeface="Cambria Math"/>
              </a:rPr>
              <a:t>2</a:t>
            </a:r>
            <a:r>
              <a:rPr dirty="0" baseline="-13888" sz="1500" spc="202">
                <a:latin typeface="Cambria Math"/>
                <a:cs typeface="Cambria Math"/>
              </a:rPr>
              <a:t> </a:t>
            </a:r>
            <a:r>
              <a:rPr dirty="0" baseline="1984" sz="2100">
                <a:latin typeface="Cambria Math"/>
                <a:cs typeface="Cambria Math"/>
              </a:rPr>
              <a:t>+	</a:t>
            </a:r>
            <a:r>
              <a:rPr dirty="0" sz="1400" spc="-225">
                <a:latin typeface="Cambria Math"/>
                <a:cs typeface="Cambria Math"/>
              </a:rPr>
              <a:t>ൗ</a:t>
            </a:r>
            <a:r>
              <a:rPr dirty="0" sz="1400" spc="325">
                <a:latin typeface="Cambria Math"/>
                <a:cs typeface="Cambria Math"/>
              </a:rPr>
              <a:t> </a:t>
            </a:r>
            <a:r>
              <a:rPr dirty="0" baseline="-13888" sz="1500" spc="52">
                <a:latin typeface="Cambria Math"/>
                <a:cs typeface="Cambria Math"/>
              </a:rPr>
              <a:t>2</a:t>
            </a:r>
            <a:r>
              <a:rPr dirty="0" baseline="-13888" sz="1500" spc="187">
                <a:latin typeface="Cambria Math"/>
                <a:cs typeface="Cambria Math"/>
              </a:rPr>
              <a:t> </a:t>
            </a:r>
            <a:r>
              <a:rPr dirty="0" baseline="1984" sz="2100">
                <a:latin typeface="Cambria Math"/>
                <a:cs typeface="Cambria Math"/>
              </a:rPr>
              <a:t>+  </a:t>
            </a:r>
            <a:r>
              <a:rPr dirty="0" baseline="1984" sz="2100" spc="67">
                <a:latin typeface="Cambria Math"/>
                <a:cs typeface="Cambria Math"/>
              </a:rPr>
              <a:t> </a:t>
            </a:r>
            <a:r>
              <a:rPr dirty="0" sz="1400" spc="-225">
                <a:latin typeface="Cambria Math"/>
                <a:cs typeface="Cambria Math"/>
              </a:rPr>
              <a:t>ൗ</a:t>
            </a:r>
            <a:r>
              <a:rPr dirty="0" sz="1400" spc="305">
                <a:latin typeface="Cambria Math"/>
                <a:cs typeface="Cambria Math"/>
              </a:rPr>
              <a:t> </a:t>
            </a:r>
            <a:r>
              <a:rPr dirty="0" baseline="-13888" sz="1500" spc="-772">
                <a:latin typeface="Cambria Math"/>
                <a:cs typeface="Cambria Math"/>
              </a:rPr>
              <a:t>2</a:t>
            </a:r>
            <a:endParaRPr baseline="-13888" sz="15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98364" y="2835401"/>
            <a:ext cx="2066289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77545" algn="l"/>
                <a:tab pos="1458595" algn="l"/>
                <a:tab pos="1844675" algn="l"/>
              </a:tabLst>
            </a:pPr>
            <a:r>
              <a:rPr dirty="0" baseline="-23809" sz="2100">
                <a:latin typeface="Cambria Math"/>
                <a:cs typeface="Cambria Math"/>
              </a:rPr>
              <a:t>=</a:t>
            </a:r>
            <a:r>
              <a:rPr dirty="0" u="sng" sz="1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14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𝑧	𝑧	</a:t>
            </a:r>
            <a:r>
              <a:rPr dirty="0" baseline="-23809" sz="2100">
                <a:latin typeface="Cambria Math"/>
                <a:cs typeface="Cambria Math"/>
              </a:rPr>
              <a:t>=</a:t>
            </a:r>
            <a:endParaRPr baseline="-23809" sz="21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274941" y="3046729"/>
            <a:ext cx="1260475" cy="12700"/>
          </a:xfrm>
          <a:custGeom>
            <a:avLst/>
            <a:gdLst/>
            <a:ahLst/>
            <a:cxnLst/>
            <a:rect l="l" t="t" r="r" b="b"/>
            <a:pathLst>
              <a:path w="1260475" h="12700">
                <a:moveTo>
                  <a:pt x="1260348" y="0"/>
                </a:moveTo>
                <a:lnTo>
                  <a:pt x="0" y="0"/>
                </a:lnTo>
                <a:lnTo>
                  <a:pt x="0" y="12192"/>
                </a:lnTo>
                <a:lnTo>
                  <a:pt x="1260348" y="12192"/>
                </a:lnTo>
                <a:lnTo>
                  <a:pt x="12603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7485633" y="2776804"/>
            <a:ext cx="6578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4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0,5𝑧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125714" y="2760344"/>
            <a:ext cx="19494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3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572627" y="2913126"/>
            <a:ext cx="1587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=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766936" y="3046729"/>
            <a:ext cx="1556385" cy="12700"/>
          </a:xfrm>
          <a:custGeom>
            <a:avLst/>
            <a:gdLst/>
            <a:ahLst/>
            <a:cxnLst/>
            <a:rect l="l" t="t" r="r" b="b"/>
            <a:pathLst>
              <a:path w="1556384" h="12700">
                <a:moveTo>
                  <a:pt x="1556003" y="0"/>
                </a:moveTo>
                <a:lnTo>
                  <a:pt x="0" y="0"/>
                </a:lnTo>
                <a:lnTo>
                  <a:pt x="0" y="12192"/>
                </a:lnTo>
                <a:lnTo>
                  <a:pt x="1556003" y="12192"/>
                </a:lnTo>
                <a:lnTo>
                  <a:pt x="1556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9125839" y="2776804"/>
            <a:ext cx="6578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4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0,5𝑧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9765918" y="2760344"/>
            <a:ext cx="19494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">
                <a:latin typeface="Cambria Math"/>
                <a:cs typeface="Cambria Math"/>
              </a:rPr>
              <a:t>−</a:t>
            </a:r>
            <a:r>
              <a:rPr dirty="0" sz="1000" spc="35">
                <a:latin typeface="Cambria Math"/>
                <a:cs typeface="Cambria Math"/>
              </a:rPr>
              <a:t>1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782557" y="3090164"/>
            <a:ext cx="699770" cy="165100"/>
          </a:xfrm>
          <a:custGeom>
            <a:avLst/>
            <a:gdLst/>
            <a:ahLst/>
            <a:cxnLst/>
            <a:rect l="l" t="t" r="r" b="b"/>
            <a:pathLst>
              <a:path w="699770" h="165100">
                <a:moveTo>
                  <a:pt x="646811" y="0"/>
                </a:moveTo>
                <a:lnTo>
                  <a:pt x="644525" y="6731"/>
                </a:lnTo>
                <a:lnTo>
                  <a:pt x="654051" y="10872"/>
                </a:lnTo>
                <a:lnTo>
                  <a:pt x="662257" y="16621"/>
                </a:lnTo>
                <a:lnTo>
                  <a:pt x="682005" y="54816"/>
                </a:lnTo>
                <a:lnTo>
                  <a:pt x="684402" y="81787"/>
                </a:lnTo>
                <a:lnTo>
                  <a:pt x="683803" y="96341"/>
                </a:lnTo>
                <a:lnTo>
                  <a:pt x="669103" y="141029"/>
                </a:lnTo>
                <a:lnTo>
                  <a:pt x="644778" y="158496"/>
                </a:lnTo>
                <a:lnTo>
                  <a:pt x="646811" y="165100"/>
                </a:lnTo>
                <a:lnTo>
                  <a:pt x="685926" y="136271"/>
                </a:lnTo>
                <a:lnTo>
                  <a:pt x="698660" y="97766"/>
                </a:lnTo>
                <a:lnTo>
                  <a:pt x="699516" y="82550"/>
                </a:lnTo>
                <a:lnTo>
                  <a:pt x="698660" y="67425"/>
                </a:lnTo>
                <a:lnTo>
                  <a:pt x="685926" y="28956"/>
                </a:lnTo>
                <a:lnTo>
                  <a:pt x="658816" y="4310"/>
                </a:lnTo>
                <a:lnTo>
                  <a:pt x="646811" y="0"/>
                </a:lnTo>
                <a:close/>
              </a:path>
              <a:path w="699770" h="165100">
                <a:moveTo>
                  <a:pt x="52705" y="0"/>
                </a:moveTo>
                <a:lnTo>
                  <a:pt x="13589" y="28956"/>
                </a:lnTo>
                <a:lnTo>
                  <a:pt x="855" y="67425"/>
                </a:lnTo>
                <a:lnTo>
                  <a:pt x="0" y="82550"/>
                </a:lnTo>
                <a:lnTo>
                  <a:pt x="855" y="97766"/>
                </a:lnTo>
                <a:lnTo>
                  <a:pt x="13589" y="136271"/>
                </a:lnTo>
                <a:lnTo>
                  <a:pt x="52705" y="165100"/>
                </a:lnTo>
                <a:lnTo>
                  <a:pt x="54737" y="158496"/>
                </a:lnTo>
                <a:lnTo>
                  <a:pt x="45358" y="154277"/>
                </a:lnTo>
                <a:lnTo>
                  <a:pt x="37242" y="148462"/>
                </a:lnTo>
                <a:lnTo>
                  <a:pt x="17525" y="109537"/>
                </a:lnTo>
                <a:lnTo>
                  <a:pt x="15113" y="81787"/>
                </a:lnTo>
                <a:lnTo>
                  <a:pt x="15712" y="67665"/>
                </a:lnTo>
                <a:lnTo>
                  <a:pt x="30416" y="23965"/>
                </a:lnTo>
                <a:lnTo>
                  <a:pt x="54991" y="6731"/>
                </a:lnTo>
                <a:lnTo>
                  <a:pt x="527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6015228" y="3031998"/>
            <a:ext cx="345376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83895" algn="l"/>
                <a:tab pos="1260475" algn="l"/>
                <a:tab pos="2827020" algn="l"/>
              </a:tabLst>
            </a:pPr>
            <a:r>
              <a:rPr dirty="0" baseline="1984" sz="2100">
                <a:latin typeface="Cambria Math"/>
                <a:cs typeface="Cambria Math"/>
              </a:rPr>
              <a:t>3𝑧	2	</a:t>
            </a: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1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 </a:t>
            </a:r>
            <a:r>
              <a:rPr dirty="0" sz="1400" spc="20">
                <a:latin typeface="Cambria Math"/>
                <a:cs typeface="Cambria Math"/>
              </a:rPr>
              <a:t>3𝑧</a:t>
            </a:r>
            <a:r>
              <a:rPr dirty="0" baseline="22222" sz="1500" spc="30">
                <a:latin typeface="Cambria Math"/>
                <a:cs typeface="Cambria Math"/>
              </a:rPr>
              <a:t>−1</a:t>
            </a:r>
            <a:r>
              <a:rPr dirty="0" baseline="22222" sz="1500" spc="209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 </a:t>
            </a:r>
            <a:r>
              <a:rPr dirty="0" sz="1400" spc="20">
                <a:latin typeface="Cambria Math"/>
                <a:cs typeface="Cambria Math"/>
              </a:rPr>
              <a:t>2𝑧</a:t>
            </a:r>
            <a:r>
              <a:rPr dirty="0" baseline="22222" sz="1500" spc="30">
                <a:latin typeface="Cambria Math"/>
                <a:cs typeface="Cambria Math"/>
              </a:rPr>
              <a:t>−2	</a:t>
            </a: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20">
                <a:latin typeface="Cambria Math"/>
                <a:cs typeface="Cambria Math"/>
              </a:rPr>
              <a:t> </a:t>
            </a:r>
            <a:r>
              <a:rPr dirty="0" sz="1400" spc="30">
                <a:latin typeface="Cambria Math"/>
                <a:cs typeface="Cambria Math"/>
              </a:rPr>
              <a:t>𝑧</a:t>
            </a:r>
            <a:r>
              <a:rPr dirty="0" baseline="22222" sz="1500" spc="44">
                <a:latin typeface="Cambria Math"/>
                <a:cs typeface="Cambria Math"/>
              </a:rPr>
              <a:t>−1</a:t>
            </a:r>
            <a:endParaRPr baseline="22222" sz="15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9512554" y="3090164"/>
            <a:ext cx="795655" cy="165100"/>
          </a:xfrm>
          <a:custGeom>
            <a:avLst/>
            <a:gdLst/>
            <a:ahLst/>
            <a:cxnLst/>
            <a:rect l="l" t="t" r="r" b="b"/>
            <a:pathLst>
              <a:path w="795654" h="165100">
                <a:moveTo>
                  <a:pt x="742823" y="0"/>
                </a:moveTo>
                <a:lnTo>
                  <a:pt x="740537" y="6731"/>
                </a:lnTo>
                <a:lnTo>
                  <a:pt x="750063" y="10872"/>
                </a:lnTo>
                <a:lnTo>
                  <a:pt x="758269" y="16621"/>
                </a:lnTo>
                <a:lnTo>
                  <a:pt x="778017" y="54816"/>
                </a:lnTo>
                <a:lnTo>
                  <a:pt x="780415" y="81787"/>
                </a:lnTo>
                <a:lnTo>
                  <a:pt x="779815" y="96341"/>
                </a:lnTo>
                <a:lnTo>
                  <a:pt x="765115" y="141029"/>
                </a:lnTo>
                <a:lnTo>
                  <a:pt x="740791" y="158496"/>
                </a:lnTo>
                <a:lnTo>
                  <a:pt x="742823" y="165100"/>
                </a:lnTo>
                <a:lnTo>
                  <a:pt x="781939" y="136271"/>
                </a:lnTo>
                <a:lnTo>
                  <a:pt x="794672" y="97766"/>
                </a:lnTo>
                <a:lnTo>
                  <a:pt x="795527" y="82550"/>
                </a:lnTo>
                <a:lnTo>
                  <a:pt x="794672" y="67425"/>
                </a:lnTo>
                <a:lnTo>
                  <a:pt x="781939" y="28956"/>
                </a:lnTo>
                <a:lnTo>
                  <a:pt x="754828" y="4310"/>
                </a:lnTo>
                <a:lnTo>
                  <a:pt x="742823" y="0"/>
                </a:lnTo>
                <a:close/>
              </a:path>
              <a:path w="795654" h="165100">
                <a:moveTo>
                  <a:pt x="52704" y="0"/>
                </a:moveTo>
                <a:lnTo>
                  <a:pt x="13589" y="28956"/>
                </a:lnTo>
                <a:lnTo>
                  <a:pt x="855" y="67425"/>
                </a:lnTo>
                <a:lnTo>
                  <a:pt x="0" y="82550"/>
                </a:lnTo>
                <a:lnTo>
                  <a:pt x="855" y="97766"/>
                </a:lnTo>
                <a:lnTo>
                  <a:pt x="13589" y="136271"/>
                </a:lnTo>
                <a:lnTo>
                  <a:pt x="52704" y="165100"/>
                </a:lnTo>
                <a:lnTo>
                  <a:pt x="54737" y="158496"/>
                </a:lnTo>
                <a:lnTo>
                  <a:pt x="45358" y="154277"/>
                </a:lnTo>
                <a:lnTo>
                  <a:pt x="37242" y="148462"/>
                </a:lnTo>
                <a:lnTo>
                  <a:pt x="17525" y="109537"/>
                </a:lnTo>
                <a:lnTo>
                  <a:pt x="15113" y="81787"/>
                </a:lnTo>
                <a:lnTo>
                  <a:pt x="15712" y="67665"/>
                </a:lnTo>
                <a:lnTo>
                  <a:pt x="30416" y="23965"/>
                </a:lnTo>
                <a:lnTo>
                  <a:pt x="54991" y="6731"/>
                </a:lnTo>
                <a:lnTo>
                  <a:pt x="527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9534779" y="3031998"/>
            <a:ext cx="74866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5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25">
                <a:latin typeface="Cambria Math"/>
                <a:cs typeface="Cambria Math"/>
              </a:rPr>
              <a:t> </a:t>
            </a:r>
            <a:r>
              <a:rPr dirty="0" sz="1400" spc="25">
                <a:latin typeface="Cambria Math"/>
                <a:cs typeface="Cambria Math"/>
              </a:rPr>
              <a:t>2𝑧</a:t>
            </a:r>
            <a:r>
              <a:rPr dirty="0" baseline="22222" sz="1500" spc="37">
                <a:latin typeface="Cambria Math"/>
                <a:cs typeface="Cambria Math"/>
              </a:rPr>
              <a:t>−1</a:t>
            </a:r>
            <a:endParaRPr baseline="22222" sz="15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804035" y="3578859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4" y="0"/>
                </a:moveTo>
                <a:lnTo>
                  <a:pt x="194437" y="8636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49"/>
                </a:lnTo>
                <a:lnTo>
                  <a:pt x="245617" y="104901"/>
                </a:lnTo>
                <a:lnTo>
                  <a:pt x="244834" y="123570"/>
                </a:lnTo>
                <a:lnTo>
                  <a:pt x="233171" y="169290"/>
                </a:lnTo>
                <a:lnTo>
                  <a:pt x="206865" y="197865"/>
                </a:lnTo>
                <a:lnTo>
                  <a:pt x="194817" y="203200"/>
                </a:lnTo>
                <a:lnTo>
                  <a:pt x="197484" y="211835"/>
                </a:lnTo>
                <a:lnTo>
                  <a:pt x="237882" y="187779"/>
                </a:lnTo>
                <a:lnTo>
                  <a:pt x="260603" y="143398"/>
                </a:lnTo>
                <a:lnTo>
                  <a:pt x="264921" y="106044"/>
                </a:lnTo>
                <a:lnTo>
                  <a:pt x="263846" y="86592"/>
                </a:lnTo>
                <a:lnTo>
                  <a:pt x="247522" y="37210"/>
                </a:lnTo>
                <a:lnTo>
                  <a:pt x="212822" y="5599"/>
                </a:lnTo>
                <a:lnTo>
                  <a:pt x="197484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094" y="24181"/>
                </a:lnTo>
                <a:lnTo>
                  <a:pt x="4365" y="68627"/>
                </a:lnTo>
                <a:lnTo>
                  <a:pt x="0" y="106044"/>
                </a:lnTo>
                <a:lnTo>
                  <a:pt x="1075" y="125477"/>
                </a:lnTo>
                <a:lnTo>
                  <a:pt x="17398" y="174751"/>
                </a:lnTo>
                <a:lnTo>
                  <a:pt x="52135" y="206309"/>
                </a:lnTo>
                <a:lnTo>
                  <a:pt x="67563" y="211835"/>
                </a:lnTo>
                <a:lnTo>
                  <a:pt x="70231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373786" y="2913126"/>
            <a:ext cx="1963420" cy="8959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5"/>
              </a:spcBef>
            </a:pPr>
            <a:r>
              <a:rPr dirty="0" sz="1400">
                <a:latin typeface="Cambria Math"/>
                <a:cs typeface="Cambria Math"/>
              </a:rPr>
              <a:t>𝑋</a:t>
            </a:r>
            <a:r>
              <a:rPr dirty="0" sz="1400" spc="27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 spc="61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=</a:t>
            </a:r>
            <a:endParaRPr sz="14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14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tabLst>
                <a:tab pos="1779270" algn="l"/>
              </a:tabLst>
            </a:pPr>
            <a:r>
              <a:rPr dirty="0" sz="1800" spc="-5">
                <a:latin typeface="Calibri"/>
                <a:cs typeface="Calibri"/>
              </a:rPr>
              <a:t>E</a:t>
            </a:r>
            <a:r>
              <a:rPr dirty="0" sz="1800">
                <a:latin typeface="Calibri"/>
                <a:cs typeface="Calibri"/>
              </a:rPr>
              <a:t>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20">
                <a:latin typeface="Calibri"/>
                <a:cs typeface="Calibri"/>
              </a:rPr>
              <a:t>s</a:t>
            </a:r>
            <a:r>
              <a:rPr dirty="0" sz="1800" spc="-30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20">
                <a:latin typeface="Calibri"/>
                <a:cs typeface="Calibri"/>
              </a:rPr>
              <a:t>c</a:t>
            </a:r>
            <a:r>
              <a:rPr dirty="0" sz="1800">
                <a:latin typeface="Calibri"/>
                <a:cs typeface="Calibri"/>
              </a:rPr>
              <a:t>as</a:t>
            </a:r>
            <a:r>
              <a:rPr dirty="0" sz="1800" spc="-40">
                <a:latin typeface="Calibri"/>
                <a:cs typeface="Calibri"/>
              </a:rPr>
              <a:t>o</a:t>
            </a:r>
            <a:r>
              <a:rPr dirty="0" sz="1800">
                <a:latin typeface="Calibri"/>
                <a:cs typeface="Calibri"/>
              </a:rPr>
              <a:t>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𝑋 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387473" y="3676141"/>
            <a:ext cx="1386840" cy="15240"/>
          </a:xfrm>
          <a:custGeom>
            <a:avLst/>
            <a:gdLst/>
            <a:ahLst/>
            <a:cxnLst/>
            <a:rect l="l" t="t" r="r" b="b"/>
            <a:pathLst>
              <a:path w="1386839" h="15239">
                <a:moveTo>
                  <a:pt x="1386839" y="0"/>
                </a:moveTo>
                <a:lnTo>
                  <a:pt x="0" y="0"/>
                </a:lnTo>
                <a:lnTo>
                  <a:pt x="0" y="15239"/>
                </a:lnTo>
                <a:lnTo>
                  <a:pt x="1386839" y="15239"/>
                </a:lnTo>
                <a:lnTo>
                  <a:pt x="13868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2675889" y="3435858"/>
            <a:ext cx="80581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1+0,5𝑧</a:t>
            </a:r>
            <a:r>
              <a:rPr dirty="0" baseline="26455" sz="1575" spc="60">
                <a:latin typeface="Cambria Math"/>
                <a:cs typeface="Cambria Math"/>
              </a:rPr>
              <a:t>−1</a:t>
            </a:r>
            <a:endParaRPr baseline="26455" sz="1575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402205" y="3737736"/>
            <a:ext cx="1360170" cy="155575"/>
          </a:xfrm>
          <a:custGeom>
            <a:avLst/>
            <a:gdLst/>
            <a:ahLst/>
            <a:cxnLst/>
            <a:rect l="l" t="t" r="r" b="b"/>
            <a:pathLst>
              <a:path w="1360170" h="155575">
                <a:moveTo>
                  <a:pt x="51689" y="6350"/>
                </a:moveTo>
                <a:lnTo>
                  <a:pt x="49530" y="0"/>
                </a:lnTo>
                <a:lnTo>
                  <a:pt x="38227" y="4076"/>
                </a:lnTo>
                <a:lnTo>
                  <a:pt x="28346" y="9969"/>
                </a:lnTo>
                <a:lnTo>
                  <a:pt x="3149" y="50317"/>
                </a:lnTo>
                <a:lnTo>
                  <a:pt x="0" y="77724"/>
                </a:lnTo>
                <a:lnTo>
                  <a:pt x="787" y="91960"/>
                </a:lnTo>
                <a:lnTo>
                  <a:pt x="19786" y="137706"/>
                </a:lnTo>
                <a:lnTo>
                  <a:pt x="49530" y="155321"/>
                </a:lnTo>
                <a:lnTo>
                  <a:pt x="51435" y="148971"/>
                </a:lnTo>
                <a:lnTo>
                  <a:pt x="42595" y="145072"/>
                </a:lnTo>
                <a:lnTo>
                  <a:pt x="34963" y="139623"/>
                </a:lnTo>
                <a:lnTo>
                  <a:pt x="16395" y="103035"/>
                </a:lnTo>
                <a:lnTo>
                  <a:pt x="14097" y="76835"/>
                </a:lnTo>
                <a:lnTo>
                  <a:pt x="14681" y="63487"/>
                </a:lnTo>
                <a:lnTo>
                  <a:pt x="28549" y="22479"/>
                </a:lnTo>
                <a:lnTo>
                  <a:pt x="42697" y="10236"/>
                </a:lnTo>
                <a:lnTo>
                  <a:pt x="51689" y="6350"/>
                </a:lnTo>
                <a:close/>
              </a:path>
              <a:path w="1360170" h="155575">
                <a:moveTo>
                  <a:pt x="617601" y="77724"/>
                </a:moveTo>
                <a:lnTo>
                  <a:pt x="610463" y="38201"/>
                </a:lnTo>
                <a:lnTo>
                  <a:pt x="579361" y="4076"/>
                </a:lnTo>
                <a:lnTo>
                  <a:pt x="568071" y="0"/>
                </a:lnTo>
                <a:lnTo>
                  <a:pt x="565912" y="6350"/>
                </a:lnTo>
                <a:lnTo>
                  <a:pt x="574903" y="10236"/>
                </a:lnTo>
                <a:lnTo>
                  <a:pt x="582650" y="15608"/>
                </a:lnTo>
                <a:lnTo>
                  <a:pt x="601218" y="51523"/>
                </a:lnTo>
                <a:lnTo>
                  <a:pt x="603504" y="76835"/>
                </a:lnTo>
                <a:lnTo>
                  <a:pt x="602919" y="90576"/>
                </a:lnTo>
                <a:lnTo>
                  <a:pt x="589038" y="132638"/>
                </a:lnTo>
                <a:lnTo>
                  <a:pt x="566166" y="148971"/>
                </a:lnTo>
                <a:lnTo>
                  <a:pt x="568071" y="155321"/>
                </a:lnTo>
                <a:lnTo>
                  <a:pt x="604901" y="128143"/>
                </a:lnTo>
                <a:lnTo>
                  <a:pt x="616800" y="91960"/>
                </a:lnTo>
                <a:lnTo>
                  <a:pt x="617601" y="77724"/>
                </a:lnTo>
                <a:close/>
              </a:path>
              <a:path w="1360170" h="155575">
                <a:moveTo>
                  <a:pt x="697865" y="6350"/>
                </a:moveTo>
                <a:lnTo>
                  <a:pt x="695706" y="0"/>
                </a:lnTo>
                <a:lnTo>
                  <a:pt x="684403" y="4076"/>
                </a:lnTo>
                <a:lnTo>
                  <a:pt x="674522" y="9969"/>
                </a:lnTo>
                <a:lnTo>
                  <a:pt x="649325" y="50317"/>
                </a:lnTo>
                <a:lnTo>
                  <a:pt x="646176" y="77724"/>
                </a:lnTo>
                <a:lnTo>
                  <a:pt x="646963" y="91960"/>
                </a:lnTo>
                <a:lnTo>
                  <a:pt x="665962" y="137706"/>
                </a:lnTo>
                <a:lnTo>
                  <a:pt x="695706" y="155321"/>
                </a:lnTo>
                <a:lnTo>
                  <a:pt x="697611" y="148971"/>
                </a:lnTo>
                <a:lnTo>
                  <a:pt x="688771" y="145072"/>
                </a:lnTo>
                <a:lnTo>
                  <a:pt x="681139" y="139623"/>
                </a:lnTo>
                <a:lnTo>
                  <a:pt x="662571" y="103035"/>
                </a:lnTo>
                <a:lnTo>
                  <a:pt x="660273" y="76835"/>
                </a:lnTo>
                <a:lnTo>
                  <a:pt x="660857" y="63487"/>
                </a:lnTo>
                <a:lnTo>
                  <a:pt x="674725" y="22479"/>
                </a:lnTo>
                <a:lnTo>
                  <a:pt x="688873" y="10236"/>
                </a:lnTo>
                <a:lnTo>
                  <a:pt x="697865" y="6350"/>
                </a:lnTo>
                <a:close/>
              </a:path>
              <a:path w="1360170" h="155575">
                <a:moveTo>
                  <a:pt x="1359789" y="77724"/>
                </a:moveTo>
                <a:lnTo>
                  <a:pt x="1352651" y="38201"/>
                </a:lnTo>
                <a:lnTo>
                  <a:pt x="1321549" y="4076"/>
                </a:lnTo>
                <a:lnTo>
                  <a:pt x="1310259" y="0"/>
                </a:lnTo>
                <a:lnTo>
                  <a:pt x="1308100" y="6350"/>
                </a:lnTo>
                <a:lnTo>
                  <a:pt x="1317091" y="10236"/>
                </a:lnTo>
                <a:lnTo>
                  <a:pt x="1324838" y="15608"/>
                </a:lnTo>
                <a:lnTo>
                  <a:pt x="1343406" y="51523"/>
                </a:lnTo>
                <a:lnTo>
                  <a:pt x="1345692" y="76835"/>
                </a:lnTo>
                <a:lnTo>
                  <a:pt x="1345107" y="90576"/>
                </a:lnTo>
                <a:lnTo>
                  <a:pt x="1331226" y="132638"/>
                </a:lnTo>
                <a:lnTo>
                  <a:pt x="1308354" y="148971"/>
                </a:lnTo>
                <a:lnTo>
                  <a:pt x="1310259" y="155321"/>
                </a:lnTo>
                <a:lnTo>
                  <a:pt x="1347089" y="128143"/>
                </a:lnTo>
                <a:lnTo>
                  <a:pt x="1358988" y="91960"/>
                </a:lnTo>
                <a:lnTo>
                  <a:pt x="1359789" y="777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2419857" y="3684270"/>
            <a:ext cx="13176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  <a:tabLst>
                <a:tab pos="683895" algn="l"/>
              </a:tabLst>
            </a:pPr>
            <a:r>
              <a:rPr dirty="0" sz="1300" spc="45">
                <a:latin typeface="Cambria Math"/>
                <a:cs typeface="Cambria Math"/>
              </a:rPr>
              <a:t>1+𝑧</a:t>
            </a:r>
            <a:r>
              <a:rPr dirty="0" baseline="21164" sz="1575" spc="67">
                <a:latin typeface="Cambria Math"/>
                <a:cs typeface="Cambria Math"/>
              </a:rPr>
              <a:t>−1	</a:t>
            </a:r>
            <a:r>
              <a:rPr dirty="0" sz="1300" spc="40">
                <a:latin typeface="Cambria Math"/>
                <a:cs typeface="Cambria Math"/>
              </a:rPr>
              <a:t>1+2𝑧</a:t>
            </a:r>
            <a:r>
              <a:rPr dirty="0" baseline="21164" sz="1575" spc="60">
                <a:latin typeface="Cambria Math"/>
                <a:cs typeface="Cambria Math"/>
              </a:rPr>
              <a:t>−1</a:t>
            </a:r>
            <a:endParaRPr baseline="21164" sz="1575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813809" y="3509009"/>
            <a:ext cx="4357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tiene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 i="1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=-0,5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5">
                <a:latin typeface="Calibri"/>
                <a:cs typeface="Calibri"/>
              </a:rPr>
              <a:t>dos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polos: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 i="1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=-1</a:t>
            </a:r>
            <a:r>
              <a:rPr dirty="0" sz="1800">
                <a:latin typeface="Calibri"/>
                <a:cs typeface="Calibri"/>
              </a:rPr>
              <a:t> y </a:t>
            </a:r>
            <a:r>
              <a:rPr dirty="0" sz="1800" spc="-5" i="1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=-2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73786" y="4330700"/>
            <a:ext cx="10904220" cy="54673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2700" marR="5080">
              <a:lnSpc>
                <a:spcPts val="1939"/>
              </a:lnSpc>
              <a:spcBef>
                <a:spcPts val="345"/>
              </a:spcBef>
            </a:pPr>
            <a:r>
              <a:rPr dirty="0" sz="1800" spc="-5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motivo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indeterminación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causa</a:t>
            </a:r>
            <a:r>
              <a:rPr dirty="0" sz="1800">
                <a:latin typeface="Calibri"/>
                <a:cs typeface="Calibri"/>
              </a:rPr>
              <a:t> la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evaluación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 i="1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=0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cálculo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ceros/polos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origen,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utilizar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potencias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negativas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 i="1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069713" y="5084317"/>
            <a:ext cx="1099185" cy="12700"/>
          </a:xfrm>
          <a:custGeom>
            <a:avLst/>
            <a:gdLst/>
            <a:ahLst/>
            <a:cxnLst/>
            <a:rect l="l" t="t" r="r" b="b"/>
            <a:pathLst>
              <a:path w="1099185" h="12700">
                <a:moveTo>
                  <a:pt x="1098803" y="0"/>
                </a:moveTo>
                <a:lnTo>
                  <a:pt x="0" y="0"/>
                </a:lnTo>
                <a:lnTo>
                  <a:pt x="0" y="12191"/>
                </a:lnTo>
                <a:lnTo>
                  <a:pt x="1098803" y="12191"/>
                </a:lnTo>
                <a:lnTo>
                  <a:pt x="10988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085334" y="4873244"/>
            <a:ext cx="1069975" cy="165100"/>
          </a:xfrm>
          <a:custGeom>
            <a:avLst/>
            <a:gdLst/>
            <a:ahLst/>
            <a:cxnLst/>
            <a:rect l="l" t="t" r="r" b="b"/>
            <a:pathLst>
              <a:path w="1069975" h="165100">
                <a:moveTo>
                  <a:pt x="54991" y="6731"/>
                </a:moveTo>
                <a:lnTo>
                  <a:pt x="52705" y="0"/>
                </a:lnTo>
                <a:lnTo>
                  <a:pt x="40690" y="4318"/>
                </a:lnTo>
                <a:lnTo>
                  <a:pt x="30187" y="10579"/>
                </a:lnTo>
                <a:lnTo>
                  <a:pt x="3403" y="53467"/>
                </a:lnTo>
                <a:lnTo>
                  <a:pt x="0" y="82550"/>
                </a:lnTo>
                <a:lnTo>
                  <a:pt x="850" y="97777"/>
                </a:lnTo>
                <a:lnTo>
                  <a:pt x="13589" y="136271"/>
                </a:lnTo>
                <a:lnTo>
                  <a:pt x="52705" y="165100"/>
                </a:lnTo>
                <a:lnTo>
                  <a:pt x="54737" y="158496"/>
                </a:lnTo>
                <a:lnTo>
                  <a:pt x="45351" y="154279"/>
                </a:lnTo>
                <a:lnTo>
                  <a:pt x="37236" y="148463"/>
                </a:lnTo>
                <a:lnTo>
                  <a:pt x="17526" y="109537"/>
                </a:lnTo>
                <a:lnTo>
                  <a:pt x="15113" y="81788"/>
                </a:lnTo>
                <a:lnTo>
                  <a:pt x="15709" y="67665"/>
                </a:lnTo>
                <a:lnTo>
                  <a:pt x="30416" y="23977"/>
                </a:lnTo>
                <a:lnTo>
                  <a:pt x="45466" y="10883"/>
                </a:lnTo>
                <a:lnTo>
                  <a:pt x="54991" y="6731"/>
                </a:lnTo>
                <a:close/>
              </a:path>
              <a:path w="1069975" h="165100">
                <a:moveTo>
                  <a:pt x="521208" y="82550"/>
                </a:moveTo>
                <a:lnTo>
                  <a:pt x="513537" y="40652"/>
                </a:lnTo>
                <a:lnTo>
                  <a:pt x="480504" y="4318"/>
                </a:lnTo>
                <a:lnTo>
                  <a:pt x="468503" y="0"/>
                </a:lnTo>
                <a:lnTo>
                  <a:pt x="466217" y="6731"/>
                </a:lnTo>
                <a:lnTo>
                  <a:pt x="475742" y="10883"/>
                </a:lnTo>
                <a:lnTo>
                  <a:pt x="483946" y="16624"/>
                </a:lnTo>
                <a:lnTo>
                  <a:pt x="503694" y="54825"/>
                </a:lnTo>
                <a:lnTo>
                  <a:pt x="506095" y="81788"/>
                </a:lnTo>
                <a:lnTo>
                  <a:pt x="505485" y="96342"/>
                </a:lnTo>
                <a:lnTo>
                  <a:pt x="490791" y="141033"/>
                </a:lnTo>
                <a:lnTo>
                  <a:pt x="466471" y="158496"/>
                </a:lnTo>
                <a:lnTo>
                  <a:pt x="468503" y="165100"/>
                </a:lnTo>
                <a:lnTo>
                  <a:pt x="507619" y="136271"/>
                </a:lnTo>
                <a:lnTo>
                  <a:pt x="520344" y="97777"/>
                </a:lnTo>
                <a:lnTo>
                  <a:pt x="521208" y="82550"/>
                </a:lnTo>
                <a:close/>
              </a:path>
              <a:path w="1069975" h="165100">
                <a:moveTo>
                  <a:pt x="608203" y="6731"/>
                </a:moveTo>
                <a:lnTo>
                  <a:pt x="605917" y="0"/>
                </a:lnTo>
                <a:lnTo>
                  <a:pt x="593902" y="4318"/>
                </a:lnTo>
                <a:lnTo>
                  <a:pt x="583399" y="10579"/>
                </a:lnTo>
                <a:lnTo>
                  <a:pt x="556615" y="53467"/>
                </a:lnTo>
                <a:lnTo>
                  <a:pt x="553212" y="82550"/>
                </a:lnTo>
                <a:lnTo>
                  <a:pt x="554062" y="97777"/>
                </a:lnTo>
                <a:lnTo>
                  <a:pt x="566801" y="136271"/>
                </a:lnTo>
                <a:lnTo>
                  <a:pt x="605917" y="165100"/>
                </a:lnTo>
                <a:lnTo>
                  <a:pt x="607949" y="158496"/>
                </a:lnTo>
                <a:lnTo>
                  <a:pt x="598563" y="154279"/>
                </a:lnTo>
                <a:lnTo>
                  <a:pt x="590448" y="148463"/>
                </a:lnTo>
                <a:lnTo>
                  <a:pt x="570738" y="109537"/>
                </a:lnTo>
                <a:lnTo>
                  <a:pt x="568325" y="81788"/>
                </a:lnTo>
                <a:lnTo>
                  <a:pt x="568921" y="67665"/>
                </a:lnTo>
                <a:lnTo>
                  <a:pt x="583628" y="23977"/>
                </a:lnTo>
                <a:lnTo>
                  <a:pt x="598678" y="10883"/>
                </a:lnTo>
                <a:lnTo>
                  <a:pt x="608203" y="6731"/>
                </a:lnTo>
                <a:close/>
              </a:path>
              <a:path w="1069975" h="165100">
                <a:moveTo>
                  <a:pt x="1069848" y="82550"/>
                </a:moveTo>
                <a:lnTo>
                  <a:pt x="1062177" y="40652"/>
                </a:lnTo>
                <a:lnTo>
                  <a:pt x="1029144" y="4318"/>
                </a:lnTo>
                <a:lnTo>
                  <a:pt x="1017143" y="0"/>
                </a:lnTo>
                <a:lnTo>
                  <a:pt x="1014857" y="6731"/>
                </a:lnTo>
                <a:lnTo>
                  <a:pt x="1024382" y="10883"/>
                </a:lnTo>
                <a:lnTo>
                  <a:pt x="1032586" y="16624"/>
                </a:lnTo>
                <a:lnTo>
                  <a:pt x="1052334" y="54825"/>
                </a:lnTo>
                <a:lnTo>
                  <a:pt x="1054735" y="81788"/>
                </a:lnTo>
                <a:lnTo>
                  <a:pt x="1054125" y="96342"/>
                </a:lnTo>
                <a:lnTo>
                  <a:pt x="1039431" y="141033"/>
                </a:lnTo>
                <a:lnTo>
                  <a:pt x="1015111" y="158496"/>
                </a:lnTo>
                <a:lnTo>
                  <a:pt x="1017143" y="165100"/>
                </a:lnTo>
                <a:lnTo>
                  <a:pt x="1056259" y="136271"/>
                </a:lnTo>
                <a:lnTo>
                  <a:pt x="1068984" y="97777"/>
                </a:lnTo>
                <a:lnTo>
                  <a:pt x="1069848" y="825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5132323" y="4815332"/>
            <a:ext cx="97345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65785" algn="l"/>
              </a:tabLst>
            </a:pP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 spc="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𝑎	𝑧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4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𝑏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088382" y="5127751"/>
            <a:ext cx="1064260" cy="165100"/>
          </a:xfrm>
          <a:custGeom>
            <a:avLst/>
            <a:gdLst/>
            <a:ahLst/>
            <a:cxnLst/>
            <a:rect l="l" t="t" r="r" b="b"/>
            <a:pathLst>
              <a:path w="1064260" h="165100">
                <a:moveTo>
                  <a:pt x="54991" y="6731"/>
                </a:moveTo>
                <a:lnTo>
                  <a:pt x="52705" y="0"/>
                </a:lnTo>
                <a:lnTo>
                  <a:pt x="40690" y="4318"/>
                </a:lnTo>
                <a:lnTo>
                  <a:pt x="30187" y="10579"/>
                </a:lnTo>
                <a:lnTo>
                  <a:pt x="3403" y="53467"/>
                </a:lnTo>
                <a:lnTo>
                  <a:pt x="0" y="82550"/>
                </a:lnTo>
                <a:lnTo>
                  <a:pt x="850" y="97777"/>
                </a:lnTo>
                <a:lnTo>
                  <a:pt x="13589" y="136271"/>
                </a:lnTo>
                <a:lnTo>
                  <a:pt x="52705" y="165100"/>
                </a:lnTo>
                <a:lnTo>
                  <a:pt x="54737" y="158496"/>
                </a:lnTo>
                <a:lnTo>
                  <a:pt x="45351" y="154279"/>
                </a:lnTo>
                <a:lnTo>
                  <a:pt x="37236" y="148463"/>
                </a:lnTo>
                <a:lnTo>
                  <a:pt x="17526" y="109537"/>
                </a:lnTo>
                <a:lnTo>
                  <a:pt x="15113" y="81788"/>
                </a:lnTo>
                <a:lnTo>
                  <a:pt x="15709" y="67665"/>
                </a:lnTo>
                <a:lnTo>
                  <a:pt x="30416" y="23977"/>
                </a:lnTo>
                <a:lnTo>
                  <a:pt x="45466" y="10883"/>
                </a:lnTo>
                <a:lnTo>
                  <a:pt x="54991" y="6731"/>
                </a:lnTo>
                <a:close/>
              </a:path>
              <a:path w="1064260" h="165100">
                <a:moveTo>
                  <a:pt x="505968" y="82550"/>
                </a:moveTo>
                <a:lnTo>
                  <a:pt x="498297" y="40652"/>
                </a:lnTo>
                <a:lnTo>
                  <a:pt x="465264" y="4318"/>
                </a:lnTo>
                <a:lnTo>
                  <a:pt x="453263" y="0"/>
                </a:lnTo>
                <a:lnTo>
                  <a:pt x="450977" y="6731"/>
                </a:lnTo>
                <a:lnTo>
                  <a:pt x="460502" y="10883"/>
                </a:lnTo>
                <a:lnTo>
                  <a:pt x="468706" y="16624"/>
                </a:lnTo>
                <a:lnTo>
                  <a:pt x="488454" y="54825"/>
                </a:lnTo>
                <a:lnTo>
                  <a:pt x="490855" y="81788"/>
                </a:lnTo>
                <a:lnTo>
                  <a:pt x="490245" y="96342"/>
                </a:lnTo>
                <a:lnTo>
                  <a:pt x="475551" y="141033"/>
                </a:lnTo>
                <a:lnTo>
                  <a:pt x="451231" y="158496"/>
                </a:lnTo>
                <a:lnTo>
                  <a:pt x="453263" y="165100"/>
                </a:lnTo>
                <a:lnTo>
                  <a:pt x="492379" y="136271"/>
                </a:lnTo>
                <a:lnTo>
                  <a:pt x="505104" y="97777"/>
                </a:lnTo>
                <a:lnTo>
                  <a:pt x="505968" y="82550"/>
                </a:lnTo>
                <a:close/>
              </a:path>
              <a:path w="1064260" h="165100">
                <a:moveTo>
                  <a:pt x="592963" y="6731"/>
                </a:moveTo>
                <a:lnTo>
                  <a:pt x="590677" y="0"/>
                </a:lnTo>
                <a:lnTo>
                  <a:pt x="578662" y="4318"/>
                </a:lnTo>
                <a:lnTo>
                  <a:pt x="568159" y="10579"/>
                </a:lnTo>
                <a:lnTo>
                  <a:pt x="541375" y="53467"/>
                </a:lnTo>
                <a:lnTo>
                  <a:pt x="537972" y="82550"/>
                </a:lnTo>
                <a:lnTo>
                  <a:pt x="538822" y="97777"/>
                </a:lnTo>
                <a:lnTo>
                  <a:pt x="551561" y="136271"/>
                </a:lnTo>
                <a:lnTo>
                  <a:pt x="590677" y="165100"/>
                </a:lnTo>
                <a:lnTo>
                  <a:pt x="592709" y="158496"/>
                </a:lnTo>
                <a:lnTo>
                  <a:pt x="583323" y="154279"/>
                </a:lnTo>
                <a:lnTo>
                  <a:pt x="575208" y="148463"/>
                </a:lnTo>
                <a:lnTo>
                  <a:pt x="555498" y="109537"/>
                </a:lnTo>
                <a:lnTo>
                  <a:pt x="553085" y="81788"/>
                </a:lnTo>
                <a:lnTo>
                  <a:pt x="553681" y="67665"/>
                </a:lnTo>
                <a:lnTo>
                  <a:pt x="568388" y="23977"/>
                </a:lnTo>
                <a:lnTo>
                  <a:pt x="583438" y="10883"/>
                </a:lnTo>
                <a:lnTo>
                  <a:pt x="592963" y="6731"/>
                </a:lnTo>
                <a:close/>
              </a:path>
              <a:path w="1064260" h="165100">
                <a:moveTo>
                  <a:pt x="1063752" y="82550"/>
                </a:moveTo>
                <a:lnTo>
                  <a:pt x="1056081" y="40652"/>
                </a:lnTo>
                <a:lnTo>
                  <a:pt x="1023048" y="4318"/>
                </a:lnTo>
                <a:lnTo>
                  <a:pt x="1011047" y="0"/>
                </a:lnTo>
                <a:lnTo>
                  <a:pt x="1008761" y="6731"/>
                </a:lnTo>
                <a:lnTo>
                  <a:pt x="1018286" y="10883"/>
                </a:lnTo>
                <a:lnTo>
                  <a:pt x="1026490" y="16624"/>
                </a:lnTo>
                <a:lnTo>
                  <a:pt x="1046238" y="54825"/>
                </a:lnTo>
                <a:lnTo>
                  <a:pt x="1048639" y="81788"/>
                </a:lnTo>
                <a:lnTo>
                  <a:pt x="1048029" y="96342"/>
                </a:lnTo>
                <a:lnTo>
                  <a:pt x="1033335" y="141033"/>
                </a:lnTo>
                <a:lnTo>
                  <a:pt x="1009015" y="158496"/>
                </a:lnTo>
                <a:lnTo>
                  <a:pt x="1011047" y="165100"/>
                </a:lnTo>
                <a:lnTo>
                  <a:pt x="1050163" y="136271"/>
                </a:lnTo>
                <a:lnTo>
                  <a:pt x="1062888" y="97777"/>
                </a:lnTo>
                <a:lnTo>
                  <a:pt x="1063752" y="825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5109971" y="5069840"/>
            <a:ext cx="117221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75945" algn="l"/>
              </a:tabLst>
            </a:pPr>
            <a:r>
              <a:rPr dirty="0" sz="1400">
                <a:latin typeface="Cambria Math"/>
                <a:cs typeface="Cambria Math"/>
              </a:rPr>
              <a:t>𝑧</a:t>
            </a:r>
            <a:r>
              <a:rPr dirty="0" sz="1400" spc="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𝑐	𝑧</a:t>
            </a:r>
            <a:r>
              <a:rPr dirty="0" sz="1400" spc="-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2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𝑑</a:t>
            </a:r>
            <a:r>
              <a:rPr dirty="0" sz="1400" spc="315">
                <a:latin typeface="Cambria Math"/>
                <a:cs typeface="Cambria Math"/>
              </a:rPr>
              <a:t> </a:t>
            </a:r>
            <a:r>
              <a:rPr dirty="0" baseline="35714" sz="2100" spc="-1050">
                <a:latin typeface="Cambria Math"/>
                <a:cs typeface="Cambria Math"/>
              </a:rPr>
              <a:t>ቤ</a:t>
            </a:r>
            <a:endParaRPr baseline="35714" sz="21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17665" y="5202427"/>
            <a:ext cx="265430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125">
                <a:latin typeface="Cambria Math"/>
                <a:cs typeface="Cambria Math"/>
              </a:rPr>
              <a:t>𝑧</a:t>
            </a:r>
            <a:r>
              <a:rPr dirty="0" sz="1000" spc="-5">
                <a:latin typeface="Cambria Math"/>
                <a:cs typeface="Cambria Math"/>
              </a:rPr>
              <a:t>=</a:t>
            </a:r>
            <a:r>
              <a:rPr dirty="0" sz="1000" spc="35">
                <a:latin typeface="Cambria Math"/>
                <a:cs typeface="Cambria Math"/>
              </a:rPr>
              <a:t>0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706489" y="5084317"/>
            <a:ext cx="332740" cy="12700"/>
          </a:xfrm>
          <a:custGeom>
            <a:avLst/>
            <a:gdLst/>
            <a:ahLst/>
            <a:cxnLst/>
            <a:rect l="l" t="t" r="r" b="b"/>
            <a:pathLst>
              <a:path w="332740" h="12700">
                <a:moveTo>
                  <a:pt x="332231" y="0"/>
                </a:moveTo>
                <a:lnTo>
                  <a:pt x="0" y="0"/>
                </a:lnTo>
                <a:lnTo>
                  <a:pt x="0" y="12191"/>
                </a:lnTo>
                <a:lnTo>
                  <a:pt x="332231" y="12191"/>
                </a:lnTo>
                <a:lnTo>
                  <a:pt x="3322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6487921" y="4774793"/>
            <a:ext cx="587375" cy="534670"/>
          </a:xfrm>
          <a:prstGeom prst="rect">
            <a:avLst/>
          </a:prstGeom>
        </p:spPr>
        <p:txBody>
          <a:bodyPr wrap="square" lIns="0" tIns="53340" rIns="0" bIns="0" rtlCol="0" vert="horz">
            <a:spAutoFit/>
          </a:bodyPr>
          <a:lstStyle/>
          <a:p>
            <a:pPr marL="219075">
              <a:lnSpc>
                <a:spcPct val="100000"/>
              </a:lnSpc>
              <a:spcBef>
                <a:spcPts val="420"/>
              </a:spcBef>
            </a:pPr>
            <a:r>
              <a:rPr dirty="0" sz="1400">
                <a:latin typeface="Cambria Math"/>
                <a:cs typeface="Cambria Math"/>
              </a:rPr>
              <a:t>𝑎</a:t>
            </a:r>
            <a:r>
              <a:rPr dirty="0" sz="1400" spc="-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·</a:t>
            </a:r>
            <a:r>
              <a:rPr dirty="0" sz="1400" spc="-4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𝑏</a:t>
            </a:r>
            <a:endParaRPr sz="14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325"/>
              </a:spcBef>
            </a:pPr>
            <a:r>
              <a:rPr dirty="0" baseline="37698" sz="2100">
                <a:latin typeface="Cambria Math"/>
                <a:cs typeface="Cambria Math"/>
              </a:rPr>
              <a:t>=</a:t>
            </a:r>
            <a:r>
              <a:rPr dirty="0" baseline="37698" sz="2100" spc="82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𝑐</a:t>
            </a:r>
            <a:r>
              <a:rPr dirty="0" sz="1400" spc="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·</a:t>
            </a:r>
            <a:r>
              <a:rPr dirty="0" sz="1400" spc="-2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𝑑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740528" y="5890577"/>
            <a:ext cx="1658620" cy="12700"/>
          </a:xfrm>
          <a:custGeom>
            <a:avLst/>
            <a:gdLst/>
            <a:ahLst/>
            <a:cxnLst/>
            <a:rect l="l" t="t" r="r" b="b"/>
            <a:pathLst>
              <a:path w="1658620" h="12700">
                <a:moveTo>
                  <a:pt x="1658112" y="0"/>
                </a:moveTo>
                <a:lnTo>
                  <a:pt x="0" y="0"/>
                </a:lnTo>
                <a:lnTo>
                  <a:pt x="0" y="12192"/>
                </a:lnTo>
                <a:lnTo>
                  <a:pt x="1658112" y="12192"/>
                </a:lnTo>
                <a:lnTo>
                  <a:pt x="1658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756150" y="5679427"/>
            <a:ext cx="802005" cy="165735"/>
          </a:xfrm>
          <a:custGeom>
            <a:avLst/>
            <a:gdLst/>
            <a:ahLst/>
            <a:cxnLst/>
            <a:rect l="l" t="t" r="r" b="b"/>
            <a:pathLst>
              <a:path w="802004" h="165735">
                <a:moveTo>
                  <a:pt x="748919" y="0"/>
                </a:moveTo>
                <a:lnTo>
                  <a:pt x="746633" y="6705"/>
                </a:lnTo>
                <a:lnTo>
                  <a:pt x="756159" y="10854"/>
                </a:lnTo>
                <a:lnTo>
                  <a:pt x="764365" y="16595"/>
                </a:lnTo>
                <a:lnTo>
                  <a:pt x="784113" y="54813"/>
                </a:lnTo>
                <a:lnTo>
                  <a:pt x="786511" y="81749"/>
                </a:lnTo>
                <a:lnTo>
                  <a:pt x="785911" y="96318"/>
                </a:lnTo>
                <a:lnTo>
                  <a:pt x="771211" y="141053"/>
                </a:lnTo>
                <a:lnTo>
                  <a:pt x="746887" y="158457"/>
                </a:lnTo>
                <a:lnTo>
                  <a:pt x="748919" y="165163"/>
                </a:lnTo>
                <a:lnTo>
                  <a:pt x="788035" y="136296"/>
                </a:lnTo>
                <a:lnTo>
                  <a:pt x="800768" y="97796"/>
                </a:lnTo>
                <a:lnTo>
                  <a:pt x="801624" y="82626"/>
                </a:lnTo>
                <a:lnTo>
                  <a:pt x="800768" y="67483"/>
                </a:lnTo>
                <a:lnTo>
                  <a:pt x="788035" y="28943"/>
                </a:lnTo>
                <a:lnTo>
                  <a:pt x="760924" y="4324"/>
                </a:lnTo>
                <a:lnTo>
                  <a:pt x="748919" y="0"/>
                </a:lnTo>
                <a:close/>
              </a:path>
              <a:path w="802004" h="165735">
                <a:moveTo>
                  <a:pt x="52704" y="0"/>
                </a:moveTo>
                <a:lnTo>
                  <a:pt x="13588" y="28943"/>
                </a:lnTo>
                <a:lnTo>
                  <a:pt x="855" y="67483"/>
                </a:lnTo>
                <a:lnTo>
                  <a:pt x="0" y="82626"/>
                </a:lnTo>
                <a:lnTo>
                  <a:pt x="855" y="97796"/>
                </a:lnTo>
                <a:lnTo>
                  <a:pt x="13588" y="136296"/>
                </a:lnTo>
                <a:lnTo>
                  <a:pt x="52704" y="165163"/>
                </a:lnTo>
                <a:lnTo>
                  <a:pt x="54737" y="158457"/>
                </a:lnTo>
                <a:lnTo>
                  <a:pt x="45358" y="154288"/>
                </a:lnTo>
                <a:lnTo>
                  <a:pt x="37242" y="148486"/>
                </a:lnTo>
                <a:lnTo>
                  <a:pt x="17525" y="109547"/>
                </a:lnTo>
                <a:lnTo>
                  <a:pt x="15112" y="81749"/>
                </a:lnTo>
                <a:lnTo>
                  <a:pt x="15712" y="67657"/>
                </a:lnTo>
                <a:lnTo>
                  <a:pt x="30416" y="23932"/>
                </a:lnTo>
                <a:lnTo>
                  <a:pt x="54990" y="6705"/>
                </a:lnTo>
                <a:lnTo>
                  <a:pt x="527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4777740" y="5621832"/>
            <a:ext cx="75374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4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 spc="30">
                <a:latin typeface="Cambria Math"/>
                <a:cs typeface="Cambria Math"/>
              </a:rPr>
              <a:t>𝑎𝑧</a:t>
            </a:r>
            <a:r>
              <a:rPr dirty="0" baseline="27777" sz="1500" spc="44">
                <a:latin typeface="Cambria Math"/>
                <a:cs typeface="Cambria Math"/>
              </a:rPr>
              <a:t>−1</a:t>
            </a:r>
            <a:endParaRPr baseline="27777" sz="1500">
              <a:latin typeface="Cambria Math"/>
              <a:cs typeface="Cambria Math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588253" y="5679427"/>
            <a:ext cx="797560" cy="165735"/>
          </a:xfrm>
          <a:custGeom>
            <a:avLst/>
            <a:gdLst/>
            <a:ahLst/>
            <a:cxnLst/>
            <a:rect l="l" t="t" r="r" b="b"/>
            <a:pathLst>
              <a:path w="797560" h="165735">
                <a:moveTo>
                  <a:pt x="744347" y="0"/>
                </a:moveTo>
                <a:lnTo>
                  <a:pt x="742061" y="6705"/>
                </a:lnTo>
                <a:lnTo>
                  <a:pt x="751587" y="10854"/>
                </a:lnTo>
                <a:lnTo>
                  <a:pt x="759793" y="16595"/>
                </a:lnTo>
                <a:lnTo>
                  <a:pt x="779541" y="54813"/>
                </a:lnTo>
                <a:lnTo>
                  <a:pt x="781938" y="81749"/>
                </a:lnTo>
                <a:lnTo>
                  <a:pt x="781339" y="96318"/>
                </a:lnTo>
                <a:lnTo>
                  <a:pt x="766639" y="141053"/>
                </a:lnTo>
                <a:lnTo>
                  <a:pt x="742315" y="158457"/>
                </a:lnTo>
                <a:lnTo>
                  <a:pt x="744347" y="165163"/>
                </a:lnTo>
                <a:lnTo>
                  <a:pt x="783463" y="136296"/>
                </a:lnTo>
                <a:lnTo>
                  <a:pt x="796196" y="97796"/>
                </a:lnTo>
                <a:lnTo>
                  <a:pt x="797051" y="82626"/>
                </a:lnTo>
                <a:lnTo>
                  <a:pt x="796196" y="67483"/>
                </a:lnTo>
                <a:lnTo>
                  <a:pt x="783463" y="28943"/>
                </a:lnTo>
                <a:lnTo>
                  <a:pt x="756352" y="4324"/>
                </a:lnTo>
                <a:lnTo>
                  <a:pt x="744347" y="0"/>
                </a:lnTo>
                <a:close/>
              </a:path>
              <a:path w="797560" h="165735">
                <a:moveTo>
                  <a:pt x="52705" y="0"/>
                </a:moveTo>
                <a:lnTo>
                  <a:pt x="13588" y="28943"/>
                </a:lnTo>
                <a:lnTo>
                  <a:pt x="855" y="67483"/>
                </a:lnTo>
                <a:lnTo>
                  <a:pt x="0" y="82626"/>
                </a:lnTo>
                <a:lnTo>
                  <a:pt x="855" y="97796"/>
                </a:lnTo>
                <a:lnTo>
                  <a:pt x="13588" y="136296"/>
                </a:lnTo>
                <a:lnTo>
                  <a:pt x="52705" y="165163"/>
                </a:lnTo>
                <a:lnTo>
                  <a:pt x="54737" y="158457"/>
                </a:lnTo>
                <a:lnTo>
                  <a:pt x="45358" y="154288"/>
                </a:lnTo>
                <a:lnTo>
                  <a:pt x="37242" y="148486"/>
                </a:lnTo>
                <a:lnTo>
                  <a:pt x="17525" y="109547"/>
                </a:lnTo>
                <a:lnTo>
                  <a:pt x="15112" y="81749"/>
                </a:lnTo>
                <a:lnTo>
                  <a:pt x="15712" y="67657"/>
                </a:lnTo>
                <a:lnTo>
                  <a:pt x="30416" y="23932"/>
                </a:lnTo>
                <a:lnTo>
                  <a:pt x="54991" y="6705"/>
                </a:lnTo>
                <a:lnTo>
                  <a:pt x="527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759197" y="5933935"/>
            <a:ext cx="786765" cy="165735"/>
          </a:xfrm>
          <a:custGeom>
            <a:avLst/>
            <a:gdLst/>
            <a:ahLst/>
            <a:cxnLst/>
            <a:rect l="l" t="t" r="r" b="b"/>
            <a:pathLst>
              <a:path w="786764" h="165735">
                <a:moveTo>
                  <a:pt x="733678" y="0"/>
                </a:moveTo>
                <a:lnTo>
                  <a:pt x="731392" y="6705"/>
                </a:lnTo>
                <a:lnTo>
                  <a:pt x="740919" y="10854"/>
                </a:lnTo>
                <a:lnTo>
                  <a:pt x="749125" y="16595"/>
                </a:lnTo>
                <a:lnTo>
                  <a:pt x="768873" y="54813"/>
                </a:lnTo>
                <a:lnTo>
                  <a:pt x="771271" y="81749"/>
                </a:lnTo>
                <a:lnTo>
                  <a:pt x="770671" y="96318"/>
                </a:lnTo>
                <a:lnTo>
                  <a:pt x="755971" y="141053"/>
                </a:lnTo>
                <a:lnTo>
                  <a:pt x="731647" y="158457"/>
                </a:lnTo>
                <a:lnTo>
                  <a:pt x="733678" y="165163"/>
                </a:lnTo>
                <a:lnTo>
                  <a:pt x="772794" y="136296"/>
                </a:lnTo>
                <a:lnTo>
                  <a:pt x="785528" y="97796"/>
                </a:lnTo>
                <a:lnTo>
                  <a:pt x="786384" y="82626"/>
                </a:lnTo>
                <a:lnTo>
                  <a:pt x="785528" y="67483"/>
                </a:lnTo>
                <a:lnTo>
                  <a:pt x="772794" y="28943"/>
                </a:lnTo>
                <a:lnTo>
                  <a:pt x="745684" y="4322"/>
                </a:lnTo>
                <a:lnTo>
                  <a:pt x="733678" y="0"/>
                </a:lnTo>
                <a:close/>
              </a:path>
              <a:path w="786764" h="165735">
                <a:moveTo>
                  <a:pt x="52704" y="0"/>
                </a:moveTo>
                <a:lnTo>
                  <a:pt x="13588" y="28943"/>
                </a:lnTo>
                <a:lnTo>
                  <a:pt x="855" y="67483"/>
                </a:lnTo>
                <a:lnTo>
                  <a:pt x="0" y="82626"/>
                </a:lnTo>
                <a:lnTo>
                  <a:pt x="855" y="97796"/>
                </a:lnTo>
                <a:lnTo>
                  <a:pt x="13588" y="136296"/>
                </a:lnTo>
                <a:lnTo>
                  <a:pt x="52704" y="165163"/>
                </a:lnTo>
                <a:lnTo>
                  <a:pt x="54737" y="158457"/>
                </a:lnTo>
                <a:lnTo>
                  <a:pt x="45358" y="154288"/>
                </a:lnTo>
                <a:lnTo>
                  <a:pt x="37242" y="148486"/>
                </a:lnTo>
                <a:lnTo>
                  <a:pt x="17525" y="109547"/>
                </a:lnTo>
                <a:lnTo>
                  <a:pt x="15112" y="81749"/>
                </a:lnTo>
                <a:lnTo>
                  <a:pt x="15712" y="67657"/>
                </a:lnTo>
                <a:lnTo>
                  <a:pt x="30416" y="23932"/>
                </a:lnTo>
                <a:lnTo>
                  <a:pt x="54990" y="6705"/>
                </a:lnTo>
                <a:lnTo>
                  <a:pt x="527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4780788" y="5876340"/>
            <a:ext cx="73850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4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-35">
                <a:latin typeface="Cambria Math"/>
                <a:cs typeface="Cambria Math"/>
              </a:rPr>
              <a:t> </a:t>
            </a:r>
            <a:r>
              <a:rPr dirty="0" sz="1400" spc="35">
                <a:latin typeface="Cambria Math"/>
                <a:cs typeface="Cambria Math"/>
              </a:rPr>
              <a:t>𝑐𝑧</a:t>
            </a:r>
            <a:r>
              <a:rPr dirty="0" baseline="22222" sz="1500" spc="52">
                <a:latin typeface="Cambria Math"/>
                <a:cs typeface="Cambria Math"/>
              </a:rPr>
              <a:t>−1</a:t>
            </a:r>
            <a:endParaRPr baseline="22222" sz="1500">
              <a:latin typeface="Cambria Math"/>
              <a:cs typeface="Cambria Math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576061" y="5933935"/>
            <a:ext cx="806450" cy="165735"/>
          </a:xfrm>
          <a:custGeom>
            <a:avLst/>
            <a:gdLst/>
            <a:ahLst/>
            <a:cxnLst/>
            <a:rect l="l" t="t" r="r" b="b"/>
            <a:pathLst>
              <a:path w="806450" h="165735">
                <a:moveTo>
                  <a:pt x="753490" y="0"/>
                </a:moveTo>
                <a:lnTo>
                  <a:pt x="751204" y="6705"/>
                </a:lnTo>
                <a:lnTo>
                  <a:pt x="760731" y="10854"/>
                </a:lnTo>
                <a:lnTo>
                  <a:pt x="768937" y="16595"/>
                </a:lnTo>
                <a:lnTo>
                  <a:pt x="788685" y="54813"/>
                </a:lnTo>
                <a:lnTo>
                  <a:pt x="791083" y="81749"/>
                </a:lnTo>
                <a:lnTo>
                  <a:pt x="790483" y="96318"/>
                </a:lnTo>
                <a:lnTo>
                  <a:pt x="775783" y="141053"/>
                </a:lnTo>
                <a:lnTo>
                  <a:pt x="751459" y="158457"/>
                </a:lnTo>
                <a:lnTo>
                  <a:pt x="753490" y="165163"/>
                </a:lnTo>
                <a:lnTo>
                  <a:pt x="792607" y="136296"/>
                </a:lnTo>
                <a:lnTo>
                  <a:pt x="805340" y="97796"/>
                </a:lnTo>
                <a:lnTo>
                  <a:pt x="806196" y="82626"/>
                </a:lnTo>
                <a:lnTo>
                  <a:pt x="805340" y="67483"/>
                </a:lnTo>
                <a:lnTo>
                  <a:pt x="792607" y="28943"/>
                </a:lnTo>
                <a:lnTo>
                  <a:pt x="765496" y="4322"/>
                </a:lnTo>
                <a:lnTo>
                  <a:pt x="753490" y="0"/>
                </a:lnTo>
                <a:close/>
              </a:path>
              <a:path w="806450" h="165735">
                <a:moveTo>
                  <a:pt x="52704" y="0"/>
                </a:moveTo>
                <a:lnTo>
                  <a:pt x="13588" y="28943"/>
                </a:lnTo>
                <a:lnTo>
                  <a:pt x="855" y="67483"/>
                </a:lnTo>
                <a:lnTo>
                  <a:pt x="0" y="82626"/>
                </a:lnTo>
                <a:lnTo>
                  <a:pt x="855" y="97796"/>
                </a:lnTo>
                <a:lnTo>
                  <a:pt x="13588" y="136296"/>
                </a:lnTo>
                <a:lnTo>
                  <a:pt x="52704" y="165163"/>
                </a:lnTo>
                <a:lnTo>
                  <a:pt x="54737" y="158457"/>
                </a:lnTo>
                <a:lnTo>
                  <a:pt x="45358" y="154288"/>
                </a:lnTo>
                <a:lnTo>
                  <a:pt x="37242" y="148486"/>
                </a:lnTo>
                <a:lnTo>
                  <a:pt x="17525" y="109547"/>
                </a:lnTo>
                <a:lnTo>
                  <a:pt x="15112" y="81749"/>
                </a:lnTo>
                <a:lnTo>
                  <a:pt x="15712" y="67657"/>
                </a:lnTo>
                <a:lnTo>
                  <a:pt x="30416" y="23932"/>
                </a:lnTo>
                <a:lnTo>
                  <a:pt x="54990" y="6705"/>
                </a:lnTo>
                <a:lnTo>
                  <a:pt x="527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6447790" y="6048552"/>
            <a:ext cx="265430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125">
                <a:latin typeface="Cambria Math"/>
                <a:cs typeface="Cambria Math"/>
              </a:rPr>
              <a:t>𝑧</a:t>
            </a:r>
            <a:r>
              <a:rPr dirty="0" sz="1000" spc="-5">
                <a:latin typeface="Cambria Math"/>
                <a:cs typeface="Cambria Math"/>
              </a:rPr>
              <a:t>=</a:t>
            </a:r>
            <a:r>
              <a:rPr dirty="0" sz="1000" spc="35">
                <a:latin typeface="Cambria Math"/>
                <a:cs typeface="Cambria Math"/>
              </a:rPr>
              <a:t>0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936613" y="5890577"/>
            <a:ext cx="431800" cy="12700"/>
          </a:xfrm>
          <a:custGeom>
            <a:avLst/>
            <a:gdLst/>
            <a:ahLst/>
            <a:cxnLst/>
            <a:rect l="l" t="t" r="r" b="b"/>
            <a:pathLst>
              <a:path w="431800" h="12700">
                <a:moveTo>
                  <a:pt x="431292" y="0"/>
                </a:moveTo>
                <a:lnTo>
                  <a:pt x="0" y="0"/>
                </a:lnTo>
                <a:lnTo>
                  <a:pt x="0" y="12192"/>
                </a:lnTo>
                <a:lnTo>
                  <a:pt x="431292" y="12192"/>
                </a:lnTo>
                <a:lnTo>
                  <a:pt x="4312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5584952" y="5581294"/>
            <a:ext cx="1837055" cy="534670"/>
          </a:xfrm>
          <a:prstGeom prst="rect">
            <a:avLst/>
          </a:prstGeom>
        </p:spPr>
        <p:txBody>
          <a:bodyPr wrap="square" lIns="0" tIns="53340" rIns="0" bIns="0" rtlCol="0" vert="horz">
            <a:spAutoFit/>
          </a:bodyPr>
          <a:lstStyle/>
          <a:p>
            <a:pPr marL="62865">
              <a:lnSpc>
                <a:spcPct val="100000"/>
              </a:lnSpc>
              <a:spcBef>
                <a:spcPts val="420"/>
              </a:spcBef>
              <a:tabLst>
                <a:tab pos="1351915" algn="l"/>
              </a:tabLst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10">
                <a:latin typeface="Cambria Math"/>
                <a:cs typeface="Cambria Math"/>
              </a:rPr>
              <a:t> </a:t>
            </a:r>
            <a:r>
              <a:rPr dirty="0" sz="1400" spc="30">
                <a:latin typeface="Cambria Math"/>
                <a:cs typeface="Cambria Math"/>
              </a:rPr>
              <a:t>𝑏𝑧</a:t>
            </a:r>
            <a:r>
              <a:rPr dirty="0" baseline="27777" sz="1500" spc="44">
                <a:latin typeface="Cambria Math"/>
                <a:cs typeface="Cambria Math"/>
              </a:rPr>
              <a:t>−1	</a:t>
            </a:r>
            <a:r>
              <a:rPr dirty="0" sz="1400">
                <a:latin typeface="Cambria Math"/>
                <a:cs typeface="Cambria Math"/>
              </a:rPr>
              <a:t>∞</a:t>
            </a:r>
            <a:r>
              <a:rPr dirty="0" sz="1400" spc="-5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·</a:t>
            </a:r>
            <a:r>
              <a:rPr dirty="0" sz="1400" spc="-3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∞</a:t>
            </a:r>
            <a:endParaRPr sz="14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325"/>
              </a:spcBef>
              <a:tabLst>
                <a:tab pos="1169035" algn="l"/>
              </a:tabLst>
            </a:pPr>
            <a:r>
              <a:rPr dirty="0" sz="1400">
                <a:latin typeface="Cambria Math"/>
                <a:cs typeface="Cambria Math"/>
              </a:rPr>
              <a:t>1</a:t>
            </a:r>
            <a:r>
              <a:rPr dirty="0" sz="1400" spc="-2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+</a:t>
            </a:r>
            <a:r>
              <a:rPr dirty="0" sz="1400" spc="10">
                <a:latin typeface="Cambria Math"/>
                <a:cs typeface="Cambria Math"/>
              </a:rPr>
              <a:t> </a:t>
            </a:r>
            <a:r>
              <a:rPr dirty="0" sz="1400" spc="35">
                <a:latin typeface="Cambria Math"/>
                <a:cs typeface="Cambria Math"/>
              </a:rPr>
              <a:t>𝑑𝑧</a:t>
            </a:r>
            <a:r>
              <a:rPr dirty="0" baseline="22222" sz="1500" spc="52">
                <a:latin typeface="Cambria Math"/>
                <a:cs typeface="Cambria Math"/>
              </a:rPr>
              <a:t>−1 </a:t>
            </a:r>
            <a:r>
              <a:rPr dirty="0" baseline="22222" sz="1500" spc="262">
                <a:latin typeface="Cambria Math"/>
                <a:cs typeface="Cambria Math"/>
              </a:rPr>
              <a:t> </a:t>
            </a:r>
            <a:r>
              <a:rPr dirty="0" baseline="35714" sz="2100" spc="-1042">
                <a:latin typeface="Cambria Math"/>
                <a:cs typeface="Cambria Math"/>
              </a:rPr>
              <a:t>อ	</a:t>
            </a:r>
            <a:r>
              <a:rPr dirty="0" baseline="37698" sz="2100">
                <a:latin typeface="Cambria Math"/>
                <a:cs typeface="Cambria Math"/>
              </a:rPr>
              <a:t>=</a:t>
            </a:r>
            <a:r>
              <a:rPr dirty="0" baseline="37698" sz="2100" spc="67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∞</a:t>
            </a:r>
            <a:r>
              <a:rPr dirty="0" sz="1400" spc="-3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·</a:t>
            </a:r>
            <a:r>
              <a:rPr dirty="0" sz="1400" spc="-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∞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1" name="object 7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2" name="object 7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27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34835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Función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15"/>
              <a:t>transferencia</a:t>
            </a:r>
            <a:r>
              <a:rPr dirty="0" spc="-2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3375914" y="43141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606165" y="4314189"/>
            <a:ext cx="546100" cy="237490"/>
          </a:xfrm>
          <a:custGeom>
            <a:avLst/>
            <a:gdLst/>
            <a:ahLst/>
            <a:cxnLst/>
            <a:rect l="l" t="t" r="r" b="b"/>
            <a:pathLst>
              <a:path w="546100" h="237489">
                <a:moveTo>
                  <a:pt x="78486" y="10287"/>
                </a:moveTo>
                <a:lnTo>
                  <a:pt x="75184" y="762"/>
                </a:lnTo>
                <a:lnTo>
                  <a:pt x="58051" y="6934"/>
                </a:lnTo>
                <a:lnTo>
                  <a:pt x="43065" y="15875"/>
                </a:lnTo>
                <a:lnTo>
                  <a:pt x="10922" y="58762"/>
                </a:lnTo>
                <a:lnTo>
                  <a:pt x="1206" y="97104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37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693" y="221030"/>
                </a:lnTo>
                <a:lnTo>
                  <a:pt x="53098" y="212763"/>
                </a:lnTo>
                <a:lnTo>
                  <a:pt x="29337" y="174117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858" y="16268"/>
                </a:lnTo>
                <a:lnTo>
                  <a:pt x="78486" y="10287"/>
                </a:lnTo>
                <a:close/>
              </a:path>
              <a:path w="546100" h="237489">
                <a:moveTo>
                  <a:pt x="463169" y="118745"/>
                </a:moveTo>
                <a:lnTo>
                  <a:pt x="458304" y="77114"/>
                </a:lnTo>
                <a:lnTo>
                  <a:pt x="432968" y="27597"/>
                </a:lnTo>
                <a:lnTo>
                  <a:pt x="387985" y="762"/>
                </a:lnTo>
                <a:lnTo>
                  <a:pt x="384683" y="10287"/>
                </a:lnTo>
                <a:lnTo>
                  <a:pt x="398297" y="16268"/>
                </a:lnTo>
                <a:lnTo>
                  <a:pt x="410019" y="24485"/>
                </a:lnTo>
                <a:lnTo>
                  <a:pt x="433819" y="62420"/>
                </a:lnTo>
                <a:lnTo>
                  <a:pt x="441706" y="117475"/>
                </a:lnTo>
                <a:lnTo>
                  <a:pt x="440817" y="138252"/>
                </a:lnTo>
                <a:lnTo>
                  <a:pt x="427736" y="189230"/>
                </a:lnTo>
                <a:lnTo>
                  <a:pt x="398437" y="221030"/>
                </a:lnTo>
                <a:lnTo>
                  <a:pt x="385064" y="226949"/>
                </a:lnTo>
                <a:lnTo>
                  <a:pt x="387985" y="236474"/>
                </a:lnTo>
                <a:lnTo>
                  <a:pt x="433070" y="209765"/>
                </a:lnTo>
                <a:lnTo>
                  <a:pt x="458317" y="160375"/>
                </a:lnTo>
                <a:lnTo>
                  <a:pt x="461949" y="140398"/>
                </a:lnTo>
                <a:lnTo>
                  <a:pt x="463169" y="118745"/>
                </a:lnTo>
                <a:close/>
              </a:path>
              <a:path w="546100" h="237489">
                <a:moveTo>
                  <a:pt x="545846" y="0"/>
                </a:moveTo>
                <a:lnTo>
                  <a:pt x="490474" y="0"/>
                </a:lnTo>
                <a:lnTo>
                  <a:pt x="490474" y="10160"/>
                </a:lnTo>
                <a:lnTo>
                  <a:pt x="525272" y="1016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7490"/>
                </a:lnTo>
                <a:lnTo>
                  <a:pt x="545846" y="237490"/>
                </a:lnTo>
                <a:lnTo>
                  <a:pt x="545846" y="227330"/>
                </a:lnTo>
                <a:lnTo>
                  <a:pt x="545846" y="1016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95698" y="43141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932045" y="4314952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20">
                <a:moveTo>
                  <a:pt x="387984" y="0"/>
                </a:moveTo>
                <a:lnTo>
                  <a:pt x="384682" y="9525"/>
                </a:lnTo>
                <a:lnTo>
                  <a:pt x="398303" y="15501"/>
                </a:lnTo>
                <a:lnTo>
                  <a:pt x="410019" y="23717"/>
                </a:lnTo>
                <a:lnTo>
                  <a:pt x="433830" y="61652"/>
                </a:lnTo>
                <a:lnTo>
                  <a:pt x="441705" y="116712"/>
                </a:lnTo>
                <a:lnTo>
                  <a:pt x="440826" y="137479"/>
                </a:lnTo>
                <a:lnTo>
                  <a:pt x="427735" y="188468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4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8" y="117983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2"/>
                </a:lnTo>
                <a:lnTo>
                  <a:pt x="405108" y="6163"/>
                </a:lnTo>
                <a:lnTo>
                  <a:pt x="387984" y="0"/>
                </a:lnTo>
                <a:close/>
              </a:path>
              <a:path w="463550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834253" y="4314189"/>
            <a:ext cx="546100" cy="237490"/>
          </a:xfrm>
          <a:custGeom>
            <a:avLst/>
            <a:gdLst/>
            <a:ahLst/>
            <a:cxnLst/>
            <a:rect l="l" t="t" r="r" b="b"/>
            <a:pathLst>
              <a:path w="546100" h="237489">
                <a:moveTo>
                  <a:pt x="78486" y="10287"/>
                </a:moveTo>
                <a:lnTo>
                  <a:pt x="75184" y="762"/>
                </a:lnTo>
                <a:lnTo>
                  <a:pt x="58051" y="6934"/>
                </a:lnTo>
                <a:lnTo>
                  <a:pt x="43065" y="15875"/>
                </a:lnTo>
                <a:lnTo>
                  <a:pt x="10922" y="58762"/>
                </a:lnTo>
                <a:lnTo>
                  <a:pt x="1206" y="97104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37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693" y="221030"/>
                </a:lnTo>
                <a:lnTo>
                  <a:pt x="53098" y="212763"/>
                </a:lnTo>
                <a:lnTo>
                  <a:pt x="29337" y="174117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858" y="16268"/>
                </a:lnTo>
                <a:lnTo>
                  <a:pt x="78486" y="10287"/>
                </a:lnTo>
                <a:close/>
              </a:path>
              <a:path w="546100" h="237489">
                <a:moveTo>
                  <a:pt x="463169" y="118745"/>
                </a:moveTo>
                <a:lnTo>
                  <a:pt x="458304" y="77114"/>
                </a:lnTo>
                <a:lnTo>
                  <a:pt x="432968" y="27597"/>
                </a:lnTo>
                <a:lnTo>
                  <a:pt x="387985" y="762"/>
                </a:lnTo>
                <a:lnTo>
                  <a:pt x="384683" y="10287"/>
                </a:lnTo>
                <a:lnTo>
                  <a:pt x="398297" y="16268"/>
                </a:lnTo>
                <a:lnTo>
                  <a:pt x="410019" y="24485"/>
                </a:lnTo>
                <a:lnTo>
                  <a:pt x="433819" y="62420"/>
                </a:lnTo>
                <a:lnTo>
                  <a:pt x="441706" y="117475"/>
                </a:lnTo>
                <a:lnTo>
                  <a:pt x="440817" y="138252"/>
                </a:lnTo>
                <a:lnTo>
                  <a:pt x="427736" y="189230"/>
                </a:lnTo>
                <a:lnTo>
                  <a:pt x="398437" y="221030"/>
                </a:lnTo>
                <a:lnTo>
                  <a:pt x="385064" y="226949"/>
                </a:lnTo>
                <a:lnTo>
                  <a:pt x="387985" y="236474"/>
                </a:lnTo>
                <a:lnTo>
                  <a:pt x="433070" y="209765"/>
                </a:lnTo>
                <a:lnTo>
                  <a:pt x="458317" y="160375"/>
                </a:lnTo>
                <a:lnTo>
                  <a:pt x="461949" y="140398"/>
                </a:lnTo>
                <a:lnTo>
                  <a:pt x="463169" y="118745"/>
                </a:lnTo>
                <a:close/>
              </a:path>
              <a:path w="546100" h="237489">
                <a:moveTo>
                  <a:pt x="545846" y="0"/>
                </a:moveTo>
                <a:lnTo>
                  <a:pt x="490474" y="0"/>
                </a:lnTo>
                <a:lnTo>
                  <a:pt x="490474" y="10160"/>
                </a:lnTo>
                <a:lnTo>
                  <a:pt x="525272" y="1016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7490"/>
                </a:lnTo>
                <a:lnTo>
                  <a:pt x="545846" y="237490"/>
                </a:lnTo>
                <a:lnTo>
                  <a:pt x="545846" y="227330"/>
                </a:lnTo>
                <a:lnTo>
                  <a:pt x="545846" y="1016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923786" y="43141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60133" y="4314189"/>
            <a:ext cx="546100" cy="237490"/>
          </a:xfrm>
          <a:custGeom>
            <a:avLst/>
            <a:gdLst/>
            <a:ahLst/>
            <a:cxnLst/>
            <a:rect l="l" t="t" r="r" b="b"/>
            <a:pathLst>
              <a:path w="546100" h="237489">
                <a:moveTo>
                  <a:pt x="78486" y="10287"/>
                </a:moveTo>
                <a:lnTo>
                  <a:pt x="75184" y="762"/>
                </a:lnTo>
                <a:lnTo>
                  <a:pt x="58051" y="6934"/>
                </a:lnTo>
                <a:lnTo>
                  <a:pt x="43065" y="15875"/>
                </a:lnTo>
                <a:lnTo>
                  <a:pt x="10922" y="58762"/>
                </a:lnTo>
                <a:lnTo>
                  <a:pt x="1206" y="97104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37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693" y="221030"/>
                </a:lnTo>
                <a:lnTo>
                  <a:pt x="53098" y="212763"/>
                </a:lnTo>
                <a:lnTo>
                  <a:pt x="29337" y="174117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858" y="16268"/>
                </a:lnTo>
                <a:lnTo>
                  <a:pt x="78486" y="10287"/>
                </a:lnTo>
                <a:close/>
              </a:path>
              <a:path w="546100" h="237489">
                <a:moveTo>
                  <a:pt x="463169" y="118745"/>
                </a:moveTo>
                <a:lnTo>
                  <a:pt x="458304" y="77114"/>
                </a:lnTo>
                <a:lnTo>
                  <a:pt x="432968" y="27597"/>
                </a:lnTo>
                <a:lnTo>
                  <a:pt x="387985" y="762"/>
                </a:lnTo>
                <a:lnTo>
                  <a:pt x="384683" y="10287"/>
                </a:lnTo>
                <a:lnTo>
                  <a:pt x="398297" y="16268"/>
                </a:lnTo>
                <a:lnTo>
                  <a:pt x="410006" y="24485"/>
                </a:lnTo>
                <a:lnTo>
                  <a:pt x="433819" y="62420"/>
                </a:lnTo>
                <a:lnTo>
                  <a:pt x="441706" y="117475"/>
                </a:lnTo>
                <a:lnTo>
                  <a:pt x="440817" y="138252"/>
                </a:lnTo>
                <a:lnTo>
                  <a:pt x="427736" y="189230"/>
                </a:lnTo>
                <a:lnTo>
                  <a:pt x="398437" y="221030"/>
                </a:lnTo>
                <a:lnTo>
                  <a:pt x="385064" y="226949"/>
                </a:lnTo>
                <a:lnTo>
                  <a:pt x="387985" y="236474"/>
                </a:lnTo>
                <a:lnTo>
                  <a:pt x="433070" y="209765"/>
                </a:lnTo>
                <a:lnTo>
                  <a:pt x="458317" y="160375"/>
                </a:lnTo>
                <a:lnTo>
                  <a:pt x="461949" y="140398"/>
                </a:lnTo>
                <a:lnTo>
                  <a:pt x="463169" y="118745"/>
                </a:lnTo>
                <a:close/>
              </a:path>
              <a:path w="546100" h="237489">
                <a:moveTo>
                  <a:pt x="545846" y="0"/>
                </a:moveTo>
                <a:lnTo>
                  <a:pt x="490474" y="0"/>
                </a:lnTo>
                <a:lnTo>
                  <a:pt x="490474" y="10160"/>
                </a:lnTo>
                <a:lnTo>
                  <a:pt x="525272" y="1016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7490"/>
                </a:lnTo>
                <a:lnTo>
                  <a:pt x="545846" y="237490"/>
                </a:lnTo>
                <a:lnTo>
                  <a:pt x="545846" y="227330"/>
                </a:lnTo>
                <a:lnTo>
                  <a:pt x="545846" y="1016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103362" y="43141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345805" y="4314189"/>
            <a:ext cx="546100" cy="237490"/>
          </a:xfrm>
          <a:custGeom>
            <a:avLst/>
            <a:gdLst/>
            <a:ahLst/>
            <a:cxnLst/>
            <a:rect l="l" t="t" r="r" b="b"/>
            <a:pathLst>
              <a:path w="546100" h="237489">
                <a:moveTo>
                  <a:pt x="78486" y="10287"/>
                </a:moveTo>
                <a:lnTo>
                  <a:pt x="75184" y="762"/>
                </a:lnTo>
                <a:lnTo>
                  <a:pt x="58051" y="6934"/>
                </a:lnTo>
                <a:lnTo>
                  <a:pt x="43065" y="15875"/>
                </a:lnTo>
                <a:lnTo>
                  <a:pt x="10922" y="58762"/>
                </a:lnTo>
                <a:lnTo>
                  <a:pt x="1206" y="97104"/>
                </a:lnTo>
                <a:lnTo>
                  <a:pt x="0" y="118745"/>
                </a:lnTo>
                <a:lnTo>
                  <a:pt x="1206" y="140398"/>
                </a:lnTo>
                <a:lnTo>
                  <a:pt x="10871" y="178689"/>
                </a:lnTo>
                <a:lnTo>
                  <a:pt x="43002" y="221437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643" y="221030"/>
                </a:lnTo>
                <a:lnTo>
                  <a:pt x="53047" y="212763"/>
                </a:lnTo>
                <a:lnTo>
                  <a:pt x="29337" y="174117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858" y="16268"/>
                </a:lnTo>
                <a:lnTo>
                  <a:pt x="78486" y="10287"/>
                </a:lnTo>
                <a:close/>
              </a:path>
              <a:path w="546100" h="237489">
                <a:moveTo>
                  <a:pt x="463169" y="118745"/>
                </a:moveTo>
                <a:lnTo>
                  <a:pt x="458304" y="77114"/>
                </a:lnTo>
                <a:lnTo>
                  <a:pt x="432968" y="27597"/>
                </a:lnTo>
                <a:lnTo>
                  <a:pt x="387985" y="762"/>
                </a:lnTo>
                <a:lnTo>
                  <a:pt x="384683" y="10287"/>
                </a:lnTo>
                <a:lnTo>
                  <a:pt x="398297" y="16268"/>
                </a:lnTo>
                <a:lnTo>
                  <a:pt x="410019" y="24485"/>
                </a:lnTo>
                <a:lnTo>
                  <a:pt x="433819" y="62420"/>
                </a:lnTo>
                <a:lnTo>
                  <a:pt x="441706" y="117475"/>
                </a:lnTo>
                <a:lnTo>
                  <a:pt x="440817" y="138252"/>
                </a:lnTo>
                <a:lnTo>
                  <a:pt x="427736" y="189230"/>
                </a:lnTo>
                <a:lnTo>
                  <a:pt x="398437" y="221030"/>
                </a:lnTo>
                <a:lnTo>
                  <a:pt x="385064" y="226949"/>
                </a:lnTo>
                <a:lnTo>
                  <a:pt x="387985" y="236474"/>
                </a:lnTo>
                <a:lnTo>
                  <a:pt x="433070" y="209765"/>
                </a:lnTo>
                <a:lnTo>
                  <a:pt x="458317" y="160375"/>
                </a:lnTo>
                <a:lnTo>
                  <a:pt x="461949" y="140398"/>
                </a:lnTo>
                <a:lnTo>
                  <a:pt x="463169" y="118745"/>
                </a:lnTo>
                <a:close/>
              </a:path>
              <a:path w="546100" h="237489">
                <a:moveTo>
                  <a:pt x="545846" y="0"/>
                </a:moveTo>
                <a:lnTo>
                  <a:pt x="490474" y="0"/>
                </a:lnTo>
                <a:lnTo>
                  <a:pt x="490474" y="10160"/>
                </a:lnTo>
                <a:lnTo>
                  <a:pt x="525272" y="10160"/>
                </a:lnTo>
                <a:lnTo>
                  <a:pt x="525272" y="227330"/>
                </a:lnTo>
                <a:lnTo>
                  <a:pt x="490474" y="227330"/>
                </a:lnTo>
                <a:lnTo>
                  <a:pt x="490474" y="237490"/>
                </a:lnTo>
                <a:lnTo>
                  <a:pt x="545846" y="237490"/>
                </a:lnTo>
                <a:lnTo>
                  <a:pt x="545846" y="227330"/>
                </a:lnTo>
                <a:lnTo>
                  <a:pt x="545846" y="10160"/>
                </a:lnTo>
                <a:lnTo>
                  <a:pt x="5458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73786" y="1707260"/>
            <a:ext cx="11146790" cy="2863215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241300" marR="35560" indent="-228600">
              <a:lnSpc>
                <a:spcPts val="2590"/>
              </a:lnSpc>
              <a:spcBef>
                <a:spcPts val="42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La secuencia de </a:t>
            </a:r>
            <a:r>
              <a:rPr dirty="0" sz="2400" spc="-10">
                <a:latin typeface="Calibri"/>
                <a:cs typeface="Calibri"/>
              </a:rPr>
              <a:t>ponderación </a:t>
            </a:r>
            <a:r>
              <a:rPr dirty="0" sz="2400" spc="-5">
                <a:latin typeface="Calibri"/>
                <a:cs typeface="Calibri"/>
              </a:rPr>
              <a:t>de un </a:t>
            </a:r>
            <a:r>
              <a:rPr dirty="0" sz="2400" spc="-10">
                <a:latin typeface="Calibri"/>
                <a:cs typeface="Calibri"/>
              </a:rPr>
              <a:t>sistema </a:t>
            </a:r>
            <a:r>
              <a:rPr dirty="0" sz="2400">
                <a:latin typeface="Calibri"/>
                <a:cs typeface="Calibri"/>
              </a:rPr>
              <a:t>es la </a:t>
            </a:r>
            <a:r>
              <a:rPr dirty="0" sz="2400" spc="-5">
                <a:latin typeface="Calibri"/>
                <a:cs typeface="Calibri"/>
              </a:rPr>
              <a:t>secuencia de salida del </a:t>
            </a:r>
            <a:r>
              <a:rPr dirty="0" sz="2400" spc="-10">
                <a:latin typeface="Calibri"/>
                <a:cs typeface="Calibri"/>
              </a:rPr>
              <a:t>sistema </a:t>
            </a:r>
            <a:r>
              <a:rPr dirty="0" sz="2400" spc="-5">
                <a:latin typeface="Calibri"/>
                <a:cs typeface="Calibri"/>
              </a:rPr>
              <a:t>cuando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entrada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una secuencia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impulso.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Char char="•"/>
            </a:pPr>
            <a:endParaRPr sz="35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La secuencia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ponderación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contiene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información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la</a:t>
            </a:r>
            <a:r>
              <a:rPr dirty="0" sz="2400" spc="-10">
                <a:latin typeface="Calibri"/>
                <a:cs typeface="Calibri"/>
              </a:rPr>
              <a:t> dinámica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 spc="-10">
                <a:latin typeface="Calibri"/>
                <a:cs typeface="Calibri"/>
              </a:rPr>
              <a:t> sistema.</a:t>
            </a:r>
            <a:endParaRPr sz="2400">
              <a:latin typeface="Calibri"/>
              <a:cs typeface="Calibri"/>
            </a:endParaRPr>
          </a:p>
          <a:p>
            <a:pPr lvl="1" marL="698500" marR="5080" indent="-323215">
              <a:lnSpc>
                <a:spcPts val="2160"/>
              </a:lnSpc>
              <a:spcBef>
                <a:spcPts val="550"/>
              </a:spcBef>
              <a:buFont typeface="Wingdings"/>
              <a:buChar char=""/>
              <a:tabLst>
                <a:tab pos="698500" algn="l"/>
              </a:tabLst>
            </a:pPr>
            <a:r>
              <a:rPr dirty="0" sz="2000" spc="-10">
                <a:latin typeface="Calibri"/>
                <a:cs typeface="Calibri"/>
              </a:rPr>
              <a:t>Permite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respuesta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cualquier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partir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ponderación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convolución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discreta.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950">
              <a:latin typeface="Calibri"/>
              <a:cs typeface="Calibri"/>
            </a:endParaRPr>
          </a:p>
          <a:p>
            <a:pPr algn="ctr" marL="17780">
              <a:lnSpc>
                <a:spcPct val="100000"/>
              </a:lnSpc>
              <a:tabLst>
                <a:tab pos="1076960" algn="l"/>
                <a:tab pos="2299335" algn="l"/>
                <a:tab pos="3305175" algn="l"/>
                <a:tab pos="4617720" algn="l"/>
              </a:tabLst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 spc="125">
                <a:latin typeface="Cambria Math"/>
                <a:cs typeface="Cambria Math"/>
              </a:rPr>
              <a:t>∗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𝑔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	</a:t>
            </a: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𝑔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62325" y="5224779"/>
            <a:ext cx="314325" cy="236220"/>
          </a:xfrm>
          <a:custGeom>
            <a:avLst/>
            <a:gdLst/>
            <a:ahLst/>
            <a:cxnLst/>
            <a:rect l="l" t="t" r="r" b="b"/>
            <a:pathLst>
              <a:path w="314325" h="236220">
                <a:moveTo>
                  <a:pt x="238633" y="0"/>
                </a:moveTo>
                <a:lnTo>
                  <a:pt x="235330" y="9525"/>
                </a:lnTo>
                <a:lnTo>
                  <a:pt x="248951" y="15501"/>
                </a:lnTo>
                <a:lnTo>
                  <a:pt x="260667" y="23717"/>
                </a:lnTo>
                <a:lnTo>
                  <a:pt x="284478" y="61652"/>
                </a:lnTo>
                <a:lnTo>
                  <a:pt x="292353" y="116713"/>
                </a:lnTo>
                <a:lnTo>
                  <a:pt x="291474" y="137479"/>
                </a:lnTo>
                <a:lnTo>
                  <a:pt x="278384" y="188468"/>
                </a:lnTo>
                <a:lnTo>
                  <a:pt x="249094" y="220257"/>
                </a:lnTo>
                <a:lnTo>
                  <a:pt x="235712" y="226187"/>
                </a:lnTo>
                <a:lnTo>
                  <a:pt x="238633" y="235712"/>
                </a:lnTo>
                <a:lnTo>
                  <a:pt x="283727" y="208994"/>
                </a:lnTo>
                <a:lnTo>
                  <a:pt x="308975" y="159607"/>
                </a:lnTo>
                <a:lnTo>
                  <a:pt x="313816" y="117983"/>
                </a:lnTo>
                <a:lnTo>
                  <a:pt x="312602" y="96335"/>
                </a:lnTo>
                <a:lnTo>
                  <a:pt x="302887" y="57993"/>
                </a:lnTo>
                <a:lnTo>
                  <a:pt x="270748" y="15113"/>
                </a:lnTo>
                <a:lnTo>
                  <a:pt x="255756" y="6163"/>
                </a:lnTo>
                <a:lnTo>
                  <a:pt x="238633" y="0"/>
                </a:lnTo>
                <a:close/>
              </a:path>
              <a:path w="31432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181350" y="5149088"/>
            <a:ext cx="4178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𝑦</a:t>
            </a:r>
            <a:r>
              <a:rPr dirty="0" sz="2000" spc="3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813172" y="5224779"/>
            <a:ext cx="316865" cy="236220"/>
          </a:xfrm>
          <a:custGeom>
            <a:avLst/>
            <a:gdLst/>
            <a:ahLst/>
            <a:cxnLst/>
            <a:rect l="l" t="t" r="r" b="b"/>
            <a:pathLst>
              <a:path w="316864" h="236220">
                <a:moveTo>
                  <a:pt x="241680" y="0"/>
                </a:moveTo>
                <a:lnTo>
                  <a:pt x="238378" y="9525"/>
                </a:lnTo>
                <a:lnTo>
                  <a:pt x="251999" y="15501"/>
                </a:lnTo>
                <a:lnTo>
                  <a:pt x="263715" y="23717"/>
                </a:lnTo>
                <a:lnTo>
                  <a:pt x="287526" y="61652"/>
                </a:lnTo>
                <a:lnTo>
                  <a:pt x="295401" y="116713"/>
                </a:lnTo>
                <a:lnTo>
                  <a:pt x="294522" y="137479"/>
                </a:lnTo>
                <a:lnTo>
                  <a:pt x="281431" y="188468"/>
                </a:lnTo>
                <a:lnTo>
                  <a:pt x="252142" y="220257"/>
                </a:lnTo>
                <a:lnTo>
                  <a:pt x="238760" y="226187"/>
                </a:lnTo>
                <a:lnTo>
                  <a:pt x="241680" y="235712"/>
                </a:lnTo>
                <a:lnTo>
                  <a:pt x="286775" y="208994"/>
                </a:lnTo>
                <a:lnTo>
                  <a:pt x="312023" y="159607"/>
                </a:lnTo>
                <a:lnTo>
                  <a:pt x="316864" y="117983"/>
                </a:lnTo>
                <a:lnTo>
                  <a:pt x="315650" y="96335"/>
                </a:lnTo>
                <a:lnTo>
                  <a:pt x="305935" y="57993"/>
                </a:lnTo>
                <a:lnTo>
                  <a:pt x="273796" y="15113"/>
                </a:lnTo>
                <a:lnTo>
                  <a:pt x="258804" y="6163"/>
                </a:lnTo>
                <a:lnTo>
                  <a:pt x="241680" y="0"/>
                </a:lnTo>
                <a:close/>
              </a:path>
              <a:path w="316864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17260" y="5224779"/>
            <a:ext cx="768350" cy="236220"/>
          </a:xfrm>
          <a:custGeom>
            <a:avLst/>
            <a:gdLst/>
            <a:ahLst/>
            <a:cxnLst/>
            <a:rect l="l" t="t" r="r" b="b"/>
            <a:pathLst>
              <a:path w="768350" h="236220">
                <a:moveTo>
                  <a:pt x="692785" y="0"/>
                </a:moveTo>
                <a:lnTo>
                  <a:pt x="689483" y="9525"/>
                </a:lnTo>
                <a:lnTo>
                  <a:pt x="703103" y="15501"/>
                </a:lnTo>
                <a:lnTo>
                  <a:pt x="714819" y="23717"/>
                </a:lnTo>
                <a:lnTo>
                  <a:pt x="738630" y="61652"/>
                </a:lnTo>
                <a:lnTo>
                  <a:pt x="746505" y="116713"/>
                </a:lnTo>
                <a:lnTo>
                  <a:pt x="745626" y="137479"/>
                </a:lnTo>
                <a:lnTo>
                  <a:pt x="732536" y="188468"/>
                </a:lnTo>
                <a:lnTo>
                  <a:pt x="703246" y="220257"/>
                </a:lnTo>
                <a:lnTo>
                  <a:pt x="689863" y="226187"/>
                </a:lnTo>
                <a:lnTo>
                  <a:pt x="692785" y="235712"/>
                </a:lnTo>
                <a:lnTo>
                  <a:pt x="737879" y="208994"/>
                </a:lnTo>
                <a:lnTo>
                  <a:pt x="763127" y="159607"/>
                </a:lnTo>
                <a:lnTo>
                  <a:pt x="767968" y="117983"/>
                </a:lnTo>
                <a:lnTo>
                  <a:pt x="766754" y="96335"/>
                </a:lnTo>
                <a:lnTo>
                  <a:pt x="757039" y="57993"/>
                </a:lnTo>
                <a:lnTo>
                  <a:pt x="724900" y="15113"/>
                </a:lnTo>
                <a:lnTo>
                  <a:pt x="709908" y="6163"/>
                </a:lnTo>
                <a:lnTo>
                  <a:pt x="692785" y="0"/>
                </a:lnTo>
                <a:close/>
              </a:path>
              <a:path w="768350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3757421" y="4776700"/>
            <a:ext cx="2453640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1332865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  <a:tabLst>
                <a:tab pos="387350" algn="l"/>
                <a:tab pos="879475" algn="l"/>
                <a:tab pos="1450975" algn="l"/>
              </a:tabLst>
            </a:pP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 spc="2035">
                <a:latin typeface="Cambria Math"/>
                <a:cs typeface="Cambria Math"/>
              </a:rPr>
              <a:t>෍	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	·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𝑔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  <a:p>
            <a:pPr algn="ctr" marR="1331595">
              <a:lnSpc>
                <a:spcPct val="100000"/>
              </a:lnSpc>
              <a:spcBef>
                <a:spcPts val="710"/>
              </a:spcBef>
            </a:pPr>
            <a:r>
              <a:rPr dirty="0" sz="1450" spc="55">
                <a:solidFill>
                  <a:srgbClr val="C00000"/>
                </a:solidFill>
                <a:latin typeface="Cambria Math"/>
                <a:cs typeface="Cambria Math"/>
              </a:rPr>
              <a:t>𝑛=−∞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428356" y="5224779"/>
            <a:ext cx="316865" cy="236220"/>
          </a:xfrm>
          <a:custGeom>
            <a:avLst/>
            <a:gdLst/>
            <a:ahLst/>
            <a:cxnLst/>
            <a:rect l="l" t="t" r="r" b="b"/>
            <a:pathLst>
              <a:path w="316865" h="236220">
                <a:moveTo>
                  <a:pt x="241681" y="0"/>
                </a:moveTo>
                <a:lnTo>
                  <a:pt x="238378" y="9525"/>
                </a:lnTo>
                <a:lnTo>
                  <a:pt x="251999" y="15501"/>
                </a:lnTo>
                <a:lnTo>
                  <a:pt x="263715" y="23717"/>
                </a:lnTo>
                <a:lnTo>
                  <a:pt x="287526" y="61652"/>
                </a:lnTo>
                <a:lnTo>
                  <a:pt x="295401" y="116713"/>
                </a:lnTo>
                <a:lnTo>
                  <a:pt x="294522" y="137479"/>
                </a:lnTo>
                <a:lnTo>
                  <a:pt x="281432" y="188468"/>
                </a:lnTo>
                <a:lnTo>
                  <a:pt x="252142" y="220257"/>
                </a:lnTo>
                <a:lnTo>
                  <a:pt x="238760" y="226187"/>
                </a:lnTo>
                <a:lnTo>
                  <a:pt x="241681" y="235712"/>
                </a:lnTo>
                <a:lnTo>
                  <a:pt x="286775" y="208994"/>
                </a:lnTo>
                <a:lnTo>
                  <a:pt x="312023" y="159607"/>
                </a:lnTo>
                <a:lnTo>
                  <a:pt x="316865" y="117983"/>
                </a:lnTo>
                <a:lnTo>
                  <a:pt x="315650" y="96335"/>
                </a:lnTo>
                <a:lnTo>
                  <a:pt x="305935" y="57993"/>
                </a:lnTo>
                <a:lnTo>
                  <a:pt x="273796" y="15113"/>
                </a:lnTo>
                <a:lnTo>
                  <a:pt x="258804" y="6163"/>
                </a:lnTo>
                <a:lnTo>
                  <a:pt x="241681" y="0"/>
                </a:lnTo>
                <a:close/>
              </a:path>
              <a:path w="31686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45"/>
                </a:lnTo>
                <a:lnTo>
                  <a:pt x="21463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365494" y="4776700"/>
            <a:ext cx="1305560" cy="101473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algn="ctr" marR="182880">
              <a:lnSpc>
                <a:spcPct val="100000"/>
              </a:lnSpc>
              <a:spcBef>
                <a:spcPts val="610"/>
              </a:spcBef>
            </a:pPr>
            <a:r>
              <a:rPr dirty="0" sz="1450" spc="114">
                <a:latin typeface="Cambria Math"/>
                <a:cs typeface="Cambria Math"/>
              </a:rPr>
              <a:t>∞</a:t>
            </a:r>
            <a:endParaRPr sz="145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  <a:tabLst>
                <a:tab pos="388620" algn="l"/>
                <a:tab pos="880744" algn="l"/>
              </a:tabLst>
            </a:pPr>
            <a:r>
              <a:rPr dirty="0" sz="2000">
                <a:latin typeface="Cambria Math"/>
                <a:cs typeface="Cambria Math"/>
              </a:rPr>
              <a:t>=	</a:t>
            </a:r>
            <a:r>
              <a:rPr dirty="0" sz="2000" spc="2035">
                <a:latin typeface="Cambria Math"/>
                <a:cs typeface="Cambria Math"/>
              </a:rPr>
              <a:t>෍	</a:t>
            </a:r>
            <a:r>
              <a:rPr dirty="0" sz="2000">
                <a:latin typeface="Cambria Math"/>
                <a:cs typeface="Cambria Math"/>
              </a:rPr>
              <a:t>𝑔</a:t>
            </a:r>
            <a:r>
              <a:rPr dirty="0" sz="2000" spc="3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  <a:p>
            <a:pPr algn="ctr" marR="180975">
              <a:lnSpc>
                <a:spcPct val="100000"/>
              </a:lnSpc>
              <a:spcBef>
                <a:spcPts val="710"/>
              </a:spcBef>
            </a:pPr>
            <a:r>
              <a:rPr dirty="0" sz="1450" spc="55">
                <a:solidFill>
                  <a:srgbClr val="C00000"/>
                </a:solidFill>
                <a:latin typeface="Cambria Math"/>
                <a:cs typeface="Cambria Math"/>
              </a:rPr>
              <a:t>𝑛=−∞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126348" y="5224779"/>
            <a:ext cx="768350" cy="236220"/>
          </a:xfrm>
          <a:custGeom>
            <a:avLst/>
            <a:gdLst/>
            <a:ahLst/>
            <a:cxnLst/>
            <a:rect l="l" t="t" r="r" b="b"/>
            <a:pathLst>
              <a:path w="768350" h="236220">
                <a:moveTo>
                  <a:pt x="692784" y="0"/>
                </a:moveTo>
                <a:lnTo>
                  <a:pt x="689482" y="9525"/>
                </a:lnTo>
                <a:lnTo>
                  <a:pt x="703103" y="15501"/>
                </a:lnTo>
                <a:lnTo>
                  <a:pt x="714819" y="23717"/>
                </a:lnTo>
                <a:lnTo>
                  <a:pt x="738630" y="61652"/>
                </a:lnTo>
                <a:lnTo>
                  <a:pt x="746505" y="116713"/>
                </a:lnTo>
                <a:lnTo>
                  <a:pt x="745626" y="137479"/>
                </a:lnTo>
                <a:lnTo>
                  <a:pt x="732535" y="188468"/>
                </a:lnTo>
                <a:lnTo>
                  <a:pt x="703246" y="220257"/>
                </a:lnTo>
                <a:lnTo>
                  <a:pt x="689864" y="226187"/>
                </a:lnTo>
                <a:lnTo>
                  <a:pt x="692784" y="235712"/>
                </a:lnTo>
                <a:lnTo>
                  <a:pt x="737879" y="208994"/>
                </a:lnTo>
                <a:lnTo>
                  <a:pt x="763127" y="159607"/>
                </a:lnTo>
                <a:lnTo>
                  <a:pt x="767969" y="117983"/>
                </a:lnTo>
                <a:lnTo>
                  <a:pt x="766754" y="96335"/>
                </a:lnTo>
                <a:lnTo>
                  <a:pt x="757039" y="57993"/>
                </a:lnTo>
                <a:lnTo>
                  <a:pt x="724900" y="15113"/>
                </a:lnTo>
                <a:lnTo>
                  <a:pt x="709908" y="6163"/>
                </a:lnTo>
                <a:lnTo>
                  <a:pt x="692784" y="0"/>
                </a:lnTo>
                <a:close/>
              </a:path>
              <a:path w="768350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3"/>
                </a:lnTo>
                <a:lnTo>
                  <a:pt x="64865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7811769" y="5149088"/>
            <a:ext cx="10090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·</a:t>
            </a:r>
            <a:r>
              <a:rPr dirty="0" sz="2000" spc="-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347268" y="747521"/>
            <a:ext cx="24968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Secuencia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ponderación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020807" y="1140205"/>
            <a:ext cx="404495" cy="213360"/>
          </a:xfrm>
          <a:custGeom>
            <a:avLst/>
            <a:gdLst/>
            <a:ahLst/>
            <a:cxnLst/>
            <a:rect l="l" t="t" r="r" b="b"/>
            <a:pathLst>
              <a:path w="404495" h="213359">
                <a:moveTo>
                  <a:pt x="335788" y="0"/>
                </a:moveTo>
                <a:lnTo>
                  <a:pt x="332867" y="0"/>
                </a:lnTo>
                <a:lnTo>
                  <a:pt x="332867" y="8382"/>
                </a:lnTo>
                <a:lnTo>
                  <a:pt x="334518" y="8382"/>
                </a:lnTo>
                <a:lnTo>
                  <a:pt x="342183" y="8925"/>
                </a:lnTo>
                <a:lnTo>
                  <a:pt x="369062" y="44704"/>
                </a:lnTo>
                <a:lnTo>
                  <a:pt x="369062" y="49911"/>
                </a:lnTo>
                <a:lnTo>
                  <a:pt x="368300" y="56388"/>
                </a:lnTo>
                <a:lnTo>
                  <a:pt x="366775" y="64008"/>
                </a:lnTo>
                <a:lnTo>
                  <a:pt x="365378" y="71628"/>
                </a:lnTo>
                <a:lnTo>
                  <a:pt x="364617" y="77216"/>
                </a:lnTo>
                <a:lnTo>
                  <a:pt x="364617" y="86741"/>
                </a:lnTo>
                <a:lnTo>
                  <a:pt x="366395" y="91948"/>
                </a:lnTo>
                <a:lnTo>
                  <a:pt x="370205" y="96012"/>
                </a:lnTo>
                <a:lnTo>
                  <a:pt x="373888" y="100076"/>
                </a:lnTo>
                <a:lnTo>
                  <a:pt x="378333" y="102997"/>
                </a:lnTo>
                <a:lnTo>
                  <a:pt x="383413" y="105029"/>
                </a:lnTo>
                <a:lnTo>
                  <a:pt x="383413" y="107061"/>
                </a:lnTo>
                <a:lnTo>
                  <a:pt x="378333" y="108966"/>
                </a:lnTo>
                <a:lnTo>
                  <a:pt x="373888" y="111887"/>
                </a:lnTo>
                <a:lnTo>
                  <a:pt x="370205" y="115951"/>
                </a:lnTo>
                <a:lnTo>
                  <a:pt x="366395" y="120015"/>
                </a:lnTo>
                <a:lnTo>
                  <a:pt x="364617" y="125222"/>
                </a:lnTo>
                <a:lnTo>
                  <a:pt x="364617" y="134874"/>
                </a:lnTo>
                <a:lnTo>
                  <a:pt x="365378" y="140335"/>
                </a:lnTo>
                <a:lnTo>
                  <a:pt x="366775" y="147955"/>
                </a:lnTo>
                <a:lnTo>
                  <a:pt x="368300" y="155575"/>
                </a:lnTo>
                <a:lnTo>
                  <a:pt x="369062" y="162052"/>
                </a:lnTo>
                <a:lnTo>
                  <a:pt x="369062" y="167259"/>
                </a:lnTo>
                <a:lnTo>
                  <a:pt x="368490" y="176619"/>
                </a:lnTo>
                <a:lnTo>
                  <a:pt x="334518" y="204343"/>
                </a:lnTo>
                <a:lnTo>
                  <a:pt x="332867" y="204343"/>
                </a:lnTo>
                <a:lnTo>
                  <a:pt x="332867" y="212852"/>
                </a:lnTo>
                <a:lnTo>
                  <a:pt x="335788" y="212852"/>
                </a:lnTo>
                <a:lnTo>
                  <a:pt x="348099" y="211895"/>
                </a:lnTo>
                <a:lnTo>
                  <a:pt x="384746" y="186150"/>
                </a:lnTo>
                <a:lnTo>
                  <a:pt x="387985" y="165227"/>
                </a:lnTo>
                <a:lnTo>
                  <a:pt x="387985" y="159131"/>
                </a:lnTo>
                <a:lnTo>
                  <a:pt x="387096" y="152019"/>
                </a:lnTo>
                <a:lnTo>
                  <a:pt x="385445" y="144145"/>
                </a:lnTo>
                <a:lnTo>
                  <a:pt x="383667" y="136271"/>
                </a:lnTo>
                <a:lnTo>
                  <a:pt x="382777" y="130937"/>
                </a:lnTo>
                <a:lnTo>
                  <a:pt x="382777" y="123190"/>
                </a:lnTo>
                <a:lnTo>
                  <a:pt x="384556" y="118999"/>
                </a:lnTo>
                <a:lnTo>
                  <a:pt x="388112" y="115824"/>
                </a:lnTo>
                <a:lnTo>
                  <a:pt x="391668" y="112522"/>
                </a:lnTo>
                <a:lnTo>
                  <a:pt x="397001" y="110744"/>
                </a:lnTo>
                <a:lnTo>
                  <a:pt x="404114" y="110617"/>
                </a:lnTo>
                <a:lnTo>
                  <a:pt x="404114" y="101473"/>
                </a:lnTo>
                <a:lnTo>
                  <a:pt x="382777" y="88773"/>
                </a:lnTo>
                <a:lnTo>
                  <a:pt x="382777" y="81026"/>
                </a:lnTo>
                <a:lnTo>
                  <a:pt x="383667" y="75692"/>
                </a:lnTo>
                <a:lnTo>
                  <a:pt x="385445" y="67818"/>
                </a:lnTo>
                <a:lnTo>
                  <a:pt x="387096" y="59944"/>
                </a:lnTo>
                <a:lnTo>
                  <a:pt x="387985" y="52959"/>
                </a:lnTo>
                <a:lnTo>
                  <a:pt x="387985" y="46736"/>
                </a:lnTo>
                <a:lnTo>
                  <a:pt x="367720" y="6840"/>
                </a:lnTo>
                <a:lnTo>
                  <a:pt x="348099" y="883"/>
                </a:lnTo>
                <a:lnTo>
                  <a:pt x="335788" y="0"/>
                </a:lnTo>
                <a:close/>
              </a:path>
              <a:path w="404495" h="213359">
                <a:moveTo>
                  <a:pt x="71247" y="0"/>
                </a:moveTo>
                <a:lnTo>
                  <a:pt x="68325" y="0"/>
                </a:lnTo>
                <a:lnTo>
                  <a:pt x="56014" y="883"/>
                </a:lnTo>
                <a:lnTo>
                  <a:pt x="19303" y="26416"/>
                </a:lnTo>
                <a:lnTo>
                  <a:pt x="16001" y="46609"/>
                </a:lnTo>
                <a:lnTo>
                  <a:pt x="16001" y="52832"/>
                </a:lnTo>
                <a:lnTo>
                  <a:pt x="16891" y="59817"/>
                </a:lnTo>
                <a:lnTo>
                  <a:pt x="20447" y="75565"/>
                </a:lnTo>
                <a:lnTo>
                  <a:pt x="21336" y="80899"/>
                </a:lnTo>
                <a:lnTo>
                  <a:pt x="21336" y="88646"/>
                </a:lnTo>
                <a:lnTo>
                  <a:pt x="19558" y="92837"/>
                </a:lnTo>
                <a:lnTo>
                  <a:pt x="16001" y="96139"/>
                </a:lnTo>
                <a:lnTo>
                  <a:pt x="12446" y="99314"/>
                </a:lnTo>
                <a:lnTo>
                  <a:pt x="7112" y="101092"/>
                </a:lnTo>
                <a:lnTo>
                  <a:pt x="0" y="101346"/>
                </a:lnTo>
                <a:lnTo>
                  <a:pt x="0" y="110490"/>
                </a:lnTo>
                <a:lnTo>
                  <a:pt x="7112" y="110744"/>
                </a:lnTo>
                <a:lnTo>
                  <a:pt x="12446" y="112395"/>
                </a:lnTo>
                <a:lnTo>
                  <a:pt x="16001" y="115697"/>
                </a:lnTo>
                <a:lnTo>
                  <a:pt x="19558" y="118872"/>
                </a:lnTo>
                <a:lnTo>
                  <a:pt x="21336" y="123063"/>
                </a:lnTo>
                <a:lnTo>
                  <a:pt x="21336" y="130937"/>
                </a:lnTo>
                <a:lnTo>
                  <a:pt x="20447" y="136144"/>
                </a:lnTo>
                <a:lnTo>
                  <a:pt x="16891" y="151892"/>
                </a:lnTo>
                <a:lnTo>
                  <a:pt x="16001" y="159004"/>
                </a:lnTo>
                <a:lnTo>
                  <a:pt x="16001" y="165100"/>
                </a:lnTo>
                <a:lnTo>
                  <a:pt x="16831" y="176408"/>
                </a:lnTo>
                <a:lnTo>
                  <a:pt x="45370" y="209581"/>
                </a:lnTo>
                <a:lnTo>
                  <a:pt x="68325" y="212852"/>
                </a:lnTo>
                <a:lnTo>
                  <a:pt x="71247" y="212852"/>
                </a:lnTo>
                <a:lnTo>
                  <a:pt x="71247" y="204343"/>
                </a:lnTo>
                <a:lnTo>
                  <a:pt x="69469" y="204343"/>
                </a:lnTo>
                <a:lnTo>
                  <a:pt x="61876" y="203819"/>
                </a:lnTo>
                <a:lnTo>
                  <a:pt x="35051" y="167132"/>
                </a:lnTo>
                <a:lnTo>
                  <a:pt x="35051" y="161925"/>
                </a:lnTo>
                <a:lnTo>
                  <a:pt x="35814" y="155575"/>
                </a:lnTo>
                <a:lnTo>
                  <a:pt x="37211" y="147828"/>
                </a:lnTo>
                <a:lnTo>
                  <a:pt x="38735" y="140208"/>
                </a:lnTo>
                <a:lnTo>
                  <a:pt x="39497" y="134747"/>
                </a:lnTo>
                <a:lnTo>
                  <a:pt x="39497" y="125095"/>
                </a:lnTo>
                <a:lnTo>
                  <a:pt x="37592" y="119888"/>
                </a:lnTo>
                <a:lnTo>
                  <a:pt x="30225" y="111760"/>
                </a:lnTo>
                <a:lnTo>
                  <a:pt x="25781" y="108839"/>
                </a:lnTo>
                <a:lnTo>
                  <a:pt x="20700" y="106934"/>
                </a:lnTo>
                <a:lnTo>
                  <a:pt x="20700" y="104902"/>
                </a:lnTo>
                <a:lnTo>
                  <a:pt x="25781" y="102997"/>
                </a:lnTo>
                <a:lnTo>
                  <a:pt x="30225" y="99949"/>
                </a:lnTo>
                <a:lnTo>
                  <a:pt x="37592" y="91821"/>
                </a:lnTo>
                <a:lnTo>
                  <a:pt x="39497" y="86614"/>
                </a:lnTo>
                <a:lnTo>
                  <a:pt x="39497" y="77089"/>
                </a:lnTo>
                <a:lnTo>
                  <a:pt x="38735" y="71628"/>
                </a:lnTo>
                <a:lnTo>
                  <a:pt x="37211" y="63881"/>
                </a:lnTo>
                <a:lnTo>
                  <a:pt x="35814" y="56261"/>
                </a:lnTo>
                <a:lnTo>
                  <a:pt x="35051" y="49784"/>
                </a:lnTo>
                <a:lnTo>
                  <a:pt x="35051" y="44577"/>
                </a:lnTo>
                <a:lnTo>
                  <a:pt x="55118" y="10541"/>
                </a:lnTo>
                <a:lnTo>
                  <a:pt x="69469" y="8382"/>
                </a:lnTo>
                <a:lnTo>
                  <a:pt x="71247" y="8382"/>
                </a:lnTo>
                <a:lnTo>
                  <a:pt x="71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9477756" y="900683"/>
            <a:ext cx="1490980" cy="6680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83515" rIns="0" bIns="0" rtlCol="0" vert="horz">
            <a:spAutoFit/>
          </a:bodyPr>
          <a:lstStyle/>
          <a:p>
            <a:pPr algn="ctr" marR="4445">
              <a:lnSpc>
                <a:spcPct val="100000"/>
              </a:lnSpc>
              <a:spcBef>
                <a:spcPts val="1445"/>
              </a:spcBef>
            </a:pPr>
            <a:r>
              <a:rPr dirty="0" sz="1800" spc="10">
                <a:latin typeface="Cambria Math"/>
                <a:cs typeface="Cambria Math"/>
              </a:rPr>
              <a:t>𝑔</a:t>
            </a:r>
            <a:r>
              <a:rPr dirty="0" baseline="-14957" sz="1950" spc="15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759190" y="1197102"/>
            <a:ext cx="719455" cy="76200"/>
          </a:xfrm>
          <a:custGeom>
            <a:avLst/>
            <a:gdLst/>
            <a:ahLst/>
            <a:cxnLst/>
            <a:rect l="l" t="t" r="r" b="b"/>
            <a:pathLst>
              <a:path w="719454" h="76200">
                <a:moveTo>
                  <a:pt x="643001" y="0"/>
                </a:moveTo>
                <a:lnTo>
                  <a:pt x="643001" y="76200"/>
                </a:lnTo>
                <a:lnTo>
                  <a:pt x="700151" y="47625"/>
                </a:lnTo>
                <a:lnTo>
                  <a:pt x="655701" y="47625"/>
                </a:lnTo>
                <a:lnTo>
                  <a:pt x="655701" y="28575"/>
                </a:lnTo>
                <a:lnTo>
                  <a:pt x="700151" y="28575"/>
                </a:lnTo>
                <a:lnTo>
                  <a:pt x="643001" y="0"/>
                </a:lnTo>
                <a:close/>
              </a:path>
              <a:path w="719454" h="76200">
                <a:moveTo>
                  <a:pt x="643001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643001" y="47625"/>
                </a:lnTo>
                <a:lnTo>
                  <a:pt x="643001" y="28575"/>
                </a:lnTo>
                <a:close/>
              </a:path>
              <a:path w="719454" h="76200">
                <a:moveTo>
                  <a:pt x="700151" y="28575"/>
                </a:moveTo>
                <a:lnTo>
                  <a:pt x="655701" y="28575"/>
                </a:lnTo>
                <a:lnTo>
                  <a:pt x="655701" y="47625"/>
                </a:lnTo>
                <a:lnTo>
                  <a:pt x="700151" y="47625"/>
                </a:lnTo>
                <a:lnTo>
                  <a:pt x="719201" y="38100"/>
                </a:lnTo>
                <a:lnTo>
                  <a:pt x="70015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0968990" y="1197102"/>
            <a:ext cx="548640" cy="76200"/>
          </a:xfrm>
          <a:custGeom>
            <a:avLst/>
            <a:gdLst/>
            <a:ahLst/>
            <a:cxnLst/>
            <a:rect l="l" t="t" r="r" b="b"/>
            <a:pathLst>
              <a:path w="548640" h="76200">
                <a:moveTo>
                  <a:pt x="471931" y="0"/>
                </a:moveTo>
                <a:lnTo>
                  <a:pt x="471931" y="76200"/>
                </a:lnTo>
                <a:lnTo>
                  <a:pt x="529081" y="47625"/>
                </a:lnTo>
                <a:lnTo>
                  <a:pt x="484631" y="47625"/>
                </a:lnTo>
                <a:lnTo>
                  <a:pt x="484631" y="28575"/>
                </a:lnTo>
                <a:lnTo>
                  <a:pt x="529081" y="28575"/>
                </a:lnTo>
                <a:lnTo>
                  <a:pt x="471931" y="0"/>
                </a:lnTo>
                <a:close/>
              </a:path>
              <a:path w="548640" h="76200">
                <a:moveTo>
                  <a:pt x="471931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71931" y="47625"/>
                </a:lnTo>
                <a:lnTo>
                  <a:pt x="471931" y="28575"/>
                </a:lnTo>
                <a:close/>
              </a:path>
              <a:path w="548640" h="76200">
                <a:moveTo>
                  <a:pt x="529081" y="28575"/>
                </a:moveTo>
                <a:lnTo>
                  <a:pt x="484631" y="28575"/>
                </a:lnTo>
                <a:lnTo>
                  <a:pt x="484631" y="47625"/>
                </a:lnTo>
                <a:lnTo>
                  <a:pt x="529081" y="47625"/>
                </a:lnTo>
                <a:lnTo>
                  <a:pt x="548131" y="38100"/>
                </a:lnTo>
                <a:lnTo>
                  <a:pt x="52908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946642" y="935227"/>
            <a:ext cx="404495" cy="213360"/>
          </a:xfrm>
          <a:custGeom>
            <a:avLst/>
            <a:gdLst/>
            <a:ahLst/>
            <a:cxnLst/>
            <a:rect l="l" t="t" r="r" b="b"/>
            <a:pathLst>
              <a:path w="404495" h="213359">
                <a:moveTo>
                  <a:pt x="335787" y="0"/>
                </a:moveTo>
                <a:lnTo>
                  <a:pt x="332866" y="0"/>
                </a:lnTo>
                <a:lnTo>
                  <a:pt x="332866" y="8509"/>
                </a:lnTo>
                <a:lnTo>
                  <a:pt x="334517" y="8509"/>
                </a:lnTo>
                <a:lnTo>
                  <a:pt x="342183" y="9032"/>
                </a:lnTo>
                <a:lnTo>
                  <a:pt x="369061" y="44704"/>
                </a:lnTo>
                <a:lnTo>
                  <a:pt x="369061" y="49911"/>
                </a:lnTo>
                <a:lnTo>
                  <a:pt x="368300" y="56387"/>
                </a:lnTo>
                <a:lnTo>
                  <a:pt x="366775" y="64008"/>
                </a:lnTo>
                <a:lnTo>
                  <a:pt x="365378" y="71755"/>
                </a:lnTo>
                <a:lnTo>
                  <a:pt x="364616" y="77216"/>
                </a:lnTo>
                <a:lnTo>
                  <a:pt x="364616" y="86741"/>
                </a:lnTo>
                <a:lnTo>
                  <a:pt x="366394" y="91948"/>
                </a:lnTo>
                <a:lnTo>
                  <a:pt x="370204" y="96012"/>
                </a:lnTo>
                <a:lnTo>
                  <a:pt x="373887" y="100075"/>
                </a:lnTo>
                <a:lnTo>
                  <a:pt x="378332" y="103124"/>
                </a:lnTo>
                <a:lnTo>
                  <a:pt x="383412" y="105029"/>
                </a:lnTo>
                <a:lnTo>
                  <a:pt x="383412" y="107061"/>
                </a:lnTo>
                <a:lnTo>
                  <a:pt x="378332" y="108966"/>
                </a:lnTo>
                <a:lnTo>
                  <a:pt x="373887" y="112013"/>
                </a:lnTo>
                <a:lnTo>
                  <a:pt x="366394" y="120014"/>
                </a:lnTo>
                <a:lnTo>
                  <a:pt x="364616" y="125222"/>
                </a:lnTo>
                <a:lnTo>
                  <a:pt x="364616" y="134874"/>
                </a:lnTo>
                <a:lnTo>
                  <a:pt x="365378" y="140335"/>
                </a:lnTo>
                <a:lnTo>
                  <a:pt x="366775" y="147955"/>
                </a:lnTo>
                <a:lnTo>
                  <a:pt x="368300" y="155701"/>
                </a:lnTo>
                <a:lnTo>
                  <a:pt x="369061" y="162051"/>
                </a:lnTo>
                <a:lnTo>
                  <a:pt x="369061" y="167259"/>
                </a:lnTo>
                <a:lnTo>
                  <a:pt x="368490" y="176637"/>
                </a:lnTo>
                <a:lnTo>
                  <a:pt x="334517" y="204343"/>
                </a:lnTo>
                <a:lnTo>
                  <a:pt x="332866" y="204343"/>
                </a:lnTo>
                <a:lnTo>
                  <a:pt x="332866" y="212851"/>
                </a:lnTo>
                <a:lnTo>
                  <a:pt x="335787" y="212851"/>
                </a:lnTo>
                <a:lnTo>
                  <a:pt x="348099" y="211949"/>
                </a:lnTo>
                <a:lnTo>
                  <a:pt x="384746" y="186166"/>
                </a:lnTo>
                <a:lnTo>
                  <a:pt x="387984" y="165354"/>
                </a:lnTo>
                <a:lnTo>
                  <a:pt x="387984" y="159131"/>
                </a:lnTo>
                <a:lnTo>
                  <a:pt x="387223" y="152146"/>
                </a:lnTo>
                <a:lnTo>
                  <a:pt x="385444" y="144145"/>
                </a:lnTo>
                <a:lnTo>
                  <a:pt x="383666" y="136271"/>
                </a:lnTo>
                <a:lnTo>
                  <a:pt x="382777" y="131063"/>
                </a:lnTo>
                <a:lnTo>
                  <a:pt x="382777" y="123189"/>
                </a:lnTo>
                <a:lnTo>
                  <a:pt x="384555" y="118999"/>
                </a:lnTo>
                <a:lnTo>
                  <a:pt x="388111" y="115824"/>
                </a:lnTo>
                <a:lnTo>
                  <a:pt x="391667" y="112522"/>
                </a:lnTo>
                <a:lnTo>
                  <a:pt x="397001" y="110871"/>
                </a:lnTo>
                <a:lnTo>
                  <a:pt x="404113" y="110617"/>
                </a:lnTo>
                <a:lnTo>
                  <a:pt x="404113" y="101473"/>
                </a:lnTo>
                <a:lnTo>
                  <a:pt x="382777" y="88773"/>
                </a:lnTo>
                <a:lnTo>
                  <a:pt x="382777" y="81025"/>
                </a:lnTo>
                <a:lnTo>
                  <a:pt x="383666" y="75692"/>
                </a:lnTo>
                <a:lnTo>
                  <a:pt x="387223" y="59944"/>
                </a:lnTo>
                <a:lnTo>
                  <a:pt x="387984" y="52959"/>
                </a:lnTo>
                <a:lnTo>
                  <a:pt x="387984" y="46736"/>
                </a:lnTo>
                <a:lnTo>
                  <a:pt x="387175" y="35851"/>
                </a:lnTo>
                <a:lnTo>
                  <a:pt x="358743" y="3206"/>
                </a:lnTo>
                <a:lnTo>
                  <a:pt x="348099" y="900"/>
                </a:lnTo>
                <a:lnTo>
                  <a:pt x="335787" y="0"/>
                </a:lnTo>
                <a:close/>
              </a:path>
              <a:path w="404495" h="213359">
                <a:moveTo>
                  <a:pt x="71247" y="0"/>
                </a:moveTo>
                <a:lnTo>
                  <a:pt x="68325" y="0"/>
                </a:lnTo>
                <a:lnTo>
                  <a:pt x="56014" y="900"/>
                </a:lnTo>
                <a:lnTo>
                  <a:pt x="19367" y="26416"/>
                </a:lnTo>
                <a:lnTo>
                  <a:pt x="16128" y="46609"/>
                </a:lnTo>
                <a:lnTo>
                  <a:pt x="16128" y="52832"/>
                </a:lnTo>
                <a:lnTo>
                  <a:pt x="16890" y="59817"/>
                </a:lnTo>
                <a:lnTo>
                  <a:pt x="20447" y="75564"/>
                </a:lnTo>
                <a:lnTo>
                  <a:pt x="21335" y="80899"/>
                </a:lnTo>
                <a:lnTo>
                  <a:pt x="21335" y="88773"/>
                </a:lnTo>
                <a:lnTo>
                  <a:pt x="19557" y="92963"/>
                </a:lnTo>
                <a:lnTo>
                  <a:pt x="16001" y="96138"/>
                </a:lnTo>
                <a:lnTo>
                  <a:pt x="12446" y="99441"/>
                </a:lnTo>
                <a:lnTo>
                  <a:pt x="7111" y="101092"/>
                </a:lnTo>
                <a:lnTo>
                  <a:pt x="0" y="101346"/>
                </a:lnTo>
                <a:lnTo>
                  <a:pt x="0" y="110489"/>
                </a:lnTo>
                <a:lnTo>
                  <a:pt x="7111" y="110744"/>
                </a:lnTo>
                <a:lnTo>
                  <a:pt x="12446" y="112395"/>
                </a:lnTo>
                <a:lnTo>
                  <a:pt x="16001" y="115697"/>
                </a:lnTo>
                <a:lnTo>
                  <a:pt x="19557" y="118872"/>
                </a:lnTo>
                <a:lnTo>
                  <a:pt x="21335" y="123062"/>
                </a:lnTo>
                <a:lnTo>
                  <a:pt x="21335" y="130937"/>
                </a:lnTo>
                <a:lnTo>
                  <a:pt x="20447" y="136144"/>
                </a:lnTo>
                <a:lnTo>
                  <a:pt x="18668" y="144145"/>
                </a:lnTo>
                <a:lnTo>
                  <a:pt x="16890" y="152019"/>
                </a:lnTo>
                <a:lnTo>
                  <a:pt x="16128" y="159004"/>
                </a:lnTo>
                <a:lnTo>
                  <a:pt x="16128" y="165226"/>
                </a:lnTo>
                <a:lnTo>
                  <a:pt x="16938" y="176462"/>
                </a:lnTo>
                <a:lnTo>
                  <a:pt x="45370" y="209629"/>
                </a:lnTo>
                <a:lnTo>
                  <a:pt x="68325" y="212851"/>
                </a:lnTo>
                <a:lnTo>
                  <a:pt x="71247" y="212851"/>
                </a:lnTo>
                <a:lnTo>
                  <a:pt x="71247" y="204343"/>
                </a:lnTo>
                <a:lnTo>
                  <a:pt x="69596" y="204343"/>
                </a:lnTo>
                <a:lnTo>
                  <a:pt x="61930" y="203819"/>
                </a:lnTo>
                <a:lnTo>
                  <a:pt x="35051" y="167132"/>
                </a:lnTo>
                <a:lnTo>
                  <a:pt x="35051" y="161925"/>
                </a:lnTo>
                <a:lnTo>
                  <a:pt x="35813" y="155575"/>
                </a:lnTo>
                <a:lnTo>
                  <a:pt x="37337" y="147827"/>
                </a:lnTo>
                <a:lnTo>
                  <a:pt x="38734" y="140208"/>
                </a:lnTo>
                <a:lnTo>
                  <a:pt x="39497" y="134747"/>
                </a:lnTo>
                <a:lnTo>
                  <a:pt x="39497" y="125095"/>
                </a:lnTo>
                <a:lnTo>
                  <a:pt x="37591" y="120014"/>
                </a:lnTo>
                <a:lnTo>
                  <a:pt x="30225" y="111887"/>
                </a:lnTo>
                <a:lnTo>
                  <a:pt x="25780" y="108838"/>
                </a:lnTo>
                <a:lnTo>
                  <a:pt x="20700" y="106934"/>
                </a:lnTo>
                <a:lnTo>
                  <a:pt x="20700" y="104901"/>
                </a:lnTo>
                <a:lnTo>
                  <a:pt x="25780" y="102997"/>
                </a:lnTo>
                <a:lnTo>
                  <a:pt x="30225" y="99949"/>
                </a:lnTo>
                <a:lnTo>
                  <a:pt x="37591" y="91821"/>
                </a:lnTo>
                <a:lnTo>
                  <a:pt x="39497" y="86613"/>
                </a:lnTo>
                <a:lnTo>
                  <a:pt x="39497" y="77088"/>
                </a:lnTo>
                <a:lnTo>
                  <a:pt x="38734" y="71627"/>
                </a:lnTo>
                <a:lnTo>
                  <a:pt x="37337" y="63881"/>
                </a:lnTo>
                <a:lnTo>
                  <a:pt x="35813" y="56261"/>
                </a:lnTo>
                <a:lnTo>
                  <a:pt x="35051" y="49784"/>
                </a:lnTo>
                <a:lnTo>
                  <a:pt x="35051" y="44576"/>
                </a:lnTo>
                <a:lnTo>
                  <a:pt x="35623" y="35625"/>
                </a:lnTo>
                <a:lnTo>
                  <a:pt x="69596" y="8509"/>
                </a:lnTo>
                <a:lnTo>
                  <a:pt x="71247" y="8509"/>
                </a:lnTo>
                <a:lnTo>
                  <a:pt x="71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8987663" y="866647"/>
            <a:ext cx="3092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35">
                <a:latin typeface="Cambria Math"/>
                <a:cs typeface="Cambria Math"/>
              </a:rPr>
              <a:t>𝑢</a:t>
            </a:r>
            <a:r>
              <a:rPr dirty="0" baseline="-14957" sz="1950" spc="52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1070463" y="925322"/>
            <a:ext cx="393700" cy="213360"/>
          </a:xfrm>
          <a:custGeom>
            <a:avLst/>
            <a:gdLst/>
            <a:ahLst/>
            <a:cxnLst/>
            <a:rect l="l" t="t" r="r" b="b"/>
            <a:pathLst>
              <a:path w="393700" h="213359">
                <a:moveTo>
                  <a:pt x="325119" y="0"/>
                </a:moveTo>
                <a:lnTo>
                  <a:pt x="322325" y="0"/>
                </a:lnTo>
                <a:lnTo>
                  <a:pt x="322325" y="8508"/>
                </a:lnTo>
                <a:lnTo>
                  <a:pt x="323976" y="8508"/>
                </a:lnTo>
                <a:lnTo>
                  <a:pt x="331622" y="9034"/>
                </a:lnTo>
                <a:lnTo>
                  <a:pt x="358393" y="44830"/>
                </a:lnTo>
                <a:lnTo>
                  <a:pt x="358393" y="50037"/>
                </a:lnTo>
                <a:lnTo>
                  <a:pt x="357631" y="56514"/>
                </a:lnTo>
                <a:lnTo>
                  <a:pt x="356234" y="64135"/>
                </a:lnTo>
                <a:lnTo>
                  <a:pt x="354710" y="71754"/>
                </a:lnTo>
                <a:lnTo>
                  <a:pt x="353948" y="77215"/>
                </a:lnTo>
                <a:lnTo>
                  <a:pt x="353948" y="86867"/>
                </a:lnTo>
                <a:lnTo>
                  <a:pt x="355853" y="92075"/>
                </a:lnTo>
                <a:lnTo>
                  <a:pt x="363219" y="100202"/>
                </a:lnTo>
                <a:lnTo>
                  <a:pt x="367664" y="103124"/>
                </a:lnTo>
                <a:lnTo>
                  <a:pt x="372871" y="105155"/>
                </a:lnTo>
                <a:lnTo>
                  <a:pt x="372871" y="107061"/>
                </a:lnTo>
                <a:lnTo>
                  <a:pt x="367664" y="109092"/>
                </a:lnTo>
                <a:lnTo>
                  <a:pt x="363219" y="112013"/>
                </a:lnTo>
                <a:lnTo>
                  <a:pt x="355853" y="120141"/>
                </a:lnTo>
                <a:lnTo>
                  <a:pt x="353948" y="125349"/>
                </a:lnTo>
                <a:lnTo>
                  <a:pt x="353948" y="134874"/>
                </a:lnTo>
                <a:lnTo>
                  <a:pt x="354710" y="140462"/>
                </a:lnTo>
                <a:lnTo>
                  <a:pt x="356234" y="148081"/>
                </a:lnTo>
                <a:lnTo>
                  <a:pt x="357631" y="155701"/>
                </a:lnTo>
                <a:lnTo>
                  <a:pt x="358393" y="162178"/>
                </a:lnTo>
                <a:lnTo>
                  <a:pt x="358393" y="167386"/>
                </a:lnTo>
                <a:lnTo>
                  <a:pt x="338375" y="202358"/>
                </a:lnTo>
                <a:lnTo>
                  <a:pt x="323976" y="204469"/>
                </a:lnTo>
                <a:lnTo>
                  <a:pt x="322325" y="204469"/>
                </a:lnTo>
                <a:lnTo>
                  <a:pt x="322325" y="212978"/>
                </a:lnTo>
                <a:lnTo>
                  <a:pt x="325119" y="212978"/>
                </a:lnTo>
                <a:lnTo>
                  <a:pt x="337431" y="212022"/>
                </a:lnTo>
                <a:lnTo>
                  <a:pt x="374189" y="186229"/>
                </a:lnTo>
                <a:lnTo>
                  <a:pt x="377443" y="165353"/>
                </a:lnTo>
                <a:lnTo>
                  <a:pt x="377443" y="159257"/>
                </a:lnTo>
                <a:lnTo>
                  <a:pt x="376554" y="152145"/>
                </a:lnTo>
                <a:lnTo>
                  <a:pt x="372998" y="136398"/>
                </a:lnTo>
                <a:lnTo>
                  <a:pt x="372109" y="131063"/>
                </a:lnTo>
                <a:lnTo>
                  <a:pt x="372109" y="123316"/>
                </a:lnTo>
                <a:lnTo>
                  <a:pt x="373887" y="119125"/>
                </a:lnTo>
                <a:lnTo>
                  <a:pt x="377443" y="115824"/>
                </a:lnTo>
                <a:lnTo>
                  <a:pt x="381000" y="112649"/>
                </a:lnTo>
                <a:lnTo>
                  <a:pt x="386333" y="110870"/>
                </a:lnTo>
                <a:lnTo>
                  <a:pt x="393445" y="110616"/>
                </a:lnTo>
                <a:lnTo>
                  <a:pt x="393445" y="101473"/>
                </a:lnTo>
                <a:lnTo>
                  <a:pt x="372109" y="88900"/>
                </a:lnTo>
                <a:lnTo>
                  <a:pt x="372109" y="81152"/>
                </a:lnTo>
                <a:lnTo>
                  <a:pt x="372998" y="75818"/>
                </a:lnTo>
                <a:lnTo>
                  <a:pt x="376554" y="60070"/>
                </a:lnTo>
                <a:lnTo>
                  <a:pt x="377443" y="52958"/>
                </a:lnTo>
                <a:lnTo>
                  <a:pt x="377443" y="46862"/>
                </a:lnTo>
                <a:lnTo>
                  <a:pt x="376632" y="35978"/>
                </a:lnTo>
                <a:lnTo>
                  <a:pt x="348075" y="3270"/>
                </a:lnTo>
                <a:lnTo>
                  <a:pt x="337431" y="956"/>
                </a:lnTo>
                <a:lnTo>
                  <a:pt x="325119" y="0"/>
                </a:lnTo>
                <a:close/>
              </a:path>
              <a:path w="393700" h="213359">
                <a:moveTo>
                  <a:pt x="71246" y="0"/>
                </a:moveTo>
                <a:lnTo>
                  <a:pt x="68325" y="0"/>
                </a:lnTo>
                <a:lnTo>
                  <a:pt x="56086" y="956"/>
                </a:lnTo>
                <a:lnTo>
                  <a:pt x="19367" y="26543"/>
                </a:lnTo>
                <a:lnTo>
                  <a:pt x="16128" y="46736"/>
                </a:lnTo>
                <a:lnTo>
                  <a:pt x="16128" y="52831"/>
                </a:lnTo>
                <a:lnTo>
                  <a:pt x="17017" y="59943"/>
                </a:lnTo>
                <a:lnTo>
                  <a:pt x="18795" y="67817"/>
                </a:lnTo>
                <a:lnTo>
                  <a:pt x="20446" y="75691"/>
                </a:lnTo>
                <a:lnTo>
                  <a:pt x="21335" y="81025"/>
                </a:lnTo>
                <a:lnTo>
                  <a:pt x="21335" y="88773"/>
                </a:lnTo>
                <a:lnTo>
                  <a:pt x="19557" y="92963"/>
                </a:lnTo>
                <a:lnTo>
                  <a:pt x="12572" y="99440"/>
                </a:lnTo>
                <a:lnTo>
                  <a:pt x="7238" y="101218"/>
                </a:lnTo>
                <a:lnTo>
                  <a:pt x="0" y="101473"/>
                </a:lnTo>
                <a:lnTo>
                  <a:pt x="0" y="110616"/>
                </a:lnTo>
                <a:lnTo>
                  <a:pt x="7238" y="110743"/>
                </a:lnTo>
                <a:lnTo>
                  <a:pt x="12572" y="112522"/>
                </a:lnTo>
                <a:lnTo>
                  <a:pt x="19557" y="118999"/>
                </a:lnTo>
                <a:lnTo>
                  <a:pt x="21335" y="123189"/>
                </a:lnTo>
                <a:lnTo>
                  <a:pt x="21335" y="130937"/>
                </a:lnTo>
                <a:lnTo>
                  <a:pt x="20446" y="136270"/>
                </a:lnTo>
                <a:lnTo>
                  <a:pt x="18795" y="144144"/>
                </a:lnTo>
                <a:lnTo>
                  <a:pt x="17017" y="152018"/>
                </a:lnTo>
                <a:lnTo>
                  <a:pt x="16128" y="159130"/>
                </a:lnTo>
                <a:lnTo>
                  <a:pt x="16128" y="165226"/>
                </a:lnTo>
                <a:lnTo>
                  <a:pt x="16938" y="176518"/>
                </a:lnTo>
                <a:lnTo>
                  <a:pt x="45465" y="209708"/>
                </a:lnTo>
                <a:lnTo>
                  <a:pt x="68325" y="212978"/>
                </a:lnTo>
                <a:lnTo>
                  <a:pt x="71246" y="212978"/>
                </a:lnTo>
                <a:lnTo>
                  <a:pt x="71246" y="204469"/>
                </a:lnTo>
                <a:lnTo>
                  <a:pt x="69595" y="204469"/>
                </a:lnTo>
                <a:lnTo>
                  <a:pt x="61930" y="203944"/>
                </a:lnTo>
                <a:lnTo>
                  <a:pt x="35051" y="167258"/>
                </a:lnTo>
                <a:lnTo>
                  <a:pt x="35051" y="162051"/>
                </a:lnTo>
                <a:lnTo>
                  <a:pt x="35813" y="155575"/>
                </a:lnTo>
                <a:lnTo>
                  <a:pt x="38861" y="140335"/>
                </a:lnTo>
                <a:lnTo>
                  <a:pt x="39496" y="134874"/>
                </a:lnTo>
                <a:lnTo>
                  <a:pt x="39496" y="125222"/>
                </a:lnTo>
                <a:lnTo>
                  <a:pt x="37718" y="120014"/>
                </a:lnTo>
                <a:lnTo>
                  <a:pt x="34035" y="115950"/>
                </a:lnTo>
                <a:lnTo>
                  <a:pt x="30225" y="111887"/>
                </a:lnTo>
                <a:lnTo>
                  <a:pt x="25780" y="108965"/>
                </a:lnTo>
                <a:lnTo>
                  <a:pt x="20700" y="106933"/>
                </a:lnTo>
                <a:lnTo>
                  <a:pt x="20700" y="105028"/>
                </a:lnTo>
                <a:lnTo>
                  <a:pt x="39496" y="86740"/>
                </a:lnTo>
                <a:lnTo>
                  <a:pt x="39496" y="77215"/>
                </a:lnTo>
                <a:lnTo>
                  <a:pt x="38861" y="71627"/>
                </a:lnTo>
                <a:lnTo>
                  <a:pt x="35813" y="56387"/>
                </a:lnTo>
                <a:lnTo>
                  <a:pt x="35051" y="49911"/>
                </a:lnTo>
                <a:lnTo>
                  <a:pt x="35051" y="44703"/>
                </a:lnTo>
                <a:lnTo>
                  <a:pt x="35623" y="35752"/>
                </a:lnTo>
                <a:lnTo>
                  <a:pt x="69595" y="8508"/>
                </a:lnTo>
                <a:lnTo>
                  <a:pt x="71246" y="8508"/>
                </a:lnTo>
                <a:lnTo>
                  <a:pt x="71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1111738" y="856869"/>
            <a:ext cx="2984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10">
                <a:latin typeface="Cambria Math"/>
                <a:cs typeface="Cambria Math"/>
              </a:rPr>
              <a:t>𝑦</a:t>
            </a:r>
            <a:r>
              <a:rPr dirty="0" baseline="-14957" sz="1950" spc="15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28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34835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Función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15"/>
              <a:t>transferencia</a:t>
            </a:r>
            <a:r>
              <a:rPr dirty="0" spc="-2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338833"/>
            <a:ext cx="6820534" cy="1393190"/>
          </a:xfrm>
          <a:prstGeom prst="rect">
            <a:avLst/>
          </a:prstGeom>
        </p:spPr>
        <p:txBody>
          <a:bodyPr wrap="square" lIns="0" tIns="1117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88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25">
                <a:latin typeface="Cambria Math"/>
                <a:cs typeface="Cambria Math"/>
              </a:rPr>
              <a:t>𝐺(𝑧)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transformada </a:t>
            </a:r>
            <a:r>
              <a:rPr dirty="0" sz="1800">
                <a:latin typeface="Calibri"/>
                <a:cs typeface="Calibri"/>
              </a:rPr>
              <a:t>Z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secuencia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ponderación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sistema.</a:t>
            </a:r>
            <a:endParaRPr sz="1800">
              <a:latin typeface="Calibri"/>
              <a:cs typeface="Calibri"/>
            </a:endParaRPr>
          </a:p>
          <a:p>
            <a:pPr marL="241300" marR="5080" indent="-228600">
              <a:lnSpc>
                <a:spcPts val="1939"/>
              </a:lnSpc>
              <a:spcBef>
                <a:spcPts val="103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25">
                <a:latin typeface="Cambria Math"/>
                <a:cs typeface="Cambria Math"/>
              </a:rPr>
              <a:t>𝐺(𝑧)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relación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entre</a:t>
            </a:r>
            <a:r>
              <a:rPr dirty="0" sz="1800">
                <a:latin typeface="Calibri"/>
                <a:cs typeface="Calibri"/>
              </a:rPr>
              <a:t> 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transformada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>
                <a:latin typeface="Calibri"/>
                <a:cs typeface="Calibri"/>
              </a:rPr>
              <a:t> la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salida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la 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transformada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entrada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condiciones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iniciales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nulas.</a:t>
            </a:r>
            <a:endParaRPr sz="1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800" spc="-5">
                <a:latin typeface="Calibri"/>
                <a:cs typeface="Calibri"/>
              </a:rPr>
              <a:t>Se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calcula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-5">
                <a:latin typeface="Calibri"/>
                <a:cs typeface="Calibri"/>
              </a:rPr>
              <a:t> partir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 ecuación</a:t>
            </a:r>
            <a:r>
              <a:rPr dirty="0" sz="1800" spc="3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diferencias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define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47268" y="747521"/>
            <a:ext cx="34569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Definición</a:t>
            </a:r>
            <a:r>
              <a:rPr dirty="0" sz="1800" spc="-7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y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principales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propiedades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09226" y="2228214"/>
            <a:ext cx="404495" cy="213360"/>
          </a:xfrm>
          <a:custGeom>
            <a:avLst/>
            <a:gdLst/>
            <a:ahLst/>
            <a:cxnLst/>
            <a:rect l="l" t="t" r="r" b="b"/>
            <a:pathLst>
              <a:path w="404495" h="213360">
                <a:moveTo>
                  <a:pt x="335788" y="0"/>
                </a:moveTo>
                <a:lnTo>
                  <a:pt x="332994" y="0"/>
                </a:lnTo>
                <a:lnTo>
                  <a:pt x="332994" y="8382"/>
                </a:lnTo>
                <a:lnTo>
                  <a:pt x="334645" y="8382"/>
                </a:lnTo>
                <a:lnTo>
                  <a:pt x="342290" y="8907"/>
                </a:lnTo>
                <a:lnTo>
                  <a:pt x="369062" y="44704"/>
                </a:lnTo>
                <a:lnTo>
                  <a:pt x="369062" y="49911"/>
                </a:lnTo>
                <a:lnTo>
                  <a:pt x="368426" y="56387"/>
                </a:lnTo>
                <a:lnTo>
                  <a:pt x="365378" y="71627"/>
                </a:lnTo>
                <a:lnTo>
                  <a:pt x="364617" y="77088"/>
                </a:lnTo>
                <a:lnTo>
                  <a:pt x="364617" y="86740"/>
                </a:lnTo>
                <a:lnTo>
                  <a:pt x="366522" y="91948"/>
                </a:lnTo>
                <a:lnTo>
                  <a:pt x="373888" y="100075"/>
                </a:lnTo>
                <a:lnTo>
                  <a:pt x="378332" y="102997"/>
                </a:lnTo>
                <a:lnTo>
                  <a:pt x="383540" y="105029"/>
                </a:lnTo>
                <a:lnTo>
                  <a:pt x="383540" y="106934"/>
                </a:lnTo>
                <a:lnTo>
                  <a:pt x="378332" y="108965"/>
                </a:lnTo>
                <a:lnTo>
                  <a:pt x="373888" y="111887"/>
                </a:lnTo>
                <a:lnTo>
                  <a:pt x="366522" y="120014"/>
                </a:lnTo>
                <a:lnTo>
                  <a:pt x="364617" y="125222"/>
                </a:lnTo>
                <a:lnTo>
                  <a:pt x="364617" y="134874"/>
                </a:lnTo>
                <a:lnTo>
                  <a:pt x="365378" y="140335"/>
                </a:lnTo>
                <a:lnTo>
                  <a:pt x="368426" y="155575"/>
                </a:lnTo>
                <a:lnTo>
                  <a:pt x="369062" y="162051"/>
                </a:lnTo>
                <a:lnTo>
                  <a:pt x="369062" y="167259"/>
                </a:lnTo>
                <a:lnTo>
                  <a:pt x="368490" y="176617"/>
                </a:lnTo>
                <a:lnTo>
                  <a:pt x="334645" y="204343"/>
                </a:lnTo>
                <a:lnTo>
                  <a:pt x="332994" y="204343"/>
                </a:lnTo>
                <a:lnTo>
                  <a:pt x="332994" y="212851"/>
                </a:lnTo>
                <a:lnTo>
                  <a:pt x="335788" y="212851"/>
                </a:lnTo>
                <a:lnTo>
                  <a:pt x="348099" y="211895"/>
                </a:lnTo>
                <a:lnTo>
                  <a:pt x="384857" y="186102"/>
                </a:lnTo>
                <a:lnTo>
                  <a:pt x="388112" y="165226"/>
                </a:lnTo>
                <a:lnTo>
                  <a:pt x="388112" y="159131"/>
                </a:lnTo>
                <a:lnTo>
                  <a:pt x="387223" y="152019"/>
                </a:lnTo>
                <a:lnTo>
                  <a:pt x="383667" y="136271"/>
                </a:lnTo>
                <a:lnTo>
                  <a:pt x="382904" y="130937"/>
                </a:lnTo>
                <a:lnTo>
                  <a:pt x="382904" y="123189"/>
                </a:lnTo>
                <a:lnTo>
                  <a:pt x="384555" y="118999"/>
                </a:lnTo>
                <a:lnTo>
                  <a:pt x="388112" y="115697"/>
                </a:lnTo>
                <a:lnTo>
                  <a:pt x="391668" y="112522"/>
                </a:lnTo>
                <a:lnTo>
                  <a:pt x="397001" y="110744"/>
                </a:lnTo>
                <a:lnTo>
                  <a:pt x="404114" y="110617"/>
                </a:lnTo>
                <a:lnTo>
                  <a:pt x="404114" y="101346"/>
                </a:lnTo>
                <a:lnTo>
                  <a:pt x="382904" y="88773"/>
                </a:lnTo>
                <a:lnTo>
                  <a:pt x="382904" y="81025"/>
                </a:lnTo>
                <a:lnTo>
                  <a:pt x="383667" y="75692"/>
                </a:lnTo>
                <a:lnTo>
                  <a:pt x="387223" y="59944"/>
                </a:lnTo>
                <a:lnTo>
                  <a:pt x="388112" y="52832"/>
                </a:lnTo>
                <a:lnTo>
                  <a:pt x="388112" y="46736"/>
                </a:lnTo>
                <a:lnTo>
                  <a:pt x="387300" y="35851"/>
                </a:lnTo>
                <a:lnTo>
                  <a:pt x="358743" y="3159"/>
                </a:lnTo>
                <a:lnTo>
                  <a:pt x="348099" y="883"/>
                </a:lnTo>
                <a:lnTo>
                  <a:pt x="335788" y="0"/>
                </a:lnTo>
                <a:close/>
              </a:path>
              <a:path w="404495" h="213360">
                <a:moveTo>
                  <a:pt x="71247" y="0"/>
                </a:moveTo>
                <a:lnTo>
                  <a:pt x="68325" y="0"/>
                </a:lnTo>
                <a:lnTo>
                  <a:pt x="56086" y="883"/>
                </a:lnTo>
                <a:lnTo>
                  <a:pt x="19367" y="26416"/>
                </a:lnTo>
                <a:lnTo>
                  <a:pt x="16128" y="46609"/>
                </a:lnTo>
                <a:lnTo>
                  <a:pt x="16128" y="52832"/>
                </a:lnTo>
                <a:lnTo>
                  <a:pt x="17018" y="59817"/>
                </a:lnTo>
                <a:lnTo>
                  <a:pt x="18796" y="67690"/>
                </a:lnTo>
                <a:lnTo>
                  <a:pt x="20447" y="75564"/>
                </a:lnTo>
                <a:lnTo>
                  <a:pt x="21335" y="80899"/>
                </a:lnTo>
                <a:lnTo>
                  <a:pt x="21335" y="88646"/>
                </a:lnTo>
                <a:lnTo>
                  <a:pt x="0" y="101346"/>
                </a:lnTo>
                <a:lnTo>
                  <a:pt x="0" y="110489"/>
                </a:lnTo>
                <a:lnTo>
                  <a:pt x="21335" y="123062"/>
                </a:lnTo>
                <a:lnTo>
                  <a:pt x="21335" y="130810"/>
                </a:lnTo>
                <a:lnTo>
                  <a:pt x="20447" y="136144"/>
                </a:lnTo>
                <a:lnTo>
                  <a:pt x="18796" y="144018"/>
                </a:lnTo>
                <a:lnTo>
                  <a:pt x="17018" y="151892"/>
                </a:lnTo>
                <a:lnTo>
                  <a:pt x="16128" y="159004"/>
                </a:lnTo>
                <a:lnTo>
                  <a:pt x="16128" y="165100"/>
                </a:lnTo>
                <a:lnTo>
                  <a:pt x="16938" y="176391"/>
                </a:lnTo>
                <a:lnTo>
                  <a:pt x="45466" y="209581"/>
                </a:lnTo>
                <a:lnTo>
                  <a:pt x="68325" y="212851"/>
                </a:lnTo>
                <a:lnTo>
                  <a:pt x="71247" y="212851"/>
                </a:lnTo>
                <a:lnTo>
                  <a:pt x="71247" y="204343"/>
                </a:lnTo>
                <a:lnTo>
                  <a:pt x="69596" y="204343"/>
                </a:lnTo>
                <a:lnTo>
                  <a:pt x="61930" y="203817"/>
                </a:lnTo>
                <a:lnTo>
                  <a:pt x="35051" y="167132"/>
                </a:lnTo>
                <a:lnTo>
                  <a:pt x="35051" y="161925"/>
                </a:lnTo>
                <a:lnTo>
                  <a:pt x="35814" y="155448"/>
                </a:lnTo>
                <a:lnTo>
                  <a:pt x="38862" y="140208"/>
                </a:lnTo>
                <a:lnTo>
                  <a:pt x="39624" y="134747"/>
                </a:lnTo>
                <a:lnTo>
                  <a:pt x="39624" y="125095"/>
                </a:lnTo>
                <a:lnTo>
                  <a:pt x="37719" y="119887"/>
                </a:lnTo>
                <a:lnTo>
                  <a:pt x="34035" y="115824"/>
                </a:lnTo>
                <a:lnTo>
                  <a:pt x="30225" y="111760"/>
                </a:lnTo>
                <a:lnTo>
                  <a:pt x="25780" y="108838"/>
                </a:lnTo>
                <a:lnTo>
                  <a:pt x="20700" y="106807"/>
                </a:lnTo>
                <a:lnTo>
                  <a:pt x="20700" y="104901"/>
                </a:lnTo>
                <a:lnTo>
                  <a:pt x="39624" y="86613"/>
                </a:lnTo>
                <a:lnTo>
                  <a:pt x="39624" y="77088"/>
                </a:lnTo>
                <a:lnTo>
                  <a:pt x="38862" y="71500"/>
                </a:lnTo>
                <a:lnTo>
                  <a:pt x="35814" y="56261"/>
                </a:lnTo>
                <a:lnTo>
                  <a:pt x="35051" y="49784"/>
                </a:lnTo>
                <a:lnTo>
                  <a:pt x="35051" y="44576"/>
                </a:lnTo>
                <a:lnTo>
                  <a:pt x="35623" y="35625"/>
                </a:lnTo>
                <a:lnTo>
                  <a:pt x="69596" y="8382"/>
                </a:lnTo>
                <a:lnTo>
                  <a:pt x="71247" y="8382"/>
                </a:lnTo>
                <a:lnTo>
                  <a:pt x="71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9267443" y="1988820"/>
            <a:ext cx="1489075" cy="6680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83515" rIns="0" bIns="0" rtlCol="0" vert="horz">
            <a:spAutoFit/>
          </a:bodyPr>
          <a:lstStyle/>
          <a:p>
            <a:pPr algn="ctr" marR="5080">
              <a:lnSpc>
                <a:spcPct val="100000"/>
              </a:lnSpc>
              <a:spcBef>
                <a:spcPts val="1445"/>
              </a:spcBef>
            </a:pPr>
            <a:r>
              <a:rPr dirty="0" sz="1800" spc="10">
                <a:latin typeface="Cambria Math"/>
                <a:cs typeface="Cambria Math"/>
              </a:rPr>
              <a:t>𝑔</a:t>
            </a:r>
            <a:r>
              <a:rPr dirty="0" baseline="-14957" sz="1950" spc="15">
                <a:latin typeface="Cambria Math"/>
                <a:cs typeface="Cambria Math"/>
              </a:rPr>
              <a:t>𝑘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757154" y="2285238"/>
            <a:ext cx="548640" cy="76200"/>
          </a:xfrm>
          <a:custGeom>
            <a:avLst/>
            <a:gdLst/>
            <a:ahLst/>
            <a:cxnLst/>
            <a:rect l="l" t="t" r="r" b="b"/>
            <a:pathLst>
              <a:path w="548640" h="76200">
                <a:moveTo>
                  <a:pt x="471931" y="0"/>
                </a:moveTo>
                <a:lnTo>
                  <a:pt x="471931" y="76200"/>
                </a:lnTo>
                <a:lnTo>
                  <a:pt x="529081" y="47625"/>
                </a:lnTo>
                <a:lnTo>
                  <a:pt x="484631" y="47625"/>
                </a:lnTo>
                <a:lnTo>
                  <a:pt x="484631" y="28575"/>
                </a:lnTo>
                <a:lnTo>
                  <a:pt x="529081" y="28575"/>
                </a:lnTo>
                <a:lnTo>
                  <a:pt x="471931" y="0"/>
                </a:lnTo>
                <a:close/>
              </a:path>
              <a:path w="548640" h="76200">
                <a:moveTo>
                  <a:pt x="471931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71931" y="47625"/>
                </a:lnTo>
                <a:lnTo>
                  <a:pt x="471931" y="28575"/>
                </a:lnTo>
                <a:close/>
              </a:path>
              <a:path w="548640" h="76200">
                <a:moveTo>
                  <a:pt x="529081" y="28575"/>
                </a:moveTo>
                <a:lnTo>
                  <a:pt x="484631" y="28575"/>
                </a:lnTo>
                <a:lnTo>
                  <a:pt x="484631" y="47625"/>
                </a:lnTo>
                <a:lnTo>
                  <a:pt x="529081" y="47625"/>
                </a:lnTo>
                <a:lnTo>
                  <a:pt x="548131" y="38100"/>
                </a:lnTo>
                <a:lnTo>
                  <a:pt x="52908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" name="object 10"/>
          <p:cNvGrpSpPr/>
          <p:nvPr/>
        </p:nvGrpSpPr>
        <p:grpSpPr>
          <a:xfrm>
            <a:off x="8548878" y="2041270"/>
            <a:ext cx="719455" cy="320675"/>
            <a:chOff x="8548878" y="2041270"/>
            <a:chExt cx="719455" cy="320675"/>
          </a:xfrm>
        </p:grpSpPr>
        <p:sp>
          <p:nvSpPr>
            <p:cNvPr id="11" name="object 11"/>
            <p:cNvSpPr/>
            <p:nvPr/>
          </p:nvSpPr>
          <p:spPr>
            <a:xfrm>
              <a:off x="8548878" y="2285237"/>
              <a:ext cx="719455" cy="76200"/>
            </a:xfrm>
            <a:custGeom>
              <a:avLst/>
              <a:gdLst/>
              <a:ahLst/>
              <a:cxnLst/>
              <a:rect l="l" t="t" r="r" b="b"/>
              <a:pathLst>
                <a:path w="719454" h="76200">
                  <a:moveTo>
                    <a:pt x="643001" y="0"/>
                  </a:moveTo>
                  <a:lnTo>
                    <a:pt x="643001" y="76200"/>
                  </a:lnTo>
                  <a:lnTo>
                    <a:pt x="700151" y="47625"/>
                  </a:lnTo>
                  <a:lnTo>
                    <a:pt x="655701" y="47625"/>
                  </a:lnTo>
                  <a:lnTo>
                    <a:pt x="655701" y="28575"/>
                  </a:lnTo>
                  <a:lnTo>
                    <a:pt x="700151" y="28575"/>
                  </a:lnTo>
                  <a:lnTo>
                    <a:pt x="643001" y="0"/>
                  </a:lnTo>
                  <a:close/>
                </a:path>
                <a:path w="719454" h="76200">
                  <a:moveTo>
                    <a:pt x="64300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643001" y="47625"/>
                  </a:lnTo>
                  <a:lnTo>
                    <a:pt x="643001" y="28575"/>
                  </a:lnTo>
                  <a:close/>
                </a:path>
                <a:path w="719454" h="76200">
                  <a:moveTo>
                    <a:pt x="700151" y="28575"/>
                  </a:moveTo>
                  <a:lnTo>
                    <a:pt x="655701" y="28575"/>
                  </a:lnTo>
                  <a:lnTo>
                    <a:pt x="655701" y="47625"/>
                  </a:lnTo>
                  <a:lnTo>
                    <a:pt x="700151" y="47625"/>
                  </a:lnTo>
                  <a:lnTo>
                    <a:pt x="719201" y="38100"/>
                  </a:lnTo>
                  <a:lnTo>
                    <a:pt x="70015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8676767" y="2041270"/>
              <a:ext cx="404495" cy="213360"/>
            </a:xfrm>
            <a:custGeom>
              <a:avLst/>
              <a:gdLst/>
              <a:ahLst/>
              <a:cxnLst/>
              <a:rect l="l" t="t" r="r" b="b"/>
              <a:pathLst>
                <a:path w="404495" h="213360">
                  <a:moveTo>
                    <a:pt x="335787" y="0"/>
                  </a:moveTo>
                  <a:lnTo>
                    <a:pt x="332866" y="0"/>
                  </a:lnTo>
                  <a:lnTo>
                    <a:pt x="332866" y="8508"/>
                  </a:lnTo>
                  <a:lnTo>
                    <a:pt x="334517" y="8508"/>
                  </a:lnTo>
                  <a:lnTo>
                    <a:pt x="342183" y="9032"/>
                  </a:lnTo>
                  <a:lnTo>
                    <a:pt x="369061" y="44830"/>
                  </a:lnTo>
                  <a:lnTo>
                    <a:pt x="369061" y="50037"/>
                  </a:lnTo>
                  <a:lnTo>
                    <a:pt x="368300" y="56387"/>
                  </a:lnTo>
                  <a:lnTo>
                    <a:pt x="365251" y="71754"/>
                  </a:lnTo>
                  <a:lnTo>
                    <a:pt x="364616" y="77215"/>
                  </a:lnTo>
                  <a:lnTo>
                    <a:pt x="364616" y="86867"/>
                  </a:lnTo>
                  <a:lnTo>
                    <a:pt x="366394" y="92075"/>
                  </a:lnTo>
                  <a:lnTo>
                    <a:pt x="370204" y="96012"/>
                  </a:lnTo>
                  <a:lnTo>
                    <a:pt x="373887" y="100075"/>
                  </a:lnTo>
                  <a:lnTo>
                    <a:pt x="378332" y="103124"/>
                  </a:lnTo>
                  <a:lnTo>
                    <a:pt x="383412" y="105028"/>
                  </a:lnTo>
                  <a:lnTo>
                    <a:pt x="383412" y="107061"/>
                  </a:lnTo>
                  <a:lnTo>
                    <a:pt x="378332" y="108965"/>
                  </a:lnTo>
                  <a:lnTo>
                    <a:pt x="373887" y="112013"/>
                  </a:lnTo>
                  <a:lnTo>
                    <a:pt x="370204" y="116077"/>
                  </a:lnTo>
                  <a:lnTo>
                    <a:pt x="366394" y="120141"/>
                  </a:lnTo>
                  <a:lnTo>
                    <a:pt x="364616" y="125349"/>
                  </a:lnTo>
                  <a:lnTo>
                    <a:pt x="364616" y="134874"/>
                  </a:lnTo>
                  <a:lnTo>
                    <a:pt x="365251" y="140334"/>
                  </a:lnTo>
                  <a:lnTo>
                    <a:pt x="368300" y="155701"/>
                  </a:lnTo>
                  <a:lnTo>
                    <a:pt x="369061" y="162178"/>
                  </a:lnTo>
                  <a:lnTo>
                    <a:pt x="369061" y="167386"/>
                  </a:lnTo>
                  <a:lnTo>
                    <a:pt x="368490" y="176744"/>
                  </a:lnTo>
                  <a:lnTo>
                    <a:pt x="334517" y="204342"/>
                  </a:lnTo>
                  <a:lnTo>
                    <a:pt x="332866" y="204342"/>
                  </a:lnTo>
                  <a:lnTo>
                    <a:pt x="332866" y="212851"/>
                  </a:lnTo>
                  <a:lnTo>
                    <a:pt x="335787" y="212851"/>
                  </a:lnTo>
                  <a:lnTo>
                    <a:pt x="348081" y="211951"/>
                  </a:lnTo>
                  <a:lnTo>
                    <a:pt x="384746" y="186229"/>
                  </a:lnTo>
                  <a:lnTo>
                    <a:pt x="387984" y="165353"/>
                  </a:lnTo>
                  <a:lnTo>
                    <a:pt x="387984" y="159130"/>
                  </a:lnTo>
                  <a:lnTo>
                    <a:pt x="387096" y="152145"/>
                  </a:lnTo>
                  <a:lnTo>
                    <a:pt x="385317" y="144271"/>
                  </a:lnTo>
                  <a:lnTo>
                    <a:pt x="383666" y="136398"/>
                  </a:lnTo>
                  <a:lnTo>
                    <a:pt x="382777" y="131063"/>
                  </a:lnTo>
                  <a:lnTo>
                    <a:pt x="382777" y="123316"/>
                  </a:lnTo>
                  <a:lnTo>
                    <a:pt x="384555" y="119125"/>
                  </a:lnTo>
                  <a:lnTo>
                    <a:pt x="391540" y="112649"/>
                  </a:lnTo>
                  <a:lnTo>
                    <a:pt x="396875" y="110870"/>
                  </a:lnTo>
                  <a:lnTo>
                    <a:pt x="404113" y="110616"/>
                  </a:lnTo>
                  <a:lnTo>
                    <a:pt x="404113" y="101473"/>
                  </a:lnTo>
                  <a:lnTo>
                    <a:pt x="396875" y="101218"/>
                  </a:lnTo>
                  <a:lnTo>
                    <a:pt x="391540" y="99567"/>
                  </a:lnTo>
                  <a:lnTo>
                    <a:pt x="388111" y="96265"/>
                  </a:lnTo>
                  <a:lnTo>
                    <a:pt x="384555" y="93090"/>
                  </a:lnTo>
                  <a:lnTo>
                    <a:pt x="382777" y="88900"/>
                  </a:lnTo>
                  <a:lnTo>
                    <a:pt x="382777" y="81025"/>
                  </a:lnTo>
                  <a:lnTo>
                    <a:pt x="383666" y="75818"/>
                  </a:lnTo>
                  <a:lnTo>
                    <a:pt x="385317" y="67944"/>
                  </a:lnTo>
                  <a:lnTo>
                    <a:pt x="387096" y="59943"/>
                  </a:lnTo>
                  <a:lnTo>
                    <a:pt x="387984" y="52958"/>
                  </a:lnTo>
                  <a:lnTo>
                    <a:pt x="387984" y="46736"/>
                  </a:lnTo>
                  <a:lnTo>
                    <a:pt x="387175" y="35907"/>
                  </a:lnTo>
                  <a:lnTo>
                    <a:pt x="358695" y="3270"/>
                  </a:lnTo>
                  <a:lnTo>
                    <a:pt x="348081" y="956"/>
                  </a:lnTo>
                  <a:lnTo>
                    <a:pt x="335787" y="0"/>
                  </a:lnTo>
                  <a:close/>
                </a:path>
                <a:path w="404495" h="213360">
                  <a:moveTo>
                    <a:pt x="71119" y="0"/>
                  </a:moveTo>
                  <a:lnTo>
                    <a:pt x="68325" y="0"/>
                  </a:lnTo>
                  <a:lnTo>
                    <a:pt x="56014" y="956"/>
                  </a:lnTo>
                  <a:lnTo>
                    <a:pt x="19256" y="26447"/>
                  </a:lnTo>
                  <a:lnTo>
                    <a:pt x="16001" y="46736"/>
                  </a:lnTo>
                  <a:lnTo>
                    <a:pt x="16001" y="52831"/>
                  </a:lnTo>
                  <a:lnTo>
                    <a:pt x="16890" y="59943"/>
                  </a:lnTo>
                  <a:lnTo>
                    <a:pt x="20447" y="75691"/>
                  </a:lnTo>
                  <a:lnTo>
                    <a:pt x="21335" y="80899"/>
                  </a:lnTo>
                  <a:lnTo>
                    <a:pt x="21335" y="88773"/>
                  </a:lnTo>
                  <a:lnTo>
                    <a:pt x="19557" y="92963"/>
                  </a:lnTo>
                  <a:lnTo>
                    <a:pt x="16001" y="96138"/>
                  </a:lnTo>
                  <a:lnTo>
                    <a:pt x="12446" y="99440"/>
                  </a:lnTo>
                  <a:lnTo>
                    <a:pt x="7111" y="101091"/>
                  </a:lnTo>
                  <a:lnTo>
                    <a:pt x="0" y="101345"/>
                  </a:lnTo>
                  <a:lnTo>
                    <a:pt x="0" y="110489"/>
                  </a:lnTo>
                  <a:lnTo>
                    <a:pt x="21335" y="123189"/>
                  </a:lnTo>
                  <a:lnTo>
                    <a:pt x="21335" y="130937"/>
                  </a:lnTo>
                  <a:lnTo>
                    <a:pt x="20447" y="136270"/>
                  </a:lnTo>
                  <a:lnTo>
                    <a:pt x="16890" y="152018"/>
                  </a:lnTo>
                  <a:lnTo>
                    <a:pt x="16001" y="159003"/>
                  </a:lnTo>
                  <a:lnTo>
                    <a:pt x="16001" y="165226"/>
                  </a:lnTo>
                  <a:lnTo>
                    <a:pt x="16813" y="176518"/>
                  </a:lnTo>
                  <a:lnTo>
                    <a:pt x="45370" y="209645"/>
                  </a:lnTo>
                  <a:lnTo>
                    <a:pt x="68325" y="212851"/>
                  </a:lnTo>
                  <a:lnTo>
                    <a:pt x="71119" y="212851"/>
                  </a:lnTo>
                  <a:lnTo>
                    <a:pt x="71119" y="204342"/>
                  </a:lnTo>
                  <a:lnTo>
                    <a:pt x="69468" y="204342"/>
                  </a:lnTo>
                  <a:lnTo>
                    <a:pt x="61823" y="203819"/>
                  </a:lnTo>
                  <a:lnTo>
                    <a:pt x="35051" y="167258"/>
                  </a:lnTo>
                  <a:lnTo>
                    <a:pt x="35051" y="162051"/>
                  </a:lnTo>
                  <a:lnTo>
                    <a:pt x="35813" y="155575"/>
                  </a:lnTo>
                  <a:lnTo>
                    <a:pt x="37210" y="147954"/>
                  </a:lnTo>
                  <a:lnTo>
                    <a:pt x="38734" y="140207"/>
                  </a:lnTo>
                  <a:lnTo>
                    <a:pt x="39497" y="134746"/>
                  </a:lnTo>
                  <a:lnTo>
                    <a:pt x="39497" y="125221"/>
                  </a:lnTo>
                  <a:lnTo>
                    <a:pt x="37591" y="120014"/>
                  </a:lnTo>
                  <a:lnTo>
                    <a:pt x="30225" y="111887"/>
                  </a:lnTo>
                  <a:lnTo>
                    <a:pt x="25780" y="108838"/>
                  </a:lnTo>
                  <a:lnTo>
                    <a:pt x="20574" y="106933"/>
                  </a:lnTo>
                  <a:lnTo>
                    <a:pt x="20574" y="104901"/>
                  </a:lnTo>
                  <a:lnTo>
                    <a:pt x="25780" y="102996"/>
                  </a:lnTo>
                  <a:lnTo>
                    <a:pt x="30225" y="100075"/>
                  </a:lnTo>
                  <a:lnTo>
                    <a:pt x="37591" y="91948"/>
                  </a:lnTo>
                  <a:lnTo>
                    <a:pt x="39497" y="86740"/>
                  </a:lnTo>
                  <a:lnTo>
                    <a:pt x="39497" y="77088"/>
                  </a:lnTo>
                  <a:lnTo>
                    <a:pt x="38734" y="71627"/>
                  </a:lnTo>
                  <a:lnTo>
                    <a:pt x="37210" y="64007"/>
                  </a:lnTo>
                  <a:lnTo>
                    <a:pt x="35813" y="56261"/>
                  </a:lnTo>
                  <a:lnTo>
                    <a:pt x="35051" y="49911"/>
                  </a:lnTo>
                  <a:lnTo>
                    <a:pt x="35051" y="44703"/>
                  </a:lnTo>
                  <a:lnTo>
                    <a:pt x="55070" y="10604"/>
                  </a:lnTo>
                  <a:lnTo>
                    <a:pt x="69468" y="8508"/>
                  </a:lnTo>
                  <a:lnTo>
                    <a:pt x="71119" y="8508"/>
                  </a:lnTo>
                  <a:lnTo>
                    <a:pt x="71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8742933" y="1973071"/>
            <a:ext cx="1568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𝑢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73997" y="2081275"/>
            <a:ext cx="1270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𝑘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0829035" y="2022729"/>
            <a:ext cx="393700" cy="213360"/>
          </a:xfrm>
          <a:custGeom>
            <a:avLst/>
            <a:gdLst/>
            <a:ahLst/>
            <a:cxnLst/>
            <a:rect l="l" t="t" r="r" b="b"/>
            <a:pathLst>
              <a:path w="393700" h="213360">
                <a:moveTo>
                  <a:pt x="325120" y="0"/>
                </a:moveTo>
                <a:lnTo>
                  <a:pt x="322199" y="0"/>
                </a:lnTo>
                <a:lnTo>
                  <a:pt x="322199" y="8382"/>
                </a:lnTo>
                <a:lnTo>
                  <a:pt x="323850" y="8382"/>
                </a:lnTo>
                <a:lnTo>
                  <a:pt x="331515" y="8925"/>
                </a:lnTo>
                <a:lnTo>
                  <a:pt x="358394" y="44704"/>
                </a:lnTo>
                <a:lnTo>
                  <a:pt x="358394" y="49911"/>
                </a:lnTo>
                <a:lnTo>
                  <a:pt x="357632" y="56387"/>
                </a:lnTo>
                <a:lnTo>
                  <a:pt x="354584" y="71755"/>
                </a:lnTo>
                <a:lnTo>
                  <a:pt x="353949" y="77216"/>
                </a:lnTo>
                <a:lnTo>
                  <a:pt x="353949" y="86741"/>
                </a:lnTo>
                <a:lnTo>
                  <a:pt x="355727" y="91948"/>
                </a:lnTo>
                <a:lnTo>
                  <a:pt x="359537" y="96012"/>
                </a:lnTo>
                <a:lnTo>
                  <a:pt x="363220" y="100075"/>
                </a:lnTo>
                <a:lnTo>
                  <a:pt x="367665" y="102997"/>
                </a:lnTo>
                <a:lnTo>
                  <a:pt x="372745" y="105029"/>
                </a:lnTo>
                <a:lnTo>
                  <a:pt x="372745" y="107061"/>
                </a:lnTo>
                <a:lnTo>
                  <a:pt x="367665" y="108966"/>
                </a:lnTo>
                <a:lnTo>
                  <a:pt x="363220" y="111887"/>
                </a:lnTo>
                <a:lnTo>
                  <a:pt x="359537" y="115950"/>
                </a:lnTo>
                <a:lnTo>
                  <a:pt x="355727" y="120015"/>
                </a:lnTo>
                <a:lnTo>
                  <a:pt x="353949" y="125222"/>
                </a:lnTo>
                <a:lnTo>
                  <a:pt x="353949" y="134874"/>
                </a:lnTo>
                <a:lnTo>
                  <a:pt x="354584" y="140335"/>
                </a:lnTo>
                <a:lnTo>
                  <a:pt x="357632" y="155575"/>
                </a:lnTo>
                <a:lnTo>
                  <a:pt x="358394" y="162051"/>
                </a:lnTo>
                <a:lnTo>
                  <a:pt x="358394" y="167259"/>
                </a:lnTo>
                <a:lnTo>
                  <a:pt x="357822" y="176619"/>
                </a:lnTo>
                <a:lnTo>
                  <a:pt x="323850" y="204343"/>
                </a:lnTo>
                <a:lnTo>
                  <a:pt x="322199" y="204343"/>
                </a:lnTo>
                <a:lnTo>
                  <a:pt x="322199" y="212851"/>
                </a:lnTo>
                <a:lnTo>
                  <a:pt x="325120" y="212851"/>
                </a:lnTo>
                <a:lnTo>
                  <a:pt x="337431" y="211895"/>
                </a:lnTo>
                <a:lnTo>
                  <a:pt x="374078" y="186150"/>
                </a:lnTo>
                <a:lnTo>
                  <a:pt x="377317" y="165226"/>
                </a:lnTo>
                <a:lnTo>
                  <a:pt x="377317" y="159131"/>
                </a:lnTo>
                <a:lnTo>
                  <a:pt x="376428" y="152019"/>
                </a:lnTo>
                <a:lnTo>
                  <a:pt x="374777" y="144145"/>
                </a:lnTo>
                <a:lnTo>
                  <a:pt x="372999" y="136271"/>
                </a:lnTo>
                <a:lnTo>
                  <a:pt x="372110" y="131063"/>
                </a:lnTo>
                <a:lnTo>
                  <a:pt x="372110" y="123190"/>
                </a:lnTo>
                <a:lnTo>
                  <a:pt x="373888" y="118999"/>
                </a:lnTo>
                <a:lnTo>
                  <a:pt x="377444" y="115824"/>
                </a:lnTo>
                <a:lnTo>
                  <a:pt x="380873" y="112522"/>
                </a:lnTo>
                <a:lnTo>
                  <a:pt x="386207" y="110744"/>
                </a:lnTo>
                <a:lnTo>
                  <a:pt x="393446" y="110617"/>
                </a:lnTo>
                <a:lnTo>
                  <a:pt x="393446" y="101473"/>
                </a:lnTo>
                <a:lnTo>
                  <a:pt x="386207" y="101219"/>
                </a:lnTo>
                <a:lnTo>
                  <a:pt x="380873" y="99441"/>
                </a:lnTo>
                <a:lnTo>
                  <a:pt x="373888" y="92963"/>
                </a:lnTo>
                <a:lnTo>
                  <a:pt x="372110" y="88773"/>
                </a:lnTo>
                <a:lnTo>
                  <a:pt x="372110" y="81025"/>
                </a:lnTo>
                <a:lnTo>
                  <a:pt x="372999" y="75692"/>
                </a:lnTo>
                <a:lnTo>
                  <a:pt x="374777" y="67818"/>
                </a:lnTo>
                <a:lnTo>
                  <a:pt x="376428" y="59944"/>
                </a:lnTo>
                <a:lnTo>
                  <a:pt x="377317" y="52959"/>
                </a:lnTo>
                <a:lnTo>
                  <a:pt x="377317" y="46736"/>
                </a:lnTo>
                <a:lnTo>
                  <a:pt x="357052" y="6893"/>
                </a:lnTo>
                <a:lnTo>
                  <a:pt x="337431" y="900"/>
                </a:lnTo>
                <a:lnTo>
                  <a:pt x="325120" y="0"/>
                </a:lnTo>
                <a:close/>
              </a:path>
              <a:path w="393700" h="213360">
                <a:moveTo>
                  <a:pt x="71120" y="0"/>
                </a:moveTo>
                <a:lnTo>
                  <a:pt x="68325" y="0"/>
                </a:lnTo>
                <a:lnTo>
                  <a:pt x="56014" y="900"/>
                </a:lnTo>
                <a:lnTo>
                  <a:pt x="19256" y="26416"/>
                </a:lnTo>
                <a:lnTo>
                  <a:pt x="16002" y="46609"/>
                </a:lnTo>
                <a:lnTo>
                  <a:pt x="16002" y="52832"/>
                </a:lnTo>
                <a:lnTo>
                  <a:pt x="16891" y="59817"/>
                </a:lnTo>
                <a:lnTo>
                  <a:pt x="20447" y="75565"/>
                </a:lnTo>
                <a:lnTo>
                  <a:pt x="21336" y="80899"/>
                </a:lnTo>
                <a:lnTo>
                  <a:pt x="21336" y="88646"/>
                </a:lnTo>
                <a:lnTo>
                  <a:pt x="19558" y="92837"/>
                </a:lnTo>
                <a:lnTo>
                  <a:pt x="16002" y="96138"/>
                </a:lnTo>
                <a:lnTo>
                  <a:pt x="12446" y="99313"/>
                </a:lnTo>
                <a:lnTo>
                  <a:pt x="7112" y="101092"/>
                </a:lnTo>
                <a:lnTo>
                  <a:pt x="0" y="101346"/>
                </a:lnTo>
                <a:lnTo>
                  <a:pt x="0" y="110490"/>
                </a:lnTo>
                <a:lnTo>
                  <a:pt x="7112" y="110744"/>
                </a:lnTo>
                <a:lnTo>
                  <a:pt x="12446" y="112395"/>
                </a:lnTo>
                <a:lnTo>
                  <a:pt x="16002" y="115697"/>
                </a:lnTo>
                <a:lnTo>
                  <a:pt x="19558" y="118872"/>
                </a:lnTo>
                <a:lnTo>
                  <a:pt x="21336" y="123062"/>
                </a:lnTo>
                <a:lnTo>
                  <a:pt x="21336" y="130937"/>
                </a:lnTo>
                <a:lnTo>
                  <a:pt x="20447" y="136144"/>
                </a:lnTo>
                <a:lnTo>
                  <a:pt x="16891" y="151892"/>
                </a:lnTo>
                <a:lnTo>
                  <a:pt x="16002" y="159004"/>
                </a:lnTo>
                <a:lnTo>
                  <a:pt x="16002" y="165100"/>
                </a:lnTo>
                <a:lnTo>
                  <a:pt x="16813" y="176408"/>
                </a:lnTo>
                <a:lnTo>
                  <a:pt x="45370" y="209581"/>
                </a:lnTo>
                <a:lnTo>
                  <a:pt x="68325" y="212851"/>
                </a:lnTo>
                <a:lnTo>
                  <a:pt x="71120" y="212851"/>
                </a:lnTo>
                <a:lnTo>
                  <a:pt x="71120" y="204343"/>
                </a:lnTo>
                <a:lnTo>
                  <a:pt x="69469" y="204343"/>
                </a:lnTo>
                <a:lnTo>
                  <a:pt x="61823" y="203819"/>
                </a:lnTo>
                <a:lnTo>
                  <a:pt x="35052" y="167132"/>
                </a:lnTo>
                <a:lnTo>
                  <a:pt x="35052" y="161925"/>
                </a:lnTo>
                <a:lnTo>
                  <a:pt x="35814" y="155575"/>
                </a:lnTo>
                <a:lnTo>
                  <a:pt x="37211" y="147828"/>
                </a:lnTo>
                <a:lnTo>
                  <a:pt x="38735" y="140208"/>
                </a:lnTo>
                <a:lnTo>
                  <a:pt x="39497" y="134747"/>
                </a:lnTo>
                <a:lnTo>
                  <a:pt x="39497" y="125095"/>
                </a:lnTo>
                <a:lnTo>
                  <a:pt x="37592" y="119887"/>
                </a:lnTo>
                <a:lnTo>
                  <a:pt x="30225" y="111760"/>
                </a:lnTo>
                <a:lnTo>
                  <a:pt x="25781" y="108838"/>
                </a:lnTo>
                <a:lnTo>
                  <a:pt x="20574" y="106934"/>
                </a:lnTo>
                <a:lnTo>
                  <a:pt x="20574" y="104901"/>
                </a:lnTo>
                <a:lnTo>
                  <a:pt x="25781" y="102997"/>
                </a:lnTo>
                <a:lnTo>
                  <a:pt x="30225" y="99949"/>
                </a:lnTo>
                <a:lnTo>
                  <a:pt x="37592" y="91821"/>
                </a:lnTo>
                <a:lnTo>
                  <a:pt x="39497" y="86613"/>
                </a:lnTo>
                <a:lnTo>
                  <a:pt x="39497" y="77088"/>
                </a:lnTo>
                <a:lnTo>
                  <a:pt x="38735" y="71628"/>
                </a:lnTo>
                <a:lnTo>
                  <a:pt x="37211" y="63881"/>
                </a:lnTo>
                <a:lnTo>
                  <a:pt x="35814" y="56261"/>
                </a:lnTo>
                <a:lnTo>
                  <a:pt x="35052" y="49784"/>
                </a:lnTo>
                <a:lnTo>
                  <a:pt x="35052" y="44576"/>
                </a:lnTo>
                <a:lnTo>
                  <a:pt x="55070" y="10541"/>
                </a:lnTo>
                <a:lnTo>
                  <a:pt x="69469" y="8382"/>
                </a:lnTo>
                <a:lnTo>
                  <a:pt x="71120" y="8382"/>
                </a:lnTo>
                <a:lnTo>
                  <a:pt x="711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0895456" y="1954529"/>
            <a:ext cx="1536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𝑦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015853" y="2062733"/>
            <a:ext cx="12700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45">
                <a:latin typeface="Cambria Math"/>
                <a:cs typeface="Cambria Math"/>
              </a:rPr>
              <a:t>𝑘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84435" y="1255267"/>
            <a:ext cx="207264" cy="165227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10166223" y="1254759"/>
            <a:ext cx="415925" cy="166370"/>
          </a:xfrm>
          <a:custGeom>
            <a:avLst/>
            <a:gdLst/>
            <a:ahLst/>
            <a:cxnLst/>
            <a:rect l="l" t="t" r="r" b="b"/>
            <a:pathLst>
              <a:path w="415925" h="166369">
                <a:moveTo>
                  <a:pt x="38862" y="0"/>
                </a:moveTo>
                <a:lnTo>
                  <a:pt x="0" y="0"/>
                </a:lnTo>
                <a:lnTo>
                  <a:pt x="0" y="6350"/>
                </a:lnTo>
                <a:lnTo>
                  <a:pt x="0" y="160020"/>
                </a:lnTo>
                <a:lnTo>
                  <a:pt x="0" y="166370"/>
                </a:lnTo>
                <a:lnTo>
                  <a:pt x="38862" y="166370"/>
                </a:lnTo>
                <a:lnTo>
                  <a:pt x="38862" y="160020"/>
                </a:lnTo>
                <a:lnTo>
                  <a:pt x="14478" y="160020"/>
                </a:lnTo>
                <a:lnTo>
                  <a:pt x="14478" y="6350"/>
                </a:lnTo>
                <a:lnTo>
                  <a:pt x="38862" y="6350"/>
                </a:lnTo>
                <a:lnTo>
                  <a:pt x="38862" y="0"/>
                </a:lnTo>
                <a:close/>
              </a:path>
              <a:path w="415925" h="166369">
                <a:moveTo>
                  <a:pt x="106426" y="254"/>
                </a:moveTo>
                <a:lnTo>
                  <a:pt x="104267" y="254"/>
                </a:lnTo>
                <a:lnTo>
                  <a:pt x="94640" y="927"/>
                </a:lnTo>
                <a:lnTo>
                  <a:pt x="64122" y="28117"/>
                </a:lnTo>
                <a:lnTo>
                  <a:pt x="63500" y="36576"/>
                </a:lnTo>
                <a:lnTo>
                  <a:pt x="63500" y="41402"/>
                </a:lnTo>
                <a:lnTo>
                  <a:pt x="64135" y="46863"/>
                </a:lnTo>
                <a:lnTo>
                  <a:pt x="65532" y="53086"/>
                </a:lnTo>
                <a:lnTo>
                  <a:pt x="66929" y="59182"/>
                </a:lnTo>
                <a:lnTo>
                  <a:pt x="67564" y="63373"/>
                </a:lnTo>
                <a:lnTo>
                  <a:pt x="67564" y="69469"/>
                </a:lnTo>
                <a:lnTo>
                  <a:pt x="66167" y="72644"/>
                </a:lnTo>
                <a:lnTo>
                  <a:pt x="63373" y="75184"/>
                </a:lnTo>
                <a:lnTo>
                  <a:pt x="60706" y="77724"/>
                </a:lnTo>
                <a:lnTo>
                  <a:pt x="56515" y="79121"/>
                </a:lnTo>
                <a:lnTo>
                  <a:pt x="50927" y="79248"/>
                </a:lnTo>
                <a:lnTo>
                  <a:pt x="50927" y="86360"/>
                </a:lnTo>
                <a:lnTo>
                  <a:pt x="56515" y="86614"/>
                </a:lnTo>
                <a:lnTo>
                  <a:pt x="60706" y="87884"/>
                </a:lnTo>
                <a:lnTo>
                  <a:pt x="63373" y="90424"/>
                </a:lnTo>
                <a:lnTo>
                  <a:pt x="66167" y="92964"/>
                </a:lnTo>
                <a:lnTo>
                  <a:pt x="67564" y="96266"/>
                </a:lnTo>
                <a:lnTo>
                  <a:pt x="67564" y="102362"/>
                </a:lnTo>
                <a:lnTo>
                  <a:pt x="66929" y="106426"/>
                </a:lnTo>
                <a:lnTo>
                  <a:pt x="65532" y="112649"/>
                </a:lnTo>
                <a:lnTo>
                  <a:pt x="64135" y="118745"/>
                </a:lnTo>
                <a:lnTo>
                  <a:pt x="63500" y="124206"/>
                </a:lnTo>
                <a:lnTo>
                  <a:pt x="63500" y="129032"/>
                </a:lnTo>
                <a:lnTo>
                  <a:pt x="64122" y="137845"/>
                </a:lnTo>
                <a:lnTo>
                  <a:pt x="94640" y="165519"/>
                </a:lnTo>
                <a:lnTo>
                  <a:pt x="104267" y="166243"/>
                </a:lnTo>
                <a:lnTo>
                  <a:pt x="106426" y="166243"/>
                </a:lnTo>
                <a:lnTo>
                  <a:pt x="106426" y="159639"/>
                </a:lnTo>
                <a:lnTo>
                  <a:pt x="96774" y="159639"/>
                </a:lnTo>
                <a:lnTo>
                  <a:pt x="90170" y="157353"/>
                </a:lnTo>
                <a:lnTo>
                  <a:pt x="85344" y="153035"/>
                </a:lnTo>
                <a:lnTo>
                  <a:pt x="80645" y="148590"/>
                </a:lnTo>
                <a:lnTo>
                  <a:pt x="78232" y="141224"/>
                </a:lnTo>
                <a:lnTo>
                  <a:pt x="78232" y="126492"/>
                </a:lnTo>
                <a:lnTo>
                  <a:pt x="78867" y="121539"/>
                </a:lnTo>
                <a:lnTo>
                  <a:pt x="81153" y="109601"/>
                </a:lnTo>
                <a:lnTo>
                  <a:pt x="81788" y="105283"/>
                </a:lnTo>
                <a:lnTo>
                  <a:pt x="81788" y="97790"/>
                </a:lnTo>
                <a:lnTo>
                  <a:pt x="80264" y="93726"/>
                </a:lnTo>
                <a:lnTo>
                  <a:pt x="74549" y="87503"/>
                </a:lnTo>
                <a:lnTo>
                  <a:pt x="70993" y="85090"/>
                </a:lnTo>
                <a:lnTo>
                  <a:pt x="67056" y="83566"/>
                </a:lnTo>
                <a:lnTo>
                  <a:pt x="67056" y="82042"/>
                </a:lnTo>
                <a:lnTo>
                  <a:pt x="70993" y="80518"/>
                </a:lnTo>
                <a:lnTo>
                  <a:pt x="74549" y="78232"/>
                </a:lnTo>
                <a:lnTo>
                  <a:pt x="77343" y="75057"/>
                </a:lnTo>
                <a:lnTo>
                  <a:pt x="80264" y="71882"/>
                </a:lnTo>
                <a:lnTo>
                  <a:pt x="81788" y="67818"/>
                </a:lnTo>
                <a:lnTo>
                  <a:pt x="81788" y="60325"/>
                </a:lnTo>
                <a:lnTo>
                  <a:pt x="81153" y="56007"/>
                </a:lnTo>
                <a:lnTo>
                  <a:pt x="78867" y="44069"/>
                </a:lnTo>
                <a:lnTo>
                  <a:pt x="78232" y="39116"/>
                </a:lnTo>
                <a:lnTo>
                  <a:pt x="78232" y="25019"/>
                </a:lnTo>
                <a:lnTo>
                  <a:pt x="80645" y="17780"/>
                </a:lnTo>
                <a:lnTo>
                  <a:pt x="85344" y="13335"/>
                </a:lnTo>
                <a:lnTo>
                  <a:pt x="90170" y="9017"/>
                </a:lnTo>
                <a:lnTo>
                  <a:pt x="96774" y="6858"/>
                </a:lnTo>
                <a:lnTo>
                  <a:pt x="106426" y="6858"/>
                </a:lnTo>
                <a:lnTo>
                  <a:pt x="106426" y="254"/>
                </a:lnTo>
                <a:close/>
              </a:path>
              <a:path w="415925" h="166369">
                <a:moveTo>
                  <a:pt x="365506" y="79375"/>
                </a:moveTo>
                <a:lnTo>
                  <a:pt x="359918" y="79121"/>
                </a:lnTo>
                <a:lnTo>
                  <a:pt x="355854" y="77851"/>
                </a:lnTo>
                <a:lnTo>
                  <a:pt x="350266" y="72771"/>
                </a:lnTo>
                <a:lnTo>
                  <a:pt x="348869" y="69469"/>
                </a:lnTo>
                <a:lnTo>
                  <a:pt x="348869" y="63373"/>
                </a:lnTo>
                <a:lnTo>
                  <a:pt x="349631" y="59309"/>
                </a:lnTo>
                <a:lnTo>
                  <a:pt x="351028" y="53086"/>
                </a:lnTo>
                <a:lnTo>
                  <a:pt x="352298" y="46990"/>
                </a:lnTo>
                <a:lnTo>
                  <a:pt x="353060" y="41529"/>
                </a:lnTo>
                <a:lnTo>
                  <a:pt x="353060" y="36703"/>
                </a:lnTo>
                <a:lnTo>
                  <a:pt x="330161" y="2705"/>
                </a:lnTo>
                <a:lnTo>
                  <a:pt x="312293" y="254"/>
                </a:lnTo>
                <a:lnTo>
                  <a:pt x="310007" y="254"/>
                </a:lnTo>
                <a:lnTo>
                  <a:pt x="310007" y="6858"/>
                </a:lnTo>
                <a:lnTo>
                  <a:pt x="319786" y="6858"/>
                </a:lnTo>
                <a:lnTo>
                  <a:pt x="326263" y="9017"/>
                </a:lnTo>
                <a:lnTo>
                  <a:pt x="331089" y="13335"/>
                </a:lnTo>
                <a:lnTo>
                  <a:pt x="335788" y="17780"/>
                </a:lnTo>
                <a:lnTo>
                  <a:pt x="338201" y="25019"/>
                </a:lnTo>
                <a:lnTo>
                  <a:pt x="338201" y="39116"/>
                </a:lnTo>
                <a:lnTo>
                  <a:pt x="337693" y="44196"/>
                </a:lnTo>
                <a:lnTo>
                  <a:pt x="336423" y="50165"/>
                </a:lnTo>
                <a:lnTo>
                  <a:pt x="335280" y="56134"/>
                </a:lnTo>
                <a:lnTo>
                  <a:pt x="334772" y="60452"/>
                </a:lnTo>
                <a:lnTo>
                  <a:pt x="334772" y="67945"/>
                </a:lnTo>
                <a:lnTo>
                  <a:pt x="336169" y="72009"/>
                </a:lnTo>
                <a:lnTo>
                  <a:pt x="339090" y="75057"/>
                </a:lnTo>
                <a:lnTo>
                  <a:pt x="342011" y="78232"/>
                </a:lnTo>
                <a:lnTo>
                  <a:pt x="345440" y="80645"/>
                </a:lnTo>
                <a:lnTo>
                  <a:pt x="349504" y="82169"/>
                </a:lnTo>
                <a:lnTo>
                  <a:pt x="349504" y="83693"/>
                </a:lnTo>
                <a:lnTo>
                  <a:pt x="345440" y="85217"/>
                </a:lnTo>
                <a:lnTo>
                  <a:pt x="342011" y="87503"/>
                </a:lnTo>
                <a:lnTo>
                  <a:pt x="336169" y="93853"/>
                </a:lnTo>
                <a:lnTo>
                  <a:pt x="334772" y="97917"/>
                </a:lnTo>
                <a:lnTo>
                  <a:pt x="334772" y="105410"/>
                </a:lnTo>
                <a:lnTo>
                  <a:pt x="335280" y="109601"/>
                </a:lnTo>
                <a:lnTo>
                  <a:pt x="336423" y="115697"/>
                </a:lnTo>
                <a:lnTo>
                  <a:pt x="337693" y="121666"/>
                </a:lnTo>
                <a:lnTo>
                  <a:pt x="338201" y="126619"/>
                </a:lnTo>
                <a:lnTo>
                  <a:pt x="338201" y="141224"/>
                </a:lnTo>
                <a:lnTo>
                  <a:pt x="335788" y="148590"/>
                </a:lnTo>
                <a:lnTo>
                  <a:pt x="331089" y="153035"/>
                </a:lnTo>
                <a:lnTo>
                  <a:pt x="326263" y="157353"/>
                </a:lnTo>
                <a:lnTo>
                  <a:pt x="319786" y="159639"/>
                </a:lnTo>
                <a:lnTo>
                  <a:pt x="310007" y="159639"/>
                </a:lnTo>
                <a:lnTo>
                  <a:pt x="310007" y="166243"/>
                </a:lnTo>
                <a:lnTo>
                  <a:pt x="312293" y="166243"/>
                </a:lnTo>
                <a:lnTo>
                  <a:pt x="321856" y="165519"/>
                </a:lnTo>
                <a:lnTo>
                  <a:pt x="352412" y="137896"/>
                </a:lnTo>
                <a:lnTo>
                  <a:pt x="353060" y="129159"/>
                </a:lnTo>
                <a:lnTo>
                  <a:pt x="353060" y="124333"/>
                </a:lnTo>
                <a:lnTo>
                  <a:pt x="352298" y="118872"/>
                </a:lnTo>
                <a:lnTo>
                  <a:pt x="351028" y="112649"/>
                </a:lnTo>
                <a:lnTo>
                  <a:pt x="349631" y="106553"/>
                </a:lnTo>
                <a:lnTo>
                  <a:pt x="348869" y="102362"/>
                </a:lnTo>
                <a:lnTo>
                  <a:pt x="348869" y="96266"/>
                </a:lnTo>
                <a:lnTo>
                  <a:pt x="350266" y="93091"/>
                </a:lnTo>
                <a:lnTo>
                  <a:pt x="355854" y="88011"/>
                </a:lnTo>
                <a:lnTo>
                  <a:pt x="359918" y="86614"/>
                </a:lnTo>
                <a:lnTo>
                  <a:pt x="365506" y="86487"/>
                </a:lnTo>
                <a:lnTo>
                  <a:pt x="365506" y="79375"/>
                </a:lnTo>
                <a:close/>
              </a:path>
              <a:path w="415925" h="166369">
                <a:moveTo>
                  <a:pt x="415925" y="0"/>
                </a:moveTo>
                <a:lnTo>
                  <a:pt x="377063" y="0"/>
                </a:lnTo>
                <a:lnTo>
                  <a:pt x="377063" y="6350"/>
                </a:lnTo>
                <a:lnTo>
                  <a:pt x="401447" y="6350"/>
                </a:lnTo>
                <a:lnTo>
                  <a:pt x="401447" y="160020"/>
                </a:lnTo>
                <a:lnTo>
                  <a:pt x="377063" y="160020"/>
                </a:lnTo>
                <a:lnTo>
                  <a:pt x="377063" y="166370"/>
                </a:lnTo>
                <a:lnTo>
                  <a:pt x="415925" y="166370"/>
                </a:lnTo>
                <a:lnTo>
                  <a:pt x="415925" y="160020"/>
                </a:lnTo>
                <a:lnTo>
                  <a:pt x="415925" y="6350"/>
                </a:lnTo>
                <a:lnTo>
                  <a:pt x="4159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329928" y="992124"/>
            <a:ext cx="1390015" cy="668020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571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1450">
              <a:latin typeface="Times New Roman"/>
              <a:cs typeface="Times New Roman"/>
            </a:endParaRPr>
          </a:p>
          <a:p>
            <a:pPr marL="119380">
              <a:lnSpc>
                <a:spcPct val="100000"/>
              </a:lnSpc>
              <a:tabLst>
                <a:tab pos="948690" algn="l"/>
              </a:tabLst>
            </a:pPr>
            <a:r>
              <a:rPr dirty="0" sz="1400">
                <a:latin typeface="Cambria Math"/>
                <a:cs typeface="Cambria Math"/>
              </a:rPr>
              <a:t>𝐺</a:t>
            </a:r>
            <a:r>
              <a:rPr dirty="0" sz="1400" spc="34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𝑧  </a:t>
            </a:r>
            <a:r>
              <a:rPr dirty="0" sz="1400" spc="6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=</a:t>
            </a:r>
            <a:r>
              <a:rPr dirty="0" sz="1400" spc="8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𝑍	</a:t>
            </a:r>
            <a:r>
              <a:rPr dirty="0" sz="1400" spc="10">
                <a:latin typeface="Cambria Math"/>
                <a:cs typeface="Cambria Math"/>
              </a:rPr>
              <a:t>𝑔</a:t>
            </a:r>
            <a:r>
              <a:rPr dirty="0" baseline="-16666" sz="1500" spc="15">
                <a:latin typeface="Cambria Math"/>
                <a:cs typeface="Cambria Math"/>
              </a:rPr>
              <a:t>𝑘</a:t>
            </a:r>
            <a:endParaRPr baseline="-16666" sz="15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658606" y="1288541"/>
            <a:ext cx="671830" cy="76200"/>
          </a:xfrm>
          <a:custGeom>
            <a:avLst/>
            <a:gdLst/>
            <a:ahLst/>
            <a:cxnLst/>
            <a:rect l="l" t="t" r="r" b="b"/>
            <a:pathLst>
              <a:path w="671829" h="76200">
                <a:moveTo>
                  <a:pt x="595122" y="0"/>
                </a:moveTo>
                <a:lnTo>
                  <a:pt x="595122" y="76200"/>
                </a:lnTo>
                <a:lnTo>
                  <a:pt x="652272" y="47625"/>
                </a:lnTo>
                <a:lnTo>
                  <a:pt x="607822" y="47625"/>
                </a:lnTo>
                <a:lnTo>
                  <a:pt x="607822" y="28575"/>
                </a:lnTo>
                <a:lnTo>
                  <a:pt x="652272" y="28575"/>
                </a:lnTo>
                <a:lnTo>
                  <a:pt x="595122" y="0"/>
                </a:lnTo>
                <a:close/>
              </a:path>
              <a:path w="671829" h="76200">
                <a:moveTo>
                  <a:pt x="59512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95122" y="47625"/>
                </a:lnTo>
                <a:lnTo>
                  <a:pt x="595122" y="28575"/>
                </a:lnTo>
                <a:close/>
              </a:path>
              <a:path w="671829" h="76200">
                <a:moveTo>
                  <a:pt x="652272" y="28575"/>
                </a:moveTo>
                <a:lnTo>
                  <a:pt x="607822" y="28575"/>
                </a:lnTo>
                <a:lnTo>
                  <a:pt x="607822" y="47625"/>
                </a:lnTo>
                <a:lnTo>
                  <a:pt x="652272" y="47625"/>
                </a:lnTo>
                <a:lnTo>
                  <a:pt x="671322" y="38100"/>
                </a:lnTo>
                <a:lnTo>
                  <a:pt x="65227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0720578" y="1288541"/>
            <a:ext cx="511809" cy="76200"/>
          </a:xfrm>
          <a:custGeom>
            <a:avLst/>
            <a:gdLst/>
            <a:ahLst/>
            <a:cxnLst/>
            <a:rect l="l" t="t" r="r" b="b"/>
            <a:pathLst>
              <a:path w="511809" h="76200">
                <a:moveTo>
                  <a:pt x="435482" y="0"/>
                </a:moveTo>
                <a:lnTo>
                  <a:pt x="435482" y="76200"/>
                </a:lnTo>
                <a:lnTo>
                  <a:pt x="492632" y="47625"/>
                </a:lnTo>
                <a:lnTo>
                  <a:pt x="448182" y="47625"/>
                </a:lnTo>
                <a:lnTo>
                  <a:pt x="448182" y="28575"/>
                </a:lnTo>
                <a:lnTo>
                  <a:pt x="492632" y="28575"/>
                </a:lnTo>
                <a:lnTo>
                  <a:pt x="435482" y="0"/>
                </a:lnTo>
                <a:close/>
              </a:path>
              <a:path w="511809" h="76200">
                <a:moveTo>
                  <a:pt x="43548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35482" y="47625"/>
                </a:lnTo>
                <a:lnTo>
                  <a:pt x="435482" y="28575"/>
                </a:lnTo>
                <a:close/>
              </a:path>
              <a:path w="511809" h="76200">
                <a:moveTo>
                  <a:pt x="492632" y="28575"/>
                </a:moveTo>
                <a:lnTo>
                  <a:pt x="448182" y="28575"/>
                </a:lnTo>
                <a:lnTo>
                  <a:pt x="448182" y="47625"/>
                </a:lnTo>
                <a:lnTo>
                  <a:pt x="492632" y="47625"/>
                </a:lnTo>
                <a:lnTo>
                  <a:pt x="511682" y="38100"/>
                </a:lnTo>
                <a:lnTo>
                  <a:pt x="49263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65996" y="1002664"/>
            <a:ext cx="232918" cy="187706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693277" y="938275"/>
            <a:ext cx="35115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𝑈</a:t>
            </a:r>
            <a:r>
              <a:rPr dirty="0" sz="1600" spc="254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738235" y="1488312"/>
            <a:ext cx="474345" cy="189865"/>
          </a:xfrm>
          <a:custGeom>
            <a:avLst/>
            <a:gdLst/>
            <a:ahLst/>
            <a:cxnLst/>
            <a:rect l="l" t="t" r="r" b="b"/>
            <a:pathLst>
              <a:path w="474345" h="189864">
                <a:moveTo>
                  <a:pt x="44069" y="127"/>
                </a:moveTo>
                <a:lnTo>
                  <a:pt x="0" y="127"/>
                </a:lnTo>
                <a:lnTo>
                  <a:pt x="0" y="7747"/>
                </a:lnTo>
                <a:lnTo>
                  <a:pt x="0" y="181737"/>
                </a:lnTo>
                <a:lnTo>
                  <a:pt x="0" y="189357"/>
                </a:lnTo>
                <a:lnTo>
                  <a:pt x="44069" y="189357"/>
                </a:lnTo>
                <a:lnTo>
                  <a:pt x="44069" y="181737"/>
                </a:lnTo>
                <a:lnTo>
                  <a:pt x="16383" y="181737"/>
                </a:lnTo>
                <a:lnTo>
                  <a:pt x="16383" y="7747"/>
                </a:lnTo>
                <a:lnTo>
                  <a:pt x="44069" y="7747"/>
                </a:lnTo>
                <a:lnTo>
                  <a:pt x="44069" y="127"/>
                </a:lnTo>
                <a:close/>
              </a:path>
              <a:path w="474345" h="189864">
                <a:moveTo>
                  <a:pt x="121539" y="0"/>
                </a:moveTo>
                <a:lnTo>
                  <a:pt x="118999" y="0"/>
                </a:lnTo>
                <a:lnTo>
                  <a:pt x="108102" y="812"/>
                </a:lnTo>
                <a:lnTo>
                  <a:pt x="75565" y="23520"/>
                </a:lnTo>
                <a:lnTo>
                  <a:pt x="72644" y="41402"/>
                </a:lnTo>
                <a:lnTo>
                  <a:pt x="72644" y="46863"/>
                </a:lnTo>
                <a:lnTo>
                  <a:pt x="73406" y="53086"/>
                </a:lnTo>
                <a:lnTo>
                  <a:pt x="75057" y="60071"/>
                </a:lnTo>
                <a:lnTo>
                  <a:pt x="76581" y="67056"/>
                </a:lnTo>
                <a:lnTo>
                  <a:pt x="77343" y="71755"/>
                </a:lnTo>
                <a:lnTo>
                  <a:pt x="77343" y="78740"/>
                </a:lnTo>
                <a:lnTo>
                  <a:pt x="58420" y="89916"/>
                </a:lnTo>
                <a:lnTo>
                  <a:pt x="58420" y="98044"/>
                </a:lnTo>
                <a:lnTo>
                  <a:pt x="77343" y="109220"/>
                </a:lnTo>
                <a:lnTo>
                  <a:pt x="77343" y="116205"/>
                </a:lnTo>
                <a:lnTo>
                  <a:pt x="76581" y="120777"/>
                </a:lnTo>
                <a:lnTo>
                  <a:pt x="75057" y="127762"/>
                </a:lnTo>
                <a:lnTo>
                  <a:pt x="73406" y="134874"/>
                </a:lnTo>
                <a:lnTo>
                  <a:pt x="72644" y="141097"/>
                </a:lnTo>
                <a:lnTo>
                  <a:pt x="72644" y="146558"/>
                </a:lnTo>
                <a:lnTo>
                  <a:pt x="73367" y="156540"/>
                </a:lnTo>
                <a:lnTo>
                  <a:pt x="98691" y="185953"/>
                </a:lnTo>
                <a:lnTo>
                  <a:pt x="118999" y="188849"/>
                </a:lnTo>
                <a:lnTo>
                  <a:pt x="121539" y="188849"/>
                </a:lnTo>
                <a:lnTo>
                  <a:pt x="121539" y="181229"/>
                </a:lnTo>
                <a:lnTo>
                  <a:pt x="110490" y="181229"/>
                </a:lnTo>
                <a:lnTo>
                  <a:pt x="102997" y="178816"/>
                </a:lnTo>
                <a:lnTo>
                  <a:pt x="89535" y="148336"/>
                </a:lnTo>
                <a:lnTo>
                  <a:pt x="89535" y="143637"/>
                </a:lnTo>
                <a:lnTo>
                  <a:pt x="90170" y="137922"/>
                </a:lnTo>
                <a:lnTo>
                  <a:pt x="91440" y="131191"/>
                </a:lnTo>
                <a:lnTo>
                  <a:pt x="92837" y="124333"/>
                </a:lnTo>
                <a:lnTo>
                  <a:pt x="93472" y="119507"/>
                </a:lnTo>
                <a:lnTo>
                  <a:pt x="93472" y="110998"/>
                </a:lnTo>
                <a:lnTo>
                  <a:pt x="91821" y="106426"/>
                </a:lnTo>
                <a:lnTo>
                  <a:pt x="88519" y="102870"/>
                </a:lnTo>
                <a:lnTo>
                  <a:pt x="85217" y="99187"/>
                </a:lnTo>
                <a:lnTo>
                  <a:pt x="81280" y="96520"/>
                </a:lnTo>
                <a:lnTo>
                  <a:pt x="76708" y="94869"/>
                </a:lnTo>
                <a:lnTo>
                  <a:pt x="76708" y="93091"/>
                </a:lnTo>
                <a:lnTo>
                  <a:pt x="81280" y="91313"/>
                </a:lnTo>
                <a:lnTo>
                  <a:pt x="85217" y="88773"/>
                </a:lnTo>
                <a:lnTo>
                  <a:pt x="88519" y="85090"/>
                </a:lnTo>
                <a:lnTo>
                  <a:pt x="91821" y="81534"/>
                </a:lnTo>
                <a:lnTo>
                  <a:pt x="93472" y="76962"/>
                </a:lnTo>
                <a:lnTo>
                  <a:pt x="93472" y="68453"/>
                </a:lnTo>
                <a:lnTo>
                  <a:pt x="92837" y="63500"/>
                </a:lnTo>
                <a:lnTo>
                  <a:pt x="91440" y="56769"/>
                </a:lnTo>
                <a:lnTo>
                  <a:pt x="90170" y="49911"/>
                </a:lnTo>
                <a:lnTo>
                  <a:pt x="89535" y="44196"/>
                </a:lnTo>
                <a:lnTo>
                  <a:pt x="89535" y="39624"/>
                </a:lnTo>
                <a:lnTo>
                  <a:pt x="110490" y="7620"/>
                </a:lnTo>
                <a:lnTo>
                  <a:pt x="121539" y="7620"/>
                </a:lnTo>
                <a:lnTo>
                  <a:pt x="121539" y="0"/>
                </a:lnTo>
                <a:close/>
              </a:path>
              <a:path w="474345" h="189864">
                <a:moveTo>
                  <a:pt x="416814" y="90043"/>
                </a:moveTo>
                <a:lnTo>
                  <a:pt x="397891" y="78867"/>
                </a:lnTo>
                <a:lnTo>
                  <a:pt x="397891" y="71882"/>
                </a:lnTo>
                <a:lnTo>
                  <a:pt x="398653" y="67183"/>
                </a:lnTo>
                <a:lnTo>
                  <a:pt x="400304" y="60198"/>
                </a:lnTo>
                <a:lnTo>
                  <a:pt x="401828" y="53213"/>
                </a:lnTo>
                <a:lnTo>
                  <a:pt x="402590" y="46990"/>
                </a:lnTo>
                <a:lnTo>
                  <a:pt x="402590" y="41529"/>
                </a:lnTo>
                <a:lnTo>
                  <a:pt x="384556" y="6146"/>
                </a:lnTo>
                <a:lnTo>
                  <a:pt x="356235" y="0"/>
                </a:lnTo>
                <a:lnTo>
                  <a:pt x="353695" y="0"/>
                </a:lnTo>
                <a:lnTo>
                  <a:pt x="353695" y="7620"/>
                </a:lnTo>
                <a:lnTo>
                  <a:pt x="364744" y="7620"/>
                </a:lnTo>
                <a:lnTo>
                  <a:pt x="372237" y="10033"/>
                </a:lnTo>
                <a:lnTo>
                  <a:pt x="385699" y="39751"/>
                </a:lnTo>
                <a:lnTo>
                  <a:pt x="385699" y="44323"/>
                </a:lnTo>
                <a:lnTo>
                  <a:pt x="385064" y="50038"/>
                </a:lnTo>
                <a:lnTo>
                  <a:pt x="383794" y="56896"/>
                </a:lnTo>
                <a:lnTo>
                  <a:pt x="382397" y="63627"/>
                </a:lnTo>
                <a:lnTo>
                  <a:pt x="381762" y="68453"/>
                </a:lnTo>
                <a:lnTo>
                  <a:pt x="381762" y="76962"/>
                </a:lnTo>
                <a:lnTo>
                  <a:pt x="383413" y="81661"/>
                </a:lnTo>
                <a:lnTo>
                  <a:pt x="390017" y="88773"/>
                </a:lnTo>
                <a:lnTo>
                  <a:pt x="393954" y="91440"/>
                </a:lnTo>
                <a:lnTo>
                  <a:pt x="398526" y="93218"/>
                </a:lnTo>
                <a:lnTo>
                  <a:pt x="398526" y="94996"/>
                </a:lnTo>
                <a:lnTo>
                  <a:pt x="381762" y="111125"/>
                </a:lnTo>
                <a:lnTo>
                  <a:pt x="381762" y="119634"/>
                </a:lnTo>
                <a:lnTo>
                  <a:pt x="382397" y="124460"/>
                </a:lnTo>
                <a:lnTo>
                  <a:pt x="383794" y="131318"/>
                </a:lnTo>
                <a:lnTo>
                  <a:pt x="385064" y="138049"/>
                </a:lnTo>
                <a:lnTo>
                  <a:pt x="385699" y="143764"/>
                </a:lnTo>
                <a:lnTo>
                  <a:pt x="385699" y="148463"/>
                </a:lnTo>
                <a:lnTo>
                  <a:pt x="364744" y="181229"/>
                </a:lnTo>
                <a:lnTo>
                  <a:pt x="353695" y="181229"/>
                </a:lnTo>
                <a:lnTo>
                  <a:pt x="353695" y="188849"/>
                </a:lnTo>
                <a:lnTo>
                  <a:pt x="356235" y="188849"/>
                </a:lnTo>
                <a:lnTo>
                  <a:pt x="367131" y="187998"/>
                </a:lnTo>
                <a:lnTo>
                  <a:pt x="399707" y="165150"/>
                </a:lnTo>
                <a:lnTo>
                  <a:pt x="402590" y="146685"/>
                </a:lnTo>
                <a:lnTo>
                  <a:pt x="402590" y="141097"/>
                </a:lnTo>
                <a:lnTo>
                  <a:pt x="401828" y="134874"/>
                </a:lnTo>
                <a:lnTo>
                  <a:pt x="400304" y="127889"/>
                </a:lnTo>
                <a:lnTo>
                  <a:pt x="398653" y="120904"/>
                </a:lnTo>
                <a:lnTo>
                  <a:pt x="397891" y="116205"/>
                </a:lnTo>
                <a:lnTo>
                  <a:pt x="397891" y="109347"/>
                </a:lnTo>
                <a:lnTo>
                  <a:pt x="399542" y="105664"/>
                </a:lnTo>
                <a:lnTo>
                  <a:pt x="402590" y="102743"/>
                </a:lnTo>
                <a:lnTo>
                  <a:pt x="405765" y="99822"/>
                </a:lnTo>
                <a:lnTo>
                  <a:pt x="410464" y="98298"/>
                </a:lnTo>
                <a:lnTo>
                  <a:pt x="416814" y="98171"/>
                </a:lnTo>
                <a:lnTo>
                  <a:pt x="416814" y="90043"/>
                </a:lnTo>
                <a:close/>
              </a:path>
              <a:path w="474345" h="189864">
                <a:moveTo>
                  <a:pt x="473837" y="127"/>
                </a:moveTo>
                <a:lnTo>
                  <a:pt x="429768" y="127"/>
                </a:lnTo>
                <a:lnTo>
                  <a:pt x="429768" y="7747"/>
                </a:lnTo>
                <a:lnTo>
                  <a:pt x="457454" y="7747"/>
                </a:lnTo>
                <a:lnTo>
                  <a:pt x="457454" y="181737"/>
                </a:lnTo>
                <a:lnTo>
                  <a:pt x="429768" y="181737"/>
                </a:lnTo>
                <a:lnTo>
                  <a:pt x="429768" y="189357"/>
                </a:lnTo>
                <a:lnTo>
                  <a:pt x="473837" y="189357"/>
                </a:lnTo>
                <a:lnTo>
                  <a:pt x="473837" y="181737"/>
                </a:lnTo>
                <a:lnTo>
                  <a:pt x="473837" y="7747"/>
                </a:lnTo>
                <a:lnTo>
                  <a:pt x="473837" y="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8552053" y="1425955"/>
            <a:ext cx="57213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315595" algn="l"/>
              </a:tabLst>
            </a:pPr>
            <a:r>
              <a:rPr dirty="0" sz="1600" spc="-5">
                <a:latin typeface="Cambria Math"/>
                <a:cs typeface="Cambria Math"/>
              </a:rPr>
              <a:t>𝑍	</a:t>
            </a:r>
            <a:r>
              <a:rPr dirty="0" sz="1600" spc="30">
                <a:latin typeface="Cambria Math"/>
                <a:cs typeface="Cambria Math"/>
              </a:rPr>
              <a:t>𝑢</a:t>
            </a:r>
            <a:r>
              <a:rPr dirty="0" baseline="-14492" sz="1725" spc="44">
                <a:latin typeface="Cambria Math"/>
                <a:cs typeface="Cambria Math"/>
              </a:rPr>
              <a:t>𝑘</a:t>
            </a:r>
            <a:endParaRPr baseline="-14492" sz="1725">
              <a:latin typeface="Cambria Math"/>
              <a:cs typeface="Cambria Math"/>
            </a:endParaRPr>
          </a:p>
        </p:txBody>
      </p:sp>
      <p:pic>
        <p:nvPicPr>
          <p:cNvPr id="27" name="object 2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089513" y="1003680"/>
            <a:ext cx="232917" cy="187706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0915650" y="939165"/>
            <a:ext cx="3524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𝑈</a:t>
            </a:r>
            <a:r>
              <a:rPr dirty="0" sz="1600" spc="2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0960100" y="1489455"/>
            <a:ext cx="475615" cy="189230"/>
          </a:xfrm>
          <a:custGeom>
            <a:avLst/>
            <a:gdLst/>
            <a:ahLst/>
            <a:cxnLst/>
            <a:rect l="l" t="t" r="r" b="b"/>
            <a:pathLst>
              <a:path w="475615" h="189230">
                <a:moveTo>
                  <a:pt x="44196" y="254"/>
                </a:moveTo>
                <a:lnTo>
                  <a:pt x="0" y="254"/>
                </a:lnTo>
                <a:lnTo>
                  <a:pt x="0" y="7874"/>
                </a:lnTo>
                <a:lnTo>
                  <a:pt x="0" y="180594"/>
                </a:lnTo>
                <a:lnTo>
                  <a:pt x="0" y="188214"/>
                </a:lnTo>
                <a:lnTo>
                  <a:pt x="44196" y="188214"/>
                </a:lnTo>
                <a:lnTo>
                  <a:pt x="44196" y="180594"/>
                </a:lnTo>
                <a:lnTo>
                  <a:pt x="16510" y="180594"/>
                </a:lnTo>
                <a:lnTo>
                  <a:pt x="16510" y="7874"/>
                </a:lnTo>
                <a:lnTo>
                  <a:pt x="44196" y="7874"/>
                </a:lnTo>
                <a:lnTo>
                  <a:pt x="44196" y="254"/>
                </a:lnTo>
                <a:close/>
              </a:path>
              <a:path w="475615" h="189230">
                <a:moveTo>
                  <a:pt x="121666" y="0"/>
                </a:moveTo>
                <a:lnTo>
                  <a:pt x="119126" y="0"/>
                </a:lnTo>
                <a:lnTo>
                  <a:pt x="108216" y="812"/>
                </a:lnTo>
                <a:lnTo>
                  <a:pt x="75641" y="23393"/>
                </a:lnTo>
                <a:lnTo>
                  <a:pt x="72771" y="41275"/>
                </a:lnTo>
                <a:lnTo>
                  <a:pt x="72771" y="46863"/>
                </a:lnTo>
                <a:lnTo>
                  <a:pt x="73533" y="53086"/>
                </a:lnTo>
                <a:lnTo>
                  <a:pt x="76581" y="67056"/>
                </a:lnTo>
                <a:lnTo>
                  <a:pt x="77470" y="71755"/>
                </a:lnTo>
                <a:lnTo>
                  <a:pt x="77470" y="78613"/>
                </a:lnTo>
                <a:lnTo>
                  <a:pt x="75819" y="82296"/>
                </a:lnTo>
                <a:lnTo>
                  <a:pt x="72771" y="85217"/>
                </a:lnTo>
                <a:lnTo>
                  <a:pt x="69596" y="88138"/>
                </a:lnTo>
                <a:lnTo>
                  <a:pt x="64897" y="89662"/>
                </a:lnTo>
                <a:lnTo>
                  <a:pt x="58547" y="89789"/>
                </a:lnTo>
                <a:lnTo>
                  <a:pt x="58547" y="97917"/>
                </a:lnTo>
                <a:lnTo>
                  <a:pt x="77470" y="109093"/>
                </a:lnTo>
                <a:lnTo>
                  <a:pt x="77470" y="116078"/>
                </a:lnTo>
                <a:lnTo>
                  <a:pt x="76581" y="120777"/>
                </a:lnTo>
                <a:lnTo>
                  <a:pt x="73533" y="134747"/>
                </a:lnTo>
                <a:lnTo>
                  <a:pt x="72771" y="140970"/>
                </a:lnTo>
                <a:lnTo>
                  <a:pt x="72771" y="146431"/>
                </a:lnTo>
                <a:lnTo>
                  <a:pt x="73482" y="156413"/>
                </a:lnTo>
                <a:lnTo>
                  <a:pt x="98767" y="185864"/>
                </a:lnTo>
                <a:lnTo>
                  <a:pt x="119126" y="188722"/>
                </a:lnTo>
                <a:lnTo>
                  <a:pt x="121666" y="188722"/>
                </a:lnTo>
                <a:lnTo>
                  <a:pt x="121666" y="181229"/>
                </a:lnTo>
                <a:lnTo>
                  <a:pt x="110617" y="181229"/>
                </a:lnTo>
                <a:lnTo>
                  <a:pt x="103124" y="178689"/>
                </a:lnTo>
                <a:lnTo>
                  <a:pt x="89535" y="148209"/>
                </a:lnTo>
                <a:lnTo>
                  <a:pt x="89535" y="143637"/>
                </a:lnTo>
                <a:lnTo>
                  <a:pt x="90297" y="137922"/>
                </a:lnTo>
                <a:lnTo>
                  <a:pt x="92837" y="124333"/>
                </a:lnTo>
                <a:lnTo>
                  <a:pt x="93599" y="119507"/>
                </a:lnTo>
                <a:lnTo>
                  <a:pt x="93599" y="110998"/>
                </a:lnTo>
                <a:lnTo>
                  <a:pt x="91948" y="106299"/>
                </a:lnTo>
                <a:lnTo>
                  <a:pt x="85344" y="99187"/>
                </a:lnTo>
                <a:lnTo>
                  <a:pt x="81407" y="96520"/>
                </a:lnTo>
                <a:lnTo>
                  <a:pt x="76835" y="94742"/>
                </a:lnTo>
                <a:lnTo>
                  <a:pt x="76835" y="92964"/>
                </a:lnTo>
                <a:lnTo>
                  <a:pt x="81407" y="91313"/>
                </a:lnTo>
                <a:lnTo>
                  <a:pt x="85344" y="88646"/>
                </a:lnTo>
                <a:lnTo>
                  <a:pt x="88646" y="84963"/>
                </a:lnTo>
                <a:lnTo>
                  <a:pt x="91948" y="81407"/>
                </a:lnTo>
                <a:lnTo>
                  <a:pt x="93599" y="76835"/>
                </a:lnTo>
                <a:lnTo>
                  <a:pt x="93599" y="68326"/>
                </a:lnTo>
                <a:lnTo>
                  <a:pt x="92837" y="63500"/>
                </a:lnTo>
                <a:lnTo>
                  <a:pt x="90297" y="49911"/>
                </a:lnTo>
                <a:lnTo>
                  <a:pt x="89535" y="44196"/>
                </a:lnTo>
                <a:lnTo>
                  <a:pt x="89535" y="39497"/>
                </a:lnTo>
                <a:lnTo>
                  <a:pt x="90043" y="31546"/>
                </a:lnTo>
                <a:lnTo>
                  <a:pt x="110617" y="7493"/>
                </a:lnTo>
                <a:lnTo>
                  <a:pt x="121666" y="7493"/>
                </a:lnTo>
                <a:lnTo>
                  <a:pt x="121666" y="0"/>
                </a:lnTo>
                <a:close/>
              </a:path>
              <a:path w="475615" h="189230">
                <a:moveTo>
                  <a:pt x="416941" y="89916"/>
                </a:moveTo>
                <a:lnTo>
                  <a:pt x="410591" y="89662"/>
                </a:lnTo>
                <a:lnTo>
                  <a:pt x="405765" y="88138"/>
                </a:lnTo>
                <a:lnTo>
                  <a:pt x="399542" y="82423"/>
                </a:lnTo>
                <a:lnTo>
                  <a:pt x="398018" y="78740"/>
                </a:lnTo>
                <a:lnTo>
                  <a:pt x="398018" y="71755"/>
                </a:lnTo>
                <a:lnTo>
                  <a:pt x="398780" y="67183"/>
                </a:lnTo>
                <a:lnTo>
                  <a:pt x="400304" y="60071"/>
                </a:lnTo>
                <a:lnTo>
                  <a:pt x="401828" y="53086"/>
                </a:lnTo>
                <a:lnTo>
                  <a:pt x="402590" y="46863"/>
                </a:lnTo>
                <a:lnTo>
                  <a:pt x="402590" y="41402"/>
                </a:lnTo>
                <a:lnTo>
                  <a:pt x="401866" y="31762"/>
                </a:lnTo>
                <a:lnTo>
                  <a:pt x="376656" y="2844"/>
                </a:lnTo>
                <a:lnTo>
                  <a:pt x="356362" y="0"/>
                </a:lnTo>
                <a:lnTo>
                  <a:pt x="353695" y="0"/>
                </a:lnTo>
                <a:lnTo>
                  <a:pt x="353695" y="7493"/>
                </a:lnTo>
                <a:lnTo>
                  <a:pt x="364744" y="7493"/>
                </a:lnTo>
                <a:lnTo>
                  <a:pt x="372237" y="9906"/>
                </a:lnTo>
                <a:lnTo>
                  <a:pt x="385826" y="39624"/>
                </a:lnTo>
                <a:lnTo>
                  <a:pt x="385826" y="44323"/>
                </a:lnTo>
                <a:lnTo>
                  <a:pt x="385191" y="49911"/>
                </a:lnTo>
                <a:lnTo>
                  <a:pt x="383794" y="56769"/>
                </a:lnTo>
                <a:lnTo>
                  <a:pt x="382524" y="63500"/>
                </a:lnTo>
                <a:lnTo>
                  <a:pt x="381889" y="68453"/>
                </a:lnTo>
                <a:lnTo>
                  <a:pt x="381889" y="76962"/>
                </a:lnTo>
                <a:lnTo>
                  <a:pt x="383540" y="81534"/>
                </a:lnTo>
                <a:lnTo>
                  <a:pt x="386842" y="85090"/>
                </a:lnTo>
                <a:lnTo>
                  <a:pt x="390144" y="88773"/>
                </a:lnTo>
                <a:lnTo>
                  <a:pt x="394081" y="91313"/>
                </a:lnTo>
                <a:lnTo>
                  <a:pt x="398526" y="93091"/>
                </a:lnTo>
                <a:lnTo>
                  <a:pt x="398526" y="94869"/>
                </a:lnTo>
                <a:lnTo>
                  <a:pt x="394081" y="96647"/>
                </a:lnTo>
                <a:lnTo>
                  <a:pt x="390144" y="99187"/>
                </a:lnTo>
                <a:lnTo>
                  <a:pt x="386842" y="102870"/>
                </a:lnTo>
                <a:lnTo>
                  <a:pt x="383540" y="106426"/>
                </a:lnTo>
                <a:lnTo>
                  <a:pt x="381889" y="110998"/>
                </a:lnTo>
                <a:lnTo>
                  <a:pt x="381889" y="119507"/>
                </a:lnTo>
                <a:lnTo>
                  <a:pt x="382524" y="124333"/>
                </a:lnTo>
                <a:lnTo>
                  <a:pt x="383794" y="131191"/>
                </a:lnTo>
                <a:lnTo>
                  <a:pt x="385191" y="138049"/>
                </a:lnTo>
                <a:lnTo>
                  <a:pt x="385826" y="143637"/>
                </a:lnTo>
                <a:lnTo>
                  <a:pt x="385826" y="148336"/>
                </a:lnTo>
                <a:lnTo>
                  <a:pt x="385318" y="156629"/>
                </a:lnTo>
                <a:lnTo>
                  <a:pt x="364744" y="181229"/>
                </a:lnTo>
                <a:lnTo>
                  <a:pt x="353695" y="181229"/>
                </a:lnTo>
                <a:lnTo>
                  <a:pt x="353695" y="188722"/>
                </a:lnTo>
                <a:lnTo>
                  <a:pt x="356362" y="188722"/>
                </a:lnTo>
                <a:lnTo>
                  <a:pt x="367245" y="187921"/>
                </a:lnTo>
                <a:lnTo>
                  <a:pt x="399732" y="165023"/>
                </a:lnTo>
                <a:lnTo>
                  <a:pt x="402590" y="146558"/>
                </a:lnTo>
                <a:lnTo>
                  <a:pt x="402590" y="141097"/>
                </a:lnTo>
                <a:lnTo>
                  <a:pt x="401828" y="134874"/>
                </a:lnTo>
                <a:lnTo>
                  <a:pt x="400304" y="127889"/>
                </a:lnTo>
                <a:lnTo>
                  <a:pt x="398780" y="120777"/>
                </a:lnTo>
                <a:lnTo>
                  <a:pt x="398018" y="116205"/>
                </a:lnTo>
                <a:lnTo>
                  <a:pt x="398018" y="109220"/>
                </a:lnTo>
                <a:lnTo>
                  <a:pt x="399542" y="105537"/>
                </a:lnTo>
                <a:lnTo>
                  <a:pt x="405765" y="99822"/>
                </a:lnTo>
                <a:lnTo>
                  <a:pt x="410591" y="98171"/>
                </a:lnTo>
                <a:lnTo>
                  <a:pt x="416941" y="98044"/>
                </a:lnTo>
                <a:lnTo>
                  <a:pt x="416941" y="89916"/>
                </a:lnTo>
                <a:close/>
              </a:path>
              <a:path w="475615" h="189230">
                <a:moveTo>
                  <a:pt x="475488" y="254"/>
                </a:moveTo>
                <a:lnTo>
                  <a:pt x="431292" y="254"/>
                </a:lnTo>
                <a:lnTo>
                  <a:pt x="431292" y="7874"/>
                </a:lnTo>
                <a:lnTo>
                  <a:pt x="458978" y="7874"/>
                </a:lnTo>
                <a:lnTo>
                  <a:pt x="458978" y="180594"/>
                </a:lnTo>
                <a:lnTo>
                  <a:pt x="431292" y="180594"/>
                </a:lnTo>
                <a:lnTo>
                  <a:pt x="431292" y="188214"/>
                </a:lnTo>
                <a:lnTo>
                  <a:pt x="475488" y="188214"/>
                </a:lnTo>
                <a:lnTo>
                  <a:pt x="475488" y="180594"/>
                </a:lnTo>
                <a:lnTo>
                  <a:pt x="475488" y="7874"/>
                </a:lnTo>
                <a:lnTo>
                  <a:pt x="475488" y="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0775950" y="1426540"/>
            <a:ext cx="5702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313690" algn="l"/>
              </a:tabLst>
            </a:pPr>
            <a:r>
              <a:rPr dirty="0" sz="1600" spc="-5">
                <a:latin typeface="Cambria Math"/>
                <a:cs typeface="Cambria Math"/>
              </a:rPr>
              <a:t>𝑍	</a:t>
            </a:r>
            <a:r>
              <a:rPr dirty="0" sz="1600" spc="25">
                <a:latin typeface="Cambria Math"/>
                <a:cs typeface="Cambria Math"/>
              </a:rPr>
              <a:t>𝑢</a:t>
            </a:r>
            <a:r>
              <a:rPr dirty="0" baseline="-14492" sz="1725" spc="37">
                <a:latin typeface="Cambria Math"/>
                <a:cs typeface="Cambria Math"/>
              </a:rPr>
              <a:t>𝑘</a:t>
            </a:r>
            <a:endParaRPr baseline="-14492" sz="1725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624707" y="3834510"/>
            <a:ext cx="1139190" cy="237490"/>
          </a:xfrm>
          <a:custGeom>
            <a:avLst/>
            <a:gdLst/>
            <a:ahLst/>
            <a:cxnLst/>
            <a:rect l="l" t="t" r="r" b="b"/>
            <a:pathLst>
              <a:path w="1139189" h="237489">
                <a:moveTo>
                  <a:pt x="79248" y="0"/>
                </a:moveTo>
                <a:lnTo>
                  <a:pt x="76073" y="0"/>
                </a:lnTo>
                <a:lnTo>
                  <a:pt x="62344" y="977"/>
                </a:lnTo>
                <a:lnTo>
                  <a:pt x="26047" y="20548"/>
                </a:lnTo>
                <a:lnTo>
                  <a:pt x="17907" y="51943"/>
                </a:lnTo>
                <a:lnTo>
                  <a:pt x="17907" y="58801"/>
                </a:lnTo>
                <a:lnTo>
                  <a:pt x="18796" y="66548"/>
                </a:lnTo>
                <a:lnTo>
                  <a:pt x="20828" y="75311"/>
                </a:lnTo>
                <a:lnTo>
                  <a:pt x="22733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3" y="125095"/>
                </a:lnTo>
                <a:lnTo>
                  <a:pt x="17780" y="128778"/>
                </a:lnTo>
                <a:lnTo>
                  <a:pt x="21717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3" y="151638"/>
                </a:lnTo>
                <a:lnTo>
                  <a:pt x="20828" y="160401"/>
                </a:lnTo>
                <a:lnTo>
                  <a:pt x="18796" y="169164"/>
                </a:lnTo>
                <a:lnTo>
                  <a:pt x="17907" y="177038"/>
                </a:lnTo>
                <a:lnTo>
                  <a:pt x="17907" y="183896"/>
                </a:lnTo>
                <a:lnTo>
                  <a:pt x="18808" y="196456"/>
                </a:lnTo>
                <a:lnTo>
                  <a:pt x="40525" y="229222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59" y="226885"/>
                </a:lnTo>
                <a:lnTo>
                  <a:pt x="39624" y="196557"/>
                </a:lnTo>
                <a:lnTo>
                  <a:pt x="38989" y="186055"/>
                </a:lnTo>
                <a:lnTo>
                  <a:pt x="38989" y="180340"/>
                </a:lnTo>
                <a:lnTo>
                  <a:pt x="39751" y="173101"/>
                </a:lnTo>
                <a:lnTo>
                  <a:pt x="41529" y="164592"/>
                </a:lnTo>
                <a:lnTo>
                  <a:pt x="43180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10" y="133477"/>
                </a:lnTo>
                <a:lnTo>
                  <a:pt x="37719" y="129032"/>
                </a:lnTo>
                <a:lnTo>
                  <a:pt x="33655" y="124460"/>
                </a:lnTo>
                <a:lnTo>
                  <a:pt x="28702" y="121158"/>
                </a:lnTo>
                <a:lnTo>
                  <a:pt x="22987" y="118999"/>
                </a:lnTo>
                <a:lnTo>
                  <a:pt x="22987" y="116713"/>
                </a:lnTo>
                <a:lnTo>
                  <a:pt x="28702" y="114554"/>
                </a:lnTo>
                <a:lnTo>
                  <a:pt x="33655" y="111252"/>
                </a:lnTo>
                <a:lnTo>
                  <a:pt x="41910" y="102235"/>
                </a:lnTo>
                <a:lnTo>
                  <a:pt x="43942" y="96520"/>
                </a:lnTo>
                <a:lnTo>
                  <a:pt x="43942" y="85725"/>
                </a:lnTo>
                <a:lnTo>
                  <a:pt x="43180" y="79629"/>
                </a:lnTo>
                <a:lnTo>
                  <a:pt x="41529" y="71120"/>
                </a:lnTo>
                <a:lnTo>
                  <a:pt x="39751" y="62611"/>
                </a:lnTo>
                <a:lnTo>
                  <a:pt x="38989" y="55499"/>
                </a:lnTo>
                <a:lnTo>
                  <a:pt x="38989" y="49657"/>
                </a:lnTo>
                <a:lnTo>
                  <a:pt x="39624" y="39662"/>
                </a:lnTo>
                <a:lnTo>
                  <a:pt x="68859" y="9994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  <a:path w="1139189" h="237489">
                <a:moveTo>
                  <a:pt x="437642" y="112903"/>
                </a:moveTo>
                <a:lnTo>
                  <a:pt x="429641" y="112649"/>
                </a:lnTo>
                <a:lnTo>
                  <a:pt x="423672" y="110744"/>
                </a:lnTo>
                <a:lnTo>
                  <a:pt x="419735" y="107061"/>
                </a:lnTo>
                <a:lnTo>
                  <a:pt x="415798" y="103505"/>
                </a:lnTo>
                <a:lnTo>
                  <a:pt x="413893" y="98806"/>
                </a:lnTo>
                <a:lnTo>
                  <a:pt x="413893" y="90170"/>
                </a:lnTo>
                <a:lnTo>
                  <a:pt x="414909" y="84328"/>
                </a:lnTo>
                <a:lnTo>
                  <a:pt x="416814" y="75438"/>
                </a:lnTo>
                <a:lnTo>
                  <a:pt x="418719" y="66675"/>
                </a:lnTo>
                <a:lnTo>
                  <a:pt x="419735" y="58928"/>
                </a:lnTo>
                <a:lnTo>
                  <a:pt x="419735" y="52070"/>
                </a:lnTo>
                <a:lnTo>
                  <a:pt x="418820" y="39928"/>
                </a:lnTo>
                <a:lnTo>
                  <a:pt x="397090" y="7645"/>
                </a:lnTo>
                <a:lnTo>
                  <a:pt x="361569" y="0"/>
                </a:lnTo>
                <a:lnTo>
                  <a:pt x="358267" y="0"/>
                </a:lnTo>
                <a:lnTo>
                  <a:pt x="358267" y="9398"/>
                </a:lnTo>
                <a:lnTo>
                  <a:pt x="360172" y="9398"/>
                </a:lnTo>
                <a:lnTo>
                  <a:pt x="368719" y="9994"/>
                </a:lnTo>
                <a:lnTo>
                  <a:pt x="397891" y="39712"/>
                </a:lnTo>
                <a:lnTo>
                  <a:pt x="398526" y="49784"/>
                </a:lnTo>
                <a:lnTo>
                  <a:pt x="398526" y="55626"/>
                </a:lnTo>
                <a:lnTo>
                  <a:pt x="397764" y="62738"/>
                </a:lnTo>
                <a:lnTo>
                  <a:pt x="394462" y="79756"/>
                </a:lnTo>
                <a:lnTo>
                  <a:pt x="393573" y="85852"/>
                </a:lnTo>
                <a:lnTo>
                  <a:pt x="393573" y="96520"/>
                </a:lnTo>
                <a:lnTo>
                  <a:pt x="395732" y="102362"/>
                </a:lnTo>
                <a:lnTo>
                  <a:pt x="399910" y="107061"/>
                </a:lnTo>
                <a:lnTo>
                  <a:pt x="403987" y="111379"/>
                </a:lnTo>
                <a:lnTo>
                  <a:pt x="408940" y="114681"/>
                </a:lnTo>
                <a:lnTo>
                  <a:pt x="414655" y="116840"/>
                </a:lnTo>
                <a:lnTo>
                  <a:pt x="414655" y="119126"/>
                </a:lnTo>
                <a:lnTo>
                  <a:pt x="408940" y="121285"/>
                </a:lnTo>
                <a:lnTo>
                  <a:pt x="403987" y="124587"/>
                </a:lnTo>
                <a:lnTo>
                  <a:pt x="395732" y="133604"/>
                </a:lnTo>
                <a:lnTo>
                  <a:pt x="393573" y="139446"/>
                </a:lnTo>
                <a:lnTo>
                  <a:pt x="393573" y="150114"/>
                </a:lnTo>
                <a:lnTo>
                  <a:pt x="394462" y="156210"/>
                </a:lnTo>
                <a:lnTo>
                  <a:pt x="397764" y="173228"/>
                </a:lnTo>
                <a:lnTo>
                  <a:pt x="398526" y="180467"/>
                </a:lnTo>
                <a:lnTo>
                  <a:pt x="398526" y="186182"/>
                </a:lnTo>
                <a:lnTo>
                  <a:pt x="397891" y="196621"/>
                </a:lnTo>
                <a:lnTo>
                  <a:pt x="368719" y="226885"/>
                </a:lnTo>
                <a:lnTo>
                  <a:pt x="360172" y="227457"/>
                </a:lnTo>
                <a:lnTo>
                  <a:pt x="358267" y="227457"/>
                </a:lnTo>
                <a:lnTo>
                  <a:pt x="358267" y="236982"/>
                </a:lnTo>
                <a:lnTo>
                  <a:pt x="361569" y="236982"/>
                </a:lnTo>
                <a:lnTo>
                  <a:pt x="375234" y="235940"/>
                </a:lnTo>
                <a:lnTo>
                  <a:pt x="411581" y="216268"/>
                </a:lnTo>
                <a:lnTo>
                  <a:pt x="419735" y="184023"/>
                </a:lnTo>
                <a:lnTo>
                  <a:pt x="419735" y="177165"/>
                </a:lnTo>
                <a:lnTo>
                  <a:pt x="418719" y="169291"/>
                </a:lnTo>
                <a:lnTo>
                  <a:pt x="414909" y="151765"/>
                </a:lnTo>
                <a:lnTo>
                  <a:pt x="413893" y="145796"/>
                </a:lnTo>
                <a:lnTo>
                  <a:pt x="413893" y="137160"/>
                </a:lnTo>
                <a:lnTo>
                  <a:pt x="415798" y="132461"/>
                </a:lnTo>
                <a:lnTo>
                  <a:pt x="419735" y="128905"/>
                </a:lnTo>
                <a:lnTo>
                  <a:pt x="423672" y="125222"/>
                </a:lnTo>
                <a:lnTo>
                  <a:pt x="429641" y="123317"/>
                </a:lnTo>
                <a:lnTo>
                  <a:pt x="437642" y="123063"/>
                </a:lnTo>
                <a:lnTo>
                  <a:pt x="437642" y="112903"/>
                </a:lnTo>
                <a:close/>
              </a:path>
              <a:path w="1139189" h="237489">
                <a:moveTo>
                  <a:pt x="768096" y="0"/>
                </a:moveTo>
                <a:lnTo>
                  <a:pt x="764921" y="0"/>
                </a:lnTo>
                <a:lnTo>
                  <a:pt x="751192" y="977"/>
                </a:lnTo>
                <a:lnTo>
                  <a:pt x="714895" y="20548"/>
                </a:lnTo>
                <a:lnTo>
                  <a:pt x="706755" y="51943"/>
                </a:lnTo>
                <a:lnTo>
                  <a:pt x="706755" y="58801"/>
                </a:lnTo>
                <a:lnTo>
                  <a:pt x="707644" y="66548"/>
                </a:lnTo>
                <a:lnTo>
                  <a:pt x="709676" y="75311"/>
                </a:lnTo>
                <a:lnTo>
                  <a:pt x="711581" y="84201"/>
                </a:lnTo>
                <a:lnTo>
                  <a:pt x="712597" y="90043"/>
                </a:lnTo>
                <a:lnTo>
                  <a:pt x="712597" y="98679"/>
                </a:lnTo>
                <a:lnTo>
                  <a:pt x="688848" y="112776"/>
                </a:lnTo>
                <a:lnTo>
                  <a:pt x="688848" y="122936"/>
                </a:lnTo>
                <a:lnTo>
                  <a:pt x="696722" y="123190"/>
                </a:lnTo>
                <a:lnTo>
                  <a:pt x="702691" y="125095"/>
                </a:lnTo>
                <a:lnTo>
                  <a:pt x="706628" y="128778"/>
                </a:lnTo>
                <a:lnTo>
                  <a:pt x="710565" y="132334"/>
                </a:lnTo>
                <a:lnTo>
                  <a:pt x="712597" y="137033"/>
                </a:lnTo>
                <a:lnTo>
                  <a:pt x="712597" y="145669"/>
                </a:lnTo>
                <a:lnTo>
                  <a:pt x="711581" y="151638"/>
                </a:lnTo>
                <a:lnTo>
                  <a:pt x="709676" y="160401"/>
                </a:lnTo>
                <a:lnTo>
                  <a:pt x="707644" y="169164"/>
                </a:lnTo>
                <a:lnTo>
                  <a:pt x="706755" y="177038"/>
                </a:lnTo>
                <a:lnTo>
                  <a:pt x="706755" y="183896"/>
                </a:lnTo>
                <a:lnTo>
                  <a:pt x="707656" y="196456"/>
                </a:lnTo>
                <a:lnTo>
                  <a:pt x="729373" y="229222"/>
                </a:lnTo>
                <a:lnTo>
                  <a:pt x="764921" y="236982"/>
                </a:lnTo>
                <a:lnTo>
                  <a:pt x="768096" y="236982"/>
                </a:lnTo>
                <a:lnTo>
                  <a:pt x="768096" y="227457"/>
                </a:lnTo>
                <a:lnTo>
                  <a:pt x="766191" y="227457"/>
                </a:lnTo>
                <a:lnTo>
                  <a:pt x="757707" y="226885"/>
                </a:lnTo>
                <a:lnTo>
                  <a:pt x="728472" y="196557"/>
                </a:lnTo>
                <a:lnTo>
                  <a:pt x="727837" y="186055"/>
                </a:lnTo>
                <a:lnTo>
                  <a:pt x="727837" y="180340"/>
                </a:lnTo>
                <a:lnTo>
                  <a:pt x="728599" y="173101"/>
                </a:lnTo>
                <a:lnTo>
                  <a:pt x="730377" y="164592"/>
                </a:lnTo>
                <a:lnTo>
                  <a:pt x="732028" y="156083"/>
                </a:lnTo>
                <a:lnTo>
                  <a:pt x="732790" y="149987"/>
                </a:lnTo>
                <a:lnTo>
                  <a:pt x="732790" y="139319"/>
                </a:lnTo>
                <a:lnTo>
                  <a:pt x="730758" y="133477"/>
                </a:lnTo>
                <a:lnTo>
                  <a:pt x="726567" y="129032"/>
                </a:lnTo>
                <a:lnTo>
                  <a:pt x="722503" y="124460"/>
                </a:lnTo>
                <a:lnTo>
                  <a:pt x="717550" y="121158"/>
                </a:lnTo>
                <a:lnTo>
                  <a:pt x="711835" y="118999"/>
                </a:lnTo>
                <a:lnTo>
                  <a:pt x="711835" y="116713"/>
                </a:lnTo>
                <a:lnTo>
                  <a:pt x="717550" y="114554"/>
                </a:lnTo>
                <a:lnTo>
                  <a:pt x="722503" y="111252"/>
                </a:lnTo>
                <a:lnTo>
                  <a:pt x="730758" y="102235"/>
                </a:lnTo>
                <a:lnTo>
                  <a:pt x="732790" y="96520"/>
                </a:lnTo>
                <a:lnTo>
                  <a:pt x="732790" y="85725"/>
                </a:lnTo>
                <a:lnTo>
                  <a:pt x="732028" y="79629"/>
                </a:lnTo>
                <a:lnTo>
                  <a:pt x="730377" y="71120"/>
                </a:lnTo>
                <a:lnTo>
                  <a:pt x="728599" y="62611"/>
                </a:lnTo>
                <a:lnTo>
                  <a:pt x="727837" y="55499"/>
                </a:lnTo>
                <a:lnTo>
                  <a:pt x="727837" y="49657"/>
                </a:lnTo>
                <a:lnTo>
                  <a:pt x="728472" y="39662"/>
                </a:lnTo>
                <a:lnTo>
                  <a:pt x="757707" y="9994"/>
                </a:lnTo>
                <a:lnTo>
                  <a:pt x="766191" y="9398"/>
                </a:lnTo>
                <a:lnTo>
                  <a:pt x="768096" y="9398"/>
                </a:lnTo>
                <a:lnTo>
                  <a:pt x="768096" y="0"/>
                </a:lnTo>
                <a:close/>
              </a:path>
              <a:path w="1139189" h="237489">
                <a:moveTo>
                  <a:pt x="1138682" y="112903"/>
                </a:moveTo>
                <a:lnTo>
                  <a:pt x="1130681" y="112649"/>
                </a:lnTo>
                <a:lnTo>
                  <a:pt x="1124712" y="110744"/>
                </a:lnTo>
                <a:lnTo>
                  <a:pt x="1120775" y="107061"/>
                </a:lnTo>
                <a:lnTo>
                  <a:pt x="1116838" y="103505"/>
                </a:lnTo>
                <a:lnTo>
                  <a:pt x="1114933" y="98806"/>
                </a:lnTo>
                <a:lnTo>
                  <a:pt x="1114933" y="90170"/>
                </a:lnTo>
                <a:lnTo>
                  <a:pt x="1115949" y="84328"/>
                </a:lnTo>
                <a:lnTo>
                  <a:pt x="1117854" y="75438"/>
                </a:lnTo>
                <a:lnTo>
                  <a:pt x="1119759" y="66675"/>
                </a:lnTo>
                <a:lnTo>
                  <a:pt x="1120775" y="58928"/>
                </a:lnTo>
                <a:lnTo>
                  <a:pt x="1120775" y="52070"/>
                </a:lnTo>
                <a:lnTo>
                  <a:pt x="1119860" y="39928"/>
                </a:lnTo>
                <a:lnTo>
                  <a:pt x="1098130" y="7645"/>
                </a:lnTo>
                <a:lnTo>
                  <a:pt x="1062609" y="0"/>
                </a:lnTo>
                <a:lnTo>
                  <a:pt x="1059307" y="0"/>
                </a:lnTo>
                <a:lnTo>
                  <a:pt x="1059307" y="9398"/>
                </a:lnTo>
                <a:lnTo>
                  <a:pt x="1061212" y="9398"/>
                </a:lnTo>
                <a:lnTo>
                  <a:pt x="1069759" y="9994"/>
                </a:lnTo>
                <a:lnTo>
                  <a:pt x="1098931" y="39712"/>
                </a:lnTo>
                <a:lnTo>
                  <a:pt x="1099566" y="49784"/>
                </a:lnTo>
                <a:lnTo>
                  <a:pt x="1099566" y="55626"/>
                </a:lnTo>
                <a:lnTo>
                  <a:pt x="1098804" y="62738"/>
                </a:lnTo>
                <a:lnTo>
                  <a:pt x="1095502" y="79756"/>
                </a:lnTo>
                <a:lnTo>
                  <a:pt x="1094613" y="85852"/>
                </a:lnTo>
                <a:lnTo>
                  <a:pt x="1094613" y="96520"/>
                </a:lnTo>
                <a:lnTo>
                  <a:pt x="1096772" y="102362"/>
                </a:lnTo>
                <a:lnTo>
                  <a:pt x="1100950" y="107061"/>
                </a:lnTo>
                <a:lnTo>
                  <a:pt x="1105027" y="111379"/>
                </a:lnTo>
                <a:lnTo>
                  <a:pt x="1109980" y="114681"/>
                </a:lnTo>
                <a:lnTo>
                  <a:pt x="1115695" y="116840"/>
                </a:lnTo>
                <a:lnTo>
                  <a:pt x="1115695" y="119126"/>
                </a:lnTo>
                <a:lnTo>
                  <a:pt x="1109980" y="121285"/>
                </a:lnTo>
                <a:lnTo>
                  <a:pt x="1105027" y="124587"/>
                </a:lnTo>
                <a:lnTo>
                  <a:pt x="1096772" y="133604"/>
                </a:lnTo>
                <a:lnTo>
                  <a:pt x="1094613" y="139446"/>
                </a:lnTo>
                <a:lnTo>
                  <a:pt x="1094613" y="150114"/>
                </a:lnTo>
                <a:lnTo>
                  <a:pt x="1095502" y="156210"/>
                </a:lnTo>
                <a:lnTo>
                  <a:pt x="1098804" y="173228"/>
                </a:lnTo>
                <a:lnTo>
                  <a:pt x="1099566" y="180467"/>
                </a:lnTo>
                <a:lnTo>
                  <a:pt x="1099566" y="186182"/>
                </a:lnTo>
                <a:lnTo>
                  <a:pt x="1098931" y="196621"/>
                </a:lnTo>
                <a:lnTo>
                  <a:pt x="1069759" y="226885"/>
                </a:lnTo>
                <a:lnTo>
                  <a:pt x="1061212" y="227457"/>
                </a:lnTo>
                <a:lnTo>
                  <a:pt x="1059307" y="227457"/>
                </a:lnTo>
                <a:lnTo>
                  <a:pt x="1059307" y="236982"/>
                </a:lnTo>
                <a:lnTo>
                  <a:pt x="1062609" y="236982"/>
                </a:lnTo>
                <a:lnTo>
                  <a:pt x="1076274" y="235940"/>
                </a:lnTo>
                <a:lnTo>
                  <a:pt x="1112621" y="216268"/>
                </a:lnTo>
                <a:lnTo>
                  <a:pt x="1120775" y="184023"/>
                </a:lnTo>
                <a:lnTo>
                  <a:pt x="1120775" y="177165"/>
                </a:lnTo>
                <a:lnTo>
                  <a:pt x="1119759" y="169291"/>
                </a:lnTo>
                <a:lnTo>
                  <a:pt x="1115949" y="151765"/>
                </a:lnTo>
                <a:lnTo>
                  <a:pt x="1114933" y="145796"/>
                </a:lnTo>
                <a:lnTo>
                  <a:pt x="1114933" y="137160"/>
                </a:lnTo>
                <a:lnTo>
                  <a:pt x="1116838" y="132461"/>
                </a:lnTo>
                <a:lnTo>
                  <a:pt x="1120775" y="128905"/>
                </a:lnTo>
                <a:lnTo>
                  <a:pt x="1124712" y="125222"/>
                </a:lnTo>
                <a:lnTo>
                  <a:pt x="1130681" y="123317"/>
                </a:lnTo>
                <a:lnTo>
                  <a:pt x="1138682" y="123063"/>
                </a:lnTo>
                <a:lnTo>
                  <a:pt x="1138682" y="1129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237134" y="2809494"/>
            <a:ext cx="11206480" cy="12807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6200">
              <a:lnSpc>
                <a:spcPts val="228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Sea</a:t>
            </a:r>
            <a:r>
              <a:rPr dirty="0" sz="2000">
                <a:latin typeface="Calibri"/>
                <a:cs typeface="Calibri"/>
              </a:rPr>
              <a:t> una ecuación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diferencias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un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lineal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variable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dependiente</a:t>
            </a:r>
            <a:r>
              <a:rPr dirty="0" sz="2000" spc="6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𝑢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-5">
                <a:latin typeface="Calibri"/>
                <a:cs typeface="Calibri"/>
              </a:rPr>
              <a:t> independiente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𝑦</a:t>
            </a:r>
            <a:r>
              <a:rPr dirty="0" sz="2000" spc="20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algn="ctr" marL="403860">
              <a:lnSpc>
                <a:spcPts val="2280"/>
              </a:lnSpc>
            </a:pPr>
            <a:r>
              <a:rPr dirty="0" sz="2000" spc="5">
                <a:latin typeface="Cambria Math"/>
                <a:cs typeface="Cambria Math"/>
              </a:rPr>
              <a:t>𝑦</a:t>
            </a:r>
            <a:r>
              <a:rPr dirty="0" baseline="-15325" sz="2175" spc="7">
                <a:latin typeface="Cambria Math"/>
                <a:cs typeface="Cambria Math"/>
              </a:rPr>
              <a:t>𝑘</a:t>
            </a:r>
            <a:r>
              <a:rPr dirty="0" baseline="-15325" sz="2175" spc="38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𝑎</a:t>
            </a:r>
            <a:r>
              <a:rPr dirty="0" baseline="-15325" sz="2175" spc="37">
                <a:latin typeface="Cambria Math"/>
                <a:cs typeface="Cambria Math"/>
              </a:rPr>
              <a:t>1</a:t>
            </a:r>
            <a:r>
              <a:rPr dirty="0" sz="2000" spc="25">
                <a:latin typeface="Cambria Math"/>
                <a:cs typeface="Cambria Math"/>
              </a:rPr>
              <a:t>𝑦</a:t>
            </a:r>
            <a:r>
              <a:rPr dirty="0" baseline="-15325" sz="2175" spc="37">
                <a:latin typeface="Cambria Math"/>
                <a:cs typeface="Cambria Math"/>
              </a:rPr>
              <a:t>𝑘−1</a:t>
            </a:r>
            <a:r>
              <a:rPr dirty="0" baseline="-15325" sz="2175" spc="32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𝑎</a:t>
            </a:r>
            <a:r>
              <a:rPr dirty="0" baseline="-15325" sz="2175" spc="44">
                <a:latin typeface="Cambria Math"/>
                <a:cs typeface="Cambria Math"/>
              </a:rPr>
              <a:t>2</a:t>
            </a:r>
            <a:r>
              <a:rPr dirty="0" sz="2000" spc="30">
                <a:latin typeface="Cambria Math"/>
                <a:cs typeface="Cambria Math"/>
              </a:rPr>
              <a:t>𝑦</a:t>
            </a:r>
            <a:r>
              <a:rPr dirty="0" baseline="-15325" sz="2175" spc="44">
                <a:latin typeface="Cambria Math"/>
                <a:cs typeface="Cambria Math"/>
              </a:rPr>
              <a:t>𝑘−2</a:t>
            </a:r>
            <a:r>
              <a:rPr dirty="0" baseline="-15325" sz="2175" spc="32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60">
                <a:latin typeface="Cambria Math"/>
                <a:cs typeface="Cambria Math"/>
              </a:rPr>
              <a:t>𝑎</a:t>
            </a:r>
            <a:r>
              <a:rPr dirty="0" baseline="-15325" sz="2175" spc="89">
                <a:latin typeface="Cambria Math"/>
                <a:cs typeface="Cambria Math"/>
              </a:rPr>
              <a:t>𝑛</a:t>
            </a:r>
            <a:r>
              <a:rPr dirty="0" sz="2000" spc="60">
                <a:latin typeface="Cambria Math"/>
                <a:cs typeface="Cambria Math"/>
              </a:rPr>
              <a:t>𝑦</a:t>
            </a:r>
            <a:r>
              <a:rPr dirty="0" baseline="-15325" sz="2175" spc="89">
                <a:latin typeface="Cambria Math"/>
                <a:cs typeface="Cambria Math"/>
              </a:rPr>
              <a:t>𝑘−𝑛</a:t>
            </a:r>
            <a:r>
              <a:rPr dirty="0" baseline="-15325" sz="2175" spc="5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𝑏</a:t>
            </a:r>
            <a:r>
              <a:rPr dirty="0" baseline="-15325" sz="2175" spc="52">
                <a:latin typeface="Cambria Math"/>
                <a:cs typeface="Cambria Math"/>
              </a:rPr>
              <a:t>0</a:t>
            </a:r>
            <a:r>
              <a:rPr dirty="0" sz="2000" spc="35">
                <a:latin typeface="Cambria Math"/>
                <a:cs typeface="Cambria Math"/>
              </a:rPr>
              <a:t>𝑢</a:t>
            </a:r>
            <a:r>
              <a:rPr dirty="0" baseline="-15325" sz="2175" spc="52">
                <a:latin typeface="Cambria Math"/>
                <a:cs typeface="Cambria Math"/>
              </a:rPr>
              <a:t>𝑘</a:t>
            </a:r>
            <a:r>
              <a:rPr dirty="0" baseline="-15325" sz="2175" spc="3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𝑏</a:t>
            </a:r>
            <a:r>
              <a:rPr dirty="0" baseline="-15325" sz="2175" spc="37">
                <a:latin typeface="Cambria Math"/>
                <a:cs typeface="Cambria Math"/>
              </a:rPr>
              <a:t>1</a:t>
            </a:r>
            <a:r>
              <a:rPr dirty="0" sz="2000" spc="25">
                <a:latin typeface="Cambria Math"/>
                <a:cs typeface="Cambria Math"/>
              </a:rPr>
              <a:t>𝑢</a:t>
            </a:r>
            <a:r>
              <a:rPr dirty="0" baseline="-15325" sz="2175" spc="37">
                <a:latin typeface="Cambria Math"/>
                <a:cs typeface="Cambria Math"/>
              </a:rPr>
              <a:t>𝑘−1</a:t>
            </a:r>
            <a:r>
              <a:rPr dirty="0" baseline="-1532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70">
                <a:latin typeface="Cambria Math"/>
                <a:cs typeface="Cambria Math"/>
              </a:rPr>
              <a:t>𝑏</a:t>
            </a:r>
            <a:r>
              <a:rPr dirty="0" baseline="-15325" sz="2175" spc="104">
                <a:latin typeface="Cambria Math"/>
                <a:cs typeface="Cambria Math"/>
              </a:rPr>
              <a:t>𝑚</a:t>
            </a:r>
            <a:r>
              <a:rPr dirty="0" sz="2000" spc="70">
                <a:latin typeface="Cambria Math"/>
                <a:cs typeface="Cambria Math"/>
              </a:rPr>
              <a:t>𝑢</a:t>
            </a:r>
            <a:r>
              <a:rPr dirty="0" baseline="-15325" sz="2175" spc="104">
                <a:latin typeface="Cambria Math"/>
                <a:cs typeface="Cambria Math"/>
              </a:rPr>
              <a:t>𝑘−𝑚</a:t>
            </a:r>
            <a:endParaRPr baseline="-15325" sz="2175">
              <a:latin typeface="Cambria Math"/>
              <a:cs typeface="Cambria Math"/>
            </a:endParaRPr>
          </a:p>
          <a:p>
            <a:pPr marL="76200" marR="43180">
              <a:lnSpc>
                <a:spcPts val="2160"/>
              </a:lnSpc>
              <a:spcBef>
                <a:spcPts val="1025"/>
              </a:spcBef>
              <a:tabLst>
                <a:tab pos="3474720" algn="l"/>
                <a:tab pos="3892550" algn="l"/>
                <a:tab pos="4163695" algn="l"/>
                <a:tab pos="4592320" algn="l"/>
              </a:tabLst>
            </a:pPr>
            <a:r>
              <a:rPr dirty="0" sz="2000" spc="-15">
                <a:latin typeface="Calibri"/>
                <a:cs typeface="Calibri"/>
              </a:rPr>
              <a:t>Esta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ecuación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válida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∀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7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tanto</a:t>
            </a:r>
            <a:r>
              <a:rPr dirty="0" sz="2000">
                <a:latin typeface="Calibri"/>
                <a:cs typeface="Calibri"/>
              </a:rPr>
              <a:t> 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lineal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5">
                <a:latin typeface="Calibri"/>
                <a:cs typeface="Calibri"/>
              </a:rPr>
              <a:t> con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coeficientes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constantes,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verificar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también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respectivas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secuencias	</a:t>
            </a:r>
            <a:r>
              <a:rPr dirty="0" sz="2000" spc="5">
                <a:latin typeface="Cambria Math"/>
                <a:cs typeface="Cambria Math"/>
              </a:rPr>
              <a:t>𝑦</a:t>
            </a:r>
            <a:r>
              <a:rPr dirty="0" baseline="-15325" sz="2175" spc="7">
                <a:latin typeface="Cambria Math"/>
                <a:cs typeface="Cambria Math"/>
              </a:rPr>
              <a:t>𝑘	</a:t>
            </a:r>
            <a:r>
              <a:rPr dirty="0" sz="2000">
                <a:latin typeface="Calibri"/>
                <a:cs typeface="Calibri"/>
              </a:rPr>
              <a:t>y	</a:t>
            </a:r>
            <a:r>
              <a:rPr dirty="0" sz="2000" spc="40">
                <a:latin typeface="Cambria Math"/>
                <a:cs typeface="Cambria Math"/>
              </a:rPr>
              <a:t>𝑢</a:t>
            </a:r>
            <a:r>
              <a:rPr dirty="0" baseline="-15325" sz="2175" spc="60">
                <a:latin typeface="Cambria Math"/>
                <a:cs typeface="Cambria Math"/>
              </a:rPr>
              <a:t>𝑘	</a:t>
            </a:r>
            <a:r>
              <a:rPr dirty="0" sz="2000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553591" y="4108830"/>
            <a:ext cx="438150" cy="237490"/>
          </a:xfrm>
          <a:custGeom>
            <a:avLst/>
            <a:gdLst/>
            <a:ahLst/>
            <a:cxnLst/>
            <a:rect l="l" t="t" r="r" b="b"/>
            <a:pathLst>
              <a:path w="438150" h="237489">
                <a:moveTo>
                  <a:pt x="361569" y="0"/>
                </a:moveTo>
                <a:lnTo>
                  <a:pt x="358266" y="0"/>
                </a:lnTo>
                <a:lnTo>
                  <a:pt x="358266" y="9398"/>
                </a:lnTo>
                <a:lnTo>
                  <a:pt x="360172" y="9398"/>
                </a:lnTo>
                <a:lnTo>
                  <a:pt x="368720" y="9991"/>
                </a:lnTo>
                <a:lnTo>
                  <a:pt x="397902" y="39709"/>
                </a:lnTo>
                <a:lnTo>
                  <a:pt x="398526" y="49784"/>
                </a:lnTo>
                <a:lnTo>
                  <a:pt x="398526" y="55626"/>
                </a:lnTo>
                <a:lnTo>
                  <a:pt x="397764" y="62738"/>
                </a:lnTo>
                <a:lnTo>
                  <a:pt x="394461" y="79756"/>
                </a:lnTo>
                <a:lnTo>
                  <a:pt x="393572" y="85852"/>
                </a:lnTo>
                <a:lnTo>
                  <a:pt x="393572" y="96520"/>
                </a:lnTo>
                <a:lnTo>
                  <a:pt x="395732" y="102362"/>
                </a:lnTo>
                <a:lnTo>
                  <a:pt x="399915" y="107061"/>
                </a:lnTo>
                <a:lnTo>
                  <a:pt x="403986" y="111379"/>
                </a:lnTo>
                <a:lnTo>
                  <a:pt x="408940" y="114681"/>
                </a:lnTo>
                <a:lnTo>
                  <a:pt x="414654" y="116840"/>
                </a:lnTo>
                <a:lnTo>
                  <a:pt x="414654" y="119126"/>
                </a:lnTo>
                <a:lnTo>
                  <a:pt x="408940" y="121285"/>
                </a:lnTo>
                <a:lnTo>
                  <a:pt x="403986" y="124587"/>
                </a:lnTo>
                <a:lnTo>
                  <a:pt x="395732" y="133604"/>
                </a:lnTo>
                <a:lnTo>
                  <a:pt x="393572" y="139446"/>
                </a:lnTo>
                <a:lnTo>
                  <a:pt x="393572" y="150114"/>
                </a:lnTo>
                <a:lnTo>
                  <a:pt x="394461" y="156210"/>
                </a:lnTo>
                <a:lnTo>
                  <a:pt x="397764" y="173228"/>
                </a:lnTo>
                <a:lnTo>
                  <a:pt x="398526" y="180467"/>
                </a:lnTo>
                <a:lnTo>
                  <a:pt x="398526" y="186182"/>
                </a:lnTo>
                <a:lnTo>
                  <a:pt x="397902" y="196609"/>
                </a:lnTo>
                <a:lnTo>
                  <a:pt x="368720" y="226881"/>
                </a:lnTo>
                <a:lnTo>
                  <a:pt x="360172" y="227457"/>
                </a:lnTo>
                <a:lnTo>
                  <a:pt x="358266" y="227457"/>
                </a:lnTo>
                <a:lnTo>
                  <a:pt x="358266" y="236982"/>
                </a:lnTo>
                <a:lnTo>
                  <a:pt x="361569" y="236982"/>
                </a:lnTo>
                <a:lnTo>
                  <a:pt x="375235" y="235932"/>
                </a:lnTo>
                <a:lnTo>
                  <a:pt x="411591" y="216259"/>
                </a:lnTo>
                <a:lnTo>
                  <a:pt x="419734" y="184023"/>
                </a:lnTo>
                <a:lnTo>
                  <a:pt x="419734" y="177165"/>
                </a:lnTo>
                <a:lnTo>
                  <a:pt x="418719" y="169291"/>
                </a:lnTo>
                <a:lnTo>
                  <a:pt x="414909" y="151765"/>
                </a:lnTo>
                <a:lnTo>
                  <a:pt x="413892" y="145796"/>
                </a:lnTo>
                <a:lnTo>
                  <a:pt x="413892" y="137160"/>
                </a:lnTo>
                <a:lnTo>
                  <a:pt x="415797" y="132461"/>
                </a:lnTo>
                <a:lnTo>
                  <a:pt x="419734" y="128905"/>
                </a:lnTo>
                <a:lnTo>
                  <a:pt x="423672" y="125222"/>
                </a:lnTo>
                <a:lnTo>
                  <a:pt x="429641" y="123317"/>
                </a:lnTo>
                <a:lnTo>
                  <a:pt x="437641" y="123063"/>
                </a:lnTo>
                <a:lnTo>
                  <a:pt x="437641" y="112903"/>
                </a:lnTo>
                <a:lnTo>
                  <a:pt x="429641" y="112649"/>
                </a:lnTo>
                <a:lnTo>
                  <a:pt x="423672" y="110744"/>
                </a:lnTo>
                <a:lnTo>
                  <a:pt x="419734" y="107061"/>
                </a:lnTo>
                <a:lnTo>
                  <a:pt x="415797" y="103505"/>
                </a:lnTo>
                <a:lnTo>
                  <a:pt x="413892" y="98806"/>
                </a:lnTo>
                <a:lnTo>
                  <a:pt x="413892" y="90170"/>
                </a:lnTo>
                <a:lnTo>
                  <a:pt x="414909" y="84328"/>
                </a:lnTo>
                <a:lnTo>
                  <a:pt x="416814" y="75438"/>
                </a:lnTo>
                <a:lnTo>
                  <a:pt x="418719" y="66675"/>
                </a:lnTo>
                <a:lnTo>
                  <a:pt x="419734" y="58928"/>
                </a:lnTo>
                <a:lnTo>
                  <a:pt x="419734" y="52070"/>
                </a:lnTo>
                <a:lnTo>
                  <a:pt x="418830" y="39927"/>
                </a:lnTo>
                <a:lnTo>
                  <a:pt x="397091" y="7643"/>
                </a:lnTo>
                <a:lnTo>
                  <a:pt x="375235" y="976"/>
                </a:lnTo>
                <a:lnTo>
                  <a:pt x="361569" y="0"/>
                </a:lnTo>
                <a:close/>
              </a:path>
              <a:path w="438150" h="237489">
                <a:moveTo>
                  <a:pt x="79247" y="0"/>
                </a:moveTo>
                <a:lnTo>
                  <a:pt x="76072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6" y="51943"/>
                </a:lnTo>
                <a:lnTo>
                  <a:pt x="17906" y="58801"/>
                </a:lnTo>
                <a:lnTo>
                  <a:pt x="18796" y="66548"/>
                </a:lnTo>
                <a:lnTo>
                  <a:pt x="20828" y="75311"/>
                </a:lnTo>
                <a:lnTo>
                  <a:pt x="22733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3" y="125095"/>
                </a:lnTo>
                <a:lnTo>
                  <a:pt x="17780" y="128778"/>
                </a:lnTo>
                <a:lnTo>
                  <a:pt x="21717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3" y="151638"/>
                </a:lnTo>
                <a:lnTo>
                  <a:pt x="20828" y="160401"/>
                </a:lnTo>
                <a:lnTo>
                  <a:pt x="18796" y="169164"/>
                </a:lnTo>
                <a:lnTo>
                  <a:pt x="17906" y="177038"/>
                </a:lnTo>
                <a:lnTo>
                  <a:pt x="17906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2" y="236982"/>
                </a:lnTo>
                <a:lnTo>
                  <a:pt x="79247" y="236982"/>
                </a:lnTo>
                <a:lnTo>
                  <a:pt x="79247" y="227457"/>
                </a:lnTo>
                <a:lnTo>
                  <a:pt x="77342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9" y="186055"/>
                </a:lnTo>
                <a:lnTo>
                  <a:pt x="38989" y="180340"/>
                </a:lnTo>
                <a:lnTo>
                  <a:pt x="39750" y="173101"/>
                </a:lnTo>
                <a:lnTo>
                  <a:pt x="41528" y="164592"/>
                </a:lnTo>
                <a:lnTo>
                  <a:pt x="43180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09" y="133477"/>
                </a:lnTo>
                <a:lnTo>
                  <a:pt x="37718" y="129032"/>
                </a:lnTo>
                <a:lnTo>
                  <a:pt x="33655" y="124460"/>
                </a:lnTo>
                <a:lnTo>
                  <a:pt x="28702" y="121158"/>
                </a:lnTo>
                <a:lnTo>
                  <a:pt x="22987" y="118999"/>
                </a:lnTo>
                <a:lnTo>
                  <a:pt x="22987" y="116713"/>
                </a:lnTo>
                <a:lnTo>
                  <a:pt x="28702" y="114554"/>
                </a:lnTo>
                <a:lnTo>
                  <a:pt x="33655" y="111252"/>
                </a:lnTo>
                <a:lnTo>
                  <a:pt x="41909" y="102235"/>
                </a:lnTo>
                <a:lnTo>
                  <a:pt x="43942" y="96520"/>
                </a:lnTo>
                <a:lnTo>
                  <a:pt x="43942" y="85725"/>
                </a:lnTo>
                <a:lnTo>
                  <a:pt x="43180" y="79629"/>
                </a:lnTo>
                <a:lnTo>
                  <a:pt x="41528" y="71120"/>
                </a:lnTo>
                <a:lnTo>
                  <a:pt x="39750" y="62611"/>
                </a:lnTo>
                <a:lnTo>
                  <a:pt x="38989" y="55499"/>
                </a:lnTo>
                <a:lnTo>
                  <a:pt x="38989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2" y="9398"/>
                </a:lnTo>
                <a:lnTo>
                  <a:pt x="79247" y="9398"/>
                </a:lnTo>
                <a:lnTo>
                  <a:pt x="79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573147" y="4108830"/>
            <a:ext cx="680085" cy="237490"/>
          </a:xfrm>
          <a:custGeom>
            <a:avLst/>
            <a:gdLst/>
            <a:ahLst/>
            <a:cxnLst/>
            <a:rect l="l" t="t" r="r" b="b"/>
            <a:pathLst>
              <a:path w="680085" h="237489">
                <a:moveTo>
                  <a:pt x="603884" y="0"/>
                </a:moveTo>
                <a:lnTo>
                  <a:pt x="600582" y="0"/>
                </a:lnTo>
                <a:lnTo>
                  <a:pt x="600582" y="9398"/>
                </a:lnTo>
                <a:lnTo>
                  <a:pt x="602488" y="9398"/>
                </a:lnTo>
                <a:lnTo>
                  <a:pt x="611036" y="9991"/>
                </a:lnTo>
                <a:lnTo>
                  <a:pt x="640218" y="39709"/>
                </a:lnTo>
                <a:lnTo>
                  <a:pt x="640841" y="49784"/>
                </a:lnTo>
                <a:lnTo>
                  <a:pt x="640841" y="55626"/>
                </a:lnTo>
                <a:lnTo>
                  <a:pt x="640079" y="62738"/>
                </a:lnTo>
                <a:lnTo>
                  <a:pt x="636777" y="79756"/>
                </a:lnTo>
                <a:lnTo>
                  <a:pt x="635888" y="85852"/>
                </a:lnTo>
                <a:lnTo>
                  <a:pt x="635888" y="96520"/>
                </a:lnTo>
                <a:lnTo>
                  <a:pt x="638047" y="102362"/>
                </a:lnTo>
                <a:lnTo>
                  <a:pt x="642231" y="107061"/>
                </a:lnTo>
                <a:lnTo>
                  <a:pt x="646302" y="111379"/>
                </a:lnTo>
                <a:lnTo>
                  <a:pt x="651255" y="114681"/>
                </a:lnTo>
                <a:lnTo>
                  <a:pt x="656970" y="116840"/>
                </a:lnTo>
                <a:lnTo>
                  <a:pt x="656970" y="119126"/>
                </a:lnTo>
                <a:lnTo>
                  <a:pt x="651255" y="121285"/>
                </a:lnTo>
                <a:lnTo>
                  <a:pt x="646302" y="124587"/>
                </a:lnTo>
                <a:lnTo>
                  <a:pt x="638047" y="133604"/>
                </a:lnTo>
                <a:lnTo>
                  <a:pt x="635888" y="139446"/>
                </a:lnTo>
                <a:lnTo>
                  <a:pt x="635888" y="150114"/>
                </a:lnTo>
                <a:lnTo>
                  <a:pt x="636777" y="156210"/>
                </a:lnTo>
                <a:lnTo>
                  <a:pt x="640079" y="173228"/>
                </a:lnTo>
                <a:lnTo>
                  <a:pt x="640841" y="180467"/>
                </a:lnTo>
                <a:lnTo>
                  <a:pt x="640841" y="186182"/>
                </a:lnTo>
                <a:lnTo>
                  <a:pt x="640218" y="196609"/>
                </a:lnTo>
                <a:lnTo>
                  <a:pt x="611036" y="226881"/>
                </a:lnTo>
                <a:lnTo>
                  <a:pt x="602488" y="227457"/>
                </a:lnTo>
                <a:lnTo>
                  <a:pt x="600582" y="227457"/>
                </a:lnTo>
                <a:lnTo>
                  <a:pt x="600582" y="236982"/>
                </a:lnTo>
                <a:lnTo>
                  <a:pt x="603884" y="236982"/>
                </a:lnTo>
                <a:lnTo>
                  <a:pt x="617551" y="235932"/>
                </a:lnTo>
                <a:lnTo>
                  <a:pt x="653907" y="216259"/>
                </a:lnTo>
                <a:lnTo>
                  <a:pt x="662051" y="184023"/>
                </a:lnTo>
                <a:lnTo>
                  <a:pt x="662051" y="177165"/>
                </a:lnTo>
                <a:lnTo>
                  <a:pt x="661034" y="169291"/>
                </a:lnTo>
                <a:lnTo>
                  <a:pt x="657225" y="151765"/>
                </a:lnTo>
                <a:lnTo>
                  <a:pt x="656208" y="145796"/>
                </a:lnTo>
                <a:lnTo>
                  <a:pt x="656208" y="137160"/>
                </a:lnTo>
                <a:lnTo>
                  <a:pt x="658113" y="132461"/>
                </a:lnTo>
                <a:lnTo>
                  <a:pt x="662051" y="128905"/>
                </a:lnTo>
                <a:lnTo>
                  <a:pt x="665988" y="125222"/>
                </a:lnTo>
                <a:lnTo>
                  <a:pt x="671957" y="123317"/>
                </a:lnTo>
                <a:lnTo>
                  <a:pt x="679957" y="123063"/>
                </a:lnTo>
                <a:lnTo>
                  <a:pt x="679957" y="112903"/>
                </a:lnTo>
                <a:lnTo>
                  <a:pt x="671957" y="112649"/>
                </a:lnTo>
                <a:lnTo>
                  <a:pt x="665988" y="110744"/>
                </a:lnTo>
                <a:lnTo>
                  <a:pt x="662051" y="107061"/>
                </a:lnTo>
                <a:lnTo>
                  <a:pt x="658113" y="103505"/>
                </a:lnTo>
                <a:lnTo>
                  <a:pt x="656208" y="98806"/>
                </a:lnTo>
                <a:lnTo>
                  <a:pt x="656208" y="90170"/>
                </a:lnTo>
                <a:lnTo>
                  <a:pt x="657225" y="84328"/>
                </a:lnTo>
                <a:lnTo>
                  <a:pt x="659129" y="75438"/>
                </a:lnTo>
                <a:lnTo>
                  <a:pt x="661034" y="66675"/>
                </a:lnTo>
                <a:lnTo>
                  <a:pt x="662051" y="58928"/>
                </a:lnTo>
                <a:lnTo>
                  <a:pt x="662051" y="52070"/>
                </a:lnTo>
                <a:lnTo>
                  <a:pt x="661146" y="39927"/>
                </a:lnTo>
                <a:lnTo>
                  <a:pt x="639407" y="7643"/>
                </a:lnTo>
                <a:lnTo>
                  <a:pt x="617551" y="976"/>
                </a:lnTo>
                <a:lnTo>
                  <a:pt x="603884" y="0"/>
                </a:lnTo>
                <a:close/>
              </a:path>
              <a:path w="680085" h="237489">
                <a:moveTo>
                  <a:pt x="79247" y="0"/>
                </a:moveTo>
                <a:lnTo>
                  <a:pt x="76072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6" y="51943"/>
                </a:lnTo>
                <a:lnTo>
                  <a:pt x="17906" y="58801"/>
                </a:lnTo>
                <a:lnTo>
                  <a:pt x="18795" y="66548"/>
                </a:lnTo>
                <a:lnTo>
                  <a:pt x="20827" y="75311"/>
                </a:lnTo>
                <a:lnTo>
                  <a:pt x="22732" y="84201"/>
                </a:lnTo>
                <a:lnTo>
                  <a:pt x="23748" y="90043"/>
                </a:lnTo>
                <a:lnTo>
                  <a:pt x="23748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3" y="123190"/>
                </a:lnTo>
                <a:lnTo>
                  <a:pt x="13842" y="125095"/>
                </a:lnTo>
                <a:lnTo>
                  <a:pt x="17779" y="128778"/>
                </a:lnTo>
                <a:lnTo>
                  <a:pt x="21716" y="132334"/>
                </a:lnTo>
                <a:lnTo>
                  <a:pt x="23748" y="137033"/>
                </a:lnTo>
                <a:lnTo>
                  <a:pt x="23748" y="145669"/>
                </a:lnTo>
                <a:lnTo>
                  <a:pt x="22732" y="151638"/>
                </a:lnTo>
                <a:lnTo>
                  <a:pt x="20827" y="160401"/>
                </a:lnTo>
                <a:lnTo>
                  <a:pt x="18795" y="169164"/>
                </a:lnTo>
                <a:lnTo>
                  <a:pt x="17906" y="177038"/>
                </a:lnTo>
                <a:lnTo>
                  <a:pt x="17906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2" y="236982"/>
                </a:lnTo>
                <a:lnTo>
                  <a:pt x="79247" y="236982"/>
                </a:lnTo>
                <a:lnTo>
                  <a:pt x="79247" y="227457"/>
                </a:lnTo>
                <a:lnTo>
                  <a:pt x="77342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8" y="164592"/>
                </a:lnTo>
                <a:lnTo>
                  <a:pt x="43179" y="156083"/>
                </a:lnTo>
                <a:lnTo>
                  <a:pt x="43941" y="149987"/>
                </a:lnTo>
                <a:lnTo>
                  <a:pt x="43941" y="139319"/>
                </a:lnTo>
                <a:lnTo>
                  <a:pt x="41909" y="133477"/>
                </a:lnTo>
                <a:lnTo>
                  <a:pt x="37718" y="129032"/>
                </a:lnTo>
                <a:lnTo>
                  <a:pt x="33654" y="124460"/>
                </a:lnTo>
                <a:lnTo>
                  <a:pt x="28701" y="121158"/>
                </a:lnTo>
                <a:lnTo>
                  <a:pt x="22986" y="118999"/>
                </a:lnTo>
                <a:lnTo>
                  <a:pt x="22986" y="116713"/>
                </a:lnTo>
                <a:lnTo>
                  <a:pt x="28701" y="114554"/>
                </a:lnTo>
                <a:lnTo>
                  <a:pt x="33654" y="111252"/>
                </a:lnTo>
                <a:lnTo>
                  <a:pt x="41909" y="102235"/>
                </a:lnTo>
                <a:lnTo>
                  <a:pt x="43941" y="96520"/>
                </a:lnTo>
                <a:lnTo>
                  <a:pt x="43941" y="85725"/>
                </a:lnTo>
                <a:lnTo>
                  <a:pt x="43179" y="79629"/>
                </a:lnTo>
                <a:lnTo>
                  <a:pt x="41528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2" y="9398"/>
                </a:lnTo>
                <a:lnTo>
                  <a:pt x="79247" y="9398"/>
                </a:lnTo>
                <a:lnTo>
                  <a:pt x="79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839590" y="4108830"/>
            <a:ext cx="680085" cy="237490"/>
          </a:xfrm>
          <a:custGeom>
            <a:avLst/>
            <a:gdLst/>
            <a:ahLst/>
            <a:cxnLst/>
            <a:rect l="l" t="t" r="r" b="b"/>
            <a:pathLst>
              <a:path w="680085" h="237489">
                <a:moveTo>
                  <a:pt x="603885" y="0"/>
                </a:moveTo>
                <a:lnTo>
                  <a:pt x="600583" y="0"/>
                </a:lnTo>
                <a:lnTo>
                  <a:pt x="600583" y="9398"/>
                </a:lnTo>
                <a:lnTo>
                  <a:pt x="602488" y="9398"/>
                </a:lnTo>
                <a:lnTo>
                  <a:pt x="611036" y="9991"/>
                </a:lnTo>
                <a:lnTo>
                  <a:pt x="640218" y="39709"/>
                </a:lnTo>
                <a:lnTo>
                  <a:pt x="640842" y="49784"/>
                </a:lnTo>
                <a:lnTo>
                  <a:pt x="640842" y="55626"/>
                </a:lnTo>
                <a:lnTo>
                  <a:pt x="640080" y="62738"/>
                </a:lnTo>
                <a:lnTo>
                  <a:pt x="636778" y="79756"/>
                </a:lnTo>
                <a:lnTo>
                  <a:pt x="635888" y="85852"/>
                </a:lnTo>
                <a:lnTo>
                  <a:pt x="635888" y="96520"/>
                </a:lnTo>
                <a:lnTo>
                  <a:pt x="638048" y="102362"/>
                </a:lnTo>
                <a:lnTo>
                  <a:pt x="642231" y="107061"/>
                </a:lnTo>
                <a:lnTo>
                  <a:pt x="646303" y="111379"/>
                </a:lnTo>
                <a:lnTo>
                  <a:pt x="651256" y="114681"/>
                </a:lnTo>
                <a:lnTo>
                  <a:pt x="656971" y="116840"/>
                </a:lnTo>
                <a:lnTo>
                  <a:pt x="656971" y="119126"/>
                </a:lnTo>
                <a:lnTo>
                  <a:pt x="651256" y="121285"/>
                </a:lnTo>
                <a:lnTo>
                  <a:pt x="646303" y="124587"/>
                </a:lnTo>
                <a:lnTo>
                  <a:pt x="638048" y="133604"/>
                </a:lnTo>
                <a:lnTo>
                  <a:pt x="635888" y="139446"/>
                </a:lnTo>
                <a:lnTo>
                  <a:pt x="635888" y="150114"/>
                </a:lnTo>
                <a:lnTo>
                  <a:pt x="636778" y="156210"/>
                </a:lnTo>
                <a:lnTo>
                  <a:pt x="640080" y="173228"/>
                </a:lnTo>
                <a:lnTo>
                  <a:pt x="640842" y="180467"/>
                </a:lnTo>
                <a:lnTo>
                  <a:pt x="640842" y="186182"/>
                </a:lnTo>
                <a:lnTo>
                  <a:pt x="640218" y="196609"/>
                </a:lnTo>
                <a:lnTo>
                  <a:pt x="611036" y="226881"/>
                </a:lnTo>
                <a:lnTo>
                  <a:pt x="602488" y="227457"/>
                </a:lnTo>
                <a:lnTo>
                  <a:pt x="600583" y="227457"/>
                </a:lnTo>
                <a:lnTo>
                  <a:pt x="600583" y="236982"/>
                </a:lnTo>
                <a:lnTo>
                  <a:pt x="603885" y="236982"/>
                </a:lnTo>
                <a:lnTo>
                  <a:pt x="617551" y="235932"/>
                </a:lnTo>
                <a:lnTo>
                  <a:pt x="653907" y="216259"/>
                </a:lnTo>
                <a:lnTo>
                  <a:pt x="662051" y="184023"/>
                </a:lnTo>
                <a:lnTo>
                  <a:pt x="662051" y="177165"/>
                </a:lnTo>
                <a:lnTo>
                  <a:pt x="661035" y="169291"/>
                </a:lnTo>
                <a:lnTo>
                  <a:pt x="657225" y="151765"/>
                </a:lnTo>
                <a:lnTo>
                  <a:pt x="656209" y="145796"/>
                </a:lnTo>
                <a:lnTo>
                  <a:pt x="656209" y="137160"/>
                </a:lnTo>
                <a:lnTo>
                  <a:pt x="658113" y="132461"/>
                </a:lnTo>
                <a:lnTo>
                  <a:pt x="662051" y="128905"/>
                </a:lnTo>
                <a:lnTo>
                  <a:pt x="665988" y="125222"/>
                </a:lnTo>
                <a:lnTo>
                  <a:pt x="671957" y="123317"/>
                </a:lnTo>
                <a:lnTo>
                  <a:pt x="679958" y="123063"/>
                </a:lnTo>
                <a:lnTo>
                  <a:pt x="679958" y="112903"/>
                </a:lnTo>
                <a:lnTo>
                  <a:pt x="671957" y="112649"/>
                </a:lnTo>
                <a:lnTo>
                  <a:pt x="665988" y="110744"/>
                </a:lnTo>
                <a:lnTo>
                  <a:pt x="662051" y="107061"/>
                </a:lnTo>
                <a:lnTo>
                  <a:pt x="658113" y="103505"/>
                </a:lnTo>
                <a:lnTo>
                  <a:pt x="656209" y="98806"/>
                </a:lnTo>
                <a:lnTo>
                  <a:pt x="656209" y="90170"/>
                </a:lnTo>
                <a:lnTo>
                  <a:pt x="657225" y="84328"/>
                </a:lnTo>
                <a:lnTo>
                  <a:pt x="659130" y="75438"/>
                </a:lnTo>
                <a:lnTo>
                  <a:pt x="661035" y="66675"/>
                </a:lnTo>
                <a:lnTo>
                  <a:pt x="662051" y="58928"/>
                </a:lnTo>
                <a:lnTo>
                  <a:pt x="662051" y="52070"/>
                </a:lnTo>
                <a:lnTo>
                  <a:pt x="661146" y="39927"/>
                </a:lnTo>
                <a:lnTo>
                  <a:pt x="639407" y="7643"/>
                </a:lnTo>
                <a:lnTo>
                  <a:pt x="617551" y="976"/>
                </a:lnTo>
                <a:lnTo>
                  <a:pt x="603885" y="0"/>
                </a:lnTo>
                <a:close/>
              </a:path>
              <a:path w="680085" h="237489">
                <a:moveTo>
                  <a:pt x="79248" y="0"/>
                </a:moveTo>
                <a:lnTo>
                  <a:pt x="76073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7" y="51943"/>
                </a:lnTo>
                <a:lnTo>
                  <a:pt x="17907" y="58801"/>
                </a:lnTo>
                <a:lnTo>
                  <a:pt x="18796" y="66548"/>
                </a:lnTo>
                <a:lnTo>
                  <a:pt x="20828" y="75311"/>
                </a:lnTo>
                <a:lnTo>
                  <a:pt x="22733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3" y="125095"/>
                </a:lnTo>
                <a:lnTo>
                  <a:pt x="17780" y="128778"/>
                </a:lnTo>
                <a:lnTo>
                  <a:pt x="21717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3" y="151638"/>
                </a:lnTo>
                <a:lnTo>
                  <a:pt x="20828" y="160401"/>
                </a:lnTo>
                <a:lnTo>
                  <a:pt x="18796" y="169164"/>
                </a:lnTo>
                <a:lnTo>
                  <a:pt x="17907" y="177038"/>
                </a:lnTo>
                <a:lnTo>
                  <a:pt x="17907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9" y="164592"/>
                </a:lnTo>
                <a:lnTo>
                  <a:pt x="43180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10" y="133477"/>
                </a:lnTo>
                <a:lnTo>
                  <a:pt x="37719" y="129032"/>
                </a:lnTo>
                <a:lnTo>
                  <a:pt x="33655" y="124460"/>
                </a:lnTo>
                <a:lnTo>
                  <a:pt x="28701" y="121158"/>
                </a:lnTo>
                <a:lnTo>
                  <a:pt x="22987" y="118999"/>
                </a:lnTo>
                <a:lnTo>
                  <a:pt x="22987" y="116713"/>
                </a:lnTo>
                <a:lnTo>
                  <a:pt x="28701" y="114554"/>
                </a:lnTo>
                <a:lnTo>
                  <a:pt x="33655" y="111252"/>
                </a:lnTo>
                <a:lnTo>
                  <a:pt x="41910" y="102235"/>
                </a:lnTo>
                <a:lnTo>
                  <a:pt x="43942" y="96520"/>
                </a:lnTo>
                <a:lnTo>
                  <a:pt x="43942" y="85725"/>
                </a:lnTo>
                <a:lnTo>
                  <a:pt x="43180" y="79629"/>
                </a:lnTo>
                <a:lnTo>
                  <a:pt x="41529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628766" y="4108830"/>
            <a:ext cx="695325" cy="237490"/>
          </a:xfrm>
          <a:custGeom>
            <a:avLst/>
            <a:gdLst/>
            <a:ahLst/>
            <a:cxnLst/>
            <a:rect l="l" t="t" r="r" b="b"/>
            <a:pathLst>
              <a:path w="695325" h="237489">
                <a:moveTo>
                  <a:pt x="619125" y="0"/>
                </a:moveTo>
                <a:lnTo>
                  <a:pt x="615823" y="0"/>
                </a:lnTo>
                <a:lnTo>
                  <a:pt x="615823" y="9398"/>
                </a:lnTo>
                <a:lnTo>
                  <a:pt x="617728" y="9398"/>
                </a:lnTo>
                <a:lnTo>
                  <a:pt x="626276" y="9991"/>
                </a:lnTo>
                <a:lnTo>
                  <a:pt x="655458" y="39709"/>
                </a:lnTo>
                <a:lnTo>
                  <a:pt x="656082" y="49784"/>
                </a:lnTo>
                <a:lnTo>
                  <a:pt x="656082" y="55626"/>
                </a:lnTo>
                <a:lnTo>
                  <a:pt x="655320" y="62738"/>
                </a:lnTo>
                <a:lnTo>
                  <a:pt x="652018" y="79756"/>
                </a:lnTo>
                <a:lnTo>
                  <a:pt x="651129" y="85852"/>
                </a:lnTo>
                <a:lnTo>
                  <a:pt x="651129" y="96520"/>
                </a:lnTo>
                <a:lnTo>
                  <a:pt x="653288" y="102362"/>
                </a:lnTo>
                <a:lnTo>
                  <a:pt x="657471" y="107061"/>
                </a:lnTo>
                <a:lnTo>
                  <a:pt x="661543" y="111379"/>
                </a:lnTo>
                <a:lnTo>
                  <a:pt x="666496" y="114681"/>
                </a:lnTo>
                <a:lnTo>
                  <a:pt x="672211" y="116840"/>
                </a:lnTo>
                <a:lnTo>
                  <a:pt x="672211" y="119126"/>
                </a:lnTo>
                <a:lnTo>
                  <a:pt x="666496" y="121285"/>
                </a:lnTo>
                <a:lnTo>
                  <a:pt x="661543" y="124587"/>
                </a:lnTo>
                <a:lnTo>
                  <a:pt x="653288" y="133604"/>
                </a:lnTo>
                <a:lnTo>
                  <a:pt x="651129" y="139446"/>
                </a:lnTo>
                <a:lnTo>
                  <a:pt x="651129" y="150114"/>
                </a:lnTo>
                <a:lnTo>
                  <a:pt x="652018" y="156210"/>
                </a:lnTo>
                <a:lnTo>
                  <a:pt x="655320" y="173228"/>
                </a:lnTo>
                <a:lnTo>
                  <a:pt x="656082" y="180467"/>
                </a:lnTo>
                <a:lnTo>
                  <a:pt x="656082" y="186182"/>
                </a:lnTo>
                <a:lnTo>
                  <a:pt x="655458" y="196609"/>
                </a:lnTo>
                <a:lnTo>
                  <a:pt x="626276" y="226881"/>
                </a:lnTo>
                <a:lnTo>
                  <a:pt x="617728" y="227457"/>
                </a:lnTo>
                <a:lnTo>
                  <a:pt x="615823" y="227457"/>
                </a:lnTo>
                <a:lnTo>
                  <a:pt x="615823" y="236982"/>
                </a:lnTo>
                <a:lnTo>
                  <a:pt x="619125" y="236982"/>
                </a:lnTo>
                <a:lnTo>
                  <a:pt x="632791" y="235932"/>
                </a:lnTo>
                <a:lnTo>
                  <a:pt x="669147" y="216259"/>
                </a:lnTo>
                <a:lnTo>
                  <a:pt x="677291" y="184023"/>
                </a:lnTo>
                <a:lnTo>
                  <a:pt x="677291" y="177165"/>
                </a:lnTo>
                <a:lnTo>
                  <a:pt x="676275" y="169291"/>
                </a:lnTo>
                <a:lnTo>
                  <a:pt x="672465" y="151765"/>
                </a:lnTo>
                <a:lnTo>
                  <a:pt x="671449" y="145796"/>
                </a:lnTo>
                <a:lnTo>
                  <a:pt x="671449" y="137160"/>
                </a:lnTo>
                <a:lnTo>
                  <a:pt x="673354" y="132461"/>
                </a:lnTo>
                <a:lnTo>
                  <a:pt x="677291" y="128905"/>
                </a:lnTo>
                <a:lnTo>
                  <a:pt x="681228" y="125222"/>
                </a:lnTo>
                <a:lnTo>
                  <a:pt x="687197" y="123317"/>
                </a:lnTo>
                <a:lnTo>
                  <a:pt x="695198" y="123063"/>
                </a:lnTo>
                <a:lnTo>
                  <a:pt x="695198" y="112903"/>
                </a:lnTo>
                <a:lnTo>
                  <a:pt x="687197" y="112649"/>
                </a:lnTo>
                <a:lnTo>
                  <a:pt x="681228" y="110744"/>
                </a:lnTo>
                <a:lnTo>
                  <a:pt x="677291" y="107061"/>
                </a:lnTo>
                <a:lnTo>
                  <a:pt x="673354" y="103505"/>
                </a:lnTo>
                <a:lnTo>
                  <a:pt x="671449" y="98806"/>
                </a:lnTo>
                <a:lnTo>
                  <a:pt x="671449" y="90170"/>
                </a:lnTo>
                <a:lnTo>
                  <a:pt x="672465" y="84328"/>
                </a:lnTo>
                <a:lnTo>
                  <a:pt x="674370" y="75438"/>
                </a:lnTo>
                <a:lnTo>
                  <a:pt x="676275" y="66675"/>
                </a:lnTo>
                <a:lnTo>
                  <a:pt x="677291" y="58928"/>
                </a:lnTo>
                <a:lnTo>
                  <a:pt x="677291" y="52070"/>
                </a:lnTo>
                <a:lnTo>
                  <a:pt x="676386" y="39927"/>
                </a:lnTo>
                <a:lnTo>
                  <a:pt x="654647" y="7643"/>
                </a:lnTo>
                <a:lnTo>
                  <a:pt x="632791" y="976"/>
                </a:lnTo>
                <a:lnTo>
                  <a:pt x="619125" y="0"/>
                </a:lnTo>
                <a:close/>
              </a:path>
              <a:path w="695325" h="237489">
                <a:moveTo>
                  <a:pt x="79248" y="0"/>
                </a:moveTo>
                <a:lnTo>
                  <a:pt x="76073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7" y="51943"/>
                </a:lnTo>
                <a:lnTo>
                  <a:pt x="17907" y="58801"/>
                </a:lnTo>
                <a:lnTo>
                  <a:pt x="18796" y="66548"/>
                </a:lnTo>
                <a:lnTo>
                  <a:pt x="20828" y="75311"/>
                </a:lnTo>
                <a:lnTo>
                  <a:pt x="22733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3" y="125095"/>
                </a:lnTo>
                <a:lnTo>
                  <a:pt x="17780" y="128778"/>
                </a:lnTo>
                <a:lnTo>
                  <a:pt x="21717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3" y="151638"/>
                </a:lnTo>
                <a:lnTo>
                  <a:pt x="20828" y="160401"/>
                </a:lnTo>
                <a:lnTo>
                  <a:pt x="18796" y="169164"/>
                </a:lnTo>
                <a:lnTo>
                  <a:pt x="17907" y="177038"/>
                </a:lnTo>
                <a:lnTo>
                  <a:pt x="17907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9" y="164592"/>
                </a:lnTo>
                <a:lnTo>
                  <a:pt x="43180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10" y="133477"/>
                </a:lnTo>
                <a:lnTo>
                  <a:pt x="37719" y="129032"/>
                </a:lnTo>
                <a:lnTo>
                  <a:pt x="33655" y="124460"/>
                </a:lnTo>
                <a:lnTo>
                  <a:pt x="28702" y="121158"/>
                </a:lnTo>
                <a:lnTo>
                  <a:pt x="22987" y="118999"/>
                </a:lnTo>
                <a:lnTo>
                  <a:pt x="22987" y="116713"/>
                </a:lnTo>
                <a:lnTo>
                  <a:pt x="28702" y="114554"/>
                </a:lnTo>
                <a:lnTo>
                  <a:pt x="33655" y="111252"/>
                </a:lnTo>
                <a:lnTo>
                  <a:pt x="41910" y="102235"/>
                </a:lnTo>
                <a:lnTo>
                  <a:pt x="43942" y="96520"/>
                </a:lnTo>
                <a:lnTo>
                  <a:pt x="43942" y="85725"/>
                </a:lnTo>
                <a:lnTo>
                  <a:pt x="43180" y="79629"/>
                </a:lnTo>
                <a:lnTo>
                  <a:pt x="41529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927215" y="4108830"/>
            <a:ext cx="448309" cy="237490"/>
          </a:xfrm>
          <a:custGeom>
            <a:avLst/>
            <a:gdLst/>
            <a:ahLst/>
            <a:cxnLst/>
            <a:rect l="l" t="t" r="r" b="b"/>
            <a:pathLst>
              <a:path w="448309" h="237489">
                <a:moveTo>
                  <a:pt x="372236" y="0"/>
                </a:moveTo>
                <a:lnTo>
                  <a:pt x="368934" y="0"/>
                </a:lnTo>
                <a:lnTo>
                  <a:pt x="368934" y="9398"/>
                </a:lnTo>
                <a:lnTo>
                  <a:pt x="370839" y="9398"/>
                </a:lnTo>
                <a:lnTo>
                  <a:pt x="379388" y="9991"/>
                </a:lnTo>
                <a:lnTo>
                  <a:pt x="408570" y="39709"/>
                </a:lnTo>
                <a:lnTo>
                  <a:pt x="409193" y="49784"/>
                </a:lnTo>
                <a:lnTo>
                  <a:pt x="409193" y="55626"/>
                </a:lnTo>
                <a:lnTo>
                  <a:pt x="408431" y="62738"/>
                </a:lnTo>
                <a:lnTo>
                  <a:pt x="405129" y="79756"/>
                </a:lnTo>
                <a:lnTo>
                  <a:pt x="404240" y="85852"/>
                </a:lnTo>
                <a:lnTo>
                  <a:pt x="404240" y="96520"/>
                </a:lnTo>
                <a:lnTo>
                  <a:pt x="406400" y="102362"/>
                </a:lnTo>
                <a:lnTo>
                  <a:pt x="410583" y="107061"/>
                </a:lnTo>
                <a:lnTo>
                  <a:pt x="414654" y="111379"/>
                </a:lnTo>
                <a:lnTo>
                  <a:pt x="419607" y="114681"/>
                </a:lnTo>
                <a:lnTo>
                  <a:pt x="425323" y="116840"/>
                </a:lnTo>
                <a:lnTo>
                  <a:pt x="425323" y="119126"/>
                </a:lnTo>
                <a:lnTo>
                  <a:pt x="419607" y="121285"/>
                </a:lnTo>
                <a:lnTo>
                  <a:pt x="414654" y="124587"/>
                </a:lnTo>
                <a:lnTo>
                  <a:pt x="406400" y="133604"/>
                </a:lnTo>
                <a:lnTo>
                  <a:pt x="404240" y="139446"/>
                </a:lnTo>
                <a:lnTo>
                  <a:pt x="404240" y="150114"/>
                </a:lnTo>
                <a:lnTo>
                  <a:pt x="405129" y="156210"/>
                </a:lnTo>
                <a:lnTo>
                  <a:pt x="408431" y="173228"/>
                </a:lnTo>
                <a:lnTo>
                  <a:pt x="409193" y="180467"/>
                </a:lnTo>
                <a:lnTo>
                  <a:pt x="409193" y="186182"/>
                </a:lnTo>
                <a:lnTo>
                  <a:pt x="408570" y="196609"/>
                </a:lnTo>
                <a:lnTo>
                  <a:pt x="379388" y="226881"/>
                </a:lnTo>
                <a:lnTo>
                  <a:pt x="370839" y="227457"/>
                </a:lnTo>
                <a:lnTo>
                  <a:pt x="368934" y="227457"/>
                </a:lnTo>
                <a:lnTo>
                  <a:pt x="368934" y="236982"/>
                </a:lnTo>
                <a:lnTo>
                  <a:pt x="372236" y="236982"/>
                </a:lnTo>
                <a:lnTo>
                  <a:pt x="385903" y="235932"/>
                </a:lnTo>
                <a:lnTo>
                  <a:pt x="422259" y="216259"/>
                </a:lnTo>
                <a:lnTo>
                  <a:pt x="430402" y="184023"/>
                </a:lnTo>
                <a:lnTo>
                  <a:pt x="430402" y="177165"/>
                </a:lnTo>
                <a:lnTo>
                  <a:pt x="429386" y="169291"/>
                </a:lnTo>
                <a:lnTo>
                  <a:pt x="425576" y="151765"/>
                </a:lnTo>
                <a:lnTo>
                  <a:pt x="424560" y="145796"/>
                </a:lnTo>
                <a:lnTo>
                  <a:pt x="424560" y="137160"/>
                </a:lnTo>
                <a:lnTo>
                  <a:pt x="426465" y="132461"/>
                </a:lnTo>
                <a:lnTo>
                  <a:pt x="430402" y="128905"/>
                </a:lnTo>
                <a:lnTo>
                  <a:pt x="434339" y="125222"/>
                </a:lnTo>
                <a:lnTo>
                  <a:pt x="440308" y="123317"/>
                </a:lnTo>
                <a:lnTo>
                  <a:pt x="448309" y="123063"/>
                </a:lnTo>
                <a:lnTo>
                  <a:pt x="448309" y="112903"/>
                </a:lnTo>
                <a:lnTo>
                  <a:pt x="440308" y="112649"/>
                </a:lnTo>
                <a:lnTo>
                  <a:pt x="434339" y="110744"/>
                </a:lnTo>
                <a:lnTo>
                  <a:pt x="430402" y="107061"/>
                </a:lnTo>
                <a:lnTo>
                  <a:pt x="426465" y="103505"/>
                </a:lnTo>
                <a:lnTo>
                  <a:pt x="424560" y="98806"/>
                </a:lnTo>
                <a:lnTo>
                  <a:pt x="424560" y="90170"/>
                </a:lnTo>
                <a:lnTo>
                  <a:pt x="425576" y="84328"/>
                </a:lnTo>
                <a:lnTo>
                  <a:pt x="427481" y="75438"/>
                </a:lnTo>
                <a:lnTo>
                  <a:pt x="429386" y="66675"/>
                </a:lnTo>
                <a:lnTo>
                  <a:pt x="430402" y="58928"/>
                </a:lnTo>
                <a:lnTo>
                  <a:pt x="430402" y="52070"/>
                </a:lnTo>
                <a:lnTo>
                  <a:pt x="429498" y="39927"/>
                </a:lnTo>
                <a:lnTo>
                  <a:pt x="407759" y="7643"/>
                </a:lnTo>
                <a:lnTo>
                  <a:pt x="385903" y="976"/>
                </a:lnTo>
                <a:lnTo>
                  <a:pt x="372236" y="0"/>
                </a:lnTo>
                <a:close/>
              </a:path>
              <a:path w="448309" h="237489">
                <a:moveTo>
                  <a:pt x="79248" y="0"/>
                </a:moveTo>
                <a:lnTo>
                  <a:pt x="76073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6" y="51943"/>
                </a:lnTo>
                <a:lnTo>
                  <a:pt x="17906" y="58801"/>
                </a:lnTo>
                <a:lnTo>
                  <a:pt x="18795" y="66548"/>
                </a:lnTo>
                <a:lnTo>
                  <a:pt x="20827" y="75311"/>
                </a:lnTo>
                <a:lnTo>
                  <a:pt x="22732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2" y="125095"/>
                </a:lnTo>
                <a:lnTo>
                  <a:pt x="17779" y="128778"/>
                </a:lnTo>
                <a:lnTo>
                  <a:pt x="21716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2" y="151638"/>
                </a:lnTo>
                <a:lnTo>
                  <a:pt x="20827" y="160401"/>
                </a:lnTo>
                <a:lnTo>
                  <a:pt x="18795" y="169164"/>
                </a:lnTo>
                <a:lnTo>
                  <a:pt x="17906" y="177038"/>
                </a:lnTo>
                <a:lnTo>
                  <a:pt x="17906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2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8" y="164592"/>
                </a:lnTo>
                <a:lnTo>
                  <a:pt x="43179" y="156083"/>
                </a:lnTo>
                <a:lnTo>
                  <a:pt x="43941" y="149987"/>
                </a:lnTo>
                <a:lnTo>
                  <a:pt x="43941" y="139319"/>
                </a:lnTo>
                <a:lnTo>
                  <a:pt x="41909" y="133477"/>
                </a:lnTo>
                <a:lnTo>
                  <a:pt x="37718" y="129032"/>
                </a:lnTo>
                <a:lnTo>
                  <a:pt x="33654" y="124460"/>
                </a:lnTo>
                <a:lnTo>
                  <a:pt x="28701" y="121158"/>
                </a:lnTo>
                <a:lnTo>
                  <a:pt x="22986" y="118999"/>
                </a:lnTo>
                <a:lnTo>
                  <a:pt x="22986" y="116713"/>
                </a:lnTo>
                <a:lnTo>
                  <a:pt x="28701" y="114554"/>
                </a:lnTo>
                <a:lnTo>
                  <a:pt x="33654" y="111252"/>
                </a:lnTo>
                <a:lnTo>
                  <a:pt x="41909" y="102235"/>
                </a:lnTo>
                <a:lnTo>
                  <a:pt x="43941" y="96520"/>
                </a:lnTo>
                <a:lnTo>
                  <a:pt x="43941" y="85725"/>
                </a:lnTo>
                <a:lnTo>
                  <a:pt x="43179" y="79629"/>
                </a:lnTo>
                <a:lnTo>
                  <a:pt x="41528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2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943722" y="4108830"/>
            <a:ext cx="690880" cy="237490"/>
          </a:xfrm>
          <a:custGeom>
            <a:avLst/>
            <a:gdLst/>
            <a:ahLst/>
            <a:cxnLst/>
            <a:rect l="l" t="t" r="r" b="b"/>
            <a:pathLst>
              <a:path w="690879" h="237489">
                <a:moveTo>
                  <a:pt x="614552" y="0"/>
                </a:moveTo>
                <a:lnTo>
                  <a:pt x="611251" y="0"/>
                </a:lnTo>
                <a:lnTo>
                  <a:pt x="611251" y="9398"/>
                </a:lnTo>
                <a:lnTo>
                  <a:pt x="613155" y="9398"/>
                </a:lnTo>
                <a:lnTo>
                  <a:pt x="621704" y="9991"/>
                </a:lnTo>
                <a:lnTo>
                  <a:pt x="650886" y="39709"/>
                </a:lnTo>
                <a:lnTo>
                  <a:pt x="651509" y="49784"/>
                </a:lnTo>
                <a:lnTo>
                  <a:pt x="651509" y="55626"/>
                </a:lnTo>
                <a:lnTo>
                  <a:pt x="650748" y="62738"/>
                </a:lnTo>
                <a:lnTo>
                  <a:pt x="647446" y="79756"/>
                </a:lnTo>
                <a:lnTo>
                  <a:pt x="646556" y="85852"/>
                </a:lnTo>
                <a:lnTo>
                  <a:pt x="646556" y="96520"/>
                </a:lnTo>
                <a:lnTo>
                  <a:pt x="648716" y="102362"/>
                </a:lnTo>
                <a:lnTo>
                  <a:pt x="652899" y="107061"/>
                </a:lnTo>
                <a:lnTo>
                  <a:pt x="656971" y="111379"/>
                </a:lnTo>
                <a:lnTo>
                  <a:pt x="661924" y="114681"/>
                </a:lnTo>
                <a:lnTo>
                  <a:pt x="667638" y="116840"/>
                </a:lnTo>
                <a:lnTo>
                  <a:pt x="667638" y="119126"/>
                </a:lnTo>
                <a:lnTo>
                  <a:pt x="661924" y="121285"/>
                </a:lnTo>
                <a:lnTo>
                  <a:pt x="656971" y="124587"/>
                </a:lnTo>
                <a:lnTo>
                  <a:pt x="648716" y="133604"/>
                </a:lnTo>
                <a:lnTo>
                  <a:pt x="646556" y="139446"/>
                </a:lnTo>
                <a:lnTo>
                  <a:pt x="646556" y="150114"/>
                </a:lnTo>
                <a:lnTo>
                  <a:pt x="647446" y="156210"/>
                </a:lnTo>
                <a:lnTo>
                  <a:pt x="650748" y="173228"/>
                </a:lnTo>
                <a:lnTo>
                  <a:pt x="651509" y="180467"/>
                </a:lnTo>
                <a:lnTo>
                  <a:pt x="651509" y="186182"/>
                </a:lnTo>
                <a:lnTo>
                  <a:pt x="650886" y="196609"/>
                </a:lnTo>
                <a:lnTo>
                  <a:pt x="621704" y="226881"/>
                </a:lnTo>
                <a:lnTo>
                  <a:pt x="613155" y="227457"/>
                </a:lnTo>
                <a:lnTo>
                  <a:pt x="611251" y="227457"/>
                </a:lnTo>
                <a:lnTo>
                  <a:pt x="611251" y="236982"/>
                </a:lnTo>
                <a:lnTo>
                  <a:pt x="614552" y="236982"/>
                </a:lnTo>
                <a:lnTo>
                  <a:pt x="628219" y="235932"/>
                </a:lnTo>
                <a:lnTo>
                  <a:pt x="664575" y="216259"/>
                </a:lnTo>
                <a:lnTo>
                  <a:pt x="672719" y="184023"/>
                </a:lnTo>
                <a:lnTo>
                  <a:pt x="672719" y="177165"/>
                </a:lnTo>
                <a:lnTo>
                  <a:pt x="671702" y="169291"/>
                </a:lnTo>
                <a:lnTo>
                  <a:pt x="667893" y="151765"/>
                </a:lnTo>
                <a:lnTo>
                  <a:pt x="666876" y="145796"/>
                </a:lnTo>
                <a:lnTo>
                  <a:pt x="666876" y="137160"/>
                </a:lnTo>
                <a:lnTo>
                  <a:pt x="668781" y="132461"/>
                </a:lnTo>
                <a:lnTo>
                  <a:pt x="672719" y="128905"/>
                </a:lnTo>
                <a:lnTo>
                  <a:pt x="676655" y="125222"/>
                </a:lnTo>
                <a:lnTo>
                  <a:pt x="682625" y="123317"/>
                </a:lnTo>
                <a:lnTo>
                  <a:pt x="690626" y="123063"/>
                </a:lnTo>
                <a:lnTo>
                  <a:pt x="690626" y="112903"/>
                </a:lnTo>
                <a:lnTo>
                  <a:pt x="682625" y="112649"/>
                </a:lnTo>
                <a:lnTo>
                  <a:pt x="676655" y="110744"/>
                </a:lnTo>
                <a:lnTo>
                  <a:pt x="672719" y="107061"/>
                </a:lnTo>
                <a:lnTo>
                  <a:pt x="668781" y="103505"/>
                </a:lnTo>
                <a:lnTo>
                  <a:pt x="666876" y="98806"/>
                </a:lnTo>
                <a:lnTo>
                  <a:pt x="666876" y="90170"/>
                </a:lnTo>
                <a:lnTo>
                  <a:pt x="667893" y="84328"/>
                </a:lnTo>
                <a:lnTo>
                  <a:pt x="669798" y="75438"/>
                </a:lnTo>
                <a:lnTo>
                  <a:pt x="671702" y="66675"/>
                </a:lnTo>
                <a:lnTo>
                  <a:pt x="672719" y="58928"/>
                </a:lnTo>
                <a:lnTo>
                  <a:pt x="672719" y="52070"/>
                </a:lnTo>
                <a:lnTo>
                  <a:pt x="671814" y="39927"/>
                </a:lnTo>
                <a:lnTo>
                  <a:pt x="650075" y="7643"/>
                </a:lnTo>
                <a:lnTo>
                  <a:pt x="628219" y="976"/>
                </a:lnTo>
                <a:lnTo>
                  <a:pt x="614552" y="0"/>
                </a:lnTo>
                <a:close/>
              </a:path>
              <a:path w="690879" h="237489">
                <a:moveTo>
                  <a:pt x="79248" y="0"/>
                </a:moveTo>
                <a:lnTo>
                  <a:pt x="76073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6" y="51943"/>
                </a:lnTo>
                <a:lnTo>
                  <a:pt x="17906" y="58801"/>
                </a:lnTo>
                <a:lnTo>
                  <a:pt x="18796" y="66548"/>
                </a:lnTo>
                <a:lnTo>
                  <a:pt x="20827" y="75311"/>
                </a:lnTo>
                <a:lnTo>
                  <a:pt x="22732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3" y="125095"/>
                </a:lnTo>
                <a:lnTo>
                  <a:pt x="17779" y="128778"/>
                </a:lnTo>
                <a:lnTo>
                  <a:pt x="21717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2" y="151638"/>
                </a:lnTo>
                <a:lnTo>
                  <a:pt x="20827" y="160401"/>
                </a:lnTo>
                <a:lnTo>
                  <a:pt x="18796" y="169164"/>
                </a:lnTo>
                <a:lnTo>
                  <a:pt x="17906" y="177038"/>
                </a:lnTo>
                <a:lnTo>
                  <a:pt x="17906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3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8" y="164592"/>
                </a:lnTo>
                <a:lnTo>
                  <a:pt x="43179" y="156083"/>
                </a:lnTo>
                <a:lnTo>
                  <a:pt x="43942" y="149987"/>
                </a:lnTo>
                <a:lnTo>
                  <a:pt x="43942" y="139319"/>
                </a:lnTo>
                <a:lnTo>
                  <a:pt x="41909" y="133477"/>
                </a:lnTo>
                <a:lnTo>
                  <a:pt x="37719" y="129032"/>
                </a:lnTo>
                <a:lnTo>
                  <a:pt x="33654" y="124460"/>
                </a:lnTo>
                <a:lnTo>
                  <a:pt x="28701" y="121158"/>
                </a:lnTo>
                <a:lnTo>
                  <a:pt x="22986" y="118999"/>
                </a:lnTo>
                <a:lnTo>
                  <a:pt x="22986" y="116713"/>
                </a:lnTo>
                <a:lnTo>
                  <a:pt x="28701" y="114554"/>
                </a:lnTo>
                <a:lnTo>
                  <a:pt x="33654" y="111252"/>
                </a:lnTo>
                <a:lnTo>
                  <a:pt x="41909" y="102235"/>
                </a:lnTo>
                <a:lnTo>
                  <a:pt x="43942" y="96520"/>
                </a:lnTo>
                <a:lnTo>
                  <a:pt x="43942" y="85725"/>
                </a:lnTo>
                <a:lnTo>
                  <a:pt x="43179" y="79629"/>
                </a:lnTo>
                <a:lnTo>
                  <a:pt x="41528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1526794" y="4032961"/>
            <a:ext cx="828294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05"/>
              </a:spcBef>
              <a:tabLst>
                <a:tab pos="532765" algn="l"/>
                <a:tab pos="1793875" algn="l"/>
                <a:tab pos="3060065" algn="l"/>
                <a:tab pos="4879975" algn="l"/>
                <a:tab pos="5916930" algn="l"/>
                <a:tab pos="7175500" algn="l"/>
              </a:tabLst>
            </a:pPr>
            <a:r>
              <a:rPr dirty="0" sz="2000" spc="-65">
                <a:latin typeface="Cambria Math"/>
                <a:cs typeface="Cambria Math"/>
              </a:rPr>
              <a:t>𝑦</a:t>
            </a:r>
            <a:r>
              <a:rPr dirty="0" baseline="-15325" sz="2175" spc="232">
                <a:latin typeface="Cambria Math"/>
                <a:cs typeface="Cambria Math"/>
              </a:rPr>
              <a:t>𝑘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45">
                <a:latin typeface="Cambria Math"/>
                <a:cs typeface="Cambria Math"/>
              </a:rPr>
              <a:t>𝑎</a:t>
            </a:r>
            <a:r>
              <a:rPr dirty="0" baseline="-15325" sz="2175" spc="60">
                <a:latin typeface="Cambria Math"/>
                <a:cs typeface="Cambria Math"/>
              </a:rPr>
              <a:t>1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r>
              <a:rPr dirty="0" baseline="-15325" sz="2175" spc="60">
                <a:latin typeface="Cambria Math"/>
                <a:cs typeface="Cambria Math"/>
              </a:rPr>
              <a:t>2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⋯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𝑎</a:t>
            </a:r>
            <a:r>
              <a:rPr dirty="0" baseline="-15325" sz="2175" spc="307">
                <a:latin typeface="Cambria Math"/>
                <a:cs typeface="Cambria Math"/>
              </a:rPr>
              <a:t>𝑛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60">
                <a:latin typeface="Cambria Math"/>
                <a:cs typeface="Cambria Math"/>
              </a:rPr>
              <a:t>𝑏</a:t>
            </a:r>
            <a:r>
              <a:rPr dirty="0" baseline="-15325" sz="2175" spc="60">
                <a:latin typeface="Cambria Math"/>
                <a:cs typeface="Cambria Math"/>
              </a:rPr>
              <a:t>0</a:t>
            </a:r>
            <a:r>
              <a:rPr dirty="0" baseline="-15325" sz="2175">
                <a:latin typeface="Cambria Math"/>
                <a:cs typeface="Cambria Math"/>
              </a:rPr>
              <a:t>  </a:t>
            </a:r>
            <a:r>
              <a:rPr dirty="0" baseline="-15325" sz="2175" spc="-135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𝑢</a:t>
            </a:r>
            <a:r>
              <a:rPr dirty="0" baseline="-15325" sz="2175" spc="232">
                <a:latin typeface="Cambria Math"/>
                <a:cs typeface="Cambria Math"/>
              </a:rPr>
              <a:t>𝑘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05">
                <a:latin typeface="Cambria Math"/>
                <a:cs typeface="Cambria Math"/>
              </a:rPr>
              <a:t>𝑏</a:t>
            </a:r>
            <a:r>
              <a:rPr dirty="0" baseline="-15325" sz="2175" spc="60">
                <a:latin typeface="Cambria Math"/>
                <a:cs typeface="Cambria Math"/>
              </a:rPr>
              <a:t>1</a:t>
            </a:r>
            <a:r>
              <a:rPr dirty="0" baseline="-15325" sz="2175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60">
                <a:latin typeface="Cambria Math"/>
                <a:cs typeface="Cambria Math"/>
              </a:rPr>
              <a:t>𝑏</a:t>
            </a:r>
            <a:r>
              <a:rPr dirty="0" baseline="-15325" sz="2175" spc="270">
                <a:latin typeface="Cambria Math"/>
                <a:cs typeface="Cambria Math"/>
              </a:rPr>
              <a:t>𝑚</a:t>
            </a:r>
            <a:endParaRPr baseline="-15325" sz="2175">
              <a:latin typeface="Cambria Math"/>
              <a:cs typeface="Cambria Math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9783191" y="4108830"/>
            <a:ext cx="759460" cy="237490"/>
          </a:xfrm>
          <a:custGeom>
            <a:avLst/>
            <a:gdLst/>
            <a:ahLst/>
            <a:cxnLst/>
            <a:rect l="l" t="t" r="r" b="b"/>
            <a:pathLst>
              <a:path w="759459" h="237489">
                <a:moveTo>
                  <a:pt x="683132" y="0"/>
                </a:moveTo>
                <a:lnTo>
                  <a:pt x="679830" y="0"/>
                </a:lnTo>
                <a:lnTo>
                  <a:pt x="679830" y="9398"/>
                </a:lnTo>
                <a:lnTo>
                  <a:pt x="681735" y="9398"/>
                </a:lnTo>
                <a:lnTo>
                  <a:pt x="690284" y="9991"/>
                </a:lnTo>
                <a:lnTo>
                  <a:pt x="719466" y="39709"/>
                </a:lnTo>
                <a:lnTo>
                  <a:pt x="720089" y="49784"/>
                </a:lnTo>
                <a:lnTo>
                  <a:pt x="720089" y="55626"/>
                </a:lnTo>
                <a:lnTo>
                  <a:pt x="719327" y="62738"/>
                </a:lnTo>
                <a:lnTo>
                  <a:pt x="716026" y="79756"/>
                </a:lnTo>
                <a:lnTo>
                  <a:pt x="715136" y="85852"/>
                </a:lnTo>
                <a:lnTo>
                  <a:pt x="715136" y="96520"/>
                </a:lnTo>
                <a:lnTo>
                  <a:pt x="717295" y="102362"/>
                </a:lnTo>
                <a:lnTo>
                  <a:pt x="721479" y="107061"/>
                </a:lnTo>
                <a:lnTo>
                  <a:pt x="725551" y="111379"/>
                </a:lnTo>
                <a:lnTo>
                  <a:pt x="730503" y="114681"/>
                </a:lnTo>
                <a:lnTo>
                  <a:pt x="736218" y="116840"/>
                </a:lnTo>
                <a:lnTo>
                  <a:pt x="736218" y="119126"/>
                </a:lnTo>
                <a:lnTo>
                  <a:pt x="730503" y="121285"/>
                </a:lnTo>
                <a:lnTo>
                  <a:pt x="725551" y="124587"/>
                </a:lnTo>
                <a:lnTo>
                  <a:pt x="717295" y="133604"/>
                </a:lnTo>
                <a:lnTo>
                  <a:pt x="715136" y="139446"/>
                </a:lnTo>
                <a:lnTo>
                  <a:pt x="715136" y="150114"/>
                </a:lnTo>
                <a:lnTo>
                  <a:pt x="716026" y="156210"/>
                </a:lnTo>
                <a:lnTo>
                  <a:pt x="719327" y="173228"/>
                </a:lnTo>
                <a:lnTo>
                  <a:pt x="720089" y="180467"/>
                </a:lnTo>
                <a:lnTo>
                  <a:pt x="720089" y="186182"/>
                </a:lnTo>
                <a:lnTo>
                  <a:pt x="719466" y="196609"/>
                </a:lnTo>
                <a:lnTo>
                  <a:pt x="690284" y="226881"/>
                </a:lnTo>
                <a:lnTo>
                  <a:pt x="681735" y="227457"/>
                </a:lnTo>
                <a:lnTo>
                  <a:pt x="679830" y="227457"/>
                </a:lnTo>
                <a:lnTo>
                  <a:pt x="679830" y="236982"/>
                </a:lnTo>
                <a:lnTo>
                  <a:pt x="683132" y="236982"/>
                </a:lnTo>
                <a:lnTo>
                  <a:pt x="696799" y="235932"/>
                </a:lnTo>
                <a:lnTo>
                  <a:pt x="733155" y="216259"/>
                </a:lnTo>
                <a:lnTo>
                  <a:pt x="741299" y="184023"/>
                </a:lnTo>
                <a:lnTo>
                  <a:pt x="741299" y="177165"/>
                </a:lnTo>
                <a:lnTo>
                  <a:pt x="740282" y="169291"/>
                </a:lnTo>
                <a:lnTo>
                  <a:pt x="736473" y="151765"/>
                </a:lnTo>
                <a:lnTo>
                  <a:pt x="735456" y="145796"/>
                </a:lnTo>
                <a:lnTo>
                  <a:pt x="735456" y="137160"/>
                </a:lnTo>
                <a:lnTo>
                  <a:pt x="737361" y="132461"/>
                </a:lnTo>
                <a:lnTo>
                  <a:pt x="741299" y="128905"/>
                </a:lnTo>
                <a:lnTo>
                  <a:pt x="745235" y="125222"/>
                </a:lnTo>
                <a:lnTo>
                  <a:pt x="751204" y="123317"/>
                </a:lnTo>
                <a:lnTo>
                  <a:pt x="759205" y="123063"/>
                </a:lnTo>
                <a:lnTo>
                  <a:pt x="759205" y="112903"/>
                </a:lnTo>
                <a:lnTo>
                  <a:pt x="751204" y="112649"/>
                </a:lnTo>
                <a:lnTo>
                  <a:pt x="745235" y="110744"/>
                </a:lnTo>
                <a:lnTo>
                  <a:pt x="741299" y="107061"/>
                </a:lnTo>
                <a:lnTo>
                  <a:pt x="737361" y="103505"/>
                </a:lnTo>
                <a:lnTo>
                  <a:pt x="735456" y="98806"/>
                </a:lnTo>
                <a:lnTo>
                  <a:pt x="735456" y="90170"/>
                </a:lnTo>
                <a:lnTo>
                  <a:pt x="736473" y="84328"/>
                </a:lnTo>
                <a:lnTo>
                  <a:pt x="738377" y="75438"/>
                </a:lnTo>
                <a:lnTo>
                  <a:pt x="740282" y="66675"/>
                </a:lnTo>
                <a:lnTo>
                  <a:pt x="741299" y="58928"/>
                </a:lnTo>
                <a:lnTo>
                  <a:pt x="741299" y="52070"/>
                </a:lnTo>
                <a:lnTo>
                  <a:pt x="740394" y="39927"/>
                </a:lnTo>
                <a:lnTo>
                  <a:pt x="718655" y="7643"/>
                </a:lnTo>
                <a:lnTo>
                  <a:pt x="696799" y="976"/>
                </a:lnTo>
                <a:lnTo>
                  <a:pt x="683132" y="0"/>
                </a:lnTo>
                <a:close/>
              </a:path>
              <a:path w="759459" h="237489">
                <a:moveTo>
                  <a:pt x="79248" y="0"/>
                </a:moveTo>
                <a:lnTo>
                  <a:pt x="76073" y="0"/>
                </a:lnTo>
                <a:lnTo>
                  <a:pt x="62353" y="976"/>
                </a:lnTo>
                <a:lnTo>
                  <a:pt x="26050" y="20546"/>
                </a:lnTo>
                <a:lnTo>
                  <a:pt x="17906" y="51943"/>
                </a:lnTo>
                <a:lnTo>
                  <a:pt x="17906" y="58801"/>
                </a:lnTo>
                <a:lnTo>
                  <a:pt x="18795" y="66548"/>
                </a:lnTo>
                <a:lnTo>
                  <a:pt x="20827" y="75311"/>
                </a:lnTo>
                <a:lnTo>
                  <a:pt x="22732" y="84201"/>
                </a:lnTo>
                <a:lnTo>
                  <a:pt x="23749" y="90043"/>
                </a:lnTo>
                <a:lnTo>
                  <a:pt x="23749" y="98679"/>
                </a:lnTo>
                <a:lnTo>
                  <a:pt x="0" y="112776"/>
                </a:lnTo>
                <a:lnTo>
                  <a:pt x="0" y="122936"/>
                </a:lnTo>
                <a:lnTo>
                  <a:pt x="7874" y="123190"/>
                </a:lnTo>
                <a:lnTo>
                  <a:pt x="13842" y="125095"/>
                </a:lnTo>
                <a:lnTo>
                  <a:pt x="17779" y="128778"/>
                </a:lnTo>
                <a:lnTo>
                  <a:pt x="21716" y="132334"/>
                </a:lnTo>
                <a:lnTo>
                  <a:pt x="23749" y="137033"/>
                </a:lnTo>
                <a:lnTo>
                  <a:pt x="23749" y="145669"/>
                </a:lnTo>
                <a:lnTo>
                  <a:pt x="22732" y="151638"/>
                </a:lnTo>
                <a:lnTo>
                  <a:pt x="20827" y="160401"/>
                </a:lnTo>
                <a:lnTo>
                  <a:pt x="18795" y="169164"/>
                </a:lnTo>
                <a:lnTo>
                  <a:pt x="17906" y="177038"/>
                </a:lnTo>
                <a:lnTo>
                  <a:pt x="17906" y="183896"/>
                </a:lnTo>
                <a:lnTo>
                  <a:pt x="18811" y="196445"/>
                </a:lnTo>
                <a:lnTo>
                  <a:pt x="40532" y="229213"/>
                </a:lnTo>
                <a:lnTo>
                  <a:pt x="76073" y="236982"/>
                </a:lnTo>
                <a:lnTo>
                  <a:pt x="79248" y="236982"/>
                </a:lnTo>
                <a:lnTo>
                  <a:pt x="79248" y="227457"/>
                </a:lnTo>
                <a:lnTo>
                  <a:pt x="77342" y="227457"/>
                </a:lnTo>
                <a:lnTo>
                  <a:pt x="68865" y="226881"/>
                </a:lnTo>
                <a:lnTo>
                  <a:pt x="39629" y="196556"/>
                </a:lnTo>
                <a:lnTo>
                  <a:pt x="38988" y="186055"/>
                </a:lnTo>
                <a:lnTo>
                  <a:pt x="38988" y="180340"/>
                </a:lnTo>
                <a:lnTo>
                  <a:pt x="39750" y="173101"/>
                </a:lnTo>
                <a:lnTo>
                  <a:pt x="41528" y="164592"/>
                </a:lnTo>
                <a:lnTo>
                  <a:pt x="43179" y="156083"/>
                </a:lnTo>
                <a:lnTo>
                  <a:pt x="43941" y="149987"/>
                </a:lnTo>
                <a:lnTo>
                  <a:pt x="43941" y="139319"/>
                </a:lnTo>
                <a:lnTo>
                  <a:pt x="41909" y="133477"/>
                </a:lnTo>
                <a:lnTo>
                  <a:pt x="37718" y="129032"/>
                </a:lnTo>
                <a:lnTo>
                  <a:pt x="33654" y="124460"/>
                </a:lnTo>
                <a:lnTo>
                  <a:pt x="28701" y="121158"/>
                </a:lnTo>
                <a:lnTo>
                  <a:pt x="22986" y="118999"/>
                </a:lnTo>
                <a:lnTo>
                  <a:pt x="22986" y="116713"/>
                </a:lnTo>
                <a:lnTo>
                  <a:pt x="28701" y="114554"/>
                </a:lnTo>
                <a:lnTo>
                  <a:pt x="33654" y="111252"/>
                </a:lnTo>
                <a:lnTo>
                  <a:pt x="41909" y="102235"/>
                </a:lnTo>
                <a:lnTo>
                  <a:pt x="43941" y="96520"/>
                </a:lnTo>
                <a:lnTo>
                  <a:pt x="43941" y="85725"/>
                </a:lnTo>
                <a:lnTo>
                  <a:pt x="43179" y="79629"/>
                </a:lnTo>
                <a:lnTo>
                  <a:pt x="41528" y="71120"/>
                </a:lnTo>
                <a:lnTo>
                  <a:pt x="39750" y="62611"/>
                </a:lnTo>
                <a:lnTo>
                  <a:pt x="38988" y="55499"/>
                </a:lnTo>
                <a:lnTo>
                  <a:pt x="38988" y="49657"/>
                </a:lnTo>
                <a:lnTo>
                  <a:pt x="39629" y="39655"/>
                </a:lnTo>
                <a:lnTo>
                  <a:pt x="68865" y="9991"/>
                </a:lnTo>
                <a:lnTo>
                  <a:pt x="77342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2571750" y="4085031"/>
            <a:ext cx="792289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5"/>
              </a:spcBef>
              <a:tabLst>
                <a:tab pos="1355090" algn="l"/>
                <a:tab pos="3144520" algn="l"/>
                <a:tab pos="5458460" algn="l"/>
                <a:tab pos="7299959" algn="l"/>
              </a:tabLst>
            </a:pPr>
            <a:r>
              <a:rPr dirty="0" baseline="11111" sz="3000" spc="30">
                <a:latin typeface="Cambria Math"/>
                <a:cs typeface="Cambria Math"/>
              </a:rPr>
              <a:t>𝑦</a:t>
            </a:r>
            <a:r>
              <a:rPr dirty="0" sz="1450" spc="20">
                <a:latin typeface="Cambria Math"/>
                <a:cs typeface="Cambria Math"/>
              </a:rPr>
              <a:t>𝑘−1	</a:t>
            </a:r>
            <a:r>
              <a:rPr dirty="0" baseline="11111" sz="3000" spc="30">
                <a:latin typeface="Cambria Math"/>
                <a:cs typeface="Cambria Math"/>
              </a:rPr>
              <a:t>𝑦</a:t>
            </a:r>
            <a:r>
              <a:rPr dirty="0" sz="1450" spc="20">
                <a:latin typeface="Cambria Math"/>
                <a:cs typeface="Cambria Math"/>
              </a:rPr>
              <a:t>𝑘−2	</a:t>
            </a:r>
            <a:r>
              <a:rPr dirty="0" baseline="11111" sz="3000" spc="52">
                <a:latin typeface="Cambria Math"/>
                <a:cs typeface="Cambria Math"/>
              </a:rPr>
              <a:t>𝑦</a:t>
            </a:r>
            <a:r>
              <a:rPr dirty="0" sz="1450" spc="35">
                <a:latin typeface="Cambria Math"/>
                <a:cs typeface="Cambria Math"/>
              </a:rPr>
              <a:t>𝑘−𝑛	</a:t>
            </a:r>
            <a:r>
              <a:rPr dirty="0" baseline="11111" sz="3000" spc="52">
                <a:latin typeface="Cambria Math"/>
                <a:cs typeface="Cambria Math"/>
              </a:rPr>
              <a:t>𝑢</a:t>
            </a:r>
            <a:r>
              <a:rPr dirty="0" sz="1450" spc="35">
                <a:latin typeface="Cambria Math"/>
                <a:cs typeface="Cambria Math"/>
              </a:rPr>
              <a:t>𝑘−1	</a:t>
            </a:r>
            <a:r>
              <a:rPr dirty="0" baseline="11111" sz="3000" spc="89">
                <a:latin typeface="Cambria Math"/>
                <a:cs typeface="Cambria Math"/>
              </a:rPr>
              <a:t>𝑢</a:t>
            </a:r>
            <a:r>
              <a:rPr dirty="0" sz="1450" spc="60">
                <a:latin typeface="Cambria Math"/>
                <a:cs typeface="Cambria Math"/>
              </a:rPr>
              <a:t>𝑘−𝑚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0634" y="4434332"/>
            <a:ext cx="106305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30">
                <a:latin typeface="Calibri"/>
                <a:cs typeface="Calibri"/>
              </a:rPr>
              <a:t>Tomando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Z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ambos</a:t>
            </a:r>
            <a:r>
              <a:rPr dirty="0" sz="2000" spc="-5">
                <a:latin typeface="Calibri"/>
                <a:cs typeface="Calibri"/>
              </a:rPr>
              <a:t> términos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ecuación,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aplicando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10">
                <a:latin typeface="Calibri"/>
                <a:cs typeface="Calibri"/>
              </a:rPr>
              <a:t>teorema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corrimiento: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942083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2" y="116712"/>
                </a:lnTo>
                <a:lnTo>
                  <a:pt x="271662" y="137550"/>
                </a:lnTo>
                <a:lnTo>
                  <a:pt x="258572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5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1" y="0"/>
                </a:lnTo>
                <a:close/>
              </a:path>
              <a:path w="294005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83788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1" y="116712"/>
                </a:lnTo>
                <a:lnTo>
                  <a:pt x="271662" y="137550"/>
                </a:lnTo>
                <a:lnTo>
                  <a:pt x="258572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4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369559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0" y="0"/>
                </a:moveTo>
                <a:lnTo>
                  <a:pt x="215518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1" y="116712"/>
                </a:lnTo>
                <a:lnTo>
                  <a:pt x="271662" y="137550"/>
                </a:lnTo>
                <a:lnTo>
                  <a:pt x="258572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0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4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0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4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469888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0" y="0"/>
                </a:moveTo>
                <a:lnTo>
                  <a:pt x="215518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1" y="116712"/>
                </a:lnTo>
                <a:lnTo>
                  <a:pt x="271662" y="137550"/>
                </a:lnTo>
                <a:lnTo>
                  <a:pt x="258571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0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5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0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920735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2" y="116712"/>
                </a:lnTo>
                <a:lnTo>
                  <a:pt x="271662" y="137550"/>
                </a:lnTo>
                <a:lnTo>
                  <a:pt x="258572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5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0019283" y="4785867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651"/>
                </a:lnTo>
                <a:lnTo>
                  <a:pt x="229139" y="15557"/>
                </a:lnTo>
                <a:lnTo>
                  <a:pt x="240855" y="23748"/>
                </a:lnTo>
                <a:lnTo>
                  <a:pt x="264719" y="61777"/>
                </a:lnTo>
                <a:lnTo>
                  <a:pt x="272542" y="116712"/>
                </a:lnTo>
                <a:lnTo>
                  <a:pt x="271662" y="137550"/>
                </a:lnTo>
                <a:lnTo>
                  <a:pt x="258572" y="188467"/>
                </a:lnTo>
                <a:lnTo>
                  <a:pt x="229354" y="220257"/>
                </a:lnTo>
                <a:lnTo>
                  <a:pt x="215900" y="226186"/>
                </a:lnTo>
                <a:lnTo>
                  <a:pt x="218821" y="235838"/>
                </a:lnTo>
                <a:lnTo>
                  <a:pt x="263915" y="208996"/>
                </a:lnTo>
                <a:lnTo>
                  <a:pt x="289163" y="159607"/>
                </a:lnTo>
                <a:lnTo>
                  <a:pt x="294005" y="117982"/>
                </a:lnTo>
                <a:lnTo>
                  <a:pt x="292790" y="96391"/>
                </a:lnTo>
                <a:lnTo>
                  <a:pt x="283075" y="58064"/>
                </a:lnTo>
                <a:lnTo>
                  <a:pt x="250936" y="15176"/>
                </a:lnTo>
                <a:lnTo>
                  <a:pt x="235944" y="6219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4" y="139628"/>
                </a:lnTo>
                <a:lnTo>
                  <a:pt x="10929" y="177919"/>
                </a:lnTo>
                <a:lnTo>
                  <a:pt x="43021" y="220678"/>
                </a:lnTo>
                <a:lnTo>
                  <a:pt x="75184" y="235838"/>
                </a:lnTo>
                <a:lnTo>
                  <a:pt x="78105" y="226186"/>
                </a:lnTo>
                <a:lnTo>
                  <a:pt x="64722" y="220257"/>
                </a:lnTo>
                <a:lnTo>
                  <a:pt x="53149" y="211994"/>
                </a:lnTo>
                <a:lnTo>
                  <a:pt x="29338" y="173416"/>
                </a:lnTo>
                <a:lnTo>
                  <a:pt x="21463" y="116712"/>
                </a:lnTo>
                <a:lnTo>
                  <a:pt x="22342" y="96639"/>
                </a:lnTo>
                <a:lnTo>
                  <a:pt x="35433" y="46989"/>
                </a:lnTo>
                <a:lnTo>
                  <a:pt x="64936" y="15557"/>
                </a:lnTo>
                <a:lnTo>
                  <a:pt x="78486" y="9651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275234" y="4616714"/>
            <a:ext cx="10015220" cy="824230"/>
          </a:xfrm>
          <a:prstGeom prst="rect">
            <a:avLst/>
          </a:prstGeom>
        </p:spPr>
        <p:txBody>
          <a:bodyPr wrap="square" lIns="0" tIns="106680" rIns="0" bIns="0" rtlCol="0" vert="horz">
            <a:spAutoFit/>
          </a:bodyPr>
          <a:lstStyle/>
          <a:p>
            <a:pPr marL="1485900">
              <a:lnSpc>
                <a:spcPct val="100000"/>
              </a:lnSpc>
              <a:spcBef>
                <a:spcPts val="840"/>
              </a:spcBef>
              <a:tabLst>
                <a:tab pos="2038985" algn="l"/>
                <a:tab pos="3479800" algn="l"/>
                <a:tab pos="5480685" algn="l"/>
                <a:tab pos="6567170" algn="l"/>
                <a:tab pos="8016875" algn="l"/>
              </a:tabLst>
            </a:pP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𝑎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187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465">
                <a:latin typeface="Cambria Math"/>
                <a:cs typeface="Cambria Math"/>
              </a:rPr>
              <a:t>𝑛</a:t>
            </a:r>
            <a:r>
              <a:rPr dirty="0" sz="2000" spc="9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465">
                <a:latin typeface="Cambria Math"/>
                <a:cs typeface="Cambria Math"/>
              </a:rPr>
              <a:t>𝑛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65">
                <a:latin typeface="Cambria Math"/>
                <a:cs typeface="Cambria Math"/>
              </a:rPr>
              <a:t>𝑏</a:t>
            </a:r>
            <a:r>
              <a:rPr dirty="0" baseline="-15325" sz="2175" spc="427">
                <a:latin typeface="Cambria Math"/>
                <a:cs typeface="Cambria Math"/>
              </a:rPr>
              <a:t>𝑜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10">
                <a:latin typeface="Cambria Math"/>
                <a:cs typeface="Cambria Math"/>
              </a:rPr>
              <a:t>𝑏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90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187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 spc="-65">
                <a:latin typeface="Cambria Math"/>
                <a:cs typeface="Cambria Math"/>
              </a:rPr>
              <a:t>𝑏</a:t>
            </a:r>
            <a:r>
              <a:rPr dirty="0" baseline="-15325" sz="2175" spc="412">
                <a:latin typeface="Cambria Math"/>
                <a:cs typeface="Cambria Math"/>
              </a:rPr>
              <a:t>𝑚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427">
                <a:latin typeface="Cambria Math"/>
                <a:cs typeface="Cambria Math"/>
              </a:rPr>
              <a:t>𝑚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740"/>
              </a:spcBef>
            </a:pPr>
            <a:r>
              <a:rPr dirty="0" sz="2000" spc="-10">
                <a:latin typeface="Calibri"/>
                <a:cs typeface="Calibri"/>
              </a:rPr>
              <a:t>Reordenando: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103627" y="5650026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5" h="236220">
                <a:moveTo>
                  <a:pt x="218821" y="0"/>
                </a:moveTo>
                <a:lnTo>
                  <a:pt x="215519" y="9575"/>
                </a:lnTo>
                <a:lnTo>
                  <a:pt x="229139" y="15495"/>
                </a:lnTo>
                <a:lnTo>
                  <a:pt x="240855" y="23691"/>
                </a:lnTo>
                <a:lnTo>
                  <a:pt x="264719" y="61691"/>
                </a:lnTo>
                <a:lnTo>
                  <a:pt x="272542" y="116700"/>
                </a:lnTo>
                <a:lnTo>
                  <a:pt x="271662" y="137490"/>
                </a:lnTo>
                <a:lnTo>
                  <a:pt x="258572" y="188404"/>
                </a:lnTo>
                <a:lnTo>
                  <a:pt x="229354" y="220228"/>
                </a:lnTo>
                <a:lnTo>
                  <a:pt x="215900" y="226174"/>
                </a:lnTo>
                <a:lnTo>
                  <a:pt x="218821" y="235750"/>
                </a:lnTo>
                <a:lnTo>
                  <a:pt x="263915" y="208986"/>
                </a:lnTo>
                <a:lnTo>
                  <a:pt x="289163" y="159586"/>
                </a:lnTo>
                <a:lnTo>
                  <a:pt x="294005" y="117944"/>
                </a:lnTo>
                <a:lnTo>
                  <a:pt x="292790" y="96332"/>
                </a:lnTo>
                <a:lnTo>
                  <a:pt x="283075" y="58023"/>
                </a:lnTo>
                <a:lnTo>
                  <a:pt x="250936" y="15119"/>
                </a:lnTo>
                <a:lnTo>
                  <a:pt x="235944" y="6174"/>
                </a:lnTo>
                <a:lnTo>
                  <a:pt x="218821" y="0"/>
                </a:lnTo>
                <a:close/>
              </a:path>
              <a:path w="294005" h="236220">
                <a:moveTo>
                  <a:pt x="75184" y="0"/>
                </a:moveTo>
                <a:lnTo>
                  <a:pt x="30196" y="26835"/>
                </a:lnTo>
                <a:lnTo>
                  <a:pt x="4857" y="76358"/>
                </a:lnTo>
                <a:lnTo>
                  <a:pt x="0" y="117944"/>
                </a:lnTo>
                <a:lnTo>
                  <a:pt x="1214" y="139599"/>
                </a:lnTo>
                <a:lnTo>
                  <a:pt x="10929" y="177904"/>
                </a:lnTo>
                <a:lnTo>
                  <a:pt x="43021" y="220665"/>
                </a:lnTo>
                <a:lnTo>
                  <a:pt x="75184" y="235750"/>
                </a:lnTo>
                <a:lnTo>
                  <a:pt x="78105" y="226174"/>
                </a:lnTo>
                <a:lnTo>
                  <a:pt x="64722" y="220228"/>
                </a:lnTo>
                <a:lnTo>
                  <a:pt x="53149" y="211951"/>
                </a:lnTo>
                <a:lnTo>
                  <a:pt x="29338" y="173343"/>
                </a:lnTo>
                <a:lnTo>
                  <a:pt x="21463" y="116700"/>
                </a:lnTo>
                <a:lnTo>
                  <a:pt x="22342" y="96586"/>
                </a:lnTo>
                <a:lnTo>
                  <a:pt x="35433" y="46913"/>
                </a:lnTo>
                <a:lnTo>
                  <a:pt x="64936" y="15495"/>
                </a:lnTo>
                <a:lnTo>
                  <a:pt x="78486" y="957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910333" y="5574588"/>
            <a:ext cx="7829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9120" algn="l"/>
              </a:tabLst>
            </a:pP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750311" y="5759500"/>
            <a:ext cx="2767965" cy="17145"/>
          </a:xfrm>
          <a:custGeom>
            <a:avLst/>
            <a:gdLst/>
            <a:ahLst/>
            <a:cxnLst/>
            <a:rect l="l" t="t" r="r" b="b"/>
            <a:pathLst>
              <a:path w="2767965" h="17145">
                <a:moveTo>
                  <a:pt x="2767584" y="0"/>
                </a:moveTo>
                <a:lnTo>
                  <a:pt x="0" y="0"/>
                </a:lnTo>
                <a:lnTo>
                  <a:pt x="0" y="16763"/>
                </a:lnTo>
                <a:lnTo>
                  <a:pt x="2767584" y="16763"/>
                </a:lnTo>
                <a:lnTo>
                  <a:pt x="27675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2712466" y="5382564"/>
            <a:ext cx="28327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 spc="-60">
                <a:latin typeface="Cambria Math"/>
                <a:cs typeface="Cambria Math"/>
              </a:rPr>
              <a:t>𝑏</a:t>
            </a:r>
            <a:r>
              <a:rPr dirty="0" baseline="-15325" sz="2175" spc="247">
                <a:latin typeface="Cambria Math"/>
                <a:cs typeface="Cambria Math"/>
              </a:rPr>
              <a:t>𝑜</a:t>
            </a:r>
            <a:r>
              <a:rPr dirty="0" baseline="-15325" sz="2175">
                <a:latin typeface="Cambria Math"/>
                <a:cs typeface="Cambria Math"/>
              </a:rPr>
              <a:t> </a:t>
            </a:r>
            <a:r>
              <a:rPr dirty="0" baseline="-15325" sz="2175" spc="-12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110">
                <a:latin typeface="Cambria Math"/>
                <a:cs typeface="Cambria Math"/>
              </a:rPr>
              <a:t>𝑏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60">
                <a:latin typeface="Cambria Math"/>
                <a:cs typeface="Cambria Math"/>
              </a:rPr>
              <a:t>1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65">
                <a:latin typeface="Cambria Math"/>
                <a:cs typeface="Cambria Math"/>
              </a:rPr>
              <a:t>𝑏</a:t>
            </a:r>
            <a:r>
              <a:rPr dirty="0" baseline="-15325" sz="2175" spc="427">
                <a:latin typeface="Cambria Math"/>
                <a:cs typeface="Cambria Math"/>
              </a:rPr>
              <a:t>𝑚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8735" sz="2175" spc="-44">
                <a:latin typeface="Cambria Math"/>
                <a:cs typeface="Cambria Math"/>
              </a:rPr>
              <a:t>−</a:t>
            </a:r>
            <a:r>
              <a:rPr dirty="0" baseline="28735" sz="2175" spc="270">
                <a:latin typeface="Cambria Math"/>
                <a:cs typeface="Cambria Math"/>
              </a:rPr>
              <a:t>𝑚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794507" y="5745276"/>
            <a:ext cx="26676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𝑎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60">
                <a:latin typeface="Cambria Math"/>
                <a:cs typeface="Cambria Math"/>
              </a:rPr>
              <a:t>1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17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465">
                <a:latin typeface="Cambria Math"/>
                <a:cs typeface="Cambria Math"/>
              </a:rPr>
              <a:t>𝑛</a:t>
            </a:r>
            <a:r>
              <a:rPr dirty="0" sz="2000" spc="85">
                <a:latin typeface="Cambria Math"/>
                <a:cs typeface="Cambria Math"/>
              </a:rPr>
              <a:t>𝑧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307">
                <a:latin typeface="Cambria Math"/>
                <a:cs typeface="Cambria Math"/>
              </a:rPr>
              <a:t>𝑛</a:t>
            </a:r>
            <a:endParaRPr baseline="22988" sz="2175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762752" y="5650026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75"/>
                </a:lnTo>
                <a:lnTo>
                  <a:pt x="229139" y="15495"/>
                </a:lnTo>
                <a:lnTo>
                  <a:pt x="240855" y="23691"/>
                </a:lnTo>
                <a:lnTo>
                  <a:pt x="264719" y="61691"/>
                </a:lnTo>
                <a:lnTo>
                  <a:pt x="272542" y="116700"/>
                </a:lnTo>
                <a:lnTo>
                  <a:pt x="271662" y="137490"/>
                </a:lnTo>
                <a:lnTo>
                  <a:pt x="258572" y="188404"/>
                </a:lnTo>
                <a:lnTo>
                  <a:pt x="229354" y="220228"/>
                </a:lnTo>
                <a:lnTo>
                  <a:pt x="215900" y="226174"/>
                </a:lnTo>
                <a:lnTo>
                  <a:pt x="218821" y="235750"/>
                </a:lnTo>
                <a:lnTo>
                  <a:pt x="263915" y="208986"/>
                </a:lnTo>
                <a:lnTo>
                  <a:pt x="289163" y="159586"/>
                </a:lnTo>
                <a:lnTo>
                  <a:pt x="294005" y="117944"/>
                </a:lnTo>
                <a:lnTo>
                  <a:pt x="292790" y="96332"/>
                </a:lnTo>
                <a:lnTo>
                  <a:pt x="283075" y="58023"/>
                </a:lnTo>
                <a:lnTo>
                  <a:pt x="250936" y="15119"/>
                </a:lnTo>
                <a:lnTo>
                  <a:pt x="235944" y="6174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196" y="26835"/>
                </a:lnTo>
                <a:lnTo>
                  <a:pt x="4857" y="76358"/>
                </a:lnTo>
                <a:lnTo>
                  <a:pt x="0" y="117944"/>
                </a:lnTo>
                <a:lnTo>
                  <a:pt x="1214" y="139599"/>
                </a:lnTo>
                <a:lnTo>
                  <a:pt x="10929" y="177904"/>
                </a:lnTo>
                <a:lnTo>
                  <a:pt x="43021" y="220665"/>
                </a:lnTo>
                <a:lnTo>
                  <a:pt x="75184" y="235750"/>
                </a:lnTo>
                <a:lnTo>
                  <a:pt x="78105" y="226174"/>
                </a:lnTo>
                <a:lnTo>
                  <a:pt x="64722" y="220228"/>
                </a:lnTo>
                <a:lnTo>
                  <a:pt x="53149" y="211951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6"/>
                </a:lnTo>
                <a:lnTo>
                  <a:pt x="35433" y="46913"/>
                </a:lnTo>
                <a:lnTo>
                  <a:pt x="64936" y="15495"/>
                </a:lnTo>
                <a:lnTo>
                  <a:pt x="78486" y="957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5548629" y="5574588"/>
            <a:ext cx="4337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3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687819" y="5650026"/>
            <a:ext cx="297180" cy="236220"/>
          </a:xfrm>
          <a:custGeom>
            <a:avLst/>
            <a:gdLst/>
            <a:ahLst/>
            <a:cxnLst/>
            <a:rect l="l" t="t" r="r" b="b"/>
            <a:pathLst>
              <a:path w="297179" h="236220">
                <a:moveTo>
                  <a:pt x="221869" y="0"/>
                </a:moveTo>
                <a:lnTo>
                  <a:pt x="218566" y="9575"/>
                </a:lnTo>
                <a:lnTo>
                  <a:pt x="232187" y="15495"/>
                </a:lnTo>
                <a:lnTo>
                  <a:pt x="243903" y="23691"/>
                </a:lnTo>
                <a:lnTo>
                  <a:pt x="267767" y="61691"/>
                </a:lnTo>
                <a:lnTo>
                  <a:pt x="275589" y="116700"/>
                </a:lnTo>
                <a:lnTo>
                  <a:pt x="274710" y="137490"/>
                </a:lnTo>
                <a:lnTo>
                  <a:pt x="261620" y="188404"/>
                </a:lnTo>
                <a:lnTo>
                  <a:pt x="232402" y="220228"/>
                </a:lnTo>
                <a:lnTo>
                  <a:pt x="218948" y="226174"/>
                </a:lnTo>
                <a:lnTo>
                  <a:pt x="221869" y="235750"/>
                </a:lnTo>
                <a:lnTo>
                  <a:pt x="266963" y="208986"/>
                </a:lnTo>
                <a:lnTo>
                  <a:pt x="292211" y="159586"/>
                </a:lnTo>
                <a:lnTo>
                  <a:pt x="297052" y="117944"/>
                </a:lnTo>
                <a:lnTo>
                  <a:pt x="295838" y="96332"/>
                </a:lnTo>
                <a:lnTo>
                  <a:pt x="286123" y="58023"/>
                </a:lnTo>
                <a:lnTo>
                  <a:pt x="253984" y="15119"/>
                </a:lnTo>
                <a:lnTo>
                  <a:pt x="238992" y="6174"/>
                </a:lnTo>
                <a:lnTo>
                  <a:pt x="221869" y="0"/>
                </a:lnTo>
                <a:close/>
              </a:path>
              <a:path w="297179" h="236220">
                <a:moveTo>
                  <a:pt x="75183" y="0"/>
                </a:moveTo>
                <a:lnTo>
                  <a:pt x="30196" y="26835"/>
                </a:lnTo>
                <a:lnTo>
                  <a:pt x="4857" y="76358"/>
                </a:lnTo>
                <a:lnTo>
                  <a:pt x="0" y="117944"/>
                </a:lnTo>
                <a:lnTo>
                  <a:pt x="1214" y="139599"/>
                </a:lnTo>
                <a:lnTo>
                  <a:pt x="10929" y="177904"/>
                </a:lnTo>
                <a:lnTo>
                  <a:pt x="43021" y="220665"/>
                </a:lnTo>
                <a:lnTo>
                  <a:pt x="75183" y="235750"/>
                </a:lnTo>
                <a:lnTo>
                  <a:pt x="78104" y="226174"/>
                </a:lnTo>
                <a:lnTo>
                  <a:pt x="64722" y="220228"/>
                </a:lnTo>
                <a:lnTo>
                  <a:pt x="53149" y="211951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6"/>
                </a:lnTo>
                <a:lnTo>
                  <a:pt x="35432" y="46913"/>
                </a:lnTo>
                <a:lnTo>
                  <a:pt x="64936" y="15495"/>
                </a:lnTo>
                <a:lnTo>
                  <a:pt x="78485" y="957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6191758" y="5574588"/>
            <a:ext cx="108902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85825" algn="l"/>
              </a:tabLst>
            </a:pPr>
            <a:r>
              <a:rPr dirty="0" sz="2000">
                <a:latin typeface="Cambria Math"/>
                <a:cs typeface="Cambria Math"/>
              </a:rPr>
              <a:t>⇒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𝑮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𝒛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339076" y="5759500"/>
            <a:ext cx="2833370" cy="17145"/>
          </a:xfrm>
          <a:custGeom>
            <a:avLst/>
            <a:gdLst/>
            <a:ahLst/>
            <a:cxnLst/>
            <a:rect l="l" t="t" r="r" b="b"/>
            <a:pathLst>
              <a:path w="2833370" h="17145">
                <a:moveTo>
                  <a:pt x="2833116" y="0"/>
                </a:moveTo>
                <a:lnTo>
                  <a:pt x="0" y="0"/>
                </a:lnTo>
                <a:lnTo>
                  <a:pt x="0" y="16763"/>
                </a:lnTo>
                <a:lnTo>
                  <a:pt x="2833116" y="16763"/>
                </a:lnTo>
                <a:lnTo>
                  <a:pt x="28331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7301738" y="5382564"/>
            <a:ext cx="29013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000" spc="-5">
                <a:latin typeface="Cambria Math"/>
                <a:cs typeface="Cambria Math"/>
              </a:rPr>
              <a:t>𝒃</a:t>
            </a:r>
            <a:r>
              <a:rPr dirty="0" baseline="-15325" sz="2175" spc="15">
                <a:latin typeface="Cambria Math"/>
                <a:cs typeface="Cambria Math"/>
              </a:rPr>
              <a:t>𝒐</a:t>
            </a:r>
            <a:r>
              <a:rPr dirty="0" baseline="-15325" sz="2175">
                <a:latin typeface="Cambria Math"/>
                <a:cs typeface="Cambria Math"/>
              </a:rPr>
              <a:t> </a:t>
            </a:r>
            <a:r>
              <a:rPr dirty="0" baseline="-15325" sz="2175" spc="-1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𝒃</a:t>
            </a:r>
            <a:r>
              <a:rPr dirty="0" baseline="-15325" sz="2175" spc="135">
                <a:latin typeface="Cambria Math"/>
                <a:cs typeface="Cambria Math"/>
              </a:rPr>
              <a:t>𝟏</a:t>
            </a:r>
            <a:r>
              <a:rPr dirty="0" sz="2000" spc="5">
                <a:latin typeface="Cambria Math"/>
                <a:cs typeface="Cambria Math"/>
              </a:rPr>
              <a:t>𝒛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15">
                <a:latin typeface="Cambria Math"/>
                <a:cs typeface="Cambria Math"/>
              </a:rPr>
              <a:t>𝟏</a:t>
            </a:r>
            <a:r>
              <a:rPr dirty="0" baseline="28735" sz="2175">
                <a:latin typeface="Cambria Math"/>
                <a:cs typeface="Cambria Math"/>
              </a:rPr>
              <a:t> </a:t>
            </a:r>
            <a:r>
              <a:rPr dirty="0" baseline="28735" sz="2175" spc="-18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𝒃</a:t>
            </a:r>
            <a:r>
              <a:rPr dirty="0" baseline="-15325" sz="2175" spc="135">
                <a:latin typeface="Cambria Math"/>
                <a:cs typeface="Cambria Math"/>
              </a:rPr>
              <a:t>𝒎</a:t>
            </a:r>
            <a:r>
              <a:rPr dirty="0" sz="2000" spc="-5">
                <a:latin typeface="Cambria Math"/>
                <a:cs typeface="Cambria Math"/>
              </a:rPr>
              <a:t>𝒛</a:t>
            </a:r>
            <a:r>
              <a:rPr dirty="0" baseline="28735" sz="2175" spc="-30">
                <a:latin typeface="Cambria Math"/>
                <a:cs typeface="Cambria Math"/>
              </a:rPr>
              <a:t>−</a:t>
            </a:r>
            <a:r>
              <a:rPr dirty="0" baseline="28735" sz="2175" spc="15">
                <a:latin typeface="Cambria Math"/>
                <a:cs typeface="Cambria Math"/>
              </a:rPr>
              <a:t>𝒎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29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7396098" y="5745276"/>
            <a:ext cx="271145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𝟏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𝒂</a:t>
            </a:r>
            <a:r>
              <a:rPr dirty="0" baseline="-15325" sz="2175" spc="135">
                <a:latin typeface="Cambria Math"/>
                <a:cs typeface="Cambria Math"/>
              </a:rPr>
              <a:t>𝟏</a:t>
            </a:r>
            <a:r>
              <a:rPr dirty="0" sz="2000" spc="-5">
                <a:latin typeface="Cambria Math"/>
                <a:cs typeface="Cambria Math"/>
              </a:rPr>
              <a:t>𝒛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15">
                <a:latin typeface="Cambria Math"/>
                <a:cs typeface="Cambria Math"/>
              </a:rPr>
              <a:t>𝟏</a:t>
            </a:r>
            <a:r>
              <a:rPr dirty="0" baseline="22988" sz="2175">
                <a:latin typeface="Cambria Math"/>
                <a:cs typeface="Cambria Math"/>
              </a:rPr>
              <a:t> </a:t>
            </a:r>
            <a:r>
              <a:rPr dirty="0" baseline="22988" sz="2175" spc="-18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𝒂</a:t>
            </a:r>
            <a:r>
              <a:rPr dirty="0" baseline="-15325" sz="2175" spc="135">
                <a:latin typeface="Cambria Math"/>
                <a:cs typeface="Cambria Math"/>
              </a:rPr>
              <a:t>𝒏</a:t>
            </a:r>
            <a:r>
              <a:rPr dirty="0" sz="2000" spc="-5">
                <a:latin typeface="Cambria Math"/>
                <a:cs typeface="Cambria Math"/>
              </a:rPr>
              <a:t>𝒛</a:t>
            </a:r>
            <a:r>
              <a:rPr dirty="0" baseline="22988" sz="2175" spc="-30">
                <a:latin typeface="Cambria Math"/>
                <a:cs typeface="Cambria Math"/>
              </a:rPr>
              <a:t>−</a:t>
            </a:r>
            <a:r>
              <a:rPr dirty="0" baseline="22988" sz="2175" spc="15">
                <a:latin typeface="Cambria Math"/>
                <a:cs typeface="Cambria Math"/>
              </a:rPr>
              <a:t>𝒏</a:t>
            </a:r>
            <a:endParaRPr baseline="22988" sz="2175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86556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Resolución</a:t>
            </a:r>
            <a:r>
              <a:rPr dirty="0" spc="-30"/>
              <a:t> </a:t>
            </a:r>
            <a:r>
              <a:rPr dirty="0"/>
              <a:t>de </a:t>
            </a:r>
            <a:r>
              <a:rPr dirty="0" spc="-5"/>
              <a:t>ecuaciones</a:t>
            </a:r>
            <a:r>
              <a:rPr dirty="0" spc="-10"/>
              <a:t> </a:t>
            </a:r>
            <a:r>
              <a:rPr dirty="0" spc="-5"/>
              <a:t>en </a:t>
            </a:r>
            <a:r>
              <a:rPr dirty="0" spc="-10"/>
              <a:t>diferencias</a:t>
            </a:r>
            <a:r>
              <a:rPr dirty="0" spc="-15"/>
              <a:t> </a:t>
            </a:r>
            <a:r>
              <a:rPr dirty="0" spc="-10"/>
              <a:t>mediante</a:t>
            </a:r>
            <a:r>
              <a:rPr dirty="0" spc="5"/>
              <a:t> </a:t>
            </a:r>
            <a:r>
              <a:rPr dirty="0"/>
              <a:t>la</a:t>
            </a:r>
            <a:r>
              <a:rPr dirty="0" spc="-10"/>
              <a:t> transformada</a:t>
            </a:r>
            <a:r>
              <a:rPr dirty="0" spc="5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/>
          <p:nvPr/>
        </p:nvSpPr>
        <p:spPr>
          <a:xfrm>
            <a:off x="8691880" y="1606422"/>
            <a:ext cx="436245" cy="237490"/>
          </a:xfrm>
          <a:custGeom>
            <a:avLst/>
            <a:gdLst/>
            <a:ahLst/>
            <a:cxnLst/>
            <a:rect l="l" t="t" r="r" b="b"/>
            <a:pathLst>
              <a:path w="436245" h="237489">
                <a:moveTo>
                  <a:pt x="360045" y="0"/>
                </a:moveTo>
                <a:lnTo>
                  <a:pt x="356743" y="0"/>
                </a:lnTo>
                <a:lnTo>
                  <a:pt x="356743" y="9525"/>
                </a:lnTo>
                <a:lnTo>
                  <a:pt x="358648" y="9525"/>
                </a:lnTo>
                <a:lnTo>
                  <a:pt x="367196" y="10098"/>
                </a:lnTo>
                <a:lnTo>
                  <a:pt x="396378" y="39834"/>
                </a:lnTo>
                <a:lnTo>
                  <a:pt x="397001" y="49911"/>
                </a:lnTo>
                <a:lnTo>
                  <a:pt x="397001" y="55625"/>
                </a:lnTo>
                <a:lnTo>
                  <a:pt x="396240" y="62864"/>
                </a:lnTo>
                <a:lnTo>
                  <a:pt x="392938" y="79882"/>
                </a:lnTo>
                <a:lnTo>
                  <a:pt x="392049" y="85978"/>
                </a:lnTo>
                <a:lnTo>
                  <a:pt x="392049" y="96647"/>
                </a:lnTo>
                <a:lnTo>
                  <a:pt x="394080" y="102488"/>
                </a:lnTo>
                <a:lnTo>
                  <a:pt x="398272" y="106934"/>
                </a:lnTo>
                <a:lnTo>
                  <a:pt x="402463" y="111505"/>
                </a:lnTo>
                <a:lnTo>
                  <a:pt x="407416" y="114807"/>
                </a:lnTo>
                <a:lnTo>
                  <a:pt x="413130" y="116966"/>
                </a:lnTo>
                <a:lnTo>
                  <a:pt x="413130" y="119252"/>
                </a:lnTo>
                <a:lnTo>
                  <a:pt x="392049" y="139446"/>
                </a:lnTo>
                <a:lnTo>
                  <a:pt x="392049" y="150240"/>
                </a:lnTo>
                <a:lnTo>
                  <a:pt x="392938" y="156337"/>
                </a:lnTo>
                <a:lnTo>
                  <a:pt x="396240" y="173354"/>
                </a:lnTo>
                <a:lnTo>
                  <a:pt x="397001" y="180466"/>
                </a:lnTo>
                <a:lnTo>
                  <a:pt x="397001" y="186309"/>
                </a:lnTo>
                <a:lnTo>
                  <a:pt x="396378" y="196736"/>
                </a:lnTo>
                <a:lnTo>
                  <a:pt x="367196" y="226990"/>
                </a:lnTo>
                <a:lnTo>
                  <a:pt x="358648" y="227584"/>
                </a:lnTo>
                <a:lnTo>
                  <a:pt x="356743" y="227584"/>
                </a:lnTo>
                <a:lnTo>
                  <a:pt x="356743" y="236981"/>
                </a:lnTo>
                <a:lnTo>
                  <a:pt x="360045" y="236981"/>
                </a:lnTo>
                <a:lnTo>
                  <a:pt x="373711" y="236005"/>
                </a:lnTo>
                <a:lnTo>
                  <a:pt x="410067" y="216384"/>
                </a:lnTo>
                <a:lnTo>
                  <a:pt x="418211" y="184023"/>
                </a:lnTo>
                <a:lnTo>
                  <a:pt x="418211" y="177164"/>
                </a:lnTo>
                <a:lnTo>
                  <a:pt x="417195" y="169417"/>
                </a:lnTo>
                <a:lnTo>
                  <a:pt x="415290" y="160527"/>
                </a:lnTo>
                <a:lnTo>
                  <a:pt x="413258" y="151764"/>
                </a:lnTo>
                <a:lnTo>
                  <a:pt x="412369" y="145923"/>
                </a:lnTo>
                <a:lnTo>
                  <a:pt x="412369" y="137287"/>
                </a:lnTo>
                <a:lnTo>
                  <a:pt x="414274" y="132587"/>
                </a:lnTo>
                <a:lnTo>
                  <a:pt x="418211" y="128904"/>
                </a:lnTo>
                <a:lnTo>
                  <a:pt x="422148" y="125349"/>
                </a:lnTo>
                <a:lnTo>
                  <a:pt x="428117" y="123443"/>
                </a:lnTo>
                <a:lnTo>
                  <a:pt x="436118" y="123189"/>
                </a:lnTo>
                <a:lnTo>
                  <a:pt x="436118" y="113029"/>
                </a:lnTo>
                <a:lnTo>
                  <a:pt x="428117" y="112775"/>
                </a:lnTo>
                <a:lnTo>
                  <a:pt x="422148" y="110871"/>
                </a:lnTo>
                <a:lnTo>
                  <a:pt x="418211" y="107187"/>
                </a:lnTo>
                <a:lnTo>
                  <a:pt x="414274" y="103631"/>
                </a:lnTo>
                <a:lnTo>
                  <a:pt x="412369" y="98932"/>
                </a:lnTo>
                <a:lnTo>
                  <a:pt x="412369" y="90297"/>
                </a:lnTo>
                <a:lnTo>
                  <a:pt x="413258" y="84327"/>
                </a:lnTo>
                <a:lnTo>
                  <a:pt x="415290" y="75564"/>
                </a:lnTo>
                <a:lnTo>
                  <a:pt x="417195" y="66801"/>
                </a:lnTo>
                <a:lnTo>
                  <a:pt x="418211" y="58927"/>
                </a:lnTo>
                <a:lnTo>
                  <a:pt x="418211" y="52069"/>
                </a:lnTo>
                <a:lnTo>
                  <a:pt x="403733" y="13335"/>
                </a:lnTo>
                <a:lnTo>
                  <a:pt x="373711" y="1047"/>
                </a:lnTo>
                <a:lnTo>
                  <a:pt x="360045" y="0"/>
                </a:lnTo>
                <a:close/>
              </a:path>
              <a:path w="436245" h="237489">
                <a:moveTo>
                  <a:pt x="79248" y="0"/>
                </a:moveTo>
                <a:lnTo>
                  <a:pt x="75946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79" y="51942"/>
                </a:lnTo>
                <a:lnTo>
                  <a:pt x="17779" y="58800"/>
                </a:lnTo>
                <a:lnTo>
                  <a:pt x="18796" y="66675"/>
                </a:lnTo>
                <a:lnTo>
                  <a:pt x="20700" y="75437"/>
                </a:lnTo>
                <a:lnTo>
                  <a:pt x="22733" y="84200"/>
                </a:lnTo>
                <a:lnTo>
                  <a:pt x="23622" y="90169"/>
                </a:lnTo>
                <a:lnTo>
                  <a:pt x="23622" y="98805"/>
                </a:lnTo>
                <a:lnTo>
                  <a:pt x="21717" y="103504"/>
                </a:lnTo>
                <a:lnTo>
                  <a:pt x="17779" y="107061"/>
                </a:lnTo>
                <a:lnTo>
                  <a:pt x="13843" y="110743"/>
                </a:lnTo>
                <a:lnTo>
                  <a:pt x="7874" y="112649"/>
                </a:lnTo>
                <a:lnTo>
                  <a:pt x="0" y="112902"/>
                </a:lnTo>
                <a:lnTo>
                  <a:pt x="0" y="123062"/>
                </a:lnTo>
                <a:lnTo>
                  <a:pt x="23622" y="137160"/>
                </a:lnTo>
                <a:lnTo>
                  <a:pt x="23622" y="145796"/>
                </a:lnTo>
                <a:lnTo>
                  <a:pt x="22733" y="151637"/>
                </a:lnTo>
                <a:lnTo>
                  <a:pt x="20700" y="160400"/>
                </a:lnTo>
                <a:lnTo>
                  <a:pt x="18796" y="169290"/>
                </a:lnTo>
                <a:lnTo>
                  <a:pt x="17779" y="177037"/>
                </a:lnTo>
                <a:lnTo>
                  <a:pt x="17779" y="183896"/>
                </a:lnTo>
                <a:lnTo>
                  <a:pt x="32258" y="223647"/>
                </a:lnTo>
                <a:lnTo>
                  <a:pt x="75946" y="236981"/>
                </a:lnTo>
                <a:lnTo>
                  <a:pt x="79248" y="236981"/>
                </a:lnTo>
                <a:lnTo>
                  <a:pt x="79248" y="227584"/>
                </a:lnTo>
                <a:lnTo>
                  <a:pt x="77343" y="227584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9" y="186181"/>
                </a:lnTo>
                <a:lnTo>
                  <a:pt x="38989" y="180339"/>
                </a:lnTo>
                <a:lnTo>
                  <a:pt x="39750" y="173227"/>
                </a:lnTo>
                <a:lnTo>
                  <a:pt x="43052" y="156210"/>
                </a:lnTo>
                <a:lnTo>
                  <a:pt x="43942" y="150113"/>
                </a:lnTo>
                <a:lnTo>
                  <a:pt x="43942" y="139318"/>
                </a:lnTo>
                <a:lnTo>
                  <a:pt x="41910" y="133603"/>
                </a:lnTo>
                <a:lnTo>
                  <a:pt x="37719" y="129031"/>
                </a:lnTo>
                <a:lnTo>
                  <a:pt x="33527" y="124587"/>
                </a:lnTo>
                <a:lnTo>
                  <a:pt x="28701" y="121285"/>
                </a:lnTo>
                <a:lnTo>
                  <a:pt x="22987" y="119125"/>
                </a:lnTo>
                <a:lnTo>
                  <a:pt x="22987" y="116839"/>
                </a:lnTo>
                <a:lnTo>
                  <a:pt x="28701" y="114680"/>
                </a:lnTo>
                <a:lnTo>
                  <a:pt x="33527" y="111378"/>
                </a:lnTo>
                <a:lnTo>
                  <a:pt x="37719" y="106806"/>
                </a:lnTo>
                <a:lnTo>
                  <a:pt x="41910" y="102362"/>
                </a:lnTo>
                <a:lnTo>
                  <a:pt x="43942" y="96519"/>
                </a:lnTo>
                <a:lnTo>
                  <a:pt x="43942" y="85851"/>
                </a:lnTo>
                <a:lnTo>
                  <a:pt x="43052" y="79755"/>
                </a:lnTo>
                <a:lnTo>
                  <a:pt x="39750" y="62737"/>
                </a:lnTo>
                <a:lnTo>
                  <a:pt x="38989" y="55499"/>
                </a:lnTo>
                <a:lnTo>
                  <a:pt x="38989" y="49784"/>
                </a:lnTo>
                <a:lnTo>
                  <a:pt x="39629" y="39780"/>
                </a:lnTo>
                <a:lnTo>
                  <a:pt x="68865" y="10098"/>
                </a:lnTo>
                <a:lnTo>
                  <a:pt x="77343" y="9525"/>
                </a:lnTo>
                <a:lnTo>
                  <a:pt x="79248" y="9525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35686" y="1254632"/>
            <a:ext cx="10871835" cy="172021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279400" marR="305435" indent="-228600">
              <a:lnSpc>
                <a:spcPct val="90000"/>
              </a:lnSpc>
              <a:spcBef>
                <a:spcPts val="340"/>
              </a:spcBef>
              <a:buFont typeface="Arial"/>
              <a:buChar char="•"/>
              <a:tabLst>
                <a:tab pos="278765" algn="l"/>
                <a:tab pos="279400" algn="l"/>
                <a:tab pos="8444230" algn="l"/>
              </a:tabLst>
            </a:pPr>
            <a:r>
              <a:rPr dirty="0" sz="2000" spc="-5">
                <a:latin typeface="Calibri"/>
                <a:cs typeface="Calibri"/>
              </a:rPr>
              <a:t>Las</a:t>
            </a:r>
            <a:r>
              <a:rPr dirty="0" sz="2000">
                <a:latin typeface="Calibri"/>
                <a:cs typeface="Calibri"/>
              </a:rPr>
              <a:t> ecuaciones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diferencias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resueltas</a:t>
            </a:r>
            <a:r>
              <a:rPr dirty="0" sz="2000" spc="3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fácilmente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ordenador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si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dispone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valores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todos</a:t>
            </a:r>
            <a:r>
              <a:rPr dirty="0" sz="2000">
                <a:latin typeface="Calibri"/>
                <a:cs typeface="Calibri"/>
              </a:rPr>
              <a:t> los </a:t>
            </a:r>
            <a:r>
              <a:rPr dirty="0" sz="2000" spc="-10">
                <a:latin typeface="Calibri"/>
                <a:cs typeface="Calibri"/>
              </a:rPr>
              <a:t>coeficientes.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Pero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no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obtiene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valor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cerrado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	</a:t>
            </a:r>
            <a:r>
              <a:rPr dirty="0" sz="2000" spc="30">
                <a:latin typeface="Cambria Math"/>
                <a:cs typeface="Cambria Math"/>
              </a:rPr>
              <a:t>𝑥</a:t>
            </a:r>
            <a:r>
              <a:rPr dirty="0" baseline="-15325" sz="2175" spc="44">
                <a:latin typeface="Cambria Math"/>
                <a:cs typeface="Cambria Math"/>
              </a:rPr>
              <a:t>𝑘 </a:t>
            </a:r>
            <a:r>
              <a:rPr dirty="0" baseline="-15325" sz="2175" spc="52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. Sí </a:t>
            </a:r>
            <a:r>
              <a:rPr dirty="0" sz="2000" spc="-5">
                <a:latin typeface="Calibri"/>
                <a:cs typeface="Calibri"/>
              </a:rPr>
              <a:t>se puede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uso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Char char="•"/>
            </a:pPr>
            <a:endParaRPr sz="1900">
              <a:latin typeface="Calibri"/>
              <a:cs typeface="Calibri"/>
            </a:endParaRPr>
          </a:p>
          <a:p>
            <a:pPr marL="279400" marR="17780" indent="-228600">
              <a:lnSpc>
                <a:spcPts val="2160"/>
              </a:lnSpc>
              <a:buFont typeface="Arial"/>
              <a:buChar char="•"/>
              <a:tabLst>
                <a:tab pos="278765" algn="l"/>
                <a:tab pos="279400" algn="l"/>
              </a:tabLst>
            </a:pPr>
            <a:r>
              <a:rPr dirty="0" sz="2000" spc="-25">
                <a:latin typeface="Calibri"/>
                <a:cs typeface="Calibri"/>
              </a:rPr>
              <a:t>Para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aplicar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método,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se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pasar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ecuación en </a:t>
            </a:r>
            <a:r>
              <a:rPr dirty="0" sz="2000" spc="-10">
                <a:latin typeface="Calibri"/>
                <a:cs typeface="Calibri"/>
              </a:rPr>
              <a:t>diferencias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transferencia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define,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aplicar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10">
                <a:latin typeface="Calibri"/>
                <a:cs typeface="Calibri"/>
              </a:rPr>
              <a:t> métodos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cálculo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inversa.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288858" y="3160776"/>
            <a:ext cx="5247007" cy="223113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025265" y="5484977"/>
            <a:ext cx="3942079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338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30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27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05"/>
              </a:spcBef>
            </a:pPr>
            <a:r>
              <a:rPr dirty="0" sz="4000" spc="-20"/>
              <a:t>Muestreo</a:t>
            </a:r>
            <a:r>
              <a:rPr dirty="0" sz="4000" spc="15"/>
              <a:t> </a:t>
            </a:r>
            <a:r>
              <a:rPr dirty="0" sz="4000" spc="-5"/>
              <a:t>y</a:t>
            </a:r>
            <a:r>
              <a:rPr dirty="0" sz="4000" spc="-10"/>
              <a:t> </a:t>
            </a:r>
            <a:r>
              <a:rPr dirty="0" sz="4000" spc="-20"/>
              <a:t>retención</a:t>
            </a:r>
            <a:r>
              <a:rPr dirty="0" sz="4000"/>
              <a:t> </a:t>
            </a:r>
            <a:r>
              <a:rPr dirty="0" sz="4000" spc="-5"/>
              <a:t>de</a:t>
            </a:r>
            <a:r>
              <a:rPr dirty="0" sz="4000" spc="-10"/>
              <a:t> </a:t>
            </a:r>
            <a:r>
              <a:rPr dirty="0" sz="4000" spc="-20"/>
              <a:t>datos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1)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126616"/>
            <a:ext cx="7669530" cy="46589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10">
                <a:latin typeface="Calibri"/>
                <a:cs typeface="Calibri"/>
              </a:rPr>
              <a:t>I</a:t>
            </a:r>
            <a:r>
              <a:rPr dirty="0" sz="2600" spc="-10">
                <a:latin typeface="Calibri"/>
                <a:cs typeface="Calibri"/>
              </a:rPr>
              <a:t>ntroducción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Arial"/>
              <a:buChar char="•"/>
            </a:pPr>
            <a:endParaRPr sz="26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5">
                <a:latin typeface="Calibri"/>
                <a:cs typeface="Calibri"/>
              </a:rPr>
              <a:t>Muestreo</a:t>
            </a:r>
            <a:r>
              <a:rPr dirty="0" sz="2600" spc="-60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mediante</a:t>
            </a:r>
            <a:r>
              <a:rPr dirty="0" sz="2600" spc="-5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impulsos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Char char="•"/>
            </a:pPr>
            <a:endParaRPr sz="26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600" spc="-10">
                <a:latin typeface="Calibri"/>
                <a:cs typeface="Calibri"/>
              </a:rPr>
              <a:t>Retención</a:t>
            </a:r>
            <a:r>
              <a:rPr dirty="0" sz="2600" spc="-5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de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 spc="-15">
                <a:latin typeface="Calibri"/>
                <a:cs typeface="Calibri"/>
              </a:rPr>
              <a:t>datos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Char char="•"/>
            </a:pPr>
            <a:endParaRPr sz="26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600" spc="-5">
                <a:latin typeface="Calibri"/>
                <a:cs typeface="Calibri"/>
              </a:rPr>
              <a:t>Cálculo</a:t>
            </a:r>
            <a:r>
              <a:rPr dirty="0" sz="2600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de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15">
                <a:latin typeface="Calibri"/>
                <a:cs typeface="Calibri"/>
              </a:rPr>
              <a:t>transformadas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Z</a:t>
            </a:r>
            <a:r>
              <a:rPr dirty="0" sz="2600" spc="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que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 spc="-15">
                <a:latin typeface="Calibri"/>
                <a:cs typeface="Calibri"/>
              </a:rPr>
              <a:t>involucran</a:t>
            </a:r>
            <a:r>
              <a:rPr dirty="0" sz="2600" spc="-5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al</a:t>
            </a:r>
            <a:r>
              <a:rPr dirty="0" sz="2600" spc="10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retenedor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Char char="•"/>
            </a:pPr>
            <a:endParaRPr sz="2650">
              <a:latin typeface="Calibri"/>
              <a:cs typeface="Calibri"/>
            </a:endParaRPr>
          </a:p>
          <a:p>
            <a:pPr marL="241300" indent="-228600">
              <a:lnSpc>
                <a:spcPts val="298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600">
                <a:latin typeface="Calibri"/>
                <a:cs typeface="Calibri"/>
              </a:rPr>
              <a:t>La</a:t>
            </a:r>
            <a:r>
              <a:rPr dirty="0" sz="2600" spc="-10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función</a:t>
            </a:r>
            <a:r>
              <a:rPr dirty="0" sz="2600" spc="-30">
                <a:latin typeface="Calibri"/>
                <a:cs typeface="Calibri"/>
              </a:rPr>
              <a:t> </a:t>
            </a:r>
            <a:r>
              <a:rPr dirty="0" sz="2600">
                <a:latin typeface="Calibri"/>
                <a:cs typeface="Calibri"/>
              </a:rPr>
              <a:t>de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15">
                <a:latin typeface="Calibri"/>
                <a:cs typeface="Calibri"/>
              </a:rPr>
              <a:t>transferencia</a:t>
            </a:r>
            <a:r>
              <a:rPr dirty="0" sz="2600" spc="-3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pulso</a:t>
            </a:r>
            <a:endParaRPr sz="2600">
              <a:latin typeface="Calibri"/>
              <a:cs typeface="Calibri"/>
            </a:endParaRPr>
          </a:p>
          <a:p>
            <a:pPr lvl="1" marL="698500" indent="-228600">
              <a:lnSpc>
                <a:spcPts val="2500"/>
              </a:lnSpc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200" spc="-10">
                <a:latin typeface="Calibri"/>
                <a:cs typeface="Calibri"/>
              </a:rPr>
              <a:t>FDTP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-10">
                <a:latin typeface="Calibri"/>
                <a:cs typeface="Calibri"/>
              </a:rPr>
              <a:t> sistemas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en </a:t>
            </a:r>
            <a:r>
              <a:rPr dirty="0" sz="2200" spc="-10">
                <a:latin typeface="Calibri"/>
                <a:cs typeface="Calibri"/>
              </a:rPr>
              <a:t>cascada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y </a:t>
            </a:r>
            <a:r>
              <a:rPr dirty="0" sz="2200" spc="-10">
                <a:latin typeface="Calibri"/>
                <a:cs typeface="Calibri"/>
              </a:rPr>
              <a:t>realimentados</a:t>
            </a:r>
            <a:endParaRPr sz="22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Arial"/>
              <a:buChar char="•"/>
            </a:pPr>
            <a:endParaRPr sz="19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600" spc="-5">
                <a:latin typeface="Calibri"/>
                <a:cs typeface="Calibri"/>
              </a:rPr>
              <a:t>Métodos</a:t>
            </a:r>
            <a:r>
              <a:rPr dirty="0" sz="2600" spc="-45">
                <a:latin typeface="Calibri"/>
                <a:cs typeface="Calibri"/>
              </a:rPr>
              <a:t> </a:t>
            </a:r>
            <a:r>
              <a:rPr dirty="0" sz="2600" spc="-5">
                <a:latin typeface="Calibri"/>
                <a:cs typeface="Calibri"/>
              </a:rPr>
              <a:t>de</a:t>
            </a:r>
            <a:r>
              <a:rPr dirty="0" sz="2600" spc="-25">
                <a:latin typeface="Calibri"/>
                <a:cs typeface="Calibri"/>
              </a:rPr>
              <a:t> </a:t>
            </a:r>
            <a:r>
              <a:rPr dirty="0" sz="2600" spc="-10">
                <a:latin typeface="Calibri"/>
                <a:cs typeface="Calibri"/>
              </a:rPr>
              <a:t>discretización</a:t>
            </a:r>
            <a:endParaRPr sz="26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27126" y="1556130"/>
            <a:ext cx="436181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Los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suelen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tener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27126" y="1841765"/>
            <a:ext cx="4827905" cy="235458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2400" spc="-5">
                <a:latin typeface="Calibri"/>
                <a:cs typeface="Calibri"/>
              </a:rPr>
              <a:t>señales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tiempo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continuo:</a:t>
            </a:r>
            <a:endParaRPr sz="24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Secuencia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valores</a:t>
            </a:r>
            <a:r>
              <a:rPr dirty="0" sz="2000">
                <a:latin typeface="Calibri"/>
                <a:cs typeface="Calibri"/>
              </a:rPr>
              <a:t> 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código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numérico</a:t>
            </a:r>
            <a:endParaRPr sz="2000">
              <a:latin typeface="Calibri"/>
              <a:cs typeface="Calibri"/>
            </a:endParaRPr>
          </a:p>
          <a:p>
            <a:pPr marL="698500" indent="-228600">
              <a:lnSpc>
                <a:spcPct val="100000"/>
              </a:lnSpc>
              <a:spcBef>
                <a:spcPts val="25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>
                <a:latin typeface="Calibri"/>
                <a:cs typeface="Calibri"/>
              </a:rPr>
              <a:t>Funciones</a:t>
            </a:r>
            <a:r>
              <a:rPr dirty="0" sz="2000" spc="-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temporales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Los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reguladores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son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discretos: </a:t>
            </a:r>
            <a:r>
              <a:rPr dirty="0" sz="2400" spc="20">
                <a:latin typeface="Cambria Math"/>
                <a:cs typeface="Cambria Math"/>
              </a:rPr>
              <a:t>𝑅(𝑧)</a:t>
            </a:r>
            <a:endParaRPr sz="2400">
              <a:latin typeface="Cambria Math"/>
              <a:cs typeface="Cambria Math"/>
            </a:endParaRPr>
          </a:p>
          <a:p>
            <a:pPr marL="241300" marR="53340" indent="-228600">
              <a:lnSpc>
                <a:spcPts val="2600"/>
              </a:lnSpc>
              <a:spcBef>
                <a:spcPts val="1019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Los actuadores, </a:t>
            </a:r>
            <a:r>
              <a:rPr dirty="0" sz="2400" spc="-10">
                <a:latin typeface="Calibri"/>
                <a:cs typeface="Calibri"/>
              </a:rPr>
              <a:t>plantas </a:t>
            </a:r>
            <a:r>
              <a:rPr dirty="0" sz="2400" spc="-15">
                <a:latin typeface="Calibri"/>
                <a:cs typeface="Calibri"/>
              </a:rPr>
              <a:t>y/o </a:t>
            </a:r>
            <a:r>
              <a:rPr dirty="0" sz="2400" spc="-10">
                <a:latin typeface="Calibri"/>
                <a:cs typeface="Calibri"/>
              </a:rPr>
              <a:t>sensores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son</a:t>
            </a:r>
            <a:r>
              <a:rPr dirty="0" sz="2400" spc="-10">
                <a:latin typeface="Calibri"/>
                <a:cs typeface="Calibri"/>
              </a:rPr>
              <a:t> continuos: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𝐺(𝑠)</a:t>
            </a:r>
            <a:r>
              <a:rPr dirty="0" sz="2400" spc="30">
                <a:latin typeface="Calibri"/>
                <a:cs typeface="Calibri"/>
              </a:rPr>
              <a:t>,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𝐻(𝑠)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626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I</a:t>
            </a:r>
            <a:r>
              <a:rPr dirty="0" spc="-35"/>
              <a:t>n</a:t>
            </a:r>
            <a:r>
              <a:rPr dirty="0"/>
              <a:t>t</a:t>
            </a:r>
            <a:r>
              <a:rPr dirty="0" spc="-30"/>
              <a:t>r</a:t>
            </a:r>
            <a:r>
              <a:rPr dirty="0"/>
              <a:t>oducci</a:t>
            </a:r>
            <a:r>
              <a:rPr dirty="0" spc="5"/>
              <a:t>ó</a:t>
            </a:r>
            <a:r>
              <a:rPr dirty="0"/>
              <a:t>n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530596" y="1360932"/>
            <a:ext cx="4046220" cy="2529840"/>
            <a:chOff x="5530596" y="1360932"/>
            <a:chExt cx="4046220" cy="252984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510025" y="1517993"/>
              <a:ext cx="710145" cy="2954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530596" y="1360932"/>
              <a:ext cx="4046220" cy="2529840"/>
            </a:xfrm>
            <a:custGeom>
              <a:avLst/>
              <a:gdLst/>
              <a:ahLst/>
              <a:cxnLst/>
              <a:rect l="l" t="t" r="r" b="b"/>
              <a:pathLst>
                <a:path w="4046220" h="2529840">
                  <a:moveTo>
                    <a:pt x="3624579" y="0"/>
                  </a:moveTo>
                  <a:lnTo>
                    <a:pt x="421639" y="0"/>
                  </a:lnTo>
                  <a:lnTo>
                    <a:pt x="372458" y="2835"/>
                  </a:lnTo>
                  <a:lnTo>
                    <a:pt x="324945" y="11133"/>
                  </a:lnTo>
                  <a:lnTo>
                    <a:pt x="279417" y="24575"/>
                  </a:lnTo>
                  <a:lnTo>
                    <a:pt x="236190" y="42846"/>
                  </a:lnTo>
                  <a:lnTo>
                    <a:pt x="195580" y="65631"/>
                  </a:lnTo>
                  <a:lnTo>
                    <a:pt x="157903" y="92612"/>
                  </a:lnTo>
                  <a:lnTo>
                    <a:pt x="123475" y="123475"/>
                  </a:lnTo>
                  <a:lnTo>
                    <a:pt x="92612" y="157903"/>
                  </a:lnTo>
                  <a:lnTo>
                    <a:pt x="65631" y="195580"/>
                  </a:lnTo>
                  <a:lnTo>
                    <a:pt x="42846" y="236190"/>
                  </a:lnTo>
                  <a:lnTo>
                    <a:pt x="24575" y="279417"/>
                  </a:lnTo>
                  <a:lnTo>
                    <a:pt x="11133" y="324945"/>
                  </a:lnTo>
                  <a:lnTo>
                    <a:pt x="2835" y="372458"/>
                  </a:lnTo>
                  <a:lnTo>
                    <a:pt x="0" y="421639"/>
                  </a:lnTo>
                  <a:lnTo>
                    <a:pt x="0" y="2108200"/>
                  </a:lnTo>
                  <a:lnTo>
                    <a:pt x="2835" y="2157381"/>
                  </a:lnTo>
                  <a:lnTo>
                    <a:pt x="11133" y="2204894"/>
                  </a:lnTo>
                  <a:lnTo>
                    <a:pt x="24575" y="2250422"/>
                  </a:lnTo>
                  <a:lnTo>
                    <a:pt x="42846" y="2293649"/>
                  </a:lnTo>
                  <a:lnTo>
                    <a:pt x="65631" y="2334259"/>
                  </a:lnTo>
                  <a:lnTo>
                    <a:pt x="92612" y="2371936"/>
                  </a:lnTo>
                  <a:lnTo>
                    <a:pt x="123475" y="2406364"/>
                  </a:lnTo>
                  <a:lnTo>
                    <a:pt x="157903" y="2437227"/>
                  </a:lnTo>
                  <a:lnTo>
                    <a:pt x="195580" y="2464208"/>
                  </a:lnTo>
                  <a:lnTo>
                    <a:pt x="236190" y="2486993"/>
                  </a:lnTo>
                  <a:lnTo>
                    <a:pt x="279417" y="2505264"/>
                  </a:lnTo>
                  <a:lnTo>
                    <a:pt x="324945" y="2518706"/>
                  </a:lnTo>
                  <a:lnTo>
                    <a:pt x="372458" y="2527004"/>
                  </a:lnTo>
                  <a:lnTo>
                    <a:pt x="421639" y="2529840"/>
                  </a:lnTo>
                  <a:lnTo>
                    <a:pt x="3624579" y="2529840"/>
                  </a:lnTo>
                  <a:lnTo>
                    <a:pt x="3673761" y="2527004"/>
                  </a:lnTo>
                  <a:lnTo>
                    <a:pt x="3721274" y="2518706"/>
                  </a:lnTo>
                  <a:lnTo>
                    <a:pt x="3766802" y="2505264"/>
                  </a:lnTo>
                  <a:lnTo>
                    <a:pt x="3810029" y="2486993"/>
                  </a:lnTo>
                  <a:lnTo>
                    <a:pt x="3850639" y="2464208"/>
                  </a:lnTo>
                  <a:lnTo>
                    <a:pt x="3888316" y="2437227"/>
                  </a:lnTo>
                  <a:lnTo>
                    <a:pt x="3922744" y="2406364"/>
                  </a:lnTo>
                  <a:lnTo>
                    <a:pt x="3953607" y="2371936"/>
                  </a:lnTo>
                  <a:lnTo>
                    <a:pt x="3980588" y="2334259"/>
                  </a:lnTo>
                  <a:lnTo>
                    <a:pt x="4003373" y="2293649"/>
                  </a:lnTo>
                  <a:lnTo>
                    <a:pt x="4021644" y="2250422"/>
                  </a:lnTo>
                  <a:lnTo>
                    <a:pt x="4035086" y="2204894"/>
                  </a:lnTo>
                  <a:lnTo>
                    <a:pt x="4043384" y="2157381"/>
                  </a:lnTo>
                  <a:lnTo>
                    <a:pt x="4046220" y="2108200"/>
                  </a:lnTo>
                  <a:lnTo>
                    <a:pt x="4046220" y="421639"/>
                  </a:lnTo>
                  <a:lnTo>
                    <a:pt x="4043384" y="372458"/>
                  </a:lnTo>
                  <a:lnTo>
                    <a:pt x="4035086" y="324945"/>
                  </a:lnTo>
                  <a:lnTo>
                    <a:pt x="4021644" y="279417"/>
                  </a:lnTo>
                  <a:lnTo>
                    <a:pt x="4003373" y="236190"/>
                  </a:lnTo>
                  <a:lnTo>
                    <a:pt x="3980588" y="195580"/>
                  </a:lnTo>
                  <a:lnTo>
                    <a:pt x="3953607" y="157903"/>
                  </a:lnTo>
                  <a:lnTo>
                    <a:pt x="3922744" y="123475"/>
                  </a:lnTo>
                  <a:lnTo>
                    <a:pt x="3888316" y="92612"/>
                  </a:lnTo>
                  <a:lnTo>
                    <a:pt x="3850639" y="65631"/>
                  </a:lnTo>
                  <a:lnTo>
                    <a:pt x="3810029" y="42846"/>
                  </a:lnTo>
                  <a:lnTo>
                    <a:pt x="3766802" y="24575"/>
                  </a:lnTo>
                  <a:lnTo>
                    <a:pt x="3721274" y="11133"/>
                  </a:lnTo>
                  <a:lnTo>
                    <a:pt x="3673761" y="2835"/>
                  </a:lnTo>
                  <a:lnTo>
                    <a:pt x="3624579" y="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6926706" y="1505458"/>
            <a:ext cx="125285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latin typeface="Calibri"/>
                <a:cs typeface="Calibri"/>
              </a:rPr>
              <a:t>Sistema</a:t>
            </a:r>
            <a:r>
              <a:rPr dirty="0" sz="1600" spc="-7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digital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686044" y="1860804"/>
            <a:ext cx="2810510" cy="905510"/>
          </a:xfrm>
          <a:custGeom>
            <a:avLst/>
            <a:gdLst/>
            <a:ahLst/>
            <a:cxnLst/>
            <a:rect l="l" t="t" r="r" b="b"/>
            <a:pathLst>
              <a:path w="2810509" h="905510">
                <a:moveTo>
                  <a:pt x="2659379" y="0"/>
                </a:moveTo>
                <a:lnTo>
                  <a:pt x="150875" y="0"/>
                </a:lnTo>
                <a:lnTo>
                  <a:pt x="103193" y="7693"/>
                </a:lnTo>
                <a:lnTo>
                  <a:pt x="61776" y="29114"/>
                </a:lnTo>
                <a:lnTo>
                  <a:pt x="29114" y="61776"/>
                </a:lnTo>
                <a:lnTo>
                  <a:pt x="7693" y="103193"/>
                </a:lnTo>
                <a:lnTo>
                  <a:pt x="0" y="150875"/>
                </a:lnTo>
                <a:lnTo>
                  <a:pt x="0" y="754380"/>
                </a:lnTo>
                <a:lnTo>
                  <a:pt x="7693" y="802062"/>
                </a:lnTo>
                <a:lnTo>
                  <a:pt x="29114" y="843479"/>
                </a:lnTo>
                <a:lnTo>
                  <a:pt x="61776" y="876141"/>
                </a:lnTo>
                <a:lnTo>
                  <a:pt x="103193" y="897562"/>
                </a:lnTo>
                <a:lnTo>
                  <a:pt x="150875" y="905256"/>
                </a:lnTo>
                <a:lnTo>
                  <a:pt x="2659379" y="905256"/>
                </a:lnTo>
                <a:lnTo>
                  <a:pt x="2707062" y="897562"/>
                </a:lnTo>
                <a:lnTo>
                  <a:pt x="2748479" y="876141"/>
                </a:lnTo>
                <a:lnTo>
                  <a:pt x="2781141" y="843479"/>
                </a:lnTo>
                <a:lnTo>
                  <a:pt x="2802562" y="802062"/>
                </a:lnTo>
                <a:lnTo>
                  <a:pt x="2810255" y="754380"/>
                </a:lnTo>
                <a:lnTo>
                  <a:pt x="2810255" y="150875"/>
                </a:lnTo>
                <a:lnTo>
                  <a:pt x="2802562" y="103193"/>
                </a:lnTo>
                <a:lnTo>
                  <a:pt x="2781141" y="61776"/>
                </a:lnTo>
                <a:lnTo>
                  <a:pt x="2748479" y="29114"/>
                </a:lnTo>
                <a:lnTo>
                  <a:pt x="2707062" y="7693"/>
                </a:lnTo>
                <a:lnTo>
                  <a:pt x="2659379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549897" y="1929765"/>
            <a:ext cx="10852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187945" y="2265426"/>
            <a:ext cx="840105" cy="367665"/>
          </a:xfrm>
          <a:custGeom>
            <a:avLst/>
            <a:gdLst/>
            <a:ahLst/>
            <a:cxnLst/>
            <a:rect l="l" t="t" r="r" b="b"/>
            <a:pathLst>
              <a:path w="840104" h="367664">
                <a:moveTo>
                  <a:pt x="0" y="367284"/>
                </a:moveTo>
                <a:lnTo>
                  <a:pt x="839724" y="367284"/>
                </a:lnTo>
                <a:lnTo>
                  <a:pt x="839724" y="0"/>
                </a:lnTo>
                <a:lnTo>
                  <a:pt x="0" y="0"/>
                </a:lnTo>
                <a:lnTo>
                  <a:pt x="0" y="367284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7197470" y="2317242"/>
            <a:ext cx="82105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73050">
              <a:lnSpc>
                <a:spcPct val="100000"/>
              </a:lnSpc>
              <a:spcBef>
                <a:spcPts val="105"/>
              </a:spcBef>
            </a:pPr>
            <a:r>
              <a:rPr dirty="0" sz="1400" spc="-5" i="1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5" i="1">
                <a:latin typeface="Calibri"/>
                <a:cs typeface="Calibri"/>
              </a:rPr>
              <a:t>z</a:t>
            </a:r>
            <a:r>
              <a:rPr dirty="0" sz="1400" spc="-5">
                <a:latin typeface="Calibri"/>
                <a:cs typeface="Calibri"/>
              </a:rPr>
              <a:t>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278618" y="2265426"/>
            <a:ext cx="838200" cy="367665"/>
          </a:xfrm>
          <a:custGeom>
            <a:avLst/>
            <a:gdLst/>
            <a:ahLst/>
            <a:cxnLst/>
            <a:rect l="l" t="t" r="r" b="b"/>
            <a:pathLst>
              <a:path w="838200" h="367664">
                <a:moveTo>
                  <a:pt x="0" y="367284"/>
                </a:moveTo>
                <a:lnTo>
                  <a:pt x="838200" y="367284"/>
                </a:lnTo>
                <a:lnTo>
                  <a:pt x="838200" y="0"/>
                </a:lnTo>
                <a:lnTo>
                  <a:pt x="0" y="0"/>
                </a:lnTo>
                <a:lnTo>
                  <a:pt x="0" y="367284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0520933" y="2302001"/>
            <a:ext cx="35560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G</a:t>
            </a:r>
            <a:r>
              <a:rPr dirty="0" sz="1600" spc="-10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s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015990" y="2281808"/>
            <a:ext cx="5110480" cy="1266190"/>
            <a:chOff x="6015990" y="2281808"/>
            <a:chExt cx="5110480" cy="1266190"/>
          </a:xfrm>
        </p:grpSpPr>
        <p:sp>
          <p:nvSpPr>
            <p:cNvPr id="17" name="object 17"/>
            <p:cNvSpPr/>
            <p:nvPr/>
          </p:nvSpPr>
          <p:spPr>
            <a:xfrm>
              <a:off x="6384798" y="2291333"/>
              <a:ext cx="315595" cy="315595"/>
            </a:xfrm>
            <a:custGeom>
              <a:avLst/>
              <a:gdLst/>
              <a:ahLst/>
              <a:cxnLst/>
              <a:rect l="l" t="t" r="r" b="b"/>
              <a:pathLst>
                <a:path w="315595" h="315594">
                  <a:moveTo>
                    <a:pt x="0" y="157733"/>
                  </a:moveTo>
                  <a:lnTo>
                    <a:pt x="8040" y="107874"/>
                  </a:lnTo>
                  <a:lnTo>
                    <a:pt x="30431" y="64574"/>
                  </a:lnTo>
                  <a:lnTo>
                    <a:pt x="64574" y="30431"/>
                  </a:lnTo>
                  <a:lnTo>
                    <a:pt x="107874" y="8040"/>
                  </a:lnTo>
                  <a:lnTo>
                    <a:pt x="157733" y="0"/>
                  </a:lnTo>
                  <a:lnTo>
                    <a:pt x="207593" y="8040"/>
                  </a:lnTo>
                  <a:lnTo>
                    <a:pt x="250893" y="30431"/>
                  </a:lnTo>
                  <a:lnTo>
                    <a:pt x="285036" y="64574"/>
                  </a:lnTo>
                  <a:lnTo>
                    <a:pt x="307427" y="107874"/>
                  </a:lnTo>
                  <a:lnTo>
                    <a:pt x="315468" y="157733"/>
                  </a:lnTo>
                  <a:lnTo>
                    <a:pt x="307427" y="207593"/>
                  </a:lnTo>
                  <a:lnTo>
                    <a:pt x="285036" y="250893"/>
                  </a:lnTo>
                  <a:lnTo>
                    <a:pt x="250893" y="285036"/>
                  </a:lnTo>
                  <a:lnTo>
                    <a:pt x="207593" y="307427"/>
                  </a:lnTo>
                  <a:lnTo>
                    <a:pt x="157733" y="315467"/>
                  </a:lnTo>
                  <a:lnTo>
                    <a:pt x="107874" y="307427"/>
                  </a:lnTo>
                  <a:lnTo>
                    <a:pt x="64574" y="285036"/>
                  </a:lnTo>
                  <a:lnTo>
                    <a:pt x="30431" y="250893"/>
                  </a:lnTo>
                  <a:lnTo>
                    <a:pt x="8040" y="207593"/>
                  </a:lnTo>
                  <a:lnTo>
                    <a:pt x="0" y="15773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015990" y="2410205"/>
              <a:ext cx="2612390" cy="76200"/>
            </a:xfrm>
            <a:custGeom>
              <a:avLst/>
              <a:gdLst/>
              <a:ahLst/>
              <a:cxnLst/>
              <a:rect l="l" t="t" r="r" b="b"/>
              <a:pathLst>
                <a:path w="2612390" h="76200">
                  <a:moveTo>
                    <a:pt x="368808" y="38100"/>
                  </a:moveTo>
                  <a:lnTo>
                    <a:pt x="349758" y="28575"/>
                  </a:lnTo>
                  <a:lnTo>
                    <a:pt x="292608" y="0"/>
                  </a:lnTo>
                  <a:lnTo>
                    <a:pt x="292608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292608" y="47625"/>
                  </a:lnTo>
                  <a:lnTo>
                    <a:pt x="292608" y="76200"/>
                  </a:lnTo>
                  <a:lnTo>
                    <a:pt x="349758" y="47625"/>
                  </a:lnTo>
                  <a:lnTo>
                    <a:pt x="368808" y="38100"/>
                  </a:lnTo>
                  <a:close/>
                </a:path>
                <a:path w="2612390" h="76200">
                  <a:moveTo>
                    <a:pt x="2612136" y="38100"/>
                  </a:moveTo>
                  <a:lnTo>
                    <a:pt x="2593086" y="28575"/>
                  </a:lnTo>
                  <a:lnTo>
                    <a:pt x="2535936" y="0"/>
                  </a:lnTo>
                  <a:lnTo>
                    <a:pt x="2535936" y="28575"/>
                  </a:lnTo>
                  <a:lnTo>
                    <a:pt x="2011680" y="28575"/>
                  </a:lnTo>
                  <a:lnTo>
                    <a:pt x="2011680" y="47625"/>
                  </a:lnTo>
                  <a:lnTo>
                    <a:pt x="2535936" y="47625"/>
                  </a:lnTo>
                  <a:lnTo>
                    <a:pt x="2535936" y="76200"/>
                  </a:lnTo>
                  <a:lnTo>
                    <a:pt x="2593086" y="47625"/>
                  </a:lnTo>
                  <a:lnTo>
                    <a:pt x="261213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278618" y="3170681"/>
              <a:ext cx="838200" cy="367665"/>
            </a:xfrm>
            <a:custGeom>
              <a:avLst/>
              <a:gdLst/>
              <a:ahLst/>
              <a:cxnLst/>
              <a:rect l="l" t="t" r="r" b="b"/>
              <a:pathLst>
                <a:path w="838200" h="367664">
                  <a:moveTo>
                    <a:pt x="0" y="367284"/>
                  </a:moveTo>
                  <a:lnTo>
                    <a:pt x="838200" y="367284"/>
                  </a:lnTo>
                  <a:lnTo>
                    <a:pt x="838200" y="0"/>
                  </a:lnTo>
                  <a:lnTo>
                    <a:pt x="0" y="0"/>
                  </a:lnTo>
                  <a:lnTo>
                    <a:pt x="0" y="367284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10520933" y="3208147"/>
            <a:ext cx="3536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H</a:t>
            </a:r>
            <a:r>
              <a:rPr dirty="0" sz="1600" spc="-10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s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505193" y="2410205"/>
            <a:ext cx="4787900" cy="982980"/>
            <a:chOff x="6505193" y="2410205"/>
            <a:chExt cx="4787900" cy="982980"/>
          </a:xfrm>
        </p:grpSpPr>
        <p:sp>
          <p:nvSpPr>
            <p:cNvPr id="22" name="object 22"/>
            <p:cNvSpPr/>
            <p:nvPr/>
          </p:nvSpPr>
          <p:spPr>
            <a:xfrm>
              <a:off x="6700265" y="2410205"/>
              <a:ext cx="488950" cy="76200"/>
            </a:xfrm>
            <a:custGeom>
              <a:avLst/>
              <a:gdLst/>
              <a:ahLst/>
              <a:cxnLst/>
              <a:rect l="l" t="t" r="r" b="b"/>
              <a:pathLst>
                <a:path w="488950" h="76200">
                  <a:moveTo>
                    <a:pt x="412368" y="0"/>
                  </a:moveTo>
                  <a:lnTo>
                    <a:pt x="412368" y="76200"/>
                  </a:lnTo>
                  <a:lnTo>
                    <a:pt x="469518" y="47625"/>
                  </a:lnTo>
                  <a:lnTo>
                    <a:pt x="425068" y="47625"/>
                  </a:lnTo>
                  <a:lnTo>
                    <a:pt x="425068" y="28575"/>
                  </a:lnTo>
                  <a:lnTo>
                    <a:pt x="469518" y="28575"/>
                  </a:lnTo>
                  <a:lnTo>
                    <a:pt x="412368" y="0"/>
                  </a:lnTo>
                  <a:close/>
                </a:path>
                <a:path w="488950" h="76200">
                  <a:moveTo>
                    <a:pt x="412368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12368" y="47625"/>
                  </a:lnTo>
                  <a:lnTo>
                    <a:pt x="412368" y="28575"/>
                  </a:lnTo>
                  <a:close/>
                </a:path>
                <a:path w="488950" h="76200">
                  <a:moveTo>
                    <a:pt x="469518" y="28575"/>
                  </a:moveTo>
                  <a:lnTo>
                    <a:pt x="425068" y="28575"/>
                  </a:lnTo>
                  <a:lnTo>
                    <a:pt x="425068" y="47625"/>
                  </a:lnTo>
                  <a:lnTo>
                    <a:pt x="469518" y="47625"/>
                  </a:lnTo>
                  <a:lnTo>
                    <a:pt x="488568" y="38100"/>
                  </a:lnTo>
                  <a:lnTo>
                    <a:pt x="469518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9021317" y="3252977"/>
              <a:ext cx="285750" cy="102235"/>
            </a:xfrm>
            <a:custGeom>
              <a:avLst/>
              <a:gdLst/>
              <a:ahLst/>
              <a:cxnLst/>
              <a:rect l="l" t="t" r="r" b="b"/>
              <a:pathLst>
                <a:path w="285750" h="102235">
                  <a:moveTo>
                    <a:pt x="285623" y="101981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505193" y="2438780"/>
              <a:ext cx="4787900" cy="954405"/>
            </a:xfrm>
            <a:custGeom>
              <a:avLst/>
              <a:gdLst/>
              <a:ahLst/>
              <a:cxnLst/>
              <a:rect l="l" t="t" r="r" b="b"/>
              <a:pathLst>
                <a:path w="4787900" h="954404">
                  <a:moveTo>
                    <a:pt x="2487041" y="907415"/>
                  </a:moveTo>
                  <a:lnTo>
                    <a:pt x="47625" y="907415"/>
                  </a:lnTo>
                  <a:lnTo>
                    <a:pt x="47625" y="244221"/>
                  </a:lnTo>
                  <a:lnTo>
                    <a:pt x="76200" y="244221"/>
                  </a:lnTo>
                  <a:lnTo>
                    <a:pt x="69850" y="231521"/>
                  </a:lnTo>
                  <a:lnTo>
                    <a:pt x="38100" y="168021"/>
                  </a:lnTo>
                  <a:lnTo>
                    <a:pt x="0" y="244221"/>
                  </a:lnTo>
                  <a:lnTo>
                    <a:pt x="28575" y="244221"/>
                  </a:lnTo>
                  <a:lnTo>
                    <a:pt x="28575" y="926465"/>
                  </a:lnTo>
                  <a:lnTo>
                    <a:pt x="2487041" y="926465"/>
                  </a:lnTo>
                  <a:lnTo>
                    <a:pt x="2487041" y="916940"/>
                  </a:lnTo>
                  <a:lnTo>
                    <a:pt x="2487041" y="907415"/>
                  </a:lnTo>
                  <a:close/>
                </a:path>
                <a:path w="4787900" h="954404">
                  <a:moveTo>
                    <a:pt x="3773043" y="906780"/>
                  </a:moveTo>
                  <a:lnTo>
                    <a:pt x="2877312" y="906780"/>
                  </a:lnTo>
                  <a:lnTo>
                    <a:pt x="2877312" y="878205"/>
                  </a:lnTo>
                  <a:lnTo>
                    <a:pt x="2801112" y="916305"/>
                  </a:lnTo>
                  <a:lnTo>
                    <a:pt x="2877312" y="954405"/>
                  </a:lnTo>
                  <a:lnTo>
                    <a:pt x="2877312" y="925830"/>
                  </a:lnTo>
                  <a:lnTo>
                    <a:pt x="3773043" y="925830"/>
                  </a:lnTo>
                  <a:lnTo>
                    <a:pt x="3773043" y="906780"/>
                  </a:lnTo>
                  <a:close/>
                </a:path>
                <a:path w="4787900" h="954404">
                  <a:moveTo>
                    <a:pt x="4787519" y="0"/>
                  </a:moveTo>
                  <a:lnTo>
                    <a:pt x="4611624" y="0"/>
                  </a:lnTo>
                  <a:lnTo>
                    <a:pt x="4611624" y="19050"/>
                  </a:lnTo>
                  <a:lnTo>
                    <a:pt x="4768469" y="19050"/>
                  </a:lnTo>
                  <a:lnTo>
                    <a:pt x="4768469" y="906145"/>
                  </a:lnTo>
                  <a:lnTo>
                    <a:pt x="4697095" y="906145"/>
                  </a:lnTo>
                  <a:lnTo>
                    <a:pt x="4697095" y="877570"/>
                  </a:lnTo>
                  <a:lnTo>
                    <a:pt x="4620895" y="915670"/>
                  </a:lnTo>
                  <a:lnTo>
                    <a:pt x="4697095" y="953770"/>
                  </a:lnTo>
                  <a:lnTo>
                    <a:pt x="4697095" y="925195"/>
                  </a:lnTo>
                  <a:lnTo>
                    <a:pt x="4787519" y="925195"/>
                  </a:lnTo>
                  <a:lnTo>
                    <a:pt x="4787519" y="915670"/>
                  </a:lnTo>
                  <a:lnTo>
                    <a:pt x="4787519" y="906145"/>
                  </a:lnTo>
                  <a:lnTo>
                    <a:pt x="4787519" y="19050"/>
                  </a:lnTo>
                  <a:lnTo>
                    <a:pt x="4787519" y="9525"/>
                  </a:lnTo>
                  <a:lnTo>
                    <a:pt x="47875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8628126" y="2265426"/>
            <a:ext cx="838200" cy="36766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985" rIns="0" bIns="0" rtlCol="0" vert="horz">
            <a:spAutoFit/>
          </a:bodyPr>
          <a:lstStyle/>
          <a:p>
            <a:pPr marL="301625" marR="117475" indent="-177165">
              <a:lnSpc>
                <a:spcPct val="100000"/>
              </a:lnSpc>
              <a:spcBef>
                <a:spcPts val="55"/>
              </a:spcBef>
            </a:pP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Rete</a:t>
            </a:r>
            <a:r>
              <a:rPr dirty="0" sz="1100" spc="-10" b="1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dirty="0" sz="1100" spc="5" b="1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dirty="0" sz="1100" spc="-1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466326" y="2410205"/>
            <a:ext cx="811530" cy="76200"/>
          </a:xfrm>
          <a:custGeom>
            <a:avLst/>
            <a:gdLst/>
            <a:ahLst/>
            <a:cxnLst/>
            <a:rect l="l" t="t" r="r" b="b"/>
            <a:pathLst>
              <a:path w="811529" h="76200">
                <a:moveTo>
                  <a:pt x="735202" y="0"/>
                </a:moveTo>
                <a:lnTo>
                  <a:pt x="735202" y="76200"/>
                </a:lnTo>
                <a:lnTo>
                  <a:pt x="792352" y="47625"/>
                </a:lnTo>
                <a:lnTo>
                  <a:pt x="747902" y="47625"/>
                </a:lnTo>
                <a:lnTo>
                  <a:pt x="747902" y="28575"/>
                </a:lnTo>
                <a:lnTo>
                  <a:pt x="792352" y="28575"/>
                </a:lnTo>
                <a:lnTo>
                  <a:pt x="735202" y="0"/>
                </a:lnTo>
                <a:close/>
              </a:path>
              <a:path w="811529" h="76200">
                <a:moveTo>
                  <a:pt x="73520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735202" y="47625"/>
                </a:lnTo>
                <a:lnTo>
                  <a:pt x="735202" y="28575"/>
                </a:lnTo>
                <a:close/>
              </a:path>
              <a:path w="811529" h="76200">
                <a:moveTo>
                  <a:pt x="792352" y="28575"/>
                </a:moveTo>
                <a:lnTo>
                  <a:pt x="747902" y="28575"/>
                </a:lnTo>
                <a:lnTo>
                  <a:pt x="747902" y="47625"/>
                </a:lnTo>
                <a:lnTo>
                  <a:pt x="792352" y="47625"/>
                </a:lnTo>
                <a:lnTo>
                  <a:pt x="811402" y="38100"/>
                </a:lnTo>
                <a:lnTo>
                  <a:pt x="79235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891021" y="2181605"/>
            <a:ext cx="3263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x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64273" y="2181605"/>
            <a:ext cx="3340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e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121522" y="2181605"/>
            <a:ext cx="3384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u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853678" y="3421126"/>
            <a:ext cx="593090" cy="3613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4780" marR="5080" indent="-132715">
              <a:lnSpc>
                <a:spcPct val="100000"/>
              </a:lnSpc>
              <a:spcBef>
                <a:spcPts val="105"/>
              </a:spcBef>
            </a:pP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Mue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str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o 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100" spc="-3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930130" y="2169667"/>
            <a:ext cx="2743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U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i="1">
                <a:latin typeface="Calibri"/>
                <a:cs typeface="Calibri"/>
              </a:rPr>
              <a:t>s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1284966" y="2181605"/>
            <a:ext cx="251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Y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i="1">
                <a:latin typeface="Calibri"/>
                <a:cs typeface="Calibri"/>
              </a:rPr>
              <a:t>s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32778" y="3083433"/>
            <a:ext cx="329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y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81369" y="2522982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9642347" y="1362455"/>
            <a:ext cx="2174875" cy="2529840"/>
            <a:chOff x="9642347" y="1362455"/>
            <a:chExt cx="2174875" cy="2529840"/>
          </a:xfrm>
        </p:grpSpPr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02825" y="1816899"/>
              <a:ext cx="721559" cy="293905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642347" y="1362455"/>
              <a:ext cx="2174875" cy="2529840"/>
            </a:xfrm>
            <a:custGeom>
              <a:avLst/>
              <a:gdLst/>
              <a:ahLst/>
              <a:cxnLst/>
              <a:rect l="l" t="t" r="r" b="b"/>
              <a:pathLst>
                <a:path w="2174875" h="2529840">
                  <a:moveTo>
                    <a:pt x="1812290" y="0"/>
                  </a:moveTo>
                  <a:lnTo>
                    <a:pt x="362457" y="0"/>
                  </a:lnTo>
                  <a:lnTo>
                    <a:pt x="313280" y="3309"/>
                  </a:lnTo>
                  <a:lnTo>
                    <a:pt x="266112" y="12949"/>
                  </a:lnTo>
                  <a:lnTo>
                    <a:pt x="221384" y="28487"/>
                  </a:lnTo>
                  <a:lnTo>
                    <a:pt x="179530" y="49492"/>
                  </a:lnTo>
                  <a:lnTo>
                    <a:pt x="140982" y="75531"/>
                  </a:lnTo>
                  <a:lnTo>
                    <a:pt x="106172" y="106172"/>
                  </a:lnTo>
                  <a:lnTo>
                    <a:pt x="75531" y="140982"/>
                  </a:lnTo>
                  <a:lnTo>
                    <a:pt x="49492" y="179530"/>
                  </a:lnTo>
                  <a:lnTo>
                    <a:pt x="28487" y="221384"/>
                  </a:lnTo>
                  <a:lnTo>
                    <a:pt x="12949" y="266112"/>
                  </a:lnTo>
                  <a:lnTo>
                    <a:pt x="3309" y="313280"/>
                  </a:lnTo>
                  <a:lnTo>
                    <a:pt x="0" y="362458"/>
                  </a:lnTo>
                  <a:lnTo>
                    <a:pt x="0" y="2167382"/>
                  </a:lnTo>
                  <a:lnTo>
                    <a:pt x="3309" y="2216559"/>
                  </a:lnTo>
                  <a:lnTo>
                    <a:pt x="12949" y="2263727"/>
                  </a:lnTo>
                  <a:lnTo>
                    <a:pt x="28487" y="2308455"/>
                  </a:lnTo>
                  <a:lnTo>
                    <a:pt x="49492" y="2350309"/>
                  </a:lnTo>
                  <a:lnTo>
                    <a:pt x="75531" y="2388857"/>
                  </a:lnTo>
                  <a:lnTo>
                    <a:pt x="106172" y="2423668"/>
                  </a:lnTo>
                  <a:lnTo>
                    <a:pt x="140982" y="2454308"/>
                  </a:lnTo>
                  <a:lnTo>
                    <a:pt x="179530" y="2480347"/>
                  </a:lnTo>
                  <a:lnTo>
                    <a:pt x="221384" y="2501352"/>
                  </a:lnTo>
                  <a:lnTo>
                    <a:pt x="266112" y="2516890"/>
                  </a:lnTo>
                  <a:lnTo>
                    <a:pt x="313280" y="2526530"/>
                  </a:lnTo>
                  <a:lnTo>
                    <a:pt x="362457" y="2529840"/>
                  </a:lnTo>
                  <a:lnTo>
                    <a:pt x="1812290" y="2529840"/>
                  </a:lnTo>
                  <a:lnTo>
                    <a:pt x="1861467" y="2526530"/>
                  </a:lnTo>
                  <a:lnTo>
                    <a:pt x="1908635" y="2516890"/>
                  </a:lnTo>
                  <a:lnTo>
                    <a:pt x="1953363" y="2501352"/>
                  </a:lnTo>
                  <a:lnTo>
                    <a:pt x="1995217" y="2480347"/>
                  </a:lnTo>
                  <a:lnTo>
                    <a:pt x="2033765" y="2454308"/>
                  </a:lnTo>
                  <a:lnTo>
                    <a:pt x="2068575" y="2423668"/>
                  </a:lnTo>
                  <a:lnTo>
                    <a:pt x="2099216" y="2388857"/>
                  </a:lnTo>
                  <a:lnTo>
                    <a:pt x="2125255" y="2350309"/>
                  </a:lnTo>
                  <a:lnTo>
                    <a:pt x="2146260" y="2308455"/>
                  </a:lnTo>
                  <a:lnTo>
                    <a:pt x="2161798" y="2263727"/>
                  </a:lnTo>
                  <a:lnTo>
                    <a:pt x="2171438" y="2216559"/>
                  </a:lnTo>
                  <a:lnTo>
                    <a:pt x="2174748" y="2167382"/>
                  </a:lnTo>
                  <a:lnTo>
                    <a:pt x="2174748" y="362458"/>
                  </a:lnTo>
                  <a:lnTo>
                    <a:pt x="2171438" y="313280"/>
                  </a:lnTo>
                  <a:lnTo>
                    <a:pt x="2161798" y="266112"/>
                  </a:lnTo>
                  <a:lnTo>
                    <a:pt x="2146260" y="221384"/>
                  </a:lnTo>
                  <a:lnTo>
                    <a:pt x="2125255" y="179530"/>
                  </a:lnTo>
                  <a:lnTo>
                    <a:pt x="2099216" y="140982"/>
                  </a:lnTo>
                  <a:lnTo>
                    <a:pt x="2068575" y="106171"/>
                  </a:lnTo>
                  <a:lnTo>
                    <a:pt x="2033765" y="75531"/>
                  </a:lnTo>
                  <a:lnTo>
                    <a:pt x="1995217" y="49492"/>
                  </a:lnTo>
                  <a:lnTo>
                    <a:pt x="1953363" y="28487"/>
                  </a:lnTo>
                  <a:lnTo>
                    <a:pt x="1908635" y="12949"/>
                  </a:lnTo>
                  <a:lnTo>
                    <a:pt x="1861467" y="3309"/>
                  </a:lnTo>
                  <a:lnTo>
                    <a:pt x="1812290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10146918" y="1489329"/>
            <a:ext cx="11671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latin typeface="Calibri"/>
                <a:cs typeface="Calibri"/>
              </a:rPr>
              <a:t>Sistema</a:t>
            </a:r>
            <a:r>
              <a:rPr dirty="0" sz="1600" spc="-6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físico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417677" y="4290910"/>
            <a:ext cx="9712325" cy="139065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2400" spc="-5">
                <a:latin typeface="Calibri"/>
                <a:cs typeface="Calibri"/>
              </a:rPr>
              <a:t>Es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necesario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homogeneizar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para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poder diseñar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 regulador:</a:t>
            </a:r>
            <a:endParaRPr sz="2400">
              <a:latin typeface="Calibri"/>
              <a:cs typeface="Calibri"/>
            </a:endParaRPr>
          </a:p>
          <a:p>
            <a:pPr marL="698500" indent="-229235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5">
                <a:latin typeface="Calibri"/>
                <a:cs typeface="Calibri"/>
              </a:rPr>
              <a:t>Diseñar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tiempo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discretizar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regulador: </a:t>
            </a:r>
            <a:r>
              <a:rPr dirty="0" sz="2000" spc="25">
                <a:latin typeface="Cambria Math"/>
                <a:cs typeface="Cambria Math"/>
              </a:rPr>
              <a:t>𝑅(𝑠)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→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𝑅(𝑧)</a:t>
            </a:r>
            <a:endParaRPr sz="2000">
              <a:latin typeface="Cambria Math"/>
              <a:cs typeface="Cambria Math"/>
            </a:endParaRPr>
          </a:p>
          <a:p>
            <a:pPr marL="698500" indent="-229235">
              <a:lnSpc>
                <a:spcPts val="2280"/>
              </a:lnSpc>
              <a:spcBef>
                <a:spcPts val="265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10">
                <a:latin typeface="Calibri"/>
                <a:cs typeface="Calibri"/>
              </a:rPr>
              <a:t>Discretizar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sistemas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tiempo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diseñar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regulador: </a:t>
            </a:r>
            <a:r>
              <a:rPr dirty="0" sz="2000" spc="20">
                <a:latin typeface="Cambria Math"/>
                <a:cs typeface="Cambria Math"/>
              </a:rPr>
              <a:t>𝐺(𝑠),</a:t>
            </a:r>
            <a:r>
              <a:rPr dirty="0" sz="2000" spc="-105">
                <a:latin typeface="Cambria Math"/>
                <a:cs typeface="Cambria Math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𝐻(𝑠) 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→</a:t>
            </a:r>
            <a:endParaRPr sz="2000">
              <a:latin typeface="Cambria Math"/>
              <a:cs typeface="Cambria Math"/>
            </a:endParaRPr>
          </a:p>
          <a:p>
            <a:pPr marL="755015">
              <a:lnSpc>
                <a:spcPts val="2280"/>
              </a:lnSpc>
            </a:pPr>
            <a:r>
              <a:rPr dirty="0" sz="2000" spc="80">
                <a:latin typeface="Cambria Math"/>
                <a:cs typeface="Cambria Math"/>
              </a:rPr>
              <a:t>𝐺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25">
                <a:latin typeface="Cambria Math"/>
                <a:cs typeface="Cambria Math"/>
              </a:rPr>
              <a:t>𝑧</a:t>
            </a:r>
            <a:r>
              <a:rPr dirty="0" sz="2000" spc="-5">
                <a:latin typeface="Cambria Math"/>
                <a:cs typeface="Cambria Math"/>
              </a:rPr>
              <a:t>)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𝐻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25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2302" y="1925777"/>
            <a:ext cx="4344670" cy="1400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ts val="2735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Lo</a:t>
            </a:r>
            <a:r>
              <a:rPr dirty="0" sz="2400" spc="-5">
                <a:latin typeface="Calibri"/>
                <a:cs typeface="Calibri"/>
              </a:rPr>
              <a:t>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15">
                <a:latin typeface="Calibri"/>
                <a:cs typeface="Calibri"/>
              </a:rPr>
              <a:t> discretos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tienen</a:t>
            </a:r>
            <a:r>
              <a:rPr dirty="0" sz="2400" spc="-5">
                <a:latin typeface="Calibri"/>
                <a:cs typeface="Calibri"/>
              </a:rPr>
              <a:t> dos</a:t>
            </a:r>
            <a:endParaRPr sz="2400">
              <a:latin typeface="Calibri"/>
              <a:cs typeface="Calibri"/>
            </a:endParaRPr>
          </a:p>
          <a:p>
            <a:pPr marL="241300">
              <a:lnSpc>
                <a:spcPts val="2735"/>
              </a:lnSpc>
            </a:pPr>
            <a:r>
              <a:rPr dirty="0" sz="2400" spc="-10">
                <a:latin typeface="Calibri"/>
                <a:cs typeface="Calibri"/>
              </a:rPr>
              <a:t>procesos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fundamentales:</a:t>
            </a:r>
            <a:endParaRPr sz="24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95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Discretización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(muestreo</a:t>
            </a:r>
            <a:r>
              <a:rPr dirty="0" sz="2000" spc="1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>
                <a:solidFill>
                  <a:srgbClr val="CA0017"/>
                </a:solidFill>
                <a:latin typeface="Calibri"/>
                <a:cs typeface="Calibri"/>
              </a:rPr>
              <a:t>y A/D)</a:t>
            </a:r>
            <a:endParaRPr sz="20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50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Retención</a:t>
            </a:r>
            <a:r>
              <a:rPr dirty="0" sz="2000" spc="-2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5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2000" spc="-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000" spc="-10">
                <a:solidFill>
                  <a:srgbClr val="CA0017"/>
                </a:solidFill>
                <a:latin typeface="Calibri"/>
                <a:cs typeface="Calibri"/>
              </a:rPr>
              <a:t>datos </a:t>
            </a:r>
            <a:r>
              <a:rPr dirty="0" sz="2000" spc="-15">
                <a:solidFill>
                  <a:srgbClr val="CA0017"/>
                </a:solidFill>
                <a:latin typeface="Calibri"/>
                <a:cs typeface="Calibri"/>
              </a:rPr>
              <a:t>(D/A)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6268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I</a:t>
            </a:r>
            <a:r>
              <a:rPr dirty="0" spc="-35"/>
              <a:t>n</a:t>
            </a:r>
            <a:r>
              <a:rPr dirty="0"/>
              <a:t>t</a:t>
            </a:r>
            <a:r>
              <a:rPr dirty="0" spc="-30"/>
              <a:t>r</a:t>
            </a:r>
            <a:r>
              <a:rPr dirty="0"/>
              <a:t>oducci</a:t>
            </a:r>
            <a:r>
              <a:rPr dirty="0" spc="5"/>
              <a:t>ó</a:t>
            </a:r>
            <a:r>
              <a:rPr dirty="0"/>
              <a:t>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17042" y="4028694"/>
            <a:ext cx="9509760" cy="173291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dirty="0" sz="2400" spc="-5">
                <a:latin typeface="Calibri"/>
                <a:cs typeface="Calibri"/>
              </a:rPr>
              <a:t>¿Cuáles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son sus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representaciones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matemáticas?</a:t>
            </a:r>
            <a:endParaRPr sz="2400">
              <a:latin typeface="Calibri"/>
              <a:cs typeface="Calibri"/>
            </a:endParaRPr>
          </a:p>
          <a:p>
            <a:pPr lvl="1" marL="812165" marR="5080" indent="-342900">
              <a:lnSpc>
                <a:spcPct val="100499"/>
              </a:lnSpc>
              <a:spcBef>
                <a:spcPts val="1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dirty="0" sz="2000" spc="-5">
                <a:latin typeface="Calibri"/>
                <a:cs typeface="Calibri"/>
              </a:rPr>
              <a:t>Estudiar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efecto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tomar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Laplace</a:t>
            </a:r>
            <a:r>
              <a:rPr dirty="0" sz="2000">
                <a:latin typeface="Calibri"/>
                <a:cs typeface="Calibri"/>
              </a:rPr>
              <a:t> 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los </a:t>
            </a:r>
            <a:r>
              <a:rPr dirty="0" sz="2000" spc="-10">
                <a:latin typeface="Calibri"/>
                <a:cs typeface="Calibri"/>
              </a:rPr>
              <a:t>procesos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muestreo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retención: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Relación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Laplace </a:t>
            </a:r>
            <a:r>
              <a:rPr dirty="0" sz="2000" spc="-5">
                <a:latin typeface="Calibri"/>
                <a:cs typeface="Calibri"/>
              </a:rPr>
              <a:t>(dominio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s)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Wingdings"/>
                <a:cs typeface="Wingdings"/>
              </a:rPr>
              <a:t></a:t>
            </a:r>
            <a:r>
              <a:rPr dirty="0" sz="2000" spc="-60">
                <a:latin typeface="Times New Roman"/>
                <a:cs typeface="Times New Roman"/>
              </a:rPr>
              <a:t> </a:t>
            </a:r>
            <a:r>
              <a:rPr dirty="0" sz="2000" spc="-20">
                <a:latin typeface="Calibri"/>
                <a:cs typeface="Calibri"/>
              </a:rPr>
              <a:t>Transformada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Arial"/>
              <a:buChar char="•"/>
            </a:pPr>
            <a:endParaRPr sz="230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dirty="0" sz="2400" spc="-5">
                <a:latin typeface="Calibri"/>
                <a:cs typeface="Calibri"/>
              </a:rPr>
              <a:t>¿Cómo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aplican </a:t>
            </a:r>
            <a:r>
              <a:rPr dirty="0" sz="2400">
                <a:latin typeface="Calibri"/>
                <a:cs typeface="Calibri"/>
              </a:rPr>
              <a:t>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control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discretos?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530596" y="1360932"/>
            <a:ext cx="4046220" cy="2529840"/>
            <a:chOff x="5530596" y="1360932"/>
            <a:chExt cx="4046220" cy="252984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508785" y="1518779"/>
              <a:ext cx="711763" cy="29390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530596" y="1360932"/>
              <a:ext cx="4046220" cy="2529840"/>
            </a:xfrm>
            <a:custGeom>
              <a:avLst/>
              <a:gdLst/>
              <a:ahLst/>
              <a:cxnLst/>
              <a:rect l="l" t="t" r="r" b="b"/>
              <a:pathLst>
                <a:path w="4046220" h="2529840">
                  <a:moveTo>
                    <a:pt x="3624579" y="0"/>
                  </a:moveTo>
                  <a:lnTo>
                    <a:pt x="421639" y="0"/>
                  </a:lnTo>
                  <a:lnTo>
                    <a:pt x="372458" y="2835"/>
                  </a:lnTo>
                  <a:lnTo>
                    <a:pt x="324945" y="11133"/>
                  </a:lnTo>
                  <a:lnTo>
                    <a:pt x="279417" y="24575"/>
                  </a:lnTo>
                  <a:lnTo>
                    <a:pt x="236190" y="42846"/>
                  </a:lnTo>
                  <a:lnTo>
                    <a:pt x="195580" y="65631"/>
                  </a:lnTo>
                  <a:lnTo>
                    <a:pt x="157903" y="92612"/>
                  </a:lnTo>
                  <a:lnTo>
                    <a:pt x="123475" y="123475"/>
                  </a:lnTo>
                  <a:lnTo>
                    <a:pt x="92612" y="157903"/>
                  </a:lnTo>
                  <a:lnTo>
                    <a:pt x="65631" y="195580"/>
                  </a:lnTo>
                  <a:lnTo>
                    <a:pt x="42846" y="236190"/>
                  </a:lnTo>
                  <a:lnTo>
                    <a:pt x="24575" y="279417"/>
                  </a:lnTo>
                  <a:lnTo>
                    <a:pt x="11133" y="324945"/>
                  </a:lnTo>
                  <a:lnTo>
                    <a:pt x="2835" y="372458"/>
                  </a:lnTo>
                  <a:lnTo>
                    <a:pt x="0" y="421639"/>
                  </a:lnTo>
                  <a:lnTo>
                    <a:pt x="0" y="2108200"/>
                  </a:lnTo>
                  <a:lnTo>
                    <a:pt x="2835" y="2157381"/>
                  </a:lnTo>
                  <a:lnTo>
                    <a:pt x="11133" y="2204894"/>
                  </a:lnTo>
                  <a:lnTo>
                    <a:pt x="24575" y="2250422"/>
                  </a:lnTo>
                  <a:lnTo>
                    <a:pt x="42846" y="2293649"/>
                  </a:lnTo>
                  <a:lnTo>
                    <a:pt x="65631" y="2334259"/>
                  </a:lnTo>
                  <a:lnTo>
                    <a:pt x="92612" y="2371936"/>
                  </a:lnTo>
                  <a:lnTo>
                    <a:pt x="123475" y="2406364"/>
                  </a:lnTo>
                  <a:lnTo>
                    <a:pt x="157903" y="2437227"/>
                  </a:lnTo>
                  <a:lnTo>
                    <a:pt x="195580" y="2464208"/>
                  </a:lnTo>
                  <a:lnTo>
                    <a:pt x="236190" y="2486993"/>
                  </a:lnTo>
                  <a:lnTo>
                    <a:pt x="279417" y="2505264"/>
                  </a:lnTo>
                  <a:lnTo>
                    <a:pt x="324945" y="2518706"/>
                  </a:lnTo>
                  <a:lnTo>
                    <a:pt x="372458" y="2527004"/>
                  </a:lnTo>
                  <a:lnTo>
                    <a:pt x="421639" y="2529840"/>
                  </a:lnTo>
                  <a:lnTo>
                    <a:pt x="3624579" y="2529840"/>
                  </a:lnTo>
                  <a:lnTo>
                    <a:pt x="3673761" y="2527004"/>
                  </a:lnTo>
                  <a:lnTo>
                    <a:pt x="3721274" y="2518706"/>
                  </a:lnTo>
                  <a:lnTo>
                    <a:pt x="3766802" y="2505264"/>
                  </a:lnTo>
                  <a:lnTo>
                    <a:pt x="3810029" y="2486993"/>
                  </a:lnTo>
                  <a:lnTo>
                    <a:pt x="3850639" y="2464208"/>
                  </a:lnTo>
                  <a:lnTo>
                    <a:pt x="3888316" y="2437227"/>
                  </a:lnTo>
                  <a:lnTo>
                    <a:pt x="3922744" y="2406364"/>
                  </a:lnTo>
                  <a:lnTo>
                    <a:pt x="3953607" y="2371936"/>
                  </a:lnTo>
                  <a:lnTo>
                    <a:pt x="3980588" y="2334259"/>
                  </a:lnTo>
                  <a:lnTo>
                    <a:pt x="4003373" y="2293649"/>
                  </a:lnTo>
                  <a:lnTo>
                    <a:pt x="4021644" y="2250422"/>
                  </a:lnTo>
                  <a:lnTo>
                    <a:pt x="4035086" y="2204894"/>
                  </a:lnTo>
                  <a:lnTo>
                    <a:pt x="4043384" y="2157381"/>
                  </a:lnTo>
                  <a:lnTo>
                    <a:pt x="4046220" y="2108200"/>
                  </a:lnTo>
                  <a:lnTo>
                    <a:pt x="4046220" y="421639"/>
                  </a:lnTo>
                  <a:lnTo>
                    <a:pt x="4043384" y="372458"/>
                  </a:lnTo>
                  <a:lnTo>
                    <a:pt x="4035086" y="324945"/>
                  </a:lnTo>
                  <a:lnTo>
                    <a:pt x="4021644" y="279417"/>
                  </a:lnTo>
                  <a:lnTo>
                    <a:pt x="4003373" y="236190"/>
                  </a:lnTo>
                  <a:lnTo>
                    <a:pt x="3980588" y="195580"/>
                  </a:lnTo>
                  <a:lnTo>
                    <a:pt x="3953607" y="157903"/>
                  </a:lnTo>
                  <a:lnTo>
                    <a:pt x="3922744" y="123475"/>
                  </a:lnTo>
                  <a:lnTo>
                    <a:pt x="3888316" y="92612"/>
                  </a:lnTo>
                  <a:lnTo>
                    <a:pt x="3850639" y="65631"/>
                  </a:lnTo>
                  <a:lnTo>
                    <a:pt x="3810029" y="42846"/>
                  </a:lnTo>
                  <a:lnTo>
                    <a:pt x="3766802" y="24575"/>
                  </a:lnTo>
                  <a:lnTo>
                    <a:pt x="3721274" y="11133"/>
                  </a:lnTo>
                  <a:lnTo>
                    <a:pt x="3673761" y="2835"/>
                  </a:lnTo>
                  <a:lnTo>
                    <a:pt x="3624579" y="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6926706" y="1505458"/>
            <a:ext cx="125285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latin typeface="Calibri"/>
                <a:cs typeface="Calibri"/>
              </a:rPr>
              <a:t>Sistema</a:t>
            </a:r>
            <a:r>
              <a:rPr dirty="0" sz="1600" spc="-75" b="1">
                <a:latin typeface="Calibri"/>
                <a:cs typeface="Calibri"/>
              </a:rPr>
              <a:t> </a:t>
            </a:r>
            <a:r>
              <a:rPr dirty="0" sz="1600" spc="-5" b="1">
                <a:latin typeface="Calibri"/>
                <a:cs typeface="Calibri"/>
              </a:rPr>
              <a:t>digital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686044" y="1860804"/>
            <a:ext cx="2810510" cy="905510"/>
          </a:xfrm>
          <a:custGeom>
            <a:avLst/>
            <a:gdLst/>
            <a:ahLst/>
            <a:cxnLst/>
            <a:rect l="l" t="t" r="r" b="b"/>
            <a:pathLst>
              <a:path w="2810509" h="905510">
                <a:moveTo>
                  <a:pt x="2659379" y="0"/>
                </a:moveTo>
                <a:lnTo>
                  <a:pt x="150875" y="0"/>
                </a:lnTo>
                <a:lnTo>
                  <a:pt x="103193" y="7693"/>
                </a:lnTo>
                <a:lnTo>
                  <a:pt x="61776" y="29114"/>
                </a:lnTo>
                <a:lnTo>
                  <a:pt x="29114" y="61776"/>
                </a:lnTo>
                <a:lnTo>
                  <a:pt x="7693" y="103193"/>
                </a:lnTo>
                <a:lnTo>
                  <a:pt x="0" y="150875"/>
                </a:lnTo>
                <a:lnTo>
                  <a:pt x="0" y="754380"/>
                </a:lnTo>
                <a:lnTo>
                  <a:pt x="7693" y="802062"/>
                </a:lnTo>
                <a:lnTo>
                  <a:pt x="29114" y="843479"/>
                </a:lnTo>
                <a:lnTo>
                  <a:pt x="61776" y="876141"/>
                </a:lnTo>
                <a:lnTo>
                  <a:pt x="103193" y="897562"/>
                </a:lnTo>
                <a:lnTo>
                  <a:pt x="150875" y="905256"/>
                </a:lnTo>
                <a:lnTo>
                  <a:pt x="2659379" y="905256"/>
                </a:lnTo>
                <a:lnTo>
                  <a:pt x="2707062" y="897562"/>
                </a:lnTo>
                <a:lnTo>
                  <a:pt x="2748479" y="876141"/>
                </a:lnTo>
                <a:lnTo>
                  <a:pt x="2781141" y="843479"/>
                </a:lnTo>
                <a:lnTo>
                  <a:pt x="2802562" y="802062"/>
                </a:lnTo>
                <a:lnTo>
                  <a:pt x="2810255" y="754380"/>
                </a:lnTo>
                <a:lnTo>
                  <a:pt x="2810255" y="150875"/>
                </a:lnTo>
                <a:lnTo>
                  <a:pt x="2802562" y="103193"/>
                </a:lnTo>
                <a:lnTo>
                  <a:pt x="2781141" y="61776"/>
                </a:lnTo>
                <a:lnTo>
                  <a:pt x="2748479" y="29114"/>
                </a:lnTo>
                <a:lnTo>
                  <a:pt x="2707062" y="7693"/>
                </a:lnTo>
                <a:lnTo>
                  <a:pt x="2659379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549897" y="1929765"/>
            <a:ext cx="10852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2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187945" y="2265426"/>
            <a:ext cx="840105" cy="367665"/>
          </a:xfrm>
          <a:custGeom>
            <a:avLst/>
            <a:gdLst/>
            <a:ahLst/>
            <a:cxnLst/>
            <a:rect l="l" t="t" r="r" b="b"/>
            <a:pathLst>
              <a:path w="840104" h="367664">
                <a:moveTo>
                  <a:pt x="0" y="367284"/>
                </a:moveTo>
                <a:lnTo>
                  <a:pt x="839724" y="367284"/>
                </a:lnTo>
                <a:lnTo>
                  <a:pt x="839724" y="0"/>
                </a:lnTo>
                <a:lnTo>
                  <a:pt x="0" y="0"/>
                </a:lnTo>
                <a:lnTo>
                  <a:pt x="0" y="367284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7197470" y="2317242"/>
            <a:ext cx="82105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73050">
              <a:lnSpc>
                <a:spcPct val="100000"/>
              </a:lnSpc>
              <a:spcBef>
                <a:spcPts val="105"/>
              </a:spcBef>
            </a:pPr>
            <a:r>
              <a:rPr dirty="0" sz="1400" spc="-5" i="1">
                <a:latin typeface="Calibri"/>
                <a:cs typeface="Calibri"/>
              </a:rPr>
              <a:t>R</a:t>
            </a:r>
            <a:r>
              <a:rPr dirty="0" sz="1400" spc="-5">
                <a:latin typeface="Calibri"/>
                <a:cs typeface="Calibri"/>
              </a:rPr>
              <a:t>(</a:t>
            </a:r>
            <a:r>
              <a:rPr dirty="0" sz="1400" spc="-5" i="1">
                <a:latin typeface="Calibri"/>
                <a:cs typeface="Calibri"/>
              </a:rPr>
              <a:t>z</a:t>
            </a:r>
            <a:r>
              <a:rPr dirty="0" sz="1400" spc="-5">
                <a:latin typeface="Calibri"/>
                <a:cs typeface="Calibri"/>
              </a:rPr>
              <a:t>)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278618" y="2265426"/>
            <a:ext cx="838200" cy="367665"/>
          </a:xfrm>
          <a:custGeom>
            <a:avLst/>
            <a:gdLst/>
            <a:ahLst/>
            <a:cxnLst/>
            <a:rect l="l" t="t" r="r" b="b"/>
            <a:pathLst>
              <a:path w="838200" h="367664">
                <a:moveTo>
                  <a:pt x="0" y="367284"/>
                </a:moveTo>
                <a:lnTo>
                  <a:pt x="838200" y="367284"/>
                </a:lnTo>
                <a:lnTo>
                  <a:pt x="838200" y="0"/>
                </a:lnTo>
                <a:lnTo>
                  <a:pt x="0" y="0"/>
                </a:lnTo>
                <a:lnTo>
                  <a:pt x="0" y="367284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0520933" y="2302001"/>
            <a:ext cx="35560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G</a:t>
            </a:r>
            <a:r>
              <a:rPr dirty="0" sz="1600" spc="-10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s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015990" y="2281808"/>
            <a:ext cx="5110480" cy="1266190"/>
            <a:chOff x="6015990" y="2281808"/>
            <a:chExt cx="5110480" cy="1266190"/>
          </a:xfrm>
        </p:grpSpPr>
        <p:sp>
          <p:nvSpPr>
            <p:cNvPr id="17" name="object 17"/>
            <p:cNvSpPr/>
            <p:nvPr/>
          </p:nvSpPr>
          <p:spPr>
            <a:xfrm>
              <a:off x="6384798" y="2291333"/>
              <a:ext cx="315595" cy="315595"/>
            </a:xfrm>
            <a:custGeom>
              <a:avLst/>
              <a:gdLst/>
              <a:ahLst/>
              <a:cxnLst/>
              <a:rect l="l" t="t" r="r" b="b"/>
              <a:pathLst>
                <a:path w="315595" h="315594">
                  <a:moveTo>
                    <a:pt x="0" y="157733"/>
                  </a:moveTo>
                  <a:lnTo>
                    <a:pt x="8040" y="107874"/>
                  </a:lnTo>
                  <a:lnTo>
                    <a:pt x="30431" y="64574"/>
                  </a:lnTo>
                  <a:lnTo>
                    <a:pt x="64574" y="30431"/>
                  </a:lnTo>
                  <a:lnTo>
                    <a:pt x="107874" y="8040"/>
                  </a:lnTo>
                  <a:lnTo>
                    <a:pt x="157733" y="0"/>
                  </a:lnTo>
                  <a:lnTo>
                    <a:pt x="207593" y="8040"/>
                  </a:lnTo>
                  <a:lnTo>
                    <a:pt x="250893" y="30431"/>
                  </a:lnTo>
                  <a:lnTo>
                    <a:pt x="285036" y="64574"/>
                  </a:lnTo>
                  <a:lnTo>
                    <a:pt x="307427" y="107874"/>
                  </a:lnTo>
                  <a:lnTo>
                    <a:pt x="315468" y="157733"/>
                  </a:lnTo>
                  <a:lnTo>
                    <a:pt x="307427" y="207593"/>
                  </a:lnTo>
                  <a:lnTo>
                    <a:pt x="285036" y="250893"/>
                  </a:lnTo>
                  <a:lnTo>
                    <a:pt x="250893" y="285036"/>
                  </a:lnTo>
                  <a:lnTo>
                    <a:pt x="207593" y="307427"/>
                  </a:lnTo>
                  <a:lnTo>
                    <a:pt x="157733" y="315467"/>
                  </a:lnTo>
                  <a:lnTo>
                    <a:pt x="107874" y="307427"/>
                  </a:lnTo>
                  <a:lnTo>
                    <a:pt x="64574" y="285036"/>
                  </a:lnTo>
                  <a:lnTo>
                    <a:pt x="30431" y="250893"/>
                  </a:lnTo>
                  <a:lnTo>
                    <a:pt x="8040" y="207593"/>
                  </a:lnTo>
                  <a:lnTo>
                    <a:pt x="0" y="15773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015990" y="2410205"/>
              <a:ext cx="2612390" cy="76200"/>
            </a:xfrm>
            <a:custGeom>
              <a:avLst/>
              <a:gdLst/>
              <a:ahLst/>
              <a:cxnLst/>
              <a:rect l="l" t="t" r="r" b="b"/>
              <a:pathLst>
                <a:path w="2612390" h="76200">
                  <a:moveTo>
                    <a:pt x="368808" y="38100"/>
                  </a:moveTo>
                  <a:lnTo>
                    <a:pt x="349758" y="28575"/>
                  </a:lnTo>
                  <a:lnTo>
                    <a:pt x="292608" y="0"/>
                  </a:lnTo>
                  <a:lnTo>
                    <a:pt x="292608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292608" y="47625"/>
                  </a:lnTo>
                  <a:lnTo>
                    <a:pt x="292608" y="76200"/>
                  </a:lnTo>
                  <a:lnTo>
                    <a:pt x="349758" y="47625"/>
                  </a:lnTo>
                  <a:lnTo>
                    <a:pt x="368808" y="38100"/>
                  </a:lnTo>
                  <a:close/>
                </a:path>
                <a:path w="2612390" h="76200">
                  <a:moveTo>
                    <a:pt x="2612136" y="38100"/>
                  </a:moveTo>
                  <a:lnTo>
                    <a:pt x="2593086" y="28575"/>
                  </a:lnTo>
                  <a:lnTo>
                    <a:pt x="2535936" y="0"/>
                  </a:lnTo>
                  <a:lnTo>
                    <a:pt x="2535936" y="28575"/>
                  </a:lnTo>
                  <a:lnTo>
                    <a:pt x="2011680" y="28575"/>
                  </a:lnTo>
                  <a:lnTo>
                    <a:pt x="2011680" y="47625"/>
                  </a:lnTo>
                  <a:lnTo>
                    <a:pt x="2535936" y="47625"/>
                  </a:lnTo>
                  <a:lnTo>
                    <a:pt x="2535936" y="76200"/>
                  </a:lnTo>
                  <a:lnTo>
                    <a:pt x="2593086" y="47625"/>
                  </a:lnTo>
                  <a:lnTo>
                    <a:pt x="261213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278618" y="3170681"/>
              <a:ext cx="838200" cy="367665"/>
            </a:xfrm>
            <a:custGeom>
              <a:avLst/>
              <a:gdLst/>
              <a:ahLst/>
              <a:cxnLst/>
              <a:rect l="l" t="t" r="r" b="b"/>
              <a:pathLst>
                <a:path w="838200" h="367664">
                  <a:moveTo>
                    <a:pt x="0" y="367284"/>
                  </a:moveTo>
                  <a:lnTo>
                    <a:pt x="838200" y="367284"/>
                  </a:lnTo>
                  <a:lnTo>
                    <a:pt x="838200" y="0"/>
                  </a:lnTo>
                  <a:lnTo>
                    <a:pt x="0" y="0"/>
                  </a:lnTo>
                  <a:lnTo>
                    <a:pt x="0" y="367284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10520933" y="3208147"/>
            <a:ext cx="3536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H</a:t>
            </a:r>
            <a:r>
              <a:rPr dirty="0" sz="1600" spc="-10">
                <a:latin typeface="Calibri"/>
                <a:cs typeface="Calibri"/>
              </a:rPr>
              <a:t>(</a:t>
            </a:r>
            <a:r>
              <a:rPr dirty="0" sz="1600" spc="-5" i="1">
                <a:latin typeface="Calibri"/>
                <a:cs typeface="Calibri"/>
              </a:rPr>
              <a:t>s</a:t>
            </a:r>
            <a:r>
              <a:rPr dirty="0" sz="1600" spc="-5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505193" y="2410205"/>
            <a:ext cx="4787900" cy="982980"/>
            <a:chOff x="6505193" y="2410205"/>
            <a:chExt cx="4787900" cy="982980"/>
          </a:xfrm>
        </p:grpSpPr>
        <p:sp>
          <p:nvSpPr>
            <p:cNvPr id="22" name="object 22"/>
            <p:cNvSpPr/>
            <p:nvPr/>
          </p:nvSpPr>
          <p:spPr>
            <a:xfrm>
              <a:off x="6700265" y="2410205"/>
              <a:ext cx="488950" cy="76200"/>
            </a:xfrm>
            <a:custGeom>
              <a:avLst/>
              <a:gdLst/>
              <a:ahLst/>
              <a:cxnLst/>
              <a:rect l="l" t="t" r="r" b="b"/>
              <a:pathLst>
                <a:path w="488950" h="76200">
                  <a:moveTo>
                    <a:pt x="412368" y="0"/>
                  </a:moveTo>
                  <a:lnTo>
                    <a:pt x="412368" y="76200"/>
                  </a:lnTo>
                  <a:lnTo>
                    <a:pt x="469518" y="47625"/>
                  </a:lnTo>
                  <a:lnTo>
                    <a:pt x="425068" y="47625"/>
                  </a:lnTo>
                  <a:lnTo>
                    <a:pt x="425068" y="28575"/>
                  </a:lnTo>
                  <a:lnTo>
                    <a:pt x="469518" y="28575"/>
                  </a:lnTo>
                  <a:lnTo>
                    <a:pt x="412368" y="0"/>
                  </a:lnTo>
                  <a:close/>
                </a:path>
                <a:path w="488950" h="76200">
                  <a:moveTo>
                    <a:pt x="412368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12368" y="47625"/>
                  </a:lnTo>
                  <a:lnTo>
                    <a:pt x="412368" y="28575"/>
                  </a:lnTo>
                  <a:close/>
                </a:path>
                <a:path w="488950" h="76200">
                  <a:moveTo>
                    <a:pt x="469518" y="28575"/>
                  </a:moveTo>
                  <a:lnTo>
                    <a:pt x="425068" y="28575"/>
                  </a:lnTo>
                  <a:lnTo>
                    <a:pt x="425068" y="47625"/>
                  </a:lnTo>
                  <a:lnTo>
                    <a:pt x="469518" y="47625"/>
                  </a:lnTo>
                  <a:lnTo>
                    <a:pt x="488568" y="38100"/>
                  </a:lnTo>
                  <a:lnTo>
                    <a:pt x="469518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9021317" y="3252977"/>
              <a:ext cx="285750" cy="102235"/>
            </a:xfrm>
            <a:custGeom>
              <a:avLst/>
              <a:gdLst/>
              <a:ahLst/>
              <a:cxnLst/>
              <a:rect l="l" t="t" r="r" b="b"/>
              <a:pathLst>
                <a:path w="285750" h="102235">
                  <a:moveTo>
                    <a:pt x="285623" y="101981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505193" y="2438780"/>
              <a:ext cx="4787900" cy="954405"/>
            </a:xfrm>
            <a:custGeom>
              <a:avLst/>
              <a:gdLst/>
              <a:ahLst/>
              <a:cxnLst/>
              <a:rect l="l" t="t" r="r" b="b"/>
              <a:pathLst>
                <a:path w="4787900" h="954404">
                  <a:moveTo>
                    <a:pt x="2487041" y="907415"/>
                  </a:moveTo>
                  <a:lnTo>
                    <a:pt x="47625" y="907415"/>
                  </a:lnTo>
                  <a:lnTo>
                    <a:pt x="47625" y="244221"/>
                  </a:lnTo>
                  <a:lnTo>
                    <a:pt x="76200" y="244221"/>
                  </a:lnTo>
                  <a:lnTo>
                    <a:pt x="69850" y="231521"/>
                  </a:lnTo>
                  <a:lnTo>
                    <a:pt x="38100" y="168021"/>
                  </a:lnTo>
                  <a:lnTo>
                    <a:pt x="0" y="244221"/>
                  </a:lnTo>
                  <a:lnTo>
                    <a:pt x="28575" y="244221"/>
                  </a:lnTo>
                  <a:lnTo>
                    <a:pt x="28575" y="926465"/>
                  </a:lnTo>
                  <a:lnTo>
                    <a:pt x="2487041" y="926465"/>
                  </a:lnTo>
                  <a:lnTo>
                    <a:pt x="2487041" y="916940"/>
                  </a:lnTo>
                  <a:lnTo>
                    <a:pt x="2487041" y="907415"/>
                  </a:lnTo>
                  <a:close/>
                </a:path>
                <a:path w="4787900" h="954404">
                  <a:moveTo>
                    <a:pt x="3773043" y="906780"/>
                  </a:moveTo>
                  <a:lnTo>
                    <a:pt x="2877312" y="906780"/>
                  </a:lnTo>
                  <a:lnTo>
                    <a:pt x="2877312" y="878205"/>
                  </a:lnTo>
                  <a:lnTo>
                    <a:pt x="2801112" y="916305"/>
                  </a:lnTo>
                  <a:lnTo>
                    <a:pt x="2877312" y="954405"/>
                  </a:lnTo>
                  <a:lnTo>
                    <a:pt x="2877312" y="925830"/>
                  </a:lnTo>
                  <a:lnTo>
                    <a:pt x="3773043" y="925830"/>
                  </a:lnTo>
                  <a:lnTo>
                    <a:pt x="3773043" y="906780"/>
                  </a:lnTo>
                  <a:close/>
                </a:path>
                <a:path w="4787900" h="954404">
                  <a:moveTo>
                    <a:pt x="4787519" y="0"/>
                  </a:moveTo>
                  <a:lnTo>
                    <a:pt x="4611624" y="0"/>
                  </a:lnTo>
                  <a:lnTo>
                    <a:pt x="4611624" y="19050"/>
                  </a:lnTo>
                  <a:lnTo>
                    <a:pt x="4768469" y="19050"/>
                  </a:lnTo>
                  <a:lnTo>
                    <a:pt x="4768469" y="906145"/>
                  </a:lnTo>
                  <a:lnTo>
                    <a:pt x="4697095" y="906145"/>
                  </a:lnTo>
                  <a:lnTo>
                    <a:pt x="4697095" y="877570"/>
                  </a:lnTo>
                  <a:lnTo>
                    <a:pt x="4620895" y="915670"/>
                  </a:lnTo>
                  <a:lnTo>
                    <a:pt x="4697095" y="953770"/>
                  </a:lnTo>
                  <a:lnTo>
                    <a:pt x="4697095" y="925195"/>
                  </a:lnTo>
                  <a:lnTo>
                    <a:pt x="4787519" y="925195"/>
                  </a:lnTo>
                  <a:lnTo>
                    <a:pt x="4787519" y="915670"/>
                  </a:lnTo>
                  <a:lnTo>
                    <a:pt x="4787519" y="906145"/>
                  </a:lnTo>
                  <a:lnTo>
                    <a:pt x="4787519" y="19050"/>
                  </a:lnTo>
                  <a:lnTo>
                    <a:pt x="4787519" y="9525"/>
                  </a:lnTo>
                  <a:lnTo>
                    <a:pt x="47875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8628126" y="2265426"/>
            <a:ext cx="838200" cy="36766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985" rIns="0" bIns="0" rtlCol="0" vert="horz">
            <a:spAutoFit/>
          </a:bodyPr>
          <a:lstStyle/>
          <a:p>
            <a:pPr marL="301625" marR="117475" indent="-177165">
              <a:lnSpc>
                <a:spcPct val="100000"/>
              </a:lnSpc>
              <a:spcBef>
                <a:spcPts val="55"/>
              </a:spcBef>
            </a:pP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Rete</a:t>
            </a:r>
            <a:r>
              <a:rPr dirty="0" sz="1100" spc="-10" b="1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dirty="0" sz="1100" spc="5" b="1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dirty="0" sz="1100" spc="-1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466326" y="2410205"/>
            <a:ext cx="811530" cy="76200"/>
          </a:xfrm>
          <a:custGeom>
            <a:avLst/>
            <a:gdLst/>
            <a:ahLst/>
            <a:cxnLst/>
            <a:rect l="l" t="t" r="r" b="b"/>
            <a:pathLst>
              <a:path w="811529" h="76200">
                <a:moveTo>
                  <a:pt x="735202" y="0"/>
                </a:moveTo>
                <a:lnTo>
                  <a:pt x="735202" y="76200"/>
                </a:lnTo>
                <a:lnTo>
                  <a:pt x="792352" y="47625"/>
                </a:lnTo>
                <a:lnTo>
                  <a:pt x="747902" y="47625"/>
                </a:lnTo>
                <a:lnTo>
                  <a:pt x="747902" y="28575"/>
                </a:lnTo>
                <a:lnTo>
                  <a:pt x="792352" y="28575"/>
                </a:lnTo>
                <a:lnTo>
                  <a:pt x="735202" y="0"/>
                </a:lnTo>
                <a:close/>
              </a:path>
              <a:path w="811529" h="76200">
                <a:moveTo>
                  <a:pt x="73520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735202" y="47625"/>
                </a:lnTo>
                <a:lnTo>
                  <a:pt x="735202" y="28575"/>
                </a:lnTo>
                <a:close/>
              </a:path>
              <a:path w="811529" h="76200">
                <a:moveTo>
                  <a:pt x="792352" y="28575"/>
                </a:moveTo>
                <a:lnTo>
                  <a:pt x="747902" y="28575"/>
                </a:lnTo>
                <a:lnTo>
                  <a:pt x="747902" y="47625"/>
                </a:lnTo>
                <a:lnTo>
                  <a:pt x="792352" y="47625"/>
                </a:lnTo>
                <a:lnTo>
                  <a:pt x="811402" y="38100"/>
                </a:lnTo>
                <a:lnTo>
                  <a:pt x="79235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891021" y="2181605"/>
            <a:ext cx="3263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x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64273" y="2181605"/>
            <a:ext cx="3340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e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121522" y="2181605"/>
            <a:ext cx="3384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u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853678" y="3421126"/>
            <a:ext cx="593090" cy="3613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4780" marR="5080" indent="-132715">
              <a:lnSpc>
                <a:spcPct val="100000"/>
              </a:lnSpc>
              <a:spcBef>
                <a:spcPts val="105"/>
              </a:spcBef>
            </a:pP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Mue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str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o 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100" spc="-3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930130" y="2169667"/>
            <a:ext cx="2743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latin typeface="Calibri"/>
                <a:cs typeface="Calibri"/>
              </a:rPr>
              <a:t>U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i="1">
                <a:latin typeface="Calibri"/>
                <a:cs typeface="Calibri"/>
              </a:rPr>
              <a:t>s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1284966" y="2181605"/>
            <a:ext cx="251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Y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i="1">
                <a:latin typeface="Calibri"/>
                <a:cs typeface="Calibri"/>
              </a:rPr>
              <a:t>s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32778" y="3083433"/>
            <a:ext cx="329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Calibri"/>
                <a:cs typeface="Calibri"/>
              </a:rPr>
              <a:t>y</a:t>
            </a:r>
            <a:r>
              <a:rPr dirty="0" sz="1200" spc="-5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</a:t>
            </a:r>
            <a:r>
              <a:rPr dirty="0" sz="1200">
                <a:latin typeface="Calibri"/>
                <a:cs typeface="Calibri"/>
              </a:rPr>
              <a:t>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81369" y="2522982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9642347" y="1362455"/>
            <a:ext cx="2174875" cy="2529840"/>
            <a:chOff x="9642347" y="1362455"/>
            <a:chExt cx="2174875" cy="2529840"/>
          </a:xfrm>
        </p:grpSpPr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02825" y="1816899"/>
              <a:ext cx="721559" cy="293905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642347" y="1362455"/>
              <a:ext cx="2174875" cy="2529840"/>
            </a:xfrm>
            <a:custGeom>
              <a:avLst/>
              <a:gdLst/>
              <a:ahLst/>
              <a:cxnLst/>
              <a:rect l="l" t="t" r="r" b="b"/>
              <a:pathLst>
                <a:path w="2174875" h="2529840">
                  <a:moveTo>
                    <a:pt x="1812290" y="0"/>
                  </a:moveTo>
                  <a:lnTo>
                    <a:pt x="362457" y="0"/>
                  </a:lnTo>
                  <a:lnTo>
                    <a:pt x="313280" y="3309"/>
                  </a:lnTo>
                  <a:lnTo>
                    <a:pt x="266112" y="12949"/>
                  </a:lnTo>
                  <a:lnTo>
                    <a:pt x="221384" y="28487"/>
                  </a:lnTo>
                  <a:lnTo>
                    <a:pt x="179530" y="49492"/>
                  </a:lnTo>
                  <a:lnTo>
                    <a:pt x="140982" y="75531"/>
                  </a:lnTo>
                  <a:lnTo>
                    <a:pt x="106172" y="106172"/>
                  </a:lnTo>
                  <a:lnTo>
                    <a:pt x="75531" y="140982"/>
                  </a:lnTo>
                  <a:lnTo>
                    <a:pt x="49492" y="179530"/>
                  </a:lnTo>
                  <a:lnTo>
                    <a:pt x="28487" y="221384"/>
                  </a:lnTo>
                  <a:lnTo>
                    <a:pt x="12949" y="266112"/>
                  </a:lnTo>
                  <a:lnTo>
                    <a:pt x="3309" y="313280"/>
                  </a:lnTo>
                  <a:lnTo>
                    <a:pt x="0" y="362458"/>
                  </a:lnTo>
                  <a:lnTo>
                    <a:pt x="0" y="2167382"/>
                  </a:lnTo>
                  <a:lnTo>
                    <a:pt x="3309" y="2216559"/>
                  </a:lnTo>
                  <a:lnTo>
                    <a:pt x="12949" y="2263727"/>
                  </a:lnTo>
                  <a:lnTo>
                    <a:pt x="28487" y="2308455"/>
                  </a:lnTo>
                  <a:lnTo>
                    <a:pt x="49492" y="2350309"/>
                  </a:lnTo>
                  <a:lnTo>
                    <a:pt x="75531" y="2388857"/>
                  </a:lnTo>
                  <a:lnTo>
                    <a:pt x="106172" y="2423668"/>
                  </a:lnTo>
                  <a:lnTo>
                    <a:pt x="140982" y="2454308"/>
                  </a:lnTo>
                  <a:lnTo>
                    <a:pt x="179530" y="2480347"/>
                  </a:lnTo>
                  <a:lnTo>
                    <a:pt x="221384" y="2501352"/>
                  </a:lnTo>
                  <a:lnTo>
                    <a:pt x="266112" y="2516890"/>
                  </a:lnTo>
                  <a:lnTo>
                    <a:pt x="313280" y="2526530"/>
                  </a:lnTo>
                  <a:lnTo>
                    <a:pt x="362457" y="2529840"/>
                  </a:lnTo>
                  <a:lnTo>
                    <a:pt x="1812290" y="2529840"/>
                  </a:lnTo>
                  <a:lnTo>
                    <a:pt x="1861467" y="2526530"/>
                  </a:lnTo>
                  <a:lnTo>
                    <a:pt x="1908635" y="2516890"/>
                  </a:lnTo>
                  <a:lnTo>
                    <a:pt x="1953363" y="2501352"/>
                  </a:lnTo>
                  <a:lnTo>
                    <a:pt x="1995217" y="2480347"/>
                  </a:lnTo>
                  <a:lnTo>
                    <a:pt x="2033765" y="2454308"/>
                  </a:lnTo>
                  <a:lnTo>
                    <a:pt x="2068575" y="2423668"/>
                  </a:lnTo>
                  <a:lnTo>
                    <a:pt x="2099216" y="2388857"/>
                  </a:lnTo>
                  <a:lnTo>
                    <a:pt x="2125255" y="2350309"/>
                  </a:lnTo>
                  <a:lnTo>
                    <a:pt x="2146260" y="2308455"/>
                  </a:lnTo>
                  <a:lnTo>
                    <a:pt x="2161798" y="2263727"/>
                  </a:lnTo>
                  <a:lnTo>
                    <a:pt x="2171438" y="2216559"/>
                  </a:lnTo>
                  <a:lnTo>
                    <a:pt x="2174748" y="2167382"/>
                  </a:lnTo>
                  <a:lnTo>
                    <a:pt x="2174748" y="362458"/>
                  </a:lnTo>
                  <a:lnTo>
                    <a:pt x="2171438" y="313280"/>
                  </a:lnTo>
                  <a:lnTo>
                    <a:pt x="2161798" y="266112"/>
                  </a:lnTo>
                  <a:lnTo>
                    <a:pt x="2146260" y="221384"/>
                  </a:lnTo>
                  <a:lnTo>
                    <a:pt x="2125255" y="179530"/>
                  </a:lnTo>
                  <a:lnTo>
                    <a:pt x="2099216" y="140982"/>
                  </a:lnTo>
                  <a:lnTo>
                    <a:pt x="2068575" y="106171"/>
                  </a:lnTo>
                  <a:lnTo>
                    <a:pt x="2033765" y="75531"/>
                  </a:lnTo>
                  <a:lnTo>
                    <a:pt x="1995217" y="49492"/>
                  </a:lnTo>
                  <a:lnTo>
                    <a:pt x="1953363" y="28487"/>
                  </a:lnTo>
                  <a:lnTo>
                    <a:pt x="1908635" y="12949"/>
                  </a:lnTo>
                  <a:lnTo>
                    <a:pt x="1861467" y="3309"/>
                  </a:lnTo>
                  <a:lnTo>
                    <a:pt x="1812290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10146918" y="1489329"/>
            <a:ext cx="11671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latin typeface="Calibri"/>
                <a:cs typeface="Calibri"/>
              </a:rPr>
              <a:t>Sistema</a:t>
            </a:r>
            <a:r>
              <a:rPr dirty="0" sz="1600" spc="-60" b="1">
                <a:latin typeface="Calibri"/>
                <a:cs typeface="Calibri"/>
              </a:rPr>
              <a:t> </a:t>
            </a:r>
            <a:r>
              <a:rPr dirty="0" sz="1600" spc="-10" b="1">
                <a:latin typeface="Calibri"/>
                <a:cs typeface="Calibri"/>
              </a:rPr>
              <a:t>físico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45004" y="1770760"/>
            <a:ext cx="273050" cy="236220"/>
          </a:xfrm>
          <a:custGeom>
            <a:avLst/>
            <a:gdLst/>
            <a:ahLst/>
            <a:cxnLst/>
            <a:rect l="l" t="t" r="r" b="b"/>
            <a:pathLst>
              <a:path w="273050" h="236219">
                <a:moveTo>
                  <a:pt x="197484" y="0"/>
                </a:moveTo>
                <a:lnTo>
                  <a:pt x="194182" y="9651"/>
                </a:lnTo>
                <a:lnTo>
                  <a:pt x="207803" y="15557"/>
                </a:lnTo>
                <a:lnTo>
                  <a:pt x="219519" y="23749"/>
                </a:lnTo>
                <a:lnTo>
                  <a:pt x="243330" y="61777"/>
                </a:lnTo>
                <a:lnTo>
                  <a:pt x="251206" y="116712"/>
                </a:lnTo>
                <a:lnTo>
                  <a:pt x="250326" y="137550"/>
                </a:lnTo>
                <a:lnTo>
                  <a:pt x="237236" y="188467"/>
                </a:lnTo>
                <a:lnTo>
                  <a:pt x="207946" y="220257"/>
                </a:lnTo>
                <a:lnTo>
                  <a:pt x="194563" y="226187"/>
                </a:lnTo>
                <a:lnTo>
                  <a:pt x="197484" y="235838"/>
                </a:lnTo>
                <a:lnTo>
                  <a:pt x="242579" y="208996"/>
                </a:lnTo>
                <a:lnTo>
                  <a:pt x="267827" y="159607"/>
                </a:lnTo>
                <a:lnTo>
                  <a:pt x="272669" y="117983"/>
                </a:lnTo>
                <a:lnTo>
                  <a:pt x="271454" y="96391"/>
                </a:lnTo>
                <a:lnTo>
                  <a:pt x="261739" y="58064"/>
                </a:lnTo>
                <a:lnTo>
                  <a:pt x="229600" y="15176"/>
                </a:lnTo>
                <a:lnTo>
                  <a:pt x="214608" y="6219"/>
                </a:lnTo>
                <a:lnTo>
                  <a:pt x="197484" y="0"/>
                </a:lnTo>
                <a:close/>
              </a:path>
              <a:path w="273050" h="236219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373786" y="1145539"/>
            <a:ext cx="6334125" cy="88011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 marR="5080">
              <a:lnSpc>
                <a:spcPct val="90000"/>
              </a:lnSpc>
              <a:spcBef>
                <a:spcPts val="340"/>
              </a:spcBef>
              <a:tabLst>
                <a:tab pos="1924050" algn="l"/>
              </a:tabLst>
            </a:pP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Muestreo</a:t>
            </a:r>
            <a:r>
              <a:rPr dirty="0" sz="2000" spc="-10">
                <a:latin typeface="Calibri"/>
                <a:cs typeface="Calibri"/>
              </a:rPr>
              <a:t>: tren </a:t>
            </a:r>
            <a:r>
              <a:rPr dirty="0" sz="2000">
                <a:latin typeface="Calibri"/>
                <a:cs typeface="Calibri"/>
              </a:rPr>
              <a:t>de </a:t>
            </a:r>
            <a:r>
              <a:rPr dirty="0" sz="2000" spc="-5">
                <a:latin typeface="Calibri"/>
                <a:cs typeface="Calibri"/>
              </a:rPr>
              <a:t>impulsos </a:t>
            </a:r>
            <a:r>
              <a:rPr dirty="0" sz="2000">
                <a:latin typeface="Calibri"/>
                <a:cs typeface="Calibri"/>
              </a:rPr>
              <a:t>que </a:t>
            </a:r>
            <a:r>
              <a:rPr dirty="0" sz="2000" spc="-10">
                <a:latin typeface="Calibri"/>
                <a:cs typeface="Calibri"/>
              </a:rPr>
              <a:t>comienza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 0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presentan </a:t>
            </a:r>
            <a:r>
              <a:rPr dirty="0" sz="2000">
                <a:latin typeface="Calibri"/>
                <a:cs typeface="Calibri"/>
              </a:rPr>
              <a:t>en magnitud el </a:t>
            </a:r>
            <a:r>
              <a:rPr dirty="0" sz="2000" spc="-5">
                <a:latin typeface="Calibri"/>
                <a:cs typeface="Calibri"/>
              </a:rPr>
              <a:t>valor muestreado </a:t>
            </a:r>
            <a:r>
              <a:rPr dirty="0" sz="2000">
                <a:latin typeface="Calibri"/>
                <a:cs typeface="Calibri"/>
              </a:rPr>
              <a:t>(aplicación </a:t>
            </a:r>
            <a:r>
              <a:rPr dirty="0" sz="2000" spc="-5">
                <a:latin typeface="Calibri"/>
                <a:cs typeface="Calibri"/>
              </a:rPr>
              <a:t>lineal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función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𝛿</a:t>
            </a:r>
            <a:r>
              <a:rPr dirty="0" sz="2000" spc="4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función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𝑥(𝑡)</a:t>
            </a:r>
            <a:r>
              <a:rPr dirty="0" sz="2000" spc="15"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772536" y="2171573"/>
            <a:ext cx="273050" cy="236220"/>
          </a:xfrm>
          <a:custGeom>
            <a:avLst/>
            <a:gdLst/>
            <a:ahLst/>
            <a:cxnLst/>
            <a:rect l="l" t="t" r="r" b="b"/>
            <a:pathLst>
              <a:path w="273050" h="236219">
                <a:moveTo>
                  <a:pt x="197485" y="0"/>
                </a:moveTo>
                <a:lnTo>
                  <a:pt x="194182" y="9651"/>
                </a:lnTo>
                <a:lnTo>
                  <a:pt x="207803" y="15557"/>
                </a:lnTo>
                <a:lnTo>
                  <a:pt x="219519" y="23749"/>
                </a:lnTo>
                <a:lnTo>
                  <a:pt x="243330" y="61777"/>
                </a:lnTo>
                <a:lnTo>
                  <a:pt x="251206" y="116712"/>
                </a:lnTo>
                <a:lnTo>
                  <a:pt x="250326" y="137550"/>
                </a:lnTo>
                <a:lnTo>
                  <a:pt x="237236" y="188467"/>
                </a:lnTo>
                <a:lnTo>
                  <a:pt x="207946" y="220257"/>
                </a:lnTo>
                <a:lnTo>
                  <a:pt x="194563" y="226187"/>
                </a:lnTo>
                <a:lnTo>
                  <a:pt x="197485" y="235838"/>
                </a:lnTo>
                <a:lnTo>
                  <a:pt x="242579" y="208996"/>
                </a:lnTo>
                <a:lnTo>
                  <a:pt x="267827" y="159607"/>
                </a:lnTo>
                <a:lnTo>
                  <a:pt x="272669" y="117982"/>
                </a:lnTo>
                <a:lnTo>
                  <a:pt x="271454" y="96391"/>
                </a:lnTo>
                <a:lnTo>
                  <a:pt x="261739" y="58064"/>
                </a:lnTo>
                <a:lnTo>
                  <a:pt x="229600" y="15176"/>
                </a:lnTo>
                <a:lnTo>
                  <a:pt x="214608" y="6219"/>
                </a:lnTo>
                <a:lnTo>
                  <a:pt x="197485" y="0"/>
                </a:lnTo>
                <a:close/>
              </a:path>
              <a:path w="273050" h="236219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5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566921" y="2223262"/>
            <a:ext cx="38608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90">
                <a:latin typeface="Cambria Math"/>
                <a:cs typeface="Cambria Math"/>
              </a:rPr>
              <a:t>𝑘</a:t>
            </a:r>
            <a:r>
              <a:rPr dirty="0" sz="1450" spc="-20">
                <a:latin typeface="Cambria Math"/>
                <a:cs typeface="Cambria Math"/>
              </a:rPr>
              <a:t>=</a:t>
            </a:r>
            <a:r>
              <a:rPr dirty="0" sz="1450" spc="40">
                <a:latin typeface="Cambria Math"/>
                <a:cs typeface="Cambria Math"/>
              </a:rPr>
              <a:t>0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50233" y="2171573"/>
            <a:ext cx="873125" cy="236220"/>
          </a:xfrm>
          <a:custGeom>
            <a:avLst/>
            <a:gdLst/>
            <a:ahLst/>
            <a:cxnLst/>
            <a:rect l="l" t="t" r="r" b="b"/>
            <a:pathLst>
              <a:path w="873125" h="236219">
                <a:moveTo>
                  <a:pt x="797940" y="0"/>
                </a:moveTo>
                <a:lnTo>
                  <a:pt x="794638" y="9651"/>
                </a:lnTo>
                <a:lnTo>
                  <a:pt x="808259" y="15557"/>
                </a:lnTo>
                <a:lnTo>
                  <a:pt x="819975" y="23749"/>
                </a:lnTo>
                <a:lnTo>
                  <a:pt x="843786" y="61777"/>
                </a:lnTo>
                <a:lnTo>
                  <a:pt x="851662" y="116712"/>
                </a:lnTo>
                <a:lnTo>
                  <a:pt x="850782" y="137550"/>
                </a:lnTo>
                <a:lnTo>
                  <a:pt x="837691" y="188467"/>
                </a:lnTo>
                <a:lnTo>
                  <a:pt x="808402" y="220257"/>
                </a:lnTo>
                <a:lnTo>
                  <a:pt x="795019" y="226187"/>
                </a:lnTo>
                <a:lnTo>
                  <a:pt x="797940" y="235838"/>
                </a:lnTo>
                <a:lnTo>
                  <a:pt x="843035" y="208996"/>
                </a:lnTo>
                <a:lnTo>
                  <a:pt x="868283" y="159607"/>
                </a:lnTo>
                <a:lnTo>
                  <a:pt x="873125" y="117982"/>
                </a:lnTo>
                <a:lnTo>
                  <a:pt x="871910" y="96391"/>
                </a:lnTo>
                <a:lnTo>
                  <a:pt x="862195" y="58064"/>
                </a:lnTo>
                <a:lnTo>
                  <a:pt x="830056" y="15176"/>
                </a:lnTo>
                <a:lnTo>
                  <a:pt x="815064" y="6219"/>
                </a:lnTo>
                <a:lnTo>
                  <a:pt x="797940" y="0"/>
                </a:lnTo>
                <a:close/>
              </a:path>
              <a:path w="873125" h="236219">
                <a:moveTo>
                  <a:pt x="75183" y="0"/>
                </a:moveTo>
                <a:lnTo>
                  <a:pt x="30196" y="26896"/>
                </a:lnTo>
                <a:lnTo>
                  <a:pt x="4857" y="76406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416"/>
                </a:lnTo>
                <a:lnTo>
                  <a:pt x="21462" y="116712"/>
                </a:lnTo>
                <a:lnTo>
                  <a:pt x="22342" y="96639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335686" y="2095245"/>
            <a:ext cx="463804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78765" algn="l"/>
                <a:tab pos="279400" algn="l"/>
                <a:tab pos="2801620" algn="l"/>
                <a:tab pos="3646170" algn="l"/>
              </a:tabLst>
            </a:pPr>
            <a:r>
              <a:rPr dirty="0" sz="2000" spc="-40">
                <a:latin typeface="Calibri"/>
                <a:cs typeface="Calibri"/>
              </a:rPr>
              <a:t>Tren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>
                <a:latin typeface="Calibri"/>
                <a:cs typeface="Calibri"/>
              </a:rPr>
              <a:t> impulsos: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𝛿</a:t>
            </a:r>
            <a:r>
              <a:rPr dirty="0" baseline="-15325" sz="2175" spc="22">
                <a:latin typeface="Cambria Math"/>
                <a:cs typeface="Cambria Math"/>
              </a:rPr>
              <a:t>T </a:t>
            </a:r>
            <a:r>
              <a:rPr dirty="0" baseline="-15325" sz="2175" spc="3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	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baseline="2777" sz="3000" spc="292">
                <a:latin typeface="Cambria Math"/>
                <a:cs typeface="Cambria Math"/>
              </a:rPr>
              <a:t>σ</a:t>
            </a:r>
            <a:r>
              <a:rPr dirty="0" baseline="30651" sz="2175" spc="292">
                <a:latin typeface="Cambria Math"/>
                <a:cs typeface="Cambria Math"/>
              </a:rPr>
              <a:t>∞	</a:t>
            </a:r>
            <a:r>
              <a:rPr dirty="0" sz="2000">
                <a:latin typeface="Cambria Math"/>
                <a:cs typeface="Cambria Math"/>
              </a:rPr>
              <a:t>𝛿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1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01976" y="2645536"/>
            <a:ext cx="216154" cy="187833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44236" y="2645536"/>
            <a:ext cx="216153" cy="187833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5591047" y="2459481"/>
            <a:ext cx="73660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>
                <a:latin typeface="Cambria Math"/>
                <a:cs typeface="Cambria Math"/>
              </a:rPr>
              <a:t>∞</a:t>
            </a:r>
            <a:r>
              <a:rPr dirty="0" sz="1600" spc="-5">
                <a:latin typeface="Cambria Math"/>
                <a:cs typeface="Cambria Math"/>
              </a:rPr>
              <a:t>,</a:t>
            </a:r>
            <a:r>
              <a:rPr dirty="0" sz="1600" spc="-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1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0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34659" y="2697225"/>
            <a:ext cx="8496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0,</a:t>
            </a:r>
            <a:r>
              <a:rPr dirty="0" sz="1600" spc="-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∀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1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≠</a:t>
            </a:r>
            <a:r>
              <a:rPr dirty="0" sz="1600" spc="1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0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50211" y="3149600"/>
            <a:ext cx="508634" cy="258445"/>
          </a:xfrm>
          <a:custGeom>
            <a:avLst/>
            <a:gdLst/>
            <a:ahLst/>
            <a:cxnLst/>
            <a:rect l="l" t="t" r="r" b="b"/>
            <a:pathLst>
              <a:path w="508635" h="258445">
                <a:moveTo>
                  <a:pt x="426212" y="0"/>
                </a:moveTo>
                <a:lnTo>
                  <a:pt x="422529" y="10413"/>
                </a:lnTo>
                <a:lnTo>
                  <a:pt x="437483" y="16966"/>
                </a:lnTo>
                <a:lnTo>
                  <a:pt x="450342" y="25971"/>
                </a:lnTo>
                <a:lnTo>
                  <a:pt x="476440" y="67577"/>
                </a:lnTo>
                <a:lnTo>
                  <a:pt x="484060" y="105816"/>
                </a:lnTo>
                <a:lnTo>
                  <a:pt x="485013" y="127888"/>
                </a:lnTo>
                <a:lnTo>
                  <a:pt x="484060" y="150653"/>
                </a:lnTo>
                <a:lnTo>
                  <a:pt x="476440" y="189896"/>
                </a:lnTo>
                <a:lnTo>
                  <a:pt x="450405" y="232219"/>
                </a:lnTo>
                <a:lnTo>
                  <a:pt x="423037" y="247776"/>
                </a:lnTo>
                <a:lnTo>
                  <a:pt x="426212" y="258317"/>
                </a:lnTo>
                <a:lnTo>
                  <a:pt x="461486" y="241776"/>
                </a:lnTo>
                <a:lnTo>
                  <a:pt x="487425" y="213233"/>
                </a:lnTo>
                <a:lnTo>
                  <a:pt x="503316" y="174879"/>
                </a:lnTo>
                <a:lnTo>
                  <a:pt x="508635" y="129286"/>
                </a:lnTo>
                <a:lnTo>
                  <a:pt x="507301" y="105540"/>
                </a:lnTo>
                <a:lnTo>
                  <a:pt x="496633" y="63527"/>
                </a:lnTo>
                <a:lnTo>
                  <a:pt x="475486" y="29378"/>
                </a:lnTo>
                <a:lnTo>
                  <a:pt x="444954" y="6760"/>
                </a:lnTo>
                <a:lnTo>
                  <a:pt x="426212" y="0"/>
                </a:lnTo>
                <a:close/>
              </a:path>
              <a:path w="508635" h="258445">
                <a:moveTo>
                  <a:pt x="82295" y="0"/>
                </a:moveTo>
                <a:lnTo>
                  <a:pt x="47180" y="16557"/>
                </a:lnTo>
                <a:lnTo>
                  <a:pt x="21208" y="45212"/>
                </a:lnTo>
                <a:lnTo>
                  <a:pt x="5318" y="83629"/>
                </a:lnTo>
                <a:lnTo>
                  <a:pt x="0" y="129286"/>
                </a:lnTo>
                <a:lnTo>
                  <a:pt x="1313" y="152975"/>
                </a:lnTo>
                <a:lnTo>
                  <a:pt x="11894" y="194972"/>
                </a:lnTo>
                <a:lnTo>
                  <a:pt x="32968" y="228992"/>
                </a:lnTo>
                <a:lnTo>
                  <a:pt x="82295" y="258317"/>
                </a:lnTo>
                <a:lnTo>
                  <a:pt x="85598" y="247776"/>
                </a:lnTo>
                <a:lnTo>
                  <a:pt x="70883" y="241272"/>
                </a:lnTo>
                <a:lnTo>
                  <a:pt x="58181" y="232219"/>
                </a:lnTo>
                <a:lnTo>
                  <a:pt x="32121" y="189896"/>
                </a:lnTo>
                <a:lnTo>
                  <a:pt x="24449" y="150653"/>
                </a:lnTo>
                <a:lnTo>
                  <a:pt x="23494" y="127888"/>
                </a:lnTo>
                <a:lnTo>
                  <a:pt x="24449" y="105816"/>
                </a:lnTo>
                <a:lnTo>
                  <a:pt x="32121" y="67577"/>
                </a:lnTo>
                <a:lnTo>
                  <a:pt x="58277" y="25971"/>
                </a:lnTo>
                <a:lnTo>
                  <a:pt x="85979" y="10413"/>
                </a:lnTo>
                <a:lnTo>
                  <a:pt x="82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373786" y="2581401"/>
            <a:ext cx="5186680" cy="8502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985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697865" algn="l"/>
                <a:tab pos="698500" algn="l"/>
                <a:tab pos="2012314" algn="l"/>
                <a:tab pos="4864100" algn="l"/>
              </a:tabLst>
            </a:pP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función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𝛿</a:t>
            </a:r>
            <a:r>
              <a:rPr dirty="0" sz="1600" spc="3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</a:t>
            </a:r>
            <a:r>
              <a:rPr dirty="0" sz="1600" spc="-10">
                <a:latin typeface="Calibri"/>
                <a:cs typeface="Calibri"/>
              </a:rPr>
              <a:t>(no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unitaria)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define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como: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𝛿</a:t>
            </a:r>
            <a:r>
              <a:rPr dirty="0" sz="1600" spc="3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55">
                <a:latin typeface="Cambria Math"/>
                <a:cs typeface="Cambria Math"/>
              </a:rPr>
              <a:t> </a:t>
            </a:r>
            <a:r>
              <a:rPr dirty="0" sz="1600" spc="-755">
                <a:latin typeface="Cambria Math"/>
                <a:cs typeface="Cambria Math"/>
              </a:rPr>
              <a:t>ቊ</a:t>
            </a:r>
            <a:endParaRPr sz="16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145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>
                <a:latin typeface="Calibri"/>
                <a:cs typeface="Calibri"/>
              </a:rPr>
              <a:t>Magnitud</a:t>
            </a:r>
            <a:r>
              <a:rPr dirty="0" sz="2400">
                <a:latin typeface="Calibri"/>
                <a:cs typeface="Calibri"/>
              </a:rPr>
              <a:t>:</a:t>
            </a:r>
            <a:r>
              <a:rPr dirty="0" sz="2400" spc="-55">
                <a:latin typeface="Calibri"/>
                <a:cs typeface="Calibri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𝑥</a:t>
            </a:r>
            <a:r>
              <a:rPr dirty="0" sz="2200" spc="47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𝑘𝑇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732529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Muestreo</a:t>
            </a:r>
            <a:r>
              <a:rPr dirty="0" spc="-20"/>
              <a:t> </a:t>
            </a:r>
            <a:r>
              <a:rPr dirty="0" spc="-10"/>
              <a:t>mediante</a:t>
            </a:r>
            <a:r>
              <a:rPr dirty="0" spc="-25"/>
              <a:t> </a:t>
            </a:r>
            <a:r>
              <a:rPr dirty="0" spc="-5"/>
              <a:t>impulsos</a:t>
            </a:r>
          </a:p>
        </p:txBody>
      </p:sp>
      <p:grpSp>
        <p:nvGrpSpPr>
          <p:cNvPr id="16" name="object 16"/>
          <p:cNvGrpSpPr/>
          <p:nvPr/>
        </p:nvGrpSpPr>
        <p:grpSpPr>
          <a:xfrm>
            <a:off x="7306436" y="1335786"/>
            <a:ext cx="1696720" cy="910590"/>
            <a:chOff x="7306436" y="1335786"/>
            <a:chExt cx="1696720" cy="910590"/>
          </a:xfrm>
        </p:grpSpPr>
        <p:sp>
          <p:nvSpPr>
            <p:cNvPr id="17" name="object 17"/>
            <p:cNvSpPr/>
            <p:nvPr/>
          </p:nvSpPr>
          <p:spPr>
            <a:xfrm>
              <a:off x="7315961" y="1335786"/>
              <a:ext cx="1687195" cy="901065"/>
            </a:xfrm>
            <a:custGeom>
              <a:avLst/>
              <a:gdLst/>
              <a:ahLst/>
              <a:cxnLst/>
              <a:rect l="l" t="t" r="r" b="b"/>
              <a:pathLst>
                <a:path w="1687195" h="901064">
                  <a:moveTo>
                    <a:pt x="0" y="0"/>
                  </a:moveTo>
                  <a:lnTo>
                    <a:pt x="0" y="899794"/>
                  </a:lnTo>
                </a:path>
                <a:path w="1687195" h="901064">
                  <a:moveTo>
                    <a:pt x="0" y="900684"/>
                  </a:moveTo>
                  <a:lnTo>
                    <a:pt x="1687195" y="900684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316088" y="1608074"/>
              <a:ext cx="1623060" cy="279400"/>
            </a:xfrm>
            <a:custGeom>
              <a:avLst/>
              <a:gdLst/>
              <a:ahLst/>
              <a:cxnLst/>
              <a:rect l="l" t="t" r="r" b="b"/>
              <a:pathLst>
                <a:path w="1623059" h="279400">
                  <a:moveTo>
                    <a:pt x="31114" y="237489"/>
                  </a:moveTo>
                  <a:lnTo>
                    <a:pt x="15366" y="237489"/>
                  </a:lnTo>
                  <a:lnTo>
                    <a:pt x="12572" y="242570"/>
                  </a:lnTo>
                  <a:lnTo>
                    <a:pt x="10540" y="247650"/>
                  </a:lnTo>
                  <a:lnTo>
                    <a:pt x="8889" y="251460"/>
                  </a:lnTo>
                  <a:lnTo>
                    <a:pt x="7111" y="255270"/>
                  </a:lnTo>
                  <a:lnTo>
                    <a:pt x="5714" y="259079"/>
                  </a:lnTo>
                  <a:lnTo>
                    <a:pt x="4317" y="261620"/>
                  </a:lnTo>
                  <a:lnTo>
                    <a:pt x="2666" y="266700"/>
                  </a:lnTo>
                  <a:lnTo>
                    <a:pt x="1396" y="269239"/>
                  </a:lnTo>
                  <a:lnTo>
                    <a:pt x="1142" y="270510"/>
                  </a:lnTo>
                  <a:lnTo>
                    <a:pt x="0" y="273050"/>
                  </a:lnTo>
                  <a:lnTo>
                    <a:pt x="1650" y="276860"/>
                  </a:lnTo>
                  <a:lnTo>
                    <a:pt x="5079" y="278129"/>
                  </a:lnTo>
                  <a:lnTo>
                    <a:pt x="8381" y="279400"/>
                  </a:lnTo>
                  <a:lnTo>
                    <a:pt x="12318" y="278129"/>
                  </a:lnTo>
                  <a:lnTo>
                    <a:pt x="13969" y="275589"/>
                  </a:lnTo>
                  <a:lnTo>
                    <a:pt x="14224" y="274320"/>
                  </a:lnTo>
                  <a:lnTo>
                    <a:pt x="14477" y="274320"/>
                  </a:lnTo>
                  <a:lnTo>
                    <a:pt x="14985" y="273050"/>
                  </a:lnTo>
                  <a:lnTo>
                    <a:pt x="15620" y="271779"/>
                  </a:lnTo>
                  <a:lnTo>
                    <a:pt x="16509" y="269239"/>
                  </a:lnTo>
                  <a:lnTo>
                    <a:pt x="17271" y="267970"/>
                  </a:lnTo>
                  <a:lnTo>
                    <a:pt x="17399" y="267970"/>
                  </a:lnTo>
                  <a:lnTo>
                    <a:pt x="18795" y="264160"/>
                  </a:lnTo>
                  <a:lnTo>
                    <a:pt x="23367" y="252729"/>
                  </a:lnTo>
                  <a:lnTo>
                    <a:pt x="25400" y="248920"/>
                  </a:lnTo>
                  <a:lnTo>
                    <a:pt x="28066" y="243839"/>
                  </a:lnTo>
                  <a:lnTo>
                    <a:pt x="31114" y="237489"/>
                  </a:lnTo>
                  <a:close/>
                </a:path>
                <a:path w="1623059" h="279400">
                  <a:moveTo>
                    <a:pt x="574801" y="240029"/>
                  </a:moveTo>
                  <a:lnTo>
                    <a:pt x="528701" y="240029"/>
                  </a:lnTo>
                  <a:lnTo>
                    <a:pt x="538987" y="241300"/>
                  </a:lnTo>
                  <a:lnTo>
                    <a:pt x="562863" y="241300"/>
                  </a:lnTo>
                  <a:lnTo>
                    <a:pt x="574801" y="240029"/>
                  </a:lnTo>
                  <a:close/>
                </a:path>
                <a:path w="1623059" h="279400">
                  <a:moveTo>
                    <a:pt x="586866" y="238760"/>
                  </a:moveTo>
                  <a:lnTo>
                    <a:pt x="507872" y="238760"/>
                  </a:lnTo>
                  <a:lnTo>
                    <a:pt x="517397" y="240029"/>
                  </a:lnTo>
                  <a:lnTo>
                    <a:pt x="575055" y="240029"/>
                  </a:lnTo>
                  <a:lnTo>
                    <a:pt x="586866" y="238760"/>
                  </a:lnTo>
                  <a:close/>
                </a:path>
                <a:path w="1623059" h="279400">
                  <a:moveTo>
                    <a:pt x="599820" y="237489"/>
                  </a:moveTo>
                  <a:lnTo>
                    <a:pt x="498093" y="237489"/>
                  </a:lnTo>
                  <a:lnTo>
                    <a:pt x="507618" y="238760"/>
                  </a:lnTo>
                  <a:lnTo>
                    <a:pt x="587120" y="238760"/>
                  </a:lnTo>
                  <a:lnTo>
                    <a:pt x="599820" y="237489"/>
                  </a:lnTo>
                  <a:close/>
                </a:path>
                <a:path w="1623059" h="279400">
                  <a:moveTo>
                    <a:pt x="161162" y="100329"/>
                  </a:moveTo>
                  <a:lnTo>
                    <a:pt x="136143" y="100329"/>
                  </a:lnTo>
                  <a:lnTo>
                    <a:pt x="130809" y="105410"/>
                  </a:lnTo>
                  <a:lnTo>
                    <a:pt x="125349" y="109220"/>
                  </a:lnTo>
                  <a:lnTo>
                    <a:pt x="118363" y="115570"/>
                  </a:lnTo>
                  <a:lnTo>
                    <a:pt x="111886" y="120650"/>
                  </a:lnTo>
                  <a:lnTo>
                    <a:pt x="104901" y="125729"/>
                  </a:lnTo>
                  <a:lnTo>
                    <a:pt x="97916" y="132079"/>
                  </a:lnTo>
                  <a:lnTo>
                    <a:pt x="91439" y="138429"/>
                  </a:lnTo>
                  <a:lnTo>
                    <a:pt x="85089" y="143510"/>
                  </a:lnTo>
                  <a:lnTo>
                    <a:pt x="79501" y="149860"/>
                  </a:lnTo>
                  <a:lnTo>
                    <a:pt x="79247" y="149860"/>
                  </a:lnTo>
                  <a:lnTo>
                    <a:pt x="74675" y="154939"/>
                  </a:lnTo>
                  <a:lnTo>
                    <a:pt x="68960" y="161289"/>
                  </a:lnTo>
                  <a:lnTo>
                    <a:pt x="68706" y="161289"/>
                  </a:lnTo>
                  <a:lnTo>
                    <a:pt x="64134" y="167639"/>
                  </a:lnTo>
                  <a:lnTo>
                    <a:pt x="59689" y="173989"/>
                  </a:lnTo>
                  <a:lnTo>
                    <a:pt x="55752" y="179070"/>
                  </a:lnTo>
                  <a:lnTo>
                    <a:pt x="51942" y="184150"/>
                  </a:lnTo>
                  <a:lnTo>
                    <a:pt x="48005" y="189229"/>
                  </a:lnTo>
                  <a:lnTo>
                    <a:pt x="43687" y="195579"/>
                  </a:lnTo>
                  <a:lnTo>
                    <a:pt x="38353" y="201929"/>
                  </a:lnTo>
                  <a:lnTo>
                    <a:pt x="33019" y="209550"/>
                  </a:lnTo>
                  <a:lnTo>
                    <a:pt x="27939" y="215900"/>
                  </a:lnTo>
                  <a:lnTo>
                    <a:pt x="22097" y="224789"/>
                  </a:lnTo>
                  <a:lnTo>
                    <a:pt x="21970" y="226060"/>
                  </a:lnTo>
                  <a:lnTo>
                    <a:pt x="18795" y="231139"/>
                  </a:lnTo>
                  <a:lnTo>
                    <a:pt x="15493" y="237489"/>
                  </a:lnTo>
                  <a:lnTo>
                    <a:pt x="30987" y="237489"/>
                  </a:lnTo>
                  <a:lnTo>
                    <a:pt x="34162" y="232410"/>
                  </a:lnTo>
                  <a:lnTo>
                    <a:pt x="34707" y="232410"/>
                  </a:lnTo>
                  <a:lnTo>
                    <a:pt x="39496" y="224789"/>
                  </a:lnTo>
                  <a:lnTo>
                    <a:pt x="44450" y="218439"/>
                  </a:lnTo>
                  <a:lnTo>
                    <a:pt x="44322" y="218439"/>
                  </a:lnTo>
                  <a:lnTo>
                    <a:pt x="49529" y="210820"/>
                  </a:lnTo>
                  <a:lnTo>
                    <a:pt x="54990" y="204470"/>
                  </a:lnTo>
                  <a:lnTo>
                    <a:pt x="59308" y="198120"/>
                  </a:lnTo>
                  <a:lnTo>
                    <a:pt x="63372" y="193039"/>
                  </a:lnTo>
                  <a:lnTo>
                    <a:pt x="63500" y="193039"/>
                  </a:lnTo>
                  <a:lnTo>
                    <a:pt x="67436" y="186689"/>
                  </a:lnTo>
                  <a:lnTo>
                    <a:pt x="71374" y="181610"/>
                  </a:lnTo>
                  <a:lnTo>
                    <a:pt x="71246" y="181610"/>
                  </a:lnTo>
                  <a:lnTo>
                    <a:pt x="75564" y="175260"/>
                  </a:lnTo>
                  <a:lnTo>
                    <a:pt x="75310" y="175260"/>
                  </a:lnTo>
                  <a:lnTo>
                    <a:pt x="79882" y="170179"/>
                  </a:lnTo>
                  <a:lnTo>
                    <a:pt x="79628" y="170179"/>
                  </a:lnTo>
                  <a:lnTo>
                    <a:pt x="85216" y="163829"/>
                  </a:lnTo>
                  <a:lnTo>
                    <a:pt x="84962" y="163829"/>
                  </a:lnTo>
                  <a:lnTo>
                    <a:pt x="89534" y="158750"/>
                  </a:lnTo>
                  <a:lnTo>
                    <a:pt x="94995" y="153670"/>
                  </a:lnTo>
                  <a:lnTo>
                    <a:pt x="100964" y="148589"/>
                  </a:lnTo>
                  <a:lnTo>
                    <a:pt x="107187" y="143510"/>
                  </a:lnTo>
                  <a:lnTo>
                    <a:pt x="114045" y="137160"/>
                  </a:lnTo>
                  <a:lnTo>
                    <a:pt x="121030" y="130810"/>
                  </a:lnTo>
                  <a:lnTo>
                    <a:pt x="127380" y="125729"/>
                  </a:lnTo>
                  <a:lnTo>
                    <a:pt x="134365" y="120650"/>
                  </a:lnTo>
                  <a:lnTo>
                    <a:pt x="139572" y="115570"/>
                  </a:lnTo>
                  <a:lnTo>
                    <a:pt x="144906" y="111760"/>
                  </a:lnTo>
                  <a:lnTo>
                    <a:pt x="150367" y="107950"/>
                  </a:lnTo>
                  <a:lnTo>
                    <a:pt x="155320" y="104139"/>
                  </a:lnTo>
                  <a:lnTo>
                    <a:pt x="161162" y="100329"/>
                  </a:lnTo>
                  <a:close/>
                </a:path>
                <a:path w="1623059" h="279400">
                  <a:moveTo>
                    <a:pt x="625475" y="232410"/>
                  </a:moveTo>
                  <a:lnTo>
                    <a:pt x="470788" y="232410"/>
                  </a:lnTo>
                  <a:lnTo>
                    <a:pt x="478916" y="233679"/>
                  </a:lnTo>
                  <a:lnTo>
                    <a:pt x="479170" y="233679"/>
                  </a:lnTo>
                  <a:lnTo>
                    <a:pt x="488187" y="236220"/>
                  </a:lnTo>
                  <a:lnTo>
                    <a:pt x="488568" y="236220"/>
                  </a:lnTo>
                  <a:lnTo>
                    <a:pt x="497839" y="237489"/>
                  </a:lnTo>
                  <a:lnTo>
                    <a:pt x="600075" y="237489"/>
                  </a:lnTo>
                  <a:lnTo>
                    <a:pt x="612266" y="234950"/>
                  </a:lnTo>
                  <a:lnTo>
                    <a:pt x="612520" y="234950"/>
                  </a:lnTo>
                  <a:lnTo>
                    <a:pt x="625475" y="232410"/>
                  </a:lnTo>
                  <a:close/>
                </a:path>
                <a:path w="1623059" h="279400">
                  <a:moveTo>
                    <a:pt x="34707" y="232410"/>
                  </a:moveTo>
                  <a:lnTo>
                    <a:pt x="34162" y="232410"/>
                  </a:lnTo>
                  <a:lnTo>
                    <a:pt x="33908" y="233679"/>
                  </a:lnTo>
                  <a:lnTo>
                    <a:pt x="34707" y="232410"/>
                  </a:lnTo>
                  <a:close/>
                </a:path>
                <a:path w="1623059" h="279400">
                  <a:moveTo>
                    <a:pt x="647953" y="226060"/>
                  </a:moveTo>
                  <a:lnTo>
                    <a:pt x="574039" y="226060"/>
                  </a:lnTo>
                  <a:lnTo>
                    <a:pt x="562101" y="227329"/>
                  </a:lnTo>
                  <a:lnTo>
                    <a:pt x="455421" y="227329"/>
                  </a:lnTo>
                  <a:lnTo>
                    <a:pt x="462533" y="229870"/>
                  </a:lnTo>
                  <a:lnTo>
                    <a:pt x="462787" y="229870"/>
                  </a:lnTo>
                  <a:lnTo>
                    <a:pt x="470534" y="232410"/>
                  </a:lnTo>
                  <a:lnTo>
                    <a:pt x="625855" y="232410"/>
                  </a:lnTo>
                  <a:lnTo>
                    <a:pt x="636651" y="229870"/>
                  </a:lnTo>
                  <a:lnTo>
                    <a:pt x="647953" y="226060"/>
                  </a:lnTo>
                  <a:close/>
                </a:path>
                <a:path w="1623059" h="279400">
                  <a:moveTo>
                    <a:pt x="482218" y="220979"/>
                  </a:moveTo>
                  <a:lnTo>
                    <a:pt x="442086" y="220979"/>
                  </a:lnTo>
                  <a:lnTo>
                    <a:pt x="447166" y="223520"/>
                  </a:lnTo>
                  <a:lnTo>
                    <a:pt x="455167" y="227329"/>
                  </a:lnTo>
                  <a:lnTo>
                    <a:pt x="529589" y="227329"/>
                  </a:lnTo>
                  <a:lnTo>
                    <a:pt x="518540" y="226060"/>
                  </a:lnTo>
                  <a:lnTo>
                    <a:pt x="509142" y="224789"/>
                  </a:lnTo>
                  <a:lnTo>
                    <a:pt x="500125" y="224789"/>
                  </a:lnTo>
                  <a:lnTo>
                    <a:pt x="490854" y="222250"/>
                  </a:lnTo>
                  <a:lnTo>
                    <a:pt x="491235" y="222250"/>
                  </a:lnTo>
                  <a:lnTo>
                    <a:pt x="482218" y="220979"/>
                  </a:lnTo>
                  <a:close/>
                </a:path>
                <a:path w="1623059" h="279400">
                  <a:moveTo>
                    <a:pt x="609853" y="220979"/>
                  </a:moveTo>
                  <a:lnTo>
                    <a:pt x="597788" y="223520"/>
                  </a:lnTo>
                  <a:lnTo>
                    <a:pt x="598042" y="223520"/>
                  </a:lnTo>
                  <a:lnTo>
                    <a:pt x="585342" y="224789"/>
                  </a:lnTo>
                  <a:lnTo>
                    <a:pt x="585596" y="224789"/>
                  </a:lnTo>
                  <a:lnTo>
                    <a:pt x="573785" y="226060"/>
                  </a:lnTo>
                  <a:lnTo>
                    <a:pt x="648207" y="226060"/>
                  </a:lnTo>
                  <a:lnTo>
                    <a:pt x="658494" y="222250"/>
                  </a:lnTo>
                  <a:lnTo>
                    <a:pt x="609600" y="222250"/>
                  </a:lnTo>
                  <a:lnTo>
                    <a:pt x="609853" y="220979"/>
                  </a:lnTo>
                  <a:close/>
                </a:path>
                <a:path w="1623059" h="279400">
                  <a:moveTo>
                    <a:pt x="499871" y="223520"/>
                  </a:moveTo>
                  <a:lnTo>
                    <a:pt x="500125" y="224789"/>
                  </a:lnTo>
                  <a:lnTo>
                    <a:pt x="509269" y="224789"/>
                  </a:lnTo>
                  <a:lnTo>
                    <a:pt x="499871" y="223520"/>
                  </a:lnTo>
                  <a:close/>
                </a:path>
                <a:path w="1623059" h="279400">
                  <a:moveTo>
                    <a:pt x="668527" y="218439"/>
                  </a:moveTo>
                  <a:lnTo>
                    <a:pt x="622553" y="218439"/>
                  </a:lnTo>
                  <a:lnTo>
                    <a:pt x="609600" y="222250"/>
                  </a:lnTo>
                  <a:lnTo>
                    <a:pt x="658621" y="222250"/>
                  </a:lnTo>
                  <a:lnTo>
                    <a:pt x="668527" y="218439"/>
                  </a:lnTo>
                  <a:close/>
                </a:path>
                <a:path w="1623059" h="279400">
                  <a:moveTo>
                    <a:pt x="356488" y="158750"/>
                  </a:moveTo>
                  <a:lnTo>
                    <a:pt x="333501" y="158750"/>
                  </a:lnTo>
                  <a:lnTo>
                    <a:pt x="337565" y="162560"/>
                  </a:lnTo>
                  <a:lnTo>
                    <a:pt x="341756" y="165100"/>
                  </a:lnTo>
                  <a:lnTo>
                    <a:pt x="345312" y="167639"/>
                  </a:lnTo>
                  <a:lnTo>
                    <a:pt x="348995" y="170179"/>
                  </a:lnTo>
                  <a:lnTo>
                    <a:pt x="353567" y="172720"/>
                  </a:lnTo>
                  <a:lnTo>
                    <a:pt x="363346" y="179070"/>
                  </a:lnTo>
                  <a:lnTo>
                    <a:pt x="363474" y="179070"/>
                  </a:lnTo>
                  <a:lnTo>
                    <a:pt x="368426" y="181610"/>
                  </a:lnTo>
                  <a:lnTo>
                    <a:pt x="374014" y="185420"/>
                  </a:lnTo>
                  <a:lnTo>
                    <a:pt x="386460" y="193039"/>
                  </a:lnTo>
                  <a:lnTo>
                    <a:pt x="391794" y="195579"/>
                  </a:lnTo>
                  <a:lnTo>
                    <a:pt x="402589" y="201929"/>
                  </a:lnTo>
                  <a:lnTo>
                    <a:pt x="407669" y="204470"/>
                  </a:lnTo>
                  <a:lnTo>
                    <a:pt x="412622" y="207010"/>
                  </a:lnTo>
                  <a:lnTo>
                    <a:pt x="412750" y="207010"/>
                  </a:lnTo>
                  <a:lnTo>
                    <a:pt x="418845" y="209550"/>
                  </a:lnTo>
                  <a:lnTo>
                    <a:pt x="425068" y="213360"/>
                  </a:lnTo>
                  <a:lnTo>
                    <a:pt x="436499" y="218439"/>
                  </a:lnTo>
                  <a:lnTo>
                    <a:pt x="441959" y="220979"/>
                  </a:lnTo>
                  <a:lnTo>
                    <a:pt x="482472" y="220979"/>
                  </a:lnTo>
                  <a:lnTo>
                    <a:pt x="474344" y="218439"/>
                  </a:lnTo>
                  <a:lnTo>
                    <a:pt x="474725" y="218439"/>
                  </a:lnTo>
                  <a:lnTo>
                    <a:pt x="466851" y="215900"/>
                  </a:lnTo>
                  <a:lnTo>
                    <a:pt x="467105" y="215900"/>
                  </a:lnTo>
                  <a:lnTo>
                    <a:pt x="459993" y="213360"/>
                  </a:lnTo>
                  <a:lnTo>
                    <a:pt x="460247" y="213360"/>
                  </a:lnTo>
                  <a:lnTo>
                    <a:pt x="452500" y="210820"/>
                  </a:lnTo>
                  <a:lnTo>
                    <a:pt x="452754" y="210820"/>
                  </a:lnTo>
                  <a:lnTo>
                    <a:pt x="447675" y="208279"/>
                  </a:lnTo>
                  <a:lnTo>
                    <a:pt x="442340" y="205739"/>
                  </a:lnTo>
                  <a:lnTo>
                    <a:pt x="436625" y="203200"/>
                  </a:lnTo>
                  <a:lnTo>
                    <a:pt x="431164" y="200660"/>
                  </a:lnTo>
                  <a:lnTo>
                    <a:pt x="425195" y="198120"/>
                  </a:lnTo>
                  <a:lnTo>
                    <a:pt x="419226" y="194310"/>
                  </a:lnTo>
                  <a:lnTo>
                    <a:pt x="414274" y="191770"/>
                  </a:lnTo>
                  <a:lnTo>
                    <a:pt x="409320" y="189229"/>
                  </a:lnTo>
                  <a:lnTo>
                    <a:pt x="403732" y="186689"/>
                  </a:lnTo>
                  <a:lnTo>
                    <a:pt x="393318" y="180339"/>
                  </a:lnTo>
                  <a:lnTo>
                    <a:pt x="386714" y="176529"/>
                  </a:lnTo>
                  <a:lnTo>
                    <a:pt x="381000" y="173989"/>
                  </a:lnTo>
                  <a:lnTo>
                    <a:pt x="375538" y="170179"/>
                  </a:lnTo>
                  <a:lnTo>
                    <a:pt x="365378" y="163829"/>
                  </a:lnTo>
                  <a:lnTo>
                    <a:pt x="356488" y="158750"/>
                  </a:lnTo>
                  <a:close/>
                </a:path>
                <a:path w="1623059" h="279400">
                  <a:moveTo>
                    <a:pt x="687958" y="209550"/>
                  </a:moveTo>
                  <a:lnTo>
                    <a:pt x="653795" y="209550"/>
                  </a:lnTo>
                  <a:lnTo>
                    <a:pt x="643508" y="212089"/>
                  </a:lnTo>
                  <a:lnTo>
                    <a:pt x="643762" y="212089"/>
                  </a:lnTo>
                  <a:lnTo>
                    <a:pt x="632840" y="215900"/>
                  </a:lnTo>
                  <a:lnTo>
                    <a:pt x="633094" y="215900"/>
                  </a:lnTo>
                  <a:lnTo>
                    <a:pt x="622172" y="218439"/>
                  </a:lnTo>
                  <a:lnTo>
                    <a:pt x="668654" y="218439"/>
                  </a:lnTo>
                  <a:lnTo>
                    <a:pt x="678306" y="214629"/>
                  </a:lnTo>
                  <a:lnTo>
                    <a:pt x="687958" y="209550"/>
                  </a:lnTo>
                  <a:close/>
                </a:path>
                <a:path w="1623059" h="279400">
                  <a:moveTo>
                    <a:pt x="696594" y="205739"/>
                  </a:moveTo>
                  <a:lnTo>
                    <a:pt x="663447" y="205739"/>
                  </a:lnTo>
                  <a:lnTo>
                    <a:pt x="653668" y="209550"/>
                  </a:lnTo>
                  <a:lnTo>
                    <a:pt x="688085" y="209550"/>
                  </a:lnTo>
                  <a:lnTo>
                    <a:pt x="696594" y="205739"/>
                  </a:lnTo>
                  <a:close/>
                </a:path>
                <a:path w="1623059" h="279400">
                  <a:moveTo>
                    <a:pt x="771397" y="162560"/>
                  </a:moveTo>
                  <a:lnTo>
                    <a:pt x="746251" y="162560"/>
                  </a:lnTo>
                  <a:lnTo>
                    <a:pt x="737615" y="167639"/>
                  </a:lnTo>
                  <a:lnTo>
                    <a:pt x="729360" y="172720"/>
                  </a:lnTo>
                  <a:lnTo>
                    <a:pt x="721359" y="177800"/>
                  </a:lnTo>
                  <a:lnTo>
                    <a:pt x="714375" y="181610"/>
                  </a:lnTo>
                  <a:lnTo>
                    <a:pt x="699388" y="189229"/>
                  </a:lnTo>
                  <a:lnTo>
                    <a:pt x="690499" y="193039"/>
                  </a:lnTo>
                  <a:lnTo>
                    <a:pt x="682116" y="196850"/>
                  </a:lnTo>
                  <a:lnTo>
                    <a:pt x="672718" y="201929"/>
                  </a:lnTo>
                  <a:lnTo>
                    <a:pt x="663320" y="205739"/>
                  </a:lnTo>
                  <a:lnTo>
                    <a:pt x="696721" y="205739"/>
                  </a:lnTo>
                  <a:lnTo>
                    <a:pt x="705738" y="201929"/>
                  </a:lnTo>
                  <a:lnTo>
                    <a:pt x="713358" y="198120"/>
                  </a:lnTo>
                  <a:lnTo>
                    <a:pt x="720978" y="193039"/>
                  </a:lnTo>
                  <a:lnTo>
                    <a:pt x="728217" y="189229"/>
                  </a:lnTo>
                  <a:lnTo>
                    <a:pt x="736345" y="185420"/>
                  </a:lnTo>
                  <a:lnTo>
                    <a:pt x="744981" y="180339"/>
                  </a:lnTo>
                  <a:lnTo>
                    <a:pt x="753744" y="173989"/>
                  </a:lnTo>
                  <a:lnTo>
                    <a:pt x="762126" y="168910"/>
                  </a:lnTo>
                  <a:lnTo>
                    <a:pt x="771397" y="162560"/>
                  </a:lnTo>
                  <a:close/>
                </a:path>
                <a:path w="1623059" h="279400">
                  <a:moveTo>
                    <a:pt x="801496" y="123189"/>
                  </a:moveTo>
                  <a:lnTo>
                    <a:pt x="790955" y="132079"/>
                  </a:lnTo>
                  <a:lnTo>
                    <a:pt x="782319" y="138429"/>
                  </a:lnTo>
                  <a:lnTo>
                    <a:pt x="772667" y="144779"/>
                  </a:lnTo>
                  <a:lnTo>
                    <a:pt x="763524" y="151129"/>
                  </a:lnTo>
                  <a:lnTo>
                    <a:pt x="754506" y="157479"/>
                  </a:lnTo>
                  <a:lnTo>
                    <a:pt x="746125" y="162560"/>
                  </a:lnTo>
                  <a:lnTo>
                    <a:pt x="771525" y="162560"/>
                  </a:lnTo>
                  <a:lnTo>
                    <a:pt x="780795" y="156210"/>
                  </a:lnTo>
                  <a:lnTo>
                    <a:pt x="790575" y="149860"/>
                  </a:lnTo>
                  <a:lnTo>
                    <a:pt x="799337" y="143510"/>
                  </a:lnTo>
                  <a:lnTo>
                    <a:pt x="810005" y="134620"/>
                  </a:lnTo>
                  <a:lnTo>
                    <a:pt x="820927" y="127000"/>
                  </a:lnTo>
                  <a:lnTo>
                    <a:pt x="824356" y="124460"/>
                  </a:lnTo>
                  <a:lnTo>
                    <a:pt x="801496" y="124460"/>
                  </a:lnTo>
                  <a:lnTo>
                    <a:pt x="801496" y="123189"/>
                  </a:lnTo>
                  <a:close/>
                </a:path>
                <a:path w="1623059" h="279400">
                  <a:moveTo>
                    <a:pt x="345439" y="151129"/>
                  </a:moveTo>
                  <a:lnTo>
                    <a:pt x="321817" y="151129"/>
                  </a:lnTo>
                  <a:lnTo>
                    <a:pt x="325119" y="153670"/>
                  </a:lnTo>
                  <a:lnTo>
                    <a:pt x="329945" y="156210"/>
                  </a:lnTo>
                  <a:lnTo>
                    <a:pt x="333375" y="158750"/>
                  </a:lnTo>
                  <a:lnTo>
                    <a:pt x="356615" y="158750"/>
                  </a:lnTo>
                  <a:lnTo>
                    <a:pt x="352932" y="156210"/>
                  </a:lnTo>
                  <a:lnTo>
                    <a:pt x="349503" y="153670"/>
                  </a:lnTo>
                  <a:lnTo>
                    <a:pt x="345439" y="151129"/>
                  </a:lnTo>
                  <a:close/>
                </a:path>
                <a:path w="1623059" h="279400">
                  <a:moveTo>
                    <a:pt x="333375" y="142239"/>
                  </a:moveTo>
                  <a:lnTo>
                    <a:pt x="310641" y="142239"/>
                  </a:lnTo>
                  <a:lnTo>
                    <a:pt x="313435" y="143510"/>
                  </a:lnTo>
                  <a:lnTo>
                    <a:pt x="317500" y="147320"/>
                  </a:lnTo>
                  <a:lnTo>
                    <a:pt x="321690" y="151129"/>
                  </a:lnTo>
                  <a:lnTo>
                    <a:pt x="345566" y="151129"/>
                  </a:lnTo>
                  <a:lnTo>
                    <a:pt x="341375" y="148589"/>
                  </a:lnTo>
                  <a:lnTo>
                    <a:pt x="338074" y="146050"/>
                  </a:lnTo>
                  <a:lnTo>
                    <a:pt x="333375" y="142239"/>
                  </a:lnTo>
                  <a:close/>
                </a:path>
                <a:path w="1623059" h="279400">
                  <a:moveTo>
                    <a:pt x="1307845" y="142239"/>
                  </a:moveTo>
                  <a:lnTo>
                    <a:pt x="1244980" y="142239"/>
                  </a:lnTo>
                  <a:lnTo>
                    <a:pt x="1253489" y="143510"/>
                  </a:lnTo>
                  <a:lnTo>
                    <a:pt x="1299971" y="143510"/>
                  </a:lnTo>
                  <a:lnTo>
                    <a:pt x="1307845" y="142239"/>
                  </a:lnTo>
                  <a:close/>
                </a:path>
                <a:path w="1623059" h="279400">
                  <a:moveTo>
                    <a:pt x="278595" y="91439"/>
                  </a:moveTo>
                  <a:lnTo>
                    <a:pt x="260857" y="91439"/>
                  </a:lnTo>
                  <a:lnTo>
                    <a:pt x="264413" y="95250"/>
                  </a:lnTo>
                  <a:lnTo>
                    <a:pt x="267080" y="99060"/>
                  </a:lnTo>
                  <a:lnTo>
                    <a:pt x="270255" y="102870"/>
                  </a:lnTo>
                  <a:lnTo>
                    <a:pt x="273176" y="105410"/>
                  </a:lnTo>
                  <a:lnTo>
                    <a:pt x="277621" y="110489"/>
                  </a:lnTo>
                  <a:lnTo>
                    <a:pt x="277749" y="110489"/>
                  </a:lnTo>
                  <a:lnTo>
                    <a:pt x="285622" y="119379"/>
                  </a:lnTo>
                  <a:lnTo>
                    <a:pt x="288925" y="121920"/>
                  </a:lnTo>
                  <a:lnTo>
                    <a:pt x="293750" y="127000"/>
                  </a:lnTo>
                  <a:lnTo>
                    <a:pt x="296544" y="129539"/>
                  </a:lnTo>
                  <a:lnTo>
                    <a:pt x="300481" y="133350"/>
                  </a:lnTo>
                  <a:lnTo>
                    <a:pt x="304037" y="135889"/>
                  </a:lnTo>
                  <a:lnTo>
                    <a:pt x="307085" y="138429"/>
                  </a:lnTo>
                  <a:lnTo>
                    <a:pt x="310514" y="142239"/>
                  </a:lnTo>
                  <a:lnTo>
                    <a:pt x="333501" y="142239"/>
                  </a:lnTo>
                  <a:lnTo>
                    <a:pt x="330200" y="139700"/>
                  </a:lnTo>
                  <a:lnTo>
                    <a:pt x="326135" y="135889"/>
                  </a:lnTo>
                  <a:lnTo>
                    <a:pt x="322199" y="133350"/>
                  </a:lnTo>
                  <a:lnTo>
                    <a:pt x="319404" y="130810"/>
                  </a:lnTo>
                  <a:lnTo>
                    <a:pt x="315975" y="128270"/>
                  </a:lnTo>
                  <a:lnTo>
                    <a:pt x="313054" y="125729"/>
                  </a:lnTo>
                  <a:lnTo>
                    <a:pt x="309752" y="123189"/>
                  </a:lnTo>
                  <a:lnTo>
                    <a:pt x="305815" y="119379"/>
                  </a:lnTo>
                  <a:lnTo>
                    <a:pt x="303021" y="116839"/>
                  </a:lnTo>
                  <a:lnTo>
                    <a:pt x="303149" y="116839"/>
                  </a:lnTo>
                  <a:lnTo>
                    <a:pt x="298450" y="111760"/>
                  </a:lnTo>
                  <a:lnTo>
                    <a:pt x="295275" y="109220"/>
                  </a:lnTo>
                  <a:lnTo>
                    <a:pt x="291210" y="105410"/>
                  </a:lnTo>
                  <a:lnTo>
                    <a:pt x="287654" y="101600"/>
                  </a:lnTo>
                  <a:lnTo>
                    <a:pt x="283590" y="96520"/>
                  </a:lnTo>
                  <a:lnTo>
                    <a:pt x="280796" y="93979"/>
                  </a:lnTo>
                  <a:lnTo>
                    <a:pt x="278595" y="91439"/>
                  </a:lnTo>
                  <a:close/>
                </a:path>
                <a:path w="1623059" h="279400">
                  <a:moveTo>
                    <a:pt x="1331086" y="140970"/>
                  </a:moveTo>
                  <a:lnTo>
                    <a:pt x="1225168" y="140970"/>
                  </a:lnTo>
                  <a:lnTo>
                    <a:pt x="1230756" y="142239"/>
                  </a:lnTo>
                  <a:lnTo>
                    <a:pt x="1323975" y="142239"/>
                  </a:lnTo>
                  <a:lnTo>
                    <a:pt x="1331086" y="140970"/>
                  </a:lnTo>
                  <a:close/>
                </a:path>
                <a:path w="1623059" h="279400">
                  <a:moveTo>
                    <a:pt x="1338326" y="139700"/>
                  </a:moveTo>
                  <a:lnTo>
                    <a:pt x="1215389" y="139700"/>
                  </a:lnTo>
                  <a:lnTo>
                    <a:pt x="1219453" y="140970"/>
                  </a:lnTo>
                  <a:lnTo>
                    <a:pt x="1338199" y="140970"/>
                  </a:lnTo>
                  <a:lnTo>
                    <a:pt x="1338326" y="139700"/>
                  </a:lnTo>
                  <a:close/>
                </a:path>
                <a:path w="1623059" h="279400">
                  <a:moveTo>
                    <a:pt x="1358772" y="137160"/>
                  </a:moveTo>
                  <a:lnTo>
                    <a:pt x="1199133" y="137160"/>
                  </a:lnTo>
                  <a:lnTo>
                    <a:pt x="1203705" y="138429"/>
                  </a:lnTo>
                  <a:lnTo>
                    <a:pt x="1207261" y="138429"/>
                  </a:lnTo>
                  <a:lnTo>
                    <a:pt x="1211706" y="139700"/>
                  </a:lnTo>
                  <a:lnTo>
                    <a:pt x="1347724" y="139700"/>
                  </a:lnTo>
                  <a:lnTo>
                    <a:pt x="1358772" y="137160"/>
                  </a:lnTo>
                  <a:close/>
                </a:path>
                <a:path w="1623059" h="279400">
                  <a:moveTo>
                    <a:pt x="1202435" y="123189"/>
                  </a:moveTo>
                  <a:lnTo>
                    <a:pt x="1165732" y="123189"/>
                  </a:lnTo>
                  <a:lnTo>
                    <a:pt x="1170304" y="125729"/>
                  </a:lnTo>
                  <a:lnTo>
                    <a:pt x="1174622" y="128270"/>
                  </a:lnTo>
                  <a:lnTo>
                    <a:pt x="1179321" y="129539"/>
                  </a:lnTo>
                  <a:lnTo>
                    <a:pt x="1183639" y="132079"/>
                  </a:lnTo>
                  <a:lnTo>
                    <a:pt x="1183893" y="132079"/>
                  </a:lnTo>
                  <a:lnTo>
                    <a:pt x="1189354" y="133350"/>
                  </a:lnTo>
                  <a:lnTo>
                    <a:pt x="1189608" y="134620"/>
                  </a:lnTo>
                  <a:lnTo>
                    <a:pt x="1193927" y="135889"/>
                  </a:lnTo>
                  <a:lnTo>
                    <a:pt x="1194180" y="135889"/>
                  </a:lnTo>
                  <a:lnTo>
                    <a:pt x="1198879" y="137160"/>
                  </a:lnTo>
                  <a:lnTo>
                    <a:pt x="1359027" y="137160"/>
                  </a:lnTo>
                  <a:lnTo>
                    <a:pt x="1372361" y="134620"/>
                  </a:lnTo>
                  <a:lnTo>
                    <a:pt x="1372615" y="134620"/>
                  </a:lnTo>
                  <a:lnTo>
                    <a:pt x="1389126" y="132079"/>
                  </a:lnTo>
                  <a:lnTo>
                    <a:pt x="1399540" y="129539"/>
                  </a:lnTo>
                  <a:lnTo>
                    <a:pt x="1253870" y="129539"/>
                  </a:lnTo>
                  <a:lnTo>
                    <a:pt x="1245488" y="128270"/>
                  </a:lnTo>
                  <a:lnTo>
                    <a:pt x="1232153" y="128270"/>
                  </a:lnTo>
                  <a:lnTo>
                    <a:pt x="1226692" y="127000"/>
                  </a:lnTo>
                  <a:lnTo>
                    <a:pt x="1221485" y="127000"/>
                  </a:lnTo>
                  <a:lnTo>
                    <a:pt x="1217421" y="125729"/>
                  </a:lnTo>
                  <a:lnTo>
                    <a:pt x="1214246" y="125729"/>
                  </a:lnTo>
                  <a:lnTo>
                    <a:pt x="1209928" y="124460"/>
                  </a:lnTo>
                  <a:lnTo>
                    <a:pt x="1207007" y="124460"/>
                  </a:lnTo>
                  <a:lnTo>
                    <a:pt x="1202435" y="123189"/>
                  </a:lnTo>
                  <a:close/>
                </a:path>
                <a:path w="1623059" h="279400">
                  <a:moveTo>
                    <a:pt x="1404746" y="128270"/>
                  </a:moveTo>
                  <a:lnTo>
                    <a:pt x="1307337" y="128270"/>
                  </a:lnTo>
                  <a:lnTo>
                    <a:pt x="1299463" y="129539"/>
                  </a:lnTo>
                  <a:lnTo>
                    <a:pt x="1399540" y="129539"/>
                  </a:lnTo>
                  <a:lnTo>
                    <a:pt x="1404746" y="128270"/>
                  </a:lnTo>
                  <a:close/>
                </a:path>
                <a:path w="1623059" h="279400">
                  <a:moveTo>
                    <a:pt x="1515490" y="101600"/>
                  </a:moveTo>
                  <a:lnTo>
                    <a:pt x="1463802" y="101600"/>
                  </a:lnTo>
                  <a:lnTo>
                    <a:pt x="1448180" y="105410"/>
                  </a:lnTo>
                  <a:lnTo>
                    <a:pt x="1417827" y="110489"/>
                  </a:lnTo>
                  <a:lnTo>
                    <a:pt x="1401826" y="114300"/>
                  </a:lnTo>
                  <a:lnTo>
                    <a:pt x="1386077" y="118110"/>
                  </a:lnTo>
                  <a:lnTo>
                    <a:pt x="1369694" y="120650"/>
                  </a:lnTo>
                  <a:lnTo>
                    <a:pt x="1356486" y="123189"/>
                  </a:lnTo>
                  <a:lnTo>
                    <a:pt x="1345564" y="125729"/>
                  </a:lnTo>
                  <a:lnTo>
                    <a:pt x="1336802" y="125729"/>
                  </a:lnTo>
                  <a:lnTo>
                    <a:pt x="1329689" y="127000"/>
                  </a:lnTo>
                  <a:lnTo>
                    <a:pt x="1322831" y="127000"/>
                  </a:lnTo>
                  <a:lnTo>
                    <a:pt x="1314450" y="128270"/>
                  </a:lnTo>
                  <a:lnTo>
                    <a:pt x="1404619" y="128270"/>
                  </a:lnTo>
                  <a:lnTo>
                    <a:pt x="1420494" y="125729"/>
                  </a:lnTo>
                  <a:lnTo>
                    <a:pt x="1436624" y="121920"/>
                  </a:lnTo>
                  <a:lnTo>
                    <a:pt x="1450975" y="119379"/>
                  </a:lnTo>
                  <a:lnTo>
                    <a:pt x="1466722" y="115570"/>
                  </a:lnTo>
                  <a:lnTo>
                    <a:pt x="1466850" y="115570"/>
                  </a:lnTo>
                  <a:lnTo>
                    <a:pt x="1480184" y="113029"/>
                  </a:lnTo>
                  <a:lnTo>
                    <a:pt x="1480438" y="113029"/>
                  </a:lnTo>
                  <a:lnTo>
                    <a:pt x="1494027" y="109220"/>
                  </a:lnTo>
                  <a:lnTo>
                    <a:pt x="1494281" y="109220"/>
                  </a:lnTo>
                  <a:lnTo>
                    <a:pt x="1505457" y="105410"/>
                  </a:lnTo>
                  <a:lnTo>
                    <a:pt x="1515490" y="101600"/>
                  </a:lnTo>
                  <a:close/>
                </a:path>
                <a:path w="1623059" h="279400">
                  <a:moveTo>
                    <a:pt x="899540" y="68579"/>
                  </a:moveTo>
                  <a:lnTo>
                    <a:pt x="874394" y="68579"/>
                  </a:lnTo>
                  <a:lnTo>
                    <a:pt x="864488" y="76200"/>
                  </a:lnTo>
                  <a:lnTo>
                    <a:pt x="854201" y="83820"/>
                  </a:lnTo>
                  <a:lnTo>
                    <a:pt x="843660" y="91439"/>
                  </a:lnTo>
                  <a:lnTo>
                    <a:pt x="833246" y="100329"/>
                  </a:lnTo>
                  <a:lnTo>
                    <a:pt x="812418" y="115570"/>
                  </a:lnTo>
                  <a:lnTo>
                    <a:pt x="801496" y="124460"/>
                  </a:lnTo>
                  <a:lnTo>
                    <a:pt x="824356" y="124460"/>
                  </a:lnTo>
                  <a:lnTo>
                    <a:pt x="830960" y="119379"/>
                  </a:lnTo>
                  <a:lnTo>
                    <a:pt x="841755" y="110489"/>
                  </a:lnTo>
                  <a:lnTo>
                    <a:pt x="852169" y="102870"/>
                  </a:lnTo>
                  <a:lnTo>
                    <a:pt x="862583" y="95250"/>
                  </a:lnTo>
                  <a:lnTo>
                    <a:pt x="872743" y="87629"/>
                  </a:lnTo>
                  <a:lnTo>
                    <a:pt x="882650" y="80010"/>
                  </a:lnTo>
                  <a:lnTo>
                    <a:pt x="884110" y="80010"/>
                  </a:lnTo>
                  <a:lnTo>
                    <a:pt x="892047" y="73660"/>
                  </a:lnTo>
                  <a:lnTo>
                    <a:pt x="899540" y="68579"/>
                  </a:lnTo>
                  <a:close/>
                </a:path>
                <a:path w="1623059" h="279400">
                  <a:moveTo>
                    <a:pt x="1193927" y="120650"/>
                  </a:moveTo>
                  <a:lnTo>
                    <a:pt x="1162050" y="120650"/>
                  </a:lnTo>
                  <a:lnTo>
                    <a:pt x="1165605" y="123189"/>
                  </a:lnTo>
                  <a:lnTo>
                    <a:pt x="1202689" y="123189"/>
                  </a:lnTo>
                  <a:lnTo>
                    <a:pt x="1197863" y="121920"/>
                  </a:lnTo>
                  <a:lnTo>
                    <a:pt x="1198117" y="121920"/>
                  </a:lnTo>
                  <a:lnTo>
                    <a:pt x="1193927" y="120650"/>
                  </a:lnTo>
                  <a:close/>
                </a:path>
                <a:path w="1623059" h="279400">
                  <a:moveTo>
                    <a:pt x="1180591" y="115570"/>
                  </a:moveTo>
                  <a:lnTo>
                    <a:pt x="1154429" y="115570"/>
                  </a:lnTo>
                  <a:lnTo>
                    <a:pt x="1157858" y="118110"/>
                  </a:lnTo>
                  <a:lnTo>
                    <a:pt x="1158112" y="118110"/>
                  </a:lnTo>
                  <a:lnTo>
                    <a:pt x="1161795" y="120650"/>
                  </a:lnTo>
                  <a:lnTo>
                    <a:pt x="1194180" y="120650"/>
                  </a:lnTo>
                  <a:lnTo>
                    <a:pt x="1188719" y="119379"/>
                  </a:lnTo>
                  <a:lnTo>
                    <a:pt x="1188974" y="119379"/>
                  </a:lnTo>
                  <a:lnTo>
                    <a:pt x="1184655" y="116839"/>
                  </a:lnTo>
                  <a:lnTo>
                    <a:pt x="1184909" y="116839"/>
                  </a:lnTo>
                  <a:lnTo>
                    <a:pt x="1180591" y="115570"/>
                  </a:lnTo>
                  <a:close/>
                </a:path>
                <a:path w="1623059" h="279400">
                  <a:moveTo>
                    <a:pt x="1176654" y="113029"/>
                  </a:moveTo>
                  <a:lnTo>
                    <a:pt x="1150874" y="113029"/>
                  </a:lnTo>
                  <a:lnTo>
                    <a:pt x="1154302" y="115570"/>
                  </a:lnTo>
                  <a:lnTo>
                    <a:pt x="1180845" y="115570"/>
                  </a:lnTo>
                  <a:lnTo>
                    <a:pt x="1176654" y="113029"/>
                  </a:lnTo>
                  <a:close/>
                </a:path>
                <a:path w="1623059" h="279400">
                  <a:moveTo>
                    <a:pt x="1172590" y="110489"/>
                  </a:moveTo>
                  <a:lnTo>
                    <a:pt x="1147699" y="110489"/>
                  </a:lnTo>
                  <a:lnTo>
                    <a:pt x="1150619" y="113029"/>
                  </a:lnTo>
                  <a:lnTo>
                    <a:pt x="1176908" y="113029"/>
                  </a:lnTo>
                  <a:lnTo>
                    <a:pt x="1172590" y="110489"/>
                  </a:lnTo>
                  <a:close/>
                </a:path>
                <a:path w="1623059" h="279400">
                  <a:moveTo>
                    <a:pt x="1156588" y="99060"/>
                  </a:moveTo>
                  <a:lnTo>
                    <a:pt x="1156715" y="100329"/>
                  </a:lnTo>
                  <a:lnTo>
                    <a:pt x="1136014" y="100329"/>
                  </a:lnTo>
                  <a:lnTo>
                    <a:pt x="1138681" y="102870"/>
                  </a:lnTo>
                  <a:lnTo>
                    <a:pt x="1141602" y="105410"/>
                  </a:lnTo>
                  <a:lnTo>
                    <a:pt x="1144269" y="107950"/>
                  </a:lnTo>
                  <a:lnTo>
                    <a:pt x="1147571" y="110489"/>
                  </a:lnTo>
                  <a:lnTo>
                    <a:pt x="1172844" y="110489"/>
                  </a:lnTo>
                  <a:lnTo>
                    <a:pt x="1169415" y="109220"/>
                  </a:lnTo>
                  <a:lnTo>
                    <a:pt x="1165859" y="106679"/>
                  </a:lnTo>
                  <a:lnTo>
                    <a:pt x="1166113" y="106679"/>
                  </a:lnTo>
                  <a:lnTo>
                    <a:pt x="1162684" y="104139"/>
                  </a:lnTo>
                  <a:lnTo>
                    <a:pt x="1159382" y="101600"/>
                  </a:lnTo>
                  <a:lnTo>
                    <a:pt x="1159636" y="101600"/>
                  </a:lnTo>
                  <a:lnTo>
                    <a:pt x="1156588" y="99060"/>
                  </a:lnTo>
                  <a:close/>
                </a:path>
                <a:path w="1623059" h="279400">
                  <a:moveTo>
                    <a:pt x="1528063" y="95250"/>
                  </a:moveTo>
                  <a:lnTo>
                    <a:pt x="1490090" y="95250"/>
                  </a:lnTo>
                  <a:lnTo>
                    <a:pt x="1476628" y="99060"/>
                  </a:lnTo>
                  <a:lnTo>
                    <a:pt x="1476882" y="99060"/>
                  </a:lnTo>
                  <a:lnTo>
                    <a:pt x="1463547" y="101600"/>
                  </a:lnTo>
                  <a:lnTo>
                    <a:pt x="1515744" y="101600"/>
                  </a:lnTo>
                  <a:lnTo>
                    <a:pt x="1522476" y="97789"/>
                  </a:lnTo>
                  <a:lnTo>
                    <a:pt x="1522729" y="97789"/>
                  </a:lnTo>
                  <a:lnTo>
                    <a:pt x="1528063" y="95250"/>
                  </a:lnTo>
                  <a:close/>
                </a:path>
                <a:path w="1623059" h="279400">
                  <a:moveTo>
                    <a:pt x="166242" y="96520"/>
                  </a:moveTo>
                  <a:lnTo>
                    <a:pt x="141858" y="96520"/>
                  </a:lnTo>
                  <a:lnTo>
                    <a:pt x="136270" y="100329"/>
                  </a:lnTo>
                  <a:lnTo>
                    <a:pt x="161035" y="100329"/>
                  </a:lnTo>
                  <a:lnTo>
                    <a:pt x="166242" y="96520"/>
                  </a:lnTo>
                  <a:close/>
                </a:path>
                <a:path w="1623059" h="279400">
                  <a:moveTo>
                    <a:pt x="1096390" y="31750"/>
                  </a:moveTo>
                  <a:lnTo>
                    <a:pt x="1077213" y="31750"/>
                  </a:lnTo>
                  <a:lnTo>
                    <a:pt x="1080642" y="34289"/>
                  </a:lnTo>
                  <a:lnTo>
                    <a:pt x="1082928" y="36829"/>
                  </a:lnTo>
                  <a:lnTo>
                    <a:pt x="1085595" y="40639"/>
                  </a:lnTo>
                  <a:lnTo>
                    <a:pt x="1089025" y="44450"/>
                  </a:lnTo>
                  <a:lnTo>
                    <a:pt x="1094485" y="52070"/>
                  </a:lnTo>
                  <a:lnTo>
                    <a:pt x="1096771" y="54610"/>
                  </a:lnTo>
                  <a:lnTo>
                    <a:pt x="1096899" y="54610"/>
                  </a:lnTo>
                  <a:lnTo>
                    <a:pt x="1099692" y="58420"/>
                  </a:lnTo>
                  <a:lnTo>
                    <a:pt x="1102486" y="60960"/>
                  </a:lnTo>
                  <a:lnTo>
                    <a:pt x="1105280" y="64770"/>
                  </a:lnTo>
                  <a:lnTo>
                    <a:pt x="1111250" y="71120"/>
                  </a:lnTo>
                  <a:lnTo>
                    <a:pt x="1111122" y="71120"/>
                  </a:lnTo>
                  <a:lnTo>
                    <a:pt x="1114678" y="76200"/>
                  </a:lnTo>
                  <a:lnTo>
                    <a:pt x="1117600" y="78739"/>
                  </a:lnTo>
                  <a:lnTo>
                    <a:pt x="1119758" y="81279"/>
                  </a:lnTo>
                  <a:lnTo>
                    <a:pt x="1123060" y="85089"/>
                  </a:lnTo>
                  <a:lnTo>
                    <a:pt x="1125727" y="88900"/>
                  </a:lnTo>
                  <a:lnTo>
                    <a:pt x="1128394" y="91439"/>
                  </a:lnTo>
                  <a:lnTo>
                    <a:pt x="1133602" y="97789"/>
                  </a:lnTo>
                  <a:lnTo>
                    <a:pt x="1135887" y="100329"/>
                  </a:lnTo>
                  <a:lnTo>
                    <a:pt x="1156715" y="100329"/>
                  </a:lnTo>
                  <a:lnTo>
                    <a:pt x="1154599" y="97789"/>
                  </a:lnTo>
                  <a:lnTo>
                    <a:pt x="1153667" y="97789"/>
                  </a:lnTo>
                  <a:lnTo>
                    <a:pt x="1151254" y="95250"/>
                  </a:lnTo>
                  <a:lnTo>
                    <a:pt x="1148460" y="92710"/>
                  </a:lnTo>
                  <a:lnTo>
                    <a:pt x="1145920" y="90170"/>
                  </a:lnTo>
                  <a:lnTo>
                    <a:pt x="1143761" y="87629"/>
                  </a:lnTo>
                  <a:lnTo>
                    <a:pt x="1138808" y="82550"/>
                  </a:lnTo>
                  <a:lnTo>
                    <a:pt x="1136268" y="78739"/>
                  </a:lnTo>
                  <a:lnTo>
                    <a:pt x="1133728" y="76200"/>
                  </a:lnTo>
                  <a:lnTo>
                    <a:pt x="1130553" y="72389"/>
                  </a:lnTo>
                  <a:lnTo>
                    <a:pt x="1128394" y="69850"/>
                  </a:lnTo>
                  <a:lnTo>
                    <a:pt x="1125346" y="66039"/>
                  </a:lnTo>
                  <a:lnTo>
                    <a:pt x="1121917" y="62229"/>
                  </a:lnTo>
                  <a:lnTo>
                    <a:pt x="1115949" y="55879"/>
                  </a:lnTo>
                  <a:lnTo>
                    <a:pt x="1113154" y="52070"/>
                  </a:lnTo>
                  <a:lnTo>
                    <a:pt x="1110487" y="49529"/>
                  </a:lnTo>
                  <a:lnTo>
                    <a:pt x="1107820" y="45720"/>
                  </a:lnTo>
                  <a:lnTo>
                    <a:pt x="1105534" y="43179"/>
                  </a:lnTo>
                  <a:lnTo>
                    <a:pt x="1102486" y="39370"/>
                  </a:lnTo>
                  <a:lnTo>
                    <a:pt x="1099946" y="35560"/>
                  </a:lnTo>
                  <a:lnTo>
                    <a:pt x="1096390" y="31750"/>
                  </a:lnTo>
                  <a:close/>
                </a:path>
                <a:path w="1623059" h="279400">
                  <a:moveTo>
                    <a:pt x="188467" y="85089"/>
                  </a:moveTo>
                  <a:lnTo>
                    <a:pt x="158622" y="85089"/>
                  </a:lnTo>
                  <a:lnTo>
                    <a:pt x="153415" y="88900"/>
                  </a:lnTo>
                  <a:lnTo>
                    <a:pt x="147192" y="92710"/>
                  </a:lnTo>
                  <a:lnTo>
                    <a:pt x="141985" y="96520"/>
                  </a:lnTo>
                  <a:lnTo>
                    <a:pt x="166242" y="96520"/>
                  </a:lnTo>
                  <a:lnTo>
                    <a:pt x="165988" y="97789"/>
                  </a:lnTo>
                  <a:lnTo>
                    <a:pt x="171576" y="93979"/>
                  </a:lnTo>
                  <a:lnTo>
                    <a:pt x="171322" y="93979"/>
                  </a:lnTo>
                  <a:lnTo>
                    <a:pt x="177291" y="91439"/>
                  </a:lnTo>
                  <a:lnTo>
                    <a:pt x="177037" y="91439"/>
                  </a:lnTo>
                  <a:lnTo>
                    <a:pt x="182879" y="87629"/>
                  </a:lnTo>
                  <a:lnTo>
                    <a:pt x="182499" y="87629"/>
                  </a:lnTo>
                  <a:lnTo>
                    <a:pt x="188467" y="85089"/>
                  </a:lnTo>
                  <a:close/>
                </a:path>
                <a:path w="1623059" h="279400">
                  <a:moveTo>
                    <a:pt x="1153540" y="96520"/>
                  </a:moveTo>
                  <a:lnTo>
                    <a:pt x="1153667" y="97789"/>
                  </a:lnTo>
                  <a:lnTo>
                    <a:pt x="1154599" y="97789"/>
                  </a:lnTo>
                  <a:lnTo>
                    <a:pt x="1153540" y="96520"/>
                  </a:lnTo>
                  <a:close/>
                </a:path>
                <a:path w="1623059" h="279400">
                  <a:moveTo>
                    <a:pt x="1535810" y="91439"/>
                  </a:moveTo>
                  <a:lnTo>
                    <a:pt x="1500631" y="91439"/>
                  </a:lnTo>
                  <a:lnTo>
                    <a:pt x="1489836" y="95250"/>
                  </a:lnTo>
                  <a:lnTo>
                    <a:pt x="1528190" y="95250"/>
                  </a:lnTo>
                  <a:lnTo>
                    <a:pt x="1531238" y="93979"/>
                  </a:lnTo>
                  <a:lnTo>
                    <a:pt x="1535810" y="91439"/>
                  </a:lnTo>
                  <a:close/>
                </a:path>
                <a:path w="1623059" h="279400">
                  <a:moveTo>
                    <a:pt x="274700" y="86360"/>
                  </a:moveTo>
                  <a:lnTo>
                    <a:pt x="254761" y="86360"/>
                  </a:lnTo>
                  <a:lnTo>
                    <a:pt x="258190" y="88900"/>
                  </a:lnTo>
                  <a:lnTo>
                    <a:pt x="257809" y="88900"/>
                  </a:lnTo>
                  <a:lnTo>
                    <a:pt x="261111" y="92710"/>
                  </a:lnTo>
                  <a:lnTo>
                    <a:pt x="260857" y="91439"/>
                  </a:lnTo>
                  <a:lnTo>
                    <a:pt x="278595" y="91439"/>
                  </a:lnTo>
                  <a:lnTo>
                    <a:pt x="277494" y="90170"/>
                  </a:lnTo>
                  <a:lnTo>
                    <a:pt x="274700" y="86360"/>
                  </a:lnTo>
                  <a:close/>
                </a:path>
                <a:path w="1623059" h="279400">
                  <a:moveTo>
                    <a:pt x="1567560" y="71120"/>
                  </a:moveTo>
                  <a:lnTo>
                    <a:pt x="1542541" y="71120"/>
                  </a:lnTo>
                  <a:lnTo>
                    <a:pt x="1538096" y="73660"/>
                  </a:lnTo>
                  <a:lnTo>
                    <a:pt x="1534159" y="76200"/>
                  </a:lnTo>
                  <a:lnTo>
                    <a:pt x="1531619" y="77470"/>
                  </a:lnTo>
                  <a:lnTo>
                    <a:pt x="1528826" y="78739"/>
                  </a:lnTo>
                  <a:lnTo>
                    <a:pt x="1527175" y="80010"/>
                  </a:lnTo>
                  <a:lnTo>
                    <a:pt x="1524507" y="81279"/>
                  </a:lnTo>
                  <a:lnTo>
                    <a:pt x="1521713" y="82550"/>
                  </a:lnTo>
                  <a:lnTo>
                    <a:pt x="1516506" y="85089"/>
                  </a:lnTo>
                  <a:lnTo>
                    <a:pt x="1516760" y="85089"/>
                  </a:lnTo>
                  <a:lnTo>
                    <a:pt x="1510156" y="87629"/>
                  </a:lnTo>
                  <a:lnTo>
                    <a:pt x="1510410" y="87629"/>
                  </a:lnTo>
                  <a:lnTo>
                    <a:pt x="1500377" y="91439"/>
                  </a:lnTo>
                  <a:lnTo>
                    <a:pt x="1535937" y="91439"/>
                  </a:lnTo>
                  <a:lnTo>
                    <a:pt x="1541526" y="88900"/>
                  </a:lnTo>
                  <a:lnTo>
                    <a:pt x="1541652" y="87629"/>
                  </a:lnTo>
                  <a:lnTo>
                    <a:pt x="1545589" y="86360"/>
                  </a:lnTo>
                  <a:lnTo>
                    <a:pt x="1555241" y="80010"/>
                  </a:lnTo>
                  <a:lnTo>
                    <a:pt x="1561591" y="74929"/>
                  </a:lnTo>
                  <a:lnTo>
                    <a:pt x="1567560" y="71120"/>
                  </a:lnTo>
                  <a:close/>
                </a:path>
                <a:path w="1623059" h="279400">
                  <a:moveTo>
                    <a:pt x="251078" y="68579"/>
                  </a:moveTo>
                  <a:lnTo>
                    <a:pt x="194817" y="68579"/>
                  </a:lnTo>
                  <a:lnTo>
                    <a:pt x="189991" y="69850"/>
                  </a:lnTo>
                  <a:lnTo>
                    <a:pt x="182879" y="72389"/>
                  </a:lnTo>
                  <a:lnTo>
                    <a:pt x="177037" y="74929"/>
                  </a:lnTo>
                  <a:lnTo>
                    <a:pt x="176656" y="74929"/>
                  </a:lnTo>
                  <a:lnTo>
                    <a:pt x="170687" y="78739"/>
                  </a:lnTo>
                  <a:lnTo>
                    <a:pt x="164464" y="81279"/>
                  </a:lnTo>
                  <a:lnTo>
                    <a:pt x="158876" y="85089"/>
                  </a:lnTo>
                  <a:lnTo>
                    <a:pt x="188467" y="85089"/>
                  </a:lnTo>
                  <a:lnTo>
                    <a:pt x="188086" y="86360"/>
                  </a:lnTo>
                  <a:lnTo>
                    <a:pt x="194436" y="83820"/>
                  </a:lnTo>
                  <a:lnTo>
                    <a:pt x="194055" y="83820"/>
                  </a:lnTo>
                  <a:lnTo>
                    <a:pt x="198881" y="82550"/>
                  </a:lnTo>
                  <a:lnTo>
                    <a:pt x="198500" y="82550"/>
                  </a:lnTo>
                  <a:lnTo>
                    <a:pt x="203200" y="81279"/>
                  </a:lnTo>
                  <a:lnTo>
                    <a:pt x="202945" y="81279"/>
                  </a:lnTo>
                  <a:lnTo>
                    <a:pt x="206628" y="80010"/>
                  </a:lnTo>
                  <a:lnTo>
                    <a:pt x="210184" y="80010"/>
                  </a:lnTo>
                  <a:lnTo>
                    <a:pt x="213994" y="78739"/>
                  </a:lnTo>
                  <a:lnTo>
                    <a:pt x="267080" y="78739"/>
                  </a:lnTo>
                  <a:lnTo>
                    <a:pt x="263651" y="76200"/>
                  </a:lnTo>
                  <a:lnTo>
                    <a:pt x="263270" y="74929"/>
                  </a:lnTo>
                  <a:lnTo>
                    <a:pt x="260095" y="73660"/>
                  </a:lnTo>
                  <a:lnTo>
                    <a:pt x="259587" y="72389"/>
                  </a:lnTo>
                  <a:lnTo>
                    <a:pt x="255142" y="69850"/>
                  </a:lnTo>
                  <a:lnTo>
                    <a:pt x="254507" y="69850"/>
                  </a:lnTo>
                  <a:lnTo>
                    <a:pt x="251078" y="68579"/>
                  </a:lnTo>
                  <a:close/>
                </a:path>
                <a:path w="1623059" h="279400">
                  <a:moveTo>
                    <a:pt x="267461" y="78739"/>
                  </a:moveTo>
                  <a:lnTo>
                    <a:pt x="236474" y="78739"/>
                  </a:lnTo>
                  <a:lnTo>
                    <a:pt x="239902" y="80010"/>
                  </a:lnTo>
                  <a:lnTo>
                    <a:pt x="242315" y="80010"/>
                  </a:lnTo>
                  <a:lnTo>
                    <a:pt x="245871" y="81279"/>
                  </a:lnTo>
                  <a:lnTo>
                    <a:pt x="245236" y="81279"/>
                  </a:lnTo>
                  <a:lnTo>
                    <a:pt x="248665" y="82550"/>
                  </a:lnTo>
                  <a:lnTo>
                    <a:pt x="248157" y="82550"/>
                  </a:lnTo>
                  <a:lnTo>
                    <a:pt x="252602" y="85089"/>
                  </a:lnTo>
                  <a:lnTo>
                    <a:pt x="252094" y="85089"/>
                  </a:lnTo>
                  <a:lnTo>
                    <a:pt x="255142" y="86360"/>
                  </a:lnTo>
                  <a:lnTo>
                    <a:pt x="274574" y="86360"/>
                  </a:lnTo>
                  <a:lnTo>
                    <a:pt x="270763" y="82550"/>
                  </a:lnTo>
                  <a:lnTo>
                    <a:pt x="267461" y="78739"/>
                  </a:lnTo>
                  <a:close/>
                </a:path>
                <a:path w="1623059" h="279400">
                  <a:moveTo>
                    <a:pt x="210438" y="80010"/>
                  </a:moveTo>
                  <a:lnTo>
                    <a:pt x="206628" y="80010"/>
                  </a:lnTo>
                  <a:lnTo>
                    <a:pt x="206375" y="81279"/>
                  </a:lnTo>
                  <a:lnTo>
                    <a:pt x="210438" y="80010"/>
                  </a:lnTo>
                  <a:close/>
                </a:path>
                <a:path w="1623059" h="279400">
                  <a:moveTo>
                    <a:pt x="884110" y="80010"/>
                  </a:moveTo>
                  <a:lnTo>
                    <a:pt x="882650" y="80010"/>
                  </a:lnTo>
                  <a:lnTo>
                    <a:pt x="882522" y="81279"/>
                  </a:lnTo>
                  <a:lnTo>
                    <a:pt x="884110" y="80010"/>
                  </a:lnTo>
                  <a:close/>
                </a:path>
                <a:path w="1623059" h="279400">
                  <a:moveTo>
                    <a:pt x="1607946" y="40639"/>
                  </a:moveTo>
                  <a:lnTo>
                    <a:pt x="1584832" y="40639"/>
                  </a:lnTo>
                  <a:lnTo>
                    <a:pt x="1579117" y="44450"/>
                  </a:lnTo>
                  <a:lnTo>
                    <a:pt x="1572640" y="49529"/>
                  </a:lnTo>
                  <a:lnTo>
                    <a:pt x="1565909" y="54610"/>
                  </a:lnTo>
                  <a:lnTo>
                    <a:pt x="1559305" y="59689"/>
                  </a:lnTo>
                  <a:lnTo>
                    <a:pt x="1553463" y="63500"/>
                  </a:lnTo>
                  <a:lnTo>
                    <a:pt x="1547240" y="67310"/>
                  </a:lnTo>
                  <a:lnTo>
                    <a:pt x="1542414" y="71120"/>
                  </a:lnTo>
                  <a:lnTo>
                    <a:pt x="1567687" y="71120"/>
                  </a:lnTo>
                  <a:lnTo>
                    <a:pt x="1574291" y="66039"/>
                  </a:lnTo>
                  <a:lnTo>
                    <a:pt x="1581150" y="60960"/>
                  </a:lnTo>
                  <a:lnTo>
                    <a:pt x="1587627" y="55879"/>
                  </a:lnTo>
                  <a:lnTo>
                    <a:pt x="1593341" y="52070"/>
                  </a:lnTo>
                  <a:lnTo>
                    <a:pt x="1598294" y="48260"/>
                  </a:lnTo>
                  <a:lnTo>
                    <a:pt x="1601977" y="45720"/>
                  </a:lnTo>
                  <a:lnTo>
                    <a:pt x="1605787" y="43179"/>
                  </a:lnTo>
                  <a:lnTo>
                    <a:pt x="1605787" y="41910"/>
                  </a:lnTo>
                  <a:lnTo>
                    <a:pt x="1607946" y="40639"/>
                  </a:lnTo>
                  <a:close/>
                </a:path>
                <a:path w="1623059" h="279400">
                  <a:moveTo>
                    <a:pt x="246887" y="67310"/>
                  </a:moveTo>
                  <a:lnTo>
                    <a:pt x="199770" y="67310"/>
                  </a:lnTo>
                  <a:lnTo>
                    <a:pt x="195071" y="68579"/>
                  </a:lnTo>
                  <a:lnTo>
                    <a:pt x="250443" y="68579"/>
                  </a:lnTo>
                  <a:lnTo>
                    <a:pt x="246887" y="67310"/>
                  </a:lnTo>
                  <a:close/>
                </a:path>
                <a:path w="1623059" h="279400">
                  <a:moveTo>
                    <a:pt x="958214" y="36829"/>
                  </a:moveTo>
                  <a:lnTo>
                    <a:pt x="926210" y="36829"/>
                  </a:lnTo>
                  <a:lnTo>
                    <a:pt x="917447" y="41910"/>
                  </a:lnTo>
                  <a:lnTo>
                    <a:pt x="908811" y="46989"/>
                  </a:lnTo>
                  <a:lnTo>
                    <a:pt x="900683" y="50800"/>
                  </a:lnTo>
                  <a:lnTo>
                    <a:pt x="891793" y="57150"/>
                  </a:lnTo>
                  <a:lnTo>
                    <a:pt x="884046" y="62229"/>
                  </a:lnTo>
                  <a:lnTo>
                    <a:pt x="874521" y="68579"/>
                  </a:lnTo>
                  <a:lnTo>
                    <a:pt x="899413" y="68579"/>
                  </a:lnTo>
                  <a:lnTo>
                    <a:pt x="908176" y="63500"/>
                  </a:lnTo>
                  <a:lnTo>
                    <a:pt x="916051" y="58420"/>
                  </a:lnTo>
                  <a:lnTo>
                    <a:pt x="924432" y="53339"/>
                  </a:lnTo>
                  <a:lnTo>
                    <a:pt x="933068" y="49529"/>
                  </a:lnTo>
                  <a:lnTo>
                    <a:pt x="941196" y="44450"/>
                  </a:lnTo>
                  <a:lnTo>
                    <a:pt x="950213" y="40639"/>
                  </a:lnTo>
                  <a:lnTo>
                    <a:pt x="958214" y="36829"/>
                  </a:lnTo>
                  <a:close/>
                </a:path>
                <a:path w="1623059" h="279400">
                  <a:moveTo>
                    <a:pt x="238886" y="64770"/>
                  </a:moveTo>
                  <a:lnTo>
                    <a:pt x="214756" y="64770"/>
                  </a:lnTo>
                  <a:lnTo>
                    <a:pt x="212089" y="66039"/>
                  </a:lnTo>
                  <a:lnTo>
                    <a:pt x="203707" y="66039"/>
                  </a:lnTo>
                  <a:lnTo>
                    <a:pt x="200025" y="67310"/>
                  </a:lnTo>
                  <a:lnTo>
                    <a:pt x="246379" y="67310"/>
                  </a:lnTo>
                  <a:lnTo>
                    <a:pt x="242315" y="66039"/>
                  </a:lnTo>
                  <a:lnTo>
                    <a:pt x="238886" y="64770"/>
                  </a:lnTo>
                  <a:close/>
                </a:path>
                <a:path w="1623059" h="279400">
                  <a:moveTo>
                    <a:pt x="1607018" y="22371"/>
                  </a:moveTo>
                  <a:lnTo>
                    <a:pt x="1606677" y="22860"/>
                  </a:lnTo>
                  <a:lnTo>
                    <a:pt x="1604644" y="24129"/>
                  </a:lnTo>
                  <a:lnTo>
                    <a:pt x="1602485" y="26670"/>
                  </a:lnTo>
                  <a:lnTo>
                    <a:pt x="1600961" y="27939"/>
                  </a:lnTo>
                  <a:lnTo>
                    <a:pt x="1598676" y="29210"/>
                  </a:lnTo>
                  <a:lnTo>
                    <a:pt x="1596516" y="31750"/>
                  </a:lnTo>
                  <a:lnTo>
                    <a:pt x="1593087" y="34289"/>
                  </a:lnTo>
                  <a:lnTo>
                    <a:pt x="1584705" y="40639"/>
                  </a:lnTo>
                  <a:lnTo>
                    <a:pt x="1608074" y="40639"/>
                  </a:lnTo>
                  <a:lnTo>
                    <a:pt x="1610486" y="38100"/>
                  </a:lnTo>
                  <a:lnTo>
                    <a:pt x="1612264" y="36829"/>
                  </a:lnTo>
                  <a:lnTo>
                    <a:pt x="1614677" y="34289"/>
                  </a:lnTo>
                  <a:lnTo>
                    <a:pt x="1618741" y="30479"/>
                  </a:lnTo>
                  <a:lnTo>
                    <a:pt x="1619757" y="29210"/>
                  </a:lnTo>
                  <a:lnTo>
                    <a:pt x="1620519" y="27939"/>
                  </a:lnTo>
                  <a:lnTo>
                    <a:pt x="1621535" y="25400"/>
                  </a:lnTo>
                  <a:lnTo>
                    <a:pt x="1607311" y="25400"/>
                  </a:lnTo>
                  <a:lnTo>
                    <a:pt x="1607057" y="24553"/>
                  </a:lnTo>
                  <a:lnTo>
                    <a:pt x="1607018" y="22371"/>
                  </a:lnTo>
                  <a:close/>
                </a:path>
                <a:path w="1623059" h="279400">
                  <a:moveTo>
                    <a:pt x="989329" y="24129"/>
                  </a:moveTo>
                  <a:lnTo>
                    <a:pt x="952245" y="24129"/>
                  </a:lnTo>
                  <a:lnTo>
                    <a:pt x="944117" y="27939"/>
                  </a:lnTo>
                  <a:lnTo>
                    <a:pt x="934846" y="31750"/>
                  </a:lnTo>
                  <a:lnTo>
                    <a:pt x="926337" y="36829"/>
                  </a:lnTo>
                  <a:lnTo>
                    <a:pt x="958087" y="36829"/>
                  </a:lnTo>
                  <a:lnTo>
                    <a:pt x="966469" y="33020"/>
                  </a:lnTo>
                  <a:lnTo>
                    <a:pt x="974470" y="29210"/>
                  </a:lnTo>
                  <a:lnTo>
                    <a:pt x="982090" y="26670"/>
                  </a:lnTo>
                  <a:lnTo>
                    <a:pt x="989329" y="24129"/>
                  </a:lnTo>
                  <a:close/>
                </a:path>
                <a:path w="1623059" h="279400">
                  <a:moveTo>
                    <a:pt x="1087120" y="21590"/>
                  </a:moveTo>
                  <a:lnTo>
                    <a:pt x="1065911" y="21590"/>
                  </a:lnTo>
                  <a:lnTo>
                    <a:pt x="1066223" y="22371"/>
                  </a:lnTo>
                  <a:lnTo>
                    <a:pt x="1066887" y="22371"/>
                  </a:lnTo>
                  <a:lnTo>
                    <a:pt x="1069085" y="24129"/>
                  </a:lnTo>
                  <a:lnTo>
                    <a:pt x="1068704" y="24129"/>
                  </a:lnTo>
                  <a:lnTo>
                    <a:pt x="1072387" y="26670"/>
                  </a:lnTo>
                  <a:lnTo>
                    <a:pt x="1072006" y="26670"/>
                  </a:lnTo>
                  <a:lnTo>
                    <a:pt x="1074674" y="29210"/>
                  </a:lnTo>
                  <a:lnTo>
                    <a:pt x="1074546" y="29210"/>
                  </a:lnTo>
                  <a:lnTo>
                    <a:pt x="1077467" y="31750"/>
                  </a:lnTo>
                  <a:lnTo>
                    <a:pt x="1096263" y="31750"/>
                  </a:lnTo>
                  <a:lnTo>
                    <a:pt x="1093596" y="27939"/>
                  </a:lnTo>
                  <a:lnTo>
                    <a:pt x="1090802" y="25400"/>
                  </a:lnTo>
                  <a:lnTo>
                    <a:pt x="1087120" y="21590"/>
                  </a:lnTo>
                  <a:close/>
                </a:path>
                <a:path w="1623059" h="279400">
                  <a:moveTo>
                    <a:pt x="1608249" y="20613"/>
                  </a:moveTo>
                  <a:lnTo>
                    <a:pt x="1607018" y="22371"/>
                  </a:lnTo>
                  <a:lnTo>
                    <a:pt x="1607057" y="24553"/>
                  </a:lnTo>
                  <a:lnTo>
                    <a:pt x="1607311" y="25400"/>
                  </a:lnTo>
                  <a:lnTo>
                    <a:pt x="1607311" y="22860"/>
                  </a:lnTo>
                  <a:lnTo>
                    <a:pt x="1607650" y="22860"/>
                  </a:lnTo>
                  <a:lnTo>
                    <a:pt x="1608249" y="20613"/>
                  </a:lnTo>
                  <a:close/>
                </a:path>
                <a:path w="1623059" h="279400">
                  <a:moveTo>
                    <a:pt x="1607396" y="24553"/>
                  </a:moveTo>
                  <a:lnTo>
                    <a:pt x="1607438" y="25400"/>
                  </a:lnTo>
                  <a:lnTo>
                    <a:pt x="1607396" y="24553"/>
                  </a:lnTo>
                  <a:close/>
                </a:path>
                <a:path w="1623059" h="279400">
                  <a:moveTo>
                    <a:pt x="1620519" y="20320"/>
                  </a:moveTo>
                  <a:lnTo>
                    <a:pt x="1608454" y="20320"/>
                  </a:lnTo>
                  <a:lnTo>
                    <a:pt x="1608249" y="20613"/>
                  </a:lnTo>
                  <a:lnTo>
                    <a:pt x="1607365" y="23929"/>
                  </a:lnTo>
                  <a:lnTo>
                    <a:pt x="1607396" y="24553"/>
                  </a:lnTo>
                  <a:lnTo>
                    <a:pt x="1607565" y="25400"/>
                  </a:lnTo>
                  <a:lnTo>
                    <a:pt x="1621535" y="25400"/>
                  </a:lnTo>
                  <a:lnTo>
                    <a:pt x="1621599" y="24129"/>
                  </a:lnTo>
                  <a:lnTo>
                    <a:pt x="1620901" y="24129"/>
                  </a:lnTo>
                  <a:lnTo>
                    <a:pt x="1620519" y="20320"/>
                  </a:lnTo>
                  <a:close/>
                </a:path>
                <a:path w="1623059" h="279400">
                  <a:moveTo>
                    <a:pt x="1000886" y="20320"/>
                  </a:moveTo>
                  <a:lnTo>
                    <a:pt x="960881" y="20320"/>
                  </a:lnTo>
                  <a:lnTo>
                    <a:pt x="952372" y="24129"/>
                  </a:lnTo>
                  <a:lnTo>
                    <a:pt x="989202" y="24129"/>
                  </a:lnTo>
                  <a:lnTo>
                    <a:pt x="995552" y="21590"/>
                  </a:lnTo>
                  <a:lnTo>
                    <a:pt x="995425" y="21590"/>
                  </a:lnTo>
                  <a:lnTo>
                    <a:pt x="1000886" y="20320"/>
                  </a:lnTo>
                  <a:close/>
                </a:path>
                <a:path w="1623059" h="279400">
                  <a:moveTo>
                    <a:pt x="1620519" y="19050"/>
                  </a:moveTo>
                  <a:lnTo>
                    <a:pt x="1620901" y="24129"/>
                  </a:lnTo>
                  <a:lnTo>
                    <a:pt x="1621535" y="21590"/>
                  </a:lnTo>
                  <a:lnTo>
                    <a:pt x="1620774" y="20320"/>
                  </a:lnTo>
                  <a:lnTo>
                    <a:pt x="1620519" y="19050"/>
                  </a:lnTo>
                  <a:close/>
                </a:path>
                <a:path w="1623059" h="279400">
                  <a:moveTo>
                    <a:pt x="1621536" y="21590"/>
                  </a:moveTo>
                  <a:lnTo>
                    <a:pt x="1620901" y="24129"/>
                  </a:lnTo>
                  <a:lnTo>
                    <a:pt x="1621599" y="24129"/>
                  </a:lnTo>
                  <a:lnTo>
                    <a:pt x="1621536" y="21590"/>
                  </a:lnTo>
                  <a:close/>
                </a:path>
                <a:path w="1623059" h="279400">
                  <a:moveTo>
                    <a:pt x="1607650" y="22860"/>
                  </a:moveTo>
                  <a:lnTo>
                    <a:pt x="1607311" y="22860"/>
                  </a:lnTo>
                  <a:lnTo>
                    <a:pt x="1607365" y="23929"/>
                  </a:lnTo>
                  <a:lnTo>
                    <a:pt x="1607650" y="22860"/>
                  </a:lnTo>
                  <a:close/>
                </a:path>
                <a:path w="1623059" h="279400">
                  <a:moveTo>
                    <a:pt x="1064386" y="5079"/>
                  </a:moveTo>
                  <a:lnTo>
                    <a:pt x="1003553" y="5079"/>
                  </a:lnTo>
                  <a:lnTo>
                    <a:pt x="996950" y="6350"/>
                  </a:lnTo>
                  <a:lnTo>
                    <a:pt x="996822" y="7620"/>
                  </a:lnTo>
                  <a:lnTo>
                    <a:pt x="991361" y="8889"/>
                  </a:lnTo>
                  <a:lnTo>
                    <a:pt x="984757" y="11429"/>
                  </a:lnTo>
                  <a:lnTo>
                    <a:pt x="977264" y="13970"/>
                  </a:lnTo>
                  <a:lnTo>
                    <a:pt x="1037843" y="13970"/>
                  </a:lnTo>
                  <a:lnTo>
                    <a:pt x="1041272" y="15239"/>
                  </a:lnTo>
                  <a:lnTo>
                    <a:pt x="1047114" y="15239"/>
                  </a:lnTo>
                  <a:lnTo>
                    <a:pt x="1051432" y="16510"/>
                  </a:lnTo>
                  <a:lnTo>
                    <a:pt x="1051052" y="16510"/>
                  </a:lnTo>
                  <a:lnTo>
                    <a:pt x="1054988" y="17779"/>
                  </a:lnTo>
                  <a:lnTo>
                    <a:pt x="1054480" y="17779"/>
                  </a:lnTo>
                  <a:lnTo>
                    <a:pt x="1059179" y="19050"/>
                  </a:lnTo>
                  <a:lnTo>
                    <a:pt x="1058671" y="19050"/>
                  </a:lnTo>
                  <a:lnTo>
                    <a:pt x="1062862" y="20320"/>
                  </a:lnTo>
                  <a:lnTo>
                    <a:pt x="1062354" y="20320"/>
                  </a:lnTo>
                  <a:lnTo>
                    <a:pt x="1066418" y="22860"/>
                  </a:lnTo>
                  <a:lnTo>
                    <a:pt x="1066223" y="22371"/>
                  </a:lnTo>
                  <a:lnTo>
                    <a:pt x="1066887" y="22371"/>
                  </a:lnTo>
                  <a:lnTo>
                    <a:pt x="1065911" y="21590"/>
                  </a:lnTo>
                  <a:lnTo>
                    <a:pt x="1087120" y="21590"/>
                  </a:lnTo>
                  <a:lnTo>
                    <a:pt x="1083944" y="17779"/>
                  </a:lnTo>
                  <a:lnTo>
                    <a:pt x="1081277" y="16510"/>
                  </a:lnTo>
                  <a:lnTo>
                    <a:pt x="1081024" y="15239"/>
                  </a:lnTo>
                  <a:lnTo>
                    <a:pt x="1077213" y="12700"/>
                  </a:lnTo>
                  <a:lnTo>
                    <a:pt x="1076832" y="12700"/>
                  </a:lnTo>
                  <a:lnTo>
                    <a:pt x="1073784" y="10160"/>
                  </a:lnTo>
                  <a:lnTo>
                    <a:pt x="1073277" y="10160"/>
                  </a:lnTo>
                  <a:lnTo>
                    <a:pt x="1068577" y="7620"/>
                  </a:lnTo>
                  <a:lnTo>
                    <a:pt x="1064386" y="5079"/>
                  </a:lnTo>
                  <a:close/>
                </a:path>
                <a:path w="1623059" h="279400">
                  <a:moveTo>
                    <a:pt x="1065911" y="21590"/>
                  </a:moveTo>
                  <a:lnTo>
                    <a:pt x="1066887" y="22371"/>
                  </a:lnTo>
                  <a:lnTo>
                    <a:pt x="1066223" y="22371"/>
                  </a:lnTo>
                  <a:lnTo>
                    <a:pt x="1065911" y="21590"/>
                  </a:lnTo>
                  <a:close/>
                </a:path>
                <a:path w="1623059" h="279400">
                  <a:moveTo>
                    <a:pt x="1613280" y="11429"/>
                  </a:moveTo>
                  <a:lnTo>
                    <a:pt x="1609470" y="13970"/>
                  </a:lnTo>
                  <a:lnTo>
                    <a:pt x="1607184" y="19050"/>
                  </a:lnTo>
                  <a:lnTo>
                    <a:pt x="1607018" y="22371"/>
                  </a:lnTo>
                  <a:lnTo>
                    <a:pt x="1607565" y="21590"/>
                  </a:lnTo>
                  <a:lnTo>
                    <a:pt x="1608327" y="20320"/>
                  </a:lnTo>
                  <a:lnTo>
                    <a:pt x="1620519" y="20320"/>
                  </a:lnTo>
                  <a:lnTo>
                    <a:pt x="1620392" y="19050"/>
                  </a:lnTo>
                  <a:lnTo>
                    <a:pt x="1622213" y="19050"/>
                  </a:lnTo>
                  <a:lnTo>
                    <a:pt x="1622552" y="17779"/>
                  </a:lnTo>
                  <a:lnTo>
                    <a:pt x="1620519" y="13970"/>
                  </a:lnTo>
                  <a:lnTo>
                    <a:pt x="1616963" y="12700"/>
                  </a:lnTo>
                  <a:lnTo>
                    <a:pt x="1613280" y="11429"/>
                  </a:lnTo>
                  <a:close/>
                </a:path>
                <a:path w="1623059" h="279400">
                  <a:moveTo>
                    <a:pt x="1608327" y="20320"/>
                  </a:moveTo>
                  <a:lnTo>
                    <a:pt x="1607565" y="21590"/>
                  </a:lnTo>
                  <a:lnTo>
                    <a:pt x="1608249" y="20613"/>
                  </a:lnTo>
                  <a:lnTo>
                    <a:pt x="1608327" y="20320"/>
                  </a:lnTo>
                  <a:close/>
                </a:path>
                <a:path w="1623059" h="279400">
                  <a:moveTo>
                    <a:pt x="1622213" y="19050"/>
                  </a:moveTo>
                  <a:lnTo>
                    <a:pt x="1620519" y="19050"/>
                  </a:lnTo>
                  <a:lnTo>
                    <a:pt x="1620774" y="20320"/>
                  </a:lnTo>
                  <a:lnTo>
                    <a:pt x="1621536" y="21590"/>
                  </a:lnTo>
                  <a:lnTo>
                    <a:pt x="1622213" y="19050"/>
                  </a:lnTo>
                  <a:close/>
                </a:path>
                <a:path w="1623059" h="279400">
                  <a:moveTo>
                    <a:pt x="1608454" y="20320"/>
                  </a:moveTo>
                  <a:lnTo>
                    <a:pt x="1608249" y="20613"/>
                  </a:lnTo>
                  <a:lnTo>
                    <a:pt x="1608454" y="20320"/>
                  </a:lnTo>
                  <a:close/>
                </a:path>
                <a:path w="1623059" h="279400">
                  <a:moveTo>
                    <a:pt x="1017524" y="16510"/>
                  </a:moveTo>
                  <a:lnTo>
                    <a:pt x="969136" y="16510"/>
                  </a:lnTo>
                  <a:lnTo>
                    <a:pt x="961008" y="20320"/>
                  </a:lnTo>
                  <a:lnTo>
                    <a:pt x="1000759" y="20320"/>
                  </a:lnTo>
                  <a:lnTo>
                    <a:pt x="1007363" y="19050"/>
                  </a:lnTo>
                  <a:lnTo>
                    <a:pt x="1007109" y="19050"/>
                  </a:lnTo>
                  <a:lnTo>
                    <a:pt x="1013078" y="17779"/>
                  </a:lnTo>
                  <a:lnTo>
                    <a:pt x="1012825" y="17779"/>
                  </a:lnTo>
                  <a:lnTo>
                    <a:pt x="1017524" y="16510"/>
                  </a:lnTo>
                  <a:close/>
                </a:path>
                <a:path w="1623059" h="279400">
                  <a:moveTo>
                    <a:pt x="1033399" y="13970"/>
                  </a:moveTo>
                  <a:lnTo>
                    <a:pt x="977137" y="13970"/>
                  </a:lnTo>
                  <a:lnTo>
                    <a:pt x="969263" y="16510"/>
                  </a:lnTo>
                  <a:lnTo>
                    <a:pt x="1017269" y="16510"/>
                  </a:lnTo>
                  <a:lnTo>
                    <a:pt x="1022222" y="15239"/>
                  </a:lnTo>
                  <a:lnTo>
                    <a:pt x="1029588" y="15239"/>
                  </a:lnTo>
                  <a:lnTo>
                    <a:pt x="1033399" y="13970"/>
                  </a:lnTo>
                  <a:close/>
                </a:path>
                <a:path w="1623059" h="279400">
                  <a:moveTo>
                    <a:pt x="1059179" y="3810"/>
                  </a:moveTo>
                  <a:lnTo>
                    <a:pt x="1009776" y="3810"/>
                  </a:lnTo>
                  <a:lnTo>
                    <a:pt x="1003807" y="5079"/>
                  </a:lnTo>
                  <a:lnTo>
                    <a:pt x="1063878" y="5079"/>
                  </a:lnTo>
                  <a:lnTo>
                    <a:pt x="1059179" y="3810"/>
                  </a:lnTo>
                  <a:close/>
                </a:path>
                <a:path w="1623059" h="279400">
                  <a:moveTo>
                    <a:pt x="1054734" y="2539"/>
                  </a:moveTo>
                  <a:lnTo>
                    <a:pt x="1014602" y="2539"/>
                  </a:lnTo>
                  <a:lnTo>
                    <a:pt x="1009903" y="3810"/>
                  </a:lnTo>
                  <a:lnTo>
                    <a:pt x="1058671" y="3810"/>
                  </a:lnTo>
                  <a:lnTo>
                    <a:pt x="1054734" y="2539"/>
                  </a:lnTo>
                  <a:close/>
                </a:path>
                <a:path w="1623059" h="279400">
                  <a:moveTo>
                    <a:pt x="1049908" y="1270"/>
                  </a:moveTo>
                  <a:lnTo>
                    <a:pt x="1019809" y="1270"/>
                  </a:lnTo>
                  <a:lnTo>
                    <a:pt x="1014856" y="2539"/>
                  </a:lnTo>
                  <a:lnTo>
                    <a:pt x="1054353" y="2539"/>
                  </a:lnTo>
                  <a:lnTo>
                    <a:pt x="1049908" y="1270"/>
                  </a:lnTo>
                  <a:close/>
                </a:path>
                <a:path w="1623059" h="279400">
                  <a:moveTo>
                    <a:pt x="1042288" y="0"/>
                  </a:moveTo>
                  <a:lnTo>
                    <a:pt x="1028572" y="0"/>
                  </a:lnTo>
                  <a:lnTo>
                    <a:pt x="1025016" y="1270"/>
                  </a:lnTo>
                  <a:lnTo>
                    <a:pt x="1046099" y="1270"/>
                  </a:lnTo>
                  <a:lnTo>
                    <a:pt x="1042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8904478" y="2215425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05319" y="1150082"/>
            <a:ext cx="256540" cy="2032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0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891521" y="1418082"/>
            <a:ext cx="1687195" cy="901065"/>
          </a:xfrm>
          <a:custGeom>
            <a:avLst/>
            <a:gdLst/>
            <a:ahLst/>
            <a:cxnLst/>
            <a:rect l="l" t="t" r="r" b="b"/>
            <a:pathLst>
              <a:path w="1687195" h="901064">
                <a:moveTo>
                  <a:pt x="0" y="0"/>
                </a:moveTo>
                <a:lnTo>
                  <a:pt x="0" y="899794"/>
                </a:lnTo>
              </a:path>
              <a:path w="1687195" h="901064">
                <a:moveTo>
                  <a:pt x="0" y="900683"/>
                </a:moveTo>
                <a:lnTo>
                  <a:pt x="1687195" y="900683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11480672" y="2297721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555733" y="1233080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872980" y="1723643"/>
            <a:ext cx="1657350" cy="594360"/>
          </a:xfrm>
          <a:custGeom>
            <a:avLst/>
            <a:gdLst/>
            <a:ahLst/>
            <a:cxnLst/>
            <a:rect l="l" t="t" r="r" b="b"/>
            <a:pathLst>
              <a:path w="1657350" h="594360">
                <a:moveTo>
                  <a:pt x="50800" y="332232"/>
                </a:moveTo>
                <a:lnTo>
                  <a:pt x="46558" y="319532"/>
                </a:lnTo>
                <a:lnTo>
                  <a:pt x="25400" y="256032"/>
                </a:lnTo>
                <a:lnTo>
                  <a:pt x="0" y="332232"/>
                </a:lnTo>
                <a:lnTo>
                  <a:pt x="19050" y="332232"/>
                </a:lnTo>
                <a:lnTo>
                  <a:pt x="19050" y="593598"/>
                </a:lnTo>
                <a:lnTo>
                  <a:pt x="31750" y="593598"/>
                </a:lnTo>
                <a:lnTo>
                  <a:pt x="31750" y="332232"/>
                </a:lnTo>
                <a:lnTo>
                  <a:pt x="50800" y="332232"/>
                </a:lnTo>
                <a:close/>
              </a:path>
              <a:path w="1657350" h="594360">
                <a:moveTo>
                  <a:pt x="210820" y="137160"/>
                </a:moveTo>
                <a:lnTo>
                  <a:pt x="206578" y="124460"/>
                </a:lnTo>
                <a:lnTo>
                  <a:pt x="185420" y="60960"/>
                </a:lnTo>
                <a:lnTo>
                  <a:pt x="160020" y="137160"/>
                </a:lnTo>
                <a:lnTo>
                  <a:pt x="179070" y="137160"/>
                </a:lnTo>
                <a:lnTo>
                  <a:pt x="179070" y="593217"/>
                </a:lnTo>
                <a:lnTo>
                  <a:pt x="191770" y="593217"/>
                </a:lnTo>
                <a:lnTo>
                  <a:pt x="191770" y="137160"/>
                </a:lnTo>
                <a:lnTo>
                  <a:pt x="210820" y="137160"/>
                </a:lnTo>
                <a:close/>
              </a:path>
              <a:path w="1657350" h="594360">
                <a:moveTo>
                  <a:pt x="373253" y="199644"/>
                </a:moveTo>
                <a:lnTo>
                  <a:pt x="369049" y="186944"/>
                </a:lnTo>
                <a:lnTo>
                  <a:pt x="348107" y="123444"/>
                </a:lnTo>
                <a:lnTo>
                  <a:pt x="322453" y="199644"/>
                </a:lnTo>
                <a:lnTo>
                  <a:pt x="341591" y="199644"/>
                </a:lnTo>
                <a:lnTo>
                  <a:pt x="340614" y="593217"/>
                </a:lnTo>
                <a:lnTo>
                  <a:pt x="353314" y="593217"/>
                </a:lnTo>
                <a:lnTo>
                  <a:pt x="354291" y="199644"/>
                </a:lnTo>
                <a:lnTo>
                  <a:pt x="373253" y="199644"/>
                </a:lnTo>
                <a:close/>
              </a:path>
              <a:path w="1657350" h="594360">
                <a:moveTo>
                  <a:pt x="532384" y="268224"/>
                </a:moveTo>
                <a:lnTo>
                  <a:pt x="528142" y="255524"/>
                </a:lnTo>
                <a:lnTo>
                  <a:pt x="506984" y="192024"/>
                </a:lnTo>
                <a:lnTo>
                  <a:pt x="481584" y="268224"/>
                </a:lnTo>
                <a:lnTo>
                  <a:pt x="500634" y="268224"/>
                </a:lnTo>
                <a:lnTo>
                  <a:pt x="500634" y="594360"/>
                </a:lnTo>
                <a:lnTo>
                  <a:pt x="513334" y="594360"/>
                </a:lnTo>
                <a:lnTo>
                  <a:pt x="513334" y="268224"/>
                </a:lnTo>
                <a:lnTo>
                  <a:pt x="532384" y="268224"/>
                </a:lnTo>
                <a:close/>
              </a:path>
              <a:path w="1657350" h="594360">
                <a:moveTo>
                  <a:pt x="693928" y="268224"/>
                </a:moveTo>
                <a:lnTo>
                  <a:pt x="689686" y="255524"/>
                </a:lnTo>
                <a:lnTo>
                  <a:pt x="668528" y="192024"/>
                </a:lnTo>
                <a:lnTo>
                  <a:pt x="643128" y="268224"/>
                </a:lnTo>
                <a:lnTo>
                  <a:pt x="662178" y="268224"/>
                </a:lnTo>
                <a:lnTo>
                  <a:pt x="662178" y="594360"/>
                </a:lnTo>
                <a:lnTo>
                  <a:pt x="674878" y="594360"/>
                </a:lnTo>
                <a:lnTo>
                  <a:pt x="674878" y="268224"/>
                </a:lnTo>
                <a:lnTo>
                  <a:pt x="693928" y="268224"/>
                </a:lnTo>
                <a:close/>
              </a:path>
              <a:path w="1657350" h="594360">
                <a:moveTo>
                  <a:pt x="853948" y="182880"/>
                </a:moveTo>
                <a:lnTo>
                  <a:pt x="849706" y="170180"/>
                </a:lnTo>
                <a:lnTo>
                  <a:pt x="828548" y="106680"/>
                </a:lnTo>
                <a:lnTo>
                  <a:pt x="803148" y="182880"/>
                </a:lnTo>
                <a:lnTo>
                  <a:pt x="822198" y="182880"/>
                </a:lnTo>
                <a:lnTo>
                  <a:pt x="822198" y="593852"/>
                </a:lnTo>
                <a:lnTo>
                  <a:pt x="834898" y="593852"/>
                </a:lnTo>
                <a:lnTo>
                  <a:pt x="834898" y="182880"/>
                </a:lnTo>
                <a:lnTo>
                  <a:pt x="853948" y="182880"/>
                </a:lnTo>
                <a:close/>
              </a:path>
              <a:path w="1657350" h="594360">
                <a:moveTo>
                  <a:pt x="1015492" y="76200"/>
                </a:moveTo>
                <a:lnTo>
                  <a:pt x="1011250" y="63500"/>
                </a:lnTo>
                <a:lnTo>
                  <a:pt x="990092" y="0"/>
                </a:lnTo>
                <a:lnTo>
                  <a:pt x="964692" y="76200"/>
                </a:lnTo>
                <a:lnTo>
                  <a:pt x="983742" y="76200"/>
                </a:lnTo>
                <a:lnTo>
                  <a:pt x="983742" y="594233"/>
                </a:lnTo>
                <a:lnTo>
                  <a:pt x="996442" y="594233"/>
                </a:lnTo>
                <a:lnTo>
                  <a:pt x="996442" y="76200"/>
                </a:lnTo>
                <a:lnTo>
                  <a:pt x="1015492" y="76200"/>
                </a:lnTo>
                <a:close/>
              </a:path>
              <a:path w="1657350" h="594360">
                <a:moveTo>
                  <a:pt x="1175512" y="137160"/>
                </a:moveTo>
                <a:lnTo>
                  <a:pt x="1171270" y="124460"/>
                </a:lnTo>
                <a:lnTo>
                  <a:pt x="1150112" y="60960"/>
                </a:lnTo>
                <a:lnTo>
                  <a:pt x="1124712" y="137160"/>
                </a:lnTo>
                <a:lnTo>
                  <a:pt x="1143762" y="137160"/>
                </a:lnTo>
                <a:lnTo>
                  <a:pt x="1143762" y="593217"/>
                </a:lnTo>
                <a:lnTo>
                  <a:pt x="1156462" y="593217"/>
                </a:lnTo>
                <a:lnTo>
                  <a:pt x="1156462" y="137160"/>
                </a:lnTo>
                <a:lnTo>
                  <a:pt x="1175512" y="137160"/>
                </a:lnTo>
                <a:close/>
              </a:path>
              <a:path w="1657350" h="594360">
                <a:moveTo>
                  <a:pt x="1335532" y="182880"/>
                </a:moveTo>
                <a:lnTo>
                  <a:pt x="1331290" y="170180"/>
                </a:lnTo>
                <a:lnTo>
                  <a:pt x="1310132" y="106680"/>
                </a:lnTo>
                <a:lnTo>
                  <a:pt x="1284732" y="182880"/>
                </a:lnTo>
                <a:lnTo>
                  <a:pt x="1303782" y="182880"/>
                </a:lnTo>
                <a:lnTo>
                  <a:pt x="1303782" y="593852"/>
                </a:lnTo>
                <a:lnTo>
                  <a:pt x="1316482" y="593852"/>
                </a:lnTo>
                <a:lnTo>
                  <a:pt x="1316482" y="182880"/>
                </a:lnTo>
                <a:lnTo>
                  <a:pt x="1335532" y="182880"/>
                </a:lnTo>
                <a:close/>
              </a:path>
              <a:path w="1657350" h="594360">
                <a:moveTo>
                  <a:pt x="1497076" y="161544"/>
                </a:moveTo>
                <a:lnTo>
                  <a:pt x="1492834" y="148844"/>
                </a:lnTo>
                <a:lnTo>
                  <a:pt x="1471676" y="85344"/>
                </a:lnTo>
                <a:lnTo>
                  <a:pt x="1446276" y="161544"/>
                </a:lnTo>
                <a:lnTo>
                  <a:pt x="1465326" y="161544"/>
                </a:lnTo>
                <a:lnTo>
                  <a:pt x="1465326" y="593979"/>
                </a:lnTo>
                <a:lnTo>
                  <a:pt x="1478026" y="593979"/>
                </a:lnTo>
                <a:lnTo>
                  <a:pt x="1478026" y="161544"/>
                </a:lnTo>
                <a:lnTo>
                  <a:pt x="1497076" y="161544"/>
                </a:lnTo>
                <a:close/>
              </a:path>
              <a:path w="1657350" h="594360">
                <a:moveTo>
                  <a:pt x="1657096" y="76200"/>
                </a:moveTo>
                <a:lnTo>
                  <a:pt x="1652854" y="63500"/>
                </a:lnTo>
                <a:lnTo>
                  <a:pt x="1631696" y="0"/>
                </a:lnTo>
                <a:lnTo>
                  <a:pt x="1606296" y="76200"/>
                </a:lnTo>
                <a:lnTo>
                  <a:pt x="1625346" y="76200"/>
                </a:lnTo>
                <a:lnTo>
                  <a:pt x="1625346" y="594233"/>
                </a:lnTo>
                <a:lnTo>
                  <a:pt x="1638046" y="594233"/>
                </a:lnTo>
                <a:lnTo>
                  <a:pt x="1638046" y="76200"/>
                </a:lnTo>
                <a:lnTo>
                  <a:pt x="1657096" y="7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790938" y="2699766"/>
            <a:ext cx="1927225" cy="76200"/>
          </a:xfrm>
          <a:custGeom>
            <a:avLst/>
            <a:gdLst/>
            <a:ahLst/>
            <a:cxnLst/>
            <a:rect l="l" t="t" r="r" b="b"/>
            <a:pathLst>
              <a:path w="1927225" h="76200">
                <a:moveTo>
                  <a:pt x="1851025" y="0"/>
                </a:moveTo>
                <a:lnTo>
                  <a:pt x="1851025" y="76200"/>
                </a:lnTo>
                <a:lnTo>
                  <a:pt x="1901825" y="50800"/>
                </a:lnTo>
                <a:lnTo>
                  <a:pt x="1863725" y="50800"/>
                </a:lnTo>
                <a:lnTo>
                  <a:pt x="1863725" y="25400"/>
                </a:lnTo>
                <a:lnTo>
                  <a:pt x="1901825" y="25400"/>
                </a:lnTo>
                <a:lnTo>
                  <a:pt x="1851025" y="0"/>
                </a:lnTo>
                <a:close/>
              </a:path>
              <a:path w="1927225" h="76200">
                <a:moveTo>
                  <a:pt x="1851025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51025" y="50800"/>
                </a:lnTo>
                <a:lnTo>
                  <a:pt x="1851025" y="25400"/>
                </a:lnTo>
                <a:close/>
              </a:path>
              <a:path w="1927225" h="76200">
                <a:moveTo>
                  <a:pt x="1901825" y="25400"/>
                </a:moveTo>
                <a:lnTo>
                  <a:pt x="1863725" y="25400"/>
                </a:lnTo>
                <a:lnTo>
                  <a:pt x="1863725" y="50800"/>
                </a:lnTo>
                <a:lnTo>
                  <a:pt x="1901825" y="50800"/>
                </a:lnTo>
                <a:lnTo>
                  <a:pt x="1927225" y="38100"/>
                </a:lnTo>
                <a:lnTo>
                  <a:pt x="1901825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" name="object 26"/>
          <p:cNvGrpSpPr/>
          <p:nvPr/>
        </p:nvGrpSpPr>
        <p:grpSpPr>
          <a:xfrm>
            <a:off x="7283957" y="2481833"/>
            <a:ext cx="2403475" cy="269240"/>
            <a:chOff x="7283957" y="2481833"/>
            <a:chExt cx="2403475" cy="269240"/>
          </a:xfrm>
        </p:grpSpPr>
        <p:sp>
          <p:nvSpPr>
            <p:cNvPr id="27" name="object 27"/>
            <p:cNvSpPr/>
            <p:nvPr/>
          </p:nvSpPr>
          <p:spPr>
            <a:xfrm>
              <a:off x="7283957" y="2737865"/>
              <a:ext cx="1801495" cy="0"/>
            </a:xfrm>
            <a:custGeom>
              <a:avLst/>
              <a:gdLst/>
              <a:ahLst/>
              <a:cxnLst/>
              <a:rect l="l" t="t" r="r" b="b"/>
              <a:pathLst>
                <a:path w="1801495" h="0">
                  <a:moveTo>
                    <a:pt x="0" y="0"/>
                  </a:moveTo>
                  <a:lnTo>
                    <a:pt x="1801495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9080499" y="2481833"/>
              <a:ext cx="607060" cy="267335"/>
            </a:xfrm>
            <a:custGeom>
              <a:avLst/>
              <a:gdLst/>
              <a:ahLst/>
              <a:cxnLst/>
              <a:rect l="l" t="t" r="r" b="b"/>
              <a:pathLst>
                <a:path w="607059" h="267335">
                  <a:moveTo>
                    <a:pt x="531590" y="23521"/>
                  </a:moveTo>
                  <a:lnTo>
                    <a:pt x="0" y="243712"/>
                  </a:lnTo>
                  <a:lnTo>
                    <a:pt x="9651" y="267207"/>
                  </a:lnTo>
                  <a:lnTo>
                    <a:pt x="541333" y="47030"/>
                  </a:lnTo>
                  <a:lnTo>
                    <a:pt x="531590" y="23521"/>
                  </a:lnTo>
                  <a:close/>
                </a:path>
                <a:path w="607059" h="267335">
                  <a:moveTo>
                    <a:pt x="595919" y="18668"/>
                  </a:moveTo>
                  <a:lnTo>
                    <a:pt x="543305" y="18668"/>
                  </a:lnTo>
                  <a:lnTo>
                    <a:pt x="553084" y="42163"/>
                  </a:lnTo>
                  <a:lnTo>
                    <a:pt x="541333" y="47030"/>
                  </a:lnTo>
                  <a:lnTo>
                    <a:pt x="551052" y="70485"/>
                  </a:lnTo>
                  <a:lnTo>
                    <a:pt x="595919" y="18668"/>
                  </a:lnTo>
                  <a:close/>
                </a:path>
                <a:path w="607059" h="267335">
                  <a:moveTo>
                    <a:pt x="543305" y="18668"/>
                  </a:moveTo>
                  <a:lnTo>
                    <a:pt x="531590" y="23521"/>
                  </a:lnTo>
                  <a:lnTo>
                    <a:pt x="541333" y="47030"/>
                  </a:lnTo>
                  <a:lnTo>
                    <a:pt x="553084" y="42163"/>
                  </a:lnTo>
                  <a:lnTo>
                    <a:pt x="543305" y="18668"/>
                  </a:lnTo>
                  <a:close/>
                </a:path>
                <a:path w="607059" h="267335">
                  <a:moveTo>
                    <a:pt x="521843" y="0"/>
                  </a:moveTo>
                  <a:lnTo>
                    <a:pt x="531590" y="23521"/>
                  </a:lnTo>
                  <a:lnTo>
                    <a:pt x="543305" y="18668"/>
                  </a:lnTo>
                  <a:lnTo>
                    <a:pt x="595919" y="18668"/>
                  </a:lnTo>
                  <a:lnTo>
                    <a:pt x="606805" y="6095"/>
                  </a:lnTo>
                  <a:lnTo>
                    <a:pt x="5218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8057133" y="2487967"/>
            <a:ext cx="255904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033384" y="2721647"/>
            <a:ext cx="28384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367773" y="2614967"/>
            <a:ext cx="20447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0" i="1">
                <a:latin typeface="Cambria Math"/>
                <a:cs typeface="Cambria Math"/>
              </a:rPr>
              <a:t>δ</a:t>
            </a:r>
            <a:r>
              <a:rPr dirty="0" baseline="-19841" sz="1050" spc="-15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682985" y="2412332"/>
            <a:ext cx="393700" cy="51371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62230">
              <a:lnSpc>
                <a:spcPct val="100000"/>
              </a:lnSpc>
              <a:spcBef>
                <a:spcPts val="64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540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baseline="25925" sz="1125" spc="-15" i="1">
                <a:latin typeface="Cambria Math"/>
                <a:cs typeface="Cambria Math"/>
              </a:rPr>
              <a:t>*</a:t>
            </a:r>
            <a:r>
              <a:rPr dirty="0" baseline="25925" sz="1125" spc="-15" i="1">
                <a:latin typeface="Cambria Math"/>
                <a:cs typeface="Cambria Math"/>
              </a:rPr>
              <a:t> 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pic>
        <p:nvPicPr>
          <p:cNvPr id="33" name="object 3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40943" y="3951351"/>
            <a:ext cx="245198" cy="211709"/>
          </a:xfrm>
          <a:prstGeom prst="rect">
            <a:avLst/>
          </a:prstGeom>
        </p:spPr>
      </p:pic>
      <p:sp>
        <p:nvSpPr>
          <p:cNvPr id="34" name="object 34"/>
          <p:cNvSpPr/>
          <p:nvPr/>
        </p:nvSpPr>
        <p:spPr>
          <a:xfrm>
            <a:off x="1454150" y="3951351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509"/>
                </a:lnTo>
                <a:lnTo>
                  <a:pt x="357598" y="13892"/>
                </a:lnTo>
                <a:lnTo>
                  <a:pt x="368157" y="21288"/>
                </a:lnTo>
                <a:lnTo>
                  <a:pt x="389548" y="55375"/>
                </a:lnTo>
                <a:lnTo>
                  <a:pt x="396620" y="104775"/>
                </a:lnTo>
                <a:lnTo>
                  <a:pt x="395835" y="123443"/>
                </a:lnTo>
                <a:lnTo>
                  <a:pt x="384048" y="169163"/>
                </a:lnTo>
                <a:lnTo>
                  <a:pt x="357741" y="197738"/>
                </a:lnTo>
                <a:lnTo>
                  <a:pt x="345694" y="203073"/>
                </a:lnTo>
                <a:lnTo>
                  <a:pt x="348361" y="211709"/>
                </a:lnTo>
                <a:lnTo>
                  <a:pt x="388830" y="187706"/>
                </a:lnTo>
                <a:lnTo>
                  <a:pt x="411559" y="143335"/>
                </a:lnTo>
                <a:lnTo>
                  <a:pt x="415925" y="105918"/>
                </a:lnTo>
                <a:lnTo>
                  <a:pt x="414829" y="86483"/>
                </a:lnTo>
                <a:lnTo>
                  <a:pt x="398399" y="37084"/>
                </a:lnTo>
                <a:lnTo>
                  <a:pt x="363716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7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210054" y="3951351"/>
            <a:ext cx="786765" cy="212090"/>
          </a:xfrm>
          <a:custGeom>
            <a:avLst/>
            <a:gdLst/>
            <a:ahLst/>
            <a:cxnLst/>
            <a:rect l="l" t="t" r="r" b="b"/>
            <a:pathLst>
              <a:path w="786764" h="212089">
                <a:moveTo>
                  <a:pt x="718693" y="0"/>
                </a:moveTo>
                <a:lnTo>
                  <a:pt x="715644" y="8509"/>
                </a:lnTo>
                <a:lnTo>
                  <a:pt x="727930" y="13892"/>
                </a:lnTo>
                <a:lnTo>
                  <a:pt x="738489" y="21288"/>
                </a:lnTo>
                <a:lnTo>
                  <a:pt x="759880" y="55375"/>
                </a:lnTo>
                <a:lnTo>
                  <a:pt x="766952" y="104775"/>
                </a:lnTo>
                <a:lnTo>
                  <a:pt x="766167" y="123443"/>
                </a:lnTo>
                <a:lnTo>
                  <a:pt x="754379" y="169163"/>
                </a:lnTo>
                <a:lnTo>
                  <a:pt x="728073" y="197738"/>
                </a:lnTo>
                <a:lnTo>
                  <a:pt x="716026" y="203073"/>
                </a:lnTo>
                <a:lnTo>
                  <a:pt x="718693" y="211709"/>
                </a:lnTo>
                <a:lnTo>
                  <a:pt x="759162" y="187706"/>
                </a:lnTo>
                <a:lnTo>
                  <a:pt x="781891" y="143335"/>
                </a:lnTo>
                <a:lnTo>
                  <a:pt x="786257" y="105918"/>
                </a:lnTo>
                <a:lnTo>
                  <a:pt x="785161" y="86483"/>
                </a:lnTo>
                <a:lnTo>
                  <a:pt x="768731" y="37084"/>
                </a:lnTo>
                <a:lnTo>
                  <a:pt x="734048" y="5526"/>
                </a:lnTo>
                <a:lnTo>
                  <a:pt x="718693" y="0"/>
                </a:lnTo>
                <a:close/>
              </a:path>
              <a:path w="786764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8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439921" y="3951351"/>
            <a:ext cx="289560" cy="212090"/>
          </a:xfrm>
          <a:custGeom>
            <a:avLst/>
            <a:gdLst/>
            <a:ahLst/>
            <a:cxnLst/>
            <a:rect l="l" t="t" r="r" b="b"/>
            <a:pathLst>
              <a:path w="289560" h="212089">
                <a:moveTo>
                  <a:pt x="221868" y="0"/>
                </a:moveTo>
                <a:lnTo>
                  <a:pt x="218820" y="8509"/>
                </a:lnTo>
                <a:lnTo>
                  <a:pt x="231106" y="13892"/>
                </a:lnTo>
                <a:lnTo>
                  <a:pt x="241665" y="21288"/>
                </a:lnTo>
                <a:lnTo>
                  <a:pt x="263056" y="55375"/>
                </a:lnTo>
                <a:lnTo>
                  <a:pt x="270128" y="104775"/>
                </a:lnTo>
                <a:lnTo>
                  <a:pt x="269343" y="123443"/>
                </a:lnTo>
                <a:lnTo>
                  <a:pt x="257555" y="169163"/>
                </a:lnTo>
                <a:lnTo>
                  <a:pt x="231249" y="197738"/>
                </a:lnTo>
                <a:lnTo>
                  <a:pt x="219201" y="203073"/>
                </a:lnTo>
                <a:lnTo>
                  <a:pt x="221868" y="211709"/>
                </a:lnTo>
                <a:lnTo>
                  <a:pt x="262338" y="187706"/>
                </a:lnTo>
                <a:lnTo>
                  <a:pt x="285067" y="143335"/>
                </a:lnTo>
                <a:lnTo>
                  <a:pt x="289432" y="105918"/>
                </a:lnTo>
                <a:lnTo>
                  <a:pt x="288337" y="86483"/>
                </a:lnTo>
                <a:lnTo>
                  <a:pt x="271906" y="37084"/>
                </a:lnTo>
                <a:lnTo>
                  <a:pt x="237224" y="5526"/>
                </a:lnTo>
                <a:lnTo>
                  <a:pt x="221868" y="0"/>
                </a:lnTo>
                <a:close/>
              </a:path>
              <a:path w="289560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069334" y="3951351"/>
            <a:ext cx="658495" cy="212090"/>
          </a:xfrm>
          <a:custGeom>
            <a:avLst/>
            <a:gdLst/>
            <a:ahLst/>
            <a:cxnLst/>
            <a:rect l="l" t="t" r="r" b="b"/>
            <a:pathLst>
              <a:path w="658495" h="212089">
                <a:moveTo>
                  <a:pt x="590676" y="0"/>
                </a:moveTo>
                <a:lnTo>
                  <a:pt x="587628" y="8509"/>
                </a:lnTo>
                <a:lnTo>
                  <a:pt x="599914" y="13892"/>
                </a:lnTo>
                <a:lnTo>
                  <a:pt x="610473" y="21288"/>
                </a:lnTo>
                <a:lnTo>
                  <a:pt x="631864" y="55375"/>
                </a:lnTo>
                <a:lnTo>
                  <a:pt x="638937" y="104775"/>
                </a:lnTo>
                <a:lnTo>
                  <a:pt x="638151" y="123443"/>
                </a:lnTo>
                <a:lnTo>
                  <a:pt x="626363" y="169163"/>
                </a:lnTo>
                <a:lnTo>
                  <a:pt x="600057" y="197738"/>
                </a:lnTo>
                <a:lnTo>
                  <a:pt x="588010" y="203073"/>
                </a:lnTo>
                <a:lnTo>
                  <a:pt x="590676" y="211709"/>
                </a:lnTo>
                <a:lnTo>
                  <a:pt x="631146" y="187706"/>
                </a:lnTo>
                <a:lnTo>
                  <a:pt x="653875" y="143335"/>
                </a:lnTo>
                <a:lnTo>
                  <a:pt x="658240" y="105918"/>
                </a:lnTo>
                <a:lnTo>
                  <a:pt x="657145" y="86483"/>
                </a:lnTo>
                <a:lnTo>
                  <a:pt x="640714" y="37084"/>
                </a:lnTo>
                <a:lnTo>
                  <a:pt x="606032" y="5526"/>
                </a:lnTo>
                <a:lnTo>
                  <a:pt x="590676" y="0"/>
                </a:lnTo>
                <a:close/>
              </a:path>
              <a:path w="658495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171185" y="3951351"/>
            <a:ext cx="417830" cy="212090"/>
          </a:xfrm>
          <a:custGeom>
            <a:avLst/>
            <a:gdLst/>
            <a:ahLst/>
            <a:cxnLst/>
            <a:rect l="l" t="t" r="r" b="b"/>
            <a:pathLst>
              <a:path w="417829" h="212089">
                <a:moveTo>
                  <a:pt x="349885" y="0"/>
                </a:moveTo>
                <a:lnTo>
                  <a:pt x="346837" y="8509"/>
                </a:lnTo>
                <a:lnTo>
                  <a:pt x="359122" y="13892"/>
                </a:lnTo>
                <a:lnTo>
                  <a:pt x="369681" y="21288"/>
                </a:lnTo>
                <a:lnTo>
                  <a:pt x="391072" y="55375"/>
                </a:lnTo>
                <a:lnTo>
                  <a:pt x="398144" y="104775"/>
                </a:lnTo>
                <a:lnTo>
                  <a:pt x="397359" y="123443"/>
                </a:lnTo>
                <a:lnTo>
                  <a:pt x="385572" y="169163"/>
                </a:lnTo>
                <a:lnTo>
                  <a:pt x="359265" y="197738"/>
                </a:lnTo>
                <a:lnTo>
                  <a:pt x="347217" y="203073"/>
                </a:lnTo>
                <a:lnTo>
                  <a:pt x="349885" y="211709"/>
                </a:lnTo>
                <a:lnTo>
                  <a:pt x="390354" y="187706"/>
                </a:lnTo>
                <a:lnTo>
                  <a:pt x="413083" y="143335"/>
                </a:lnTo>
                <a:lnTo>
                  <a:pt x="417449" y="105918"/>
                </a:lnTo>
                <a:lnTo>
                  <a:pt x="416353" y="86483"/>
                </a:lnTo>
                <a:lnTo>
                  <a:pt x="399923" y="37084"/>
                </a:lnTo>
                <a:lnTo>
                  <a:pt x="365240" y="5526"/>
                </a:lnTo>
                <a:lnTo>
                  <a:pt x="349885" y="0"/>
                </a:lnTo>
                <a:close/>
              </a:path>
              <a:path w="417829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927090" y="3951351"/>
            <a:ext cx="786765" cy="212090"/>
          </a:xfrm>
          <a:custGeom>
            <a:avLst/>
            <a:gdLst/>
            <a:ahLst/>
            <a:cxnLst/>
            <a:rect l="l" t="t" r="r" b="b"/>
            <a:pathLst>
              <a:path w="786765" h="212089">
                <a:moveTo>
                  <a:pt x="718692" y="0"/>
                </a:moveTo>
                <a:lnTo>
                  <a:pt x="715644" y="8509"/>
                </a:lnTo>
                <a:lnTo>
                  <a:pt x="727930" y="13892"/>
                </a:lnTo>
                <a:lnTo>
                  <a:pt x="738489" y="21288"/>
                </a:lnTo>
                <a:lnTo>
                  <a:pt x="759880" y="55375"/>
                </a:lnTo>
                <a:lnTo>
                  <a:pt x="766953" y="104775"/>
                </a:lnTo>
                <a:lnTo>
                  <a:pt x="766167" y="123443"/>
                </a:lnTo>
                <a:lnTo>
                  <a:pt x="754380" y="169163"/>
                </a:lnTo>
                <a:lnTo>
                  <a:pt x="728073" y="197738"/>
                </a:lnTo>
                <a:lnTo>
                  <a:pt x="716026" y="203073"/>
                </a:lnTo>
                <a:lnTo>
                  <a:pt x="718692" y="211709"/>
                </a:lnTo>
                <a:lnTo>
                  <a:pt x="759162" y="187706"/>
                </a:lnTo>
                <a:lnTo>
                  <a:pt x="781891" y="143335"/>
                </a:lnTo>
                <a:lnTo>
                  <a:pt x="786257" y="105918"/>
                </a:lnTo>
                <a:lnTo>
                  <a:pt x="785161" y="86483"/>
                </a:lnTo>
                <a:lnTo>
                  <a:pt x="768731" y="37084"/>
                </a:lnTo>
                <a:lnTo>
                  <a:pt x="734048" y="5526"/>
                </a:lnTo>
                <a:lnTo>
                  <a:pt x="718692" y="0"/>
                </a:lnTo>
                <a:close/>
              </a:path>
              <a:path w="786765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612633" y="3951351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509"/>
                </a:lnTo>
                <a:lnTo>
                  <a:pt x="357598" y="13892"/>
                </a:lnTo>
                <a:lnTo>
                  <a:pt x="368157" y="21288"/>
                </a:lnTo>
                <a:lnTo>
                  <a:pt x="389548" y="55375"/>
                </a:lnTo>
                <a:lnTo>
                  <a:pt x="396621" y="104775"/>
                </a:lnTo>
                <a:lnTo>
                  <a:pt x="395835" y="123443"/>
                </a:lnTo>
                <a:lnTo>
                  <a:pt x="384048" y="169163"/>
                </a:lnTo>
                <a:lnTo>
                  <a:pt x="357741" y="197738"/>
                </a:lnTo>
                <a:lnTo>
                  <a:pt x="345694" y="203073"/>
                </a:lnTo>
                <a:lnTo>
                  <a:pt x="348361" y="211709"/>
                </a:lnTo>
                <a:lnTo>
                  <a:pt x="388830" y="187706"/>
                </a:lnTo>
                <a:lnTo>
                  <a:pt x="411559" y="143335"/>
                </a:lnTo>
                <a:lnTo>
                  <a:pt x="415925" y="105918"/>
                </a:lnTo>
                <a:lnTo>
                  <a:pt x="414829" y="86483"/>
                </a:lnTo>
                <a:lnTo>
                  <a:pt x="398399" y="37084"/>
                </a:lnTo>
                <a:lnTo>
                  <a:pt x="363716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367014" y="3951351"/>
            <a:ext cx="786765" cy="212090"/>
          </a:xfrm>
          <a:custGeom>
            <a:avLst/>
            <a:gdLst/>
            <a:ahLst/>
            <a:cxnLst/>
            <a:rect l="l" t="t" r="r" b="b"/>
            <a:pathLst>
              <a:path w="786765" h="212089">
                <a:moveTo>
                  <a:pt x="718692" y="0"/>
                </a:moveTo>
                <a:lnTo>
                  <a:pt x="715644" y="8509"/>
                </a:lnTo>
                <a:lnTo>
                  <a:pt x="727930" y="13892"/>
                </a:lnTo>
                <a:lnTo>
                  <a:pt x="738489" y="21288"/>
                </a:lnTo>
                <a:lnTo>
                  <a:pt x="759880" y="55375"/>
                </a:lnTo>
                <a:lnTo>
                  <a:pt x="766952" y="104775"/>
                </a:lnTo>
                <a:lnTo>
                  <a:pt x="766167" y="123443"/>
                </a:lnTo>
                <a:lnTo>
                  <a:pt x="754379" y="169163"/>
                </a:lnTo>
                <a:lnTo>
                  <a:pt x="728073" y="197738"/>
                </a:lnTo>
                <a:lnTo>
                  <a:pt x="716026" y="203073"/>
                </a:lnTo>
                <a:lnTo>
                  <a:pt x="718692" y="211709"/>
                </a:lnTo>
                <a:lnTo>
                  <a:pt x="759162" y="187706"/>
                </a:lnTo>
                <a:lnTo>
                  <a:pt x="781891" y="143335"/>
                </a:lnTo>
                <a:lnTo>
                  <a:pt x="786256" y="105918"/>
                </a:lnTo>
                <a:lnTo>
                  <a:pt x="785161" y="86483"/>
                </a:lnTo>
                <a:lnTo>
                  <a:pt x="768730" y="37084"/>
                </a:lnTo>
                <a:lnTo>
                  <a:pt x="734048" y="5526"/>
                </a:lnTo>
                <a:lnTo>
                  <a:pt x="718692" y="0"/>
                </a:lnTo>
                <a:close/>
              </a:path>
              <a:path w="786765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1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339242" y="3797554"/>
            <a:ext cx="410845" cy="7766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5575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82">
                <a:latin typeface="Cambria Math"/>
                <a:cs typeface="Cambria Math"/>
              </a:rPr>
              <a:t>𝑥</a:t>
            </a:r>
            <a:r>
              <a:rPr dirty="0" sz="1300" spc="55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159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𝑋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47331" y="4427473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76" y="0"/>
                </a:moveTo>
                <a:lnTo>
                  <a:pt x="188366" y="8636"/>
                </a:lnTo>
                <a:lnTo>
                  <a:pt x="200623" y="13946"/>
                </a:lnTo>
                <a:lnTo>
                  <a:pt x="211162" y="21304"/>
                </a:lnTo>
                <a:lnTo>
                  <a:pt x="232568" y="55429"/>
                </a:lnTo>
                <a:lnTo>
                  <a:pt x="239598" y="104775"/>
                </a:lnTo>
                <a:lnTo>
                  <a:pt x="238812" y="123443"/>
                </a:lnTo>
                <a:lnTo>
                  <a:pt x="227037" y="169163"/>
                </a:lnTo>
                <a:lnTo>
                  <a:pt x="200764" y="197864"/>
                </a:lnTo>
                <a:lnTo>
                  <a:pt x="188696" y="203200"/>
                </a:lnTo>
                <a:lnTo>
                  <a:pt x="191376" y="211708"/>
                </a:lnTo>
                <a:lnTo>
                  <a:pt x="231829" y="187706"/>
                </a:lnTo>
                <a:lnTo>
                  <a:pt x="254549" y="143335"/>
                </a:lnTo>
                <a:lnTo>
                  <a:pt x="258902" y="105918"/>
                </a:lnTo>
                <a:lnTo>
                  <a:pt x="257811" y="86536"/>
                </a:lnTo>
                <a:lnTo>
                  <a:pt x="241439" y="37083"/>
                </a:lnTo>
                <a:lnTo>
                  <a:pt x="206728" y="5544"/>
                </a:lnTo>
                <a:lnTo>
                  <a:pt x="191376" y="0"/>
                </a:lnTo>
                <a:close/>
              </a:path>
              <a:path w="259080" h="212089">
                <a:moveTo>
                  <a:pt x="67525" y="0"/>
                </a:moveTo>
                <a:lnTo>
                  <a:pt x="27142" y="24110"/>
                </a:lnTo>
                <a:lnTo>
                  <a:pt x="4364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28" y="206184"/>
                </a:lnTo>
                <a:lnTo>
                  <a:pt x="67525" y="211708"/>
                </a:lnTo>
                <a:lnTo>
                  <a:pt x="70205" y="203200"/>
                </a:lnTo>
                <a:lnTo>
                  <a:pt x="58142" y="197864"/>
                </a:lnTo>
                <a:lnTo>
                  <a:pt x="47729" y="190420"/>
                </a:lnTo>
                <a:lnTo>
                  <a:pt x="26370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64" y="42163"/>
                </a:lnTo>
                <a:lnTo>
                  <a:pt x="58330" y="13946"/>
                </a:lnTo>
                <a:lnTo>
                  <a:pt x="70548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393317" y="4425950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" name="object 45"/>
          <p:cNvGrpSpPr/>
          <p:nvPr/>
        </p:nvGrpSpPr>
        <p:grpSpPr>
          <a:xfrm>
            <a:off x="1694307" y="4425950"/>
            <a:ext cx="320040" cy="213360"/>
            <a:chOff x="1694307" y="4425950"/>
            <a:chExt cx="320040" cy="213360"/>
          </a:xfrm>
        </p:grpSpPr>
        <p:sp>
          <p:nvSpPr>
            <p:cNvPr id="46" name="object 46"/>
            <p:cNvSpPr/>
            <p:nvPr/>
          </p:nvSpPr>
          <p:spPr>
            <a:xfrm>
              <a:off x="1964055" y="4425949"/>
              <a:ext cx="50165" cy="212090"/>
            </a:xfrm>
            <a:custGeom>
              <a:avLst/>
              <a:gdLst/>
              <a:ahLst/>
              <a:cxnLst/>
              <a:rect l="l" t="t" r="r" b="b"/>
              <a:pathLst>
                <a:path w="50164" h="212089">
                  <a:moveTo>
                    <a:pt x="4978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1242" y="7620"/>
                  </a:lnTo>
                  <a:lnTo>
                    <a:pt x="31242" y="204470"/>
                  </a:lnTo>
                  <a:lnTo>
                    <a:pt x="0" y="204470"/>
                  </a:lnTo>
                  <a:lnTo>
                    <a:pt x="0" y="212090"/>
                  </a:lnTo>
                  <a:lnTo>
                    <a:pt x="49784" y="212090"/>
                  </a:lnTo>
                  <a:lnTo>
                    <a:pt x="49784" y="204470"/>
                  </a:lnTo>
                  <a:lnTo>
                    <a:pt x="49784" y="7620"/>
                  </a:lnTo>
                  <a:lnTo>
                    <a:pt x="49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" name="object 4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94307" y="4427473"/>
              <a:ext cx="245237" cy="211708"/>
            </a:xfrm>
            <a:prstGeom prst="rect">
              <a:avLst/>
            </a:prstGeom>
          </p:spPr>
        </p:pic>
      </p:grpSp>
      <p:sp>
        <p:nvSpPr>
          <p:cNvPr id="48" name="object 48"/>
          <p:cNvSpPr/>
          <p:nvPr/>
        </p:nvSpPr>
        <p:spPr>
          <a:xfrm>
            <a:off x="10484739" y="4425950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31242" y="7620"/>
                </a:lnTo>
                <a:lnTo>
                  <a:pt x="31242" y="20447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04313" y="4425950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707767" y="4427473"/>
            <a:ext cx="417830" cy="212090"/>
          </a:xfrm>
          <a:custGeom>
            <a:avLst/>
            <a:gdLst/>
            <a:ahLst/>
            <a:cxnLst/>
            <a:rect l="l" t="t" r="r" b="b"/>
            <a:pathLst>
              <a:path w="417830" h="212089">
                <a:moveTo>
                  <a:pt x="349884" y="0"/>
                </a:moveTo>
                <a:lnTo>
                  <a:pt x="346837" y="8636"/>
                </a:lnTo>
                <a:lnTo>
                  <a:pt x="359122" y="13946"/>
                </a:lnTo>
                <a:lnTo>
                  <a:pt x="369681" y="21304"/>
                </a:lnTo>
                <a:lnTo>
                  <a:pt x="391072" y="55429"/>
                </a:lnTo>
                <a:lnTo>
                  <a:pt x="398144" y="104775"/>
                </a:lnTo>
                <a:lnTo>
                  <a:pt x="397359" y="123443"/>
                </a:lnTo>
                <a:lnTo>
                  <a:pt x="385571" y="169163"/>
                </a:lnTo>
                <a:lnTo>
                  <a:pt x="359265" y="197864"/>
                </a:lnTo>
                <a:lnTo>
                  <a:pt x="347218" y="203200"/>
                </a:lnTo>
                <a:lnTo>
                  <a:pt x="349884" y="211708"/>
                </a:lnTo>
                <a:lnTo>
                  <a:pt x="390354" y="187706"/>
                </a:lnTo>
                <a:lnTo>
                  <a:pt x="413083" y="143335"/>
                </a:lnTo>
                <a:lnTo>
                  <a:pt x="417449" y="105918"/>
                </a:lnTo>
                <a:lnTo>
                  <a:pt x="416353" y="86536"/>
                </a:lnTo>
                <a:lnTo>
                  <a:pt x="399922" y="37083"/>
                </a:lnTo>
                <a:lnTo>
                  <a:pt x="365240" y="5544"/>
                </a:lnTo>
                <a:lnTo>
                  <a:pt x="349884" y="0"/>
                </a:lnTo>
                <a:close/>
              </a:path>
              <a:path w="417830" h="212089">
                <a:moveTo>
                  <a:pt x="67563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63671" y="4427473"/>
            <a:ext cx="786765" cy="212090"/>
          </a:xfrm>
          <a:custGeom>
            <a:avLst/>
            <a:gdLst/>
            <a:ahLst/>
            <a:cxnLst/>
            <a:rect l="l" t="t" r="r" b="b"/>
            <a:pathLst>
              <a:path w="786764" h="212089">
                <a:moveTo>
                  <a:pt x="718692" y="0"/>
                </a:moveTo>
                <a:lnTo>
                  <a:pt x="715644" y="8636"/>
                </a:lnTo>
                <a:lnTo>
                  <a:pt x="727930" y="13946"/>
                </a:lnTo>
                <a:lnTo>
                  <a:pt x="738489" y="21304"/>
                </a:lnTo>
                <a:lnTo>
                  <a:pt x="759880" y="55429"/>
                </a:lnTo>
                <a:lnTo>
                  <a:pt x="766952" y="104775"/>
                </a:lnTo>
                <a:lnTo>
                  <a:pt x="766167" y="123443"/>
                </a:lnTo>
                <a:lnTo>
                  <a:pt x="754379" y="169163"/>
                </a:lnTo>
                <a:lnTo>
                  <a:pt x="728073" y="197864"/>
                </a:lnTo>
                <a:lnTo>
                  <a:pt x="716026" y="203200"/>
                </a:lnTo>
                <a:lnTo>
                  <a:pt x="718692" y="211708"/>
                </a:lnTo>
                <a:lnTo>
                  <a:pt x="759162" y="187706"/>
                </a:lnTo>
                <a:lnTo>
                  <a:pt x="781891" y="143335"/>
                </a:lnTo>
                <a:lnTo>
                  <a:pt x="786256" y="105918"/>
                </a:lnTo>
                <a:lnTo>
                  <a:pt x="785161" y="86536"/>
                </a:lnTo>
                <a:lnTo>
                  <a:pt x="768730" y="37083"/>
                </a:lnTo>
                <a:lnTo>
                  <a:pt x="734048" y="5544"/>
                </a:lnTo>
                <a:lnTo>
                  <a:pt x="718692" y="0"/>
                </a:lnTo>
                <a:close/>
              </a:path>
              <a:path w="786764" h="212089">
                <a:moveTo>
                  <a:pt x="67563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0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693539" y="4427473"/>
            <a:ext cx="289560" cy="212090"/>
          </a:xfrm>
          <a:custGeom>
            <a:avLst/>
            <a:gdLst/>
            <a:ahLst/>
            <a:cxnLst/>
            <a:rect l="l" t="t" r="r" b="b"/>
            <a:pathLst>
              <a:path w="289560" h="212089">
                <a:moveTo>
                  <a:pt x="221869" y="0"/>
                </a:moveTo>
                <a:lnTo>
                  <a:pt x="218821" y="8636"/>
                </a:lnTo>
                <a:lnTo>
                  <a:pt x="231106" y="13946"/>
                </a:lnTo>
                <a:lnTo>
                  <a:pt x="241665" y="21304"/>
                </a:lnTo>
                <a:lnTo>
                  <a:pt x="263056" y="55429"/>
                </a:lnTo>
                <a:lnTo>
                  <a:pt x="270128" y="104775"/>
                </a:lnTo>
                <a:lnTo>
                  <a:pt x="269343" y="123443"/>
                </a:lnTo>
                <a:lnTo>
                  <a:pt x="257556" y="169163"/>
                </a:lnTo>
                <a:lnTo>
                  <a:pt x="231249" y="197864"/>
                </a:lnTo>
                <a:lnTo>
                  <a:pt x="219201" y="203200"/>
                </a:lnTo>
                <a:lnTo>
                  <a:pt x="221869" y="211708"/>
                </a:lnTo>
                <a:lnTo>
                  <a:pt x="262338" y="187706"/>
                </a:lnTo>
                <a:lnTo>
                  <a:pt x="285067" y="143335"/>
                </a:lnTo>
                <a:lnTo>
                  <a:pt x="289433" y="105918"/>
                </a:lnTo>
                <a:lnTo>
                  <a:pt x="288337" y="86536"/>
                </a:lnTo>
                <a:lnTo>
                  <a:pt x="271907" y="37083"/>
                </a:lnTo>
                <a:lnTo>
                  <a:pt x="237224" y="5544"/>
                </a:lnTo>
                <a:lnTo>
                  <a:pt x="221869" y="0"/>
                </a:lnTo>
                <a:close/>
              </a:path>
              <a:path w="289560" h="212089">
                <a:moveTo>
                  <a:pt x="67563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322951" y="4427473"/>
            <a:ext cx="659765" cy="212090"/>
          </a:xfrm>
          <a:custGeom>
            <a:avLst/>
            <a:gdLst/>
            <a:ahLst/>
            <a:cxnLst/>
            <a:rect l="l" t="t" r="r" b="b"/>
            <a:pathLst>
              <a:path w="659764" h="212089">
                <a:moveTo>
                  <a:pt x="592201" y="0"/>
                </a:moveTo>
                <a:lnTo>
                  <a:pt x="589152" y="8636"/>
                </a:lnTo>
                <a:lnTo>
                  <a:pt x="601438" y="13946"/>
                </a:lnTo>
                <a:lnTo>
                  <a:pt x="611997" y="21304"/>
                </a:lnTo>
                <a:lnTo>
                  <a:pt x="633388" y="55429"/>
                </a:lnTo>
                <a:lnTo>
                  <a:pt x="640461" y="104775"/>
                </a:lnTo>
                <a:lnTo>
                  <a:pt x="639675" y="123443"/>
                </a:lnTo>
                <a:lnTo>
                  <a:pt x="627888" y="169163"/>
                </a:lnTo>
                <a:lnTo>
                  <a:pt x="601581" y="197864"/>
                </a:lnTo>
                <a:lnTo>
                  <a:pt x="589534" y="203200"/>
                </a:lnTo>
                <a:lnTo>
                  <a:pt x="592201" y="211708"/>
                </a:lnTo>
                <a:lnTo>
                  <a:pt x="632670" y="187706"/>
                </a:lnTo>
                <a:lnTo>
                  <a:pt x="655399" y="143335"/>
                </a:lnTo>
                <a:lnTo>
                  <a:pt x="659764" y="105918"/>
                </a:lnTo>
                <a:lnTo>
                  <a:pt x="658669" y="86536"/>
                </a:lnTo>
                <a:lnTo>
                  <a:pt x="642238" y="37083"/>
                </a:lnTo>
                <a:lnTo>
                  <a:pt x="607556" y="5544"/>
                </a:lnTo>
                <a:lnTo>
                  <a:pt x="592201" y="0"/>
                </a:lnTo>
                <a:close/>
              </a:path>
              <a:path w="659764" h="212089">
                <a:moveTo>
                  <a:pt x="67563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426327" y="4427473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636"/>
                </a:lnTo>
                <a:lnTo>
                  <a:pt x="357598" y="13946"/>
                </a:lnTo>
                <a:lnTo>
                  <a:pt x="368157" y="21304"/>
                </a:lnTo>
                <a:lnTo>
                  <a:pt x="389548" y="55429"/>
                </a:lnTo>
                <a:lnTo>
                  <a:pt x="396621" y="104775"/>
                </a:lnTo>
                <a:lnTo>
                  <a:pt x="395835" y="123443"/>
                </a:lnTo>
                <a:lnTo>
                  <a:pt x="384048" y="169163"/>
                </a:lnTo>
                <a:lnTo>
                  <a:pt x="357741" y="197864"/>
                </a:lnTo>
                <a:lnTo>
                  <a:pt x="345694" y="203200"/>
                </a:lnTo>
                <a:lnTo>
                  <a:pt x="348361" y="211708"/>
                </a:lnTo>
                <a:lnTo>
                  <a:pt x="388830" y="187706"/>
                </a:lnTo>
                <a:lnTo>
                  <a:pt x="411559" y="143335"/>
                </a:lnTo>
                <a:lnTo>
                  <a:pt x="415925" y="105918"/>
                </a:lnTo>
                <a:lnTo>
                  <a:pt x="414829" y="86536"/>
                </a:lnTo>
                <a:lnTo>
                  <a:pt x="398399" y="37083"/>
                </a:lnTo>
                <a:lnTo>
                  <a:pt x="363716" y="5544"/>
                </a:lnTo>
                <a:lnTo>
                  <a:pt x="348361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182231" y="4427473"/>
            <a:ext cx="784860" cy="212090"/>
          </a:xfrm>
          <a:custGeom>
            <a:avLst/>
            <a:gdLst/>
            <a:ahLst/>
            <a:cxnLst/>
            <a:rect l="l" t="t" r="r" b="b"/>
            <a:pathLst>
              <a:path w="784859" h="212089">
                <a:moveTo>
                  <a:pt x="717169" y="0"/>
                </a:moveTo>
                <a:lnTo>
                  <a:pt x="714121" y="8636"/>
                </a:lnTo>
                <a:lnTo>
                  <a:pt x="726406" y="13946"/>
                </a:lnTo>
                <a:lnTo>
                  <a:pt x="736965" y="21304"/>
                </a:lnTo>
                <a:lnTo>
                  <a:pt x="758356" y="55429"/>
                </a:lnTo>
                <a:lnTo>
                  <a:pt x="765428" y="104775"/>
                </a:lnTo>
                <a:lnTo>
                  <a:pt x="764643" y="123443"/>
                </a:lnTo>
                <a:lnTo>
                  <a:pt x="752855" y="169163"/>
                </a:lnTo>
                <a:lnTo>
                  <a:pt x="726549" y="197864"/>
                </a:lnTo>
                <a:lnTo>
                  <a:pt x="714501" y="203200"/>
                </a:lnTo>
                <a:lnTo>
                  <a:pt x="717169" y="211708"/>
                </a:lnTo>
                <a:lnTo>
                  <a:pt x="757638" y="187706"/>
                </a:lnTo>
                <a:lnTo>
                  <a:pt x="780367" y="143335"/>
                </a:lnTo>
                <a:lnTo>
                  <a:pt x="784733" y="105918"/>
                </a:lnTo>
                <a:lnTo>
                  <a:pt x="783637" y="86536"/>
                </a:lnTo>
                <a:lnTo>
                  <a:pt x="767207" y="37083"/>
                </a:lnTo>
                <a:lnTo>
                  <a:pt x="732524" y="5544"/>
                </a:lnTo>
                <a:lnTo>
                  <a:pt x="717169" y="0"/>
                </a:lnTo>
                <a:close/>
              </a:path>
              <a:path w="784859" h="212089">
                <a:moveTo>
                  <a:pt x="67564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0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867775" y="4427473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0" y="0"/>
                </a:moveTo>
                <a:lnTo>
                  <a:pt x="345313" y="8636"/>
                </a:lnTo>
                <a:lnTo>
                  <a:pt x="357598" y="13946"/>
                </a:lnTo>
                <a:lnTo>
                  <a:pt x="368157" y="21304"/>
                </a:lnTo>
                <a:lnTo>
                  <a:pt x="389548" y="55429"/>
                </a:lnTo>
                <a:lnTo>
                  <a:pt x="396621" y="104775"/>
                </a:lnTo>
                <a:lnTo>
                  <a:pt x="395835" y="123443"/>
                </a:lnTo>
                <a:lnTo>
                  <a:pt x="384048" y="169163"/>
                </a:lnTo>
                <a:lnTo>
                  <a:pt x="357741" y="197864"/>
                </a:lnTo>
                <a:lnTo>
                  <a:pt x="345694" y="203200"/>
                </a:lnTo>
                <a:lnTo>
                  <a:pt x="348360" y="211708"/>
                </a:lnTo>
                <a:lnTo>
                  <a:pt x="388830" y="187706"/>
                </a:lnTo>
                <a:lnTo>
                  <a:pt x="411559" y="143335"/>
                </a:lnTo>
                <a:lnTo>
                  <a:pt x="415925" y="105918"/>
                </a:lnTo>
                <a:lnTo>
                  <a:pt x="414829" y="86536"/>
                </a:lnTo>
                <a:lnTo>
                  <a:pt x="398399" y="37083"/>
                </a:lnTo>
                <a:lnTo>
                  <a:pt x="363716" y="5544"/>
                </a:lnTo>
                <a:lnTo>
                  <a:pt x="348360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0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1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9622155" y="4427473"/>
            <a:ext cx="784860" cy="212090"/>
          </a:xfrm>
          <a:custGeom>
            <a:avLst/>
            <a:gdLst/>
            <a:ahLst/>
            <a:cxnLst/>
            <a:rect l="l" t="t" r="r" b="b"/>
            <a:pathLst>
              <a:path w="784859" h="212089">
                <a:moveTo>
                  <a:pt x="717169" y="0"/>
                </a:moveTo>
                <a:lnTo>
                  <a:pt x="714121" y="8636"/>
                </a:lnTo>
                <a:lnTo>
                  <a:pt x="726406" y="13946"/>
                </a:lnTo>
                <a:lnTo>
                  <a:pt x="736965" y="21304"/>
                </a:lnTo>
                <a:lnTo>
                  <a:pt x="758356" y="55429"/>
                </a:lnTo>
                <a:lnTo>
                  <a:pt x="765428" y="104775"/>
                </a:lnTo>
                <a:lnTo>
                  <a:pt x="764643" y="123443"/>
                </a:lnTo>
                <a:lnTo>
                  <a:pt x="752855" y="169163"/>
                </a:lnTo>
                <a:lnTo>
                  <a:pt x="726549" y="197864"/>
                </a:lnTo>
                <a:lnTo>
                  <a:pt x="714501" y="203200"/>
                </a:lnTo>
                <a:lnTo>
                  <a:pt x="717169" y="211708"/>
                </a:lnTo>
                <a:lnTo>
                  <a:pt x="757638" y="187706"/>
                </a:lnTo>
                <a:lnTo>
                  <a:pt x="780367" y="143335"/>
                </a:lnTo>
                <a:lnTo>
                  <a:pt x="784733" y="105918"/>
                </a:lnTo>
                <a:lnTo>
                  <a:pt x="783637" y="86536"/>
                </a:lnTo>
                <a:lnTo>
                  <a:pt x="767206" y="37083"/>
                </a:lnTo>
                <a:lnTo>
                  <a:pt x="732524" y="5544"/>
                </a:lnTo>
                <a:lnTo>
                  <a:pt x="717169" y="0"/>
                </a:lnTo>
                <a:close/>
              </a:path>
              <a:path w="784859" h="212089">
                <a:moveTo>
                  <a:pt x="67564" y="0"/>
                </a:moveTo>
                <a:lnTo>
                  <a:pt x="27166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0" y="203200"/>
                </a:lnTo>
                <a:lnTo>
                  <a:pt x="58183" y="197864"/>
                </a:lnTo>
                <a:lnTo>
                  <a:pt x="47767" y="19042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9343770" y="4357878"/>
            <a:ext cx="9988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86791" y="4841875"/>
            <a:ext cx="3175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𝑋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94842" y="4995290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76" y="0"/>
                </a:moveTo>
                <a:lnTo>
                  <a:pt x="188366" y="8508"/>
                </a:lnTo>
                <a:lnTo>
                  <a:pt x="200622" y="13892"/>
                </a:lnTo>
                <a:lnTo>
                  <a:pt x="211161" y="21288"/>
                </a:lnTo>
                <a:lnTo>
                  <a:pt x="232563" y="55375"/>
                </a:lnTo>
                <a:lnTo>
                  <a:pt x="239598" y="104774"/>
                </a:lnTo>
                <a:lnTo>
                  <a:pt x="238812" y="123443"/>
                </a:lnTo>
                <a:lnTo>
                  <a:pt x="227037" y="169163"/>
                </a:lnTo>
                <a:lnTo>
                  <a:pt x="200764" y="197738"/>
                </a:lnTo>
                <a:lnTo>
                  <a:pt x="188696" y="203072"/>
                </a:lnTo>
                <a:lnTo>
                  <a:pt x="191376" y="211708"/>
                </a:lnTo>
                <a:lnTo>
                  <a:pt x="231829" y="187705"/>
                </a:lnTo>
                <a:lnTo>
                  <a:pt x="254549" y="143335"/>
                </a:lnTo>
                <a:lnTo>
                  <a:pt x="258902" y="105917"/>
                </a:lnTo>
                <a:lnTo>
                  <a:pt x="257811" y="86483"/>
                </a:lnTo>
                <a:lnTo>
                  <a:pt x="241439" y="37083"/>
                </a:lnTo>
                <a:lnTo>
                  <a:pt x="206728" y="5526"/>
                </a:lnTo>
                <a:lnTo>
                  <a:pt x="191376" y="0"/>
                </a:lnTo>
                <a:close/>
              </a:path>
              <a:path w="259080" h="212089">
                <a:moveTo>
                  <a:pt x="67525" y="0"/>
                </a:moveTo>
                <a:lnTo>
                  <a:pt x="27142" y="24056"/>
                </a:lnTo>
                <a:lnTo>
                  <a:pt x="4364" y="68548"/>
                </a:lnTo>
                <a:lnTo>
                  <a:pt x="0" y="105917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28" y="206184"/>
                </a:lnTo>
                <a:lnTo>
                  <a:pt x="67525" y="211708"/>
                </a:lnTo>
                <a:lnTo>
                  <a:pt x="70205" y="203072"/>
                </a:lnTo>
                <a:lnTo>
                  <a:pt x="58142" y="197738"/>
                </a:lnTo>
                <a:lnTo>
                  <a:pt x="47729" y="190309"/>
                </a:lnTo>
                <a:lnTo>
                  <a:pt x="26370" y="155638"/>
                </a:lnTo>
                <a:lnTo>
                  <a:pt x="19303" y="104774"/>
                </a:lnTo>
                <a:lnTo>
                  <a:pt x="20089" y="86705"/>
                </a:lnTo>
                <a:lnTo>
                  <a:pt x="31864" y="42163"/>
                </a:lnTo>
                <a:lnTo>
                  <a:pt x="58324" y="13892"/>
                </a:lnTo>
                <a:lnTo>
                  <a:pt x="70535" y="8508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421764" y="4995290"/>
            <a:ext cx="276225" cy="212090"/>
          </a:xfrm>
          <a:custGeom>
            <a:avLst/>
            <a:gdLst/>
            <a:ahLst/>
            <a:cxnLst/>
            <a:rect l="l" t="t" r="r" b="b"/>
            <a:pathLst>
              <a:path w="276225" h="212089">
                <a:moveTo>
                  <a:pt x="208153" y="0"/>
                </a:moveTo>
                <a:lnTo>
                  <a:pt x="205104" y="8508"/>
                </a:lnTo>
                <a:lnTo>
                  <a:pt x="217390" y="13892"/>
                </a:lnTo>
                <a:lnTo>
                  <a:pt x="227949" y="21288"/>
                </a:lnTo>
                <a:lnTo>
                  <a:pt x="249340" y="55375"/>
                </a:lnTo>
                <a:lnTo>
                  <a:pt x="256412" y="104774"/>
                </a:lnTo>
                <a:lnTo>
                  <a:pt x="255627" y="123443"/>
                </a:lnTo>
                <a:lnTo>
                  <a:pt x="243840" y="169163"/>
                </a:lnTo>
                <a:lnTo>
                  <a:pt x="217533" y="197738"/>
                </a:lnTo>
                <a:lnTo>
                  <a:pt x="205485" y="203072"/>
                </a:lnTo>
                <a:lnTo>
                  <a:pt x="208153" y="211708"/>
                </a:lnTo>
                <a:lnTo>
                  <a:pt x="248622" y="187705"/>
                </a:lnTo>
                <a:lnTo>
                  <a:pt x="271351" y="143335"/>
                </a:lnTo>
                <a:lnTo>
                  <a:pt x="275716" y="105917"/>
                </a:lnTo>
                <a:lnTo>
                  <a:pt x="274621" y="86483"/>
                </a:lnTo>
                <a:lnTo>
                  <a:pt x="258190" y="37083"/>
                </a:lnTo>
                <a:lnTo>
                  <a:pt x="223508" y="5526"/>
                </a:lnTo>
                <a:lnTo>
                  <a:pt x="208153" y="0"/>
                </a:lnTo>
                <a:close/>
              </a:path>
              <a:path w="276225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8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885823" y="49936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3" name="object 63"/>
          <p:cNvGrpSpPr/>
          <p:nvPr/>
        </p:nvGrpSpPr>
        <p:grpSpPr>
          <a:xfrm>
            <a:off x="2092325" y="4993640"/>
            <a:ext cx="320040" cy="213360"/>
            <a:chOff x="2092325" y="4993640"/>
            <a:chExt cx="320040" cy="213360"/>
          </a:xfrm>
        </p:grpSpPr>
        <p:sp>
          <p:nvSpPr>
            <p:cNvPr id="64" name="object 64"/>
            <p:cNvSpPr/>
            <p:nvPr/>
          </p:nvSpPr>
          <p:spPr>
            <a:xfrm>
              <a:off x="2362073" y="4993640"/>
              <a:ext cx="50165" cy="212090"/>
            </a:xfrm>
            <a:custGeom>
              <a:avLst/>
              <a:gdLst/>
              <a:ahLst/>
              <a:cxnLst/>
              <a:rect l="l" t="t" r="r" b="b"/>
              <a:pathLst>
                <a:path w="50164" h="212089">
                  <a:moveTo>
                    <a:pt x="49784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1242" y="8890"/>
                  </a:lnTo>
                  <a:lnTo>
                    <a:pt x="31242" y="204470"/>
                  </a:lnTo>
                  <a:lnTo>
                    <a:pt x="0" y="204470"/>
                  </a:lnTo>
                  <a:lnTo>
                    <a:pt x="0" y="212090"/>
                  </a:lnTo>
                  <a:lnTo>
                    <a:pt x="49784" y="212090"/>
                  </a:lnTo>
                  <a:lnTo>
                    <a:pt x="49784" y="204470"/>
                  </a:lnTo>
                  <a:lnTo>
                    <a:pt x="49784" y="8890"/>
                  </a:lnTo>
                  <a:lnTo>
                    <a:pt x="497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5" name="object 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92325" y="4995291"/>
              <a:ext cx="245237" cy="211708"/>
            </a:xfrm>
            <a:prstGeom prst="rect">
              <a:avLst/>
            </a:prstGeom>
          </p:spPr>
        </p:pic>
      </p:grpSp>
      <p:sp>
        <p:nvSpPr>
          <p:cNvPr id="66" name="object 66"/>
          <p:cNvSpPr/>
          <p:nvPr/>
        </p:nvSpPr>
        <p:spPr>
          <a:xfrm>
            <a:off x="2860420" y="4995290"/>
            <a:ext cx="289560" cy="212090"/>
          </a:xfrm>
          <a:custGeom>
            <a:avLst/>
            <a:gdLst/>
            <a:ahLst/>
            <a:cxnLst/>
            <a:rect l="l" t="t" r="r" b="b"/>
            <a:pathLst>
              <a:path w="289560" h="212089">
                <a:moveTo>
                  <a:pt x="221869" y="0"/>
                </a:moveTo>
                <a:lnTo>
                  <a:pt x="218821" y="8508"/>
                </a:lnTo>
                <a:lnTo>
                  <a:pt x="231106" y="13892"/>
                </a:lnTo>
                <a:lnTo>
                  <a:pt x="241665" y="21288"/>
                </a:lnTo>
                <a:lnTo>
                  <a:pt x="263056" y="55375"/>
                </a:lnTo>
                <a:lnTo>
                  <a:pt x="270129" y="104774"/>
                </a:lnTo>
                <a:lnTo>
                  <a:pt x="269343" y="123443"/>
                </a:lnTo>
                <a:lnTo>
                  <a:pt x="257556" y="169163"/>
                </a:lnTo>
                <a:lnTo>
                  <a:pt x="231249" y="197738"/>
                </a:lnTo>
                <a:lnTo>
                  <a:pt x="219202" y="203072"/>
                </a:lnTo>
                <a:lnTo>
                  <a:pt x="221869" y="211708"/>
                </a:lnTo>
                <a:lnTo>
                  <a:pt x="262338" y="187705"/>
                </a:lnTo>
                <a:lnTo>
                  <a:pt x="285067" y="143335"/>
                </a:lnTo>
                <a:lnTo>
                  <a:pt x="289433" y="105917"/>
                </a:lnTo>
                <a:lnTo>
                  <a:pt x="288337" y="86483"/>
                </a:lnTo>
                <a:lnTo>
                  <a:pt x="271906" y="37083"/>
                </a:lnTo>
                <a:lnTo>
                  <a:pt x="237224" y="5526"/>
                </a:lnTo>
                <a:lnTo>
                  <a:pt x="221869" y="0"/>
                </a:lnTo>
                <a:close/>
              </a:path>
              <a:path w="289560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1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4"/>
                </a:lnTo>
                <a:lnTo>
                  <a:pt x="20089" y="86705"/>
                </a:lnTo>
                <a:lnTo>
                  <a:pt x="31877" y="42163"/>
                </a:lnTo>
                <a:lnTo>
                  <a:pt x="58398" y="13892"/>
                </a:lnTo>
                <a:lnTo>
                  <a:pt x="70612" y="8508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338195" y="49936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544697" y="4993639"/>
            <a:ext cx="735965" cy="213360"/>
          </a:xfrm>
          <a:custGeom>
            <a:avLst/>
            <a:gdLst/>
            <a:ahLst/>
            <a:cxnLst/>
            <a:rect l="l" t="t" r="r" b="b"/>
            <a:pathLst>
              <a:path w="735964" h="213360">
                <a:moveTo>
                  <a:pt x="70612" y="10160"/>
                </a:moveTo>
                <a:lnTo>
                  <a:pt x="67564" y="1651"/>
                </a:lnTo>
                <a:lnTo>
                  <a:pt x="52197" y="7188"/>
                </a:lnTo>
                <a:lnTo>
                  <a:pt x="38722" y="15201"/>
                </a:lnTo>
                <a:lnTo>
                  <a:pt x="9855" y="53746"/>
                </a:lnTo>
                <a:lnTo>
                  <a:pt x="0" y="107569"/>
                </a:lnTo>
                <a:lnTo>
                  <a:pt x="1092" y="127025"/>
                </a:lnTo>
                <a:lnTo>
                  <a:pt x="17399" y="176403"/>
                </a:lnTo>
                <a:lnTo>
                  <a:pt x="52146" y="207835"/>
                </a:lnTo>
                <a:lnTo>
                  <a:pt x="67564" y="213360"/>
                </a:lnTo>
                <a:lnTo>
                  <a:pt x="70231" y="204724"/>
                </a:lnTo>
                <a:lnTo>
                  <a:pt x="58178" y="199390"/>
                </a:lnTo>
                <a:lnTo>
                  <a:pt x="47764" y="191960"/>
                </a:lnTo>
                <a:lnTo>
                  <a:pt x="26365" y="157289"/>
                </a:lnTo>
                <a:lnTo>
                  <a:pt x="19304" y="106426"/>
                </a:lnTo>
                <a:lnTo>
                  <a:pt x="20078" y="88366"/>
                </a:lnTo>
                <a:lnTo>
                  <a:pt x="31877" y="43815"/>
                </a:lnTo>
                <a:lnTo>
                  <a:pt x="58394" y="15544"/>
                </a:lnTo>
                <a:lnTo>
                  <a:pt x="70612" y="10160"/>
                </a:lnTo>
                <a:close/>
              </a:path>
              <a:path w="735964" h="213360">
                <a:moveTo>
                  <a:pt x="659765" y="107569"/>
                </a:moveTo>
                <a:lnTo>
                  <a:pt x="649897" y="53746"/>
                </a:lnTo>
                <a:lnTo>
                  <a:pt x="621030" y="15201"/>
                </a:lnTo>
                <a:lnTo>
                  <a:pt x="592201" y="1651"/>
                </a:lnTo>
                <a:lnTo>
                  <a:pt x="589153" y="10160"/>
                </a:lnTo>
                <a:lnTo>
                  <a:pt x="601433" y="15544"/>
                </a:lnTo>
                <a:lnTo>
                  <a:pt x="611987" y="22948"/>
                </a:lnTo>
                <a:lnTo>
                  <a:pt x="633387" y="57035"/>
                </a:lnTo>
                <a:lnTo>
                  <a:pt x="640461" y="106426"/>
                </a:lnTo>
                <a:lnTo>
                  <a:pt x="639673" y="125095"/>
                </a:lnTo>
                <a:lnTo>
                  <a:pt x="627888" y="170815"/>
                </a:lnTo>
                <a:lnTo>
                  <a:pt x="601573" y="199390"/>
                </a:lnTo>
                <a:lnTo>
                  <a:pt x="589534" y="204724"/>
                </a:lnTo>
                <a:lnTo>
                  <a:pt x="592201" y="213360"/>
                </a:lnTo>
                <a:lnTo>
                  <a:pt x="632663" y="189357"/>
                </a:lnTo>
                <a:lnTo>
                  <a:pt x="655396" y="144995"/>
                </a:lnTo>
                <a:lnTo>
                  <a:pt x="658660" y="127025"/>
                </a:lnTo>
                <a:lnTo>
                  <a:pt x="659765" y="107569"/>
                </a:lnTo>
                <a:close/>
              </a:path>
              <a:path w="735964" h="213360">
                <a:moveTo>
                  <a:pt x="735584" y="0"/>
                </a:moveTo>
                <a:lnTo>
                  <a:pt x="685800" y="0"/>
                </a:lnTo>
                <a:lnTo>
                  <a:pt x="685800" y="8890"/>
                </a:lnTo>
                <a:lnTo>
                  <a:pt x="717042" y="8890"/>
                </a:lnTo>
                <a:lnTo>
                  <a:pt x="717042" y="204470"/>
                </a:lnTo>
                <a:lnTo>
                  <a:pt x="685800" y="204470"/>
                </a:lnTo>
                <a:lnTo>
                  <a:pt x="685800" y="212090"/>
                </a:lnTo>
                <a:lnTo>
                  <a:pt x="735584" y="212090"/>
                </a:lnTo>
                <a:lnTo>
                  <a:pt x="735584" y="204470"/>
                </a:lnTo>
                <a:lnTo>
                  <a:pt x="735584" y="8890"/>
                </a:lnTo>
                <a:lnTo>
                  <a:pt x="7355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727321" y="4995290"/>
            <a:ext cx="417830" cy="212090"/>
          </a:xfrm>
          <a:custGeom>
            <a:avLst/>
            <a:gdLst/>
            <a:ahLst/>
            <a:cxnLst/>
            <a:rect l="l" t="t" r="r" b="b"/>
            <a:pathLst>
              <a:path w="417829" h="212089">
                <a:moveTo>
                  <a:pt x="349884" y="0"/>
                </a:moveTo>
                <a:lnTo>
                  <a:pt x="346837" y="8508"/>
                </a:lnTo>
                <a:lnTo>
                  <a:pt x="359122" y="13892"/>
                </a:lnTo>
                <a:lnTo>
                  <a:pt x="369681" y="21288"/>
                </a:lnTo>
                <a:lnTo>
                  <a:pt x="391072" y="55375"/>
                </a:lnTo>
                <a:lnTo>
                  <a:pt x="398144" y="104774"/>
                </a:lnTo>
                <a:lnTo>
                  <a:pt x="397359" y="123443"/>
                </a:lnTo>
                <a:lnTo>
                  <a:pt x="385571" y="169163"/>
                </a:lnTo>
                <a:lnTo>
                  <a:pt x="359265" y="197738"/>
                </a:lnTo>
                <a:lnTo>
                  <a:pt x="347217" y="203072"/>
                </a:lnTo>
                <a:lnTo>
                  <a:pt x="349884" y="211708"/>
                </a:lnTo>
                <a:lnTo>
                  <a:pt x="390354" y="187705"/>
                </a:lnTo>
                <a:lnTo>
                  <a:pt x="413083" y="143335"/>
                </a:lnTo>
                <a:lnTo>
                  <a:pt x="417449" y="105917"/>
                </a:lnTo>
                <a:lnTo>
                  <a:pt x="416353" y="86483"/>
                </a:lnTo>
                <a:lnTo>
                  <a:pt x="399923" y="37083"/>
                </a:lnTo>
                <a:lnTo>
                  <a:pt x="365240" y="5526"/>
                </a:lnTo>
                <a:lnTo>
                  <a:pt x="349884" y="0"/>
                </a:lnTo>
                <a:close/>
              </a:path>
              <a:path w="417829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0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333111" y="49936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539613" y="4993639"/>
            <a:ext cx="862330" cy="213360"/>
          </a:xfrm>
          <a:custGeom>
            <a:avLst/>
            <a:gdLst/>
            <a:ahLst/>
            <a:cxnLst/>
            <a:rect l="l" t="t" r="r" b="b"/>
            <a:pathLst>
              <a:path w="862329" h="213360">
                <a:moveTo>
                  <a:pt x="70612" y="10160"/>
                </a:moveTo>
                <a:lnTo>
                  <a:pt x="67564" y="1651"/>
                </a:lnTo>
                <a:lnTo>
                  <a:pt x="52197" y="7188"/>
                </a:lnTo>
                <a:lnTo>
                  <a:pt x="38735" y="15201"/>
                </a:lnTo>
                <a:lnTo>
                  <a:pt x="9855" y="53746"/>
                </a:lnTo>
                <a:lnTo>
                  <a:pt x="0" y="107569"/>
                </a:lnTo>
                <a:lnTo>
                  <a:pt x="1092" y="127025"/>
                </a:lnTo>
                <a:lnTo>
                  <a:pt x="17399" y="176403"/>
                </a:lnTo>
                <a:lnTo>
                  <a:pt x="52146" y="207835"/>
                </a:lnTo>
                <a:lnTo>
                  <a:pt x="67564" y="213360"/>
                </a:lnTo>
                <a:lnTo>
                  <a:pt x="70231" y="204724"/>
                </a:lnTo>
                <a:lnTo>
                  <a:pt x="58178" y="199390"/>
                </a:lnTo>
                <a:lnTo>
                  <a:pt x="47764" y="191960"/>
                </a:lnTo>
                <a:lnTo>
                  <a:pt x="26365" y="157289"/>
                </a:lnTo>
                <a:lnTo>
                  <a:pt x="19304" y="106426"/>
                </a:lnTo>
                <a:lnTo>
                  <a:pt x="20078" y="88366"/>
                </a:lnTo>
                <a:lnTo>
                  <a:pt x="31877" y="43815"/>
                </a:lnTo>
                <a:lnTo>
                  <a:pt x="58394" y="15544"/>
                </a:lnTo>
                <a:lnTo>
                  <a:pt x="70612" y="10160"/>
                </a:lnTo>
                <a:close/>
              </a:path>
              <a:path w="862329" h="213360">
                <a:moveTo>
                  <a:pt x="784733" y="107569"/>
                </a:moveTo>
                <a:lnTo>
                  <a:pt x="774865" y="53746"/>
                </a:lnTo>
                <a:lnTo>
                  <a:pt x="745998" y="15201"/>
                </a:lnTo>
                <a:lnTo>
                  <a:pt x="717169" y="1651"/>
                </a:lnTo>
                <a:lnTo>
                  <a:pt x="714121" y="10160"/>
                </a:lnTo>
                <a:lnTo>
                  <a:pt x="726401" y="15544"/>
                </a:lnTo>
                <a:lnTo>
                  <a:pt x="736955" y="22948"/>
                </a:lnTo>
                <a:lnTo>
                  <a:pt x="758355" y="57035"/>
                </a:lnTo>
                <a:lnTo>
                  <a:pt x="765429" y="106426"/>
                </a:lnTo>
                <a:lnTo>
                  <a:pt x="764641" y="125095"/>
                </a:lnTo>
                <a:lnTo>
                  <a:pt x="752856" y="170815"/>
                </a:lnTo>
                <a:lnTo>
                  <a:pt x="726541" y="199390"/>
                </a:lnTo>
                <a:lnTo>
                  <a:pt x="714502" y="204724"/>
                </a:lnTo>
                <a:lnTo>
                  <a:pt x="717169" y="213360"/>
                </a:lnTo>
                <a:lnTo>
                  <a:pt x="757631" y="189357"/>
                </a:lnTo>
                <a:lnTo>
                  <a:pt x="780364" y="144995"/>
                </a:lnTo>
                <a:lnTo>
                  <a:pt x="783628" y="127025"/>
                </a:lnTo>
                <a:lnTo>
                  <a:pt x="784733" y="107569"/>
                </a:lnTo>
                <a:close/>
              </a:path>
              <a:path w="862329" h="213360">
                <a:moveTo>
                  <a:pt x="862076" y="0"/>
                </a:moveTo>
                <a:lnTo>
                  <a:pt x="812292" y="0"/>
                </a:lnTo>
                <a:lnTo>
                  <a:pt x="812292" y="8890"/>
                </a:lnTo>
                <a:lnTo>
                  <a:pt x="843534" y="8890"/>
                </a:lnTo>
                <a:lnTo>
                  <a:pt x="843534" y="204470"/>
                </a:lnTo>
                <a:lnTo>
                  <a:pt x="812292" y="204470"/>
                </a:lnTo>
                <a:lnTo>
                  <a:pt x="812292" y="212090"/>
                </a:lnTo>
                <a:lnTo>
                  <a:pt x="862076" y="212090"/>
                </a:lnTo>
                <a:lnTo>
                  <a:pt x="862076" y="204470"/>
                </a:lnTo>
                <a:lnTo>
                  <a:pt x="862076" y="8890"/>
                </a:lnTo>
                <a:lnTo>
                  <a:pt x="8620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304405" y="4995290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313" y="8508"/>
                </a:lnTo>
                <a:lnTo>
                  <a:pt x="357598" y="13892"/>
                </a:lnTo>
                <a:lnTo>
                  <a:pt x="368157" y="21288"/>
                </a:lnTo>
                <a:lnTo>
                  <a:pt x="389548" y="55375"/>
                </a:lnTo>
                <a:lnTo>
                  <a:pt x="396621" y="104774"/>
                </a:lnTo>
                <a:lnTo>
                  <a:pt x="395835" y="123443"/>
                </a:lnTo>
                <a:lnTo>
                  <a:pt x="384048" y="169163"/>
                </a:lnTo>
                <a:lnTo>
                  <a:pt x="357741" y="197738"/>
                </a:lnTo>
                <a:lnTo>
                  <a:pt x="345694" y="203072"/>
                </a:lnTo>
                <a:lnTo>
                  <a:pt x="348361" y="211708"/>
                </a:lnTo>
                <a:lnTo>
                  <a:pt x="388830" y="187705"/>
                </a:lnTo>
                <a:lnTo>
                  <a:pt x="411559" y="143335"/>
                </a:lnTo>
                <a:lnTo>
                  <a:pt x="415925" y="105917"/>
                </a:lnTo>
                <a:lnTo>
                  <a:pt x="414829" y="86483"/>
                </a:lnTo>
                <a:lnTo>
                  <a:pt x="398399" y="37083"/>
                </a:lnTo>
                <a:lnTo>
                  <a:pt x="363716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0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05"/>
                </a:lnTo>
                <a:lnTo>
                  <a:pt x="31876" y="42163"/>
                </a:lnTo>
                <a:lnTo>
                  <a:pt x="58398" y="13892"/>
                </a:lnTo>
                <a:lnTo>
                  <a:pt x="70612" y="8508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908671" y="49936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8113649" y="4993639"/>
            <a:ext cx="861060" cy="213360"/>
          </a:xfrm>
          <a:custGeom>
            <a:avLst/>
            <a:gdLst/>
            <a:ahLst/>
            <a:cxnLst/>
            <a:rect l="l" t="t" r="r" b="b"/>
            <a:pathLst>
              <a:path w="861059" h="213360">
                <a:moveTo>
                  <a:pt x="70612" y="10160"/>
                </a:moveTo>
                <a:lnTo>
                  <a:pt x="67564" y="1651"/>
                </a:lnTo>
                <a:lnTo>
                  <a:pt x="52197" y="7188"/>
                </a:lnTo>
                <a:lnTo>
                  <a:pt x="38735" y="15201"/>
                </a:lnTo>
                <a:lnTo>
                  <a:pt x="9855" y="53746"/>
                </a:lnTo>
                <a:lnTo>
                  <a:pt x="0" y="107569"/>
                </a:lnTo>
                <a:lnTo>
                  <a:pt x="1092" y="127025"/>
                </a:lnTo>
                <a:lnTo>
                  <a:pt x="17399" y="176403"/>
                </a:lnTo>
                <a:lnTo>
                  <a:pt x="52146" y="207835"/>
                </a:lnTo>
                <a:lnTo>
                  <a:pt x="67564" y="213360"/>
                </a:lnTo>
                <a:lnTo>
                  <a:pt x="70231" y="204724"/>
                </a:lnTo>
                <a:lnTo>
                  <a:pt x="58178" y="199390"/>
                </a:lnTo>
                <a:lnTo>
                  <a:pt x="47764" y="191960"/>
                </a:lnTo>
                <a:lnTo>
                  <a:pt x="26365" y="157289"/>
                </a:lnTo>
                <a:lnTo>
                  <a:pt x="19304" y="106426"/>
                </a:lnTo>
                <a:lnTo>
                  <a:pt x="20078" y="88366"/>
                </a:lnTo>
                <a:lnTo>
                  <a:pt x="31877" y="43815"/>
                </a:lnTo>
                <a:lnTo>
                  <a:pt x="58394" y="15544"/>
                </a:lnTo>
                <a:lnTo>
                  <a:pt x="70612" y="10160"/>
                </a:lnTo>
                <a:close/>
              </a:path>
              <a:path w="861059" h="213360">
                <a:moveTo>
                  <a:pt x="786257" y="107569"/>
                </a:moveTo>
                <a:lnTo>
                  <a:pt x="776389" y="53746"/>
                </a:lnTo>
                <a:lnTo>
                  <a:pt x="747522" y="15201"/>
                </a:lnTo>
                <a:lnTo>
                  <a:pt x="718693" y="1651"/>
                </a:lnTo>
                <a:lnTo>
                  <a:pt x="715645" y="10160"/>
                </a:lnTo>
                <a:lnTo>
                  <a:pt x="727925" y="15544"/>
                </a:lnTo>
                <a:lnTo>
                  <a:pt x="738479" y="22948"/>
                </a:lnTo>
                <a:lnTo>
                  <a:pt x="759879" y="57035"/>
                </a:lnTo>
                <a:lnTo>
                  <a:pt x="766953" y="106426"/>
                </a:lnTo>
                <a:lnTo>
                  <a:pt x="766165" y="125095"/>
                </a:lnTo>
                <a:lnTo>
                  <a:pt x="754380" y="170815"/>
                </a:lnTo>
                <a:lnTo>
                  <a:pt x="728065" y="199390"/>
                </a:lnTo>
                <a:lnTo>
                  <a:pt x="716026" y="204724"/>
                </a:lnTo>
                <a:lnTo>
                  <a:pt x="718693" y="213360"/>
                </a:lnTo>
                <a:lnTo>
                  <a:pt x="759155" y="189357"/>
                </a:lnTo>
                <a:lnTo>
                  <a:pt x="781888" y="144995"/>
                </a:lnTo>
                <a:lnTo>
                  <a:pt x="785152" y="127025"/>
                </a:lnTo>
                <a:lnTo>
                  <a:pt x="786257" y="107569"/>
                </a:lnTo>
                <a:close/>
              </a:path>
              <a:path w="861059" h="213360">
                <a:moveTo>
                  <a:pt x="860552" y="0"/>
                </a:moveTo>
                <a:lnTo>
                  <a:pt x="810768" y="0"/>
                </a:lnTo>
                <a:lnTo>
                  <a:pt x="810768" y="8890"/>
                </a:lnTo>
                <a:lnTo>
                  <a:pt x="842010" y="8890"/>
                </a:lnTo>
                <a:lnTo>
                  <a:pt x="842010" y="204470"/>
                </a:lnTo>
                <a:lnTo>
                  <a:pt x="810768" y="204470"/>
                </a:lnTo>
                <a:lnTo>
                  <a:pt x="810768" y="212090"/>
                </a:lnTo>
                <a:lnTo>
                  <a:pt x="860552" y="212090"/>
                </a:lnTo>
                <a:lnTo>
                  <a:pt x="860552" y="204470"/>
                </a:lnTo>
                <a:lnTo>
                  <a:pt x="860552" y="8890"/>
                </a:lnTo>
                <a:lnTo>
                  <a:pt x="8605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 txBox="1"/>
          <p:nvPr/>
        </p:nvSpPr>
        <p:spPr>
          <a:xfrm>
            <a:off x="670966" y="3881373"/>
            <a:ext cx="8637270" cy="13442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44145">
              <a:lnSpc>
                <a:spcPct val="100000"/>
              </a:lnSpc>
              <a:spcBef>
                <a:spcPts val="100"/>
              </a:spcBef>
              <a:tabLst>
                <a:tab pos="398780" algn="l"/>
                <a:tab pos="1271905" algn="l"/>
                <a:tab pos="2396490" algn="l"/>
                <a:tab pos="3131820" algn="l"/>
                <a:tab pos="4130040" algn="l"/>
                <a:tab pos="4989830" algn="l"/>
                <a:tab pos="6115685" algn="l"/>
                <a:tab pos="7430134" algn="l"/>
              </a:tabLst>
            </a:pPr>
            <a:r>
              <a:rPr dirty="0" sz="1800">
                <a:latin typeface="Cambria Math"/>
                <a:cs typeface="Cambria Math"/>
              </a:rPr>
              <a:t>𝑡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0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0𝑇	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4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0𝑇	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2𝑇	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2𝑇	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⋯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·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1590"/>
              </a:spcBef>
              <a:tabLst>
                <a:tab pos="318770" algn="l"/>
                <a:tab pos="1431290" algn="l"/>
                <a:tab pos="2526030" algn="l"/>
                <a:tab pos="3652520" algn="l"/>
                <a:tab pos="4385310" algn="l"/>
                <a:tab pos="5383530" algn="l"/>
                <a:tab pos="6244590" algn="l"/>
                <a:tab pos="7369809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90">
                <a:latin typeface="Cambria Math"/>
                <a:cs typeface="Cambria Math"/>
              </a:rPr>
              <a:t> </a:t>
            </a:r>
            <a:r>
              <a:rPr dirty="0" sz="1800" spc="110">
                <a:latin typeface="Cambria Math"/>
                <a:cs typeface="Cambria Math"/>
              </a:rPr>
              <a:t>𝑥</a:t>
            </a:r>
            <a:r>
              <a:rPr dirty="0" baseline="27777" sz="1950" spc="7">
                <a:latin typeface="Cambria Math"/>
                <a:cs typeface="Cambria Math"/>
              </a:rPr>
              <a:t>∗</a:t>
            </a:r>
            <a:r>
              <a:rPr dirty="0" baseline="27777" sz="1950">
                <a:latin typeface="Cambria Math"/>
                <a:cs typeface="Cambria Math"/>
              </a:rPr>
              <a:t>  </a:t>
            </a:r>
            <a:r>
              <a:rPr dirty="0" baseline="27777" sz="1950" spc="-6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 </a:t>
            </a:r>
            <a:r>
              <a:rPr dirty="0" sz="1800" spc="-5">
                <a:latin typeface="Cambria Math"/>
                <a:cs typeface="Cambria Math"/>
              </a:rPr>
              <a:t>0</a:t>
            </a:r>
            <a:r>
              <a:rPr dirty="0" sz="1800">
                <a:latin typeface="Cambria Math"/>
                <a:cs typeface="Cambria Math"/>
              </a:rPr>
              <a:t>𝑇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0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 𝑇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𝑇	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⋯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950">
              <a:latin typeface="Cambria Math"/>
              <a:cs typeface="Cambria Math"/>
            </a:endParaRPr>
          </a:p>
          <a:p>
            <a:pPr marL="97790">
              <a:lnSpc>
                <a:spcPct val="100000"/>
              </a:lnSpc>
              <a:tabLst>
                <a:tab pos="366395" algn="l"/>
                <a:tab pos="1817370" algn="l"/>
                <a:tab pos="3684270" algn="l"/>
                <a:tab pos="5806440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0 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 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𝑇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𝑇	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⋯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 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  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182493" y="553465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069" y="0"/>
                </a:moveTo>
                <a:lnTo>
                  <a:pt x="0" y="0"/>
                </a:lnTo>
                <a:lnTo>
                  <a:pt x="0" y="7620"/>
                </a:lnTo>
                <a:lnTo>
                  <a:pt x="0" y="180340"/>
                </a:lnTo>
                <a:lnTo>
                  <a:pt x="0" y="187960"/>
                </a:lnTo>
                <a:lnTo>
                  <a:pt x="44069" y="187960"/>
                </a:lnTo>
                <a:lnTo>
                  <a:pt x="44069" y="180340"/>
                </a:lnTo>
                <a:lnTo>
                  <a:pt x="16383" y="180340"/>
                </a:lnTo>
                <a:lnTo>
                  <a:pt x="16383" y="7620"/>
                </a:lnTo>
                <a:lnTo>
                  <a:pt x="44069" y="7620"/>
                </a:lnTo>
                <a:lnTo>
                  <a:pt x="440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7" name="object 77"/>
          <p:cNvGrpSpPr/>
          <p:nvPr/>
        </p:nvGrpSpPr>
        <p:grpSpPr>
          <a:xfrm>
            <a:off x="3366642" y="5534659"/>
            <a:ext cx="285115" cy="189230"/>
            <a:chOff x="3366642" y="5534659"/>
            <a:chExt cx="285115" cy="189230"/>
          </a:xfrm>
        </p:grpSpPr>
        <p:sp>
          <p:nvSpPr>
            <p:cNvPr id="78" name="object 78"/>
            <p:cNvSpPr/>
            <p:nvPr/>
          </p:nvSpPr>
          <p:spPr>
            <a:xfrm>
              <a:off x="3607689" y="5534659"/>
              <a:ext cx="44450" cy="187960"/>
            </a:xfrm>
            <a:custGeom>
              <a:avLst/>
              <a:gdLst/>
              <a:ahLst/>
              <a:cxnLst/>
              <a:rect l="l" t="t" r="r" b="b"/>
              <a:pathLst>
                <a:path w="44450" h="187960">
                  <a:moveTo>
                    <a:pt x="4406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0340"/>
                  </a:lnTo>
                  <a:lnTo>
                    <a:pt x="0" y="180340"/>
                  </a:lnTo>
                  <a:lnTo>
                    <a:pt x="0" y="187960"/>
                  </a:lnTo>
                  <a:lnTo>
                    <a:pt x="44069" y="187960"/>
                  </a:lnTo>
                  <a:lnTo>
                    <a:pt x="44069" y="180340"/>
                  </a:lnTo>
                  <a:lnTo>
                    <a:pt x="44069" y="7620"/>
                  </a:lnTo>
                  <a:lnTo>
                    <a:pt x="440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9" name="object 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66642" y="5535929"/>
              <a:ext cx="217678" cy="187769"/>
            </a:xfrm>
            <a:prstGeom prst="rect">
              <a:avLst/>
            </a:prstGeom>
          </p:spPr>
        </p:pic>
      </p:grpSp>
      <p:sp>
        <p:nvSpPr>
          <p:cNvPr id="80" name="object 80"/>
          <p:cNvSpPr/>
          <p:nvPr/>
        </p:nvSpPr>
        <p:spPr>
          <a:xfrm>
            <a:off x="3185541" y="592962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069" y="0"/>
                </a:moveTo>
                <a:lnTo>
                  <a:pt x="0" y="0"/>
                </a:lnTo>
                <a:lnTo>
                  <a:pt x="0" y="7620"/>
                </a:lnTo>
                <a:lnTo>
                  <a:pt x="0" y="180340"/>
                </a:lnTo>
                <a:lnTo>
                  <a:pt x="0" y="187960"/>
                </a:lnTo>
                <a:lnTo>
                  <a:pt x="44069" y="187960"/>
                </a:lnTo>
                <a:lnTo>
                  <a:pt x="44069" y="180340"/>
                </a:lnTo>
                <a:lnTo>
                  <a:pt x="16383" y="180340"/>
                </a:lnTo>
                <a:lnTo>
                  <a:pt x="16383" y="7620"/>
                </a:lnTo>
                <a:lnTo>
                  <a:pt x="44069" y="7620"/>
                </a:lnTo>
                <a:lnTo>
                  <a:pt x="440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369691" y="5929629"/>
            <a:ext cx="626745" cy="189230"/>
          </a:xfrm>
          <a:custGeom>
            <a:avLst/>
            <a:gdLst/>
            <a:ahLst/>
            <a:cxnLst/>
            <a:rect l="l" t="t" r="r" b="b"/>
            <a:pathLst>
              <a:path w="626745" h="189229">
                <a:moveTo>
                  <a:pt x="62611" y="9105"/>
                </a:moveTo>
                <a:lnTo>
                  <a:pt x="59944" y="1485"/>
                </a:lnTo>
                <a:lnTo>
                  <a:pt x="46316" y="6400"/>
                </a:lnTo>
                <a:lnTo>
                  <a:pt x="34378" y="13525"/>
                </a:lnTo>
                <a:lnTo>
                  <a:pt x="8724" y="47688"/>
                </a:lnTo>
                <a:lnTo>
                  <a:pt x="0" y="95402"/>
                </a:lnTo>
                <a:lnTo>
                  <a:pt x="965" y="112661"/>
                </a:lnTo>
                <a:lnTo>
                  <a:pt x="15494" y="156425"/>
                </a:lnTo>
                <a:lnTo>
                  <a:pt x="46291" y="184327"/>
                </a:lnTo>
                <a:lnTo>
                  <a:pt x="59944" y="189230"/>
                </a:lnTo>
                <a:lnTo>
                  <a:pt x="62230" y="181610"/>
                </a:lnTo>
                <a:lnTo>
                  <a:pt x="51536" y="176872"/>
                </a:lnTo>
                <a:lnTo>
                  <a:pt x="42316" y="170281"/>
                </a:lnTo>
                <a:lnTo>
                  <a:pt x="19913" y="126022"/>
                </a:lnTo>
                <a:lnTo>
                  <a:pt x="17145" y="94411"/>
                </a:lnTo>
                <a:lnTo>
                  <a:pt x="17830" y="78397"/>
                </a:lnTo>
                <a:lnTo>
                  <a:pt x="28321" y="38849"/>
                </a:lnTo>
                <a:lnTo>
                  <a:pt x="51752" y="13830"/>
                </a:lnTo>
                <a:lnTo>
                  <a:pt x="62611" y="9105"/>
                </a:lnTo>
                <a:close/>
              </a:path>
              <a:path w="626745" h="189229">
                <a:moveTo>
                  <a:pt x="559054" y="95402"/>
                </a:moveTo>
                <a:lnTo>
                  <a:pt x="550367" y="47688"/>
                </a:lnTo>
                <a:lnTo>
                  <a:pt x="524725" y="13525"/>
                </a:lnTo>
                <a:lnTo>
                  <a:pt x="499237" y="1485"/>
                </a:lnTo>
                <a:lnTo>
                  <a:pt x="496570" y="9105"/>
                </a:lnTo>
                <a:lnTo>
                  <a:pt x="507415" y="13830"/>
                </a:lnTo>
                <a:lnTo>
                  <a:pt x="516763" y="20358"/>
                </a:lnTo>
                <a:lnTo>
                  <a:pt x="539140" y="63804"/>
                </a:lnTo>
                <a:lnTo>
                  <a:pt x="541909" y="94411"/>
                </a:lnTo>
                <a:lnTo>
                  <a:pt x="541210" y="110985"/>
                </a:lnTo>
                <a:lnTo>
                  <a:pt x="530860" y="151523"/>
                </a:lnTo>
                <a:lnTo>
                  <a:pt x="496824" y="181610"/>
                </a:lnTo>
                <a:lnTo>
                  <a:pt x="499237" y="189230"/>
                </a:lnTo>
                <a:lnTo>
                  <a:pt x="535114" y="167932"/>
                </a:lnTo>
                <a:lnTo>
                  <a:pt x="555218" y="128574"/>
                </a:lnTo>
                <a:lnTo>
                  <a:pt x="558088" y="112661"/>
                </a:lnTo>
                <a:lnTo>
                  <a:pt x="559054" y="95402"/>
                </a:lnTo>
                <a:close/>
              </a:path>
              <a:path w="626745" h="189229">
                <a:moveTo>
                  <a:pt x="626491" y="0"/>
                </a:moveTo>
                <a:lnTo>
                  <a:pt x="582422" y="0"/>
                </a:lnTo>
                <a:lnTo>
                  <a:pt x="582422" y="7620"/>
                </a:lnTo>
                <a:lnTo>
                  <a:pt x="610108" y="7620"/>
                </a:lnTo>
                <a:lnTo>
                  <a:pt x="610108" y="180340"/>
                </a:lnTo>
                <a:lnTo>
                  <a:pt x="582422" y="180340"/>
                </a:lnTo>
                <a:lnTo>
                  <a:pt x="582422" y="187960"/>
                </a:lnTo>
                <a:lnTo>
                  <a:pt x="626491" y="187960"/>
                </a:lnTo>
                <a:lnTo>
                  <a:pt x="626491" y="180340"/>
                </a:lnTo>
                <a:lnTo>
                  <a:pt x="626491" y="7620"/>
                </a:lnTo>
                <a:lnTo>
                  <a:pt x="626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3020948" y="5472176"/>
            <a:ext cx="1045210" cy="664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710565" algn="l"/>
              </a:tabLst>
            </a:pPr>
            <a:r>
              <a:rPr dirty="0" sz="1600" spc="-5">
                <a:latin typeface="Cambria Math"/>
                <a:cs typeface="Cambria Math"/>
              </a:rPr>
              <a:t>ℒ</a:t>
            </a:r>
            <a:r>
              <a:rPr dirty="0" sz="1600" spc="26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𝛿</a:t>
            </a:r>
            <a:r>
              <a:rPr dirty="0" sz="1600" spc="3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	=</a:t>
            </a:r>
            <a:r>
              <a:rPr dirty="0" sz="1600" spc="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  <a:p>
            <a:pPr marL="15240">
              <a:lnSpc>
                <a:spcPct val="100000"/>
              </a:lnSpc>
              <a:spcBef>
                <a:spcPts val="1195"/>
              </a:spcBef>
            </a:pPr>
            <a:r>
              <a:rPr dirty="0" sz="1600" spc="-5">
                <a:latin typeface="Cambria Math"/>
                <a:cs typeface="Cambria Math"/>
              </a:rPr>
              <a:t>ℒ</a:t>
            </a:r>
            <a:r>
              <a:rPr dirty="0" sz="1600" spc="2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𝑓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𝑡</a:t>
            </a:r>
            <a:r>
              <a:rPr dirty="0" sz="1600" spc="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−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𝜏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036821" y="5793130"/>
            <a:ext cx="65278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-7">
                <a:latin typeface="Cambria Math"/>
                <a:cs typeface="Cambria Math"/>
              </a:rPr>
              <a:t>=</a:t>
            </a:r>
            <a:r>
              <a:rPr dirty="0" baseline="-20833" sz="2400" spc="67">
                <a:latin typeface="Cambria Math"/>
                <a:cs typeface="Cambria Math"/>
              </a:rPr>
              <a:t> </a:t>
            </a:r>
            <a:r>
              <a:rPr dirty="0" baseline="-20833" sz="2400" spc="60">
                <a:latin typeface="Cambria Math"/>
                <a:cs typeface="Cambria Math"/>
              </a:rPr>
              <a:t>𝑒</a:t>
            </a:r>
            <a:r>
              <a:rPr dirty="0" sz="1150" spc="40">
                <a:latin typeface="Cambria Math"/>
                <a:cs typeface="Cambria Math"/>
              </a:rPr>
              <a:t>−𝜏𝑠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816852" y="5420867"/>
            <a:ext cx="2585085" cy="756285"/>
          </a:xfrm>
          <a:custGeom>
            <a:avLst/>
            <a:gdLst/>
            <a:ahLst/>
            <a:cxnLst/>
            <a:rect l="l" t="t" r="r" b="b"/>
            <a:pathLst>
              <a:path w="2585084" h="756285">
                <a:moveTo>
                  <a:pt x="0" y="755903"/>
                </a:moveTo>
                <a:lnTo>
                  <a:pt x="2584704" y="755903"/>
                </a:lnTo>
                <a:lnTo>
                  <a:pt x="2584704" y="0"/>
                </a:lnTo>
                <a:lnTo>
                  <a:pt x="0" y="0"/>
                </a:lnTo>
                <a:lnTo>
                  <a:pt x="0" y="755903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6830821" y="5552643"/>
            <a:ext cx="3048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𝑋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125335" y="5705754"/>
            <a:ext cx="1505585" cy="212090"/>
          </a:xfrm>
          <a:custGeom>
            <a:avLst/>
            <a:gdLst/>
            <a:ahLst/>
            <a:cxnLst/>
            <a:rect l="l" t="t" r="r" b="b"/>
            <a:pathLst>
              <a:path w="1505584" h="212089">
                <a:moveTo>
                  <a:pt x="70485" y="8585"/>
                </a:moveTo>
                <a:lnTo>
                  <a:pt x="67564" y="0"/>
                </a:lnTo>
                <a:lnTo>
                  <a:pt x="52146" y="5549"/>
                </a:lnTo>
                <a:lnTo>
                  <a:pt x="38671" y="13576"/>
                </a:lnTo>
                <a:lnTo>
                  <a:pt x="9804" y="52108"/>
                </a:lnTo>
                <a:lnTo>
                  <a:pt x="0" y="105918"/>
                </a:lnTo>
                <a:lnTo>
                  <a:pt x="1092" y="125374"/>
                </a:lnTo>
                <a:lnTo>
                  <a:pt x="17399" y="174739"/>
                </a:lnTo>
                <a:lnTo>
                  <a:pt x="52133" y="206209"/>
                </a:lnTo>
                <a:lnTo>
                  <a:pt x="67564" y="211734"/>
                </a:lnTo>
                <a:lnTo>
                  <a:pt x="70231" y="203149"/>
                </a:lnTo>
                <a:lnTo>
                  <a:pt x="58127" y="197802"/>
                </a:lnTo>
                <a:lnTo>
                  <a:pt x="47713" y="190373"/>
                </a:lnTo>
                <a:lnTo>
                  <a:pt x="26365" y="155689"/>
                </a:lnTo>
                <a:lnTo>
                  <a:pt x="19304" y="104800"/>
                </a:lnTo>
                <a:lnTo>
                  <a:pt x="20078" y="86741"/>
                </a:lnTo>
                <a:lnTo>
                  <a:pt x="31877" y="42125"/>
                </a:lnTo>
                <a:lnTo>
                  <a:pt x="58280" y="13906"/>
                </a:lnTo>
                <a:lnTo>
                  <a:pt x="70485" y="8585"/>
                </a:lnTo>
                <a:close/>
              </a:path>
              <a:path w="1505584" h="212089">
                <a:moveTo>
                  <a:pt x="258953" y="105918"/>
                </a:moveTo>
                <a:lnTo>
                  <a:pt x="249085" y="52108"/>
                </a:lnTo>
                <a:lnTo>
                  <a:pt x="220167" y="13576"/>
                </a:lnTo>
                <a:lnTo>
                  <a:pt x="191389" y="0"/>
                </a:lnTo>
                <a:lnTo>
                  <a:pt x="188341" y="8585"/>
                </a:lnTo>
                <a:lnTo>
                  <a:pt x="200596" y="13906"/>
                </a:lnTo>
                <a:lnTo>
                  <a:pt x="211137" y="21272"/>
                </a:lnTo>
                <a:lnTo>
                  <a:pt x="232549" y="55410"/>
                </a:lnTo>
                <a:lnTo>
                  <a:pt x="239522" y="104800"/>
                </a:lnTo>
                <a:lnTo>
                  <a:pt x="238734" y="123482"/>
                </a:lnTo>
                <a:lnTo>
                  <a:pt x="227076" y="169214"/>
                </a:lnTo>
                <a:lnTo>
                  <a:pt x="200761" y="197802"/>
                </a:lnTo>
                <a:lnTo>
                  <a:pt x="188722" y="203149"/>
                </a:lnTo>
                <a:lnTo>
                  <a:pt x="191389" y="211734"/>
                </a:lnTo>
                <a:lnTo>
                  <a:pt x="231775" y="187706"/>
                </a:lnTo>
                <a:lnTo>
                  <a:pt x="254571" y="143332"/>
                </a:lnTo>
                <a:lnTo>
                  <a:pt x="257848" y="125374"/>
                </a:lnTo>
                <a:lnTo>
                  <a:pt x="258953" y="105918"/>
                </a:lnTo>
                <a:close/>
              </a:path>
              <a:path w="1505584" h="212089">
                <a:moveTo>
                  <a:pt x="1160145" y="8585"/>
                </a:moveTo>
                <a:lnTo>
                  <a:pt x="1157224" y="0"/>
                </a:lnTo>
                <a:lnTo>
                  <a:pt x="1141806" y="5549"/>
                </a:lnTo>
                <a:lnTo>
                  <a:pt x="1128331" y="13576"/>
                </a:lnTo>
                <a:lnTo>
                  <a:pt x="1099464" y="52108"/>
                </a:lnTo>
                <a:lnTo>
                  <a:pt x="1089660" y="105918"/>
                </a:lnTo>
                <a:lnTo>
                  <a:pt x="1090752" y="125374"/>
                </a:lnTo>
                <a:lnTo>
                  <a:pt x="1107059" y="174739"/>
                </a:lnTo>
                <a:lnTo>
                  <a:pt x="1141793" y="206209"/>
                </a:lnTo>
                <a:lnTo>
                  <a:pt x="1157224" y="211734"/>
                </a:lnTo>
                <a:lnTo>
                  <a:pt x="1159891" y="203149"/>
                </a:lnTo>
                <a:lnTo>
                  <a:pt x="1147787" y="197802"/>
                </a:lnTo>
                <a:lnTo>
                  <a:pt x="1137373" y="190373"/>
                </a:lnTo>
                <a:lnTo>
                  <a:pt x="1116025" y="155689"/>
                </a:lnTo>
                <a:lnTo>
                  <a:pt x="1108964" y="104800"/>
                </a:lnTo>
                <a:lnTo>
                  <a:pt x="1109738" y="86741"/>
                </a:lnTo>
                <a:lnTo>
                  <a:pt x="1121537" y="42125"/>
                </a:lnTo>
                <a:lnTo>
                  <a:pt x="1147940" y="13906"/>
                </a:lnTo>
                <a:lnTo>
                  <a:pt x="1160145" y="8585"/>
                </a:lnTo>
                <a:close/>
              </a:path>
              <a:path w="1505584" h="212089">
                <a:moveTo>
                  <a:pt x="1505458" y="105918"/>
                </a:moveTo>
                <a:lnTo>
                  <a:pt x="1495704" y="52108"/>
                </a:lnTo>
                <a:lnTo>
                  <a:pt x="1466799" y="13576"/>
                </a:lnTo>
                <a:lnTo>
                  <a:pt x="1438021" y="0"/>
                </a:lnTo>
                <a:lnTo>
                  <a:pt x="1434973" y="8585"/>
                </a:lnTo>
                <a:lnTo>
                  <a:pt x="1447228" y="13906"/>
                </a:lnTo>
                <a:lnTo>
                  <a:pt x="1457769" y="21272"/>
                </a:lnTo>
                <a:lnTo>
                  <a:pt x="1479181" y="55410"/>
                </a:lnTo>
                <a:lnTo>
                  <a:pt x="1486154" y="104800"/>
                </a:lnTo>
                <a:lnTo>
                  <a:pt x="1485366" y="123482"/>
                </a:lnTo>
                <a:lnTo>
                  <a:pt x="1473708" y="169214"/>
                </a:lnTo>
                <a:lnTo>
                  <a:pt x="1447393" y="197802"/>
                </a:lnTo>
                <a:lnTo>
                  <a:pt x="1435354" y="203149"/>
                </a:lnTo>
                <a:lnTo>
                  <a:pt x="1438021" y="211734"/>
                </a:lnTo>
                <a:lnTo>
                  <a:pt x="1478407" y="187706"/>
                </a:lnTo>
                <a:lnTo>
                  <a:pt x="1501140" y="143332"/>
                </a:lnTo>
                <a:lnTo>
                  <a:pt x="1504378" y="125374"/>
                </a:lnTo>
                <a:lnTo>
                  <a:pt x="1505458" y="1059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7200645" y="5297359"/>
            <a:ext cx="1365885" cy="91821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ctr" marR="22860">
              <a:lnSpc>
                <a:spcPct val="100000"/>
              </a:lnSpc>
              <a:spcBef>
                <a:spcPts val="580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algn="ctr" marR="5080">
              <a:lnSpc>
                <a:spcPct val="100000"/>
              </a:lnSpc>
              <a:spcBef>
                <a:spcPts val="630"/>
              </a:spcBef>
              <a:tabLst>
                <a:tab pos="269240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65">
                <a:latin typeface="Cambria Math"/>
                <a:cs typeface="Cambria Math"/>
              </a:rPr>
              <a:t> </a:t>
            </a:r>
            <a:r>
              <a:rPr dirty="0" sz="1800" spc="1825">
                <a:latin typeface="Cambria Math"/>
                <a:cs typeface="Cambria Math"/>
              </a:rPr>
              <a:t>෍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285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algn="ctr" marR="22860">
              <a:lnSpc>
                <a:spcPct val="100000"/>
              </a:lnSpc>
              <a:spcBef>
                <a:spcPts val="630"/>
              </a:spcBef>
            </a:pPr>
            <a:r>
              <a:rPr dirty="0" sz="1300" spc="45">
                <a:latin typeface="Cambria Math"/>
                <a:cs typeface="Cambria Math"/>
              </a:rPr>
              <a:t>𝑘=0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678164" y="5552643"/>
            <a:ext cx="7131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·</a:t>
            </a:r>
            <a:r>
              <a:rPr dirty="0" baseline="-20061" sz="2700" spc="-75">
                <a:latin typeface="Cambria Math"/>
                <a:cs typeface="Cambria Math"/>
              </a:rPr>
              <a:t> </a:t>
            </a: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5285232" y="5699759"/>
            <a:ext cx="1381125" cy="307975"/>
          </a:xfrm>
          <a:custGeom>
            <a:avLst/>
            <a:gdLst/>
            <a:ahLst/>
            <a:cxnLst/>
            <a:rect l="l" t="t" r="r" b="b"/>
            <a:pathLst>
              <a:path w="1381125" h="307975">
                <a:moveTo>
                  <a:pt x="0" y="76961"/>
                </a:moveTo>
                <a:lnTo>
                  <a:pt x="1226819" y="76961"/>
                </a:lnTo>
                <a:lnTo>
                  <a:pt x="1226819" y="0"/>
                </a:lnTo>
                <a:lnTo>
                  <a:pt x="1380743" y="153923"/>
                </a:lnTo>
                <a:lnTo>
                  <a:pt x="1226819" y="307847"/>
                </a:lnTo>
                <a:lnTo>
                  <a:pt x="1226819" y="230885"/>
                </a:lnTo>
                <a:lnTo>
                  <a:pt x="0" y="230885"/>
                </a:lnTo>
                <a:lnTo>
                  <a:pt x="0" y="76961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005578" y="5474970"/>
            <a:ext cx="105410" cy="741045"/>
          </a:xfrm>
          <a:custGeom>
            <a:avLst/>
            <a:gdLst/>
            <a:ahLst/>
            <a:cxnLst/>
            <a:rect l="l" t="t" r="r" b="b"/>
            <a:pathLst>
              <a:path w="105410" h="741045">
                <a:moveTo>
                  <a:pt x="0" y="0"/>
                </a:moveTo>
                <a:lnTo>
                  <a:pt x="20484" y="6443"/>
                </a:lnTo>
                <a:lnTo>
                  <a:pt x="37195" y="24018"/>
                </a:lnTo>
                <a:lnTo>
                  <a:pt x="48452" y="50095"/>
                </a:lnTo>
                <a:lnTo>
                  <a:pt x="52577" y="82041"/>
                </a:lnTo>
                <a:lnTo>
                  <a:pt x="52577" y="288277"/>
                </a:lnTo>
                <a:lnTo>
                  <a:pt x="56703" y="320215"/>
                </a:lnTo>
                <a:lnTo>
                  <a:pt x="67960" y="346297"/>
                </a:lnTo>
                <a:lnTo>
                  <a:pt x="84671" y="363883"/>
                </a:lnTo>
                <a:lnTo>
                  <a:pt x="105156" y="370331"/>
                </a:lnTo>
                <a:lnTo>
                  <a:pt x="84671" y="376780"/>
                </a:lnTo>
                <a:lnTo>
                  <a:pt x="67960" y="394366"/>
                </a:lnTo>
                <a:lnTo>
                  <a:pt x="56703" y="420448"/>
                </a:lnTo>
                <a:lnTo>
                  <a:pt x="52577" y="452386"/>
                </a:lnTo>
                <a:lnTo>
                  <a:pt x="52577" y="658609"/>
                </a:lnTo>
                <a:lnTo>
                  <a:pt x="48452" y="690547"/>
                </a:lnTo>
                <a:lnTo>
                  <a:pt x="37195" y="716629"/>
                </a:lnTo>
                <a:lnTo>
                  <a:pt x="20484" y="734215"/>
                </a:lnTo>
                <a:lnTo>
                  <a:pt x="0" y="740663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 txBox="1"/>
          <p:nvPr/>
        </p:nvSpPr>
        <p:spPr>
          <a:xfrm>
            <a:off x="8007984" y="3119120"/>
            <a:ext cx="293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82">
                <a:latin typeface="Cambria Math"/>
                <a:cs typeface="Cambria Math"/>
              </a:rPr>
              <a:t>𝑥</a:t>
            </a:r>
            <a:r>
              <a:rPr dirty="0" sz="1300" spc="55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92" name="object 9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290559" y="3272790"/>
            <a:ext cx="245237" cy="211836"/>
          </a:xfrm>
          <a:prstGeom prst="rect">
            <a:avLst/>
          </a:prstGeom>
        </p:spPr>
      </p:pic>
      <p:sp>
        <p:nvSpPr>
          <p:cNvPr id="93" name="object 93"/>
          <p:cNvSpPr/>
          <p:nvPr/>
        </p:nvSpPr>
        <p:spPr>
          <a:xfrm>
            <a:off x="9366504" y="3272790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440" y="8636"/>
                </a:lnTo>
                <a:lnTo>
                  <a:pt x="357653" y="13946"/>
                </a:lnTo>
                <a:lnTo>
                  <a:pt x="368188" y="21304"/>
                </a:lnTo>
                <a:lnTo>
                  <a:pt x="389602" y="55449"/>
                </a:lnTo>
                <a:lnTo>
                  <a:pt x="396621" y="104901"/>
                </a:lnTo>
                <a:lnTo>
                  <a:pt x="395835" y="123571"/>
                </a:lnTo>
                <a:lnTo>
                  <a:pt x="384048" y="169290"/>
                </a:lnTo>
                <a:lnTo>
                  <a:pt x="357794" y="197865"/>
                </a:lnTo>
                <a:lnTo>
                  <a:pt x="345694" y="203200"/>
                </a:lnTo>
                <a:lnTo>
                  <a:pt x="348361" y="211836"/>
                </a:lnTo>
                <a:lnTo>
                  <a:pt x="388883" y="187707"/>
                </a:lnTo>
                <a:lnTo>
                  <a:pt x="411559" y="143383"/>
                </a:lnTo>
                <a:lnTo>
                  <a:pt x="415925" y="105918"/>
                </a:lnTo>
                <a:lnTo>
                  <a:pt x="414831" y="86538"/>
                </a:lnTo>
                <a:lnTo>
                  <a:pt x="398525" y="37211"/>
                </a:lnTo>
                <a:lnTo>
                  <a:pt x="363771" y="554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219" y="24163"/>
                </a:lnTo>
                <a:lnTo>
                  <a:pt x="4381" y="68611"/>
                </a:lnTo>
                <a:lnTo>
                  <a:pt x="0" y="105918"/>
                </a:lnTo>
                <a:lnTo>
                  <a:pt x="1095" y="125424"/>
                </a:lnTo>
                <a:lnTo>
                  <a:pt x="17525" y="174751"/>
                </a:lnTo>
                <a:lnTo>
                  <a:pt x="52208" y="206238"/>
                </a:lnTo>
                <a:lnTo>
                  <a:pt x="67564" y="211836"/>
                </a:lnTo>
                <a:lnTo>
                  <a:pt x="70230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0" y="104901"/>
                </a:lnTo>
                <a:lnTo>
                  <a:pt x="20196" y="86830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0120883" y="3272790"/>
            <a:ext cx="784860" cy="212090"/>
          </a:xfrm>
          <a:custGeom>
            <a:avLst/>
            <a:gdLst/>
            <a:ahLst/>
            <a:cxnLst/>
            <a:rect l="l" t="t" r="r" b="b"/>
            <a:pathLst>
              <a:path w="784859" h="212089">
                <a:moveTo>
                  <a:pt x="717169" y="0"/>
                </a:moveTo>
                <a:lnTo>
                  <a:pt x="714248" y="8636"/>
                </a:lnTo>
                <a:lnTo>
                  <a:pt x="726461" y="13946"/>
                </a:lnTo>
                <a:lnTo>
                  <a:pt x="736996" y="21304"/>
                </a:lnTo>
                <a:lnTo>
                  <a:pt x="758410" y="55449"/>
                </a:lnTo>
                <a:lnTo>
                  <a:pt x="765429" y="104901"/>
                </a:lnTo>
                <a:lnTo>
                  <a:pt x="764643" y="123571"/>
                </a:lnTo>
                <a:lnTo>
                  <a:pt x="752856" y="169290"/>
                </a:lnTo>
                <a:lnTo>
                  <a:pt x="726602" y="197865"/>
                </a:lnTo>
                <a:lnTo>
                  <a:pt x="714501" y="203200"/>
                </a:lnTo>
                <a:lnTo>
                  <a:pt x="717169" y="211836"/>
                </a:lnTo>
                <a:lnTo>
                  <a:pt x="757691" y="187707"/>
                </a:lnTo>
                <a:lnTo>
                  <a:pt x="780367" y="143383"/>
                </a:lnTo>
                <a:lnTo>
                  <a:pt x="784733" y="105918"/>
                </a:lnTo>
                <a:lnTo>
                  <a:pt x="783639" y="86538"/>
                </a:lnTo>
                <a:lnTo>
                  <a:pt x="767334" y="37211"/>
                </a:lnTo>
                <a:lnTo>
                  <a:pt x="732579" y="5546"/>
                </a:lnTo>
                <a:lnTo>
                  <a:pt x="717169" y="0"/>
                </a:lnTo>
                <a:close/>
              </a:path>
              <a:path w="784859" h="212089">
                <a:moveTo>
                  <a:pt x="67564" y="0"/>
                </a:moveTo>
                <a:lnTo>
                  <a:pt x="27219" y="24163"/>
                </a:lnTo>
                <a:lnTo>
                  <a:pt x="4381" y="68611"/>
                </a:lnTo>
                <a:lnTo>
                  <a:pt x="0" y="105918"/>
                </a:lnTo>
                <a:lnTo>
                  <a:pt x="1095" y="125424"/>
                </a:lnTo>
                <a:lnTo>
                  <a:pt x="17525" y="174751"/>
                </a:lnTo>
                <a:lnTo>
                  <a:pt x="52208" y="206238"/>
                </a:lnTo>
                <a:lnTo>
                  <a:pt x="67564" y="211836"/>
                </a:lnTo>
                <a:lnTo>
                  <a:pt x="70231" y="203200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96" y="155765"/>
                </a:lnTo>
                <a:lnTo>
                  <a:pt x="19431" y="104901"/>
                </a:lnTo>
                <a:lnTo>
                  <a:pt x="20196" y="86830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 txBox="1"/>
          <p:nvPr/>
        </p:nvSpPr>
        <p:spPr>
          <a:xfrm>
            <a:off x="8353425" y="2863968"/>
            <a:ext cx="2487930" cy="91821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ctr" marR="1150620">
              <a:lnSpc>
                <a:spcPct val="100000"/>
              </a:lnSpc>
              <a:spcBef>
                <a:spcPts val="580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30"/>
              </a:spcBef>
              <a:tabLst>
                <a:tab pos="266700" algn="l"/>
                <a:tab pos="1501775" algn="l"/>
              </a:tabLst>
            </a:pPr>
            <a:r>
              <a:rPr dirty="0" sz="1800">
                <a:latin typeface="Cambria Math"/>
                <a:cs typeface="Cambria Math"/>
              </a:rPr>
              <a:t>𝑡	=</a:t>
            </a:r>
            <a:r>
              <a:rPr dirty="0" sz="1800" spc="190">
                <a:latin typeface="Cambria Math"/>
                <a:cs typeface="Cambria Math"/>
              </a:rPr>
              <a:t> </a:t>
            </a:r>
            <a:r>
              <a:rPr dirty="0" sz="1800" spc="1825">
                <a:latin typeface="Cambria Math"/>
                <a:cs typeface="Cambria Math"/>
              </a:rPr>
              <a:t>෍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·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𝛿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algn="ctr" marR="1150620">
              <a:lnSpc>
                <a:spcPct val="100000"/>
              </a:lnSpc>
              <a:spcBef>
                <a:spcPts val="630"/>
              </a:spcBef>
            </a:pPr>
            <a:r>
              <a:rPr dirty="0" sz="1300" spc="45">
                <a:latin typeface="Cambria Math"/>
                <a:cs typeface="Cambria Math"/>
              </a:rPr>
              <a:t>𝑘=0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6" name="object 9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7" name="object 9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8" name="object 9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0"/>
            <a:ext cx="9366885" cy="721360"/>
          </a:xfrm>
          <a:prstGeom prst="rect">
            <a:avLst/>
          </a:prstGeom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Características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los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sistemas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discretos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frente</a:t>
            </a:r>
            <a:r>
              <a:rPr dirty="0" sz="2400" spc="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los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sistemas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continuos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151245" y="2938398"/>
            <a:ext cx="463550" cy="236220"/>
          </a:xfrm>
          <a:custGeom>
            <a:avLst/>
            <a:gdLst/>
            <a:ahLst/>
            <a:cxnLst/>
            <a:rect l="l" t="t" r="r" b="b"/>
            <a:pathLst>
              <a:path w="463550" h="236219">
                <a:moveTo>
                  <a:pt x="387984" y="0"/>
                </a:moveTo>
                <a:lnTo>
                  <a:pt x="384682" y="9525"/>
                </a:lnTo>
                <a:lnTo>
                  <a:pt x="398303" y="15501"/>
                </a:lnTo>
                <a:lnTo>
                  <a:pt x="410019" y="23717"/>
                </a:lnTo>
                <a:lnTo>
                  <a:pt x="433830" y="61652"/>
                </a:lnTo>
                <a:lnTo>
                  <a:pt x="441705" y="116712"/>
                </a:lnTo>
                <a:lnTo>
                  <a:pt x="440826" y="137479"/>
                </a:lnTo>
                <a:lnTo>
                  <a:pt x="427735" y="188467"/>
                </a:lnTo>
                <a:lnTo>
                  <a:pt x="398446" y="220257"/>
                </a:lnTo>
                <a:lnTo>
                  <a:pt x="385063" y="226187"/>
                </a:lnTo>
                <a:lnTo>
                  <a:pt x="387984" y="235712"/>
                </a:lnTo>
                <a:lnTo>
                  <a:pt x="433079" y="208994"/>
                </a:lnTo>
                <a:lnTo>
                  <a:pt x="458327" y="159607"/>
                </a:lnTo>
                <a:lnTo>
                  <a:pt x="463169" y="117983"/>
                </a:lnTo>
                <a:lnTo>
                  <a:pt x="461954" y="96335"/>
                </a:lnTo>
                <a:lnTo>
                  <a:pt x="452239" y="57993"/>
                </a:lnTo>
                <a:lnTo>
                  <a:pt x="420100" y="15112"/>
                </a:lnTo>
                <a:lnTo>
                  <a:pt x="405108" y="6163"/>
                </a:lnTo>
                <a:lnTo>
                  <a:pt x="387984" y="0"/>
                </a:lnTo>
                <a:close/>
              </a:path>
              <a:path w="463550" h="236219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73786" y="1570651"/>
            <a:ext cx="9847580" cy="4294505"/>
          </a:xfrm>
          <a:prstGeom prst="rect">
            <a:avLst/>
          </a:prstGeom>
        </p:spPr>
        <p:txBody>
          <a:bodyPr wrap="square" lIns="0" tIns="501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9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Sistemas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control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 </a:t>
            </a:r>
            <a:r>
              <a:rPr dirty="0" sz="2800" spc="-10">
                <a:latin typeface="Calibri"/>
                <a:cs typeface="Calibri"/>
              </a:rPr>
              <a:t>tiempo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discreto: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6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Ecuaciones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diferenciales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Wingdings"/>
                <a:cs typeface="Wingdings"/>
              </a:rPr>
              <a:t></a:t>
            </a:r>
            <a:r>
              <a:rPr dirty="0" sz="2400" spc="-65">
                <a:latin typeface="Times New Roman"/>
                <a:cs typeface="Times New Roman"/>
              </a:rPr>
              <a:t> </a:t>
            </a:r>
            <a:r>
              <a:rPr dirty="0" sz="2400" spc="-5">
                <a:latin typeface="Calibri"/>
                <a:cs typeface="Calibri"/>
              </a:rPr>
              <a:t>Ecuaciones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10">
                <a:latin typeface="Calibri"/>
                <a:cs typeface="Calibri"/>
              </a:rPr>
              <a:t>diferencias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Las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señales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control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(sensores):</a:t>
            </a:r>
            <a:endParaRPr sz="2400">
              <a:latin typeface="Calibri"/>
              <a:cs typeface="Calibri"/>
            </a:endParaRPr>
          </a:p>
          <a:p>
            <a:pPr lvl="2" marL="1155065" indent="-229235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1155065" algn="l"/>
                <a:tab pos="1155700" algn="l"/>
                <a:tab pos="5861050" algn="l"/>
              </a:tabLst>
            </a:pPr>
            <a:r>
              <a:rPr dirty="0" sz="2000" spc="-5">
                <a:latin typeface="Calibri"/>
                <a:cs typeface="Calibri"/>
              </a:rPr>
              <a:t>Sólo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pueden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cambiar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instantes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discretos:	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1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∈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ℕ.</a:t>
            </a:r>
            <a:endParaRPr sz="2000">
              <a:latin typeface="Cambria Math"/>
              <a:cs typeface="Cambria Math"/>
            </a:endParaRPr>
          </a:p>
          <a:p>
            <a:pPr lvl="2" marL="1155065" indent="-229235">
              <a:lnSpc>
                <a:spcPct val="100000"/>
              </a:lnSpc>
              <a:spcBef>
                <a:spcPts val="254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dirty="0" sz="2000">
                <a:latin typeface="Calibri"/>
                <a:cs typeface="Calibri"/>
              </a:rPr>
              <a:t>Su </a:t>
            </a:r>
            <a:r>
              <a:rPr dirty="0" sz="2000" spc="-10">
                <a:latin typeface="Calibri"/>
                <a:cs typeface="Calibri"/>
              </a:rPr>
              <a:t>valor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está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restringido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ciertos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intervalos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(cuantificación).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Periodo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muestreo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T</a:t>
            </a:r>
            <a:r>
              <a:rPr dirty="0" sz="2400" spc="5" i="1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suficientemente </a:t>
            </a:r>
            <a:r>
              <a:rPr dirty="0" sz="2400" spc="-15">
                <a:latin typeface="Calibri"/>
                <a:cs typeface="Calibri"/>
              </a:rPr>
              <a:t>corto.</a:t>
            </a:r>
            <a:endParaRPr sz="24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Arial"/>
              <a:buChar char="•"/>
            </a:pPr>
            <a:endParaRPr sz="2500">
              <a:latin typeface="Calibri"/>
              <a:cs typeface="Calibri"/>
            </a:endParaRPr>
          </a:p>
          <a:p>
            <a:pPr marL="241300" marR="5080" indent="-228600">
              <a:lnSpc>
                <a:spcPts val="303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Proceso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transformación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10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señal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trabajo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continua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 </a:t>
            </a:r>
            <a:r>
              <a:rPr dirty="0" sz="2800" spc="-15">
                <a:latin typeface="Calibri"/>
                <a:cs typeface="Calibri"/>
              </a:rPr>
              <a:t>digital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(</a:t>
            </a:r>
            <a:r>
              <a:rPr dirty="0" u="sng" sz="2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muestreo-cuantificación</a:t>
            </a:r>
            <a:r>
              <a:rPr dirty="0" sz="2800" spc="-10">
                <a:latin typeface="Calibri"/>
                <a:cs typeface="Calibri"/>
              </a:rPr>
              <a:t>):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19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Secuencia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valores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intervalos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tiempo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equiespaciados.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Cuantización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valor</a:t>
            </a:r>
            <a:r>
              <a:rPr dirty="0" sz="2400">
                <a:latin typeface="Calibri"/>
                <a:cs typeface="Calibri"/>
              </a:rPr>
              <a:t> en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intervalo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equiespaciado.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Características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5" b="1">
                <a:solidFill>
                  <a:srgbClr val="CA0017"/>
                </a:solidFill>
                <a:latin typeface="Calibri"/>
                <a:cs typeface="Calibri"/>
              </a:rPr>
              <a:t>generales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076959"/>
            <a:ext cx="311912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Muestreo mediante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impulsos: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8386" y="1485646"/>
            <a:ext cx="3175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𝑋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6437" y="1639823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76" y="0"/>
                </a:moveTo>
                <a:lnTo>
                  <a:pt x="188366" y="8636"/>
                </a:lnTo>
                <a:lnTo>
                  <a:pt x="200623" y="13946"/>
                </a:lnTo>
                <a:lnTo>
                  <a:pt x="211162" y="21304"/>
                </a:lnTo>
                <a:lnTo>
                  <a:pt x="232568" y="55429"/>
                </a:lnTo>
                <a:lnTo>
                  <a:pt x="239598" y="104775"/>
                </a:lnTo>
                <a:lnTo>
                  <a:pt x="238812" y="123444"/>
                </a:lnTo>
                <a:lnTo>
                  <a:pt x="227037" y="169163"/>
                </a:lnTo>
                <a:lnTo>
                  <a:pt x="200764" y="197792"/>
                </a:lnTo>
                <a:lnTo>
                  <a:pt x="188696" y="203200"/>
                </a:lnTo>
                <a:lnTo>
                  <a:pt x="191376" y="211709"/>
                </a:lnTo>
                <a:lnTo>
                  <a:pt x="231829" y="187705"/>
                </a:lnTo>
                <a:lnTo>
                  <a:pt x="254549" y="143335"/>
                </a:lnTo>
                <a:lnTo>
                  <a:pt x="258902" y="105917"/>
                </a:lnTo>
                <a:lnTo>
                  <a:pt x="257811" y="86483"/>
                </a:lnTo>
                <a:lnTo>
                  <a:pt x="241439" y="37084"/>
                </a:lnTo>
                <a:lnTo>
                  <a:pt x="206728" y="5526"/>
                </a:lnTo>
                <a:lnTo>
                  <a:pt x="191376" y="0"/>
                </a:lnTo>
                <a:close/>
              </a:path>
              <a:path w="259080" h="212089">
                <a:moveTo>
                  <a:pt x="67525" y="0"/>
                </a:moveTo>
                <a:lnTo>
                  <a:pt x="27142" y="24056"/>
                </a:lnTo>
                <a:lnTo>
                  <a:pt x="4364" y="68548"/>
                </a:lnTo>
                <a:lnTo>
                  <a:pt x="0" y="105917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28" y="206184"/>
                </a:lnTo>
                <a:lnTo>
                  <a:pt x="67525" y="211709"/>
                </a:lnTo>
                <a:lnTo>
                  <a:pt x="70205" y="203200"/>
                </a:lnTo>
                <a:lnTo>
                  <a:pt x="58142" y="197792"/>
                </a:lnTo>
                <a:lnTo>
                  <a:pt x="47729" y="190325"/>
                </a:lnTo>
                <a:lnTo>
                  <a:pt x="26370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64" y="42163"/>
                </a:lnTo>
                <a:lnTo>
                  <a:pt x="58324" y="13946"/>
                </a:lnTo>
                <a:lnTo>
                  <a:pt x="70535" y="8636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46123" y="1639823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0" y="0"/>
                </a:moveTo>
                <a:lnTo>
                  <a:pt x="345313" y="8636"/>
                </a:lnTo>
                <a:lnTo>
                  <a:pt x="357580" y="13946"/>
                </a:lnTo>
                <a:lnTo>
                  <a:pt x="368109" y="21304"/>
                </a:lnTo>
                <a:lnTo>
                  <a:pt x="389528" y="55429"/>
                </a:lnTo>
                <a:lnTo>
                  <a:pt x="396494" y="104775"/>
                </a:lnTo>
                <a:lnTo>
                  <a:pt x="395710" y="123444"/>
                </a:lnTo>
                <a:lnTo>
                  <a:pt x="384047" y="169163"/>
                </a:lnTo>
                <a:lnTo>
                  <a:pt x="357741" y="197792"/>
                </a:lnTo>
                <a:lnTo>
                  <a:pt x="345694" y="203200"/>
                </a:lnTo>
                <a:lnTo>
                  <a:pt x="348360" y="211709"/>
                </a:lnTo>
                <a:lnTo>
                  <a:pt x="388758" y="187705"/>
                </a:lnTo>
                <a:lnTo>
                  <a:pt x="411479" y="143335"/>
                </a:lnTo>
                <a:lnTo>
                  <a:pt x="415797" y="105917"/>
                </a:lnTo>
                <a:lnTo>
                  <a:pt x="414722" y="86483"/>
                </a:lnTo>
                <a:lnTo>
                  <a:pt x="398399" y="37084"/>
                </a:lnTo>
                <a:lnTo>
                  <a:pt x="363698" y="5526"/>
                </a:lnTo>
                <a:lnTo>
                  <a:pt x="348360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1" y="203200"/>
                </a:lnTo>
                <a:lnTo>
                  <a:pt x="58130" y="197792"/>
                </a:lnTo>
                <a:lnTo>
                  <a:pt x="47720" y="190325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18210" y="1230494"/>
            <a:ext cx="1378585" cy="91821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ctr" marR="10795">
              <a:lnSpc>
                <a:spcPct val="100000"/>
              </a:lnSpc>
              <a:spcBef>
                <a:spcPts val="580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algn="ctr">
              <a:lnSpc>
                <a:spcPct val="100000"/>
              </a:lnSpc>
              <a:spcBef>
                <a:spcPts val="630"/>
              </a:spcBef>
              <a:tabLst>
                <a:tab pos="267970" algn="l"/>
              </a:tabLst>
            </a:pPr>
            <a:r>
              <a:rPr dirty="0" sz="1800">
                <a:latin typeface="Cambria Math"/>
                <a:cs typeface="Cambria Math"/>
              </a:rPr>
              <a:t>𝑠	= </a:t>
            </a:r>
            <a:r>
              <a:rPr dirty="0" sz="1800" spc="1825">
                <a:latin typeface="Cambria Math"/>
                <a:cs typeface="Cambria Math"/>
              </a:rPr>
              <a:t>෍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-385">
                <a:latin typeface="Cambria Math"/>
                <a:cs typeface="Cambria Math"/>
              </a:rPr>
              <a:t> </a:t>
            </a:r>
            <a:r>
              <a:rPr dirty="0" sz="1800" spc="-240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algn="ctr" marR="12065">
              <a:lnSpc>
                <a:spcPct val="100000"/>
              </a:lnSpc>
              <a:spcBef>
                <a:spcPts val="630"/>
              </a:spcBef>
            </a:pPr>
            <a:r>
              <a:rPr dirty="0" sz="1300" spc="40">
                <a:latin typeface="Cambria Math"/>
                <a:cs typeface="Cambria Math"/>
              </a:rPr>
              <a:t>𝑘=0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95829" y="1485646"/>
            <a:ext cx="7270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·</a:t>
            </a:r>
            <a:r>
              <a:rPr dirty="0" baseline="-20061" sz="2700" spc="-75">
                <a:latin typeface="Cambria Math"/>
                <a:cs typeface="Cambria Math"/>
              </a:rPr>
              <a:t> </a:t>
            </a: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3786" y="2154682"/>
            <a:ext cx="308419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Definición</a:t>
            </a:r>
            <a:r>
              <a:rPr dirty="0" sz="2000" spc="-4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 </a:t>
            </a:r>
            <a:r>
              <a:rPr dirty="0" sz="2000" spc="-5">
                <a:latin typeface="Calibri"/>
                <a:cs typeface="Calibri"/>
              </a:rPr>
              <a:t>Z: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0425" y="2714244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72" y="0"/>
                </a:moveTo>
                <a:lnTo>
                  <a:pt x="194462" y="8635"/>
                </a:lnTo>
                <a:lnTo>
                  <a:pt x="206719" y="13946"/>
                </a:lnTo>
                <a:lnTo>
                  <a:pt x="217258" y="21304"/>
                </a:lnTo>
                <a:lnTo>
                  <a:pt x="238664" y="55429"/>
                </a:lnTo>
                <a:lnTo>
                  <a:pt x="245694" y="104775"/>
                </a:lnTo>
                <a:lnTo>
                  <a:pt x="244908" y="123444"/>
                </a:lnTo>
                <a:lnTo>
                  <a:pt x="233133" y="169163"/>
                </a:lnTo>
                <a:lnTo>
                  <a:pt x="206860" y="197792"/>
                </a:lnTo>
                <a:lnTo>
                  <a:pt x="194792" y="203200"/>
                </a:lnTo>
                <a:lnTo>
                  <a:pt x="197472" y="211708"/>
                </a:lnTo>
                <a:lnTo>
                  <a:pt x="237925" y="187705"/>
                </a:lnTo>
                <a:lnTo>
                  <a:pt x="260645" y="143335"/>
                </a:lnTo>
                <a:lnTo>
                  <a:pt x="264998" y="105917"/>
                </a:lnTo>
                <a:lnTo>
                  <a:pt x="263907" y="86483"/>
                </a:lnTo>
                <a:lnTo>
                  <a:pt x="247535" y="37083"/>
                </a:lnTo>
                <a:lnTo>
                  <a:pt x="212824" y="5526"/>
                </a:lnTo>
                <a:lnTo>
                  <a:pt x="197472" y="0"/>
                </a:lnTo>
                <a:close/>
              </a:path>
              <a:path w="265430" h="212089">
                <a:moveTo>
                  <a:pt x="67525" y="0"/>
                </a:moveTo>
                <a:lnTo>
                  <a:pt x="27142" y="24056"/>
                </a:lnTo>
                <a:lnTo>
                  <a:pt x="4364" y="68548"/>
                </a:lnTo>
                <a:lnTo>
                  <a:pt x="0" y="105917"/>
                </a:lnTo>
                <a:lnTo>
                  <a:pt x="1088" y="125370"/>
                </a:lnTo>
                <a:lnTo>
                  <a:pt x="17411" y="174751"/>
                </a:lnTo>
                <a:lnTo>
                  <a:pt x="52128" y="206184"/>
                </a:lnTo>
                <a:lnTo>
                  <a:pt x="67525" y="211708"/>
                </a:lnTo>
                <a:lnTo>
                  <a:pt x="70205" y="203200"/>
                </a:lnTo>
                <a:lnTo>
                  <a:pt x="58142" y="197792"/>
                </a:lnTo>
                <a:lnTo>
                  <a:pt x="47729" y="190325"/>
                </a:lnTo>
                <a:lnTo>
                  <a:pt x="26370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64" y="42163"/>
                </a:lnTo>
                <a:lnTo>
                  <a:pt x="58324" y="13946"/>
                </a:lnTo>
                <a:lnTo>
                  <a:pt x="70535" y="8635"/>
                </a:lnTo>
                <a:lnTo>
                  <a:pt x="67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6410" y="2450337"/>
            <a:ext cx="3060700" cy="475615"/>
          </a:xfrm>
          <a:custGeom>
            <a:avLst/>
            <a:gdLst/>
            <a:ahLst/>
            <a:cxnLst/>
            <a:rect l="l" t="t" r="r" b="b"/>
            <a:pathLst>
              <a:path w="3060700" h="475614">
                <a:moveTo>
                  <a:pt x="1338757" y="272542"/>
                </a:moveTo>
                <a:lnTo>
                  <a:pt x="1335836" y="263906"/>
                </a:lnTo>
                <a:lnTo>
                  <a:pt x="1320419" y="269443"/>
                </a:lnTo>
                <a:lnTo>
                  <a:pt x="1306944" y="277456"/>
                </a:lnTo>
                <a:lnTo>
                  <a:pt x="1278077" y="316001"/>
                </a:lnTo>
                <a:lnTo>
                  <a:pt x="1268260" y="369824"/>
                </a:lnTo>
                <a:lnTo>
                  <a:pt x="1269339" y="389280"/>
                </a:lnTo>
                <a:lnTo>
                  <a:pt x="1285671" y="438658"/>
                </a:lnTo>
                <a:lnTo>
                  <a:pt x="1320406" y="470090"/>
                </a:lnTo>
                <a:lnTo>
                  <a:pt x="1335836" y="475615"/>
                </a:lnTo>
                <a:lnTo>
                  <a:pt x="1338503" y="467106"/>
                </a:lnTo>
                <a:lnTo>
                  <a:pt x="1326400" y="461708"/>
                </a:lnTo>
                <a:lnTo>
                  <a:pt x="1315986" y="454240"/>
                </a:lnTo>
                <a:lnTo>
                  <a:pt x="1294638" y="419544"/>
                </a:lnTo>
                <a:lnTo>
                  <a:pt x="1287576" y="368681"/>
                </a:lnTo>
                <a:lnTo>
                  <a:pt x="1288351" y="350634"/>
                </a:lnTo>
                <a:lnTo>
                  <a:pt x="1300149" y="306070"/>
                </a:lnTo>
                <a:lnTo>
                  <a:pt x="1326553" y="277863"/>
                </a:lnTo>
                <a:lnTo>
                  <a:pt x="1338757" y="272542"/>
                </a:lnTo>
                <a:close/>
              </a:path>
              <a:path w="3060700" h="475614">
                <a:moveTo>
                  <a:pt x="1684070" y="369824"/>
                </a:moveTo>
                <a:lnTo>
                  <a:pt x="1674317" y="316001"/>
                </a:lnTo>
                <a:lnTo>
                  <a:pt x="1645412" y="277456"/>
                </a:lnTo>
                <a:lnTo>
                  <a:pt x="1616633" y="263906"/>
                </a:lnTo>
                <a:lnTo>
                  <a:pt x="1613585" y="272542"/>
                </a:lnTo>
                <a:lnTo>
                  <a:pt x="1625841" y="277863"/>
                </a:lnTo>
                <a:lnTo>
                  <a:pt x="1636382" y="285216"/>
                </a:lnTo>
                <a:lnTo>
                  <a:pt x="1657794" y="319341"/>
                </a:lnTo>
                <a:lnTo>
                  <a:pt x="1664766" y="368681"/>
                </a:lnTo>
                <a:lnTo>
                  <a:pt x="1663979" y="387362"/>
                </a:lnTo>
                <a:lnTo>
                  <a:pt x="1652320" y="433070"/>
                </a:lnTo>
                <a:lnTo>
                  <a:pt x="1626006" y="461708"/>
                </a:lnTo>
                <a:lnTo>
                  <a:pt x="1613966" y="467106"/>
                </a:lnTo>
                <a:lnTo>
                  <a:pt x="1616633" y="475615"/>
                </a:lnTo>
                <a:lnTo>
                  <a:pt x="1657019" y="451612"/>
                </a:lnTo>
                <a:lnTo>
                  <a:pt x="1679752" y="407250"/>
                </a:lnTo>
                <a:lnTo>
                  <a:pt x="1682991" y="389280"/>
                </a:lnTo>
                <a:lnTo>
                  <a:pt x="1684070" y="369824"/>
                </a:lnTo>
                <a:close/>
              </a:path>
              <a:path w="3060700" h="475614">
                <a:moveTo>
                  <a:pt x="3060242" y="0"/>
                </a:moveTo>
                <a:lnTo>
                  <a:pt x="0" y="0"/>
                </a:lnTo>
                <a:lnTo>
                  <a:pt x="0" y="16764"/>
                </a:lnTo>
                <a:lnTo>
                  <a:pt x="3060242" y="16764"/>
                </a:lnTo>
                <a:lnTo>
                  <a:pt x="30602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373786" y="2643581"/>
            <a:ext cx="38481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3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29690" y="2996311"/>
            <a:ext cx="3511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85">
                <a:latin typeface="Cambria Math"/>
                <a:cs typeface="Cambria Math"/>
              </a:rPr>
              <a:t>𝑘</a:t>
            </a:r>
            <a:r>
              <a:rPr dirty="0" sz="1300" spc="-20">
                <a:latin typeface="Cambria Math"/>
                <a:cs typeface="Cambria Math"/>
              </a:rPr>
              <a:t>=</a:t>
            </a:r>
            <a:r>
              <a:rPr dirty="0" sz="1300" spc="40">
                <a:latin typeface="Cambria Math"/>
                <a:cs typeface="Cambria Math"/>
              </a:rPr>
              <a:t>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94994" y="2305655"/>
            <a:ext cx="1110615" cy="63817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marL="332740">
              <a:lnSpc>
                <a:spcPct val="100000"/>
              </a:lnSpc>
              <a:spcBef>
                <a:spcPts val="575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60">
                <a:latin typeface="Cambria Math"/>
                <a:cs typeface="Cambria Math"/>
              </a:rPr>
              <a:t> </a:t>
            </a:r>
            <a:r>
              <a:rPr dirty="0" sz="1800" spc="1830">
                <a:latin typeface="Cambria Math"/>
                <a:cs typeface="Cambria Math"/>
              </a:rPr>
              <a:t>෍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265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04389" y="2559761"/>
            <a:ext cx="53784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·</a:t>
            </a:r>
            <a:r>
              <a:rPr dirty="0" baseline="-20061" sz="2700" spc="-75">
                <a:latin typeface="Cambria Math"/>
                <a:cs typeface="Cambria Math"/>
              </a:rPr>
              <a:t> </a:t>
            </a:r>
            <a:r>
              <a:rPr dirty="0" baseline="-20061" sz="2700" spc="75">
                <a:latin typeface="Cambria Math"/>
                <a:cs typeface="Cambria Math"/>
              </a:rPr>
              <a:t>𝑧</a:t>
            </a:r>
            <a:r>
              <a:rPr dirty="0" sz="1300" spc="50">
                <a:latin typeface="Cambria Math"/>
                <a:cs typeface="Cambria Math"/>
              </a:rPr>
              <a:t>−𝑘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67436" y="126872"/>
            <a:ext cx="3732529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Muestreo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mediante</a:t>
            </a:r>
            <a:r>
              <a:rPr dirty="0" sz="2400" spc="-2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impulsos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3943858" y="1828545"/>
            <a:ext cx="2992120" cy="797560"/>
            <a:chOff x="3943858" y="1828545"/>
            <a:chExt cx="2992120" cy="797560"/>
          </a:xfrm>
        </p:grpSpPr>
        <p:sp>
          <p:nvSpPr>
            <p:cNvPr id="18" name="object 18"/>
            <p:cNvSpPr/>
            <p:nvPr/>
          </p:nvSpPr>
          <p:spPr>
            <a:xfrm>
              <a:off x="3950208" y="1834895"/>
              <a:ext cx="2979420" cy="784860"/>
            </a:xfrm>
            <a:custGeom>
              <a:avLst/>
              <a:gdLst/>
              <a:ahLst/>
              <a:cxnLst/>
              <a:rect l="l" t="t" r="r" b="b"/>
              <a:pathLst>
                <a:path w="2979420" h="784860">
                  <a:moveTo>
                    <a:pt x="0" y="784860"/>
                  </a:moveTo>
                  <a:lnTo>
                    <a:pt x="2979419" y="784860"/>
                  </a:lnTo>
                  <a:lnTo>
                    <a:pt x="2979419" y="0"/>
                  </a:lnTo>
                  <a:lnTo>
                    <a:pt x="0" y="0"/>
                  </a:lnTo>
                  <a:lnTo>
                    <a:pt x="0" y="784860"/>
                  </a:lnTo>
                  <a:close/>
                </a:path>
              </a:pathLst>
            </a:custGeom>
            <a:ln w="12700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6095746" y="2266568"/>
              <a:ext cx="187960" cy="20320"/>
            </a:xfrm>
            <a:custGeom>
              <a:avLst/>
              <a:gdLst/>
              <a:ahLst/>
              <a:cxnLst/>
              <a:rect l="l" t="t" r="r" b="b"/>
              <a:pathLst>
                <a:path w="187960" h="20319">
                  <a:moveTo>
                    <a:pt x="187451" y="0"/>
                  </a:moveTo>
                  <a:lnTo>
                    <a:pt x="0" y="0"/>
                  </a:lnTo>
                  <a:lnTo>
                    <a:pt x="0" y="19812"/>
                  </a:lnTo>
                  <a:lnTo>
                    <a:pt x="187451" y="19812"/>
                  </a:lnTo>
                  <a:lnTo>
                    <a:pt x="187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6096634" y="2249500"/>
            <a:ext cx="19431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𝑇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63746" y="2045589"/>
            <a:ext cx="2759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2400" spc="114">
                <a:latin typeface="Cambria Math"/>
                <a:cs typeface="Cambria Math"/>
              </a:rPr>
              <a:t>𝑒</a:t>
            </a:r>
            <a:r>
              <a:rPr dirty="0" baseline="28571" sz="2625" spc="82">
                <a:latin typeface="Cambria Math"/>
                <a:cs typeface="Cambria Math"/>
              </a:rPr>
              <a:t>𝑇</a:t>
            </a:r>
            <a:r>
              <a:rPr dirty="0" baseline="28571" sz="2625" spc="127">
                <a:latin typeface="Cambria Math"/>
                <a:cs typeface="Cambria Math"/>
              </a:rPr>
              <a:t>𝑠</a:t>
            </a:r>
            <a:r>
              <a:rPr dirty="0" baseline="28571" sz="2625">
                <a:latin typeface="Cambria Math"/>
                <a:cs typeface="Cambria Math"/>
              </a:rPr>
              <a:t> </a:t>
            </a:r>
            <a:r>
              <a:rPr dirty="0" baseline="28571" sz="2625" spc="52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</a:t>
            </a:r>
            <a:r>
              <a:rPr dirty="0" sz="2400" spc="18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⇔</a:t>
            </a:r>
            <a:r>
              <a:rPr dirty="0" sz="2400" spc="1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𝑠</a:t>
            </a:r>
            <a:r>
              <a:rPr dirty="0" sz="2400" spc="1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10">
                <a:latin typeface="Cambria Math"/>
                <a:cs typeface="Cambria Math"/>
              </a:rPr>
              <a:t> </a:t>
            </a:r>
            <a:r>
              <a:rPr dirty="0" baseline="41666" sz="3600">
                <a:latin typeface="Cambria Math"/>
                <a:cs typeface="Cambria Math"/>
              </a:rPr>
              <a:t>1</a:t>
            </a:r>
            <a:r>
              <a:rPr dirty="0" baseline="41666" sz="3600" spc="-89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l</a:t>
            </a:r>
            <a:r>
              <a:rPr dirty="0" sz="2400">
                <a:latin typeface="Cambria Math"/>
                <a:cs typeface="Cambria Math"/>
              </a:rPr>
              <a:t>n</a:t>
            </a:r>
            <a:r>
              <a:rPr dirty="0" sz="2400" spc="-1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2097341" y="1390205"/>
            <a:ext cx="866775" cy="1765935"/>
            <a:chOff x="2097341" y="1390205"/>
            <a:chExt cx="866775" cy="1765935"/>
          </a:xfrm>
        </p:grpSpPr>
        <p:sp>
          <p:nvSpPr>
            <p:cNvPr id="23" name="object 23"/>
            <p:cNvSpPr/>
            <p:nvPr/>
          </p:nvSpPr>
          <p:spPr>
            <a:xfrm>
              <a:off x="2108454" y="1401317"/>
              <a:ext cx="844550" cy="1743710"/>
            </a:xfrm>
            <a:custGeom>
              <a:avLst/>
              <a:gdLst/>
              <a:ahLst/>
              <a:cxnLst/>
              <a:rect l="l" t="t" r="r" b="b"/>
              <a:pathLst>
                <a:path w="844550" h="1743710">
                  <a:moveTo>
                    <a:pt x="0" y="1428750"/>
                  </a:moveTo>
                  <a:lnTo>
                    <a:pt x="3311" y="1386034"/>
                  </a:lnTo>
                  <a:lnTo>
                    <a:pt x="12959" y="1345069"/>
                  </a:lnTo>
                  <a:lnTo>
                    <a:pt x="28509" y="1306228"/>
                  </a:lnTo>
                  <a:lnTo>
                    <a:pt x="49530" y="1269887"/>
                  </a:lnTo>
                  <a:lnTo>
                    <a:pt x="75588" y="1236418"/>
                  </a:lnTo>
                  <a:lnTo>
                    <a:pt x="106251" y="1206198"/>
                  </a:lnTo>
                  <a:lnTo>
                    <a:pt x="141087" y="1179600"/>
                  </a:lnTo>
                  <a:lnTo>
                    <a:pt x="179662" y="1156998"/>
                  </a:lnTo>
                  <a:lnTo>
                    <a:pt x="221545" y="1138767"/>
                  </a:lnTo>
                  <a:lnTo>
                    <a:pt x="266303" y="1125281"/>
                  </a:lnTo>
                  <a:lnTo>
                    <a:pt x="313502" y="1116915"/>
                  </a:lnTo>
                  <a:lnTo>
                    <a:pt x="362712" y="1114044"/>
                  </a:lnTo>
                  <a:lnTo>
                    <a:pt x="411921" y="1116915"/>
                  </a:lnTo>
                  <a:lnTo>
                    <a:pt x="459120" y="1125281"/>
                  </a:lnTo>
                  <a:lnTo>
                    <a:pt x="503878" y="1138767"/>
                  </a:lnTo>
                  <a:lnTo>
                    <a:pt x="545761" y="1156998"/>
                  </a:lnTo>
                  <a:lnTo>
                    <a:pt x="584336" y="1179600"/>
                  </a:lnTo>
                  <a:lnTo>
                    <a:pt x="619172" y="1206198"/>
                  </a:lnTo>
                  <a:lnTo>
                    <a:pt x="649835" y="1236418"/>
                  </a:lnTo>
                  <a:lnTo>
                    <a:pt x="675893" y="1269887"/>
                  </a:lnTo>
                  <a:lnTo>
                    <a:pt x="696914" y="1306228"/>
                  </a:lnTo>
                  <a:lnTo>
                    <a:pt x="712464" y="1345069"/>
                  </a:lnTo>
                  <a:lnTo>
                    <a:pt x="722112" y="1386034"/>
                  </a:lnTo>
                  <a:lnTo>
                    <a:pt x="725423" y="1428750"/>
                  </a:lnTo>
                  <a:lnTo>
                    <a:pt x="722112" y="1471465"/>
                  </a:lnTo>
                  <a:lnTo>
                    <a:pt x="712464" y="1512430"/>
                  </a:lnTo>
                  <a:lnTo>
                    <a:pt x="696914" y="1551271"/>
                  </a:lnTo>
                  <a:lnTo>
                    <a:pt x="675893" y="1587612"/>
                  </a:lnTo>
                  <a:lnTo>
                    <a:pt x="649835" y="1621081"/>
                  </a:lnTo>
                  <a:lnTo>
                    <a:pt x="619172" y="1651301"/>
                  </a:lnTo>
                  <a:lnTo>
                    <a:pt x="584336" y="1677899"/>
                  </a:lnTo>
                  <a:lnTo>
                    <a:pt x="545761" y="1700501"/>
                  </a:lnTo>
                  <a:lnTo>
                    <a:pt x="503878" y="1718732"/>
                  </a:lnTo>
                  <a:lnTo>
                    <a:pt x="459120" y="1732218"/>
                  </a:lnTo>
                  <a:lnTo>
                    <a:pt x="411921" y="1740584"/>
                  </a:lnTo>
                  <a:lnTo>
                    <a:pt x="362712" y="1743456"/>
                  </a:lnTo>
                  <a:lnTo>
                    <a:pt x="313502" y="1740584"/>
                  </a:lnTo>
                  <a:lnTo>
                    <a:pt x="266303" y="1732218"/>
                  </a:lnTo>
                  <a:lnTo>
                    <a:pt x="221545" y="1718732"/>
                  </a:lnTo>
                  <a:lnTo>
                    <a:pt x="179662" y="1700501"/>
                  </a:lnTo>
                  <a:lnTo>
                    <a:pt x="141087" y="1677899"/>
                  </a:lnTo>
                  <a:lnTo>
                    <a:pt x="106251" y="1651301"/>
                  </a:lnTo>
                  <a:lnTo>
                    <a:pt x="75588" y="1621081"/>
                  </a:lnTo>
                  <a:lnTo>
                    <a:pt x="49530" y="1587612"/>
                  </a:lnTo>
                  <a:lnTo>
                    <a:pt x="28509" y="1551271"/>
                  </a:lnTo>
                  <a:lnTo>
                    <a:pt x="12959" y="1512430"/>
                  </a:lnTo>
                  <a:lnTo>
                    <a:pt x="3311" y="1471465"/>
                  </a:lnTo>
                  <a:lnTo>
                    <a:pt x="0" y="1428750"/>
                  </a:lnTo>
                  <a:close/>
                </a:path>
                <a:path w="844550" h="1743710">
                  <a:moveTo>
                    <a:pt x="137159" y="314706"/>
                  </a:moveTo>
                  <a:lnTo>
                    <a:pt x="140992" y="268188"/>
                  </a:lnTo>
                  <a:lnTo>
                    <a:pt x="152125" y="223794"/>
                  </a:lnTo>
                  <a:lnTo>
                    <a:pt x="170012" y="182009"/>
                  </a:lnTo>
                  <a:lnTo>
                    <a:pt x="194107" y="143320"/>
                  </a:lnTo>
                  <a:lnTo>
                    <a:pt x="223865" y="108213"/>
                  </a:lnTo>
                  <a:lnTo>
                    <a:pt x="258738" y="77173"/>
                  </a:lnTo>
                  <a:lnTo>
                    <a:pt x="298181" y="50687"/>
                  </a:lnTo>
                  <a:lnTo>
                    <a:pt x="341648" y="29240"/>
                  </a:lnTo>
                  <a:lnTo>
                    <a:pt x="388592" y="13319"/>
                  </a:lnTo>
                  <a:lnTo>
                    <a:pt x="438467" y="3410"/>
                  </a:lnTo>
                  <a:lnTo>
                    <a:pt x="490727" y="0"/>
                  </a:lnTo>
                  <a:lnTo>
                    <a:pt x="542988" y="3410"/>
                  </a:lnTo>
                  <a:lnTo>
                    <a:pt x="592863" y="13319"/>
                  </a:lnTo>
                  <a:lnTo>
                    <a:pt x="639807" y="29240"/>
                  </a:lnTo>
                  <a:lnTo>
                    <a:pt x="683274" y="50687"/>
                  </a:lnTo>
                  <a:lnTo>
                    <a:pt x="722717" y="77173"/>
                  </a:lnTo>
                  <a:lnTo>
                    <a:pt x="757590" y="108213"/>
                  </a:lnTo>
                  <a:lnTo>
                    <a:pt x="787348" y="143320"/>
                  </a:lnTo>
                  <a:lnTo>
                    <a:pt x="811443" y="182009"/>
                  </a:lnTo>
                  <a:lnTo>
                    <a:pt x="829330" y="223794"/>
                  </a:lnTo>
                  <a:lnTo>
                    <a:pt x="840463" y="268188"/>
                  </a:lnTo>
                  <a:lnTo>
                    <a:pt x="844295" y="314706"/>
                  </a:lnTo>
                  <a:lnTo>
                    <a:pt x="840463" y="361223"/>
                  </a:lnTo>
                  <a:lnTo>
                    <a:pt x="829330" y="405617"/>
                  </a:lnTo>
                  <a:lnTo>
                    <a:pt x="811443" y="447402"/>
                  </a:lnTo>
                  <a:lnTo>
                    <a:pt x="787348" y="486091"/>
                  </a:lnTo>
                  <a:lnTo>
                    <a:pt x="757590" y="521198"/>
                  </a:lnTo>
                  <a:lnTo>
                    <a:pt x="722717" y="552238"/>
                  </a:lnTo>
                  <a:lnTo>
                    <a:pt x="683274" y="578724"/>
                  </a:lnTo>
                  <a:lnTo>
                    <a:pt x="639807" y="600171"/>
                  </a:lnTo>
                  <a:lnTo>
                    <a:pt x="592863" y="616092"/>
                  </a:lnTo>
                  <a:lnTo>
                    <a:pt x="542988" y="626001"/>
                  </a:lnTo>
                  <a:lnTo>
                    <a:pt x="490727" y="629412"/>
                  </a:lnTo>
                  <a:lnTo>
                    <a:pt x="438467" y="626001"/>
                  </a:lnTo>
                  <a:lnTo>
                    <a:pt x="388592" y="616092"/>
                  </a:lnTo>
                  <a:lnTo>
                    <a:pt x="341648" y="600171"/>
                  </a:lnTo>
                  <a:lnTo>
                    <a:pt x="298181" y="578724"/>
                  </a:lnTo>
                  <a:lnTo>
                    <a:pt x="258738" y="552238"/>
                  </a:lnTo>
                  <a:lnTo>
                    <a:pt x="223865" y="521198"/>
                  </a:lnTo>
                  <a:lnTo>
                    <a:pt x="194107" y="486091"/>
                  </a:lnTo>
                  <a:lnTo>
                    <a:pt x="170012" y="447402"/>
                  </a:lnTo>
                  <a:lnTo>
                    <a:pt x="152125" y="405617"/>
                  </a:lnTo>
                  <a:lnTo>
                    <a:pt x="140992" y="361223"/>
                  </a:lnTo>
                  <a:lnTo>
                    <a:pt x="137159" y="314706"/>
                  </a:lnTo>
                  <a:close/>
                </a:path>
              </a:pathLst>
            </a:custGeom>
            <a:ln w="22225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429129" y="2030729"/>
              <a:ext cx="212090" cy="485140"/>
            </a:xfrm>
            <a:custGeom>
              <a:avLst/>
              <a:gdLst/>
              <a:ahLst/>
              <a:cxnLst/>
              <a:rect l="l" t="t" r="r" b="b"/>
              <a:pathLst>
                <a:path w="212089" h="485139">
                  <a:moveTo>
                    <a:pt x="0" y="395097"/>
                  </a:moveTo>
                  <a:lnTo>
                    <a:pt x="42037" y="485013"/>
                  </a:lnTo>
                  <a:lnTo>
                    <a:pt x="122808" y="427482"/>
                  </a:lnTo>
                  <a:lnTo>
                    <a:pt x="118956" y="426466"/>
                  </a:lnTo>
                  <a:lnTo>
                    <a:pt x="68960" y="426466"/>
                  </a:lnTo>
                  <a:lnTo>
                    <a:pt x="47497" y="420750"/>
                  </a:lnTo>
                  <a:lnTo>
                    <a:pt x="50730" y="408474"/>
                  </a:lnTo>
                  <a:lnTo>
                    <a:pt x="0" y="395097"/>
                  </a:lnTo>
                  <a:close/>
                </a:path>
                <a:path w="212089" h="485139">
                  <a:moveTo>
                    <a:pt x="50730" y="408474"/>
                  </a:moveTo>
                  <a:lnTo>
                    <a:pt x="47497" y="420750"/>
                  </a:lnTo>
                  <a:lnTo>
                    <a:pt x="68960" y="426466"/>
                  </a:lnTo>
                  <a:lnTo>
                    <a:pt x="72211" y="414139"/>
                  </a:lnTo>
                  <a:lnTo>
                    <a:pt x="50730" y="408474"/>
                  </a:lnTo>
                  <a:close/>
                </a:path>
                <a:path w="212089" h="485139">
                  <a:moveTo>
                    <a:pt x="72211" y="414139"/>
                  </a:moveTo>
                  <a:lnTo>
                    <a:pt x="68960" y="426466"/>
                  </a:lnTo>
                  <a:lnTo>
                    <a:pt x="118956" y="426466"/>
                  </a:lnTo>
                  <a:lnTo>
                    <a:pt x="72211" y="414139"/>
                  </a:lnTo>
                  <a:close/>
                </a:path>
                <a:path w="212089" h="485139">
                  <a:moveTo>
                    <a:pt x="139628" y="70874"/>
                  </a:moveTo>
                  <a:lnTo>
                    <a:pt x="50730" y="408474"/>
                  </a:lnTo>
                  <a:lnTo>
                    <a:pt x="72211" y="414139"/>
                  </a:lnTo>
                  <a:lnTo>
                    <a:pt x="161220" y="76568"/>
                  </a:lnTo>
                  <a:lnTo>
                    <a:pt x="139628" y="70874"/>
                  </a:lnTo>
                  <a:close/>
                </a:path>
                <a:path w="212089" h="485139">
                  <a:moveTo>
                    <a:pt x="197170" y="58547"/>
                  </a:moveTo>
                  <a:lnTo>
                    <a:pt x="142875" y="58547"/>
                  </a:lnTo>
                  <a:lnTo>
                    <a:pt x="164464" y="64262"/>
                  </a:lnTo>
                  <a:lnTo>
                    <a:pt x="161220" y="76568"/>
                  </a:lnTo>
                  <a:lnTo>
                    <a:pt x="211835" y="89916"/>
                  </a:lnTo>
                  <a:lnTo>
                    <a:pt x="197170" y="58547"/>
                  </a:lnTo>
                  <a:close/>
                </a:path>
                <a:path w="212089" h="485139">
                  <a:moveTo>
                    <a:pt x="142875" y="58547"/>
                  </a:moveTo>
                  <a:lnTo>
                    <a:pt x="139628" y="70874"/>
                  </a:lnTo>
                  <a:lnTo>
                    <a:pt x="161220" y="76568"/>
                  </a:lnTo>
                  <a:lnTo>
                    <a:pt x="164464" y="64262"/>
                  </a:lnTo>
                  <a:lnTo>
                    <a:pt x="142875" y="58547"/>
                  </a:lnTo>
                  <a:close/>
                </a:path>
                <a:path w="212089" h="485139">
                  <a:moveTo>
                    <a:pt x="169798" y="0"/>
                  </a:moveTo>
                  <a:lnTo>
                    <a:pt x="89026" y="57531"/>
                  </a:lnTo>
                  <a:lnTo>
                    <a:pt x="139628" y="70874"/>
                  </a:lnTo>
                  <a:lnTo>
                    <a:pt x="142875" y="58547"/>
                  </a:lnTo>
                  <a:lnTo>
                    <a:pt x="197170" y="58547"/>
                  </a:lnTo>
                  <a:lnTo>
                    <a:pt x="169798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/>
          <p:nvPr/>
        </p:nvSpPr>
        <p:spPr>
          <a:xfrm>
            <a:off x="3662934" y="1206246"/>
            <a:ext cx="165100" cy="2083435"/>
          </a:xfrm>
          <a:custGeom>
            <a:avLst/>
            <a:gdLst/>
            <a:ahLst/>
            <a:cxnLst/>
            <a:rect l="l" t="t" r="r" b="b"/>
            <a:pathLst>
              <a:path w="165100" h="2083435">
                <a:moveTo>
                  <a:pt x="0" y="0"/>
                </a:moveTo>
                <a:lnTo>
                  <a:pt x="32039" y="9540"/>
                </a:lnTo>
                <a:lnTo>
                  <a:pt x="58197" y="35559"/>
                </a:lnTo>
                <a:lnTo>
                  <a:pt x="75830" y="74152"/>
                </a:lnTo>
                <a:lnTo>
                  <a:pt x="82295" y="121412"/>
                </a:lnTo>
                <a:lnTo>
                  <a:pt x="82295" y="920241"/>
                </a:lnTo>
                <a:lnTo>
                  <a:pt x="88761" y="967501"/>
                </a:lnTo>
                <a:lnTo>
                  <a:pt x="106394" y="1006093"/>
                </a:lnTo>
                <a:lnTo>
                  <a:pt x="132552" y="1032113"/>
                </a:lnTo>
                <a:lnTo>
                  <a:pt x="164591" y="1041653"/>
                </a:lnTo>
                <a:lnTo>
                  <a:pt x="132552" y="1051194"/>
                </a:lnTo>
                <a:lnTo>
                  <a:pt x="106394" y="1077213"/>
                </a:lnTo>
                <a:lnTo>
                  <a:pt x="88761" y="1115806"/>
                </a:lnTo>
                <a:lnTo>
                  <a:pt x="82295" y="1163065"/>
                </a:lnTo>
                <a:lnTo>
                  <a:pt x="82295" y="1961895"/>
                </a:lnTo>
                <a:lnTo>
                  <a:pt x="75830" y="2009155"/>
                </a:lnTo>
                <a:lnTo>
                  <a:pt x="58197" y="2047747"/>
                </a:lnTo>
                <a:lnTo>
                  <a:pt x="32039" y="2073767"/>
                </a:lnTo>
                <a:lnTo>
                  <a:pt x="0" y="2083307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19828" y="3179064"/>
            <a:ext cx="5520055" cy="1100455"/>
          </a:xfrm>
          <a:custGeom>
            <a:avLst/>
            <a:gdLst/>
            <a:ahLst/>
            <a:cxnLst/>
            <a:rect l="l" t="t" r="r" b="b"/>
            <a:pathLst>
              <a:path w="5520055" h="1100454">
                <a:moveTo>
                  <a:pt x="0" y="1100328"/>
                </a:moveTo>
                <a:lnTo>
                  <a:pt x="5519928" y="1100328"/>
                </a:lnTo>
                <a:lnTo>
                  <a:pt x="5519928" y="0"/>
                </a:lnTo>
                <a:lnTo>
                  <a:pt x="0" y="0"/>
                </a:lnTo>
                <a:lnTo>
                  <a:pt x="0" y="1100328"/>
                </a:lnTo>
                <a:close/>
              </a:path>
            </a:pathLst>
          </a:custGeom>
          <a:ln w="12700">
            <a:solidFill>
              <a:srgbClr val="C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4864480" y="3403854"/>
            <a:ext cx="3829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 spc="89">
                <a:latin typeface="Cambria Math"/>
                <a:cs typeface="Cambria Math"/>
              </a:rPr>
              <a:t>𝑋</a:t>
            </a:r>
            <a:r>
              <a:rPr dirty="0" sz="1750" spc="60">
                <a:latin typeface="Cambria Math"/>
                <a:cs typeface="Cambria Math"/>
              </a:rPr>
              <a:t>∗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248147" y="3604386"/>
            <a:ext cx="346075" cy="282575"/>
          </a:xfrm>
          <a:custGeom>
            <a:avLst/>
            <a:gdLst/>
            <a:ahLst/>
            <a:cxnLst/>
            <a:rect l="l" t="t" r="r" b="b"/>
            <a:pathLst>
              <a:path w="346075" h="282575">
                <a:moveTo>
                  <a:pt x="255650" y="0"/>
                </a:moveTo>
                <a:lnTo>
                  <a:pt x="251713" y="11430"/>
                </a:lnTo>
                <a:lnTo>
                  <a:pt x="268021" y="18504"/>
                </a:lnTo>
                <a:lnTo>
                  <a:pt x="282066" y="28305"/>
                </a:lnTo>
                <a:lnTo>
                  <a:pt x="310610" y="73852"/>
                </a:lnTo>
                <a:lnTo>
                  <a:pt x="318992" y="115623"/>
                </a:lnTo>
                <a:lnTo>
                  <a:pt x="320039" y="139700"/>
                </a:lnTo>
                <a:lnTo>
                  <a:pt x="318992" y="164633"/>
                </a:lnTo>
                <a:lnTo>
                  <a:pt x="310610" y="207547"/>
                </a:lnTo>
                <a:lnTo>
                  <a:pt x="282114" y="253793"/>
                </a:lnTo>
                <a:lnTo>
                  <a:pt x="252094" y="270890"/>
                </a:lnTo>
                <a:lnTo>
                  <a:pt x="255650" y="282320"/>
                </a:lnTo>
                <a:lnTo>
                  <a:pt x="294211" y="264239"/>
                </a:lnTo>
                <a:lnTo>
                  <a:pt x="322579" y="232918"/>
                </a:lnTo>
                <a:lnTo>
                  <a:pt x="339899" y="191071"/>
                </a:lnTo>
                <a:lnTo>
                  <a:pt x="345693" y="141224"/>
                </a:lnTo>
                <a:lnTo>
                  <a:pt x="344241" y="115339"/>
                </a:lnTo>
                <a:lnTo>
                  <a:pt x="332620" y="69429"/>
                </a:lnTo>
                <a:lnTo>
                  <a:pt x="309568" y="32093"/>
                </a:lnTo>
                <a:lnTo>
                  <a:pt x="276179" y="7379"/>
                </a:lnTo>
                <a:lnTo>
                  <a:pt x="255650" y="0"/>
                </a:lnTo>
                <a:close/>
              </a:path>
              <a:path w="346075" h="282575">
                <a:moveTo>
                  <a:pt x="90042" y="0"/>
                </a:moveTo>
                <a:lnTo>
                  <a:pt x="51657" y="18081"/>
                </a:lnTo>
                <a:lnTo>
                  <a:pt x="23367" y="49402"/>
                </a:lnTo>
                <a:lnTo>
                  <a:pt x="5826" y="91408"/>
                </a:lnTo>
                <a:lnTo>
                  <a:pt x="0" y="141224"/>
                </a:lnTo>
                <a:lnTo>
                  <a:pt x="1452" y="167159"/>
                </a:lnTo>
                <a:lnTo>
                  <a:pt x="13073" y="212982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2" y="282320"/>
                </a:lnTo>
                <a:lnTo>
                  <a:pt x="93599" y="270890"/>
                </a:lnTo>
                <a:lnTo>
                  <a:pt x="77549" y="263717"/>
                </a:lnTo>
                <a:lnTo>
                  <a:pt x="63690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05"/>
                </a:lnTo>
                <a:lnTo>
                  <a:pt x="94106" y="11430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348604" y="3515105"/>
            <a:ext cx="38354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272415" algn="l"/>
              </a:tabLst>
            </a:pPr>
            <a:r>
              <a:rPr dirty="0" sz="2400">
                <a:latin typeface="Cambria Math"/>
                <a:cs typeface="Cambria Math"/>
              </a:rPr>
              <a:t>𝑠	</a:t>
            </a:r>
            <a:r>
              <a:rPr dirty="0" sz="2400" spc="-1585">
                <a:latin typeface="Cambria Math"/>
                <a:cs typeface="Cambria Math"/>
              </a:rPr>
              <a:t>ቚ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94780" y="3676650"/>
            <a:ext cx="14605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u="sng" sz="175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𝟏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695060" y="3807714"/>
            <a:ext cx="90106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750" spc="-15">
                <a:latin typeface="Cambria Math"/>
                <a:cs typeface="Cambria Math"/>
              </a:rPr>
              <a:t>𝒔=</a:t>
            </a:r>
            <a:r>
              <a:rPr dirty="0" baseline="-28571" sz="2625" spc="-22">
                <a:latin typeface="Cambria Math"/>
                <a:cs typeface="Cambria Math"/>
              </a:rPr>
              <a:t>𝑻</a:t>
            </a:r>
            <a:r>
              <a:rPr dirty="0" baseline="-28571" sz="2625" spc="-37">
                <a:latin typeface="Cambria Math"/>
                <a:cs typeface="Cambria Math"/>
              </a:rPr>
              <a:t> </a:t>
            </a:r>
            <a:r>
              <a:rPr dirty="0" sz="1750" spc="-5">
                <a:latin typeface="Cambria Math"/>
                <a:cs typeface="Cambria Math"/>
              </a:rPr>
              <a:t>𝐥𝐧</a:t>
            </a:r>
            <a:r>
              <a:rPr dirty="0" sz="1750" spc="-10">
                <a:latin typeface="Cambria Math"/>
                <a:cs typeface="Cambria Math"/>
              </a:rPr>
              <a:t> </a:t>
            </a:r>
            <a:r>
              <a:rPr dirty="0" sz="1750">
                <a:latin typeface="Cambria Math"/>
                <a:cs typeface="Cambria Math"/>
              </a:rPr>
              <a:t>𝒛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086090" y="3143249"/>
            <a:ext cx="21844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750" spc="130">
                <a:latin typeface="Cambria Math"/>
                <a:cs typeface="Cambria Math"/>
              </a:rPr>
              <a:t>∞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652764" y="3604386"/>
            <a:ext cx="554990" cy="282575"/>
          </a:xfrm>
          <a:custGeom>
            <a:avLst/>
            <a:gdLst/>
            <a:ahLst/>
            <a:cxnLst/>
            <a:rect l="l" t="t" r="r" b="b"/>
            <a:pathLst>
              <a:path w="554990" h="282575">
                <a:moveTo>
                  <a:pt x="464438" y="0"/>
                </a:moveTo>
                <a:lnTo>
                  <a:pt x="460501" y="11430"/>
                </a:lnTo>
                <a:lnTo>
                  <a:pt x="476809" y="18504"/>
                </a:lnTo>
                <a:lnTo>
                  <a:pt x="490854" y="28305"/>
                </a:lnTo>
                <a:lnTo>
                  <a:pt x="519398" y="73852"/>
                </a:lnTo>
                <a:lnTo>
                  <a:pt x="527780" y="115623"/>
                </a:lnTo>
                <a:lnTo>
                  <a:pt x="528827" y="139700"/>
                </a:lnTo>
                <a:lnTo>
                  <a:pt x="527780" y="164633"/>
                </a:lnTo>
                <a:lnTo>
                  <a:pt x="519398" y="207547"/>
                </a:lnTo>
                <a:lnTo>
                  <a:pt x="490902" y="253793"/>
                </a:lnTo>
                <a:lnTo>
                  <a:pt x="460882" y="270890"/>
                </a:lnTo>
                <a:lnTo>
                  <a:pt x="464438" y="282320"/>
                </a:lnTo>
                <a:lnTo>
                  <a:pt x="502999" y="264239"/>
                </a:lnTo>
                <a:lnTo>
                  <a:pt x="531367" y="232918"/>
                </a:lnTo>
                <a:lnTo>
                  <a:pt x="548687" y="191071"/>
                </a:lnTo>
                <a:lnTo>
                  <a:pt x="554481" y="141224"/>
                </a:lnTo>
                <a:lnTo>
                  <a:pt x="553029" y="115339"/>
                </a:lnTo>
                <a:lnTo>
                  <a:pt x="541408" y="69429"/>
                </a:lnTo>
                <a:lnTo>
                  <a:pt x="518356" y="32093"/>
                </a:lnTo>
                <a:lnTo>
                  <a:pt x="484967" y="7379"/>
                </a:lnTo>
                <a:lnTo>
                  <a:pt x="464438" y="0"/>
                </a:lnTo>
                <a:close/>
              </a:path>
              <a:path w="554990" h="282575">
                <a:moveTo>
                  <a:pt x="90042" y="0"/>
                </a:moveTo>
                <a:lnTo>
                  <a:pt x="51657" y="18081"/>
                </a:lnTo>
                <a:lnTo>
                  <a:pt x="23367" y="49402"/>
                </a:lnTo>
                <a:lnTo>
                  <a:pt x="5826" y="91408"/>
                </a:lnTo>
                <a:lnTo>
                  <a:pt x="0" y="141224"/>
                </a:lnTo>
                <a:lnTo>
                  <a:pt x="1452" y="167159"/>
                </a:lnTo>
                <a:lnTo>
                  <a:pt x="13073" y="212982"/>
                </a:lnTo>
                <a:lnTo>
                  <a:pt x="36125" y="250227"/>
                </a:lnTo>
                <a:lnTo>
                  <a:pt x="69514" y="274941"/>
                </a:lnTo>
                <a:lnTo>
                  <a:pt x="90042" y="282320"/>
                </a:lnTo>
                <a:lnTo>
                  <a:pt x="93599" y="270890"/>
                </a:lnTo>
                <a:lnTo>
                  <a:pt x="77549" y="263717"/>
                </a:lnTo>
                <a:lnTo>
                  <a:pt x="63690" y="253793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700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05"/>
                </a:lnTo>
                <a:lnTo>
                  <a:pt x="94106" y="11430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6653148" y="3371056"/>
            <a:ext cx="2461895" cy="907415"/>
          </a:xfrm>
          <a:prstGeom prst="rect">
            <a:avLst/>
          </a:prstGeom>
        </p:spPr>
        <p:txBody>
          <a:bodyPr wrap="square" lIns="0" tIns="15684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35"/>
              </a:spcBef>
              <a:tabLst>
                <a:tab pos="209994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40">
                <a:latin typeface="Cambria Math"/>
                <a:cs typeface="Cambria Math"/>
              </a:rPr>
              <a:t> </a:t>
            </a:r>
            <a:r>
              <a:rPr dirty="0" sz="2400" spc="60">
                <a:latin typeface="Cambria Math"/>
                <a:cs typeface="Cambria Math"/>
              </a:rPr>
              <a:t>𝑋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 spc="50">
                <a:latin typeface="Cambria Math"/>
                <a:cs typeface="Cambria Math"/>
              </a:rPr>
              <a:t>𝑧</a:t>
            </a:r>
            <a:r>
              <a:rPr dirty="0" sz="2400">
                <a:latin typeface="Cambria Math"/>
                <a:cs typeface="Cambria Math"/>
              </a:rPr>
              <a:t>)</a:t>
            </a:r>
            <a:r>
              <a:rPr dirty="0" sz="2400" spc="1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245">
                <a:latin typeface="Cambria Math"/>
                <a:cs typeface="Cambria Math"/>
              </a:rPr>
              <a:t> </a:t>
            </a:r>
            <a:r>
              <a:rPr dirty="0" sz="2400" spc="2430">
                <a:latin typeface="Cambria Math"/>
                <a:cs typeface="Cambria Math"/>
              </a:rPr>
              <a:t>෍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𝑥	</a:t>
            </a:r>
            <a:r>
              <a:rPr dirty="0" sz="2400" spc="-5">
                <a:latin typeface="Cambria Math"/>
                <a:cs typeface="Cambria Math"/>
              </a:rPr>
              <a:t>𝑘𝑇</a:t>
            </a:r>
            <a:endParaRPr sz="2400">
              <a:latin typeface="Cambria Math"/>
              <a:cs typeface="Cambria Math"/>
            </a:endParaRPr>
          </a:p>
          <a:p>
            <a:pPr marL="1320165">
              <a:lnSpc>
                <a:spcPct val="100000"/>
              </a:lnSpc>
              <a:spcBef>
                <a:spcPts val="830"/>
              </a:spcBef>
            </a:pPr>
            <a:r>
              <a:rPr dirty="0" sz="1750" spc="50">
                <a:latin typeface="Cambria Math"/>
                <a:cs typeface="Cambria Math"/>
              </a:rPr>
              <a:t>𝑘=0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278619" y="3403854"/>
            <a:ext cx="8128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20833" sz="3600">
                <a:latin typeface="Cambria Math"/>
                <a:cs typeface="Cambria Math"/>
              </a:rPr>
              <a:t>·</a:t>
            </a:r>
            <a:r>
              <a:rPr dirty="0" baseline="-20833" sz="3600" spc="-89">
                <a:latin typeface="Cambria Math"/>
                <a:cs typeface="Cambria Math"/>
              </a:rPr>
              <a:t> </a:t>
            </a:r>
            <a:r>
              <a:rPr dirty="0" baseline="-20833" sz="3600" spc="75">
                <a:latin typeface="Cambria Math"/>
                <a:cs typeface="Cambria Math"/>
              </a:rPr>
              <a:t>𝑧</a:t>
            </a:r>
            <a:r>
              <a:rPr dirty="0" sz="1750" spc="50">
                <a:latin typeface="Cambria Math"/>
                <a:cs typeface="Cambria Math"/>
              </a:rPr>
              <a:t>−𝑘𝑇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176014" y="5966853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89" h="282575">
                <a:moveTo>
                  <a:pt x="261747" y="0"/>
                </a:moveTo>
                <a:lnTo>
                  <a:pt x="257683" y="11468"/>
                </a:lnTo>
                <a:lnTo>
                  <a:pt x="274046" y="18556"/>
                </a:lnTo>
                <a:lnTo>
                  <a:pt x="288099" y="28373"/>
                </a:lnTo>
                <a:lnTo>
                  <a:pt x="316632" y="73881"/>
                </a:lnTo>
                <a:lnTo>
                  <a:pt x="324963" y="115667"/>
                </a:lnTo>
                <a:lnTo>
                  <a:pt x="326009" y="139750"/>
                </a:lnTo>
                <a:lnTo>
                  <a:pt x="324961" y="164656"/>
                </a:lnTo>
                <a:lnTo>
                  <a:pt x="316579" y="207594"/>
                </a:lnTo>
                <a:lnTo>
                  <a:pt x="288099" y="253830"/>
                </a:lnTo>
                <a:lnTo>
                  <a:pt x="258190" y="270878"/>
                </a:lnTo>
                <a:lnTo>
                  <a:pt x="261747" y="282333"/>
                </a:lnTo>
                <a:lnTo>
                  <a:pt x="300243" y="264264"/>
                </a:lnTo>
                <a:lnTo>
                  <a:pt x="328549" y="232994"/>
                </a:lnTo>
                <a:lnTo>
                  <a:pt x="345979" y="191122"/>
                </a:lnTo>
                <a:lnTo>
                  <a:pt x="351789" y="141249"/>
                </a:lnTo>
                <a:lnTo>
                  <a:pt x="350335" y="115362"/>
                </a:lnTo>
                <a:lnTo>
                  <a:pt x="338663" y="69485"/>
                </a:lnTo>
                <a:lnTo>
                  <a:pt x="315539" y="32139"/>
                </a:lnTo>
                <a:lnTo>
                  <a:pt x="282201" y="7393"/>
                </a:lnTo>
                <a:lnTo>
                  <a:pt x="261747" y="0"/>
                </a:lnTo>
                <a:close/>
              </a:path>
              <a:path w="351789" h="282575">
                <a:moveTo>
                  <a:pt x="89915" y="0"/>
                </a:moveTo>
                <a:lnTo>
                  <a:pt x="51530" y="18107"/>
                </a:lnTo>
                <a:lnTo>
                  <a:pt x="23240" y="49491"/>
                </a:lnTo>
                <a:lnTo>
                  <a:pt x="5810" y="91441"/>
                </a:lnTo>
                <a:lnTo>
                  <a:pt x="0" y="141249"/>
                </a:lnTo>
                <a:lnTo>
                  <a:pt x="1432" y="167185"/>
                </a:lnTo>
                <a:lnTo>
                  <a:pt x="12965" y="213058"/>
                </a:lnTo>
                <a:lnTo>
                  <a:pt x="36016" y="250279"/>
                </a:lnTo>
                <a:lnTo>
                  <a:pt x="69441" y="274949"/>
                </a:lnTo>
                <a:lnTo>
                  <a:pt x="89915" y="282333"/>
                </a:lnTo>
                <a:lnTo>
                  <a:pt x="93599" y="270878"/>
                </a:lnTo>
                <a:lnTo>
                  <a:pt x="77475" y="263749"/>
                </a:lnTo>
                <a:lnTo>
                  <a:pt x="63579" y="253830"/>
                </a:lnTo>
                <a:lnTo>
                  <a:pt x="35083" y="207594"/>
                </a:lnTo>
                <a:lnTo>
                  <a:pt x="26701" y="164656"/>
                </a:lnTo>
                <a:lnTo>
                  <a:pt x="25653" y="139750"/>
                </a:lnTo>
                <a:lnTo>
                  <a:pt x="26701" y="115667"/>
                </a:lnTo>
                <a:lnTo>
                  <a:pt x="35083" y="73881"/>
                </a:lnTo>
                <a:lnTo>
                  <a:pt x="63674" y="28373"/>
                </a:lnTo>
                <a:lnTo>
                  <a:pt x="93980" y="11468"/>
                </a:lnTo>
                <a:lnTo>
                  <a:pt x="89915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181853" y="5966853"/>
            <a:ext cx="895985" cy="282575"/>
          </a:xfrm>
          <a:custGeom>
            <a:avLst/>
            <a:gdLst/>
            <a:ahLst/>
            <a:cxnLst/>
            <a:rect l="l" t="t" r="r" b="b"/>
            <a:pathLst>
              <a:path w="895985" h="282575">
                <a:moveTo>
                  <a:pt x="805815" y="0"/>
                </a:moveTo>
                <a:lnTo>
                  <a:pt x="801751" y="11468"/>
                </a:lnTo>
                <a:lnTo>
                  <a:pt x="818114" y="18556"/>
                </a:lnTo>
                <a:lnTo>
                  <a:pt x="832167" y="28373"/>
                </a:lnTo>
                <a:lnTo>
                  <a:pt x="860700" y="73881"/>
                </a:lnTo>
                <a:lnTo>
                  <a:pt x="869031" y="115667"/>
                </a:lnTo>
                <a:lnTo>
                  <a:pt x="870076" y="139750"/>
                </a:lnTo>
                <a:lnTo>
                  <a:pt x="869029" y="164656"/>
                </a:lnTo>
                <a:lnTo>
                  <a:pt x="860647" y="207594"/>
                </a:lnTo>
                <a:lnTo>
                  <a:pt x="832167" y="253830"/>
                </a:lnTo>
                <a:lnTo>
                  <a:pt x="802259" y="270878"/>
                </a:lnTo>
                <a:lnTo>
                  <a:pt x="805815" y="282333"/>
                </a:lnTo>
                <a:lnTo>
                  <a:pt x="844311" y="264264"/>
                </a:lnTo>
                <a:lnTo>
                  <a:pt x="872617" y="232994"/>
                </a:lnTo>
                <a:lnTo>
                  <a:pt x="890047" y="191122"/>
                </a:lnTo>
                <a:lnTo>
                  <a:pt x="895858" y="141249"/>
                </a:lnTo>
                <a:lnTo>
                  <a:pt x="894403" y="115362"/>
                </a:lnTo>
                <a:lnTo>
                  <a:pt x="882731" y="69485"/>
                </a:lnTo>
                <a:lnTo>
                  <a:pt x="859607" y="32139"/>
                </a:lnTo>
                <a:lnTo>
                  <a:pt x="826269" y="7393"/>
                </a:lnTo>
                <a:lnTo>
                  <a:pt x="805815" y="0"/>
                </a:lnTo>
                <a:close/>
              </a:path>
              <a:path w="895985" h="282575">
                <a:moveTo>
                  <a:pt x="89916" y="0"/>
                </a:moveTo>
                <a:lnTo>
                  <a:pt x="51530" y="18107"/>
                </a:lnTo>
                <a:lnTo>
                  <a:pt x="23241" y="49491"/>
                </a:lnTo>
                <a:lnTo>
                  <a:pt x="5810" y="91441"/>
                </a:lnTo>
                <a:lnTo>
                  <a:pt x="0" y="141249"/>
                </a:lnTo>
                <a:lnTo>
                  <a:pt x="1432" y="167185"/>
                </a:lnTo>
                <a:lnTo>
                  <a:pt x="12965" y="213058"/>
                </a:lnTo>
                <a:lnTo>
                  <a:pt x="36016" y="250279"/>
                </a:lnTo>
                <a:lnTo>
                  <a:pt x="69441" y="274949"/>
                </a:lnTo>
                <a:lnTo>
                  <a:pt x="89916" y="282333"/>
                </a:lnTo>
                <a:lnTo>
                  <a:pt x="93599" y="270878"/>
                </a:lnTo>
                <a:lnTo>
                  <a:pt x="77475" y="263749"/>
                </a:lnTo>
                <a:lnTo>
                  <a:pt x="63579" y="253830"/>
                </a:lnTo>
                <a:lnTo>
                  <a:pt x="35083" y="207594"/>
                </a:lnTo>
                <a:lnTo>
                  <a:pt x="26701" y="164656"/>
                </a:lnTo>
                <a:lnTo>
                  <a:pt x="25654" y="139750"/>
                </a:lnTo>
                <a:lnTo>
                  <a:pt x="26701" y="115667"/>
                </a:lnTo>
                <a:lnTo>
                  <a:pt x="35083" y="73881"/>
                </a:lnTo>
                <a:lnTo>
                  <a:pt x="63674" y="28373"/>
                </a:lnTo>
                <a:lnTo>
                  <a:pt x="93980" y="11468"/>
                </a:lnTo>
                <a:lnTo>
                  <a:pt x="89916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669021" y="5966853"/>
            <a:ext cx="351790" cy="282575"/>
          </a:xfrm>
          <a:custGeom>
            <a:avLst/>
            <a:gdLst/>
            <a:ahLst/>
            <a:cxnLst/>
            <a:rect l="l" t="t" r="r" b="b"/>
            <a:pathLst>
              <a:path w="351790" h="282575">
                <a:moveTo>
                  <a:pt x="261747" y="0"/>
                </a:moveTo>
                <a:lnTo>
                  <a:pt x="257682" y="11468"/>
                </a:lnTo>
                <a:lnTo>
                  <a:pt x="274046" y="18556"/>
                </a:lnTo>
                <a:lnTo>
                  <a:pt x="288099" y="28373"/>
                </a:lnTo>
                <a:lnTo>
                  <a:pt x="316632" y="73881"/>
                </a:lnTo>
                <a:lnTo>
                  <a:pt x="324963" y="115667"/>
                </a:lnTo>
                <a:lnTo>
                  <a:pt x="326008" y="139750"/>
                </a:lnTo>
                <a:lnTo>
                  <a:pt x="324961" y="164656"/>
                </a:lnTo>
                <a:lnTo>
                  <a:pt x="316579" y="207594"/>
                </a:lnTo>
                <a:lnTo>
                  <a:pt x="288099" y="253830"/>
                </a:lnTo>
                <a:lnTo>
                  <a:pt x="258191" y="270878"/>
                </a:lnTo>
                <a:lnTo>
                  <a:pt x="261747" y="282333"/>
                </a:lnTo>
                <a:lnTo>
                  <a:pt x="300243" y="264264"/>
                </a:lnTo>
                <a:lnTo>
                  <a:pt x="328549" y="232994"/>
                </a:lnTo>
                <a:lnTo>
                  <a:pt x="345979" y="191122"/>
                </a:lnTo>
                <a:lnTo>
                  <a:pt x="351789" y="141249"/>
                </a:lnTo>
                <a:lnTo>
                  <a:pt x="350335" y="115362"/>
                </a:lnTo>
                <a:lnTo>
                  <a:pt x="338663" y="69485"/>
                </a:lnTo>
                <a:lnTo>
                  <a:pt x="315539" y="32139"/>
                </a:lnTo>
                <a:lnTo>
                  <a:pt x="282201" y="7393"/>
                </a:lnTo>
                <a:lnTo>
                  <a:pt x="261747" y="0"/>
                </a:lnTo>
                <a:close/>
              </a:path>
              <a:path w="351790" h="282575">
                <a:moveTo>
                  <a:pt x="89916" y="0"/>
                </a:moveTo>
                <a:lnTo>
                  <a:pt x="51530" y="18107"/>
                </a:lnTo>
                <a:lnTo>
                  <a:pt x="23241" y="49491"/>
                </a:lnTo>
                <a:lnTo>
                  <a:pt x="5810" y="91441"/>
                </a:lnTo>
                <a:lnTo>
                  <a:pt x="0" y="141249"/>
                </a:lnTo>
                <a:lnTo>
                  <a:pt x="1432" y="167185"/>
                </a:lnTo>
                <a:lnTo>
                  <a:pt x="12965" y="213058"/>
                </a:lnTo>
                <a:lnTo>
                  <a:pt x="36016" y="250279"/>
                </a:lnTo>
                <a:lnTo>
                  <a:pt x="69441" y="274949"/>
                </a:lnTo>
                <a:lnTo>
                  <a:pt x="89916" y="282333"/>
                </a:lnTo>
                <a:lnTo>
                  <a:pt x="93599" y="270878"/>
                </a:lnTo>
                <a:lnTo>
                  <a:pt x="77475" y="263749"/>
                </a:lnTo>
                <a:lnTo>
                  <a:pt x="63579" y="253830"/>
                </a:lnTo>
                <a:lnTo>
                  <a:pt x="35083" y="207594"/>
                </a:lnTo>
                <a:lnTo>
                  <a:pt x="26701" y="164656"/>
                </a:lnTo>
                <a:lnTo>
                  <a:pt x="25653" y="139750"/>
                </a:lnTo>
                <a:lnTo>
                  <a:pt x="26701" y="115667"/>
                </a:lnTo>
                <a:lnTo>
                  <a:pt x="35083" y="73881"/>
                </a:lnTo>
                <a:lnTo>
                  <a:pt x="63674" y="28373"/>
                </a:lnTo>
                <a:lnTo>
                  <a:pt x="93979" y="11468"/>
                </a:lnTo>
                <a:lnTo>
                  <a:pt x="89916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8854059" y="5855525"/>
            <a:ext cx="1440180" cy="502920"/>
          </a:xfrm>
          <a:custGeom>
            <a:avLst/>
            <a:gdLst/>
            <a:ahLst/>
            <a:cxnLst/>
            <a:rect l="l" t="t" r="r" b="b"/>
            <a:pathLst>
              <a:path w="1440179" h="502920">
                <a:moveTo>
                  <a:pt x="113411" y="11899"/>
                </a:moveTo>
                <a:lnTo>
                  <a:pt x="63842" y="35864"/>
                </a:lnTo>
                <a:lnTo>
                  <a:pt x="29337" y="92862"/>
                </a:lnTo>
                <a:lnTo>
                  <a:pt x="7327" y="166243"/>
                </a:lnTo>
                <a:lnTo>
                  <a:pt x="1828" y="207276"/>
                </a:lnTo>
                <a:lnTo>
                  <a:pt x="0" y="251218"/>
                </a:lnTo>
                <a:lnTo>
                  <a:pt x="1828" y="294944"/>
                </a:lnTo>
                <a:lnTo>
                  <a:pt x="7327" y="335902"/>
                </a:lnTo>
                <a:lnTo>
                  <a:pt x="16497" y="374116"/>
                </a:lnTo>
                <a:lnTo>
                  <a:pt x="45339" y="440969"/>
                </a:lnTo>
                <a:lnTo>
                  <a:pt x="84874" y="487540"/>
                </a:lnTo>
                <a:lnTo>
                  <a:pt x="108458" y="502742"/>
                </a:lnTo>
                <a:lnTo>
                  <a:pt x="113411" y="490829"/>
                </a:lnTo>
                <a:lnTo>
                  <a:pt x="94500" y="475564"/>
                </a:lnTo>
                <a:lnTo>
                  <a:pt x="77787" y="455637"/>
                </a:lnTo>
                <a:lnTo>
                  <a:pt x="50927" y="401828"/>
                </a:lnTo>
                <a:lnTo>
                  <a:pt x="34061" y="332714"/>
                </a:lnTo>
                <a:lnTo>
                  <a:pt x="29845" y="293624"/>
                </a:lnTo>
                <a:lnTo>
                  <a:pt x="28448" y="251523"/>
                </a:lnTo>
                <a:lnTo>
                  <a:pt x="29845" y="208749"/>
                </a:lnTo>
                <a:lnTo>
                  <a:pt x="34074" y="169278"/>
                </a:lnTo>
                <a:lnTo>
                  <a:pt x="51054" y="100228"/>
                </a:lnTo>
                <a:lnTo>
                  <a:pt x="78041" y="46939"/>
                </a:lnTo>
                <a:lnTo>
                  <a:pt x="94665" y="27139"/>
                </a:lnTo>
                <a:lnTo>
                  <a:pt x="113411" y="11899"/>
                </a:lnTo>
                <a:close/>
              </a:path>
              <a:path w="1440179" h="502920">
                <a:moveTo>
                  <a:pt x="810514" y="242570"/>
                </a:moveTo>
                <a:lnTo>
                  <a:pt x="667258" y="242570"/>
                </a:lnTo>
                <a:lnTo>
                  <a:pt x="667258" y="262382"/>
                </a:lnTo>
                <a:lnTo>
                  <a:pt x="810514" y="262382"/>
                </a:lnTo>
                <a:lnTo>
                  <a:pt x="810514" y="242570"/>
                </a:lnTo>
                <a:close/>
              </a:path>
              <a:path w="1440179" h="502920">
                <a:moveTo>
                  <a:pt x="1439672" y="251218"/>
                </a:moveTo>
                <a:lnTo>
                  <a:pt x="1437830" y="207276"/>
                </a:lnTo>
                <a:lnTo>
                  <a:pt x="1432318" y="166243"/>
                </a:lnTo>
                <a:lnTo>
                  <a:pt x="1423111" y="128104"/>
                </a:lnTo>
                <a:lnTo>
                  <a:pt x="1394244" y="61722"/>
                </a:lnTo>
                <a:lnTo>
                  <a:pt x="1354620" y="15290"/>
                </a:lnTo>
                <a:lnTo>
                  <a:pt x="1330960" y="0"/>
                </a:lnTo>
                <a:lnTo>
                  <a:pt x="1326261" y="11899"/>
                </a:lnTo>
                <a:lnTo>
                  <a:pt x="1344993" y="27139"/>
                </a:lnTo>
                <a:lnTo>
                  <a:pt x="1361605" y="46939"/>
                </a:lnTo>
                <a:lnTo>
                  <a:pt x="1388491" y="100228"/>
                </a:lnTo>
                <a:lnTo>
                  <a:pt x="1405521" y="169278"/>
                </a:lnTo>
                <a:lnTo>
                  <a:pt x="1409788" y="208749"/>
                </a:lnTo>
                <a:lnTo>
                  <a:pt x="1411224" y="251523"/>
                </a:lnTo>
                <a:lnTo>
                  <a:pt x="1409814" y="293624"/>
                </a:lnTo>
                <a:lnTo>
                  <a:pt x="1405597" y="332714"/>
                </a:lnTo>
                <a:lnTo>
                  <a:pt x="1388745" y="401828"/>
                </a:lnTo>
                <a:lnTo>
                  <a:pt x="1361782" y="455637"/>
                </a:lnTo>
                <a:lnTo>
                  <a:pt x="1326261" y="490829"/>
                </a:lnTo>
                <a:lnTo>
                  <a:pt x="1330960" y="502742"/>
                </a:lnTo>
                <a:lnTo>
                  <a:pt x="1375727" y="466953"/>
                </a:lnTo>
                <a:lnTo>
                  <a:pt x="1410208" y="409575"/>
                </a:lnTo>
                <a:lnTo>
                  <a:pt x="1432318" y="335902"/>
                </a:lnTo>
                <a:lnTo>
                  <a:pt x="1437830" y="294944"/>
                </a:lnTo>
                <a:lnTo>
                  <a:pt x="1439672" y="251218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348386" y="4479389"/>
            <a:ext cx="11102340" cy="1595755"/>
          </a:xfrm>
          <a:prstGeom prst="rect">
            <a:avLst/>
          </a:prstGeom>
        </p:spPr>
        <p:txBody>
          <a:bodyPr wrap="square" lIns="0" tIns="80010" rIns="0" bIns="0" rtlCol="0" vert="horz">
            <a:spAutoFit/>
          </a:bodyPr>
          <a:lstStyle/>
          <a:p>
            <a:pPr marL="38100" marR="30480">
              <a:lnSpc>
                <a:spcPts val="3020"/>
              </a:lnSpc>
              <a:spcBef>
                <a:spcPts val="630"/>
              </a:spcBef>
            </a:pP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Laplace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señal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muestreada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mediante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impulsos</a:t>
            </a:r>
            <a:r>
              <a:rPr dirty="0" sz="2800" spc="114">
                <a:latin typeface="Calibri"/>
                <a:cs typeface="Calibri"/>
              </a:rPr>
              <a:t> </a:t>
            </a:r>
            <a:r>
              <a:rPr dirty="0" sz="2950" spc="-40" i="1">
                <a:latin typeface="Cambria Math"/>
                <a:cs typeface="Cambria Math"/>
              </a:rPr>
              <a:t>x*</a:t>
            </a:r>
            <a:r>
              <a:rPr dirty="0" sz="2800" spc="-40">
                <a:latin typeface="Cambria Math"/>
                <a:cs typeface="Cambria Math"/>
              </a:rPr>
              <a:t>(</a:t>
            </a:r>
            <a:r>
              <a:rPr dirty="0" sz="2950" spc="-40" i="1">
                <a:latin typeface="Cambria Math"/>
                <a:cs typeface="Cambria Math"/>
              </a:rPr>
              <a:t>t</a:t>
            </a:r>
            <a:r>
              <a:rPr dirty="0" sz="2800" spc="-40">
                <a:latin typeface="Cambria Math"/>
                <a:cs typeface="Cambria Math"/>
              </a:rPr>
              <a:t>) </a:t>
            </a:r>
            <a:r>
              <a:rPr dirty="0" sz="2800" spc="-600">
                <a:latin typeface="Cambria Math"/>
                <a:cs typeface="Cambria Math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misma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que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transformada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señal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950" spc="-35" i="1">
                <a:latin typeface="Cambria Math"/>
                <a:cs typeface="Cambria Math"/>
              </a:rPr>
              <a:t>x</a:t>
            </a:r>
            <a:r>
              <a:rPr dirty="0" sz="2800" spc="-35">
                <a:latin typeface="Cambria Math"/>
                <a:cs typeface="Cambria Math"/>
              </a:rPr>
              <a:t>(</a:t>
            </a:r>
            <a:r>
              <a:rPr dirty="0" sz="2950" spc="-35" i="1">
                <a:latin typeface="Cambria Math"/>
                <a:cs typeface="Cambria Math"/>
              </a:rPr>
              <a:t>t</a:t>
            </a:r>
            <a:r>
              <a:rPr dirty="0" sz="2800" spc="-35">
                <a:latin typeface="Cambria Math"/>
                <a:cs typeface="Cambria Math"/>
              </a:rPr>
              <a:t>)</a:t>
            </a:r>
            <a:r>
              <a:rPr dirty="0" sz="2800" spc="20">
                <a:latin typeface="Cambria Math"/>
                <a:cs typeface="Cambria Math"/>
              </a:rPr>
              <a:t> </a:t>
            </a:r>
            <a:r>
              <a:rPr dirty="0" sz="2800" spc="-5">
                <a:latin typeface="Calibri"/>
                <a:cs typeface="Calibri"/>
              </a:rPr>
              <a:t>si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realiza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-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cambio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 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variable: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𝑧</a:t>
            </a:r>
            <a:r>
              <a:rPr dirty="0" sz="2800" spc="210">
                <a:latin typeface="Cambria Math"/>
                <a:cs typeface="Cambria Math"/>
              </a:rPr>
              <a:t> </a:t>
            </a:r>
            <a:r>
              <a:rPr dirty="0" sz="2800" spc="-5">
                <a:latin typeface="Cambria Math"/>
                <a:cs typeface="Cambria Math"/>
              </a:rPr>
              <a:t>=</a:t>
            </a:r>
            <a:r>
              <a:rPr dirty="0" sz="2800" spc="160">
                <a:latin typeface="Cambria Math"/>
                <a:cs typeface="Cambria Math"/>
              </a:rPr>
              <a:t> </a:t>
            </a:r>
            <a:r>
              <a:rPr dirty="0" sz="2800" spc="70">
                <a:latin typeface="Cambria Math"/>
                <a:cs typeface="Cambria Math"/>
              </a:rPr>
              <a:t>𝑒</a:t>
            </a:r>
            <a:r>
              <a:rPr dirty="0" baseline="27100" sz="3075" spc="104">
                <a:latin typeface="Cambria Math"/>
                <a:cs typeface="Cambria Math"/>
              </a:rPr>
              <a:t>𝑇𝑠</a:t>
            </a:r>
            <a:endParaRPr baseline="27100" sz="3075">
              <a:latin typeface="Cambria Math"/>
              <a:cs typeface="Cambria Math"/>
            </a:endParaRPr>
          </a:p>
          <a:p>
            <a:pPr algn="r" marR="1783080">
              <a:lnSpc>
                <a:spcPct val="100000"/>
              </a:lnSpc>
              <a:spcBef>
                <a:spcPts val="670"/>
              </a:spcBef>
            </a:pPr>
            <a:r>
              <a:rPr dirty="0" sz="1750" spc="40">
                <a:solidFill>
                  <a:srgbClr val="CA0017"/>
                </a:solidFill>
                <a:latin typeface="Cambria Math"/>
                <a:cs typeface="Cambria Math"/>
              </a:rPr>
              <a:t>1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509886" y="6114389"/>
            <a:ext cx="16256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5">
                <a:solidFill>
                  <a:srgbClr val="CA0017"/>
                </a:solidFill>
                <a:latin typeface="Cambria Math"/>
                <a:cs typeface="Cambria Math"/>
              </a:rPr>
              <a:t>𝑇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5686" y="5878169"/>
            <a:ext cx="98691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940175" algn="l"/>
                <a:tab pos="4304665" algn="l"/>
                <a:tab pos="4946015" algn="l"/>
                <a:tab pos="5770880" algn="l"/>
                <a:tab pos="7433309" algn="l"/>
                <a:tab pos="7797800" algn="l"/>
                <a:tab pos="8642350" algn="l"/>
                <a:tab pos="9380220" algn="l"/>
              </a:tabLst>
            </a:pP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Deb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2400" spc="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30">
                <a:solidFill>
                  <a:srgbClr val="CA0017"/>
                </a:solidFill>
                <a:latin typeface="Calibri"/>
                <a:cs typeface="Calibri"/>
              </a:rPr>
              <a:t>t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2400" spc="5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2400" spc="-35">
                <a:solidFill>
                  <a:srgbClr val="CA0017"/>
                </a:solidFill>
                <a:latin typeface="Calibri"/>
                <a:cs typeface="Calibri"/>
              </a:rPr>
              <a:t>r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s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2400" spc="-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en </a:t>
            </a:r>
            <a:r>
              <a:rPr dirty="0" sz="2400" spc="5">
                <a:solidFill>
                  <a:srgbClr val="CA0017"/>
                </a:solidFill>
                <a:latin typeface="Calibri"/>
                <a:cs typeface="Calibri"/>
              </a:rPr>
              <a:t>c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ue</a:t>
            </a:r>
            <a:r>
              <a:rPr dirty="0" sz="2400" spc="-25">
                <a:solidFill>
                  <a:srgbClr val="CA0017"/>
                </a:solidFill>
                <a:latin typeface="Calibri"/>
                <a:cs typeface="Calibri"/>
              </a:rPr>
              <a:t>nt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a</a:t>
            </a:r>
            <a:r>
              <a:rPr dirty="0" sz="2400" spc="-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qu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2400" spc="1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𝑋	𝑧	≠</a:t>
            </a:r>
            <a:r>
              <a:rPr dirty="0" sz="2400" spc="12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𝑋	𝑠</a:t>
            </a:r>
            <a:r>
              <a:rPr dirty="0" sz="2400" spc="19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=</a:t>
            </a:r>
            <a:r>
              <a:rPr dirty="0" sz="2400" spc="12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𝑧	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,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s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i</a:t>
            </a:r>
            <a:r>
              <a:rPr dirty="0" sz="2400" spc="-2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n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o</a:t>
            </a:r>
            <a:r>
              <a:rPr dirty="0" sz="2400" spc="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qu</a:t>
            </a:r>
            <a:r>
              <a:rPr dirty="0" sz="2400">
                <a:solidFill>
                  <a:srgbClr val="CA0017"/>
                </a:solidFill>
                <a:latin typeface="Calibri"/>
                <a:cs typeface="Calibri"/>
              </a:rPr>
              <a:t>e</a:t>
            </a:r>
            <a:r>
              <a:rPr dirty="0" sz="2400" spc="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𝑋	𝑧	=</a:t>
            </a:r>
            <a:r>
              <a:rPr dirty="0" sz="2400" spc="13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 spc="120">
                <a:solidFill>
                  <a:srgbClr val="CA0017"/>
                </a:solidFill>
                <a:latin typeface="Cambria Math"/>
                <a:cs typeface="Cambria Math"/>
              </a:rPr>
              <a:t>𝑋</a:t>
            </a:r>
            <a:r>
              <a:rPr dirty="0" baseline="28571" sz="2625">
                <a:solidFill>
                  <a:srgbClr val="CA0017"/>
                </a:solidFill>
                <a:latin typeface="Cambria Math"/>
                <a:cs typeface="Cambria Math"/>
              </a:rPr>
              <a:t>∗</a:t>
            </a:r>
            <a:r>
              <a:rPr dirty="0" baseline="28571" sz="2625">
                <a:solidFill>
                  <a:srgbClr val="CA0017"/>
                </a:solidFill>
                <a:latin typeface="Cambria Math"/>
                <a:cs typeface="Cambria Math"/>
              </a:rPr>
              <a:t>	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𝑠</a:t>
            </a:r>
            <a:r>
              <a:rPr dirty="0" sz="2400" spc="18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=	</a:t>
            </a:r>
            <a:r>
              <a:rPr dirty="0" sz="2400" spc="-5">
                <a:solidFill>
                  <a:srgbClr val="CA0017"/>
                </a:solidFill>
                <a:latin typeface="Cambria Math"/>
                <a:cs typeface="Cambria Math"/>
              </a:rPr>
              <a:t>l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n</a:t>
            </a:r>
            <a:r>
              <a:rPr dirty="0" sz="2400" spc="-130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2400">
                <a:solidFill>
                  <a:srgbClr val="CA0017"/>
                </a:solidFill>
                <a:latin typeface="Cambria Math"/>
                <a:cs typeface="Cambria Math"/>
              </a:rPr>
              <a:t>𝑧</a:t>
            </a:r>
            <a:endParaRPr sz="2400">
              <a:latin typeface="Cambria Math"/>
              <a:cs typeface="Cambria Math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7306436" y="1335786"/>
            <a:ext cx="1696720" cy="910590"/>
            <a:chOff x="7306436" y="1335786"/>
            <a:chExt cx="1696720" cy="910590"/>
          </a:xfrm>
        </p:grpSpPr>
        <p:sp>
          <p:nvSpPr>
            <p:cNvPr id="44" name="object 44"/>
            <p:cNvSpPr/>
            <p:nvPr/>
          </p:nvSpPr>
          <p:spPr>
            <a:xfrm>
              <a:off x="7315961" y="1335786"/>
              <a:ext cx="1687195" cy="901065"/>
            </a:xfrm>
            <a:custGeom>
              <a:avLst/>
              <a:gdLst/>
              <a:ahLst/>
              <a:cxnLst/>
              <a:rect l="l" t="t" r="r" b="b"/>
              <a:pathLst>
                <a:path w="1687195" h="901064">
                  <a:moveTo>
                    <a:pt x="0" y="0"/>
                  </a:moveTo>
                  <a:lnTo>
                    <a:pt x="0" y="899794"/>
                  </a:lnTo>
                </a:path>
                <a:path w="1687195" h="901064">
                  <a:moveTo>
                    <a:pt x="0" y="900684"/>
                  </a:moveTo>
                  <a:lnTo>
                    <a:pt x="1687195" y="900684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316088" y="1608074"/>
              <a:ext cx="1623060" cy="279400"/>
            </a:xfrm>
            <a:custGeom>
              <a:avLst/>
              <a:gdLst/>
              <a:ahLst/>
              <a:cxnLst/>
              <a:rect l="l" t="t" r="r" b="b"/>
              <a:pathLst>
                <a:path w="1623059" h="279400">
                  <a:moveTo>
                    <a:pt x="31114" y="237489"/>
                  </a:moveTo>
                  <a:lnTo>
                    <a:pt x="15366" y="237489"/>
                  </a:lnTo>
                  <a:lnTo>
                    <a:pt x="12572" y="242570"/>
                  </a:lnTo>
                  <a:lnTo>
                    <a:pt x="10540" y="247650"/>
                  </a:lnTo>
                  <a:lnTo>
                    <a:pt x="8889" y="251460"/>
                  </a:lnTo>
                  <a:lnTo>
                    <a:pt x="7111" y="255270"/>
                  </a:lnTo>
                  <a:lnTo>
                    <a:pt x="5714" y="259079"/>
                  </a:lnTo>
                  <a:lnTo>
                    <a:pt x="4317" y="261620"/>
                  </a:lnTo>
                  <a:lnTo>
                    <a:pt x="2666" y="266700"/>
                  </a:lnTo>
                  <a:lnTo>
                    <a:pt x="1396" y="269239"/>
                  </a:lnTo>
                  <a:lnTo>
                    <a:pt x="1142" y="270510"/>
                  </a:lnTo>
                  <a:lnTo>
                    <a:pt x="0" y="273050"/>
                  </a:lnTo>
                  <a:lnTo>
                    <a:pt x="1650" y="276860"/>
                  </a:lnTo>
                  <a:lnTo>
                    <a:pt x="5079" y="278129"/>
                  </a:lnTo>
                  <a:lnTo>
                    <a:pt x="8381" y="279400"/>
                  </a:lnTo>
                  <a:lnTo>
                    <a:pt x="12318" y="278129"/>
                  </a:lnTo>
                  <a:lnTo>
                    <a:pt x="13969" y="275589"/>
                  </a:lnTo>
                  <a:lnTo>
                    <a:pt x="14224" y="274320"/>
                  </a:lnTo>
                  <a:lnTo>
                    <a:pt x="14477" y="274320"/>
                  </a:lnTo>
                  <a:lnTo>
                    <a:pt x="14985" y="273050"/>
                  </a:lnTo>
                  <a:lnTo>
                    <a:pt x="15620" y="271779"/>
                  </a:lnTo>
                  <a:lnTo>
                    <a:pt x="16509" y="269239"/>
                  </a:lnTo>
                  <a:lnTo>
                    <a:pt x="17271" y="267970"/>
                  </a:lnTo>
                  <a:lnTo>
                    <a:pt x="17399" y="267970"/>
                  </a:lnTo>
                  <a:lnTo>
                    <a:pt x="18795" y="264160"/>
                  </a:lnTo>
                  <a:lnTo>
                    <a:pt x="23367" y="252729"/>
                  </a:lnTo>
                  <a:lnTo>
                    <a:pt x="25400" y="248920"/>
                  </a:lnTo>
                  <a:lnTo>
                    <a:pt x="28066" y="243839"/>
                  </a:lnTo>
                  <a:lnTo>
                    <a:pt x="31114" y="237489"/>
                  </a:lnTo>
                  <a:close/>
                </a:path>
                <a:path w="1623059" h="279400">
                  <a:moveTo>
                    <a:pt x="574801" y="240029"/>
                  </a:moveTo>
                  <a:lnTo>
                    <a:pt x="528701" y="240029"/>
                  </a:lnTo>
                  <a:lnTo>
                    <a:pt x="538987" y="241300"/>
                  </a:lnTo>
                  <a:lnTo>
                    <a:pt x="562863" y="241300"/>
                  </a:lnTo>
                  <a:lnTo>
                    <a:pt x="574801" y="240029"/>
                  </a:lnTo>
                  <a:close/>
                </a:path>
                <a:path w="1623059" h="279400">
                  <a:moveTo>
                    <a:pt x="586866" y="238760"/>
                  </a:moveTo>
                  <a:lnTo>
                    <a:pt x="507872" y="238760"/>
                  </a:lnTo>
                  <a:lnTo>
                    <a:pt x="517397" y="240029"/>
                  </a:lnTo>
                  <a:lnTo>
                    <a:pt x="575055" y="240029"/>
                  </a:lnTo>
                  <a:lnTo>
                    <a:pt x="586866" y="238760"/>
                  </a:lnTo>
                  <a:close/>
                </a:path>
                <a:path w="1623059" h="279400">
                  <a:moveTo>
                    <a:pt x="599820" y="237489"/>
                  </a:moveTo>
                  <a:lnTo>
                    <a:pt x="498093" y="237489"/>
                  </a:lnTo>
                  <a:lnTo>
                    <a:pt x="507618" y="238760"/>
                  </a:lnTo>
                  <a:lnTo>
                    <a:pt x="587120" y="238760"/>
                  </a:lnTo>
                  <a:lnTo>
                    <a:pt x="599820" y="237489"/>
                  </a:lnTo>
                  <a:close/>
                </a:path>
                <a:path w="1623059" h="279400">
                  <a:moveTo>
                    <a:pt x="161162" y="100329"/>
                  </a:moveTo>
                  <a:lnTo>
                    <a:pt x="136143" y="100329"/>
                  </a:lnTo>
                  <a:lnTo>
                    <a:pt x="130809" y="105410"/>
                  </a:lnTo>
                  <a:lnTo>
                    <a:pt x="125349" y="109220"/>
                  </a:lnTo>
                  <a:lnTo>
                    <a:pt x="118363" y="115570"/>
                  </a:lnTo>
                  <a:lnTo>
                    <a:pt x="111886" y="120650"/>
                  </a:lnTo>
                  <a:lnTo>
                    <a:pt x="104901" y="125729"/>
                  </a:lnTo>
                  <a:lnTo>
                    <a:pt x="97916" y="132079"/>
                  </a:lnTo>
                  <a:lnTo>
                    <a:pt x="91439" y="138429"/>
                  </a:lnTo>
                  <a:lnTo>
                    <a:pt x="85089" y="143510"/>
                  </a:lnTo>
                  <a:lnTo>
                    <a:pt x="79501" y="149860"/>
                  </a:lnTo>
                  <a:lnTo>
                    <a:pt x="79247" y="149860"/>
                  </a:lnTo>
                  <a:lnTo>
                    <a:pt x="74675" y="154939"/>
                  </a:lnTo>
                  <a:lnTo>
                    <a:pt x="68960" y="161289"/>
                  </a:lnTo>
                  <a:lnTo>
                    <a:pt x="68706" y="161289"/>
                  </a:lnTo>
                  <a:lnTo>
                    <a:pt x="64134" y="167639"/>
                  </a:lnTo>
                  <a:lnTo>
                    <a:pt x="59689" y="173989"/>
                  </a:lnTo>
                  <a:lnTo>
                    <a:pt x="55752" y="179070"/>
                  </a:lnTo>
                  <a:lnTo>
                    <a:pt x="51942" y="184150"/>
                  </a:lnTo>
                  <a:lnTo>
                    <a:pt x="48005" y="189229"/>
                  </a:lnTo>
                  <a:lnTo>
                    <a:pt x="43687" y="195579"/>
                  </a:lnTo>
                  <a:lnTo>
                    <a:pt x="38353" y="201929"/>
                  </a:lnTo>
                  <a:lnTo>
                    <a:pt x="33019" y="209550"/>
                  </a:lnTo>
                  <a:lnTo>
                    <a:pt x="27939" y="215900"/>
                  </a:lnTo>
                  <a:lnTo>
                    <a:pt x="22097" y="224789"/>
                  </a:lnTo>
                  <a:lnTo>
                    <a:pt x="21970" y="226060"/>
                  </a:lnTo>
                  <a:lnTo>
                    <a:pt x="18795" y="231139"/>
                  </a:lnTo>
                  <a:lnTo>
                    <a:pt x="15493" y="237489"/>
                  </a:lnTo>
                  <a:lnTo>
                    <a:pt x="30987" y="237489"/>
                  </a:lnTo>
                  <a:lnTo>
                    <a:pt x="34162" y="232410"/>
                  </a:lnTo>
                  <a:lnTo>
                    <a:pt x="34707" y="232410"/>
                  </a:lnTo>
                  <a:lnTo>
                    <a:pt x="39496" y="224789"/>
                  </a:lnTo>
                  <a:lnTo>
                    <a:pt x="44450" y="218439"/>
                  </a:lnTo>
                  <a:lnTo>
                    <a:pt x="44322" y="218439"/>
                  </a:lnTo>
                  <a:lnTo>
                    <a:pt x="49529" y="210820"/>
                  </a:lnTo>
                  <a:lnTo>
                    <a:pt x="54990" y="204470"/>
                  </a:lnTo>
                  <a:lnTo>
                    <a:pt x="59308" y="198120"/>
                  </a:lnTo>
                  <a:lnTo>
                    <a:pt x="63372" y="193039"/>
                  </a:lnTo>
                  <a:lnTo>
                    <a:pt x="63500" y="193039"/>
                  </a:lnTo>
                  <a:lnTo>
                    <a:pt x="67436" y="186689"/>
                  </a:lnTo>
                  <a:lnTo>
                    <a:pt x="71374" y="181610"/>
                  </a:lnTo>
                  <a:lnTo>
                    <a:pt x="71246" y="181610"/>
                  </a:lnTo>
                  <a:lnTo>
                    <a:pt x="75564" y="175260"/>
                  </a:lnTo>
                  <a:lnTo>
                    <a:pt x="75310" y="175260"/>
                  </a:lnTo>
                  <a:lnTo>
                    <a:pt x="79882" y="170179"/>
                  </a:lnTo>
                  <a:lnTo>
                    <a:pt x="79628" y="170179"/>
                  </a:lnTo>
                  <a:lnTo>
                    <a:pt x="85216" y="163829"/>
                  </a:lnTo>
                  <a:lnTo>
                    <a:pt x="84962" y="163829"/>
                  </a:lnTo>
                  <a:lnTo>
                    <a:pt x="89534" y="158750"/>
                  </a:lnTo>
                  <a:lnTo>
                    <a:pt x="94995" y="153670"/>
                  </a:lnTo>
                  <a:lnTo>
                    <a:pt x="100964" y="148589"/>
                  </a:lnTo>
                  <a:lnTo>
                    <a:pt x="107187" y="143510"/>
                  </a:lnTo>
                  <a:lnTo>
                    <a:pt x="114045" y="137160"/>
                  </a:lnTo>
                  <a:lnTo>
                    <a:pt x="121030" y="130810"/>
                  </a:lnTo>
                  <a:lnTo>
                    <a:pt x="127380" y="125729"/>
                  </a:lnTo>
                  <a:lnTo>
                    <a:pt x="134365" y="120650"/>
                  </a:lnTo>
                  <a:lnTo>
                    <a:pt x="139572" y="115570"/>
                  </a:lnTo>
                  <a:lnTo>
                    <a:pt x="144906" y="111760"/>
                  </a:lnTo>
                  <a:lnTo>
                    <a:pt x="150367" y="107950"/>
                  </a:lnTo>
                  <a:lnTo>
                    <a:pt x="155320" y="104139"/>
                  </a:lnTo>
                  <a:lnTo>
                    <a:pt x="161162" y="100329"/>
                  </a:lnTo>
                  <a:close/>
                </a:path>
                <a:path w="1623059" h="279400">
                  <a:moveTo>
                    <a:pt x="625475" y="232410"/>
                  </a:moveTo>
                  <a:lnTo>
                    <a:pt x="470788" y="232410"/>
                  </a:lnTo>
                  <a:lnTo>
                    <a:pt x="478916" y="233679"/>
                  </a:lnTo>
                  <a:lnTo>
                    <a:pt x="479170" y="233679"/>
                  </a:lnTo>
                  <a:lnTo>
                    <a:pt x="488187" y="236220"/>
                  </a:lnTo>
                  <a:lnTo>
                    <a:pt x="488568" y="236220"/>
                  </a:lnTo>
                  <a:lnTo>
                    <a:pt x="497839" y="237489"/>
                  </a:lnTo>
                  <a:lnTo>
                    <a:pt x="600075" y="237489"/>
                  </a:lnTo>
                  <a:lnTo>
                    <a:pt x="612266" y="234950"/>
                  </a:lnTo>
                  <a:lnTo>
                    <a:pt x="612520" y="234950"/>
                  </a:lnTo>
                  <a:lnTo>
                    <a:pt x="625475" y="232410"/>
                  </a:lnTo>
                  <a:close/>
                </a:path>
                <a:path w="1623059" h="279400">
                  <a:moveTo>
                    <a:pt x="34707" y="232410"/>
                  </a:moveTo>
                  <a:lnTo>
                    <a:pt x="34162" y="232410"/>
                  </a:lnTo>
                  <a:lnTo>
                    <a:pt x="33908" y="233679"/>
                  </a:lnTo>
                  <a:lnTo>
                    <a:pt x="34707" y="232410"/>
                  </a:lnTo>
                  <a:close/>
                </a:path>
                <a:path w="1623059" h="279400">
                  <a:moveTo>
                    <a:pt x="647953" y="226060"/>
                  </a:moveTo>
                  <a:lnTo>
                    <a:pt x="574039" y="226060"/>
                  </a:lnTo>
                  <a:lnTo>
                    <a:pt x="562101" y="227329"/>
                  </a:lnTo>
                  <a:lnTo>
                    <a:pt x="455421" y="227329"/>
                  </a:lnTo>
                  <a:lnTo>
                    <a:pt x="462533" y="229870"/>
                  </a:lnTo>
                  <a:lnTo>
                    <a:pt x="462787" y="229870"/>
                  </a:lnTo>
                  <a:lnTo>
                    <a:pt x="470534" y="232410"/>
                  </a:lnTo>
                  <a:lnTo>
                    <a:pt x="625855" y="232410"/>
                  </a:lnTo>
                  <a:lnTo>
                    <a:pt x="636651" y="229870"/>
                  </a:lnTo>
                  <a:lnTo>
                    <a:pt x="647953" y="226060"/>
                  </a:lnTo>
                  <a:close/>
                </a:path>
                <a:path w="1623059" h="279400">
                  <a:moveTo>
                    <a:pt x="482218" y="220979"/>
                  </a:moveTo>
                  <a:lnTo>
                    <a:pt x="442086" y="220979"/>
                  </a:lnTo>
                  <a:lnTo>
                    <a:pt x="447166" y="223520"/>
                  </a:lnTo>
                  <a:lnTo>
                    <a:pt x="455167" y="227329"/>
                  </a:lnTo>
                  <a:lnTo>
                    <a:pt x="529589" y="227329"/>
                  </a:lnTo>
                  <a:lnTo>
                    <a:pt x="518540" y="226060"/>
                  </a:lnTo>
                  <a:lnTo>
                    <a:pt x="509142" y="224789"/>
                  </a:lnTo>
                  <a:lnTo>
                    <a:pt x="500125" y="224789"/>
                  </a:lnTo>
                  <a:lnTo>
                    <a:pt x="490854" y="222250"/>
                  </a:lnTo>
                  <a:lnTo>
                    <a:pt x="491235" y="222250"/>
                  </a:lnTo>
                  <a:lnTo>
                    <a:pt x="482218" y="220979"/>
                  </a:lnTo>
                  <a:close/>
                </a:path>
                <a:path w="1623059" h="279400">
                  <a:moveTo>
                    <a:pt x="609853" y="220979"/>
                  </a:moveTo>
                  <a:lnTo>
                    <a:pt x="597788" y="223520"/>
                  </a:lnTo>
                  <a:lnTo>
                    <a:pt x="598042" y="223520"/>
                  </a:lnTo>
                  <a:lnTo>
                    <a:pt x="585342" y="224789"/>
                  </a:lnTo>
                  <a:lnTo>
                    <a:pt x="585596" y="224789"/>
                  </a:lnTo>
                  <a:lnTo>
                    <a:pt x="573785" y="226060"/>
                  </a:lnTo>
                  <a:lnTo>
                    <a:pt x="648207" y="226060"/>
                  </a:lnTo>
                  <a:lnTo>
                    <a:pt x="658494" y="222250"/>
                  </a:lnTo>
                  <a:lnTo>
                    <a:pt x="609600" y="222250"/>
                  </a:lnTo>
                  <a:lnTo>
                    <a:pt x="609853" y="220979"/>
                  </a:lnTo>
                  <a:close/>
                </a:path>
                <a:path w="1623059" h="279400">
                  <a:moveTo>
                    <a:pt x="499871" y="223520"/>
                  </a:moveTo>
                  <a:lnTo>
                    <a:pt x="500125" y="224789"/>
                  </a:lnTo>
                  <a:lnTo>
                    <a:pt x="509269" y="224789"/>
                  </a:lnTo>
                  <a:lnTo>
                    <a:pt x="499871" y="223520"/>
                  </a:lnTo>
                  <a:close/>
                </a:path>
                <a:path w="1623059" h="279400">
                  <a:moveTo>
                    <a:pt x="668527" y="218439"/>
                  </a:moveTo>
                  <a:lnTo>
                    <a:pt x="622553" y="218439"/>
                  </a:lnTo>
                  <a:lnTo>
                    <a:pt x="609600" y="222250"/>
                  </a:lnTo>
                  <a:lnTo>
                    <a:pt x="658621" y="222250"/>
                  </a:lnTo>
                  <a:lnTo>
                    <a:pt x="668527" y="218439"/>
                  </a:lnTo>
                  <a:close/>
                </a:path>
                <a:path w="1623059" h="279400">
                  <a:moveTo>
                    <a:pt x="356488" y="158750"/>
                  </a:moveTo>
                  <a:lnTo>
                    <a:pt x="333501" y="158750"/>
                  </a:lnTo>
                  <a:lnTo>
                    <a:pt x="337565" y="162560"/>
                  </a:lnTo>
                  <a:lnTo>
                    <a:pt x="341756" y="165100"/>
                  </a:lnTo>
                  <a:lnTo>
                    <a:pt x="345312" y="167639"/>
                  </a:lnTo>
                  <a:lnTo>
                    <a:pt x="348995" y="170179"/>
                  </a:lnTo>
                  <a:lnTo>
                    <a:pt x="353567" y="172720"/>
                  </a:lnTo>
                  <a:lnTo>
                    <a:pt x="363346" y="179070"/>
                  </a:lnTo>
                  <a:lnTo>
                    <a:pt x="363474" y="179070"/>
                  </a:lnTo>
                  <a:lnTo>
                    <a:pt x="368426" y="181610"/>
                  </a:lnTo>
                  <a:lnTo>
                    <a:pt x="374014" y="185420"/>
                  </a:lnTo>
                  <a:lnTo>
                    <a:pt x="386460" y="193039"/>
                  </a:lnTo>
                  <a:lnTo>
                    <a:pt x="391794" y="195579"/>
                  </a:lnTo>
                  <a:lnTo>
                    <a:pt x="402589" y="201929"/>
                  </a:lnTo>
                  <a:lnTo>
                    <a:pt x="407669" y="204470"/>
                  </a:lnTo>
                  <a:lnTo>
                    <a:pt x="412622" y="207010"/>
                  </a:lnTo>
                  <a:lnTo>
                    <a:pt x="412750" y="207010"/>
                  </a:lnTo>
                  <a:lnTo>
                    <a:pt x="418845" y="209550"/>
                  </a:lnTo>
                  <a:lnTo>
                    <a:pt x="425068" y="213360"/>
                  </a:lnTo>
                  <a:lnTo>
                    <a:pt x="436499" y="218439"/>
                  </a:lnTo>
                  <a:lnTo>
                    <a:pt x="441959" y="220979"/>
                  </a:lnTo>
                  <a:lnTo>
                    <a:pt x="482472" y="220979"/>
                  </a:lnTo>
                  <a:lnTo>
                    <a:pt x="474344" y="218439"/>
                  </a:lnTo>
                  <a:lnTo>
                    <a:pt x="474725" y="218439"/>
                  </a:lnTo>
                  <a:lnTo>
                    <a:pt x="466851" y="215900"/>
                  </a:lnTo>
                  <a:lnTo>
                    <a:pt x="467105" y="215900"/>
                  </a:lnTo>
                  <a:lnTo>
                    <a:pt x="459993" y="213360"/>
                  </a:lnTo>
                  <a:lnTo>
                    <a:pt x="460247" y="213360"/>
                  </a:lnTo>
                  <a:lnTo>
                    <a:pt x="452500" y="210820"/>
                  </a:lnTo>
                  <a:lnTo>
                    <a:pt x="452754" y="210820"/>
                  </a:lnTo>
                  <a:lnTo>
                    <a:pt x="447675" y="208279"/>
                  </a:lnTo>
                  <a:lnTo>
                    <a:pt x="442340" y="205739"/>
                  </a:lnTo>
                  <a:lnTo>
                    <a:pt x="436625" y="203200"/>
                  </a:lnTo>
                  <a:lnTo>
                    <a:pt x="431164" y="200660"/>
                  </a:lnTo>
                  <a:lnTo>
                    <a:pt x="425195" y="198120"/>
                  </a:lnTo>
                  <a:lnTo>
                    <a:pt x="419226" y="194310"/>
                  </a:lnTo>
                  <a:lnTo>
                    <a:pt x="414274" y="191770"/>
                  </a:lnTo>
                  <a:lnTo>
                    <a:pt x="409320" y="189229"/>
                  </a:lnTo>
                  <a:lnTo>
                    <a:pt x="403732" y="186689"/>
                  </a:lnTo>
                  <a:lnTo>
                    <a:pt x="393318" y="180339"/>
                  </a:lnTo>
                  <a:lnTo>
                    <a:pt x="386714" y="176529"/>
                  </a:lnTo>
                  <a:lnTo>
                    <a:pt x="381000" y="173989"/>
                  </a:lnTo>
                  <a:lnTo>
                    <a:pt x="375538" y="170179"/>
                  </a:lnTo>
                  <a:lnTo>
                    <a:pt x="365378" y="163829"/>
                  </a:lnTo>
                  <a:lnTo>
                    <a:pt x="356488" y="158750"/>
                  </a:lnTo>
                  <a:close/>
                </a:path>
                <a:path w="1623059" h="279400">
                  <a:moveTo>
                    <a:pt x="687958" y="209550"/>
                  </a:moveTo>
                  <a:lnTo>
                    <a:pt x="653795" y="209550"/>
                  </a:lnTo>
                  <a:lnTo>
                    <a:pt x="643508" y="212089"/>
                  </a:lnTo>
                  <a:lnTo>
                    <a:pt x="643762" y="212089"/>
                  </a:lnTo>
                  <a:lnTo>
                    <a:pt x="632840" y="215900"/>
                  </a:lnTo>
                  <a:lnTo>
                    <a:pt x="633094" y="215900"/>
                  </a:lnTo>
                  <a:lnTo>
                    <a:pt x="622172" y="218439"/>
                  </a:lnTo>
                  <a:lnTo>
                    <a:pt x="668654" y="218439"/>
                  </a:lnTo>
                  <a:lnTo>
                    <a:pt x="678306" y="214629"/>
                  </a:lnTo>
                  <a:lnTo>
                    <a:pt x="687958" y="209550"/>
                  </a:lnTo>
                  <a:close/>
                </a:path>
                <a:path w="1623059" h="279400">
                  <a:moveTo>
                    <a:pt x="696594" y="205739"/>
                  </a:moveTo>
                  <a:lnTo>
                    <a:pt x="663447" y="205739"/>
                  </a:lnTo>
                  <a:lnTo>
                    <a:pt x="653668" y="209550"/>
                  </a:lnTo>
                  <a:lnTo>
                    <a:pt x="688085" y="209550"/>
                  </a:lnTo>
                  <a:lnTo>
                    <a:pt x="696594" y="205739"/>
                  </a:lnTo>
                  <a:close/>
                </a:path>
                <a:path w="1623059" h="279400">
                  <a:moveTo>
                    <a:pt x="771397" y="162560"/>
                  </a:moveTo>
                  <a:lnTo>
                    <a:pt x="746251" y="162560"/>
                  </a:lnTo>
                  <a:lnTo>
                    <a:pt x="737615" y="167639"/>
                  </a:lnTo>
                  <a:lnTo>
                    <a:pt x="729360" y="172720"/>
                  </a:lnTo>
                  <a:lnTo>
                    <a:pt x="721359" y="177800"/>
                  </a:lnTo>
                  <a:lnTo>
                    <a:pt x="714375" y="181610"/>
                  </a:lnTo>
                  <a:lnTo>
                    <a:pt x="699388" y="189229"/>
                  </a:lnTo>
                  <a:lnTo>
                    <a:pt x="690499" y="193039"/>
                  </a:lnTo>
                  <a:lnTo>
                    <a:pt x="682116" y="196850"/>
                  </a:lnTo>
                  <a:lnTo>
                    <a:pt x="672718" y="201929"/>
                  </a:lnTo>
                  <a:lnTo>
                    <a:pt x="663320" y="205739"/>
                  </a:lnTo>
                  <a:lnTo>
                    <a:pt x="696721" y="205739"/>
                  </a:lnTo>
                  <a:lnTo>
                    <a:pt x="705738" y="201929"/>
                  </a:lnTo>
                  <a:lnTo>
                    <a:pt x="713358" y="198120"/>
                  </a:lnTo>
                  <a:lnTo>
                    <a:pt x="720978" y="193039"/>
                  </a:lnTo>
                  <a:lnTo>
                    <a:pt x="728217" y="189229"/>
                  </a:lnTo>
                  <a:lnTo>
                    <a:pt x="736345" y="185420"/>
                  </a:lnTo>
                  <a:lnTo>
                    <a:pt x="744981" y="180339"/>
                  </a:lnTo>
                  <a:lnTo>
                    <a:pt x="753744" y="173989"/>
                  </a:lnTo>
                  <a:lnTo>
                    <a:pt x="762126" y="168910"/>
                  </a:lnTo>
                  <a:lnTo>
                    <a:pt x="771397" y="162560"/>
                  </a:lnTo>
                  <a:close/>
                </a:path>
                <a:path w="1623059" h="279400">
                  <a:moveTo>
                    <a:pt x="801496" y="123189"/>
                  </a:moveTo>
                  <a:lnTo>
                    <a:pt x="790955" y="132079"/>
                  </a:lnTo>
                  <a:lnTo>
                    <a:pt x="782319" y="138429"/>
                  </a:lnTo>
                  <a:lnTo>
                    <a:pt x="772667" y="144779"/>
                  </a:lnTo>
                  <a:lnTo>
                    <a:pt x="763524" y="151129"/>
                  </a:lnTo>
                  <a:lnTo>
                    <a:pt x="754506" y="157479"/>
                  </a:lnTo>
                  <a:lnTo>
                    <a:pt x="746125" y="162560"/>
                  </a:lnTo>
                  <a:lnTo>
                    <a:pt x="771525" y="162560"/>
                  </a:lnTo>
                  <a:lnTo>
                    <a:pt x="780795" y="156210"/>
                  </a:lnTo>
                  <a:lnTo>
                    <a:pt x="790575" y="149860"/>
                  </a:lnTo>
                  <a:lnTo>
                    <a:pt x="799337" y="143510"/>
                  </a:lnTo>
                  <a:lnTo>
                    <a:pt x="810005" y="134620"/>
                  </a:lnTo>
                  <a:lnTo>
                    <a:pt x="820927" y="127000"/>
                  </a:lnTo>
                  <a:lnTo>
                    <a:pt x="824356" y="124460"/>
                  </a:lnTo>
                  <a:lnTo>
                    <a:pt x="801496" y="124460"/>
                  </a:lnTo>
                  <a:lnTo>
                    <a:pt x="801496" y="123189"/>
                  </a:lnTo>
                  <a:close/>
                </a:path>
                <a:path w="1623059" h="279400">
                  <a:moveTo>
                    <a:pt x="345439" y="151129"/>
                  </a:moveTo>
                  <a:lnTo>
                    <a:pt x="321817" y="151129"/>
                  </a:lnTo>
                  <a:lnTo>
                    <a:pt x="325119" y="153670"/>
                  </a:lnTo>
                  <a:lnTo>
                    <a:pt x="329945" y="156210"/>
                  </a:lnTo>
                  <a:lnTo>
                    <a:pt x="333375" y="158750"/>
                  </a:lnTo>
                  <a:lnTo>
                    <a:pt x="356615" y="158750"/>
                  </a:lnTo>
                  <a:lnTo>
                    <a:pt x="352932" y="156210"/>
                  </a:lnTo>
                  <a:lnTo>
                    <a:pt x="349503" y="153670"/>
                  </a:lnTo>
                  <a:lnTo>
                    <a:pt x="345439" y="151129"/>
                  </a:lnTo>
                  <a:close/>
                </a:path>
                <a:path w="1623059" h="279400">
                  <a:moveTo>
                    <a:pt x="333375" y="142239"/>
                  </a:moveTo>
                  <a:lnTo>
                    <a:pt x="310641" y="142239"/>
                  </a:lnTo>
                  <a:lnTo>
                    <a:pt x="313435" y="143510"/>
                  </a:lnTo>
                  <a:lnTo>
                    <a:pt x="317500" y="147320"/>
                  </a:lnTo>
                  <a:lnTo>
                    <a:pt x="321690" y="151129"/>
                  </a:lnTo>
                  <a:lnTo>
                    <a:pt x="345566" y="151129"/>
                  </a:lnTo>
                  <a:lnTo>
                    <a:pt x="341375" y="148589"/>
                  </a:lnTo>
                  <a:lnTo>
                    <a:pt x="338074" y="146050"/>
                  </a:lnTo>
                  <a:lnTo>
                    <a:pt x="333375" y="142239"/>
                  </a:lnTo>
                  <a:close/>
                </a:path>
                <a:path w="1623059" h="279400">
                  <a:moveTo>
                    <a:pt x="1307845" y="142239"/>
                  </a:moveTo>
                  <a:lnTo>
                    <a:pt x="1244980" y="142239"/>
                  </a:lnTo>
                  <a:lnTo>
                    <a:pt x="1253489" y="143510"/>
                  </a:lnTo>
                  <a:lnTo>
                    <a:pt x="1299971" y="143510"/>
                  </a:lnTo>
                  <a:lnTo>
                    <a:pt x="1307845" y="142239"/>
                  </a:lnTo>
                  <a:close/>
                </a:path>
                <a:path w="1623059" h="279400">
                  <a:moveTo>
                    <a:pt x="278595" y="91439"/>
                  </a:moveTo>
                  <a:lnTo>
                    <a:pt x="260857" y="91439"/>
                  </a:lnTo>
                  <a:lnTo>
                    <a:pt x="264413" y="95250"/>
                  </a:lnTo>
                  <a:lnTo>
                    <a:pt x="267080" y="99060"/>
                  </a:lnTo>
                  <a:lnTo>
                    <a:pt x="270255" y="102870"/>
                  </a:lnTo>
                  <a:lnTo>
                    <a:pt x="273176" y="105410"/>
                  </a:lnTo>
                  <a:lnTo>
                    <a:pt x="277621" y="110489"/>
                  </a:lnTo>
                  <a:lnTo>
                    <a:pt x="277749" y="110489"/>
                  </a:lnTo>
                  <a:lnTo>
                    <a:pt x="285622" y="119379"/>
                  </a:lnTo>
                  <a:lnTo>
                    <a:pt x="288925" y="121920"/>
                  </a:lnTo>
                  <a:lnTo>
                    <a:pt x="293750" y="127000"/>
                  </a:lnTo>
                  <a:lnTo>
                    <a:pt x="296544" y="129539"/>
                  </a:lnTo>
                  <a:lnTo>
                    <a:pt x="300481" y="133350"/>
                  </a:lnTo>
                  <a:lnTo>
                    <a:pt x="304037" y="135889"/>
                  </a:lnTo>
                  <a:lnTo>
                    <a:pt x="307085" y="138429"/>
                  </a:lnTo>
                  <a:lnTo>
                    <a:pt x="310514" y="142239"/>
                  </a:lnTo>
                  <a:lnTo>
                    <a:pt x="333501" y="142239"/>
                  </a:lnTo>
                  <a:lnTo>
                    <a:pt x="330200" y="139700"/>
                  </a:lnTo>
                  <a:lnTo>
                    <a:pt x="326135" y="135889"/>
                  </a:lnTo>
                  <a:lnTo>
                    <a:pt x="322199" y="133350"/>
                  </a:lnTo>
                  <a:lnTo>
                    <a:pt x="319404" y="130810"/>
                  </a:lnTo>
                  <a:lnTo>
                    <a:pt x="315975" y="128270"/>
                  </a:lnTo>
                  <a:lnTo>
                    <a:pt x="313054" y="125729"/>
                  </a:lnTo>
                  <a:lnTo>
                    <a:pt x="309752" y="123189"/>
                  </a:lnTo>
                  <a:lnTo>
                    <a:pt x="305815" y="119379"/>
                  </a:lnTo>
                  <a:lnTo>
                    <a:pt x="303021" y="116839"/>
                  </a:lnTo>
                  <a:lnTo>
                    <a:pt x="303149" y="116839"/>
                  </a:lnTo>
                  <a:lnTo>
                    <a:pt x="298450" y="111760"/>
                  </a:lnTo>
                  <a:lnTo>
                    <a:pt x="295275" y="109220"/>
                  </a:lnTo>
                  <a:lnTo>
                    <a:pt x="291210" y="105410"/>
                  </a:lnTo>
                  <a:lnTo>
                    <a:pt x="287654" y="101600"/>
                  </a:lnTo>
                  <a:lnTo>
                    <a:pt x="283590" y="96520"/>
                  </a:lnTo>
                  <a:lnTo>
                    <a:pt x="280796" y="93979"/>
                  </a:lnTo>
                  <a:lnTo>
                    <a:pt x="278595" y="91439"/>
                  </a:lnTo>
                  <a:close/>
                </a:path>
                <a:path w="1623059" h="279400">
                  <a:moveTo>
                    <a:pt x="1331086" y="140970"/>
                  </a:moveTo>
                  <a:lnTo>
                    <a:pt x="1225168" y="140970"/>
                  </a:lnTo>
                  <a:lnTo>
                    <a:pt x="1230756" y="142239"/>
                  </a:lnTo>
                  <a:lnTo>
                    <a:pt x="1323975" y="142239"/>
                  </a:lnTo>
                  <a:lnTo>
                    <a:pt x="1331086" y="140970"/>
                  </a:lnTo>
                  <a:close/>
                </a:path>
                <a:path w="1623059" h="279400">
                  <a:moveTo>
                    <a:pt x="1338326" y="139700"/>
                  </a:moveTo>
                  <a:lnTo>
                    <a:pt x="1215389" y="139700"/>
                  </a:lnTo>
                  <a:lnTo>
                    <a:pt x="1219453" y="140970"/>
                  </a:lnTo>
                  <a:lnTo>
                    <a:pt x="1338199" y="140970"/>
                  </a:lnTo>
                  <a:lnTo>
                    <a:pt x="1338326" y="139700"/>
                  </a:lnTo>
                  <a:close/>
                </a:path>
                <a:path w="1623059" h="279400">
                  <a:moveTo>
                    <a:pt x="1358772" y="137160"/>
                  </a:moveTo>
                  <a:lnTo>
                    <a:pt x="1199133" y="137160"/>
                  </a:lnTo>
                  <a:lnTo>
                    <a:pt x="1203705" y="138429"/>
                  </a:lnTo>
                  <a:lnTo>
                    <a:pt x="1207261" y="138429"/>
                  </a:lnTo>
                  <a:lnTo>
                    <a:pt x="1211706" y="139700"/>
                  </a:lnTo>
                  <a:lnTo>
                    <a:pt x="1347724" y="139700"/>
                  </a:lnTo>
                  <a:lnTo>
                    <a:pt x="1358772" y="137160"/>
                  </a:lnTo>
                  <a:close/>
                </a:path>
                <a:path w="1623059" h="279400">
                  <a:moveTo>
                    <a:pt x="1202435" y="123189"/>
                  </a:moveTo>
                  <a:lnTo>
                    <a:pt x="1165732" y="123189"/>
                  </a:lnTo>
                  <a:lnTo>
                    <a:pt x="1170304" y="125729"/>
                  </a:lnTo>
                  <a:lnTo>
                    <a:pt x="1174622" y="128270"/>
                  </a:lnTo>
                  <a:lnTo>
                    <a:pt x="1179321" y="129539"/>
                  </a:lnTo>
                  <a:lnTo>
                    <a:pt x="1183639" y="132079"/>
                  </a:lnTo>
                  <a:lnTo>
                    <a:pt x="1183893" y="132079"/>
                  </a:lnTo>
                  <a:lnTo>
                    <a:pt x="1189354" y="133350"/>
                  </a:lnTo>
                  <a:lnTo>
                    <a:pt x="1189608" y="134620"/>
                  </a:lnTo>
                  <a:lnTo>
                    <a:pt x="1193927" y="135889"/>
                  </a:lnTo>
                  <a:lnTo>
                    <a:pt x="1194180" y="135889"/>
                  </a:lnTo>
                  <a:lnTo>
                    <a:pt x="1198879" y="137160"/>
                  </a:lnTo>
                  <a:lnTo>
                    <a:pt x="1359027" y="137160"/>
                  </a:lnTo>
                  <a:lnTo>
                    <a:pt x="1372361" y="134620"/>
                  </a:lnTo>
                  <a:lnTo>
                    <a:pt x="1372615" y="134620"/>
                  </a:lnTo>
                  <a:lnTo>
                    <a:pt x="1389126" y="132079"/>
                  </a:lnTo>
                  <a:lnTo>
                    <a:pt x="1399540" y="129539"/>
                  </a:lnTo>
                  <a:lnTo>
                    <a:pt x="1253870" y="129539"/>
                  </a:lnTo>
                  <a:lnTo>
                    <a:pt x="1245488" y="128270"/>
                  </a:lnTo>
                  <a:lnTo>
                    <a:pt x="1232153" y="128270"/>
                  </a:lnTo>
                  <a:lnTo>
                    <a:pt x="1226692" y="127000"/>
                  </a:lnTo>
                  <a:lnTo>
                    <a:pt x="1221485" y="127000"/>
                  </a:lnTo>
                  <a:lnTo>
                    <a:pt x="1217421" y="125729"/>
                  </a:lnTo>
                  <a:lnTo>
                    <a:pt x="1214246" y="125729"/>
                  </a:lnTo>
                  <a:lnTo>
                    <a:pt x="1209928" y="124460"/>
                  </a:lnTo>
                  <a:lnTo>
                    <a:pt x="1207007" y="124460"/>
                  </a:lnTo>
                  <a:lnTo>
                    <a:pt x="1202435" y="123189"/>
                  </a:lnTo>
                  <a:close/>
                </a:path>
                <a:path w="1623059" h="279400">
                  <a:moveTo>
                    <a:pt x="1404746" y="128270"/>
                  </a:moveTo>
                  <a:lnTo>
                    <a:pt x="1307337" y="128270"/>
                  </a:lnTo>
                  <a:lnTo>
                    <a:pt x="1299463" y="129539"/>
                  </a:lnTo>
                  <a:lnTo>
                    <a:pt x="1399540" y="129539"/>
                  </a:lnTo>
                  <a:lnTo>
                    <a:pt x="1404746" y="128270"/>
                  </a:lnTo>
                  <a:close/>
                </a:path>
                <a:path w="1623059" h="279400">
                  <a:moveTo>
                    <a:pt x="1515490" y="101600"/>
                  </a:moveTo>
                  <a:lnTo>
                    <a:pt x="1463802" y="101600"/>
                  </a:lnTo>
                  <a:lnTo>
                    <a:pt x="1448180" y="105410"/>
                  </a:lnTo>
                  <a:lnTo>
                    <a:pt x="1417827" y="110489"/>
                  </a:lnTo>
                  <a:lnTo>
                    <a:pt x="1401826" y="114300"/>
                  </a:lnTo>
                  <a:lnTo>
                    <a:pt x="1386077" y="118110"/>
                  </a:lnTo>
                  <a:lnTo>
                    <a:pt x="1369694" y="120650"/>
                  </a:lnTo>
                  <a:lnTo>
                    <a:pt x="1356486" y="123189"/>
                  </a:lnTo>
                  <a:lnTo>
                    <a:pt x="1345564" y="125729"/>
                  </a:lnTo>
                  <a:lnTo>
                    <a:pt x="1336802" y="125729"/>
                  </a:lnTo>
                  <a:lnTo>
                    <a:pt x="1329689" y="127000"/>
                  </a:lnTo>
                  <a:lnTo>
                    <a:pt x="1322831" y="127000"/>
                  </a:lnTo>
                  <a:lnTo>
                    <a:pt x="1314450" y="128270"/>
                  </a:lnTo>
                  <a:lnTo>
                    <a:pt x="1404619" y="128270"/>
                  </a:lnTo>
                  <a:lnTo>
                    <a:pt x="1420494" y="125729"/>
                  </a:lnTo>
                  <a:lnTo>
                    <a:pt x="1436624" y="121920"/>
                  </a:lnTo>
                  <a:lnTo>
                    <a:pt x="1450975" y="119379"/>
                  </a:lnTo>
                  <a:lnTo>
                    <a:pt x="1466722" y="115570"/>
                  </a:lnTo>
                  <a:lnTo>
                    <a:pt x="1466850" y="115570"/>
                  </a:lnTo>
                  <a:lnTo>
                    <a:pt x="1480184" y="113029"/>
                  </a:lnTo>
                  <a:lnTo>
                    <a:pt x="1480438" y="113029"/>
                  </a:lnTo>
                  <a:lnTo>
                    <a:pt x="1494027" y="109220"/>
                  </a:lnTo>
                  <a:lnTo>
                    <a:pt x="1494281" y="109220"/>
                  </a:lnTo>
                  <a:lnTo>
                    <a:pt x="1505457" y="105410"/>
                  </a:lnTo>
                  <a:lnTo>
                    <a:pt x="1515490" y="101600"/>
                  </a:lnTo>
                  <a:close/>
                </a:path>
                <a:path w="1623059" h="279400">
                  <a:moveTo>
                    <a:pt x="899540" y="68579"/>
                  </a:moveTo>
                  <a:lnTo>
                    <a:pt x="874394" y="68579"/>
                  </a:lnTo>
                  <a:lnTo>
                    <a:pt x="864488" y="76200"/>
                  </a:lnTo>
                  <a:lnTo>
                    <a:pt x="854201" y="83820"/>
                  </a:lnTo>
                  <a:lnTo>
                    <a:pt x="843660" y="91439"/>
                  </a:lnTo>
                  <a:lnTo>
                    <a:pt x="833246" y="100329"/>
                  </a:lnTo>
                  <a:lnTo>
                    <a:pt x="812418" y="115570"/>
                  </a:lnTo>
                  <a:lnTo>
                    <a:pt x="801496" y="124460"/>
                  </a:lnTo>
                  <a:lnTo>
                    <a:pt x="824356" y="124460"/>
                  </a:lnTo>
                  <a:lnTo>
                    <a:pt x="830960" y="119379"/>
                  </a:lnTo>
                  <a:lnTo>
                    <a:pt x="841755" y="110489"/>
                  </a:lnTo>
                  <a:lnTo>
                    <a:pt x="852169" y="102870"/>
                  </a:lnTo>
                  <a:lnTo>
                    <a:pt x="862583" y="95250"/>
                  </a:lnTo>
                  <a:lnTo>
                    <a:pt x="872743" y="87629"/>
                  </a:lnTo>
                  <a:lnTo>
                    <a:pt x="882650" y="80010"/>
                  </a:lnTo>
                  <a:lnTo>
                    <a:pt x="884110" y="80010"/>
                  </a:lnTo>
                  <a:lnTo>
                    <a:pt x="892047" y="73660"/>
                  </a:lnTo>
                  <a:lnTo>
                    <a:pt x="899540" y="68579"/>
                  </a:lnTo>
                  <a:close/>
                </a:path>
                <a:path w="1623059" h="279400">
                  <a:moveTo>
                    <a:pt x="1193927" y="120650"/>
                  </a:moveTo>
                  <a:lnTo>
                    <a:pt x="1162050" y="120650"/>
                  </a:lnTo>
                  <a:lnTo>
                    <a:pt x="1165605" y="123189"/>
                  </a:lnTo>
                  <a:lnTo>
                    <a:pt x="1202689" y="123189"/>
                  </a:lnTo>
                  <a:lnTo>
                    <a:pt x="1197863" y="121920"/>
                  </a:lnTo>
                  <a:lnTo>
                    <a:pt x="1198117" y="121920"/>
                  </a:lnTo>
                  <a:lnTo>
                    <a:pt x="1193927" y="120650"/>
                  </a:lnTo>
                  <a:close/>
                </a:path>
                <a:path w="1623059" h="279400">
                  <a:moveTo>
                    <a:pt x="1180591" y="115570"/>
                  </a:moveTo>
                  <a:lnTo>
                    <a:pt x="1154429" y="115570"/>
                  </a:lnTo>
                  <a:lnTo>
                    <a:pt x="1157858" y="118110"/>
                  </a:lnTo>
                  <a:lnTo>
                    <a:pt x="1158112" y="118110"/>
                  </a:lnTo>
                  <a:lnTo>
                    <a:pt x="1161795" y="120650"/>
                  </a:lnTo>
                  <a:lnTo>
                    <a:pt x="1194180" y="120650"/>
                  </a:lnTo>
                  <a:lnTo>
                    <a:pt x="1188719" y="119379"/>
                  </a:lnTo>
                  <a:lnTo>
                    <a:pt x="1188974" y="119379"/>
                  </a:lnTo>
                  <a:lnTo>
                    <a:pt x="1184655" y="116839"/>
                  </a:lnTo>
                  <a:lnTo>
                    <a:pt x="1184909" y="116839"/>
                  </a:lnTo>
                  <a:lnTo>
                    <a:pt x="1180591" y="115570"/>
                  </a:lnTo>
                  <a:close/>
                </a:path>
                <a:path w="1623059" h="279400">
                  <a:moveTo>
                    <a:pt x="1176654" y="113029"/>
                  </a:moveTo>
                  <a:lnTo>
                    <a:pt x="1150874" y="113029"/>
                  </a:lnTo>
                  <a:lnTo>
                    <a:pt x="1154302" y="115570"/>
                  </a:lnTo>
                  <a:lnTo>
                    <a:pt x="1180845" y="115570"/>
                  </a:lnTo>
                  <a:lnTo>
                    <a:pt x="1176654" y="113029"/>
                  </a:lnTo>
                  <a:close/>
                </a:path>
                <a:path w="1623059" h="279400">
                  <a:moveTo>
                    <a:pt x="1172590" y="110489"/>
                  </a:moveTo>
                  <a:lnTo>
                    <a:pt x="1147699" y="110489"/>
                  </a:lnTo>
                  <a:lnTo>
                    <a:pt x="1150619" y="113029"/>
                  </a:lnTo>
                  <a:lnTo>
                    <a:pt x="1176908" y="113029"/>
                  </a:lnTo>
                  <a:lnTo>
                    <a:pt x="1172590" y="110489"/>
                  </a:lnTo>
                  <a:close/>
                </a:path>
                <a:path w="1623059" h="279400">
                  <a:moveTo>
                    <a:pt x="1156588" y="99060"/>
                  </a:moveTo>
                  <a:lnTo>
                    <a:pt x="1156715" y="100329"/>
                  </a:lnTo>
                  <a:lnTo>
                    <a:pt x="1136014" y="100329"/>
                  </a:lnTo>
                  <a:lnTo>
                    <a:pt x="1138681" y="102870"/>
                  </a:lnTo>
                  <a:lnTo>
                    <a:pt x="1141602" y="105410"/>
                  </a:lnTo>
                  <a:lnTo>
                    <a:pt x="1144269" y="107950"/>
                  </a:lnTo>
                  <a:lnTo>
                    <a:pt x="1147571" y="110489"/>
                  </a:lnTo>
                  <a:lnTo>
                    <a:pt x="1172844" y="110489"/>
                  </a:lnTo>
                  <a:lnTo>
                    <a:pt x="1169415" y="109220"/>
                  </a:lnTo>
                  <a:lnTo>
                    <a:pt x="1165859" y="106679"/>
                  </a:lnTo>
                  <a:lnTo>
                    <a:pt x="1166113" y="106679"/>
                  </a:lnTo>
                  <a:lnTo>
                    <a:pt x="1162684" y="104139"/>
                  </a:lnTo>
                  <a:lnTo>
                    <a:pt x="1159382" y="101600"/>
                  </a:lnTo>
                  <a:lnTo>
                    <a:pt x="1159636" y="101600"/>
                  </a:lnTo>
                  <a:lnTo>
                    <a:pt x="1156588" y="99060"/>
                  </a:lnTo>
                  <a:close/>
                </a:path>
                <a:path w="1623059" h="279400">
                  <a:moveTo>
                    <a:pt x="1528063" y="95250"/>
                  </a:moveTo>
                  <a:lnTo>
                    <a:pt x="1490090" y="95250"/>
                  </a:lnTo>
                  <a:lnTo>
                    <a:pt x="1476628" y="99060"/>
                  </a:lnTo>
                  <a:lnTo>
                    <a:pt x="1476882" y="99060"/>
                  </a:lnTo>
                  <a:lnTo>
                    <a:pt x="1463547" y="101600"/>
                  </a:lnTo>
                  <a:lnTo>
                    <a:pt x="1515744" y="101600"/>
                  </a:lnTo>
                  <a:lnTo>
                    <a:pt x="1522476" y="97789"/>
                  </a:lnTo>
                  <a:lnTo>
                    <a:pt x="1522729" y="97789"/>
                  </a:lnTo>
                  <a:lnTo>
                    <a:pt x="1528063" y="95250"/>
                  </a:lnTo>
                  <a:close/>
                </a:path>
                <a:path w="1623059" h="279400">
                  <a:moveTo>
                    <a:pt x="166242" y="96520"/>
                  </a:moveTo>
                  <a:lnTo>
                    <a:pt x="141858" y="96520"/>
                  </a:lnTo>
                  <a:lnTo>
                    <a:pt x="136270" y="100329"/>
                  </a:lnTo>
                  <a:lnTo>
                    <a:pt x="161035" y="100329"/>
                  </a:lnTo>
                  <a:lnTo>
                    <a:pt x="166242" y="96520"/>
                  </a:lnTo>
                  <a:close/>
                </a:path>
                <a:path w="1623059" h="279400">
                  <a:moveTo>
                    <a:pt x="1096390" y="31750"/>
                  </a:moveTo>
                  <a:lnTo>
                    <a:pt x="1077213" y="31750"/>
                  </a:lnTo>
                  <a:lnTo>
                    <a:pt x="1080642" y="34289"/>
                  </a:lnTo>
                  <a:lnTo>
                    <a:pt x="1082928" y="36829"/>
                  </a:lnTo>
                  <a:lnTo>
                    <a:pt x="1085595" y="40639"/>
                  </a:lnTo>
                  <a:lnTo>
                    <a:pt x="1089025" y="44450"/>
                  </a:lnTo>
                  <a:lnTo>
                    <a:pt x="1094485" y="52070"/>
                  </a:lnTo>
                  <a:lnTo>
                    <a:pt x="1096771" y="54610"/>
                  </a:lnTo>
                  <a:lnTo>
                    <a:pt x="1096899" y="54610"/>
                  </a:lnTo>
                  <a:lnTo>
                    <a:pt x="1099692" y="58420"/>
                  </a:lnTo>
                  <a:lnTo>
                    <a:pt x="1102486" y="60960"/>
                  </a:lnTo>
                  <a:lnTo>
                    <a:pt x="1105280" y="64770"/>
                  </a:lnTo>
                  <a:lnTo>
                    <a:pt x="1111250" y="71120"/>
                  </a:lnTo>
                  <a:lnTo>
                    <a:pt x="1111122" y="71120"/>
                  </a:lnTo>
                  <a:lnTo>
                    <a:pt x="1114678" y="76200"/>
                  </a:lnTo>
                  <a:lnTo>
                    <a:pt x="1117600" y="78739"/>
                  </a:lnTo>
                  <a:lnTo>
                    <a:pt x="1119758" y="81279"/>
                  </a:lnTo>
                  <a:lnTo>
                    <a:pt x="1123060" y="85089"/>
                  </a:lnTo>
                  <a:lnTo>
                    <a:pt x="1125727" y="88900"/>
                  </a:lnTo>
                  <a:lnTo>
                    <a:pt x="1128394" y="91439"/>
                  </a:lnTo>
                  <a:lnTo>
                    <a:pt x="1133602" y="97789"/>
                  </a:lnTo>
                  <a:lnTo>
                    <a:pt x="1135887" y="100329"/>
                  </a:lnTo>
                  <a:lnTo>
                    <a:pt x="1156715" y="100329"/>
                  </a:lnTo>
                  <a:lnTo>
                    <a:pt x="1154599" y="97789"/>
                  </a:lnTo>
                  <a:lnTo>
                    <a:pt x="1153667" y="97789"/>
                  </a:lnTo>
                  <a:lnTo>
                    <a:pt x="1151254" y="95250"/>
                  </a:lnTo>
                  <a:lnTo>
                    <a:pt x="1148460" y="92710"/>
                  </a:lnTo>
                  <a:lnTo>
                    <a:pt x="1145920" y="90170"/>
                  </a:lnTo>
                  <a:lnTo>
                    <a:pt x="1143761" y="87629"/>
                  </a:lnTo>
                  <a:lnTo>
                    <a:pt x="1138808" y="82550"/>
                  </a:lnTo>
                  <a:lnTo>
                    <a:pt x="1136268" y="78739"/>
                  </a:lnTo>
                  <a:lnTo>
                    <a:pt x="1133728" y="76200"/>
                  </a:lnTo>
                  <a:lnTo>
                    <a:pt x="1130553" y="72389"/>
                  </a:lnTo>
                  <a:lnTo>
                    <a:pt x="1128394" y="69850"/>
                  </a:lnTo>
                  <a:lnTo>
                    <a:pt x="1125346" y="66039"/>
                  </a:lnTo>
                  <a:lnTo>
                    <a:pt x="1121917" y="62229"/>
                  </a:lnTo>
                  <a:lnTo>
                    <a:pt x="1115949" y="55879"/>
                  </a:lnTo>
                  <a:lnTo>
                    <a:pt x="1113154" y="52070"/>
                  </a:lnTo>
                  <a:lnTo>
                    <a:pt x="1110487" y="49529"/>
                  </a:lnTo>
                  <a:lnTo>
                    <a:pt x="1107820" y="45720"/>
                  </a:lnTo>
                  <a:lnTo>
                    <a:pt x="1105534" y="43179"/>
                  </a:lnTo>
                  <a:lnTo>
                    <a:pt x="1102486" y="39370"/>
                  </a:lnTo>
                  <a:lnTo>
                    <a:pt x="1099946" y="35560"/>
                  </a:lnTo>
                  <a:lnTo>
                    <a:pt x="1096390" y="31750"/>
                  </a:lnTo>
                  <a:close/>
                </a:path>
                <a:path w="1623059" h="279400">
                  <a:moveTo>
                    <a:pt x="188467" y="85089"/>
                  </a:moveTo>
                  <a:lnTo>
                    <a:pt x="158622" y="85089"/>
                  </a:lnTo>
                  <a:lnTo>
                    <a:pt x="153415" y="88900"/>
                  </a:lnTo>
                  <a:lnTo>
                    <a:pt x="147192" y="92710"/>
                  </a:lnTo>
                  <a:lnTo>
                    <a:pt x="141985" y="96520"/>
                  </a:lnTo>
                  <a:lnTo>
                    <a:pt x="166242" y="96520"/>
                  </a:lnTo>
                  <a:lnTo>
                    <a:pt x="165988" y="97789"/>
                  </a:lnTo>
                  <a:lnTo>
                    <a:pt x="171576" y="93979"/>
                  </a:lnTo>
                  <a:lnTo>
                    <a:pt x="171322" y="93979"/>
                  </a:lnTo>
                  <a:lnTo>
                    <a:pt x="177291" y="91439"/>
                  </a:lnTo>
                  <a:lnTo>
                    <a:pt x="177037" y="91439"/>
                  </a:lnTo>
                  <a:lnTo>
                    <a:pt x="182879" y="87629"/>
                  </a:lnTo>
                  <a:lnTo>
                    <a:pt x="182499" y="87629"/>
                  </a:lnTo>
                  <a:lnTo>
                    <a:pt x="188467" y="85089"/>
                  </a:lnTo>
                  <a:close/>
                </a:path>
                <a:path w="1623059" h="279400">
                  <a:moveTo>
                    <a:pt x="1153540" y="96520"/>
                  </a:moveTo>
                  <a:lnTo>
                    <a:pt x="1153667" y="97789"/>
                  </a:lnTo>
                  <a:lnTo>
                    <a:pt x="1154599" y="97789"/>
                  </a:lnTo>
                  <a:lnTo>
                    <a:pt x="1153540" y="96520"/>
                  </a:lnTo>
                  <a:close/>
                </a:path>
                <a:path w="1623059" h="279400">
                  <a:moveTo>
                    <a:pt x="1535810" y="91439"/>
                  </a:moveTo>
                  <a:lnTo>
                    <a:pt x="1500631" y="91439"/>
                  </a:lnTo>
                  <a:lnTo>
                    <a:pt x="1489836" y="95250"/>
                  </a:lnTo>
                  <a:lnTo>
                    <a:pt x="1528190" y="95250"/>
                  </a:lnTo>
                  <a:lnTo>
                    <a:pt x="1531238" y="93979"/>
                  </a:lnTo>
                  <a:lnTo>
                    <a:pt x="1535810" y="91439"/>
                  </a:lnTo>
                  <a:close/>
                </a:path>
                <a:path w="1623059" h="279400">
                  <a:moveTo>
                    <a:pt x="274700" y="86360"/>
                  </a:moveTo>
                  <a:lnTo>
                    <a:pt x="254761" y="86360"/>
                  </a:lnTo>
                  <a:lnTo>
                    <a:pt x="258190" y="88900"/>
                  </a:lnTo>
                  <a:lnTo>
                    <a:pt x="257809" y="88900"/>
                  </a:lnTo>
                  <a:lnTo>
                    <a:pt x="261111" y="92710"/>
                  </a:lnTo>
                  <a:lnTo>
                    <a:pt x="260857" y="91439"/>
                  </a:lnTo>
                  <a:lnTo>
                    <a:pt x="278595" y="91439"/>
                  </a:lnTo>
                  <a:lnTo>
                    <a:pt x="277494" y="90170"/>
                  </a:lnTo>
                  <a:lnTo>
                    <a:pt x="274700" y="86360"/>
                  </a:lnTo>
                  <a:close/>
                </a:path>
                <a:path w="1623059" h="279400">
                  <a:moveTo>
                    <a:pt x="1567560" y="71120"/>
                  </a:moveTo>
                  <a:lnTo>
                    <a:pt x="1542541" y="71120"/>
                  </a:lnTo>
                  <a:lnTo>
                    <a:pt x="1538096" y="73660"/>
                  </a:lnTo>
                  <a:lnTo>
                    <a:pt x="1534159" y="76200"/>
                  </a:lnTo>
                  <a:lnTo>
                    <a:pt x="1531619" y="77470"/>
                  </a:lnTo>
                  <a:lnTo>
                    <a:pt x="1528826" y="78739"/>
                  </a:lnTo>
                  <a:lnTo>
                    <a:pt x="1527175" y="80010"/>
                  </a:lnTo>
                  <a:lnTo>
                    <a:pt x="1524507" y="81279"/>
                  </a:lnTo>
                  <a:lnTo>
                    <a:pt x="1521713" y="82550"/>
                  </a:lnTo>
                  <a:lnTo>
                    <a:pt x="1516506" y="85089"/>
                  </a:lnTo>
                  <a:lnTo>
                    <a:pt x="1516760" y="85089"/>
                  </a:lnTo>
                  <a:lnTo>
                    <a:pt x="1510156" y="87629"/>
                  </a:lnTo>
                  <a:lnTo>
                    <a:pt x="1510410" y="87629"/>
                  </a:lnTo>
                  <a:lnTo>
                    <a:pt x="1500377" y="91439"/>
                  </a:lnTo>
                  <a:lnTo>
                    <a:pt x="1535937" y="91439"/>
                  </a:lnTo>
                  <a:lnTo>
                    <a:pt x="1541526" y="88900"/>
                  </a:lnTo>
                  <a:lnTo>
                    <a:pt x="1541652" y="87629"/>
                  </a:lnTo>
                  <a:lnTo>
                    <a:pt x="1545589" y="86360"/>
                  </a:lnTo>
                  <a:lnTo>
                    <a:pt x="1555241" y="80010"/>
                  </a:lnTo>
                  <a:lnTo>
                    <a:pt x="1561591" y="74929"/>
                  </a:lnTo>
                  <a:lnTo>
                    <a:pt x="1567560" y="71120"/>
                  </a:lnTo>
                  <a:close/>
                </a:path>
                <a:path w="1623059" h="279400">
                  <a:moveTo>
                    <a:pt x="251078" y="68579"/>
                  </a:moveTo>
                  <a:lnTo>
                    <a:pt x="194817" y="68579"/>
                  </a:lnTo>
                  <a:lnTo>
                    <a:pt x="189991" y="69850"/>
                  </a:lnTo>
                  <a:lnTo>
                    <a:pt x="182879" y="72389"/>
                  </a:lnTo>
                  <a:lnTo>
                    <a:pt x="177037" y="74929"/>
                  </a:lnTo>
                  <a:lnTo>
                    <a:pt x="176656" y="74929"/>
                  </a:lnTo>
                  <a:lnTo>
                    <a:pt x="170687" y="78739"/>
                  </a:lnTo>
                  <a:lnTo>
                    <a:pt x="164464" y="81279"/>
                  </a:lnTo>
                  <a:lnTo>
                    <a:pt x="158876" y="85089"/>
                  </a:lnTo>
                  <a:lnTo>
                    <a:pt x="188467" y="85089"/>
                  </a:lnTo>
                  <a:lnTo>
                    <a:pt x="188086" y="86360"/>
                  </a:lnTo>
                  <a:lnTo>
                    <a:pt x="194436" y="83820"/>
                  </a:lnTo>
                  <a:lnTo>
                    <a:pt x="194055" y="83820"/>
                  </a:lnTo>
                  <a:lnTo>
                    <a:pt x="198881" y="82550"/>
                  </a:lnTo>
                  <a:lnTo>
                    <a:pt x="198500" y="82550"/>
                  </a:lnTo>
                  <a:lnTo>
                    <a:pt x="203200" y="81279"/>
                  </a:lnTo>
                  <a:lnTo>
                    <a:pt x="202945" y="81279"/>
                  </a:lnTo>
                  <a:lnTo>
                    <a:pt x="206628" y="80010"/>
                  </a:lnTo>
                  <a:lnTo>
                    <a:pt x="210184" y="80010"/>
                  </a:lnTo>
                  <a:lnTo>
                    <a:pt x="213994" y="78739"/>
                  </a:lnTo>
                  <a:lnTo>
                    <a:pt x="267080" y="78739"/>
                  </a:lnTo>
                  <a:lnTo>
                    <a:pt x="263651" y="76200"/>
                  </a:lnTo>
                  <a:lnTo>
                    <a:pt x="263270" y="74929"/>
                  </a:lnTo>
                  <a:lnTo>
                    <a:pt x="260095" y="73660"/>
                  </a:lnTo>
                  <a:lnTo>
                    <a:pt x="259587" y="72389"/>
                  </a:lnTo>
                  <a:lnTo>
                    <a:pt x="255142" y="69850"/>
                  </a:lnTo>
                  <a:lnTo>
                    <a:pt x="254507" y="69850"/>
                  </a:lnTo>
                  <a:lnTo>
                    <a:pt x="251078" y="68579"/>
                  </a:lnTo>
                  <a:close/>
                </a:path>
                <a:path w="1623059" h="279400">
                  <a:moveTo>
                    <a:pt x="267461" y="78739"/>
                  </a:moveTo>
                  <a:lnTo>
                    <a:pt x="236474" y="78739"/>
                  </a:lnTo>
                  <a:lnTo>
                    <a:pt x="239902" y="80010"/>
                  </a:lnTo>
                  <a:lnTo>
                    <a:pt x="242315" y="80010"/>
                  </a:lnTo>
                  <a:lnTo>
                    <a:pt x="245871" y="81279"/>
                  </a:lnTo>
                  <a:lnTo>
                    <a:pt x="245236" y="81279"/>
                  </a:lnTo>
                  <a:lnTo>
                    <a:pt x="248665" y="82550"/>
                  </a:lnTo>
                  <a:lnTo>
                    <a:pt x="248157" y="82550"/>
                  </a:lnTo>
                  <a:lnTo>
                    <a:pt x="252602" y="85089"/>
                  </a:lnTo>
                  <a:lnTo>
                    <a:pt x="252094" y="85089"/>
                  </a:lnTo>
                  <a:lnTo>
                    <a:pt x="255142" y="86360"/>
                  </a:lnTo>
                  <a:lnTo>
                    <a:pt x="274574" y="86360"/>
                  </a:lnTo>
                  <a:lnTo>
                    <a:pt x="270763" y="82550"/>
                  </a:lnTo>
                  <a:lnTo>
                    <a:pt x="267461" y="78739"/>
                  </a:lnTo>
                  <a:close/>
                </a:path>
                <a:path w="1623059" h="279400">
                  <a:moveTo>
                    <a:pt x="210438" y="80010"/>
                  </a:moveTo>
                  <a:lnTo>
                    <a:pt x="206628" y="80010"/>
                  </a:lnTo>
                  <a:lnTo>
                    <a:pt x="206375" y="81279"/>
                  </a:lnTo>
                  <a:lnTo>
                    <a:pt x="210438" y="80010"/>
                  </a:lnTo>
                  <a:close/>
                </a:path>
                <a:path w="1623059" h="279400">
                  <a:moveTo>
                    <a:pt x="884110" y="80010"/>
                  </a:moveTo>
                  <a:lnTo>
                    <a:pt x="882650" y="80010"/>
                  </a:lnTo>
                  <a:lnTo>
                    <a:pt x="882522" y="81279"/>
                  </a:lnTo>
                  <a:lnTo>
                    <a:pt x="884110" y="80010"/>
                  </a:lnTo>
                  <a:close/>
                </a:path>
                <a:path w="1623059" h="279400">
                  <a:moveTo>
                    <a:pt x="1607946" y="40639"/>
                  </a:moveTo>
                  <a:lnTo>
                    <a:pt x="1584832" y="40639"/>
                  </a:lnTo>
                  <a:lnTo>
                    <a:pt x="1579117" y="44450"/>
                  </a:lnTo>
                  <a:lnTo>
                    <a:pt x="1572640" y="49529"/>
                  </a:lnTo>
                  <a:lnTo>
                    <a:pt x="1565909" y="54610"/>
                  </a:lnTo>
                  <a:lnTo>
                    <a:pt x="1559305" y="59689"/>
                  </a:lnTo>
                  <a:lnTo>
                    <a:pt x="1553463" y="63500"/>
                  </a:lnTo>
                  <a:lnTo>
                    <a:pt x="1547240" y="67310"/>
                  </a:lnTo>
                  <a:lnTo>
                    <a:pt x="1542414" y="71120"/>
                  </a:lnTo>
                  <a:lnTo>
                    <a:pt x="1567687" y="71120"/>
                  </a:lnTo>
                  <a:lnTo>
                    <a:pt x="1574291" y="66039"/>
                  </a:lnTo>
                  <a:lnTo>
                    <a:pt x="1581150" y="60960"/>
                  </a:lnTo>
                  <a:lnTo>
                    <a:pt x="1587627" y="55879"/>
                  </a:lnTo>
                  <a:lnTo>
                    <a:pt x="1593341" y="52070"/>
                  </a:lnTo>
                  <a:lnTo>
                    <a:pt x="1598294" y="48260"/>
                  </a:lnTo>
                  <a:lnTo>
                    <a:pt x="1601977" y="45720"/>
                  </a:lnTo>
                  <a:lnTo>
                    <a:pt x="1605787" y="43179"/>
                  </a:lnTo>
                  <a:lnTo>
                    <a:pt x="1605787" y="41910"/>
                  </a:lnTo>
                  <a:lnTo>
                    <a:pt x="1607946" y="40639"/>
                  </a:lnTo>
                  <a:close/>
                </a:path>
                <a:path w="1623059" h="279400">
                  <a:moveTo>
                    <a:pt x="246887" y="67310"/>
                  </a:moveTo>
                  <a:lnTo>
                    <a:pt x="199770" y="67310"/>
                  </a:lnTo>
                  <a:lnTo>
                    <a:pt x="195071" y="68579"/>
                  </a:lnTo>
                  <a:lnTo>
                    <a:pt x="250443" y="68579"/>
                  </a:lnTo>
                  <a:lnTo>
                    <a:pt x="246887" y="67310"/>
                  </a:lnTo>
                  <a:close/>
                </a:path>
                <a:path w="1623059" h="279400">
                  <a:moveTo>
                    <a:pt x="958214" y="36829"/>
                  </a:moveTo>
                  <a:lnTo>
                    <a:pt x="926210" y="36829"/>
                  </a:lnTo>
                  <a:lnTo>
                    <a:pt x="917447" y="41910"/>
                  </a:lnTo>
                  <a:lnTo>
                    <a:pt x="908811" y="46989"/>
                  </a:lnTo>
                  <a:lnTo>
                    <a:pt x="900683" y="50800"/>
                  </a:lnTo>
                  <a:lnTo>
                    <a:pt x="891793" y="57150"/>
                  </a:lnTo>
                  <a:lnTo>
                    <a:pt x="884046" y="62229"/>
                  </a:lnTo>
                  <a:lnTo>
                    <a:pt x="874521" y="68579"/>
                  </a:lnTo>
                  <a:lnTo>
                    <a:pt x="899413" y="68579"/>
                  </a:lnTo>
                  <a:lnTo>
                    <a:pt x="908176" y="63500"/>
                  </a:lnTo>
                  <a:lnTo>
                    <a:pt x="916051" y="58420"/>
                  </a:lnTo>
                  <a:lnTo>
                    <a:pt x="924432" y="53339"/>
                  </a:lnTo>
                  <a:lnTo>
                    <a:pt x="933068" y="49529"/>
                  </a:lnTo>
                  <a:lnTo>
                    <a:pt x="941196" y="44450"/>
                  </a:lnTo>
                  <a:lnTo>
                    <a:pt x="950213" y="40639"/>
                  </a:lnTo>
                  <a:lnTo>
                    <a:pt x="958214" y="36829"/>
                  </a:lnTo>
                  <a:close/>
                </a:path>
                <a:path w="1623059" h="279400">
                  <a:moveTo>
                    <a:pt x="238886" y="64770"/>
                  </a:moveTo>
                  <a:lnTo>
                    <a:pt x="214756" y="64770"/>
                  </a:lnTo>
                  <a:lnTo>
                    <a:pt x="212089" y="66039"/>
                  </a:lnTo>
                  <a:lnTo>
                    <a:pt x="203707" y="66039"/>
                  </a:lnTo>
                  <a:lnTo>
                    <a:pt x="200025" y="67310"/>
                  </a:lnTo>
                  <a:lnTo>
                    <a:pt x="246379" y="67310"/>
                  </a:lnTo>
                  <a:lnTo>
                    <a:pt x="242315" y="66039"/>
                  </a:lnTo>
                  <a:lnTo>
                    <a:pt x="238886" y="64770"/>
                  </a:lnTo>
                  <a:close/>
                </a:path>
                <a:path w="1623059" h="279400">
                  <a:moveTo>
                    <a:pt x="1607018" y="22371"/>
                  </a:moveTo>
                  <a:lnTo>
                    <a:pt x="1606677" y="22860"/>
                  </a:lnTo>
                  <a:lnTo>
                    <a:pt x="1604644" y="24129"/>
                  </a:lnTo>
                  <a:lnTo>
                    <a:pt x="1602485" y="26670"/>
                  </a:lnTo>
                  <a:lnTo>
                    <a:pt x="1600961" y="27939"/>
                  </a:lnTo>
                  <a:lnTo>
                    <a:pt x="1598676" y="29210"/>
                  </a:lnTo>
                  <a:lnTo>
                    <a:pt x="1596516" y="31750"/>
                  </a:lnTo>
                  <a:lnTo>
                    <a:pt x="1593087" y="34289"/>
                  </a:lnTo>
                  <a:lnTo>
                    <a:pt x="1584705" y="40639"/>
                  </a:lnTo>
                  <a:lnTo>
                    <a:pt x="1608074" y="40639"/>
                  </a:lnTo>
                  <a:lnTo>
                    <a:pt x="1610486" y="38100"/>
                  </a:lnTo>
                  <a:lnTo>
                    <a:pt x="1612264" y="36829"/>
                  </a:lnTo>
                  <a:lnTo>
                    <a:pt x="1614677" y="34289"/>
                  </a:lnTo>
                  <a:lnTo>
                    <a:pt x="1618741" y="30479"/>
                  </a:lnTo>
                  <a:lnTo>
                    <a:pt x="1619757" y="29210"/>
                  </a:lnTo>
                  <a:lnTo>
                    <a:pt x="1620519" y="27939"/>
                  </a:lnTo>
                  <a:lnTo>
                    <a:pt x="1621535" y="25400"/>
                  </a:lnTo>
                  <a:lnTo>
                    <a:pt x="1607311" y="25400"/>
                  </a:lnTo>
                  <a:lnTo>
                    <a:pt x="1607057" y="24553"/>
                  </a:lnTo>
                  <a:lnTo>
                    <a:pt x="1607018" y="22371"/>
                  </a:lnTo>
                  <a:close/>
                </a:path>
                <a:path w="1623059" h="279400">
                  <a:moveTo>
                    <a:pt x="989329" y="24129"/>
                  </a:moveTo>
                  <a:lnTo>
                    <a:pt x="952245" y="24129"/>
                  </a:lnTo>
                  <a:lnTo>
                    <a:pt x="944117" y="27939"/>
                  </a:lnTo>
                  <a:lnTo>
                    <a:pt x="934846" y="31750"/>
                  </a:lnTo>
                  <a:lnTo>
                    <a:pt x="926337" y="36829"/>
                  </a:lnTo>
                  <a:lnTo>
                    <a:pt x="958087" y="36829"/>
                  </a:lnTo>
                  <a:lnTo>
                    <a:pt x="966469" y="33020"/>
                  </a:lnTo>
                  <a:lnTo>
                    <a:pt x="974470" y="29210"/>
                  </a:lnTo>
                  <a:lnTo>
                    <a:pt x="982090" y="26670"/>
                  </a:lnTo>
                  <a:lnTo>
                    <a:pt x="989329" y="24129"/>
                  </a:lnTo>
                  <a:close/>
                </a:path>
                <a:path w="1623059" h="279400">
                  <a:moveTo>
                    <a:pt x="1087120" y="21590"/>
                  </a:moveTo>
                  <a:lnTo>
                    <a:pt x="1065911" y="21590"/>
                  </a:lnTo>
                  <a:lnTo>
                    <a:pt x="1066223" y="22371"/>
                  </a:lnTo>
                  <a:lnTo>
                    <a:pt x="1066887" y="22371"/>
                  </a:lnTo>
                  <a:lnTo>
                    <a:pt x="1069085" y="24129"/>
                  </a:lnTo>
                  <a:lnTo>
                    <a:pt x="1068704" y="24129"/>
                  </a:lnTo>
                  <a:lnTo>
                    <a:pt x="1072387" y="26670"/>
                  </a:lnTo>
                  <a:lnTo>
                    <a:pt x="1072006" y="26670"/>
                  </a:lnTo>
                  <a:lnTo>
                    <a:pt x="1074674" y="29210"/>
                  </a:lnTo>
                  <a:lnTo>
                    <a:pt x="1074546" y="29210"/>
                  </a:lnTo>
                  <a:lnTo>
                    <a:pt x="1077467" y="31750"/>
                  </a:lnTo>
                  <a:lnTo>
                    <a:pt x="1096263" y="31750"/>
                  </a:lnTo>
                  <a:lnTo>
                    <a:pt x="1093596" y="27939"/>
                  </a:lnTo>
                  <a:lnTo>
                    <a:pt x="1090802" y="25400"/>
                  </a:lnTo>
                  <a:lnTo>
                    <a:pt x="1087120" y="21590"/>
                  </a:lnTo>
                  <a:close/>
                </a:path>
                <a:path w="1623059" h="279400">
                  <a:moveTo>
                    <a:pt x="1608249" y="20613"/>
                  </a:moveTo>
                  <a:lnTo>
                    <a:pt x="1607018" y="22371"/>
                  </a:lnTo>
                  <a:lnTo>
                    <a:pt x="1607057" y="24553"/>
                  </a:lnTo>
                  <a:lnTo>
                    <a:pt x="1607311" y="25400"/>
                  </a:lnTo>
                  <a:lnTo>
                    <a:pt x="1607311" y="22860"/>
                  </a:lnTo>
                  <a:lnTo>
                    <a:pt x="1607650" y="22860"/>
                  </a:lnTo>
                  <a:lnTo>
                    <a:pt x="1608249" y="20613"/>
                  </a:lnTo>
                  <a:close/>
                </a:path>
                <a:path w="1623059" h="279400">
                  <a:moveTo>
                    <a:pt x="1607396" y="24553"/>
                  </a:moveTo>
                  <a:lnTo>
                    <a:pt x="1607438" y="25400"/>
                  </a:lnTo>
                  <a:lnTo>
                    <a:pt x="1607396" y="24553"/>
                  </a:lnTo>
                  <a:close/>
                </a:path>
                <a:path w="1623059" h="279400">
                  <a:moveTo>
                    <a:pt x="1620519" y="20320"/>
                  </a:moveTo>
                  <a:lnTo>
                    <a:pt x="1608454" y="20320"/>
                  </a:lnTo>
                  <a:lnTo>
                    <a:pt x="1608249" y="20613"/>
                  </a:lnTo>
                  <a:lnTo>
                    <a:pt x="1607365" y="23929"/>
                  </a:lnTo>
                  <a:lnTo>
                    <a:pt x="1607396" y="24553"/>
                  </a:lnTo>
                  <a:lnTo>
                    <a:pt x="1607565" y="25400"/>
                  </a:lnTo>
                  <a:lnTo>
                    <a:pt x="1621535" y="25400"/>
                  </a:lnTo>
                  <a:lnTo>
                    <a:pt x="1621599" y="24129"/>
                  </a:lnTo>
                  <a:lnTo>
                    <a:pt x="1620901" y="24129"/>
                  </a:lnTo>
                  <a:lnTo>
                    <a:pt x="1620519" y="20320"/>
                  </a:lnTo>
                  <a:close/>
                </a:path>
                <a:path w="1623059" h="279400">
                  <a:moveTo>
                    <a:pt x="1000886" y="20320"/>
                  </a:moveTo>
                  <a:lnTo>
                    <a:pt x="960881" y="20320"/>
                  </a:lnTo>
                  <a:lnTo>
                    <a:pt x="952372" y="24129"/>
                  </a:lnTo>
                  <a:lnTo>
                    <a:pt x="989202" y="24129"/>
                  </a:lnTo>
                  <a:lnTo>
                    <a:pt x="995552" y="21590"/>
                  </a:lnTo>
                  <a:lnTo>
                    <a:pt x="995425" y="21590"/>
                  </a:lnTo>
                  <a:lnTo>
                    <a:pt x="1000886" y="20320"/>
                  </a:lnTo>
                  <a:close/>
                </a:path>
                <a:path w="1623059" h="279400">
                  <a:moveTo>
                    <a:pt x="1620519" y="19050"/>
                  </a:moveTo>
                  <a:lnTo>
                    <a:pt x="1620901" y="24129"/>
                  </a:lnTo>
                  <a:lnTo>
                    <a:pt x="1621535" y="21590"/>
                  </a:lnTo>
                  <a:lnTo>
                    <a:pt x="1620774" y="20320"/>
                  </a:lnTo>
                  <a:lnTo>
                    <a:pt x="1620519" y="19050"/>
                  </a:lnTo>
                  <a:close/>
                </a:path>
                <a:path w="1623059" h="279400">
                  <a:moveTo>
                    <a:pt x="1621536" y="21590"/>
                  </a:moveTo>
                  <a:lnTo>
                    <a:pt x="1620901" y="24129"/>
                  </a:lnTo>
                  <a:lnTo>
                    <a:pt x="1621599" y="24129"/>
                  </a:lnTo>
                  <a:lnTo>
                    <a:pt x="1621536" y="21590"/>
                  </a:lnTo>
                  <a:close/>
                </a:path>
                <a:path w="1623059" h="279400">
                  <a:moveTo>
                    <a:pt x="1607650" y="22860"/>
                  </a:moveTo>
                  <a:lnTo>
                    <a:pt x="1607311" y="22860"/>
                  </a:lnTo>
                  <a:lnTo>
                    <a:pt x="1607365" y="23929"/>
                  </a:lnTo>
                  <a:lnTo>
                    <a:pt x="1607650" y="22860"/>
                  </a:lnTo>
                  <a:close/>
                </a:path>
                <a:path w="1623059" h="279400">
                  <a:moveTo>
                    <a:pt x="1064386" y="5079"/>
                  </a:moveTo>
                  <a:lnTo>
                    <a:pt x="1003553" y="5079"/>
                  </a:lnTo>
                  <a:lnTo>
                    <a:pt x="996950" y="6350"/>
                  </a:lnTo>
                  <a:lnTo>
                    <a:pt x="996822" y="7620"/>
                  </a:lnTo>
                  <a:lnTo>
                    <a:pt x="991361" y="8889"/>
                  </a:lnTo>
                  <a:lnTo>
                    <a:pt x="984757" y="11429"/>
                  </a:lnTo>
                  <a:lnTo>
                    <a:pt x="977264" y="13970"/>
                  </a:lnTo>
                  <a:lnTo>
                    <a:pt x="1037843" y="13970"/>
                  </a:lnTo>
                  <a:lnTo>
                    <a:pt x="1041272" y="15239"/>
                  </a:lnTo>
                  <a:lnTo>
                    <a:pt x="1047114" y="15239"/>
                  </a:lnTo>
                  <a:lnTo>
                    <a:pt x="1051432" y="16510"/>
                  </a:lnTo>
                  <a:lnTo>
                    <a:pt x="1051052" y="16510"/>
                  </a:lnTo>
                  <a:lnTo>
                    <a:pt x="1054988" y="17779"/>
                  </a:lnTo>
                  <a:lnTo>
                    <a:pt x="1054480" y="17779"/>
                  </a:lnTo>
                  <a:lnTo>
                    <a:pt x="1059179" y="19050"/>
                  </a:lnTo>
                  <a:lnTo>
                    <a:pt x="1058671" y="19050"/>
                  </a:lnTo>
                  <a:lnTo>
                    <a:pt x="1062862" y="20320"/>
                  </a:lnTo>
                  <a:lnTo>
                    <a:pt x="1062354" y="20320"/>
                  </a:lnTo>
                  <a:lnTo>
                    <a:pt x="1066418" y="22860"/>
                  </a:lnTo>
                  <a:lnTo>
                    <a:pt x="1066223" y="22371"/>
                  </a:lnTo>
                  <a:lnTo>
                    <a:pt x="1066887" y="22371"/>
                  </a:lnTo>
                  <a:lnTo>
                    <a:pt x="1065911" y="21590"/>
                  </a:lnTo>
                  <a:lnTo>
                    <a:pt x="1087120" y="21590"/>
                  </a:lnTo>
                  <a:lnTo>
                    <a:pt x="1083944" y="17779"/>
                  </a:lnTo>
                  <a:lnTo>
                    <a:pt x="1081277" y="16510"/>
                  </a:lnTo>
                  <a:lnTo>
                    <a:pt x="1081024" y="15239"/>
                  </a:lnTo>
                  <a:lnTo>
                    <a:pt x="1077213" y="12700"/>
                  </a:lnTo>
                  <a:lnTo>
                    <a:pt x="1076832" y="12700"/>
                  </a:lnTo>
                  <a:lnTo>
                    <a:pt x="1073784" y="10160"/>
                  </a:lnTo>
                  <a:lnTo>
                    <a:pt x="1073277" y="10160"/>
                  </a:lnTo>
                  <a:lnTo>
                    <a:pt x="1068577" y="7620"/>
                  </a:lnTo>
                  <a:lnTo>
                    <a:pt x="1064386" y="5079"/>
                  </a:lnTo>
                  <a:close/>
                </a:path>
                <a:path w="1623059" h="279400">
                  <a:moveTo>
                    <a:pt x="1065911" y="21590"/>
                  </a:moveTo>
                  <a:lnTo>
                    <a:pt x="1066887" y="22371"/>
                  </a:lnTo>
                  <a:lnTo>
                    <a:pt x="1066223" y="22371"/>
                  </a:lnTo>
                  <a:lnTo>
                    <a:pt x="1065911" y="21590"/>
                  </a:lnTo>
                  <a:close/>
                </a:path>
                <a:path w="1623059" h="279400">
                  <a:moveTo>
                    <a:pt x="1613280" y="11429"/>
                  </a:moveTo>
                  <a:lnTo>
                    <a:pt x="1609470" y="13970"/>
                  </a:lnTo>
                  <a:lnTo>
                    <a:pt x="1607184" y="19050"/>
                  </a:lnTo>
                  <a:lnTo>
                    <a:pt x="1607018" y="22371"/>
                  </a:lnTo>
                  <a:lnTo>
                    <a:pt x="1607565" y="21590"/>
                  </a:lnTo>
                  <a:lnTo>
                    <a:pt x="1608327" y="20320"/>
                  </a:lnTo>
                  <a:lnTo>
                    <a:pt x="1620519" y="20320"/>
                  </a:lnTo>
                  <a:lnTo>
                    <a:pt x="1620392" y="19050"/>
                  </a:lnTo>
                  <a:lnTo>
                    <a:pt x="1622213" y="19050"/>
                  </a:lnTo>
                  <a:lnTo>
                    <a:pt x="1622552" y="17779"/>
                  </a:lnTo>
                  <a:lnTo>
                    <a:pt x="1620519" y="13970"/>
                  </a:lnTo>
                  <a:lnTo>
                    <a:pt x="1616963" y="12700"/>
                  </a:lnTo>
                  <a:lnTo>
                    <a:pt x="1613280" y="11429"/>
                  </a:lnTo>
                  <a:close/>
                </a:path>
                <a:path w="1623059" h="279400">
                  <a:moveTo>
                    <a:pt x="1608327" y="20320"/>
                  </a:moveTo>
                  <a:lnTo>
                    <a:pt x="1607565" y="21590"/>
                  </a:lnTo>
                  <a:lnTo>
                    <a:pt x="1608249" y="20613"/>
                  </a:lnTo>
                  <a:lnTo>
                    <a:pt x="1608327" y="20320"/>
                  </a:lnTo>
                  <a:close/>
                </a:path>
                <a:path w="1623059" h="279400">
                  <a:moveTo>
                    <a:pt x="1622213" y="19050"/>
                  </a:moveTo>
                  <a:lnTo>
                    <a:pt x="1620519" y="19050"/>
                  </a:lnTo>
                  <a:lnTo>
                    <a:pt x="1620774" y="20320"/>
                  </a:lnTo>
                  <a:lnTo>
                    <a:pt x="1621536" y="21590"/>
                  </a:lnTo>
                  <a:lnTo>
                    <a:pt x="1622213" y="19050"/>
                  </a:lnTo>
                  <a:close/>
                </a:path>
                <a:path w="1623059" h="279400">
                  <a:moveTo>
                    <a:pt x="1608454" y="20320"/>
                  </a:moveTo>
                  <a:lnTo>
                    <a:pt x="1608249" y="20613"/>
                  </a:lnTo>
                  <a:lnTo>
                    <a:pt x="1608454" y="20320"/>
                  </a:lnTo>
                  <a:close/>
                </a:path>
                <a:path w="1623059" h="279400">
                  <a:moveTo>
                    <a:pt x="1017524" y="16510"/>
                  </a:moveTo>
                  <a:lnTo>
                    <a:pt x="969136" y="16510"/>
                  </a:lnTo>
                  <a:lnTo>
                    <a:pt x="961008" y="20320"/>
                  </a:lnTo>
                  <a:lnTo>
                    <a:pt x="1000759" y="20320"/>
                  </a:lnTo>
                  <a:lnTo>
                    <a:pt x="1007363" y="19050"/>
                  </a:lnTo>
                  <a:lnTo>
                    <a:pt x="1007109" y="19050"/>
                  </a:lnTo>
                  <a:lnTo>
                    <a:pt x="1013078" y="17779"/>
                  </a:lnTo>
                  <a:lnTo>
                    <a:pt x="1012825" y="17779"/>
                  </a:lnTo>
                  <a:lnTo>
                    <a:pt x="1017524" y="16510"/>
                  </a:lnTo>
                  <a:close/>
                </a:path>
                <a:path w="1623059" h="279400">
                  <a:moveTo>
                    <a:pt x="1033399" y="13970"/>
                  </a:moveTo>
                  <a:lnTo>
                    <a:pt x="977137" y="13970"/>
                  </a:lnTo>
                  <a:lnTo>
                    <a:pt x="969263" y="16510"/>
                  </a:lnTo>
                  <a:lnTo>
                    <a:pt x="1017269" y="16510"/>
                  </a:lnTo>
                  <a:lnTo>
                    <a:pt x="1022222" y="15239"/>
                  </a:lnTo>
                  <a:lnTo>
                    <a:pt x="1029588" y="15239"/>
                  </a:lnTo>
                  <a:lnTo>
                    <a:pt x="1033399" y="13970"/>
                  </a:lnTo>
                  <a:close/>
                </a:path>
                <a:path w="1623059" h="279400">
                  <a:moveTo>
                    <a:pt x="1059179" y="3810"/>
                  </a:moveTo>
                  <a:lnTo>
                    <a:pt x="1009776" y="3810"/>
                  </a:lnTo>
                  <a:lnTo>
                    <a:pt x="1003807" y="5079"/>
                  </a:lnTo>
                  <a:lnTo>
                    <a:pt x="1063878" y="5079"/>
                  </a:lnTo>
                  <a:lnTo>
                    <a:pt x="1059179" y="3810"/>
                  </a:lnTo>
                  <a:close/>
                </a:path>
                <a:path w="1623059" h="279400">
                  <a:moveTo>
                    <a:pt x="1054734" y="2539"/>
                  </a:moveTo>
                  <a:lnTo>
                    <a:pt x="1014602" y="2539"/>
                  </a:lnTo>
                  <a:lnTo>
                    <a:pt x="1009903" y="3810"/>
                  </a:lnTo>
                  <a:lnTo>
                    <a:pt x="1058671" y="3810"/>
                  </a:lnTo>
                  <a:lnTo>
                    <a:pt x="1054734" y="2539"/>
                  </a:lnTo>
                  <a:close/>
                </a:path>
                <a:path w="1623059" h="279400">
                  <a:moveTo>
                    <a:pt x="1049908" y="1270"/>
                  </a:moveTo>
                  <a:lnTo>
                    <a:pt x="1019809" y="1270"/>
                  </a:lnTo>
                  <a:lnTo>
                    <a:pt x="1014856" y="2539"/>
                  </a:lnTo>
                  <a:lnTo>
                    <a:pt x="1054353" y="2539"/>
                  </a:lnTo>
                  <a:lnTo>
                    <a:pt x="1049908" y="1270"/>
                  </a:lnTo>
                  <a:close/>
                </a:path>
                <a:path w="1623059" h="279400">
                  <a:moveTo>
                    <a:pt x="1042288" y="0"/>
                  </a:moveTo>
                  <a:lnTo>
                    <a:pt x="1028572" y="0"/>
                  </a:lnTo>
                  <a:lnTo>
                    <a:pt x="1025016" y="1270"/>
                  </a:lnTo>
                  <a:lnTo>
                    <a:pt x="1046099" y="1270"/>
                  </a:lnTo>
                  <a:lnTo>
                    <a:pt x="1042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/>
          <p:cNvSpPr txBox="1"/>
          <p:nvPr/>
        </p:nvSpPr>
        <p:spPr>
          <a:xfrm>
            <a:off x="8904478" y="2215425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005319" y="1150082"/>
            <a:ext cx="256540" cy="2032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0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9891521" y="1418082"/>
            <a:ext cx="1687195" cy="901065"/>
          </a:xfrm>
          <a:custGeom>
            <a:avLst/>
            <a:gdLst/>
            <a:ahLst/>
            <a:cxnLst/>
            <a:rect l="l" t="t" r="r" b="b"/>
            <a:pathLst>
              <a:path w="1687195" h="901064">
                <a:moveTo>
                  <a:pt x="0" y="0"/>
                </a:moveTo>
                <a:lnTo>
                  <a:pt x="0" y="899794"/>
                </a:lnTo>
              </a:path>
              <a:path w="1687195" h="901064">
                <a:moveTo>
                  <a:pt x="0" y="900683"/>
                </a:moveTo>
                <a:lnTo>
                  <a:pt x="1687195" y="900683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11480672" y="2297721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555733" y="1233080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9872980" y="1723643"/>
            <a:ext cx="1657350" cy="594360"/>
          </a:xfrm>
          <a:custGeom>
            <a:avLst/>
            <a:gdLst/>
            <a:ahLst/>
            <a:cxnLst/>
            <a:rect l="l" t="t" r="r" b="b"/>
            <a:pathLst>
              <a:path w="1657350" h="594360">
                <a:moveTo>
                  <a:pt x="50800" y="332232"/>
                </a:moveTo>
                <a:lnTo>
                  <a:pt x="46558" y="319532"/>
                </a:lnTo>
                <a:lnTo>
                  <a:pt x="25400" y="256032"/>
                </a:lnTo>
                <a:lnTo>
                  <a:pt x="0" y="332232"/>
                </a:lnTo>
                <a:lnTo>
                  <a:pt x="19050" y="332232"/>
                </a:lnTo>
                <a:lnTo>
                  <a:pt x="19050" y="593598"/>
                </a:lnTo>
                <a:lnTo>
                  <a:pt x="31750" y="593598"/>
                </a:lnTo>
                <a:lnTo>
                  <a:pt x="31750" y="332232"/>
                </a:lnTo>
                <a:lnTo>
                  <a:pt x="50800" y="332232"/>
                </a:lnTo>
                <a:close/>
              </a:path>
              <a:path w="1657350" h="594360">
                <a:moveTo>
                  <a:pt x="210820" y="137160"/>
                </a:moveTo>
                <a:lnTo>
                  <a:pt x="206578" y="124460"/>
                </a:lnTo>
                <a:lnTo>
                  <a:pt x="185420" y="60960"/>
                </a:lnTo>
                <a:lnTo>
                  <a:pt x="160020" y="137160"/>
                </a:lnTo>
                <a:lnTo>
                  <a:pt x="179070" y="137160"/>
                </a:lnTo>
                <a:lnTo>
                  <a:pt x="179070" y="593217"/>
                </a:lnTo>
                <a:lnTo>
                  <a:pt x="191770" y="593217"/>
                </a:lnTo>
                <a:lnTo>
                  <a:pt x="191770" y="137160"/>
                </a:lnTo>
                <a:lnTo>
                  <a:pt x="210820" y="137160"/>
                </a:lnTo>
                <a:close/>
              </a:path>
              <a:path w="1657350" h="594360">
                <a:moveTo>
                  <a:pt x="373253" y="199644"/>
                </a:moveTo>
                <a:lnTo>
                  <a:pt x="369049" y="186944"/>
                </a:lnTo>
                <a:lnTo>
                  <a:pt x="348107" y="123444"/>
                </a:lnTo>
                <a:lnTo>
                  <a:pt x="322453" y="199644"/>
                </a:lnTo>
                <a:lnTo>
                  <a:pt x="341591" y="199644"/>
                </a:lnTo>
                <a:lnTo>
                  <a:pt x="340614" y="593217"/>
                </a:lnTo>
                <a:lnTo>
                  <a:pt x="353314" y="593217"/>
                </a:lnTo>
                <a:lnTo>
                  <a:pt x="354291" y="199644"/>
                </a:lnTo>
                <a:lnTo>
                  <a:pt x="373253" y="199644"/>
                </a:lnTo>
                <a:close/>
              </a:path>
              <a:path w="1657350" h="594360">
                <a:moveTo>
                  <a:pt x="532384" y="268224"/>
                </a:moveTo>
                <a:lnTo>
                  <a:pt x="528142" y="255524"/>
                </a:lnTo>
                <a:lnTo>
                  <a:pt x="506984" y="192024"/>
                </a:lnTo>
                <a:lnTo>
                  <a:pt x="481584" y="268224"/>
                </a:lnTo>
                <a:lnTo>
                  <a:pt x="500634" y="268224"/>
                </a:lnTo>
                <a:lnTo>
                  <a:pt x="500634" y="594360"/>
                </a:lnTo>
                <a:lnTo>
                  <a:pt x="513334" y="594360"/>
                </a:lnTo>
                <a:lnTo>
                  <a:pt x="513334" y="268224"/>
                </a:lnTo>
                <a:lnTo>
                  <a:pt x="532384" y="268224"/>
                </a:lnTo>
                <a:close/>
              </a:path>
              <a:path w="1657350" h="594360">
                <a:moveTo>
                  <a:pt x="693928" y="268224"/>
                </a:moveTo>
                <a:lnTo>
                  <a:pt x="689686" y="255524"/>
                </a:lnTo>
                <a:lnTo>
                  <a:pt x="668528" y="192024"/>
                </a:lnTo>
                <a:lnTo>
                  <a:pt x="643128" y="268224"/>
                </a:lnTo>
                <a:lnTo>
                  <a:pt x="662178" y="268224"/>
                </a:lnTo>
                <a:lnTo>
                  <a:pt x="662178" y="594360"/>
                </a:lnTo>
                <a:lnTo>
                  <a:pt x="674878" y="594360"/>
                </a:lnTo>
                <a:lnTo>
                  <a:pt x="674878" y="268224"/>
                </a:lnTo>
                <a:lnTo>
                  <a:pt x="693928" y="268224"/>
                </a:lnTo>
                <a:close/>
              </a:path>
              <a:path w="1657350" h="594360">
                <a:moveTo>
                  <a:pt x="853948" y="182880"/>
                </a:moveTo>
                <a:lnTo>
                  <a:pt x="849706" y="170180"/>
                </a:lnTo>
                <a:lnTo>
                  <a:pt x="828548" y="106680"/>
                </a:lnTo>
                <a:lnTo>
                  <a:pt x="803148" y="182880"/>
                </a:lnTo>
                <a:lnTo>
                  <a:pt x="822198" y="182880"/>
                </a:lnTo>
                <a:lnTo>
                  <a:pt x="822198" y="593852"/>
                </a:lnTo>
                <a:lnTo>
                  <a:pt x="834898" y="593852"/>
                </a:lnTo>
                <a:lnTo>
                  <a:pt x="834898" y="182880"/>
                </a:lnTo>
                <a:lnTo>
                  <a:pt x="853948" y="182880"/>
                </a:lnTo>
                <a:close/>
              </a:path>
              <a:path w="1657350" h="594360">
                <a:moveTo>
                  <a:pt x="1015492" y="76200"/>
                </a:moveTo>
                <a:lnTo>
                  <a:pt x="1011250" y="63500"/>
                </a:lnTo>
                <a:lnTo>
                  <a:pt x="990092" y="0"/>
                </a:lnTo>
                <a:lnTo>
                  <a:pt x="964692" y="76200"/>
                </a:lnTo>
                <a:lnTo>
                  <a:pt x="983742" y="76200"/>
                </a:lnTo>
                <a:lnTo>
                  <a:pt x="983742" y="594233"/>
                </a:lnTo>
                <a:lnTo>
                  <a:pt x="996442" y="594233"/>
                </a:lnTo>
                <a:lnTo>
                  <a:pt x="996442" y="76200"/>
                </a:lnTo>
                <a:lnTo>
                  <a:pt x="1015492" y="76200"/>
                </a:lnTo>
                <a:close/>
              </a:path>
              <a:path w="1657350" h="594360">
                <a:moveTo>
                  <a:pt x="1175512" y="137160"/>
                </a:moveTo>
                <a:lnTo>
                  <a:pt x="1171270" y="124460"/>
                </a:lnTo>
                <a:lnTo>
                  <a:pt x="1150112" y="60960"/>
                </a:lnTo>
                <a:lnTo>
                  <a:pt x="1124712" y="137160"/>
                </a:lnTo>
                <a:lnTo>
                  <a:pt x="1143762" y="137160"/>
                </a:lnTo>
                <a:lnTo>
                  <a:pt x="1143762" y="593217"/>
                </a:lnTo>
                <a:lnTo>
                  <a:pt x="1156462" y="593217"/>
                </a:lnTo>
                <a:lnTo>
                  <a:pt x="1156462" y="137160"/>
                </a:lnTo>
                <a:lnTo>
                  <a:pt x="1175512" y="137160"/>
                </a:lnTo>
                <a:close/>
              </a:path>
              <a:path w="1657350" h="594360">
                <a:moveTo>
                  <a:pt x="1335532" y="182880"/>
                </a:moveTo>
                <a:lnTo>
                  <a:pt x="1331290" y="170180"/>
                </a:lnTo>
                <a:lnTo>
                  <a:pt x="1310132" y="106680"/>
                </a:lnTo>
                <a:lnTo>
                  <a:pt x="1284732" y="182880"/>
                </a:lnTo>
                <a:lnTo>
                  <a:pt x="1303782" y="182880"/>
                </a:lnTo>
                <a:lnTo>
                  <a:pt x="1303782" y="593852"/>
                </a:lnTo>
                <a:lnTo>
                  <a:pt x="1316482" y="593852"/>
                </a:lnTo>
                <a:lnTo>
                  <a:pt x="1316482" y="182880"/>
                </a:lnTo>
                <a:lnTo>
                  <a:pt x="1335532" y="182880"/>
                </a:lnTo>
                <a:close/>
              </a:path>
              <a:path w="1657350" h="594360">
                <a:moveTo>
                  <a:pt x="1497076" y="161544"/>
                </a:moveTo>
                <a:lnTo>
                  <a:pt x="1492834" y="148844"/>
                </a:lnTo>
                <a:lnTo>
                  <a:pt x="1471676" y="85344"/>
                </a:lnTo>
                <a:lnTo>
                  <a:pt x="1446276" y="161544"/>
                </a:lnTo>
                <a:lnTo>
                  <a:pt x="1465326" y="161544"/>
                </a:lnTo>
                <a:lnTo>
                  <a:pt x="1465326" y="593979"/>
                </a:lnTo>
                <a:lnTo>
                  <a:pt x="1478026" y="593979"/>
                </a:lnTo>
                <a:lnTo>
                  <a:pt x="1478026" y="161544"/>
                </a:lnTo>
                <a:lnTo>
                  <a:pt x="1497076" y="161544"/>
                </a:lnTo>
                <a:close/>
              </a:path>
              <a:path w="1657350" h="594360">
                <a:moveTo>
                  <a:pt x="1657096" y="76200"/>
                </a:moveTo>
                <a:lnTo>
                  <a:pt x="1652854" y="63500"/>
                </a:lnTo>
                <a:lnTo>
                  <a:pt x="1631696" y="0"/>
                </a:lnTo>
                <a:lnTo>
                  <a:pt x="1606296" y="76200"/>
                </a:lnTo>
                <a:lnTo>
                  <a:pt x="1625346" y="76200"/>
                </a:lnTo>
                <a:lnTo>
                  <a:pt x="1625346" y="594233"/>
                </a:lnTo>
                <a:lnTo>
                  <a:pt x="1638046" y="594233"/>
                </a:lnTo>
                <a:lnTo>
                  <a:pt x="1638046" y="76200"/>
                </a:lnTo>
                <a:lnTo>
                  <a:pt x="1657096" y="7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9790938" y="2699766"/>
            <a:ext cx="1927225" cy="76200"/>
          </a:xfrm>
          <a:custGeom>
            <a:avLst/>
            <a:gdLst/>
            <a:ahLst/>
            <a:cxnLst/>
            <a:rect l="l" t="t" r="r" b="b"/>
            <a:pathLst>
              <a:path w="1927225" h="76200">
                <a:moveTo>
                  <a:pt x="1851025" y="0"/>
                </a:moveTo>
                <a:lnTo>
                  <a:pt x="1851025" y="76200"/>
                </a:lnTo>
                <a:lnTo>
                  <a:pt x="1901825" y="50800"/>
                </a:lnTo>
                <a:lnTo>
                  <a:pt x="1863725" y="50800"/>
                </a:lnTo>
                <a:lnTo>
                  <a:pt x="1863725" y="25400"/>
                </a:lnTo>
                <a:lnTo>
                  <a:pt x="1901825" y="25400"/>
                </a:lnTo>
                <a:lnTo>
                  <a:pt x="1851025" y="0"/>
                </a:lnTo>
                <a:close/>
              </a:path>
              <a:path w="1927225" h="76200">
                <a:moveTo>
                  <a:pt x="1851025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51025" y="50800"/>
                </a:lnTo>
                <a:lnTo>
                  <a:pt x="1851025" y="25400"/>
                </a:lnTo>
                <a:close/>
              </a:path>
              <a:path w="1927225" h="76200">
                <a:moveTo>
                  <a:pt x="1901825" y="25400"/>
                </a:moveTo>
                <a:lnTo>
                  <a:pt x="1863725" y="25400"/>
                </a:lnTo>
                <a:lnTo>
                  <a:pt x="1863725" y="50800"/>
                </a:lnTo>
                <a:lnTo>
                  <a:pt x="1901825" y="50800"/>
                </a:lnTo>
                <a:lnTo>
                  <a:pt x="1927225" y="38100"/>
                </a:lnTo>
                <a:lnTo>
                  <a:pt x="1901825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3" name="object 53"/>
          <p:cNvGrpSpPr/>
          <p:nvPr/>
        </p:nvGrpSpPr>
        <p:grpSpPr>
          <a:xfrm>
            <a:off x="7283957" y="2481833"/>
            <a:ext cx="2403475" cy="269240"/>
            <a:chOff x="7283957" y="2481833"/>
            <a:chExt cx="2403475" cy="269240"/>
          </a:xfrm>
        </p:grpSpPr>
        <p:sp>
          <p:nvSpPr>
            <p:cNvPr id="54" name="object 54"/>
            <p:cNvSpPr/>
            <p:nvPr/>
          </p:nvSpPr>
          <p:spPr>
            <a:xfrm>
              <a:off x="7283957" y="2737865"/>
              <a:ext cx="1801495" cy="0"/>
            </a:xfrm>
            <a:custGeom>
              <a:avLst/>
              <a:gdLst/>
              <a:ahLst/>
              <a:cxnLst/>
              <a:rect l="l" t="t" r="r" b="b"/>
              <a:pathLst>
                <a:path w="1801495" h="0">
                  <a:moveTo>
                    <a:pt x="0" y="0"/>
                  </a:moveTo>
                  <a:lnTo>
                    <a:pt x="1801495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080499" y="2481833"/>
              <a:ext cx="607060" cy="267335"/>
            </a:xfrm>
            <a:custGeom>
              <a:avLst/>
              <a:gdLst/>
              <a:ahLst/>
              <a:cxnLst/>
              <a:rect l="l" t="t" r="r" b="b"/>
              <a:pathLst>
                <a:path w="607059" h="267335">
                  <a:moveTo>
                    <a:pt x="531590" y="23521"/>
                  </a:moveTo>
                  <a:lnTo>
                    <a:pt x="0" y="243712"/>
                  </a:lnTo>
                  <a:lnTo>
                    <a:pt x="9651" y="267207"/>
                  </a:lnTo>
                  <a:lnTo>
                    <a:pt x="541333" y="47030"/>
                  </a:lnTo>
                  <a:lnTo>
                    <a:pt x="531590" y="23521"/>
                  </a:lnTo>
                  <a:close/>
                </a:path>
                <a:path w="607059" h="267335">
                  <a:moveTo>
                    <a:pt x="595919" y="18668"/>
                  </a:moveTo>
                  <a:lnTo>
                    <a:pt x="543305" y="18668"/>
                  </a:lnTo>
                  <a:lnTo>
                    <a:pt x="553084" y="42163"/>
                  </a:lnTo>
                  <a:lnTo>
                    <a:pt x="541333" y="47030"/>
                  </a:lnTo>
                  <a:lnTo>
                    <a:pt x="551052" y="70485"/>
                  </a:lnTo>
                  <a:lnTo>
                    <a:pt x="595919" y="18668"/>
                  </a:lnTo>
                  <a:close/>
                </a:path>
                <a:path w="607059" h="267335">
                  <a:moveTo>
                    <a:pt x="543305" y="18668"/>
                  </a:moveTo>
                  <a:lnTo>
                    <a:pt x="531590" y="23521"/>
                  </a:lnTo>
                  <a:lnTo>
                    <a:pt x="541333" y="47030"/>
                  </a:lnTo>
                  <a:lnTo>
                    <a:pt x="553084" y="42163"/>
                  </a:lnTo>
                  <a:lnTo>
                    <a:pt x="543305" y="18668"/>
                  </a:lnTo>
                  <a:close/>
                </a:path>
                <a:path w="607059" h="267335">
                  <a:moveTo>
                    <a:pt x="521843" y="0"/>
                  </a:moveTo>
                  <a:lnTo>
                    <a:pt x="531590" y="23521"/>
                  </a:lnTo>
                  <a:lnTo>
                    <a:pt x="543305" y="18668"/>
                  </a:lnTo>
                  <a:lnTo>
                    <a:pt x="595919" y="18668"/>
                  </a:lnTo>
                  <a:lnTo>
                    <a:pt x="606805" y="6095"/>
                  </a:lnTo>
                  <a:lnTo>
                    <a:pt x="5218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" name="object 56"/>
          <p:cNvSpPr txBox="1"/>
          <p:nvPr/>
        </p:nvSpPr>
        <p:spPr>
          <a:xfrm>
            <a:off x="8057133" y="2487967"/>
            <a:ext cx="255904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8033384" y="2721647"/>
            <a:ext cx="28384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367773" y="2614967"/>
            <a:ext cx="20447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0" i="1">
                <a:latin typeface="Cambria Math"/>
                <a:cs typeface="Cambria Math"/>
              </a:rPr>
              <a:t>δ</a:t>
            </a:r>
            <a:r>
              <a:rPr dirty="0" baseline="-19841" sz="1050" spc="-15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682985" y="2412332"/>
            <a:ext cx="393700" cy="513715"/>
          </a:xfrm>
          <a:prstGeom prst="rect">
            <a:avLst/>
          </a:prstGeom>
        </p:spPr>
        <p:txBody>
          <a:bodyPr wrap="square" lIns="0" tIns="81280" rIns="0" bIns="0" rtlCol="0" vert="horz">
            <a:spAutoFit/>
          </a:bodyPr>
          <a:lstStyle/>
          <a:p>
            <a:pPr marL="62230">
              <a:lnSpc>
                <a:spcPct val="100000"/>
              </a:lnSpc>
              <a:spcBef>
                <a:spcPts val="64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540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baseline="25925" sz="1125" spc="-15" i="1">
                <a:latin typeface="Cambria Math"/>
                <a:cs typeface="Cambria Math"/>
              </a:rPr>
              <a:t>*</a:t>
            </a:r>
            <a:r>
              <a:rPr dirty="0" baseline="25925" sz="1125" spc="-15" i="1">
                <a:latin typeface="Cambria Math"/>
                <a:cs typeface="Cambria Math"/>
              </a:rPr>
              <a:t> 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407032"/>
            <a:ext cx="7704455" cy="87820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241300" marR="5080" indent="-228600">
              <a:lnSpc>
                <a:spcPct val="89800"/>
              </a:lnSpc>
              <a:spcBef>
                <a:spcPts val="34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</a:t>
            </a:r>
            <a:r>
              <a:rPr dirty="0" sz="2000" spc="-5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retención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datos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genera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tiempo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ℎ(𝑡)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partir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</a:t>
            </a:r>
            <a:r>
              <a:rPr dirty="0" sz="2000" spc="-5">
                <a:latin typeface="Calibri"/>
                <a:cs typeface="Calibri"/>
              </a:rPr>
              <a:t> secuencia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tiempo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𝑥(𝑘𝑇)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5">
                <a:latin typeface="Calibri"/>
                <a:cs typeface="Calibri"/>
              </a:rPr>
              <a:t>interpolación 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muestras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4453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Retención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25"/>
              <a:t> </a:t>
            </a:r>
            <a:r>
              <a:rPr dirty="0" spc="-15"/>
              <a:t>datos</a:t>
            </a:r>
          </a:p>
        </p:txBody>
      </p:sp>
      <p:sp>
        <p:nvSpPr>
          <p:cNvPr id="5" name="object 5"/>
          <p:cNvSpPr/>
          <p:nvPr/>
        </p:nvSpPr>
        <p:spPr>
          <a:xfrm>
            <a:off x="6378321" y="2971292"/>
            <a:ext cx="757555" cy="236220"/>
          </a:xfrm>
          <a:custGeom>
            <a:avLst/>
            <a:gdLst/>
            <a:ahLst/>
            <a:cxnLst/>
            <a:rect l="l" t="t" r="r" b="b"/>
            <a:pathLst>
              <a:path w="757554" h="236219">
                <a:moveTo>
                  <a:pt x="682117" y="0"/>
                </a:moveTo>
                <a:lnTo>
                  <a:pt x="678814" y="9525"/>
                </a:lnTo>
                <a:lnTo>
                  <a:pt x="692435" y="15501"/>
                </a:lnTo>
                <a:lnTo>
                  <a:pt x="704151" y="23717"/>
                </a:lnTo>
                <a:lnTo>
                  <a:pt x="727962" y="61652"/>
                </a:lnTo>
                <a:lnTo>
                  <a:pt x="735837" y="116712"/>
                </a:lnTo>
                <a:lnTo>
                  <a:pt x="734958" y="137477"/>
                </a:lnTo>
                <a:lnTo>
                  <a:pt x="721868" y="188341"/>
                </a:lnTo>
                <a:lnTo>
                  <a:pt x="692578" y="220255"/>
                </a:lnTo>
                <a:lnTo>
                  <a:pt x="679196" y="226187"/>
                </a:lnTo>
                <a:lnTo>
                  <a:pt x="682117" y="235712"/>
                </a:lnTo>
                <a:lnTo>
                  <a:pt x="727211" y="208994"/>
                </a:lnTo>
                <a:lnTo>
                  <a:pt x="752459" y="159607"/>
                </a:lnTo>
                <a:lnTo>
                  <a:pt x="757301" y="117983"/>
                </a:lnTo>
                <a:lnTo>
                  <a:pt x="756086" y="96335"/>
                </a:lnTo>
                <a:lnTo>
                  <a:pt x="746371" y="57993"/>
                </a:lnTo>
                <a:lnTo>
                  <a:pt x="714232" y="15113"/>
                </a:lnTo>
                <a:lnTo>
                  <a:pt x="699240" y="6163"/>
                </a:lnTo>
                <a:lnTo>
                  <a:pt x="682117" y="0"/>
                </a:lnTo>
                <a:close/>
              </a:path>
              <a:path w="757554" h="236219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49314" y="2895092"/>
            <a:ext cx="504698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385">
                <a:latin typeface="Cambria Math"/>
                <a:cs typeface="Cambria Math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𝑇</a:t>
            </a:r>
            <a:r>
              <a:rPr dirty="0" sz="2000" spc="15">
                <a:latin typeface="Calibri"/>
                <a:cs typeface="Calibri"/>
              </a:rPr>
              <a:t>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 </a:t>
            </a:r>
            <a:r>
              <a:rPr dirty="0" sz="2000" spc="-10">
                <a:latin typeface="Calibri"/>
                <a:cs typeface="Calibri"/>
              </a:rPr>
              <a:t>aproxima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un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96080" y="3605276"/>
            <a:ext cx="888365" cy="236220"/>
          </a:xfrm>
          <a:custGeom>
            <a:avLst/>
            <a:gdLst/>
            <a:ahLst/>
            <a:cxnLst/>
            <a:rect l="l" t="t" r="r" b="b"/>
            <a:pathLst>
              <a:path w="888364" h="236220">
                <a:moveTo>
                  <a:pt x="813181" y="0"/>
                </a:moveTo>
                <a:lnTo>
                  <a:pt x="809879" y="9525"/>
                </a:lnTo>
                <a:lnTo>
                  <a:pt x="823499" y="15501"/>
                </a:lnTo>
                <a:lnTo>
                  <a:pt x="835215" y="23717"/>
                </a:lnTo>
                <a:lnTo>
                  <a:pt x="859026" y="61652"/>
                </a:lnTo>
                <a:lnTo>
                  <a:pt x="866902" y="116712"/>
                </a:lnTo>
                <a:lnTo>
                  <a:pt x="866022" y="137477"/>
                </a:lnTo>
                <a:lnTo>
                  <a:pt x="852932" y="188341"/>
                </a:lnTo>
                <a:lnTo>
                  <a:pt x="823642" y="220255"/>
                </a:lnTo>
                <a:lnTo>
                  <a:pt x="810260" y="226187"/>
                </a:lnTo>
                <a:lnTo>
                  <a:pt x="813181" y="235712"/>
                </a:lnTo>
                <a:lnTo>
                  <a:pt x="858275" y="208994"/>
                </a:lnTo>
                <a:lnTo>
                  <a:pt x="883523" y="159607"/>
                </a:lnTo>
                <a:lnTo>
                  <a:pt x="888365" y="117982"/>
                </a:lnTo>
                <a:lnTo>
                  <a:pt x="887150" y="96335"/>
                </a:lnTo>
                <a:lnTo>
                  <a:pt x="877435" y="57993"/>
                </a:lnTo>
                <a:lnTo>
                  <a:pt x="845296" y="15112"/>
                </a:lnTo>
                <a:lnTo>
                  <a:pt x="830304" y="6163"/>
                </a:lnTo>
                <a:lnTo>
                  <a:pt x="813181" y="0"/>
                </a:lnTo>
                <a:close/>
              </a:path>
              <a:path w="888364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57953" y="3569080"/>
            <a:ext cx="1426210" cy="307975"/>
          </a:xfrm>
          <a:custGeom>
            <a:avLst/>
            <a:gdLst/>
            <a:ahLst/>
            <a:cxnLst/>
            <a:rect l="l" t="t" r="r" b="b"/>
            <a:pathLst>
              <a:path w="1426210" h="307975">
                <a:moveTo>
                  <a:pt x="83820" y="10160"/>
                </a:moveTo>
                <a:lnTo>
                  <a:pt x="80772" y="0"/>
                </a:lnTo>
                <a:lnTo>
                  <a:pt x="62458" y="7150"/>
                </a:lnTo>
                <a:lnTo>
                  <a:pt x="46380" y="18326"/>
                </a:lnTo>
                <a:lnTo>
                  <a:pt x="20955" y="52832"/>
                </a:lnTo>
                <a:lnTo>
                  <a:pt x="5232" y="99415"/>
                </a:lnTo>
                <a:lnTo>
                  <a:pt x="0" y="153924"/>
                </a:lnTo>
                <a:lnTo>
                  <a:pt x="1308" y="181952"/>
                </a:lnTo>
                <a:lnTo>
                  <a:pt x="11785" y="232346"/>
                </a:lnTo>
                <a:lnTo>
                  <a:pt x="32550" y="273939"/>
                </a:lnTo>
                <a:lnTo>
                  <a:pt x="62458" y="300329"/>
                </a:lnTo>
                <a:lnTo>
                  <a:pt x="80772" y="307467"/>
                </a:lnTo>
                <a:lnTo>
                  <a:pt x="83820" y="297307"/>
                </a:lnTo>
                <a:lnTo>
                  <a:pt x="69684" y="289953"/>
                </a:lnTo>
                <a:lnTo>
                  <a:pt x="57416" y="279298"/>
                </a:lnTo>
                <a:lnTo>
                  <a:pt x="31534" y="227863"/>
                </a:lnTo>
                <a:lnTo>
                  <a:pt x="23812" y="180809"/>
                </a:lnTo>
                <a:lnTo>
                  <a:pt x="22860" y="153797"/>
                </a:lnTo>
                <a:lnTo>
                  <a:pt x="23812" y="126885"/>
                </a:lnTo>
                <a:lnTo>
                  <a:pt x="31534" y="79692"/>
                </a:lnTo>
                <a:lnTo>
                  <a:pt x="46964" y="42202"/>
                </a:lnTo>
                <a:lnTo>
                  <a:pt x="69684" y="17526"/>
                </a:lnTo>
                <a:lnTo>
                  <a:pt x="83820" y="10160"/>
                </a:lnTo>
                <a:close/>
              </a:path>
              <a:path w="1426210" h="307975">
                <a:moveTo>
                  <a:pt x="927354" y="45720"/>
                </a:moveTo>
                <a:lnTo>
                  <a:pt x="924052" y="36195"/>
                </a:lnTo>
                <a:lnTo>
                  <a:pt x="906919" y="42367"/>
                </a:lnTo>
                <a:lnTo>
                  <a:pt x="891933" y="51308"/>
                </a:lnTo>
                <a:lnTo>
                  <a:pt x="859790" y="94195"/>
                </a:lnTo>
                <a:lnTo>
                  <a:pt x="850074" y="132537"/>
                </a:lnTo>
                <a:lnTo>
                  <a:pt x="848868" y="154178"/>
                </a:lnTo>
                <a:lnTo>
                  <a:pt x="850074" y="175831"/>
                </a:lnTo>
                <a:lnTo>
                  <a:pt x="859739" y="214122"/>
                </a:lnTo>
                <a:lnTo>
                  <a:pt x="891870" y="256870"/>
                </a:lnTo>
                <a:lnTo>
                  <a:pt x="924052" y="271907"/>
                </a:lnTo>
                <a:lnTo>
                  <a:pt x="926973" y="262382"/>
                </a:lnTo>
                <a:lnTo>
                  <a:pt x="913561" y="256451"/>
                </a:lnTo>
                <a:lnTo>
                  <a:pt x="901966" y="248183"/>
                </a:lnTo>
                <a:lnTo>
                  <a:pt x="878205" y="209486"/>
                </a:lnTo>
                <a:lnTo>
                  <a:pt x="870331" y="152908"/>
                </a:lnTo>
                <a:lnTo>
                  <a:pt x="871207" y="132765"/>
                </a:lnTo>
                <a:lnTo>
                  <a:pt x="884301" y="83058"/>
                </a:lnTo>
                <a:lnTo>
                  <a:pt x="913726" y="51701"/>
                </a:lnTo>
                <a:lnTo>
                  <a:pt x="927354" y="45720"/>
                </a:lnTo>
                <a:close/>
              </a:path>
              <a:path w="1426210" h="307975">
                <a:moveTo>
                  <a:pt x="1312037" y="154178"/>
                </a:moveTo>
                <a:lnTo>
                  <a:pt x="1307172" y="112547"/>
                </a:lnTo>
                <a:lnTo>
                  <a:pt x="1281836" y="63030"/>
                </a:lnTo>
                <a:lnTo>
                  <a:pt x="1236853" y="36195"/>
                </a:lnTo>
                <a:lnTo>
                  <a:pt x="1233551" y="45720"/>
                </a:lnTo>
                <a:lnTo>
                  <a:pt x="1247165" y="51701"/>
                </a:lnTo>
                <a:lnTo>
                  <a:pt x="1258887" y="59918"/>
                </a:lnTo>
                <a:lnTo>
                  <a:pt x="1282687" y="97853"/>
                </a:lnTo>
                <a:lnTo>
                  <a:pt x="1290574" y="152908"/>
                </a:lnTo>
                <a:lnTo>
                  <a:pt x="1289685" y="173672"/>
                </a:lnTo>
                <a:lnTo>
                  <a:pt x="1276604" y="224536"/>
                </a:lnTo>
                <a:lnTo>
                  <a:pt x="1247305" y="256451"/>
                </a:lnTo>
                <a:lnTo>
                  <a:pt x="1233932" y="262382"/>
                </a:lnTo>
                <a:lnTo>
                  <a:pt x="1236853" y="271907"/>
                </a:lnTo>
                <a:lnTo>
                  <a:pt x="1281938" y="245198"/>
                </a:lnTo>
                <a:lnTo>
                  <a:pt x="1307185" y="195808"/>
                </a:lnTo>
                <a:lnTo>
                  <a:pt x="1310817" y="175831"/>
                </a:lnTo>
                <a:lnTo>
                  <a:pt x="1312037" y="154178"/>
                </a:lnTo>
                <a:close/>
              </a:path>
              <a:path w="1426210" h="307975">
                <a:moveTo>
                  <a:pt x="1425956" y="153797"/>
                </a:moveTo>
                <a:lnTo>
                  <a:pt x="1420698" y="99415"/>
                </a:lnTo>
                <a:lnTo>
                  <a:pt x="1404874" y="52832"/>
                </a:lnTo>
                <a:lnTo>
                  <a:pt x="1379448" y="18326"/>
                </a:lnTo>
                <a:lnTo>
                  <a:pt x="1345184" y="0"/>
                </a:lnTo>
                <a:lnTo>
                  <a:pt x="1342009" y="10160"/>
                </a:lnTo>
                <a:lnTo>
                  <a:pt x="1356144" y="17526"/>
                </a:lnTo>
                <a:lnTo>
                  <a:pt x="1368463" y="28206"/>
                </a:lnTo>
                <a:lnTo>
                  <a:pt x="1394358" y="79692"/>
                </a:lnTo>
                <a:lnTo>
                  <a:pt x="1402118" y="126885"/>
                </a:lnTo>
                <a:lnTo>
                  <a:pt x="1403096" y="153924"/>
                </a:lnTo>
                <a:lnTo>
                  <a:pt x="1402118" y="180809"/>
                </a:lnTo>
                <a:lnTo>
                  <a:pt x="1394358" y="227863"/>
                </a:lnTo>
                <a:lnTo>
                  <a:pt x="1378953" y="265328"/>
                </a:lnTo>
                <a:lnTo>
                  <a:pt x="1342009" y="297307"/>
                </a:lnTo>
                <a:lnTo>
                  <a:pt x="1345184" y="307467"/>
                </a:lnTo>
                <a:lnTo>
                  <a:pt x="1379448" y="289153"/>
                </a:lnTo>
                <a:lnTo>
                  <a:pt x="1404874" y="254635"/>
                </a:lnTo>
                <a:lnTo>
                  <a:pt x="1420698" y="208127"/>
                </a:lnTo>
                <a:lnTo>
                  <a:pt x="1424635" y="181952"/>
                </a:lnTo>
                <a:lnTo>
                  <a:pt x="1425956" y="153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423914" y="3529329"/>
            <a:ext cx="203835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 spc="-50">
                <a:latin typeface="Cambria Math"/>
                <a:cs typeface="Cambria Math"/>
              </a:rPr>
              <a:t>𝑎</a:t>
            </a:r>
            <a:r>
              <a:rPr dirty="0" baseline="-15325" sz="2175" spc="187">
                <a:latin typeface="Cambria Math"/>
                <a:cs typeface="Cambria Math"/>
              </a:rPr>
              <a:t>1</a:t>
            </a:r>
            <a:r>
              <a:rPr dirty="0" sz="2000">
                <a:latin typeface="Cambria Math"/>
                <a:cs typeface="Cambria Math"/>
              </a:rPr>
              <a:t>𝜏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⋯</a:t>
            </a:r>
            <a:r>
              <a:rPr dirty="0" sz="2000" spc="-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𝑎</a:t>
            </a:r>
            <a:r>
              <a:rPr dirty="0" baseline="-15325" sz="2175" spc="465">
                <a:latin typeface="Cambria Math"/>
                <a:cs typeface="Cambria Math"/>
              </a:rPr>
              <a:t>𝑛</a:t>
            </a:r>
            <a:r>
              <a:rPr dirty="0" sz="2000" spc="125">
                <a:latin typeface="Cambria Math"/>
                <a:cs typeface="Cambria Math"/>
              </a:rPr>
              <a:t>𝜏</a:t>
            </a:r>
            <a:r>
              <a:rPr dirty="0" baseline="28735" sz="2175" spc="307">
                <a:latin typeface="Cambria Math"/>
                <a:cs typeface="Cambria Math"/>
              </a:rPr>
              <a:t>𝑛</a:t>
            </a:r>
            <a:endParaRPr baseline="28735" sz="2175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002404" y="3923791"/>
            <a:ext cx="559435" cy="236220"/>
          </a:xfrm>
          <a:custGeom>
            <a:avLst/>
            <a:gdLst/>
            <a:ahLst/>
            <a:cxnLst/>
            <a:rect l="l" t="t" r="r" b="b"/>
            <a:pathLst>
              <a:path w="559435" h="236220">
                <a:moveTo>
                  <a:pt x="483997" y="0"/>
                </a:moveTo>
                <a:lnTo>
                  <a:pt x="480695" y="9524"/>
                </a:lnTo>
                <a:lnTo>
                  <a:pt x="494315" y="15501"/>
                </a:lnTo>
                <a:lnTo>
                  <a:pt x="506031" y="23717"/>
                </a:lnTo>
                <a:lnTo>
                  <a:pt x="529842" y="61652"/>
                </a:lnTo>
                <a:lnTo>
                  <a:pt x="537718" y="116712"/>
                </a:lnTo>
                <a:lnTo>
                  <a:pt x="536838" y="137477"/>
                </a:lnTo>
                <a:lnTo>
                  <a:pt x="523748" y="188340"/>
                </a:lnTo>
                <a:lnTo>
                  <a:pt x="494458" y="220255"/>
                </a:lnTo>
                <a:lnTo>
                  <a:pt x="481075" y="226186"/>
                </a:lnTo>
                <a:lnTo>
                  <a:pt x="483997" y="235711"/>
                </a:lnTo>
                <a:lnTo>
                  <a:pt x="529091" y="208994"/>
                </a:lnTo>
                <a:lnTo>
                  <a:pt x="554339" y="159607"/>
                </a:lnTo>
                <a:lnTo>
                  <a:pt x="559181" y="117982"/>
                </a:lnTo>
                <a:lnTo>
                  <a:pt x="557966" y="96335"/>
                </a:lnTo>
                <a:lnTo>
                  <a:pt x="548251" y="57993"/>
                </a:lnTo>
                <a:lnTo>
                  <a:pt x="516112" y="15112"/>
                </a:lnTo>
                <a:lnTo>
                  <a:pt x="501120" y="6163"/>
                </a:lnTo>
                <a:lnTo>
                  <a:pt x="483997" y="0"/>
                </a:lnTo>
                <a:close/>
              </a:path>
              <a:path w="559435" h="236220">
                <a:moveTo>
                  <a:pt x="75184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04" y="220255"/>
                </a:lnTo>
                <a:lnTo>
                  <a:pt x="53101" y="211978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501"/>
                </a:lnTo>
                <a:lnTo>
                  <a:pt x="78486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302503" y="3923284"/>
            <a:ext cx="1032510" cy="237490"/>
          </a:xfrm>
          <a:custGeom>
            <a:avLst/>
            <a:gdLst/>
            <a:ahLst/>
            <a:cxnLst/>
            <a:rect l="l" t="t" r="r" b="b"/>
            <a:pathLst>
              <a:path w="1032510" h="237489">
                <a:moveTo>
                  <a:pt x="955929" y="0"/>
                </a:moveTo>
                <a:lnTo>
                  <a:pt x="952626" y="0"/>
                </a:lnTo>
                <a:lnTo>
                  <a:pt x="952626" y="9398"/>
                </a:lnTo>
                <a:lnTo>
                  <a:pt x="954532" y="9398"/>
                </a:lnTo>
                <a:lnTo>
                  <a:pt x="963080" y="9991"/>
                </a:lnTo>
                <a:lnTo>
                  <a:pt x="992262" y="39834"/>
                </a:lnTo>
                <a:lnTo>
                  <a:pt x="992886" y="49911"/>
                </a:lnTo>
                <a:lnTo>
                  <a:pt x="992886" y="55626"/>
                </a:lnTo>
                <a:lnTo>
                  <a:pt x="992124" y="62865"/>
                </a:lnTo>
                <a:lnTo>
                  <a:pt x="988822" y="79883"/>
                </a:lnTo>
                <a:lnTo>
                  <a:pt x="987933" y="85979"/>
                </a:lnTo>
                <a:lnTo>
                  <a:pt x="987933" y="96647"/>
                </a:lnTo>
                <a:lnTo>
                  <a:pt x="989965" y="102489"/>
                </a:lnTo>
                <a:lnTo>
                  <a:pt x="994156" y="106934"/>
                </a:lnTo>
                <a:lnTo>
                  <a:pt x="998347" y="111506"/>
                </a:lnTo>
                <a:lnTo>
                  <a:pt x="1003300" y="114808"/>
                </a:lnTo>
                <a:lnTo>
                  <a:pt x="1009015" y="116967"/>
                </a:lnTo>
                <a:lnTo>
                  <a:pt x="1009015" y="119253"/>
                </a:lnTo>
                <a:lnTo>
                  <a:pt x="987933" y="139446"/>
                </a:lnTo>
                <a:lnTo>
                  <a:pt x="987933" y="150114"/>
                </a:lnTo>
                <a:lnTo>
                  <a:pt x="988822" y="156210"/>
                </a:lnTo>
                <a:lnTo>
                  <a:pt x="992124" y="173355"/>
                </a:lnTo>
                <a:lnTo>
                  <a:pt x="992886" y="180467"/>
                </a:lnTo>
                <a:lnTo>
                  <a:pt x="992886" y="186309"/>
                </a:lnTo>
                <a:lnTo>
                  <a:pt x="992262" y="196736"/>
                </a:lnTo>
                <a:lnTo>
                  <a:pt x="963080" y="226990"/>
                </a:lnTo>
                <a:lnTo>
                  <a:pt x="954532" y="227584"/>
                </a:lnTo>
                <a:lnTo>
                  <a:pt x="952626" y="227584"/>
                </a:lnTo>
                <a:lnTo>
                  <a:pt x="952626" y="236982"/>
                </a:lnTo>
                <a:lnTo>
                  <a:pt x="955929" y="236982"/>
                </a:lnTo>
                <a:lnTo>
                  <a:pt x="969595" y="235987"/>
                </a:lnTo>
                <a:lnTo>
                  <a:pt x="1005951" y="216330"/>
                </a:lnTo>
                <a:lnTo>
                  <a:pt x="1014095" y="184023"/>
                </a:lnTo>
                <a:lnTo>
                  <a:pt x="1014095" y="177165"/>
                </a:lnTo>
                <a:lnTo>
                  <a:pt x="1013079" y="169418"/>
                </a:lnTo>
                <a:lnTo>
                  <a:pt x="1011174" y="160528"/>
                </a:lnTo>
                <a:lnTo>
                  <a:pt x="1009142" y="151765"/>
                </a:lnTo>
                <a:lnTo>
                  <a:pt x="1008253" y="145923"/>
                </a:lnTo>
                <a:lnTo>
                  <a:pt x="1008253" y="137160"/>
                </a:lnTo>
                <a:lnTo>
                  <a:pt x="1010158" y="132588"/>
                </a:lnTo>
                <a:lnTo>
                  <a:pt x="1014095" y="128905"/>
                </a:lnTo>
                <a:lnTo>
                  <a:pt x="1018032" y="125349"/>
                </a:lnTo>
                <a:lnTo>
                  <a:pt x="1024001" y="123444"/>
                </a:lnTo>
                <a:lnTo>
                  <a:pt x="1032001" y="123190"/>
                </a:lnTo>
                <a:lnTo>
                  <a:pt x="1032001" y="113030"/>
                </a:lnTo>
                <a:lnTo>
                  <a:pt x="1024001" y="112776"/>
                </a:lnTo>
                <a:lnTo>
                  <a:pt x="1018032" y="110744"/>
                </a:lnTo>
                <a:lnTo>
                  <a:pt x="1010158" y="103632"/>
                </a:lnTo>
                <a:lnTo>
                  <a:pt x="1008253" y="98933"/>
                </a:lnTo>
                <a:lnTo>
                  <a:pt x="1008253" y="90297"/>
                </a:lnTo>
                <a:lnTo>
                  <a:pt x="1009142" y="84328"/>
                </a:lnTo>
                <a:lnTo>
                  <a:pt x="1011174" y="75565"/>
                </a:lnTo>
                <a:lnTo>
                  <a:pt x="1013079" y="66802"/>
                </a:lnTo>
                <a:lnTo>
                  <a:pt x="1014095" y="58928"/>
                </a:lnTo>
                <a:lnTo>
                  <a:pt x="1014095" y="52070"/>
                </a:lnTo>
                <a:lnTo>
                  <a:pt x="999617" y="13335"/>
                </a:lnTo>
                <a:lnTo>
                  <a:pt x="969595" y="1047"/>
                </a:lnTo>
                <a:lnTo>
                  <a:pt x="955929" y="0"/>
                </a:lnTo>
                <a:close/>
              </a:path>
              <a:path w="1032510" h="237489">
                <a:moveTo>
                  <a:pt x="79248" y="0"/>
                </a:moveTo>
                <a:lnTo>
                  <a:pt x="75946" y="0"/>
                </a:lnTo>
                <a:lnTo>
                  <a:pt x="62279" y="1047"/>
                </a:lnTo>
                <a:lnTo>
                  <a:pt x="25923" y="20599"/>
                </a:lnTo>
                <a:lnTo>
                  <a:pt x="17780" y="51943"/>
                </a:lnTo>
                <a:lnTo>
                  <a:pt x="17780" y="58801"/>
                </a:lnTo>
                <a:lnTo>
                  <a:pt x="18796" y="66675"/>
                </a:lnTo>
                <a:lnTo>
                  <a:pt x="20700" y="75438"/>
                </a:lnTo>
                <a:lnTo>
                  <a:pt x="22733" y="84201"/>
                </a:lnTo>
                <a:lnTo>
                  <a:pt x="23622" y="90170"/>
                </a:lnTo>
                <a:lnTo>
                  <a:pt x="23622" y="98806"/>
                </a:lnTo>
                <a:lnTo>
                  <a:pt x="21717" y="103505"/>
                </a:lnTo>
                <a:lnTo>
                  <a:pt x="13843" y="110617"/>
                </a:lnTo>
                <a:lnTo>
                  <a:pt x="7874" y="112649"/>
                </a:lnTo>
                <a:lnTo>
                  <a:pt x="0" y="112903"/>
                </a:lnTo>
                <a:lnTo>
                  <a:pt x="0" y="123063"/>
                </a:lnTo>
                <a:lnTo>
                  <a:pt x="23622" y="137033"/>
                </a:lnTo>
                <a:lnTo>
                  <a:pt x="23622" y="145796"/>
                </a:lnTo>
                <a:lnTo>
                  <a:pt x="22733" y="151638"/>
                </a:lnTo>
                <a:lnTo>
                  <a:pt x="20700" y="160401"/>
                </a:lnTo>
                <a:lnTo>
                  <a:pt x="18796" y="169291"/>
                </a:lnTo>
                <a:lnTo>
                  <a:pt x="17780" y="177038"/>
                </a:lnTo>
                <a:lnTo>
                  <a:pt x="17780" y="183896"/>
                </a:lnTo>
                <a:lnTo>
                  <a:pt x="32258" y="223647"/>
                </a:lnTo>
                <a:lnTo>
                  <a:pt x="75946" y="236982"/>
                </a:lnTo>
                <a:lnTo>
                  <a:pt x="79248" y="236982"/>
                </a:lnTo>
                <a:lnTo>
                  <a:pt x="79248" y="227584"/>
                </a:lnTo>
                <a:lnTo>
                  <a:pt x="77343" y="227584"/>
                </a:lnTo>
                <a:lnTo>
                  <a:pt x="68865" y="226990"/>
                </a:lnTo>
                <a:lnTo>
                  <a:pt x="39629" y="196683"/>
                </a:lnTo>
                <a:lnTo>
                  <a:pt x="38988" y="186182"/>
                </a:lnTo>
                <a:lnTo>
                  <a:pt x="38988" y="180340"/>
                </a:lnTo>
                <a:lnTo>
                  <a:pt x="39750" y="173228"/>
                </a:lnTo>
                <a:lnTo>
                  <a:pt x="43053" y="156083"/>
                </a:lnTo>
                <a:lnTo>
                  <a:pt x="43942" y="150114"/>
                </a:lnTo>
                <a:lnTo>
                  <a:pt x="43942" y="139319"/>
                </a:lnTo>
                <a:lnTo>
                  <a:pt x="41910" y="133604"/>
                </a:lnTo>
                <a:lnTo>
                  <a:pt x="37719" y="129032"/>
                </a:lnTo>
                <a:lnTo>
                  <a:pt x="33528" y="124587"/>
                </a:lnTo>
                <a:lnTo>
                  <a:pt x="28701" y="121158"/>
                </a:lnTo>
                <a:lnTo>
                  <a:pt x="22987" y="119126"/>
                </a:lnTo>
                <a:lnTo>
                  <a:pt x="22987" y="116840"/>
                </a:lnTo>
                <a:lnTo>
                  <a:pt x="28701" y="114681"/>
                </a:lnTo>
                <a:lnTo>
                  <a:pt x="33528" y="111379"/>
                </a:lnTo>
                <a:lnTo>
                  <a:pt x="37719" y="106807"/>
                </a:lnTo>
                <a:lnTo>
                  <a:pt x="41910" y="102362"/>
                </a:lnTo>
                <a:lnTo>
                  <a:pt x="43942" y="96520"/>
                </a:lnTo>
                <a:lnTo>
                  <a:pt x="43942" y="85852"/>
                </a:lnTo>
                <a:lnTo>
                  <a:pt x="43053" y="79756"/>
                </a:lnTo>
                <a:lnTo>
                  <a:pt x="39750" y="62738"/>
                </a:lnTo>
                <a:lnTo>
                  <a:pt x="38988" y="55499"/>
                </a:lnTo>
                <a:lnTo>
                  <a:pt x="38988" y="49784"/>
                </a:lnTo>
                <a:lnTo>
                  <a:pt x="39629" y="39780"/>
                </a:lnTo>
                <a:lnTo>
                  <a:pt x="68865" y="9991"/>
                </a:lnTo>
                <a:lnTo>
                  <a:pt x="77343" y="9398"/>
                </a:lnTo>
                <a:lnTo>
                  <a:pt x="79248" y="939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48386" y="2895092"/>
            <a:ext cx="6002020" cy="1283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0" indent="-3429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señal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ℎ(𝑡)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entre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intervalos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muestreo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(𝑘𝑇</a:t>
            </a:r>
            <a:r>
              <a:rPr dirty="0" sz="2000" spc="1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≤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1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≤</a:t>
            </a:r>
            <a:endParaRPr sz="2000">
              <a:latin typeface="Cambria Math"/>
              <a:cs typeface="Cambria Math"/>
            </a:endParaRPr>
          </a:p>
          <a:p>
            <a:pPr marL="381000">
              <a:lnSpc>
                <a:spcPct val="100000"/>
              </a:lnSpc>
            </a:pPr>
            <a:r>
              <a:rPr dirty="0" sz="2000" spc="-5">
                <a:latin typeface="Calibri"/>
                <a:cs typeface="Calibri"/>
              </a:rPr>
              <a:t>grado</a:t>
            </a:r>
            <a:r>
              <a:rPr dirty="0" sz="2000" spc="-6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n:</a:t>
            </a:r>
            <a:endParaRPr sz="2000">
              <a:latin typeface="Calibri"/>
              <a:cs typeface="Calibri"/>
            </a:endParaRPr>
          </a:p>
          <a:p>
            <a:pPr algn="r" marR="160655">
              <a:lnSpc>
                <a:spcPct val="100000"/>
              </a:lnSpc>
              <a:spcBef>
                <a:spcPts val="190"/>
              </a:spcBef>
              <a:tabLst>
                <a:tab pos="1147445" algn="l"/>
                <a:tab pos="1522095" algn="l"/>
              </a:tabLst>
            </a:pPr>
            <a:r>
              <a:rPr dirty="0" sz="2000">
                <a:latin typeface="Cambria Math"/>
                <a:cs typeface="Cambria Math"/>
              </a:rPr>
              <a:t>ℎ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r>
              <a:rPr dirty="0" sz="2000" spc="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𝜏	=	</a:t>
            </a:r>
            <a:r>
              <a:rPr dirty="0" sz="2000" spc="20">
                <a:latin typeface="Cambria Math"/>
                <a:cs typeface="Cambria Math"/>
              </a:rPr>
              <a:t>𝑎</a:t>
            </a:r>
            <a:r>
              <a:rPr dirty="0" baseline="-15325" sz="2175" spc="30">
                <a:latin typeface="Cambria Math"/>
                <a:cs typeface="Cambria Math"/>
              </a:rPr>
              <a:t>0</a:t>
            </a:r>
            <a:r>
              <a:rPr dirty="0" baseline="-15325" sz="2175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𝑥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𝑘𝑇</a:t>
            </a:r>
            <a:endParaRPr sz="2000">
              <a:latin typeface="Cambria Math"/>
              <a:cs typeface="Cambria Math"/>
            </a:endParaRPr>
          </a:p>
          <a:p>
            <a:pPr algn="r" marR="137160">
              <a:lnSpc>
                <a:spcPct val="100000"/>
              </a:lnSpc>
              <a:spcBef>
                <a:spcPts val="110"/>
              </a:spcBef>
              <a:tabLst>
                <a:tab pos="955675" algn="l"/>
                <a:tab pos="1511935" algn="l"/>
                <a:tab pos="2259965" algn="l"/>
              </a:tabLst>
            </a:pPr>
            <a:r>
              <a:rPr dirty="0" sz="2000" spc="-10">
                <a:latin typeface="Calibri"/>
                <a:cs typeface="Calibri"/>
              </a:rPr>
              <a:t>c</a:t>
            </a:r>
            <a:r>
              <a:rPr dirty="0" sz="2000" spc="-5">
                <a:latin typeface="Calibri"/>
                <a:cs typeface="Calibri"/>
              </a:rPr>
              <a:t>o</a:t>
            </a:r>
            <a:r>
              <a:rPr dirty="0" sz="2000">
                <a:latin typeface="Calibri"/>
                <a:cs typeface="Calibri"/>
              </a:rPr>
              <a:t>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𝜏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∈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>
                <a:latin typeface="Calibri"/>
                <a:cs typeface="Calibri"/>
              </a:rPr>
              <a:t>y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𝑘</a:t>
            </a:r>
            <a:r>
              <a:rPr dirty="0" sz="2000" spc="1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5">
                <a:latin typeface="Cambria Math"/>
                <a:cs typeface="Cambria Math"/>
              </a:rPr>
              <a:t>0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1</a:t>
            </a:r>
            <a:r>
              <a:rPr dirty="0" sz="2000" spc="-5">
                <a:latin typeface="Cambria Math"/>
                <a:cs typeface="Cambria Math"/>
              </a:rPr>
              <a:t>,</a:t>
            </a:r>
            <a:r>
              <a:rPr dirty="0" sz="2000" spc="5">
                <a:latin typeface="Cambria Math"/>
                <a:cs typeface="Cambria Math"/>
              </a:rPr>
              <a:t>2</a:t>
            </a:r>
            <a:r>
              <a:rPr dirty="0" sz="2000">
                <a:latin typeface="Cambria Math"/>
                <a:cs typeface="Cambria Math"/>
              </a:rPr>
              <a:t>,</a:t>
            </a:r>
            <a:r>
              <a:rPr dirty="0" sz="2000" spc="-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…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24525" y="5539232"/>
            <a:ext cx="911225" cy="236220"/>
          </a:xfrm>
          <a:custGeom>
            <a:avLst/>
            <a:gdLst/>
            <a:ahLst/>
            <a:cxnLst/>
            <a:rect l="l" t="t" r="r" b="b"/>
            <a:pathLst>
              <a:path w="911225" h="236220">
                <a:moveTo>
                  <a:pt x="836041" y="0"/>
                </a:moveTo>
                <a:lnTo>
                  <a:pt x="832739" y="9525"/>
                </a:lnTo>
                <a:lnTo>
                  <a:pt x="846359" y="15501"/>
                </a:lnTo>
                <a:lnTo>
                  <a:pt x="858075" y="23717"/>
                </a:lnTo>
                <a:lnTo>
                  <a:pt x="881886" y="61670"/>
                </a:lnTo>
                <a:lnTo>
                  <a:pt x="889761" y="116700"/>
                </a:lnTo>
                <a:lnTo>
                  <a:pt x="888882" y="137490"/>
                </a:lnTo>
                <a:lnTo>
                  <a:pt x="875792" y="188404"/>
                </a:lnTo>
                <a:lnTo>
                  <a:pt x="846502" y="220226"/>
                </a:lnTo>
                <a:lnTo>
                  <a:pt x="833120" y="226174"/>
                </a:lnTo>
                <a:lnTo>
                  <a:pt x="836041" y="235750"/>
                </a:lnTo>
                <a:lnTo>
                  <a:pt x="881135" y="208984"/>
                </a:lnTo>
                <a:lnTo>
                  <a:pt x="906383" y="159585"/>
                </a:lnTo>
                <a:lnTo>
                  <a:pt x="911225" y="117932"/>
                </a:lnTo>
                <a:lnTo>
                  <a:pt x="910010" y="96321"/>
                </a:lnTo>
                <a:lnTo>
                  <a:pt x="900295" y="57999"/>
                </a:lnTo>
                <a:lnTo>
                  <a:pt x="868156" y="15113"/>
                </a:lnTo>
                <a:lnTo>
                  <a:pt x="853164" y="6163"/>
                </a:lnTo>
                <a:lnTo>
                  <a:pt x="836041" y="0"/>
                </a:lnTo>
                <a:close/>
              </a:path>
              <a:path w="911225" h="236220">
                <a:moveTo>
                  <a:pt x="75184" y="0"/>
                </a:moveTo>
                <a:lnTo>
                  <a:pt x="30196" y="26824"/>
                </a:lnTo>
                <a:lnTo>
                  <a:pt x="4857" y="76346"/>
                </a:lnTo>
                <a:lnTo>
                  <a:pt x="0" y="117932"/>
                </a:lnTo>
                <a:lnTo>
                  <a:pt x="1212" y="139594"/>
                </a:lnTo>
                <a:lnTo>
                  <a:pt x="10876" y="177903"/>
                </a:lnTo>
                <a:lnTo>
                  <a:pt x="43005" y="220660"/>
                </a:lnTo>
                <a:lnTo>
                  <a:pt x="75184" y="235750"/>
                </a:lnTo>
                <a:lnTo>
                  <a:pt x="78104" y="226174"/>
                </a:lnTo>
                <a:lnTo>
                  <a:pt x="64704" y="220226"/>
                </a:lnTo>
                <a:lnTo>
                  <a:pt x="53101" y="211947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160132" y="5539232"/>
            <a:ext cx="480059" cy="236220"/>
          </a:xfrm>
          <a:custGeom>
            <a:avLst/>
            <a:gdLst/>
            <a:ahLst/>
            <a:cxnLst/>
            <a:rect l="l" t="t" r="r" b="b"/>
            <a:pathLst>
              <a:path w="480059" h="236220">
                <a:moveTo>
                  <a:pt x="404749" y="0"/>
                </a:moveTo>
                <a:lnTo>
                  <a:pt x="401447" y="9525"/>
                </a:lnTo>
                <a:lnTo>
                  <a:pt x="415067" y="15501"/>
                </a:lnTo>
                <a:lnTo>
                  <a:pt x="426783" y="23717"/>
                </a:lnTo>
                <a:lnTo>
                  <a:pt x="450594" y="61670"/>
                </a:lnTo>
                <a:lnTo>
                  <a:pt x="458470" y="116700"/>
                </a:lnTo>
                <a:lnTo>
                  <a:pt x="457590" y="137490"/>
                </a:lnTo>
                <a:lnTo>
                  <a:pt x="444500" y="188404"/>
                </a:lnTo>
                <a:lnTo>
                  <a:pt x="415210" y="220226"/>
                </a:lnTo>
                <a:lnTo>
                  <a:pt x="401827" y="226174"/>
                </a:lnTo>
                <a:lnTo>
                  <a:pt x="404749" y="235750"/>
                </a:lnTo>
                <a:lnTo>
                  <a:pt x="449843" y="208984"/>
                </a:lnTo>
                <a:lnTo>
                  <a:pt x="475091" y="159585"/>
                </a:lnTo>
                <a:lnTo>
                  <a:pt x="479933" y="117932"/>
                </a:lnTo>
                <a:lnTo>
                  <a:pt x="478718" y="96321"/>
                </a:lnTo>
                <a:lnTo>
                  <a:pt x="469003" y="57999"/>
                </a:lnTo>
                <a:lnTo>
                  <a:pt x="436864" y="15113"/>
                </a:lnTo>
                <a:lnTo>
                  <a:pt x="421872" y="6163"/>
                </a:lnTo>
                <a:lnTo>
                  <a:pt x="404749" y="0"/>
                </a:lnTo>
                <a:close/>
              </a:path>
              <a:path w="480059" h="236220">
                <a:moveTo>
                  <a:pt x="75184" y="0"/>
                </a:moveTo>
                <a:lnTo>
                  <a:pt x="30196" y="26824"/>
                </a:lnTo>
                <a:lnTo>
                  <a:pt x="4857" y="76346"/>
                </a:lnTo>
                <a:lnTo>
                  <a:pt x="0" y="117932"/>
                </a:lnTo>
                <a:lnTo>
                  <a:pt x="1212" y="139594"/>
                </a:lnTo>
                <a:lnTo>
                  <a:pt x="10876" y="177903"/>
                </a:lnTo>
                <a:lnTo>
                  <a:pt x="43005" y="220660"/>
                </a:lnTo>
                <a:lnTo>
                  <a:pt x="75184" y="235750"/>
                </a:lnTo>
                <a:lnTo>
                  <a:pt x="78105" y="226174"/>
                </a:lnTo>
                <a:lnTo>
                  <a:pt x="64704" y="220226"/>
                </a:lnTo>
                <a:lnTo>
                  <a:pt x="53101" y="211947"/>
                </a:lnTo>
                <a:lnTo>
                  <a:pt x="29338" y="173343"/>
                </a:lnTo>
                <a:lnTo>
                  <a:pt x="21463" y="116700"/>
                </a:lnTo>
                <a:lnTo>
                  <a:pt x="22342" y="96585"/>
                </a:lnTo>
                <a:lnTo>
                  <a:pt x="35433" y="46863"/>
                </a:lnTo>
                <a:lnTo>
                  <a:pt x="64865" y="15501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66384" y="5844032"/>
            <a:ext cx="913130" cy="236220"/>
          </a:xfrm>
          <a:custGeom>
            <a:avLst/>
            <a:gdLst/>
            <a:ahLst/>
            <a:cxnLst/>
            <a:rect l="l" t="t" r="r" b="b"/>
            <a:pathLst>
              <a:path w="913129" h="236220">
                <a:moveTo>
                  <a:pt x="837564" y="0"/>
                </a:moveTo>
                <a:lnTo>
                  <a:pt x="834263" y="9575"/>
                </a:lnTo>
                <a:lnTo>
                  <a:pt x="847883" y="15495"/>
                </a:lnTo>
                <a:lnTo>
                  <a:pt x="859599" y="23691"/>
                </a:lnTo>
                <a:lnTo>
                  <a:pt x="883410" y="61691"/>
                </a:lnTo>
                <a:lnTo>
                  <a:pt x="891286" y="116700"/>
                </a:lnTo>
                <a:lnTo>
                  <a:pt x="890406" y="137490"/>
                </a:lnTo>
                <a:lnTo>
                  <a:pt x="877315" y="188404"/>
                </a:lnTo>
                <a:lnTo>
                  <a:pt x="848026" y="220226"/>
                </a:lnTo>
                <a:lnTo>
                  <a:pt x="834643" y="226174"/>
                </a:lnTo>
                <a:lnTo>
                  <a:pt x="837564" y="235750"/>
                </a:lnTo>
                <a:lnTo>
                  <a:pt x="882659" y="208984"/>
                </a:lnTo>
                <a:lnTo>
                  <a:pt x="907907" y="159585"/>
                </a:lnTo>
                <a:lnTo>
                  <a:pt x="912749" y="117932"/>
                </a:lnTo>
                <a:lnTo>
                  <a:pt x="911534" y="96321"/>
                </a:lnTo>
                <a:lnTo>
                  <a:pt x="901819" y="58021"/>
                </a:lnTo>
                <a:lnTo>
                  <a:pt x="869680" y="15119"/>
                </a:lnTo>
                <a:lnTo>
                  <a:pt x="854688" y="6174"/>
                </a:lnTo>
                <a:lnTo>
                  <a:pt x="837564" y="0"/>
                </a:lnTo>
                <a:close/>
              </a:path>
              <a:path w="913129" h="236220">
                <a:moveTo>
                  <a:pt x="75184" y="0"/>
                </a:moveTo>
                <a:lnTo>
                  <a:pt x="30196" y="26835"/>
                </a:lnTo>
                <a:lnTo>
                  <a:pt x="4857" y="76352"/>
                </a:lnTo>
                <a:lnTo>
                  <a:pt x="0" y="117932"/>
                </a:lnTo>
                <a:lnTo>
                  <a:pt x="1212" y="139594"/>
                </a:lnTo>
                <a:lnTo>
                  <a:pt x="10876" y="177903"/>
                </a:lnTo>
                <a:lnTo>
                  <a:pt x="43005" y="220660"/>
                </a:lnTo>
                <a:lnTo>
                  <a:pt x="75184" y="235750"/>
                </a:lnTo>
                <a:lnTo>
                  <a:pt x="78104" y="226174"/>
                </a:lnTo>
                <a:lnTo>
                  <a:pt x="64704" y="220226"/>
                </a:lnTo>
                <a:lnTo>
                  <a:pt x="53101" y="211947"/>
                </a:lnTo>
                <a:lnTo>
                  <a:pt x="29338" y="173343"/>
                </a:lnTo>
                <a:lnTo>
                  <a:pt x="21462" y="116700"/>
                </a:lnTo>
                <a:lnTo>
                  <a:pt x="22342" y="96586"/>
                </a:lnTo>
                <a:lnTo>
                  <a:pt x="35432" y="46913"/>
                </a:lnTo>
                <a:lnTo>
                  <a:pt x="64865" y="15495"/>
                </a:lnTo>
                <a:lnTo>
                  <a:pt x="78486" y="957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513701" y="5844032"/>
            <a:ext cx="480059" cy="236220"/>
          </a:xfrm>
          <a:custGeom>
            <a:avLst/>
            <a:gdLst/>
            <a:ahLst/>
            <a:cxnLst/>
            <a:rect l="l" t="t" r="r" b="b"/>
            <a:pathLst>
              <a:path w="480059" h="236220">
                <a:moveTo>
                  <a:pt x="404749" y="0"/>
                </a:moveTo>
                <a:lnTo>
                  <a:pt x="401447" y="9575"/>
                </a:lnTo>
                <a:lnTo>
                  <a:pt x="415067" y="15495"/>
                </a:lnTo>
                <a:lnTo>
                  <a:pt x="426783" y="23691"/>
                </a:lnTo>
                <a:lnTo>
                  <a:pt x="450594" y="61691"/>
                </a:lnTo>
                <a:lnTo>
                  <a:pt x="458470" y="116700"/>
                </a:lnTo>
                <a:lnTo>
                  <a:pt x="457590" y="137490"/>
                </a:lnTo>
                <a:lnTo>
                  <a:pt x="444500" y="188404"/>
                </a:lnTo>
                <a:lnTo>
                  <a:pt x="415210" y="220226"/>
                </a:lnTo>
                <a:lnTo>
                  <a:pt x="401827" y="226174"/>
                </a:lnTo>
                <a:lnTo>
                  <a:pt x="404749" y="235750"/>
                </a:lnTo>
                <a:lnTo>
                  <a:pt x="449843" y="208984"/>
                </a:lnTo>
                <a:lnTo>
                  <a:pt x="475091" y="159585"/>
                </a:lnTo>
                <a:lnTo>
                  <a:pt x="479932" y="117932"/>
                </a:lnTo>
                <a:lnTo>
                  <a:pt x="478718" y="96321"/>
                </a:lnTo>
                <a:lnTo>
                  <a:pt x="469003" y="58021"/>
                </a:lnTo>
                <a:lnTo>
                  <a:pt x="436864" y="15119"/>
                </a:lnTo>
                <a:lnTo>
                  <a:pt x="421872" y="6174"/>
                </a:lnTo>
                <a:lnTo>
                  <a:pt x="404749" y="0"/>
                </a:lnTo>
                <a:close/>
              </a:path>
              <a:path w="480059" h="236220">
                <a:moveTo>
                  <a:pt x="75183" y="0"/>
                </a:moveTo>
                <a:lnTo>
                  <a:pt x="30196" y="26835"/>
                </a:lnTo>
                <a:lnTo>
                  <a:pt x="4857" y="76352"/>
                </a:lnTo>
                <a:lnTo>
                  <a:pt x="0" y="117932"/>
                </a:lnTo>
                <a:lnTo>
                  <a:pt x="1212" y="139594"/>
                </a:lnTo>
                <a:lnTo>
                  <a:pt x="10876" y="177903"/>
                </a:lnTo>
                <a:lnTo>
                  <a:pt x="43005" y="220660"/>
                </a:lnTo>
                <a:lnTo>
                  <a:pt x="75183" y="235750"/>
                </a:lnTo>
                <a:lnTo>
                  <a:pt x="78104" y="226174"/>
                </a:lnTo>
                <a:lnTo>
                  <a:pt x="64704" y="220226"/>
                </a:lnTo>
                <a:lnTo>
                  <a:pt x="53101" y="211947"/>
                </a:lnTo>
                <a:lnTo>
                  <a:pt x="29338" y="173343"/>
                </a:lnTo>
                <a:lnTo>
                  <a:pt x="21463" y="116700"/>
                </a:lnTo>
                <a:lnTo>
                  <a:pt x="22342" y="96586"/>
                </a:lnTo>
                <a:lnTo>
                  <a:pt x="35432" y="46913"/>
                </a:lnTo>
                <a:lnTo>
                  <a:pt x="64865" y="15495"/>
                </a:lnTo>
                <a:lnTo>
                  <a:pt x="78485" y="957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61086" y="4305046"/>
            <a:ext cx="10969625" cy="17945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68300" indent="-3429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dirty="0" sz="2000" spc="-5">
                <a:latin typeface="Calibri"/>
                <a:cs typeface="Calibri"/>
              </a:rPr>
              <a:t>Debido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polinomio de</a:t>
            </a:r>
            <a:r>
              <a:rPr dirty="0" sz="2000" spc="-10">
                <a:latin typeface="Calibri"/>
                <a:cs typeface="Calibri"/>
              </a:rPr>
              <a:t> orden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utiliza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𝑛</a:t>
            </a:r>
            <a:r>
              <a:rPr dirty="0" sz="2000" spc="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 spc="-10">
                <a:latin typeface="Calibri"/>
                <a:cs typeface="Calibri"/>
              </a:rPr>
              <a:t>muestras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anteriores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valor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𝑛</a:t>
            </a:r>
            <a:r>
              <a:rPr dirty="0" sz="2000" spc="15">
                <a:latin typeface="Calibri"/>
                <a:cs typeface="Calibri"/>
              </a:rPr>
              <a:t>,</a:t>
            </a:r>
            <a:endParaRPr sz="2000">
              <a:latin typeface="Calibri"/>
              <a:cs typeface="Calibri"/>
            </a:endParaRPr>
          </a:p>
          <a:p>
            <a:pPr marL="368300">
              <a:lnSpc>
                <a:spcPct val="100000"/>
              </a:lnSpc>
            </a:pPr>
            <a:r>
              <a:rPr dirty="0" sz="2000" spc="-5">
                <a:latin typeface="Calibri"/>
                <a:cs typeface="Calibri"/>
              </a:rPr>
              <a:t>aumentar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-5">
                <a:latin typeface="Calibri"/>
                <a:cs typeface="Calibri"/>
              </a:rPr>
              <a:t> grado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polinomio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implica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mayor </a:t>
            </a:r>
            <a:r>
              <a:rPr dirty="0" sz="2000" spc="-5">
                <a:latin typeface="Calibri"/>
                <a:cs typeface="Calibri"/>
              </a:rPr>
              <a:t>precisión</a:t>
            </a:r>
            <a:r>
              <a:rPr dirty="0" sz="2000">
                <a:latin typeface="Calibri"/>
                <a:cs typeface="Calibri"/>
              </a:rPr>
              <a:t> 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retención, </a:t>
            </a:r>
            <a:r>
              <a:rPr dirty="0" sz="2000" spc="-15">
                <a:latin typeface="Calibri"/>
                <a:cs typeface="Calibri"/>
              </a:rPr>
              <a:t>pero</a:t>
            </a:r>
            <a:r>
              <a:rPr dirty="0" sz="2000">
                <a:latin typeface="Calibri"/>
                <a:cs typeface="Calibri"/>
              </a:rPr>
              <a:t> un</a:t>
            </a:r>
            <a:r>
              <a:rPr dirty="0" sz="2000" spc="-15">
                <a:latin typeface="Calibri"/>
                <a:cs typeface="Calibri"/>
              </a:rPr>
              <a:t> retraso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45">
                <a:latin typeface="Calibri"/>
                <a:cs typeface="Calibri"/>
              </a:rPr>
              <a:t>mayor.</a:t>
            </a:r>
            <a:endParaRPr sz="2000">
              <a:latin typeface="Calibri"/>
              <a:cs typeface="Calibri"/>
            </a:endParaRPr>
          </a:p>
          <a:p>
            <a:pPr lvl="1" marL="825500" marR="17780" indent="-342900">
              <a:lnSpc>
                <a:spcPct val="100000"/>
              </a:lnSpc>
              <a:spcBef>
                <a:spcPts val="15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dirty="0" sz="1800" spc="-5">
                <a:latin typeface="Calibri"/>
                <a:cs typeface="Calibri"/>
              </a:rPr>
              <a:t>Habitualmente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los </a:t>
            </a:r>
            <a:r>
              <a:rPr dirty="0" sz="1800" spc="-10">
                <a:latin typeface="Calibri"/>
                <a:cs typeface="Calibri"/>
              </a:rPr>
              <a:t>circuitos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electrónicos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>
                <a:latin typeface="Calibri"/>
                <a:cs typeface="Calibri"/>
              </a:rPr>
              <a:t> 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retención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datos</a:t>
            </a:r>
            <a:r>
              <a:rPr dirty="0" sz="1800" spc="-5">
                <a:latin typeface="Calibri"/>
                <a:cs typeface="Calibri"/>
              </a:rPr>
              <a:t> implementan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retenedores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orden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0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1,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tanto:</a:t>
            </a:r>
            <a:endParaRPr sz="1800">
              <a:latin typeface="Calibri"/>
              <a:cs typeface="Calibri"/>
            </a:endParaRPr>
          </a:p>
          <a:p>
            <a:pPr algn="ctr" marL="166370">
              <a:lnSpc>
                <a:spcPts val="2390"/>
              </a:lnSpc>
              <a:tabLst>
                <a:tab pos="2595880" algn="l"/>
              </a:tabLst>
            </a:pPr>
            <a:r>
              <a:rPr dirty="0" sz="2000" spc="-10">
                <a:latin typeface="Calibri"/>
                <a:cs typeface="Calibri"/>
              </a:rPr>
              <a:t>ZOH</a:t>
            </a:r>
            <a:r>
              <a:rPr dirty="0" sz="2000" spc="-5">
                <a:latin typeface="Calibri"/>
                <a:cs typeface="Calibri"/>
              </a:rPr>
              <a:t> (m=0):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𝒉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𝒌𝑻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𝝉	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𝒙</a:t>
            </a:r>
            <a:r>
              <a:rPr dirty="0" sz="2000" spc="34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𝒌𝑻</a:t>
            </a:r>
            <a:endParaRPr sz="2000">
              <a:latin typeface="Cambria Math"/>
              <a:cs typeface="Cambria Math"/>
            </a:endParaRPr>
          </a:p>
          <a:p>
            <a:pPr algn="ctr" marL="163195">
              <a:lnSpc>
                <a:spcPct val="100000"/>
              </a:lnSpc>
              <a:tabLst>
                <a:tab pos="2592705" algn="l"/>
              </a:tabLst>
            </a:pPr>
            <a:r>
              <a:rPr dirty="0" sz="2000">
                <a:latin typeface="Calibri"/>
                <a:cs typeface="Calibri"/>
              </a:rPr>
              <a:t>FOH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(m=1):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𝒉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𝒌𝑻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𝝉	=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 spc="30">
                <a:latin typeface="Cambria Math"/>
                <a:cs typeface="Cambria Math"/>
              </a:rPr>
              <a:t>𝒂</a:t>
            </a:r>
            <a:r>
              <a:rPr dirty="0" baseline="-15325" sz="2175" spc="44">
                <a:latin typeface="Cambria Math"/>
                <a:cs typeface="Cambria Math"/>
              </a:rPr>
              <a:t>𝟏</a:t>
            </a:r>
            <a:r>
              <a:rPr dirty="0" sz="2000" spc="30">
                <a:latin typeface="Cambria Math"/>
                <a:cs typeface="Cambria Math"/>
              </a:rPr>
              <a:t>𝝉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𝒙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𝒌𝑻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083543" y="2397416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31707" y="970630"/>
            <a:ext cx="346075" cy="2032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1150" spc="-20" i="1">
                <a:latin typeface="Cambria Math"/>
                <a:cs typeface="Cambria Math"/>
              </a:rPr>
              <a:t>x</a:t>
            </a:r>
            <a:r>
              <a:rPr dirty="0" baseline="25925" sz="1125" spc="-30" i="1">
                <a:latin typeface="Cambria Math"/>
                <a:cs typeface="Cambria Math"/>
              </a:rPr>
              <a:t>*</a:t>
            </a:r>
            <a:r>
              <a:rPr dirty="0" sz="1100" spc="-20">
                <a:latin typeface="Cambria Math"/>
                <a:cs typeface="Cambria Math"/>
              </a:rPr>
              <a:t>(</a:t>
            </a:r>
            <a:r>
              <a:rPr dirty="0" sz="1150" spc="-20" i="1">
                <a:latin typeface="Cambria Math"/>
                <a:cs typeface="Cambria Math"/>
              </a:rPr>
              <a:t>t)</a:t>
            </a:r>
            <a:endParaRPr sz="1150">
              <a:latin typeface="Cambria Math"/>
              <a:cs typeface="Cambria Math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8821419" y="1226058"/>
            <a:ext cx="2439035" cy="1215390"/>
            <a:chOff x="8821419" y="1226058"/>
            <a:chExt cx="2439035" cy="1215390"/>
          </a:xfrm>
        </p:grpSpPr>
        <p:sp>
          <p:nvSpPr>
            <p:cNvPr id="21" name="object 21"/>
            <p:cNvSpPr/>
            <p:nvPr/>
          </p:nvSpPr>
          <p:spPr>
            <a:xfrm>
              <a:off x="8838437" y="1226058"/>
              <a:ext cx="2421890" cy="1205865"/>
            </a:xfrm>
            <a:custGeom>
              <a:avLst/>
              <a:gdLst/>
              <a:ahLst/>
              <a:cxnLst/>
              <a:rect l="l" t="t" r="r" b="b"/>
              <a:pathLst>
                <a:path w="2421890" h="1205864">
                  <a:moveTo>
                    <a:pt x="0" y="0"/>
                  </a:moveTo>
                  <a:lnTo>
                    <a:pt x="0" y="1205483"/>
                  </a:lnTo>
                </a:path>
                <a:path w="2421890" h="1205864">
                  <a:moveTo>
                    <a:pt x="0" y="1205483"/>
                  </a:moveTo>
                  <a:lnTo>
                    <a:pt x="2421635" y="120548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8821420" y="1632203"/>
              <a:ext cx="2404110" cy="485775"/>
            </a:xfrm>
            <a:custGeom>
              <a:avLst/>
              <a:gdLst/>
              <a:ahLst/>
              <a:cxnLst/>
              <a:rect l="l" t="t" r="r" b="b"/>
              <a:pathLst>
                <a:path w="2404109" h="485775">
                  <a:moveTo>
                    <a:pt x="50800" y="345948"/>
                  </a:moveTo>
                  <a:lnTo>
                    <a:pt x="48793" y="331101"/>
                  </a:lnTo>
                  <a:lnTo>
                    <a:pt x="43332" y="318998"/>
                  </a:lnTo>
                  <a:lnTo>
                    <a:pt x="35255" y="310845"/>
                  </a:lnTo>
                  <a:lnTo>
                    <a:pt x="25400" y="307848"/>
                  </a:lnTo>
                  <a:lnTo>
                    <a:pt x="15532" y="310845"/>
                  </a:lnTo>
                  <a:lnTo>
                    <a:pt x="7454" y="318998"/>
                  </a:lnTo>
                  <a:lnTo>
                    <a:pt x="1993" y="331101"/>
                  </a:lnTo>
                  <a:lnTo>
                    <a:pt x="0" y="345948"/>
                  </a:lnTo>
                  <a:lnTo>
                    <a:pt x="1993" y="360807"/>
                  </a:lnTo>
                  <a:lnTo>
                    <a:pt x="7454" y="372910"/>
                  </a:lnTo>
                  <a:lnTo>
                    <a:pt x="15532" y="381063"/>
                  </a:lnTo>
                  <a:lnTo>
                    <a:pt x="19050" y="382130"/>
                  </a:lnTo>
                  <a:lnTo>
                    <a:pt x="19050" y="394208"/>
                  </a:lnTo>
                  <a:lnTo>
                    <a:pt x="31750" y="394208"/>
                  </a:lnTo>
                  <a:lnTo>
                    <a:pt x="31750" y="384048"/>
                  </a:lnTo>
                  <a:lnTo>
                    <a:pt x="31750" y="382130"/>
                  </a:lnTo>
                  <a:lnTo>
                    <a:pt x="35255" y="381063"/>
                  </a:lnTo>
                  <a:lnTo>
                    <a:pt x="43332" y="372910"/>
                  </a:lnTo>
                  <a:lnTo>
                    <a:pt x="48793" y="360807"/>
                  </a:lnTo>
                  <a:lnTo>
                    <a:pt x="50800" y="345948"/>
                  </a:lnTo>
                  <a:close/>
                </a:path>
                <a:path w="2404109" h="485775">
                  <a:moveTo>
                    <a:pt x="282448" y="85344"/>
                  </a:moveTo>
                  <a:lnTo>
                    <a:pt x="280441" y="70497"/>
                  </a:lnTo>
                  <a:lnTo>
                    <a:pt x="274980" y="58394"/>
                  </a:lnTo>
                  <a:lnTo>
                    <a:pt x="266903" y="50241"/>
                  </a:lnTo>
                  <a:lnTo>
                    <a:pt x="257048" y="47244"/>
                  </a:lnTo>
                  <a:lnTo>
                    <a:pt x="247180" y="50241"/>
                  </a:lnTo>
                  <a:lnTo>
                    <a:pt x="239102" y="58394"/>
                  </a:lnTo>
                  <a:lnTo>
                    <a:pt x="233641" y="70497"/>
                  </a:lnTo>
                  <a:lnTo>
                    <a:pt x="231648" y="85344"/>
                  </a:lnTo>
                  <a:lnTo>
                    <a:pt x="233641" y="100203"/>
                  </a:lnTo>
                  <a:lnTo>
                    <a:pt x="239102" y="112306"/>
                  </a:lnTo>
                  <a:lnTo>
                    <a:pt x="247180" y="120459"/>
                  </a:lnTo>
                  <a:lnTo>
                    <a:pt x="250698" y="121526"/>
                  </a:lnTo>
                  <a:lnTo>
                    <a:pt x="250698" y="133604"/>
                  </a:lnTo>
                  <a:lnTo>
                    <a:pt x="263398" y="133604"/>
                  </a:lnTo>
                  <a:lnTo>
                    <a:pt x="263398" y="123444"/>
                  </a:lnTo>
                  <a:lnTo>
                    <a:pt x="263398" y="121526"/>
                  </a:lnTo>
                  <a:lnTo>
                    <a:pt x="257048" y="123444"/>
                  </a:lnTo>
                  <a:lnTo>
                    <a:pt x="263385" y="121526"/>
                  </a:lnTo>
                  <a:lnTo>
                    <a:pt x="263398" y="85344"/>
                  </a:lnTo>
                  <a:lnTo>
                    <a:pt x="263398" y="121526"/>
                  </a:lnTo>
                  <a:lnTo>
                    <a:pt x="266903" y="120459"/>
                  </a:lnTo>
                  <a:lnTo>
                    <a:pt x="274980" y="112306"/>
                  </a:lnTo>
                  <a:lnTo>
                    <a:pt x="280441" y="100203"/>
                  </a:lnTo>
                  <a:lnTo>
                    <a:pt x="282448" y="85344"/>
                  </a:lnTo>
                  <a:close/>
                </a:path>
                <a:path w="2404109" h="485775">
                  <a:moveTo>
                    <a:pt x="514223" y="170053"/>
                  </a:moveTo>
                  <a:lnTo>
                    <a:pt x="514096" y="168910"/>
                  </a:lnTo>
                  <a:lnTo>
                    <a:pt x="512673" y="155143"/>
                  </a:lnTo>
                  <a:lnTo>
                    <a:pt x="507631" y="142849"/>
                  </a:lnTo>
                  <a:lnTo>
                    <a:pt x="499833" y="134416"/>
                  </a:lnTo>
                  <a:lnTo>
                    <a:pt x="490093" y="131064"/>
                  </a:lnTo>
                  <a:lnTo>
                    <a:pt x="480060" y="133718"/>
                  </a:lnTo>
                  <a:lnTo>
                    <a:pt x="471703" y="141630"/>
                  </a:lnTo>
                  <a:lnTo>
                    <a:pt x="465874" y="153555"/>
                  </a:lnTo>
                  <a:lnTo>
                    <a:pt x="463423" y="168275"/>
                  </a:lnTo>
                  <a:lnTo>
                    <a:pt x="464883" y="183197"/>
                  </a:lnTo>
                  <a:lnTo>
                    <a:pt x="469912" y="195491"/>
                  </a:lnTo>
                  <a:lnTo>
                    <a:pt x="477723" y="203923"/>
                  </a:lnTo>
                  <a:lnTo>
                    <a:pt x="481228" y="205117"/>
                  </a:lnTo>
                  <a:lnTo>
                    <a:pt x="480822" y="217170"/>
                  </a:lnTo>
                  <a:lnTo>
                    <a:pt x="493522" y="217551"/>
                  </a:lnTo>
                  <a:lnTo>
                    <a:pt x="493864" y="207264"/>
                  </a:lnTo>
                  <a:lnTo>
                    <a:pt x="493928" y="205574"/>
                  </a:lnTo>
                  <a:lnTo>
                    <a:pt x="497497" y="204622"/>
                  </a:lnTo>
                  <a:lnTo>
                    <a:pt x="505841" y="196710"/>
                  </a:lnTo>
                  <a:lnTo>
                    <a:pt x="511695" y="184785"/>
                  </a:lnTo>
                  <a:lnTo>
                    <a:pt x="514223" y="170053"/>
                  </a:lnTo>
                  <a:close/>
                </a:path>
                <a:path w="2404109" h="485775">
                  <a:moveTo>
                    <a:pt x="742696" y="211836"/>
                  </a:moveTo>
                  <a:lnTo>
                    <a:pt x="740689" y="196989"/>
                  </a:lnTo>
                  <a:lnTo>
                    <a:pt x="735228" y="184886"/>
                  </a:lnTo>
                  <a:lnTo>
                    <a:pt x="727151" y="176733"/>
                  </a:lnTo>
                  <a:lnTo>
                    <a:pt x="717296" y="173736"/>
                  </a:lnTo>
                  <a:lnTo>
                    <a:pt x="707428" y="176733"/>
                  </a:lnTo>
                  <a:lnTo>
                    <a:pt x="699350" y="184886"/>
                  </a:lnTo>
                  <a:lnTo>
                    <a:pt x="693889" y="196989"/>
                  </a:lnTo>
                  <a:lnTo>
                    <a:pt x="691896" y="211836"/>
                  </a:lnTo>
                  <a:lnTo>
                    <a:pt x="693889" y="226695"/>
                  </a:lnTo>
                  <a:lnTo>
                    <a:pt x="699350" y="238798"/>
                  </a:lnTo>
                  <a:lnTo>
                    <a:pt x="707428" y="246951"/>
                  </a:lnTo>
                  <a:lnTo>
                    <a:pt x="710946" y="248018"/>
                  </a:lnTo>
                  <a:lnTo>
                    <a:pt x="710946" y="260096"/>
                  </a:lnTo>
                  <a:lnTo>
                    <a:pt x="723646" y="260096"/>
                  </a:lnTo>
                  <a:lnTo>
                    <a:pt x="723646" y="249936"/>
                  </a:lnTo>
                  <a:lnTo>
                    <a:pt x="723646" y="248018"/>
                  </a:lnTo>
                  <a:lnTo>
                    <a:pt x="727151" y="246951"/>
                  </a:lnTo>
                  <a:lnTo>
                    <a:pt x="735228" y="238798"/>
                  </a:lnTo>
                  <a:lnTo>
                    <a:pt x="740689" y="226695"/>
                  </a:lnTo>
                  <a:lnTo>
                    <a:pt x="742696" y="211836"/>
                  </a:lnTo>
                  <a:close/>
                </a:path>
                <a:path w="2404109" h="485775">
                  <a:moveTo>
                    <a:pt x="965200" y="339852"/>
                  </a:moveTo>
                  <a:lnTo>
                    <a:pt x="963193" y="325005"/>
                  </a:lnTo>
                  <a:lnTo>
                    <a:pt x="957732" y="312902"/>
                  </a:lnTo>
                  <a:lnTo>
                    <a:pt x="949655" y="304749"/>
                  </a:lnTo>
                  <a:lnTo>
                    <a:pt x="939800" y="301752"/>
                  </a:lnTo>
                  <a:lnTo>
                    <a:pt x="929932" y="304749"/>
                  </a:lnTo>
                  <a:lnTo>
                    <a:pt x="921854" y="312902"/>
                  </a:lnTo>
                  <a:lnTo>
                    <a:pt x="916393" y="325005"/>
                  </a:lnTo>
                  <a:lnTo>
                    <a:pt x="914400" y="339852"/>
                  </a:lnTo>
                  <a:lnTo>
                    <a:pt x="916393" y="354711"/>
                  </a:lnTo>
                  <a:lnTo>
                    <a:pt x="921854" y="366814"/>
                  </a:lnTo>
                  <a:lnTo>
                    <a:pt x="929932" y="374967"/>
                  </a:lnTo>
                  <a:lnTo>
                    <a:pt x="933450" y="376034"/>
                  </a:lnTo>
                  <a:lnTo>
                    <a:pt x="933450" y="388112"/>
                  </a:lnTo>
                  <a:lnTo>
                    <a:pt x="946150" y="388112"/>
                  </a:lnTo>
                  <a:lnTo>
                    <a:pt x="946150" y="377952"/>
                  </a:lnTo>
                  <a:lnTo>
                    <a:pt x="946150" y="376034"/>
                  </a:lnTo>
                  <a:lnTo>
                    <a:pt x="949655" y="374967"/>
                  </a:lnTo>
                  <a:lnTo>
                    <a:pt x="957732" y="366814"/>
                  </a:lnTo>
                  <a:lnTo>
                    <a:pt x="963193" y="354711"/>
                  </a:lnTo>
                  <a:lnTo>
                    <a:pt x="965200" y="339852"/>
                  </a:lnTo>
                  <a:close/>
                </a:path>
                <a:path w="2404109" h="485775">
                  <a:moveTo>
                    <a:pt x="1221232" y="315468"/>
                  </a:moveTo>
                  <a:lnTo>
                    <a:pt x="1219225" y="300621"/>
                  </a:lnTo>
                  <a:lnTo>
                    <a:pt x="1213764" y="288518"/>
                  </a:lnTo>
                  <a:lnTo>
                    <a:pt x="1205687" y="280365"/>
                  </a:lnTo>
                  <a:lnTo>
                    <a:pt x="1195832" y="277368"/>
                  </a:lnTo>
                  <a:lnTo>
                    <a:pt x="1185964" y="280365"/>
                  </a:lnTo>
                  <a:lnTo>
                    <a:pt x="1177886" y="288518"/>
                  </a:lnTo>
                  <a:lnTo>
                    <a:pt x="1172425" y="300621"/>
                  </a:lnTo>
                  <a:lnTo>
                    <a:pt x="1170432" y="315468"/>
                  </a:lnTo>
                  <a:lnTo>
                    <a:pt x="1172425" y="330327"/>
                  </a:lnTo>
                  <a:lnTo>
                    <a:pt x="1177886" y="342430"/>
                  </a:lnTo>
                  <a:lnTo>
                    <a:pt x="1185964" y="350583"/>
                  </a:lnTo>
                  <a:lnTo>
                    <a:pt x="1189482" y="351650"/>
                  </a:lnTo>
                  <a:lnTo>
                    <a:pt x="1189482" y="363728"/>
                  </a:lnTo>
                  <a:lnTo>
                    <a:pt x="1202182" y="363728"/>
                  </a:lnTo>
                  <a:lnTo>
                    <a:pt x="1202182" y="353568"/>
                  </a:lnTo>
                  <a:lnTo>
                    <a:pt x="1202182" y="351650"/>
                  </a:lnTo>
                  <a:lnTo>
                    <a:pt x="1195832" y="353568"/>
                  </a:lnTo>
                  <a:lnTo>
                    <a:pt x="1202169" y="351650"/>
                  </a:lnTo>
                  <a:lnTo>
                    <a:pt x="1202182" y="315468"/>
                  </a:lnTo>
                  <a:lnTo>
                    <a:pt x="1202182" y="351650"/>
                  </a:lnTo>
                  <a:lnTo>
                    <a:pt x="1205687" y="350583"/>
                  </a:lnTo>
                  <a:lnTo>
                    <a:pt x="1213764" y="342430"/>
                  </a:lnTo>
                  <a:lnTo>
                    <a:pt x="1219225" y="330327"/>
                  </a:lnTo>
                  <a:lnTo>
                    <a:pt x="1221232" y="315468"/>
                  </a:lnTo>
                  <a:close/>
                </a:path>
                <a:path w="2404109" h="485775">
                  <a:moveTo>
                    <a:pt x="1454404" y="187452"/>
                  </a:moveTo>
                  <a:lnTo>
                    <a:pt x="1452397" y="172605"/>
                  </a:lnTo>
                  <a:lnTo>
                    <a:pt x="1446936" y="160502"/>
                  </a:lnTo>
                  <a:lnTo>
                    <a:pt x="1438859" y="152349"/>
                  </a:lnTo>
                  <a:lnTo>
                    <a:pt x="1429004" y="149352"/>
                  </a:lnTo>
                  <a:lnTo>
                    <a:pt x="1419136" y="152349"/>
                  </a:lnTo>
                  <a:lnTo>
                    <a:pt x="1411058" y="160502"/>
                  </a:lnTo>
                  <a:lnTo>
                    <a:pt x="1405597" y="172605"/>
                  </a:lnTo>
                  <a:lnTo>
                    <a:pt x="1403604" y="187452"/>
                  </a:lnTo>
                  <a:lnTo>
                    <a:pt x="1405597" y="202311"/>
                  </a:lnTo>
                  <a:lnTo>
                    <a:pt x="1411058" y="214414"/>
                  </a:lnTo>
                  <a:lnTo>
                    <a:pt x="1419136" y="222567"/>
                  </a:lnTo>
                  <a:lnTo>
                    <a:pt x="1422654" y="223634"/>
                  </a:lnTo>
                  <a:lnTo>
                    <a:pt x="1422654" y="235712"/>
                  </a:lnTo>
                  <a:lnTo>
                    <a:pt x="1435354" y="235712"/>
                  </a:lnTo>
                  <a:lnTo>
                    <a:pt x="1435354" y="225552"/>
                  </a:lnTo>
                  <a:lnTo>
                    <a:pt x="1435354" y="223634"/>
                  </a:lnTo>
                  <a:lnTo>
                    <a:pt x="1438859" y="222567"/>
                  </a:lnTo>
                  <a:lnTo>
                    <a:pt x="1446936" y="214414"/>
                  </a:lnTo>
                  <a:lnTo>
                    <a:pt x="1452397" y="202311"/>
                  </a:lnTo>
                  <a:lnTo>
                    <a:pt x="1454404" y="187452"/>
                  </a:lnTo>
                  <a:close/>
                </a:path>
                <a:path w="2404109" h="485775">
                  <a:moveTo>
                    <a:pt x="1644904" y="38100"/>
                  </a:moveTo>
                  <a:lnTo>
                    <a:pt x="1642897" y="23253"/>
                  </a:lnTo>
                  <a:lnTo>
                    <a:pt x="1637436" y="11150"/>
                  </a:lnTo>
                  <a:lnTo>
                    <a:pt x="1629359" y="2997"/>
                  </a:lnTo>
                  <a:lnTo>
                    <a:pt x="1619504" y="0"/>
                  </a:lnTo>
                  <a:lnTo>
                    <a:pt x="1609636" y="2997"/>
                  </a:lnTo>
                  <a:lnTo>
                    <a:pt x="1601558" y="11150"/>
                  </a:lnTo>
                  <a:lnTo>
                    <a:pt x="1596097" y="23253"/>
                  </a:lnTo>
                  <a:lnTo>
                    <a:pt x="1594104" y="38100"/>
                  </a:lnTo>
                  <a:lnTo>
                    <a:pt x="1596097" y="52959"/>
                  </a:lnTo>
                  <a:lnTo>
                    <a:pt x="1601558" y="65062"/>
                  </a:lnTo>
                  <a:lnTo>
                    <a:pt x="1609636" y="73215"/>
                  </a:lnTo>
                  <a:lnTo>
                    <a:pt x="1613154" y="74282"/>
                  </a:lnTo>
                  <a:lnTo>
                    <a:pt x="1613154" y="86360"/>
                  </a:lnTo>
                  <a:lnTo>
                    <a:pt x="1625854" y="86360"/>
                  </a:lnTo>
                  <a:lnTo>
                    <a:pt x="1625854" y="76200"/>
                  </a:lnTo>
                  <a:lnTo>
                    <a:pt x="1625854" y="74282"/>
                  </a:lnTo>
                  <a:lnTo>
                    <a:pt x="1629359" y="73215"/>
                  </a:lnTo>
                  <a:lnTo>
                    <a:pt x="1637436" y="65062"/>
                  </a:lnTo>
                  <a:lnTo>
                    <a:pt x="1642897" y="52959"/>
                  </a:lnTo>
                  <a:lnTo>
                    <a:pt x="1644904" y="38100"/>
                  </a:lnTo>
                  <a:close/>
                </a:path>
                <a:path w="2404109" h="485775">
                  <a:moveTo>
                    <a:pt x="1897888" y="85344"/>
                  </a:moveTo>
                  <a:lnTo>
                    <a:pt x="1895881" y="70497"/>
                  </a:lnTo>
                  <a:lnTo>
                    <a:pt x="1890420" y="58394"/>
                  </a:lnTo>
                  <a:lnTo>
                    <a:pt x="1882343" y="50241"/>
                  </a:lnTo>
                  <a:lnTo>
                    <a:pt x="1872488" y="47244"/>
                  </a:lnTo>
                  <a:lnTo>
                    <a:pt x="1862620" y="50241"/>
                  </a:lnTo>
                  <a:lnTo>
                    <a:pt x="1854542" y="58394"/>
                  </a:lnTo>
                  <a:lnTo>
                    <a:pt x="1849081" y="70497"/>
                  </a:lnTo>
                  <a:lnTo>
                    <a:pt x="1847088" y="85344"/>
                  </a:lnTo>
                  <a:lnTo>
                    <a:pt x="1849081" y="100203"/>
                  </a:lnTo>
                  <a:lnTo>
                    <a:pt x="1854542" y="112306"/>
                  </a:lnTo>
                  <a:lnTo>
                    <a:pt x="1862620" y="120459"/>
                  </a:lnTo>
                  <a:lnTo>
                    <a:pt x="1866138" y="121526"/>
                  </a:lnTo>
                  <a:lnTo>
                    <a:pt x="1866138" y="133604"/>
                  </a:lnTo>
                  <a:lnTo>
                    <a:pt x="1878838" y="133604"/>
                  </a:lnTo>
                  <a:lnTo>
                    <a:pt x="1878838" y="123444"/>
                  </a:lnTo>
                  <a:lnTo>
                    <a:pt x="1878838" y="121526"/>
                  </a:lnTo>
                  <a:lnTo>
                    <a:pt x="1872488" y="123444"/>
                  </a:lnTo>
                  <a:lnTo>
                    <a:pt x="1878825" y="121526"/>
                  </a:lnTo>
                  <a:lnTo>
                    <a:pt x="1878838" y="85344"/>
                  </a:lnTo>
                  <a:lnTo>
                    <a:pt x="1878838" y="121526"/>
                  </a:lnTo>
                  <a:lnTo>
                    <a:pt x="1882343" y="120459"/>
                  </a:lnTo>
                  <a:lnTo>
                    <a:pt x="1890420" y="112306"/>
                  </a:lnTo>
                  <a:lnTo>
                    <a:pt x="1895881" y="100203"/>
                  </a:lnTo>
                  <a:lnTo>
                    <a:pt x="1897888" y="85344"/>
                  </a:lnTo>
                  <a:close/>
                </a:path>
                <a:path w="2404109" h="485775">
                  <a:moveTo>
                    <a:pt x="2076196" y="236220"/>
                  </a:moveTo>
                  <a:lnTo>
                    <a:pt x="2074189" y="221373"/>
                  </a:lnTo>
                  <a:lnTo>
                    <a:pt x="2068728" y="209270"/>
                  </a:lnTo>
                  <a:lnTo>
                    <a:pt x="2060651" y="201117"/>
                  </a:lnTo>
                  <a:lnTo>
                    <a:pt x="2050796" y="198120"/>
                  </a:lnTo>
                  <a:lnTo>
                    <a:pt x="2040928" y="201117"/>
                  </a:lnTo>
                  <a:lnTo>
                    <a:pt x="2032850" y="209270"/>
                  </a:lnTo>
                  <a:lnTo>
                    <a:pt x="2027389" y="221373"/>
                  </a:lnTo>
                  <a:lnTo>
                    <a:pt x="2025396" y="236220"/>
                  </a:lnTo>
                  <a:lnTo>
                    <a:pt x="2027389" y="251079"/>
                  </a:lnTo>
                  <a:lnTo>
                    <a:pt x="2032850" y="263182"/>
                  </a:lnTo>
                  <a:lnTo>
                    <a:pt x="2040928" y="271335"/>
                  </a:lnTo>
                  <a:lnTo>
                    <a:pt x="2044446" y="272402"/>
                  </a:lnTo>
                  <a:lnTo>
                    <a:pt x="2044446" y="284480"/>
                  </a:lnTo>
                  <a:lnTo>
                    <a:pt x="2057146" y="284480"/>
                  </a:lnTo>
                  <a:lnTo>
                    <a:pt x="2057146" y="274320"/>
                  </a:lnTo>
                  <a:lnTo>
                    <a:pt x="2057146" y="272402"/>
                  </a:lnTo>
                  <a:lnTo>
                    <a:pt x="2050796" y="274320"/>
                  </a:lnTo>
                  <a:lnTo>
                    <a:pt x="2057133" y="272402"/>
                  </a:lnTo>
                  <a:lnTo>
                    <a:pt x="2057146" y="236220"/>
                  </a:lnTo>
                  <a:lnTo>
                    <a:pt x="2057146" y="272402"/>
                  </a:lnTo>
                  <a:lnTo>
                    <a:pt x="2060651" y="271335"/>
                  </a:lnTo>
                  <a:lnTo>
                    <a:pt x="2068728" y="263182"/>
                  </a:lnTo>
                  <a:lnTo>
                    <a:pt x="2074189" y="251079"/>
                  </a:lnTo>
                  <a:lnTo>
                    <a:pt x="2076196" y="236220"/>
                  </a:lnTo>
                  <a:close/>
                </a:path>
                <a:path w="2404109" h="485775">
                  <a:moveTo>
                    <a:pt x="2207260" y="437388"/>
                  </a:moveTo>
                  <a:lnTo>
                    <a:pt x="2205253" y="422541"/>
                  </a:lnTo>
                  <a:lnTo>
                    <a:pt x="2199792" y="410438"/>
                  </a:lnTo>
                  <a:lnTo>
                    <a:pt x="2191715" y="402285"/>
                  </a:lnTo>
                  <a:lnTo>
                    <a:pt x="2181860" y="399288"/>
                  </a:lnTo>
                  <a:lnTo>
                    <a:pt x="2171992" y="402285"/>
                  </a:lnTo>
                  <a:lnTo>
                    <a:pt x="2163915" y="410438"/>
                  </a:lnTo>
                  <a:lnTo>
                    <a:pt x="2158454" y="422541"/>
                  </a:lnTo>
                  <a:lnTo>
                    <a:pt x="2156460" y="437388"/>
                  </a:lnTo>
                  <a:lnTo>
                    <a:pt x="2158454" y="452247"/>
                  </a:lnTo>
                  <a:lnTo>
                    <a:pt x="2163915" y="464350"/>
                  </a:lnTo>
                  <a:lnTo>
                    <a:pt x="2171992" y="472503"/>
                  </a:lnTo>
                  <a:lnTo>
                    <a:pt x="2175510" y="473570"/>
                  </a:lnTo>
                  <a:lnTo>
                    <a:pt x="2175510" y="485648"/>
                  </a:lnTo>
                  <a:lnTo>
                    <a:pt x="2188210" y="485648"/>
                  </a:lnTo>
                  <a:lnTo>
                    <a:pt x="2188210" y="475488"/>
                  </a:lnTo>
                  <a:lnTo>
                    <a:pt x="2188210" y="473570"/>
                  </a:lnTo>
                  <a:lnTo>
                    <a:pt x="2191715" y="472503"/>
                  </a:lnTo>
                  <a:lnTo>
                    <a:pt x="2199792" y="464350"/>
                  </a:lnTo>
                  <a:lnTo>
                    <a:pt x="2205253" y="452247"/>
                  </a:lnTo>
                  <a:lnTo>
                    <a:pt x="2207260" y="437388"/>
                  </a:lnTo>
                  <a:close/>
                </a:path>
                <a:path w="2404109" h="485775">
                  <a:moveTo>
                    <a:pt x="2403856" y="333756"/>
                  </a:moveTo>
                  <a:lnTo>
                    <a:pt x="2401849" y="318909"/>
                  </a:lnTo>
                  <a:lnTo>
                    <a:pt x="2396388" y="306806"/>
                  </a:lnTo>
                  <a:lnTo>
                    <a:pt x="2388311" y="298653"/>
                  </a:lnTo>
                  <a:lnTo>
                    <a:pt x="2378456" y="295656"/>
                  </a:lnTo>
                  <a:lnTo>
                    <a:pt x="2368588" y="298653"/>
                  </a:lnTo>
                  <a:lnTo>
                    <a:pt x="2360511" y="306806"/>
                  </a:lnTo>
                  <a:lnTo>
                    <a:pt x="2355050" y="318909"/>
                  </a:lnTo>
                  <a:lnTo>
                    <a:pt x="2353056" y="333756"/>
                  </a:lnTo>
                  <a:lnTo>
                    <a:pt x="2355050" y="348615"/>
                  </a:lnTo>
                  <a:lnTo>
                    <a:pt x="2360511" y="360718"/>
                  </a:lnTo>
                  <a:lnTo>
                    <a:pt x="2368588" y="368871"/>
                  </a:lnTo>
                  <a:lnTo>
                    <a:pt x="2372106" y="369938"/>
                  </a:lnTo>
                  <a:lnTo>
                    <a:pt x="2372106" y="382016"/>
                  </a:lnTo>
                  <a:lnTo>
                    <a:pt x="2384806" y="382016"/>
                  </a:lnTo>
                  <a:lnTo>
                    <a:pt x="2384806" y="371856"/>
                  </a:lnTo>
                  <a:lnTo>
                    <a:pt x="2384806" y="369938"/>
                  </a:lnTo>
                  <a:lnTo>
                    <a:pt x="2378456" y="371856"/>
                  </a:lnTo>
                  <a:lnTo>
                    <a:pt x="2384793" y="369938"/>
                  </a:lnTo>
                  <a:lnTo>
                    <a:pt x="2384806" y="333756"/>
                  </a:lnTo>
                  <a:lnTo>
                    <a:pt x="2384806" y="369938"/>
                  </a:lnTo>
                  <a:lnTo>
                    <a:pt x="2388311" y="368871"/>
                  </a:lnTo>
                  <a:lnTo>
                    <a:pt x="2396388" y="360718"/>
                  </a:lnTo>
                  <a:lnTo>
                    <a:pt x="2401849" y="348615"/>
                  </a:lnTo>
                  <a:lnTo>
                    <a:pt x="2403856" y="3337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4453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Retención</a:t>
            </a:r>
            <a:r>
              <a:rPr dirty="0" spc="-45"/>
              <a:t> </a:t>
            </a:r>
            <a:r>
              <a:rPr dirty="0"/>
              <a:t>de</a:t>
            </a:r>
            <a:r>
              <a:rPr dirty="0" spc="-25"/>
              <a:t> </a:t>
            </a:r>
            <a:r>
              <a:rPr dirty="0" spc="-15"/>
              <a:t>datos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655570" y="2452280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30605" y="1387639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x</a:t>
            </a:r>
            <a:r>
              <a:rPr dirty="0" baseline="25925" sz="1125" spc="-30" i="1">
                <a:latin typeface="Cambria Math"/>
                <a:cs typeface="Cambria Math"/>
              </a:rPr>
              <a:t>*</a:t>
            </a:r>
            <a:r>
              <a:rPr dirty="0" sz="1150" spc="-20" i="1">
                <a:latin typeface="Cambria Math"/>
                <a:cs typeface="Cambria Math"/>
              </a:rPr>
              <a:t>(t</a:t>
            </a:r>
            <a:r>
              <a:rPr dirty="0" sz="1100" spc="-2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049019" y="1573530"/>
            <a:ext cx="1706245" cy="908685"/>
            <a:chOff x="1049019" y="1573530"/>
            <a:chExt cx="1706245" cy="908685"/>
          </a:xfrm>
        </p:grpSpPr>
        <p:sp>
          <p:nvSpPr>
            <p:cNvPr id="7" name="object 7"/>
            <p:cNvSpPr/>
            <p:nvPr/>
          </p:nvSpPr>
          <p:spPr>
            <a:xfrm>
              <a:off x="1067561" y="1573530"/>
              <a:ext cx="1687195" cy="899794"/>
            </a:xfrm>
            <a:custGeom>
              <a:avLst/>
              <a:gdLst/>
              <a:ahLst/>
              <a:cxnLst/>
              <a:rect l="l" t="t" r="r" b="b"/>
              <a:pathLst>
                <a:path w="1687195" h="899794">
                  <a:moveTo>
                    <a:pt x="0" y="0"/>
                  </a:moveTo>
                  <a:lnTo>
                    <a:pt x="0" y="899795"/>
                  </a:lnTo>
                </a:path>
                <a:path w="1687195" h="899794">
                  <a:moveTo>
                    <a:pt x="0" y="899160"/>
                  </a:moveTo>
                  <a:lnTo>
                    <a:pt x="1687195" y="89916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049020" y="1839467"/>
              <a:ext cx="1657350" cy="332740"/>
            </a:xfrm>
            <a:custGeom>
              <a:avLst/>
              <a:gdLst/>
              <a:ahLst/>
              <a:cxnLst/>
              <a:rect l="l" t="t" r="r" b="b"/>
              <a:pathLst>
                <a:path w="1657350" h="332739">
                  <a:moveTo>
                    <a:pt x="50800" y="294132"/>
                  </a:moveTo>
                  <a:lnTo>
                    <a:pt x="48793" y="279285"/>
                  </a:lnTo>
                  <a:lnTo>
                    <a:pt x="43357" y="267182"/>
                  </a:lnTo>
                  <a:lnTo>
                    <a:pt x="35280" y="259029"/>
                  </a:lnTo>
                  <a:lnTo>
                    <a:pt x="25400" y="256032"/>
                  </a:lnTo>
                  <a:lnTo>
                    <a:pt x="15506" y="259029"/>
                  </a:lnTo>
                  <a:lnTo>
                    <a:pt x="7442" y="267182"/>
                  </a:lnTo>
                  <a:lnTo>
                    <a:pt x="1993" y="279285"/>
                  </a:lnTo>
                  <a:lnTo>
                    <a:pt x="0" y="294132"/>
                  </a:lnTo>
                  <a:lnTo>
                    <a:pt x="1993" y="308991"/>
                  </a:lnTo>
                  <a:lnTo>
                    <a:pt x="7429" y="321094"/>
                  </a:lnTo>
                  <a:lnTo>
                    <a:pt x="15506" y="329247"/>
                  </a:lnTo>
                  <a:lnTo>
                    <a:pt x="25400" y="332232"/>
                  </a:lnTo>
                  <a:lnTo>
                    <a:pt x="35280" y="329247"/>
                  </a:lnTo>
                  <a:lnTo>
                    <a:pt x="43357" y="321094"/>
                  </a:lnTo>
                  <a:lnTo>
                    <a:pt x="48793" y="308991"/>
                  </a:lnTo>
                  <a:lnTo>
                    <a:pt x="50800" y="294132"/>
                  </a:lnTo>
                  <a:close/>
                </a:path>
                <a:path w="1657350" h="332739">
                  <a:moveTo>
                    <a:pt x="210820" y="100584"/>
                  </a:moveTo>
                  <a:lnTo>
                    <a:pt x="208813" y="85737"/>
                  </a:lnTo>
                  <a:lnTo>
                    <a:pt x="203377" y="73634"/>
                  </a:lnTo>
                  <a:lnTo>
                    <a:pt x="195300" y="65481"/>
                  </a:lnTo>
                  <a:lnTo>
                    <a:pt x="185420" y="62484"/>
                  </a:lnTo>
                  <a:lnTo>
                    <a:pt x="175526" y="65481"/>
                  </a:lnTo>
                  <a:lnTo>
                    <a:pt x="167462" y="73634"/>
                  </a:lnTo>
                  <a:lnTo>
                    <a:pt x="162013" y="85737"/>
                  </a:lnTo>
                  <a:lnTo>
                    <a:pt x="160020" y="100584"/>
                  </a:lnTo>
                  <a:lnTo>
                    <a:pt x="162013" y="115443"/>
                  </a:lnTo>
                  <a:lnTo>
                    <a:pt x="167449" y="127546"/>
                  </a:lnTo>
                  <a:lnTo>
                    <a:pt x="175526" y="135699"/>
                  </a:lnTo>
                  <a:lnTo>
                    <a:pt x="185420" y="138684"/>
                  </a:lnTo>
                  <a:lnTo>
                    <a:pt x="195300" y="135699"/>
                  </a:lnTo>
                  <a:lnTo>
                    <a:pt x="203377" y="127546"/>
                  </a:lnTo>
                  <a:lnTo>
                    <a:pt x="208813" y="115443"/>
                  </a:lnTo>
                  <a:lnTo>
                    <a:pt x="210820" y="100584"/>
                  </a:lnTo>
                  <a:close/>
                </a:path>
                <a:path w="1657350" h="332739">
                  <a:moveTo>
                    <a:pt x="373507" y="163830"/>
                  </a:moveTo>
                  <a:lnTo>
                    <a:pt x="371957" y="148996"/>
                  </a:lnTo>
                  <a:lnTo>
                    <a:pt x="366903" y="136740"/>
                  </a:lnTo>
                  <a:lnTo>
                    <a:pt x="359067" y="128308"/>
                  </a:lnTo>
                  <a:lnTo>
                    <a:pt x="349250" y="124968"/>
                  </a:lnTo>
                  <a:lnTo>
                    <a:pt x="339293" y="127685"/>
                  </a:lnTo>
                  <a:lnTo>
                    <a:pt x="330974" y="135597"/>
                  </a:lnTo>
                  <a:lnTo>
                    <a:pt x="325145" y="147535"/>
                  </a:lnTo>
                  <a:lnTo>
                    <a:pt x="322707" y="162306"/>
                  </a:lnTo>
                  <a:lnTo>
                    <a:pt x="324243" y="177152"/>
                  </a:lnTo>
                  <a:lnTo>
                    <a:pt x="329285" y="189407"/>
                  </a:lnTo>
                  <a:lnTo>
                    <a:pt x="337083" y="197840"/>
                  </a:lnTo>
                  <a:lnTo>
                    <a:pt x="346837" y="201168"/>
                  </a:lnTo>
                  <a:lnTo>
                    <a:pt x="356857" y="198462"/>
                  </a:lnTo>
                  <a:lnTo>
                    <a:pt x="365213" y="190550"/>
                  </a:lnTo>
                  <a:lnTo>
                    <a:pt x="371043" y="178612"/>
                  </a:lnTo>
                  <a:lnTo>
                    <a:pt x="373507" y="163830"/>
                  </a:lnTo>
                  <a:close/>
                </a:path>
                <a:path w="1657350" h="332739">
                  <a:moveTo>
                    <a:pt x="532384" y="230124"/>
                  </a:moveTo>
                  <a:lnTo>
                    <a:pt x="530377" y="215277"/>
                  </a:lnTo>
                  <a:lnTo>
                    <a:pt x="524916" y="203174"/>
                  </a:lnTo>
                  <a:lnTo>
                    <a:pt x="516839" y="195021"/>
                  </a:lnTo>
                  <a:lnTo>
                    <a:pt x="506984" y="192024"/>
                  </a:lnTo>
                  <a:lnTo>
                    <a:pt x="497116" y="195021"/>
                  </a:lnTo>
                  <a:lnTo>
                    <a:pt x="489038" y="203174"/>
                  </a:lnTo>
                  <a:lnTo>
                    <a:pt x="483577" y="215277"/>
                  </a:lnTo>
                  <a:lnTo>
                    <a:pt x="481584" y="230124"/>
                  </a:lnTo>
                  <a:lnTo>
                    <a:pt x="483577" y="244983"/>
                  </a:lnTo>
                  <a:lnTo>
                    <a:pt x="489038" y="257086"/>
                  </a:lnTo>
                  <a:lnTo>
                    <a:pt x="497116" y="265239"/>
                  </a:lnTo>
                  <a:lnTo>
                    <a:pt x="506984" y="268224"/>
                  </a:lnTo>
                  <a:lnTo>
                    <a:pt x="516839" y="265239"/>
                  </a:lnTo>
                  <a:lnTo>
                    <a:pt x="524916" y="257086"/>
                  </a:lnTo>
                  <a:lnTo>
                    <a:pt x="530377" y="244983"/>
                  </a:lnTo>
                  <a:lnTo>
                    <a:pt x="532384" y="230124"/>
                  </a:lnTo>
                  <a:close/>
                </a:path>
                <a:path w="1657350" h="332739">
                  <a:moveTo>
                    <a:pt x="693928" y="230124"/>
                  </a:moveTo>
                  <a:lnTo>
                    <a:pt x="691921" y="215277"/>
                  </a:lnTo>
                  <a:lnTo>
                    <a:pt x="686460" y="203174"/>
                  </a:lnTo>
                  <a:lnTo>
                    <a:pt x="678383" y="195021"/>
                  </a:lnTo>
                  <a:lnTo>
                    <a:pt x="668528" y="192024"/>
                  </a:lnTo>
                  <a:lnTo>
                    <a:pt x="658660" y="195021"/>
                  </a:lnTo>
                  <a:lnTo>
                    <a:pt x="650582" y="203174"/>
                  </a:lnTo>
                  <a:lnTo>
                    <a:pt x="645121" y="215277"/>
                  </a:lnTo>
                  <a:lnTo>
                    <a:pt x="643128" y="230124"/>
                  </a:lnTo>
                  <a:lnTo>
                    <a:pt x="645121" y="244983"/>
                  </a:lnTo>
                  <a:lnTo>
                    <a:pt x="650582" y="257086"/>
                  </a:lnTo>
                  <a:lnTo>
                    <a:pt x="658660" y="265239"/>
                  </a:lnTo>
                  <a:lnTo>
                    <a:pt x="668528" y="268224"/>
                  </a:lnTo>
                  <a:lnTo>
                    <a:pt x="678383" y="265239"/>
                  </a:lnTo>
                  <a:lnTo>
                    <a:pt x="686460" y="257086"/>
                  </a:lnTo>
                  <a:lnTo>
                    <a:pt x="691921" y="244983"/>
                  </a:lnTo>
                  <a:lnTo>
                    <a:pt x="693928" y="230124"/>
                  </a:lnTo>
                  <a:close/>
                </a:path>
                <a:path w="1657350" h="332739">
                  <a:moveTo>
                    <a:pt x="853948" y="144780"/>
                  </a:moveTo>
                  <a:lnTo>
                    <a:pt x="851941" y="129933"/>
                  </a:lnTo>
                  <a:lnTo>
                    <a:pt x="846480" y="117830"/>
                  </a:lnTo>
                  <a:lnTo>
                    <a:pt x="838403" y="109677"/>
                  </a:lnTo>
                  <a:lnTo>
                    <a:pt x="828548" y="106680"/>
                  </a:lnTo>
                  <a:lnTo>
                    <a:pt x="818680" y="109677"/>
                  </a:lnTo>
                  <a:lnTo>
                    <a:pt x="810602" y="117830"/>
                  </a:lnTo>
                  <a:lnTo>
                    <a:pt x="805141" y="129933"/>
                  </a:lnTo>
                  <a:lnTo>
                    <a:pt x="803148" y="144780"/>
                  </a:lnTo>
                  <a:lnTo>
                    <a:pt x="805141" y="159639"/>
                  </a:lnTo>
                  <a:lnTo>
                    <a:pt x="810602" y="171742"/>
                  </a:lnTo>
                  <a:lnTo>
                    <a:pt x="818680" y="179895"/>
                  </a:lnTo>
                  <a:lnTo>
                    <a:pt x="828548" y="182880"/>
                  </a:lnTo>
                  <a:lnTo>
                    <a:pt x="838403" y="179895"/>
                  </a:lnTo>
                  <a:lnTo>
                    <a:pt x="846480" y="171742"/>
                  </a:lnTo>
                  <a:lnTo>
                    <a:pt x="851941" y="159639"/>
                  </a:lnTo>
                  <a:lnTo>
                    <a:pt x="853948" y="144780"/>
                  </a:lnTo>
                  <a:close/>
                </a:path>
                <a:path w="1657350" h="332739">
                  <a:moveTo>
                    <a:pt x="1015492" y="38100"/>
                  </a:moveTo>
                  <a:lnTo>
                    <a:pt x="1013485" y="23253"/>
                  </a:lnTo>
                  <a:lnTo>
                    <a:pt x="1008024" y="11150"/>
                  </a:lnTo>
                  <a:lnTo>
                    <a:pt x="999947" y="2997"/>
                  </a:lnTo>
                  <a:lnTo>
                    <a:pt x="990092" y="0"/>
                  </a:lnTo>
                  <a:lnTo>
                    <a:pt x="980224" y="2997"/>
                  </a:lnTo>
                  <a:lnTo>
                    <a:pt x="972146" y="11150"/>
                  </a:lnTo>
                  <a:lnTo>
                    <a:pt x="966685" y="23253"/>
                  </a:lnTo>
                  <a:lnTo>
                    <a:pt x="964692" y="38100"/>
                  </a:lnTo>
                  <a:lnTo>
                    <a:pt x="966685" y="52959"/>
                  </a:lnTo>
                  <a:lnTo>
                    <a:pt x="972146" y="65062"/>
                  </a:lnTo>
                  <a:lnTo>
                    <a:pt x="980224" y="73215"/>
                  </a:lnTo>
                  <a:lnTo>
                    <a:pt x="990092" y="76200"/>
                  </a:lnTo>
                  <a:lnTo>
                    <a:pt x="999947" y="73215"/>
                  </a:lnTo>
                  <a:lnTo>
                    <a:pt x="1008024" y="65062"/>
                  </a:lnTo>
                  <a:lnTo>
                    <a:pt x="1013485" y="52959"/>
                  </a:lnTo>
                  <a:lnTo>
                    <a:pt x="1015492" y="38100"/>
                  </a:lnTo>
                  <a:close/>
                </a:path>
                <a:path w="1657350" h="332739">
                  <a:moveTo>
                    <a:pt x="1175512" y="100584"/>
                  </a:moveTo>
                  <a:lnTo>
                    <a:pt x="1173505" y="85737"/>
                  </a:lnTo>
                  <a:lnTo>
                    <a:pt x="1168044" y="73634"/>
                  </a:lnTo>
                  <a:lnTo>
                    <a:pt x="1159967" y="65481"/>
                  </a:lnTo>
                  <a:lnTo>
                    <a:pt x="1150112" y="62484"/>
                  </a:lnTo>
                  <a:lnTo>
                    <a:pt x="1140244" y="65481"/>
                  </a:lnTo>
                  <a:lnTo>
                    <a:pt x="1132166" y="73634"/>
                  </a:lnTo>
                  <a:lnTo>
                    <a:pt x="1126705" y="85737"/>
                  </a:lnTo>
                  <a:lnTo>
                    <a:pt x="1124712" y="100584"/>
                  </a:lnTo>
                  <a:lnTo>
                    <a:pt x="1126705" y="115443"/>
                  </a:lnTo>
                  <a:lnTo>
                    <a:pt x="1132166" y="127546"/>
                  </a:lnTo>
                  <a:lnTo>
                    <a:pt x="1140244" y="135699"/>
                  </a:lnTo>
                  <a:lnTo>
                    <a:pt x="1150112" y="138684"/>
                  </a:lnTo>
                  <a:lnTo>
                    <a:pt x="1159967" y="135699"/>
                  </a:lnTo>
                  <a:lnTo>
                    <a:pt x="1168044" y="127546"/>
                  </a:lnTo>
                  <a:lnTo>
                    <a:pt x="1173505" y="115443"/>
                  </a:lnTo>
                  <a:lnTo>
                    <a:pt x="1175512" y="100584"/>
                  </a:lnTo>
                  <a:close/>
                </a:path>
                <a:path w="1657350" h="332739">
                  <a:moveTo>
                    <a:pt x="1335532" y="144780"/>
                  </a:moveTo>
                  <a:lnTo>
                    <a:pt x="1333525" y="129933"/>
                  </a:lnTo>
                  <a:lnTo>
                    <a:pt x="1328064" y="117830"/>
                  </a:lnTo>
                  <a:lnTo>
                    <a:pt x="1319987" y="109677"/>
                  </a:lnTo>
                  <a:lnTo>
                    <a:pt x="1310132" y="106680"/>
                  </a:lnTo>
                  <a:lnTo>
                    <a:pt x="1300264" y="109677"/>
                  </a:lnTo>
                  <a:lnTo>
                    <a:pt x="1292186" y="117830"/>
                  </a:lnTo>
                  <a:lnTo>
                    <a:pt x="1286725" y="129933"/>
                  </a:lnTo>
                  <a:lnTo>
                    <a:pt x="1284732" y="144780"/>
                  </a:lnTo>
                  <a:lnTo>
                    <a:pt x="1286725" y="159639"/>
                  </a:lnTo>
                  <a:lnTo>
                    <a:pt x="1292186" y="171742"/>
                  </a:lnTo>
                  <a:lnTo>
                    <a:pt x="1300264" y="179895"/>
                  </a:lnTo>
                  <a:lnTo>
                    <a:pt x="1310132" y="182880"/>
                  </a:lnTo>
                  <a:lnTo>
                    <a:pt x="1319987" y="179895"/>
                  </a:lnTo>
                  <a:lnTo>
                    <a:pt x="1328064" y="171742"/>
                  </a:lnTo>
                  <a:lnTo>
                    <a:pt x="1333525" y="159639"/>
                  </a:lnTo>
                  <a:lnTo>
                    <a:pt x="1335532" y="144780"/>
                  </a:lnTo>
                  <a:close/>
                </a:path>
                <a:path w="1657350" h="332739">
                  <a:moveTo>
                    <a:pt x="1497076" y="123444"/>
                  </a:moveTo>
                  <a:lnTo>
                    <a:pt x="1495069" y="108597"/>
                  </a:lnTo>
                  <a:lnTo>
                    <a:pt x="1489608" y="96494"/>
                  </a:lnTo>
                  <a:lnTo>
                    <a:pt x="1481531" y="88341"/>
                  </a:lnTo>
                  <a:lnTo>
                    <a:pt x="1471676" y="85344"/>
                  </a:lnTo>
                  <a:lnTo>
                    <a:pt x="1461808" y="88341"/>
                  </a:lnTo>
                  <a:lnTo>
                    <a:pt x="1453730" y="96494"/>
                  </a:lnTo>
                  <a:lnTo>
                    <a:pt x="1448269" y="108597"/>
                  </a:lnTo>
                  <a:lnTo>
                    <a:pt x="1446276" y="123444"/>
                  </a:lnTo>
                  <a:lnTo>
                    <a:pt x="1448269" y="138303"/>
                  </a:lnTo>
                  <a:lnTo>
                    <a:pt x="1453730" y="150406"/>
                  </a:lnTo>
                  <a:lnTo>
                    <a:pt x="1461808" y="158559"/>
                  </a:lnTo>
                  <a:lnTo>
                    <a:pt x="1471676" y="161544"/>
                  </a:lnTo>
                  <a:lnTo>
                    <a:pt x="1481531" y="158559"/>
                  </a:lnTo>
                  <a:lnTo>
                    <a:pt x="1489608" y="150406"/>
                  </a:lnTo>
                  <a:lnTo>
                    <a:pt x="1495069" y="138303"/>
                  </a:lnTo>
                  <a:lnTo>
                    <a:pt x="1497076" y="123444"/>
                  </a:lnTo>
                  <a:close/>
                </a:path>
                <a:path w="1657350" h="332739">
                  <a:moveTo>
                    <a:pt x="1657096" y="38100"/>
                  </a:moveTo>
                  <a:lnTo>
                    <a:pt x="1655089" y="23253"/>
                  </a:lnTo>
                  <a:lnTo>
                    <a:pt x="1649628" y="11150"/>
                  </a:lnTo>
                  <a:lnTo>
                    <a:pt x="1641551" y="2997"/>
                  </a:lnTo>
                  <a:lnTo>
                    <a:pt x="1631696" y="0"/>
                  </a:lnTo>
                  <a:lnTo>
                    <a:pt x="1621828" y="2997"/>
                  </a:lnTo>
                  <a:lnTo>
                    <a:pt x="1613750" y="11150"/>
                  </a:lnTo>
                  <a:lnTo>
                    <a:pt x="1608289" y="23253"/>
                  </a:lnTo>
                  <a:lnTo>
                    <a:pt x="1606296" y="38100"/>
                  </a:lnTo>
                  <a:lnTo>
                    <a:pt x="1608289" y="52959"/>
                  </a:lnTo>
                  <a:lnTo>
                    <a:pt x="1613750" y="65062"/>
                  </a:lnTo>
                  <a:lnTo>
                    <a:pt x="1621828" y="73215"/>
                  </a:lnTo>
                  <a:lnTo>
                    <a:pt x="1631696" y="76200"/>
                  </a:lnTo>
                  <a:lnTo>
                    <a:pt x="1641551" y="73215"/>
                  </a:lnTo>
                  <a:lnTo>
                    <a:pt x="1649628" y="65062"/>
                  </a:lnTo>
                  <a:lnTo>
                    <a:pt x="1655089" y="52959"/>
                  </a:lnTo>
                  <a:lnTo>
                    <a:pt x="165709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/>
          <p:nvPr/>
        </p:nvSpPr>
        <p:spPr>
          <a:xfrm>
            <a:off x="4338828" y="2133600"/>
            <a:ext cx="0" cy="337820"/>
          </a:xfrm>
          <a:custGeom>
            <a:avLst/>
            <a:gdLst/>
            <a:ahLst/>
            <a:cxnLst/>
            <a:rect l="l" t="t" r="r" b="b"/>
            <a:pathLst>
              <a:path w="0" h="337819">
                <a:moveTo>
                  <a:pt x="0" y="337565"/>
                </a:moveTo>
                <a:lnTo>
                  <a:pt x="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70426" y="2963417"/>
            <a:ext cx="1885950" cy="76200"/>
          </a:xfrm>
          <a:custGeom>
            <a:avLst/>
            <a:gdLst/>
            <a:ahLst/>
            <a:cxnLst/>
            <a:rect l="l" t="t" r="r" b="b"/>
            <a:pathLst>
              <a:path w="1885950" h="76200">
                <a:moveTo>
                  <a:pt x="1809496" y="0"/>
                </a:moveTo>
                <a:lnTo>
                  <a:pt x="1809496" y="76200"/>
                </a:lnTo>
                <a:lnTo>
                  <a:pt x="1860296" y="50800"/>
                </a:lnTo>
                <a:lnTo>
                  <a:pt x="1822196" y="50800"/>
                </a:lnTo>
                <a:lnTo>
                  <a:pt x="1822196" y="25400"/>
                </a:lnTo>
                <a:lnTo>
                  <a:pt x="1860296" y="25400"/>
                </a:lnTo>
                <a:lnTo>
                  <a:pt x="1809496" y="0"/>
                </a:lnTo>
                <a:close/>
              </a:path>
              <a:path w="1885950" h="76200">
                <a:moveTo>
                  <a:pt x="1809496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09496" y="50800"/>
                </a:lnTo>
                <a:lnTo>
                  <a:pt x="1809496" y="25400"/>
                </a:lnTo>
                <a:close/>
              </a:path>
              <a:path w="1885950" h="76200">
                <a:moveTo>
                  <a:pt x="1860296" y="25400"/>
                </a:moveTo>
                <a:lnTo>
                  <a:pt x="1822196" y="25400"/>
                </a:lnTo>
                <a:lnTo>
                  <a:pt x="1822196" y="50800"/>
                </a:lnTo>
                <a:lnTo>
                  <a:pt x="1860296" y="50800"/>
                </a:lnTo>
                <a:lnTo>
                  <a:pt x="1885696" y="38100"/>
                </a:lnTo>
                <a:lnTo>
                  <a:pt x="1860296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65453" y="2963417"/>
            <a:ext cx="1945005" cy="76200"/>
          </a:xfrm>
          <a:custGeom>
            <a:avLst/>
            <a:gdLst/>
            <a:ahLst/>
            <a:cxnLst/>
            <a:rect l="l" t="t" r="r" b="b"/>
            <a:pathLst>
              <a:path w="1945005" h="76200">
                <a:moveTo>
                  <a:pt x="1868677" y="0"/>
                </a:moveTo>
                <a:lnTo>
                  <a:pt x="1868677" y="76200"/>
                </a:lnTo>
                <a:lnTo>
                  <a:pt x="1919477" y="50800"/>
                </a:lnTo>
                <a:lnTo>
                  <a:pt x="1881377" y="50800"/>
                </a:lnTo>
                <a:lnTo>
                  <a:pt x="1881377" y="25400"/>
                </a:lnTo>
                <a:lnTo>
                  <a:pt x="1919477" y="25400"/>
                </a:lnTo>
                <a:lnTo>
                  <a:pt x="1868677" y="0"/>
                </a:lnTo>
                <a:close/>
              </a:path>
              <a:path w="1945005" h="76200">
                <a:moveTo>
                  <a:pt x="1868677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68677" y="50800"/>
                </a:lnTo>
                <a:lnTo>
                  <a:pt x="1868677" y="25400"/>
                </a:lnTo>
                <a:close/>
              </a:path>
              <a:path w="1945005" h="76200">
                <a:moveTo>
                  <a:pt x="1919477" y="25400"/>
                </a:moveTo>
                <a:lnTo>
                  <a:pt x="1881377" y="25400"/>
                </a:lnTo>
                <a:lnTo>
                  <a:pt x="1881377" y="50800"/>
                </a:lnTo>
                <a:lnTo>
                  <a:pt x="1919477" y="50800"/>
                </a:lnTo>
                <a:lnTo>
                  <a:pt x="1944877" y="38100"/>
                </a:lnTo>
                <a:lnTo>
                  <a:pt x="1919477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862829" y="2723925"/>
            <a:ext cx="284480" cy="492759"/>
          </a:xfrm>
          <a:prstGeom prst="rect">
            <a:avLst/>
          </a:prstGeom>
        </p:spPr>
        <p:txBody>
          <a:bodyPr wrap="square" lIns="0" tIns="70485" rIns="0" bIns="0" rtlCol="0" vert="horz">
            <a:spAutoFit/>
          </a:bodyPr>
          <a:lstStyle/>
          <a:p>
            <a:pPr marL="29845">
              <a:lnSpc>
                <a:spcPct val="100000"/>
              </a:lnSpc>
              <a:spcBef>
                <a:spcPts val="555"/>
              </a:spcBef>
            </a:pPr>
            <a:r>
              <a:rPr dirty="0" sz="1150" spc="-30" i="1">
                <a:latin typeface="Cambria Math"/>
                <a:cs typeface="Cambria Math"/>
              </a:rPr>
              <a:t>h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0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22425" y="2686398"/>
            <a:ext cx="791210" cy="5137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36220" marR="30480" indent="-198120">
              <a:lnSpc>
                <a:spcPct val="139300"/>
              </a:lnSpc>
              <a:spcBef>
                <a:spcPts val="95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t)</a:t>
            </a:r>
            <a:r>
              <a:rPr dirty="0" sz="1150" spc="-35" i="1">
                <a:latin typeface="Cambria Math"/>
                <a:cs typeface="Cambria Math"/>
              </a:rPr>
              <a:t>=</a:t>
            </a:r>
            <a:r>
              <a:rPr dirty="0" sz="1150" spc="-30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kT)  </a:t>
            </a: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baseline="25925" sz="1125" spc="-30" i="1">
                <a:latin typeface="Cambria Math"/>
                <a:cs typeface="Cambria Math"/>
              </a:rPr>
              <a:t> </a:t>
            </a:r>
            <a:r>
              <a:rPr dirty="0" sz="1150" spc="-15" i="1">
                <a:latin typeface="Cambria Math"/>
                <a:cs typeface="Cambria Math"/>
              </a:rPr>
              <a:t>(s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10839" y="2572511"/>
            <a:ext cx="1259205" cy="85661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72085" rIns="0" bIns="0" rtlCol="0" vert="horz">
            <a:spAutoFit/>
          </a:bodyPr>
          <a:lstStyle/>
          <a:p>
            <a:pPr marL="452120" marR="188595" indent="-256540">
              <a:lnSpc>
                <a:spcPct val="100000"/>
              </a:lnSpc>
              <a:spcBef>
                <a:spcPts val="1355"/>
              </a:spcBef>
            </a:pPr>
            <a:r>
              <a:rPr dirty="0" sz="1600" spc="-35">
                <a:latin typeface="Calibri"/>
                <a:cs typeface="Calibri"/>
              </a:rPr>
              <a:t>R</a:t>
            </a:r>
            <a:r>
              <a:rPr dirty="0" sz="1600" spc="-20">
                <a:latin typeface="Calibri"/>
                <a:cs typeface="Calibri"/>
              </a:rPr>
              <a:t>e</a:t>
            </a:r>
            <a:r>
              <a:rPr dirty="0" sz="1600" spc="-15">
                <a:latin typeface="Calibri"/>
                <a:cs typeface="Calibri"/>
              </a:rPr>
              <a:t>t</a:t>
            </a:r>
            <a:r>
              <a:rPr dirty="0" sz="1600" spc="-5">
                <a:latin typeface="Calibri"/>
                <a:cs typeface="Calibri"/>
              </a:rPr>
              <a:t>enedor  </a:t>
            </a:r>
            <a:r>
              <a:rPr dirty="0" sz="1600" spc="-20">
                <a:latin typeface="Calibri"/>
                <a:cs typeface="Calibri"/>
              </a:rPr>
              <a:t>ZOH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19596" y="2452280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5039" y="1387639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x</a:t>
            </a:r>
            <a:r>
              <a:rPr dirty="0" baseline="25925" sz="1125" spc="-30" i="1">
                <a:latin typeface="Cambria Math"/>
                <a:cs typeface="Cambria Math"/>
              </a:rPr>
              <a:t>*</a:t>
            </a:r>
            <a:r>
              <a:rPr dirty="0" sz="1150" spc="-20" i="1">
                <a:latin typeface="Cambria Math"/>
                <a:cs typeface="Cambria Math"/>
              </a:rPr>
              <a:t>(t</a:t>
            </a:r>
            <a:r>
              <a:rPr dirty="0" sz="1100" spc="-2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322445" y="1573530"/>
            <a:ext cx="1696720" cy="908685"/>
            <a:chOff x="4322445" y="1573530"/>
            <a:chExt cx="1696720" cy="908685"/>
          </a:xfrm>
        </p:grpSpPr>
        <p:sp>
          <p:nvSpPr>
            <p:cNvPr id="18" name="object 18"/>
            <p:cNvSpPr/>
            <p:nvPr/>
          </p:nvSpPr>
          <p:spPr>
            <a:xfrm>
              <a:off x="4331970" y="1573530"/>
              <a:ext cx="1687195" cy="899794"/>
            </a:xfrm>
            <a:custGeom>
              <a:avLst/>
              <a:gdLst/>
              <a:ahLst/>
              <a:cxnLst/>
              <a:rect l="l" t="t" r="r" b="b"/>
              <a:pathLst>
                <a:path w="1687195" h="899794">
                  <a:moveTo>
                    <a:pt x="0" y="0"/>
                  </a:moveTo>
                  <a:lnTo>
                    <a:pt x="0" y="899795"/>
                  </a:lnTo>
                </a:path>
                <a:path w="1687195" h="899794">
                  <a:moveTo>
                    <a:pt x="0" y="899160"/>
                  </a:moveTo>
                  <a:lnTo>
                    <a:pt x="1687194" y="89916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338828" y="1877568"/>
              <a:ext cx="1678305" cy="257175"/>
            </a:xfrm>
            <a:custGeom>
              <a:avLst/>
              <a:gdLst/>
              <a:ahLst/>
              <a:cxnLst/>
              <a:rect l="l" t="t" r="r" b="b"/>
              <a:pathLst>
                <a:path w="1678304" h="257175">
                  <a:moveTo>
                    <a:pt x="160020" y="257175"/>
                  </a:moveTo>
                  <a:lnTo>
                    <a:pt x="160020" y="62484"/>
                  </a:lnTo>
                </a:path>
                <a:path w="1678304" h="257175">
                  <a:moveTo>
                    <a:pt x="321563" y="127889"/>
                  </a:moveTo>
                  <a:lnTo>
                    <a:pt x="321563" y="65532"/>
                  </a:lnTo>
                </a:path>
                <a:path w="1678304" h="257175">
                  <a:moveTo>
                    <a:pt x="481584" y="192278"/>
                  </a:moveTo>
                  <a:lnTo>
                    <a:pt x="481584" y="128016"/>
                  </a:lnTo>
                </a:path>
                <a:path w="1678304" h="257175">
                  <a:moveTo>
                    <a:pt x="803148" y="191389"/>
                  </a:moveTo>
                  <a:lnTo>
                    <a:pt x="803148" y="106680"/>
                  </a:lnTo>
                </a:path>
                <a:path w="1678304" h="257175">
                  <a:moveTo>
                    <a:pt x="963168" y="107061"/>
                  </a:moveTo>
                  <a:lnTo>
                    <a:pt x="963168" y="0"/>
                  </a:lnTo>
                </a:path>
                <a:path w="1678304" h="257175">
                  <a:moveTo>
                    <a:pt x="1124712" y="61849"/>
                  </a:moveTo>
                  <a:lnTo>
                    <a:pt x="1124712" y="0"/>
                  </a:lnTo>
                </a:path>
                <a:path w="1678304" h="257175">
                  <a:moveTo>
                    <a:pt x="1284732" y="107696"/>
                  </a:moveTo>
                  <a:lnTo>
                    <a:pt x="1284732" y="62484"/>
                  </a:lnTo>
                </a:path>
                <a:path w="1678304" h="257175">
                  <a:moveTo>
                    <a:pt x="1446276" y="106807"/>
                  </a:moveTo>
                  <a:lnTo>
                    <a:pt x="1446276" y="85344"/>
                  </a:lnTo>
                </a:path>
                <a:path w="1678304" h="257175">
                  <a:moveTo>
                    <a:pt x="1606296" y="85471"/>
                  </a:moveTo>
                  <a:lnTo>
                    <a:pt x="1606296" y="0"/>
                  </a:lnTo>
                </a:path>
                <a:path w="1678304" h="257175">
                  <a:moveTo>
                    <a:pt x="0" y="256032"/>
                  </a:moveTo>
                  <a:lnTo>
                    <a:pt x="160655" y="256032"/>
                  </a:lnTo>
                </a:path>
                <a:path w="1678304" h="257175">
                  <a:moveTo>
                    <a:pt x="160020" y="65532"/>
                  </a:moveTo>
                  <a:lnTo>
                    <a:pt x="320675" y="65532"/>
                  </a:lnTo>
                </a:path>
                <a:path w="1678304" h="257175">
                  <a:moveTo>
                    <a:pt x="321563" y="128016"/>
                  </a:moveTo>
                  <a:lnTo>
                    <a:pt x="482219" y="128016"/>
                  </a:lnTo>
                </a:path>
                <a:path w="1678304" h="257175">
                  <a:moveTo>
                    <a:pt x="481584" y="192024"/>
                  </a:moveTo>
                  <a:lnTo>
                    <a:pt x="642238" y="192024"/>
                  </a:lnTo>
                </a:path>
                <a:path w="1678304" h="257175">
                  <a:moveTo>
                    <a:pt x="641604" y="192024"/>
                  </a:moveTo>
                  <a:lnTo>
                    <a:pt x="802259" y="192024"/>
                  </a:lnTo>
                </a:path>
                <a:path w="1678304" h="257175">
                  <a:moveTo>
                    <a:pt x="803148" y="108204"/>
                  </a:moveTo>
                  <a:lnTo>
                    <a:pt x="963802" y="108204"/>
                  </a:lnTo>
                </a:path>
                <a:path w="1678304" h="257175">
                  <a:moveTo>
                    <a:pt x="963168" y="0"/>
                  </a:moveTo>
                  <a:lnTo>
                    <a:pt x="1123823" y="0"/>
                  </a:lnTo>
                </a:path>
                <a:path w="1678304" h="257175">
                  <a:moveTo>
                    <a:pt x="1124712" y="62484"/>
                  </a:moveTo>
                  <a:lnTo>
                    <a:pt x="1285367" y="62484"/>
                  </a:lnTo>
                </a:path>
                <a:path w="1678304" h="257175">
                  <a:moveTo>
                    <a:pt x="1284732" y="106680"/>
                  </a:moveTo>
                  <a:lnTo>
                    <a:pt x="1445387" y="106680"/>
                  </a:lnTo>
                </a:path>
                <a:path w="1678304" h="257175">
                  <a:moveTo>
                    <a:pt x="1446276" y="85344"/>
                  </a:moveTo>
                  <a:lnTo>
                    <a:pt x="1606931" y="85344"/>
                  </a:lnTo>
                </a:path>
                <a:path w="1678304" h="257175">
                  <a:moveTo>
                    <a:pt x="1606296" y="1524"/>
                  </a:moveTo>
                  <a:lnTo>
                    <a:pt x="1678305" y="1524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2715260" y="4986311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90651" y="3921670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108455" y="4106417"/>
            <a:ext cx="1707514" cy="908685"/>
            <a:chOff x="1108455" y="4106417"/>
            <a:chExt cx="1707514" cy="908685"/>
          </a:xfrm>
        </p:grpSpPr>
        <p:sp>
          <p:nvSpPr>
            <p:cNvPr id="23" name="object 23"/>
            <p:cNvSpPr/>
            <p:nvPr/>
          </p:nvSpPr>
          <p:spPr>
            <a:xfrm>
              <a:off x="1128521" y="4106417"/>
              <a:ext cx="1687195" cy="899794"/>
            </a:xfrm>
            <a:custGeom>
              <a:avLst/>
              <a:gdLst/>
              <a:ahLst/>
              <a:cxnLst/>
              <a:rect l="l" t="t" r="r" b="b"/>
              <a:pathLst>
                <a:path w="1687195" h="899795">
                  <a:moveTo>
                    <a:pt x="0" y="0"/>
                  </a:moveTo>
                  <a:lnTo>
                    <a:pt x="0" y="899794"/>
                  </a:lnTo>
                </a:path>
                <a:path w="1687195" h="899795">
                  <a:moveTo>
                    <a:pt x="0" y="899159"/>
                  </a:moveTo>
                  <a:lnTo>
                    <a:pt x="1687195" y="899159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108456" y="4372355"/>
              <a:ext cx="1658620" cy="334010"/>
            </a:xfrm>
            <a:custGeom>
              <a:avLst/>
              <a:gdLst/>
              <a:ahLst/>
              <a:cxnLst/>
              <a:rect l="l" t="t" r="r" b="b"/>
              <a:pathLst>
                <a:path w="1658620" h="334010">
                  <a:moveTo>
                    <a:pt x="50800" y="295656"/>
                  </a:moveTo>
                  <a:lnTo>
                    <a:pt x="48793" y="280809"/>
                  </a:lnTo>
                  <a:lnTo>
                    <a:pt x="43357" y="268706"/>
                  </a:lnTo>
                  <a:lnTo>
                    <a:pt x="35280" y="260553"/>
                  </a:lnTo>
                  <a:lnTo>
                    <a:pt x="25400" y="257556"/>
                  </a:lnTo>
                  <a:lnTo>
                    <a:pt x="15506" y="260553"/>
                  </a:lnTo>
                  <a:lnTo>
                    <a:pt x="7442" y="268706"/>
                  </a:lnTo>
                  <a:lnTo>
                    <a:pt x="1993" y="280809"/>
                  </a:lnTo>
                  <a:lnTo>
                    <a:pt x="0" y="295656"/>
                  </a:lnTo>
                  <a:lnTo>
                    <a:pt x="1993" y="310515"/>
                  </a:lnTo>
                  <a:lnTo>
                    <a:pt x="7429" y="322618"/>
                  </a:lnTo>
                  <a:lnTo>
                    <a:pt x="15506" y="330771"/>
                  </a:lnTo>
                  <a:lnTo>
                    <a:pt x="25400" y="333756"/>
                  </a:lnTo>
                  <a:lnTo>
                    <a:pt x="35280" y="330771"/>
                  </a:lnTo>
                  <a:lnTo>
                    <a:pt x="43357" y="322618"/>
                  </a:lnTo>
                  <a:lnTo>
                    <a:pt x="48793" y="310515"/>
                  </a:lnTo>
                  <a:lnTo>
                    <a:pt x="50800" y="295656"/>
                  </a:lnTo>
                  <a:close/>
                </a:path>
                <a:path w="1658620" h="334010">
                  <a:moveTo>
                    <a:pt x="212344" y="100584"/>
                  </a:moveTo>
                  <a:lnTo>
                    <a:pt x="210337" y="85737"/>
                  </a:lnTo>
                  <a:lnTo>
                    <a:pt x="204876" y="73634"/>
                  </a:lnTo>
                  <a:lnTo>
                    <a:pt x="196799" y="65481"/>
                  </a:lnTo>
                  <a:lnTo>
                    <a:pt x="186944" y="62484"/>
                  </a:lnTo>
                  <a:lnTo>
                    <a:pt x="177076" y="65481"/>
                  </a:lnTo>
                  <a:lnTo>
                    <a:pt x="168998" y="73634"/>
                  </a:lnTo>
                  <a:lnTo>
                    <a:pt x="163537" y="85737"/>
                  </a:lnTo>
                  <a:lnTo>
                    <a:pt x="161544" y="100584"/>
                  </a:lnTo>
                  <a:lnTo>
                    <a:pt x="163537" y="115443"/>
                  </a:lnTo>
                  <a:lnTo>
                    <a:pt x="168998" y="127546"/>
                  </a:lnTo>
                  <a:lnTo>
                    <a:pt x="177076" y="135699"/>
                  </a:lnTo>
                  <a:lnTo>
                    <a:pt x="186944" y="138684"/>
                  </a:lnTo>
                  <a:lnTo>
                    <a:pt x="196799" y="135699"/>
                  </a:lnTo>
                  <a:lnTo>
                    <a:pt x="204876" y="127546"/>
                  </a:lnTo>
                  <a:lnTo>
                    <a:pt x="210337" y="115443"/>
                  </a:lnTo>
                  <a:lnTo>
                    <a:pt x="212344" y="100584"/>
                  </a:lnTo>
                  <a:close/>
                </a:path>
                <a:path w="1658620" h="334010">
                  <a:moveTo>
                    <a:pt x="373507" y="163830"/>
                  </a:moveTo>
                  <a:lnTo>
                    <a:pt x="371957" y="148996"/>
                  </a:lnTo>
                  <a:lnTo>
                    <a:pt x="366903" y="136740"/>
                  </a:lnTo>
                  <a:lnTo>
                    <a:pt x="359067" y="128308"/>
                  </a:lnTo>
                  <a:lnTo>
                    <a:pt x="349250" y="124968"/>
                  </a:lnTo>
                  <a:lnTo>
                    <a:pt x="339293" y="127685"/>
                  </a:lnTo>
                  <a:lnTo>
                    <a:pt x="330974" y="135597"/>
                  </a:lnTo>
                  <a:lnTo>
                    <a:pt x="325145" y="147535"/>
                  </a:lnTo>
                  <a:lnTo>
                    <a:pt x="322707" y="162306"/>
                  </a:lnTo>
                  <a:lnTo>
                    <a:pt x="324243" y="177152"/>
                  </a:lnTo>
                  <a:lnTo>
                    <a:pt x="329285" y="189407"/>
                  </a:lnTo>
                  <a:lnTo>
                    <a:pt x="337083" y="197840"/>
                  </a:lnTo>
                  <a:lnTo>
                    <a:pt x="346837" y="201168"/>
                  </a:lnTo>
                  <a:lnTo>
                    <a:pt x="356857" y="198462"/>
                  </a:lnTo>
                  <a:lnTo>
                    <a:pt x="365213" y="190550"/>
                  </a:lnTo>
                  <a:lnTo>
                    <a:pt x="371043" y="178612"/>
                  </a:lnTo>
                  <a:lnTo>
                    <a:pt x="373507" y="163830"/>
                  </a:lnTo>
                  <a:close/>
                </a:path>
                <a:path w="1658620" h="334010">
                  <a:moveTo>
                    <a:pt x="533908" y="230124"/>
                  </a:moveTo>
                  <a:lnTo>
                    <a:pt x="531901" y="215277"/>
                  </a:lnTo>
                  <a:lnTo>
                    <a:pt x="526440" y="203174"/>
                  </a:lnTo>
                  <a:lnTo>
                    <a:pt x="518363" y="195021"/>
                  </a:lnTo>
                  <a:lnTo>
                    <a:pt x="508508" y="192024"/>
                  </a:lnTo>
                  <a:lnTo>
                    <a:pt x="498640" y="195021"/>
                  </a:lnTo>
                  <a:lnTo>
                    <a:pt x="490562" y="203174"/>
                  </a:lnTo>
                  <a:lnTo>
                    <a:pt x="485101" y="215277"/>
                  </a:lnTo>
                  <a:lnTo>
                    <a:pt x="483108" y="230124"/>
                  </a:lnTo>
                  <a:lnTo>
                    <a:pt x="485101" y="244983"/>
                  </a:lnTo>
                  <a:lnTo>
                    <a:pt x="490562" y="257086"/>
                  </a:lnTo>
                  <a:lnTo>
                    <a:pt x="498640" y="265239"/>
                  </a:lnTo>
                  <a:lnTo>
                    <a:pt x="508508" y="268224"/>
                  </a:lnTo>
                  <a:lnTo>
                    <a:pt x="518363" y="265239"/>
                  </a:lnTo>
                  <a:lnTo>
                    <a:pt x="526440" y="257086"/>
                  </a:lnTo>
                  <a:lnTo>
                    <a:pt x="531901" y="244983"/>
                  </a:lnTo>
                  <a:lnTo>
                    <a:pt x="533908" y="230124"/>
                  </a:lnTo>
                  <a:close/>
                </a:path>
                <a:path w="1658620" h="334010">
                  <a:moveTo>
                    <a:pt x="693928" y="230124"/>
                  </a:moveTo>
                  <a:lnTo>
                    <a:pt x="691921" y="215277"/>
                  </a:lnTo>
                  <a:lnTo>
                    <a:pt x="686460" y="203174"/>
                  </a:lnTo>
                  <a:lnTo>
                    <a:pt x="678383" y="195021"/>
                  </a:lnTo>
                  <a:lnTo>
                    <a:pt x="668528" y="192024"/>
                  </a:lnTo>
                  <a:lnTo>
                    <a:pt x="658660" y="195021"/>
                  </a:lnTo>
                  <a:lnTo>
                    <a:pt x="650582" y="203174"/>
                  </a:lnTo>
                  <a:lnTo>
                    <a:pt x="645121" y="215277"/>
                  </a:lnTo>
                  <a:lnTo>
                    <a:pt x="643128" y="230124"/>
                  </a:lnTo>
                  <a:lnTo>
                    <a:pt x="645121" y="244983"/>
                  </a:lnTo>
                  <a:lnTo>
                    <a:pt x="650582" y="257086"/>
                  </a:lnTo>
                  <a:lnTo>
                    <a:pt x="658660" y="265239"/>
                  </a:lnTo>
                  <a:lnTo>
                    <a:pt x="668528" y="268224"/>
                  </a:lnTo>
                  <a:lnTo>
                    <a:pt x="678383" y="265239"/>
                  </a:lnTo>
                  <a:lnTo>
                    <a:pt x="686460" y="257086"/>
                  </a:lnTo>
                  <a:lnTo>
                    <a:pt x="691921" y="244983"/>
                  </a:lnTo>
                  <a:lnTo>
                    <a:pt x="693928" y="230124"/>
                  </a:lnTo>
                  <a:close/>
                </a:path>
                <a:path w="1658620" h="334010">
                  <a:moveTo>
                    <a:pt x="853948" y="146304"/>
                  </a:moveTo>
                  <a:lnTo>
                    <a:pt x="851941" y="131457"/>
                  </a:lnTo>
                  <a:lnTo>
                    <a:pt x="846480" y="119354"/>
                  </a:lnTo>
                  <a:lnTo>
                    <a:pt x="838403" y="111201"/>
                  </a:lnTo>
                  <a:lnTo>
                    <a:pt x="828548" y="108204"/>
                  </a:lnTo>
                  <a:lnTo>
                    <a:pt x="818680" y="111201"/>
                  </a:lnTo>
                  <a:lnTo>
                    <a:pt x="810602" y="119354"/>
                  </a:lnTo>
                  <a:lnTo>
                    <a:pt x="805141" y="131457"/>
                  </a:lnTo>
                  <a:lnTo>
                    <a:pt x="803148" y="146304"/>
                  </a:lnTo>
                  <a:lnTo>
                    <a:pt x="805141" y="161163"/>
                  </a:lnTo>
                  <a:lnTo>
                    <a:pt x="810602" y="173266"/>
                  </a:lnTo>
                  <a:lnTo>
                    <a:pt x="818680" y="181419"/>
                  </a:lnTo>
                  <a:lnTo>
                    <a:pt x="828548" y="184404"/>
                  </a:lnTo>
                  <a:lnTo>
                    <a:pt x="838403" y="181419"/>
                  </a:lnTo>
                  <a:lnTo>
                    <a:pt x="846480" y="173266"/>
                  </a:lnTo>
                  <a:lnTo>
                    <a:pt x="851941" y="161163"/>
                  </a:lnTo>
                  <a:lnTo>
                    <a:pt x="853948" y="146304"/>
                  </a:lnTo>
                  <a:close/>
                </a:path>
                <a:path w="1658620" h="334010">
                  <a:moveTo>
                    <a:pt x="1015492" y="38100"/>
                  </a:moveTo>
                  <a:lnTo>
                    <a:pt x="1013485" y="23253"/>
                  </a:lnTo>
                  <a:lnTo>
                    <a:pt x="1008024" y="11150"/>
                  </a:lnTo>
                  <a:lnTo>
                    <a:pt x="999947" y="2997"/>
                  </a:lnTo>
                  <a:lnTo>
                    <a:pt x="990092" y="0"/>
                  </a:lnTo>
                  <a:lnTo>
                    <a:pt x="980224" y="2997"/>
                  </a:lnTo>
                  <a:lnTo>
                    <a:pt x="972146" y="11150"/>
                  </a:lnTo>
                  <a:lnTo>
                    <a:pt x="966685" y="23253"/>
                  </a:lnTo>
                  <a:lnTo>
                    <a:pt x="964692" y="38100"/>
                  </a:lnTo>
                  <a:lnTo>
                    <a:pt x="966685" y="52959"/>
                  </a:lnTo>
                  <a:lnTo>
                    <a:pt x="972146" y="65062"/>
                  </a:lnTo>
                  <a:lnTo>
                    <a:pt x="980224" y="73215"/>
                  </a:lnTo>
                  <a:lnTo>
                    <a:pt x="990092" y="76200"/>
                  </a:lnTo>
                  <a:lnTo>
                    <a:pt x="999947" y="73215"/>
                  </a:lnTo>
                  <a:lnTo>
                    <a:pt x="1008024" y="65062"/>
                  </a:lnTo>
                  <a:lnTo>
                    <a:pt x="1013485" y="52959"/>
                  </a:lnTo>
                  <a:lnTo>
                    <a:pt x="1015492" y="38100"/>
                  </a:lnTo>
                  <a:close/>
                </a:path>
                <a:path w="1658620" h="334010">
                  <a:moveTo>
                    <a:pt x="1175512" y="100584"/>
                  </a:moveTo>
                  <a:lnTo>
                    <a:pt x="1173505" y="85737"/>
                  </a:lnTo>
                  <a:lnTo>
                    <a:pt x="1168044" y="73634"/>
                  </a:lnTo>
                  <a:lnTo>
                    <a:pt x="1159967" y="65481"/>
                  </a:lnTo>
                  <a:lnTo>
                    <a:pt x="1150112" y="62484"/>
                  </a:lnTo>
                  <a:lnTo>
                    <a:pt x="1140244" y="65481"/>
                  </a:lnTo>
                  <a:lnTo>
                    <a:pt x="1132166" y="73634"/>
                  </a:lnTo>
                  <a:lnTo>
                    <a:pt x="1126705" y="85737"/>
                  </a:lnTo>
                  <a:lnTo>
                    <a:pt x="1124712" y="100584"/>
                  </a:lnTo>
                  <a:lnTo>
                    <a:pt x="1126705" y="115443"/>
                  </a:lnTo>
                  <a:lnTo>
                    <a:pt x="1132166" y="127546"/>
                  </a:lnTo>
                  <a:lnTo>
                    <a:pt x="1140244" y="135699"/>
                  </a:lnTo>
                  <a:lnTo>
                    <a:pt x="1150112" y="138684"/>
                  </a:lnTo>
                  <a:lnTo>
                    <a:pt x="1159967" y="135699"/>
                  </a:lnTo>
                  <a:lnTo>
                    <a:pt x="1168044" y="127546"/>
                  </a:lnTo>
                  <a:lnTo>
                    <a:pt x="1173505" y="115443"/>
                  </a:lnTo>
                  <a:lnTo>
                    <a:pt x="1175512" y="100584"/>
                  </a:lnTo>
                  <a:close/>
                </a:path>
                <a:path w="1658620" h="334010">
                  <a:moveTo>
                    <a:pt x="1337056" y="146304"/>
                  </a:moveTo>
                  <a:lnTo>
                    <a:pt x="1335049" y="131457"/>
                  </a:lnTo>
                  <a:lnTo>
                    <a:pt x="1329588" y="119354"/>
                  </a:lnTo>
                  <a:lnTo>
                    <a:pt x="1321511" y="111201"/>
                  </a:lnTo>
                  <a:lnTo>
                    <a:pt x="1311656" y="108204"/>
                  </a:lnTo>
                  <a:lnTo>
                    <a:pt x="1301788" y="111201"/>
                  </a:lnTo>
                  <a:lnTo>
                    <a:pt x="1293710" y="119354"/>
                  </a:lnTo>
                  <a:lnTo>
                    <a:pt x="1288249" y="131457"/>
                  </a:lnTo>
                  <a:lnTo>
                    <a:pt x="1286256" y="146304"/>
                  </a:lnTo>
                  <a:lnTo>
                    <a:pt x="1288249" y="161163"/>
                  </a:lnTo>
                  <a:lnTo>
                    <a:pt x="1293710" y="173266"/>
                  </a:lnTo>
                  <a:lnTo>
                    <a:pt x="1301788" y="181419"/>
                  </a:lnTo>
                  <a:lnTo>
                    <a:pt x="1311656" y="184404"/>
                  </a:lnTo>
                  <a:lnTo>
                    <a:pt x="1321511" y="181419"/>
                  </a:lnTo>
                  <a:lnTo>
                    <a:pt x="1329588" y="173266"/>
                  </a:lnTo>
                  <a:lnTo>
                    <a:pt x="1335049" y="161163"/>
                  </a:lnTo>
                  <a:lnTo>
                    <a:pt x="1337056" y="146304"/>
                  </a:lnTo>
                  <a:close/>
                </a:path>
                <a:path w="1658620" h="334010">
                  <a:moveTo>
                    <a:pt x="1497076" y="124968"/>
                  </a:moveTo>
                  <a:lnTo>
                    <a:pt x="1495069" y="110121"/>
                  </a:lnTo>
                  <a:lnTo>
                    <a:pt x="1489608" y="98018"/>
                  </a:lnTo>
                  <a:lnTo>
                    <a:pt x="1481531" y="89865"/>
                  </a:lnTo>
                  <a:lnTo>
                    <a:pt x="1471676" y="86868"/>
                  </a:lnTo>
                  <a:lnTo>
                    <a:pt x="1461808" y="89865"/>
                  </a:lnTo>
                  <a:lnTo>
                    <a:pt x="1453730" y="98018"/>
                  </a:lnTo>
                  <a:lnTo>
                    <a:pt x="1448269" y="110121"/>
                  </a:lnTo>
                  <a:lnTo>
                    <a:pt x="1446276" y="124968"/>
                  </a:lnTo>
                  <a:lnTo>
                    <a:pt x="1448269" y="139827"/>
                  </a:lnTo>
                  <a:lnTo>
                    <a:pt x="1453730" y="151930"/>
                  </a:lnTo>
                  <a:lnTo>
                    <a:pt x="1461808" y="160083"/>
                  </a:lnTo>
                  <a:lnTo>
                    <a:pt x="1471676" y="163068"/>
                  </a:lnTo>
                  <a:lnTo>
                    <a:pt x="1481531" y="160083"/>
                  </a:lnTo>
                  <a:lnTo>
                    <a:pt x="1489608" y="151930"/>
                  </a:lnTo>
                  <a:lnTo>
                    <a:pt x="1495069" y="139827"/>
                  </a:lnTo>
                  <a:lnTo>
                    <a:pt x="1497076" y="124968"/>
                  </a:lnTo>
                  <a:close/>
                </a:path>
                <a:path w="1658620" h="334010">
                  <a:moveTo>
                    <a:pt x="1658620" y="38100"/>
                  </a:moveTo>
                  <a:lnTo>
                    <a:pt x="1656613" y="23253"/>
                  </a:lnTo>
                  <a:lnTo>
                    <a:pt x="1651152" y="11150"/>
                  </a:lnTo>
                  <a:lnTo>
                    <a:pt x="1643075" y="2997"/>
                  </a:lnTo>
                  <a:lnTo>
                    <a:pt x="1633220" y="0"/>
                  </a:lnTo>
                  <a:lnTo>
                    <a:pt x="1623352" y="2997"/>
                  </a:lnTo>
                  <a:lnTo>
                    <a:pt x="1615274" y="11150"/>
                  </a:lnTo>
                  <a:lnTo>
                    <a:pt x="1609813" y="23253"/>
                  </a:lnTo>
                  <a:lnTo>
                    <a:pt x="1607820" y="38100"/>
                  </a:lnTo>
                  <a:lnTo>
                    <a:pt x="1609813" y="52959"/>
                  </a:lnTo>
                  <a:lnTo>
                    <a:pt x="1615274" y="65062"/>
                  </a:lnTo>
                  <a:lnTo>
                    <a:pt x="1623352" y="73215"/>
                  </a:lnTo>
                  <a:lnTo>
                    <a:pt x="1633220" y="76200"/>
                  </a:lnTo>
                  <a:lnTo>
                    <a:pt x="1643075" y="73215"/>
                  </a:lnTo>
                  <a:lnTo>
                    <a:pt x="1651152" y="65062"/>
                  </a:lnTo>
                  <a:lnTo>
                    <a:pt x="1656613" y="52959"/>
                  </a:lnTo>
                  <a:lnTo>
                    <a:pt x="1658620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/>
          <p:nvPr/>
        </p:nvSpPr>
        <p:spPr>
          <a:xfrm>
            <a:off x="4398264" y="4668011"/>
            <a:ext cx="0" cy="337820"/>
          </a:xfrm>
          <a:custGeom>
            <a:avLst/>
            <a:gdLst/>
            <a:ahLst/>
            <a:cxnLst/>
            <a:rect l="l" t="t" r="r" b="b"/>
            <a:pathLst>
              <a:path w="0" h="337820">
                <a:moveTo>
                  <a:pt x="0" y="337565"/>
                </a:moveTo>
                <a:lnTo>
                  <a:pt x="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229861" y="5496305"/>
            <a:ext cx="1885950" cy="76200"/>
          </a:xfrm>
          <a:custGeom>
            <a:avLst/>
            <a:gdLst/>
            <a:ahLst/>
            <a:cxnLst/>
            <a:rect l="l" t="t" r="r" b="b"/>
            <a:pathLst>
              <a:path w="1885950" h="76200">
                <a:moveTo>
                  <a:pt x="1809496" y="0"/>
                </a:moveTo>
                <a:lnTo>
                  <a:pt x="1809496" y="76200"/>
                </a:lnTo>
                <a:lnTo>
                  <a:pt x="1860296" y="50800"/>
                </a:lnTo>
                <a:lnTo>
                  <a:pt x="1822196" y="50800"/>
                </a:lnTo>
                <a:lnTo>
                  <a:pt x="1822196" y="25400"/>
                </a:lnTo>
                <a:lnTo>
                  <a:pt x="1860296" y="25400"/>
                </a:lnTo>
                <a:lnTo>
                  <a:pt x="1809496" y="0"/>
                </a:lnTo>
                <a:close/>
              </a:path>
              <a:path w="1885950" h="76200">
                <a:moveTo>
                  <a:pt x="1809496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09496" y="50800"/>
                </a:lnTo>
                <a:lnTo>
                  <a:pt x="1809496" y="25400"/>
                </a:lnTo>
                <a:close/>
              </a:path>
              <a:path w="1885950" h="76200">
                <a:moveTo>
                  <a:pt x="1860296" y="25400"/>
                </a:moveTo>
                <a:lnTo>
                  <a:pt x="1822196" y="25400"/>
                </a:lnTo>
                <a:lnTo>
                  <a:pt x="1822196" y="50800"/>
                </a:lnTo>
                <a:lnTo>
                  <a:pt x="1860296" y="50800"/>
                </a:lnTo>
                <a:lnTo>
                  <a:pt x="1885696" y="38100"/>
                </a:lnTo>
                <a:lnTo>
                  <a:pt x="1860296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026413" y="5496305"/>
            <a:ext cx="1945005" cy="76200"/>
          </a:xfrm>
          <a:custGeom>
            <a:avLst/>
            <a:gdLst/>
            <a:ahLst/>
            <a:cxnLst/>
            <a:rect l="l" t="t" r="r" b="b"/>
            <a:pathLst>
              <a:path w="1945005" h="76200">
                <a:moveTo>
                  <a:pt x="1868678" y="0"/>
                </a:moveTo>
                <a:lnTo>
                  <a:pt x="1868678" y="76200"/>
                </a:lnTo>
                <a:lnTo>
                  <a:pt x="1919478" y="50800"/>
                </a:lnTo>
                <a:lnTo>
                  <a:pt x="1881378" y="50800"/>
                </a:lnTo>
                <a:lnTo>
                  <a:pt x="1881378" y="25400"/>
                </a:lnTo>
                <a:lnTo>
                  <a:pt x="1919478" y="25400"/>
                </a:lnTo>
                <a:lnTo>
                  <a:pt x="1868678" y="0"/>
                </a:lnTo>
                <a:close/>
              </a:path>
              <a:path w="1945005" h="76200">
                <a:moveTo>
                  <a:pt x="1868678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868678" y="50800"/>
                </a:lnTo>
                <a:lnTo>
                  <a:pt x="1868678" y="25400"/>
                </a:lnTo>
                <a:close/>
              </a:path>
              <a:path w="1945005" h="76200">
                <a:moveTo>
                  <a:pt x="1919478" y="25400"/>
                </a:moveTo>
                <a:lnTo>
                  <a:pt x="1881378" y="25400"/>
                </a:lnTo>
                <a:lnTo>
                  <a:pt x="1881378" y="50800"/>
                </a:lnTo>
                <a:lnTo>
                  <a:pt x="1919478" y="50800"/>
                </a:lnTo>
                <a:lnTo>
                  <a:pt x="1944878" y="38100"/>
                </a:lnTo>
                <a:lnTo>
                  <a:pt x="1919478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4922901" y="5257487"/>
            <a:ext cx="284480" cy="493395"/>
          </a:xfrm>
          <a:prstGeom prst="rect">
            <a:avLst/>
          </a:prstGeom>
        </p:spPr>
        <p:txBody>
          <a:bodyPr wrap="square" lIns="0" tIns="70485" rIns="0" bIns="0" rtlCol="0" vert="horz">
            <a:spAutoFit/>
          </a:bodyPr>
          <a:lstStyle/>
          <a:p>
            <a:pPr marL="29845">
              <a:lnSpc>
                <a:spcPct val="100000"/>
              </a:lnSpc>
              <a:spcBef>
                <a:spcPts val="555"/>
              </a:spcBef>
            </a:pPr>
            <a:r>
              <a:rPr dirty="0" sz="1150" spc="-30" i="1">
                <a:latin typeface="Cambria Math"/>
                <a:cs typeface="Cambria Math"/>
              </a:rPr>
              <a:t>h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64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82495" y="5220149"/>
            <a:ext cx="791845" cy="5137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35585" marR="30480" indent="-198120">
              <a:lnSpc>
                <a:spcPct val="139300"/>
              </a:lnSpc>
              <a:spcBef>
                <a:spcPts val="95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 spc="-5">
                <a:latin typeface="Cambria Math"/>
                <a:cs typeface="Cambria Math"/>
              </a:rPr>
              <a:t>)</a:t>
            </a:r>
            <a:r>
              <a:rPr dirty="0" sz="1150" spc="-35" i="1">
                <a:latin typeface="Cambria Math"/>
                <a:cs typeface="Cambria Math"/>
              </a:rPr>
              <a:t>=</a:t>
            </a: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30" i="1">
                <a:latin typeface="Cambria Math"/>
                <a:cs typeface="Cambria Math"/>
              </a:rPr>
              <a:t>k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  </a:t>
            </a: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baseline="25925" sz="1125" spc="-30" i="1">
                <a:latin typeface="Cambria Math"/>
                <a:cs typeface="Cambria Math"/>
              </a:rPr>
              <a:t> </a:t>
            </a:r>
            <a:r>
              <a:rPr dirty="0" sz="1100" spc="-10">
                <a:latin typeface="Cambria Math"/>
                <a:cs typeface="Cambria Math"/>
              </a:rPr>
              <a:t>(</a:t>
            </a:r>
            <a:r>
              <a:rPr dirty="0" sz="1150" spc="-10" i="1">
                <a:latin typeface="Cambria Math"/>
                <a:cs typeface="Cambria Math"/>
              </a:rPr>
              <a:t>s</a:t>
            </a:r>
            <a:r>
              <a:rPr dirty="0" sz="1100" spc="-1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970276" y="5105400"/>
            <a:ext cx="1259205" cy="85661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72720" rIns="0" bIns="0" rtlCol="0" vert="horz">
            <a:spAutoFit/>
          </a:bodyPr>
          <a:lstStyle/>
          <a:p>
            <a:pPr algn="ctr" marL="635">
              <a:lnSpc>
                <a:spcPct val="100000"/>
              </a:lnSpc>
              <a:spcBef>
                <a:spcPts val="1360"/>
              </a:spcBef>
            </a:pPr>
            <a:r>
              <a:rPr dirty="0" sz="1600" spc="-15">
                <a:latin typeface="Calibri"/>
                <a:cs typeface="Calibri"/>
              </a:rPr>
              <a:t>Retenedor</a:t>
            </a:r>
            <a:endParaRPr sz="16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1600" spc="-15">
                <a:latin typeface="Calibri"/>
                <a:cs typeface="Calibri"/>
              </a:rPr>
              <a:t>FOH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79667" y="4986311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55109" y="3921670"/>
            <a:ext cx="34671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50" spc="-15" i="1">
                <a:latin typeface="Cambria Math"/>
                <a:cs typeface="Cambria Math"/>
              </a:rPr>
              <a:t>x</a:t>
            </a:r>
            <a:r>
              <a:rPr dirty="0" baseline="25925" sz="1125" spc="-22" i="1">
                <a:latin typeface="Cambria Math"/>
                <a:cs typeface="Cambria Math"/>
              </a:rPr>
              <a:t>*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4381880" y="4106417"/>
            <a:ext cx="1737995" cy="908685"/>
            <a:chOff x="4381880" y="4106417"/>
            <a:chExt cx="1737995" cy="908685"/>
          </a:xfrm>
        </p:grpSpPr>
        <p:sp>
          <p:nvSpPr>
            <p:cNvPr id="34" name="object 34"/>
            <p:cNvSpPr/>
            <p:nvPr/>
          </p:nvSpPr>
          <p:spPr>
            <a:xfrm>
              <a:off x="4391405" y="4106417"/>
              <a:ext cx="1687195" cy="899794"/>
            </a:xfrm>
            <a:custGeom>
              <a:avLst/>
              <a:gdLst/>
              <a:ahLst/>
              <a:cxnLst/>
              <a:rect l="l" t="t" r="r" b="b"/>
              <a:pathLst>
                <a:path w="1687195" h="899795">
                  <a:moveTo>
                    <a:pt x="0" y="0"/>
                  </a:moveTo>
                  <a:lnTo>
                    <a:pt x="0" y="899794"/>
                  </a:lnTo>
                </a:path>
                <a:path w="1687195" h="899795">
                  <a:moveTo>
                    <a:pt x="0" y="899159"/>
                  </a:moveTo>
                  <a:lnTo>
                    <a:pt x="1687195" y="899159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396739" y="4407407"/>
              <a:ext cx="1719580" cy="267335"/>
            </a:xfrm>
            <a:custGeom>
              <a:avLst/>
              <a:gdLst/>
              <a:ahLst/>
              <a:cxnLst/>
              <a:rect l="l" t="t" r="r" b="b"/>
              <a:pathLst>
                <a:path w="1719579" h="267335">
                  <a:moveTo>
                    <a:pt x="1447800" y="110998"/>
                  </a:moveTo>
                  <a:lnTo>
                    <a:pt x="1612011" y="83820"/>
                  </a:lnTo>
                </a:path>
                <a:path w="1719579" h="267335">
                  <a:moveTo>
                    <a:pt x="483108" y="195072"/>
                  </a:moveTo>
                  <a:lnTo>
                    <a:pt x="643763" y="195072"/>
                  </a:lnTo>
                </a:path>
                <a:path w="1719579" h="267335">
                  <a:moveTo>
                    <a:pt x="644651" y="195072"/>
                  </a:moveTo>
                  <a:lnTo>
                    <a:pt x="805307" y="195072"/>
                  </a:lnTo>
                </a:path>
                <a:path w="1719579" h="267335">
                  <a:moveTo>
                    <a:pt x="0" y="267081"/>
                  </a:moveTo>
                  <a:lnTo>
                    <a:pt x="160655" y="68580"/>
                  </a:lnTo>
                </a:path>
                <a:path w="1719579" h="267335">
                  <a:moveTo>
                    <a:pt x="167639" y="73152"/>
                  </a:moveTo>
                  <a:lnTo>
                    <a:pt x="328295" y="131191"/>
                  </a:lnTo>
                </a:path>
                <a:path w="1719579" h="267335">
                  <a:moveTo>
                    <a:pt x="318515" y="131064"/>
                  </a:moveTo>
                  <a:lnTo>
                    <a:pt x="486410" y="200787"/>
                  </a:lnTo>
                </a:path>
                <a:path w="1719579" h="267335">
                  <a:moveTo>
                    <a:pt x="804672" y="194183"/>
                  </a:moveTo>
                  <a:lnTo>
                    <a:pt x="967867" y="112776"/>
                  </a:lnTo>
                </a:path>
                <a:path w="1719579" h="267335">
                  <a:moveTo>
                    <a:pt x="966215" y="112014"/>
                  </a:moveTo>
                  <a:lnTo>
                    <a:pt x="1124585" y="0"/>
                  </a:lnTo>
                </a:path>
                <a:path w="1719579" h="267335">
                  <a:moveTo>
                    <a:pt x="1132332" y="0"/>
                  </a:moveTo>
                  <a:lnTo>
                    <a:pt x="1284986" y="60833"/>
                  </a:lnTo>
                </a:path>
                <a:path w="1719579" h="267335">
                  <a:moveTo>
                    <a:pt x="1286256" y="60960"/>
                  </a:moveTo>
                  <a:lnTo>
                    <a:pt x="1446149" y="106553"/>
                  </a:lnTo>
                </a:path>
                <a:path w="1719579" h="267335">
                  <a:moveTo>
                    <a:pt x="1606296" y="86487"/>
                  </a:moveTo>
                  <a:lnTo>
                    <a:pt x="1719452" y="4572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/>
          <p:cNvSpPr/>
          <p:nvPr/>
        </p:nvSpPr>
        <p:spPr>
          <a:xfrm>
            <a:off x="8069071" y="2120773"/>
            <a:ext cx="1092835" cy="282575"/>
          </a:xfrm>
          <a:custGeom>
            <a:avLst/>
            <a:gdLst/>
            <a:ahLst/>
            <a:cxnLst/>
            <a:rect l="l" t="t" r="r" b="b"/>
            <a:pathLst>
              <a:path w="1092834" h="282575">
                <a:moveTo>
                  <a:pt x="1002410" y="0"/>
                </a:moveTo>
                <a:lnTo>
                  <a:pt x="998347" y="11429"/>
                </a:lnTo>
                <a:lnTo>
                  <a:pt x="1014710" y="18577"/>
                </a:lnTo>
                <a:lnTo>
                  <a:pt x="1028763" y="28416"/>
                </a:lnTo>
                <a:lnTo>
                  <a:pt x="1057296" y="73925"/>
                </a:lnTo>
                <a:lnTo>
                  <a:pt x="1065627" y="115732"/>
                </a:lnTo>
                <a:lnTo>
                  <a:pt x="1066673" y="139826"/>
                </a:lnTo>
                <a:lnTo>
                  <a:pt x="1065625" y="164689"/>
                </a:lnTo>
                <a:lnTo>
                  <a:pt x="1057243" y="207603"/>
                </a:lnTo>
                <a:lnTo>
                  <a:pt x="1028763" y="253857"/>
                </a:lnTo>
                <a:lnTo>
                  <a:pt x="998854" y="270890"/>
                </a:lnTo>
                <a:lnTo>
                  <a:pt x="1002410" y="282321"/>
                </a:lnTo>
                <a:lnTo>
                  <a:pt x="1040907" y="264302"/>
                </a:lnTo>
                <a:lnTo>
                  <a:pt x="1069212" y="233044"/>
                </a:lnTo>
                <a:lnTo>
                  <a:pt x="1086643" y="191135"/>
                </a:lnTo>
                <a:lnTo>
                  <a:pt x="1092453" y="141224"/>
                </a:lnTo>
                <a:lnTo>
                  <a:pt x="1090999" y="115341"/>
                </a:lnTo>
                <a:lnTo>
                  <a:pt x="1079327" y="69482"/>
                </a:lnTo>
                <a:lnTo>
                  <a:pt x="1056203" y="32146"/>
                </a:lnTo>
                <a:lnTo>
                  <a:pt x="1022865" y="7381"/>
                </a:lnTo>
                <a:lnTo>
                  <a:pt x="1002410" y="0"/>
                </a:lnTo>
                <a:close/>
              </a:path>
              <a:path w="1092834" h="282575">
                <a:moveTo>
                  <a:pt x="90043" y="0"/>
                </a:moveTo>
                <a:lnTo>
                  <a:pt x="51546" y="18097"/>
                </a:lnTo>
                <a:lnTo>
                  <a:pt x="23241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50" y="167179"/>
                </a:lnTo>
                <a:lnTo>
                  <a:pt x="13019" y="213090"/>
                </a:lnTo>
                <a:lnTo>
                  <a:pt x="36018" y="250334"/>
                </a:lnTo>
                <a:lnTo>
                  <a:pt x="69494" y="274960"/>
                </a:lnTo>
                <a:lnTo>
                  <a:pt x="90043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3"/>
                </a:lnTo>
                <a:lnTo>
                  <a:pt x="26701" y="164689"/>
                </a:lnTo>
                <a:lnTo>
                  <a:pt x="25653" y="139826"/>
                </a:lnTo>
                <a:lnTo>
                  <a:pt x="26701" y="115732"/>
                </a:lnTo>
                <a:lnTo>
                  <a:pt x="35083" y="73925"/>
                </a:lnTo>
                <a:lnTo>
                  <a:pt x="63674" y="28416"/>
                </a:lnTo>
                <a:lnTo>
                  <a:pt x="93979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6439280" y="2030679"/>
            <a:ext cx="263652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solidFill>
                  <a:srgbClr val="CA0017"/>
                </a:solidFill>
                <a:latin typeface="Calibri"/>
                <a:cs typeface="Calibri"/>
              </a:rPr>
              <a:t>ZOH</a:t>
            </a:r>
            <a:r>
              <a:rPr dirty="0" sz="2400" spc="-3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(n=0):</a:t>
            </a:r>
            <a:r>
              <a:rPr dirty="0" sz="2400" spc="-25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𝒉</a:t>
            </a:r>
            <a:r>
              <a:rPr dirty="0" sz="2400" spc="44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𝒌𝑻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𝝉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9788143" y="2120773"/>
            <a:ext cx="575945" cy="282575"/>
          </a:xfrm>
          <a:custGeom>
            <a:avLst/>
            <a:gdLst/>
            <a:ahLst/>
            <a:cxnLst/>
            <a:rect l="l" t="t" r="r" b="b"/>
            <a:pathLst>
              <a:path w="575945" h="282575">
                <a:moveTo>
                  <a:pt x="485775" y="0"/>
                </a:moveTo>
                <a:lnTo>
                  <a:pt x="481710" y="11429"/>
                </a:lnTo>
                <a:lnTo>
                  <a:pt x="498074" y="18577"/>
                </a:lnTo>
                <a:lnTo>
                  <a:pt x="512127" y="28416"/>
                </a:lnTo>
                <a:lnTo>
                  <a:pt x="540660" y="73925"/>
                </a:lnTo>
                <a:lnTo>
                  <a:pt x="548991" y="115732"/>
                </a:lnTo>
                <a:lnTo>
                  <a:pt x="550036" y="139826"/>
                </a:lnTo>
                <a:lnTo>
                  <a:pt x="548989" y="164689"/>
                </a:lnTo>
                <a:lnTo>
                  <a:pt x="540607" y="207603"/>
                </a:lnTo>
                <a:lnTo>
                  <a:pt x="512127" y="253857"/>
                </a:lnTo>
                <a:lnTo>
                  <a:pt x="482219" y="270890"/>
                </a:lnTo>
                <a:lnTo>
                  <a:pt x="485775" y="282321"/>
                </a:lnTo>
                <a:lnTo>
                  <a:pt x="524271" y="264302"/>
                </a:lnTo>
                <a:lnTo>
                  <a:pt x="552576" y="233044"/>
                </a:lnTo>
                <a:lnTo>
                  <a:pt x="570007" y="191135"/>
                </a:lnTo>
                <a:lnTo>
                  <a:pt x="575817" y="141224"/>
                </a:lnTo>
                <a:lnTo>
                  <a:pt x="574363" y="115341"/>
                </a:lnTo>
                <a:lnTo>
                  <a:pt x="562691" y="69482"/>
                </a:lnTo>
                <a:lnTo>
                  <a:pt x="539567" y="32146"/>
                </a:lnTo>
                <a:lnTo>
                  <a:pt x="506229" y="7381"/>
                </a:lnTo>
                <a:lnTo>
                  <a:pt x="485775" y="0"/>
                </a:lnTo>
                <a:close/>
              </a:path>
              <a:path w="575945" h="282575">
                <a:moveTo>
                  <a:pt x="90042" y="0"/>
                </a:moveTo>
                <a:lnTo>
                  <a:pt x="51546" y="18097"/>
                </a:lnTo>
                <a:lnTo>
                  <a:pt x="23240" y="49529"/>
                </a:lnTo>
                <a:lnTo>
                  <a:pt x="5810" y="91424"/>
                </a:lnTo>
                <a:lnTo>
                  <a:pt x="0" y="141224"/>
                </a:lnTo>
                <a:lnTo>
                  <a:pt x="1450" y="167179"/>
                </a:lnTo>
                <a:lnTo>
                  <a:pt x="13019" y="213090"/>
                </a:lnTo>
                <a:lnTo>
                  <a:pt x="36018" y="250334"/>
                </a:lnTo>
                <a:lnTo>
                  <a:pt x="69494" y="274960"/>
                </a:lnTo>
                <a:lnTo>
                  <a:pt x="90042" y="282321"/>
                </a:lnTo>
                <a:lnTo>
                  <a:pt x="93599" y="270890"/>
                </a:lnTo>
                <a:lnTo>
                  <a:pt x="77475" y="263773"/>
                </a:lnTo>
                <a:lnTo>
                  <a:pt x="63579" y="253857"/>
                </a:lnTo>
                <a:lnTo>
                  <a:pt x="35083" y="207603"/>
                </a:lnTo>
                <a:lnTo>
                  <a:pt x="26701" y="164689"/>
                </a:lnTo>
                <a:lnTo>
                  <a:pt x="25653" y="139826"/>
                </a:lnTo>
                <a:lnTo>
                  <a:pt x="26701" y="115732"/>
                </a:lnTo>
                <a:lnTo>
                  <a:pt x="35083" y="73925"/>
                </a:lnTo>
                <a:lnTo>
                  <a:pt x="63674" y="28416"/>
                </a:lnTo>
                <a:lnTo>
                  <a:pt x="93979" y="11429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9262109" y="2030679"/>
            <a:ext cx="101536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6745" algn="l"/>
              </a:tabLst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</a:t>
            </a:r>
            <a:r>
              <a:rPr dirty="0" sz="2400">
                <a:latin typeface="Cambria Math"/>
                <a:cs typeface="Cambria Math"/>
              </a:rPr>
              <a:t>	</a:t>
            </a:r>
            <a:r>
              <a:rPr dirty="0" sz="2400" spc="-5">
                <a:latin typeface="Cambria Math"/>
                <a:cs typeface="Cambria Math"/>
              </a:rPr>
              <a:t>𝒌𝑻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909941" y="4619371"/>
            <a:ext cx="1094105" cy="282575"/>
          </a:xfrm>
          <a:custGeom>
            <a:avLst/>
            <a:gdLst/>
            <a:ahLst/>
            <a:cxnLst/>
            <a:rect l="l" t="t" r="r" b="b"/>
            <a:pathLst>
              <a:path w="1094104" h="282575">
                <a:moveTo>
                  <a:pt x="1004061" y="0"/>
                </a:moveTo>
                <a:lnTo>
                  <a:pt x="999998" y="11429"/>
                </a:lnTo>
                <a:lnTo>
                  <a:pt x="1016361" y="18522"/>
                </a:lnTo>
                <a:lnTo>
                  <a:pt x="1030414" y="28352"/>
                </a:lnTo>
                <a:lnTo>
                  <a:pt x="1058947" y="73852"/>
                </a:lnTo>
                <a:lnTo>
                  <a:pt x="1067278" y="115623"/>
                </a:lnTo>
                <a:lnTo>
                  <a:pt x="1068324" y="139699"/>
                </a:lnTo>
                <a:lnTo>
                  <a:pt x="1067276" y="164633"/>
                </a:lnTo>
                <a:lnTo>
                  <a:pt x="1058894" y="207547"/>
                </a:lnTo>
                <a:lnTo>
                  <a:pt x="1030414" y="253841"/>
                </a:lnTo>
                <a:lnTo>
                  <a:pt x="1000505" y="270890"/>
                </a:lnTo>
                <a:lnTo>
                  <a:pt x="1004061" y="282320"/>
                </a:lnTo>
                <a:lnTo>
                  <a:pt x="1042558" y="264239"/>
                </a:lnTo>
                <a:lnTo>
                  <a:pt x="1070863" y="232917"/>
                </a:lnTo>
                <a:lnTo>
                  <a:pt x="1088294" y="191119"/>
                </a:lnTo>
                <a:lnTo>
                  <a:pt x="1094104" y="141223"/>
                </a:lnTo>
                <a:lnTo>
                  <a:pt x="1092650" y="115339"/>
                </a:lnTo>
                <a:lnTo>
                  <a:pt x="1080978" y="69429"/>
                </a:lnTo>
                <a:lnTo>
                  <a:pt x="1057854" y="32093"/>
                </a:lnTo>
                <a:lnTo>
                  <a:pt x="1024516" y="7379"/>
                </a:lnTo>
                <a:lnTo>
                  <a:pt x="1004061" y="0"/>
                </a:lnTo>
                <a:close/>
              </a:path>
              <a:path w="1094104" h="282575">
                <a:moveTo>
                  <a:pt x="90042" y="0"/>
                </a:moveTo>
                <a:lnTo>
                  <a:pt x="51657" y="18081"/>
                </a:lnTo>
                <a:lnTo>
                  <a:pt x="23367" y="49402"/>
                </a:lnTo>
                <a:lnTo>
                  <a:pt x="5873" y="91408"/>
                </a:lnTo>
                <a:lnTo>
                  <a:pt x="0" y="141223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43" y="250227"/>
                </a:lnTo>
                <a:lnTo>
                  <a:pt x="69568" y="274941"/>
                </a:lnTo>
                <a:lnTo>
                  <a:pt x="90042" y="282320"/>
                </a:lnTo>
                <a:lnTo>
                  <a:pt x="93725" y="270890"/>
                </a:lnTo>
                <a:lnTo>
                  <a:pt x="77602" y="263771"/>
                </a:lnTo>
                <a:lnTo>
                  <a:pt x="63706" y="253841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699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29"/>
                </a:lnTo>
                <a:lnTo>
                  <a:pt x="90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6281673" y="4530344"/>
            <a:ext cx="26365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solidFill>
                  <a:srgbClr val="CA0017"/>
                </a:solidFill>
                <a:latin typeface="Calibri"/>
                <a:cs typeface="Calibri"/>
              </a:rPr>
              <a:t>FOH</a:t>
            </a:r>
            <a:r>
              <a:rPr dirty="0" sz="2400" spc="-2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 spc="-5">
                <a:solidFill>
                  <a:srgbClr val="CA0017"/>
                </a:solidFill>
                <a:latin typeface="Calibri"/>
                <a:cs typeface="Calibri"/>
              </a:rPr>
              <a:t>(n=1):</a:t>
            </a:r>
            <a:r>
              <a:rPr dirty="0" sz="2400" spc="-3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𝒉</a:t>
            </a:r>
            <a:r>
              <a:rPr dirty="0" sz="2400" spc="434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𝒌𝑻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𝝉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0482453" y="4619371"/>
            <a:ext cx="575945" cy="282575"/>
          </a:xfrm>
          <a:custGeom>
            <a:avLst/>
            <a:gdLst/>
            <a:ahLst/>
            <a:cxnLst/>
            <a:rect l="l" t="t" r="r" b="b"/>
            <a:pathLst>
              <a:path w="575945" h="282575">
                <a:moveTo>
                  <a:pt x="485901" y="0"/>
                </a:moveTo>
                <a:lnTo>
                  <a:pt x="481838" y="11429"/>
                </a:lnTo>
                <a:lnTo>
                  <a:pt x="498201" y="18522"/>
                </a:lnTo>
                <a:lnTo>
                  <a:pt x="512254" y="28352"/>
                </a:lnTo>
                <a:lnTo>
                  <a:pt x="540787" y="73852"/>
                </a:lnTo>
                <a:lnTo>
                  <a:pt x="549118" y="115623"/>
                </a:lnTo>
                <a:lnTo>
                  <a:pt x="550164" y="139699"/>
                </a:lnTo>
                <a:lnTo>
                  <a:pt x="549116" y="164633"/>
                </a:lnTo>
                <a:lnTo>
                  <a:pt x="540734" y="207547"/>
                </a:lnTo>
                <a:lnTo>
                  <a:pt x="512254" y="253841"/>
                </a:lnTo>
                <a:lnTo>
                  <a:pt x="482346" y="270890"/>
                </a:lnTo>
                <a:lnTo>
                  <a:pt x="485901" y="282320"/>
                </a:lnTo>
                <a:lnTo>
                  <a:pt x="524398" y="264239"/>
                </a:lnTo>
                <a:lnTo>
                  <a:pt x="552703" y="232917"/>
                </a:lnTo>
                <a:lnTo>
                  <a:pt x="570134" y="191119"/>
                </a:lnTo>
                <a:lnTo>
                  <a:pt x="575945" y="141223"/>
                </a:lnTo>
                <a:lnTo>
                  <a:pt x="574490" y="115339"/>
                </a:lnTo>
                <a:lnTo>
                  <a:pt x="562818" y="69429"/>
                </a:lnTo>
                <a:lnTo>
                  <a:pt x="539694" y="32093"/>
                </a:lnTo>
                <a:lnTo>
                  <a:pt x="506356" y="7379"/>
                </a:lnTo>
                <a:lnTo>
                  <a:pt x="485901" y="0"/>
                </a:lnTo>
                <a:close/>
              </a:path>
              <a:path w="575945" h="282575">
                <a:moveTo>
                  <a:pt x="90043" y="0"/>
                </a:moveTo>
                <a:lnTo>
                  <a:pt x="51657" y="18081"/>
                </a:lnTo>
                <a:lnTo>
                  <a:pt x="23368" y="49402"/>
                </a:lnTo>
                <a:lnTo>
                  <a:pt x="5873" y="91408"/>
                </a:lnTo>
                <a:lnTo>
                  <a:pt x="0" y="141223"/>
                </a:lnTo>
                <a:lnTo>
                  <a:pt x="1452" y="167177"/>
                </a:lnTo>
                <a:lnTo>
                  <a:pt x="13073" y="213036"/>
                </a:lnTo>
                <a:lnTo>
                  <a:pt x="36143" y="250227"/>
                </a:lnTo>
                <a:lnTo>
                  <a:pt x="69568" y="274941"/>
                </a:lnTo>
                <a:lnTo>
                  <a:pt x="90043" y="282320"/>
                </a:lnTo>
                <a:lnTo>
                  <a:pt x="93725" y="270890"/>
                </a:lnTo>
                <a:lnTo>
                  <a:pt x="77602" y="263771"/>
                </a:lnTo>
                <a:lnTo>
                  <a:pt x="63706" y="253841"/>
                </a:lnTo>
                <a:lnTo>
                  <a:pt x="35210" y="207547"/>
                </a:lnTo>
                <a:lnTo>
                  <a:pt x="26828" y="164633"/>
                </a:lnTo>
                <a:lnTo>
                  <a:pt x="25780" y="139699"/>
                </a:lnTo>
                <a:lnTo>
                  <a:pt x="26828" y="115623"/>
                </a:lnTo>
                <a:lnTo>
                  <a:pt x="35210" y="73852"/>
                </a:lnTo>
                <a:lnTo>
                  <a:pt x="63801" y="28352"/>
                </a:lnTo>
                <a:lnTo>
                  <a:pt x="94106" y="11429"/>
                </a:lnTo>
                <a:lnTo>
                  <a:pt x="90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9077832" y="4530344"/>
            <a:ext cx="19196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10">
                <a:latin typeface="Cambria Math"/>
                <a:cs typeface="Cambria Math"/>
              </a:rPr>
              <a:t> </a:t>
            </a:r>
            <a:r>
              <a:rPr dirty="0" sz="2400" spc="30">
                <a:latin typeface="Cambria Math"/>
                <a:cs typeface="Cambria Math"/>
              </a:rPr>
              <a:t>𝒂</a:t>
            </a:r>
            <a:r>
              <a:rPr dirty="0" baseline="-15873" sz="2625" spc="44">
                <a:latin typeface="Cambria Math"/>
                <a:cs typeface="Cambria Math"/>
              </a:rPr>
              <a:t>𝟏</a:t>
            </a:r>
            <a:r>
              <a:rPr dirty="0" sz="2400" spc="30">
                <a:latin typeface="Cambria Math"/>
                <a:cs typeface="Cambria Math"/>
              </a:rPr>
              <a:t>𝝉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+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𝒙</a:t>
            </a:r>
            <a:r>
              <a:rPr dirty="0" sz="2400" spc="43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𝒌𝑻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5" name="object 4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6" name="object 4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4453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Retención</a:t>
            </a:r>
            <a:r>
              <a:rPr dirty="0" spc="-45"/>
              <a:t> </a:t>
            </a:r>
            <a:r>
              <a:rPr dirty="0"/>
              <a:t>de</a:t>
            </a:r>
            <a:r>
              <a:rPr dirty="0" spc="-25"/>
              <a:t> </a:t>
            </a:r>
            <a:r>
              <a:rPr dirty="0" spc="-15"/>
              <a:t>datos</a:t>
            </a:r>
          </a:p>
        </p:txBody>
      </p:sp>
      <p:sp>
        <p:nvSpPr>
          <p:cNvPr id="4" name="object 4"/>
          <p:cNvSpPr/>
          <p:nvPr/>
        </p:nvSpPr>
        <p:spPr>
          <a:xfrm>
            <a:off x="3847719" y="5142991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8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1" y="104774"/>
                </a:lnTo>
                <a:lnTo>
                  <a:pt x="238738" y="123443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1" y="203072"/>
                </a:lnTo>
                <a:lnTo>
                  <a:pt x="191388" y="211708"/>
                </a:lnTo>
                <a:lnTo>
                  <a:pt x="231786" y="187705"/>
                </a:lnTo>
                <a:lnTo>
                  <a:pt x="254507" y="143287"/>
                </a:lnTo>
                <a:lnTo>
                  <a:pt x="258825" y="105917"/>
                </a:lnTo>
                <a:lnTo>
                  <a:pt x="257750" y="86483"/>
                </a:lnTo>
                <a:lnTo>
                  <a:pt x="241426" y="37083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52"/>
                </a:lnTo>
                <a:lnTo>
                  <a:pt x="17398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03"/>
                </a:lnTo>
                <a:lnTo>
                  <a:pt x="31876" y="42036"/>
                </a:lnTo>
                <a:lnTo>
                  <a:pt x="58291" y="13819"/>
                </a:lnTo>
                <a:lnTo>
                  <a:pt x="70484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35686" y="5073522"/>
            <a:ext cx="406590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856354" algn="l"/>
              </a:tabLst>
            </a:pPr>
            <a:r>
              <a:rPr dirty="0" sz="1800" spc="-5">
                <a:latin typeface="Calibri"/>
                <a:cs typeface="Calibri"/>
              </a:rPr>
              <a:t>Función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transferencia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ZOH:</a:t>
            </a:r>
            <a:r>
              <a:rPr dirty="0" sz="1800" spc="30">
                <a:latin typeface="Calibri"/>
                <a:cs typeface="Calibri"/>
              </a:rPr>
              <a:t> </a:t>
            </a:r>
            <a:r>
              <a:rPr dirty="0" sz="1800" spc="-10">
                <a:latin typeface="Cambria Math"/>
                <a:cs typeface="Cambria Math"/>
              </a:rPr>
              <a:t>𝐺</a:t>
            </a:r>
            <a:r>
              <a:rPr dirty="0" baseline="-14957" sz="1950" spc="-15">
                <a:latin typeface="Cambria Math"/>
                <a:cs typeface="Cambria Math"/>
              </a:rPr>
              <a:t>0</a:t>
            </a:r>
            <a:r>
              <a:rPr dirty="0" baseline="-14957" sz="1950" spc="8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26584" y="5240273"/>
            <a:ext cx="680085" cy="15240"/>
          </a:xfrm>
          <a:custGeom>
            <a:avLst/>
            <a:gdLst/>
            <a:ahLst/>
            <a:cxnLst/>
            <a:rect l="l" t="t" r="r" b="b"/>
            <a:pathLst>
              <a:path w="680085" h="15239">
                <a:moveTo>
                  <a:pt x="679703" y="0"/>
                </a:moveTo>
                <a:lnTo>
                  <a:pt x="0" y="0"/>
                </a:lnTo>
                <a:lnTo>
                  <a:pt x="0" y="15239"/>
                </a:lnTo>
                <a:lnTo>
                  <a:pt x="679703" y="15239"/>
                </a:lnTo>
                <a:lnTo>
                  <a:pt x="679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389120" y="4939410"/>
            <a:ext cx="74676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21367" sz="1950" spc="89">
                <a:latin typeface="Cambria Math"/>
                <a:cs typeface="Cambria Math"/>
              </a:rPr>
              <a:t>1−𝑒</a:t>
            </a:r>
            <a:r>
              <a:rPr dirty="0" sz="1050" spc="60">
                <a:latin typeface="Cambria Math"/>
                <a:cs typeface="Cambria Math"/>
              </a:rPr>
              <a:t>−𝑘𝑇𝑠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11700" y="5248783"/>
            <a:ext cx="106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22166" y="5714441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597"/>
                </a:lnTo>
                <a:lnTo>
                  <a:pt x="200608" y="13915"/>
                </a:lnTo>
                <a:lnTo>
                  <a:pt x="211137" y="21277"/>
                </a:lnTo>
                <a:lnTo>
                  <a:pt x="232556" y="55414"/>
                </a:lnTo>
                <a:lnTo>
                  <a:pt x="239522" y="104813"/>
                </a:lnTo>
                <a:lnTo>
                  <a:pt x="238738" y="123489"/>
                </a:lnTo>
                <a:lnTo>
                  <a:pt x="227075" y="169214"/>
                </a:lnTo>
                <a:lnTo>
                  <a:pt x="200769" y="197805"/>
                </a:lnTo>
                <a:lnTo>
                  <a:pt x="188722" y="203149"/>
                </a:lnTo>
                <a:lnTo>
                  <a:pt x="191388" y="211747"/>
                </a:lnTo>
                <a:lnTo>
                  <a:pt x="231786" y="187710"/>
                </a:lnTo>
                <a:lnTo>
                  <a:pt x="254508" y="143335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7" y="37122"/>
                </a:lnTo>
                <a:lnTo>
                  <a:pt x="206726" y="5541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101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39"/>
                </a:lnTo>
                <a:lnTo>
                  <a:pt x="52135" y="206212"/>
                </a:lnTo>
                <a:lnTo>
                  <a:pt x="67563" y="211747"/>
                </a:lnTo>
                <a:lnTo>
                  <a:pt x="70231" y="203149"/>
                </a:lnTo>
                <a:lnTo>
                  <a:pt x="58130" y="197805"/>
                </a:lnTo>
                <a:lnTo>
                  <a:pt x="47720" y="190368"/>
                </a:lnTo>
                <a:lnTo>
                  <a:pt x="26376" y="155689"/>
                </a:lnTo>
                <a:lnTo>
                  <a:pt x="19304" y="104813"/>
                </a:lnTo>
                <a:lnTo>
                  <a:pt x="20089" y="86751"/>
                </a:lnTo>
                <a:lnTo>
                  <a:pt x="31877" y="42138"/>
                </a:lnTo>
                <a:lnTo>
                  <a:pt x="58291" y="13915"/>
                </a:lnTo>
                <a:lnTo>
                  <a:pt x="70485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48386" y="5644997"/>
            <a:ext cx="38265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616960" algn="l"/>
              </a:tabLst>
            </a:pP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manera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25">
                <a:latin typeface="Calibri"/>
                <a:cs typeface="Calibri"/>
              </a:rPr>
              <a:t>similar,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FOH:</a:t>
            </a:r>
            <a:r>
              <a:rPr dirty="0" sz="1800" spc="45">
                <a:latin typeface="Calibri"/>
                <a:cs typeface="Calibri"/>
              </a:rPr>
              <a:t> </a:t>
            </a:r>
            <a:r>
              <a:rPr dirty="0" sz="1800" spc="-25">
                <a:latin typeface="Cambria Math"/>
                <a:cs typeface="Cambria Math"/>
              </a:rPr>
              <a:t>𝐺</a:t>
            </a:r>
            <a:r>
              <a:rPr dirty="0" baseline="-14957" sz="1950" spc="-37">
                <a:latin typeface="Cambria Math"/>
                <a:cs typeface="Cambria Math"/>
              </a:rPr>
              <a:t>1</a:t>
            </a:r>
            <a:r>
              <a:rPr dirty="0" baseline="-14957" sz="1950" spc="81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218432" y="5593765"/>
            <a:ext cx="779145" cy="452120"/>
          </a:xfrm>
          <a:custGeom>
            <a:avLst/>
            <a:gdLst/>
            <a:ahLst/>
            <a:cxnLst/>
            <a:rect l="l" t="t" r="r" b="b"/>
            <a:pathLst>
              <a:path w="779145" h="452120">
                <a:moveTo>
                  <a:pt x="86741" y="7480"/>
                </a:moveTo>
                <a:lnTo>
                  <a:pt x="50076" y="33261"/>
                </a:lnTo>
                <a:lnTo>
                  <a:pt x="24003" y="82550"/>
                </a:lnTo>
                <a:lnTo>
                  <a:pt x="5994" y="147002"/>
                </a:lnTo>
                <a:lnTo>
                  <a:pt x="0" y="225818"/>
                </a:lnTo>
                <a:lnTo>
                  <a:pt x="1498" y="266941"/>
                </a:lnTo>
                <a:lnTo>
                  <a:pt x="13500" y="338632"/>
                </a:lnTo>
                <a:lnTo>
                  <a:pt x="36525" y="395732"/>
                </a:lnTo>
                <a:lnTo>
                  <a:pt x="64668" y="437007"/>
                </a:lnTo>
                <a:lnTo>
                  <a:pt x="80264" y="451624"/>
                </a:lnTo>
                <a:lnTo>
                  <a:pt x="86741" y="444144"/>
                </a:lnTo>
                <a:lnTo>
                  <a:pt x="73240" y="429272"/>
                </a:lnTo>
                <a:lnTo>
                  <a:pt x="60960" y="410781"/>
                </a:lnTo>
                <a:lnTo>
                  <a:pt x="40132" y="362889"/>
                </a:lnTo>
                <a:lnTo>
                  <a:pt x="26238" y="301053"/>
                </a:lnTo>
                <a:lnTo>
                  <a:pt x="21590" y="225704"/>
                </a:lnTo>
                <a:lnTo>
                  <a:pt x="22745" y="186537"/>
                </a:lnTo>
                <a:lnTo>
                  <a:pt x="32029" y="117995"/>
                </a:lnTo>
                <a:lnTo>
                  <a:pt x="49911" y="62992"/>
                </a:lnTo>
                <a:lnTo>
                  <a:pt x="73240" y="22364"/>
                </a:lnTo>
                <a:lnTo>
                  <a:pt x="86741" y="7480"/>
                </a:lnTo>
                <a:close/>
              </a:path>
              <a:path w="779145" h="452120">
                <a:moveTo>
                  <a:pt x="685165" y="217957"/>
                </a:moveTo>
                <a:lnTo>
                  <a:pt x="95377" y="217957"/>
                </a:lnTo>
                <a:lnTo>
                  <a:pt x="95377" y="233197"/>
                </a:lnTo>
                <a:lnTo>
                  <a:pt x="685165" y="233197"/>
                </a:lnTo>
                <a:lnTo>
                  <a:pt x="685165" y="217957"/>
                </a:lnTo>
                <a:close/>
              </a:path>
              <a:path w="779145" h="452120">
                <a:moveTo>
                  <a:pt x="779145" y="225704"/>
                </a:moveTo>
                <a:lnTo>
                  <a:pt x="777633" y="184569"/>
                </a:lnTo>
                <a:lnTo>
                  <a:pt x="765632" y="113004"/>
                </a:lnTo>
                <a:lnTo>
                  <a:pt x="742607" y="55905"/>
                </a:lnTo>
                <a:lnTo>
                  <a:pt x="714463" y="14630"/>
                </a:lnTo>
                <a:lnTo>
                  <a:pt x="698881" y="0"/>
                </a:lnTo>
                <a:lnTo>
                  <a:pt x="692404" y="7480"/>
                </a:lnTo>
                <a:lnTo>
                  <a:pt x="705878" y="22364"/>
                </a:lnTo>
                <a:lnTo>
                  <a:pt x="718134" y="40855"/>
                </a:lnTo>
                <a:lnTo>
                  <a:pt x="739013" y="88747"/>
                </a:lnTo>
                <a:lnTo>
                  <a:pt x="752830" y="150583"/>
                </a:lnTo>
                <a:lnTo>
                  <a:pt x="757428" y="225818"/>
                </a:lnTo>
                <a:lnTo>
                  <a:pt x="756272" y="265112"/>
                </a:lnTo>
                <a:lnTo>
                  <a:pt x="747077" y="333654"/>
                </a:lnTo>
                <a:lnTo>
                  <a:pt x="729170" y="388645"/>
                </a:lnTo>
                <a:lnTo>
                  <a:pt x="705878" y="429272"/>
                </a:lnTo>
                <a:lnTo>
                  <a:pt x="692404" y="444144"/>
                </a:lnTo>
                <a:lnTo>
                  <a:pt x="698881" y="451624"/>
                </a:lnTo>
                <a:lnTo>
                  <a:pt x="729056" y="418376"/>
                </a:lnTo>
                <a:lnTo>
                  <a:pt x="755142" y="369074"/>
                </a:lnTo>
                <a:lnTo>
                  <a:pt x="773137" y="304584"/>
                </a:lnTo>
                <a:lnTo>
                  <a:pt x="777633" y="266941"/>
                </a:lnTo>
                <a:lnTo>
                  <a:pt x="779145" y="225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276344" y="5510885"/>
            <a:ext cx="65722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21367" sz="1950" spc="82">
                <a:latin typeface="Cambria Math"/>
                <a:cs typeface="Cambria Math"/>
              </a:rPr>
              <a:t>1−𝑒</a:t>
            </a:r>
            <a:r>
              <a:rPr dirty="0" sz="1050" spc="55">
                <a:latin typeface="Cambria Math"/>
                <a:cs typeface="Cambria Math"/>
              </a:rPr>
              <a:t>−𝑇𝑠</a:t>
            </a:r>
            <a:endParaRPr sz="10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54728" y="5820257"/>
            <a:ext cx="106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04308" y="5466689"/>
            <a:ext cx="1225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40">
                <a:latin typeface="Cambria Math"/>
                <a:cs typeface="Cambria Math"/>
              </a:rPr>
              <a:t>2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49088" y="5524601"/>
            <a:ext cx="431800" cy="522605"/>
          </a:xfrm>
          <a:prstGeom prst="rect">
            <a:avLst/>
          </a:prstGeom>
        </p:spPr>
        <p:txBody>
          <a:bodyPr wrap="square" lIns="0" tIns="6223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490"/>
              </a:spcBef>
            </a:pPr>
            <a:r>
              <a:rPr dirty="0" u="heavy" sz="1300" spc="2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𝑇𝑠+1</a:t>
            </a:r>
            <a:endParaRPr sz="1300">
              <a:latin typeface="Cambria Math"/>
              <a:cs typeface="Cambria Math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dirty="0" sz="1300" spc="35">
                <a:latin typeface="Cambria Math"/>
                <a:cs typeface="Cambria Math"/>
              </a:rPr>
              <a:t>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47268" y="747521"/>
            <a:ext cx="369379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Función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8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transferencia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del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retenedor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00364" y="1952027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06310" y="922438"/>
            <a:ext cx="3651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35" i="1">
                <a:latin typeface="Cambria Math"/>
                <a:cs typeface="Cambria Math"/>
              </a:rPr>
              <a:t>x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30" i="1">
                <a:latin typeface="Cambria Math"/>
                <a:cs typeface="Cambria Math"/>
              </a:rPr>
              <a:t>kT)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9992868" y="1665732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301116"/>
                </a:moveTo>
                <a:lnTo>
                  <a:pt x="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9842754" y="2401061"/>
            <a:ext cx="1682114" cy="76200"/>
          </a:xfrm>
          <a:custGeom>
            <a:avLst/>
            <a:gdLst/>
            <a:ahLst/>
            <a:cxnLst/>
            <a:rect l="l" t="t" r="r" b="b"/>
            <a:pathLst>
              <a:path w="1682115" h="76200">
                <a:moveTo>
                  <a:pt x="1605915" y="0"/>
                </a:moveTo>
                <a:lnTo>
                  <a:pt x="1605915" y="76200"/>
                </a:lnTo>
                <a:lnTo>
                  <a:pt x="1656715" y="50800"/>
                </a:lnTo>
                <a:lnTo>
                  <a:pt x="1618615" y="50800"/>
                </a:lnTo>
                <a:lnTo>
                  <a:pt x="1618615" y="25400"/>
                </a:lnTo>
                <a:lnTo>
                  <a:pt x="1656715" y="25400"/>
                </a:lnTo>
                <a:lnTo>
                  <a:pt x="1605915" y="0"/>
                </a:lnTo>
                <a:close/>
              </a:path>
              <a:path w="1682115" h="76200">
                <a:moveTo>
                  <a:pt x="1605915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605915" y="50800"/>
                </a:lnTo>
                <a:lnTo>
                  <a:pt x="1605915" y="25400"/>
                </a:lnTo>
                <a:close/>
              </a:path>
              <a:path w="1682115" h="76200">
                <a:moveTo>
                  <a:pt x="1656715" y="25400"/>
                </a:moveTo>
                <a:lnTo>
                  <a:pt x="1618615" y="25400"/>
                </a:lnTo>
                <a:lnTo>
                  <a:pt x="1618615" y="50800"/>
                </a:lnTo>
                <a:lnTo>
                  <a:pt x="1656715" y="50800"/>
                </a:lnTo>
                <a:lnTo>
                  <a:pt x="1682115" y="38100"/>
                </a:lnTo>
                <a:lnTo>
                  <a:pt x="1656715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983730" y="2401061"/>
            <a:ext cx="1734820" cy="76200"/>
          </a:xfrm>
          <a:custGeom>
            <a:avLst/>
            <a:gdLst/>
            <a:ahLst/>
            <a:cxnLst/>
            <a:rect l="l" t="t" r="r" b="b"/>
            <a:pathLst>
              <a:path w="1734820" h="76200">
                <a:moveTo>
                  <a:pt x="1658620" y="0"/>
                </a:moveTo>
                <a:lnTo>
                  <a:pt x="1658620" y="76200"/>
                </a:lnTo>
                <a:lnTo>
                  <a:pt x="1709420" y="50800"/>
                </a:lnTo>
                <a:lnTo>
                  <a:pt x="1671320" y="50800"/>
                </a:lnTo>
                <a:lnTo>
                  <a:pt x="1671320" y="25400"/>
                </a:lnTo>
                <a:lnTo>
                  <a:pt x="1709420" y="25400"/>
                </a:lnTo>
                <a:lnTo>
                  <a:pt x="1658620" y="0"/>
                </a:lnTo>
                <a:close/>
              </a:path>
              <a:path w="1734820" h="76200">
                <a:moveTo>
                  <a:pt x="1658620" y="25400"/>
                </a:moveTo>
                <a:lnTo>
                  <a:pt x="0" y="25400"/>
                </a:lnTo>
                <a:lnTo>
                  <a:pt x="0" y="50800"/>
                </a:lnTo>
                <a:lnTo>
                  <a:pt x="1658620" y="50800"/>
                </a:lnTo>
                <a:lnTo>
                  <a:pt x="1658620" y="25400"/>
                </a:lnTo>
                <a:close/>
              </a:path>
              <a:path w="1734820" h="76200">
                <a:moveTo>
                  <a:pt x="1709420" y="25400"/>
                </a:moveTo>
                <a:lnTo>
                  <a:pt x="1671320" y="25400"/>
                </a:lnTo>
                <a:lnTo>
                  <a:pt x="1671320" y="50800"/>
                </a:lnTo>
                <a:lnTo>
                  <a:pt x="1709420" y="50800"/>
                </a:lnTo>
                <a:lnTo>
                  <a:pt x="1734820" y="38100"/>
                </a:lnTo>
                <a:lnTo>
                  <a:pt x="1709420" y="25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" name="object 23"/>
          <p:cNvGrpSpPr/>
          <p:nvPr/>
        </p:nvGrpSpPr>
        <p:grpSpPr>
          <a:xfrm>
            <a:off x="511619" y="1155572"/>
            <a:ext cx="8078470" cy="1220470"/>
            <a:chOff x="511619" y="1155572"/>
            <a:chExt cx="8078470" cy="1220470"/>
          </a:xfrm>
        </p:grpSpPr>
        <p:sp>
          <p:nvSpPr>
            <p:cNvPr id="24" name="object 24"/>
            <p:cNvSpPr/>
            <p:nvPr/>
          </p:nvSpPr>
          <p:spPr>
            <a:xfrm>
              <a:off x="7075170" y="1165097"/>
              <a:ext cx="1505585" cy="803275"/>
            </a:xfrm>
            <a:custGeom>
              <a:avLst/>
              <a:gdLst/>
              <a:ahLst/>
              <a:cxnLst/>
              <a:rect l="l" t="t" r="r" b="b"/>
              <a:pathLst>
                <a:path w="1505584" h="803275">
                  <a:moveTo>
                    <a:pt x="0" y="0"/>
                  </a:moveTo>
                  <a:lnTo>
                    <a:pt x="0" y="802639"/>
                  </a:lnTo>
                </a:path>
                <a:path w="1505584" h="803275">
                  <a:moveTo>
                    <a:pt x="0" y="803148"/>
                  </a:moveTo>
                  <a:lnTo>
                    <a:pt x="1505077" y="80314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55104" y="1399031"/>
              <a:ext cx="1485265" cy="304800"/>
            </a:xfrm>
            <a:custGeom>
              <a:avLst/>
              <a:gdLst/>
              <a:ahLst/>
              <a:cxnLst/>
              <a:rect l="l" t="t" r="r" b="b"/>
              <a:pathLst>
                <a:path w="1485265" h="304800">
                  <a:moveTo>
                    <a:pt x="50800" y="266700"/>
                  </a:moveTo>
                  <a:lnTo>
                    <a:pt x="48793" y="251853"/>
                  </a:lnTo>
                  <a:lnTo>
                    <a:pt x="43332" y="239750"/>
                  </a:lnTo>
                  <a:lnTo>
                    <a:pt x="35255" y="231597"/>
                  </a:lnTo>
                  <a:lnTo>
                    <a:pt x="25400" y="228600"/>
                  </a:lnTo>
                  <a:lnTo>
                    <a:pt x="15532" y="231597"/>
                  </a:lnTo>
                  <a:lnTo>
                    <a:pt x="7454" y="239750"/>
                  </a:lnTo>
                  <a:lnTo>
                    <a:pt x="1993" y="251853"/>
                  </a:lnTo>
                  <a:lnTo>
                    <a:pt x="0" y="266700"/>
                  </a:lnTo>
                  <a:lnTo>
                    <a:pt x="1993" y="281559"/>
                  </a:lnTo>
                  <a:lnTo>
                    <a:pt x="7454" y="293662"/>
                  </a:lnTo>
                  <a:lnTo>
                    <a:pt x="15532" y="301815"/>
                  </a:lnTo>
                  <a:lnTo>
                    <a:pt x="25400" y="304800"/>
                  </a:lnTo>
                  <a:lnTo>
                    <a:pt x="35255" y="301815"/>
                  </a:lnTo>
                  <a:lnTo>
                    <a:pt x="43332" y="293662"/>
                  </a:lnTo>
                  <a:lnTo>
                    <a:pt x="48793" y="281559"/>
                  </a:lnTo>
                  <a:lnTo>
                    <a:pt x="50800" y="266700"/>
                  </a:lnTo>
                  <a:close/>
                </a:path>
                <a:path w="1485265" h="304800">
                  <a:moveTo>
                    <a:pt x="194056" y="92964"/>
                  </a:moveTo>
                  <a:lnTo>
                    <a:pt x="192049" y="78117"/>
                  </a:lnTo>
                  <a:lnTo>
                    <a:pt x="186588" y="66014"/>
                  </a:lnTo>
                  <a:lnTo>
                    <a:pt x="178511" y="57861"/>
                  </a:lnTo>
                  <a:lnTo>
                    <a:pt x="168656" y="54864"/>
                  </a:lnTo>
                  <a:lnTo>
                    <a:pt x="158788" y="57861"/>
                  </a:lnTo>
                  <a:lnTo>
                    <a:pt x="150710" y="66014"/>
                  </a:lnTo>
                  <a:lnTo>
                    <a:pt x="145249" y="78117"/>
                  </a:lnTo>
                  <a:lnTo>
                    <a:pt x="143256" y="92964"/>
                  </a:lnTo>
                  <a:lnTo>
                    <a:pt x="145249" y="107823"/>
                  </a:lnTo>
                  <a:lnTo>
                    <a:pt x="150710" y="119926"/>
                  </a:lnTo>
                  <a:lnTo>
                    <a:pt x="158788" y="128079"/>
                  </a:lnTo>
                  <a:lnTo>
                    <a:pt x="168656" y="131064"/>
                  </a:lnTo>
                  <a:lnTo>
                    <a:pt x="178511" y="128079"/>
                  </a:lnTo>
                  <a:lnTo>
                    <a:pt x="186588" y="119926"/>
                  </a:lnTo>
                  <a:lnTo>
                    <a:pt x="192049" y="107823"/>
                  </a:lnTo>
                  <a:lnTo>
                    <a:pt x="194056" y="92964"/>
                  </a:lnTo>
                  <a:close/>
                </a:path>
                <a:path w="1485265" h="304800">
                  <a:moveTo>
                    <a:pt x="338328" y="150114"/>
                  </a:moveTo>
                  <a:lnTo>
                    <a:pt x="336778" y="135280"/>
                  </a:lnTo>
                  <a:lnTo>
                    <a:pt x="331724" y="123024"/>
                  </a:lnTo>
                  <a:lnTo>
                    <a:pt x="323888" y="114592"/>
                  </a:lnTo>
                  <a:lnTo>
                    <a:pt x="314071" y="111252"/>
                  </a:lnTo>
                  <a:lnTo>
                    <a:pt x="304114" y="113969"/>
                  </a:lnTo>
                  <a:lnTo>
                    <a:pt x="295795" y="121881"/>
                  </a:lnTo>
                  <a:lnTo>
                    <a:pt x="289966" y="133819"/>
                  </a:lnTo>
                  <a:lnTo>
                    <a:pt x="287528" y="148590"/>
                  </a:lnTo>
                  <a:lnTo>
                    <a:pt x="289064" y="163436"/>
                  </a:lnTo>
                  <a:lnTo>
                    <a:pt x="294132" y="175691"/>
                  </a:lnTo>
                  <a:lnTo>
                    <a:pt x="301955" y="184124"/>
                  </a:lnTo>
                  <a:lnTo>
                    <a:pt x="311785" y="187452"/>
                  </a:lnTo>
                  <a:lnTo>
                    <a:pt x="321729" y="184746"/>
                  </a:lnTo>
                  <a:lnTo>
                    <a:pt x="330047" y="176834"/>
                  </a:lnTo>
                  <a:lnTo>
                    <a:pt x="335876" y="164896"/>
                  </a:lnTo>
                  <a:lnTo>
                    <a:pt x="338328" y="150114"/>
                  </a:lnTo>
                  <a:close/>
                </a:path>
                <a:path w="1485265" h="304800">
                  <a:moveTo>
                    <a:pt x="480568" y="208788"/>
                  </a:moveTo>
                  <a:lnTo>
                    <a:pt x="478561" y="193941"/>
                  </a:lnTo>
                  <a:lnTo>
                    <a:pt x="473100" y="181838"/>
                  </a:lnTo>
                  <a:lnTo>
                    <a:pt x="465023" y="173685"/>
                  </a:lnTo>
                  <a:lnTo>
                    <a:pt x="455168" y="170688"/>
                  </a:lnTo>
                  <a:lnTo>
                    <a:pt x="445300" y="173685"/>
                  </a:lnTo>
                  <a:lnTo>
                    <a:pt x="437222" y="181838"/>
                  </a:lnTo>
                  <a:lnTo>
                    <a:pt x="431761" y="193941"/>
                  </a:lnTo>
                  <a:lnTo>
                    <a:pt x="429768" y="208788"/>
                  </a:lnTo>
                  <a:lnTo>
                    <a:pt x="431761" y="223647"/>
                  </a:lnTo>
                  <a:lnTo>
                    <a:pt x="437222" y="235750"/>
                  </a:lnTo>
                  <a:lnTo>
                    <a:pt x="445300" y="243903"/>
                  </a:lnTo>
                  <a:lnTo>
                    <a:pt x="455168" y="246888"/>
                  </a:lnTo>
                  <a:lnTo>
                    <a:pt x="465023" y="243903"/>
                  </a:lnTo>
                  <a:lnTo>
                    <a:pt x="473100" y="235750"/>
                  </a:lnTo>
                  <a:lnTo>
                    <a:pt x="478561" y="223647"/>
                  </a:lnTo>
                  <a:lnTo>
                    <a:pt x="480568" y="208788"/>
                  </a:lnTo>
                  <a:close/>
                </a:path>
                <a:path w="1485265" h="304800">
                  <a:moveTo>
                    <a:pt x="623824" y="208788"/>
                  </a:moveTo>
                  <a:lnTo>
                    <a:pt x="621817" y="193941"/>
                  </a:lnTo>
                  <a:lnTo>
                    <a:pt x="616356" y="181838"/>
                  </a:lnTo>
                  <a:lnTo>
                    <a:pt x="608279" y="173685"/>
                  </a:lnTo>
                  <a:lnTo>
                    <a:pt x="598424" y="170688"/>
                  </a:lnTo>
                  <a:lnTo>
                    <a:pt x="588556" y="173685"/>
                  </a:lnTo>
                  <a:lnTo>
                    <a:pt x="580478" y="181838"/>
                  </a:lnTo>
                  <a:lnTo>
                    <a:pt x="575017" y="193941"/>
                  </a:lnTo>
                  <a:lnTo>
                    <a:pt x="573024" y="208788"/>
                  </a:lnTo>
                  <a:lnTo>
                    <a:pt x="575017" y="223647"/>
                  </a:lnTo>
                  <a:lnTo>
                    <a:pt x="580478" y="235750"/>
                  </a:lnTo>
                  <a:lnTo>
                    <a:pt x="588556" y="243903"/>
                  </a:lnTo>
                  <a:lnTo>
                    <a:pt x="598424" y="246888"/>
                  </a:lnTo>
                  <a:lnTo>
                    <a:pt x="608279" y="243903"/>
                  </a:lnTo>
                  <a:lnTo>
                    <a:pt x="616356" y="235750"/>
                  </a:lnTo>
                  <a:lnTo>
                    <a:pt x="621817" y="223647"/>
                  </a:lnTo>
                  <a:lnTo>
                    <a:pt x="623824" y="208788"/>
                  </a:lnTo>
                  <a:close/>
                </a:path>
                <a:path w="1485265" h="304800">
                  <a:moveTo>
                    <a:pt x="767080" y="134112"/>
                  </a:moveTo>
                  <a:lnTo>
                    <a:pt x="765073" y="119265"/>
                  </a:lnTo>
                  <a:lnTo>
                    <a:pt x="759612" y="107162"/>
                  </a:lnTo>
                  <a:lnTo>
                    <a:pt x="751535" y="99009"/>
                  </a:lnTo>
                  <a:lnTo>
                    <a:pt x="741680" y="96012"/>
                  </a:lnTo>
                  <a:lnTo>
                    <a:pt x="731812" y="99009"/>
                  </a:lnTo>
                  <a:lnTo>
                    <a:pt x="723734" y="107162"/>
                  </a:lnTo>
                  <a:lnTo>
                    <a:pt x="718273" y="119265"/>
                  </a:lnTo>
                  <a:lnTo>
                    <a:pt x="716280" y="134112"/>
                  </a:lnTo>
                  <a:lnTo>
                    <a:pt x="718273" y="148971"/>
                  </a:lnTo>
                  <a:lnTo>
                    <a:pt x="723734" y="161074"/>
                  </a:lnTo>
                  <a:lnTo>
                    <a:pt x="731812" y="169227"/>
                  </a:lnTo>
                  <a:lnTo>
                    <a:pt x="741680" y="172212"/>
                  </a:lnTo>
                  <a:lnTo>
                    <a:pt x="751535" y="169227"/>
                  </a:lnTo>
                  <a:lnTo>
                    <a:pt x="759612" y="161074"/>
                  </a:lnTo>
                  <a:lnTo>
                    <a:pt x="765073" y="148971"/>
                  </a:lnTo>
                  <a:lnTo>
                    <a:pt x="767080" y="134112"/>
                  </a:lnTo>
                  <a:close/>
                </a:path>
                <a:path w="1485265" h="304800">
                  <a:moveTo>
                    <a:pt x="910336" y="38100"/>
                  </a:moveTo>
                  <a:lnTo>
                    <a:pt x="908329" y="23253"/>
                  </a:lnTo>
                  <a:lnTo>
                    <a:pt x="902868" y="11150"/>
                  </a:lnTo>
                  <a:lnTo>
                    <a:pt x="894791" y="2997"/>
                  </a:lnTo>
                  <a:lnTo>
                    <a:pt x="884936" y="0"/>
                  </a:lnTo>
                  <a:lnTo>
                    <a:pt x="875068" y="2997"/>
                  </a:lnTo>
                  <a:lnTo>
                    <a:pt x="866990" y="11150"/>
                  </a:lnTo>
                  <a:lnTo>
                    <a:pt x="861529" y="23253"/>
                  </a:lnTo>
                  <a:lnTo>
                    <a:pt x="859536" y="38100"/>
                  </a:lnTo>
                  <a:lnTo>
                    <a:pt x="861529" y="52959"/>
                  </a:lnTo>
                  <a:lnTo>
                    <a:pt x="866990" y="65062"/>
                  </a:lnTo>
                  <a:lnTo>
                    <a:pt x="875068" y="73215"/>
                  </a:lnTo>
                  <a:lnTo>
                    <a:pt x="884936" y="76200"/>
                  </a:lnTo>
                  <a:lnTo>
                    <a:pt x="894791" y="73215"/>
                  </a:lnTo>
                  <a:lnTo>
                    <a:pt x="902868" y="65062"/>
                  </a:lnTo>
                  <a:lnTo>
                    <a:pt x="908329" y="52959"/>
                  </a:lnTo>
                  <a:lnTo>
                    <a:pt x="910336" y="38100"/>
                  </a:lnTo>
                  <a:close/>
                </a:path>
                <a:path w="1485265" h="304800">
                  <a:moveTo>
                    <a:pt x="1055116" y="92964"/>
                  </a:moveTo>
                  <a:lnTo>
                    <a:pt x="1053109" y="78117"/>
                  </a:lnTo>
                  <a:lnTo>
                    <a:pt x="1047648" y="66014"/>
                  </a:lnTo>
                  <a:lnTo>
                    <a:pt x="1039571" y="57861"/>
                  </a:lnTo>
                  <a:lnTo>
                    <a:pt x="1029716" y="54864"/>
                  </a:lnTo>
                  <a:lnTo>
                    <a:pt x="1019848" y="57861"/>
                  </a:lnTo>
                  <a:lnTo>
                    <a:pt x="1011770" y="66014"/>
                  </a:lnTo>
                  <a:lnTo>
                    <a:pt x="1006309" y="78117"/>
                  </a:lnTo>
                  <a:lnTo>
                    <a:pt x="1004316" y="92964"/>
                  </a:lnTo>
                  <a:lnTo>
                    <a:pt x="1006309" y="107823"/>
                  </a:lnTo>
                  <a:lnTo>
                    <a:pt x="1011770" y="119926"/>
                  </a:lnTo>
                  <a:lnTo>
                    <a:pt x="1019848" y="128079"/>
                  </a:lnTo>
                  <a:lnTo>
                    <a:pt x="1029716" y="131064"/>
                  </a:lnTo>
                  <a:lnTo>
                    <a:pt x="1039571" y="128079"/>
                  </a:lnTo>
                  <a:lnTo>
                    <a:pt x="1047648" y="119926"/>
                  </a:lnTo>
                  <a:lnTo>
                    <a:pt x="1053109" y="107823"/>
                  </a:lnTo>
                  <a:lnTo>
                    <a:pt x="1055116" y="92964"/>
                  </a:lnTo>
                  <a:close/>
                </a:path>
                <a:path w="1485265" h="304800">
                  <a:moveTo>
                    <a:pt x="1198372" y="134112"/>
                  </a:moveTo>
                  <a:lnTo>
                    <a:pt x="1196365" y="119265"/>
                  </a:lnTo>
                  <a:lnTo>
                    <a:pt x="1190904" y="107162"/>
                  </a:lnTo>
                  <a:lnTo>
                    <a:pt x="1182827" y="99009"/>
                  </a:lnTo>
                  <a:lnTo>
                    <a:pt x="1172972" y="96012"/>
                  </a:lnTo>
                  <a:lnTo>
                    <a:pt x="1163104" y="99009"/>
                  </a:lnTo>
                  <a:lnTo>
                    <a:pt x="1155026" y="107162"/>
                  </a:lnTo>
                  <a:lnTo>
                    <a:pt x="1149565" y="119265"/>
                  </a:lnTo>
                  <a:lnTo>
                    <a:pt x="1147572" y="134112"/>
                  </a:lnTo>
                  <a:lnTo>
                    <a:pt x="1149565" y="148971"/>
                  </a:lnTo>
                  <a:lnTo>
                    <a:pt x="1155026" y="161074"/>
                  </a:lnTo>
                  <a:lnTo>
                    <a:pt x="1163104" y="169227"/>
                  </a:lnTo>
                  <a:lnTo>
                    <a:pt x="1172972" y="172212"/>
                  </a:lnTo>
                  <a:lnTo>
                    <a:pt x="1182827" y="169227"/>
                  </a:lnTo>
                  <a:lnTo>
                    <a:pt x="1190904" y="161074"/>
                  </a:lnTo>
                  <a:lnTo>
                    <a:pt x="1196365" y="148971"/>
                  </a:lnTo>
                  <a:lnTo>
                    <a:pt x="1198372" y="134112"/>
                  </a:lnTo>
                  <a:close/>
                </a:path>
                <a:path w="1485265" h="304800">
                  <a:moveTo>
                    <a:pt x="1341628" y="114300"/>
                  </a:moveTo>
                  <a:lnTo>
                    <a:pt x="1339621" y="99453"/>
                  </a:lnTo>
                  <a:lnTo>
                    <a:pt x="1334160" y="87350"/>
                  </a:lnTo>
                  <a:lnTo>
                    <a:pt x="1326083" y="79197"/>
                  </a:lnTo>
                  <a:lnTo>
                    <a:pt x="1316228" y="76200"/>
                  </a:lnTo>
                  <a:lnTo>
                    <a:pt x="1306360" y="79197"/>
                  </a:lnTo>
                  <a:lnTo>
                    <a:pt x="1298282" y="87350"/>
                  </a:lnTo>
                  <a:lnTo>
                    <a:pt x="1292821" y="99453"/>
                  </a:lnTo>
                  <a:lnTo>
                    <a:pt x="1290828" y="114300"/>
                  </a:lnTo>
                  <a:lnTo>
                    <a:pt x="1292821" y="129159"/>
                  </a:lnTo>
                  <a:lnTo>
                    <a:pt x="1298282" y="141262"/>
                  </a:lnTo>
                  <a:lnTo>
                    <a:pt x="1306360" y="149415"/>
                  </a:lnTo>
                  <a:lnTo>
                    <a:pt x="1316228" y="152400"/>
                  </a:lnTo>
                  <a:lnTo>
                    <a:pt x="1326083" y="149415"/>
                  </a:lnTo>
                  <a:lnTo>
                    <a:pt x="1334160" y="141262"/>
                  </a:lnTo>
                  <a:lnTo>
                    <a:pt x="1339621" y="129159"/>
                  </a:lnTo>
                  <a:lnTo>
                    <a:pt x="1341628" y="114300"/>
                  </a:lnTo>
                  <a:close/>
                </a:path>
                <a:path w="1485265" h="304800">
                  <a:moveTo>
                    <a:pt x="1484884" y="38100"/>
                  </a:moveTo>
                  <a:lnTo>
                    <a:pt x="1482877" y="23253"/>
                  </a:lnTo>
                  <a:lnTo>
                    <a:pt x="1477416" y="11150"/>
                  </a:lnTo>
                  <a:lnTo>
                    <a:pt x="1469339" y="2997"/>
                  </a:lnTo>
                  <a:lnTo>
                    <a:pt x="1459484" y="0"/>
                  </a:lnTo>
                  <a:lnTo>
                    <a:pt x="1449616" y="2997"/>
                  </a:lnTo>
                  <a:lnTo>
                    <a:pt x="1441538" y="11150"/>
                  </a:lnTo>
                  <a:lnTo>
                    <a:pt x="1436077" y="23253"/>
                  </a:lnTo>
                  <a:lnTo>
                    <a:pt x="1434084" y="38100"/>
                  </a:lnTo>
                  <a:lnTo>
                    <a:pt x="1436077" y="52959"/>
                  </a:lnTo>
                  <a:lnTo>
                    <a:pt x="1441538" y="65062"/>
                  </a:lnTo>
                  <a:lnTo>
                    <a:pt x="1449616" y="73215"/>
                  </a:lnTo>
                  <a:lnTo>
                    <a:pt x="1459484" y="76200"/>
                  </a:lnTo>
                  <a:lnTo>
                    <a:pt x="1469339" y="73215"/>
                  </a:lnTo>
                  <a:lnTo>
                    <a:pt x="1477416" y="65062"/>
                  </a:lnTo>
                  <a:lnTo>
                    <a:pt x="1482877" y="52959"/>
                  </a:lnTo>
                  <a:lnTo>
                    <a:pt x="1484884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" name="object 2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7087" y="1512061"/>
              <a:ext cx="245198" cy="21170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11619" y="1479168"/>
              <a:ext cx="2806065" cy="896619"/>
            </a:xfrm>
            <a:custGeom>
              <a:avLst/>
              <a:gdLst/>
              <a:ahLst/>
              <a:cxnLst/>
              <a:rect l="l" t="t" r="r" b="b"/>
              <a:pathLst>
                <a:path w="2806065" h="896619">
                  <a:moveTo>
                    <a:pt x="70548" y="661797"/>
                  </a:moveTo>
                  <a:lnTo>
                    <a:pt x="67525" y="653161"/>
                  </a:lnTo>
                  <a:lnTo>
                    <a:pt x="52171" y="658710"/>
                  </a:lnTo>
                  <a:lnTo>
                    <a:pt x="38709" y="666750"/>
                  </a:lnTo>
                  <a:lnTo>
                    <a:pt x="9817" y="705269"/>
                  </a:lnTo>
                  <a:lnTo>
                    <a:pt x="0" y="759079"/>
                  </a:lnTo>
                  <a:lnTo>
                    <a:pt x="1079" y="778535"/>
                  </a:lnTo>
                  <a:lnTo>
                    <a:pt x="17411" y="827913"/>
                  </a:lnTo>
                  <a:lnTo>
                    <a:pt x="52133" y="859345"/>
                  </a:lnTo>
                  <a:lnTo>
                    <a:pt x="67525" y="864870"/>
                  </a:lnTo>
                  <a:lnTo>
                    <a:pt x="70205" y="856361"/>
                  </a:lnTo>
                  <a:lnTo>
                    <a:pt x="58140" y="851027"/>
                  </a:lnTo>
                  <a:lnTo>
                    <a:pt x="47726" y="843584"/>
                  </a:lnTo>
                  <a:lnTo>
                    <a:pt x="26365" y="808799"/>
                  </a:lnTo>
                  <a:lnTo>
                    <a:pt x="19304" y="757936"/>
                  </a:lnTo>
                  <a:lnTo>
                    <a:pt x="20078" y="739889"/>
                  </a:lnTo>
                  <a:lnTo>
                    <a:pt x="31864" y="695325"/>
                  </a:lnTo>
                  <a:lnTo>
                    <a:pt x="58331" y="667118"/>
                  </a:lnTo>
                  <a:lnTo>
                    <a:pt x="70548" y="661797"/>
                  </a:lnTo>
                  <a:close/>
                </a:path>
                <a:path w="2806065" h="896619">
                  <a:moveTo>
                    <a:pt x="320471" y="352425"/>
                  </a:moveTo>
                  <a:lnTo>
                    <a:pt x="317461" y="343789"/>
                  </a:lnTo>
                  <a:lnTo>
                    <a:pt x="302107" y="349338"/>
                  </a:lnTo>
                  <a:lnTo>
                    <a:pt x="288645" y="357378"/>
                  </a:lnTo>
                  <a:lnTo>
                    <a:pt x="259753" y="395897"/>
                  </a:lnTo>
                  <a:lnTo>
                    <a:pt x="249936" y="449707"/>
                  </a:lnTo>
                  <a:lnTo>
                    <a:pt x="251015" y="469163"/>
                  </a:lnTo>
                  <a:lnTo>
                    <a:pt x="267347" y="518541"/>
                  </a:lnTo>
                  <a:lnTo>
                    <a:pt x="302069" y="549973"/>
                  </a:lnTo>
                  <a:lnTo>
                    <a:pt x="317461" y="555498"/>
                  </a:lnTo>
                  <a:lnTo>
                    <a:pt x="320128" y="546989"/>
                  </a:lnTo>
                  <a:lnTo>
                    <a:pt x="308076" y="541655"/>
                  </a:lnTo>
                  <a:lnTo>
                    <a:pt x="297662" y="534212"/>
                  </a:lnTo>
                  <a:lnTo>
                    <a:pt x="276301" y="499427"/>
                  </a:lnTo>
                  <a:lnTo>
                    <a:pt x="269240" y="448564"/>
                  </a:lnTo>
                  <a:lnTo>
                    <a:pt x="270014" y="430517"/>
                  </a:lnTo>
                  <a:lnTo>
                    <a:pt x="281800" y="385953"/>
                  </a:lnTo>
                  <a:lnTo>
                    <a:pt x="308267" y="357746"/>
                  </a:lnTo>
                  <a:lnTo>
                    <a:pt x="320471" y="352425"/>
                  </a:lnTo>
                  <a:close/>
                </a:path>
                <a:path w="2806065" h="896619">
                  <a:moveTo>
                    <a:pt x="417410" y="759079"/>
                  </a:moveTo>
                  <a:lnTo>
                    <a:pt x="407568" y="705269"/>
                  </a:lnTo>
                  <a:lnTo>
                    <a:pt x="378675" y="666750"/>
                  </a:lnTo>
                  <a:lnTo>
                    <a:pt x="349872" y="653161"/>
                  </a:lnTo>
                  <a:lnTo>
                    <a:pt x="346862" y="661797"/>
                  </a:lnTo>
                  <a:lnTo>
                    <a:pt x="359117" y="667118"/>
                  </a:lnTo>
                  <a:lnTo>
                    <a:pt x="369658" y="674471"/>
                  </a:lnTo>
                  <a:lnTo>
                    <a:pt x="391058" y="708596"/>
                  </a:lnTo>
                  <a:lnTo>
                    <a:pt x="398094" y="757936"/>
                  </a:lnTo>
                  <a:lnTo>
                    <a:pt x="397306" y="776617"/>
                  </a:lnTo>
                  <a:lnTo>
                    <a:pt x="385533" y="822325"/>
                  </a:lnTo>
                  <a:lnTo>
                    <a:pt x="359257" y="851027"/>
                  </a:lnTo>
                  <a:lnTo>
                    <a:pt x="347192" y="856361"/>
                  </a:lnTo>
                  <a:lnTo>
                    <a:pt x="349872" y="864870"/>
                  </a:lnTo>
                  <a:lnTo>
                    <a:pt x="390321" y="840867"/>
                  </a:lnTo>
                  <a:lnTo>
                    <a:pt x="413054" y="796505"/>
                  </a:lnTo>
                  <a:lnTo>
                    <a:pt x="416318" y="778535"/>
                  </a:lnTo>
                  <a:lnTo>
                    <a:pt x="417410" y="759079"/>
                  </a:lnTo>
                  <a:close/>
                </a:path>
                <a:path w="2806065" h="896619">
                  <a:moveTo>
                    <a:pt x="534073" y="629412"/>
                  </a:moveTo>
                  <a:lnTo>
                    <a:pt x="531279" y="620268"/>
                  </a:lnTo>
                  <a:lnTo>
                    <a:pt x="514858" y="626656"/>
                  </a:lnTo>
                  <a:lnTo>
                    <a:pt x="500443" y="636676"/>
                  </a:lnTo>
                  <a:lnTo>
                    <a:pt x="477583" y="667639"/>
                  </a:lnTo>
                  <a:lnTo>
                    <a:pt x="463435" y="709460"/>
                  </a:lnTo>
                  <a:lnTo>
                    <a:pt x="458724" y="758444"/>
                  </a:lnTo>
                  <a:lnTo>
                    <a:pt x="459892" y="783640"/>
                  </a:lnTo>
                  <a:lnTo>
                    <a:pt x="469328" y="828979"/>
                  </a:lnTo>
                  <a:lnTo>
                    <a:pt x="488010" y="866317"/>
                  </a:lnTo>
                  <a:lnTo>
                    <a:pt x="531279" y="896366"/>
                  </a:lnTo>
                  <a:lnTo>
                    <a:pt x="534073" y="887222"/>
                  </a:lnTo>
                  <a:lnTo>
                    <a:pt x="521385" y="880681"/>
                  </a:lnTo>
                  <a:lnTo>
                    <a:pt x="510336" y="871131"/>
                  </a:lnTo>
                  <a:lnTo>
                    <a:pt x="487070" y="824953"/>
                  </a:lnTo>
                  <a:lnTo>
                    <a:pt x="480123" y="782662"/>
                  </a:lnTo>
                  <a:lnTo>
                    <a:pt x="479259" y="758317"/>
                  </a:lnTo>
                  <a:lnTo>
                    <a:pt x="480123" y="734161"/>
                  </a:lnTo>
                  <a:lnTo>
                    <a:pt x="487070" y="691819"/>
                  </a:lnTo>
                  <a:lnTo>
                    <a:pt x="510336" y="645528"/>
                  </a:lnTo>
                  <a:lnTo>
                    <a:pt x="521385" y="635965"/>
                  </a:lnTo>
                  <a:lnTo>
                    <a:pt x="534073" y="629412"/>
                  </a:lnTo>
                  <a:close/>
                </a:path>
                <a:path w="2806065" h="896619">
                  <a:moveTo>
                    <a:pt x="539330" y="449707"/>
                  </a:moveTo>
                  <a:lnTo>
                    <a:pt x="529488" y="395897"/>
                  </a:lnTo>
                  <a:lnTo>
                    <a:pt x="500595" y="357378"/>
                  </a:lnTo>
                  <a:lnTo>
                    <a:pt x="471792" y="343789"/>
                  </a:lnTo>
                  <a:lnTo>
                    <a:pt x="468782" y="352425"/>
                  </a:lnTo>
                  <a:lnTo>
                    <a:pt x="481037" y="357746"/>
                  </a:lnTo>
                  <a:lnTo>
                    <a:pt x="491578" y="365099"/>
                  </a:lnTo>
                  <a:lnTo>
                    <a:pt x="512978" y="399224"/>
                  </a:lnTo>
                  <a:lnTo>
                    <a:pt x="520014" y="448564"/>
                  </a:lnTo>
                  <a:lnTo>
                    <a:pt x="519226" y="467245"/>
                  </a:lnTo>
                  <a:lnTo>
                    <a:pt x="507453" y="512953"/>
                  </a:lnTo>
                  <a:lnTo>
                    <a:pt x="481177" y="541655"/>
                  </a:lnTo>
                  <a:lnTo>
                    <a:pt x="469112" y="546989"/>
                  </a:lnTo>
                  <a:lnTo>
                    <a:pt x="471792" y="555498"/>
                  </a:lnTo>
                  <a:lnTo>
                    <a:pt x="512241" y="531495"/>
                  </a:lnTo>
                  <a:lnTo>
                    <a:pt x="534974" y="487133"/>
                  </a:lnTo>
                  <a:lnTo>
                    <a:pt x="538238" y="469163"/>
                  </a:lnTo>
                  <a:lnTo>
                    <a:pt x="539330" y="449707"/>
                  </a:lnTo>
                  <a:close/>
                </a:path>
                <a:path w="2806065" h="896619">
                  <a:moveTo>
                    <a:pt x="657517" y="320040"/>
                  </a:moveTo>
                  <a:lnTo>
                    <a:pt x="654723" y="310896"/>
                  </a:lnTo>
                  <a:lnTo>
                    <a:pt x="638302" y="317284"/>
                  </a:lnTo>
                  <a:lnTo>
                    <a:pt x="623887" y="327304"/>
                  </a:lnTo>
                  <a:lnTo>
                    <a:pt x="601027" y="358267"/>
                  </a:lnTo>
                  <a:lnTo>
                    <a:pt x="586879" y="400088"/>
                  </a:lnTo>
                  <a:lnTo>
                    <a:pt x="582168" y="449072"/>
                  </a:lnTo>
                  <a:lnTo>
                    <a:pt x="583336" y="474268"/>
                  </a:lnTo>
                  <a:lnTo>
                    <a:pt x="592772" y="519607"/>
                  </a:lnTo>
                  <a:lnTo>
                    <a:pt x="611454" y="556945"/>
                  </a:lnTo>
                  <a:lnTo>
                    <a:pt x="654723" y="586994"/>
                  </a:lnTo>
                  <a:lnTo>
                    <a:pt x="657517" y="577850"/>
                  </a:lnTo>
                  <a:lnTo>
                    <a:pt x="644829" y="571309"/>
                  </a:lnTo>
                  <a:lnTo>
                    <a:pt x="633780" y="561759"/>
                  </a:lnTo>
                  <a:lnTo>
                    <a:pt x="610514" y="515581"/>
                  </a:lnTo>
                  <a:lnTo>
                    <a:pt x="603567" y="473290"/>
                  </a:lnTo>
                  <a:lnTo>
                    <a:pt x="602703" y="448945"/>
                  </a:lnTo>
                  <a:lnTo>
                    <a:pt x="603567" y="424789"/>
                  </a:lnTo>
                  <a:lnTo>
                    <a:pt x="610514" y="382447"/>
                  </a:lnTo>
                  <a:lnTo>
                    <a:pt x="633780" y="336156"/>
                  </a:lnTo>
                  <a:lnTo>
                    <a:pt x="644829" y="326593"/>
                  </a:lnTo>
                  <a:lnTo>
                    <a:pt x="657517" y="320040"/>
                  </a:lnTo>
                  <a:close/>
                </a:path>
                <a:path w="2806065" h="896619">
                  <a:moveTo>
                    <a:pt x="759396" y="661797"/>
                  </a:moveTo>
                  <a:lnTo>
                    <a:pt x="756373" y="653161"/>
                  </a:lnTo>
                  <a:lnTo>
                    <a:pt x="741019" y="658710"/>
                  </a:lnTo>
                  <a:lnTo>
                    <a:pt x="727557" y="666750"/>
                  </a:lnTo>
                  <a:lnTo>
                    <a:pt x="698665" y="705269"/>
                  </a:lnTo>
                  <a:lnTo>
                    <a:pt x="688848" y="759079"/>
                  </a:lnTo>
                  <a:lnTo>
                    <a:pt x="689927" y="778535"/>
                  </a:lnTo>
                  <a:lnTo>
                    <a:pt x="706259" y="827913"/>
                  </a:lnTo>
                  <a:lnTo>
                    <a:pt x="740981" y="859345"/>
                  </a:lnTo>
                  <a:lnTo>
                    <a:pt x="756373" y="864870"/>
                  </a:lnTo>
                  <a:lnTo>
                    <a:pt x="759015" y="856361"/>
                  </a:lnTo>
                  <a:lnTo>
                    <a:pt x="746963" y="851027"/>
                  </a:lnTo>
                  <a:lnTo>
                    <a:pt x="736561" y="843584"/>
                  </a:lnTo>
                  <a:lnTo>
                    <a:pt x="715213" y="808799"/>
                  </a:lnTo>
                  <a:lnTo>
                    <a:pt x="708152" y="757936"/>
                  </a:lnTo>
                  <a:lnTo>
                    <a:pt x="708926" y="739889"/>
                  </a:lnTo>
                  <a:lnTo>
                    <a:pt x="720712" y="695325"/>
                  </a:lnTo>
                  <a:lnTo>
                    <a:pt x="747179" y="667118"/>
                  </a:lnTo>
                  <a:lnTo>
                    <a:pt x="759396" y="661797"/>
                  </a:lnTo>
                  <a:close/>
                </a:path>
                <a:path w="2806065" h="896619">
                  <a:moveTo>
                    <a:pt x="881316" y="352425"/>
                  </a:moveTo>
                  <a:lnTo>
                    <a:pt x="878268" y="343789"/>
                  </a:lnTo>
                  <a:lnTo>
                    <a:pt x="862926" y="349338"/>
                  </a:lnTo>
                  <a:lnTo>
                    <a:pt x="849477" y="357378"/>
                  </a:lnTo>
                  <a:lnTo>
                    <a:pt x="820559" y="395897"/>
                  </a:lnTo>
                  <a:lnTo>
                    <a:pt x="810704" y="449707"/>
                  </a:lnTo>
                  <a:lnTo>
                    <a:pt x="811796" y="469163"/>
                  </a:lnTo>
                  <a:lnTo>
                    <a:pt x="828230" y="518541"/>
                  </a:lnTo>
                  <a:lnTo>
                    <a:pt x="862901" y="549973"/>
                  </a:lnTo>
                  <a:lnTo>
                    <a:pt x="878268" y="555498"/>
                  </a:lnTo>
                  <a:lnTo>
                    <a:pt x="880935" y="546989"/>
                  </a:lnTo>
                  <a:lnTo>
                    <a:pt x="868883" y="541655"/>
                  </a:lnTo>
                  <a:lnTo>
                    <a:pt x="858469" y="534212"/>
                  </a:lnTo>
                  <a:lnTo>
                    <a:pt x="837145" y="499427"/>
                  </a:lnTo>
                  <a:lnTo>
                    <a:pt x="830135" y="448564"/>
                  </a:lnTo>
                  <a:lnTo>
                    <a:pt x="830910" y="430517"/>
                  </a:lnTo>
                  <a:lnTo>
                    <a:pt x="842581" y="385953"/>
                  </a:lnTo>
                  <a:lnTo>
                    <a:pt x="869099" y="357746"/>
                  </a:lnTo>
                  <a:lnTo>
                    <a:pt x="881316" y="352425"/>
                  </a:lnTo>
                  <a:close/>
                </a:path>
                <a:path w="2806065" h="896619">
                  <a:moveTo>
                    <a:pt x="1099248" y="41529"/>
                  </a:moveTo>
                  <a:lnTo>
                    <a:pt x="1096200" y="32893"/>
                  </a:lnTo>
                  <a:lnTo>
                    <a:pt x="1080858" y="38442"/>
                  </a:lnTo>
                  <a:lnTo>
                    <a:pt x="1067409" y="46482"/>
                  </a:lnTo>
                  <a:lnTo>
                    <a:pt x="1038491" y="85001"/>
                  </a:lnTo>
                  <a:lnTo>
                    <a:pt x="1028636" y="138811"/>
                  </a:lnTo>
                  <a:lnTo>
                    <a:pt x="1029728" y="158267"/>
                  </a:lnTo>
                  <a:lnTo>
                    <a:pt x="1046162" y="207645"/>
                  </a:lnTo>
                  <a:lnTo>
                    <a:pt x="1080833" y="239077"/>
                  </a:lnTo>
                  <a:lnTo>
                    <a:pt x="1096200" y="244602"/>
                  </a:lnTo>
                  <a:lnTo>
                    <a:pt x="1098867" y="236093"/>
                  </a:lnTo>
                  <a:lnTo>
                    <a:pt x="1086815" y="230759"/>
                  </a:lnTo>
                  <a:lnTo>
                    <a:pt x="1076401" y="223316"/>
                  </a:lnTo>
                  <a:lnTo>
                    <a:pt x="1055077" y="188531"/>
                  </a:lnTo>
                  <a:lnTo>
                    <a:pt x="1048067" y="137668"/>
                  </a:lnTo>
                  <a:lnTo>
                    <a:pt x="1048842" y="119621"/>
                  </a:lnTo>
                  <a:lnTo>
                    <a:pt x="1060513" y="75057"/>
                  </a:lnTo>
                  <a:lnTo>
                    <a:pt x="1087031" y="46850"/>
                  </a:lnTo>
                  <a:lnTo>
                    <a:pt x="1099248" y="41529"/>
                  </a:lnTo>
                  <a:close/>
                </a:path>
                <a:path w="2806065" h="896619">
                  <a:moveTo>
                    <a:pt x="1304353" y="138811"/>
                  </a:moveTo>
                  <a:lnTo>
                    <a:pt x="1294536" y="85001"/>
                  </a:lnTo>
                  <a:lnTo>
                    <a:pt x="1265682" y="46482"/>
                  </a:lnTo>
                  <a:lnTo>
                    <a:pt x="1236789" y="32893"/>
                  </a:lnTo>
                  <a:lnTo>
                    <a:pt x="1233868" y="41529"/>
                  </a:lnTo>
                  <a:lnTo>
                    <a:pt x="1246073" y="46850"/>
                  </a:lnTo>
                  <a:lnTo>
                    <a:pt x="1256614" y="54203"/>
                  </a:lnTo>
                  <a:lnTo>
                    <a:pt x="1278026" y="88328"/>
                  </a:lnTo>
                  <a:lnTo>
                    <a:pt x="1285049" y="137668"/>
                  </a:lnTo>
                  <a:lnTo>
                    <a:pt x="1284262" y="156349"/>
                  </a:lnTo>
                  <a:lnTo>
                    <a:pt x="1272476" y="202057"/>
                  </a:lnTo>
                  <a:lnTo>
                    <a:pt x="1246212" y="230759"/>
                  </a:lnTo>
                  <a:lnTo>
                    <a:pt x="1234122" y="236093"/>
                  </a:lnTo>
                  <a:lnTo>
                    <a:pt x="1236789" y="244602"/>
                  </a:lnTo>
                  <a:lnTo>
                    <a:pt x="1277302" y="220599"/>
                  </a:lnTo>
                  <a:lnTo>
                    <a:pt x="1299984" y="176237"/>
                  </a:lnTo>
                  <a:lnTo>
                    <a:pt x="1303248" y="158267"/>
                  </a:lnTo>
                  <a:lnTo>
                    <a:pt x="1304353" y="138811"/>
                  </a:lnTo>
                  <a:close/>
                </a:path>
                <a:path w="2806065" h="896619">
                  <a:moveTo>
                    <a:pt x="1421066" y="9144"/>
                  </a:moveTo>
                  <a:lnTo>
                    <a:pt x="1418272" y="0"/>
                  </a:lnTo>
                  <a:lnTo>
                    <a:pt x="1401838" y="6388"/>
                  </a:lnTo>
                  <a:lnTo>
                    <a:pt x="1387398" y="16408"/>
                  </a:lnTo>
                  <a:lnTo>
                    <a:pt x="1364551" y="47371"/>
                  </a:lnTo>
                  <a:lnTo>
                    <a:pt x="1350365" y="89192"/>
                  </a:lnTo>
                  <a:lnTo>
                    <a:pt x="1345628" y="138176"/>
                  </a:lnTo>
                  <a:lnTo>
                    <a:pt x="1346809" y="163372"/>
                  </a:lnTo>
                  <a:lnTo>
                    <a:pt x="1356283" y="208711"/>
                  </a:lnTo>
                  <a:lnTo>
                    <a:pt x="1374978" y="246049"/>
                  </a:lnTo>
                  <a:lnTo>
                    <a:pt x="1418272" y="276098"/>
                  </a:lnTo>
                  <a:lnTo>
                    <a:pt x="1421066" y="266954"/>
                  </a:lnTo>
                  <a:lnTo>
                    <a:pt x="1408366" y="260413"/>
                  </a:lnTo>
                  <a:lnTo>
                    <a:pt x="1397330" y="250863"/>
                  </a:lnTo>
                  <a:lnTo>
                    <a:pt x="1374076" y="204685"/>
                  </a:lnTo>
                  <a:lnTo>
                    <a:pt x="1367078" y="162394"/>
                  </a:lnTo>
                  <a:lnTo>
                    <a:pt x="1366202" y="138049"/>
                  </a:lnTo>
                  <a:lnTo>
                    <a:pt x="1367078" y="113893"/>
                  </a:lnTo>
                  <a:lnTo>
                    <a:pt x="1374076" y="71551"/>
                  </a:lnTo>
                  <a:lnTo>
                    <a:pt x="1397330" y="25260"/>
                  </a:lnTo>
                  <a:lnTo>
                    <a:pt x="1408366" y="15697"/>
                  </a:lnTo>
                  <a:lnTo>
                    <a:pt x="1421066" y="9144"/>
                  </a:lnTo>
                  <a:close/>
                </a:path>
                <a:path w="2806065" h="896619">
                  <a:moveTo>
                    <a:pt x="1470469" y="449707"/>
                  </a:moveTo>
                  <a:lnTo>
                    <a:pt x="1460652" y="395897"/>
                  </a:lnTo>
                  <a:lnTo>
                    <a:pt x="1431798" y="357378"/>
                  </a:lnTo>
                  <a:lnTo>
                    <a:pt x="1402905" y="343789"/>
                  </a:lnTo>
                  <a:lnTo>
                    <a:pt x="1399984" y="352425"/>
                  </a:lnTo>
                  <a:lnTo>
                    <a:pt x="1412189" y="357746"/>
                  </a:lnTo>
                  <a:lnTo>
                    <a:pt x="1422730" y="365099"/>
                  </a:lnTo>
                  <a:lnTo>
                    <a:pt x="1444142" y="399224"/>
                  </a:lnTo>
                  <a:lnTo>
                    <a:pt x="1451165" y="448564"/>
                  </a:lnTo>
                  <a:lnTo>
                    <a:pt x="1450378" y="467245"/>
                  </a:lnTo>
                  <a:lnTo>
                    <a:pt x="1438592" y="512953"/>
                  </a:lnTo>
                  <a:lnTo>
                    <a:pt x="1412328" y="541655"/>
                  </a:lnTo>
                  <a:lnTo>
                    <a:pt x="1400238" y="546989"/>
                  </a:lnTo>
                  <a:lnTo>
                    <a:pt x="1402905" y="555498"/>
                  </a:lnTo>
                  <a:lnTo>
                    <a:pt x="1443418" y="531495"/>
                  </a:lnTo>
                  <a:lnTo>
                    <a:pt x="1466100" y="487133"/>
                  </a:lnTo>
                  <a:lnTo>
                    <a:pt x="1469364" y="469163"/>
                  </a:lnTo>
                  <a:lnTo>
                    <a:pt x="1470469" y="449707"/>
                  </a:lnTo>
                  <a:close/>
                </a:path>
                <a:path w="2806065" h="896619">
                  <a:moveTo>
                    <a:pt x="1473517" y="759079"/>
                  </a:moveTo>
                  <a:lnTo>
                    <a:pt x="1463700" y="705269"/>
                  </a:lnTo>
                  <a:lnTo>
                    <a:pt x="1434846" y="666750"/>
                  </a:lnTo>
                  <a:lnTo>
                    <a:pt x="1405953" y="653161"/>
                  </a:lnTo>
                  <a:lnTo>
                    <a:pt x="1403032" y="661797"/>
                  </a:lnTo>
                  <a:lnTo>
                    <a:pt x="1415237" y="667118"/>
                  </a:lnTo>
                  <a:lnTo>
                    <a:pt x="1425778" y="674471"/>
                  </a:lnTo>
                  <a:lnTo>
                    <a:pt x="1447190" y="708596"/>
                  </a:lnTo>
                  <a:lnTo>
                    <a:pt x="1454213" y="757936"/>
                  </a:lnTo>
                  <a:lnTo>
                    <a:pt x="1453426" y="776617"/>
                  </a:lnTo>
                  <a:lnTo>
                    <a:pt x="1441640" y="822325"/>
                  </a:lnTo>
                  <a:lnTo>
                    <a:pt x="1415376" y="851027"/>
                  </a:lnTo>
                  <a:lnTo>
                    <a:pt x="1403286" y="856361"/>
                  </a:lnTo>
                  <a:lnTo>
                    <a:pt x="1405953" y="864870"/>
                  </a:lnTo>
                  <a:lnTo>
                    <a:pt x="1446466" y="840867"/>
                  </a:lnTo>
                  <a:lnTo>
                    <a:pt x="1469148" y="796505"/>
                  </a:lnTo>
                  <a:lnTo>
                    <a:pt x="1472412" y="778535"/>
                  </a:lnTo>
                  <a:lnTo>
                    <a:pt x="1473517" y="759079"/>
                  </a:lnTo>
                  <a:close/>
                </a:path>
                <a:path w="2806065" h="896619">
                  <a:moveTo>
                    <a:pt x="1981644" y="352425"/>
                  </a:moveTo>
                  <a:lnTo>
                    <a:pt x="1978596" y="343789"/>
                  </a:lnTo>
                  <a:lnTo>
                    <a:pt x="1963254" y="349338"/>
                  </a:lnTo>
                  <a:lnTo>
                    <a:pt x="1949805" y="357378"/>
                  </a:lnTo>
                  <a:lnTo>
                    <a:pt x="1920887" y="395897"/>
                  </a:lnTo>
                  <a:lnTo>
                    <a:pt x="1911032" y="449707"/>
                  </a:lnTo>
                  <a:lnTo>
                    <a:pt x="1912124" y="469163"/>
                  </a:lnTo>
                  <a:lnTo>
                    <a:pt x="1928558" y="518541"/>
                  </a:lnTo>
                  <a:lnTo>
                    <a:pt x="1963229" y="549973"/>
                  </a:lnTo>
                  <a:lnTo>
                    <a:pt x="1978596" y="555498"/>
                  </a:lnTo>
                  <a:lnTo>
                    <a:pt x="1981263" y="546989"/>
                  </a:lnTo>
                  <a:lnTo>
                    <a:pt x="1969211" y="541655"/>
                  </a:lnTo>
                  <a:lnTo>
                    <a:pt x="1958797" y="534212"/>
                  </a:lnTo>
                  <a:lnTo>
                    <a:pt x="1937473" y="499427"/>
                  </a:lnTo>
                  <a:lnTo>
                    <a:pt x="1930463" y="448564"/>
                  </a:lnTo>
                  <a:lnTo>
                    <a:pt x="1931238" y="430517"/>
                  </a:lnTo>
                  <a:lnTo>
                    <a:pt x="1942909" y="385953"/>
                  </a:lnTo>
                  <a:lnTo>
                    <a:pt x="1969427" y="357746"/>
                  </a:lnTo>
                  <a:lnTo>
                    <a:pt x="1981644" y="352425"/>
                  </a:lnTo>
                  <a:close/>
                </a:path>
                <a:path w="2806065" h="896619">
                  <a:moveTo>
                    <a:pt x="1986216" y="661797"/>
                  </a:moveTo>
                  <a:lnTo>
                    <a:pt x="1983168" y="653161"/>
                  </a:lnTo>
                  <a:lnTo>
                    <a:pt x="1967826" y="658710"/>
                  </a:lnTo>
                  <a:lnTo>
                    <a:pt x="1954377" y="666750"/>
                  </a:lnTo>
                  <a:lnTo>
                    <a:pt x="1925459" y="705269"/>
                  </a:lnTo>
                  <a:lnTo>
                    <a:pt x="1915604" y="759079"/>
                  </a:lnTo>
                  <a:lnTo>
                    <a:pt x="1916696" y="778535"/>
                  </a:lnTo>
                  <a:lnTo>
                    <a:pt x="1933130" y="827913"/>
                  </a:lnTo>
                  <a:lnTo>
                    <a:pt x="1967801" y="859345"/>
                  </a:lnTo>
                  <a:lnTo>
                    <a:pt x="1983168" y="864870"/>
                  </a:lnTo>
                  <a:lnTo>
                    <a:pt x="1985835" y="856361"/>
                  </a:lnTo>
                  <a:lnTo>
                    <a:pt x="1973783" y="851027"/>
                  </a:lnTo>
                  <a:lnTo>
                    <a:pt x="1963369" y="843584"/>
                  </a:lnTo>
                  <a:lnTo>
                    <a:pt x="1942045" y="808799"/>
                  </a:lnTo>
                  <a:lnTo>
                    <a:pt x="1935035" y="757936"/>
                  </a:lnTo>
                  <a:lnTo>
                    <a:pt x="1935810" y="739889"/>
                  </a:lnTo>
                  <a:lnTo>
                    <a:pt x="1947481" y="695325"/>
                  </a:lnTo>
                  <a:lnTo>
                    <a:pt x="1973999" y="667118"/>
                  </a:lnTo>
                  <a:lnTo>
                    <a:pt x="1986216" y="661797"/>
                  </a:lnTo>
                  <a:close/>
                </a:path>
                <a:path w="2806065" h="896619">
                  <a:moveTo>
                    <a:pt x="2045652" y="41529"/>
                  </a:moveTo>
                  <a:lnTo>
                    <a:pt x="2042604" y="32893"/>
                  </a:lnTo>
                  <a:lnTo>
                    <a:pt x="2027262" y="38442"/>
                  </a:lnTo>
                  <a:lnTo>
                    <a:pt x="2013813" y="46482"/>
                  </a:lnTo>
                  <a:lnTo>
                    <a:pt x="1984895" y="85001"/>
                  </a:lnTo>
                  <a:lnTo>
                    <a:pt x="1975040" y="138811"/>
                  </a:lnTo>
                  <a:lnTo>
                    <a:pt x="1976132" y="158267"/>
                  </a:lnTo>
                  <a:lnTo>
                    <a:pt x="1992566" y="207645"/>
                  </a:lnTo>
                  <a:lnTo>
                    <a:pt x="2027237" y="239077"/>
                  </a:lnTo>
                  <a:lnTo>
                    <a:pt x="2042604" y="244602"/>
                  </a:lnTo>
                  <a:lnTo>
                    <a:pt x="2045271" y="236093"/>
                  </a:lnTo>
                  <a:lnTo>
                    <a:pt x="2033219" y="230759"/>
                  </a:lnTo>
                  <a:lnTo>
                    <a:pt x="2022805" y="223316"/>
                  </a:lnTo>
                  <a:lnTo>
                    <a:pt x="2001481" y="188531"/>
                  </a:lnTo>
                  <a:lnTo>
                    <a:pt x="1994471" y="137668"/>
                  </a:lnTo>
                  <a:lnTo>
                    <a:pt x="1995246" y="119621"/>
                  </a:lnTo>
                  <a:lnTo>
                    <a:pt x="2006917" y="75057"/>
                  </a:lnTo>
                  <a:lnTo>
                    <a:pt x="2033435" y="46850"/>
                  </a:lnTo>
                  <a:lnTo>
                    <a:pt x="2045652" y="41529"/>
                  </a:lnTo>
                  <a:close/>
                </a:path>
                <a:path w="2806065" h="896619">
                  <a:moveTo>
                    <a:pt x="2634805" y="138811"/>
                  </a:moveTo>
                  <a:lnTo>
                    <a:pt x="2624988" y="85001"/>
                  </a:lnTo>
                  <a:lnTo>
                    <a:pt x="2596134" y="46482"/>
                  </a:lnTo>
                  <a:lnTo>
                    <a:pt x="2567241" y="32893"/>
                  </a:lnTo>
                  <a:lnTo>
                    <a:pt x="2564320" y="41529"/>
                  </a:lnTo>
                  <a:lnTo>
                    <a:pt x="2576525" y="46850"/>
                  </a:lnTo>
                  <a:lnTo>
                    <a:pt x="2587066" y="54203"/>
                  </a:lnTo>
                  <a:lnTo>
                    <a:pt x="2608478" y="88328"/>
                  </a:lnTo>
                  <a:lnTo>
                    <a:pt x="2615501" y="137668"/>
                  </a:lnTo>
                  <a:lnTo>
                    <a:pt x="2614714" y="156349"/>
                  </a:lnTo>
                  <a:lnTo>
                    <a:pt x="2602928" y="202057"/>
                  </a:lnTo>
                  <a:lnTo>
                    <a:pt x="2576665" y="230759"/>
                  </a:lnTo>
                  <a:lnTo>
                    <a:pt x="2564574" y="236093"/>
                  </a:lnTo>
                  <a:lnTo>
                    <a:pt x="2567241" y="244602"/>
                  </a:lnTo>
                  <a:lnTo>
                    <a:pt x="2607754" y="220599"/>
                  </a:lnTo>
                  <a:lnTo>
                    <a:pt x="2630436" y="176237"/>
                  </a:lnTo>
                  <a:lnTo>
                    <a:pt x="2633700" y="158267"/>
                  </a:lnTo>
                  <a:lnTo>
                    <a:pt x="2634805" y="138811"/>
                  </a:lnTo>
                  <a:close/>
                </a:path>
                <a:path w="2806065" h="896619">
                  <a:moveTo>
                    <a:pt x="2697289" y="449707"/>
                  </a:moveTo>
                  <a:lnTo>
                    <a:pt x="2687472" y="395897"/>
                  </a:lnTo>
                  <a:lnTo>
                    <a:pt x="2658618" y="357378"/>
                  </a:lnTo>
                  <a:lnTo>
                    <a:pt x="2629725" y="343789"/>
                  </a:lnTo>
                  <a:lnTo>
                    <a:pt x="2626804" y="352425"/>
                  </a:lnTo>
                  <a:lnTo>
                    <a:pt x="2639009" y="357746"/>
                  </a:lnTo>
                  <a:lnTo>
                    <a:pt x="2649550" y="365099"/>
                  </a:lnTo>
                  <a:lnTo>
                    <a:pt x="2670962" y="399224"/>
                  </a:lnTo>
                  <a:lnTo>
                    <a:pt x="2677985" y="448564"/>
                  </a:lnTo>
                  <a:lnTo>
                    <a:pt x="2677198" y="467245"/>
                  </a:lnTo>
                  <a:lnTo>
                    <a:pt x="2665412" y="512953"/>
                  </a:lnTo>
                  <a:lnTo>
                    <a:pt x="2639149" y="541655"/>
                  </a:lnTo>
                  <a:lnTo>
                    <a:pt x="2627058" y="546989"/>
                  </a:lnTo>
                  <a:lnTo>
                    <a:pt x="2629725" y="555498"/>
                  </a:lnTo>
                  <a:lnTo>
                    <a:pt x="2670238" y="531495"/>
                  </a:lnTo>
                  <a:lnTo>
                    <a:pt x="2692920" y="487133"/>
                  </a:lnTo>
                  <a:lnTo>
                    <a:pt x="2696184" y="469163"/>
                  </a:lnTo>
                  <a:lnTo>
                    <a:pt x="2697289" y="449707"/>
                  </a:lnTo>
                  <a:close/>
                </a:path>
                <a:path w="2806065" h="896619">
                  <a:moveTo>
                    <a:pt x="2701861" y="759079"/>
                  </a:moveTo>
                  <a:lnTo>
                    <a:pt x="2692044" y="705269"/>
                  </a:lnTo>
                  <a:lnTo>
                    <a:pt x="2663190" y="666750"/>
                  </a:lnTo>
                  <a:lnTo>
                    <a:pt x="2634297" y="653161"/>
                  </a:lnTo>
                  <a:lnTo>
                    <a:pt x="2631376" y="661797"/>
                  </a:lnTo>
                  <a:lnTo>
                    <a:pt x="2643581" y="667118"/>
                  </a:lnTo>
                  <a:lnTo>
                    <a:pt x="2654122" y="674471"/>
                  </a:lnTo>
                  <a:lnTo>
                    <a:pt x="2675534" y="708596"/>
                  </a:lnTo>
                  <a:lnTo>
                    <a:pt x="2682557" y="757936"/>
                  </a:lnTo>
                  <a:lnTo>
                    <a:pt x="2681770" y="776617"/>
                  </a:lnTo>
                  <a:lnTo>
                    <a:pt x="2669984" y="822325"/>
                  </a:lnTo>
                  <a:lnTo>
                    <a:pt x="2643721" y="851027"/>
                  </a:lnTo>
                  <a:lnTo>
                    <a:pt x="2631630" y="856361"/>
                  </a:lnTo>
                  <a:lnTo>
                    <a:pt x="2634297" y="864870"/>
                  </a:lnTo>
                  <a:lnTo>
                    <a:pt x="2674810" y="840867"/>
                  </a:lnTo>
                  <a:lnTo>
                    <a:pt x="2697492" y="796505"/>
                  </a:lnTo>
                  <a:lnTo>
                    <a:pt x="2700756" y="778535"/>
                  </a:lnTo>
                  <a:lnTo>
                    <a:pt x="2701861" y="759079"/>
                  </a:lnTo>
                  <a:close/>
                </a:path>
                <a:path w="2806065" h="896619">
                  <a:moveTo>
                    <a:pt x="2738691" y="138049"/>
                  </a:moveTo>
                  <a:lnTo>
                    <a:pt x="2733941" y="89192"/>
                  </a:lnTo>
                  <a:lnTo>
                    <a:pt x="2719768" y="47371"/>
                  </a:lnTo>
                  <a:lnTo>
                    <a:pt x="2696908" y="16408"/>
                  </a:lnTo>
                  <a:lnTo>
                    <a:pt x="2666047" y="0"/>
                  </a:lnTo>
                  <a:lnTo>
                    <a:pt x="2663253" y="9144"/>
                  </a:lnTo>
                  <a:lnTo>
                    <a:pt x="2675966" y="15697"/>
                  </a:lnTo>
                  <a:lnTo>
                    <a:pt x="2687040" y="25260"/>
                  </a:lnTo>
                  <a:lnTo>
                    <a:pt x="2710294" y="71551"/>
                  </a:lnTo>
                  <a:lnTo>
                    <a:pt x="2717228" y="113893"/>
                  </a:lnTo>
                  <a:lnTo>
                    <a:pt x="2718117" y="138176"/>
                  </a:lnTo>
                  <a:lnTo>
                    <a:pt x="2717228" y="162394"/>
                  </a:lnTo>
                  <a:lnTo>
                    <a:pt x="2710294" y="204685"/>
                  </a:lnTo>
                  <a:lnTo>
                    <a:pt x="2687040" y="250863"/>
                  </a:lnTo>
                  <a:lnTo>
                    <a:pt x="2663253" y="266954"/>
                  </a:lnTo>
                  <a:lnTo>
                    <a:pt x="2666047" y="276098"/>
                  </a:lnTo>
                  <a:lnTo>
                    <a:pt x="2709329" y="246049"/>
                  </a:lnTo>
                  <a:lnTo>
                    <a:pt x="2728023" y="208711"/>
                  </a:lnTo>
                  <a:lnTo>
                    <a:pt x="2737497" y="163372"/>
                  </a:lnTo>
                  <a:lnTo>
                    <a:pt x="2738691" y="138049"/>
                  </a:lnTo>
                  <a:close/>
                </a:path>
                <a:path w="2806065" h="896619">
                  <a:moveTo>
                    <a:pt x="2801175" y="448945"/>
                  </a:moveTo>
                  <a:lnTo>
                    <a:pt x="2796425" y="400088"/>
                  </a:lnTo>
                  <a:lnTo>
                    <a:pt x="2782252" y="358267"/>
                  </a:lnTo>
                  <a:lnTo>
                    <a:pt x="2759392" y="327304"/>
                  </a:lnTo>
                  <a:lnTo>
                    <a:pt x="2728531" y="310896"/>
                  </a:lnTo>
                  <a:lnTo>
                    <a:pt x="2725737" y="320040"/>
                  </a:lnTo>
                  <a:lnTo>
                    <a:pt x="2738450" y="326593"/>
                  </a:lnTo>
                  <a:lnTo>
                    <a:pt x="2749524" y="336156"/>
                  </a:lnTo>
                  <a:lnTo>
                    <a:pt x="2772778" y="382447"/>
                  </a:lnTo>
                  <a:lnTo>
                    <a:pt x="2779712" y="424789"/>
                  </a:lnTo>
                  <a:lnTo>
                    <a:pt x="2780601" y="449072"/>
                  </a:lnTo>
                  <a:lnTo>
                    <a:pt x="2779712" y="473290"/>
                  </a:lnTo>
                  <a:lnTo>
                    <a:pt x="2772778" y="515581"/>
                  </a:lnTo>
                  <a:lnTo>
                    <a:pt x="2749524" y="561759"/>
                  </a:lnTo>
                  <a:lnTo>
                    <a:pt x="2725737" y="577850"/>
                  </a:lnTo>
                  <a:lnTo>
                    <a:pt x="2728531" y="586994"/>
                  </a:lnTo>
                  <a:lnTo>
                    <a:pt x="2771813" y="556945"/>
                  </a:lnTo>
                  <a:lnTo>
                    <a:pt x="2790507" y="519607"/>
                  </a:lnTo>
                  <a:lnTo>
                    <a:pt x="2799981" y="474268"/>
                  </a:lnTo>
                  <a:lnTo>
                    <a:pt x="2801175" y="448945"/>
                  </a:lnTo>
                  <a:close/>
                </a:path>
                <a:path w="2806065" h="896619">
                  <a:moveTo>
                    <a:pt x="2805734" y="758317"/>
                  </a:moveTo>
                  <a:lnTo>
                    <a:pt x="2800997" y="709460"/>
                  </a:lnTo>
                  <a:lnTo>
                    <a:pt x="2786824" y="667639"/>
                  </a:lnTo>
                  <a:lnTo>
                    <a:pt x="2763964" y="636676"/>
                  </a:lnTo>
                  <a:lnTo>
                    <a:pt x="2733103" y="620268"/>
                  </a:lnTo>
                  <a:lnTo>
                    <a:pt x="2730309" y="629412"/>
                  </a:lnTo>
                  <a:lnTo>
                    <a:pt x="2743022" y="635965"/>
                  </a:lnTo>
                  <a:lnTo>
                    <a:pt x="2754096" y="645528"/>
                  </a:lnTo>
                  <a:lnTo>
                    <a:pt x="2777350" y="691819"/>
                  </a:lnTo>
                  <a:lnTo>
                    <a:pt x="2784284" y="734161"/>
                  </a:lnTo>
                  <a:lnTo>
                    <a:pt x="2785160" y="758444"/>
                  </a:lnTo>
                  <a:lnTo>
                    <a:pt x="2784284" y="782662"/>
                  </a:lnTo>
                  <a:lnTo>
                    <a:pt x="2777350" y="824953"/>
                  </a:lnTo>
                  <a:lnTo>
                    <a:pt x="2754096" y="871131"/>
                  </a:lnTo>
                  <a:lnTo>
                    <a:pt x="2730309" y="887222"/>
                  </a:lnTo>
                  <a:lnTo>
                    <a:pt x="2733103" y="896366"/>
                  </a:lnTo>
                  <a:lnTo>
                    <a:pt x="2776385" y="866317"/>
                  </a:lnTo>
                  <a:lnTo>
                    <a:pt x="2795079" y="828979"/>
                  </a:lnTo>
                  <a:lnTo>
                    <a:pt x="2804553" y="783640"/>
                  </a:lnTo>
                  <a:lnTo>
                    <a:pt x="2805734" y="7583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10533633" y="2212941"/>
            <a:ext cx="299085" cy="443230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360"/>
              </a:spcBef>
            </a:pPr>
            <a:r>
              <a:rPr dirty="0" sz="1150" spc="-15" i="1">
                <a:latin typeface="Cambria Math"/>
                <a:cs typeface="Cambria Math"/>
              </a:rPr>
              <a:t>h</a:t>
            </a:r>
            <a:r>
              <a:rPr dirty="0" sz="1100" spc="-1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t</a:t>
            </a:r>
            <a:r>
              <a:rPr dirty="0" sz="1100" spc="-15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150" spc="-40" i="1">
                <a:latin typeface="Cambria Math"/>
                <a:cs typeface="Cambria Math"/>
              </a:rPr>
              <a:t>H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715757" y="2179667"/>
            <a:ext cx="416559" cy="461645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430"/>
              </a:spcBef>
            </a:pPr>
            <a:r>
              <a:rPr dirty="0" sz="1150" spc="-20" i="1">
                <a:latin typeface="Cambria Math"/>
                <a:cs typeface="Cambria Math"/>
              </a:rPr>
              <a:t>x</a:t>
            </a:r>
            <a:r>
              <a:rPr dirty="0" sz="1100" spc="-20">
                <a:latin typeface="Cambria Math"/>
                <a:cs typeface="Cambria Math"/>
              </a:rPr>
              <a:t>(</a:t>
            </a:r>
            <a:r>
              <a:rPr dirty="0" sz="1150" spc="-20" i="1">
                <a:latin typeface="Cambria Math"/>
                <a:cs typeface="Cambria Math"/>
              </a:rPr>
              <a:t>kT</a:t>
            </a:r>
            <a:r>
              <a:rPr dirty="0" sz="1100" spc="-2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  <a:p>
            <a:pPr marL="47625">
              <a:lnSpc>
                <a:spcPct val="100000"/>
              </a:lnSpc>
              <a:spcBef>
                <a:spcPts val="340"/>
              </a:spcBef>
            </a:pPr>
            <a:r>
              <a:rPr dirty="0" sz="1150" spc="-25" i="1">
                <a:latin typeface="Cambria Math"/>
                <a:cs typeface="Cambria Math"/>
              </a:rPr>
              <a:t>X</a:t>
            </a:r>
            <a:r>
              <a:rPr dirty="0" baseline="25925" sz="1125" spc="-15" i="1">
                <a:latin typeface="Cambria Math"/>
                <a:cs typeface="Cambria Math"/>
              </a:rPr>
              <a:t>*</a:t>
            </a:r>
            <a:r>
              <a:rPr dirty="0" baseline="25925" sz="1125" spc="-15" i="1">
                <a:latin typeface="Cambria Math"/>
                <a:cs typeface="Cambria Math"/>
              </a:rPr>
              <a:t> 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15" i="1">
                <a:latin typeface="Cambria Math"/>
                <a:cs typeface="Cambria Math"/>
              </a:rPr>
              <a:t>s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718804" y="2057400"/>
            <a:ext cx="1123315" cy="76390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5684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235"/>
              </a:spcBef>
            </a:pPr>
            <a:r>
              <a:rPr dirty="0" sz="1400" spc="-10">
                <a:latin typeface="Calibri"/>
                <a:cs typeface="Calibri"/>
              </a:rPr>
              <a:t>Retenedor</a:t>
            </a:r>
            <a:endParaRPr sz="1400">
              <a:latin typeface="Calibri"/>
              <a:cs typeface="Calibri"/>
            </a:endParaRPr>
          </a:p>
          <a:p>
            <a:pPr algn="ctr" marL="635">
              <a:lnSpc>
                <a:spcPct val="100000"/>
              </a:lnSpc>
            </a:pPr>
            <a:r>
              <a:rPr dirty="0" sz="1400" spc="-5">
                <a:latin typeface="Calibri"/>
                <a:cs typeface="Calibri"/>
              </a:rPr>
              <a:t>ZOH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412473" y="1952027"/>
            <a:ext cx="73025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20" i="1">
                <a:latin typeface="Cambria Math"/>
                <a:cs typeface="Cambria Math"/>
              </a:rPr>
              <a:t>t</a:t>
            </a:r>
            <a:endParaRPr sz="11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718040" y="1002321"/>
            <a:ext cx="266700" cy="2032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50" spc="-30" i="1">
                <a:latin typeface="Cambria Math"/>
                <a:cs typeface="Cambria Math"/>
              </a:rPr>
              <a:t>h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50" spc="-25" i="1">
                <a:latin typeface="Cambria Math"/>
                <a:cs typeface="Cambria Math"/>
              </a:rPr>
              <a:t>t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9976484" y="1165097"/>
            <a:ext cx="1515110" cy="812800"/>
            <a:chOff x="9976484" y="1165097"/>
            <a:chExt cx="1515110" cy="812800"/>
          </a:xfrm>
        </p:grpSpPr>
        <p:sp>
          <p:nvSpPr>
            <p:cNvPr id="34" name="object 34"/>
            <p:cNvSpPr/>
            <p:nvPr/>
          </p:nvSpPr>
          <p:spPr>
            <a:xfrm>
              <a:off x="9986009" y="1165097"/>
              <a:ext cx="1505585" cy="803275"/>
            </a:xfrm>
            <a:custGeom>
              <a:avLst/>
              <a:gdLst/>
              <a:ahLst/>
              <a:cxnLst/>
              <a:rect l="l" t="t" r="r" b="b"/>
              <a:pathLst>
                <a:path w="1505584" h="803275">
                  <a:moveTo>
                    <a:pt x="0" y="0"/>
                  </a:moveTo>
                  <a:lnTo>
                    <a:pt x="0" y="802639"/>
                  </a:lnTo>
                </a:path>
                <a:path w="1505584" h="803275">
                  <a:moveTo>
                    <a:pt x="0" y="803148"/>
                  </a:moveTo>
                  <a:lnTo>
                    <a:pt x="1505077" y="80314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9992867" y="1437131"/>
              <a:ext cx="1497330" cy="228600"/>
            </a:xfrm>
            <a:custGeom>
              <a:avLst/>
              <a:gdLst/>
              <a:ahLst/>
              <a:cxnLst/>
              <a:rect l="l" t="t" r="r" b="b"/>
              <a:pathLst>
                <a:path w="1497329" h="228600">
                  <a:moveTo>
                    <a:pt x="143255" y="228472"/>
                  </a:moveTo>
                  <a:lnTo>
                    <a:pt x="143255" y="54863"/>
                  </a:lnTo>
                </a:path>
                <a:path w="1497329" h="228600">
                  <a:moveTo>
                    <a:pt x="286511" y="113537"/>
                  </a:moveTo>
                  <a:lnTo>
                    <a:pt x="286511" y="57912"/>
                  </a:lnTo>
                </a:path>
                <a:path w="1497329" h="228600">
                  <a:moveTo>
                    <a:pt x="429767" y="171703"/>
                  </a:moveTo>
                  <a:lnTo>
                    <a:pt x="429767" y="114300"/>
                  </a:lnTo>
                </a:path>
                <a:path w="1497329" h="228600">
                  <a:moveTo>
                    <a:pt x="716279" y="171576"/>
                  </a:moveTo>
                  <a:lnTo>
                    <a:pt x="716279" y="96012"/>
                  </a:lnTo>
                </a:path>
                <a:path w="1497329" h="228600">
                  <a:moveTo>
                    <a:pt x="859535" y="95503"/>
                  </a:moveTo>
                  <a:lnTo>
                    <a:pt x="859535" y="0"/>
                  </a:lnTo>
                </a:path>
                <a:path w="1497329" h="228600">
                  <a:moveTo>
                    <a:pt x="1002791" y="55117"/>
                  </a:moveTo>
                  <a:lnTo>
                    <a:pt x="1002791" y="0"/>
                  </a:lnTo>
                </a:path>
                <a:path w="1497329" h="228600">
                  <a:moveTo>
                    <a:pt x="1146048" y="95250"/>
                  </a:moveTo>
                  <a:lnTo>
                    <a:pt x="1146048" y="54863"/>
                  </a:lnTo>
                </a:path>
                <a:path w="1497329" h="228600">
                  <a:moveTo>
                    <a:pt x="1289303" y="95376"/>
                  </a:moveTo>
                  <a:lnTo>
                    <a:pt x="1289303" y="76200"/>
                  </a:lnTo>
                </a:path>
                <a:path w="1497329" h="228600">
                  <a:moveTo>
                    <a:pt x="1432559" y="76326"/>
                  </a:moveTo>
                  <a:lnTo>
                    <a:pt x="1432559" y="0"/>
                  </a:lnTo>
                </a:path>
                <a:path w="1497329" h="228600">
                  <a:moveTo>
                    <a:pt x="0" y="228600"/>
                  </a:moveTo>
                  <a:lnTo>
                    <a:pt x="143382" y="228600"/>
                  </a:lnTo>
                </a:path>
                <a:path w="1497329" h="228600">
                  <a:moveTo>
                    <a:pt x="143255" y="57912"/>
                  </a:moveTo>
                  <a:lnTo>
                    <a:pt x="286638" y="57912"/>
                  </a:lnTo>
                </a:path>
                <a:path w="1497329" h="228600">
                  <a:moveTo>
                    <a:pt x="286511" y="114300"/>
                  </a:moveTo>
                  <a:lnTo>
                    <a:pt x="429895" y="114300"/>
                  </a:lnTo>
                </a:path>
                <a:path w="1497329" h="228600">
                  <a:moveTo>
                    <a:pt x="429767" y="172212"/>
                  </a:moveTo>
                  <a:lnTo>
                    <a:pt x="573151" y="172212"/>
                  </a:lnTo>
                </a:path>
                <a:path w="1497329" h="228600">
                  <a:moveTo>
                    <a:pt x="573024" y="170687"/>
                  </a:moveTo>
                  <a:lnTo>
                    <a:pt x="716406" y="170687"/>
                  </a:lnTo>
                </a:path>
                <a:path w="1497329" h="228600">
                  <a:moveTo>
                    <a:pt x="716279" y="96012"/>
                  </a:moveTo>
                  <a:lnTo>
                    <a:pt x="859662" y="96012"/>
                  </a:lnTo>
                </a:path>
                <a:path w="1497329" h="228600">
                  <a:moveTo>
                    <a:pt x="859535" y="0"/>
                  </a:moveTo>
                  <a:lnTo>
                    <a:pt x="1002918" y="0"/>
                  </a:lnTo>
                </a:path>
                <a:path w="1497329" h="228600">
                  <a:moveTo>
                    <a:pt x="1002791" y="54863"/>
                  </a:moveTo>
                  <a:lnTo>
                    <a:pt x="1146175" y="54863"/>
                  </a:lnTo>
                </a:path>
                <a:path w="1497329" h="228600">
                  <a:moveTo>
                    <a:pt x="1146048" y="96012"/>
                  </a:moveTo>
                  <a:lnTo>
                    <a:pt x="1289430" y="96012"/>
                  </a:lnTo>
                </a:path>
                <a:path w="1497329" h="228600">
                  <a:moveTo>
                    <a:pt x="1289303" y="76200"/>
                  </a:moveTo>
                  <a:lnTo>
                    <a:pt x="1432686" y="76200"/>
                  </a:lnTo>
                </a:path>
                <a:path w="1497329" h="228600">
                  <a:moveTo>
                    <a:pt x="1432559" y="1523"/>
                  </a:moveTo>
                  <a:lnTo>
                    <a:pt x="1496822" y="1523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/>
          <p:cNvSpPr/>
          <p:nvPr/>
        </p:nvSpPr>
        <p:spPr>
          <a:xfrm>
            <a:off x="8634476" y="2989452"/>
            <a:ext cx="711835" cy="187960"/>
          </a:xfrm>
          <a:custGeom>
            <a:avLst/>
            <a:gdLst/>
            <a:ahLst/>
            <a:cxnLst/>
            <a:rect l="l" t="t" r="r" b="b"/>
            <a:pathLst>
              <a:path w="711834" h="187960">
                <a:moveTo>
                  <a:pt x="651637" y="0"/>
                </a:moveTo>
                <a:lnTo>
                  <a:pt x="648970" y="7620"/>
                </a:lnTo>
                <a:lnTo>
                  <a:pt x="659828" y="12334"/>
                </a:lnTo>
                <a:lnTo>
                  <a:pt x="669162" y="18859"/>
                </a:lnTo>
                <a:lnTo>
                  <a:pt x="691546" y="62293"/>
                </a:lnTo>
                <a:lnTo>
                  <a:pt x="694308" y="92963"/>
                </a:lnTo>
                <a:lnTo>
                  <a:pt x="693618" y="109464"/>
                </a:lnTo>
                <a:lnTo>
                  <a:pt x="683259" y="149987"/>
                </a:lnTo>
                <a:lnTo>
                  <a:pt x="649224" y="180086"/>
                </a:lnTo>
                <a:lnTo>
                  <a:pt x="651637" y="187706"/>
                </a:lnTo>
                <a:lnTo>
                  <a:pt x="687462" y="166417"/>
                </a:lnTo>
                <a:lnTo>
                  <a:pt x="707628" y="127063"/>
                </a:lnTo>
                <a:lnTo>
                  <a:pt x="711453" y="93852"/>
                </a:lnTo>
                <a:lnTo>
                  <a:pt x="710479" y="76684"/>
                </a:lnTo>
                <a:lnTo>
                  <a:pt x="695959" y="32893"/>
                </a:lnTo>
                <a:lnTo>
                  <a:pt x="665206" y="4907"/>
                </a:lnTo>
                <a:lnTo>
                  <a:pt x="651637" y="0"/>
                </a:lnTo>
                <a:close/>
              </a:path>
              <a:path w="711834" h="187960">
                <a:moveTo>
                  <a:pt x="59944" y="0"/>
                </a:moveTo>
                <a:lnTo>
                  <a:pt x="24064" y="21341"/>
                </a:lnTo>
                <a:lnTo>
                  <a:pt x="3889" y="60801"/>
                </a:lnTo>
                <a:lnTo>
                  <a:pt x="0" y="93852"/>
                </a:lnTo>
                <a:lnTo>
                  <a:pt x="974" y="111113"/>
                </a:lnTo>
                <a:lnTo>
                  <a:pt x="15494" y="154939"/>
                </a:lnTo>
                <a:lnTo>
                  <a:pt x="46247" y="182800"/>
                </a:lnTo>
                <a:lnTo>
                  <a:pt x="59944" y="187706"/>
                </a:lnTo>
                <a:lnTo>
                  <a:pt x="62229" y="180086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75"/>
                </a:lnTo>
                <a:lnTo>
                  <a:pt x="17145" y="92963"/>
                </a:lnTo>
                <a:lnTo>
                  <a:pt x="17837" y="76914"/>
                </a:lnTo>
                <a:lnTo>
                  <a:pt x="28321" y="37337"/>
                </a:lnTo>
                <a:lnTo>
                  <a:pt x="62610" y="7620"/>
                </a:lnTo>
                <a:lnTo>
                  <a:pt x="59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760711" y="2989452"/>
            <a:ext cx="370205" cy="187960"/>
          </a:xfrm>
          <a:custGeom>
            <a:avLst/>
            <a:gdLst/>
            <a:ahLst/>
            <a:cxnLst/>
            <a:rect l="l" t="t" r="r" b="b"/>
            <a:pathLst>
              <a:path w="370204" h="187960">
                <a:moveTo>
                  <a:pt x="310261" y="0"/>
                </a:moveTo>
                <a:lnTo>
                  <a:pt x="307594" y="7620"/>
                </a:lnTo>
                <a:lnTo>
                  <a:pt x="318452" y="12334"/>
                </a:lnTo>
                <a:lnTo>
                  <a:pt x="327787" y="18859"/>
                </a:lnTo>
                <a:lnTo>
                  <a:pt x="350170" y="62293"/>
                </a:lnTo>
                <a:lnTo>
                  <a:pt x="352933" y="92963"/>
                </a:lnTo>
                <a:lnTo>
                  <a:pt x="352242" y="109464"/>
                </a:lnTo>
                <a:lnTo>
                  <a:pt x="341884" y="149987"/>
                </a:lnTo>
                <a:lnTo>
                  <a:pt x="307848" y="180086"/>
                </a:lnTo>
                <a:lnTo>
                  <a:pt x="310261" y="187706"/>
                </a:lnTo>
                <a:lnTo>
                  <a:pt x="346033" y="166417"/>
                </a:lnTo>
                <a:lnTo>
                  <a:pt x="366236" y="127063"/>
                </a:lnTo>
                <a:lnTo>
                  <a:pt x="370078" y="93852"/>
                </a:lnTo>
                <a:lnTo>
                  <a:pt x="369103" y="76684"/>
                </a:lnTo>
                <a:lnTo>
                  <a:pt x="354584" y="32893"/>
                </a:lnTo>
                <a:lnTo>
                  <a:pt x="323830" y="4907"/>
                </a:lnTo>
                <a:lnTo>
                  <a:pt x="310261" y="0"/>
                </a:lnTo>
                <a:close/>
              </a:path>
              <a:path w="370204" h="187960">
                <a:moveTo>
                  <a:pt x="59944" y="0"/>
                </a:moveTo>
                <a:lnTo>
                  <a:pt x="24064" y="21341"/>
                </a:lnTo>
                <a:lnTo>
                  <a:pt x="3889" y="60801"/>
                </a:lnTo>
                <a:lnTo>
                  <a:pt x="0" y="93852"/>
                </a:lnTo>
                <a:lnTo>
                  <a:pt x="974" y="111113"/>
                </a:lnTo>
                <a:lnTo>
                  <a:pt x="15494" y="154939"/>
                </a:lnTo>
                <a:lnTo>
                  <a:pt x="46247" y="182800"/>
                </a:lnTo>
                <a:lnTo>
                  <a:pt x="59944" y="187706"/>
                </a:lnTo>
                <a:lnTo>
                  <a:pt x="62230" y="180086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75"/>
                </a:lnTo>
                <a:lnTo>
                  <a:pt x="17145" y="92963"/>
                </a:lnTo>
                <a:lnTo>
                  <a:pt x="17837" y="76914"/>
                </a:lnTo>
                <a:lnTo>
                  <a:pt x="28321" y="37337"/>
                </a:lnTo>
                <a:lnTo>
                  <a:pt x="62611" y="7620"/>
                </a:lnTo>
                <a:lnTo>
                  <a:pt x="59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9391904" y="3233292"/>
            <a:ext cx="608330" cy="187960"/>
          </a:xfrm>
          <a:custGeom>
            <a:avLst/>
            <a:gdLst/>
            <a:ahLst/>
            <a:cxnLst/>
            <a:rect l="l" t="t" r="r" b="b"/>
            <a:pathLst>
              <a:path w="608329" h="187960">
                <a:moveTo>
                  <a:pt x="548004" y="0"/>
                </a:moveTo>
                <a:lnTo>
                  <a:pt x="545338" y="7620"/>
                </a:lnTo>
                <a:lnTo>
                  <a:pt x="556196" y="12334"/>
                </a:lnTo>
                <a:lnTo>
                  <a:pt x="565530" y="18859"/>
                </a:lnTo>
                <a:lnTo>
                  <a:pt x="587914" y="62293"/>
                </a:lnTo>
                <a:lnTo>
                  <a:pt x="590676" y="92964"/>
                </a:lnTo>
                <a:lnTo>
                  <a:pt x="589986" y="109464"/>
                </a:lnTo>
                <a:lnTo>
                  <a:pt x="579627" y="149987"/>
                </a:lnTo>
                <a:lnTo>
                  <a:pt x="545592" y="180086"/>
                </a:lnTo>
                <a:lnTo>
                  <a:pt x="548004" y="187706"/>
                </a:lnTo>
                <a:lnTo>
                  <a:pt x="583777" y="166417"/>
                </a:lnTo>
                <a:lnTo>
                  <a:pt x="603980" y="127063"/>
                </a:lnTo>
                <a:lnTo>
                  <a:pt x="607822" y="93853"/>
                </a:lnTo>
                <a:lnTo>
                  <a:pt x="606847" y="76684"/>
                </a:lnTo>
                <a:lnTo>
                  <a:pt x="592327" y="32893"/>
                </a:lnTo>
                <a:lnTo>
                  <a:pt x="561574" y="4907"/>
                </a:lnTo>
                <a:lnTo>
                  <a:pt x="548004" y="0"/>
                </a:lnTo>
                <a:close/>
              </a:path>
              <a:path w="608329" h="187960">
                <a:moveTo>
                  <a:pt x="59944" y="0"/>
                </a:moveTo>
                <a:lnTo>
                  <a:pt x="24064" y="21341"/>
                </a:lnTo>
                <a:lnTo>
                  <a:pt x="3889" y="60801"/>
                </a:lnTo>
                <a:lnTo>
                  <a:pt x="0" y="93853"/>
                </a:lnTo>
                <a:lnTo>
                  <a:pt x="974" y="111113"/>
                </a:lnTo>
                <a:lnTo>
                  <a:pt x="15494" y="154940"/>
                </a:lnTo>
                <a:lnTo>
                  <a:pt x="46247" y="182800"/>
                </a:lnTo>
                <a:lnTo>
                  <a:pt x="59944" y="187706"/>
                </a:lnTo>
                <a:lnTo>
                  <a:pt x="62229" y="180086"/>
                </a:lnTo>
                <a:lnTo>
                  <a:pt x="51538" y="175347"/>
                </a:lnTo>
                <a:lnTo>
                  <a:pt x="42322" y="168751"/>
                </a:lnTo>
                <a:lnTo>
                  <a:pt x="19923" y="124475"/>
                </a:lnTo>
                <a:lnTo>
                  <a:pt x="17145" y="92964"/>
                </a:lnTo>
                <a:lnTo>
                  <a:pt x="17837" y="76914"/>
                </a:lnTo>
                <a:lnTo>
                  <a:pt x="28321" y="37337"/>
                </a:lnTo>
                <a:lnTo>
                  <a:pt x="62611" y="7620"/>
                </a:lnTo>
                <a:lnTo>
                  <a:pt x="59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8489442" y="2925572"/>
            <a:ext cx="1662430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931544" algn="l"/>
              </a:tabLst>
            </a:pPr>
            <a:r>
              <a:rPr dirty="0" sz="1600" spc="-5">
                <a:latin typeface="Cambria Math"/>
                <a:cs typeface="Cambria Math"/>
              </a:rPr>
              <a:t>ℎ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𝜏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𝑥</a:t>
            </a:r>
            <a:r>
              <a:rPr dirty="0" sz="1600" spc="30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𝑘𝑇</a:t>
            </a:r>
            <a:endParaRPr sz="1600">
              <a:latin typeface="Cambria Math"/>
              <a:cs typeface="Cambria Math"/>
            </a:endParaRPr>
          </a:p>
          <a:p>
            <a:pPr marL="19685">
              <a:lnSpc>
                <a:spcPct val="100000"/>
              </a:lnSpc>
              <a:tabLst>
                <a:tab pos="969644" algn="l"/>
              </a:tabLst>
            </a:pPr>
            <a:r>
              <a:rPr dirty="0" sz="1600" spc="-5">
                <a:latin typeface="Cambria Math"/>
                <a:cs typeface="Cambria Math"/>
              </a:rPr>
              <a:t>𝑘𝑇</a:t>
            </a:r>
            <a:r>
              <a:rPr dirty="0" sz="1600" spc="1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≤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𝜏</a:t>
            </a:r>
            <a:r>
              <a:rPr dirty="0" sz="1600" spc="1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&lt;	𝑘</a:t>
            </a:r>
            <a:r>
              <a:rPr dirty="0" sz="1600" spc="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+</a:t>
            </a:r>
            <a:r>
              <a:rPr dirty="0" sz="1600" spc="-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1</a:t>
            </a:r>
            <a:r>
              <a:rPr dirty="0" sz="1600" spc="2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𝑇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927098" y="1404199"/>
            <a:ext cx="1891664" cy="958215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90"/>
              </a:spcBef>
              <a:tabLst>
                <a:tab pos="1393190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+</a:t>
            </a:r>
            <a:endParaRPr sz="1800">
              <a:latin typeface="Cambria Math"/>
              <a:cs typeface="Cambria Math"/>
            </a:endParaRPr>
          </a:p>
          <a:p>
            <a:pPr marL="127000">
              <a:lnSpc>
                <a:spcPct val="100000"/>
              </a:lnSpc>
              <a:spcBef>
                <a:spcPts val="295"/>
              </a:spcBef>
              <a:tabLst>
                <a:tab pos="1457325" algn="l"/>
              </a:tabLst>
            </a:pP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2𝑇	</a:t>
            </a:r>
            <a:r>
              <a:rPr dirty="0" sz="1800">
                <a:latin typeface="Cambria Math"/>
                <a:cs typeface="Cambria Math"/>
              </a:rPr>
              <a:t>+</a:t>
            </a:r>
            <a:endParaRPr sz="1800">
              <a:latin typeface="Cambria Math"/>
              <a:cs typeface="Cambria Math"/>
            </a:endParaRPr>
          </a:p>
          <a:p>
            <a:pPr marL="131445">
              <a:lnSpc>
                <a:spcPct val="100000"/>
              </a:lnSpc>
              <a:spcBef>
                <a:spcPts val="275"/>
              </a:spcBef>
              <a:tabLst>
                <a:tab pos="1461770" algn="l"/>
              </a:tabLst>
            </a:pP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5">
                <a:latin typeface="Cambria Math"/>
                <a:cs typeface="Cambria Math"/>
              </a:rPr>
              <a:t> 3𝑇	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⋯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05116" y="269874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31254" y="8890"/>
                </a:lnTo>
                <a:lnTo>
                  <a:pt x="31254" y="20447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18502" y="269874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29" y="204470"/>
                </a:lnTo>
                <a:lnTo>
                  <a:pt x="18529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078268" y="2797682"/>
            <a:ext cx="127000" cy="15240"/>
          </a:xfrm>
          <a:custGeom>
            <a:avLst/>
            <a:gdLst/>
            <a:ahLst/>
            <a:cxnLst/>
            <a:rect l="l" t="t" r="r" b="b"/>
            <a:pathLst>
              <a:path w="127000" h="15239">
                <a:moveTo>
                  <a:pt x="126491" y="0"/>
                </a:moveTo>
                <a:lnTo>
                  <a:pt x="0" y="0"/>
                </a:lnTo>
                <a:lnTo>
                  <a:pt x="0" y="15239"/>
                </a:lnTo>
                <a:lnTo>
                  <a:pt x="126491" y="15239"/>
                </a:lnTo>
                <a:lnTo>
                  <a:pt x="126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311810" y="1404199"/>
            <a:ext cx="1632585" cy="1525905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363855">
              <a:lnSpc>
                <a:spcPct val="100000"/>
              </a:lnSpc>
              <a:spcBef>
                <a:spcPts val="390"/>
              </a:spcBef>
              <a:tabLst>
                <a:tab pos="843915" algn="l"/>
              </a:tabLst>
            </a:pPr>
            <a:r>
              <a:rPr dirty="0" sz="1800">
                <a:latin typeface="Cambria Math"/>
                <a:cs typeface="Cambria Math"/>
              </a:rPr>
              <a:t>ℎ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	=</a:t>
            </a:r>
            <a:r>
              <a:rPr dirty="0" sz="1800" spc="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0</a:t>
            </a:r>
            <a:endParaRPr sz="1800">
              <a:latin typeface="Cambria Math"/>
              <a:cs typeface="Cambria Math"/>
            </a:endParaRPr>
          </a:p>
          <a:p>
            <a:pPr marL="299720">
              <a:lnSpc>
                <a:spcPct val="100000"/>
              </a:lnSpc>
              <a:spcBef>
                <a:spcPts val="295"/>
              </a:spcBef>
              <a:tabLst>
                <a:tab pos="863600" algn="l"/>
              </a:tabLst>
            </a:pP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	1</a:t>
            </a:r>
            <a:r>
              <a:rPr dirty="0" sz="1800" spc="3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𝑇</a:t>
            </a:r>
            <a:endParaRPr sz="1800">
              <a:latin typeface="Cambria Math"/>
              <a:cs typeface="Cambria Math"/>
            </a:endParaRPr>
          </a:p>
          <a:p>
            <a:pPr algn="ctr" marL="12065">
              <a:lnSpc>
                <a:spcPct val="100000"/>
              </a:lnSpc>
              <a:spcBef>
                <a:spcPts val="275"/>
              </a:spcBef>
              <a:tabLst>
                <a:tab pos="702310" algn="l"/>
              </a:tabLst>
            </a:pPr>
            <a:r>
              <a:rPr dirty="0" sz="1800">
                <a:latin typeface="Cambria Math"/>
                <a:cs typeface="Cambria Math"/>
              </a:rPr>
              <a:t>𝑥</a:t>
            </a:r>
            <a:r>
              <a:rPr dirty="0" sz="1800" spc="40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2𝑇	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3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2𝑇</a:t>
            </a:r>
            <a:endParaRPr sz="1800">
              <a:latin typeface="Cambria Math"/>
              <a:cs typeface="Cambria Math"/>
            </a:endParaRPr>
          </a:p>
          <a:p>
            <a:pPr algn="ctr" marL="26670">
              <a:lnSpc>
                <a:spcPts val="1764"/>
              </a:lnSpc>
              <a:spcBef>
                <a:spcPts val="944"/>
              </a:spcBef>
            </a:pPr>
            <a:r>
              <a:rPr dirty="0" sz="180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ts val="1764"/>
              </a:lnSpc>
              <a:tabLst>
                <a:tab pos="531495" algn="l"/>
              </a:tabLst>
            </a:pPr>
            <a:r>
              <a:rPr dirty="0" sz="1800">
                <a:latin typeface="Cambria Math"/>
                <a:cs typeface="Cambria Math"/>
              </a:rPr>
              <a:t>ℒ</a:t>
            </a:r>
            <a:r>
              <a:rPr dirty="0" sz="1800" spc="3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	=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baseline="-37037" sz="2700">
                <a:latin typeface="Cambria Math"/>
                <a:cs typeface="Cambria Math"/>
              </a:rPr>
              <a:t>𝑠</a:t>
            </a:r>
            <a:endParaRPr baseline="-37037" sz="2700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32498" y="311657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29" y="204470"/>
                </a:lnTo>
                <a:lnTo>
                  <a:pt x="18529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38987" y="3116579"/>
            <a:ext cx="703580" cy="213995"/>
          </a:xfrm>
          <a:custGeom>
            <a:avLst/>
            <a:gdLst/>
            <a:ahLst/>
            <a:cxnLst/>
            <a:rect l="l" t="t" r="r" b="b"/>
            <a:pathLst>
              <a:path w="703580" h="213995">
                <a:moveTo>
                  <a:pt x="70535" y="10414"/>
                </a:moveTo>
                <a:lnTo>
                  <a:pt x="67525" y="1905"/>
                </a:lnTo>
                <a:lnTo>
                  <a:pt x="52171" y="7442"/>
                </a:lnTo>
                <a:lnTo>
                  <a:pt x="38709" y="15455"/>
                </a:lnTo>
                <a:lnTo>
                  <a:pt x="9817" y="53949"/>
                </a:lnTo>
                <a:lnTo>
                  <a:pt x="0" y="107823"/>
                </a:lnTo>
                <a:lnTo>
                  <a:pt x="1079" y="127266"/>
                </a:lnTo>
                <a:lnTo>
                  <a:pt x="17411" y="176530"/>
                </a:lnTo>
                <a:lnTo>
                  <a:pt x="52120" y="208089"/>
                </a:lnTo>
                <a:lnTo>
                  <a:pt x="67525" y="213614"/>
                </a:lnTo>
                <a:lnTo>
                  <a:pt x="70205" y="204978"/>
                </a:lnTo>
                <a:lnTo>
                  <a:pt x="58127" y="199644"/>
                </a:lnTo>
                <a:lnTo>
                  <a:pt x="47713" y="192214"/>
                </a:lnTo>
                <a:lnTo>
                  <a:pt x="26365" y="157543"/>
                </a:lnTo>
                <a:lnTo>
                  <a:pt x="19304" y="106680"/>
                </a:lnTo>
                <a:lnTo>
                  <a:pt x="20078" y="88620"/>
                </a:lnTo>
                <a:lnTo>
                  <a:pt x="31864" y="43942"/>
                </a:lnTo>
                <a:lnTo>
                  <a:pt x="58318" y="15735"/>
                </a:lnTo>
                <a:lnTo>
                  <a:pt x="70535" y="10414"/>
                </a:lnTo>
                <a:close/>
              </a:path>
              <a:path w="703580" h="213995">
                <a:moveTo>
                  <a:pt x="629234" y="107823"/>
                </a:moveTo>
                <a:lnTo>
                  <a:pt x="619404" y="53949"/>
                </a:lnTo>
                <a:lnTo>
                  <a:pt x="590511" y="15455"/>
                </a:lnTo>
                <a:lnTo>
                  <a:pt x="561708" y="1905"/>
                </a:lnTo>
                <a:lnTo>
                  <a:pt x="558685" y="10414"/>
                </a:lnTo>
                <a:lnTo>
                  <a:pt x="570941" y="15735"/>
                </a:lnTo>
                <a:lnTo>
                  <a:pt x="581482" y="23088"/>
                </a:lnTo>
                <a:lnTo>
                  <a:pt x="602894" y="57238"/>
                </a:lnTo>
                <a:lnTo>
                  <a:pt x="609930" y="106680"/>
                </a:lnTo>
                <a:lnTo>
                  <a:pt x="609142" y="125361"/>
                </a:lnTo>
                <a:lnTo>
                  <a:pt x="597369" y="171069"/>
                </a:lnTo>
                <a:lnTo>
                  <a:pt x="571080" y="199644"/>
                </a:lnTo>
                <a:lnTo>
                  <a:pt x="559028" y="204978"/>
                </a:lnTo>
                <a:lnTo>
                  <a:pt x="561708" y="213614"/>
                </a:lnTo>
                <a:lnTo>
                  <a:pt x="602157" y="189560"/>
                </a:lnTo>
                <a:lnTo>
                  <a:pt x="624878" y="145186"/>
                </a:lnTo>
                <a:lnTo>
                  <a:pt x="628142" y="127266"/>
                </a:lnTo>
                <a:lnTo>
                  <a:pt x="629234" y="107823"/>
                </a:lnTo>
                <a:close/>
              </a:path>
              <a:path w="703580" h="213995">
                <a:moveTo>
                  <a:pt x="703529" y="0"/>
                </a:moveTo>
                <a:lnTo>
                  <a:pt x="653745" y="0"/>
                </a:lnTo>
                <a:lnTo>
                  <a:pt x="653745" y="8890"/>
                </a:lnTo>
                <a:lnTo>
                  <a:pt x="684987" y="8890"/>
                </a:lnTo>
                <a:lnTo>
                  <a:pt x="684987" y="204470"/>
                </a:lnTo>
                <a:lnTo>
                  <a:pt x="653745" y="204470"/>
                </a:lnTo>
                <a:lnTo>
                  <a:pt x="653745" y="213360"/>
                </a:lnTo>
                <a:lnTo>
                  <a:pt x="703529" y="213360"/>
                </a:lnTo>
                <a:lnTo>
                  <a:pt x="703529" y="204470"/>
                </a:lnTo>
                <a:lnTo>
                  <a:pt x="703529" y="8890"/>
                </a:lnTo>
                <a:lnTo>
                  <a:pt x="703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227380" y="3048380"/>
            <a:ext cx="23533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203325" algn="l"/>
              </a:tabLst>
            </a:pPr>
            <a:r>
              <a:rPr dirty="0" sz="1800">
                <a:latin typeface="Cambria Math"/>
                <a:cs typeface="Cambria Math"/>
              </a:rPr>
              <a:t>ℒ</a:t>
            </a:r>
            <a:r>
              <a:rPr dirty="0" sz="1800" spc="2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𝑓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𝜏	=</a:t>
            </a:r>
            <a:r>
              <a:rPr dirty="0" sz="1800" spc="60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𝐹(𝑠)𝑒</a:t>
            </a:r>
            <a:r>
              <a:rPr dirty="0" baseline="27777" sz="1950" spc="52">
                <a:latin typeface="Cambria Math"/>
                <a:cs typeface="Cambria Math"/>
              </a:rPr>
              <a:t>−𝜏𝑠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561082" y="2608326"/>
            <a:ext cx="105410" cy="741045"/>
          </a:xfrm>
          <a:custGeom>
            <a:avLst/>
            <a:gdLst/>
            <a:ahLst/>
            <a:cxnLst/>
            <a:rect l="l" t="t" r="r" b="b"/>
            <a:pathLst>
              <a:path w="105410" h="741045">
                <a:moveTo>
                  <a:pt x="0" y="0"/>
                </a:moveTo>
                <a:lnTo>
                  <a:pt x="20484" y="6443"/>
                </a:lnTo>
                <a:lnTo>
                  <a:pt x="37195" y="24018"/>
                </a:lnTo>
                <a:lnTo>
                  <a:pt x="48452" y="50095"/>
                </a:lnTo>
                <a:lnTo>
                  <a:pt x="52578" y="82041"/>
                </a:lnTo>
                <a:lnTo>
                  <a:pt x="52578" y="288289"/>
                </a:lnTo>
                <a:lnTo>
                  <a:pt x="56703" y="320236"/>
                </a:lnTo>
                <a:lnTo>
                  <a:pt x="67960" y="346313"/>
                </a:lnTo>
                <a:lnTo>
                  <a:pt x="84671" y="363888"/>
                </a:lnTo>
                <a:lnTo>
                  <a:pt x="105156" y="370332"/>
                </a:lnTo>
                <a:lnTo>
                  <a:pt x="84671" y="376775"/>
                </a:lnTo>
                <a:lnTo>
                  <a:pt x="67960" y="394350"/>
                </a:lnTo>
                <a:lnTo>
                  <a:pt x="56703" y="420427"/>
                </a:lnTo>
                <a:lnTo>
                  <a:pt x="52578" y="452374"/>
                </a:lnTo>
                <a:lnTo>
                  <a:pt x="52578" y="658622"/>
                </a:lnTo>
                <a:lnTo>
                  <a:pt x="48452" y="690568"/>
                </a:lnTo>
                <a:lnTo>
                  <a:pt x="37195" y="716645"/>
                </a:lnTo>
                <a:lnTo>
                  <a:pt x="20484" y="734220"/>
                </a:lnTo>
                <a:lnTo>
                  <a:pt x="0" y="740663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967355" y="288289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320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3200"/>
                </a:lnTo>
                <a:lnTo>
                  <a:pt x="18542" y="203200"/>
                </a:lnTo>
                <a:lnTo>
                  <a:pt x="18542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69285" y="2882899"/>
            <a:ext cx="860425" cy="213360"/>
          </a:xfrm>
          <a:custGeom>
            <a:avLst/>
            <a:gdLst/>
            <a:ahLst/>
            <a:cxnLst/>
            <a:rect l="l" t="t" r="r" b="b"/>
            <a:pathLst>
              <a:path w="860425" h="213360">
                <a:moveTo>
                  <a:pt x="70485" y="10033"/>
                </a:moveTo>
                <a:lnTo>
                  <a:pt x="67564" y="1397"/>
                </a:lnTo>
                <a:lnTo>
                  <a:pt x="52146" y="6997"/>
                </a:lnTo>
                <a:lnTo>
                  <a:pt x="38671" y="15049"/>
                </a:lnTo>
                <a:lnTo>
                  <a:pt x="9804" y="53568"/>
                </a:lnTo>
                <a:lnTo>
                  <a:pt x="0" y="107442"/>
                </a:lnTo>
                <a:lnTo>
                  <a:pt x="1066" y="126885"/>
                </a:lnTo>
                <a:lnTo>
                  <a:pt x="17399" y="176149"/>
                </a:lnTo>
                <a:lnTo>
                  <a:pt x="52133" y="207708"/>
                </a:lnTo>
                <a:lnTo>
                  <a:pt x="67564" y="213233"/>
                </a:lnTo>
                <a:lnTo>
                  <a:pt x="70231" y="204597"/>
                </a:lnTo>
                <a:lnTo>
                  <a:pt x="58127" y="199275"/>
                </a:lnTo>
                <a:lnTo>
                  <a:pt x="47713" y="191833"/>
                </a:lnTo>
                <a:lnTo>
                  <a:pt x="26365" y="157162"/>
                </a:lnTo>
                <a:lnTo>
                  <a:pt x="19304" y="106299"/>
                </a:lnTo>
                <a:lnTo>
                  <a:pt x="20078" y="88239"/>
                </a:lnTo>
                <a:lnTo>
                  <a:pt x="31877" y="43561"/>
                </a:lnTo>
                <a:lnTo>
                  <a:pt x="58280" y="15354"/>
                </a:lnTo>
                <a:lnTo>
                  <a:pt x="70485" y="10033"/>
                </a:lnTo>
                <a:close/>
              </a:path>
              <a:path w="860425" h="213360">
                <a:moveTo>
                  <a:pt x="786130" y="107442"/>
                </a:moveTo>
                <a:lnTo>
                  <a:pt x="776376" y="53568"/>
                </a:lnTo>
                <a:lnTo>
                  <a:pt x="747471" y="15062"/>
                </a:lnTo>
                <a:lnTo>
                  <a:pt x="718693" y="1397"/>
                </a:lnTo>
                <a:lnTo>
                  <a:pt x="715645" y="10033"/>
                </a:lnTo>
                <a:lnTo>
                  <a:pt x="727900" y="15354"/>
                </a:lnTo>
                <a:lnTo>
                  <a:pt x="738441" y="22707"/>
                </a:lnTo>
                <a:lnTo>
                  <a:pt x="759853" y="56857"/>
                </a:lnTo>
                <a:lnTo>
                  <a:pt x="766826" y="106299"/>
                </a:lnTo>
                <a:lnTo>
                  <a:pt x="766038" y="124980"/>
                </a:lnTo>
                <a:lnTo>
                  <a:pt x="754380" y="170688"/>
                </a:lnTo>
                <a:lnTo>
                  <a:pt x="728065" y="199263"/>
                </a:lnTo>
                <a:lnTo>
                  <a:pt x="716026" y="204597"/>
                </a:lnTo>
                <a:lnTo>
                  <a:pt x="718693" y="213233"/>
                </a:lnTo>
                <a:lnTo>
                  <a:pt x="759079" y="189179"/>
                </a:lnTo>
                <a:lnTo>
                  <a:pt x="781812" y="144805"/>
                </a:lnTo>
                <a:lnTo>
                  <a:pt x="785050" y="126885"/>
                </a:lnTo>
                <a:lnTo>
                  <a:pt x="786130" y="107442"/>
                </a:lnTo>
                <a:close/>
              </a:path>
              <a:path w="860425" h="213360">
                <a:moveTo>
                  <a:pt x="860425" y="0"/>
                </a:moveTo>
                <a:lnTo>
                  <a:pt x="810641" y="0"/>
                </a:lnTo>
                <a:lnTo>
                  <a:pt x="810641" y="7620"/>
                </a:lnTo>
                <a:lnTo>
                  <a:pt x="841883" y="7620"/>
                </a:lnTo>
                <a:lnTo>
                  <a:pt x="841883" y="203200"/>
                </a:lnTo>
                <a:lnTo>
                  <a:pt x="810641" y="203200"/>
                </a:lnTo>
                <a:lnTo>
                  <a:pt x="810641" y="212090"/>
                </a:lnTo>
                <a:lnTo>
                  <a:pt x="860425" y="212090"/>
                </a:lnTo>
                <a:lnTo>
                  <a:pt x="860425" y="203200"/>
                </a:lnTo>
                <a:lnTo>
                  <a:pt x="860425" y="7620"/>
                </a:lnTo>
                <a:lnTo>
                  <a:pt x="860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2787776" y="2814320"/>
            <a:ext cx="15151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30960" algn="l"/>
              </a:tabLst>
            </a:pPr>
            <a:r>
              <a:rPr dirty="0" sz="1800">
                <a:latin typeface="Cambria Math"/>
                <a:cs typeface="Cambria Math"/>
              </a:rPr>
              <a:t>ℒ </a:t>
            </a:r>
            <a:r>
              <a:rPr dirty="0" sz="1800" spc="-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 </a:t>
            </a:r>
            <a:r>
              <a:rPr dirty="0" sz="1800" spc="-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𝑡</a:t>
            </a:r>
            <a:r>
              <a:rPr dirty="0" sz="1800" spc="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𝑘𝑇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353178" y="2981705"/>
            <a:ext cx="544195" cy="15240"/>
          </a:xfrm>
          <a:custGeom>
            <a:avLst/>
            <a:gdLst/>
            <a:ahLst/>
            <a:cxnLst/>
            <a:rect l="l" t="t" r="r" b="b"/>
            <a:pathLst>
              <a:path w="544195" h="15239">
                <a:moveTo>
                  <a:pt x="544068" y="0"/>
                </a:moveTo>
                <a:lnTo>
                  <a:pt x="0" y="0"/>
                </a:lnTo>
                <a:lnTo>
                  <a:pt x="0" y="15239"/>
                </a:lnTo>
                <a:lnTo>
                  <a:pt x="544068" y="15239"/>
                </a:lnTo>
                <a:lnTo>
                  <a:pt x="5440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4315714" y="2556764"/>
            <a:ext cx="6102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557521" y="2966720"/>
            <a:ext cx="131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30605" y="39827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31254" y="8890"/>
                </a:lnTo>
                <a:lnTo>
                  <a:pt x="31254" y="20447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52907" y="39827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29" y="204470"/>
                </a:lnTo>
                <a:lnTo>
                  <a:pt x="18529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7" name="object 57"/>
          <p:cNvGrpSpPr/>
          <p:nvPr/>
        </p:nvGrpSpPr>
        <p:grpSpPr>
          <a:xfrm>
            <a:off x="4950333" y="1403985"/>
            <a:ext cx="615950" cy="2019300"/>
            <a:chOff x="4950333" y="1403985"/>
            <a:chExt cx="615950" cy="2019300"/>
          </a:xfrm>
        </p:grpSpPr>
        <p:sp>
          <p:nvSpPr>
            <p:cNvPr id="58" name="object 58"/>
            <p:cNvSpPr/>
            <p:nvPr/>
          </p:nvSpPr>
          <p:spPr>
            <a:xfrm>
              <a:off x="4959858" y="1413510"/>
              <a:ext cx="228600" cy="1935480"/>
            </a:xfrm>
            <a:custGeom>
              <a:avLst/>
              <a:gdLst/>
              <a:ahLst/>
              <a:cxnLst/>
              <a:rect l="l" t="t" r="r" b="b"/>
              <a:pathLst>
                <a:path w="228600" h="1935479">
                  <a:moveTo>
                    <a:pt x="0" y="0"/>
                  </a:moveTo>
                  <a:lnTo>
                    <a:pt x="67501" y="34426"/>
                  </a:lnTo>
                  <a:lnTo>
                    <a:pt x="92244" y="73051"/>
                  </a:lnTo>
                  <a:lnTo>
                    <a:pt x="108472" y="122033"/>
                  </a:lnTo>
                  <a:lnTo>
                    <a:pt x="114300" y="178435"/>
                  </a:lnTo>
                  <a:lnTo>
                    <a:pt x="114300" y="789304"/>
                  </a:lnTo>
                  <a:lnTo>
                    <a:pt x="120127" y="845706"/>
                  </a:lnTo>
                  <a:lnTo>
                    <a:pt x="136355" y="894688"/>
                  </a:lnTo>
                  <a:lnTo>
                    <a:pt x="161098" y="933313"/>
                  </a:lnTo>
                  <a:lnTo>
                    <a:pt x="192475" y="958643"/>
                  </a:lnTo>
                  <a:lnTo>
                    <a:pt x="228600" y="967739"/>
                  </a:lnTo>
                  <a:lnTo>
                    <a:pt x="192475" y="976836"/>
                  </a:lnTo>
                  <a:lnTo>
                    <a:pt x="161098" y="1002166"/>
                  </a:lnTo>
                  <a:lnTo>
                    <a:pt x="136355" y="1040791"/>
                  </a:lnTo>
                  <a:lnTo>
                    <a:pt x="120127" y="1089773"/>
                  </a:lnTo>
                  <a:lnTo>
                    <a:pt x="114300" y="1146175"/>
                  </a:lnTo>
                  <a:lnTo>
                    <a:pt x="114300" y="1757044"/>
                  </a:lnTo>
                  <a:lnTo>
                    <a:pt x="108472" y="1813446"/>
                  </a:lnTo>
                  <a:lnTo>
                    <a:pt x="92244" y="1862428"/>
                  </a:lnTo>
                  <a:lnTo>
                    <a:pt x="67501" y="1901053"/>
                  </a:lnTo>
                  <a:lnTo>
                    <a:pt x="36124" y="1926383"/>
                  </a:lnTo>
                  <a:lnTo>
                    <a:pt x="0" y="1935479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5218176" y="2449068"/>
              <a:ext cx="341630" cy="967740"/>
            </a:xfrm>
            <a:custGeom>
              <a:avLst/>
              <a:gdLst/>
              <a:ahLst/>
              <a:cxnLst/>
              <a:rect l="l" t="t" r="r" b="b"/>
              <a:pathLst>
                <a:path w="341629" h="967739">
                  <a:moveTo>
                    <a:pt x="0" y="797052"/>
                  </a:moveTo>
                  <a:lnTo>
                    <a:pt x="85344" y="797052"/>
                  </a:lnTo>
                  <a:lnTo>
                    <a:pt x="85344" y="0"/>
                  </a:lnTo>
                  <a:lnTo>
                    <a:pt x="256032" y="0"/>
                  </a:lnTo>
                  <a:lnTo>
                    <a:pt x="256032" y="797052"/>
                  </a:lnTo>
                  <a:lnTo>
                    <a:pt x="341375" y="797052"/>
                  </a:lnTo>
                  <a:lnTo>
                    <a:pt x="170687" y="967740"/>
                  </a:lnTo>
                  <a:lnTo>
                    <a:pt x="0" y="797052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373176" y="3914902"/>
            <a:ext cx="6648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ℒ</a:t>
            </a:r>
            <a:r>
              <a:rPr dirty="0" sz="1800" spc="210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ℎ(𝑡)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603628" y="3984878"/>
            <a:ext cx="263525" cy="212090"/>
          </a:xfrm>
          <a:custGeom>
            <a:avLst/>
            <a:gdLst/>
            <a:ahLst/>
            <a:cxnLst/>
            <a:rect l="l" t="t" r="r" b="b"/>
            <a:pathLst>
              <a:path w="263525" h="212089">
                <a:moveTo>
                  <a:pt x="195960" y="0"/>
                </a:moveTo>
                <a:lnTo>
                  <a:pt x="193040" y="8509"/>
                </a:lnTo>
                <a:lnTo>
                  <a:pt x="205253" y="13819"/>
                </a:lnTo>
                <a:lnTo>
                  <a:pt x="215788" y="21177"/>
                </a:lnTo>
                <a:lnTo>
                  <a:pt x="237202" y="55322"/>
                </a:lnTo>
                <a:lnTo>
                  <a:pt x="244221" y="104775"/>
                </a:lnTo>
                <a:lnTo>
                  <a:pt x="243435" y="123444"/>
                </a:lnTo>
                <a:lnTo>
                  <a:pt x="231647" y="169164"/>
                </a:lnTo>
                <a:lnTo>
                  <a:pt x="205394" y="197739"/>
                </a:lnTo>
                <a:lnTo>
                  <a:pt x="193294" y="203073"/>
                </a:lnTo>
                <a:lnTo>
                  <a:pt x="195960" y="211709"/>
                </a:lnTo>
                <a:lnTo>
                  <a:pt x="236483" y="187652"/>
                </a:lnTo>
                <a:lnTo>
                  <a:pt x="259159" y="143271"/>
                </a:lnTo>
                <a:lnTo>
                  <a:pt x="263525" y="105918"/>
                </a:lnTo>
                <a:lnTo>
                  <a:pt x="262429" y="86465"/>
                </a:lnTo>
                <a:lnTo>
                  <a:pt x="245998" y="37084"/>
                </a:lnTo>
                <a:lnTo>
                  <a:pt x="211316" y="5526"/>
                </a:lnTo>
                <a:lnTo>
                  <a:pt x="195960" y="0"/>
                </a:lnTo>
                <a:close/>
              </a:path>
              <a:path w="263525" h="212089">
                <a:moveTo>
                  <a:pt x="67564" y="0"/>
                </a:moveTo>
                <a:lnTo>
                  <a:pt x="27219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9" y="174625"/>
                </a:lnTo>
                <a:lnTo>
                  <a:pt x="52153" y="206182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3"/>
                </a:lnTo>
                <a:lnTo>
                  <a:pt x="31877" y="42037"/>
                </a:lnTo>
                <a:lnTo>
                  <a:pt x="58398" y="13819"/>
                </a:lnTo>
                <a:lnTo>
                  <a:pt x="70612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1156512" y="3914902"/>
            <a:ext cx="649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𝑯</a:t>
            </a:r>
            <a:r>
              <a:rPr dirty="0" sz="1800" spc="2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𝒔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16703" y="3801109"/>
            <a:ext cx="57785" cy="577850"/>
          </a:xfrm>
          <a:custGeom>
            <a:avLst/>
            <a:gdLst/>
            <a:ahLst/>
            <a:cxnLst/>
            <a:rect l="l" t="t" r="r" b="b"/>
            <a:pathLst>
              <a:path w="57785" h="577850">
                <a:moveTo>
                  <a:pt x="57277" y="0"/>
                </a:moveTo>
                <a:lnTo>
                  <a:pt x="0" y="0"/>
                </a:lnTo>
                <a:lnTo>
                  <a:pt x="0" y="11430"/>
                </a:lnTo>
                <a:lnTo>
                  <a:pt x="35560" y="11430"/>
                </a:lnTo>
                <a:lnTo>
                  <a:pt x="35560" y="566420"/>
                </a:lnTo>
                <a:lnTo>
                  <a:pt x="0" y="566420"/>
                </a:lnTo>
                <a:lnTo>
                  <a:pt x="0" y="577850"/>
                </a:lnTo>
                <a:lnTo>
                  <a:pt x="57277" y="577850"/>
                </a:lnTo>
                <a:lnTo>
                  <a:pt x="57277" y="566420"/>
                </a:lnTo>
                <a:lnTo>
                  <a:pt x="57277" y="11430"/>
                </a:lnTo>
                <a:lnTo>
                  <a:pt x="572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573655" y="3801109"/>
            <a:ext cx="57785" cy="577850"/>
          </a:xfrm>
          <a:custGeom>
            <a:avLst/>
            <a:gdLst/>
            <a:ahLst/>
            <a:cxnLst/>
            <a:rect l="l" t="t" r="r" b="b"/>
            <a:pathLst>
              <a:path w="57785" h="577850">
                <a:moveTo>
                  <a:pt x="57277" y="0"/>
                </a:moveTo>
                <a:lnTo>
                  <a:pt x="0" y="0"/>
                </a:lnTo>
                <a:lnTo>
                  <a:pt x="0" y="11430"/>
                </a:lnTo>
                <a:lnTo>
                  <a:pt x="0" y="566420"/>
                </a:lnTo>
                <a:lnTo>
                  <a:pt x="0" y="577850"/>
                </a:lnTo>
                <a:lnTo>
                  <a:pt x="57277" y="577850"/>
                </a:lnTo>
                <a:lnTo>
                  <a:pt x="57277" y="566420"/>
                </a:lnTo>
                <a:lnTo>
                  <a:pt x="21717" y="566420"/>
                </a:lnTo>
                <a:lnTo>
                  <a:pt x="21717" y="11430"/>
                </a:lnTo>
                <a:lnTo>
                  <a:pt x="57277" y="11430"/>
                </a:lnTo>
                <a:lnTo>
                  <a:pt x="572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784729" y="3984878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0" y="0"/>
                </a:moveTo>
                <a:lnTo>
                  <a:pt x="345439" y="8509"/>
                </a:lnTo>
                <a:lnTo>
                  <a:pt x="357653" y="13819"/>
                </a:lnTo>
                <a:lnTo>
                  <a:pt x="368188" y="21177"/>
                </a:lnTo>
                <a:lnTo>
                  <a:pt x="389602" y="55322"/>
                </a:lnTo>
                <a:lnTo>
                  <a:pt x="396620" y="104775"/>
                </a:lnTo>
                <a:lnTo>
                  <a:pt x="395835" y="123444"/>
                </a:lnTo>
                <a:lnTo>
                  <a:pt x="384047" y="169164"/>
                </a:lnTo>
                <a:lnTo>
                  <a:pt x="357794" y="197739"/>
                </a:lnTo>
                <a:lnTo>
                  <a:pt x="345694" y="203073"/>
                </a:lnTo>
                <a:lnTo>
                  <a:pt x="348360" y="211709"/>
                </a:lnTo>
                <a:lnTo>
                  <a:pt x="388883" y="187652"/>
                </a:lnTo>
                <a:lnTo>
                  <a:pt x="411559" y="143271"/>
                </a:lnTo>
                <a:lnTo>
                  <a:pt x="415925" y="105918"/>
                </a:lnTo>
                <a:lnTo>
                  <a:pt x="414829" y="86465"/>
                </a:lnTo>
                <a:lnTo>
                  <a:pt x="398398" y="37084"/>
                </a:lnTo>
                <a:lnTo>
                  <a:pt x="363716" y="5526"/>
                </a:lnTo>
                <a:lnTo>
                  <a:pt x="348360" y="0"/>
                </a:lnTo>
                <a:close/>
              </a:path>
              <a:path w="415925" h="212089">
                <a:moveTo>
                  <a:pt x="67563" y="0"/>
                </a:moveTo>
                <a:lnTo>
                  <a:pt x="27219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8" y="174625"/>
                </a:lnTo>
                <a:lnTo>
                  <a:pt x="52153" y="206182"/>
                </a:lnTo>
                <a:lnTo>
                  <a:pt x="67563" y="211709"/>
                </a:lnTo>
                <a:lnTo>
                  <a:pt x="70231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19"/>
                </a:lnTo>
                <a:lnTo>
                  <a:pt x="70612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1938273" y="3576370"/>
            <a:ext cx="1411605" cy="91757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algn="ctr" marR="582295">
              <a:lnSpc>
                <a:spcPct val="100000"/>
              </a:lnSpc>
              <a:spcBef>
                <a:spcPts val="575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630"/>
              </a:spcBef>
              <a:tabLst>
                <a:tab pos="698500" algn="l"/>
                <a:tab pos="1334135" algn="l"/>
              </a:tabLst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sz="1800" spc="1825">
                <a:latin typeface="Cambria Math"/>
                <a:cs typeface="Cambria Math"/>
              </a:rPr>
              <a:t>෍ </a:t>
            </a:r>
            <a:r>
              <a:rPr dirty="0" sz="1800">
                <a:latin typeface="Cambria Math"/>
                <a:cs typeface="Cambria Math"/>
              </a:rPr>
              <a:t>	</a:t>
            </a:r>
            <a:r>
              <a:rPr dirty="0" sz="1800" spc="-400">
                <a:latin typeface="Cambria Math"/>
                <a:cs typeface="Cambria Math"/>
              </a:rPr>
              <a:t/>
            </a:r>
            <a:r>
              <a:rPr dirty="0" sz="1800">
                <a:latin typeface="Cambria Math"/>
                <a:cs typeface="Cambria Math"/>
              </a:rPr>
              <a:t>  𝑘𝑇	·</a:t>
            </a:r>
            <a:endParaRPr sz="1800">
              <a:latin typeface="Cambria Math"/>
              <a:cs typeface="Cambria Math"/>
            </a:endParaRPr>
          </a:p>
          <a:p>
            <a:pPr algn="ctr" marR="582930">
              <a:lnSpc>
                <a:spcPct val="100000"/>
              </a:lnSpc>
              <a:spcBef>
                <a:spcPts val="630"/>
              </a:spcBef>
            </a:pPr>
            <a:r>
              <a:rPr dirty="0" sz="1300" spc="45">
                <a:latin typeface="Cambria Math"/>
                <a:cs typeface="Cambria Math"/>
              </a:rPr>
              <a:t>𝑘=0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387979" y="3771772"/>
            <a:ext cx="1722120" cy="325755"/>
          </a:xfrm>
          <a:custGeom>
            <a:avLst/>
            <a:gdLst/>
            <a:ahLst/>
            <a:cxnLst/>
            <a:rect l="l" t="t" r="r" b="b"/>
            <a:pathLst>
              <a:path w="1722120" h="325754">
                <a:moveTo>
                  <a:pt x="1130300" y="6350"/>
                </a:moveTo>
                <a:lnTo>
                  <a:pt x="1128014" y="0"/>
                </a:lnTo>
                <a:lnTo>
                  <a:pt x="1116774" y="4076"/>
                </a:lnTo>
                <a:lnTo>
                  <a:pt x="1106893" y="9994"/>
                </a:lnTo>
                <a:lnTo>
                  <a:pt x="1081697" y="50330"/>
                </a:lnTo>
                <a:lnTo>
                  <a:pt x="1078484" y="77724"/>
                </a:lnTo>
                <a:lnTo>
                  <a:pt x="1079284" y="91960"/>
                </a:lnTo>
                <a:lnTo>
                  <a:pt x="1091311" y="128143"/>
                </a:lnTo>
                <a:lnTo>
                  <a:pt x="1128014" y="155321"/>
                </a:lnTo>
                <a:lnTo>
                  <a:pt x="1130046" y="148971"/>
                </a:lnTo>
                <a:lnTo>
                  <a:pt x="1121156" y="145072"/>
                </a:lnTo>
                <a:lnTo>
                  <a:pt x="1113510" y="139623"/>
                </a:lnTo>
                <a:lnTo>
                  <a:pt x="1094994" y="103035"/>
                </a:lnTo>
                <a:lnTo>
                  <a:pt x="1092708" y="76835"/>
                </a:lnTo>
                <a:lnTo>
                  <a:pt x="1093292" y="63500"/>
                </a:lnTo>
                <a:lnTo>
                  <a:pt x="1107109" y="22542"/>
                </a:lnTo>
                <a:lnTo>
                  <a:pt x="1121308" y="10236"/>
                </a:lnTo>
                <a:lnTo>
                  <a:pt x="1130300" y="6350"/>
                </a:lnTo>
                <a:close/>
              </a:path>
              <a:path w="1722120" h="325754">
                <a:moveTo>
                  <a:pt x="1513332" y="77724"/>
                </a:moveTo>
                <a:lnTo>
                  <a:pt x="1506093" y="38265"/>
                </a:lnTo>
                <a:lnTo>
                  <a:pt x="1475079" y="4076"/>
                </a:lnTo>
                <a:lnTo>
                  <a:pt x="1463802" y="0"/>
                </a:lnTo>
                <a:lnTo>
                  <a:pt x="1461643" y="6350"/>
                </a:lnTo>
                <a:lnTo>
                  <a:pt x="1470621" y="10236"/>
                </a:lnTo>
                <a:lnTo>
                  <a:pt x="1478318" y="15621"/>
                </a:lnTo>
                <a:lnTo>
                  <a:pt x="1496885" y="51587"/>
                </a:lnTo>
                <a:lnTo>
                  <a:pt x="1499235" y="76835"/>
                </a:lnTo>
                <a:lnTo>
                  <a:pt x="1498638" y="90576"/>
                </a:lnTo>
                <a:lnTo>
                  <a:pt x="1484769" y="132638"/>
                </a:lnTo>
                <a:lnTo>
                  <a:pt x="1461897" y="148971"/>
                </a:lnTo>
                <a:lnTo>
                  <a:pt x="1463802" y="155321"/>
                </a:lnTo>
                <a:lnTo>
                  <a:pt x="1500505" y="128143"/>
                </a:lnTo>
                <a:lnTo>
                  <a:pt x="1512519" y="91960"/>
                </a:lnTo>
                <a:lnTo>
                  <a:pt x="1513332" y="77724"/>
                </a:lnTo>
                <a:close/>
              </a:path>
              <a:path w="1722120" h="325754">
                <a:moveTo>
                  <a:pt x="1722120" y="310388"/>
                </a:moveTo>
                <a:lnTo>
                  <a:pt x="0" y="310388"/>
                </a:lnTo>
                <a:lnTo>
                  <a:pt x="0" y="325628"/>
                </a:lnTo>
                <a:lnTo>
                  <a:pt x="1722120" y="325628"/>
                </a:lnTo>
                <a:lnTo>
                  <a:pt x="1722120" y="310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3350386" y="3657345"/>
            <a:ext cx="17894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r>
              <a:rPr dirty="0" sz="1300" spc="180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−</a:t>
            </a:r>
            <a:r>
              <a:rPr dirty="0" baseline="-20061" sz="2700" spc="-22">
                <a:latin typeface="Cambria Math"/>
                <a:cs typeface="Cambria Math"/>
              </a:rPr>
              <a:t> </a:t>
            </a:r>
            <a:r>
              <a:rPr dirty="0" baseline="-20061" sz="2700" spc="52">
                <a:latin typeface="Cambria Math"/>
                <a:cs typeface="Cambria Math"/>
              </a:rPr>
              <a:t>𝑒</a:t>
            </a:r>
            <a:r>
              <a:rPr dirty="0" sz="1300" spc="35">
                <a:latin typeface="Cambria Math"/>
                <a:cs typeface="Cambria Math"/>
              </a:rPr>
              <a:t>−</a:t>
            </a:r>
            <a:r>
              <a:rPr dirty="0" sz="1300" spc="250">
                <a:latin typeface="Cambria Math"/>
                <a:cs typeface="Cambria Math"/>
              </a:rPr>
              <a:t> </a:t>
            </a:r>
            <a:r>
              <a:rPr dirty="0" sz="1300" spc="40">
                <a:latin typeface="Cambria Math"/>
                <a:cs typeface="Cambria Math"/>
              </a:rPr>
              <a:t>𝑘+1</a:t>
            </a:r>
            <a:r>
              <a:rPr dirty="0" sz="1300" spc="240">
                <a:latin typeface="Cambria Math"/>
                <a:cs typeface="Cambria Math"/>
              </a:rPr>
              <a:t> </a:t>
            </a:r>
            <a:r>
              <a:rPr dirty="0" sz="1300" spc="35">
                <a:latin typeface="Cambria Math"/>
                <a:cs typeface="Cambria Math"/>
              </a:rPr>
              <a:t>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180459" y="4067302"/>
            <a:ext cx="131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250560" y="3914902"/>
            <a:ext cx="196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497195" y="4082160"/>
            <a:ext cx="843280" cy="15240"/>
          </a:xfrm>
          <a:custGeom>
            <a:avLst/>
            <a:gdLst/>
            <a:ahLst/>
            <a:cxnLst/>
            <a:rect l="l" t="t" r="r" b="b"/>
            <a:pathLst>
              <a:path w="843279" h="15239">
                <a:moveTo>
                  <a:pt x="842772" y="0"/>
                </a:moveTo>
                <a:lnTo>
                  <a:pt x="0" y="0"/>
                </a:lnTo>
                <a:lnTo>
                  <a:pt x="0" y="15239"/>
                </a:lnTo>
                <a:lnTo>
                  <a:pt x="842772" y="15239"/>
                </a:lnTo>
                <a:lnTo>
                  <a:pt x="842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5459857" y="3657345"/>
            <a:ext cx="9080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1</a:t>
            </a:r>
            <a:r>
              <a:rPr dirty="0" baseline="-20061" sz="2700" spc="-37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−</a:t>
            </a:r>
            <a:r>
              <a:rPr dirty="0" baseline="-20061" sz="2700" spc="-52">
                <a:latin typeface="Cambria Math"/>
                <a:cs typeface="Cambria Math"/>
              </a:rPr>
              <a:t> </a:t>
            </a:r>
            <a:r>
              <a:rPr dirty="0" baseline="-20061" sz="2700" spc="52">
                <a:latin typeface="Cambria Math"/>
                <a:cs typeface="Cambria Math"/>
              </a:rPr>
              <a:t>𝑒</a:t>
            </a:r>
            <a:r>
              <a:rPr dirty="0" sz="1300" spc="35">
                <a:latin typeface="Cambria Math"/>
                <a:cs typeface="Cambria Math"/>
              </a:rPr>
              <a:t>−𝑇𝑠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851016" y="4067302"/>
            <a:ext cx="131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888860" y="3984878"/>
            <a:ext cx="415925" cy="212090"/>
          </a:xfrm>
          <a:custGeom>
            <a:avLst/>
            <a:gdLst/>
            <a:ahLst/>
            <a:cxnLst/>
            <a:rect l="l" t="t" r="r" b="b"/>
            <a:pathLst>
              <a:path w="415925" h="212089">
                <a:moveTo>
                  <a:pt x="348361" y="0"/>
                </a:moveTo>
                <a:lnTo>
                  <a:pt x="345440" y="8509"/>
                </a:lnTo>
                <a:lnTo>
                  <a:pt x="357653" y="13819"/>
                </a:lnTo>
                <a:lnTo>
                  <a:pt x="368188" y="21177"/>
                </a:lnTo>
                <a:lnTo>
                  <a:pt x="389602" y="55322"/>
                </a:lnTo>
                <a:lnTo>
                  <a:pt x="396621" y="104775"/>
                </a:lnTo>
                <a:lnTo>
                  <a:pt x="395835" y="123444"/>
                </a:lnTo>
                <a:lnTo>
                  <a:pt x="384048" y="169164"/>
                </a:lnTo>
                <a:lnTo>
                  <a:pt x="357794" y="197739"/>
                </a:lnTo>
                <a:lnTo>
                  <a:pt x="345694" y="203073"/>
                </a:lnTo>
                <a:lnTo>
                  <a:pt x="348361" y="211709"/>
                </a:lnTo>
                <a:lnTo>
                  <a:pt x="388883" y="187652"/>
                </a:lnTo>
                <a:lnTo>
                  <a:pt x="411559" y="143271"/>
                </a:lnTo>
                <a:lnTo>
                  <a:pt x="415925" y="105918"/>
                </a:lnTo>
                <a:lnTo>
                  <a:pt x="414829" y="86465"/>
                </a:lnTo>
                <a:lnTo>
                  <a:pt x="398399" y="37084"/>
                </a:lnTo>
                <a:lnTo>
                  <a:pt x="363716" y="5526"/>
                </a:lnTo>
                <a:lnTo>
                  <a:pt x="348361" y="0"/>
                </a:lnTo>
                <a:close/>
              </a:path>
              <a:path w="415925" h="212089">
                <a:moveTo>
                  <a:pt x="67564" y="0"/>
                </a:moveTo>
                <a:lnTo>
                  <a:pt x="27219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9" y="174625"/>
                </a:lnTo>
                <a:lnTo>
                  <a:pt x="52153" y="206182"/>
                </a:lnTo>
                <a:lnTo>
                  <a:pt x="67564" y="211709"/>
                </a:lnTo>
                <a:lnTo>
                  <a:pt x="70231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3"/>
                </a:lnTo>
                <a:lnTo>
                  <a:pt x="31877" y="42037"/>
                </a:lnTo>
                <a:lnTo>
                  <a:pt x="58398" y="13819"/>
                </a:lnTo>
                <a:lnTo>
                  <a:pt x="70612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 txBox="1"/>
          <p:nvPr/>
        </p:nvSpPr>
        <p:spPr>
          <a:xfrm>
            <a:off x="6366128" y="3576370"/>
            <a:ext cx="874394" cy="91757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algn="ctr" marR="514984">
              <a:lnSpc>
                <a:spcPct val="100000"/>
              </a:lnSpc>
              <a:spcBef>
                <a:spcPts val="575"/>
              </a:spcBef>
            </a:pPr>
            <a:r>
              <a:rPr dirty="0" sz="1300" spc="110">
                <a:latin typeface="Cambria Math"/>
                <a:cs typeface="Cambria Math"/>
              </a:rPr>
              <a:t>∞</a:t>
            </a:r>
            <a:endParaRPr sz="1300">
              <a:latin typeface="Cambria Math"/>
              <a:cs typeface="Cambria Math"/>
            </a:endParaRPr>
          </a:p>
          <a:p>
            <a:pPr marL="22860">
              <a:lnSpc>
                <a:spcPct val="100000"/>
              </a:lnSpc>
              <a:spcBef>
                <a:spcPts val="630"/>
              </a:spcBef>
            </a:pPr>
            <a:r>
              <a:rPr dirty="0" sz="1800" spc="1825">
                <a:latin typeface="Cambria Math"/>
                <a:cs typeface="Cambria Math"/>
              </a:rPr>
              <a:t>෍</a:t>
            </a:r>
            <a:r>
              <a:rPr dirty="0" sz="1800" spc="-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𝑥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265">
                <a:latin typeface="Cambria Math"/>
                <a:cs typeface="Cambria Math"/>
              </a:rPr>
              <a:t>𝑘𝑇</a:t>
            </a:r>
            <a:endParaRPr sz="1800">
              <a:latin typeface="Cambria Math"/>
              <a:cs typeface="Cambria Math"/>
            </a:endParaRPr>
          </a:p>
          <a:p>
            <a:pPr algn="ctr" marR="514984">
              <a:lnSpc>
                <a:spcPct val="100000"/>
              </a:lnSpc>
              <a:spcBef>
                <a:spcPts val="630"/>
              </a:spcBef>
            </a:pPr>
            <a:r>
              <a:rPr dirty="0" sz="1300" spc="45">
                <a:latin typeface="Cambria Math"/>
                <a:cs typeface="Cambria Math"/>
              </a:rPr>
              <a:t>𝑘=0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816720" y="3984878"/>
            <a:ext cx="260985" cy="212090"/>
          </a:xfrm>
          <a:custGeom>
            <a:avLst/>
            <a:gdLst/>
            <a:ahLst/>
            <a:cxnLst/>
            <a:rect l="l" t="t" r="r" b="b"/>
            <a:pathLst>
              <a:path w="260984" h="212089">
                <a:moveTo>
                  <a:pt x="192912" y="0"/>
                </a:moveTo>
                <a:lnTo>
                  <a:pt x="189992" y="8509"/>
                </a:lnTo>
                <a:lnTo>
                  <a:pt x="202205" y="13819"/>
                </a:lnTo>
                <a:lnTo>
                  <a:pt x="212740" y="21177"/>
                </a:lnTo>
                <a:lnTo>
                  <a:pt x="234154" y="55322"/>
                </a:lnTo>
                <a:lnTo>
                  <a:pt x="241173" y="104775"/>
                </a:lnTo>
                <a:lnTo>
                  <a:pt x="240387" y="123444"/>
                </a:lnTo>
                <a:lnTo>
                  <a:pt x="228600" y="169164"/>
                </a:lnTo>
                <a:lnTo>
                  <a:pt x="202346" y="197739"/>
                </a:lnTo>
                <a:lnTo>
                  <a:pt x="190246" y="203073"/>
                </a:lnTo>
                <a:lnTo>
                  <a:pt x="192912" y="211709"/>
                </a:lnTo>
                <a:lnTo>
                  <a:pt x="233435" y="187652"/>
                </a:lnTo>
                <a:lnTo>
                  <a:pt x="256111" y="143271"/>
                </a:lnTo>
                <a:lnTo>
                  <a:pt x="260476" y="105918"/>
                </a:lnTo>
                <a:lnTo>
                  <a:pt x="259381" y="86465"/>
                </a:lnTo>
                <a:lnTo>
                  <a:pt x="242950" y="37084"/>
                </a:lnTo>
                <a:lnTo>
                  <a:pt x="208268" y="5526"/>
                </a:lnTo>
                <a:lnTo>
                  <a:pt x="192912" y="0"/>
                </a:lnTo>
                <a:close/>
              </a:path>
              <a:path w="260984" h="212089">
                <a:moveTo>
                  <a:pt x="67563" y="0"/>
                </a:moveTo>
                <a:lnTo>
                  <a:pt x="27219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9" y="174625"/>
                </a:lnTo>
                <a:lnTo>
                  <a:pt x="52153" y="206182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19"/>
                </a:lnTo>
                <a:lnTo>
                  <a:pt x="70611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9534525" y="398487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468" y="8509"/>
                </a:lnTo>
                <a:lnTo>
                  <a:pt x="200681" y="13819"/>
                </a:lnTo>
                <a:lnTo>
                  <a:pt x="211216" y="21177"/>
                </a:lnTo>
                <a:lnTo>
                  <a:pt x="232630" y="55322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4"/>
                </a:lnTo>
                <a:lnTo>
                  <a:pt x="200822" y="197739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911" y="187652"/>
                </a:lnTo>
                <a:lnTo>
                  <a:pt x="254587" y="143271"/>
                </a:lnTo>
                <a:lnTo>
                  <a:pt x="258952" y="105918"/>
                </a:lnTo>
                <a:lnTo>
                  <a:pt x="257857" y="86465"/>
                </a:lnTo>
                <a:lnTo>
                  <a:pt x="241426" y="37084"/>
                </a:lnTo>
                <a:lnTo>
                  <a:pt x="206744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219" y="24056"/>
                </a:lnTo>
                <a:lnTo>
                  <a:pt x="4381" y="68500"/>
                </a:lnTo>
                <a:lnTo>
                  <a:pt x="0" y="105918"/>
                </a:lnTo>
                <a:lnTo>
                  <a:pt x="1093" y="125350"/>
                </a:lnTo>
                <a:lnTo>
                  <a:pt x="17399" y="174625"/>
                </a:lnTo>
                <a:lnTo>
                  <a:pt x="52153" y="206182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83" y="197739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19"/>
                </a:lnTo>
                <a:lnTo>
                  <a:pt x="70611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7339330" y="3914902"/>
            <a:ext cx="24149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810385" algn="l"/>
              </a:tabLst>
            </a:pP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45">
                <a:latin typeface="Cambria Math"/>
                <a:cs typeface="Cambria Math"/>
              </a:rPr>
              <a:t>𝑒</a:t>
            </a:r>
            <a:r>
              <a:rPr dirty="0" baseline="27777" sz="1950" spc="67">
                <a:latin typeface="Cambria Math"/>
                <a:cs typeface="Cambria Math"/>
              </a:rPr>
              <a:t>−𝑘𝑇𝑠</a:t>
            </a:r>
            <a:r>
              <a:rPr dirty="0" baseline="27777" sz="1950" spc="43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1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𝑍𝑂𝐻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·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 spc="50">
                <a:latin typeface="Cambria Math"/>
                <a:cs typeface="Cambria Math"/>
              </a:rPr>
              <a:t>𝑋</a:t>
            </a:r>
            <a:r>
              <a:rPr dirty="0" baseline="27777" sz="1950" spc="75">
                <a:latin typeface="Cambria Math"/>
                <a:cs typeface="Cambria Math"/>
              </a:rPr>
              <a:t>∗ </a:t>
            </a:r>
            <a:r>
              <a:rPr dirty="0" baseline="27777" sz="1950" spc="21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499859" y="5244084"/>
            <a:ext cx="1534795" cy="624840"/>
          </a:xfrm>
          <a:custGeom>
            <a:avLst/>
            <a:gdLst/>
            <a:ahLst/>
            <a:cxnLst/>
            <a:rect l="l" t="t" r="r" b="b"/>
            <a:pathLst>
              <a:path w="1534795" h="624839">
                <a:moveTo>
                  <a:pt x="0" y="624839"/>
                </a:moveTo>
                <a:lnTo>
                  <a:pt x="1534667" y="624839"/>
                </a:lnTo>
                <a:lnTo>
                  <a:pt x="15346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12700">
            <a:solidFill>
              <a:srgbClr val="CA00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6579616" y="5255767"/>
            <a:ext cx="3048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𝑋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874002" y="540905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4"/>
                </a:lnTo>
                <a:lnTo>
                  <a:pt x="200769" y="197792"/>
                </a:lnTo>
                <a:lnTo>
                  <a:pt x="188722" y="203136"/>
                </a:lnTo>
                <a:lnTo>
                  <a:pt x="191389" y="211734"/>
                </a:lnTo>
                <a:lnTo>
                  <a:pt x="231858" y="187701"/>
                </a:lnTo>
                <a:lnTo>
                  <a:pt x="254587" y="143335"/>
                </a:lnTo>
                <a:lnTo>
                  <a:pt x="258952" y="105918"/>
                </a:lnTo>
                <a:lnTo>
                  <a:pt x="257857" y="86483"/>
                </a:lnTo>
                <a:lnTo>
                  <a:pt x="241426" y="37084"/>
                </a:lnTo>
                <a:lnTo>
                  <a:pt x="206744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2"/>
                </a:lnTo>
                <a:lnTo>
                  <a:pt x="52153" y="206193"/>
                </a:lnTo>
                <a:lnTo>
                  <a:pt x="67564" y="211734"/>
                </a:lnTo>
                <a:lnTo>
                  <a:pt x="70230" y="203136"/>
                </a:lnTo>
                <a:lnTo>
                  <a:pt x="58183" y="197792"/>
                </a:lnTo>
                <a:lnTo>
                  <a:pt x="47767" y="190350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6949440" y="5339588"/>
            <a:ext cx="2921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40">
                <a:latin typeface="Cambria Math"/>
                <a:cs typeface="Cambria Math"/>
              </a:rPr>
              <a:t> </a:t>
            </a:r>
            <a:r>
              <a:rPr dirty="0" sz="1800" spc="-1175">
                <a:latin typeface="Cambria Math"/>
                <a:cs typeface="Cambria Math"/>
              </a:rPr>
              <a:t>ቚ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435595" y="5459984"/>
            <a:ext cx="11303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u="sng" sz="1300" spc="2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𝟏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202931" y="5557520"/>
            <a:ext cx="7067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dirty="0" sz="1300">
                <a:latin typeface="Cambria Math"/>
                <a:cs typeface="Cambria Math"/>
              </a:rPr>
              <a:t>𝒔=</a:t>
            </a:r>
            <a:r>
              <a:rPr dirty="0" baseline="-27777" sz="1950">
                <a:latin typeface="Cambria Math"/>
                <a:cs typeface="Cambria Math"/>
              </a:rPr>
              <a:t>𝑻</a:t>
            </a:r>
            <a:r>
              <a:rPr dirty="0" baseline="-27777" sz="1950" spc="-44">
                <a:latin typeface="Cambria Math"/>
                <a:cs typeface="Cambria Math"/>
              </a:rPr>
              <a:t> </a:t>
            </a:r>
            <a:r>
              <a:rPr dirty="0" sz="1300" spc="10">
                <a:latin typeface="Cambria Math"/>
                <a:cs typeface="Cambria Math"/>
              </a:rPr>
              <a:t>𝒍𝒏</a:t>
            </a:r>
            <a:r>
              <a:rPr dirty="0" sz="1300" spc="-20">
                <a:latin typeface="Cambria Math"/>
                <a:cs typeface="Cambria Math"/>
              </a:rPr>
              <a:t> </a:t>
            </a:r>
            <a:r>
              <a:rPr dirty="0" sz="1300" spc="10">
                <a:latin typeface="Cambria Math"/>
                <a:cs typeface="Cambria Math"/>
              </a:rPr>
              <a:t>𝒛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110221" y="4688585"/>
            <a:ext cx="257810" cy="527685"/>
          </a:xfrm>
          <a:custGeom>
            <a:avLst/>
            <a:gdLst/>
            <a:ahLst/>
            <a:cxnLst/>
            <a:rect l="l" t="t" r="r" b="b"/>
            <a:pathLst>
              <a:path w="257809" h="527685">
                <a:moveTo>
                  <a:pt x="0" y="128777"/>
                </a:moveTo>
                <a:lnTo>
                  <a:pt x="128777" y="0"/>
                </a:lnTo>
                <a:lnTo>
                  <a:pt x="257555" y="128777"/>
                </a:lnTo>
                <a:lnTo>
                  <a:pt x="193167" y="128777"/>
                </a:lnTo>
                <a:lnTo>
                  <a:pt x="193167" y="398525"/>
                </a:lnTo>
                <a:lnTo>
                  <a:pt x="257555" y="398525"/>
                </a:lnTo>
                <a:lnTo>
                  <a:pt x="128777" y="527303"/>
                </a:lnTo>
                <a:lnTo>
                  <a:pt x="0" y="398525"/>
                </a:lnTo>
                <a:lnTo>
                  <a:pt x="64388" y="398525"/>
                </a:lnTo>
                <a:lnTo>
                  <a:pt x="64388" y="128777"/>
                </a:lnTo>
                <a:lnTo>
                  <a:pt x="0" y="128777"/>
                </a:lnTo>
                <a:close/>
              </a:path>
            </a:pathLst>
          </a:custGeom>
          <a:ln w="28575">
            <a:solidFill>
              <a:srgbClr val="CA00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 txBox="1"/>
          <p:nvPr/>
        </p:nvSpPr>
        <p:spPr>
          <a:xfrm>
            <a:off x="8183118" y="5228971"/>
            <a:ext cx="2072005" cy="547370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 marR="5080" indent="2540">
              <a:lnSpc>
                <a:spcPts val="1950"/>
              </a:lnSpc>
              <a:spcBef>
                <a:spcPts val="340"/>
              </a:spcBef>
            </a:pPr>
            <a:r>
              <a:rPr dirty="0" sz="1800" spc="-5">
                <a:latin typeface="Calibri"/>
                <a:cs typeface="Calibri"/>
              </a:rPr>
              <a:t>Señal muestreada </a:t>
            </a:r>
            <a:r>
              <a:rPr dirty="0" sz="1800">
                <a:latin typeface="Calibri"/>
                <a:cs typeface="Calibri"/>
              </a:rPr>
              <a:t>a </a:t>
            </a:r>
            <a:r>
              <a:rPr dirty="0" sz="1800" spc="-5">
                <a:latin typeface="Calibri"/>
                <a:cs typeface="Calibri"/>
              </a:rPr>
              <a:t>la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0">
                <a:solidFill>
                  <a:srgbClr val="CA0017"/>
                </a:solidFill>
                <a:latin typeface="Calibri"/>
                <a:cs typeface="Calibri"/>
              </a:rPr>
              <a:t>entrada</a:t>
            </a:r>
            <a:r>
              <a:rPr dirty="0" sz="1800" spc="-2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retenedor</a:t>
            </a:r>
            <a:endParaRPr sz="1800">
              <a:latin typeface="Calibri"/>
              <a:cs typeface="Calibri"/>
            </a:endParaRPr>
          </a:p>
        </p:txBody>
      </p:sp>
      <p:grpSp>
        <p:nvGrpSpPr>
          <p:cNvPr id="87" name="object 87"/>
          <p:cNvGrpSpPr/>
          <p:nvPr/>
        </p:nvGrpSpPr>
        <p:grpSpPr>
          <a:xfrm>
            <a:off x="6373114" y="3648202"/>
            <a:ext cx="1727200" cy="975994"/>
            <a:chOff x="6373114" y="3648202"/>
            <a:chExt cx="1727200" cy="975994"/>
          </a:xfrm>
        </p:grpSpPr>
        <p:sp>
          <p:nvSpPr>
            <p:cNvPr id="88" name="object 88"/>
            <p:cNvSpPr/>
            <p:nvPr/>
          </p:nvSpPr>
          <p:spPr>
            <a:xfrm>
              <a:off x="6388608" y="4504944"/>
              <a:ext cx="1705610" cy="113030"/>
            </a:xfrm>
            <a:custGeom>
              <a:avLst/>
              <a:gdLst/>
              <a:ahLst/>
              <a:cxnLst/>
              <a:rect l="l" t="t" r="r" b="b"/>
              <a:pathLst>
                <a:path w="1705609" h="113029">
                  <a:moveTo>
                    <a:pt x="1705356" y="0"/>
                  </a:moveTo>
                  <a:lnTo>
                    <a:pt x="1701409" y="21937"/>
                  </a:lnTo>
                  <a:lnTo>
                    <a:pt x="1690639" y="39862"/>
                  </a:lnTo>
                  <a:lnTo>
                    <a:pt x="1674655" y="51952"/>
                  </a:lnTo>
                  <a:lnTo>
                    <a:pt x="1655064" y="56387"/>
                  </a:lnTo>
                  <a:lnTo>
                    <a:pt x="902969" y="56387"/>
                  </a:lnTo>
                  <a:lnTo>
                    <a:pt x="883378" y="60823"/>
                  </a:lnTo>
                  <a:lnTo>
                    <a:pt x="867394" y="72913"/>
                  </a:lnTo>
                  <a:lnTo>
                    <a:pt x="856624" y="90838"/>
                  </a:lnTo>
                  <a:lnTo>
                    <a:pt x="852677" y="112775"/>
                  </a:lnTo>
                  <a:lnTo>
                    <a:pt x="848731" y="90838"/>
                  </a:lnTo>
                  <a:lnTo>
                    <a:pt x="837961" y="72913"/>
                  </a:lnTo>
                  <a:lnTo>
                    <a:pt x="821977" y="60823"/>
                  </a:lnTo>
                  <a:lnTo>
                    <a:pt x="802386" y="56387"/>
                  </a:lnTo>
                  <a:lnTo>
                    <a:pt x="50291" y="56387"/>
                  </a:lnTo>
                  <a:lnTo>
                    <a:pt x="30700" y="51952"/>
                  </a:lnTo>
                  <a:lnTo>
                    <a:pt x="14716" y="39862"/>
                  </a:lnTo>
                  <a:lnTo>
                    <a:pt x="3946" y="21937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6379464" y="3654552"/>
              <a:ext cx="1705610" cy="847725"/>
            </a:xfrm>
            <a:custGeom>
              <a:avLst/>
              <a:gdLst/>
              <a:ahLst/>
              <a:cxnLst/>
              <a:rect l="l" t="t" r="r" b="b"/>
              <a:pathLst>
                <a:path w="1705609" h="847725">
                  <a:moveTo>
                    <a:pt x="0" y="141224"/>
                  </a:moveTo>
                  <a:lnTo>
                    <a:pt x="7201" y="96593"/>
                  </a:lnTo>
                  <a:lnTo>
                    <a:pt x="27253" y="57826"/>
                  </a:lnTo>
                  <a:lnTo>
                    <a:pt x="57826" y="27253"/>
                  </a:lnTo>
                  <a:lnTo>
                    <a:pt x="96593" y="7201"/>
                  </a:lnTo>
                  <a:lnTo>
                    <a:pt x="141224" y="0"/>
                  </a:lnTo>
                  <a:lnTo>
                    <a:pt x="1564132" y="0"/>
                  </a:lnTo>
                  <a:lnTo>
                    <a:pt x="1608762" y="7201"/>
                  </a:lnTo>
                  <a:lnTo>
                    <a:pt x="1647529" y="27253"/>
                  </a:lnTo>
                  <a:lnTo>
                    <a:pt x="1678102" y="57826"/>
                  </a:lnTo>
                  <a:lnTo>
                    <a:pt x="1698154" y="96593"/>
                  </a:lnTo>
                  <a:lnTo>
                    <a:pt x="1705356" y="141224"/>
                  </a:lnTo>
                  <a:lnTo>
                    <a:pt x="1705356" y="706120"/>
                  </a:lnTo>
                  <a:lnTo>
                    <a:pt x="1698154" y="750750"/>
                  </a:lnTo>
                  <a:lnTo>
                    <a:pt x="1678102" y="789517"/>
                  </a:lnTo>
                  <a:lnTo>
                    <a:pt x="1647529" y="820090"/>
                  </a:lnTo>
                  <a:lnTo>
                    <a:pt x="1608762" y="840142"/>
                  </a:lnTo>
                  <a:lnTo>
                    <a:pt x="1564132" y="847344"/>
                  </a:lnTo>
                  <a:lnTo>
                    <a:pt x="141224" y="847344"/>
                  </a:lnTo>
                  <a:lnTo>
                    <a:pt x="96593" y="840142"/>
                  </a:lnTo>
                  <a:lnTo>
                    <a:pt x="57826" y="820090"/>
                  </a:lnTo>
                  <a:lnTo>
                    <a:pt x="27253" y="789517"/>
                  </a:lnTo>
                  <a:lnTo>
                    <a:pt x="7201" y="750750"/>
                  </a:lnTo>
                  <a:lnTo>
                    <a:pt x="0" y="706120"/>
                  </a:lnTo>
                  <a:lnTo>
                    <a:pt x="0" y="141224"/>
                  </a:lnTo>
                  <a:close/>
                </a:path>
              </a:pathLst>
            </a:custGeom>
            <a:ln w="12699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" name="object 9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1" name="object 9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2" name="object 9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680021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Cálculo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10"/>
              <a:t>transformadas</a:t>
            </a:r>
            <a:r>
              <a:rPr dirty="0"/>
              <a:t> </a:t>
            </a:r>
            <a:r>
              <a:rPr dirty="0" spc="-5"/>
              <a:t>que</a:t>
            </a:r>
            <a:r>
              <a:rPr dirty="0" spc="5"/>
              <a:t> </a:t>
            </a:r>
            <a:r>
              <a:rPr dirty="0" spc="-15"/>
              <a:t>involucran</a:t>
            </a:r>
            <a:r>
              <a:rPr dirty="0" spc="-30"/>
              <a:t> </a:t>
            </a:r>
            <a:r>
              <a:rPr dirty="0"/>
              <a:t>al </a:t>
            </a:r>
            <a:r>
              <a:rPr dirty="0" spc="-15"/>
              <a:t>retenedor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84097"/>
            <a:ext cx="384810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Estructura</a:t>
            </a:r>
            <a:r>
              <a:rPr dirty="0" sz="14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general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un</a:t>
            </a:r>
            <a:r>
              <a:rPr dirty="0" sz="14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1400" spc="-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discreto</a:t>
            </a:r>
            <a:r>
              <a:rPr dirty="0" sz="14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4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400" spc="-5" b="1">
                <a:solidFill>
                  <a:srgbClr val="CA0017"/>
                </a:solidFill>
                <a:latin typeface="Calibri"/>
                <a:cs typeface="Calibri"/>
              </a:rPr>
              <a:t>control</a:t>
            </a:r>
            <a:endParaRPr sz="14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452372" y="1688592"/>
            <a:ext cx="5558155" cy="3474720"/>
            <a:chOff x="1452372" y="1688592"/>
            <a:chExt cx="5558155" cy="34747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42809" y="1905097"/>
              <a:ext cx="978303" cy="405189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452372" y="1688592"/>
              <a:ext cx="5558155" cy="3474720"/>
            </a:xfrm>
            <a:custGeom>
              <a:avLst/>
              <a:gdLst/>
              <a:ahLst/>
              <a:cxnLst/>
              <a:rect l="l" t="t" r="r" b="b"/>
              <a:pathLst>
                <a:path w="5558155" h="3474720">
                  <a:moveTo>
                    <a:pt x="4978908" y="0"/>
                  </a:moveTo>
                  <a:lnTo>
                    <a:pt x="579120" y="0"/>
                  </a:lnTo>
                  <a:lnTo>
                    <a:pt x="531630" y="1920"/>
                  </a:lnTo>
                  <a:lnTo>
                    <a:pt x="485196" y="7581"/>
                  </a:lnTo>
                  <a:lnTo>
                    <a:pt x="439968" y="16833"/>
                  </a:lnTo>
                  <a:lnTo>
                    <a:pt x="396093" y="29529"/>
                  </a:lnTo>
                  <a:lnTo>
                    <a:pt x="353722" y="45517"/>
                  </a:lnTo>
                  <a:lnTo>
                    <a:pt x="313004" y="64650"/>
                  </a:lnTo>
                  <a:lnTo>
                    <a:pt x="274087" y="86778"/>
                  </a:lnTo>
                  <a:lnTo>
                    <a:pt x="237122" y="111751"/>
                  </a:lnTo>
                  <a:lnTo>
                    <a:pt x="202256" y="139422"/>
                  </a:lnTo>
                  <a:lnTo>
                    <a:pt x="169640" y="169640"/>
                  </a:lnTo>
                  <a:lnTo>
                    <a:pt x="139422" y="202256"/>
                  </a:lnTo>
                  <a:lnTo>
                    <a:pt x="111751" y="237122"/>
                  </a:lnTo>
                  <a:lnTo>
                    <a:pt x="86778" y="274087"/>
                  </a:lnTo>
                  <a:lnTo>
                    <a:pt x="64650" y="313004"/>
                  </a:lnTo>
                  <a:lnTo>
                    <a:pt x="45517" y="353722"/>
                  </a:lnTo>
                  <a:lnTo>
                    <a:pt x="29529" y="396093"/>
                  </a:lnTo>
                  <a:lnTo>
                    <a:pt x="16833" y="439968"/>
                  </a:lnTo>
                  <a:lnTo>
                    <a:pt x="7581" y="485196"/>
                  </a:lnTo>
                  <a:lnTo>
                    <a:pt x="1920" y="531630"/>
                  </a:lnTo>
                  <a:lnTo>
                    <a:pt x="0" y="579120"/>
                  </a:lnTo>
                  <a:lnTo>
                    <a:pt x="0" y="2895600"/>
                  </a:lnTo>
                  <a:lnTo>
                    <a:pt x="1920" y="2943089"/>
                  </a:lnTo>
                  <a:lnTo>
                    <a:pt x="7581" y="2989523"/>
                  </a:lnTo>
                  <a:lnTo>
                    <a:pt x="16833" y="3034751"/>
                  </a:lnTo>
                  <a:lnTo>
                    <a:pt x="29529" y="3078626"/>
                  </a:lnTo>
                  <a:lnTo>
                    <a:pt x="45517" y="3120997"/>
                  </a:lnTo>
                  <a:lnTo>
                    <a:pt x="64650" y="3161715"/>
                  </a:lnTo>
                  <a:lnTo>
                    <a:pt x="86778" y="3200632"/>
                  </a:lnTo>
                  <a:lnTo>
                    <a:pt x="111751" y="3237597"/>
                  </a:lnTo>
                  <a:lnTo>
                    <a:pt x="139422" y="3272463"/>
                  </a:lnTo>
                  <a:lnTo>
                    <a:pt x="169640" y="3305079"/>
                  </a:lnTo>
                  <a:lnTo>
                    <a:pt x="202256" y="3335297"/>
                  </a:lnTo>
                  <a:lnTo>
                    <a:pt x="237122" y="3362968"/>
                  </a:lnTo>
                  <a:lnTo>
                    <a:pt x="274087" y="3387941"/>
                  </a:lnTo>
                  <a:lnTo>
                    <a:pt x="313004" y="3410069"/>
                  </a:lnTo>
                  <a:lnTo>
                    <a:pt x="353722" y="3429202"/>
                  </a:lnTo>
                  <a:lnTo>
                    <a:pt x="396093" y="3445190"/>
                  </a:lnTo>
                  <a:lnTo>
                    <a:pt x="439968" y="3457886"/>
                  </a:lnTo>
                  <a:lnTo>
                    <a:pt x="485196" y="3467138"/>
                  </a:lnTo>
                  <a:lnTo>
                    <a:pt x="531630" y="3472799"/>
                  </a:lnTo>
                  <a:lnTo>
                    <a:pt x="579120" y="3474720"/>
                  </a:lnTo>
                  <a:lnTo>
                    <a:pt x="4978908" y="3474720"/>
                  </a:lnTo>
                  <a:lnTo>
                    <a:pt x="5026397" y="3472799"/>
                  </a:lnTo>
                  <a:lnTo>
                    <a:pt x="5072831" y="3467138"/>
                  </a:lnTo>
                  <a:lnTo>
                    <a:pt x="5118059" y="3457886"/>
                  </a:lnTo>
                  <a:lnTo>
                    <a:pt x="5161934" y="3445190"/>
                  </a:lnTo>
                  <a:lnTo>
                    <a:pt x="5204305" y="3429202"/>
                  </a:lnTo>
                  <a:lnTo>
                    <a:pt x="5245023" y="3410069"/>
                  </a:lnTo>
                  <a:lnTo>
                    <a:pt x="5283940" y="3387941"/>
                  </a:lnTo>
                  <a:lnTo>
                    <a:pt x="5320905" y="3362968"/>
                  </a:lnTo>
                  <a:lnTo>
                    <a:pt x="5355771" y="3335297"/>
                  </a:lnTo>
                  <a:lnTo>
                    <a:pt x="5388387" y="3305079"/>
                  </a:lnTo>
                  <a:lnTo>
                    <a:pt x="5418605" y="3272463"/>
                  </a:lnTo>
                  <a:lnTo>
                    <a:pt x="5446276" y="3237597"/>
                  </a:lnTo>
                  <a:lnTo>
                    <a:pt x="5471249" y="3200632"/>
                  </a:lnTo>
                  <a:lnTo>
                    <a:pt x="5493377" y="3161715"/>
                  </a:lnTo>
                  <a:lnTo>
                    <a:pt x="5512510" y="3120997"/>
                  </a:lnTo>
                  <a:lnTo>
                    <a:pt x="5528498" y="3078626"/>
                  </a:lnTo>
                  <a:lnTo>
                    <a:pt x="5541194" y="3034751"/>
                  </a:lnTo>
                  <a:lnTo>
                    <a:pt x="5550446" y="2989523"/>
                  </a:lnTo>
                  <a:lnTo>
                    <a:pt x="5556107" y="2943089"/>
                  </a:lnTo>
                  <a:lnTo>
                    <a:pt x="5558028" y="2895600"/>
                  </a:lnTo>
                  <a:lnTo>
                    <a:pt x="5558028" y="579120"/>
                  </a:lnTo>
                  <a:lnTo>
                    <a:pt x="5556107" y="531630"/>
                  </a:lnTo>
                  <a:lnTo>
                    <a:pt x="5550446" y="485196"/>
                  </a:lnTo>
                  <a:lnTo>
                    <a:pt x="5541194" y="439968"/>
                  </a:lnTo>
                  <a:lnTo>
                    <a:pt x="5528498" y="396093"/>
                  </a:lnTo>
                  <a:lnTo>
                    <a:pt x="5512510" y="353722"/>
                  </a:lnTo>
                  <a:lnTo>
                    <a:pt x="5493377" y="313004"/>
                  </a:lnTo>
                  <a:lnTo>
                    <a:pt x="5471249" y="274087"/>
                  </a:lnTo>
                  <a:lnTo>
                    <a:pt x="5446276" y="237122"/>
                  </a:lnTo>
                  <a:lnTo>
                    <a:pt x="5418605" y="202256"/>
                  </a:lnTo>
                  <a:lnTo>
                    <a:pt x="5388387" y="169640"/>
                  </a:lnTo>
                  <a:lnTo>
                    <a:pt x="5355771" y="139422"/>
                  </a:lnTo>
                  <a:lnTo>
                    <a:pt x="5320905" y="111751"/>
                  </a:lnTo>
                  <a:lnTo>
                    <a:pt x="5283940" y="86778"/>
                  </a:lnTo>
                  <a:lnTo>
                    <a:pt x="5245023" y="64650"/>
                  </a:lnTo>
                  <a:lnTo>
                    <a:pt x="5204305" y="45517"/>
                  </a:lnTo>
                  <a:lnTo>
                    <a:pt x="5161934" y="29529"/>
                  </a:lnTo>
                  <a:lnTo>
                    <a:pt x="5118059" y="16833"/>
                  </a:lnTo>
                  <a:lnTo>
                    <a:pt x="5072831" y="7581"/>
                  </a:lnTo>
                  <a:lnTo>
                    <a:pt x="5026397" y="1920"/>
                  </a:lnTo>
                  <a:lnTo>
                    <a:pt x="4978908" y="0"/>
                  </a:lnTo>
                  <a:close/>
                </a:path>
              </a:pathLst>
            </a:custGeom>
            <a:solidFill>
              <a:srgbClr val="4471C4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3296158" y="1872488"/>
            <a:ext cx="187071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digital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67255" y="2375916"/>
            <a:ext cx="3860800" cy="1243965"/>
          </a:xfrm>
          <a:custGeom>
            <a:avLst/>
            <a:gdLst/>
            <a:ahLst/>
            <a:cxnLst/>
            <a:rect l="l" t="t" r="r" b="b"/>
            <a:pathLst>
              <a:path w="3860800" h="1243964">
                <a:moveTo>
                  <a:pt x="3653028" y="0"/>
                </a:moveTo>
                <a:lnTo>
                  <a:pt x="207263" y="0"/>
                </a:lnTo>
                <a:lnTo>
                  <a:pt x="159753" y="5476"/>
                </a:lnTo>
                <a:lnTo>
                  <a:pt x="116132" y="21073"/>
                </a:lnTo>
                <a:lnTo>
                  <a:pt x="77648" y="45546"/>
                </a:lnTo>
                <a:lnTo>
                  <a:pt x="45546" y="77648"/>
                </a:lnTo>
                <a:lnTo>
                  <a:pt x="21073" y="116132"/>
                </a:lnTo>
                <a:lnTo>
                  <a:pt x="5476" y="159753"/>
                </a:lnTo>
                <a:lnTo>
                  <a:pt x="0" y="207263"/>
                </a:lnTo>
                <a:lnTo>
                  <a:pt x="0" y="1036320"/>
                </a:lnTo>
                <a:lnTo>
                  <a:pt x="5476" y="1083830"/>
                </a:lnTo>
                <a:lnTo>
                  <a:pt x="21073" y="1127451"/>
                </a:lnTo>
                <a:lnTo>
                  <a:pt x="45546" y="1165935"/>
                </a:lnTo>
                <a:lnTo>
                  <a:pt x="77648" y="1198037"/>
                </a:lnTo>
                <a:lnTo>
                  <a:pt x="116132" y="1222510"/>
                </a:lnTo>
                <a:lnTo>
                  <a:pt x="159753" y="1238107"/>
                </a:lnTo>
                <a:lnTo>
                  <a:pt x="207263" y="1243584"/>
                </a:lnTo>
                <a:lnTo>
                  <a:pt x="3653028" y="1243584"/>
                </a:lnTo>
                <a:lnTo>
                  <a:pt x="3700538" y="1238107"/>
                </a:lnTo>
                <a:lnTo>
                  <a:pt x="3744159" y="1222510"/>
                </a:lnTo>
                <a:lnTo>
                  <a:pt x="3782643" y="1198037"/>
                </a:lnTo>
                <a:lnTo>
                  <a:pt x="3814745" y="1165935"/>
                </a:lnTo>
                <a:lnTo>
                  <a:pt x="3839218" y="1127451"/>
                </a:lnTo>
                <a:lnTo>
                  <a:pt x="3854815" y="1083830"/>
                </a:lnTo>
                <a:lnTo>
                  <a:pt x="3860292" y="1036320"/>
                </a:lnTo>
                <a:lnTo>
                  <a:pt x="3860292" y="207263"/>
                </a:lnTo>
                <a:lnTo>
                  <a:pt x="3854815" y="159753"/>
                </a:lnTo>
                <a:lnTo>
                  <a:pt x="3839218" y="116132"/>
                </a:lnTo>
                <a:lnTo>
                  <a:pt x="3814745" y="77648"/>
                </a:lnTo>
                <a:lnTo>
                  <a:pt x="3782643" y="45546"/>
                </a:lnTo>
                <a:lnTo>
                  <a:pt x="3744159" y="21073"/>
                </a:lnTo>
                <a:lnTo>
                  <a:pt x="3700538" y="5476"/>
                </a:lnTo>
                <a:lnTo>
                  <a:pt x="3653028" y="0"/>
                </a:lnTo>
                <a:close/>
              </a:path>
            </a:pathLst>
          </a:custGeom>
          <a:solidFill>
            <a:srgbClr val="4471C4">
              <a:alpha val="19999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2791205" y="2455545"/>
            <a:ext cx="16116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Microprocesador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729990" y="2931414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3"/>
                </a:moveTo>
                <a:lnTo>
                  <a:pt x="1152143" y="504443"/>
                </a:lnTo>
                <a:lnTo>
                  <a:pt x="1152143" y="0"/>
                </a:lnTo>
                <a:lnTo>
                  <a:pt x="0" y="0"/>
                </a:lnTo>
                <a:lnTo>
                  <a:pt x="0" y="504443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095750" y="3000832"/>
            <a:ext cx="419734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R(z)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4330" y="2931414"/>
            <a:ext cx="1152525" cy="504825"/>
          </a:xfrm>
          <a:custGeom>
            <a:avLst/>
            <a:gdLst/>
            <a:ahLst/>
            <a:cxnLst/>
            <a:rect l="l" t="t" r="r" b="b"/>
            <a:pathLst>
              <a:path w="1152525" h="504825">
                <a:moveTo>
                  <a:pt x="0" y="504443"/>
                </a:moveTo>
                <a:lnTo>
                  <a:pt x="1152144" y="504443"/>
                </a:lnTo>
                <a:lnTo>
                  <a:pt x="1152144" y="0"/>
                </a:lnTo>
                <a:lnTo>
                  <a:pt x="0" y="0"/>
                </a:lnTo>
                <a:lnTo>
                  <a:pt x="0" y="504443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8287893" y="2967304"/>
            <a:ext cx="52260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libri"/>
                <a:cs typeface="Calibri"/>
              </a:rPr>
              <a:t>G(s)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120645" y="2956941"/>
            <a:ext cx="7015480" cy="1732280"/>
            <a:chOff x="2120645" y="2956941"/>
            <a:chExt cx="7015480" cy="1732280"/>
          </a:xfrm>
        </p:grpSpPr>
        <p:sp>
          <p:nvSpPr>
            <p:cNvPr id="17" name="object 17"/>
            <p:cNvSpPr/>
            <p:nvPr/>
          </p:nvSpPr>
          <p:spPr>
            <a:xfrm>
              <a:off x="2626613" y="2966466"/>
              <a:ext cx="433070" cy="433070"/>
            </a:xfrm>
            <a:custGeom>
              <a:avLst/>
              <a:gdLst/>
              <a:ahLst/>
              <a:cxnLst/>
              <a:rect l="l" t="t" r="r" b="b"/>
              <a:pathLst>
                <a:path w="433069" h="433070">
                  <a:moveTo>
                    <a:pt x="0" y="216408"/>
                  </a:moveTo>
                  <a:lnTo>
                    <a:pt x="5716" y="166791"/>
                  </a:lnTo>
                  <a:lnTo>
                    <a:pt x="21998" y="121242"/>
                  </a:lnTo>
                  <a:lnTo>
                    <a:pt x="47546" y="81060"/>
                  </a:lnTo>
                  <a:lnTo>
                    <a:pt x="81060" y="47546"/>
                  </a:lnTo>
                  <a:lnTo>
                    <a:pt x="121242" y="21998"/>
                  </a:lnTo>
                  <a:lnTo>
                    <a:pt x="166791" y="5716"/>
                  </a:lnTo>
                  <a:lnTo>
                    <a:pt x="216408" y="0"/>
                  </a:lnTo>
                  <a:lnTo>
                    <a:pt x="266024" y="5716"/>
                  </a:lnTo>
                  <a:lnTo>
                    <a:pt x="311573" y="21998"/>
                  </a:lnTo>
                  <a:lnTo>
                    <a:pt x="351755" y="47546"/>
                  </a:lnTo>
                  <a:lnTo>
                    <a:pt x="385269" y="81060"/>
                  </a:lnTo>
                  <a:lnTo>
                    <a:pt x="410817" y="121242"/>
                  </a:lnTo>
                  <a:lnTo>
                    <a:pt x="427099" y="166791"/>
                  </a:lnTo>
                  <a:lnTo>
                    <a:pt x="432816" y="216408"/>
                  </a:lnTo>
                  <a:lnTo>
                    <a:pt x="427099" y="266024"/>
                  </a:lnTo>
                  <a:lnTo>
                    <a:pt x="410817" y="311573"/>
                  </a:lnTo>
                  <a:lnTo>
                    <a:pt x="385269" y="351755"/>
                  </a:lnTo>
                  <a:lnTo>
                    <a:pt x="351755" y="385269"/>
                  </a:lnTo>
                  <a:lnTo>
                    <a:pt x="311573" y="410817"/>
                  </a:lnTo>
                  <a:lnTo>
                    <a:pt x="266024" y="427099"/>
                  </a:lnTo>
                  <a:lnTo>
                    <a:pt x="216408" y="432816"/>
                  </a:lnTo>
                  <a:lnTo>
                    <a:pt x="166791" y="427099"/>
                  </a:lnTo>
                  <a:lnTo>
                    <a:pt x="121242" y="410817"/>
                  </a:lnTo>
                  <a:lnTo>
                    <a:pt x="81060" y="385269"/>
                  </a:lnTo>
                  <a:lnTo>
                    <a:pt x="47546" y="351755"/>
                  </a:lnTo>
                  <a:lnTo>
                    <a:pt x="21998" y="311573"/>
                  </a:lnTo>
                  <a:lnTo>
                    <a:pt x="5716" y="266024"/>
                  </a:lnTo>
                  <a:lnTo>
                    <a:pt x="0" y="216408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2120646" y="3144773"/>
              <a:ext cx="3586479" cy="76200"/>
            </a:xfrm>
            <a:custGeom>
              <a:avLst/>
              <a:gdLst/>
              <a:ahLst/>
              <a:cxnLst/>
              <a:rect l="l" t="t" r="r" b="b"/>
              <a:pathLst>
                <a:path w="3586479" h="76200">
                  <a:moveTo>
                    <a:pt x="506603" y="38100"/>
                  </a:moveTo>
                  <a:lnTo>
                    <a:pt x="487553" y="28575"/>
                  </a:lnTo>
                  <a:lnTo>
                    <a:pt x="430403" y="0"/>
                  </a:lnTo>
                  <a:lnTo>
                    <a:pt x="430403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430403" y="47625"/>
                  </a:lnTo>
                  <a:lnTo>
                    <a:pt x="430403" y="76200"/>
                  </a:lnTo>
                  <a:lnTo>
                    <a:pt x="487553" y="47625"/>
                  </a:lnTo>
                  <a:lnTo>
                    <a:pt x="506603" y="38100"/>
                  </a:lnTo>
                  <a:close/>
                </a:path>
                <a:path w="3586479" h="76200">
                  <a:moveTo>
                    <a:pt x="3586226" y="38100"/>
                  </a:moveTo>
                  <a:lnTo>
                    <a:pt x="3567176" y="28575"/>
                  </a:lnTo>
                  <a:lnTo>
                    <a:pt x="3510026" y="0"/>
                  </a:lnTo>
                  <a:lnTo>
                    <a:pt x="3510026" y="28575"/>
                  </a:lnTo>
                  <a:lnTo>
                    <a:pt x="2761488" y="28575"/>
                  </a:lnTo>
                  <a:lnTo>
                    <a:pt x="2761488" y="47625"/>
                  </a:lnTo>
                  <a:lnTo>
                    <a:pt x="3510026" y="47625"/>
                  </a:lnTo>
                  <a:lnTo>
                    <a:pt x="3510026" y="76200"/>
                  </a:lnTo>
                  <a:lnTo>
                    <a:pt x="3567176" y="47625"/>
                  </a:lnTo>
                  <a:lnTo>
                    <a:pt x="3586226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74330" y="4174998"/>
              <a:ext cx="1152525" cy="504825"/>
            </a:xfrm>
            <a:custGeom>
              <a:avLst/>
              <a:gdLst/>
              <a:ahLst/>
              <a:cxnLst/>
              <a:rect l="l" t="t" r="r" b="b"/>
              <a:pathLst>
                <a:path w="1152525" h="504825">
                  <a:moveTo>
                    <a:pt x="0" y="504444"/>
                  </a:moveTo>
                  <a:lnTo>
                    <a:pt x="1152144" y="504444"/>
                  </a:lnTo>
                  <a:lnTo>
                    <a:pt x="1152144" y="0"/>
                  </a:lnTo>
                  <a:lnTo>
                    <a:pt x="0" y="0"/>
                  </a:lnTo>
                  <a:lnTo>
                    <a:pt x="0" y="504444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8289417" y="4212717"/>
            <a:ext cx="52070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H</a:t>
            </a:r>
            <a:r>
              <a:rPr dirty="0" sz="2400" spc="5">
                <a:latin typeface="Calibri"/>
                <a:cs typeface="Calibri"/>
              </a:rPr>
              <a:t>(</a:t>
            </a:r>
            <a:r>
              <a:rPr dirty="0" sz="2400" spc="-5">
                <a:latin typeface="Calibri"/>
                <a:cs typeface="Calibri"/>
              </a:rPr>
              <a:t>s)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804922" y="2921889"/>
            <a:ext cx="6560184" cy="1544320"/>
            <a:chOff x="2804922" y="2921889"/>
            <a:chExt cx="6560184" cy="1544320"/>
          </a:xfrm>
        </p:grpSpPr>
        <p:sp>
          <p:nvSpPr>
            <p:cNvPr id="22" name="object 22"/>
            <p:cNvSpPr/>
            <p:nvPr/>
          </p:nvSpPr>
          <p:spPr>
            <a:xfrm>
              <a:off x="3059430" y="3144774"/>
              <a:ext cx="671195" cy="76200"/>
            </a:xfrm>
            <a:custGeom>
              <a:avLst/>
              <a:gdLst/>
              <a:ahLst/>
              <a:cxnLst/>
              <a:rect l="l" t="t" r="r" b="b"/>
              <a:pathLst>
                <a:path w="671195" h="76200">
                  <a:moveTo>
                    <a:pt x="594741" y="0"/>
                  </a:moveTo>
                  <a:lnTo>
                    <a:pt x="594741" y="76200"/>
                  </a:lnTo>
                  <a:lnTo>
                    <a:pt x="651891" y="47625"/>
                  </a:lnTo>
                  <a:lnTo>
                    <a:pt x="607441" y="47625"/>
                  </a:lnTo>
                  <a:lnTo>
                    <a:pt x="607441" y="28575"/>
                  </a:lnTo>
                  <a:lnTo>
                    <a:pt x="651891" y="28575"/>
                  </a:lnTo>
                  <a:lnTo>
                    <a:pt x="594741" y="0"/>
                  </a:lnTo>
                  <a:close/>
                </a:path>
                <a:path w="671195" h="76200">
                  <a:moveTo>
                    <a:pt x="59474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594741" y="47625"/>
                  </a:lnTo>
                  <a:lnTo>
                    <a:pt x="594741" y="28575"/>
                  </a:lnTo>
                  <a:close/>
                </a:path>
                <a:path w="671195" h="76200">
                  <a:moveTo>
                    <a:pt x="651891" y="28575"/>
                  </a:moveTo>
                  <a:lnTo>
                    <a:pt x="607441" y="28575"/>
                  </a:lnTo>
                  <a:lnTo>
                    <a:pt x="607441" y="47625"/>
                  </a:lnTo>
                  <a:lnTo>
                    <a:pt x="651891" y="47625"/>
                  </a:lnTo>
                  <a:lnTo>
                    <a:pt x="670941" y="38100"/>
                  </a:lnTo>
                  <a:lnTo>
                    <a:pt x="65189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246113" y="4287774"/>
              <a:ext cx="392430" cy="140335"/>
            </a:xfrm>
            <a:custGeom>
              <a:avLst/>
              <a:gdLst/>
              <a:ahLst/>
              <a:cxnLst/>
              <a:rect l="l" t="t" r="r" b="b"/>
              <a:pathLst>
                <a:path w="392429" h="140335">
                  <a:moveTo>
                    <a:pt x="392303" y="139953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804922" y="3173348"/>
              <a:ext cx="6560184" cy="1292860"/>
            </a:xfrm>
            <a:custGeom>
              <a:avLst/>
              <a:gdLst/>
              <a:ahLst/>
              <a:cxnLst/>
              <a:rect l="l" t="t" r="r" b="b"/>
              <a:pathLst>
                <a:path w="6560184" h="1292860">
                  <a:moveTo>
                    <a:pt x="3401695" y="1244981"/>
                  </a:moveTo>
                  <a:lnTo>
                    <a:pt x="47625" y="1244981"/>
                  </a:lnTo>
                  <a:lnTo>
                    <a:pt x="47625" y="302133"/>
                  </a:lnTo>
                  <a:lnTo>
                    <a:pt x="76200" y="302133"/>
                  </a:lnTo>
                  <a:lnTo>
                    <a:pt x="69850" y="289433"/>
                  </a:lnTo>
                  <a:lnTo>
                    <a:pt x="38100" y="225933"/>
                  </a:lnTo>
                  <a:lnTo>
                    <a:pt x="0" y="302133"/>
                  </a:lnTo>
                  <a:lnTo>
                    <a:pt x="28575" y="302133"/>
                  </a:lnTo>
                  <a:lnTo>
                    <a:pt x="28575" y="1264031"/>
                  </a:lnTo>
                  <a:lnTo>
                    <a:pt x="3401695" y="1264031"/>
                  </a:lnTo>
                  <a:lnTo>
                    <a:pt x="3401695" y="1254506"/>
                  </a:lnTo>
                  <a:lnTo>
                    <a:pt x="3401695" y="1244981"/>
                  </a:lnTo>
                  <a:close/>
                </a:path>
                <a:path w="6560184" h="1292860">
                  <a:moveTo>
                    <a:pt x="5169281" y="1245108"/>
                  </a:moveTo>
                  <a:lnTo>
                    <a:pt x="3910584" y="1245108"/>
                  </a:lnTo>
                  <a:lnTo>
                    <a:pt x="3910584" y="1216533"/>
                  </a:lnTo>
                  <a:lnTo>
                    <a:pt x="3834384" y="1254633"/>
                  </a:lnTo>
                  <a:lnTo>
                    <a:pt x="3910584" y="1292733"/>
                  </a:lnTo>
                  <a:lnTo>
                    <a:pt x="3910584" y="1264158"/>
                  </a:lnTo>
                  <a:lnTo>
                    <a:pt x="5169281" y="1264158"/>
                  </a:lnTo>
                  <a:lnTo>
                    <a:pt x="5169281" y="1245108"/>
                  </a:lnTo>
                  <a:close/>
                </a:path>
                <a:path w="6560184" h="1292860">
                  <a:moveTo>
                    <a:pt x="6559677" y="0"/>
                  </a:moveTo>
                  <a:lnTo>
                    <a:pt x="6321552" y="0"/>
                  </a:lnTo>
                  <a:lnTo>
                    <a:pt x="6321552" y="19050"/>
                  </a:lnTo>
                  <a:lnTo>
                    <a:pt x="6540627" y="19050"/>
                  </a:lnTo>
                  <a:lnTo>
                    <a:pt x="6540627" y="1244600"/>
                  </a:lnTo>
                  <a:lnTo>
                    <a:pt x="6410452" y="1244600"/>
                  </a:lnTo>
                  <a:lnTo>
                    <a:pt x="6410452" y="1216025"/>
                  </a:lnTo>
                  <a:lnTo>
                    <a:pt x="6334252" y="1254125"/>
                  </a:lnTo>
                  <a:lnTo>
                    <a:pt x="6410452" y="1292225"/>
                  </a:lnTo>
                  <a:lnTo>
                    <a:pt x="6410452" y="1263650"/>
                  </a:lnTo>
                  <a:lnTo>
                    <a:pt x="6559677" y="1263650"/>
                  </a:lnTo>
                  <a:lnTo>
                    <a:pt x="6559677" y="1254125"/>
                  </a:lnTo>
                  <a:lnTo>
                    <a:pt x="6559677" y="1244600"/>
                  </a:lnTo>
                  <a:lnTo>
                    <a:pt x="6559677" y="19050"/>
                  </a:lnTo>
                  <a:lnTo>
                    <a:pt x="6559677" y="9525"/>
                  </a:lnTo>
                  <a:lnTo>
                    <a:pt x="65596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5706617" y="2931414"/>
              <a:ext cx="1152525" cy="504825"/>
            </a:xfrm>
            <a:custGeom>
              <a:avLst/>
              <a:gdLst/>
              <a:ahLst/>
              <a:cxnLst/>
              <a:rect l="l" t="t" r="r" b="b"/>
              <a:pathLst>
                <a:path w="1152525" h="504825">
                  <a:moveTo>
                    <a:pt x="0" y="504443"/>
                  </a:moveTo>
                  <a:lnTo>
                    <a:pt x="1152143" y="504443"/>
                  </a:lnTo>
                  <a:lnTo>
                    <a:pt x="1152143" y="0"/>
                  </a:lnTo>
                  <a:lnTo>
                    <a:pt x="0" y="0"/>
                  </a:lnTo>
                  <a:lnTo>
                    <a:pt x="0" y="504443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848858" y="2914268"/>
            <a:ext cx="868044" cy="513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68605" marR="5080" indent="-256540">
              <a:lnSpc>
                <a:spcPct val="100000"/>
              </a:lnSpc>
              <a:spcBef>
                <a:spcPts val="95"/>
              </a:spcBef>
            </a:pP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dirty="0" sz="1600" spc="-20" b="1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enci</a:t>
            </a:r>
            <a:r>
              <a:rPr dirty="0" sz="1600" b="1">
                <a:solidFill>
                  <a:srgbClr val="FF0000"/>
                </a:solidFill>
                <a:latin typeface="Calibri"/>
                <a:cs typeface="Calibri"/>
              </a:rPr>
              <a:t>ó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n  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D/A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858761" y="3144773"/>
            <a:ext cx="1115060" cy="76200"/>
          </a:xfrm>
          <a:custGeom>
            <a:avLst/>
            <a:gdLst/>
            <a:ahLst/>
            <a:cxnLst/>
            <a:rect l="l" t="t" r="r" b="b"/>
            <a:pathLst>
              <a:path w="1115059" h="76200">
                <a:moveTo>
                  <a:pt x="1038352" y="0"/>
                </a:moveTo>
                <a:lnTo>
                  <a:pt x="1038352" y="76200"/>
                </a:lnTo>
                <a:lnTo>
                  <a:pt x="1095502" y="47625"/>
                </a:lnTo>
                <a:lnTo>
                  <a:pt x="1051052" y="47625"/>
                </a:lnTo>
                <a:lnTo>
                  <a:pt x="1051052" y="28575"/>
                </a:lnTo>
                <a:lnTo>
                  <a:pt x="1095502" y="28575"/>
                </a:lnTo>
                <a:lnTo>
                  <a:pt x="1038352" y="0"/>
                </a:lnTo>
                <a:close/>
              </a:path>
              <a:path w="1115059" h="76200">
                <a:moveTo>
                  <a:pt x="1038352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1038352" y="47625"/>
                </a:lnTo>
                <a:lnTo>
                  <a:pt x="1038352" y="28575"/>
                </a:lnTo>
                <a:close/>
              </a:path>
              <a:path w="1115059" h="76200">
                <a:moveTo>
                  <a:pt x="1095502" y="28575"/>
                </a:moveTo>
                <a:lnTo>
                  <a:pt x="1051052" y="28575"/>
                </a:lnTo>
                <a:lnTo>
                  <a:pt x="1051052" y="47625"/>
                </a:lnTo>
                <a:lnTo>
                  <a:pt x="1095502" y="47625"/>
                </a:lnTo>
                <a:lnTo>
                  <a:pt x="1114552" y="38100"/>
                </a:lnTo>
                <a:lnTo>
                  <a:pt x="1095502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931923" y="2801492"/>
            <a:ext cx="4775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x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129788" y="2801492"/>
            <a:ext cx="49275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e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993004" y="2801492"/>
            <a:ext cx="49910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83220" y="2784424"/>
            <a:ext cx="39941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U</a:t>
            </a:r>
            <a:r>
              <a:rPr dirty="0" sz="1800" spc="-15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346438" y="2801492"/>
            <a:ext cx="3644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>
                <a:latin typeface="Calibri"/>
                <a:cs typeface="Calibri"/>
              </a:rPr>
              <a:t>s)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88385" y="4039870"/>
            <a:ext cx="4826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y</a:t>
            </a:r>
            <a:r>
              <a:rPr dirty="0" sz="1800" spc="-10">
                <a:latin typeface="Calibri"/>
                <a:cs typeface="Calibri"/>
              </a:rPr>
              <a:t>(</a:t>
            </a:r>
            <a:r>
              <a:rPr dirty="0" sz="1800" spc="-5" i="1">
                <a:latin typeface="Calibri"/>
                <a:cs typeface="Calibri"/>
              </a:rPr>
              <a:t>k</a:t>
            </a:r>
            <a:r>
              <a:rPr dirty="0" sz="1800" i="1">
                <a:latin typeface="Calibri"/>
                <a:cs typeface="Calibri"/>
              </a:rPr>
              <a:t>T</a:t>
            </a:r>
            <a:r>
              <a:rPr dirty="0" sz="180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625089" y="3273044"/>
            <a:ext cx="10350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b="1" i="1">
                <a:latin typeface="Calibri"/>
                <a:cs typeface="Calibri"/>
              </a:rPr>
              <a:t>-</a:t>
            </a:r>
            <a:endParaRPr sz="2000">
              <a:latin typeface="Calibri"/>
              <a:cs typeface="Calibri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7098792" y="1632204"/>
            <a:ext cx="2988945" cy="3474720"/>
            <a:chOff x="7098792" y="1632204"/>
            <a:chExt cx="2988945" cy="3474720"/>
          </a:xfrm>
        </p:grpSpPr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08647" y="2314972"/>
              <a:ext cx="990491" cy="403762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098792" y="1632204"/>
              <a:ext cx="2988945" cy="3474720"/>
            </a:xfrm>
            <a:custGeom>
              <a:avLst/>
              <a:gdLst/>
              <a:ahLst/>
              <a:cxnLst/>
              <a:rect l="l" t="t" r="r" b="b"/>
              <a:pathLst>
                <a:path w="2988945" h="3474720">
                  <a:moveTo>
                    <a:pt x="2490469" y="0"/>
                  </a:moveTo>
                  <a:lnTo>
                    <a:pt x="498093" y="0"/>
                  </a:lnTo>
                  <a:lnTo>
                    <a:pt x="450125" y="2280"/>
                  </a:lnTo>
                  <a:lnTo>
                    <a:pt x="403446" y="8981"/>
                  </a:lnTo>
                  <a:lnTo>
                    <a:pt x="358266" y="19895"/>
                  </a:lnTo>
                  <a:lnTo>
                    <a:pt x="314793" y="34813"/>
                  </a:lnTo>
                  <a:lnTo>
                    <a:pt x="273236" y="53525"/>
                  </a:lnTo>
                  <a:lnTo>
                    <a:pt x="233804" y="75824"/>
                  </a:lnTo>
                  <a:lnTo>
                    <a:pt x="196706" y="101500"/>
                  </a:lnTo>
                  <a:lnTo>
                    <a:pt x="162150" y="130345"/>
                  </a:lnTo>
                  <a:lnTo>
                    <a:pt x="130345" y="162150"/>
                  </a:lnTo>
                  <a:lnTo>
                    <a:pt x="101500" y="196706"/>
                  </a:lnTo>
                  <a:lnTo>
                    <a:pt x="75824" y="233804"/>
                  </a:lnTo>
                  <a:lnTo>
                    <a:pt x="53525" y="273236"/>
                  </a:lnTo>
                  <a:lnTo>
                    <a:pt x="34813" y="314793"/>
                  </a:lnTo>
                  <a:lnTo>
                    <a:pt x="19895" y="358266"/>
                  </a:lnTo>
                  <a:lnTo>
                    <a:pt x="8981" y="403446"/>
                  </a:lnTo>
                  <a:lnTo>
                    <a:pt x="2280" y="450125"/>
                  </a:lnTo>
                  <a:lnTo>
                    <a:pt x="0" y="498094"/>
                  </a:lnTo>
                  <a:lnTo>
                    <a:pt x="0" y="2976626"/>
                  </a:lnTo>
                  <a:lnTo>
                    <a:pt x="2280" y="3024594"/>
                  </a:lnTo>
                  <a:lnTo>
                    <a:pt x="8981" y="3071273"/>
                  </a:lnTo>
                  <a:lnTo>
                    <a:pt x="19895" y="3116453"/>
                  </a:lnTo>
                  <a:lnTo>
                    <a:pt x="34813" y="3159926"/>
                  </a:lnTo>
                  <a:lnTo>
                    <a:pt x="53525" y="3201483"/>
                  </a:lnTo>
                  <a:lnTo>
                    <a:pt x="75824" y="3240915"/>
                  </a:lnTo>
                  <a:lnTo>
                    <a:pt x="101500" y="3278013"/>
                  </a:lnTo>
                  <a:lnTo>
                    <a:pt x="130345" y="3312569"/>
                  </a:lnTo>
                  <a:lnTo>
                    <a:pt x="162150" y="3344374"/>
                  </a:lnTo>
                  <a:lnTo>
                    <a:pt x="196706" y="3373219"/>
                  </a:lnTo>
                  <a:lnTo>
                    <a:pt x="233804" y="3398895"/>
                  </a:lnTo>
                  <a:lnTo>
                    <a:pt x="273236" y="3421194"/>
                  </a:lnTo>
                  <a:lnTo>
                    <a:pt x="314793" y="3439906"/>
                  </a:lnTo>
                  <a:lnTo>
                    <a:pt x="358266" y="3454824"/>
                  </a:lnTo>
                  <a:lnTo>
                    <a:pt x="403446" y="3465738"/>
                  </a:lnTo>
                  <a:lnTo>
                    <a:pt x="450125" y="3472439"/>
                  </a:lnTo>
                  <a:lnTo>
                    <a:pt x="498093" y="3474720"/>
                  </a:lnTo>
                  <a:lnTo>
                    <a:pt x="2490469" y="3474720"/>
                  </a:lnTo>
                  <a:lnTo>
                    <a:pt x="2538438" y="3472439"/>
                  </a:lnTo>
                  <a:lnTo>
                    <a:pt x="2585117" y="3465738"/>
                  </a:lnTo>
                  <a:lnTo>
                    <a:pt x="2630297" y="3454824"/>
                  </a:lnTo>
                  <a:lnTo>
                    <a:pt x="2673770" y="3439906"/>
                  </a:lnTo>
                  <a:lnTo>
                    <a:pt x="2715327" y="3421194"/>
                  </a:lnTo>
                  <a:lnTo>
                    <a:pt x="2754759" y="3398895"/>
                  </a:lnTo>
                  <a:lnTo>
                    <a:pt x="2791857" y="3373219"/>
                  </a:lnTo>
                  <a:lnTo>
                    <a:pt x="2826413" y="3344374"/>
                  </a:lnTo>
                  <a:lnTo>
                    <a:pt x="2858218" y="3312569"/>
                  </a:lnTo>
                  <a:lnTo>
                    <a:pt x="2887063" y="3278013"/>
                  </a:lnTo>
                  <a:lnTo>
                    <a:pt x="2912739" y="3240915"/>
                  </a:lnTo>
                  <a:lnTo>
                    <a:pt x="2935038" y="3201483"/>
                  </a:lnTo>
                  <a:lnTo>
                    <a:pt x="2953750" y="3159926"/>
                  </a:lnTo>
                  <a:lnTo>
                    <a:pt x="2968668" y="3116453"/>
                  </a:lnTo>
                  <a:lnTo>
                    <a:pt x="2979582" y="3071273"/>
                  </a:lnTo>
                  <a:lnTo>
                    <a:pt x="2986283" y="3024594"/>
                  </a:lnTo>
                  <a:lnTo>
                    <a:pt x="2988563" y="2976626"/>
                  </a:lnTo>
                  <a:lnTo>
                    <a:pt x="2988563" y="498094"/>
                  </a:lnTo>
                  <a:lnTo>
                    <a:pt x="2986283" y="450125"/>
                  </a:lnTo>
                  <a:lnTo>
                    <a:pt x="2979582" y="403446"/>
                  </a:lnTo>
                  <a:lnTo>
                    <a:pt x="2968668" y="358266"/>
                  </a:lnTo>
                  <a:lnTo>
                    <a:pt x="2953750" y="314793"/>
                  </a:lnTo>
                  <a:lnTo>
                    <a:pt x="2935038" y="273236"/>
                  </a:lnTo>
                  <a:lnTo>
                    <a:pt x="2912739" y="233804"/>
                  </a:lnTo>
                  <a:lnTo>
                    <a:pt x="2887063" y="196706"/>
                  </a:lnTo>
                  <a:lnTo>
                    <a:pt x="2858218" y="162150"/>
                  </a:lnTo>
                  <a:lnTo>
                    <a:pt x="2826413" y="130345"/>
                  </a:lnTo>
                  <a:lnTo>
                    <a:pt x="2791857" y="101500"/>
                  </a:lnTo>
                  <a:lnTo>
                    <a:pt x="2754759" y="75824"/>
                  </a:lnTo>
                  <a:lnTo>
                    <a:pt x="2715327" y="53525"/>
                  </a:lnTo>
                  <a:lnTo>
                    <a:pt x="2673770" y="34813"/>
                  </a:lnTo>
                  <a:lnTo>
                    <a:pt x="2630297" y="19895"/>
                  </a:lnTo>
                  <a:lnTo>
                    <a:pt x="2585117" y="8981"/>
                  </a:lnTo>
                  <a:lnTo>
                    <a:pt x="2538438" y="2280"/>
                  </a:lnTo>
                  <a:lnTo>
                    <a:pt x="2490469" y="0"/>
                  </a:lnTo>
                  <a:close/>
                </a:path>
              </a:pathLst>
            </a:custGeom>
            <a:solidFill>
              <a:srgbClr val="6FAC46">
                <a:alpha val="1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7720965" y="1792604"/>
            <a:ext cx="174307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latin typeface="Calibri"/>
                <a:cs typeface="Calibri"/>
              </a:rPr>
              <a:t>Sistema</a:t>
            </a:r>
            <a:r>
              <a:rPr dirty="0" sz="2400" spc="-6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físico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527548" y="2799587"/>
            <a:ext cx="3796665" cy="2083435"/>
          </a:xfrm>
          <a:custGeom>
            <a:avLst/>
            <a:gdLst/>
            <a:ahLst/>
            <a:cxnLst/>
            <a:rect l="l" t="t" r="r" b="b"/>
            <a:pathLst>
              <a:path w="3796665" h="2083435">
                <a:moveTo>
                  <a:pt x="3774948" y="1327912"/>
                </a:moveTo>
                <a:lnTo>
                  <a:pt x="3766629" y="1286814"/>
                </a:lnTo>
                <a:lnTo>
                  <a:pt x="3743972" y="1253223"/>
                </a:lnTo>
                <a:lnTo>
                  <a:pt x="3710381" y="1230566"/>
                </a:lnTo>
                <a:lnTo>
                  <a:pt x="3669284" y="1222248"/>
                </a:lnTo>
                <a:lnTo>
                  <a:pt x="2373376" y="1222248"/>
                </a:lnTo>
                <a:lnTo>
                  <a:pt x="2332266" y="1230566"/>
                </a:lnTo>
                <a:lnTo>
                  <a:pt x="2298674" y="1253223"/>
                </a:lnTo>
                <a:lnTo>
                  <a:pt x="2276017" y="1286814"/>
                </a:lnTo>
                <a:lnTo>
                  <a:pt x="2267712" y="1327912"/>
                </a:lnTo>
                <a:lnTo>
                  <a:pt x="2267712" y="1977644"/>
                </a:lnTo>
                <a:lnTo>
                  <a:pt x="2276017" y="2018753"/>
                </a:lnTo>
                <a:lnTo>
                  <a:pt x="2298674" y="2052345"/>
                </a:lnTo>
                <a:lnTo>
                  <a:pt x="2332266" y="2075002"/>
                </a:lnTo>
                <a:lnTo>
                  <a:pt x="2373376" y="2083308"/>
                </a:lnTo>
                <a:lnTo>
                  <a:pt x="3669284" y="2083308"/>
                </a:lnTo>
                <a:lnTo>
                  <a:pt x="3710381" y="2075002"/>
                </a:lnTo>
                <a:lnTo>
                  <a:pt x="3743972" y="2052345"/>
                </a:lnTo>
                <a:lnTo>
                  <a:pt x="3766629" y="2018753"/>
                </a:lnTo>
                <a:lnTo>
                  <a:pt x="3774948" y="1977644"/>
                </a:lnTo>
                <a:lnTo>
                  <a:pt x="3774948" y="1327912"/>
                </a:lnTo>
                <a:close/>
              </a:path>
              <a:path w="3796665" h="2083435">
                <a:moveTo>
                  <a:pt x="3796284" y="124714"/>
                </a:moveTo>
                <a:lnTo>
                  <a:pt x="3786467" y="76200"/>
                </a:lnTo>
                <a:lnTo>
                  <a:pt x="3759733" y="36550"/>
                </a:lnTo>
                <a:lnTo>
                  <a:pt x="3720084" y="9817"/>
                </a:lnTo>
                <a:lnTo>
                  <a:pt x="3671570" y="0"/>
                </a:lnTo>
                <a:lnTo>
                  <a:pt x="124714" y="0"/>
                </a:lnTo>
                <a:lnTo>
                  <a:pt x="76187" y="9817"/>
                </a:lnTo>
                <a:lnTo>
                  <a:pt x="36537" y="36550"/>
                </a:lnTo>
                <a:lnTo>
                  <a:pt x="9804" y="76200"/>
                </a:lnTo>
                <a:lnTo>
                  <a:pt x="0" y="124714"/>
                </a:lnTo>
                <a:lnTo>
                  <a:pt x="0" y="623570"/>
                </a:lnTo>
                <a:lnTo>
                  <a:pt x="9804" y="672096"/>
                </a:lnTo>
                <a:lnTo>
                  <a:pt x="36537" y="711746"/>
                </a:lnTo>
                <a:lnTo>
                  <a:pt x="76187" y="738479"/>
                </a:lnTo>
                <a:lnTo>
                  <a:pt x="124714" y="748284"/>
                </a:lnTo>
                <a:lnTo>
                  <a:pt x="3671570" y="748284"/>
                </a:lnTo>
                <a:lnTo>
                  <a:pt x="3720084" y="738479"/>
                </a:lnTo>
                <a:lnTo>
                  <a:pt x="3759733" y="711746"/>
                </a:lnTo>
                <a:lnTo>
                  <a:pt x="3786467" y="672096"/>
                </a:lnTo>
                <a:lnTo>
                  <a:pt x="3796284" y="623570"/>
                </a:lnTo>
                <a:lnTo>
                  <a:pt x="3796284" y="124714"/>
                </a:lnTo>
                <a:close/>
              </a:path>
            </a:pathLst>
          </a:custGeom>
          <a:solidFill>
            <a:srgbClr val="C00000">
              <a:alpha val="36077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1894458" y="4506848"/>
            <a:ext cx="7929245" cy="15297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1127125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solidFill>
                  <a:srgbClr val="FF0000"/>
                </a:solidFill>
                <a:latin typeface="Calibri"/>
                <a:cs typeface="Calibri"/>
              </a:rPr>
              <a:t>Muestreo</a:t>
            </a:r>
            <a:endParaRPr sz="1600">
              <a:latin typeface="Calibri"/>
              <a:cs typeface="Calibri"/>
            </a:endParaRPr>
          </a:p>
          <a:p>
            <a:pPr algn="ctr" marL="1172210">
              <a:lnSpc>
                <a:spcPct val="100000"/>
              </a:lnSpc>
            </a:pP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dirty="0" sz="1600" spc="-3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600" spc="-5" b="1">
                <a:solidFill>
                  <a:srgbClr val="FF0000"/>
                </a:solidFill>
                <a:latin typeface="Calibri"/>
                <a:cs typeface="Calibri"/>
              </a:rPr>
              <a:t>A/D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00">
              <a:latin typeface="Calibri"/>
              <a:cs typeface="Calibri"/>
            </a:endParaRPr>
          </a:p>
          <a:p>
            <a:pPr marL="2018030" marR="5080" indent="-2005964">
              <a:lnSpc>
                <a:spcPct val="136700"/>
              </a:lnSpc>
              <a:spcBef>
                <a:spcPts val="5"/>
              </a:spcBef>
            </a:pPr>
            <a:r>
              <a:rPr dirty="0" sz="1800">
                <a:latin typeface="Calibri"/>
                <a:cs typeface="Calibri"/>
              </a:rPr>
              <a:t>Nos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va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permitir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discretizar</a:t>
            </a:r>
            <a:r>
              <a:rPr dirty="0" sz="1800" spc="-35" b="1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funciones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transferencia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señales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continuo </a:t>
            </a:r>
            <a:r>
              <a:rPr dirty="0" sz="1800" spc="-39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Pasar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del</a:t>
            </a:r>
            <a:r>
              <a:rPr dirty="0" u="sng" sz="18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dominio</a:t>
            </a:r>
            <a:r>
              <a:rPr dirty="0" u="sng" sz="18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Laplace</a:t>
            </a:r>
            <a:r>
              <a:rPr dirty="0" u="sng" sz="18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al</a:t>
            </a:r>
            <a:r>
              <a:rPr dirty="0" u="sng" sz="18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dominio</a:t>
            </a:r>
            <a:r>
              <a:rPr dirty="0" u="sng" sz="1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Z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680021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Cálculo</a:t>
            </a:r>
            <a:r>
              <a:rPr dirty="0" spc="-15"/>
              <a:t> </a:t>
            </a:r>
            <a:r>
              <a:rPr dirty="0"/>
              <a:t>de </a:t>
            </a:r>
            <a:r>
              <a:rPr dirty="0" spc="-10"/>
              <a:t>transformadas</a:t>
            </a:r>
            <a:r>
              <a:rPr dirty="0"/>
              <a:t> </a:t>
            </a:r>
            <a:r>
              <a:rPr dirty="0" spc="-5"/>
              <a:t>que</a:t>
            </a:r>
            <a:r>
              <a:rPr dirty="0" spc="5"/>
              <a:t> </a:t>
            </a:r>
            <a:r>
              <a:rPr dirty="0" spc="-15"/>
              <a:t>involucran</a:t>
            </a:r>
            <a:r>
              <a:rPr dirty="0" spc="-30"/>
              <a:t> </a:t>
            </a:r>
            <a:r>
              <a:rPr dirty="0"/>
              <a:t>al </a:t>
            </a:r>
            <a:r>
              <a:rPr dirty="0" spc="-15"/>
              <a:t>retenedor</a:t>
            </a:r>
          </a:p>
        </p:txBody>
      </p:sp>
      <p:sp>
        <p:nvSpPr>
          <p:cNvPr id="4" name="object 4"/>
          <p:cNvSpPr/>
          <p:nvPr/>
        </p:nvSpPr>
        <p:spPr>
          <a:xfrm>
            <a:off x="7768590" y="1294638"/>
            <a:ext cx="806450" cy="352425"/>
          </a:xfrm>
          <a:custGeom>
            <a:avLst/>
            <a:gdLst/>
            <a:ahLst/>
            <a:cxnLst/>
            <a:rect l="l" t="t" r="r" b="b"/>
            <a:pathLst>
              <a:path w="806450" h="352425">
                <a:moveTo>
                  <a:pt x="0" y="352043"/>
                </a:moveTo>
                <a:lnTo>
                  <a:pt x="806196" y="352043"/>
                </a:lnTo>
                <a:lnTo>
                  <a:pt x="806196" y="0"/>
                </a:lnTo>
                <a:lnTo>
                  <a:pt x="0" y="0"/>
                </a:lnTo>
                <a:lnTo>
                  <a:pt x="0" y="352043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962138" y="1340052"/>
            <a:ext cx="38036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40">
                <a:latin typeface="Cambria Math"/>
                <a:cs typeface="Cambria Math"/>
              </a:rPr>
              <a:t>𝑅</a:t>
            </a:r>
            <a:r>
              <a:rPr dirty="0" sz="1400">
                <a:latin typeface="Cambria Math"/>
                <a:cs typeface="Cambria Math"/>
              </a:rPr>
              <a:t>(𝑧)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517885" y="1294638"/>
            <a:ext cx="807720" cy="352425"/>
          </a:xfrm>
          <a:custGeom>
            <a:avLst/>
            <a:gdLst/>
            <a:ahLst/>
            <a:cxnLst/>
            <a:rect l="l" t="t" r="r" b="b"/>
            <a:pathLst>
              <a:path w="807720" h="352425">
                <a:moveTo>
                  <a:pt x="0" y="352043"/>
                </a:moveTo>
                <a:lnTo>
                  <a:pt x="807720" y="352043"/>
                </a:lnTo>
                <a:lnTo>
                  <a:pt x="807720" y="0"/>
                </a:lnTo>
                <a:lnTo>
                  <a:pt x="0" y="0"/>
                </a:lnTo>
                <a:lnTo>
                  <a:pt x="0" y="352043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0698226" y="1323289"/>
            <a:ext cx="41592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600" spc="65">
                <a:latin typeface="Cambria Math"/>
                <a:cs typeface="Cambria Math"/>
              </a:rPr>
              <a:t>𝐺</a:t>
            </a:r>
            <a:r>
              <a:rPr dirty="0" sz="1600" spc="-10">
                <a:latin typeface="Cambria Math"/>
                <a:cs typeface="Cambria Math"/>
              </a:rPr>
              <a:t>(</a:t>
            </a:r>
            <a:r>
              <a:rPr dirty="0" sz="1600" spc="20">
                <a:latin typeface="Cambria Math"/>
                <a:cs typeface="Cambria Math"/>
              </a:rPr>
              <a:t>𝑠</a:t>
            </a:r>
            <a:r>
              <a:rPr dirty="0" sz="1600" spc="-5">
                <a:latin typeface="Cambria Math"/>
                <a:cs typeface="Cambria Math"/>
              </a:rPr>
              <a:t>)</a:t>
            </a:r>
            <a:endParaRPr sz="1600">
              <a:latin typeface="Cambria Math"/>
              <a:cs typeface="Cambria Math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640830" y="1309497"/>
            <a:ext cx="4922520" cy="718185"/>
            <a:chOff x="6640830" y="1309497"/>
            <a:chExt cx="4922520" cy="718185"/>
          </a:xfrm>
        </p:grpSpPr>
        <p:sp>
          <p:nvSpPr>
            <p:cNvPr id="9" name="object 9"/>
            <p:cNvSpPr/>
            <p:nvPr/>
          </p:nvSpPr>
          <p:spPr>
            <a:xfrm>
              <a:off x="8574786" y="1433322"/>
              <a:ext cx="577850" cy="76200"/>
            </a:xfrm>
            <a:custGeom>
              <a:avLst/>
              <a:gdLst/>
              <a:ahLst/>
              <a:cxnLst/>
              <a:rect l="l" t="t" r="r" b="b"/>
              <a:pathLst>
                <a:path w="577850" h="76200">
                  <a:moveTo>
                    <a:pt x="501142" y="0"/>
                  </a:moveTo>
                  <a:lnTo>
                    <a:pt x="501142" y="76200"/>
                  </a:lnTo>
                  <a:lnTo>
                    <a:pt x="558292" y="47625"/>
                  </a:lnTo>
                  <a:lnTo>
                    <a:pt x="513842" y="47625"/>
                  </a:lnTo>
                  <a:lnTo>
                    <a:pt x="513842" y="28575"/>
                  </a:lnTo>
                  <a:lnTo>
                    <a:pt x="558292" y="28575"/>
                  </a:lnTo>
                  <a:lnTo>
                    <a:pt x="501142" y="0"/>
                  </a:lnTo>
                  <a:close/>
                </a:path>
                <a:path w="577850" h="76200">
                  <a:moveTo>
                    <a:pt x="50114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501142" y="47625"/>
                  </a:lnTo>
                  <a:lnTo>
                    <a:pt x="501142" y="28575"/>
                  </a:lnTo>
                  <a:close/>
                </a:path>
                <a:path w="577850" h="76200">
                  <a:moveTo>
                    <a:pt x="558292" y="28575"/>
                  </a:moveTo>
                  <a:lnTo>
                    <a:pt x="513842" y="28575"/>
                  </a:lnTo>
                  <a:lnTo>
                    <a:pt x="513842" y="47625"/>
                  </a:lnTo>
                  <a:lnTo>
                    <a:pt x="558292" y="47625"/>
                  </a:lnTo>
                  <a:lnTo>
                    <a:pt x="577342" y="38100"/>
                  </a:lnTo>
                  <a:lnTo>
                    <a:pt x="55829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6995922" y="1319022"/>
              <a:ext cx="303530" cy="303530"/>
            </a:xfrm>
            <a:custGeom>
              <a:avLst/>
              <a:gdLst/>
              <a:ahLst/>
              <a:cxnLst/>
              <a:rect l="l" t="t" r="r" b="b"/>
              <a:pathLst>
                <a:path w="303529" h="303530">
                  <a:moveTo>
                    <a:pt x="0" y="151637"/>
                  </a:moveTo>
                  <a:lnTo>
                    <a:pt x="7735" y="103729"/>
                  </a:lnTo>
                  <a:lnTo>
                    <a:pt x="29272" y="62106"/>
                  </a:lnTo>
                  <a:lnTo>
                    <a:pt x="62106" y="29272"/>
                  </a:lnTo>
                  <a:lnTo>
                    <a:pt x="103729" y="7735"/>
                  </a:lnTo>
                  <a:lnTo>
                    <a:pt x="151637" y="0"/>
                  </a:lnTo>
                  <a:lnTo>
                    <a:pt x="199546" y="7735"/>
                  </a:lnTo>
                  <a:lnTo>
                    <a:pt x="241169" y="29272"/>
                  </a:lnTo>
                  <a:lnTo>
                    <a:pt x="274003" y="62106"/>
                  </a:lnTo>
                  <a:lnTo>
                    <a:pt x="295540" y="103729"/>
                  </a:lnTo>
                  <a:lnTo>
                    <a:pt x="303275" y="151637"/>
                  </a:lnTo>
                  <a:lnTo>
                    <a:pt x="295540" y="199546"/>
                  </a:lnTo>
                  <a:lnTo>
                    <a:pt x="274003" y="241169"/>
                  </a:lnTo>
                  <a:lnTo>
                    <a:pt x="241169" y="274003"/>
                  </a:lnTo>
                  <a:lnTo>
                    <a:pt x="199546" y="295540"/>
                  </a:lnTo>
                  <a:lnTo>
                    <a:pt x="151637" y="303275"/>
                  </a:lnTo>
                  <a:lnTo>
                    <a:pt x="103729" y="295540"/>
                  </a:lnTo>
                  <a:lnTo>
                    <a:pt x="62106" y="274003"/>
                  </a:lnTo>
                  <a:lnTo>
                    <a:pt x="29272" y="241169"/>
                  </a:lnTo>
                  <a:lnTo>
                    <a:pt x="7735" y="199546"/>
                  </a:lnTo>
                  <a:lnTo>
                    <a:pt x="0" y="151637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640830" y="1433321"/>
              <a:ext cx="4922520" cy="594360"/>
            </a:xfrm>
            <a:custGeom>
              <a:avLst/>
              <a:gdLst/>
              <a:ahLst/>
              <a:cxnLst/>
              <a:rect l="l" t="t" r="r" b="b"/>
              <a:pathLst>
                <a:path w="4922520" h="594360">
                  <a:moveTo>
                    <a:pt x="354584" y="38100"/>
                  </a:moveTo>
                  <a:lnTo>
                    <a:pt x="335534" y="28575"/>
                  </a:lnTo>
                  <a:lnTo>
                    <a:pt x="278384" y="0"/>
                  </a:lnTo>
                  <a:lnTo>
                    <a:pt x="278384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278384" y="47625"/>
                  </a:lnTo>
                  <a:lnTo>
                    <a:pt x="278384" y="76200"/>
                  </a:lnTo>
                  <a:lnTo>
                    <a:pt x="335534" y="47625"/>
                  </a:lnTo>
                  <a:lnTo>
                    <a:pt x="354584" y="38100"/>
                  </a:lnTo>
                  <a:close/>
                </a:path>
                <a:path w="4922520" h="594360">
                  <a:moveTo>
                    <a:pt x="1126998" y="546100"/>
                  </a:moveTo>
                  <a:lnTo>
                    <a:pt x="515493" y="546100"/>
                  </a:lnTo>
                  <a:lnTo>
                    <a:pt x="515493" y="265176"/>
                  </a:lnTo>
                  <a:lnTo>
                    <a:pt x="544068" y="265176"/>
                  </a:lnTo>
                  <a:lnTo>
                    <a:pt x="537718" y="252476"/>
                  </a:lnTo>
                  <a:lnTo>
                    <a:pt x="505968" y="188976"/>
                  </a:lnTo>
                  <a:lnTo>
                    <a:pt x="467868" y="265176"/>
                  </a:lnTo>
                  <a:lnTo>
                    <a:pt x="496443" y="265176"/>
                  </a:lnTo>
                  <a:lnTo>
                    <a:pt x="496443" y="565150"/>
                  </a:lnTo>
                  <a:lnTo>
                    <a:pt x="1126998" y="565150"/>
                  </a:lnTo>
                  <a:lnTo>
                    <a:pt x="1126998" y="555625"/>
                  </a:lnTo>
                  <a:lnTo>
                    <a:pt x="1126998" y="546100"/>
                  </a:lnTo>
                  <a:close/>
                </a:path>
                <a:path w="4922520" h="594360">
                  <a:moveTo>
                    <a:pt x="1128014" y="38100"/>
                  </a:moveTo>
                  <a:lnTo>
                    <a:pt x="1108964" y="28575"/>
                  </a:lnTo>
                  <a:lnTo>
                    <a:pt x="1051814" y="0"/>
                  </a:lnTo>
                  <a:lnTo>
                    <a:pt x="1051814" y="28575"/>
                  </a:lnTo>
                  <a:lnTo>
                    <a:pt x="658368" y="28575"/>
                  </a:lnTo>
                  <a:lnTo>
                    <a:pt x="658368" y="47625"/>
                  </a:lnTo>
                  <a:lnTo>
                    <a:pt x="1051814" y="47625"/>
                  </a:lnTo>
                  <a:lnTo>
                    <a:pt x="1051814" y="76200"/>
                  </a:lnTo>
                  <a:lnTo>
                    <a:pt x="1108964" y="47625"/>
                  </a:lnTo>
                  <a:lnTo>
                    <a:pt x="1128014" y="38100"/>
                  </a:lnTo>
                  <a:close/>
                </a:path>
                <a:path w="4922520" h="594360">
                  <a:moveTo>
                    <a:pt x="4922012" y="28575"/>
                  </a:moveTo>
                  <a:lnTo>
                    <a:pt x="4683887" y="28575"/>
                  </a:lnTo>
                  <a:lnTo>
                    <a:pt x="4683887" y="47625"/>
                  </a:lnTo>
                  <a:lnTo>
                    <a:pt x="4902962" y="47625"/>
                  </a:lnTo>
                  <a:lnTo>
                    <a:pt x="4902962" y="546354"/>
                  </a:lnTo>
                  <a:lnTo>
                    <a:pt x="1505712" y="546354"/>
                  </a:lnTo>
                  <a:lnTo>
                    <a:pt x="1505712" y="517779"/>
                  </a:lnTo>
                  <a:lnTo>
                    <a:pt x="1429512" y="555879"/>
                  </a:lnTo>
                  <a:lnTo>
                    <a:pt x="1432941" y="546227"/>
                  </a:lnTo>
                  <a:lnTo>
                    <a:pt x="1230160" y="473798"/>
                  </a:lnTo>
                  <a:lnTo>
                    <a:pt x="1231684" y="469519"/>
                  </a:lnTo>
                  <a:lnTo>
                    <a:pt x="1239774" y="446913"/>
                  </a:lnTo>
                  <a:lnTo>
                    <a:pt x="1155192" y="457200"/>
                  </a:lnTo>
                  <a:lnTo>
                    <a:pt x="1214120" y="518668"/>
                  </a:lnTo>
                  <a:lnTo>
                    <a:pt x="1223721" y="491794"/>
                  </a:lnTo>
                  <a:lnTo>
                    <a:pt x="1426591" y="564134"/>
                  </a:lnTo>
                  <a:lnTo>
                    <a:pt x="1429512" y="555891"/>
                  </a:lnTo>
                  <a:lnTo>
                    <a:pt x="1505712" y="593979"/>
                  </a:lnTo>
                  <a:lnTo>
                    <a:pt x="1505712" y="565404"/>
                  </a:lnTo>
                  <a:lnTo>
                    <a:pt x="4922012" y="565404"/>
                  </a:lnTo>
                  <a:lnTo>
                    <a:pt x="4922012" y="555879"/>
                  </a:lnTo>
                  <a:lnTo>
                    <a:pt x="4922012" y="546354"/>
                  </a:lnTo>
                  <a:lnTo>
                    <a:pt x="4922012" y="47625"/>
                  </a:lnTo>
                  <a:lnTo>
                    <a:pt x="4922012" y="38100"/>
                  </a:lnTo>
                  <a:lnTo>
                    <a:pt x="492201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9152381" y="1294638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58419" rIns="0" bIns="0" rtlCol="0" vert="horz">
            <a:spAutoFit/>
          </a:bodyPr>
          <a:lstStyle/>
          <a:p>
            <a:pPr marL="203200">
              <a:lnSpc>
                <a:spcPct val="100000"/>
              </a:lnSpc>
              <a:spcBef>
                <a:spcPts val="459"/>
              </a:spcBef>
            </a:pPr>
            <a:r>
              <a:rPr dirty="0" sz="1400" spc="-5">
                <a:latin typeface="Cambria Math"/>
                <a:cs typeface="Cambria Math"/>
              </a:rPr>
              <a:t>𝑍𝑂𝐻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958578" y="1433322"/>
            <a:ext cx="560705" cy="76200"/>
          </a:xfrm>
          <a:custGeom>
            <a:avLst/>
            <a:gdLst/>
            <a:ahLst/>
            <a:cxnLst/>
            <a:rect l="l" t="t" r="r" b="b"/>
            <a:pathLst>
              <a:path w="560704" h="76200">
                <a:moveTo>
                  <a:pt x="483997" y="0"/>
                </a:moveTo>
                <a:lnTo>
                  <a:pt x="483997" y="76200"/>
                </a:lnTo>
                <a:lnTo>
                  <a:pt x="541147" y="47625"/>
                </a:lnTo>
                <a:lnTo>
                  <a:pt x="496697" y="47625"/>
                </a:lnTo>
                <a:lnTo>
                  <a:pt x="496697" y="28575"/>
                </a:lnTo>
                <a:lnTo>
                  <a:pt x="541147" y="28575"/>
                </a:lnTo>
                <a:lnTo>
                  <a:pt x="483997" y="0"/>
                </a:lnTo>
                <a:close/>
              </a:path>
              <a:path w="560704" h="76200">
                <a:moveTo>
                  <a:pt x="48399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83997" y="47625"/>
                </a:lnTo>
                <a:lnTo>
                  <a:pt x="483997" y="28575"/>
                </a:lnTo>
                <a:close/>
              </a:path>
              <a:path w="560704" h="76200">
                <a:moveTo>
                  <a:pt x="541147" y="28575"/>
                </a:moveTo>
                <a:lnTo>
                  <a:pt x="496697" y="28575"/>
                </a:lnTo>
                <a:lnTo>
                  <a:pt x="496697" y="47625"/>
                </a:lnTo>
                <a:lnTo>
                  <a:pt x="541147" y="47625"/>
                </a:lnTo>
                <a:lnTo>
                  <a:pt x="560197" y="38100"/>
                </a:lnTo>
                <a:lnTo>
                  <a:pt x="54114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451853" y="1214754"/>
            <a:ext cx="41655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𝑥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98817" y="1214754"/>
            <a:ext cx="4102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𝑒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9169" y="1214754"/>
            <a:ext cx="4210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𝑢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094341" y="1213865"/>
            <a:ext cx="3276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𝐻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20">
                <a:latin typeface="Cambria Math"/>
                <a:cs typeface="Cambria Math"/>
              </a:rPr>
              <a:t>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440414" y="1213865"/>
            <a:ext cx="320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𝑌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227823" y="1748154"/>
            <a:ext cx="329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libri"/>
                <a:cs typeface="Calibri"/>
              </a:rPr>
              <a:t>y</a:t>
            </a:r>
            <a:r>
              <a:rPr dirty="0" sz="1200" spc="-5" i="1">
                <a:latin typeface="Calibri"/>
                <a:cs typeface="Calibri"/>
              </a:rPr>
              <a:t>(</a:t>
            </a:r>
            <a:r>
              <a:rPr dirty="0" sz="1200" spc="-10" i="1">
                <a:latin typeface="Calibri"/>
                <a:cs typeface="Calibri"/>
              </a:rPr>
              <a:t>k</a:t>
            </a:r>
            <a:r>
              <a:rPr dirty="0" sz="1200" i="1">
                <a:latin typeface="Calibri"/>
                <a:cs typeface="Calibri"/>
              </a:rPr>
              <a:t>T)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990968" y="1542669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813547" y="1948165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8833484" y="1181480"/>
            <a:ext cx="2585720" cy="1743075"/>
            <a:chOff x="8833484" y="1181480"/>
            <a:chExt cx="2585720" cy="1743075"/>
          </a:xfrm>
        </p:grpSpPr>
        <p:sp>
          <p:nvSpPr>
            <p:cNvPr id="23" name="object 23"/>
            <p:cNvSpPr/>
            <p:nvPr/>
          </p:nvSpPr>
          <p:spPr>
            <a:xfrm>
              <a:off x="9004553" y="1191005"/>
              <a:ext cx="2405380" cy="516890"/>
            </a:xfrm>
            <a:custGeom>
              <a:avLst/>
              <a:gdLst/>
              <a:ahLst/>
              <a:cxnLst/>
              <a:rect l="l" t="t" r="r" b="b"/>
              <a:pathLst>
                <a:path w="2405379" h="516889">
                  <a:moveTo>
                    <a:pt x="0" y="516636"/>
                  </a:moveTo>
                  <a:lnTo>
                    <a:pt x="2404872" y="516636"/>
                  </a:lnTo>
                  <a:lnTo>
                    <a:pt x="2404872" y="0"/>
                  </a:lnTo>
                  <a:lnTo>
                    <a:pt x="0" y="0"/>
                  </a:lnTo>
                  <a:lnTo>
                    <a:pt x="0" y="516636"/>
                  </a:lnTo>
                  <a:close/>
                </a:path>
              </a:pathLst>
            </a:custGeom>
            <a:ln w="19050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8843009" y="2562605"/>
              <a:ext cx="806450" cy="352425"/>
            </a:xfrm>
            <a:custGeom>
              <a:avLst/>
              <a:gdLst/>
              <a:ahLst/>
              <a:cxnLst/>
              <a:rect l="l" t="t" r="r" b="b"/>
              <a:pathLst>
                <a:path w="806450" h="352425">
                  <a:moveTo>
                    <a:pt x="0" y="352044"/>
                  </a:moveTo>
                  <a:lnTo>
                    <a:pt x="806196" y="352044"/>
                  </a:lnTo>
                  <a:lnTo>
                    <a:pt x="806196" y="0"/>
                  </a:lnTo>
                  <a:lnTo>
                    <a:pt x="0" y="0"/>
                  </a:lnTo>
                  <a:lnTo>
                    <a:pt x="0" y="352044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9037446" y="2608833"/>
            <a:ext cx="38036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40">
                <a:latin typeface="Cambria Math"/>
                <a:cs typeface="Cambria Math"/>
              </a:rPr>
              <a:t>𝑅</a:t>
            </a:r>
            <a:r>
              <a:rPr dirty="0" sz="1400" spc="5">
                <a:latin typeface="Cambria Math"/>
                <a:cs typeface="Cambria Math"/>
              </a:rPr>
              <a:t>(𝑧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7716773" y="2577464"/>
            <a:ext cx="3877945" cy="717550"/>
            <a:chOff x="7716773" y="2577464"/>
            <a:chExt cx="3877945" cy="717550"/>
          </a:xfrm>
        </p:grpSpPr>
        <p:sp>
          <p:nvSpPr>
            <p:cNvPr id="27" name="object 27"/>
            <p:cNvSpPr/>
            <p:nvPr/>
          </p:nvSpPr>
          <p:spPr>
            <a:xfrm>
              <a:off x="9649205" y="2698622"/>
              <a:ext cx="558165" cy="76200"/>
            </a:xfrm>
            <a:custGeom>
              <a:avLst/>
              <a:gdLst/>
              <a:ahLst/>
              <a:cxnLst/>
              <a:rect l="l" t="t" r="r" b="b"/>
              <a:pathLst>
                <a:path w="558165" h="76200">
                  <a:moveTo>
                    <a:pt x="539023" y="28448"/>
                  </a:moveTo>
                  <a:lnTo>
                    <a:pt x="494284" y="28448"/>
                  </a:lnTo>
                  <a:lnTo>
                    <a:pt x="494284" y="47498"/>
                  </a:lnTo>
                  <a:lnTo>
                    <a:pt x="481615" y="47556"/>
                  </a:lnTo>
                  <a:lnTo>
                    <a:pt x="481711" y="76200"/>
                  </a:lnTo>
                  <a:lnTo>
                    <a:pt x="557784" y="37718"/>
                  </a:lnTo>
                  <a:lnTo>
                    <a:pt x="539023" y="28448"/>
                  </a:lnTo>
                  <a:close/>
                </a:path>
                <a:path w="558165" h="76200">
                  <a:moveTo>
                    <a:pt x="481552" y="28506"/>
                  </a:moveTo>
                  <a:lnTo>
                    <a:pt x="0" y="30734"/>
                  </a:lnTo>
                  <a:lnTo>
                    <a:pt x="0" y="49784"/>
                  </a:lnTo>
                  <a:lnTo>
                    <a:pt x="481615" y="47556"/>
                  </a:lnTo>
                  <a:lnTo>
                    <a:pt x="481552" y="28506"/>
                  </a:lnTo>
                  <a:close/>
                </a:path>
                <a:path w="558165" h="76200">
                  <a:moveTo>
                    <a:pt x="494284" y="28448"/>
                  </a:moveTo>
                  <a:lnTo>
                    <a:pt x="481552" y="28506"/>
                  </a:lnTo>
                  <a:lnTo>
                    <a:pt x="481615" y="47556"/>
                  </a:lnTo>
                  <a:lnTo>
                    <a:pt x="494284" y="47498"/>
                  </a:lnTo>
                  <a:lnTo>
                    <a:pt x="494284" y="28448"/>
                  </a:lnTo>
                  <a:close/>
                </a:path>
                <a:path w="558165" h="76200">
                  <a:moveTo>
                    <a:pt x="481457" y="0"/>
                  </a:moveTo>
                  <a:lnTo>
                    <a:pt x="481552" y="28506"/>
                  </a:lnTo>
                  <a:lnTo>
                    <a:pt x="539023" y="28448"/>
                  </a:lnTo>
                  <a:lnTo>
                    <a:pt x="4814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8071865" y="2586989"/>
              <a:ext cx="302260" cy="303530"/>
            </a:xfrm>
            <a:custGeom>
              <a:avLst/>
              <a:gdLst/>
              <a:ahLst/>
              <a:cxnLst/>
              <a:rect l="l" t="t" r="r" b="b"/>
              <a:pathLst>
                <a:path w="302259" h="303530">
                  <a:moveTo>
                    <a:pt x="0" y="151637"/>
                  </a:moveTo>
                  <a:lnTo>
                    <a:pt x="7693" y="103729"/>
                  </a:lnTo>
                  <a:lnTo>
                    <a:pt x="29114" y="62106"/>
                  </a:lnTo>
                  <a:lnTo>
                    <a:pt x="61776" y="29272"/>
                  </a:lnTo>
                  <a:lnTo>
                    <a:pt x="103193" y="7735"/>
                  </a:lnTo>
                  <a:lnTo>
                    <a:pt x="150875" y="0"/>
                  </a:lnTo>
                  <a:lnTo>
                    <a:pt x="198558" y="7735"/>
                  </a:lnTo>
                  <a:lnTo>
                    <a:pt x="239975" y="29272"/>
                  </a:lnTo>
                  <a:lnTo>
                    <a:pt x="272637" y="62106"/>
                  </a:lnTo>
                  <a:lnTo>
                    <a:pt x="294058" y="103729"/>
                  </a:lnTo>
                  <a:lnTo>
                    <a:pt x="301751" y="151637"/>
                  </a:lnTo>
                  <a:lnTo>
                    <a:pt x="294058" y="199546"/>
                  </a:lnTo>
                  <a:lnTo>
                    <a:pt x="272637" y="241169"/>
                  </a:lnTo>
                  <a:lnTo>
                    <a:pt x="239975" y="274003"/>
                  </a:lnTo>
                  <a:lnTo>
                    <a:pt x="198558" y="295540"/>
                  </a:lnTo>
                  <a:lnTo>
                    <a:pt x="150875" y="303275"/>
                  </a:lnTo>
                  <a:lnTo>
                    <a:pt x="103193" y="295540"/>
                  </a:lnTo>
                  <a:lnTo>
                    <a:pt x="61776" y="274003"/>
                  </a:lnTo>
                  <a:lnTo>
                    <a:pt x="29114" y="241169"/>
                  </a:lnTo>
                  <a:lnTo>
                    <a:pt x="7693" y="199546"/>
                  </a:lnTo>
                  <a:lnTo>
                    <a:pt x="0" y="151637"/>
                  </a:lnTo>
                  <a:close/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7716774" y="2700527"/>
              <a:ext cx="3877945" cy="594360"/>
            </a:xfrm>
            <a:custGeom>
              <a:avLst/>
              <a:gdLst/>
              <a:ahLst/>
              <a:cxnLst/>
              <a:rect l="l" t="t" r="r" b="b"/>
              <a:pathLst>
                <a:path w="3877945" h="594360">
                  <a:moveTo>
                    <a:pt x="354584" y="38862"/>
                  </a:moveTo>
                  <a:lnTo>
                    <a:pt x="335534" y="29337"/>
                  </a:lnTo>
                  <a:lnTo>
                    <a:pt x="278384" y="762"/>
                  </a:lnTo>
                  <a:lnTo>
                    <a:pt x="278384" y="29337"/>
                  </a:lnTo>
                  <a:lnTo>
                    <a:pt x="0" y="29337"/>
                  </a:lnTo>
                  <a:lnTo>
                    <a:pt x="0" y="48387"/>
                  </a:lnTo>
                  <a:lnTo>
                    <a:pt x="278384" y="48387"/>
                  </a:lnTo>
                  <a:lnTo>
                    <a:pt x="278384" y="76962"/>
                  </a:lnTo>
                  <a:lnTo>
                    <a:pt x="335534" y="48387"/>
                  </a:lnTo>
                  <a:lnTo>
                    <a:pt x="354584" y="38862"/>
                  </a:lnTo>
                  <a:close/>
                </a:path>
                <a:path w="3877945" h="594360">
                  <a:moveTo>
                    <a:pt x="1126490" y="38862"/>
                  </a:moveTo>
                  <a:lnTo>
                    <a:pt x="1107440" y="29337"/>
                  </a:lnTo>
                  <a:lnTo>
                    <a:pt x="1050290" y="762"/>
                  </a:lnTo>
                  <a:lnTo>
                    <a:pt x="1050290" y="29337"/>
                  </a:lnTo>
                  <a:lnTo>
                    <a:pt x="656844" y="29337"/>
                  </a:lnTo>
                  <a:lnTo>
                    <a:pt x="656844" y="48387"/>
                  </a:lnTo>
                  <a:lnTo>
                    <a:pt x="1050290" y="48387"/>
                  </a:lnTo>
                  <a:lnTo>
                    <a:pt x="1050290" y="76962"/>
                  </a:lnTo>
                  <a:lnTo>
                    <a:pt x="1107440" y="48387"/>
                  </a:lnTo>
                  <a:lnTo>
                    <a:pt x="1126490" y="38862"/>
                  </a:lnTo>
                  <a:close/>
                </a:path>
                <a:path w="3877945" h="594360">
                  <a:moveTo>
                    <a:pt x="1126998" y="546862"/>
                  </a:moveTo>
                  <a:lnTo>
                    <a:pt x="515493" y="546862"/>
                  </a:lnTo>
                  <a:lnTo>
                    <a:pt x="515493" y="265938"/>
                  </a:lnTo>
                  <a:lnTo>
                    <a:pt x="544068" y="265938"/>
                  </a:lnTo>
                  <a:lnTo>
                    <a:pt x="537718" y="253238"/>
                  </a:lnTo>
                  <a:lnTo>
                    <a:pt x="505968" y="189738"/>
                  </a:lnTo>
                  <a:lnTo>
                    <a:pt x="467868" y="265938"/>
                  </a:lnTo>
                  <a:lnTo>
                    <a:pt x="496443" y="265938"/>
                  </a:lnTo>
                  <a:lnTo>
                    <a:pt x="496443" y="565912"/>
                  </a:lnTo>
                  <a:lnTo>
                    <a:pt x="1126998" y="565912"/>
                  </a:lnTo>
                  <a:lnTo>
                    <a:pt x="1126998" y="556387"/>
                  </a:lnTo>
                  <a:lnTo>
                    <a:pt x="1126998" y="546862"/>
                  </a:lnTo>
                  <a:close/>
                </a:path>
                <a:path w="3877945" h="594360">
                  <a:moveTo>
                    <a:pt x="1431417" y="546989"/>
                  </a:moveTo>
                  <a:lnTo>
                    <a:pt x="1228636" y="474560"/>
                  </a:lnTo>
                  <a:lnTo>
                    <a:pt x="1230160" y="470281"/>
                  </a:lnTo>
                  <a:lnTo>
                    <a:pt x="1238250" y="447675"/>
                  </a:lnTo>
                  <a:lnTo>
                    <a:pt x="1153668" y="457962"/>
                  </a:lnTo>
                  <a:lnTo>
                    <a:pt x="1212596" y="519430"/>
                  </a:lnTo>
                  <a:lnTo>
                    <a:pt x="1222197" y="492556"/>
                  </a:lnTo>
                  <a:lnTo>
                    <a:pt x="1425067" y="564896"/>
                  </a:lnTo>
                  <a:lnTo>
                    <a:pt x="1431417" y="546989"/>
                  </a:lnTo>
                  <a:close/>
                </a:path>
                <a:path w="3877945" h="594360">
                  <a:moveTo>
                    <a:pt x="3858857" y="47625"/>
                  </a:moveTo>
                  <a:lnTo>
                    <a:pt x="3814064" y="47625"/>
                  </a:lnTo>
                  <a:lnTo>
                    <a:pt x="3801376" y="47625"/>
                  </a:lnTo>
                  <a:lnTo>
                    <a:pt x="3801237" y="76200"/>
                  </a:lnTo>
                  <a:lnTo>
                    <a:pt x="3858857" y="47625"/>
                  </a:lnTo>
                  <a:close/>
                </a:path>
                <a:path w="3877945" h="594360">
                  <a:moveTo>
                    <a:pt x="3877564" y="38354"/>
                  </a:moveTo>
                  <a:lnTo>
                    <a:pt x="3801618" y="0"/>
                  </a:lnTo>
                  <a:lnTo>
                    <a:pt x="3801465" y="28524"/>
                  </a:lnTo>
                  <a:lnTo>
                    <a:pt x="3535807" y="27355"/>
                  </a:lnTo>
                  <a:lnTo>
                    <a:pt x="3535807" y="26289"/>
                  </a:lnTo>
                  <a:lnTo>
                    <a:pt x="3297936" y="26289"/>
                  </a:lnTo>
                  <a:lnTo>
                    <a:pt x="3297682" y="26289"/>
                  </a:lnTo>
                  <a:lnTo>
                    <a:pt x="3297682" y="45339"/>
                  </a:lnTo>
                  <a:lnTo>
                    <a:pt x="3297936" y="45339"/>
                  </a:lnTo>
                  <a:lnTo>
                    <a:pt x="3516757" y="46316"/>
                  </a:lnTo>
                  <a:lnTo>
                    <a:pt x="3516757" y="546735"/>
                  </a:lnTo>
                  <a:lnTo>
                    <a:pt x="1505712" y="546735"/>
                  </a:lnTo>
                  <a:lnTo>
                    <a:pt x="1505712" y="518160"/>
                  </a:lnTo>
                  <a:lnTo>
                    <a:pt x="1429512" y="556260"/>
                  </a:lnTo>
                  <a:lnTo>
                    <a:pt x="1505712" y="594360"/>
                  </a:lnTo>
                  <a:lnTo>
                    <a:pt x="1505712" y="565785"/>
                  </a:lnTo>
                  <a:lnTo>
                    <a:pt x="3535807" y="565785"/>
                  </a:lnTo>
                  <a:lnTo>
                    <a:pt x="3535807" y="556260"/>
                  </a:lnTo>
                  <a:lnTo>
                    <a:pt x="3535807" y="546735"/>
                  </a:lnTo>
                  <a:lnTo>
                    <a:pt x="3535807" y="46405"/>
                  </a:lnTo>
                  <a:lnTo>
                    <a:pt x="3801376" y="47574"/>
                  </a:lnTo>
                  <a:lnTo>
                    <a:pt x="3814064" y="47625"/>
                  </a:lnTo>
                  <a:lnTo>
                    <a:pt x="3858971" y="47574"/>
                  </a:lnTo>
                  <a:lnTo>
                    <a:pt x="3877564" y="383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7527163" y="2482977"/>
            <a:ext cx="41655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𝑥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373871" y="2482977"/>
            <a:ext cx="4102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𝑒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674479" y="2482977"/>
            <a:ext cx="4210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𝑢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1110721" y="2482341"/>
            <a:ext cx="4318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C00000"/>
                </a:solidFill>
                <a:latin typeface="Cambria Math"/>
                <a:cs typeface="Cambria Math"/>
              </a:rPr>
              <a:t>𝒚</a:t>
            </a:r>
            <a:r>
              <a:rPr dirty="0" sz="1200" spc="5">
                <a:solidFill>
                  <a:srgbClr val="C00000"/>
                </a:solidFill>
                <a:latin typeface="Cambria Math"/>
                <a:cs typeface="Cambria Math"/>
              </a:rPr>
              <a:t>(</a:t>
            </a:r>
            <a:r>
              <a:rPr dirty="0" sz="1200" spc="-5">
                <a:solidFill>
                  <a:srgbClr val="C00000"/>
                </a:solidFill>
                <a:latin typeface="Cambria Math"/>
                <a:cs typeface="Cambria Math"/>
              </a:rPr>
              <a:t>𝒌𝑻</a:t>
            </a:r>
            <a:r>
              <a:rPr dirty="0" sz="1200">
                <a:solidFill>
                  <a:srgbClr val="C00000"/>
                </a:solidFill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41538" y="3016758"/>
            <a:ext cx="4178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𝑦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15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066278" y="2811272"/>
            <a:ext cx="800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b="1" i="1">
                <a:latin typeface="Calibri"/>
                <a:cs typeface="Calibri"/>
              </a:rPr>
              <a:t>-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875141" y="3235056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206990" y="2559557"/>
            <a:ext cx="807720" cy="353695"/>
          </a:xfrm>
          <a:prstGeom prst="rect">
            <a:avLst/>
          </a:prstGeom>
          <a:ln w="31750">
            <a:solidFill>
              <a:srgbClr val="CA0017"/>
            </a:solidFill>
          </a:ln>
        </p:spPr>
        <p:txBody>
          <a:bodyPr wrap="square" lIns="0" tIns="59690" rIns="0" bIns="0" rtlCol="0" vert="horz">
            <a:spAutoFit/>
          </a:bodyPr>
          <a:lstStyle/>
          <a:p>
            <a:pPr marL="205740">
              <a:lnSpc>
                <a:spcPct val="100000"/>
              </a:lnSpc>
              <a:spcBef>
                <a:spcPts val="470"/>
              </a:spcBef>
            </a:pPr>
            <a:r>
              <a:rPr dirty="0" sz="1400" spc="-5">
                <a:solidFill>
                  <a:srgbClr val="C00000"/>
                </a:solidFill>
                <a:latin typeface="Cambria Math"/>
                <a:cs typeface="Cambria Math"/>
              </a:rPr>
              <a:t>𝑮(𝒛)</a:t>
            </a:r>
            <a:endParaRPr sz="1400">
              <a:latin typeface="Cambria Math"/>
              <a:cs typeface="Cambria Math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096634" y="1717294"/>
            <a:ext cx="4625340" cy="1645285"/>
            <a:chOff x="6096634" y="1717294"/>
            <a:chExt cx="4625340" cy="1645285"/>
          </a:xfrm>
        </p:grpSpPr>
        <p:sp>
          <p:nvSpPr>
            <p:cNvPr id="39" name="object 39"/>
            <p:cNvSpPr/>
            <p:nvPr/>
          </p:nvSpPr>
          <p:spPr>
            <a:xfrm>
              <a:off x="10312907" y="1723644"/>
              <a:ext cx="402590" cy="835660"/>
            </a:xfrm>
            <a:custGeom>
              <a:avLst/>
              <a:gdLst/>
              <a:ahLst/>
              <a:cxnLst/>
              <a:rect l="l" t="t" r="r" b="b"/>
              <a:pathLst>
                <a:path w="402590" h="835660">
                  <a:moveTo>
                    <a:pt x="0" y="633983"/>
                  </a:moveTo>
                  <a:lnTo>
                    <a:pt x="100584" y="633983"/>
                  </a:lnTo>
                  <a:lnTo>
                    <a:pt x="100584" y="0"/>
                  </a:lnTo>
                  <a:lnTo>
                    <a:pt x="301751" y="0"/>
                  </a:lnTo>
                  <a:lnTo>
                    <a:pt x="301751" y="633983"/>
                  </a:lnTo>
                  <a:lnTo>
                    <a:pt x="402336" y="633983"/>
                  </a:lnTo>
                  <a:lnTo>
                    <a:pt x="201168" y="835151"/>
                  </a:lnTo>
                  <a:lnTo>
                    <a:pt x="0" y="633983"/>
                  </a:lnTo>
                  <a:close/>
                </a:path>
              </a:pathLst>
            </a:custGeom>
            <a:ln w="12700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096634" y="3126358"/>
              <a:ext cx="733425" cy="236220"/>
            </a:xfrm>
            <a:custGeom>
              <a:avLst/>
              <a:gdLst/>
              <a:ahLst/>
              <a:cxnLst/>
              <a:rect l="l" t="t" r="r" b="b"/>
              <a:pathLst>
                <a:path w="733425" h="236220">
                  <a:moveTo>
                    <a:pt x="657733" y="0"/>
                  </a:moveTo>
                  <a:lnTo>
                    <a:pt x="654431" y="9651"/>
                  </a:lnTo>
                  <a:lnTo>
                    <a:pt x="668051" y="15557"/>
                  </a:lnTo>
                  <a:lnTo>
                    <a:pt x="679767" y="23749"/>
                  </a:lnTo>
                  <a:lnTo>
                    <a:pt x="703578" y="61723"/>
                  </a:lnTo>
                  <a:lnTo>
                    <a:pt x="711454" y="116712"/>
                  </a:lnTo>
                  <a:lnTo>
                    <a:pt x="710574" y="137497"/>
                  </a:lnTo>
                  <a:lnTo>
                    <a:pt x="697484" y="188467"/>
                  </a:lnTo>
                  <a:lnTo>
                    <a:pt x="668194" y="220257"/>
                  </a:lnTo>
                  <a:lnTo>
                    <a:pt x="654812" y="226187"/>
                  </a:lnTo>
                  <a:lnTo>
                    <a:pt x="657733" y="235838"/>
                  </a:lnTo>
                  <a:lnTo>
                    <a:pt x="702774" y="208996"/>
                  </a:lnTo>
                  <a:lnTo>
                    <a:pt x="728059" y="159607"/>
                  </a:lnTo>
                  <a:lnTo>
                    <a:pt x="732916" y="117982"/>
                  </a:lnTo>
                  <a:lnTo>
                    <a:pt x="731702" y="96337"/>
                  </a:lnTo>
                  <a:lnTo>
                    <a:pt x="721987" y="58046"/>
                  </a:lnTo>
                  <a:lnTo>
                    <a:pt x="689848" y="15128"/>
                  </a:lnTo>
                  <a:lnTo>
                    <a:pt x="674856" y="6165"/>
                  </a:lnTo>
                  <a:lnTo>
                    <a:pt x="657733" y="0"/>
                  </a:lnTo>
                  <a:close/>
                </a:path>
                <a:path w="733425" h="236220">
                  <a:moveTo>
                    <a:pt x="75184" y="0"/>
                  </a:moveTo>
                  <a:lnTo>
                    <a:pt x="30196" y="26878"/>
                  </a:lnTo>
                  <a:lnTo>
                    <a:pt x="4857" y="76358"/>
                  </a:lnTo>
                  <a:lnTo>
                    <a:pt x="0" y="117982"/>
                  </a:lnTo>
                  <a:lnTo>
                    <a:pt x="1212" y="139628"/>
                  </a:lnTo>
                  <a:lnTo>
                    <a:pt x="10876" y="177919"/>
                  </a:lnTo>
                  <a:lnTo>
                    <a:pt x="43005" y="220678"/>
                  </a:lnTo>
                  <a:lnTo>
                    <a:pt x="75184" y="235838"/>
                  </a:lnTo>
                  <a:lnTo>
                    <a:pt x="78104" y="226187"/>
                  </a:lnTo>
                  <a:lnTo>
                    <a:pt x="64650" y="220257"/>
                  </a:lnTo>
                  <a:lnTo>
                    <a:pt x="53054" y="211994"/>
                  </a:lnTo>
                  <a:lnTo>
                    <a:pt x="29338" y="173398"/>
                  </a:lnTo>
                  <a:lnTo>
                    <a:pt x="21462" y="116712"/>
                  </a:lnTo>
                  <a:lnTo>
                    <a:pt x="22342" y="96621"/>
                  </a:lnTo>
                  <a:lnTo>
                    <a:pt x="35432" y="46989"/>
                  </a:lnTo>
                  <a:lnTo>
                    <a:pt x="64865" y="15557"/>
                  </a:lnTo>
                  <a:lnTo>
                    <a:pt x="78486" y="9651"/>
                  </a:lnTo>
                  <a:lnTo>
                    <a:pt x="751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2605277" y="5403341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43180" rIns="0" bIns="0" rtlCol="0" vert="horz">
            <a:spAutoFit/>
          </a:bodyPr>
          <a:lstStyle/>
          <a:p>
            <a:pPr marL="178435">
              <a:lnSpc>
                <a:spcPct val="100000"/>
              </a:lnSpc>
              <a:spcBef>
                <a:spcPts val="340"/>
              </a:spcBef>
            </a:pPr>
            <a:r>
              <a:rPr dirty="0" sz="1600" spc="20">
                <a:latin typeface="Cambria Math"/>
                <a:cs typeface="Cambria Math"/>
              </a:rPr>
              <a:t>𝐺(𝑠)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5037" y="5542026"/>
            <a:ext cx="554355" cy="76200"/>
          </a:xfrm>
          <a:custGeom>
            <a:avLst/>
            <a:gdLst/>
            <a:ahLst/>
            <a:cxnLst/>
            <a:rect l="l" t="t" r="r" b="b"/>
            <a:pathLst>
              <a:path w="554355" h="76200">
                <a:moveTo>
                  <a:pt x="477850" y="0"/>
                </a:moveTo>
                <a:lnTo>
                  <a:pt x="477850" y="76200"/>
                </a:lnTo>
                <a:lnTo>
                  <a:pt x="535000" y="47625"/>
                </a:lnTo>
                <a:lnTo>
                  <a:pt x="490550" y="47625"/>
                </a:lnTo>
                <a:lnTo>
                  <a:pt x="490550" y="28575"/>
                </a:lnTo>
                <a:lnTo>
                  <a:pt x="535000" y="28575"/>
                </a:lnTo>
                <a:lnTo>
                  <a:pt x="477850" y="0"/>
                </a:lnTo>
                <a:close/>
              </a:path>
              <a:path w="554355" h="76200">
                <a:moveTo>
                  <a:pt x="477850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77850" y="47625"/>
                </a:lnTo>
                <a:lnTo>
                  <a:pt x="477850" y="28575"/>
                </a:lnTo>
                <a:close/>
              </a:path>
              <a:path w="554355" h="76200">
                <a:moveTo>
                  <a:pt x="535000" y="28575"/>
                </a:moveTo>
                <a:lnTo>
                  <a:pt x="490550" y="28575"/>
                </a:lnTo>
                <a:lnTo>
                  <a:pt x="490550" y="47625"/>
                </a:lnTo>
                <a:lnTo>
                  <a:pt x="535000" y="47625"/>
                </a:lnTo>
                <a:lnTo>
                  <a:pt x="554050" y="38100"/>
                </a:lnTo>
                <a:lnTo>
                  <a:pt x="535000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1238250" y="5403341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0960" rIns="0" bIns="0" rtlCol="0" vert="horz">
            <a:spAutoFit/>
          </a:bodyPr>
          <a:lstStyle/>
          <a:p>
            <a:pPr marL="203200">
              <a:lnSpc>
                <a:spcPct val="100000"/>
              </a:lnSpc>
              <a:spcBef>
                <a:spcPts val="480"/>
              </a:spcBef>
            </a:pPr>
            <a:r>
              <a:rPr dirty="0" sz="1400" spc="-5">
                <a:latin typeface="Cambria Math"/>
                <a:cs typeface="Cambria Math"/>
              </a:rPr>
              <a:t>𝑍𝑂𝐻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044445" y="5542026"/>
            <a:ext cx="560705" cy="76200"/>
          </a:xfrm>
          <a:custGeom>
            <a:avLst/>
            <a:gdLst/>
            <a:ahLst/>
            <a:cxnLst/>
            <a:rect l="l" t="t" r="r" b="b"/>
            <a:pathLst>
              <a:path w="560705" h="76200">
                <a:moveTo>
                  <a:pt x="483997" y="0"/>
                </a:moveTo>
                <a:lnTo>
                  <a:pt x="483997" y="76200"/>
                </a:lnTo>
                <a:lnTo>
                  <a:pt x="541147" y="47625"/>
                </a:lnTo>
                <a:lnTo>
                  <a:pt x="496697" y="47625"/>
                </a:lnTo>
                <a:lnTo>
                  <a:pt x="496697" y="28575"/>
                </a:lnTo>
                <a:lnTo>
                  <a:pt x="541147" y="28575"/>
                </a:lnTo>
                <a:lnTo>
                  <a:pt x="483997" y="0"/>
                </a:lnTo>
                <a:close/>
              </a:path>
              <a:path w="560705" h="76200">
                <a:moveTo>
                  <a:pt x="48399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83997" y="47625"/>
                </a:lnTo>
                <a:lnTo>
                  <a:pt x="483997" y="28575"/>
                </a:lnTo>
                <a:close/>
              </a:path>
              <a:path w="560705" h="76200">
                <a:moveTo>
                  <a:pt x="541147" y="28575"/>
                </a:moveTo>
                <a:lnTo>
                  <a:pt x="496697" y="28575"/>
                </a:lnTo>
                <a:lnTo>
                  <a:pt x="496697" y="47625"/>
                </a:lnTo>
                <a:lnTo>
                  <a:pt x="541147" y="47625"/>
                </a:lnTo>
                <a:lnTo>
                  <a:pt x="560197" y="38100"/>
                </a:lnTo>
                <a:lnTo>
                  <a:pt x="54114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11473" y="5542026"/>
            <a:ext cx="615950" cy="76200"/>
          </a:xfrm>
          <a:custGeom>
            <a:avLst/>
            <a:gdLst/>
            <a:ahLst/>
            <a:cxnLst/>
            <a:rect l="l" t="t" r="r" b="b"/>
            <a:pathLst>
              <a:path w="615950" h="76200">
                <a:moveTo>
                  <a:pt x="539623" y="0"/>
                </a:moveTo>
                <a:lnTo>
                  <a:pt x="539623" y="76200"/>
                </a:lnTo>
                <a:lnTo>
                  <a:pt x="596773" y="47625"/>
                </a:lnTo>
                <a:lnTo>
                  <a:pt x="552323" y="47625"/>
                </a:lnTo>
                <a:lnTo>
                  <a:pt x="552323" y="28575"/>
                </a:lnTo>
                <a:lnTo>
                  <a:pt x="596773" y="28575"/>
                </a:lnTo>
                <a:lnTo>
                  <a:pt x="539623" y="0"/>
                </a:lnTo>
                <a:close/>
              </a:path>
              <a:path w="615950" h="76200">
                <a:moveTo>
                  <a:pt x="539623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39623" y="47625"/>
                </a:lnTo>
                <a:lnTo>
                  <a:pt x="539623" y="28575"/>
                </a:lnTo>
                <a:close/>
              </a:path>
              <a:path w="615950" h="76200">
                <a:moveTo>
                  <a:pt x="596773" y="28575"/>
                </a:moveTo>
                <a:lnTo>
                  <a:pt x="552323" y="28575"/>
                </a:lnTo>
                <a:lnTo>
                  <a:pt x="552323" y="47625"/>
                </a:lnTo>
                <a:lnTo>
                  <a:pt x="596773" y="47625"/>
                </a:lnTo>
                <a:lnTo>
                  <a:pt x="615823" y="38100"/>
                </a:lnTo>
                <a:lnTo>
                  <a:pt x="596773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1026413" y="5282946"/>
            <a:ext cx="2522220" cy="807720"/>
          </a:xfrm>
          <a:prstGeom prst="rect">
            <a:avLst/>
          </a:prstGeom>
          <a:ln w="19050">
            <a:solidFill>
              <a:srgbClr val="C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50">
              <a:latin typeface="Times New Roman"/>
              <a:cs typeface="Times New Roman"/>
            </a:endParaRPr>
          </a:p>
          <a:p>
            <a:pPr algn="ctr" marR="45085">
              <a:lnSpc>
                <a:spcPct val="100000"/>
              </a:lnSpc>
            </a:pP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𝑭(𝒔)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46366" y="143776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66" y="8636"/>
                </a:lnTo>
                <a:lnTo>
                  <a:pt x="200624" y="13946"/>
                </a:lnTo>
                <a:lnTo>
                  <a:pt x="211167" y="21304"/>
                </a:lnTo>
                <a:lnTo>
                  <a:pt x="232570" y="55429"/>
                </a:lnTo>
                <a:lnTo>
                  <a:pt x="239610" y="104775"/>
                </a:lnTo>
                <a:lnTo>
                  <a:pt x="238825" y="123517"/>
                </a:lnTo>
                <a:lnTo>
                  <a:pt x="227050" y="169291"/>
                </a:lnTo>
                <a:lnTo>
                  <a:pt x="200772" y="197865"/>
                </a:lnTo>
                <a:lnTo>
                  <a:pt x="188709" y="203200"/>
                </a:lnTo>
                <a:lnTo>
                  <a:pt x="191389" y="211709"/>
                </a:lnTo>
                <a:lnTo>
                  <a:pt x="231842" y="187706"/>
                </a:lnTo>
                <a:lnTo>
                  <a:pt x="254561" y="143335"/>
                </a:lnTo>
                <a:lnTo>
                  <a:pt x="258914" y="105918"/>
                </a:lnTo>
                <a:lnTo>
                  <a:pt x="257824" y="86536"/>
                </a:lnTo>
                <a:lnTo>
                  <a:pt x="241452" y="37084"/>
                </a:lnTo>
                <a:lnTo>
                  <a:pt x="206740" y="5544"/>
                </a:lnTo>
                <a:lnTo>
                  <a:pt x="191389" y="0"/>
                </a:lnTo>
                <a:close/>
              </a:path>
              <a:path w="259079" h="212089">
                <a:moveTo>
                  <a:pt x="67538" y="0"/>
                </a:moveTo>
                <a:lnTo>
                  <a:pt x="27154" y="24110"/>
                </a:lnTo>
                <a:lnTo>
                  <a:pt x="4370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24" y="174752"/>
                </a:lnTo>
                <a:lnTo>
                  <a:pt x="52141" y="206184"/>
                </a:lnTo>
                <a:lnTo>
                  <a:pt x="67538" y="211709"/>
                </a:lnTo>
                <a:lnTo>
                  <a:pt x="70218" y="203200"/>
                </a:lnTo>
                <a:lnTo>
                  <a:pt x="58149" y="197865"/>
                </a:lnTo>
                <a:lnTo>
                  <a:pt x="47737" y="190436"/>
                </a:lnTo>
                <a:lnTo>
                  <a:pt x="26383" y="155763"/>
                </a:lnTo>
                <a:lnTo>
                  <a:pt x="19316" y="104775"/>
                </a:lnTo>
                <a:lnTo>
                  <a:pt x="20102" y="86723"/>
                </a:lnTo>
                <a:lnTo>
                  <a:pt x="31876" y="42163"/>
                </a:lnTo>
                <a:lnTo>
                  <a:pt x="58337" y="13946"/>
                </a:lnTo>
                <a:lnTo>
                  <a:pt x="70548" y="8636"/>
                </a:lnTo>
                <a:lnTo>
                  <a:pt x="675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64363" y="1367409"/>
            <a:ext cx="7099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5780" algn="l"/>
              </a:tabLst>
            </a:pPr>
            <a:r>
              <a:rPr dirty="0" sz="1800">
                <a:latin typeface="Cambria Math"/>
                <a:cs typeface="Cambria Math"/>
              </a:rPr>
              <a:t>𝐹 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025207" y="1535049"/>
            <a:ext cx="944880" cy="15240"/>
          </a:xfrm>
          <a:custGeom>
            <a:avLst/>
            <a:gdLst/>
            <a:ahLst/>
            <a:cxnLst/>
            <a:rect l="l" t="t" r="r" b="b"/>
            <a:pathLst>
              <a:path w="944880" h="15240">
                <a:moveTo>
                  <a:pt x="944880" y="0"/>
                </a:moveTo>
                <a:lnTo>
                  <a:pt x="0" y="0"/>
                </a:lnTo>
                <a:lnTo>
                  <a:pt x="0" y="15239"/>
                </a:lnTo>
                <a:lnTo>
                  <a:pt x="944880" y="15239"/>
                </a:lnTo>
                <a:lnTo>
                  <a:pt x="9448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987247" y="1109598"/>
            <a:ext cx="10102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1</a:t>
            </a:r>
            <a:r>
              <a:rPr dirty="0" baseline="-20061" sz="2700" spc="-60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−</a:t>
            </a:r>
            <a:r>
              <a:rPr dirty="0" baseline="-20061" sz="2700" spc="-30">
                <a:latin typeface="Cambria Math"/>
                <a:cs typeface="Cambria Math"/>
              </a:rPr>
              <a:t> </a:t>
            </a: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428750" y="1519809"/>
            <a:ext cx="131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182241" y="143776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88" y="0"/>
                </a:moveTo>
                <a:lnTo>
                  <a:pt x="188340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1" y="104775"/>
                </a:lnTo>
                <a:lnTo>
                  <a:pt x="238736" y="123517"/>
                </a:lnTo>
                <a:lnTo>
                  <a:pt x="226948" y="169291"/>
                </a:lnTo>
                <a:lnTo>
                  <a:pt x="200767" y="197865"/>
                </a:lnTo>
                <a:lnTo>
                  <a:pt x="188721" y="203200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7" y="143335"/>
                </a:lnTo>
                <a:lnTo>
                  <a:pt x="258825" y="105918"/>
                </a:lnTo>
                <a:lnTo>
                  <a:pt x="257750" y="86536"/>
                </a:lnTo>
                <a:lnTo>
                  <a:pt x="241426" y="37084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80" h="212089">
                <a:moveTo>
                  <a:pt x="67436" y="0"/>
                </a:moveTo>
                <a:lnTo>
                  <a:pt x="2709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8" y="174752"/>
                </a:lnTo>
                <a:lnTo>
                  <a:pt x="52081" y="206184"/>
                </a:lnTo>
                <a:lnTo>
                  <a:pt x="67436" y="211709"/>
                </a:lnTo>
                <a:lnTo>
                  <a:pt x="70231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3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4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994154" y="1367409"/>
            <a:ext cx="3816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46366" y="1994026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462" y="8636"/>
                </a:lnTo>
                <a:lnTo>
                  <a:pt x="206720" y="13946"/>
                </a:lnTo>
                <a:lnTo>
                  <a:pt x="217263" y="21304"/>
                </a:lnTo>
                <a:lnTo>
                  <a:pt x="238666" y="55429"/>
                </a:lnTo>
                <a:lnTo>
                  <a:pt x="245706" y="104775"/>
                </a:lnTo>
                <a:lnTo>
                  <a:pt x="244921" y="123517"/>
                </a:lnTo>
                <a:lnTo>
                  <a:pt x="233146" y="169290"/>
                </a:lnTo>
                <a:lnTo>
                  <a:pt x="206868" y="197865"/>
                </a:lnTo>
                <a:lnTo>
                  <a:pt x="194805" y="203200"/>
                </a:lnTo>
                <a:lnTo>
                  <a:pt x="197485" y="211709"/>
                </a:lnTo>
                <a:lnTo>
                  <a:pt x="237938" y="187705"/>
                </a:lnTo>
                <a:lnTo>
                  <a:pt x="260657" y="143335"/>
                </a:lnTo>
                <a:lnTo>
                  <a:pt x="265010" y="105918"/>
                </a:lnTo>
                <a:lnTo>
                  <a:pt x="263920" y="86536"/>
                </a:lnTo>
                <a:lnTo>
                  <a:pt x="247548" y="37084"/>
                </a:lnTo>
                <a:lnTo>
                  <a:pt x="212836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38" y="0"/>
                </a:moveTo>
                <a:lnTo>
                  <a:pt x="27154" y="24110"/>
                </a:lnTo>
                <a:lnTo>
                  <a:pt x="4370" y="68595"/>
                </a:lnTo>
                <a:lnTo>
                  <a:pt x="0" y="105918"/>
                </a:lnTo>
                <a:lnTo>
                  <a:pt x="1088" y="125370"/>
                </a:lnTo>
                <a:lnTo>
                  <a:pt x="17424" y="174751"/>
                </a:lnTo>
                <a:lnTo>
                  <a:pt x="52141" y="206184"/>
                </a:lnTo>
                <a:lnTo>
                  <a:pt x="67538" y="211709"/>
                </a:lnTo>
                <a:lnTo>
                  <a:pt x="70218" y="203200"/>
                </a:lnTo>
                <a:lnTo>
                  <a:pt x="58149" y="197865"/>
                </a:lnTo>
                <a:lnTo>
                  <a:pt x="47737" y="190436"/>
                </a:lnTo>
                <a:lnTo>
                  <a:pt x="26383" y="155763"/>
                </a:lnTo>
                <a:lnTo>
                  <a:pt x="19316" y="104775"/>
                </a:lnTo>
                <a:lnTo>
                  <a:pt x="20102" y="86723"/>
                </a:lnTo>
                <a:lnTo>
                  <a:pt x="31876" y="42163"/>
                </a:lnTo>
                <a:lnTo>
                  <a:pt x="58337" y="13946"/>
                </a:lnTo>
                <a:lnTo>
                  <a:pt x="70548" y="8636"/>
                </a:lnTo>
                <a:lnTo>
                  <a:pt x="675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195438" y="199262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5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320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3200"/>
                </a:lnTo>
                <a:lnTo>
                  <a:pt x="18529" y="203200"/>
                </a:lnTo>
                <a:lnTo>
                  <a:pt x="18529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418717" y="1992629"/>
            <a:ext cx="334645" cy="213360"/>
          </a:xfrm>
          <a:custGeom>
            <a:avLst/>
            <a:gdLst/>
            <a:ahLst/>
            <a:cxnLst/>
            <a:rect l="l" t="t" r="r" b="b"/>
            <a:pathLst>
              <a:path w="334644" h="213360">
                <a:moveTo>
                  <a:pt x="70485" y="10033"/>
                </a:moveTo>
                <a:lnTo>
                  <a:pt x="67437" y="1397"/>
                </a:lnTo>
                <a:lnTo>
                  <a:pt x="52095" y="6946"/>
                </a:lnTo>
                <a:lnTo>
                  <a:pt x="38646" y="14986"/>
                </a:lnTo>
                <a:lnTo>
                  <a:pt x="9804" y="53505"/>
                </a:lnTo>
                <a:lnTo>
                  <a:pt x="0" y="107315"/>
                </a:lnTo>
                <a:lnTo>
                  <a:pt x="1066" y="126771"/>
                </a:lnTo>
                <a:lnTo>
                  <a:pt x="17399" y="176149"/>
                </a:lnTo>
                <a:lnTo>
                  <a:pt x="52070" y="207581"/>
                </a:lnTo>
                <a:lnTo>
                  <a:pt x="67437" y="213106"/>
                </a:lnTo>
                <a:lnTo>
                  <a:pt x="70231" y="204597"/>
                </a:lnTo>
                <a:lnTo>
                  <a:pt x="58127" y="199263"/>
                </a:lnTo>
                <a:lnTo>
                  <a:pt x="47713" y="191833"/>
                </a:lnTo>
                <a:lnTo>
                  <a:pt x="26365" y="157162"/>
                </a:lnTo>
                <a:lnTo>
                  <a:pt x="19304" y="106172"/>
                </a:lnTo>
                <a:lnTo>
                  <a:pt x="20078" y="88125"/>
                </a:lnTo>
                <a:lnTo>
                  <a:pt x="31877" y="43561"/>
                </a:lnTo>
                <a:lnTo>
                  <a:pt x="58280" y="15354"/>
                </a:lnTo>
                <a:lnTo>
                  <a:pt x="70485" y="10033"/>
                </a:lnTo>
                <a:close/>
              </a:path>
              <a:path w="334644" h="213360">
                <a:moveTo>
                  <a:pt x="258826" y="107315"/>
                </a:moveTo>
                <a:lnTo>
                  <a:pt x="249072" y="53505"/>
                </a:lnTo>
                <a:lnTo>
                  <a:pt x="220167" y="14986"/>
                </a:lnTo>
                <a:lnTo>
                  <a:pt x="191389" y="1397"/>
                </a:lnTo>
                <a:lnTo>
                  <a:pt x="188341" y="10033"/>
                </a:lnTo>
                <a:lnTo>
                  <a:pt x="200596" y="15354"/>
                </a:lnTo>
                <a:lnTo>
                  <a:pt x="211137" y="22707"/>
                </a:lnTo>
                <a:lnTo>
                  <a:pt x="232549" y="56832"/>
                </a:lnTo>
                <a:lnTo>
                  <a:pt x="239522" y="106172"/>
                </a:lnTo>
                <a:lnTo>
                  <a:pt x="238734" y="124917"/>
                </a:lnTo>
                <a:lnTo>
                  <a:pt x="226949" y="170688"/>
                </a:lnTo>
                <a:lnTo>
                  <a:pt x="200761" y="199263"/>
                </a:lnTo>
                <a:lnTo>
                  <a:pt x="188722" y="204597"/>
                </a:lnTo>
                <a:lnTo>
                  <a:pt x="191389" y="213106"/>
                </a:lnTo>
                <a:lnTo>
                  <a:pt x="231775" y="189103"/>
                </a:lnTo>
                <a:lnTo>
                  <a:pt x="254508" y="144741"/>
                </a:lnTo>
                <a:lnTo>
                  <a:pt x="257746" y="126771"/>
                </a:lnTo>
                <a:lnTo>
                  <a:pt x="258826" y="107315"/>
                </a:lnTo>
                <a:close/>
              </a:path>
              <a:path w="334644" h="213360">
                <a:moveTo>
                  <a:pt x="334645" y="0"/>
                </a:moveTo>
                <a:lnTo>
                  <a:pt x="284861" y="0"/>
                </a:lnTo>
                <a:lnTo>
                  <a:pt x="284861" y="7620"/>
                </a:lnTo>
                <a:lnTo>
                  <a:pt x="316103" y="7620"/>
                </a:lnTo>
                <a:lnTo>
                  <a:pt x="316103" y="203200"/>
                </a:lnTo>
                <a:lnTo>
                  <a:pt x="284861" y="203200"/>
                </a:lnTo>
                <a:lnTo>
                  <a:pt x="284861" y="212090"/>
                </a:lnTo>
                <a:lnTo>
                  <a:pt x="334645" y="212090"/>
                </a:lnTo>
                <a:lnTo>
                  <a:pt x="334645" y="203200"/>
                </a:lnTo>
                <a:lnTo>
                  <a:pt x="334645" y="762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264363" y="1923669"/>
            <a:ext cx="196151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8955" algn="l"/>
                <a:tab pos="1577340" algn="l"/>
              </a:tabLst>
            </a:pPr>
            <a:r>
              <a:rPr dirty="0" sz="1800">
                <a:latin typeface="Cambria Math"/>
                <a:cs typeface="Cambria Math"/>
              </a:rPr>
              <a:t>𝐹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𝐹</a:t>
            </a:r>
            <a:r>
              <a:rPr dirty="0" sz="1800" spc="409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281936" y="1811019"/>
            <a:ext cx="1008380" cy="576580"/>
          </a:xfrm>
          <a:custGeom>
            <a:avLst/>
            <a:gdLst/>
            <a:ahLst/>
            <a:cxnLst/>
            <a:rect l="l" t="t" r="r" b="b"/>
            <a:pathLst>
              <a:path w="1008379" h="576580">
                <a:moveTo>
                  <a:pt x="57404" y="0"/>
                </a:moveTo>
                <a:lnTo>
                  <a:pt x="0" y="0"/>
                </a:lnTo>
                <a:lnTo>
                  <a:pt x="0" y="10160"/>
                </a:lnTo>
                <a:lnTo>
                  <a:pt x="0" y="566420"/>
                </a:lnTo>
                <a:lnTo>
                  <a:pt x="0" y="576580"/>
                </a:lnTo>
                <a:lnTo>
                  <a:pt x="57404" y="576580"/>
                </a:lnTo>
                <a:lnTo>
                  <a:pt x="57404" y="566420"/>
                </a:lnTo>
                <a:lnTo>
                  <a:pt x="21717" y="566420"/>
                </a:lnTo>
                <a:lnTo>
                  <a:pt x="21717" y="10160"/>
                </a:lnTo>
                <a:lnTo>
                  <a:pt x="57404" y="10160"/>
                </a:lnTo>
                <a:lnTo>
                  <a:pt x="57404" y="0"/>
                </a:lnTo>
                <a:close/>
              </a:path>
              <a:path w="1008379" h="576580">
                <a:moveTo>
                  <a:pt x="1007999" y="280289"/>
                </a:moveTo>
                <a:lnTo>
                  <a:pt x="63119" y="280289"/>
                </a:lnTo>
                <a:lnTo>
                  <a:pt x="63119" y="295529"/>
                </a:lnTo>
                <a:lnTo>
                  <a:pt x="1007999" y="295529"/>
                </a:lnTo>
                <a:lnTo>
                  <a:pt x="1007999" y="280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500501" y="1811019"/>
            <a:ext cx="344170" cy="576580"/>
          </a:xfrm>
          <a:custGeom>
            <a:avLst/>
            <a:gdLst/>
            <a:ahLst/>
            <a:cxnLst/>
            <a:rect l="l" t="t" r="r" b="b"/>
            <a:pathLst>
              <a:path w="344170" h="576580">
                <a:moveTo>
                  <a:pt x="70485" y="191643"/>
                </a:moveTo>
                <a:lnTo>
                  <a:pt x="67437" y="183007"/>
                </a:lnTo>
                <a:lnTo>
                  <a:pt x="52095" y="188556"/>
                </a:lnTo>
                <a:lnTo>
                  <a:pt x="38646" y="196596"/>
                </a:lnTo>
                <a:lnTo>
                  <a:pt x="9804" y="235115"/>
                </a:lnTo>
                <a:lnTo>
                  <a:pt x="0" y="288925"/>
                </a:lnTo>
                <a:lnTo>
                  <a:pt x="1066" y="308381"/>
                </a:lnTo>
                <a:lnTo>
                  <a:pt x="17399" y="357759"/>
                </a:lnTo>
                <a:lnTo>
                  <a:pt x="52070" y="389191"/>
                </a:lnTo>
                <a:lnTo>
                  <a:pt x="67437" y="394716"/>
                </a:lnTo>
                <a:lnTo>
                  <a:pt x="70231" y="386207"/>
                </a:lnTo>
                <a:lnTo>
                  <a:pt x="58127" y="380873"/>
                </a:lnTo>
                <a:lnTo>
                  <a:pt x="47713" y="373443"/>
                </a:lnTo>
                <a:lnTo>
                  <a:pt x="26365" y="338772"/>
                </a:lnTo>
                <a:lnTo>
                  <a:pt x="19304" y="287782"/>
                </a:lnTo>
                <a:lnTo>
                  <a:pt x="20078" y="269735"/>
                </a:lnTo>
                <a:lnTo>
                  <a:pt x="31877" y="225171"/>
                </a:lnTo>
                <a:lnTo>
                  <a:pt x="58280" y="196964"/>
                </a:lnTo>
                <a:lnTo>
                  <a:pt x="70485" y="191643"/>
                </a:lnTo>
                <a:close/>
              </a:path>
              <a:path w="344170" h="576580">
                <a:moveTo>
                  <a:pt x="258826" y="288925"/>
                </a:moveTo>
                <a:lnTo>
                  <a:pt x="249072" y="235115"/>
                </a:lnTo>
                <a:lnTo>
                  <a:pt x="220167" y="196596"/>
                </a:lnTo>
                <a:lnTo>
                  <a:pt x="191389" y="183007"/>
                </a:lnTo>
                <a:lnTo>
                  <a:pt x="188341" y="191643"/>
                </a:lnTo>
                <a:lnTo>
                  <a:pt x="200596" y="196964"/>
                </a:lnTo>
                <a:lnTo>
                  <a:pt x="211137" y="204317"/>
                </a:lnTo>
                <a:lnTo>
                  <a:pt x="232549" y="238442"/>
                </a:lnTo>
                <a:lnTo>
                  <a:pt x="239522" y="287782"/>
                </a:lnTo>
                <a:lnTo>
                  <a:pt x="238734" y="306527"/>
                </a:lnTo>
                <a:lnTo>
                  <a:pt x="226949" y="352298"/>
                </a:lnTo>
                <a:lnTo>
                  <a:pt x="200761" y="380873"/>
                </a:lnTo>
                <a:lnTo>
                  <a:pt x="188722" y="386207"/>
                </a:lnTo>
                <a:lnTo>
                  <a:pt x="191389" y="394716"/>
                </a:lnTo>
                <a:lnTo>
                  <a:pt x="231775" y="370713"/>
                </a:lnTo>
                <a:lnTo>
                  <a:pt x="254508" y="326351"/>
                </a:lnTo>
                <a:lnTo>
                  <a:pt x="257746" y="308381"/>
                </a:lnTo>
                <a:lnTo>
                  <a:pt x="258826" y="288925"/>
                </a:lnTo>
                <a:close/>
              </a:path>
              <a:path w="344170" h="576580">
                <a:moveTo>
                  <a:pt x="344043" y="0"/>
                </a:moveTo>
                <a:lnTo>
                  <a:pt x="286639" y="0"/>
                </a:lnTo>
                <a:lnTo>
                  <a:pt x="286639" y="10160"/>
                </a:lnTo>
                <a:lnTo>
                  <a:pt x="322199" y="10160"/>
                </a:lnTo>
                <a:lnTo>
                  <a:pt x="322199" y="566420"/>
                </a:lnTo>
                <a:lnTo>
                  <a:pt x="286639" y="566420"/>
                </a:lnTo>
                <a:lnTo>
                  <a:pt x="286639" y="576580"/>
                </a:lnTo>
                <a:lnTo>
                  <a:pt x="344043" y="576580"/>
                </a:lnTo>
                <a:lnTo>
                  <a:pt x="344043" y="566420"/>
                </a:lnTo>
                <a:lnTo>
                  <a:pt x="344043" y="10160"/>
                </a:lnTo>
                <a:lnTo>
                  <a:pt x="344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2307335" y="1666113"/>
            <a:ext cx="1007744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>
                <a:latin typeface="Cambria Math"/>
                <a:cs typeface="Cambria Math"/>
              </a:rPr>
              <a:t>1</a:t>
            </a:r>
            <a:r>
              <a:rPr dirty="0" baseline="-20061" sz="2700" spc="-52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−</a:t>
            </a:r>
            <a:r>
              <a:rPr dirty="0" baseline="-20061" sz="2700" spc="-30">
                <a:latin typeface="Cambria Math"/>
                <a:cs typeface="Cambria Math"/>
              </a:rPr>
              <a:t> </a:t>
            </a:r>
            <a:r>
              <a:rPr dirty="0" baseline="-20061" sz="2700" spc="60">
                <a:latin typeface="Cambria Math"/>
                <a:cs typeface="Cambria Math"/>
              </a:rPr>
              <a:t>𝑒</a:t>
            </a:r>
            <a:r>
              <a:rPr dirty="0" sz="1300" spc="40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748788" y="2076069"/>
            <a:ext cx="1314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314191" y="1923669"/>
            <a:ext cx="10026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19125" algn="l"/>
              </a:tabLst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371340" y="1811019"/>
            <a:ext cx="1193165" cy="576580"/>
          </a:xfrm>
          <a:custGeom>
            <a:avLst/>
            <a:gdLst/>
            <a:ahLst/>
            <a:cxnLst/>
            <a:rect l="l" t="t" r="r" b="b"/>
            <a:pathLst>
              <a:path w="1193164" h="576580">
                <a:moveTo>
                  <a:pt x="57404" y="0"/>
                </a:moveTo>
                <a:lnTo>
                  <a:pt x="0" y="0"/>
                </a:lnTo>
                <a:lnTo>
                  <a:pt x="0" y="10160"/>
                </a:lnTo>
                <a:lnTo>
                  <a:pt x="0" y="566420"/>
                </a:lnTo>
                <a:lnTo>
                  <a:pt x="0" y="576580"/>
                </a:lnTo>
                <a:lnTo>
                  <a:pt x="57404" y="576580"/>
                </a:lnTo>
                <a:lnTo>
                  <a:pt x="57404" y="566420"/>
                </a:lnTo>
                <a:lnTo>
                  <a:pt x="21717" y="566420"/>
                </a:lnTo>
                <a:lnTo>
                  <a:pt x="21717" y="10160"/>
                </a:lnTo>
                <a:lnTo>
                  <a:pt x="57404" y="10160"/>
                </a:lnTo>
                <a:lnTo>
                  <a:pt x="57404" y="0"/>
                </a:lnTo>
                <a:close/>
              </a:path>
              <a:path w="1193164" h="576580">
                <a:moveTo>
                  <a:pt x="158496" y="159258"/>
                </a:moveTo>
                <a:lnTo>
                  <a:pt x="155702" y="150114"/>
                </a:lnTo>
                <a:lnTo>
                  <a:pt x="139268" y="156502"/>
                </a:lnTo>
                <a:lnTo>
                  <a:pt x="124841" y="166522"/>
                </a:lnTo>
                <a:lnTo>
                  <a:pt x="101981" y="197485"/>
                </a:lnTo>
                <a:lnTo>
                  <a:pt x="87858" y="239306"/>
                </a:lnTo>
                <a:lnTo>
                  <a:pt x="83185" y="288290"/>
                </a:lnTo>
                <a:lnTo>
                  <a:pt x="84353" y="313486"/>
                </a:lnTo>
                <a:lnTo>
                  <a:pt x="93738" y="358825"/>
                </a:lnTo>
                <a:lnTo>
                  <a:pt x="112407" y="396163"/>
                </a:lnTo>
                <a:lnTo>
                  <a:pt x="155702" y="426212"/>
                </a:lnTo>
                <a:lnTo>
                  <a:pt x="158496" y="417068"/>
                </a:lnTo>
                <a:lnTo>
                  <a:pt x="145796" y="410527"/>
                </a:lnTo>
                <a:lnTo>
                  <a:pt x="134759" y="400977"/>
                </a:lnTo>
                <a:lnTo>
                  <a:pt x="111506" y="354799"/>
                </a:lnTo>
                <a:lnTo>
                  <a:pt x="104508" y="312508"/>
                </a:lnTo>
                <a:lnTo>
                  <a:pt x="103632" y="288163"/>
                </a:lnTo>
                <a:lnTo>
                  <a:pt x="104508" y="264058"/>
                </a:lnTo>
                <a:lnTo>
                  <a:pt x="111506" y="221678"/>
                </a:lnTo>
                <a:lnTo>
                  <a:pt x="134759" y="175425"/>
                </a:lnTo>
                <a:lnTo>
                  <a:pt x="145796" y="165836"/>
                </a:lnTo>
                <a:lnTo>
                  <a:pt x="158496" y="159258"/>
                </a:lnTo>
                <a:close/>
              </a:path>
              <a:path w="1193164" h="576580">
                <a:moveTo>
                  <a:pt x="1192657" y="288163"/>
                </a:moveTo>
                <a:lnTo>
                  <a:pt x="1187907" y="239306"/>
                </a:lnTo>
                <a:lnTo>
                  <a:pt x="1173734" y="197485"/>
                </a:lnTo>
                <a:lnTo>
                  <a:pt x="1150886" y="166522"/>
                </a:lnTo>
                <a:lnTo>
                  <a:pt x="1120140" y="150114"/>
                </a:lnTo>
                <a:lnTo>
                  <a:pt x="1117346" y="159258"/>
                </a:lnTo>
                <a:lnTo>
                  <a:pt x="1129982" y="165836"/>
                </a:lnTo>
                <a:lnTo>
                  <a:pt x="1141031" y="175425"/>
                </a:lnTo>
                <a:lnTo>
                  <a:pt x="1164310" y="221678"/>
                </a:lnTo>
                <a:lnTo>
                  <a:pt x="1171219" y="264058"/>
                </a:lnTo>
                <a:lnTo>
                  <a:pt x="1172083" y="288290"/>
                </a:lnTo>
                <a:lnTo>
                  <a:pt x="1171219" y="312508"/>
                </a:lnTo>
                <a:lnTo>
                  <a:pt x="1164310" y="354799"/>
                </a:lnTo>
                <a:lnTo>
                  <a:pt x="1141031" y="400977"/>
                </a:lnTo>
                <a:lnTo>
                  <a:pt x="1117346" y="417068"/>
                </a:lnTo>
                <a:lnTo>
                  <a:pt x="1120140" y="426212"/>
                </a:lnTo>
                <a:lnTo>
                  <a:pt x="1163294" y="396163"/>
                </a:lnTo>
                <a:lnTo>
                  <a:pt x="1181989" y="358825"/>
                </a:lnTo>
                <a:lnTo>
                  <a:pt x="1191463" y="313486"/>
                </a:lnTo>
                <a:lnTo>
                  <a:pt x="1192657" y="288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795645" y="1811019"/>
            <a:ext cx="344170" cy="576580"/>
          </a:xfrm>
          <a:custGeom>
            <a:avLst/>
            <a:gdLst/>
            <a:ahLst/>
            <a:cxnLst/>
            <a:rect l="l" t="t" r="r" b="b"/>
            <a:pathLst>
              <a:path w="344170" h="576580">
                <a:moveTo>
                  <a:pt x="70485" y="17907"/>
                </a:moveTo>
                <a:lnTo>
                  <a:pt x="67437" y="9271"/>
                </a:lnTo>
                <a:lnTo>
                  <a:pt x="52095" y="14820"/>
                </a:lnTo>
                <a:lnTo>
                  <a:pt x="38646" y="22860"/>
                </a:lnTo>
                <a:lnTo>
                  <a:pt x="9804" y="61379"/>
                </a:lnTo>
                <a:lnTo>
                  <a:pt x="0" y="115189"/>
                </a:lnTo>
                <a:lnTo>
                  <a:pt x="1066" y="134645"/>
                </a:lnTo>
                <a:lnTo>
                  <a:pt x="17399" y="184023"/>
                </a:lnTo>
                <a:lnTo>
                  <a:pt x="52070" y="215455"/>
                </a:lnTo>
                <a:lnTo>
                  <a:pt x="67437" y="220980"/>
                </a:lnTo>
                <a:lnTo>
                  <a:pt x="70231" y="212471"/>
                </a:lnTo>
                <a:lnTo>
                  <a:pt x="58127" y="207137"/>
                </a:lnTo>
                <a:lnTo>
                  <a:pt x="47713" y="199707"/>
                </a:lnTo>
                <a:lnTo>
                  <a:pt x="26365" y="165036"/>
                </a:lnTo>
                <a:lnTo>
                  <a:pt x="19304" y="114046"/>
                </a:lnTo>
                <a:lnTo>
                  <a:pt x="20078" y="95999"/>
                </a:lnTo>
                <a:lnTo>
                  <a:pt x="31877" y="51435"/>
                </a:lnTo>
                <a:lnTo>
                  <a:pt x="58280" y="23228"/>
                </a:lnTo>
                <a:lnTo>
                  <a:pt x="70485" y="17907"/>
                </a:lnTo>
                <a:close/>
              </a:path>
              <a:path w="344170" h="576580">
                <a:moveTo>
                  <a:pt x="260350" y="115189"/>
                </a:moveTo>
                <a:lnTo>
                  <a:pt x="250596" y="61379"/>
                </a:lnTo>
                <a:lnTo>
                  <a:pt x="221691" y="22860"/>
                </a:lnTo>
                <a:lnTo>
                  <a:pt x="192913" y="9271"/>
                </a:lnTo>
                <a:lnTo>
                  <a:pt x="189865" y="17907"/>
                </a:lnTo>
                <a:lnTo>
                  <a:pt x="202120" y="23228"/>
                </a:lnTo>
                <a:lnTo>
                  <a:pt x="212648" y="30581"/>
                </a:lnTo>
                <a:lnTo>
                  <a:pt x="234073" y="64706"/>
                </a:lnTo>
                <a:lnTo>
                  <a:pt x="241046" y="114046"/>
                </a:lnTo>
                <a:lnTo>
                  <a:pt x="240258" y="132791"/>
                </a:lnTo>
                <a:lnTo>
                  <a:pt x="228473" y="178562"/>
                </a:lnTo>
                <a:lnTo>
                  <a:pt x="202285" y="207137"/>
                </a:lnTo>
                <a:lnTo>
                  <a:pt x="190246" y="212471"/>
                </a:lnTo>
                <a:lnTo>
                  <a:pt x="192913" y="220980"/>
                </a:lnTo>
                <a:lnTo>
                  <a:pt x="233299" y="196977"/>
                </a:lnTo>
                <a:lnTo>
                  <a:pt x="256032" y="152615"/>
                </a:lnTo>
                <a:lnTo>
                  <a:pt x="259270" y="134645"/>
                </a:lnTo>
                <a:lnTo>
                  <a:pt x="260350" y="115189"/>
                </a:lnTo>
                <a:close/>
              </a:path>
              <a:path w="344170" h="576580">
                <a:moveTo>
                  <a:pt x="344043" y="0"/>
                </a:moveTo>
                <a:lnTo>
                  <a:pt x="286639" y="0"/>
                </a:lnTo>
                <a:lnTo>
                  <a:pt x="286639" y="10160"/>
                </a:lnTo>
                <a:lnTo>
                  <a:pt x="322199" y="10160"/>
                </a:lnTo>
                <a:lnTo>
                  <a:pt x="322199" y="566420"/>
                </a:lnTo>
                <a:lnTo>
                  <a:pt x="286639" y="566420"/>
                </a:lnTo>
                <a:lnTo>
                  <a:pt x="286639" y="576580"/>
                </a:lnTo>
                <a:lnTo>
                  <a:pt x="344043" y="576580"/>
                </a:lnTo>
                <a:lnTo>
                  <a:pt x="344043" y="566420"/>
                </a:lnTo>
                <a:lnTo>
                  <a:pt x="344043" y="10160"/>
                </a:lnTo>
                <a:lnTo>
                  <a:pt x="3440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5609590" y="1749933"/>
            <a:ext cx="3797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86402" y="1839848"/>
            <a:ext cx="1668145" cy="5359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2010"/>
              </a:lnSpc>
              <a:spcBef>
                <a:spcPts val="100"/>
              </a:spcBef>
              <a:tabLst>
                <a:tab pos="1134745" algn="l"/>
                <a:tab pos="1629410" algn="l"/>
              </a:tabLst>
            </a:pPr>
            <a:r>
              <a:rPr dirty="0" baseline="-20061" sz="2700">
                <a:latin typeface="Cambria Math"/>
                <a:cs typeface="Cambria Math"/>
              </a:rPr>
              <a:t>1</a:t>
            </a:r>
            <a:r>
              <a:rPr dirty="0" baseline="-20061" sz="2700" spc="-22">
                <a:latin typeface="Cambria Math"/>
                <a:cs typeface="Cambria Math"/>
              </a:rPr>
              <a:t> </a:t>
            </a:r>
            <a:r>
              <a:rPr dirty="0" baseline="-20061" sz="2700">
                <a:latin typeface="Cambria Math"/>
                <a:cs typeface="Cambria Math"/>
              </a:rPr>
              <a:t>−</a:t>
            </a:r>
            <a:r>
              <a:rPr dirty="0" baseline="-20061" sz="2700" spc="-22">
                <a:latin typeface="Cambria Math"/>
                <a:cs typeface="Cambria Math"/>
              </a:rPr>
              <a:t> </a:t>
            </a:r>
            <a:r>
              <a:rPr dirty="0" baseline="-20061" sz="2700" spc="60">
                <a:latin typeface="Cambria Math"/>
                <a:cs typeface="Cambria Math"/>
              </a:rPr>
              <a:t>𝑒</a:t>
            </a:r>
            <a:r>
              <a:rPr dirty="0" sz="1300" spc="40">
                <a:latin typeface="Cambria Math"/>
                <a:cs typeface="Cambria Math"/>
              </a:rPr>
              <a:t>−𝑘𝑇𝑠	</a:t>
            </a:r>
            <a:r>
              <a:rPr dirty="0" u="heavy" sz="1300" spc="4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sz="1300" spc="4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300">
              <a:latin typeface="Times New Roman"/>
              <a:cs typeface="Times New Roman"/>
            </a:endParaRPr>
          </a:p>
          <a:p>
            <a:pPr algn="r" marR="246379">
              <a:lnSpc>
                <a:spcPts val="2010"/>
              </a:lnSpc>
            </a:pP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216141" y="1923669"/>
            <a:ext cx="196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77278" y="2477769"/>
            <a:ext cx="2190115" cy="276225"/>
          </a:xfrm>
          <a:custGeom>
            <a:avLst/>
            <a:gdLst/>
            <a:ahLst/>
            <a:cxnLst/>
            <a:rect l="l" t="t" r="r" b="b"/>
            <a:pathLst>
              <a:path w="2190115" h="276225">
                <a:moveTo>
                  <a:pt x="50901" y="0"/>
                </a:moveTo>
                <a:lnTo>
                  <a:pt x="0" y="0"/>
                </a:lnTo>
                <a:lnTo>
                  <a:pt x="0" y="8890"/>
                </a:lnTo>
                <a:lnTo>
                  <a:pt x="0" y="266700"/>
                </a:lnTo>
                <a:lnTo>
                  <a:pt x="0" y="275590"/>
                </a:lnTo>
                <a:lnTo>
                  <a:pt x="50901" y="275590"/>
                </a:lnTo>
                <a:lnTo>
                  <a:pt x="50901" y="266700"/>
                </a:lnTo>
                <a:lnTo>
                  <a:pt x="20764" y="266700"/>
                </a:lnTo>
                <a:lnTo>
                  <a:pt x="20764" y="8890"/>
                </a:lnTo>
                <a:lnTo>
                  <a:pt x="50901" y="8890"/>
                </a:lnTo>
                <a:lnTo>
                  <a:pt x="50901" y="0"/>
                </a:lnTo>
                <a:close/>
              </a:path>
              <a:path w="2190115" h="276225">
                <a:moveTo>
                  <a:pt x="152273" y="9144"/>
                </a:moveTo>
                <a:lnTo>
                  <a:pt x="149479" y="0"/>
                </a:lnTo>
                <a:lnTo>
                  <a:pt x="133070" y="6388"/>
                </a:lnTo>
                <a:lnTo>
                  <a:pt x="118656" y="16408"/>
                </a:lnTo>
                <a:lnTo>
                  <a:pt x="95808" y="47371"/>
                </a:lnTo>
                <a:lnTo>
                  <a:pt x="81648" y="89192"/>
                </a:lnTo>
                <a:lnTo>
                  <a:pt x="76936" y="138176"/>
                </a:lnTo>
                <a:lnTo>
                  <a:pt x="78105" y="163372"/>
                </a:lnTo>
                <a:lnTo>
                  <a:pt x="87553" y="208711"/>
                </a:lnTo>
                <a:lnTo>
                  <a:pt x="106235" y="246049"/>
                </a:lnTo>
                <a:lnTo>
                  <a:pt x="149479" y="276098"/>
                </a:lnTo>
                <a:lnTo>
                  <a:pt x="152273" y="266954"/>
                </a:lnTo>
                <a:lnTo>
                  <a:pt x="139598" y="260413"/>
                </a:lnTo>
                <a:lnTo>
                  <a:pt x="128549" y="250863"/>
                </a:lnTo>
                <a:lnTo>
                  <a:pt x="105295" y="204685"/>
                </a:lnTo>
                <a:lnTo>
                  <a:pt x="98348" y="162394"/>
                </a:lnTo>
                <a:lnTo>
                  <a:pt x="97485" y="138049"/>
                </a:lnTo>
                <a:lnTo>
                  <a:pt x="98348" y="113944"/>
                </a:lnTo>
                <a:lnTo>
                  <a:pt x="105295" y="71564"/>
                </a:lnTo>
                <a:lnTo>
                  <a:pt x="128549" y="25311"/>
                </a:lnTo>
                <a:lnTo>
                  <a:pt x="139598" y="15722"/>
                </a:lnTo>
                <a:lnTo>
                  <a:pt x="152273" y="9144"/>
                </a:lnTo>
                <a:close/>
              </a:path>
              <a:path w="2190115" h="276225">
                <a:moveTo>
                  <a:pt x="476669" y="41529"/>
                </a:moveTo>
                <a:lnTo>
                  <a:pt x="473659" y="32893"/>
                </a:lnTo>
                <a:lnTo>
                  <a:pt x="458304" y="38442"/>
                </a:lnTo>
                <a:lnTo>
                  <a:pt x="444842" y="46482"/>
                </a:lnTo>
                <a:lnTo>
                  <a:pt x="415950" y="85001"/>
                </a:lnTo>
                <a:lnTo>
                  <a:pt x="406120" y="138811"/>
                </a:lnTo>
                <a:lnTo>
                  <a:pt x="407200" y="158267"/>
                </a:lnTo>
                <a:lnTo>
                  <a:pt x="423545" y="207645"/>
                </a:lnTo>
                <a:lnTo>
                  <a:pt x="458254" y="239077"/>
                </a:lnTo>
                <a:lnTo>
                  <a:pt x="473659" y="244602"/>
                </a:lnTo>
                <a:lnTo>
                  <a:pt x="476338" y="236093"/>
                </a:lnTo>
                <a:lnTo>
                  <a:pt x="464261" y="230759"/>
                </a:lnTo>
                <a:lnTo>
                  <a:pt x="453847" y="223329"/>
                </a:lnTo>
                <a:lnTo>
                  <a:pt x="432498" y="188658"/>
                </a:lnTo>
                <a:lnTo>
                  <a:pt x="425437" y="137668"/>
                </a:lnTo>
                <a:lnTo>
                  <a:pt x="426212" y="119621"/>
                </a:lnTo>
                <a:lnTo>
                  <a:pt x="437997" y="75057"/>
                </a:lnTo>
                <a:lnTo>
                  <a:pt x="464451" y="46850"/>
                </a:lnTo>
                <a:lnTo>
                  <a:pt x="476669" y="41529"/>
                </a:lnTo>
                <a:close/>
              </a:path>
              <a:path w="2190115" h="276225">
                <a:moveTo>
                  <a:pt x="664984" y="138811"/>
                </a:moveTo>
                <a:lnTo>
                  <a:pt x="655231" y="85001"/>
                </a:lnTo>
                <a:lnTo>
                  <a:pt x="626325" y="46482"/>
                </a:lnTo>
                <a:lnTo>
                  <a:pt x="597547" y="32893"/>
                </a:lnTo>
                <a:lnTo>
                  <a:pt x="594499" y="41529"/>
                </a:lnTo>
                <a:lnTo>
                  <a:pt x="606755" y="46850"/>
                </a:lnTo>
                <a:lnTo>
                  <a:pt x="617296" y="54203"/>
                </a:lnTo>
                <a:lnTo>
                  <a:pt x="638708" y="88328"/>
                </a:lnTo>
                <a:lnTo>
                  <a:pt x="645680" y="137668"/>
                </a:lnTo>
                <a:lnTo>
                  <a:pt x="644893" y="156413"/>
                </a:lnTo>
                <a:lnTo>
                  <a:pt x="633107" y="202184"/>
                </a:lnTo>
                <a:lnTo>
                  <a:pt x="606920" y="230759"/>
                </a:lnTo>
                <a:lnTo>
                  <a:pt x="594880" y="236093"/>
                </a:lnTo>
                <a:lnTo>
                  <a:pt x="597547" y="244602"/>
                </a:lnTo>
                <a:lnTo>
                  <a:pt x="637933" y="220599"/>
                </a:lnTo>
                <a:lnTo>
                  <a:pt x="660666" y="176237"/>
                </a:lnTo>
                <a:lnTo>
                  <a:pt x="663905" y="158267"/>
                </a:lnTo>
                <a:lnTo>
                  <a:pt x="664984" y="138811"/>
                </a:lnTo>
                <a:close/>
              </a:path>
              <a:path w="2190115" h="276225">
                <a:moveTo>
                  <a:pt x="2114562" y="138049"/>
                </a:moveTo>
                <a:lnTo>
                  <a:pt x="2109813" y="89192"/>
                </a:lnTo>
                <a:lnTo>
                  <a:pt x="2095639" y="47371"/>
                </a:lnTo>
                <a:lnTo>
                  <a:pt x="2072792" y="16408"/>
                </a:lnTo>
                <a:lnTo>
                  <a:pt x="2042045" y="0"/>
                </a:lnTo>
                <a:lnTo>
                  <a:pt x="2039251" y="9144"/>
                </a:lnTo>
                <a:lnTo>
                  <a:pt x="2051888" y="15722"/>
                </a:lnTo>
                <a:lnTo>
                  <a:pt x="2062937" y="25311"/>
                </a:lnTo>
                <a:lnTo>
                  <a:pt x="2086216" y="71564"/>
                </a:lnTo>
                <a:lnTo>
                  <a:pt x="2093125" y="113944"/>
                </a:lnTo>
                <a:lnTo>
                  <a:pt x="2093988" y="138176"/>
                </a:lnTo>
                <a:lnTo>
                  <a:pt x="2093125" y="162394"/>
                </a:lnTo>
                <a:lnTo>
                  <a:pt x="2086216" y="204685"/>
                </a:lnTo>
                <a:lnTo>
                  <a:pt x="2062937" y="250863"/>
                </a:lnTo>
                <a:lnTo>
                  <a:pt x="2039251" y="266954"/>
                </a:lnTo>
                <a:lnTo>
                  <a:pt x="2042045" y="276098"/>
                </a:lnTo>
                <a:lnTo>
                  <a:pt x="2085200" y="246049"/>
                </a:lnTo>
                <a:lnTo>
                  <a:pt x="2103894" y="208711"/>
                </a:lnTo>
                <a:lnTo>
                  <a:pt x="2113369" y="163372"/>
                </a:lnTo>
                <a:lnTo>
                  <a:pt x="2114562" y="138049"/>
                </a:lnTo>
                <a:close/>
              </a:path>
              <a:path w="2190115" h="276225">
                <a:moveTo>
                  <a:pt x="2190000" y="0"/>
                </a:moveTo>
                <a:lnTo>
                  <a:pt x="2139073" y="0"/>
                </a:lnTo>
                <a:lnTo>
                  <a:pt x="2139073" y="8890"/>
                </a:lnTo>
                <a:lnTo>
                  <a:pt x="2169172" y="8890"/>
                </a:lnTo>
                <a:lnTo>
                  <a:pt x="2169172" y="266700"/>
                </a:lnTo>
                <a:lnTo>
                  <a:pt x="2139073" y="266700"/>
                </a:lnTo>
                <a:lnTo>
                  <a:pt x="2139073" y="275590"/>
                </a:lnTo>
                <a:lnTo>
                  <a:pt x="2190000" y="275590"/>
                </a:lnTo>
                <a:lnTo>
                  <a:pt x="2190000" y="266700"/>
                </a:lnTo>
                <a:lnTo>
                  <a:pt x="2190000" y="8890"/>
                </a:lnTo>
                <a:lnTo>
                  <a:pt x="2190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238963" y="2440685"/>
            <a:ext cx="16668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18844" algn="l"/>
                <a:tab pos="1176020" algn="l"/>
              </a:tabLst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	𝑠	−</a:t>
            </a:r>
            <a:r>
              <a:rPr dirty="0" sz="1800" spc="-55">
                <a:latin typeface="Cambria Math"/>
                <a:cs typeface="Cambria Math"/>
              </a:rPr>
              <a:t> </a:t>
            </a:r>
            <a:r>
              <a:rPr dirty="0" sz="1800" spc="120">
                <a:latin typeface="Cambria Math"/>
                <a:cs typeface="Cambria Math"/>
              </a:rPr>
              <a:t>𝐺</a:t>
            </a:r>
            <a:r>
              <a:rPr dirty="0" baseline="27777" sz="1950" spc="179">
                <a:latin typeface="Cambria Math"/>
                <a:cs typeface="Cambria Math"/>
              </a:rPr>
              <a:t>′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883536" y="2510663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88" y="0"/>
                </a:moveTo>
                <a:lnTo>
                  <a:pt x="188340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1" y="104775"/>
                </a:lnTo>
                <a:lnTo>
                  <a:pt x="238736" y="123517"/>
                </a:lnTo>
                <a:lnTo>
                  <a:pt x="226949" y="169290"/>
                </a:lnTo>
                <a:lnTo>
                  <a:pt x="200767" y="197865"/>
                </a:lnTo>
                <a:lnTo>
                  <a:pt x="188721" y="203200"/>
                </a:lnTo>
                <a:lnTo>
                  <a:pt x="191388" y="211709"/>
                </a:lnTo>
                <a:lnTo>
                  <a:pt x="231786" y="187705"/>
                </a:lnTo>
                <a:lnTo>
                  <a:pt x="254507" y="143335"/>
                </a:lnTo>
                <a:lnTo>
                  <a:pt x="258825" y="105917"/>
                </a:lnTo>
                <a:lnTo>
                  <a:pt x="257750" y="86536"/>
                </a:lnTo>
                <a:lnTo>
                  <a:pt x="241426" y="37084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80" h="212089">
                <a:moveTo>
                  <a:pt x="67437" y="0"/>
                </a:moveTo>
                <a:lnTo>
                  <a:pt x="27092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9"/>
                </a:lnTo>
                <a:lnTo>
                  <a:pt x="70231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3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785571" y="2356484"/>
            <a:ext cx="19640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172210" algn="l"/>
              </a:tabLst>
            </a:pPr>
            <a:r>
              <a:rPr dirty="0" baseline="-20061" sz="2700" spc="179">
                <a:latin typeface="Cambria Math"/>
                <a:cs typeface="Cambria Math"/>
              </a:rPr>
              <a:t>𝐺</a:t>
            </a:r>
            <a:r>
              <a:rPr dirty="0" sz="1300" spc="120">
                <a:latin typeface="Cambria Math"/>
                <a:cs typeface="Cambria Math"/>
              </a:rPr>
              <a:t>′	</a:t>
            </a:r>
            <a:r>
              <a:rPr dirty="0" baseline="-20061" sz="2700">
                <a:latin typeface="Cambria Math"/>
                <a:cs typeface="Cambria Math"/>
              </a:rPr>
              <a:t>𝑠</a:t>
            </a:r>
            <a:r>
              <a:rPr dirty="0" baseline="-20061" sz="2700" spc="494">
                <a:latin typeface="Cambria Math"/>
                <a:cs typeface="Cambria Math"/>
              </a:rPr>
              <a:t> </a:t>
            </a:r>
            <a:r>
              <a:rPr dirty="0" baseline="-20061" sz="2700" spc="67">
                <a:latin typeface="Cambria Math"/>
                <a:cs typeface="Cambria Math"/>
              </a:rPr>
              <a:t>𝑒</a:t>
            </a:r>
            <a:r>
              <a:rPr dirty="0" sz="1300" spc="45">
                <a:latin typeface="Cambria Math"/>
                <a:cs typeface="Cambria Math"/>
              </a:rPr>
              <a:t>−𝑘𝑇𝑠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3637660" y="2510663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36" y="123517"/>
                </a:lnTo>
                <a:lnTo>
                  <a:pt x="226949" y="169290"/>
                </a:lnTo>
                <a:lnTo>
                  <a:pt x="200767" y="197865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786" y="187705"/>
                </a:lnTo>
                <a:lnTo>
                  <a:pt x="254508" y="143335"/>
                </a:lnTo>
                <a:lnTo>
                  <a:pt x="258825" y="105917"/>
                </a:lnTo>
                <a:lnTo>
                  <a:pt x="257750" y="86536"/>
                </a:lnTo>
                <a:lnTo>
                  <a:pt x="241426" y="37084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437" y="0"/>
                </a:moveTo>
                <a:lnTo>
                  <a:pt x="27092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9"/>
                </a:lnTo>
                <a:lnTo>
                  <a:pt x="70230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3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2854451" y="2440685"/>
            <a:ext cx="10020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,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con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120">
                <a:latin typeface="Cambria Math"/>
                <a:cs typeface="Cambria Math"/>
              </a:rPr>
              <a:t>𝐺</a:t>
            </a:r>
            <a:r>
              <a:rPr dirty="0" baseline="27777" sz="1950" spc="179">
                <a:latin typeface="Cambria Math"/>
                <a:cs typeface="Cambria Math"/>
              </a:rPr>
              <a:t>′</a:t>
            </a:r>
            <a:r>
              <a:rPr dirty="0" baseline="27777" sz="1950" spc="72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4204334" y="2421127"/>
            <a:ext cx="340360" cy="202565"/>
            <a:chOff x="4204334" y="2421127"/>
            <a:chExt cx="340360" cy="202565"/>
          </a:xfrm>
        </p:grpSpPr>
        <p:sp>
          <p:nvSpPr>
            <p:cNvPr id="75" name="object 75"/>
            <p:cNvSpPr/>
            <p:nvPr/>
          </p:nvSpPr>
          <p:spPr>
            <a:xfrm>
              <a:off x="4204334" y="2607944"/>
              <a:ext cx="340360" cy="15240"/>
            </a:xfrm>
            <a:custGeom>
              <a:avLst/>
              <a:gdLst/>
              <a:ahLst/>
              <a:cxnLst/>
              <a:rect l="l" t="t" r="r" b="b"/>
              <a:pathLst>
                <a:path w="340360" h="15239">
                  <a:moveTo>
                    <a:pt x="339851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39851" y="15239"/>
                  </a:lnTo>
                  <a:lnTo>
                    <a:pt x="3398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6" name="object 7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36414" y="2421127"/>
              <a:ext cx="193929" cy="155321"/>
            </a:xfrm>
            <a:prstGeom prst="rect">
              <a:avLst/>
            </a:prstGeom>
          </p:spPr>
        </p:pic>
      </p:grpSp>
      <p:sp>
        <p:nvSpPr>
          <p:cNvPr id="77" name="object 77"/>
          <p:cNvSpPr txBox="1"/>
          <p:nvPr/>
        </p:nvSpPr>
        <p:spPr>
          <a:xfrm>
            <a:off x="3944111" y="2306192"/>
            <a:ext cx="567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32407" sz="2700">
                <a:latin typeface="Cambria Math"/>
                <a:cs typeface="Cambria Math"/>
              </a:rPr>
              <a:t>=</a:t>
            </a:r>
            <a:r>
              <a:rPr dirty="0" baseline="-32407" sz="2700" spc="-30">
                <a:latin typeface="Cambria Math"/>
                <a:cs typeface="Cambria Math"/>
              </a:rPr>
              <a:t> </a:t>
            </a:r>
            <a:r>
              <a:rPr dirty="0" sz="1300" spc="45">
                <a:latin typeface="Cambria Math"/>
                <a:cs typeface="Cambria Math"/>
              </a:rPr>
              <a:t>𝐺</a:t>
            </a:r>
            <a:r>
              <a:rPr dirty="0" sz="1300" spc="280">
                <a:latin typeface="Cambria Math"/>
                <a:cs typeface="Cambria Math"/>
              </a:rPr>
              <a:t> </a:t>
            </a:r>
            <a:r>
              <a:rPr dirty="0" sz="1300" spc="35">
                <a:latin typeface="Cambria Math"/>
                <a:cs typeface="Cambria Math"/>
              </a:rPr>
              <a:t>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320032" y="2615945"/>
            <a:ext cx="106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80">
                <a:latin typeface="Cambria Math"/>
                <a:cs typeface="Cambria Math"/>
              </a:rPr>
              <a:t>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515364" y="31254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745615" y="3125469"/>
            <a:ext cx="781050" cy="237490"/>
          </a:xfrm>
          <a:custGeom>
            <a:avLst/>
            <a:gdLst/>
            <a:ahLst/>
            <a:cxnLst/>
            <a:rect l="l" t="t" r="r" b="b"/>
            <a:pathLst>
              <a:path w="781050" h="237489">
                <a:moveTo>
                  <a:pt x="78486" y="10541"/>
                </a:moveTo>
                <a:lnTo>
                  <a:pt x="75184" y="889"/>
                </a:lnTo>
                <a:lnTo>
                  <a:pt x="58051" y="7061"/>
                </a:lnTo>
                <a:lnTo>
                  <a:pt x="43065" y="16027"/>
                </a:lnTo>
                <a:lnTo>
                  <a:pt x="10922" y="58940"/>
                </a:lnTo>
                <a:lnTo>
                  <a:pt x="1206" y="97231"/>
                </a:lnTo>
                <a:lnTo>
                  <a:pt x="0" y="118872"/>
                </a:lnTo>
                <a:lnTo>
                  <a:pt x="1206" y="140525"/>
                </a:lnTo>
                <a:lnTo>
                  <a:pt x="10871" y="178816"/>
                </a:lnTo>
                <a:lnTo>
                  <a:pt x="43002" y="221576"/>
                </a:lnTo>
                <a:lnTo>
                  <a:pt x="75184" y="236728"/>
                </a:lnTo>
                <a:lnTo>
                  <a:pt x="78105" y="227076"/>
                </a:lnTo>
                <a:lnTo>
                  <a:pt x="64643" y="221157"/>
                </a:lnTo>
                <a:lnTo>
                  <a:pt x="53047" y="212890"/>
                </a:lnTo>
                <a:lnTo>
                  <a:pt x="29337" y="174294"/>
                </a:lnTo>
                <a:lnTo>
                  <a:pt x="21463" y="117602"/>
                </a:lnTo>
                <a:lnTo>
                  <a:pt x="22339" y="97510"/>
                </a:lnTo>
                <a:lnTo>
                  <a:pt x="35433" y="47879"/>
                </a:lnTo>
                <a:lnTo>
                  <a:pt x="64858" y="16446"/>
                </a:lnTo>
                <a:lnTo>
                  <a:pt x="78486" y="10541"/>
                </a:lnTo>
                <a:close/>
              </a:path>
              <a:path w="781050" h="237489">
                <a:moveTo>
                  <a:pt x="697865" y="118872"/>
                </a:moveTo>
                <a:lnTo>
                  <a:pt x="693000" y="77254"/>
                </a:lnTo>
                <a:lnTo>
                  <a:pt x="667664" y="27774"/>
                </a:lnTo>
                <a:lnTo>
                  <a:pt x="622681" y="889"/>
                </a:lnTo>
                <a:lnTo>
                  <a:pt x="619379" y="10541"/>
                </a:lnTo>
                <a:lnTo>
                  <a:pt x="632993" y="16459"/>
                </a:lnTo>
                <a:lnTo>
                  <a:pt x="644715" y="24638"/>
                </a:lnTo>
                <a:lnTo>
                  <a:pt x="668515" y="62623"/>
                </a:lnTo>
                <a:lnTo>
                  <a:pt x="676402" y="117602"/>
                </a:lnTo>
                <a:lnTo>
                  <a:pt x="675513" y="138391"/>
                </a:lnTo>
                <a:lnTo>
                  <a:pt x="662432" y="189357"/>
                </a:lnTo>
                <a:lnTo>
                  <a:pt x="633133" y="221157"/>
                </a:lnTo>
                <a:lnTo>
                  <a:pt x="619760" y="227076"/>
                </a:lnTo>
                <a:lnTo>
                  <a:pt x="622681" y="236728"/>
                </a:lnTo>
                <a:lnTo>
                  <a:pt x="667766" y="209892"/>
                </a:lnTo>
                <a:lnTo>
                  <a:pt x="693013" y="160502"/>
                </a:lnTo>
                <a:lnTo>
                  <a:pt x="696645" y="140525"/>
                </a:lnTo>
                <a:lnTo>
                  <a:pt x="697865" y="118872"/>
                </a:lnTo>
                <a:close/>
              </a:path>
              <a:path w="781050" h="237489">
                <a:moveTo>
                  <a:pt x="780542" y="0"/>
                </a:moveTo>
                <a:lnTo>
                  <a:pt x="725170" y="0"/>
                </a:lnTo>
                <a:lnTo>
                  <a:pt x="725170" y="10160"/>
                </a:lnTo>
                <a:lnTo>
                  <a:pt x="759968" y="10160"/>
                </a:lnTo>
                <a:lnTo>
                  <a:pt x="759968" y="227330"/>
                </a:lnTo>
                <a:lnTo>
                  <a:pt x="725170" y="227330"/>
                </a:lnTo>
                <a:lnTo>
                  <a:pt x="725170" y="237490"/>
                </a:lnTo>
                <a:lnTo>
                  <a:pt x="780542" y="237490"/>
                </a:lnTo>
                <a:lnTo>
                  <a:pt x="780542" y="227330"/>
                </a:lnTo>
                <a:lnTo>
                  <a:pt x="780542" y="10160"/>
                </a:lnTo>
                <a:lnTo>
                  <a:pt x="7805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424297" y="31254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34798" y="10160"/>
                </a:lnTo>
                <a:lnTo>
                  <a:pt x="34798" y="22733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165600" y="31254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499483" y="3126358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2" y="9651"/>
                </a:lnTo>
                <a:lnTo>
                  <a:pt x="223043" y="15557"/>
                </a:lnTo>
                <a:lnTo>
                  <a:pt x="234759" y="23749"/>
                </a:lnTo>
                <a:lnTo>
                  <a:pt x="258570" y="61723"/>
                </a:lnTo>
                <a:lnTo>
                  <a:pt x="266445" y="116712"/>
                </a:lnTo>
                <a:lnTo>
                  <a:pt x="265566" y="137497"/>
                </a:lnTo>
                <a:lnTo>
                  <a:pt x="252475" y="188467"/>
                </a:lnTo>
                <a:lnTo>
                  <a:pt x="223186" y="220257"/>
                </a:lnTo>
                <a:lnTo>
                  <a:pt x="209803" y="226187"/>
                </a:lnTo>
                <a:lnTo>
                  <a:pt x="212725" y="235838"/>
                </a:lnTo>
                <a:lnTo>
                  <a:pt x="257819" y="208996"/>
                </a:lnTo>
                <a:lnTo>
                  <a:pt x="283067" y="159607"/>
                </a:lnTo>
                <a:lnTo>
                  <a:pt x="287908" y="117982"/>
                </a:lnTo>
                <a:lnTo>
                  <a:pt x="286694" y="96337"/>
                </a:lnTo>
                <a:lnTo>
                  <a:pt x="276979" y="58046"/>
                </a:lnTo>
                <a:lnTo>
                  <a:pt x="244840" y="15128"/>
                </a:lnTo>
                <a:lnTo>
                  <a:pt x="229848" y="6165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8"/>
                </a:lnTo>
                <a:lnTo>
                  <a:pt x="78104" y="226187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98"/>
                </a:lnTo>
                <a:lnTo>
                  <a:pt x="21462" y="116712"/>
                </a:lnTo>
                <a:lnTo>
                  <a:pt x="22342" y="96621"/>
                </a:lnTo>
                <a:lnTo>
                  <a:pt x="35432" y="46989"/>
                </a:lnTo>
                <a:lnTo>
                  <a:pt x="64865" y="15557"/>
                </a:lnTo>
                <a:lnTo>
                  <a:pt x="78486" y="9651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2586227" y="2957322"/>
            <a:ext cx="285623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>
                <a:latin typeface="Cambria Math"/>
                <a:cs typeface="Cambria Math"/>
              </a:rPr>
              <a:t>=</a:t>
            </a:r>
            <a:r>
              <a:rPr dirty="0" baseline="-20833" sz="3000" spc="150">
                <a:latin typeface="Cambria Math"/>
                <a:cs typeface="Cambria Math"/>
              </a:rPr>
              <a:t> </a:t>
            </a:r>
            <a:r>
              <a:rPr dirty="0" baseline="-20833" sz="3000" spc="75">
                <a:latin typeface="Cambria Math"/>
                <a:cs typeface="Cambria Math"/>
              </a:rPr>
              <a:t>𝑒</a:t>
            </a:r>
            <a:r>
              <a:rPr dirty="0" sz="1450" spc="50">
                <a:latin typeface="Cambria Math"/>
                <a:cs typeface="Cambria Math"/>
              </a:rPr>
              <a:t>−𝜏𝑠</a:t>
            </a:r>
            <a:r>
              <a:rPr dirty="0" sz="1450" spc="33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⇒</a:t>
            </a:r>
            <a:r>
              <a:rPr dirty="0" baseline="-20833" sz="3000" spc="165">
                <a:latin typeface="Cambria Math"/>
                <a:cs typeface="Cambria Math"/>
              </a:rPr>
              <a:t> </a:t>
            </a:r>
            <a:r>
              <a:rPr dirty="0" baseline="-20833" sz="3000" spc="60">
                <a:latin typeface="Cambria Math"/>
                <a:cs typeface="Cambria Math"/>
              </a:rPr>
              <a:t>ℒ</a:t>
            </a:r>
            <a:r>
              <a:rPr dirty="0" sz="1450" spc="40">
                <a:latin typeface="Cambria Math"/>
                <a:cs typeface="Cambria Math"/>
              </a:rPr>
              <a:t>−1 </a:t>
            </a:r>
            <a:r>
              <a:rPr dirty="0" sz="1450" spc="95">
                <a:latin typeface="Cambria Math"/>
                <a:cs typeface="Cambria Math"/>
              </a:rPr>
              <a:t> </a:t>
            </a:r>
            <a:r>
              <a:rPr dirty="0" baseline="-20833" sz="3000" spc="195">
                <a:latin typeface="Cambria Math"/>
                <a:cs typeface="Cambria Math"/>
              </a:rPr>
              <a:t>𝐺</a:t>
            </a:r>
            <a:r>
              <a:rPr dirty="0" sz="1450" spc="130">
                <a:latin typeface="Cambria Math"/>
                <a:cs typeface="Cambria Math"/>
              </a:rPr>
              <a:t>′</a:t>
            </a:r>
            <a:r>
              <a:rPr dirty="0" sz="1450" spc="575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𝑠</a:t>
            </a:r>
            <a:r>
              <a:rPr dirty="0" baseline="-20833" sz="3000" spc="630">
                <a:latin typeface="Cambria Math"/>
                <a:cs typeface="Cambria Math"/>
              </a:rPr>
              <a:t> </a:t>
            </a:r>
            <a:r>
              <a:rPr dirty="0" baseline="-20833" sz="3000" spc="67">
                <a:latin typeface="Cambria Math"/>
                <a:cs typeface="Cambria Math"/>
              </a:rPr>
              <a:t>𝑒</a:t>
            </a:r>
            <a:r>
              <a:rPr dirty="0" sz="1450" spc="45">
                <a:latin typeface="Cambria Math"/>
                <a:cs typeface="Cambria Math"/>
              </a:rPr>
              <a:t>−𝑘𝑇𝑠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38963" y="3050286"/>
            <a:ext cx="655383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5337175" algn="l"/>
              </a:tabLst>
            </a:pPr>
            <a:r>
              <a:rPr dirty="0" sz="2000">
                <a:latin typeface="Calibri"/>
                <a:cs typeface="Calibri"/>
              </a:rPr>
              <a:t>Dado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ℒ</a:t>
            </a:r>
            <a:r>
              <a:rPr dirty="0" sz="2000" spc="3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𝑓</a:t>
            </a:r>
            <a:r>
              <a:rPr dirty="0" sz="2000" spc="4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𝜏	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 spc="85">
                <a:latin typeface="Cambria Math"/>
                <a:cs typeface="Cambria Math"/>
              </a:rPr>
              <a:t>𝑔</a:t>
            </a:r>
            <a:r>
              <a:rPr dirty="0" baseline="28735" sz="2175" spc="127">
                <a:latin typeface="Cambria Math"/>
                <a:cs typeface="Cambria Math"/>
              </a:rPr>
              <a:t>′ </a:t>
            </a:r>
            <a:r>
              <a:rPr dirty="0" baseline="28735" sz="2175" spc="23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732528" y="34302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052695" y="3430269"/>
            <a:ext cx="815975" cy="237490"/>
          </a:xfrm>
          <a:custGeom>
            <a:avLst/>
            <a:gdLst/>
            <a:ahLst/>
            <a:cxnLst/>
            <a:rect l="l" t="t" r="r" b="b"/>
            <a:pathLst>
              <a:path w="815975" h="237489">
                <a:moveTo>
                  <a:pt x="78486" y="10541"/>
                </a:moveTo>
                <a:lnTo>
                  <a:pt x="75184" y="889"/>
                </a:lnTo>
                <a:lnTo>
                  <a:pt x="58051" y="7061"/>
                </a:lnTo>
                <a:lnTo>
                  <a:pt x="43065" y="16027"/>
                </a:lnTo>
                <a:lnTo>
                  <a:pt x="10922" y="58940"/>
                </a:lnTo>
                <a:lnTo>
                  <a:pt x="1206" y="97231"/>
                </a:lnTo>
                <a:lnTo>
                  <a:pt x="0" y="118872"/>
                </a:lnTo>
                <a:lnTo>
                  <a:pt x="1206" y="140525"/>
                </a:lnTo>
                <a:lnTo>
                  <a:pt x="10871" y="178816"/>
                </a:lnTo>
                <a:lnTo>
                  <a:pt x="43002" y="221576"/>
                </a:lnTo>
                <a:lnTo>
                  <a:pt x="75184" y="236728"/>
                </a:lnTo>
                <a:lnTo>
                  <a:pt x="78105" y="227076"/>
                </a:lnTo>
                <a:lnTo>
                  <a:pt x="64643" y="221157"/>
                </a:lnTo>
                <a:lnTo>
                  <a:pt x="53047" y="212890"/>
                </a:lnTo>
                <a:lnTo>
                  <a:pt x="29337" y="174294"/>
                </a:lnTo>
                <a:lnTo>
                  <a:pt x="21463" y="117602"/>
                </a:lnTo>
                <a:lnTo>
                  <a:pt x="22339" y="97510"/>
                </a:lnTo>
                <a:lnTo>
                  <a:pt x="35433" y="47879"/>
                </a:lnTo>
                <a:lnTo>
                  <a:pt x="64858" y="16446"/>
                </a:lnTo>
                <a:lnTo>
                  <a:pt x="78486" y="10541"/>
                </a:lnTo>
                <a:close/>
              </a:path>
              <a:path w="815975" h="237489">
                <a:moveTo>
                  <a:pt x="732917" y="118872"/>
                </a:moveTo>
                <a:lnTo>
                  <a:pt x="728052" y="77254"/>
                </a:lnTo>
                <a:lnTo>
                  <a:pt x="702716" y="27774"/>
                </a:lnTo>
                <a:lnTo>
                  <a:pt x="657733" y="889"/>
                </a:lnTo>
                <a:lnTo>
                  <a:pt x="654431" y="10541"/>
                </a:lnTo>
                <a:lnTo>
                  <a:pt x="668045" y="16459"/>
                </a:lnTo>
                <a:lnTo>
                  <a:pt x="679767" y="24638"/>
                </a:lnTo>
                <a:lnTo>
                  <a:pt x="703567" y="62623"/>
                </a:lnTo>
                <a:lnTo>
                  <a:pt x="711454" y="117602"/>
                </a:lnTo>
                <a:lnTo>
                  <a:pt x="710565" y="138391"/>
                </a:lnTo>
                <a:lnTo>
                  <a:pt x="697484" y="189357"/>
                </a:lnTo>
                <a:lnTo>
                  <a:pt x="668185" y="221157"/>
                </a:lnTo>
                <a:lnTo>
                  <a:pt x="654812" y="227076"/>
                </a:lnTo>
                <a:lnTo>
                  <a:pt x="657733" y="236728"/>
                </a:lnTo>
                <a:lnTo>
                  <a:pt x="702818" y="209892"/>
                </a:lnTo>
                <a:lnTo>
                  <a:pt x="728065" y="160502"/>
                </a:lnTo>
                <a:lnTo>
                  <a:pt x="731697" y="140525"/>
                </a:lnTo>
                <a:lnTo>
                  <a:pt x="732917" y="118872"/>
                </a:lnTo>
                <a:close/>
              </a:path>
              <a:path w="815975" h="237489">
                <a:moveTo>
                  <a:pt x="815594" y="0"/>
                </a:moveTo>
                <a:lnTo>
                  <a:pt x="760222" y="0"/>
                </a:lnTo>
                <a:lnTo>
                  <a:pt x="760222" y="10160"/>
                </a:lnTo>
                <a:lnTo>
                  <a:pt x="795020" y="10160"/>
                </a:lnTo>
                <a:lnTo>
                  <a:pt x="795020" y="227330"/>
                </a:lnTo>
                <a:lnTo>
                  <a:pt x="760222" y="227330"/>
                </a:lnTo>
                <a:lnTo>
                  <a:pt x="760222" y="237490"/>
                </a:lnTo>
                <a:lnTo>
                  <a:pt x="815594" y="237490"/>
                </a:lnTo>
                <a:lnTo>
                  <a:pt x="815594" y="227330"/>
                </a:lnTo>
                <a:lnTo>
                  <a:pt x="815594" y="10160"/>
                </a:lnTo>
                <a:lnTo>
                  <a:pt x="815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802120" y="343026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137527" y="343026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09" h="237489">
                <a:moveTo>
                  <a:pt x="78486" y="10541"/>
                </a:moveTo>
                <a:lnTo>
                  <a:pt x="75184" y="889"/>
                </a:lnTo>
                <a:lnTo>
                  <a:pt x="58051" y="7061"/>
                </a:lnTo>
                <a:lnTo>
                  <a:pt x="43065" y="16027"/>
                </a:lnTo>
                <a:lnTo>
                  <a:pt x="10922" y="58940"/>
                </a:lnTo>
                <a:lnTo>
                  <a:pt x="1206" y="97231"/>
                </a:lnTo>
                <a:lnTo>
                  <a:pt x="0" y="118872"/>
                </a:lnTo>
                <a:lnTo>
                  <a:pt x="1206" y="140525"/>
                </a:lnTo>
                <a:lnTo>
                  <a:pt x="10871" y="178816"/>
                </a:lnTo>
                <a:lnTo>
                  <a:pt x="43002" y="221576"/>
                </a:lnTo>
                <a:lnTo>
                  <a:pt x="75184" y="236728"/>
                </a:lnTo>
                <a:lnTo>
                  <a:pt x="78105" y="227076"/>
                </a:lnTo>
                <a:lnTo>
                  <a:pt x="64643" y="221157"/>
                </a:lnTo>
                <a:lnTo>
                  <a:pt x="53047" y="212890"/>
                </a:lnTo>
                <a:lnTo>
                  <a:pt x="29337" y="174294"/>
                </a:lnTo>
                <a:lnTo>
                  <a:pt x="21463" y="117602"/>
                </a:lnTo>
                <a:lnTo>
                  <a:pt x="22339" y="97510"/>
                </a:lnTo>
                <a:lnTo>
                  <a:pt x="35433" y="47879"/>
                </a:lnTo>
                <a:lnTo>
                  <a:pt x="64858" y="16446"/>
                </a:lnTo>
                <a:lnTo>
                  <a:pt x="78486" y="10541"/>
                </a:lnTo>
                <a:close/>
              </a:path>
              <a:path w="372109" h="237489">
                <a:moveTo>
                  <a:pt x="287909" y="118872"/>
                </a:moveTo>
                <a:lnTo>
                  <a:pt x="283044" y="77254"/>
                </a:lnTo>
                <a:lnTo>
                  <a:pt x="257708" y="27774"/>
                </a:lnTo>
                <a:lnTo>
                  <a:pt x="212725" y="889"/>
                </a:lnTo>
                <a:lnTo>
                  <a:pt x="209423" y="10541"/>
                </a:lnTo>
                <a:lnTo>
                  <a:pt x="223037" y="16459"/>
                </a:lnTo>
                <a:lnTo>
                  <a:pt x="234746" y="24638"/>
                </a:lnTo>
                <a:lnTo>
                  <a:pt x="258559" y="62623"/>
                </a:lnTo>
                <a:lnTo>
                  <a:pt x="266446" y="117602"/>
                </a:lnTo>
                <a:lnTo>
                  <a:pt x="265557" y="138391"/>
                </a:lnTo>
                <a:lnTo>
                  <a:pt x="252476" y="189357"/>
                </a:lnTo>
                <a:lnTo>
                  <a:pt x="223177" y="221157"/>
                </a:lnTo>
                <a:lnTo>
                  <a:pt x="209804" y="227076"/>
                </a:lnTo>
                <a:lnTo>
                  <a:pt x="212725" y="236728"/>
                </a:lnTo>
                <a:lnTo>
                  <a:pt x="257759" y="209892"/>
                </a:lnTo>
                <a:lnTo>
                  <a:pt x="283044" y="160502"/>
                </a:lnTo>
                <a:lnTo>
                  <a:pt x="286689" y="140525"/>
                </a:lnTo>
                <a:lnTo>
                  <a:pt x="287909" y="118872"/>
                </a:lnTo>
                <a:close/>
              </a:path>
              <a:path w="372109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 txBox="1"/>
          <p:nvPr/>
        </p:nvSpPr>
        <p:spPr>
          <a:xfrm>
            <a:off x="200863" y="3355085"/>
            <a:ext cx="7189470" cy="9391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05"/>
              </a:spcBef>
              <a:tabLst>
                <a:tab pos="5767070" algn="l"/>
              </a:tabLst>
            </a:pPr>
            <a:r>
              <a:rPr dirty="0" sz="2000" spc="-30">
                <a:latin typeface="Calibri"/>
                <a:cs typeface="Calibri"/>
              </a:rPr>
              <a:t>Tomando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teorema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desplazamiento:</a:t>
            </a:r>
            <a:r>
              <a:rPr dirty="0" sz="2000" spc="4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30">
                <a:latin typeface="Cambria Math"/>
                <a:cs typeface="Cambria Math"/>
              </a:rPr>
              <a:t> </a:t>
            </a:r>
            <a:r>
              <a:rPr dirty="0" sz="2000" spc="85">
                <a:latin typeface="Cambria Math"/>
                <a:cs typeface="Cambria Math"/>
              </a:rPr>
              <a:t>𝑔</a:t>
            </a:r>
            <a:r>
              <a:rPr dirty="0" baseline="28735" sz="2175" spc="127">
                <a:latin typeface="Cambria Math"/>
                <a:cs typeface="Cambria Math"/>
              </a:rPr>
              <a:t>′ </a:t>
            </a:r>
            <a:r>
              <a:rPr dirty="0" baseline="28735" sz="2175" spc="29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𝑡</a:t>
            </a:r>
            <a:r>
              <a:rPr dirty="0" sz="2000" spc="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𝑇	=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−1</a:t>
            </a:r>
            <a:r>
              <a:rPr dirty="0" sz="2000" spc="50">
                <a:latin typeface="Cambria Math"/>
                <a:cs typeface="Cambria Math"/>
              </a:rPr>
              <a:t>𝑍</a:t>
            </a:r>
            <a:r>
              <a:rPr dirty="0" sz="2000" spc="270">
                <a:latin typeface="Cambria Math"/>
                <a:cs typeface="Cambria Math"/>
              </a:rPr>
              <a:t> </a:t>
            </a:r>
            <a:r>
              <a:rPr dirty="0" sz="2000" spc="130">
                <a:latin typeface="Cambria Math"/>
                <a:cs typeface="Cambria Math"/>
              </a:rPr>
              <a:t>𝐺</a:t>
            </a:r>
            <a:r>
              <a:rPr dirty="0" baseline="28735" sz="2175" spc="195">
                <a:latin typeface="Cambria Math"/>
                <a:cs typeface="Cambria Math"/>
              </a:rPr>
              <a:t>′</a:t>
            </a:r>
            <a:r>
              <a:rPr dirty="0" baseline="28735" sz="2175" spc="85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000">
              <a:latin typeface="Cambria Math"/>
              <a:cs typeface="Cambria Math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dirty="0" sz="2000" spc="-15">
                <a:latin typeface="Calibri"/>
                <a:cs typeface="Calibri"/>
              </a:rPr>
              <a:t>Volviendo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expresión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anterior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inicial: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62229" y="4535170"/>
            <a:ext cx="2532380" cy="237490"/>
          </a:xfrm>
          <a:custGeom>
            <a:avLst/>
            <a:gdLst/>
            <a:ahLst/>
            <a:cxnLst/>
            <a:rect l="l" t="t" r="r" b="b"/>
            <a:pathLst>
              <a:path w="2532380" h="237489">
                <a:moveTo>
                  <a:pt x="55435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435" y="237490"/>
                </a:lnTo>
                <a:lnTo>
                  <a:pt x="55435" y="227330"/>
                </a:lnTo>
                <a:lnTo>
                  <a:pt x="20637" y="227330"/>
                </a:lnTo>
                <a:lnTo>
                  <a:pt x="20637" y="10160"/>
                </a:lnTo>
                <a:lnTo>
                  <a:pt x="55435" y="10160"/>
                </a:lnTo>
                <a:lnTo>
                  <a:pt x="55435" y="0"/>
                </a:lnTo>
                <a:close/>
              </a:path>
              <a:path w="2532380" h="237489">
                <a:moveTo>
                  <a:pt x="160972" y="10541"/>
                </a:moveTo>
                <a:lnTo>
                  <a:pt x="157619" y="889"/>
                </a:lnTo>
                <a:lnTo>
                  <a:pt x="140525" y="7061"/>
                </a:lnTo>
                <a:lnTo>
                  <a:pt x="125539" y="16027"/>
                </a:lnTo>
                <a:lnTo>
                  <a:pt x="93370" y="58940"/>
                </a:lnTo>
                <a:lnTo>
                  <a:pt x="83642" y="97231"/>
                </a:lnTo>
                <a:lnTo>
                  <a:pt x="82435" y="118872"/>
                </a:lnTo>
                <a:lnTo>
                  <a:pt x="83642" y="140525"/>
                </a:lnTo>
                <a:lnTo>
                  <a:pt x="93332" y="178816"/>
                </a:lnTo>
                <a:lnTo>
                  <a:pt x="125450" y="221576"/>
                </a:lnTo>
                <a:lnTo>
                  <a:pt x="157619" y="236728"/>
                </a:lnTo>
                <a:lnTo>
                  <a:pt x="160604" y="227076"/>
                </a:lnTo>
                <a:lnTo>
                  <a:pt x="147167" y="221157"/>
                </a:lnTo>
                <a:lnTo>
                  <a:pt x="135572" y="212890"/>
                </a:lnTo>
                <a:lnTo>
                  <a:pt x="111785" y="174294"/>
                </a:lnTo>
                <a:lnTo>
                  <a:pt x="103936" y="117602"/>
                </a:lnTo>
                <a:lnTo>
                  <a:pt x="104800" y="97510"/>
                </a:lnTo>
                <a:lnTo>
                  <a:pt x="117906" y="47879"/>
                </a:lnTo>
                <a:lnTo>
                  <a:pt x="147370" y="16446"/>
                </a:lnTo>
                <a:lnTo>
                  <a:pt x="160972" y="10541"/>
                </a:lnTo>
                <a:close/>
              </a:path>
              <a:path w="2532380" h="237489">
                <a:moveTo>
                  <a:pt x="2449118" y="118872"/>
                </a:moveTo>
                <a:lnTo>
                  <a:pt x="2444254" y="77254"/>
                </a:lnTo>
                <a:lnTo>
                  <a:pt x="2418918" y="27774"/>
                </a:lnTo>
                <a:lnTo>
                  <a:pt x="2373934" y="889"/>
                </a:lnTo>
                <a:lnTo>
                  <a:pt x="2370632" y="10541"/>
                </a:lnTo>
                <a:lnTo>
                  <a:pt x="2384247" y="16446"/>
                </a:lnTo>
                <a:lnTo>
                  <a:pt x="2395956" y="24650"/>
                </a:lnTo>
                <a:lnTo>
                  <a:pt x="2419769" y="62623"/>
                </a:lnTo>
                <a:lnTo>
                  <a:pt x="2427655" y="117602"/>
                </a:lnTo>
                <a:lnTo>
                  <a:pt x="2426766" y="138391"/>
                </a:lnTo>
                <a:lnTo>
                  <a:pt x="2413685" y="189357"/>
                </a:lnTo>
                <a:lnTo>
                  <a:pt x="2384387" y="221157"/>
                </a:lnTo>
                <a:lnTo>
                  <a:pt x="2371013" y="227076"/>
                </a:lnTo>
                <a:lnTo>
                  <a:pt x="2373934" y="236728"/>
                </a:lnTo>
                <a:lnTo>
                  <a:pt x="2419019" y="209892"/>
                </a:lnTo>
                <a:lnTo>
                  <a:pt x="2444267" y="160502"/>
                </a:lnTo>
                <a:lnTo>
                  <a:pt x="2447899" y="140525"/>
                </a:lnTo>
                <a:lnTo>
                  <a:pt x="2449118" y="118872"/>
                </a:lnTo>
                <a:close/>
              </a:path>
              <a:path w="2532380" h="237489">
                <a:moveTo>
                  <a:pt x="2531795" y="0"/>
                </a:moveTo>
                <a:lnTo>
                  <a:pt x="2476423" y="0"/>
                </a:lnTo>
                <a:lnTo>
                  <a:pt x="2476423" y="10160"/>
                </a:lnTo>
                <a:lnTo>
                  <a:pt x="2511221" y="10160"/>
                </a:lnTo>
                <a:lnTo>
                  <a:pt x="2511221" y="227330"/>
                </a:lnTo>
                <a:lnTo>
                  <a:pt x="2476423" y="227330"/>
                </a:lnTo>
                <a:lnTo>
                  <a:pt x="2476423" y="237490"/>
                </a:lnTo>
                <a:lnTo>
                  <a:pt x="2531795" y="237490"/>
                </a:lnTo>
                <a:lnTo>
                  <a:pt x="2531795" y="227330"/>
                </a:lnTo>
                <a:lnTo>
                  <a:pt x="2531795" y="10160"/>
                </a:lnTo>
                <a:lnTo>
                  <a:pt x="253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 txBox="1"/>
          <p:nvPr/>
        </p:nvSpPr>
        <p:spPr>
          <a:xfrm>
            <a:off x="591007" y="4367276"/>
            <a:ext cx="3181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195">
                <a:latin typeface="Cambria Math"/>
                <a:cs typeface="Cambria Math"/>
              </a:rPr>
              <a:t>𝐺</a:t>
            </a:r>
            <a:r>
              <a:rPr dirty="0" sz="1450" spc="130">
                <a:latin typeface="Cambria Math"/>
                <a:cs typeface="Cambria Math"/>
              </a:rPr>
              <a:t>′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904328" y="4535170"/>
            <a:ext cx="1894839" cy="237490"/>
          </a:xfrm>
          <a:custGeom>
            <a:avLst/>
            <a:gdLst/>
            <a:ahLst/>
            <a:cxnLst/>
            <a:rect l="l" t="t" r="r" b="b"/>
            <a:pathLst>
              <a:path w="1894839" h="237489">
                <a:moveTo>
                  <a:pt x="78536" y="10541"/>
                </a:moveTo>
                <a:lnTo>
                  <a:pt x="75184" y="889"/>
                </a:lnTo>
                <a:lnTo>
                  <a:pt x="58089" y="7061"/>
                </a:lnTo>
                <a:lnTo>
                  <a:pt x="43103" y="16027"/>
                </a:lnTo>
                <a:lnTo>
                  <a:pt x="10934" y="58940"/>
                </a:lnTo>
                <a:lnTo>
                  <a:pt x="1206" y="97231"/>
                </a:lnTo>
                <a:lnTo>
                  <a:pt x="0" y="118872"/>
                </a:lnTo>
                <a:lnTo>
                  <a:pt x="1206" y="140525"/>
                </a:lnTo>
                <a:lnTo>
                  <a:pt x="10896" y="178816"/>
                </a:lnTo>
                <a:lnTo>
                  <a:pt x="43014" y="221576"/>
                </a:lnTo>
                <a:lnTo>
                  <a:pt x="75184" y="236728"/>
                </a:lnTo>
                <a:lnTo>
                  <a:pt x="78168" y="227076"/>
                </a:lnTo>
                <a:lnTo>
                  <a:pt x="64731" y="221157"/>
                </a:lnTo>
                <a:lnTo>
                  <a:pt x="53136" y="212890"/>
                </a:lnTo>
                <a:lnTo>
                  <a:pt x="29349" y="174294"/>
                </a:lnTo>
                <a:lnTo>
                  <a:pt x="21501" y="117602"/>
                </a:lnTo>
                <a:lnTo>
                  <a:pt x="22364" y="97510"/>
                </a:lnTo>
                <a:lnTo>
                  <a:pt x="35471" y="47879"/>
                </a:lnTo>
                <a:lnTo>
                  <a:pt x="64935" y="16446"/>
                </a:lnTo>
                <a:lnTo>
                  <a:pt x="78536" y="10541"/>
                </a:lnTo>
                <a:close/>
              </a:path>
              <a:path w="1894839" h="237489">
                <a:moveTo>
                  <a:pt x="287959" y="118872"/>
                </a:moveTo>
                <a:lnTo>
                  <a:pt x="283095" y="77254"/>
                </a:lnTo>
                <a:lnTo>
                  <a:pt x="257733" y="27774"/>
                </a:lnTo>
                <a:lnTo>
                  <a:pt x="212775" y="889"/>
                </a:lnTo>
                <a:lnTo>
                  <a:pt x="209423" y="10541"/>
                </a:lnTo>
                <a:lnTo>
                  <a:pt x="223062" y="16446"/>
                </a:lnTo>
                <a:lnTo>
                  <a:pt x="234797" y="24650"/>
                </a:lnTo>
                <a:lnTo>
                  <a:pt x="258635" y="62623"/>
                </a:lnTo>
                <a:lnTo>
                  <a:pt x="266471" y="117602"/>
                </a:lnTo>
                <a:lnTo>
                  <a:pt x="265595" y="138391"/>
                </a:lnTo>
                <a:lnTo>
                  <a:pt x="252488" y="189357"/>
                </a:lnTo>
                <a:lnTo>
                  <a:pt x="223227" y="221157"/>
                </a:lnTo>
                <a:lnTo>
                  <a:pt x="209804" y="227076"/>
                </a:lnTo>
                <a:lnTo>
                  <a:pt x="212775" y="236728"/>
                </a:lnTo>
                <a:lnTo>
                  <a:pt x="257810" y="209892"/>
                </a:lnTo>
                <a:lnTo>
                  <a:pt x="283108" y="160502"/>
                </a:lnTo>
                <a:lnTo>
                  <a:pt x="286740" y="140525"/>
                </a:lnTo>
                <a:lnTo>
                  <a:pt x="287959" y="118872"/>
                </a:lnTo>
                <a:close/>
              </a:path>
              <a:path w="1894839" h="237489">
                <a:moveTo>
                  <a:pt x="1242479" y="0"/>
                </a:moveTo>
                <a:lnTo>
                  <a:pt x="1187107" y="0"/>
                </a:lnTo>
                <a:lnTo>
                  <a:pt x="1187107" y="10160"/>
                </a:lnTo>
                <a:lnTo>
                  <a:pt x="1187107" y="227330"/>
                </a:lnTo>
                <a:lnTo>
                  <a:pt x="1187107" y="237490"/>
                </a:lnTo>
                <a:lnTo>
                  <a:pt x="1242479" y="237490"/>
                </a:lnTo>
                <a:lnTo>
                  <a:pt x="1242479" y="227330"/>
                </a:lnTo>
                <a:lnTo>
                  <a:pt x="1207681" y="227330"/>
                </a:lnTo>
                <a:lnTo>
                  <a:pt x="1207681" y="10160"/>
                </a:lnTo>
                <a:lnTo>
                  <a:pt x="1242479" y="10160"/>
                </a:lnTo>
                <a:lnTo>
                  <a:pt x="1242479" y="0"/>
                </a:lnTo>
                <a:close/>
              </a:path>
              <a:path w="1894839" h="237489">
                <a:moveTo>
                  <a:pt x="1602524" y="10541"/>
                </a:moveTo>
                <a:lnTo>
                  <a:pt x="1599222" y="889"/>
                </a:lnTo>
                <a:lnTo>
                  <a:pt x="1582089" y="7061"/>
                </a:lnTo>
                <a:lnTo>
                  <a:pt x="1567103" y="16027"/>
                </a:lnTo>
                <a:lnTo>
                  <a:pt x="1534960" y="58940"/>
                </a:lnTo>
                <a:lnTo>
                  <a:pt x="1525244" y="97231"/>
                </a:lnTo>
                <a:lnTo>
                  <a:pt x="1524038" y="118872"/>
                </a:lnTo>
                <a:lnTo>
                  <a:pt x="1525244" y="140525"/>
                </a:lnTo>
                <a:lnTo>
                  <a:pt x="1534909" y="178816"/>
                </a:lnTo>
                <a:lnTo>
                  <a:pt x="1567040" y="221576"/>
                </a:lnTo>
                <a:lnTo>
                  <a:pt x="1599222" y="236728"/>
                </a:lnTo>
                <a:lnTo>
                  <a:pt x="1602143" y="227076"/>
                </a:lnTo>
                <a:lnTo>
                  <a:pt x="1588681" y="221157"/>
                </a:lnTo>
                <a:lnTo>
                  <a:pt x="1577086" y="212890"/>
                </a:lnTo>
                <a:lnTo>
                  <a:pt x="1553375" y="174294"/>
                </a:lnTo>
                <a:lnTo>
                  <a:pt x="1545501" y="117602"/>
                </a:lnTo>
                <a:lnTo>
                  <a:pt x="1546377" y="97510"/>
                </a:lnTo>
                <a:lnTo>
                  <a:pt x="1559471" y="47879"/>
                </a:lnTo>
                <a:lnTo>
                  <a:pt x="1588897" y="16446"/>
                </a:lnTo>
                <a:lnTo>
                  <a:pt x="1602524" y="10541"/>
                </a:lnTo>
                <a:close/>
              </a:path>
              <a:path w="1894839" h="237489">
                <a:moveTo>
                  <a:pt x="1811947" y="118872"/>
                </a:moveTo>
                <a:lnTo>
                  <a:pt x="1807083" y="77254"/>
                </a:lnTo>
                <a:lnTo>
                  <a:pt x="1781746" y="27774"/>
                </a:lnTo>
                <a:lnTo>
                  <a:pt x="1736763" y="889"/>
                </a:lnTo>
                <a:lnTo>
                  <a:pt x="1733461" y="10541"/>
                </a:lnTo>
                <a:lnTo>
                  <a:pt x="1747075" y="16446"/>
                </a:lnTo>
                <a:lnTo>
                  <a:pt x="1758797" y="24650"/>
                </a:lnTo>
                <a:lnTo>
                  <a:pt x="1782597" y="62623"/>
                </a:lnTo>
                <a:lnTo>
                  <a:pt x="1790484" y="117602"/>
                </a:lnTo>
                <a:lnTo>
                  <a:pt x="1789595" y="138391"/>
                </a:lnTo>
                <a:lnTo>
                  <a:pt x="1776514" y="189357"/>
                </a:lnTo>
                <a:lnTo>
                  <a:pt x="1747215" y="221157"/>
                </a:lnTo>
                <a:lnTo>
                  <a:pt x="1733842" y="227076"/>
                </a:lnTo>
                <a:lnTo>
                  <a:pt x="1736763" y="236728"/>
                </a:lnTo>
                <a:lnTo>
                  <a:pt x="1781848" y="209892"/>
                </a:lnTo>
                <a:lnTo>
                  <a:pt x="1807095" y="160502"/>
                </a:lnTo>
                <a:lnTo>
                  <a:pt x="1810727" y="140525"/>
                </a:lnTo>
                <a:lnTo>
                  <a:pt x="1811947" y="118872"/>
                </a:lnTo>
                <a:close/>
              </a:path>
              <a:path w="1894839" h="237489">
                <a:moveTo>
                  <a:pt x="1894624" y="0"/>
                </a:moveTo>
                <a:lnTo>
                  <a:pt x="1839252" y="0"/>
                </a:lnTo>
                <a:lnTo>
                  <a:pt x="1839252" y="10160"/>
                </a:lnTo>
                <a:lnTo>
                  <a:pt x="1874050" y="10160"/>
                </a:lnTo>
                <a:lnTo>
                  <a:pt x="1874050" y="227330"/>
                </a:lnTo>
                <a:lnTo>
                  <a:pt x="1839252" y="227330"/>
                </a:lnTo>
                <a:lnTo>
                  <a:pt x="1839252" y="237490"/>
                </a:lnTo>
                <a:lnTo>
                  <a:pt x="1894624" y="237490"/>
                </a:lnTo>
                <a:lnTo>
                  <a:pt x="1894624" y="227330"/>
                </a:lnTo>
                <a:lnTo>
                  <a:pt x="1894624" y="10160"/>
                </a:lnTo>
                <a:lnTo>
                  <a:pt x="189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376295" y="4536059"/>
            <a:ext cx="1000125" cy="236220"/>
          </a:xfrm>
          <a:custGeom>
            <a:avLst/>
            <a:gdLst/>
            <a:ahLst/>
            <a:cxnLst/>
            <a:rect l="l" t="t" r="r" b="b"/>
            <a:pathLst>
              <a:path w="1000125" h="236220">
                <a:moveTo>
                  <a:pt x="924432" y="0"/>
                </a:moveTo>
                <a:lnTo>
                  <a:pt x="921130" y="9652"/>
                </a:lnTo>
                <a:lnTo>
                  <a:pt x="934751" y="15557"/>
                </a:lnTo>
                <a:lnTo>
                  <a:pt x="946467" y="23749"/>
                </a:lnTo>
                <a:lnTo>
                  <a:pt x="970278" y="61723"/>
                </a:lnTo>
                <a:lnTo>
                  <a:pt x="978153" y="116713"/>
                </a:lnTo>
                <a:lnTo>
                  <a:pt x="977274" y="137497"/>
                </a:lnTo>
                <a:lnTo>
                  <a:pt x="964183" y="188468"/>
                </a:lnTo>
                <a:lnTo>
                  <a:pt x="934894" y="220257"/>
                </a:lnTo>
                <a:lnTo>
                  <a:pt x="921512" y="226187"/>
                </a:lnTo>
                <a:lnTo>
                  <a:pt x="924432" y="235839"/>
                </a:lnTo>
                <a:lnTo>
                  <a:pt x="969527" y="208996"/>
                </a:lnTo>
                <a:lnTo>
                  <a:pt x="994775" y="159607"/>
                </a:lnTo>
                <a:lnTo>
                  <a:pt x="999616" y="117983"/>
                </a:lnTo>
                <a:lnTo>
                  <a:pt x="998402" y="96337"/>
                </a:lnTo>
                <a:lnTo>
                  <a:pt x="988687" y="58046"/>
                </a:lnTo>
                <a:lnTo>
                  <a:pt x="956548" y="15128"/>
                </a:lnTo>
                <a:lnTo>
                  <a:pt x="941556" y="6165"/>
                </a:lnTo>
                <a:lnTo>
                  <a:pt x="924432" y="0"/>
                </a:lnTo>
                <a:close/>
              </a:path>
              <a:path w="1000125" h="236220">
                <a:moveTo>
                  <a:pt x="75183" y="0"/>
                </a:moveTo>
                <a:lnTo>
                  <a:pt x="30196" y="26878"/>
                </a:lnTo>
                <a:lnTo>
                  <a:pt x="4857" y="76358"/>
                </a:lnTo>
                <a:lnTo>
                  <a:pt x="0" y="117983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78"/>
                </a:lnTo>
                <a:lnTo>
                  <a:pt x="75183" y="235839"/>
                </a:lnTo>
                <a:lnTo>
                  <a:pt x="78104" y="226187"/>
                </a:lnTo>
                <a:lnTo>
                  <a:pt x="64650" y="220257"/>
                </a:lnTo>
                <a:lnTo>
                  <a:pt x="53054" y="211994"/>
                </a:lnTo>
                <a:lnTo>
                  <a:pt x="29338" y="173398"/>
                </a:lnTo>
                <a:lnTo>
                  <a:pt x="21462" y="116713"/>
                </a:lnTo>
                <a:lnTo>
                  <a:pt x="22342" y="96621"/>
                </a:lnTo>
                <a:lnTo>
                  <a:pt x="35432" y="46990"/>
                </a:lnTo>
                <a:lnTo>
                  <a:pt x="64865" y="15557"/>
                </a:lnTo>
                <a:lnTo>
                  <a:pt x="78485" y="9652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583176" y="4535170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918583" y="4535170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10" h="237489">
                <a:moveTo>
                  <a:pt x="78486" y="10541"/>
                </a:moveTo>
                <a:lnTo>
                  <a:pt x="75184" y="889"/>
                </a:lnTo>
                <a:lnTo>
                  <a:pt x="58051" y="7061"/>
                </a:lnTo>
                <a:lnTo>
                  <a:pt x="43065" y="16027"/>
                </a:lnTo>
                <a:lnTo>
                  <a:pt x="10922" y="58940"/>
                </a:lnTo>
                <a:lnTo>
                  <a:pt x="1206" y="97231"/>
                </a:lnTo>
                <a:lnTo>
                  <a:pt x="0" y="118872"/>
                </a:lnTo>
                <a:lnTo>
                  <a:pt x="1206" y="140525"/>
                </a:lnTo>
                <a:lnTo>
                  <a:pt x="10871" y="178816"/>
                </a:lnTo>
                <a:lnTo>
                  <a:pt x="43002" y="221576"/>
                </a:lnTo>
                <a:lnTo>
                  <a:pt x="75184" y="236728"/>
                </a:lnTo>
                <a:lnTo>
                  <a:pt x="78105" y="227076"/>
                </a:lnTo>
                <a:lnTo>
                  <a:pt x="64643" y="221157"/>
                </a:lnTo>
                <a:lnTo>
                  <a:pt x="53047" y="212890"/>
                </a:lnTo>
                <a:lnTo>
                  <a:pt x="29337" y="174294"/>
                </a:lnTo>
                <a:lnTo>
                  <a:pt x="21463" y="117602"/>
                </a:lnTo>
                <a:lnTo>
                  <a:pt x="22339" y="97510"/>
                </a:lnTo>
                <a:lnTo>
                  <a:pt x="35433" y="47879"/>
                </a:lnTo>
                <a:lnTo>
                  <a:pt x="64858" y="16446"/>
                </a:lnTo>
                <a:lnTo>
                  <a:pt x="78486" y="10541"/>
                </a:lnTo>
                <a:close/>
              </a:path>
              <a:path w="372110" h="237489">
                <a:moveTo>
                  <a:pt x="287909" y="118872"/>
                </a:moveTo>
                <a:lnTo>
                  <a:pt x="283044" y="77254"/>
                </a:lnTo>
                <a:lnTo>
                  <a:pt x="257708" y="27774"/>
                </a:lnTo>
                <a:lnTo>
                  <a:pt x="212725" y="889"/>
                </a:lnTo>
                <a:lnTo>
                  <a:pt x="209423" y="10541"/>
                </a:lnTo>
                <a:lnTo>
                  <a:pt x="223037" y="16446"/>
                </a:lnTo>
                <a:lnTo>
                  <a:pt x="234759" y="24650"/>
                </a:lnTo>
                <a:lnTo>
                  <a:pt x="258559" y="62623"/>
                </a:lnTo>
                <a:lnTo>
                  <a:pt x="266446" y="117602"/>
                </a:lnTo>
                <a:lnTo>
                  <a:pt x="265557" y="138391"/>
                </a:lnTo>
                <a:lnTo>
                  <a:pt x="252476" y="189357"/>
                </a:lnTo>
                <a:lnTo>
                  <a:pt x="223177" y="221157"/>
                </a:lnTo>
                <a:lnTo>
                  <a:pt x="209804" y="227076"/>
                </a:lnTo>
                <a:lnTo>
                  <a:pt x="212725" y="236728"/>
                </a:lnTo>
                <a:lnTo>
                  <a:pt x="257810" y="209892"/>
                </a:lnTo>
                <a:lnTo>
                  <a:pt x="283057" y="160502"/>
                </a:lnTo>
                <a:lnTo>
                  <a:pt x="286689" y="140525"/>
                </a:lnTo>
                <a:lnTo>
                  <a:pt x="287909" y="118872"/>
                </a:lnTo>
                <a:close/>
              </a:path>
              <a:path w="372110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238963" y="4460240"/>
            <a:ext cx="494474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48030" algn="l"/>
                <a:tab pos="1031240" algn="l"/>
                <a:tab pos="2854325" algn="l"/>
                <a:tab pos="3220085" algn="l"/>
              </a:tabLst>
            </a:pPr>
            <a:r>
              <a:rPr dirty="0" sz="2000">
                <a:latin typeface="Cambria Math"/>
                <a:cs typeface="Cambria Math"/>
              </a:rPr>
              <a:t>𝑍	𝑠	−</a:t>
            </a:r>
            <a:r>
              <a:rPr dirty="0" sz="2000" spc="1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𝑧</a:t>
            </a:r>
            <a:r>
              <a:rPr dirty="0" baseline="28735" sz="2175" spc="75">
                <a:latin typeface="Cambria Math"/>
                <a:cs typeface="Cambria Math"/>
              </a:rPr>
              <a:t>−1</a:t>
            </a:r>
            <a:r>
              <a:rPr dirty="0" sz="2000" spc="5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 spc="130">
                <a:latin typeface="Cambria Math"/>
                <a:cs typeface="Cambria Math"/>
              </a:rPr>
              <a:t>𝐺</a:t>
            </a:r>
            <a:r>
              <a:rPr dirty="0" baseline="28735" sz="2175" spc="195">
                <a:latin typeface="Cambria Math"/>
                <a:cs typeface="Cambria Math"/>
              </a:rPr>
              <a:t>′ </a:t>
            </a:r>
            <a:r>
              <a:rPr dirty="0" baseline="28735" sz="2175" spc="23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	1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−</a:t>
            </a:r>
            <a:r>
              <a:rPr dirty="0" sz="2000" spc="-5">
                <a:latin typeface="Cambria Math"/>
                <a:cs typeface="Cambria Math"/>
              </a:rPr>
              <a:t> </a:t>
            </a:r>
            <a:r>
              <a:rPr dirty="0" sz="2000" spc="40">
                <a:latin typeface="Cambria Math"/>
                <a:cs typeface="Cambria Math"/>
              </a:rPr>
              <a:t>𝑧</a:t>
            </a:r>
            <a:r>
              <a:rPr dirty="0" baseline="28735" sz="2175" spc="60">
                <a:latin typeface="Cambria Math"/>
                <a:cs typeface="Cambria Math"/>
              </a:rPr>
              <a:t>−1</a:t>
            </a:r>
            <a:r>
              <a:rPr dirty="0" baseline="28735" sz="2175" spc="3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 spc="130">
                <a:latin typeface="Cambria Math"/>
                <a:cs typeface="Cambria Math"/>
              </a:rPr>
              <a:t>𝐺</a:t>
            </a:r>
            <a:r>
              <a:rPr dirty="0" baseline="28735" sz="2175" spc="195">
                <a:latin typeface="Cambria Math"/>
                <a:cs typeface="Cambria Math"/>
              </a:rPr>
              <a:t>′ 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672968" y="4499864"/>
            <a:ext cx="1028700" cy="307975"/>
          </a:xfrm>
          <a:custGeom>
            <a:avLst/>
            <a:gdLst/>
            <a:ahLst/>
            <a:cxnLst/>
            <a:rect l="l" t="t" r="r" b="b"/>
            <a:pathLst>
              <a:path w="1028700" h="307975">
                <a:moveTo>
                  <a:pt x="947414" y="0"/>
                </a:moveTo>
                <a:lnTo>
                  <a:pt x="944239" y="10287"/>
                </a:lnTo>
                <a:lnTo>
                  <a:pt x="958381" y="17575"/>
                </a:lnTo>
                <a:lnTo>
                  <a:pt x="970702" y="28209"/>
                </a:lnTo>
                <a:lnTo>
                  <a:pt x="996592" y="79736"/>
                </a:lnTo>
                <a:lnTo>
                  <a:pt x="1004351" y="126892"/>
                </a:lnTo>
                <a:lnTo>
                  <a:pt x="1005326" y="153924"/>
                </a:lnTo>
                <a:lnTo>
                  <a:pt x="1004351" y="180879"/>
                </a:lnTo>
                <a:lnTo>
                  <a:pt x="996592" y="227933"/>
                </a:lnTo>
                <a:lnTo>
                  <a:pt x="981190" y="265338"/>
                </a:lnTo>
                <a:lnTo>
                  <a:pt x="944239" y="297306"/>
                </a:lnTo>
                <a:lnTo>
                  <a:pt x="947414" y="307467"/>
                </a:lnTo>
                <a:lnTo>
                  <a:pt x="981688" y="289194"/>
                </a:lnTo>
                <a:lnTo>
                  <a:pt x="1007104" y="254635"/>
                </a:lnTo>
                <a:lnTo>
                  <a:pt x="1022931" y="208168"/>
                </a:lnTo>
                <a:lnTo>
                  <a:pt x="1028186" y="153797"/>
                </a:lnTo>
                <a:lnTo>
                  <a:pt x="1026874" y="125626"/>
                </a:lnTo>
                <a:lnTo>
                  <a:pt x="1016345" y="75144"/>
                </a:lnTo>
                <a:lnTo>
                  <a:pt x="995509" y="33539"/>
                </a:lnTo>
                <a:lnTo>
                  <a:pt x="965652" y="7147"/>
                </a:lnTo>
                <a:lnTo>
                  <a:pt x="947414" y="0"/>
                </a:lnTo>
                <a:close/>
              </a:path>
              <a:path w="1028700" h="307975">
                <a:moveTo>
                  <a:pt x="80766" y="0"/>
                </a:moveTo>
                <a:lnTo>
                  <a:pt x="46380" y="18319"/>
                </a:lnTo>
                <a:lnTo>
                  <a:pt x="20949" y="52831"/>
                </a:lnTo>
                <a:lnTo>
                  <a:pt x="5232" y="99409"/>
                </a:lnTo>
                <a:lnTo>
                  <a:pt x="0" y="153924"/>
                </a:lnTo>
                <a:lnTo>
                  <a:pt x="1303" y="181965"/>
                </a:lnTo>
                <a:lnTo>
                  <a:pt x="11781" y="232396"/>
                </a:lnTo>
                <a:lnTo>
                  <a:pt x="32545" y="273944"/>
                </a:lnTo>
                <a:lnTo>
                  <a:pt x="62454" y="300372"/>
                </a:lnTo>
                <a:lnTo>
                  <a:pt x="80766" y="307467"/>
                </a:lnTo>
                <a:lnTo>
                  <a:pt x="83814" y="297306"/>
                </a:lnTo>
                <a:lnTo>
                  <a:pt x="69691" y="290000"/>
                </a:lnTo>
                <a:lnTo>
                  <a:pt x="57413" y="279336"/>
                </a:lnTo>
                <a:lnTo>
                  <a:pt x="31533" y="227933"/>
                </a:lnTo>
                <a:lnTo>
                  <a:pt x="23810" y="180879"/>
                </a:lnTo>
                <a:lnTo>
                  <a:pt x="22858" y="153797"/>
                </a:lnTo>
                <a:lnTo>
                  <a:pt x="23810" y="126892"/>
                </a:lnTo>
                <a:lnTo>
                  <a:pt x="31533" y="79736"/>
                </a:lnTo>
                <a:lnTo>
                  <a:pt x="46970" y="42201"/>
                </a:lnTo>
                <a:lnTo>
                  <a:pt x="83814" y="10287"/>
                </a:lnTo>
                <a:lnTo>
                  <a:pt x="80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952869" y="4331969"/>
            <a:ext cx="648335" cy="642620"/>
          </a:xfrm>
          <a:custGeom>
            <a:avLst/>
            <a:gdLst/>
            <a:ahLst/>
            <a:cxnLst/>
            <a:rect l="l" t="t" r="r" b="b"/>
            <a:pathLst>
              <a:path w="648334" h="642620">
                <a:moveTo>
                  <a:pt x="63881" y="0"/>
                </a:moveTo>
                <a:lnTo>
                  <a:pt x="0" y="0"/>
                </a:lnTo>
                <a:lnTo>
                  <a:pt x="0" y="12700"/>
                </a:lnTo>
                <a:lnTo>
                  <a:pt x="0" y="631190"/>
                </a:lnTo>
                <a:lnTo>
                  <a:pt x="0" y="642620"/>
                </a:lnTo>
                <a:lnTo>
                  <a:pt x="63881" y="642620"/>
                </a:lnTo>
                <a:lnTo>
                  <a:pt x="63881" y="631190"/>
                </a:lnTo>
                <a:lnTo>
                  <a:pt x="24130" y="631190"/>
                </a:lnTo>
                <a:lnTo>
                  <a:pt x="24130" y="12700"/>
                </a:lnTo>
                <a:lnTo>
                  <a:pt x="63881" y="12700"/>
                </a:lnTo>
                <a:lnTo>
                  <a:pt x="63881" y="0"/>
                </a:lnTo>
                <a:close/>
              </a:path>
              <a:path w="648334" h="642620">
                <a:moveTo>
                  <a:pt x="340868" y="21717"/>
                </a:moveTo>
                <a:lnTo>
                  <a:pt x="337566" y="12065"/>
                </a:lnTo>
                <a:lnTo>
                  <a:pt x="320433" y="18237"/>
                </a:lnTo>
                <a:lnTo>
                  <a:pt x="305447" y="27203"/>
                </a:lnTo>
                <a:lnTo>
                  <a:pt x="273304" y="70116"/>
                </a:lnTo>
                <a:lnTo>
                  <a:pt x="263588" y="108407"/>
                </a:lnTo>
                <a:lnTo>
                  <a:pt x="262382" y="130048"/>
                </a:lnTo>
                <a:lnTo>
                  <a:pt x="263588" y="151701"/>
                </a:lnTo>
                <a:lnTo>
                  <a:pt x="273253" y="189992"/>
                </a:lnTo>
                <a:lnTo>
                  <a:pt x="305384" y="232752"/>
                </a:lnTo>
                <a:lnTo>
                  <a:pt x="337566" y="247904"/>
                </a:lnTo>
                <a:lnTo>
                  <a:pt x="340487" y="238252"/>
                </a:lnTo>
                <a:lnTo>
                  <a:pt x="327025" y="232333"/>
                </a:lnTo>
                <a:lnTo>
                  <a:pt x="315429" y="224066"/>
                </a:lnTo>
                <a:lnTo>
                  <a:pt x="291719" y="185470"/>
                </a:lnTo>
                <a:lnTo>
                  <a:pt x="283845" y="128778"/>
                </a:lnTo>
                <a:lnTo>
                  <a:pt x="284721" y="108686"/>
                </a:lnTo>
                <a:lnTo>
                  <a:pt x="297815" y="59055"/>
                </a:lnTo>
                <a:lnTo>
                  <a:pt x="327240" y="27622"/>
                </a:lnTo>
                <a:lnTo>
                  <a:pt x="340868" y="21717"/>
                </a:lnTo>
                <a:close/>
              </a:path>
              <a:path w="648334" h="642620">
                <a:moveTo>
                  <a:pt x="556387" y="130048"/>
                </a:moveTo>
                <a:lnTo>
                  <a:pt x="551522" y="88430"/>
                </a:lnTo>
                <a:lnTo>
                  <a:pt x="526186" y="38950"/>
                </a:lnTo>
                <a:lnTo>
                  <a:pt x="481203" y="12065"/>
                </a:lnTo>
                <a:lnTo>
                  <a:pt x="477901" y="21717"/>
                </a:lnTo>
                <a:lnTo>
                  <a:pt x="491515" y="27622"/>
                </a:lnTo>
                <a:lnTo>
                  <a:pt x="503224" y="35826"/>
                </a:lnTo>
                <a:lnTo>
                  <a:pt x="527037" y="73799"/>
                </a:lnTo>
                <a:lnTo>
                  <a:pt x="534924" y="128778"/>
                </a:lnTo>
                <a:lnTo>
                  <a:pt x="534035" y="149567"/>
                </a:lnTo>
                <a:lnTo>
                  <a:pt x="520954" y="200533"/>
                </a:lnTo>
                <a:lnTo>
                  <a:pt x="491655" y="232333"/>
                </a:lnTo>
                <a:lnTo>
                  <a:pt x="478282" y="238252"/>
                </a:lnTo>
                <a:lnTo>
                  <a:pt x="481203" y="247904"/>
                </a:lnTo>
                <a:lnTo>
                  <a:pt x="526288" y="221068"/>
                </a:lnTo>
                <a:lnTo>
                  <a:pt x="551535" y="171678"/>
                </a:lnTo>
                <a:lnTo>
                  <a:pt x="555167" y="151701"/>
                </a:lnTo>
                <a:lnTo>
                  <a:pt x="556387" y="130048"/>
                </a:lnTo>
                <a:close/>
              </a:path>
              <a:path w="648334" h="642620">
                <a:moveTo>
                  <a:pt x="576834" y="313575"/>
                </a:moveTo>
                <a:lnTo>
                  <a:pt x="69342" y="313575"/>
                </a:lnTo>
                <a:lnTo>
                  <a:pt x="69342" y="330327"/>
                </a:lnTo>
                <a:lnTo>
                  <a:pt x="576834" y="330327"/>
                </a:lnTo>
                <a:lnTo>
                  <a:pt x="576834" y="313575"/>
                </a:lnTo>
                <a:close/>
              </a:path>
              <a:path w="648334" h="642620">
                <a:moveTo>
                  <a:pt x="647827" y="0"/>
                </a:moveTo>
                <a:lnTo>
                  <a:pt x="583946" y="0"/>
                </a:lnTo>
                <a:lnTo>
                  <a:pt x="583946" y="12700"/>
                </a:lnTo>
                <a:lnTo>
                  <a:pt x="623570" y="12700"/>
                </a:lnTo>
                <a:lnTo>
                  <a:pt x="623570" y="631190"/>
                </a:lnTo>
                <a:lnTo>
                  <a:pt x="583946" y="631190"/>
                </a:lnTo>
                <a:lnTo>
                  <a:pt x="583946" y="642620"/>
                </a:lnTo>
                <a:lnTo>
                  <a:pt x="647827" y="642620"/>
                </a:lnTo>
                <a:lnTo>
                  <a:pt x="647827" y="631190"/>
                </a:lnTo>
                <a:lnTo>
                  <a:pt x="647827" y="12700"/>
                </a:lnTo>
                <a:lnTo>
                  <a:pt x="6478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 txBox="1"/>
          <p:nvPr/>
        </p:nvSpPr>
        <p:spPr>
          <a:xfrm>
            <a:off x="5338317" y="4460240"/>
            <a:ext cx="212661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26720" algn="l"/>
                <a:tab pos="1684655" algn="l"/>
              </a:tabLst>
            </a:pPr>
            <a:r>
              <a:rPr dirty="0" sz="2000">
                <a:latin typeface="Cambria Math"/>
                <a:cs typeface="Cambria Math"/>
              </a:rPr>
              <a:t>=	𝟏 −</a:t>
            </a:r>
            <a:r>
              <a:rPr dirty="0" sz="2000" spc="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𝒛</a:t>
            </a:r>
            <a:r>
              <a:rPr dirty="0" baseline="28735" sz="2175" spc="-7">
                <a:latin typeface="Cambria Math"/>
                <a:cs typeface="Cambria Math"/>
              </a:rPr>
              <a:t>−𝟏</a:t>
            </a:r>
            <a:r>
              <a:rPr dirty="0" baseline="28735" sz="2175" spc="10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𝒁	</a:t>
            </a:r>
            <a:r>
              <a:rPr dirty="0" baseline="41666" sz="3000">
                <a:latin typeface="Cambria Math"/>
                <a:cs typeface="Cambria Math"/>
              </a:rPr>
              <a:t>𝑮</a:t>
            </a:r>
            <a:r>
              <a:rPr dirty="0" baseline="41666" sz="3000" spc="472">
                <a:latin typeface="Cambria Math"/>
                <a:cs typeface="Cambria Math"/>
              </a:rPr>
              <a:t> </a:t>
            </a:r>
            <a:r>
              <a:rPr dirty="0" baseline="41666" sz="3000">
                <a:latin typeface="Cambria Math"/>
                <a:cs typeface="Cambria Math"/>
              </a:rPr>
              <a:t>𝒔</a:t>
            </a:r>
            <a:endParaRPr baseline="41666" sz="3000">
              <a:latin typeface="Cambria Math"/>
              <a:cs typeface="Cambria Math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201027" y="4630623"/>
            <a:ext cx="15367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5">
                <a:latin typeface="Cambria Math"/>
                <a:cs typeface="Cambria Math"/>
              </a:rPr>
              <a:t>𝒔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084826" y="5578602"/>
            <a:ext cx="342265" cy="76200"/>
          </a:xfrm>
          <a:custGeom>
            <a:avLst/>
            <a:gdLst/>
            <a:ahLst/>
            <a:cxnLst/>
            <a:rect l="l" t="t" r="r" b="b"/>
            <a:pathLst>
              <a:path w="342264" h="76200">
                <a:moveTo>
                  <a:pt x="265811" y="0"/>
                </a:moveTo>
                <a:lnTo>
                  <a:pt x="265811" y="76200"/>
                </a:lnTo>
                <a:lnTo>
                  <a:pt x="322961" y="47625"/>
                </a:lnTo>
                <a:lnTo>
                  <a:pt x="278511" y="47625"/>
                </a:lnTo>
                <a:lnTo>
                  <a:pt x="278511" y="28575"/>
                </a:lnTo>
                <a:lnTo>
                  <a:pt x="322961" y="28575"/>
                </a:lnTo>
                <a:lnTo>
                  <a:pt x="265811" y="0"/>
                </a:lnTo>
                <a:close/>
              </a:path>
              <a:path w="342264" h="76200">
                <a:moveTo>
                  <a:pt x="265811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265811" y="47625"/>
                </a:lnTo>
                <a:lnTo>
                  <a:pt x="265811" y="28575"/>
                </a:lnTo>
                <a:close/>
              </a:path>
              <a:path w="342264" h="76200">
                <a:moveTo>
                  <a:pt x="322961" y="28575"/>
                </a:moveTo>
                <a:lnTo>
                  <a:pt x="278511" y="28575"/>
                </a:lnTo>
                <a:lnTo>
                  <a:pt x="278511" y="47625"/>
                </a:lnTo>
                <a:lnTo>
                  <a:pt x="322961" y="47625"/>
                </a:lnTo>
                <a:lnTo>
                  <a:pt x="342011" y="38100"/>
                </a:lnTo>
                <a:lnTo>
                  <a:pt x="32296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03" name="object 10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19826" y="5534025"/>
            <a:ext cx="232918" cy="187769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83933" y="5534025"/>
            <a:ext cx="229870" cy="187769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5427726" y="5433821"/>
            <a:ext cx="1667510" cy="365760"/>
          </a:xfrm>
          <a:prstGeom prst="rect">
            <a:avLst/>
          </a:prstGeom>
          <a:ln w="19050">
            <a:solidFill>
              <a:srgbClr val="C00000"/>
            </a:solidFill>
          </a:ln>
        </p:spPr>
        <p:txBody>
          <a:bodyPr wrap="square" lIns="0" tIns="48895" rIns="0" bIns="0" rtlCol="0" vert="horz">
            <a:spAutoFit/>
          </a:bodyPr>
          <a:lstStyle/>
          <a:p>
            <a:pPr marL="142240">
              <a:lnSpc>
                <a:spcPct val="100000"/>
              </a:lnSpc>
              <a:spcBef>
                <a:spcPts val="385"/>
              </a:spcBef>
              <a:tabLst>
                <a:tab pos="600710" algn="l"/>
              </a:tabLst>
            </a:pPr>
            <a:r>
              <a:rPr dirty="0" sz="1600" spc="-5">
                <a:solidFill>
                  <a:srgbClr val="C00000"/>
                </a:solidFill>
                <a:latin typeface="Cambria Math"/>
                <a:cs typeface="Cambria Math"/>
              </a:rPr>
              <a:t>𝐹</a:t>
            </a:r>
            <a:r>
              <a:rPr dirty="0" sz="1600" spc="37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600" spc="-5">
                <a:solidFill>
                  <a:srgbClr val="C00000"/>
                </a:solidFill>
                <a:latin typeface="Cambria Math"/>
                <a:cs typeface="Cambria Math"/>
              </a:rPr>
              <a:t>𝑧	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80">
                <a:latin typeface="Cambria Math"/>
                <a:cs typeface="Cambria Math"/>
              </a:rPr>
              <a:t> </a:t>
            </a:r>
            <a:r>
              <a:rPr dirty="0" sz="1600" spc="15">
                <a:latin typeface="Cambria Math"/>
                <a:cs typeface="Cambria Math"/>
              </a:rPr>
              <a:t>𝑍[𝐹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]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094981" y="5578602"/>
            <a:ext cx="341630" cy="76200"/>
          </a:xfrm>
          <a:custGeom>
            <a:avLst/>
            <a:gdLst/>
            <a:ahLst/>
            <a:cxnLst/>
            <a:rect l="l" t="t" r="r" b="b"/>
            <a:pathLst>
              <a:path w="341629" h="76200">
                <a:moveTo>
                  <a:pt x="265175" y="0"/>
                </a:moveTo>
                <a:lnTo>
                  <a:pt x="265175" y="76200"/>
                </a:lnTo>
                <a:lnTo>
                  <a:pt x="322325" y="47625"/>
                </a:lnTo>
                <a:lnTo>
                  <a:pt x="277875" y="47625"/>
                </a:lnTo>
                <a:lnTo>
                  <a:pt x="277875" y="28575"/>
                </a:lnTo>
                <a:lnTo>
                  <a:pt x="322325" y="28575"/>
                </a:lnTo>
                <a:lnTo>
                  <a:pt x="265175" y="0"/>
                </a:lnTo>
                <a:close/>
              </a:path>
              <a:path w="341629" h="76200">
                <a:moveTo>
                  <a:pt x="265175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265175" y="47625"/>
                </a:lnTo>
                <a:lnTo>
                  <a:pt x="265175" y="28575"/>
                </a:lnTo>
                <a:close/>
              </a:path>
              <a:path w="341629" h="76200">
                <a:moveTo>
                  <a:pt x="322325" y="28575"/>
                </a:moveTo>
                <a:lnTo>
                  <a:pt x="277875" y="28575"/>
                </a:lnTo>
                <a:lnTo>
                  <a:pt x="277875" y="47625"/>
                </a:lnTo>
                <a:lnTo>
                  <a:pt x="322325" y="47625"/>
                </a:lnTo>
                <a:lnTo>
                  <a:pt x="341375" y="38100"/>
                </a:lnTo>
                <a:lnTo>
                  <a:pt x="322325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7" name="object 107"/>
          <p:cNvGrpSpPr/>
          <p:nvPr/>
        </p:nvGrpSpPr>
        <p:grpSpPr>
          <a:xfrm>
            <a:off x="4266946" y="5478526"/>
            <a:ext cx="635000" cy="284480"/>
            <a:chOff x="4266946" y="5478526"/>
            <a:chExt cx="635000" cy="284480"/>
          </a:xfrm>
        </p:grpSpPr>
        <p:sp>
          <p:nvSpPr>
            <p:cNvPr id="108" name="object 108"/>
            <p:cNvSpPr/>
            <p:nvPr/>
          </p:nvSpPr>
          <p:spPr>
            <a:xfrm>
              <a:off x="4273296" y="5484876"/>
              <a:ext cx="622300" cy="271780"/>
            </a:xfrm>
            <a:custGeom>
              <a:avLst/>
              <a:gdLst/>
              <a:ahLst/>
              <a:cxnLst/>
              <a:rect l="l" t="t" r="r" b="b"/>
              <a:pathLst>
                <a:path w="622300" h="271779">
                  <a:moveTo>
                    <a:pt x="486155" y="0"/>
                  </a:moveTo>
                  <a:lnTo>
                    <a:pt x="486155" y="67818"/>
                  </a:lnTo>
                  <a:lnTo>
                    <a:pt x="0" y="67818"/>
                  </a:lnTo>
                  <a:lnTo>
                    <a:pt x="0" y="203454"/>
                  </a:lnTo>
                  <a:lnTo>
                    <a:pt x="486155" y="203454"/>
                  </a:lnTo>
                  <a:lnTo>
                    <a:pt x="486155" y="271272"/>
                  </a:lnTo>
                  <a:lnTo>
                    <a:pt x="621791" y="135636"/>
                  </a:lnTo>
                  <a:lnTo>
                    <a:pt x="486155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4273296" y="5484876"/>
              <a:ext cx="622300" cy="271780"/>
            </a:xfrm>
            <a:custGeom>
              <a:avLst/>
              <a:gdLst/>
              <a:ahLst/>
              <a:cxnLst/>
              <a:rect l="l" t="t" r="r" b="b"/>
              <a:pathLst>
                <a:path w="622300" h="271779">
                  <a:moveTo>
                    <a:pt x="0" y="67818"/>
                  </a:moveTo>
                  <a:lnTo>
                    <a:pt x="486155" y="67818"/>
                  </a:lnTo>
                  <a:lnTo>
                    <a:pt x="486155" y="0"/>
                  </a:lnTo>
                  <a:lnTo>
                    <a:pt x="621791" y="135636"/>
                  </a:lnTo>
                  <a:lnTo>
                    <a:pt x="486155" y="271272"/>
                  </a:lnTo>
                  <a:lnTo>
                    <a:pt x="486155" y="203454"/>
                  </a:lnTo>
                  <a:lnTo>
                    <a:pt x="0" y="203454"/>
                  </a:lnTo>
                  <a:lnTo>
                    <a:pt x="0" y="67818"/>
                  </a:lnTo>
                  <a:close/>
                </a:path>
              </a:pathLst>
            </a:custGeom>
            <a:ln w="12700">
              <a:solidFill>
                <a:srgbClr val="2E52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" name="object 110"/>
          <p:cNvSpPr/>
          <p:nvPr/>
        </p:nvSpPr>
        <p:spPr>
          <a:xfrm>
            <a:off x="8515095" y="4327397"/>
            <a:ext cx="266700" cy="212090"/>
          </a:xfrm>
          <a:custGeom>
            <a:avLst/>
            <a:gdLst/>
            <a:ahLst/>
            <a:cxnLst/>
            <a:rect l="l" t="t" r="r" b="b"/>
            <a:pathLst>
              <a:path w="266700" h="212089">
                <a:moveTo>
                  <a:pt x="199008" y="0"/>
                </a:moveTo>
                <a:lnTo>
                  <a:pt x="195960" y="8635"/>
                </a:lnTo>
                <a:lnTo>
                  <a:pt x="208228" y="13946"/>
                </a:lnTo>
                <a:lnTo>
                  <a:pt x="218757" y="21304"/>
                </a:lnTo>
                <a:lnTo>
                  <a:pt x="240123" y="55431"/>
                </a:lnTo>
                <a:lnTo>
                  <a:pt x="247142" y="104901"/>
                </a:lnTo>
                <a:lnTo>
                  <a:pt x="246356" y="123570"/>
                </a:lnTo>
                <a:lnTo>
                  <a:pt x="234569" y="169290"/>
                </a:lnTo>
                <a:lnTo>
                  <a:pt x="208369" y="197865"/>
                </a:lnTo>
                <a:lnTo>
                  <a:pt x="196342" y="203200"/>
                </a:lnTo>
                <a:lnTo>
                  <a:pt x="199008" y="211835"/>
                </a:lnTo>
                <a:lnTo>
                  <a:pt x="239406" y="187707"/>
                </a:lnTo>
                <a:lnTo>
                  <a:pt x="262127" y="143335"/>
                </a:lnTo>
                <a:lnTo>
                  <a:pt x="266446" y="105918"/>
                </a:lnTo>
                <a:lnTo>
                  <a:pt x="265352" y="86536"/>
                </a:lnTo>
                <a:lnTo>
                  <a:pt x="249047" y="37083"/>
                </a:lnTo>
                <a:lnTo>
                  <a:pt x="214346" y="5544"/>
                </a:lnTo>
                <a:lnTo>
                  <a:pt x="199008" y="0"/>
                </a:lnTo>
                <a:close/>
              </a:path>
              <a:path w="266700" h="212089">
                <a:moveTo>
                  <a:pt x="67436" y="0"/>
                </a:moveTo>
                <a:lnTo>
                  <a:pt x="2709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1"/>
                </a:lnTo>
                <a:lnTo>
                  <a:pt x="52081" y="206238"/>
                </a:lnTo>
                <a:lnTo>
                  <a:pt x="67436" y="211835"/>
                </a:lnTo>
                <a:lnTo>
                  <a:pt x="70230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776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4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/>
          <p:nvPr/>
        </p:nvSpPr>
        <p:spPr>
          <a:xfrm>
            <a:off x="8337042" y="4257243"/>
            <a:ext cx="38481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𝑭</a:t>
            </a:r>
            <a:r>
              <a:rPr dirty="0" sz="1800" spc="26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𝒛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9270238" y="43256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491980" y="4325619"/>
            <a:ext cx="337820" cy="213995"/>
          </a:xfrm>
          <a:custGeom>
            <a:avLst/>
            <a:gdLst/>
            <a:ahLst/>
            <a:cxnLst/>
            <a:rect l="l" t="t" r="r" b="b"/>
            <a:pathLst>
              <a:path w="337820" h="213995">
                <a:moveTo>
                  <a:pt x="70485" y="10414"/>
                </a:moveTo>
                <a:lnTo>
                  <a:pt x="67437" y="1778"/>
                </a:lnTo>
                <a:lnTo>
                  <a:pt x="52095" y="7327"/>
                </a:lnTo>
                <a:lnTo>
                  <a:pt x="38646" y="15367"/>
                </a:lnTo>
                <a:lnTo>
                  <a:pt x="9804" y="53886"/>
                </a:lnTo>
                <a:lnTo>
                  <a:pt x="0" y="107696"/>
                </a:lnTo>
                <a:lnTo>
                  <a:pt x="1066" y="127152"/>
                </a:lnTo>
                <a:lnTo>
                  <a:pt x="17399" y="176530"/>
                </a:lnTo>
                <a:lnTo>
                  <a:pt x="52070" y="208026"/>
                </a:lnTo>
                <a:lnTo>
                  <a:pt x="67437" y="213614"/>
                </a:lnTo>
                <a:lnTo>
                  <a:pt x="70104" y="204978"/>
                </a:lnTo>
                <a:lnTo>
                  <a:pt x="58064" y="199644"/>
                </a:lnTo>
                <a:lnTo>
                  <a:pt x="47701" y="192214"/>
                </a:lnTo>
                <a:lnTo>
                  <a:pt x="26365" y="157543"/>
                </a:lnTo>
                <a:lnTo>
                  <a:pt x="19304" y="106680"/>
                </a:lnTo>
                <a:lnTo>
                  <a:pt x="20078" y="88557"/>
                </a:lnTo>
                <a:lnTo>
                  <a:pt x="31877" y="43942"/>
                </a:lnTo>
                <a:lnTo>
                  <a:pt x="58280" y="15735"/>
                </a:lnTo>
                <a:lnTo>
                  <a:pt x="70485" y="10414"/>
                </a:lnTo>
                <a:close/>
              </a:path>
              <a:path w="337820" h="213995">
                <a:moveTo>
                  <a:pt x="263398" y="107696"/>
                </a:moveTo>
                <a:lnTo>
                  <a:pt x="253580" y="53886"/>
                </a:lnTo>
                <a:lnTo>
                  <a:pt x="224739" y="15367"/>
                </a:lnTo>
                <a:lnTo>
                  <a:pt x="195961" y="1778"/>
                </a:lnTo>
                <a:lnTo>
                  <a:pt x="192913" y="10414"/>
                </a:lnTo>
                <a:lnTo>
                  <a:pt x="205168" y="15735"/>
                </a:lnTo>
                <a:lnTo>
                  <a:pt x="215709" y="23088"/>
                </a:lnTo>
                <a:lnTo>
                  <a:pt x="237070" y="57213"/>
                </a:lnTo>
                <a:lnTo>
                  <a:pt x="244094" y="106680"/>
                </a:lnTo>
                <a:lnTo>
                  <a:pt x="243306" y="125349"/>
                </a:lnTo>
                <a:lnTo>
                  <a:pt x="231521" y="171069"/>
                </a:lnTo>
                <a:lnTo>
                  <a:pt x="205257" y="199644"/>
                </a:lnTo>
                <a:lnTo>
                  <a:pt x="193167" y="204978"/>
                </a:lnTo>
                <a:lnTo>
                  <a:pt x="195961" y="213614"/>
                </a:lnTo>
                <a:lnTo>
                  <a:pt x="236347" y="189496"/>
                </a:lnTo>
                <a:lnTo>
                  <a:pt x="259080" y="145122"/>
                </a:lnTo>
                <a:lnTo>
                  <a:pt x="262318" y="127152"/>
                </a:lnTo>
                <a:lnTo>
                  <a:pt x="263398" y="107696"/>
                </a:lnTo>
                <a:close/>
              </a:path>
              <a:path w="337820" h="213995">
                <a:moveTo>
                  <a:pt x="337693" y="0"/>
                </a:moveTo>
                <a:lnTo>
                  <a:pt x="287909" y="0"/>
                </a:lnTo>
                <a:lnTo>
                  <a:pt x="287909" y="8890"/>
                </a:lnTo>
                <a:lnTo>
                  <a:pt x="319151" y="8890"/>
                </a:lnTo>
                <a:lnTo>
                  <a:pt x="319151" y="204470"/>
                </a:lnTo>
                <a:lnTo>
                  <a:pt x="287909" y="204470"/>
                </a:lnTo>
                <a:lnTo>
                  <a:pt x="287909" y="213360"/>
                </a:lnTo>
                <a:lnTo>
                  <a:pt x="337693" y="213360"/>
                </a:lnTo>
                <a:lnTo>
                  <a:pt x="337693" y="204470"/>
                </a:lnTo>
                <a:lnTo>
                  <a:pt x="337693" y="8890"/>
                </a:lnTo>
                <a:lnTo>
                  <a:pt x="3376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 txBox="1"/>
          <p:nvPr/>
        </p:nvSpPr>
        <p:spPr>
          <a:xfrm>
            <a:off x="8853931" y="4257243"/>
            <a:ext cx="84137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𝒁</a:t>
            </a:r>
            <a:r>
              <a:rPr dirty="0" sz="1800" spc="20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𝑭</a:t>
            </a:r>
            <a:r>
              <a:rPr dirty="0" sz="1800" spc="3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𝒔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498961" y="43256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31242" y="8890"/>
                </a:lnTo>
                <a:lnTo>
                  <a:pt x="31242" y="20447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0323322" y="432561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/>
          <p:nvPr/>
        </p:nvSpPr>
        <p:spPr>
          <a:xfrm>
            <a:off x="9907016" y="4257243"/>
            <a:ext cx="160210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𝒁</a:t>
            </a:r>
            <a:r>
              <a:rPr dirty="0" sz="1800" spc="2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𝒁𝑶𝑯</a:t>
            </a:r>
            <a:r>
              <a:rPr dirty="0" sz="1800" spc="-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𝑮(𝒔)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210045" y="4731892"/>
            <a:ext cx="923925" cy="276225"/>
          </a:xfrm>
          <a:custGeom>
            <a:avLst/>
            <a:gdLst/>
            <a:ahLst/>
            <a:cxnLst/>
            <a:rect l="l" t="t" r="r" b="b"/>
            <a:pathLst>
              <a:path w="923925" h="276225">
                <a:moveTo>
                  <a:pt x="851021" y="0"/>
                </a:moveTo>
                <a:lnTo>
                  <a:pt x="848227" y="9143"/>
                </a:lnTo>
                <a:lnTo>
                  <a:pt x="860867" y="15712"/>
                </a:lnTo>
                <a:lnTo>
                  <a:pt x="871912" y="25304"/>
                </a:lnTo>
                <a:lnTo>
                  <a:pt x="895195" y="71560"/>
                </a:lnTo>
                <a:lnTo>
                  <a:pt x="902104" y="113938"/>
                </a:lnTo>
                <a:lnTo>
                  <a:pt x="902964" y="138175"/>
                </a:lnTo>
                <a:lnTo>
                  <a:pt x="902104" y="162393"/>
                </a:lnTo>
                <a:lnTo>
                  <a:pt x="895195" y="204684"/>
                </a:lnTo>
                <a:lnTo>
                  <a:pt x="871912" y="250856"/>
                </a:lnTo>
                <a:lnTo>
                  <a:pt x="848227" y="266953"/>
                </a:lnTo>
                <a:lnTo>
                  <a:pt x="851021" y="276097"/>
                </a:lnTo>
                <a:lnTo>
                  <a:pt x="894187" y="246040"/>
                </a:lnTo>
                <a:lnTo>
                  <a:pt x="912876" y="208700"/>
                </a:lnTo>
                <a:lnTo>
                  <a:pt x="922349" y="163361"/>
                </a:lnTo>
                <a:lnTo>
                  <a:pt x="923538" y="138048"/>
                </a:lnTo>
                <a:lnTo>
                  <a:pt x="922349" y="112736"/>
                </a:lnTo>
                <a:lnTo>
                  <a:pt x="912876" y="67397"/>
                </a:lnTo>
                <a:lnTo>
                  <a:pt x="894187" y="30057"/>
                </a:lnTo>
                <a:lnTo>
                  <a:pt x="867378" y="6383"/>
                </a:lnTo>
                <a:lnTo>
                  <a:pt x="851021" y="0"/>
                </a:lnTo>
                <a:close/>
              </a:path>
              <a:path w="923925" h="276225">
                <a:moveTo>
                  <a:pt x="72511" y="0"/>
                </a:moveTo>
                <a:lnTo>
                  <a:pt x="29220" y="30057"/>
                </a:lnTo>
                <a:lnTo>
                  <a:pt x="10549" y="67397"/>
                </a:lnTo>
                <a:lnTo>
                  <a:pt x="1162" y="112736"/>
                </a:lnTo>
                <a:lnTo>
                  <a:pt x="0" y="138175"/>
                </a:lnTo>
                <a:lnTo>
                  <a:pt x="1162" y="163361"/>
                </a:lnTo>
                <a:lnTo>
                  <a:pt x="10549" y="208700"/>
                </a:lnTo>
                <a:lnTo>
                  <a:pt x="29220" y="246040"/>
                </a:lnTo>
                <a:lnTo>
                  <a:pt x="72511" y="276097"/>
                </a:lnTo>
                <a:lnTo>
                  <a:pt x="75305" y="266953"/>
                </a:lnTo>
                <a:lnTo>
                  <a:pt x="62611" y="260405"/>
                </a:lnTo>
                <a:lnTo>
                  <a:pt x="51572" y="250856"/>
                </a:lnTo>
                <a:lnTo>
                  <a:pt x="28317" y="204684"/>
                </a:lnTo>
                <a:lnTo>
                  <a:pt x="21320" y="162393"/>
                </a:lnTo>
                <a:lnTo>
                  <a:pt x="20445" y="138048"/>
                </a:lnTo>
                <a:lnTo>
                  <a:pt x="21320" y="113938"/>
                </a:lnTo>
                <a:lnTo>
                  <a:pt x="28317" y="71560"/>
                </a:lnTo>
                <a:lnTo>
                  <a:pt x="51572" y="25304"/>
                </a:lnTo>
                <a:lnTo>
                  <a:pt x="75305" y="9143"/>
                </a:lnTo>
                <a:lnTo>
                  <a:pt x="725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359771" y="4580889"/>
            <a:ext cx="584200" cy="577850"/>
          </a:xfrm>
          <a:custGeom>
            <a:avLst/>
            <a:gdLst/>
            <a:ahLst/>
            <a:cxnLst/>
            <a:rect l="l" t="t" r="r" b="b"/>
            <a:pathLst>
              <a:path w="584200" h="577850">
                <a:moveTo>
                  <a:pt x="57404" y="0"/>
                </a:moveTo>
                <a:lnTo>
                  <a:pt x="0" y="0"/>
                </a:lnTo>
                <a:lnTo>
                  <a:pt x="0" y="11430"/>
                </a:lnTo>
                <a:lnTo>
                  <a:pt x="0" y="566420"/>
                </a:lnTo>
                <a:lnTo>
                  <a:pt x="0" y="577850"/>
                </a:lnTo>
                <a:lnTo>
                  <a:pt x="57404" y="577850"/>
                </a:lnTo>
                <a:lnTo>
                  <a:pt x="57404" y="566420"/>
                </a:lnTo>
                <a:lnTo>
                  <a:pt x="21717" y="566420"/>
                </a:lnTo>
                <a:lnTo>
                  <a:pt x="21717" y="11430"/>
                </a:lnTo>
                <a:lnTo>
                  <a:pt x="57404" y="11430"/>
                </a:lnTo>
                <a:lnTo>
                  <a:pt x="57404" y="0"/>
                </a:lnTo>
                <a:close/>
              </a:path>
              <a:path w="584200" h="577850">
                <a:moveTo>
                  <a:pt x="307594" y="18796"/>
                </a:moveTo>
                <a:lnTo>
                  <a:pt x="304546" y="10160"/>
                </a:lnTo>
                <a:lnTo>
                  <a:pt x="289204" y="15709"/>
                </a:lnTo>
                <a:lnTo>
                  <a:pt x="275755" y="23749"/>
                </a:lnTo>
                <a:lnTo>
                  <a:pt x="246913" y="62268"/>
                </a:lnTo>
                <a:lnTo>
                  <a:pt x="237109" y="116078"/>
                </a:lnTo>
                <a:lnTo>
                  <a:pt x="238175" y="135534"/>
                </a:lnTo>
                <a:lnTo>
                  <a:pt x="254508" y="184912"/>
                </a:lnTo>
                <a:lnTo>
                  <a:pt x="289179" y="216408"/>
                </a:lnTo>
                <a:lnTo>
                  <a:pt x="304546" y="221996"/>
                </a:lnTo>
                <a:lnTo>
                  <a:pt x="307213" y="213360"/>
                </a:lnTo>
                <a:lnTo>
                  <a:pt x="295173" y="208026"/>
                </a:lnTo>
                <a:lnTo>
                  <a:pt x="284810" y="200596"/>
                </a:lnTo>
                <a:lnTo>
                  <a:pt x="263474" y="165938"/>
                </a:lnTo>
                <a:lnTo>
                  <a:pt x="256413" y="115062"/>
                </a:lnTo>
                <a:lnTo>
                  <a:pt x="257187" y="96939"/>
                </a:lnTo>
                <a:lnTo>
                  <a:pt x="268986" y="52324"/>
                </a:lnTo>
                <a:lnTo>
                  <a:pt x="295389" y="24117"/>
                </a:lnTo>
                <a:lnTo>
                  <a:pt x="307594" y="18796"/>
                </a:lnTo>
                <a:close/>
              </a:path>
              <a:path w="584200" h="577850">
                <a:moveTo>
                  <a:pt x="500507" y="116078"/>
                </a:moveTo>
                <a:lnTo>
                  <a:pt x="490689" y="62268"/>
                </a:lnTo>
                <a:lnTo>
                  <a:pt x="461848" y="23761"/>
                </a:lnTo>
                <a:lnTo>
                  <a:pt x="433070" y="10160"/>
                </a:lnTo>
                <a:lnTo>
                  <a:pt x="430022" y="18796"/>
                </a:lnTo>
                <a:lnTo>
                  <a:pt x="442277" y="24117"/>
                </a:lnTo>
                <a:lnTo>
                  <a:pt x="452818" y="31470"/>
                </a:lnTo>
                <a:lnTo>
                  <a:pt x="474179" y="65595"/>
                </a:lnTo>
                <a:lnTo>
                  <a:pt x="481203" y="115062"/>
                </a:lnTo>
                <a:lnTo>
                  <a:pt x="480415" y="133731"/>
                </a:lnTo>
                <a:lnTo>
                  <a:pt x="468630" y="179451"/>
                </a:lnTo>
                <a:lnTo>
                  <a:pt x="442366" y="208026"/>
                </a:lnTo>
                <a:lnTo>
                  <a:pt x="430276" y="213360"/>
                </a:lnTo>
                <a:lnTo>
                  <a:pt x="433070" y="221996"/>
                </a:lnTo>
                <a:lnTo>
                  <a:pt x="473456" y="197878"/>
                </a:lnTo>
                <a:lnTo>
                  <a:pt x="496189" y="153504"/>
                </a:lnTo>
                <a:lnTo>
                  <a:pt x="499427" y="135534"/>
                </a:lnTo>
                <a:lnTo>
                  <a:pt x="500507" y="116078"/>
                </a:lnTo>
                <a:close/>
              </a:path>
              <a:path w="584200" h="577850">
                <a:moveTo>
                  <a:pt x="521716" y="281178"/>
                </a:moveTo>
                <a:lnTo>
                  <a:pt x="62992" y="281178"/>
                </a:lnTo>
                <a:lnTo>
                  <a:pt x="62992" y="296418"/>
                </a:lnTo>
                <a:lnTo>
                  <a:pt x="521716" y="296418"/>
                </a:lnTo>
                <a:lnTo>
                  <a:pt x="521716" y="281178"/>
                </a:lnTo>
                <a:close/>
              </a:path>
              <a:path w="584200" h="577850">
                <a:moveTo>
                  <a:pt x="584200" y="0"/>
                </a:moveTo>
                <a:lnTo>
                  <a:pt x="526796" y="0"/>
                </a:lnTo>
                <a:lnTo>
                  <a:pt x="526796" y="11430"/>
                </a:lnTo>
                <a:lnTo>
                  <a:pt x="562356" y="11430"/>
                </a:lnTo>
                <a:lnTo>
                  <a:pt x="562356" y="566420"/>
                </a:lnTo>
                <a:lnTo>
                  <a:pt x="526796" y="566420"/>
                </a:lnTo>
                <a:lnTo>
                  <a:pt x="526796" y="577850"/>
                </a:lnTo>
                <a:lnTo>
                  <a:pt x="584200" y="577850"/>
                </a:lnTo>
                <a:lnTo>
                  <a:pt x="584200" y="566420"/>
                </a:lnTo>
                <a:lnTo>
                  <a:pt x="584200" y="11430"/>
                </a:lnTo>
                <a:lnTo>
                  <a:pt x="584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 txBox="1"/>
          <p:nvPr/>
        </p:nvSpPr>
        <p:spPr>
          <a:xfrm>
            <a:off x="8905747" y="4695190"/>
            <a:ext cx="192023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87350" algn="l"/>
              </a:tabLst>
            </a:pPr>
            <a:r>
              <a:rPr dirty="0" sz="1800">
                <a:latin typeface="Cambria Math"/>
                <a:cs typeface="Cambria Math"/>
              </a:rPr>
              <a:t>=	𝟏</a:t>
            </a:r>
            <a:r>
              <a:rPr dirty="0" sz="1800" spc="-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 </a:t>
            </a:r>
            <a:r>
              <a:rPr dirty="0" sz="1800" spc="-5">
                <a:latin typeface="Cambria Math"/>
                <a:cs typeface="Cambria Math"/>
              </a:rPr>
              <a:t>𝒛</a:t>
            </a:r>
            <a:r>
              <a:rPr dirty="0" baseline="27777" sz="1950" spc="-7">
                <a:latin typeface="Cambria Math"/>
                <a:cs typeface="Cambria Math"/>
              </a:rPr>
              <a:t>−𝟏</a:t>
            </a:r>
            <a:r>
              <a:rPr dirty="0" baseline="27777" sz="1950" spc="84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𝒁</a:t>
            </a:r>
            <a:r>
              <a:rPr dirty="0" sz="1800" spc="560">
                <a:latin typeface="Cambria Math"/>
                <a:cs typeface="Cambria Math"/>
              </a:rPr>
              <a:t> </a:t>
            </a:r>
            <a:r>
              <a:rPr dirty="0" baseline="41666" sz="2700">
                <a:latin typeface="Cambria Math"/>
                <a:cs typeface="Cambria Math"/>
              </a:rPr>
              <a:t>𝑮</a:t>
            </a:r>
            <a:r>
              <a:rPr dirty="0" baseline="41666" sz="2700" spc="494">
                <a:latin typeface="Cambria Math"/>
                <a:cs typeface="Cambria Math"/>
              </a:rPr>
              <a:t> </a:t>
            </a:r>
            <a:r>
              <a:rPr dirty="0" baseline="41666" sz="2700">
                <a:latin typeface="Cambria Math"/>
                <a:cs typeface="Cambria Math"/>
              </a:rPr>
              <a:t>𝒔</a:t>
            </a:r>
            <a:endParaRPr baseline="41666" sz="2700">
              <a:latin typeface="Cambria Math"/>
              <a:cs typeface="Cambria Math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0583671" y="4847590"/>
            <a:ext cx="1403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𝒔</a:t>
            </a:r>
            <a:endParaRPr sz="1800">
              <a:latin typeface="Cambria Math"/>
              <a:cs typeface="Cambria Math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7927975" y="5599303"/>
            <a:ext cx="3886200" cy="839469"/>
            <a:chOff x="7927975" y="5599303"/>
            <a:chExt cx="3886200" cy="839469"/>
          </a:xfrm>
        </p:grpSpPr>
        <p:sp>
          <p:nvSpPr>
            <p:cNvPr id="123" name="object 123"/>
            <p:cNvSpPr/>
            <p:nvPr/>
          </p:nvSpPr>
          <p:spPr>
            <a:xfrm>
              <a:off x="7943850" y="5615178"/>
              <a:ext cx="3854450" cy="807720"/>
            </a:xfrm>
            <a:custGeom>
              <a:avLst/>
              <a:gdLst/>
              <a:ahLst/>
              <a:cxnLst/>
              <a:rect l="l" t="t" r="r" b="b"/>
              <a:pathLst>
                <a:path w="3854450" h="807720">
                  <a:moveTo>
                    <a:pt x="0" y="807720"/>
                  </a:moveTo>
                  <a:lnTo>
                    <a:pt x="3854196" y="807720"/>
                  </a:lnTo>
                  <a:lnTo>
                    <a:pt x="3854196" y="0"/>
                  </a:lnTo>
                  <a:lnTo>
                    <a:pt x="0" y="0"/>
                  </a:lnTo>
                  <a:lnTo>
                    <a:pt x="0" y="807720"/>
                  </a:lnTo>
                  <a:close/>
                </a:path>
              </a:pathLst>
            </a:custGeom>
            <a:ln w="31749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8369554" y="5929477"/>
              <a:ext cx="1503045" cy="212090"/>
            </a:xfrm>
            <a:custGeom>
              <a:avLst/>
              <a:gdLst/>
              <a:ahLst/>
              <a:cxnLst/>
              <a:rect l="l" t="t" r="r" b="b"/>
              <a:pathLst>
                <a:path w="1503045" h="212089">
                  <a:moveTo>
                    <a:pt x="70485" y="8597"/>
                  </a:moveTo>
                  <a:lnTo>
                    <a:pt x="67564" y="0"/>
                  </a:lnTo>
                  <a:lnTo>
                    <a:pt x="52197" y="5549"/>
                  </a:lnTo>
                  <a:lnTo>
                    <a:pt x="38735" y="13589"/>
                  </a:lnTo>
                  <a:lnTo>
                    <a:pt x="9855" y="52120"/>
                  </a:lnTo>
                  <a:lnTo>
                    <a:pt x="0" y="105930"/>
                  </a:lnTo>
                  <a:lnTo>
                    <a:pt x="1092" y="125387"/>
                  </a:lnTo>
                  <a:lnTo>
                    <a:pt x="17399" y="174752"/>
                  </a:lnTo>
                  <a:lnTo>
                    <a:pt x="52146" y="206222"/>
                  </a:lnTo>
                  <a:lnTo>
                    <a:pt x="67564" y="211747"/>
                  </a:lnTo>
                  <a:lnTo>
                    <a:pt x="70231" y="203149"/>
                  </a:lnTo>
                  <a:lnTo>
                    <a:pt x="58127" y="197815"/>
                  </a:lnTo>
                  <a:lnTo>
                    <a:pt x="47713" y="190385"/>
                  </a:lnTo>
                  <a:lnTo>
                    <a:pt x="26365" y="155702"/>
                  </a:lnTo>
                  <a:lnTo>
                    <a:pt x="19304" y="104825"/>
                  </a:lnTo>
                  <a:lnTo>
                    <a:pt x="20078" y="86753"/>
                  </a:lnTo>
                  <a:lnTo>
                    <a:pt x="31877" y="42138"/>
                  </a:lnTo>
                  <a:lnTo>
                    <a:pt x="58280" y="13919"/>
                  </a:lnTo>
                  <a:lnTo>
                    <a:pt x="70485" y="8597"/>
                  </a:lnTo>
                  <a:close/>
                </a:path>
                <a:path w="1503045" h="212089">
                  <a:moveTo>
                    <a:pt x="265049" y="105930"/>
                  </a:moveTo>
                  <a:lnTo>
                    <a:pt x="255181" y="52120"/>
                  </a:lnTo>
                  <a:lnTo>
                    <a:pt x="226263" y="13589"/>
                  </a:lnTo>
                  <a:lnTo>
                    <a:pt x="197485" y="0"/>
                  </a:lnTo>
                  <a:lnTo>
                    <a:pt x="194437" y="8597"/>
                  </a:lnTo>
                  <a:lnTo>
                    <a:pt x="206717" y="13919"/>
                  </a:lnTo>
                  <a:lnTo>
                    <a:pt x="217271" y="21285"/>
                  </a:lnTo>
                  <a:lnTo>
                    <a:pt x="238671" y="55422"/>
                  </a:lnTo>
                  <a:lnTo>
                    <a:pt x="245745" y="104825"/>
                  </a:lnTo>
                  <a:lnTo>
                    <a:pt x="244957" y="123494"/>
                  </a:lnTo>
                  <a:lnTo>
                    <a:pt x="233172" y="169227"/>
                  </a:lnTo>
                  <a:lnTo>
                    <a:pt x="206857" y="197815"/>
                  </a:lnTo>
                  <a:lnTo>
                    <a:pt x="194818" y="203149"/>
                  </a:lnTo>
                  <a:lnTo>
                    <a:pt x="197485" y="211747"/>
                  </a:lnTo>
                  <a:lnTo>
                    <a:pt x="237947" y="187718"/>
                  </a:lnTo>
                  <a:lnTo>
                    <a:pt x="260680" y="143344"/>
                  </a:lnTo>
                  <a:lnTo>
                    <a:pt x="263944" y="125387"/>
                  </a:lnTo>
                  <a:lnTo>
                    <a:pt x="265049" y="105930"/>
                  </a:lnTo>
                  <a:close/>
                </a:path>
                <a:path w="1503045" h="212089">
                  <a:moveTo>
                    <a:pt x="673989" y="8597"/>
                  </a:moveTo>
                  <a:lnTo>
                    <a:pt x="671068" y="0"/>
                  </a:lnTo>
                  <a:lnTo>
                    <a:pt x="655701" y="5549"/>
                  </a:lnTo>
                  <a:lnTo>
                    <a:pt x="642239" y="13589"/>
                  </a:lnTo>
                  <a:lnTo>
                    <a:pt x="613359" y="52120"/>
                  </a:lnTo>
                  <a:lnTo>
                    <a:pt x="603504" y="105930"/>
                  </a:lnTo>
                  <a:lnTo>
                    <a:pt x="604596" y="125387"/>
                  </a:lnTo>
                  <a:lnTo>
                    <a:pt x="620903" y="174752"/>
                  </a:lnTo>
                  <a:lnTo>
                    <a:pt x="655650" y="206222"/>
                  </a:lnTo>
                  <a:lnTo>
                    <a:pt x="671068" y="211747"/>
                  </a:lnTo>
                  <a:lnTo>
                    <a:pt x="673735" y="203149"/>
                  </a:lnTo>
                  <a:lnTo>
                    <a:pt x="661631" y="197815"/>
                  </a:lnTo>
                  <a:lnTo>
                    <a:pt x="651217" y="190385"/>
                  </a:lnTo>
                  <a:lnTo>
                    <a:pt x="629869" y="155702"/>
                  </a:lnTo>
                  <a:lnTo>
                    <a:pt x="622808" y="104825"/>
                  </a:lnTo>
                  <a:lnTo>
                    <a:pt x="623582" y="86753"/>
                  </a:lnTo>
                  <a:lnTo>
                    <a:pt x="635381" y="42138"/>
                  </a:lnTo>
                  <a:lnTo>
                    <a:pt x="661784" y="13919"/>
                  </a:lnTo>
                  <a:lnTo>
                    <a:pt x="673989" y="8597"/>
                  </a:lnTo>
                  <a:close/>
                </a:path>
                <a:path w="1503045" h="212089">
                  <a:moveTo>
                    <a:pt x="1502537" y="105930"/>
                  </a:moveTo>
                  <a:lnTo>
                    <a:pt x="1492669" y="52120"/>
                  </a:lnTo>
                  <a:lnTo>
                    <a:pt x="1463751" y="13589"/>
                  </a:lnTo>
                  <a:lnTo>
                    <a:pt x="1434973" y="0"/>
                  </a:lnTo>
                  <a:lnTo>
                    <a:pt x="1431925" y="8597"/>
                  </a:lnTo>
                  <a:lnTo>
                    <a:pt x="1444205" y="13919"/>
                  </a:lnTo>
                  <a:lnTo>
                    <a:pt x="1454759" y="21285"/>
                  </a:lnTo>
                  <a:lnTo>
                    <a:pt x="1476159" y="55422"/>
                  </a:lnTo>
                  <a:lnTo>
                    <a:pt x="1483233" y="104825"/>
                  </a:lnTo>
                  <a:lnTo>
                    <a:pt x="1482445" y="123494"/>
                  </a:lnTo>
                  <a:lnTo>
                    <a:pt x="1470660" y="169227"/>
                  </a:lnTo>
                  <a:lnTo>
                    <a:pt x="1444345" y="197815"/>
                  </a:lnTo>
                  <a:lnTo>
                    <a:pt x="1432306" y="203149"/>
                  </a:lnTo>
                  <a:lnTo>
                    <a:pt x="1434973" y="211747"/>
                  </a:lnTo>
                  <a:lnTo>
                    <a:pt x="1475435" y="187718"/>
                  </a:lnTo>
                  <a:lnTo>
                    <a:pt x="1498168" y="143344"/>
                  </a:lnTo>
                  <a:lnTo>
                    <a:pt x="1501432" y="125387"/>
                  </a:lnTo>
                  <a:lnTo>
                    <a:pt x="1502537" y="1059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" name="object 125"/>
          <p:cNvSpPr txBox="1"/>
          <p:nvPr/>
        </p:nvSpPr>
        <p:spPr>
          <a:xfrm>
            <a:off x="8171306" y="5860186"/>
            <a:ext cx="16573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  <a:tabLst>
                <a:tab pos="548005" algn="l"/>
                <a:tab pos="876935" algn="l"/>
              </a:tabLst>
            </a:pP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	1</a:t>
            </a:r>
            <a:r>
              <a:rPr dirty="0" sz="1800" spc="-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-25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7777" sz="1950" spc="52">
                <a:latin typeface="Cambria Math"/>
                <a:cs typeface="Cambria Math"/>
              </a:rPr>
              <a:t>−1</a:t>
            </a:r>
            <a:endParaRPr baseline="27777" sz="1950">
              <a:latin typeface="Cambria Math"/>
              <a:cs typeface="Cambria Math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0202037" y="5745479"/>
            <a:ext cx="1265555" cy="577850"/>
          </a:xfrm>
          <a:custGeom>
            <a:avLst/>
            <a:gdLst/>
            <a:ahLst/>
            <a:cxnLst/>
            <a:rect l="l" t="t" r="r" b="b"/>
            <a:pathLst>
              <a:path w="1265554" h="577850">
                <a:moveTo>
                  <a:pt x="57404" y="0"/>
                </a:moveTo>
                <a:lnTo>
                  <a:pt x="0" y="0"/>
                </a:lnTo>
                <a:lnTo>
                  <a:pt x="0" y="11430"/>
                </a:lnTo>
                <a:lnTo>
                  <a:pt x="0" y="566420"/>
                </a:lnTo>
                <a:lnTo>
                  <a:pt x="0" y="577850"/>
                </a:lnTo>
                <a:lnTo>
                  <a:pt x="57404" y="577850"/>
                </a:lnTo>
                <a:lnTo>
                  <a:pt x="57404" y="566420"/>
                </a:lnTo>
                <a:lnTo>
                  <a:pt x="21844" y="566420"/>
                </a:lnTo>
                <a:lnTo>
                  <a:pt x="21844" y="11430"/>
                </a:lnTo>
                <a:lnTo>
                  <a:pt x="57404" y="11430"/>
                </a:lnTo>
                <a:lnTo>
                  <a:pt x="57404" y="0"/>
                </a:lnTo>
                <a:close/>
              </a:path>
              <a:path w="1265554" h="577850">
                <a:moveTo>
                  <a:pt x="710819" y="281292"/>
                </a:moveTo>
                <a:lnTo>
                  <a:pt x="63119" y="281292"/>
                </a:lnTo>
                <a:lnTo>
                  <a:pt x="63119" y="296532"/>
                </a:lnTo>
                <a:lnTo>
                  <a:pt x="710819" y="296532"/>
                </a:lnTo>
                <a:lnTo>
                  <a:pt x="710819" y="281292"/>
                </a:lnTo>
                <a:close/>
              </a:path>
              <a:path w="1265554" h="577850">
                <a:moveTo>
                  <a:pt x="1265428" y="0"/>
                </a:moveTo>
                <a:lnTo>
                  <a:pt x="1208024" y="0"/>
                </a:lnTo>
                <a:lnTo>
                  <a:pt x="1208024" y="11430"/>
                </a:lnTo>
                <a:lnTo>
                  <a:pt x="1243711" y="11430"/>
                </a:lnTo>
                <a:lnTo>
                  <a:pt x="1243711" y="566420"/>
                </a:lnTo>
                <a:lnTo>
                  <a:pt x="1208024" y="566420"/>
                </a:lnTo>
                <a:lnTo>
                  <a:pt x="1208024" y="577850"/>
                </a:lnTo>
                <a:lnTo>
                  <a:pt x="1265428" y="577850"/>
                </a:lnTo>
                <a:lnTo>
                  <a:pt x="1265428" y="566420"/>
                </a:lnTo>
                <a:lnTo>
                  <a:pt x="1265428" y="11430"/>
                </a:lnTo>
                <a:lnTo>
                  <a:pt x="12654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 txBox="1"/>
          <p:nvPr/>
        </p:nvSpPr>
        <p:spPr>
          <a:xfrm>
            <a:off x="10381360" y="6012586"/>
            <a:ext cx="4184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800" spc="50">
                <a:latin typeface="Cambria Math"/>
                <a:cs typeface="Cambria Math"/>
              </a:rPr>
              <a:t>𝑇𝑠</a:t>
            </a:r>
            <a:r>
              <a:rPr dirty="0" baseline="23504" sz="1950" spc="75">
                <a:latin typeface="Cambria Math"/>
                <a:cs typeface="Cambria Math"/>
              </a:rPr>
              <a:t>2</a:t>
            </a:r>
            <a:endParaRPr baseline="23504" sz="1950">
              <a:latin typeface="Cambria Math"/>
              <a:cs typeface="Cambria Math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1124945" y="592947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97"/>
                </a:lnTo>
                <a:lnTo>
                  <a:pt x="200626" y="13917"/>
                </a:lnTo>
                <a:lnTo>
                  <a:pt x="211185" y="21282"/>
                </a:lnTo>
                <a:lnTo>
                  <a:pt x="232576" y="55414"/>
                </a:lnTo>
                <a:lnTo>
                  <a:pt x="239649" y="104813"/>
                </a:lnTo>
                <a:lnTo>
                  <a:pt x="238863" y="123491"/>
                </a:lnTo>
                <a:lnTo>
                  <a:pt x="227075" y="169227"/>
                </a:lnTo>
                <a:lnTo>
                  <a:pt x="200769" y="197807"/>
                </a:lnTo>
                <a:lnTo>
                  <a:pt x="188722" y="203149"/>
                </a:lnTo>
                <a:lnTo>
                  <a:pt x="191388" y="211747"/>
                </a:lnTo>
                <a:lnTo>
                  <a:pt x="231858" y="187715"/>
                </a:lnTo>
                <a:lnTo>
                  <a:pt x="254587" y="143336"/>
                </a:lnTo>
                <a:lnTo>
                  <a:pt x="258952" y="105930"/>
                </a:lnTo>
                <a:lnTo>
                  <a:pt x="257857" y="86521"/>
                </a:lnTo>
                <a:lnTo>
                  <a:pt x="241426" y="37122"/>
                </a:lnTo>
                <a:lnTo>
                  <a:pt x="206726" y="5548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166" y="24108"/>
                </a:lnTo>
                <a:lnTo>
                  <a:pt x="4381" y="68583"/>
                </a:lnTo>
                <a:lnTo>
                  <a:pt x="0" y="105930"/>
                </a:lnTo>
                <a:lnTo>
                  <a:pt x="1093" y="125383"/>
                </a:lnTo>
                <a:lnTo>
                  <a:pt x="17399" y="174751"/>
                </a:lnTo>
                <a:lnTo>
                  <a:pt x="52153" y="206213"/>
                </a:lnTo>
                <a:lnTo>
                  <a:pt x="67563" y="211747"/>
                </a:lnTo>
                <a:lnTo>
                  <a:pt x="70230" y="203149"/>
                </a:lnTo>
                <a:lnTo>
                  <a:pt x="58130" y="197807"/>
                </a:lnTo>
                <a:lnTo>
                  <a:pt x="47720" y="190374"/>
                </a:lnTo>
                <a:lnTo>
                  <a:pt x="26376" y="15569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291" y="13917"/>
                </a:lnTo>
                <a:lnTo>
                  <a:pt x="70484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9867772" y="5686450"/>
            <a:ext cx="14770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  <a:tabLst>
                <a:tab pos="398145" algn="l"/>
              </a:tabLst>
            </a:pPr>
            <a:r>
              <a:rPr dirty="0" baseline="-29914" sz="1950" spc="172">
                <a:latin typeface="Cambria Math"/>
                <a:cs typeface="Cambria Math"/>
              </a:rPr>
              <a:t>2</a:t>
            </a:r>
            <a:r>
              <a:rPr dirty="0" baseline="-41666" sz="2700">
                <a:latin typeface="Cambria Math"/>
                <a:cs typeface="Cambria Math"/>
              </a:rPr>
              <a:t>𝑍	</a:t>
            </a:r>
            <a:r>
              <a:rPr dirty="0" sz="1800" spc="-5">
                <a:latin typeface="Cambria Math"/>
                <a:cs typeface="Cambria Math"/>
              </a:rPr>
              <a:t>𝑇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100">
                <a:latin typeface="Cambria Math"/>
                <a:cs typeface="Cambria Math"/>
              </a:rPr>
              <a:t> </a:t>
            </a:r>
            <a:r>
              <a:rPr dirty="0" baseline="-41666" sz="2700">
                <a:latin typeface="Cambria Math"/>
                <a:cs typeface="Cambria Math"/>
              </a:rPr>
              <a:t>𝐺 </a:t>
            </a:r>
            <a:r>
              <a:rPr dirty="0" baseline="-41666" sz="2700" spc="60">
                <a:latin typeface="Cambria Math"/>
                <a:cs typeface="Cambria Math"/>
              </a:rPr>
              <a:t> </a:t>
            </a:r>
            <a:r>
              <a:rPr dirty="0" baseline="-41666" sz="2700">
                <a:latin typeface="Cambria Math"/>
                <a:cs typeface="Cambria Math"/>
              </a:rPr>
              <a:t>𝑠</a:t>
            </a:r>
            <a:endParaRPr baseline="-41666" sz="2700">
              <a:latin typeface="Cambria Math"/>
              <a:cs typeface="Cambria Math"/>
            </a:endParaRPr>
          </a:p>
        </p:txBody>
      </p:sp>
      <p:sp>
        <p:nvSpPr>
          <p:cNvPr id="131" name="object 1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32" name="object 13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3" name="object 1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  <p:sp>
        <p:nvSpPr>
          <p:cNvPr id="130" name="object 130"/>
          <p:cNvSpPr txBox="1"/>
          <p:nvPr/>
        </p:nvSpPr>
        <p:spPr>
          <a:xfrm>
            <a:off x="8572881" y="5278627"/>
            <a:ext cx="249682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0" b="1">
                <a:solidFill>
                  <a:srgbClr val="CA0017"/>
                </a:solidFill>
                <a:latin typeface="Calibri"/>
                <a:cs typeface="Calibri"/>
              </a:rPr>
              <a:t>Discretización</a:t>
            </a:r>
            <a:r>
              <a:rPr dirty="0" sz="16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CA0017"/>
                </a:solidFill>
                <a:latin typeface="Calibri"/>
                <a:cs typeface="Calibri"/>
              </a:rPr>
              <a:t>mediante</a:t>
            </a:r>
            <a:r>
              <a:rPr dirty="0" sz="16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600" spc="-10" b="1">
                <a:solidFill>
                  <a:srgbClr val="CA0017"/>
                </a:solidFill>
                <a:latin typeface="Calibri"/>
                <a:cs typeface="Calibri"/>
              </a:rPr>
              <a:t>FOH: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001125" cy="1132840"/>
            <a:chOff x="0" y="0"/>
            <a:chExt cx="9001125" cy="113284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001125" cy="721360"/>
            </a:xfrm>
            <a:custGeom>
              <a:avLst/>
              <a:gdLst/>
              <a:ahLst/>
              <a:cxnLst/>
              <a:rect l="l" t="t" r="r" b="b"/>
              <a:pathLst>
                <a:path w="9001125" h="721360">
                  <a:moveTo>
                    <a:pt x="9000744" y="0"/>
                  </a:moveTo>
                  <a:lnTo>
                    <a:pt x="0" y="0"/>
                  </a:lnTo>
                  <a:lnTo>
                    <a:pt x="0" y="720851"/>
                  </a:lnTo>
                  <a:lnTo>
                    <a:pt x="9000744" y="720851"/>
                  </a:lnTo>
                  <a:lnTo>
                    <a:pt x="9000744" y="0"/>
                  </a:lnTo>
                  <a:close/>
                </a:path>
              </a:pathLst>
            </a:custGeom>
            <a:solidFill>
              <a:srgbClr val="CA00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720851"/>
              <a:ext cx="4907280" cy="411480"/>
            </a:xfrm>
            <a:custGeom>
              <a:avLst/>
              <a:gdLst/>
              <a:ahLst/>
              <a:cxnLst/>
              <a:rect l="l" t="t" r="r" b="b"/>
              <a:pathLst>
                <a:path w="4907280" h="411480">
                  <a:moveTo>
                    <a:pt x="4907280" y="0"/>
                  </a:moveTo>
                  <a:lnTo>
                    <a:pt x="0" y="0"/>
                  </a:lnTo>
                  <a:lnTo>
                    <a:pt x="0" y="411479"/>
                  </a:lnTo>
                  <a:lnTo>
                    <a:pt x="4907280" y="411479"/>
                  </a:lnTo>
                  <a:lnTo>
                    <a:pt x="4907280" y="0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356108" y="1618234"/>
            <a:ext cx="1077468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</a:t>
            </a:r>
            <a:r>
              <a:rPr dirty="0" sz="2400" spc="-5">
                <a:latin typeface="Calibri"/>
                <a:cs typeface="Calibri"/>
              </a:rPr>
              <a:t>a función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5">
                <a:latin typeface="Calibri"/>
                <a:cs typeface="Calibri"/>
              </a:rPr>
              <a:t>transferencia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(en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dominio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Laplace)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relaciona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las </a:t>
            </a:r>
            <a:r>
              <a:rPr dirty="0" sz="2400" spc="-15">
                <a:latin typeface="Calibri"/>
                <a:cs typeface="Calibri"/>
              </a:rPr>
              <a:t>transformadas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467217" y="2215769"/>
            <a:ext cx="378460" cy="17145"/>
          </a:xfrm>
          <a:custGeom>
            <a:avLst/>
            <a:gdLst/>
            <a:ahLst/>
            <a:cxnLst/>
            <a:rect l="l" t="t" r="r" b="b"/>
            <a:pathLst>
              <a:path w="378459" h="17144">
                <a:moveTo>
                  <a:pt x="377951" y="0"/>
                </a:moveTo>
                <a:lnTo>
                  <a:pt x="0" y="0"/>
                </a:lnTo>
                <a:lnTo>
                  <a:pt x="0" y="16763"/>
                </a:lnTo>
                <a:lnTo>
                  <a:pt x="377951" y="16763"/>
                </a:lnTo>
                <a:lnTo>
                  <a:pt x="377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59308" y="1979116"/>
            <a:ext cx="8320405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Laplace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las </a:t>
            </a:r>
            <a:r>
              <a:rPr dirty="0" sz="2400" spc="-5">
                <a:latin typeface="Calibri"/>
                <a:cs typeface="Calibri"/>
              </a:rPr>
              <a:t>señales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entrada </a:t>
            </a:r>
            <a:r>
              <a:rPr dirty="0" sz="2400">
                <a:latin typeface="Calibri"/>
                <a:cs typeface="Calibri"/>
              </a:rPr>
              <a:t>y </a:t>
            </a:r>
            <a:r>
              <a:rPr dirty="0" sz="2400" spc="-5">
                <a:latin typeface="Calibri"/>
                <a:cs typeface="Calibri"/>
              </a:rPr>
              <a:t>salida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un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sistema: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𝐺(𝑠)</a:t>
            </a:r>
            <a:r>
              <a:rPr dirty="0" sz="2000" spc="1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baseline="45977" sz="2175" spc="52">
                <a:latin typeface="Cambria Math"/>
                <a:cs typeface="Cambria Math"/>
              </a:rPr>
              <a:t>𝑌(𝑠)</a:t>
            </a:r>
            <a:endParaRPr baseline="45977" sz="2175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6108" y="2188947"/>
            <a:ext cx="11208385" cy="714375"/>
          </a:xfrm>
          <a:prstGeom prst="rect">
            <a:avLst/>
          </a:prstGeom>
        </p:spPr>
        <p:txBody>
          <a:bodyPr wrap="square" lIns="0" tIns="52069" rIns="0" bIns="0" rtlCol="0" vert="horz">
            <a:spAutoFit/>
          </a:bodyPr>
          <a:lstStyle/>
          <a:p>
            <a:pPr algn="r" marR="2708910">
              <a:lnSpc>
                <a:spcPct val="100000"/>
              </a:lnSpc>
              <a:spcBef>
                <a:spcPts val="409"/>
              </a:spcBef>
            </a:pPr>
            <a:r>
              <a:rPr dirty="0" sz="1450" spc="40">
                <a:latin typeface="Cambria Math"/>
                <a:cs typeface="Cambria Math"/>
              </a:rPr>
              <a:t>𝑋(𝑠)</a:t>
            </a:r>
            <a:endParaRPr sz="145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spcBef>
                <a:spcPts val="49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La función 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transferencia</a:t>
            </a:r>
            <a:r>
              <a:rPr dirty="0" sz="2400">
                <a:latin typeface="Calibri"/>
                <a:cs typeface="Calibri"/>
              </a:rPr>
              <a:t> (en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 </a:t>
            </a:r>
            <a:r>
              <a:rPr dirty="0" sz="2400" spc="-5">
                <a:latin typeface="Calibri"/>
                <a:cs typeface="Calibri"/>
              </a:rPr>
              <a:t>dominio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Z) relaciona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transformadas </a:t>
            </a:r>
            <a:r>
              <a:rPr dirty="0" sz="2400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las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señales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99633" y="3108832"/>
            <a:ext cx="386080" cy="17145"/>
          </a:xfrm>
          <a:custGeom>
            <a:avLst/>
            <a:gdLst/>
            <a:ahLst/>
            <a:cxnLst/>
            <a:rect l="l" t="t" r="r" b="b"/>
            <a:pathLst>
              <a:path w="386079" h="17144">
                <a:moveTo>
                  <a:pt x="385572" y="0"/>
                </a:moveTo>
                <a:lnTo>
                  <a:pt x="0" y="0"/>
                </a:lnTo>
                <a:lnTo>
                  <a:pt x="0" y="16763"/>
                </a:lnTo>
                <a:lnTo>
                  <a:pt x="385572" y="16763"/>
                </a:lnTo>
                <a:lnTo>
                  <a:pt x="385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59308" y="2872866"/>
            <a:ext cx="556006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0">
                <a:latin typeface="Calibri"/>
                <a:cs typeface="Calibri"/>
              </a:rPr>
              <a:t> entrada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5">
                <a:latin typeface="Calibri"/>
                <a:cs typeface="Calibri"/>
              </a:rPr>
              <a:t> salida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un</a:t>
            </a:r>
            <a:r>
              <a:rPr dirty="0" sz="2400" spc="-10">
                <a:latin typeface="Calibri"/>
                <a:cs typeface="Calibri"/>
              </a:rPr>
              <a:t> sistema: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𝐺(𝑧)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55">
                <a:latin typeface="Cambria Math"/>
                <a:cs typeface="Cambria Math"/>
              </a:rPr>
              <a:t> </a:t>
            </a:r>
            <a:r>
              <a:rPr dirty="0" baseline="45977" sz="2175" spc="60">
                <a:latin typeface="Cambria Math"/>
                <a:cs typeface="Cambria Math"/>
              </a:rPr>
              <a:t>𝑌(𝑧)</a:t>
            </a:r>
            <a:endParaRPr baseline="45977" sz="2175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87695" y="3119755"/>
            <a:ext cx="41211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30">
                <a:latin typeface="Cambria Math"/>
                <a:cs typeface="Cambria Math"/>
              </a:rPr>
              <a:t>𝑋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3268" y="3807332"/>
            <a:ext cx="11083290" cy="720725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4189095" marR="5080" indent="-4176395">
              <a:lnSpc>
                <a:spcPts val="2590"/>
              </a:lnSpc>
              <a:spcBef>
                <a:spcPts val="425"/>
              </a:spcBef>
            </a:pPr>
            <a:r>
              <a:rPr dirty="0" sz="2400" spc="-5">
                <a:latin typeface="Calibri"/>
                <a:cs typeface="Calibri"/>
              </a:rPr>
              <a:t>¿Qué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hacemos</a:t>
            </a:r>
            <a:r>
              <a:rPr dirty="0" sz="2400" spc="-10">
                <a:latin typeface="Calibri"/>
                <a:cs typeface="Calibri"/>
              </a:rPr>
              <a:t> con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función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transferencia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continua </a:t>
            </a:r>
            <a:r>
              <a:rPr dirty="0" sz="2400" spc="-5">
                <a:latin typeface="Calibri"/>
                <a:cs typeface="Calibri"/>
              </a:rPr>
              <a:t>(Laplace)</a:t>
            </a:r>
            <a:r>
              <a:rPr dirty="0" sz="2400" spc="-10">
                <a:latin typeface="Calibri"/>
                <a:cs typeface="Calibri"/>
              </a:rPr>
              <a:t> cuya </a:t>
            </a:r>
            <a:r>
              <a:rPr dirty="0" sz="2400" spc="-5">
                <a:latin typeface="Calibri"/>
                <a:cs typeface="Calibri"/>
              </a:rPr>
              <a:t>señal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entrada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una señal </a:t>
            </a:r>
            <a:r>
              <a:rPr dirty="0" sz="2400" spc="-10">
                <a:latin typeface="Calibri"/>
                <a:cs typeface="Calibri"/>
              </a:rPr>
              <a:t>discreta?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7436" y="126872"/>
            <a:ext cx="4196080" cy="920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función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transferencia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pulso</a:t>
            </a:r>
            <a:endParaRPr sz="2400">
              <a:latin typeface="Calibri"/>
              <a:cs typeface="Calibri"/>
            </a:endParaRPr>
          </a:p>
          <a:p>
            <a:pPr marL="192405">
              <a:lnSpc>
                <a:spcPct val="100000"/>
              </a:lnSpc>
              <a:spcBef>
                <a:spcPts val="200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Definición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85538" y="5327141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59690" rIns="0" bIns="0" rtlCol="0" vert="horz">
            <a:spAutoFit/>
          </a:bodyPr>
          <a:lstStyle/>
          <a:p>
            <a:pPr marL="206375">
              <a:lnSpc>
                <a:spcPct val="100000"/>
              </a:lnSpc>
              <a:spcBef>
                <a:spcPts val="470"/>
              </a:spcBef>
            </a:pPr>
            <a:r>
              <a:rPr dirty="0" sz="1400" spc="20">
                <a:latin typeface="Cambria Math"/>
                <a:cs typeface="Cambria Math"/>
              </a:rPr>
              <a:t>𝐺(𝑠)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91734" y="5465826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7" y="0"/>
                </a:moveTo>
                <a:lnTo>
                  <a:pt x="582167" y="76200"/>
                </a:lnTo>
                <a:lnTo>
                  <a:pt x="639317" y="47625"/>
                </a:lnTo>
                <a:lnTo>
                  <a:pt x="594867" y="47625"/>
                </a:lnTo>
                <a:lnTo>
                  <a:pt x="594867" y="28575"/>
                </a:lnTo>
                <a:lnTo>
                  <a:pt x="639317" y="28575"/>
                </a:lnTo>
                <a:lnTo>
                  <a:pt x="582167" y="0"/>
                </a:lnTo>
                <a:close/>
              </a:path>
              <a:path w="658495" h="76200">
                <a:moveTo>
                  <a:pt x="58216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7" y="47625"/>
                </a:lnTo>
                <a:lnTo>
                  <a:pt x="582167" y="28575"/>
                </a:lnTo>
                <a:close/>
              </a:path>
              <a:path w="658495" h="76200">
                <a:moveTo>
                  <a:pt x="639317" y="28575"/>
                </a:moveTo>
                <a:lnTo>
                  <a:pt x="594867" y="28575"/>
                </a:lnTo>
                <a:lnTo>
                  <a:pt x="594867" y="47625"/>
                </a:lnTo>
                <a:lnTo>
                  <a:pt x="639317" y="47625"/>
                </a:lnTo>
                <a:lnTo>
                  <a:pt x="658367" y="38100"/>
                </a:lnTo>
                <a:lnTo>
                  <a:pt x="63931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" name="object 16"/>
          <p:cNvGrpSpPr/>
          <p:nvPr/>
        </p:nvGrpSpPr>
        <p:grpSpPr>
          <a:xfrm>
            <a:off x="3377946" y="5261609"/>
            <a:ext cx="1308100" cy="280670"/>
            <a:chOff x="3377946" y="5261609"/>
            <a:chExt cx="1308100" cy="280670"/>
          </a:xfrm>
        </p:grpSpPr>
        <p:sp>
          <p:nvSpPr>
            <p:cNvPr id="17" name="object 17"/>
            <p:cNvSpPr/>
            <p:nvPr/>
          </p:nvSpPr>
          <p:spPr>
            <a:xfrm>
              <a:off x="4178046" y="5465825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1" y="0"/>
                  </a:moveTo>
                  <a:lnTo>
                    <a:pt x="431291" y="76200"/>
                  </a:lnTo>
                  <a:lnTo>
                    <a:pt x="488441" y="47625"/>
                  </a:lnTo>
                  <a:lnTo>
                    <a:pt x="443991" y="47625"/>
                  </a:lnTo>
                  <a:lnTo>
                    <a:pt x="443991" y="28575"/>
                  </a:lnTo>
                  <a:lnTo>
                    <a:pt x="488441" y="28575"/>
                  </a:lnTo>
                  <a:lnTo>
                    <a:pt x="431291" y="0"/>
                  </a:lnTo>
                  <a:close/>
                </a:path>
                <a:path w="508000" h="76200">
                  <a:moveTo>
                    <a:pt x="43129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1" y="47625"/>
                  </a:lnTo>
                  <a:lnTo>
                    <a:pt x="431291" y="28575"/>
                  </a:lnTo>
                  <a:close/>
                </a:path>
                <a:path w="508000" h="76200">
                  <a:moveTo>
                    <a:pt x="488441" y="28575"/>
                  </a:moveTo>
                  <a:lnTo>
                    <a:pt x="443991" y="28575"/>
                  </a:lnTo>
                  <a:lnTo>
                    <a:pt x="443991" y="47625"/>
                  </a:lnTo>
                  <a:lnTo>
                    <a:pt x="488441" y="47625"/>
                  </a:lnTo>
                  <a:lnTo>
                    <a:pt x="507491" y="38100"/>
                  </a:lnTo>
                  <a:lnTo>
                    <a:pt x="48844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3377946" y="5503925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10" h="0">
                  <a:moveTo>
                    <a:pt x="0" y="0"/>
                  </a:moveTo>
                  <a:lnTo>
                    <a:pt x="549655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3920744" y="5261609"/>
              <a:ext cx="317500" cy="249554"/>
            </a:xfrm>
            <a:custGeom>
              <a:avLst/>
              <a:gdLst/>
              <a:ahLst/>
              <a:cxnLst/>
              <a:rect l="l" t="t" r="r" b="b"/>
              <a:pathLst>
                <a:path w="317500" h="249554">
                  <a:moveTo>
                    <a:pt x="251430" y="39173"/>
                  </a:moveTo>
                  <a:lnTo>
                    <a:pt x="0" y="234187"/>
                  </a:lnTo>
                  <a:lnTo>
                    <a:pt x="11683" y="249173"/>
                  </a:lnTo>
                  <a:lnTo>
                    <a:pt x="263143" y="54259"/>
                  </a:lnTo>
                  <a:lnTo>
                    <a:pt x="251430" y="39173"/>
                  </a:lnTo>
                  <a:close/>
                </a:path>
                <a:path w="317500" h="249554">
                  <a:moveTo>
                    <a:pt x="302463" y="31368"/>
                  </a:moveTo>
                  <a:lnTo>
                    <a:pt x="261492" y="31368"/>
                  </a:lnTo>
                  <a:lnTo>
                    <a:pt x="273176" y="46481"/>
                  </a:lnTo>
                  <a:lnTo>
                    <a:pt x="263143" y="54259"/>
                  </a:lnTo>
                  <a:lnTo>
                    <a:pt x="280669" y="76834"/>
                  </a:lnTo>
                  <a:lnTo>
                    <a:pt x="302463" y="31368"/>
                  </a:lnTo>
                  <a:close/>
                </a:path>
                <a:path w="317500" h="249554">
                  <a:moveTo>
                    <a:pt x="261492" y="31368"/>
                  </a:moveTo>
                  <a:lnTo>
                    <a:pt x="251430" y="39173"/>
                  </a:lnTo>
                  <a:lnTo>
                    <a:pt x="263143" y="54259"/>
                  </a:lnTo>
                  <a:lnTo>
                    <a:pt x="273176" y="46481"/>
                  </a:lnTo>
                  <a:lnTo>
                    <a:pt x="261492" y="31368"/>
                  </a:lnTo>
                  <a:close/>
                </a:path>
                <a:path w="317500" h="249554">
                  <a:moveTo>
                    <a:pt x="317500" y="0"/>
                  </a:moveTo>
                  <a:lnTo>
                    <a:pt x="233933" y="16636"/>
                  </a:lnTo>
                  <a:lnTo>
                    <a:pt x="251430" y="39173"/>
                  </a:lnTo>
                  <a:lnTo>
                    <a:pt x="261492" y="31368"/>
                  </a:lnTo>
                  <a:lnTo>
                    <a:pt x="302463" y="31368"/>
                  </a:lnTo>
                  <a:lnTo>
                    <a:pt x="317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3492500" y="5208523"/>
            <a:ext cx="34671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40">
                <a:latin typeface="Cambria Math"/>
                <a:cs typeface="Cambria Math"/>
              </a:rPr>
              <a:t>𝑥</a:t>
            </a:r>
            <a:r>
              <a:rPr dirty="0" sz="1400" spc="-10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𝑡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48048" y="5450902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86150" y="5540146"/>
            <a:ext cx="37719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30">
                <a:latin typeface="Cambria Math"/>
                <a:cs typeface="Cambria Math"/>
              </a:rPr>
              <a:t>𝑋</a:t>
            </a:r>
            <a:r>
              <a:rPr dirty="0" sz="1400" spc="-10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30446" y="5517591"/>
            <a:ext cx="8826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5">
                <a:latin typeface="Cambria Math"/>
                <a:cs typeface="Cambria Math"/>
              </a:rPr>
              <a:t>∗</a:t>
            </a:r>
            <a:endParaRPr sz="1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81602" y="5084024"/>
            <a:ext cx="521334" cy="690245"/>
          </a:xfrm>
          <a:prstGeom prst="rect">
            <a:avLst/>
          </a:prstGeom>
        </p:spPr>
        <p:txBody>
          <a:bodyPr wrap="square" lIns="0" tIns="131445" rIns="0" bIns="0" rtlCol="0" vert="horz">
            <a:spAutoFit/>
          </a:bodyPr>
          <a:lstStyle/>
          <a:p>
            <a:pPr marL="86995">
              <a:lnSpc>
                <a:spcPct val="100000"/>
              </a:lnSpc>
              <a:spcBef>
                <a:spcPts val="1035"/>
              </a:spcBef>
            </a:pPr>
            <a:r>
              <a:rPr dirty="0" sz="1400" spc="30">
                <a:latin typeface="Cambria Math"/>
                <a:cs typeface="Cambria Math"/>
              </a:rPr>
              <a:t>𝑥</a:t>
            </a:r>
            <a:r>
              <a:rPr dirty="0" baseline="27777" sz="1500" spc="44">
                <a:latin typeface="Cambria Math"/>
                <a:cs typeface="Cambria Math"/>
              </a:rPr>
              <a:t>∗</a:t>
            </a:r>
            <a:r>
              <a:rPr dirty="0" sz="1400" spc="30">
                <a:latin typeface="Cambria Math"/>
                <a:cs typeface="Cambria Math"/>
              </a:rPr>
              <a:t>(𝑡)</a:t>
            </a:r>
            <a:endParaRPr sz="14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935"/>
              </a:spcBef>
            </a:pPr>
            <a:r>
              <a:rPr dirty="0" sz="1400">
                <a:latin typeface="Cambria Math"/>
                <a:cs typeface="Cambria Math"/>
              </a:rPr>
              <a:t>𝑋</a:t>
            </a:r>
            <a:r>
              <a:rPr dirty="0" sz="1400" spc="21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24525" y="5090871"/>
            <a:ext cx="369570" cy="688975"/>
          </a:xfrm>
          <a:prstGeom prst="rect">
            <a:avLst/>
          </a:prstGeom>
        </p:spPr>
        <p:txBody>
          <a:bodyPr wrap="square" lIns="0" tIns="130810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1030"/>
              </a:spcBef>
            </a:pPr>
            <a:r>
              <a:rPr dirty="0" sz="1400" spc="10">
                <a:latin typeface="Cambria Math"/>
                <a:cs typeface="Cambria Math"/>
              </a:rPr>
              <a:t>𝑦(𝑡)</a:t>
            </a:r>
            <a:endParaRPr sz="1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930"/>
              </a:spcBef>
            </a:pPr>
            <a:r>
              <a:rPr dirty="0" sz="1400" spc="30">
                <a:latin typeface="Cambria Math"/>
                <a:cs typeface="Cambria Math"/>
              </a:rPr>
              <a:t>𝑌</a:t>
            </a:r>
            <a:r>
              <a:rPr dirty="0" sz="1400" spc="5">
                <a:latin typeface="Cambria Math"/>
                <a:cs typeface="Cambria Math"/>
              </a:rPr>
              <a:t>(</a:t>
            </a:r>
            <a:r>
              <a:rPr dirty="0" sz="1400" spc="1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981568" y="5499353"/>
            <a:ext cx="554990" cy="15240"/>
          </a:xfrm>
          <a:custGeom>
            <a:avLst/>
            <a:gdLst/>
            <a:ahLst/>
            <a:cxnLst/>
            <a:rect l="l" t="t" r="r" b="b"/>
            <a:pathLst>
              <a:path w="554990" h="15239">
                <a:moveTo>
                  <a:pt x="554735" y="0"/>
                </a:moveTo>
                <a:lnTo>
                  <a:pt x="0" y="0"/>
                </a:lnTo>
                <a:lnTo>
                  <a:pt x="0" y="15240"/>
                </a:lnTo>
                <a:lnTo>
                  <a:pt x="554735" y="15240"/>
                </a:lnTo>
                <a:lnTo>
                  <a:pt x="554735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8021828" y="5158866"/>
            <a:ext cx="4756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solidFill>
                  <a:srgbClr val="CA0017"/>
                </a:solidFill>
                <a:latin typeface="Cambria Math"/>
                <a:cs typeface="Cambria Math"/>
              </a:rPr>
              <a:t>𝒀</a:t>
            </a:r>
            <a:r>
              <a:rPr dirty="0" sz="1800" spc="5">
                <a:solidFill>
                  <a:srgbClr val="CA0017"/>
                </a:solidFill>
                <a:latin typeface="Cambria Math"/>
                <a:cs typeface="Cambria Math"/>
              </a:rPr>
              <a:t>(</a:t>
            </a:r>
            <a:r>
              <a:rPr dirty="0" sz="1800" spc="-5">
                <a:solidFill>
                  <a:srgbClr val="CA0017"/>
                </a:solidFill>
                <a:latin typeface="Cambria Math"/>
                <a:cs typeface="Cambria Math"/>
              </a:rPr>
              <a:t>𝒔</a:t>
            </a: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128507" y="5477357"/>
            <a:ext cx="106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5">
                <a:solidFill>
                  <a:srgbClr val="CA0017"/>
                </a:solidFill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970011" y="5484977"/>
            <a:ext cx="5791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𝑿</a:t>
            </a:r>
            <a:r>
              <a:rPr dirty="0" sz="1800" spc="23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1800" spc="-5">
                <a:solidFill>
                  <a:srgbClr val="CA0017"/>
                </a:solidFill>
                <a:latin typeface="Cambria Math"/>
                <a:cs typeface="Cambria Math"/>
              </a:rPr>
              <a:t>(𝒔)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584818" y="5206695"/>
            <a:ext cx="213995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200">
                <a:solidFill>
                  <a:srgbClr val="CA0017"/>
                </a:solidFill>
                <a:latin typeface="Calibri"/>
                <a:cs typeface="Calibri"/>
              </a:rPr>
              <a:t>?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87667" y="5153990"/>
            <a:ext cx="944244" cy="5143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-2604" sz="4800">
                <a:solidFill>
                  <a:srgbClr val="CA0017"/>
                </a:solidFill>
                <a:latin typeface="Calibri"/>
                <a:cs typeface="Calibri"/>
              </a:rPr>
              <a:t>¿</a:t>
            </a:r>
            <a:r>
              <a:rPr dirty="0" baseline="-2604" sz="4800" spc="-660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𝑮</a:t>
            </a:r>
            <a:r>
              <a:rPr dirty="0" sz="1800" spc="5">
                <a:solidFill>
                  <a:srgbClr val="CA0017"/>
                </a:solidFill>
                <a:latin typeface="Cambria Math"/>
                <a:cs typeface="Cambria Math"/>
              </a:rPr>
              <a:t>(</a:t>
            </a:r>
            <a:r>
              <a:rPr dirty="0" sz="1800" spc="-5">
                <a:solidFill>
                  <a:srgbClr val="CA0017"/>
                </a:solidFill>
                <a:latin typeface="Cambria Math"/>
                <a:cs typeface="Cambria Math"/>
              </a:rPr>
              <a:t>𝒔</a:t>
            </a: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)</a:t>
            </a:r>
            <a:r>
              <a:rPr dirty="0" sz="1800" spc="100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A0017"/>
                </a:solidFill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830986" y="1576197"/>
            <a:ext cx="95402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hay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ningún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muestreador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físico.</a:t>
            </a:r>
            <a:r>
              <a:rPr dirty="0" sz="1600" spc="-10">
                <a:latin typeface="Calibri"/>
                <a:cs typeface="Calibri"/>
              </a:rPr>
              <a:t> Sólo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tomamos</a:t>
            </a:r>
            <a:r>
              <a:rPr dirty="0" sz="1600" spc="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consideración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valor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50">
                <a:latin typeface="Calibri"/>
                <a:cs typeface="Calibri"/>
              </a:rPr>
              <a:t> </a:t>
            </a:r>
            <a:r>
              <a:rPr dirty="0" sz="1600" spc="15">
                <a:latin typeface="Cambria Math"/>
                <a:cs typeface="Cambria Math"/>
              </a:rPr>
              <a:t>𝑦(𝑡) </a:t>
            </a:r>
            <a:r>
              <a:rPr dirty="0" sz="1600" spc="-5">
                <a:latin typeface="Calibri"/>
                <a:cs typeface="Calibri"/>
              </a:rPr>
              <a:t>en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los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instantes</a:t>
            </a:r>
            <a:r>
              <a:rPr dirty="0" sz="1600" spc="-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muestreo.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528568" y="2514599"/>
            <a:ext cx="44450" cy="189230"/>
          </a:xfrm>
          <a:custGeom>
            <a:avLst/>
            <a:gdLst/>
            <a:ahLst/>
            <a:cxnLst/>
            <a:rect l="l" t="t" r="r" b="b"/>
            <a:pathLst>
              <a:path w="44450" h="189230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1610"/>
                </a:lnTo>
                <a:lnTo>
                  <a:pt x="0" y="189230"/>
                </a:lnTo>
                <a:lnTo>
                  <a:pt x="44196" y="189230"/>
                </a:lnTo>
                <a:lnTo>
                  <a:pt x="44196" y="181610"/>
                </a:lnTo>
                <a:lnTo>
                  <a:pt x="16510" y="181610"/>
                </a:lnTo>
                <a:lnTo>
                  <a:pt x="16510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3721989" y="2514600"/>
            <a:ext cx="297815" cy="189865"/>
            <a:chOff x="3721989" y="2514600"/>
            <a:chExt cx="297815" cy="189865"/>
          </a:xfrm>
        </p:grpSpPr>
        <p:sp>
          <p:nvSpPr>
            <p:cNvPr id="7" name="object 7"/>
            <p:cNvSpPr/>
            <p:nvPr/>
          </p:nvSpPr>
          <p:spPr>
            <a:xfrm>
              <a:off x="3975100" y="251459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30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21989" y="2516759"/>
              <a:ext cx="229870" cy="187705"/>
            </a:xfrm>
            <a:prstGeom prst="rect">
              <a:avLst/>
            </a:prstGeom>
          </p:spPr>
        </p:pic>
      </p:grpSp>
      <p:sp>
        <p:nvSpPr>
          <p:cNvPr id="9" name="object 9"/>
          <p:cNvSpPr/>
          <p:nvPr/>
        </p:nvSpPr>
        <p:spPr>
          <a:xfrm>
            <a:off x="4455160" y="2514599"/>
            <a:ext cx="44450" cy="189230"/>
          </a:xfrm>
          <a:custGeom>
            <a:avLst/>
            <a:gdLst/>
            <a:ahLst/>
            <a:cxnLst/>
            <a:rect l="l" t="t" r="r" b="b"/>
            <a:pathLst>
              <a:path w="44450" h="189230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1610"/>
                </a:lnTo>
                <a:lnTo>
                  <a:pt x="0" y="189230"/>
                </a:lnTo>
                <a:lnTo>
                  <a:pt x="44196" y="189230"/>
                </a:lnTo>
                <a:lnTo>
                  <a:pt x="44196" y="181610"/>
                </a:lnTo>
                <a:lnTo>
                  <a:pt x="16510" y="181610"/>
                </a:lnTo>
                <a:lnTo>
                  <a:pt x="16510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59248" y="2516758"/>
            <a:ext cx="229870" cy="187705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5148453" y="2514600"/>
            <a:ext cx="295910" cy="189865"/>
            <a:chOff x="5148453" y="2514600"/>
            <a:chExt cx="295910" cy="189865"/>
          </a:xfrm>
        </p:grpSpPr>
        <p:sp>
          <p:nvSpPr>
            <p:cNvPr id="12" name="object 12"/>
            <p:cNvSpPr/>
            <p:nvPr/>
          </p:nvSpPr>
          <p:spPr>
            <a:xfrm>
              <a:off x="5400040" y="251459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30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48453" y="2516759"/>
              <a:ext cx="229870" cy="187705"/>
            </a:xfrm>
            <a:prstGeom prst="rect">
              <a:avLst/>
            </a:prstGeom>
          </p:spPr>
        </p:pic>
      </p:grp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979033" y="2516758"/>
            <a:ext cx="229869" cy="187705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7401" y="2516758"/>
            <a:ext cx="232918" cy="187705"/>
          </a:xfrm>
          <a:prstGeom prst="rect">
            <a:avLst/>
          </a:prstGeom>
        </p:spPr>
      </p:pic>
      <p:grpSp>
        <p:nvGrpSpPr>
          <p:cNvPr id="16" name="object 16"/>
          <p:cNvGrpSpPr/>
          <p:nvPr/>
        </p:nvGrpSpPr>
        <p:grpSpPr>
          <a:xfrm>
            <a:off x="7301230" y="2308351"/>
            <a:ext cx="436245" cy="396240"/>
            <a:chOff x="7301230" y="2308351"/>
            <a:chExt cx="436245" cy="396240"/>
          </a:xfrm>
        </p:grpSpPr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01230" y="2308351"/>
              <a:ext cx="202692" cy="16522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303516" y="251459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30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16510" y="181610"/>
                  </a:lnTo>
                  <a:lnTo>
                    <a:pt x="16510" y="762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07605" y="2516758"/>
              <a:ext cx="229870" cy="187705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7887969" y="2308351"/>
            <a:ext cx="629920" cy="396240"/>
            <a:chOff x="7887969" y="2308351"/>
            <a:chExt cx="629920" cy="396240"/>
          </a:xfrm>
        </p:grpSpPr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887969" y="2308351"/>
              <a:ext cx="202691" cy="16522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314689" y="2308351"/>
              <a:ext cx="202691" cy="16522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248396" y="251459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30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996808" y="2516758"/>
              <a:ext cx="229870" cy="187705"/>
            </a:xfrm>
            <a:prstGeom prst="rect">
              <a:avLst/>
            </a:prstGeom>
          </p:spPr>
        </p:pic>
      </p:grpSp>
      <p:pic>
        <p:nvPicPr>
          <p:cNvPr id="25" name="object 2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990201" y="2800223"/>
            <a:ext cx="229870" cy="187705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477881" y="2800223"/>
            <a:ext cx="229870" cy="18770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48864" y="3082163"/>
            <a:ext cx="229870" cy="187706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36545" y="3082163"/>
            <a:ext cx="229869" cy="187706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2543175" y="3833495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437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8" y="104774"/>
                </a:lnTo>
                <a:lnTo>
                  <a:pt x="244834" y="123443"/>
                </a:lnTo>
                <a:lnTo>
                  <a:pt x="233172" y="169163"/>
                </a:lnTo>
                <a:lnTo>
                  <a:pt x="206865" y="197864"/>
                </a:lnTo>
                <a:lnTo>
                  <a:pt x="194818" y="203199"/>
                </a:lnTo>
                <a:lnTo>
                  <a:pt x="197485" y="211708"/>
                </a:lnTo>
                <a:lnTo>
                  <a:pt x="237882" y="187705"/>
                </a:lnTo>
                <a:lnTo>
                  <a:pt x="260604" y="143335"/>
                </a:lnTo>
                <a:lnTo>
                  <a:pt x="264922" y="105917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5" y="0"/>
                </a:lnTo>
                <a:close/>
              </a:path>
              <a:path w="265430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1" y="203199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4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92221" y="383158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521583" y="3833495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5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1" y="104774"/>
                </a:lnTo>
                <a:lnTo>
                  <a:pt x="238738" y="123443"/>
                </a:lnTo>
                <a:lnTo>
                  <a:pt x="227075" y="169163"/>
                </a:lnTo>
                <a:lnTo>
                  <a:pt x="200769" y="197864"/>
                </a:lnTo>
                <a:lnTo>
                  <a:pt x="188721" y="203199"/>
                </a:lnTo>
                <a:lnTo>
                  <a:pt x="191388" y="211708"/>
                </a:lnTo>
                <a:lnTo>
                  <a:pt x="231786" y="187705"/>
                </a:lnTo>
                <a:lnTo>
                  <a:pt x="254508" y="143335"/>
                </a:lnTo>
                <a:lnTo>
                  <a:pt x="258825" y="105917"/>
                </a:lnTo>
                <a:lnTo>
                  <a:pt x="257750" y="86536"/>
                </a:lnTo>
                <a:lnTo>
                  <a:pt x="241426" y="37083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199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073271" y="3831589"/>
            <a:ext cx="333375" cy="213995"/>
          </a:xfrm>
          <a:custGeom>
            <a:avLst/>
            <a:gdLst/>
            <a:ahLst/>
            <a:cxnLst/>
            <a:rect l="l" t="t" r="r" b="b"/>
            <a:pathLst>
              <a:path w="333375" h="213995">
                <a:moveTo>
                  <a:pt x="70485" y="10541"/>
                </a:moveTo>
                <a:lnTo>
                  <a:pt x="67564" y="1905"/>
                </a:lnTo>
                <a:lnTo>
                  <a:pt x="52146" y="7454"/>
                </a:lnTo>
                <a:lnTo>
                  <a:pt x="38671" y="15494"/>
                </a:lnTo>
                <a:lnTo>
                  <a:pt x="9804" y="54013"/>
                </a:lnTo>
                <a:lnTo>
                  <a:pt x="0" y="107823"/>
                </a:lnTo>
                <a:lnTo>
                  <a:pt x="1066" y="127279"/>
                </a:lnTo>
                <a:lnTo>
                  <a:pt x="17399" y="176657"/>
                </a:lnTo>
                <a:lnTo>
                  <a:pt x="52133" y="208089"/>
                </a:lnTo>
                <a:lnTo>
                  <a:pt x="67564" y="213614"/>
                </a:lnTo>
                <a:lnTo>
                  <a:pt x="70231" y="205105"/>
                </a:lnTo>
                <a:lnTo>
                  <a:pt x="58127" y="199771"/>
                </a:lnTo>
                <a:lnTo>
                  <a:pt x="47713" y="192328"/>
                </a:lnTo>
                <a:lnTo>
                  <a:pt x="26365" y="157543"/>
                </a:lnTo>
                <a:lnTo>
                  <a:pt x="19304" y="106680"/>
                </a:lnTo>
                <a:lnTo>
                  <a:pt x="20078" y="88633"/>
                </a:lnTo>
                <a:lnTo>
                  <a:pt x="31877" y="44069"/>
                </a:lnTo>
                <a:lnTo>
                  <a:pt x="58280" y="15862"/>
                </a:lnTo>
                <a:lnTo>
                  <a:pt x="70485" y="10541"/>
                </a:lnTo>
                <a:close/>
              </a:path>
              <a:path w="333375" h="213995">
                <a:moveTo>
                  <a:pt x="258826" y="107823"/>
                </a:moveTo>
                <a:lnTo>
                  <a:pt x="249072" y="54013"/>
                </a:lnTo>
                <a:lnTo>
                  <a:pt x="220167" y="15506"/>
                </a:lnTo>
                <a:lnTo>
                  <a:pt x="191389" y="1905"/>
                </a:lnTo>
                <a:lnTo>
                  <a:pt x="188341" y="10541"/>
                </a:lnTo>
                <a:lnTo>
                  <a:pt x="200596" y="15862"/>
                </a:lnTo>
                <a:lnTo>
                  <a:pt x="211124" y="23215"/>
                </a:lnTo>
                <a:lnTo>
                  <a:pt x="232549" y="57340"/>
                </a:lnTo>
                <a:lnTo>
                  <a:pt x="239522" y="106680"/>
                </a:lnTo>
                <a:lnTo>
                  <a:pt x="238734" y="125349"/>
                </a:lnTo>
                <a:lnTo>
                  <a:pt x="227076" y="171069"/>
                </a:lnTo>
                <a:lnTo>
                  <a:pt x="200761" y="199771"/>
                </a:lnTo>
                <a:lnTo>
                  <a:pt x="188722" y="205105"/>
                </a:lnTo>
                <a:lnTo>
                  <a:pt x="191389" y="213614"/>
                </a:lnTo>
                <a:lnTo>
                  <a:pt x="231775" y="189611"/>
                </a:lnTo>
                <a:lnTo>
                  <a:pt x="254508" y="145249"/>
                </a:lnTo>
                <a:lnTo>
                  <a:pt x="257746" y="127279"/>
                </a:lnTo>
                <a:lnTo>
                  <a:pt x="258826" y="107823"/>
                </a:lnTo>
                <a:close/>
              </a:path>
              <a:path w="333375" h="213995">
                <a:moveTo>
                  <a:pt x="333121" y="0"/>
                </a:moveTo>
                <a:lnTo>
                  <a:pt x="283337" y="0"/>
                </a:lnTo>
                <a:lnTo>
                  <a:pt x="283337" y="8890"/>
                </a:lnTo>
                <a:lnTo>
                  <a:pt x="314579" y="8890"/>
                </a:lnTo>
                <a:lnTo>
                  <a:pt x="314579" y="204470"/>
                </a:lnTo>
                <a:lnTo>
                  <a:pt x="283337" y="204470"/>
                </a:lnTo>
                <a:lnTo>
                  <a:pt x="283337" y="213360"/>
                </a:lnTo>
                <a:lnTo>
                  <a:pt x="333121" y="213360"/>
                </a:lnTo>
                <a:lnTo>
                  <a:pt x="333121" y="204470"/>
                </a:lnTo>
                <a:lnTo>
                  <a:pt x="333121" y="8890"/>
                </a:lnTo>
                <a:lnTo>
                  <a:pt x="3331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896993" y="383158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126355" y="3831589"/>
            <a:ext cx="334645" cy="213995"/>
          </a:xfrm>
          <a:custGeom>
            <a:avLst/>
            <a:gdLst/>
            <a:ahLst/>
            <a:cxnLst/>
            <a:rect l="l" t="t" r="r" b="b"/>
            <a:pathLst>
              <a:path w="334645" h="213995">
                <a:moveTo>
                  <a:pt x="70485" y="10541"/>
                </a:moveTo>
                <a:lnTo>
                  <a:pt x="67564" y="1905"/>
                </a:lnTo>
                <a:lnTo>
                  <a:pt x="52146" y="7454"/>
                </a:lnTo>
                <a:lnTo>
                  <a:pt x="38671" y="15494"/>
                </a:lnTo>
                <a:lnTo>
                  <a:pt x="9804" y="54013"/>
                </a:lnTo>
                <a:lnTo>
                  <a:pt x="0" y="107823"/>
                </a:lnTo>
                <a:lnTo>
                  <a:pt x="1066" y="127279"/>
                </a:lnTo>
                <a:lnTo>
                  <a:pt x="17399" y="176657"/>
                </a:lnTo>
                <a:lnTo>
                  <a:pt x="52133" y="208089"/>
                </a:lnTo>
                <a:lnTo>
                  <a:pt x="67564" y="213614"/>
                </a:lnTo>
                <a:lnTo>
                  <a:pt x="70231" y="205105"/>
                </a:lnTo>
                <a:lnTo>
                  <a:pt x="58127" y="199771"/>
                </a:lnTo>
                <a:lnTo>
                  <a:pt x="47713" y="192328"/>
                </a:lnTo>
                <a:lnTo>
                  <a:pt x="26365" y="157543"/>
                </a:lnTo>
                <a:lnTo>
                  <a:pt x="19304" y="106680"/>
                </a:lnTo>
                <a:lnTo>
                  <a:pt x="20078" y="88633"/>
                </a:lnTo>
                <a:lnTo>
                  <a:pt x="31877" y="44069"/>
                </a:lnTo>
                <a:lnTo>
                  <a:pt x="58280" y="15862"/>
                </a:lnTo>
                <a:lnTo>
                  <a:pt x="70485" y="10541"/>
                </a:lnTo>
                <a:close/>
              </a:path>
              <a:path w="334645" h="213995">
                <a:moveTo>
                  <a:pt x="258826" y="107823"/>
                </a:moveTo>
                <a:lnTo>
                  <a:pt x="249072" y="54013"/>
                </a:lnTo>
                <a:lnTo>
                  <a:pt x="220167" y="15506"/>
                </a:lnTo>
                <a:lnTo>
                  <a:pt x="191389" y="1905"/>
                </a:lnTo>
                <a:lnTo>
                  <a:pt x="188341" y="10541"/>
                </a:lnTo>
                <a:lnTo>
                  <a:pt x="200596" y="15862"/>
                </a:lnTo>
                <a:lnTo>
                  <a:pt x="211137" y="23215"/>
                </a:lnTo>
                <a:lnTo>
                  <a:pt x="232549" y="57340"/>
                </a:lnTo>
                <a:lnTo>
                  <a:pt x="239522" y="106680"/>
                </a:lnTo>
                <a:lnTo>
                  <a:pt x="238734" y="125349"/>
                </a:lnTo>
                <a:lnTo>
                  <a:pt x="227076" y="171069"/>
                </a:lnTo>
                <a:lnTo>
                  <a:pt x="200761" y="199771"/>
                </a:lnTo>
                <a:lnTo>
                  <a:pt x="188722" y="205105"/>
                </a:lnTo>
                <a:lnTo>
                  <a:pt x="191389" y="213614"/>
                </a:lnTo>
                <a:lnTo>
                  <a:pt x="231775" y="189611"/>
                </a:lnTo>
                <a:lnTo>
                  <a:pt x="254508" y="145249"/>
                </a:lnTo>
                <a:lnTo>
                  <a:pt x="257746" y="127279"/>
                </a:lnTo>
                <a:lnTo>
                  <a:pt x="258826" y="107823"/>
                </a:lnTo>
                <a:close/>
              </a:path>
              <a:path w="334645" h="213995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103" y="8890"/>
                </a:lnTo>
                <a:lnTo>
                  <a:pt x="316103" y="204470"/>
                </a:lnTo>
                <a:lnTo>
                  <a:pt x="284861" y="204470"/>
                </a:lnTo>
                <a:lnTo>
                  <a:pt x="284861" y="213360"/>
                </a:lnTo>
                <a:lnTo>
                  <a:pt x="334645" y="21336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652897" y="383158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4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976747" y="3831589"/>
            <a:ext cx="334645" cy="213995"/>
          </a:xfrm>
          <a:custGeom>
            <a:avLst/>
            <a:gdLst/>
            <a:ahLst/>
            <a:cxnLst/>
            <a:rect l="l" t="t" r="r" b="b"/>
            <a:pathLst>
              <a:path w="334645" h="213995">
                <a:moveTo>
                  <a:pt x="70485" y="10541"/>
                </a:moveTo>
                <a:lnTo>
                  <a:pt x="67564" y="1905"/>
                </a:lnTo>
                <a:lnTo>
                  <a:pt x="52146" y="7454"/>
                </a:lnTo>
                <a:lnTo>
                  <a:pt x="38671" y="15494"/>
                </a:lnTo>
                <a:lnTo>
                  <a:pt x="9804" y="54013"/>
                </a:lnTo>
                <a:lnTo>
                  <a:pt x="0" y="107823"/>
                </a:lnTo>
                <a:lnTo>
                  <a:pt x="1066" y="127279"/>
                </a:lnTo>
                <a:lnTo>
                  <a:pt x="17399" y="176657"/>
                </a:lnTo>
                <a:lnTo>
                  <a:pt x="52133" y="208089"/>
                </a:lnTo>
                <a:lnTo>
                  <a:pt x="67564" y="213614"/>
                </a:lnTo>
                <a:lnTo>
                  <a:pt x="70231" y="205105"/>
                </a:lnTo>
                <a:lnTo>
                  <a:pt x="58127" y="199771"/>
                </a:lnTo>
                <a:lnTo>
                  <a:pt x="47713" y="192328"/>
                </a:lnTo>
                <a:lnTo>
                  <a:pt x="26365" y="157543"/>
                </a:lnTo>
                <a:lnTo>
                  <a:pt x="19304" y="106680"/>
                </a:lnTo>
                <a:lnTo>
                  <a:pt x="20078" y="88633"/>
                </a:lnTo>
                <a:lnTo>
                  <a:pt x="31877" y="44069"/>
                </a:lnTo>
                <a:lnTo>
                  <a:pt x="58280" y="15862"/>
                </a:lnTo>
                <a:lnTo>
                  <a:pt x="70485" y="10541"/>
                </a:lnTo>
                <a:close/>
              </a:path>
              <a:path w="334645" h="213995">
                <a:moveTo>
                  <a:pt x="258826" y="107823"/>
                </a:moveTo>
                <a:lnTo>
                  <a:pt x="249072" y="54013"/>
                </a:lnTo>
                <a:lnTo>
                  <a:pt x="220167" y="15506"/>
                </a:lnTo>
                <a:lnTo>
                  <a:pt x="191389" y="1905"/>
                </a:lnTo>
                <a:lnTo>
                  <a:pt x="188341" y="10541"/>
                </a:lnTo>
                <a:lnTo>
                  <a:pt x="200596" y="15862"/>
                </a:lnTo>
                <a:lnTo>
                  <a:pt x="211124" y="23215"/>
                </a:lnTo>
                <a:lnTo>
                  <a:pt x="232549" y="57340"/>
                </a:lnTo>
                <a:lnTo>
                  <a:pt x="239522" y="106680"/>
                </a:lnTo>
                <a:lnTo>
                  <a:pt x="238734" y="125349"/>
                </a:lnTo>
                <a:lnTo>
                  <a:pt x="227076" y="171069"/>
                </a:lnTo>
                <a:lnTo>
                  <a:pt x="200761" y="199771"/>
                </a:lnTo>
                <a:lnTo>
                  <a:pt x="188722" y="205105"/>
                </a:lnTo>
                <a:lnTo>
                  <a:pt x="191389" y="213614"/>
                </a:lnTo>
                <a:lnTo>
                  <a:pt x="231775" y="189611"/>
                </a:lnTo>
                <a:lnTo>
                  <a:pt x="254508" y="145249"/>
                </a:lnTo>
                <a:lnTo>
                  <a:pt x="257746" y="127279"/>
                </a:lnTo>
                <a:lnTo>
                  <a:pt x="258826" y="107823"/>
                </a:lnTo>
                <a:close/>
              </a:path>
              <a:path w="334645" h="213995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103" y="8890"/>
                </a:lnTo>
                <a:lnTo>
                  <a:pt x="316103" y="204470"/>
                </a:lnTo>
                <a:lnTo>
                  <a:pt x="284861" y="204470"/>
                </a:lnTo>
                <a:lnTo>
                  <a:pt x="284861" y="213360"/>
                </a:lnTo>
                <a:lnTo>
                  <a:pt x="334645" y="21336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904863" y="3833495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5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1" y="104774"/>
                </a:lnTo>
                <a:lnTo>
                  <a:pt x="238738" y="123443"/>
                </a:lnTo>
                <a:lnTo>
                  <a:pt x="227075" y="169163"/>
                </a:lnTo>
                <a:lnTo>
                  <a:pt x="200769" y="197864"/>
                </a:lnTo>
                <a:lnTo>
                  <a:pt x="188721" y="203199"/>
                </a:lnTo>
                <a:lnTo>
                  <a:pt x="191388" y="211708"/>
                </a:lnTo>
                <a:lnTo>
                  <a:pt x="231786" y="187705"/>
                </a:lnTo>
                <a:lnTo>
                  <a:pt x="254507" y="143335"/>
                </a:lnTo>
                <a:lnTo>
                  <a:pt x="258825" y="105917"/>
                </a:lnTo>
                <a:lnTo>
                  <a:pt x="257750" y="86536"/>
                </a:lnTo>
                <a:lnTo>
                  <a:pt x="241426" y="37083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8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199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359015" y="3833495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7" y="104774"/>
                </a:lnTo>
                <a:lnTo>
                  <a:pt x="244834" y="123443"/>
                </a:lnTo>
                <a:lnTo>
                  <a:pt x="233171" y="169163"/>
                </a:lnTo>
                <a:lnTo>
                  <a:pt x="206865" y="197864"/>
                </a:lnTo>
                <a:lnTo>
                  <a:pt x="194817" y="203199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03" y="143335"/>
                </a:lnTo>
                <a:lnTo>
                  <a:pt x="264921" y="105917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199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8116443" y="3833495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29" h="212089">
                <a:moveTo>
                  <a:pt x="197484" y="0"/>
                </a:moveTo>
                <a:lnTo>
                  <a:pt x="194436" y="8635"/>
                </a:lnTo>
                <a:lnTo>
                  <a:pt x="206704" y="13946"/>
                </a:lnTo>
                <a:lnTo>
                  <a:pt x="217233" y="21304"/>
                </a:lnTo>
                <a:lnTo>
                  <a:pt x="238652" y="55429"/>
                </a:lnTo>
                <a:lnTo>
                  <a:pt x="245617" y="104774"/>
                </a:lnTo>
                <a:lnTo>
                  <a:pt x="244834" y="123443"/>
                </a:lnTo>
                <a:lnTo>
                  <a:pt x="233172" y="169163"/>
                </a:lnTo>
                <a:lnTo>
                  <a:pt x="206865" y="197864"/>
                </a:lnTo>
                <a:lnTo>
                  <a:pt x="194817" y="203199"/>
                </a:lnTo>
                <a:lnTo>
                  <a:pt x="197484" y="211708"/>
                </a:lnTo>
                <a:lnTo>
                  <a:pt x="237882" y="187705"/>
                </a:lnTo>
                <a:lnTo>
                  <a:pt x="260603" y="143335"/>
                </a:lnTo>
                <a:lnTo>
                  <a:pt x="264922" y="105917"/>
                </a:lnTo>
                <a:lnTo>
                  <a:pt x="263846" y="86536"/>
                </a:lnTo>
                <a:lnTo>
                  <a:pt x="247523" y="37083"/>
                </a:lnTo>
                <a:lnTo>
                  <a:pt x="212822" y="5544"/>
                </a:lnTo>
                <a:lnTo>
                  <a:pt x="197484" y="0"/>
                </a:lnTo>
                <a:close/>
              </a:path>
              <a:path w="265429" h="212089">
                <a:moveTo>
                  <a:pt x="67563" y="0"/>
                </a:moveTo>
                <a:lnTo>
                  <a:pt x="27094" y="24110"/>
                </a:lnTo>
                <a:lnTo>
                  <a:pt x="4365" y="68595"/>
                </a:lnTo>
                <a:lnTo>
                  <a:pt x="0" y="105917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8"/>
                </a:lnTo>
                <a:lnTo>
                  <a:pt x="70230" y="203199"/>
                </a:lnTo>
                <a:lnTo>
                  <a:pt x="58130" y="197864"/>
                </a:lnTo>
                <a:lnTo>
                  <a:pt x="47720" y="190420"/>
                </a:lnTo>
                <a:lnTo>
                  <a:pt x="26376" y="155638"/>
                </a:lnTo>
                <a:lnTo>
                  <a:pt x="19303" y="104774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5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335686" y="2199513"/>
            <a:ext cx="10894695" cy="1864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79400" indent="-228600">
              <a:lnSpc>
                <a:spcPts val="2075"/>
              </a:lnSpc>
              <a:spcBef>
                <a:spcPts val="100"/>
              </a:spcBef>
              <a:buFont typeface="Arial"/>
              <a:buChar char="•"/>
              <a:tabLst>
                <a:tab pos="278765" algn="l"/>
                <a:tab pos="279400" algn="l"/>
              </a:tabLst>
            </a:pPr>
            <a:r>
              <a:rPr dirty="0" sz="1800" spc="-30">
                <a:latin typeface="Calibri"/>
                <a:cs typeface="Calibri"/>
              </a:rPr>
              <a:t>Tomamos</a:t>
            </a:r>
            <a:r>
              <a:rPr dirty="0" sz="1800" spc="-5">
                <a:latin typeface="Calibri"/>
                <a:cs typeface="Calibri"/>
              </a:rPr>
              <a:t> la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transformada </a:t>
            </a:r>
            <a:r>
              <a:rPr dirty="0" sz="1800">
                <a:latin typeface="Calibri"/>
                <a:cs typeface="Calibri"/>
              </a:rPr>
              <a:t>Z</a:t>
            </a:r>
            <a:r>
              <a:rPr dirty="0" sz="1800" spc="-5">
                <a:latin typeface="Calibri"/>
                <a:cs typeface="Calibri"/>
              </a:rPr>
              <a:t> de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las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ecuaciones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resultantes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15">
                <a:latin typeface="Calibri"/>
                <a:cs typeface="Calibri"/>
              </a:rPr>
              <a:t>(</a:t>
            </a:r>
            <a:r>
              <a:rPr dirty="0" sz="1400" spc="15">
                <a:latin typeface="Cambria Math"/>
                <a:cs typeface="Cambria Math"/>
              </a:rPr>
              <a:t>𝑌</a:t>
            </a:r>
            <a:r>
              <a:rPr dirty="0" sz="1400" spc="31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𝑠</a:t>
            </a:r>
            <a:r>
              <a:rPr dirty="0" sz="1400" spc="39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=</a:t>
            </a:r>
            <a:r>
              <a:rPr dirty="0" sz="1400" spc="80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𝐺</a:t>
            </a:r>
            <a:r>
              <a:rPr dirty="0" sz="1400" spc="345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𝑠</a:t>
            </a:r>
            <a:r>
              <a:rPr dirty="0" sz="1400" spc="300">
                <a:latin typeface="Cambria Math"/>
                <a:cs typeface="Cambria Math"/>
              </a:rPr>
              <a:t> </a:t>
            </a:r>
            <a:r>
              <a:rPr dirty="0" sz="1400" spc="35">
                <a:latin typeface="Cambria Math"/>
                <a:cs typeface="Cambria Math"/>
              </a:rPr>
              <a:t>𝑋</a:t>
            </a:r>
            <a:r>
              <a:rPr dirty="0" baseline="27777" sz="1500" spc="52">
                <a:latin typeface="Cambria Math"/>
                <a:cs typeface="Cambria Math"/>
              </a:rPr>
              <a:t>∗ </a:t>
            </a:r>
            <a:r>
              <a:rPr dirty="0" baseline="27777" sz="1500" spc="232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𝑠</a:t>
            </a:r>
            <a:r>
              <a:rPr dirty="0" sz="1400" spc="280">
                <a:latin typeface="Cambria Math"/>
                <a:cs typeface="Cambria Math"/>
              </a:rPr>
              <a:t> </a:t>
            </a:r>
            <a:r>
              <a:rPr dirty="0" sz="1800" spc="-10">
                <a:latin typeface="Calibri"/>
                <a:cs typeface="Calibri"/>
              </a:rPr>
              <a:t>):</a:t>
            </a:r>
            <a:endParaRPr sz="1800">
              <a:latin typeface="Calibri"/>
              <a:cs typeface="Calibri"/>
            </a:endParaRPr>
          </a:p>
          <a:p>
            <a:pPr algn="ctr" marR="18415">
              <a:lnSpc>
                <a:spcPts val="1835"/>
              </a:lnSpc>
              <a:tabLst>
                <a:tab pos="717550" algn="l"/>
                <a:tab pos="2142490" algn="l"/>
                <a:tab pos="2903220" algn="l"/>
                <a:tab pos="3566160" algn="l"/>
              </a:tabLst>
            </a:pP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𝑌</a:t>
            </a:r>
            <a:r>
              <a:rPr dirty="0" sz="1600" spc="3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3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45">
                <a:latin typeface="Cambria Math"/>
                <a:cs typeface="Cambria Math"/>
              </a:rPr>
              <a:t>𝑋</a:t>
            </a:r>
            <a:r>
              <a:rPr dirty="0" baseline="28985" sz="1725" spc="67">
                <a:latin typeface="Cambria Math"/>
                <a:cs typeface="Cambria Math"/>
              </a:rPr>
              <a:t>∗ </a:t>
            </a:r>
            <a:r>
              <a:rPr dirty="0" baseline="28985" sz="1725" spc="2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→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𝑌</a:t>
            </a:r>
            <a:r>
              <a:rPr dirty="0" baseline="28985" sz="1725" spc="44">
                <a:latin typeface="Cambria Math"/>
                <a:cs typeface="Cambria Math"/>
              </a:rPr>
              <a:t>∗ </a:t>
            </a:r>
            <a:r>
              <a:rPr dirty="0" baseline="28985" sz="1725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𝑌  𝑧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45">
                <a:latin typeface="Cambria Math"/>
                <a:cs typeface="Cambria Math"/>
              </a:rPr>
              <a:t>𝑋</a:t>
            </a:r>
            <a:r>
              <a:rPr dirty="0" baseline="28985" sz="1725" spc="67">
                <a:latin typeface="Cambria Math"/>
                <a:cs typeface="Cambria Math"/>
              </a:rPr>
              <a:t>∗ </a:t>
            </a:r>
            <a:r>
              <a:rPr dirty="0" baseline="28985" sz="1725" spc="24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  <a:p>
            <a:pPr lvl="1" marL="736600" indent="-228600">
              <a:lnSpc>
                <a:spcPct val="100000"/>
              </a:lnSpc>
              <a:spcBef>
                <a:spcPts val="315"/>
              </a:spcBef>
              <a:buFont typeface="Arial"/>
              <a:buChar char="•"/>
              <a:tabLst>
                <a:tab pos="735965" algn="l"/>
                <a:tab pos="736600" algn="l"/>
              </a:tabLst>
            </a:pPr>
            <a:r>
              <a:rPr dirty="0" sz="1600" spc="-5">
                <a:latin typeface="Calibri"/>
                <a:cs typeface="Calibri"/>
              </a:rPr>
              <a:t>La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transformada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Z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(ninguna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transformada)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tiene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propiedad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distributiva:</a:t>
            </a:r>
            <a:r>
              <a:rPr dirty="0" sz="1600" spc="-3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priori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no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puede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desacoplar</a:t>
            </a:r>
            <a:r>
              <a:rPr dirty="0" sz="1600" spc="75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6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60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𝑋</a:t>
            </a:r>
            <a:r>
              <a:rPr dirty="0" baseline="28985" sz="1725" spc="52">
                <a:latin typeface="Cambria Math"/>
                <a:cs typeface="Cambria Math"/>
              </a:rPr>
              <a:t>∗ </a:t>
            </a:r>
            <a:r>
              <a:rPr dirty="0" baseline="28985" sz="1725" spc="307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  <a:p>
            <a:pPr lvl="1" marL="736600" marR="68580" indent="-228600">
              <a:lnSpc>
                <a:spcPts val="1730"/>
              </a:lnSpc>
              <a:spcBef>
                <a:spcPts val="515"/>
              </a:spcBef>
              <a:buFont typeface="Arial"/>
              <a:buChar char="•"/>
              <a:tabLst>
                <a:tab pos="735965" algn="l"/>
                <a:tab pos="736600" algn="l"/>
                <a:tab pos="2797175" algn="l"/>
              </a:tabLst>
            </a:pPr>
            <a:r>
              <a:rPr dirty="0" sz="1600" spc="-5">
                <a:latin typeface="Calibri"/>
                <a:cs typeface="Calibri"/>
              </a:rPr>
              <a:t>Sin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embargo,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</a:t>
            </a:r>
            <a:r>
              <a:rPr dirty="0" sz="1600" spc="3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𝑋</a:t>
            </a:r>
            <a:r>
              <a:rPr dirty="0" baseline="28985" sz="1725" spc="52">
                <a:latin typeface="Cambria Math"/>
                <a:cs typeface="Cambria Math"/>
              </a:rPr>
              <a:t>∗ </a:t>
            </a:r>
            <a:r>
              <a:rPr dirty="0" baseline="28985" sz="1725" spc="29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</a:t>
            </a:r>
            <a:r>
              <a:rPr dirty="0" sz="1600" spc="-15">
                <a:latin typeface="Calibri"/>
                <a:cs typeface="Calibri"/>
              </a:rPr>
              <a:t>representa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convolución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dos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señales: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respuesta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impulso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una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señal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muestreada.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Si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se </a:t>
            </a:r>
            <a:r>
              <a:rPr dirty="0" sz="1600" spc="-35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aplica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la </a:t>
            </a:r>
            <a:r>
              <a:rPr dirty="0" sz="1600" spc="-10">
                <a:latin typeface="Calibri"/>
                <a:cs typeface="Calibri"/>
              </a:rPr>
              <a:t>integral</a:t>
            </a:r>
            <a:r>
              <a:rPr dirty="0" sz="1600" spc="-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de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convolución,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y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dado</a:t>
            </a:r>
            <a:r>
              <a:rPr dirty="0" sz="1600" spc="2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ha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introducido</a:t>
            </a:r>
            <a:r>
              <a:rPr dirty="0" sz="160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el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muestreador</a:t>
            </a:r>
            <a:r>
              <a:rPr dirty="0" sz="1600" spc="4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ficticio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a</a:t>
            </a:r>
            <a:r>
              <a:rPr dirty="0" sz="1600" spc="5">
                <a:latin typeface="Calibri"/>
                <a:cs typeface="Calibri"/>
              </a:rPr>
              <a:t> </a:t>
            </a:r>
            <a:r>
              <a:rPr dirty="0" sz="1600">
                <a:latin typeface="Calibri"/>
                <a:cs typeface="Calibri"/>
              </a:rPr>
              <a:t>la</a:t>
            </a:r>
            <a:r>
              <a:rPr dirty="0" sz="1600" spc="-1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salida,</a:t>
            </a:r>
            <a:r>
              <a:rPr dirty="0" sz="1600" spc="-20">
                <a:latin typeface="Calibri"/>
                <a:cs typeface="Calibri"/>
              </a:rPr>
              <a:t> </a:t>
            </a:r>
            <a:r>
              <a:rPr dirty="0" sz="1600" spc="-5">
                <a:latin typeface="Calibri"/>
                <a:cs typeface="Calibri"/>
              </a:rPr>
              <a:t>se</a:t>
            </a:r>
            <a:r>
              <a:rPr dirty="0" sz="1600" spc="1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puede</a:t>
            </a:r>
            <a:r>
              <a:rPr dirty="0" sz="1600" spc="10">
                <a:latin typeface="Calibri"/>
                <a:cs typeface="Calibri"/>
              </a:rPr>
              <a:t> </a:t>
            </a:r>
            <a:r>
              <a:rPr dirty="0" sz="1600" spc="-15">
                <a:latin typeface="Calibri"/>
                <a:cs typeface="Calibri"/>
              </a:rPr>
              <a:t>demostrar</a:t>
            </a:r>
            <a:r>
              <a:rPr dirty="0" sz="1600" spc="25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que:</a:t>
            </a:r>
            <a:endParaRPr sz="16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Calibri"/>
              <a:cs typeface="Calibri"/>
            </a:endParaRPr>
          </a:p>
          <a:p>
            <a:pPr algn="ctr" marR="317500">
              <a:lnSpc>
                <a:spcPct val="100000"/>
              </a:lnSpc>
              <a:tabLst>
                <a:tab pos="511809" algn="l"/>
                <a:tab pos="2115185" algn="l"/>
                <a:tab pos="3107055" algn="l"/>
                <a:tab pos="4020185" algn="l"/>
                <a:tab pos="5326380" algn="l"/>
              </a:tabLst>
            </a:pP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405">
                <a:latin typeface="Cambria Math"/>
                <a:cs typeface="Cambria Math"/>
              </a:rPr>
              <a:t> </a:t>
            </a:r>
            <a:r>
              <a:rPr dirty="0" sz="1800" spc="55">
                <a:latin typeface="Cambria Math"/>
                <a:cs typeface="Cambria Math"/>
              </a:rPr>
              <a:t>𝑋</a:t>
            </a:r>
            <a:r>
              <a:rPr dirty="0" baseline="27777" sz="1950" spc="82">
                <a:latin typeface="Cambria Math"/>
                <a:cs typeface="Cambria Math"/>
              </a:rPr>
              <a:t>∗ </a:t>
            </a:r>
            <a:r>
              <a:rPr dirty="0" baseline="27777" sz="1950" spc="27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4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𝑍</a:t>
            </a:r>
            <a:r>
              <a:rPr dirty="0" sz="1800" spc="275">
                <a:latin typeface="Cambria Math"/>
                <a:cs typeface="Cambria Math"/>
              </a:rPr>
              <a:t> </a:t>
            </a:r>
            <a:r>
              <a:rPr dirty="0" sz="1800" spc="45">
                <a:latin typeface="Cambria Math"/>
                <a:cs typeface="Cambria Math"/>
              </a:rPr>
              <a:t>𝑋</a:t>
            </a:r>
            <a:r>
              <a:rPr dirty="0" baseline="27777" sz="1950" spc="67">
                <a:latin typeface="Cambria Math"/>
                <a:cs typeface="Cambria Math"/>
              </a:rPr>
              <a:t>∗ </a:t>
            </a:r>
            <a:r>
              <a:rPr dirty="0" baseline="27777" sz="1950" spc="292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 spc="60">
                <a:latin typeface="Cambria Math"/>
                <a:cs typeface="Cambria Math"/>
              </a:rPr>
              <a:t>𝐺</a:t>
            </a:r>
            <a:r>
              <a:rPr dirty="0" baseline="27777" sz="1950" spc="89">
                <a:latin typeface="Cambria Math"/>
                <a:cs typeface="Cambria Math"/>
              </a:rPr>
              <a:t>∗ </a:t>
            </a:r>
            <a:r>
              <a:rPr dirty="0" baseline="27777" sz="1950" spc="28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𝑋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	=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𝐺</a:t>
            </a:r>
            <a:r>
              <a:rPr dirty="0" sz="1800" spc="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𝑧</a:t>
            </a:r>
            <a:r>
              <a:rPr dirty="0" sz="1800" spc="360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𝑋(𝑧)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540633" y="4517771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2" y="9524"/>
                </a:lnTo>
                <a:lnTo>
                  <a:pt x="223043" y="15503"/>
                </a:lnTo>
                <a:lnTo>
                  <a:pt x="234759" y="23733"/>
                </a:lnTo>
                <a:lnTo>
                  <a:pt x="258570" y="61706"/>
                </a:lnTo>
                <a:lnTo>
                  <a:pt x="266445" y="116712"/>
                </a:lnTo>
                <a:lnTo>
                  <a:pt x="265566" y="137479"/>
                </a:lnTo>
                <a:lnTo>
                  <a:pt x="252475" y="188467"/>
                </a:lnTo>
                <a:lnTo>
                  <a:pt x="223186" y="22025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19" y="208994"/>
                </a:lnTo>
                <a:lnTo>
                  <a:pt x="283067" y="159607"/>
                </a:lnTo>
                <a:lnTo>
                  <a:pt x="287908" y="117982"/>
                </a:lnTo>
                <a:lnTo>
                  <a:pt x="286694" y="96335"/>
                </a:lnTo>
                <a:lnTo>
                  <a:pt x="276979" y="57993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196" y="26824"/>
                </a:lnTo>
                <a:lnTo>
                  <a:pt x="4857" y="76342"/>
                </a:lnTo>
                <a:lnTo>
                  <a:pt x="0" y="117982"/>
                </a:lnTo>
                <a:lnTo>
                  <a:pt x="1212" y="139628"/>
                </a:lnTo>
                <a:lnTo>
                  <a:pt x="10876" y="177919"/>
                </a:lnTo>
                <a:lnTo>
                  <a:pt x="43005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04" y="220257"/>
                </a:lnTo>
                <a:lnTo>
                  <a:pt x="53101" y="211994"/>
                </a:lnTo>
                <a:lnTo>
                  <a:pt x="29338" y="173345"/>
                </a:lnTo>
                <a:lnTo>
                  <a:pt x="21462" y="116712"/>
                </a:lnTo>
                <a:lnTo>
                  <a:pt x="22342" y="96567"/>
                </a:lnTo>
                <a:lnTo>
                  <a:pt x="35432" y="46989"/>
                </a:lnTo>
                <a:lnTo>
                  <a:pt x="64865" y="15503"/>
                </a:lnTo>
                <a:lnTo>
                  <a:pt x="78486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2986277" y="4441952"/>
            <a:ext cx="571309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20750" algn="l"/>
              </a:tabLst>
            </a:pP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65">
                <a:latin typeface="Cambria Math"/>
                <a:cs typeface="Cambria Math"/>
              </a:rPr>
              <a:t>𝐺</a:t>
            </a:r>
            <a:r>
              <a:rPr dirty="0" baseline="28735" sz="2175" spc="97">
                <a:latin typeface="Cambria Math"/>
                <a:cs typeface="Cambria Math"/>
              </a:rPr>
              <a:t>∗ </a:t>
            </a:r>
            <a:r>
              <a:rPr dirty="0" baseline="28735" sz="2175" spc="3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denomina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u="sng" sz="2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función</a:t>
            </a:r>
            <a:r>
              <a:rPr dirty="0" u="sng" sz="20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0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transferencia</a:t>
            </a:r>
            <a:r>
              <a:rPr dirty="0" u="sng" sz="20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0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pulso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347268" y="747521"/>
            <a:ext cx="7900034" cy="8115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Análisis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500">
              <a:latin typeface="Calibri"/>
              <a:cs typeface="Calibri"/>
            </a:endParaRPr>
          </a:p>
          <a:p>
            <a:pPr marL="267335" indent="-229235">
              <a:lnSpc>
                <a:spcPct val="100000"/>
              </a:lnSpc>
              <a:buFont typeface="Arial"/>
              <a:buChar char="•"/>
              <a:tabLst>
                <a:tab pos="267335" algn="l"/>
                <a:tab pos="267970" algn="l"/>
              </a:tabLst>
            </a:pPr>
            <a:r>
              <a:rPr dirty="0" sz="1800" spc="-25">
                <a:latin typeface="Calibri"/>
                <a:cs typeface="Calibri"/>
              </a:rPr>
              <a:t>Para</a:t>
            </a:r>
            <a:r>
              <a:rPr dirty="0" sz="1800" spc="-5">
                <a:latin typeface="Calibri"/>
                <a:cs typeface="Calibri"/>
              </a:rPr>
              <a:t> analizar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sistema,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suponemos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muestreador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ficticio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la salida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del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949433" y="995933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58419" rIns="0" bIns="0" rtlCol="0" vert="horz">
            <a:spAutoFit/>
          </a:bodyPr>
          <a:lstStyle/>
          <a:p>
            <a:pPr marL="206375">
              <a:lnSpc>
                <a:spcPct val="100000"/>
              </a:lnSpc>
              <a:spcBef>
                <a:spcPts val="459"/>
              </a:spcBef>
            </a:pPr>
            <a:r>
              <a:rPr dirty="0" sz="1400" spc="20">
                <a:latin typeface="Cambria Math"/>
                <a:cs typeface="Cambria Math"/>
              </a:rPr>
              <a:t>𝐺(𝑠)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755630" y="1133094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8" y="0"/>
                </a:moveTo>
                <a:lnTo>
                  <a:pt x="582168" y="76200"/>
                </a:lnTo>
                <a:lnTo>
                  <a:pt x="639318" y="47625"/>
                </a:lnTo>
                <a:lnTo>
                  <a:pt x="594868" y="47625"/>
                </a:lnTo>
                <a:lnTo>
                  <a:pt x="594868" y="28575"/>
                </a:lnTo>
                <a:lnTo>
                  <a:pt x="639318" y="28575"/>
                </a:lnTo>
                <a:lnTo>
                  <a:pt x="582168" y="0"/>
                </a:lnTo>
                <a:close/>
              </a:path>
              <a:path w="658495" h="76200">
                <a:moveTo>
                  <a:pt x="582168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8" y="47625"/>
                </a:lnTo>
                <a:lnTo>
                  <a:pt x="582168" y="28575"/>
                </a:lnTo>
                <a:close/>
              </a:path>
              <a:path w="658495" h="76200">
                <a:moveTo>
                  <a:pt x="639318" y="28575"/>
                </a:moveTo>
                <a:lnTo>
                  <a:pt x="594868" y="28575"/>
                </a:lnTo>
                <a:lnTo>
                  <a:pt x="594868" y="47625"/>
                </a:lnTo>
                <a:lnTo>
                  <a:pt x="639318" y="47625"/>
                </a:lnTo>
                <a:lnTo>
                  <a:pt x="658368" y="38100"/>
                </a:lnTo>
                <a:lnTo>
                  <a:pt x="639318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7" name="object 47"/>
          <p:cNvGrpSpPr/>
          <p:nvPr/>
        </p:nvGrpSpPr>
        <p:grpSpPr>
          <a:xfrm>
            <a:off x="8640318" y="930402"/>
            <a:ext cx="1309370" cy="279400"/>
            <a:chOff x="8640318" y="930402"/>
            <a:chExt cx="1309370" cy="279400"/>
          </a:xfrm>
        </p:grpSpPr>
        <p:sp>
          <p:nvSpPr>
            <p:cNvPr id="48" name="object 48"/>
            <p:cNvSpPr/>
            <p:nvPr/>
          </p:nvSpPr>
          <p:spPr>
            <a:xfrm>
              <a:off x="8640318" y="1171194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09" h="0">
                  <a:moveTo>
                    <a:pt x="0" y="0"/>
                  </a:moveTo>
                  <a:lnTo>
                    <a:pt x="549655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9184640" y="930401"/>
              <a:ext cx="765175" cy="279400"/>
            </a:xfrm>
            <a:custGeom>
              <a:avLst/>
              <a:gdLst/>
              <a:ahLst/>
              <a:cxnLst/>
              <a:rect l="l" t="t" r="r" b="b"/>
              <a:pathLst>
                <a:path w="765175" h="279400">
                  <a:moveTo>
                    <a:pt x="317500" y="0"/>
                  </a:moveTo>
                  <a:lnTo>
                    <a:pt x="233934" y="16637"/>
                  </a:lnTo>
                  <a:lnTo>
                    <a:pt x="251421" y="39179"/>
                  </a:lnTo>
                  <a:lnTo>
                    <a:pt x="0" y="234188"/>
                  </a:lnTo>
                  <a:lnTo>
                    <a:pt x="11684" y="249174"/>
                  </a:lnTo>
                  <a:lnTo>
                    <a:pt x="263131" y="54267"/>
                  </a:lnTo>
                  <a:lnTo>
                    <a:pt x="280670" y="76835"/>
                  </a:lnTo>
                  <a:lnTo>
                    <a:pt x="302463" y="31369"/>
                  </a:lnTo>
                  <a:lnTo>
                    <a:pt x="317500" y="0"/>
                  </a:lnTo>
                  <a:close/>
                </a:path>
                <a:path w="765175" h="279400">
                  <a:moveTo>
                    <a:pt x="764794" y="240792"/>
                  </a:moveTo>
                  <a:lnTo>
                    <a:pt x="745744" y="231267"/>
                  </a:lnTo>
                  <a:lnTo>
                    <a:pt x="688594" y="202692"/>
                  </a:lnTo>
                  <a:lnTo>
                    <a:pt x="688594" y="231267"/>
                  </a:lnTo>
                  <a:lnTo>
                    <a:pt x="257302" y="231267"/>
                  </a:lnTo>
                  <a:lnTo>
                    <a:pt x="257302" y="250317"/>
                  </a:lnTo>
                  <a:lnTo>
                    <a:pt x="688594" y="250317"/>
                  </a:lnTo>
                  <a:lnTo>
                    <a:pt x="688594" y="278892"/>
                  </a:lnTo>
                  <a:lnTo>
                    <a:pt x="745744" y="250317"/>
                  </a:lnTo>
                  <a:lnTo>
                    <a:pt x="764794" y="2407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" name="object 50"/>
          <p:cNvSpPr txBox="1"/>
          <p:nvPr/>
        </p:nvSpPr>
        <p:spPr>
          <a:xfrm>
            <a:off x="8756395" y="875791"/>
            <a:ext cx="34671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40">
                <a:latin typeface="Cambria Math"/>
                <a:cs typeface="Cambria Math"/>
              </a:rPr>
              <a:t>𝑥</a:t>
            </a:r>
            <a:r>
              <a:rPr dirty="0" sz="1400" spc="-10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𝑡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990326" y="875791"/>
            <a:ext cx="34988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15">
                <a:latin typeface="Cambria Math"/>
                <a:cs typeface="Cambria Math"/>
              </a:rPr>
              <a:t>𝑦</a:t>
            </a:r>
            <a:r>
              <a:rPr dirty="0" sz="1400" spc="5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𝑡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237344" y="1118220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307448" y="1203198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750045" y="1207388"/>
            <a:ext cx="37719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30">
                <a:latin typeface="Cambria Math"/>
                <a:cs typeface="Cambria Math"/>
              </a:rPr>
              <a:t>𝑋</a:t>
            </a:r>
            <a:r>
              <a:rPr dirty="0" sz="1400" spc="-10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9471914" y="752195"/>
            <a:ext cx="501015" cy="688975"/>
          </a:xfrm>
          <a:prstGeom prst="rect">
            <a:avLst/>
          </a:prstGeom>
        </p:spPr>
        <p:txBody>
          <a:bodyPr wrap="square" lIns="0" tIns="130810" rIns="0" bIns="0" rtlCol="0" vert="horz">
            <a:spAutoFit/>
          </a:bodyPr>
          <a:lstStyle/>
          <a:p>
            <a:pPr marL="42545">
              <a:lnSpc>
                <a:spcPct val="100000"/>
              </a:lnSpc>
              <a:spcBef>
                <a:spcPts val="1030"/>
              </a:spcBef>
            </a:pPr>
            <a:r>
              <a:rPr dirty="0" sz="1400" spc="30">
                <a:latin typeface="Cambria Math"/>
                <a:cs typeface="Cambria Math"/>
              </a:rPr>
              <a:t>𝑥</a:t>
            </a:r>
            <a:r>
              <a:rPr dirty="0" baseline="27777" sz="1500" spc="44">
                <a:latin typeface="Cambria Math"/>
                <a:cs typeface="Cambria Math"/>
              </a:rPr>
              <a:t>∗</a:t>
            </a:r>
            <a:r>
              <a:rPr dirty="0" sz="1400" spc="30">
                <a:latin typeface="Cambria Math"/>
                <a:cs typeface="Cambria Math"/>
              </a:rPr>
              <a:t>(𝑡)</a:t>
            </a:r>
            <a:endParaRPr sz="14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930"/>
              </a:spcBef>
            </a:pPr>
            <a:r>
              <a:rPr dirty="0" sz="1400" spc="25">
                <a:latin typeface="Cambria Math"/>
                <a:cs typeface="Cambria Math"/>
              </a:rPr>
              <a:t>𝑋</a:t>
            </a:r>
            <a:r>
              <a:rPr dirty="0" baseline="27777" sz="1500" spc="37">
                <a:latin typeface="Cambria Math"/>
                <a:cs typeface="Cambria Math"/>
              </a:rPr>
              <a:t>∗</a:t>
            </a:r>
            <a:r>
              <a:rPr dirty="0" sz="1400" spc="25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988420" y="1207388"/>
            <a:ext cx="36957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30">
                <a:latin typeface="Cambria Math"/>
                <a:cs typeface="Cambria Math"/>
              </a:rPr>
              <a:t>𝑌</a:t>
            </a:r>
            <a:r>
              <a:rPr dirty="0" sz="1400" spc="5">
                <a:latin typeface="Cambria Math"/>
                <a:cs typeface="Cambria Math"/>
              </a:rPr>
              <a:t>(</a:t>
            </a:r>
            <a:r>
              <a:rPr dirty="0" sz="1400" spc="1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1123676" y="1566672"/>
            <a:ext cx="201930" cy="181610"/>
          </a:xfrm>
          <a:custGeom>
            <a:avLst/>
            <a:gdLst/>
            <a:ahLst/>
            <a:cxnLst/>
            <a:rect l="l" t="t" r="r" b="b"/>
            <a:pathLst>
              <a:path w="201929" h="181610">
                <a:moveTo>
                  <a:pt x="0" y="181101"/>
                </a:moveTo>
                <a:lnTo>
                  <a:pt x="201929" y="0"/>
                </a:lnTo>
              </a:path>
            </a:pathLst>
          </a:custGeom>
          <a:ln w="952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11185017" y="1661019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255120" y="1745995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0754868" y="1170432"/>
            <a:ext cx="855344" cy="577850"/>
          </a:xfrm>
          <a:custGeom>
            <a:avLst/>
            <a:gdLst/>
            <a:ahLst/>
            <a:cxnLst/>
            <a:rect l="l" t="t" r="r" b="b"/>
            <a:pathLst>
              <a:path w="855345" h="577850">
                <a:moveTo>
                  <a:pt x="0" y="0"/>
                </a:moveTo>
                <a:lnTo>
                  <a:pt x="184784" y="0"/>
                </a:lnTo>
                <a:lnTo>
                  <a:pt x="184784" y="577341"/>
                </a:lnTo>
                <a:lnTo>
                  <a:pt x="369442" y="577341"/>
                </a:lnTo>
              </a:path>
              <a:path w="855345" h="577850">
                <a:moveTo>
                  <a:pt x="620267" y="577595"/>
                </a:moveTo>
                <a:lnTo>
                  <a:pt x="855090" y="577595"/>
                </a:lnTo>
              </a:path>
            </a:pathLst>
          </a:custGeom>
          <a:ln w="952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11392154" y="1334363"/>
            <a:ext cx="493395" cy="688975"/>
          </a:xfrm>
          <a:prstGeom prst="rect">
            <a:avLst/>
          </a:prstGeom>
        </p:spPr>
        <p:txBody>
          <a:bodyPr wrap="square" lIns="0" tIns="1308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30"/>
              </a:spcBef>
            </a:pPr>
            <a:r>
              <a:rPr dirty="0" sz="1400" spc="30">
                <a:latin typeface="Cambria Math"/>
                <a:cs typeface="Cambria Math"/>
              </a:rPr>
              <a:t>𝑦</a:t>
            </a:r>
            <a:r>
              <a:rPr dirty="0" baseline="27777" sz="1500" spc="44">
                <a:latin typeface="Cambria Math"/>
                <a:cs typeface="Cambria Math"/>
              </a:rPr>
              <a:t>∗</a:t>
            </a:r>
            <a:r>
              <a:rPr dirty="0" sz="1400" spc="30">
                <a:latin typeface="Cambria Math"/>
                <a:cs typeface="Cambria Math"/>
              </a:rPr>
              <a:t>(𝑡)</a:t>
            </a:r>
            <a:endParaRPr sz="1400">
              <a:latin typeface="Cambria Math"/>
              <a:cs typeface="Cambria Math"/>
            </a:endParaRPr>
          </a:p>
          <a:p>
            <a:pPr marL="39370">
              <a:lnSpc>
                <a:spcPct val="100000"/>
              </a:lnSpc>
              <a:spcBef>
                <a:spcPts val="930"/>
              </a:spcBef>
            </a:pPr>
            <a:r>
              <a:rPr dirty="0" sz="1400" spc="20">
                <a:latin typeface="Cambria Math"/>
                <a:cs typeface="Cambria Math"/>
              </a:rPr>
              <a:t>𝑌</a:t>
            </a:r>
            <a:r>
              <a:rPr dirty="0" baseline="27777" sz="1500" spc="30">
                <a:latin typeface="Cambria Math"/>
                <a:cs typeface="Cambria Math"/>
              </a:rPr>
              <a:t>∗</a:t>
            </a:r>
            <a:r>
              <a:rPr dirty="0" sz="1400" spc="20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pic>
        <p:nvPicPr>
          <p:cNvPr id="62" name="object 6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582894" y="5089360"/>
            <a:ext cx="1080552" cy="890411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297259" y="5143124"/>
            <a:ext cx="1294992" cy="859442"/>
          </a:xfrm>
          <a:prstGeom prst="rect">
            <a:avLst/>
          </a:prstGeom>
        </p:spPr>
      </p:pic>
      <p:grpSp>
        <p:nvGrpSpPr>
          <p:cNvPr id="64" name="object 64"/>
          <p:cNvGrpSpPr/>
          <p:nvPr/>
        </p:nvGrpSpPr>
        <p:grpSpPr>
          <a:xfrm>
            <a:off x="5432941" y="5076444"/>
            <a:ext cx="1586865" cy="969010"/>
            <a:chOff x="5432941" y="5076444"/>
            <a:chExt cx="1586865" cy="969010"/>
          </a:xfrm>
        </p:grpSpPr>
        <p:pic>
          <p:nvPicPr>
            <p:cNvPr id="65" name="object 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32941" y="5087815"/>
              <a:ext cx="1586565" cy="957350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5551932" y="5076443"/>
              <a:ext cx="1196975" cy="929005"/>
            </a:xfrm>
            <a:custGeom>
              <a:avLst/>
              <a:gdLst/>
              <a:ahLst/>
              <a:cxnLst/>
              <a:rect l="l" t="t" r="r" b="b"/>
              <a:pathLst>
                <a:path w="1196975" h="929004">
                  <a:moveTo>
                    <a:pt x="76200" y="358140"/>
                  </a:moveTo>
                  <a:lnTo>
                    <a:pt x="69850" y="345440"/>
                  </a:lnTo>
                  <a:lnTo>
                    <a:pt x="38100" y="281940"/>
                  </a:lnTo>
                  <a:lnTo>
                    <a:pt x="0" y="358140"/>
                  </a:lnTo>
                  <a:lnTo>
                    <a:pt x="31750" y="358140"/>
                  </a:lnTo>
                  <a:lnTo>
                    <a:pt x="31750" y="859282"/>
                  </a:lnTo>
                  <a:lnTo>
                    <a:pt x="44450" y="859282"/>
                  </a:lnTo>
                  <a:lnTo>
                    <a:pt x="44450" y="358140"/>
                  </a:lnTo>
                  <a:lnTo>
                    <a:pt x="76200" y="358140"/>
                  </a:lnTo>
                  <a:close/>
                </a:path>
                <a:path w="1196975" h="929004">
                  <a:moveTo>
                    <a:pt x="291084" y="310896"/>
                  </a:moveTo>
                  <a:lnTo>
                    <a:pt x="284734" y="298196"/>
                  </a:lnTo>
                  <a:lnTo>
                    <a:pt x="252984" y="234696"/>
                  </a:lnTo>
                  <a:lnTo>
                    <a:pt x="214884" y="310896"/>
                  </a:lnTo>
                  <a:lnTo>
                    <a:pt x="246634" y="310896"/>
                  </a:lnTo>
                  <a:lnTo>
                    <a:pt x="246634" y="928204"/>
                  </a:lnTo>
                  <a:lnTo>
                    <a:pt x="259334" y="928204"/>
                  </a:lnTo>
                  <a:lnTo>
                    <a:pt x="259334" y="310896"/>
                  </a:lnTo>
                  <a:lnTo>
                    <a:pt x="291084" y="310896"/>
                  </a:lnTo>
                  <a:close/>
                </a:path>
                <a:path w="1196975" h="929004">
                  <a:moveTo>
                    <a:pt x="524256" y="76200"/>
                  </a:moveTo>
                  <a:lnTo>
                    <a:pt x="517906" y="63500"/>
                  </a:lnTo>
                  <a:lnTo>
                    <a:pt x="486156" y="0"/>
                  </a:lnTo>
                  <a:lnTo>
                    <a:pt x="448056" y="76200"/>
                  </a:lnTo>
                  <a:lnTo>
                    <a:pt x="479806" y="76200"/>
                  </a:lnTo>
                  <a:lnTo>
                    <a:pt x="479806" y="847661"/>
                  </a:lnTo>
                  <a:lnTo>
                    <a:pt x="492506" y="847661"/>
                  </a:lnTo>
                  <a:lnTo>
                    <a:pt x="492506" y="76200"/>
                  </a:lnTo>
                  <a:lnTo>
                    <a:pt x="524256" y="76200"/>
                  </a:lnTo>
                  <a:close/>
                </a:path>
                <a:path w="1196975" h="929004">
                  <a:moveTo>
                    <a:pt x="749808" y="248412"/>
                  </a:moveTo>
                  <a:lnTo>
                    <a:pt x="743458" y="235712"/>
                  </a:lnTo>
                  <a:lnTo>
                    <a:pt x="711708" y="172212"/>
                  </a:lnTo>
                  <a:lnTo>
                    <a:pt x="673608" y="248412"/>
                  </a:lnTo>
                  <a:lnTo>
                    <a:pt x="705358" y="248412"/>
                  </a:lnTo>
                  <a:lnTo>
                    <a:pt x="705358" y="928979"/>
                  </a:lnTo>
                  <a:lnTo>
                    <a:pt x="718058" y="928979"/>
                  </a:lnTo>
                  <a:lnTo>
                    <a:pt x="718058" y="248412"/>
                  </a:lnTo>
                  <a:lnTo>
                    <a:pt x="749808" y="248412"/>
                  </a:lnTo>
                  <a:close/>
                </a:path>
                <a:path w="1196975" h="929004">
                  <a:moveTo>
                    <a:pt x="973836" y="310896"/>
                  </a:moveTo>
                  <a:lnTo>
                    <a:pt x="967486" y="298196"/>
                  </a:lnTo>
                  <a:lnTo>
                    <a:pt x="935736" y="234696"/>
                  </a:lnTo>
                  <a:lnTo>
                    <a:pt x="897636" y="310896"/>
                  </a:lnTo>
                  <a:lnTo>
                    <a:pt x="929386" y="310896"/>
                  </a:lnTo>
                  <a:lnTo>
                    <a:pt x="929386" y="859497"/>
                  </a:lnTo>
                  <a:lnTo>
                    <a:pt x="942086" y="859497"/>
                  </a:lnTo>
                  <a:lnTo>
                    <a:pt x="942086" y="310896"/>
                  </a:lnTo>
                  <a:lnTo>
                    <a:pt x="973836" y="310896"/>
                  </a:lnTo>
                  <a:close/>
                </a:path>
                <a:path w="1196975" h="929004">
                  <a:moveTo>
                    <a:pt x="1196467" y="342900"/>
                  </a:moveTo>
                  <a:lnTo>
                    <a:pt x="1190091" y="330200"/>
                  </a:lnTo>
                  <a:lnTo>
                    <a:pt x="1158240" y="266700"/>
                  </a:lnTo>
                  <a:lnTo>
                    <a:pt x="1120267" y="342900"/>
                  </a:lnTo>
                  <a:lnTo>
                    <a:pt x="1152029" y="342900"/>
                  </a:lnTo>
                  <a:lnTo>
                    <a:pt x="1152779" y="840003"/>
                  </a:lnTo>
                  <a:lnTo>
                    <a:pt x="1165479" y="839978"/>
                  </a:lnTo>
                  <a:lnTo>
                    <a:pt x="1164729" y="342900"/>
                  </a:lnTo>
                  <a:lnTo>
                    <a:pt x="1196467" y="34290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2890266" y="5320080"/>
            <a:ext cx="228600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200">
                <a:latin typeface="Calibri"/>
                <a:cs typeface="Calibri"/>
              </a:rPr>
              <a:t>*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845811" y="5274361"/>
            <a:ext cx="228600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200">
                <a:latin typeface="Calibri"/>
                <a:cs typeface="Calibri"/>
              </a:rPr>
              <a:t>=</a:t>
            </a:r>
            <a:endParaRPr sz="3200">
              <a:latin typeface="Calibri"/>
              <a:cs typeface="Calibri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7492927" y="5080986"/>
            <a:ext cx="1521460" cy="923925"/>
            <a:chOff x="7492927" y="5080986"/>
            <a:chExt cx="1521460" cy="923925"/>
          </a:xfrm>
        </p:grpSpPr>
        <p:pic>
          <p:nvPicPr>
            <p:cNvPr id="70" name="object 7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492927" y="5080986"/>
              <a:ext cx="1521159" cy="923573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7603236" y="5291327"/>
              <a:ext cx="302895" cy="577850"/>
            </a:xfrm>
            <a:custGeom>
              <a:avLst/>
              <a:gdLst/>
              <a:ahLst/>
              <a:cxnLst/>
              <a:rect l="l" t="t" r="r" b="b"/>
              <a:pathLst>
                <a:path w="302895" h="577850">
                  <a:moveTo>
                    <a:pt x="76200" y="76200"/>
                  </a:moveTo>
                  <a:lnTo>
                    <a:pt x="69850" y="63500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1750" y="76200"/>
                  </a:lnTo>
                  <a:lnTo>
                    <a:pt x="31750" y="577342"/>
                  </a:lnTo>
                  <a:lnTo>
                    <a:pt x="44450" y="577342"/>
                  </a:lnTo>
                  <a:lnTo>
                    <a:pt x="44450" y="76200"/>
                  </a:lnTo>
                  <a:lnTo>
                    <a:pt x="76200" y="76200"/>
                  </a:lnTo>
                  <a:close/>
                </a:path>
                <a:path w="302895" h="577850">
                  <a:moveTo>
                    <a:pt x="302641" y="289052"/>
                  </a:moveTo>
                  <a:lnTo>
                    <a:pt x="296291" y="276733"/>
                  </a:lnTo>
                  <a:lnTo>
                    <a:pt x="263652" y="213360"/>
                  </a:lnTo>
                  <a:lnTo>
                    <a:pt x="226441" y="289941"/>
                  </a:lnTo>
                  <a:lnTo>
                    <a:pt x="258203" y="289572"/>
                  </a:lnTo>
                  <a:lnTo>
                    <a:pt x="261366" y="559600"/>
                  </a:lnTo>
                  <a:lnTo>
                    <a:pt x="274066" y="559460"/>
                  </a:lnTo>
                  <a:lnTo>
                    <a:pt x="270903" y="289433"/>
                  </a:lnTo>
                  <a:lnTo>
                    <a:pt x="302641" y="289052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2" name="object 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028558" y="5576315"/>
              <a:ext cx="76073" cy="249770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247633" y="5647943"/>
              <a:ext cx="76073" cy="187007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68105" y="5682995"/>
              <a:ext cx="75946" cy="142430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687561" y="5719571"/>
              <a:ext cx="76200" cy="115150"/>
            </a:xfrm>
            <a:prstGeom prst="rect">
              <a:avLst/>
            </a:prstGeom>
          </p:spPr>
        </p:pic>
      </p:grpSp>
      <p:sp>
        <p:nvSpPr>
          <p:cNvPr id="76" name="object 76"/>
          <p:cNvSpPr txBox="1"/>
          <p:nvPr/>
        </p:nvSpPr>
        <p:spPr>
          <a:xfrm>
            <a:off x="7170546" y="5256682"/>
            <a:ext cx="240029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200">
                <a:latin typeface="Calibri"/>
                <a:cs typeface="Calibri"/>
              </a:rPr>
              <a:t>ó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79" name="object 7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0" name="object 8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9381490" y="4056075"/>
            <a:ext cx="2186940" cy="17341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5"/>
              </a:spcBef>
            </a:pP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Al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calcular </a:t>
            </a: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la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transformada L* </a:t>
            </a:r>
            <a:r>
              <a:rPr dirty="0" sz="1400" spc="-30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de un producto de </a:t>
            </a: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transformadas, donde unas </a:t>
            </a: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 son L y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otras L*, </a:t>
            </a:r>
            <a:r>
              <a:rPr dirty="0" sz="1400" b="1" i="1">
                <a:solidFill>
                  <a:srgbClr val="C00000"/>
                </a:solidFill>
                <a:latin typeface="Calibri"/>
                <a:cs typeface="Calibri"/>
              </a:rPr>
              <a:t>las </a:t>
            </a:r>
            <a:r>
              <a:rPr dirty="0" sz="1400" spc="5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b="1" i="1">
                <a:solidFill>
                  <a:srgbClr val="C00000"/>
                </a:solidFill>
                <a:latin typeface="Calibri"/>
                <a:cs typeface="Calibri"/>
              </a:rPr>
              <a:t>transformadas </a:t>
            </a:r>
            <a:r>
              <a:rPr dirty="0" sz="1400" b="1" i="1">
                <a:solidFill>
                  <a:srgbClr val="C00000"/>
                </a:solidFill>
                <a:latin typeface="Calibri"/>
                <a:cs typeface="Calibri"/>
              </a:rPr>
              <a:t>que </a:t>
            </a:r>
            <a:r>
              <a:rPr dirty="0" sz="1400" spc="-5" b="1" i="1">
                <a:solidFill>
                  <a:srgbClr val="C00000"/>
                </a:solidFill>
                <a:latin typeface="Calibri"/>
                <a:cs typeface="Calibri"/>
              </a:rPr>
              <a:t>ya son </a:t>
            </a:r>
            <a:r>
              <a:rPr dirty="0" sz="1400" b="1" i="1">
                <a:solidFill>
                  <a:srgbClr val="C00000"/>
                </a:solidFill>
                <a:latin typeface="Calibri"/>
                <a:cs typeface="Calibri"/>
              </a:rPr>
              <a:t>* </a:t>
            </a:r>
            <a:r>
              <a:rPr dirty="0" sz="1400" spc="5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(muestreadas </a:t>
            </a: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o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discretas) </a:t>
            </a:r>
            <a:r>
              <a:rPr dirty="0" sz="1400" spc="-5" b="1" i="1">
                <a:solidFill>
                  <a:srgbClr val="C00000"/>
                </a:solidFill>
                <a:latin typeface="Calibri"/>
                <a:cs typeface="Calibri"/>
              </a:rPr>
              <a:t>se </a:t>
            </a:r>
            <a:r>
              <a:rPr dirty="0" sz="1400" b="1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b="1" i="1">
                <a:solidFill>
                  <a:srgbClr val="C00000"/>
                </a:solidFill>
                <a:latin typeface="Calibri"/>
                <a:cs typeface="Calibri"/>
              </a:rPr>
              <a:t>pueden </a:t>
            </a:r>
            <a:r>
              <a:rPr dirty="0" sz="1400" spc="-5" b="1" i="1">
                <a:solidFill>
                  <a:srgbClr val="C00000"/>
                </a:solidFill>
                <a:latin typeface="Calibri"/>
                <a:cs typeface="Calibri"/>
              </a:rPr>
              <a:t>factorizar </a:t>
            </a:r>
            <a:r>
              <a:rPr dirty="0" sz="1400" i="1">
                <a:solidFill>
                  <a:srgbClr val="C00000"/>
                </a:solidFill>
                <a:latin typeface="Calibri"/>
                <a:cs typeface="Calibri"/>
              </a:rPr>
              <a:t>de la </a:t>
            </a:r>
            <a:r>
              <a:rPr dirty="0" sz="14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operación</a:t>
            </a:r>
            <a:r>
              <a:rPr dirty="0" sz="1400" spc="-2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00" spc="-5" i="1">
                <a:solidFill>
                  <a:srgbClr val="C00000"/>
                </a:solidFill>
                <a:latin typeface="Calibri"/>
                <a:cs typeface="Calibri"/>
              </a:rPr>
              <a:t>L*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sp>
        <p:nvSpPr>
          <p:cNvPr id="4" name="object 4"/>
          <p:cNvSpPr/>
          <p:nvPr/>
        </p:nvSpPr>
        <p:spPr>
          <a:xfrm>
            <a:off x="588606" y="2194179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19">
                <a:moveTo>
                  <a:pt x="212788" y="0"/>
                </a:moveTo>
                <a:lnTo>
                  <a:pt x="209435" y="9525"/>
                </a:lnTo>
                <a:lnTo>
                  <a:pt x="223080" y="15430"/>
                </a:lnTo>
                <a:lnTo>
                  <a:pt x="234813" y="23622"/>
                </a:lnTo>
                <a:lnTo>
                  <a:pt x="258643" y="61652"/>
                </a:lnTo>
                <a:lnTo>
                  <a:pt x="266471" y="116712"/>
                </a:lnTo>
                <a:lnTo>
                  <a:pt x="265597" y="137477"/>
                </a:lnTo>
                <a:lnTo>
                  <a:pt x="252488" y="188341"/>
                </a:lnTo>
                <a:lnTo>
                  <a:pt x="223236" y="220184"/>
                </a:lnTo>
                <a:lnTo>
                  <a:pt x="209803" y="226187"/>
                </a:lnTo>
                <a:lnTo>
                  <a:pt x="212788" y="235712"/>
                </a:lnTo>
                <a:lnTo>
                  <a:pt x="257826" y="208994"/>
                </a:lnTo>
                <a:lnTo>
                  <a:pt x="283124" y="159543"/>
                </a:lnTo>
                <a:lnTo>
                  <a:pt x="287972" y="117856"/>
                </a:lnTo>
                <a:lnTo>
                  <a:pt x="286755" y="96281"/>
                </a:lnTo>
                <a:lnTo>
                  <a:pt x="277026" y="57991"/>
                </a:lnTo>
                <a:lnTo>
                  <a:pt x="244867" y="15065"/>
                </a:lnTo>
                <a:lnTo>
                  <a:pt x="229880" y="6145"/>
                </a:lnTo>
                <a:lnTo>
                  <a:pt x="212788" y="0"/>
                </a:lnTo>
                <a:close/>
              </a:path>
              <a:path w="288290" h="236219">
                <a:moveTo>
                  <a:pt x="75184" y="0"/>
                </a:moveTo>
                <a:lnTo>
                  <a:pt x="30221" y="26771"/>
                </a:lnTo>
                <a:lnTo>
                  <a:pt x="4864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908" y="177899"/>
                </a:lnTo>
                <a:lnTo>
                  <a:pt x="43030" y="220662"/>
                </a:lnTo>
                <a:lnTo>
                  <a:pt x="75184" y="235712"/>
                </a:lnTo>
                <a:lnTo>
                  <a:pt x="78168" y="226187"/>
                </a:lnTo>
                <a:lnTo>
                  <a:pt x="64735" y="220184"/>
                </a:lnTo>
                <a:lnTo>
                  <a:pt x="53144" y="211883"/>
                </a:lnTo>
                <a:lnTo>
                  <a:pt x="29366" y="173291"/>
                </a:lnTo>
                <a:lnTo>
                  <a:pt x="21501" y="116712"/>
                </a:lnTo>
                <a:lnTo>
                  <a:pt x="22375" y="96565"/>
                </a:lnTo>
                <a:lnTo>
                  <a:pt x="35483" y="46862"/>
                </a:lnTo>
                <a:lnTo>
                  <a:pt x="64944" y="15430"/>
                </a:lnTo>
                <a:lnTo>
                  <a:pt x="7853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54861" y="2194179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2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5" y="116712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19">
                <a:moveTo>
                  <a:pt x="75183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65985" y="2194179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2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5" y="116712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19">
                <a:moveTo>
                  <a:pt x="75183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525266" y="21932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87521" y="219328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10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411"/>
                </a:lnTo>
                <a:lnTo>
                  <a:pt x="10871" y="178790"/>
                </a:lnTo>
                <a:lnTo>
                  <a:pt x="43002" y="221551"/>
                </a:lnTo>
                <a:lnTo>
                  <a:pt x="75184" y="236601"/>
                </a:lnTo>
                <a:lnTo>
                  <a:pt x="78105" y="227076"/>
                </a:lnTo>
                <a:lnTo>
                  <a:pt x="64693" y="221081"/>
                </a:lnTo>
                <a:lnTo>
                  <a:pt x="53098" y="212775"/>
                </a:lnTo>
                <a:lnTo>
                  <a:pt x="29337" y="174180"/>
                </a:lnTo>
                <a:lnTo>
                  <a:pt x="21463" y="117602"/>
                </a:lnTo>
                <a:lnTo>
                  <a:pt x="22339" y="9745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72110" h="237489">
                <a:moveTo>
                  <a:pt x="287909" y="118745"/>
                </a:moveTo>
                <a:lnTo>
                  <a:pt x="283044" y="77228"/>
                </a:lnTo>
                <a:lnTo>
                  <a:pt x="257708" y="27660"/>
                </a:lnTo>
                <a:lnTo>
                  <a:pt x="212725" y="889"/>
                </a:lnTo>
                <a:lnTo>
                  <a:pt x="209423" y="10414"/>
                </a:lnTo>
                <a:lnTo>
                  <a:pt x="223037" y="16319"/>
                </a:lnTo>
                <a:lnTo>
                  <a:pt x="234759" y="24511"/>
                </a:lnTo>
                <a:lnTo>
                  <a:pt x="258559" y="62547"/>
                </a:lnTo>
                <a:lnTo>
                  <a:pt x="266446" y="117602"/>
                </a:lnTo>
                <a:lnTo>
                  <a:pt x="265557" y="138366"/>
                </a:lnTo>
                <a:lnTo>
                  <a:pt x="252476" y="189230"/>
                </a:lnTo>
                <a:lnTo>
                  <a:pt x="223177" y="221081"/>
                </a:lnTo>
                <a:lnTo>
                  <a:pt x="209804" y="227076"/>
                </a:lnTo>
                <a:lnTo>
                  <a:pt x="212725" y="236601"/>
                </a:lnTo>
                <a:lnTo>
                  <a:pt x="257810" y="209892"/>
                </a:lnTo>
                <a:lnTo>
                  <a:pt x="283057" y="160439"/>
                </a:lnTo>
                <a:lnTo>
                  <a:pt x="286689" y="140411"/>
                </a:lnTo>
                <a:lnTo>
                  <a:pt x="287909" y="118745"/>
                </a:lnTo>
                <a:close/>
              </a:path>
              <a:path w="372110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22986" y="2117851"/>
            <a:ext cx="370395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5"/>
              </a:spcBef>
              <a:tabLst>
                <a:tab pos="647065" algn="l"/>
                <a:tab pos="2223135" algn="l"/>
              </a:tabLst>
            </a:pP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 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3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→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1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→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04842" y="219328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089016" y="2194179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2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19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698617" y="2193289"/>
            <a:ext cx="370840" cy="237490"/>
          </a:xfrm>
          <a:custGeom>
            <a:avLst/>
            <a:gdLst/>
            <a:ahLst/>
            <a:cxnLst/>
            <a:rect l="l" t="t" r="r" b="b"/>
            <a:pathLst>
              <a:path w="370839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411"/>
                </a:lnTo>
                <a:lnTo>
                  <a:pt x="10871" y="178790"/>
                </a:lnTo>
                <a:lnTo>
                  <a:pt x="43002" y="221551"/>
                </a:lnTo>
                <a:lnTo>
                  <a:pt x="75184" y="236601"/>
                </a:lnTo>
                <a:lnTo>
                  <a:pt x="78105" y="227076"/>
                </a:lnTo>
                <a:lnTo>
                  <a:pt x="64693" y="221081"/>
                </a:lnTo>
                <a:lnTo>
                  <a:pt x="53098" y="212775"/>
                </a:lnTo>
                <a:lnTo>
                  <a:pt x="29337" y="174180"/>
                </a:lnTo>
                <a:lnTo>
                  <a:pt x="21463" y="117602"/>
                </a:lnTo>
                <a:lnTo>
                  <a:pt x="22339" y="9745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70839" h="237489">
                <a:moveTo>
                  <a:pt x="287909" y="118745"/>
                </a:moveTo>
                <a:lnTo>
                  <a:pt x="283044" y="77228"/>
                </a:lnTo>
                <a:lnTo>
                  <a:pt x="257708" y="27660"/>
                </a:lnTo>
                <a:lnTo>
                  <a:pt x="212725" y="889"/>
                </a:lnTo>
                <a:lnTo>
                  <a:pt x="209423" y="10414"/>
                </a:lnTo>
                <a:lnTo>
                  <a:pt x="223037" y="16319"/>
                </a:lnTo>
                <a:lnTo>
                  <a:pt x="234759" y="24511"/>
                </a:lnTo>
                <a:lnTo>
                  <a:pt x="258559" y="62547"/>
                </a:lnTo>
                <a:lnTo>
                  <a:pt x="266446" y="117602"/>
                </a:lnTo>
                <a:lnTo>
                  <a:pt x="265557" y="138366"/>
                </a:lnTo>
                <a:lnTo>
                  <a:pt x="252476" y="189230"/>
                </a:lnTo>
                <a:lnTo>
                  <a:pt x="223177" y="221081"/>
                </a:lnTo>
                <a:lnTo>
                  <a:pt x="209804" y="227076"/>
                </a:lnTo>
                <a:lnTo>
                  <a:pt x="212725" y="236601"/>
                </a:lnTo>
                <a:lnTo>
                  <a:pt x="257810" y="209892"/>
                </a:lnTo>
                <a:lnTo>
                  <a:pt x="283057" y="160439"/>
                </a:lnTo>
                <a:lnTo>
                  <a:pt x="286689" y="140411"/>
                </a:lnTo>
                <a:lnTo>
                  <a:pt x="287909" y="118745"/>
                </a:lnTo>
                <a:close/>
              </a:path>
              <a:path w="370839" h="237489">
                <a:moveTo>
                  <a:pt x="370586" y="0"/>
                </a:moveTo>
                <a:lnTo>
                  <a:pt x="315214" y="0"/>
                </a:lnTo>
                <a:lnTo>
                  <a:pt x="315214" y="10160"/>
                </a:lnTo>
                <a:lnTo>
                  <a:pt x="350012" y="10160"/>
                </a:lnTo>
                <a:lnTo>
                  <a:pt x="350012" y="227330"/>
                </a:lnTo>
                <a:lnTo>
                  <a:pt x="315214" y="227330"/>
                </a:lnTo>
                <a:lnTo>
                  <a:pt x="315214" y="237490"/>
                </a:lnTo>
                <a:lnTo>
                  <a:pt x="370586" y="237490"/>
                </a:lnTo>
                <a:lnTo>
                  <a:pt x="370586" y="227330"/>
                </a:lnTo>
                <a:lnTo>
                  <a:pt x="370586" y="10160"/>
                </a:lnTo>
                <a:lnTo>
                  <a:pt x="3705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207255" y="2117851"/>
            <a:ext cx="17310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28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666113" y="2596514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5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19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286254" y="259587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548509" y="259587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10" h="237489">
                <a:moveTo>
                  <a:pt x="78486" y="10160"/>
                </a:moveTo>
                <a:lnTo>
                  <a:pt x="75184" y="635"/>
                </a:lnTo>
                <a:lnTo>
                  <a:pt x="58051" y="6781"/>
                </a:lnTo>
                <a:lnTo>
                  <a:pt x="43065" y="15709"/>
                </a:lnTo>
                <a:lnTo>
                  <a:pt x="10922" y="58635"/>
                </a:lnTo>
                <a:lnTo>
                  <a:pt x="1206" y="96926"/>
                </a:lnTo>
                <a:lnTo>
                  <a:pt x="0" y="118491"/>
                </a:lnTo>
                <a:lnTo>
                  <a:pt x="1206" y="140157"/>
                </a:lnTo>
                <a:lnTo>
                  <a:pt x="10871" y="178536"/>
                </a:lnTo>
                <a:lnTo>
                  <a:pt x="43002" y="221297"/>
                </a:lnTo>
                <a:lnTo>
                  <a:pt x="75184" y="236347"/>
                </a:lnTo>
                <a:lnTo>
                  <a:pt x="78105" y="226822"/>
                </a:lnTo>
                <a:lnTo>
                  <a:pt x="64693" y="220827"/>
                </a:lnTo>
                <a:lnTo>
                  <a:pt x="53098" y="212521"/>
                </a:lnTo>
                <a:lnTo>
                  <a:pt x="29337" y="173926"/>
                </a:lnTo>
                <a:lnTo>
                  <a:pt x="21463" y="117348"/>
                </a:lnTo>
                <a:lnTo>
                  <a:pt x="22339" y="97205"/>
                </a:lnTo>
                <a:lnTo>
                  <a:pt x="35433" y="47498"/>
                </a:lnTo>
                <a:lnTo>
                  <a:pt x="64858" y="16065"/>
                </a:lnTo>
                <a:lnTo>
                  <a:pt x="78486" y="10160"/>
                </a:lnTo>
                <a:close/>
              </a:path>
              <a:path w="372110" h="237489">
                <a:moveTo>
                  <a:pt x="287909" y="118491"/>
                </a:moveTo>
                <a:lnTo>
                  <a:pt x="283044" y="76974"/>
                </a:lnTo>
                <a:lnTo>
                  <a:pt x="257708" y="27406"/>
                </a:lnTo>
                <a:lnTo>
                  <a:pt x="212725" y="635"/>
                </a:lnTo>
                <a:lnTo>
                  <a:pt x="209423" y="10160"/>
                </a:lnTo>
                <a:lnTo>
                  <a:pt x="223037" y="16065"/>
                </a:lnTo>
                <a:lnTo>
                  <a:pt x="234759" y="24257"/>
                </a:lnTo>
                <a:lnTo>
                  <a:pt x="258559" y="62293"/>
                </a:lnTo>
                <a:lnTo>
                  <a:pt x="266446" y="117348"/>
                </a:lnTo>
                <a:lnTo>
                  <a:pt x="265557" y="138112"/>
                </a:lnTo>
                <a:lnTo>
                  <a:pt x="252476" y="188976"/>
                </a:lnTo>
                <a:lnTo>
                  <a:pt x="223177" y="220827"/>
                </a:lnTo>
                <a:lnTo>
                  <a:pt x="209804" y="226822"/>
                </a:lnTo>
                <a:lnTo>
                  <a:pt x="212725" y="236347"/>
                </a:lnTo>
                <a:lnTo>
                  <a:pt x="257810" y="209638"/>
                </a:lnTo>
                <a:lnTo>
                  <a:pt x="283057" y="160185"/>
                </a:lnTo>
                <a:lnTo>
                  <a:pt x="286689" y="140157"/>
                </a:lnTo>
                <a:lnTo>
                  <a:pt x="287909" y="118491"/>
                </a:lnTo>
                <a:close/>
              </a:path>
              <a:path w="372110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35686" y="2520188"/>
            <a:ext cx="245173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</a:pPr>
            <a:r>
              <a:rPr dirty="0" sz="2000" spc="-15">
                <a:latin typeface="Calibri"/>
                <a:cs typeface="Calibri"/>
              </a:rPr>
              <a:t>Factoriza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322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: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4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465830" y="259587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850004" y="2596514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19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757670" y="2595879"/>
            <a:ext cx="756285" cy="237490"/>
          </a:xfrm>
          <a:custGeom>
            <a:avLst/>
            <a:gdLst/>
            <a:ahLst/>
            <a:cxnLst/>
            <a:rect l="l" t="t" r="r" b="b"/>
            <a:pathLst>
              <a:path w="756284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  <a:path w="756284" h="237489">
                <a:moveTo>
                  <a:pt x="462661" y="10160"/>
                </a:moveTo>
                <a:lnTo>
                  <a:pt x="459359" y="635"/>
                </a:lnTo>
                <a:lnTo>
                  <a:pt x="442226" y="6781"/>
                </a:lnTo>
                <a:lnTo>
                  <a:pt x="427240" y="15709"/>
                </a:lnTo>
                <a:lnTo>
                  <a:pt x="395097" y="58635"/>
                </a:lnTo>
                <a:lnTo>
                  <a:pt x="385381" y="96926"/>
                </a:lnTo>
                <a:lnTo>
                  <a:pt x="384175" y="118491"/>
                </a:lnTo>
                <a:lnTo>
                  <a:pt x="385381" y="140157"/>
                </a:lnTo>
                <a:lnTo>
                  <a:pt x="395046" y="178536"/>
                </a:lnTo>
                <a:lnTo>
                  <a:pt x="427177" y="221297"/>
                </a:lnTo>
                <a:lnTo>
                  <a:pt x="459359" y="236347"/>
                </a:lnTo>
                <a:lnTo>
                  <a:pt x="462280" y="226822"/>
                </a:lnTo>
                <a:lnTo>
                  <a:pt x="448868" y="220827"/>
                </a:lnTo>
                <a:lnTo>
                  <a:pt x="437273" y="212521"/>
                </a:lnTo>
                <a:lnTo>
                  <a:pt x="413512" y="173926"/>
                </a:lnTo>
                <a:lnTo>
                  <a:pt x="405638" y="117348"/>
                </a:lnTo>
                <a:lnTo>
                  <a:pt x="406514" y="97205"/>
                </a:lnTo>
                <a:lnTo>
                  <a:pt x="419608" y="47498"/>
                </a:lnTo>
                <a:lnTo>
                  <a:pt x="449033" y="16065"/>
                </a:lnTo>
                <a:lnTo>
                  <a:pt x="462661" y="10160"/>
                </a:lnTo>
                <a:close/>
              </a:path>
              <a:path w="756284" h="237489">
                <a:moveTo>
                  <a:pt x="672084" y="118491"/>
                </a:moveTo>
                <a:lnTo>
                  <a:pt x="667219" y="76974"/>
                </a:lnTo>
                <a:lnTo>
                  <a:pt x="641883" y="27406"/>
                </a:lnTo>
                <a:lnTo>
                  <a:pt x="596900" y="635"/>
                </a:lnTo>
                <a:lnTo>
                  <a:pt x="593598" y="10160"/>
                </a:lnTo>
                <a:lnTo>
                  <a:pt x="607212" y="16065"/>
                </a:lnTo>
                <a:lnTo>
                  <a:pt x="618921" y="24257"/>
                </a:lnTo>
                <a:lnTo>
                  <a:pt x="642734" y="62293"/>
                </a:lnTo>
                <a:lnTo>
                  <a:pt x="650621" y="117348"/>
                </a:lnTo>
                <a:lnTo>
                  <a:pt x="649732" y="138112"/>
                </a:lnTo>
                <a:lnTo>
                  <a:pt x="636651" y="188976"/>
                </a:lnTo>
                <a:lnTo>
                  <a:pt x="607352" y="220827"/>
                </a:lnTo>
                <a:lnTo>
                  <a:pt x="593979" y="226822"/>
                </a:lnTo>
                <a:lnTo>
                  <a:pt x="596900" y="236347"/>
                </a:lnTo>
                <a:lnTo>
                  <a:pt x="641985" y="209638"/>
                </a:lnTo>
                <a:lnTo>
                  <a:pt x="667232" y="160185"/>
                </a:lnTo>
                <a:lnTo>
                  <a:pt x="670864" y="140157"/>
                </a:lnTo>
                <a:lnTo>
                  <a:pt x="672084" y="118491"/>
                </a:lnTo>
                <a:close/>
              </a:path>
              <a:path w="756284" h="237489">
                <a:moveTo>
                  <a:pt x="756285" y="0"/>
                </a:moveTo>
                <a:lnTo>
                  <a:pt x="700913" y="0"/>
                </a:lnTo>
                <a:lnTo>
                  <a:pt x="700913" y="10160"/>
                </a:lnTo>
                <a:lnTo>
                  <a:pt x="735711" y="10160"/>
                </a:lnTo>
                <a:lnTo>
                  <a:pt x="735711" y="227330"/>
                </a:lnTo>
                <a:lnTo>
                  <a:pt x="700913" y="227330"/>
                </a:lnTo>
                <a:lnTo>
                  <a:pt x="700913" y="237490"/>
                </a:lnTo>
                <a:lnTo>
                  <a:pt x="756285" y="237490"/>
                </a:lnTo>
                <a:lnTo>
                  <a:pt x="756285" y="227330"/>
                </a:lnTo>
                <a:lnTo>
                  <a:pt x="756285" y="10160"/>
                </a:lnTo>
                <a:lnTo>
                  <a:pt x="7562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794885" y="2595879"/>
            <a:ext cx="385445" cy="509270"/>
          </a:xfrm>
          <a:custGeom>
            <a:avLst/>
            <a:gdLst/>
            <a:ahLst/>
            <a:cxnLst/>
            <a:rect l="l" t="t" r="r" b="b"/>
            <a:pathLst>
              <a:path w="385445" h="509269">
                <a:moveTo>
                  <a:pt x="78486" y="10160"/>
                </a:moveTo>
                <a:lnTo>
                  <a:pt x="75184" y="635"/>
                </a:lnTo>
                <a:lnTo>
                  <a:pt x="58051" y="6781"/>
                </a:lnTo>
                <a:lnTo>
                  <a:pt x="43065" y="15709"/>
                </a:lnTo>
                <a:lnTo>
                  <a:pt x="10922" y="58635"/>
                </a:lnTo>
                <a:lnTo>
                  <a:pt x="1206" y="96926"/>
                </a:lnTo>
                <a:lnTo>
                  <a:pt x="0" y="118491"/>
                </a:lnTo>
                <a:lnTo>
                  <a:pt x="1206" y="140157"/>
                </a:lnTo>
                <a:lnTo>
                  <a:pt x="10871" y="178536"/>
                </a:lnTo>
                <a:lnTo>
                  <a:pt x="43002" y="221297"/>
                </a:lnTo>
                <a:lnTo>
                  <a:pt x="75184" y="236347"/>
                </a:lnTo>
                <a:lnTo>
                  <a:pt x="78105" y="226822"/>
                </a:lnTo>
                <a:lnTo>
                  <a:pt x="64693" y="220827"/>
                </a:lnTo>
                <a:lnTo>
                  <a:pt x="53098" y="212521"/>
                </a:lnTo>
                <a:lnTo>
                  <a:pt x="29337" y="173926"/>
                </a:lnTo>
                <a:lnTo>
                  <a:pt x="21463" y="117348"/>
                </a:lnTo>
                <a:lnTo>
                  <a:pt x="22339" y="97205"/>
                </a:lnTo>
                <a:lnTo>
                  <a:pt x="35433" y="47498"/>
                </a:lnTo>
                <a:lnTo>
                  <a:pt x="64858" y="16065"/>
                </a:lnTo>
                <a:lnTo>
                  <a:pt x="78486" y="10160"/>
                </a:lnTo>
                <a:close/>
              </a:path>
              <a:path w="385445" h="509269">
                <a:moveTo>
                  <a:pt x="169926" y="282956"/>
                </a:moveTo>
                <a:lnTo>
                  <a:pt x="166624" y="273431"/>
                </a:lnTo>
                <a:lnTo>
                  <a:pt x="149491" y="279577"/>
                </a:lnTo>
                <a:lnTo>
                  <a:pt x="134505" y="288505"/>
                </a:lnTo>
                <a:lnTo>
                  <a:pt x="102362" y="331431"/>
                </a:lnTo>
                <a:lnTo>
                  <a:pt x="92646" y="369722"/>
                </a:lnTo>
                <a:lnTo>
                  <a:pt x="91440" y="391287"/>
                </a:lnTo>
                <a:lnTo>
                  <a:pt x="92646" y="412953"/>
                </a:lnTo>
                <a:lnTo>
                  <a:pt x="102311" y="451332"/>
                </a:lnTo>
                <a:lnTo>
                  <a:pt x="134442" y="494093"/>
                </a:lnTo>
                <a:lnTo>
                  <a:pt x="166624" y="509143"/>
                </a:lnTo>
                <a:lnTo>
                  <a:pt x="169545" y="499618"/>
                </a:lnTo>
                <a:lnTo>
                  <a:pt x="156133" y="493623"/>
                </a:lnTo>
                <a:lnTo>
                  <a:pt x="144538" y="485317"/>
                </a:lnTo>
                <a:lnTo>
                  <a:pt x="120777" y="446722"/>
                </a:lnTo>
                <a:lnTo>
                  <a:pt x="112903" y="390144"/>
                </a:lnTo>
                <a:lnTo>
                  <a:pt x="113779" y="370001"/>
                </a:lnTo>
                <a:lnTo>
                  <a:pt x="126873" y="320294"/>
                </a:lnTo>
                <a:lnTo>
                  <a:pt x="156298" y="288861"/>
                </a:lnTo>
                <a:lnTo>
                  <a:pt x="169926" y="282956"/>
                </a:lnTo>
                <a:close/>
              </a:path>
              <a:path w="385445" h="509269">
                <a:moveTo>
                  <a:pt x="287909" y="118491"/>
                </a:moveTo>
                <a:lnTo>
                  <a:pt x="283044" y="76974"/>
                </a:lnTo>
                <a:lnTo>
                  <a:pt x="257708" y="27406"/>
                </a:lnTo>
                <a:lnTo>
                  <a:pt x="212725" y="635"/>
                </a:lnTo>
                <a:lnTo>
                  <a:pt x="209423" y="10160"/>
                </a:lnTo>
                <a:lnTo>
                  <a:pt x="223037" y="16065"/>
                </a:lnTo>
                <a:lnTo>
                  <a:pt x="234759" y="24257"/>
                </a:lnTo>
                <a:lnTo>
                  <a:pt x="258559" y="62293"/>
                </a:lnTo>
                <a:lnTo>
                  <a:pt x="266446" y="117348"/>
                </a:lnTo>
                <a:lnTo>
                  <a:pt x="265557" y="138112"/>
                </a:lnTo>
                <a:lnTo>
                  <a:pt x="252476" y="188976"/>
                </a:lnTo>
                <a:lnTo>
                  <a:pt x="223177" y="220827"/>
                </a:lnTo>
                <a:lnTo>
                  <a:pt x="209804" y="226822"/>
                </a:lnTo>
                <a:lnTo>
                  <a:pt x="212725" y="236347"/>
                </a:lnTo>
                <a:lnTo>
                  <a:pt x="257810" y="209638"/>
                </a:lnTo>
                <a:lnTo>
                  <a:pt x="283057" y="160185"/>
                </a:lnTo>
                <a:lnTo>
                  <a:pt x="286689" y="140157"/>
                </a:lnTo>
                <a:lnTo>
                  <a:pt x="287909" y="118491"/>
                </a:lnTo>
                <a:close/>
              </a:path>
              <a:path w="385445" h="509269">
                <a:moveTo>
                  <a:pt x="370586" y="0"/>
                </a:moveTo>
                <a:lnTo>
                  <a:pt x="315214" y="0"/>
                </a:lnTo>
                <a:lnTo>
                  <a:pt x="315214" y="10160"/>
                </a:lnTo>
                <a:lnTo>
                  <a:pt x="350012" y="10160"/>
                </a:lnTo>
                <a:lnTo>
                  <a:pt x="350012" y="227330"/>
                </a:lnTo>
                <a:lnTo>
                  <a:pt x="315214" y="227330"/>
                </a:lnTo>
                <a:lnTo>
                  <a:pt x="315214" y="237490"/>
                </a:lnTo>
                <a:lnTo>
                  <a:pt x="370586" y="237490"/>
                </a:lnTo>
                <a:lnTo>
                  <a:pt x="370586" y="227330"/>
                </a:lnTo>
                <a:lnTo>
                  <a:pt x="370586" y="10160"/>
                </a:lnTo>
                <a:lnTo>
                  <a:pt x="370586" y="0"/>
                </a:lnTo>
                <a:close/>
              </a:path>
              <a:path w="385445" h="509269">
                <a:moveTo>
                  <a:pt x="385445" y="391287"/>
                </a:moveTo>
                <a:lnTo>
                  <a:pt x="380580" y="349770"/>
                </a:lnTo>
                <a:lnTo>
                  <a:pt x="355244" y="300202"/>
                </a:lnTo>
                <a:lnTo>
                  <a:pt x="310261" y="273431"/>
                </a:lnTo>
                <a:lnTo>
                  <a:pt x="306959" y="282956"/>
                </a:lnTo>
                <a:lnTo>
                  <a:pt x="320573" y="288874"/>
                </a:lnTo>
                <a:lnTo>
                  <a:pt x="332295" y="297053"/>
                </a:lnTo>
                <a:lnTo>
                  <a:pt x="356095" y="335089"/>
                </a:lnTo>
                <a:lnTo>
                  <a:pt x="363982" y="390144"/>
                </a:lnTo>
                <a:lnTo>
                  <a:pt x="363093" y="410908"/>
                </a:lnTo>
                <a:lnTo>
                  <a:pt x="350012" y="461772"/>
                </a:lnTo>
                <a:lnTo>
                  <a:pt x="320713" y="493623"/>
                </a:lnTo>
                <a:lnTo>
                  <a:pt x="307340" y="499618"/>
                </a:lnTo>
                <a:lnTo>
                  <a:pt x="310261" y="509143"/>
                </a:lnTo>
                <a:lnTo>
                  <a:pt x="355346" y="482434"/>
                </a:lnTo>
                <a:lnTo>
                  <a:pt x="380593" y="432981"/>
                </a:lnTo>
                <a:lnTo>
                  <a:pt x="384225" y="412953"/>
                </a:lnTo>
                <a:lnTo>
                  <a:pt x="385445" y="391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931789" y="2596514"/>
            <a:ext cx="542925" cy="509905"/>
          </a:xfrm>
          <a:custGeom>
            <a:avLst/>
            <a:gdLst/>
            <a:ahLst/>
            <a:cxnLst/>
            <a:rect l="l" t="t" r="r" b="b"/>
            <a:pathLst>
              <a:path w="542925" h="509905">
                <a:moveTo>
                  <a:pt x="78486" y="9525"/>
                </a:moveTo>
                <a:lnTo>
                  <a:pt x="75184" y="0"/>
                </a:lnTo>
                <a:lnTo>
                  <a:pt x="58051" y="6146"/>
                </a:lnTo>
                <a:lnTo>
                  <a:pt x="43065" y="15074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22"/>
                </a:lnTo>
                <a:lnTo>
                  <a:pt x="10871" y="177901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93" y="220192"/>
                </a:lnTo>
                <a:lnTo>
                  <a:pt x="53098" y="211886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858" y="15430"/>
                </a:lnTo>
                <a:lnTo>
                  <a:pt x="78486" y="9525"/>
                </a:lnTo>
                <a:close/>
              </a:path>
              <a:path w="542925" h="509905">
                <a:moveTo>
                  <a:pt x="249174" y="282321"/>
                </a:moveTo>
                <a:lnTo>
                  <a:pt x="245872" y="272796"/>
                </a:lnTo>
                <a:lnTo>
                  <a:pt x="228739" y="278942"/>
                </a:lnTo>
                <a:lnTo>
                  <a:pt x="213753" y="287870"/>
                </a:lnTo>
                <a:lnTo>
                  <a:pt x="181610" y="330796"/>
                </a:lnTo>
                <a:lnTo>
                  <a:pt x="171894" y="369087"/>
                </a:lnTo>
                <a:lnTo>
                  <a:pt x="170688" y="390652"/>
                </a:lnTo>
                <a:lnTo>
                  <a:pt x="171894" y="412318"/>
                </a:lnTo>
                <a:lnTo>
                  <a:pt x="181559" y="450697"/>
                </a:lnTo>
                <a:lnTo>
                  <a:pt x="213690" y="493458"/>
                </a:lnTo>
                <a:lnTo>
                  <a:pt x="245872" y="508508"/>
                </a:lnTo>
                <a:lnTo>
                  <a:pt x="248793" y="498983"/>
                </a:lnTo>
                <a:lnTo>
                  <a:pt x="235381" y="492988"/>
                </a:lnTo>
                <a:lnTo>
                  <a:pt x="223786" y="484682"/>
                </a:lnTo>
                <a:lnTo>
                  <a:pt x="200025" y="446087"/>
                </a:lnTo>
                <a:lnTo>
                  <a:pt x="192151" y="389509"/>
                </a:lnTo>
                <a:lnTo>
                  <a:pt x="193027" y="369366"/>
                </a:lnTo>
                <a:lnTo>
                  <a:pt x="206121" y="319659"/>
                </a:lnTo>
                <a:lnTo>
                  <a:pt x="235546" y="288226"/>
                </a:lnTo>
                <a:lnTo>
                  <a:pt x="249174" y="282321"/>
                </a:lnTo>
                <a:close/>
              </a:path>
              <a:path w="542925" h="509905">
                <a:moveTo>
                  <a:pt x="287909" y="117856"/>
                </a:moveTo>
                <a:lnTo>
                  <a:pt x="283044" y="76339"/>
                </a:lnTo>
                <a:lnTo>
                  <a:pt x="257708" y="26771"/>
                </a:lnTo>
                <a:lnTo>
                  <a:pt x="212725" y="0"/>
                </a:lnTo>
                <a:lnTo>
                  <a:pt x="209423" y="9525"/>
                </a:lnTo>
                <a:lnTo>
                  <a:pt x="223037" y="15430"/>
                </a:lnTo>
                <a:lnTo>
                  <a:pt x="234759" y="23622"/>
                </a:lnTo>
                <a:lnTo>
                  <a:pt x="258559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177" y="220192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0" y="209003"/>
                </a:lnTo>
                <a:lnTo>
                  <a:pt x="283057" y="159550"/>
                </a:lnTo>
                <a:lnTo>
                  <a:pt x="286689" y="139522"/>
                </a:lnTo>
                <a:lnTo>
                  <a:pt x="287909" y="117856"/>
                </a:lnTo>
                <a:close/>
              </a:path>
              <a:path w="542925" h="509905">
                <a:moveTo>
                  <a:pt x="458597" y="390652"/>
                </a:moveTo>
                <a:lnTo>
                  <a:pt x="453732" y="349135"/>
                </a:lnTo>
                <a:lnTo>
                  <a:pt x="428396" y="299567"/>
                </a:lnTo>
                <a:lnTo>
                  <a:pt x="383413" y="272796"/>
                </a:lnTo>
                <a:lnTo>
                  <a:pt x="380111" y="282321"/>
                </a:lnTo>
                <a:lnTo>
                  <a:pt x="393725" y="288239"/>
                </a:lnTo>
                <a:lnTo>
                  <a:pt x="405447" y="296418"/>
                </a:lnTo>
                <a:lnTo>
                  <a:pt x="429247" y="334454"/>
                </a:lnTo>
                <a:lnTo>
                  <a:pt x="437134" y="389509"/>
                </a:lnTo>
                <a:lnTo>
                  <a:pt x="436245" y="410273"/>
                </a:lnTo>
                <a:lnTo>
                  <a:pt x="423164" y="461137"/>
                </a:lnTo>
                <a:lnTo>
                  <a:pt x="393865" y="492988"/>
                </a:lnTo>
                <a:lnTo>
                  <a:pt x="380492" y="498983"/>
                </a:lnTo>
                <a:lnTo>
                  <a:pt x="383413" y="508508"/>
                </a:lnTo>
                <a:lnTo>
                  <a:pt x="428498" y="481799"/>
                </a:lnTo>
                <a:lnTo>
                  <a:pt x="453745" y="432346"/>
                </a:lnTo>
                <a:lnTo>
                  <a:pt x="457377" y="412318"/>
                </a:lnTo>
                <a:lnTo>
                  <a:pt x="458597" y="390652"/>
                </a:lnTo>
                <a:close/>
              </a:path>
              <a:path w="542925" h="509905">
                <a:moveTo>
                  <a:pt x="542798" y="272415"/>
                </a:moveTo>
                <a:lnTo>
                  <a:pt x="487426" y="272415"/>
                </a:lnTo>
                <a:lnTo>
                  <a:pt x="487426" y="281305"/>
                </a:lnTo>
                <a:lnTo>
                  <a:pt x="522224" y="281305"/>
                </a:lnTo>
                <a:lnTo>
                  <a:pt x="522224" y="499745"/>
                </a:lnTo>
                <a:lnTo>
                  <a:pt x="487426" y="499745"/>
                </a:lnTo>
                <a:lnTo>
                  <a:pt x="487426" y="509905"/>
                </a:lnTo>
                <a:lnTo>
                  <a:pt x="542798" y="509905"/>
                </a:lnTo>
                <a:lnTo>
                  <a:pt x="542798" y="499745"/>
                </a:lnTo>
                <a:lnTo>
                  <a:pt x="542798" y="281305"/>
                </a:lnTo>
                <a:lnTo>
                  <a:pt x="542798" y="2724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7504430" y="2427224"/>
            <a:ext cx="342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𝑋</a:t>
            </a:r>
            <a:r>
              <a:rPr dirty="0" sz="1450" spc="50">
                <a:latin typeface="Cambria Math"/>
                <a:cs typeface="Cambria Math"/>
              </a:rPr>
              <a:t>∗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41360" y="2596514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19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90" h="236219">
                <a:moveTo>
                  <a:pt x="75184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7912354" y="2520188"/>
            <a:ext cx="1435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718302" y="28689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233415" y="2520188"/>
            <a:ext cx="1108710" cy="6038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86360">
              <a:lnSpc>
                <a:spcPts val="2275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↔</a:t>
            </a:r>
            <a:r>
              <a:rPr dirty="0" sz="2000" spc="8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𝑈</a:t>
            </a:r>
            <a:r>
              <a:rPr dirty="0" baseline="28735" sz="2175" spc="52">
                <a:latin typeface="Cambria Math"/>
                <a:cs typeface="Cambria Math"/>
              </a:rPr>
              <a:t>∗</a:t>
            </a:r>
            <a:r>
              <a:rPr dirty="0" baseline="28735" sz="2175" spc="3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ts val="2275"/>
              </a:lnSpc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93789" y="286931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19">
                <a:moveTo>
                  <a:pt x="218820" y="0"/>
                </a:moveTo>
                <a:lnTo>
                  <a:pt x="215518" y="9525"/>
                </a:lnTo>
                <a:lnTo>
                  <a:pt x="229139" y="15430"/>
                </a:lnTo>
                <a:lnTo>
                  <a:pt x="240855" y="23622"/>
                </a:lnTo>
                <a:lnTo>
                  <a:pt x="264666" y="61652"/>
                </a:lnTo>
                <a:lnTo>
                  <a:pt x="272541" y="116712"/>
                </a:lnTo>
                <a:lnTo>
                  <a:pt x="271662" y="137477"/>
                </a:lnTo>
                <a:lnTo>
                  <a:pt x="258571" y="188340"/>
                </a:lnTo>
                <a:lnTo>
                  <a:pt x="229282" y="220184"/>
                </a:lnTo>
                <a:lnTo>
                  <a:pt x="215900" y="226187"/>
                </a:lnTo>
                <a:lnTo>
                  <a:pt x="218820" y="235712"/>
                </a:lnTo>
                <a:lnTo>
                  <a:pt x="263915" y="208994"/>
                </a:lnTo>
                <a:lnTo>
                  <a:pt x="289163" y="159543"/>
                </a:lnTo>
                <a:lnTo>
                  <a:pt x="294004" y="117855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065"/>
                </a:lnTo>
                <a:lnTo>
                  <a:pt x="235944" y="6145"/>
                </a:lnTo>
                <a:lnTo>
                  <a:pt x="218820" y="0"/>
                </a:lnTo>
                <a:close/>
              </a:path>
              <a:path w="294004" h="236219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5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299961" y="2520188"/>
            <a:ext cx="1056005" cy="6038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2275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  <a:p>
            <a:pPr marL="202565">
              <a:lnSpc>
                <a:spcPts val="2275"/>
              </a:lnSpc>
            </a:pPr>
            <a:r>
              <a:rPr dirty="0" sz="2000">
                <a:latin typeface="Cambria Math"/>
                <a:cs typeface="Cambria Math"/>
              </a:rPr>
              <a:t>𝑋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185541" y="354444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4" y="0"/>
                </a:moveTo>
                <a:lnTo>
                  <a:pt x="209422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5" y="116713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4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4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151757" y="354444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2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5" y="116713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70501" y="354444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3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2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2952750" y="2520188"/>
            <a:ext cx="2191385" cy="12795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7310">
              <a:lnSpc>
                <a:spcPts val="2275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 spc="25">
                <a:latin typeface="Cambria Math"/>
                <a:cs typeface="Cambria Math"/>
              </a:rPr>
              <a:t>]𝑍[𝑋</a:t>
            </a:r>
            <a:r>
              <a:rPr dirty="0" baseline="28735" sz="2175" spc="37">
                <a:latin typeface="Cambria Math"/>
                <a:cs typeface="Cambria Math"/>
              </a:rPr>
              <a:t>∗ </a:t>
            </a:r>
            <a:r>
              <a:rPr dirty="0" baseline="28735" sz="2175" spc="3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  <a:p>
            <a:pPr marL="1731645">
              <a:lnSpc>
                <a:spcPts val="2275"/>
              </a:lnSpc>
            </a:pP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3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45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  <a:tabLst>
                <a:tab pos="614045" algn="l"/>
              </a:tabLst>
            </a:pP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𝐺2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𝑈</a:t>
            </a:r>
            <a:r>
              <a:rPr dirty="0" baseline="28735" sz="2175" spc="52">
                <a:latin typeface="Cambria Math"/>
                <a:cs typeface="Cambria Math"/>
              </a:rPr>
              <a:t>∗</a:t>
            </a:r>
            <a:r>
              <a:rPr dirty="0" baseline="28735" sz="2175" spc="33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129782" y="35445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6370701" y="3544442"/>
            <a:ext cx="972819" cy="236854"/>
          </a:xfrm>
          <a:custGeom>
            <a:avLst/>
            <a:gdLst/>
            <a:ahLst/>
            <a:cxnLst/>
            <a:rect l="l" t="t" r="r" b="b"/>
            <a:pathLst>
              <a:path w="972820" h="236854">
                <a:moveTo>
                  <a:pt x="78486" y="9525"/>
                </a:moveTo>
                <a:lnTo>
                  <a:pt x="75184" y="0"/>
                </a:lnTo>
                <a:lnTo>
                  <a:pt x="58051" y="6146"/>
                </a:lnTo>
                <a:lnTo>
                  <a:pt x="43065" y="15074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22"/>
                </a:lnTo>
                <a:lnTo>
                  <a:pt x="10871" y="177901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93" y="220192"/>
                </a:lnTo>
                <a:lnTo>
                  <a:pt x="53098" y="211886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858" y="15430"/>
                </a:lnTo>
                <a:lnTo>
                  <a:pt x="78486" y="9525"/>
                </a:lnTo>
                <a:close/>
              </a:path>
              <a:path w="972820" h="236854">
                <a:moveTo>
                  <a:pt x="287909" y="117856"/>
                </a:moveTo>
                <a:lnTo>
                  <a:pt x="283044" y="76339"/>
                </a:lnTo>
                <a:lnTo>
                  <a:pt x="257708" y="26771"/>
                </a:lnTo>
                <a:lnTo>
                  <a:pt x="212725" y="0"/>
                </a:lnTo>
                <a:lnTo>
                  <a:pt x="209423" y="9525"/>
                </a:lnTo>
                <a:lnTo>
                  <a:pt x="223037" y="15430"/>
                </a:lnTo>
                <a:lnTo>
                  <a:pt x="234746" y="23622"/>
                </a:lnTo>
                <a:lnTo>
                  <a:pt x="258559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177" y="220192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0" y="209003"/>
                </a:lnTo>
                <a:lnTo>
                  <a:pt x="283057" y="159550"/>
                </a:lnTo>
                <a:lnTo>
                  <a:pt x="286689" y="139522"/>
                </a:lnTo>
                <a:lnTo>
                  <a:pt x="287909" y="117856"/>
                </a:lnTo>
                <a:close/>
              </a:path>
              <a:path w="972820" h="236854">
                <a:moveTo>
                  <a:pt x="372110" y="127"/>
                </a:moveTo>
                <a:lnTo>
                  <a:pt x="316738" y="127"/>
                </a:lnTo>
                <a:lnTo>
                  <a:pt x="316738" y="9017"/>
                </a:lnTo>
                <a:lnTo>
                  <a:pt x="351536" y="9017"/>
                </a:lnTo>
                <a:lnTo>
                  <a:pt x="351536" y="227457"/>
                </a:lnTo>
                <a:lnTo>
                  <a:pt x="316738" y="227457"/>
                </a:lnTo>
                <a:lnTo>
                  <a:pt x="316738" y="236347"/>
                </a:lnTo>
                <a:lnTo>
                  <a:pt x="372110" y="236347"/>
                </a:lnTo>
                <a:lnTo>
                  <a:pt x="372110" y="227457"/>
                </a:lnTo>
                <a:lnTo>
                  <a:pt x="372110" y="9017"/>
                </a:lnTo>
                <a:lnTo>
                  <a:pt x="372110" y="127"/>
                </a:lnTo>
                <a:close/>
              </a:path>
              <a:path w="972820" h="236854">
                <a:moveTo>
                  <a:pt x="972693" y="127"/>
                </a:moveTo>
                <a:lnTo>
                  <a:pt x="917321" y="127"/>
                </a:lnTo>
                <a:lnTo>
                  <a:pt x="917321" y="9017"/>
                </a:lnTo>
                <a:lnTo>
                  <a:pt x="917321" y="227457"/>
                </a:lnTo>
                <a:lnTo>
                  <a:pt x="917321" y="236347"/>
                </a:lnTo>
                <a:lnTo>
                  <a:pt x="972693" y="236347"/>
                </a:lnTo>
                <a:lnTo>
                  <a:pt x="972693" y="227457"/>
                </a:lnTo>
                <a:lnTo>
                  <a:pt x="937895" y="227457"/>
                </a:lnTo>
                <a:lnTo>
                  <a:pt x="937895" y="9017"/>
                </a:lnTo>
                <a:lnTo>
                  <a:pt x="972693" y="9017"/>
                </a:lnTo>
                <a:lnTo>
                  <a:pt x="972693" y="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72196" y="354444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3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90" h="236220">
                <a:moveTo>
                  <a:pt x="75183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290941" y="3544442"/>
            <a:ext cx="370840" cy="236854"/>
          </a:xfrm>
          <a:custGeom>
            <a:avLst/>
            <a:gdLst/>
            <a:ahLst/>
            <a:cxnLst/>
            <a:rect l="l" t="t" r="r" b="b"/>
            <a:pathLst>
              <a:path w="370840" h="236854">
                <a:moveTo>
                  <a:pt x="78486" y="9525"/>
                </a:moveTo>
                <a:lnTo>
                  <a:pt x="75184" y="0"/>
                </a:lnTo>
                <a:lnTo>
                  <a:pt x="58051" y="6146"/>
                </a:lnTo>
                <a:lnTo>
                  <a:pt x="43065" y="15074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22"/>
                </a:lnTo>
                <a:lnTo>
                  <a:pt x="10871" y="177901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93" y="220192"/>
                </a:lnTo>
                <a:lnTo>
                  <a:pt x="53098" y="211886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858" y="15430"/>
                </a:lnTo>
                <a:lnTo>
                  <a:pt x="78486" y="9525"/>
                </a:lnTo>
                <a:close/>
              </a:path>
              <a:path w="370840" h="236854">
                <a:moveTo>
                  <a:pt x="287909" y="117856"/>
                </a:moveTo>
                <a:lnTo>
                  <a:pt x="283044" y="76339"/>
                </a:lnTo>
                <a:lnTo>
                  <a:pt x="257708" y="26771"/>
                </a:lnTo>
                <a:lnTo>
                  <a:pt x="212725" y="0"/>
                </a:lnTo>
                <a:lnTo>
                  <a:pt x="209423" y="9525"/>
                </a:lnTo>
                <a:lnTo>
                  <a:pt x="223037" y="15430"/>
                </a:lnTo>
                <a:lnTo>
                  <a:pt x="234746" y="23622"/>
                </a:lnTo>
                <a:lnTo>
                  <a:pt x="258559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177" y="220192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0" y="209003"/>
                </a:lnTo>
                <a:lnTo>
                  <a:pt x="283057" y="159550"/>
                </a:lnTo>
                <a:lnTo>
                  <a:pt x="286689" y="139522"/>
                </a:lnTo>
                <a:lnTo>
                  <a:pt x="287909" y="117856"/>
                </a:lnTo>
                <a:close/>
              </a:path>
              <a:path w="370840" h="236854">
                <a:moveTo>
                  <a:pt x="370586" y="127"/>
                </a:moveTo>
                <a:lnTo>
                  <a:pt x="315214" y="127"/>
                </a:lnTo>
                <a:lnTo>
                  <a:pt x="315214" y="9017"/>
                </a:lnTo>
                <a:lnTo>
                  <a:pt x="350012" y="9017"/>
                </a:lnTo>
                <a:lnTo>
                  <a:pt x="350012" y="227457"/>
                </a:lnTo>
                <a:lnTo>
                  <a:pt x="315214" y="227457"/>
                </a:lnTo>
                <a:lnTo>
                  <a:pt x="315214" y="236347"/>
                </a:lnTo>
                <a:lnTo>
                  <a:pt x="370586" y="236347"/>
                </a:lnTo>
                <a:lnTo>
                  <a:pt x="370586" y="227457"/>
                </a:lnTo>
                <a:lnTo>
                  <a:pt x="370586" y="9017"/>
                </a:lnTo>
                <a:lnTo>
                  <a:pt x="370586" y="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5113020" y="3468370"/>
            <a:ext cx="343027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1729739" algn="l"/>
              </a:tabLst>
            </a:pPr>
            <a:r>
              <a:rPr dirty="0" sz="2000">
                <a:latin typeface="Cambria Math"/>
                <a:cs typeface="Cambria Math"/>
              </a:rPr>
              <a:t>→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16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→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𝐺2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𝑈</a:t>
            </a:r>
            <a:r>
              <a:rPr dirty="0" baseline="28735" sz="2175" spc="52">
                <a:latin typeface="Cambria Math"/>
                <a:cs typeface="Cambria Math"/>
              </a:rPr>
              <a:t>∗ </a:t>
            </a:r>
            <a:r>
              <a:rPr dirty="0" baseline="28735" sz="2175" spc="33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73732" y="3946778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43" y="15430"/>
                </a:lnTo>
                <a:lnTo>
                  <a:pt x="234759" y="23622"/>
                </a:lnTo>
                <a:lnTo>
                  <a:pt x="258570" y="61652"/>
                </a:lnTo>
                <a:lnTo>
                  <a:pt x="266446" y="116713"/>
                </a:lnTo>
                <a:lnTo>
                  <a:pt x="265566" y="137477"/>
                </a:lnTo>
                <a:lnTo>
                  <a:pt x="252475" y="188341"/>
                </a:lnTo>
                <a:lnTo>
                  <a:pt x="223186" y="220184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9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89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335686" y="3870705"/>
            <a:ext cx="175450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2000" spc="-15">
                <a:latin typeface="Calibri"/>
                <a:cs typeface="Calibri"/>
              </a:rPr>
              <a:t>Factoriza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𝑈</a:t>
            </a:r>
            <a:r>
              <a:rPr dirty="0" baseline="28735" sz="2175" spc="52">
                <a:latin typeface="Cambria Math"/>
                <a:cs typeface="Cambria Math"/>
              </a:rPr>
              <a:t>∗ </a:t>
            </a:r>
            <a:r>
              <a:rPr dirty="0" baseline="28735" sz="2175" spc="3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019298" y="42278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80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61728" y="4227829"/>
            <a:ext cx="372745" cy="237490"/>
          </a:xfrm>
          <a:custGeom>
            <a:avLst/>
            <a:gdLst/>
            <a:ahLst/>
            <a:cxnLst/>
            <a:rect l="l" t="t" r="r" b="b"/>
            <a:pathLst>
              <a:path w="372745" h="237489">
                <a:moveTo>
                  <a:pt x="78498" y="10414"/>
                </a:moveTo>
                <a:lnTo>
                  <a:pt x="75196" y="889"/>
                </a:lnTo>
                <a:lnTo>
                  <a:pt x="58064" y="7035"/>
                </a:lnTo>
                <a:lnTo>
                  <a:pt x="43078" y="15963"/>
                </a:lnTo>
                <a:lnTo>
                  <a:pt x="10934" y="58889"/>
                </a:lnTo>
                <a:lnTo>
                  <a:pt x="1219" y="97180"/>
                </a:lnTo>
                <a:lnTo>
                  <a:pt x="0" y="118745"/>
                </a:lnTo>
                <a:lnTo>
                  <a:pt x="1219" y="140411"/>
                </a:lnTo>
                <a:lnTo>
                  <a:pt x="10883" y="178790"/>
                </a:lnTo>
                <a:lnTo>
                  <a:pt x="43014" y="221551"/>
                </a:lnTo>
                <a:lnTo>
                  <a:pt x="75196" y="236601"/>
                </a:lnTo>
                <a:lnTo>
                  <a:pt x="78117" y="227076"/>
                </a:lnTo>
                <a:lnTo>
                  <a:pt x="64706" y="221081"/>
                </a:lnTo>
                <a:lnTo>
                  <a:pt x="53111" y="212775"/>
                </a:lnTo>
                <a:lnTo>
                  <a:pt x="29349" y="174180"/>
                </a:lnTo>
                <a:lnTo>
                  <a:pt x="21463" y="117602"/>
                </a:lnTo>
                <a:lnTo>
                  <a:pt x="22352" y="97459"/>
                </a:lnTo>
                <a:lnTo>
                  <a:pt x="35445" y="47752"/>
                </a:lnTo>
                <a:lnTo>
                  <a:pt x="64871" y="16319"/>
                </a:lnTo>
                <a:lnTo>
                  <a:pt x="78498" y="10414"/>
                </a:lnTo>
                <a:close/>
              </a:path>
              <a:path w="372745" h="237489">
                <a:moveTo>
                  <a:pt x="287921" y="118745"/>
                </a:moveTo>
                <a:lnTo>
                  <a:pt x="283057" y="77216"/>
                </a:lnTo>
                <a:lnTo>
                  <a:pt x="257721" y="27660"/>
                </a:lnTo>
                <a:lnTo>
                  <a:pt x="212737" y="889"/>
                </a:lnTo>
                <a:lnTo>
                  <a:pt x="209435" y="10414"/>
                </a:lnTo>
                <a:lnTo>
                  <a:pt x="223050" y="16319"/>
                </a:lnTo>
                <a:lnTo>
                  <a:pt x="234772" y="24511"/>
                </a:lnTo>
                <a:lnTo>
                  <a:pt x="258572" y="62547"/>
                </a:lnTo>
                <a:lnTo>
                  <a:pt x="266458" y="117602"/>
                </a:lnTo>
                <a:lnTo>
                  <a:pt x="265569" y="138366"/>
                </a:lnTo>
                <a:lnTo>
                  <a:pt x="252488" y="189230"/>
                </a:lnTo>
                <a:lnTo>
                  <a:pt x="223189" y="221081"/>
                </a:lnTo>
                <a:lnTo>
                  <a:pt x="209816" y="227076"/>
                </a:lnTo>
                <a:lnTo>
                  <a:pt x="212737" y="236601"/>
                </a:lnTo>
                <a:lnTo>
                  <a:pt x="257822" y="209892"/>
                </a:lnTo>
                <a:lnTo>
                  <a:pt x="283070" y="160439"/>
                </a:lnTo>
                <a:lnTo>
                  <a:pt x="286702" y="140411"/>
                </a:lnTo>
                <a:lnTo>
                  <a:pt x="287921" y="118745"/>
                </a:lnTo>
                <a:close/>
              </a:path>
              <a:path w="372745" h="237489">
                <a:moveTo>
                  <a:pt x="372122" y="0"/>
                </a:moveTo>
                <a:lnTo>
                  <a:pt x="316750" y="0"/>
                </a:lnTo>
                <a:lnTo>
                  <a:pt x="316750" y="10160"/>
                </a:lnTo>
                <a:lnTo>
                  <a:pt x="351548" y="10160"/>
                </a:lnTo>
                <a:lnTo>
                  <a:pt x="351548" y="227330"/>
                </a:lnTo>
                <a:lnTo>
                  <a:pt x="316750" y="227330"/>
                </a:lnTo>
                <a:lnTo>
                  <a:pt x="316750" y="237490"/>
                </a:lnTo>
                <a:lnTo>
                  <a:pt x="372122" y="237490"/>
                </a:lnTo>
                <a:lnTo>
                  <a:pt x="372122" y="227330"/>
                </a:lnTo>
                <a:lnTo>
                  <a:pt x="372122" y="10160"/>
                </a:lnTo>
                <a:lnTo>
                  <a:pt x="3721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79062" y="42278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841361" y="422782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09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411"/>
                </a:lnTo>
                <a:lnTo>
                  <a:pt x="10871" y="178790"/>
                </a:lnTo>
                <a:lnTo>
                  <a:pt x="43002" y="221551"/>
                </a:lnTo>
                <a:lnTo>
                  <a:pt x="75184" y="236601"/>
                </a:lnTo>
                <a:lnTo>
                  <a:pt x="78105" y="227076"/>
                </a:lnTo>
                <a:lnTo>
                  <a:pt x="64693" y="221081"/>
                </a:lnTo>
                <a:lnTo>
                  <a:pt x="53098" y="212775"/>
                </a:lnTo>
                <a:lnTo>
                  <a:pt x="29337" y="174180"/>
                </a:lnTo>
                <a:lnTo>
                  <a:pt x="21463" y="117602"/>
                </a:lnTo>
                <a:lnTo>
                  <a:pt x="22339" y="9745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72109" h="237489">
                <a:moveTo>
                  <a:pt x="287909" y="118745"/>
                </a:moveTo>
                <a:lnTo>
                  <a:pt x="283044" y="77216"/>
                </a:lnTo>
                <a:lnTo>
                  <a:pt x="257708" y="27660"/>
                </a:lnTo>
                <a:lnTo>
                  <a:pt x="212725" y="889"/>
                </a:lnTo>
                <a:lnTo>
                  <a:pt x="209423" y="10414"/>
                </a:lnTo>
                <a:lnTo>
                  <a:pt x="223037" y="16319"/>
                </a:lnTo>
                <a:lnTo>
                  <a:pt x="234759" y="24511"/>
                </a:lnTo>
                <a:lnTo>
                  <a:pt x="258559" y="62547"/>
                </a:lnTo>
                <a:lnTo>
                  <a:pt x="266446" y="117602"/>
                </a:lnTo>
                <a:lnTo>
                  <a:pt x="265557" y="138366"/>
                </a:lnTo>
                <a:lnTo>
                  <a:pt x="252476" y="189230"/>
                </a:lnTo>
                <a:lnTo>
                  <a:pt x="223177" y="221081"/>
                </a:lnTo>
                <a:lnTo>
                  <a:pt x="209804" y="227076"/>
                </a:lnTo>
                <a:lnTo>
                  <a:pt x="212725" y="236601"/>
                </a:lnTo>
                <a:lnTo>
                  <a:pt x="257810" y="209892"/>
                </a:lnTo>
                <a:lnTo>
                  <a:pt x="283057" y="160439"/>
                </a:lnTo>
                <a:lnTo>
                  <a:pt x="286689" y="140411"/>
                </a:lnTo>
                <a:lnTo>
                  <a:pt x="287909" y="118745"/>
                </a:lnTo>
                <a:close/>
              </a:path>
              <a:path w="372109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563237" y="4228719"/>
            <a:ext cx="601980" cy="502920"/>
          </a:xfrm>
          <a:custGeom>
            <a:avLst/>
            <a:gdLst/>
            <a:ahLst/>
            <a:cxnLst/>
            <a:rect l="l" t="t" r="r" b="b"/>
            <a:pathLst>
              <a:path w="601979" h="502920">
                <a:moveTo>
                  <a:pt x="78486" y="9525"/>
                </a:moveTo>
                <a:lnTo>
                  <a:pt x="75184" y="0"/>
                </a:lnTo>
                <a:lnTo>
                  <a:pt x="58051" y="6146"/>
                </a:lnTo>
                <a:lnTo>
                  <a:pt x="43065" y="15074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22"/>
                </a:lnTo>
                <a:lnTo>
                  <a:pt x="10871" y="177901"/>
                </a:lnTo>
                <a:lnTo>
                  <a:pt x="43002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693" y="220192"/>
                </a:lnTo>
                <a:lnTo>
                  <a:pt x="53098" y="211886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858" y="15430"/>
                </a:lnTo>
                <a:lnTo>
                  <a:pt x="78486" y="9525"/>
                </a:lnTo>
                <a:close/>
              </a:path>
              <a:path w="601979" h="502920">
                <a:moveTo>
                  <a:pt x="287909" y="117856"/>
                </a:moveTo>
                <a:lnTo>
                  <a:pt x="283044" y="76327"/>
                </a:lnTo>
                <a:lnTo>
                  <a:pt x="257708" y="26771"/>
                </a:lnTo>
                <a:lnTo>
                  <a:pt x="212725" y="0"/>
                </a:lnTo>
                <a:lnTo>
                  <a:pt x="209423" y="9525"/>
                </a:lnTo>
                <a:lnTo>
                  <a:pt x="223037" y="15430"/>
                </a:lnTo>
                <a:lnTo>
                  <a:pt x="234759" y="23622"/>
                </a:lnTo>
                <a:lnTo>
                  <a:pt x="258559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177" y="220192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10" y="209003"/>
                </a:lnTo>
                <a:lnTo>
                  <a:pt x="283057" y="159550"/>
                </a:lnTo>
                <a:lnTo>
                  <a:pt x="286689" y="139522"/>
                </a:lnTo>
                <a:lnTo>
                  <a:pt x="287909" y="117856"/>
                </a:lnTo>
                <a:close/>
              </a:path>
              <a:path w="601979" h="502920">
                <a:moveTo>
                  <a:pt x="386334" y="276225"/>
                </a:moveTo>
                <a:lnTo>
                  <a:pt x="383032" y="266700"/>
                </a:lnTo>
                <a:lnTo>
                  <a:pt x="365899" y="272846"/>
                </a:lnTo>
                <a:lnTo>
                  <a:pt x="350913" y="281774"/>
                </a:lnTo>
                <a:lnTo>
                  <a:pt x="318770" y="324700"/>
                </a:lnTo>
                <a:lnTo>
                  <a:pt x="309054" y="362991"/>
                </a:lnTo>
                <a:lnTo>
                  <a:pt x="307848" y="384556"/>
                </a:lnTo>
                <a:lnTo>
                  <a:pt x="309054" y="406222"/>
                </a:lnTo>
                <a:lnTo>
                  <a:pt x="318719" y="444601"/>
                </a:lnTo>
                <a:lnTo>
                  <a:pt x="350850" y="487362"/>
                </a:lnTo>
                <a:lnTo>
                  <a:pt x="383032" y="502412"/>
                </a:lnTo>
                <a:lnTo>
                  <a:pt x="385953" y="492887"/>
                </a:lnTo>
                <a:lnTo>
                  <a:pt x="372541" y="486892"/>
                </a:lnTo>
                <a:lnTo>
                  <a:pt x="360946" y="478586"/>
                </a:lnTo>
                <a:lnTo>
                  <a:pt x="337185" y="439991"/>
                </a:lnTo>
                <a:lnTo>
                  <a:pt x="329311" y="383413"/>
                </a:lnTo>
                <a:lnTo>
                  <a:pt x="330187" y="363270"/>
                </a:lnTo>
                <a:lnTo>
                  <a:pt x="343281" y="313563"/>
                </a:lnTo>
                <a:lnTo>
                  <a:pt x="372706" y="282130"/>
                </a:lnTo>
                <a:lnTo>
                  <a:pt x="386334" y="276225"/>
                </a:lnTo>
                <a:close/>
              </a:path>
              <a:path w="601979" h="502920">
                <a:moveTo>
                  <a:pt x="601853" y="384556"/>
                </a:moveTo>
                <a:lnTo>
                  <a:pt x="596988" y="343027"/>
                </a:lnTo>
                <a:lnTo>
                  <a:pt x="571652" y="293471"/>
                </a:lnTo>
                <a:lnTo>
                  <a:pt x="526669" y="266700"/>
                </a:lnTo>
                <a:lnTo>
                  <a:pt x="523367" y="276225"/>
                </a:lnTo>
                <a:lnTo>
                  <a:pt x="536981" y="282130"/>
                </a:lnTo>
                <a:lnTo>
                  <a:pt x="548703" y="290322"/>
                </a:lnTo>
                <a:lnTo>
                  <a:pt x="572503" y="328358"/>
                </a:lnTo>
                <a:lnTo>
                  <a:pt x="580390" y="383413"/>
                </a:lnTo>
                <a:lnTo>
                  <a:pt x="579501" y="404177"/>
                </a:lnTo>
                <a:lnTo>
                  <a:pt x="566420" y="455041"/>
                </a:lnTo>
                <a:lnTo>
                  <a:pt x="537121" y="486892"/>
                </a:lnTo>
                <a:lnTo>
                  <a:pt x="523748" y="492887"/>
                </a:lnTo>
                <a:lnTo>
                  <a:pt x="526669" y="502412"/>
                </a:lnTo>
                <a:lnTo>
                  <a:pt x="571754" y="475703"/>
                </a:lnTo>
                <a:lnTo>
                  <a:pt x="597001" y="426250"/>
                </a:lnTo>
                <a:lnTo>
                  <a:pt x="600633" y="406222"/>
                </a:lnTo>
                <a:lnTo>
                  <a:pt x="601853" y="384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515737" y="4227829"/>
            <a:ext cx="370840" cy="504190"/>
          </a:xfrm>
          <a:custGeom>
            <a:avLst/>
            <a:gdLst/>
            <a:ahLst/>
            <a:cxnLst/>
            <a:rect l="l" t="t" r="r" b="b"/>
            <a:pathLst>
              <a:path w="370839" h="5041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411"/>
                </a:lnTo>
                <a:lnTo>
                  <a:pt x="10871" y="178790"/>
                </a:lnTo>
                <a:lnTo>
                  <a:pt x="43002" y="221551"/>
                </a:lnTo>
                <a:lnTo>
                  <a:pt x="75184" y="236601"/>
                </a:lnTo>
                <a:lnTo>
                  <a:pt x="78105" y="227076"/>
                </a:lnTo>
                <a:lnTo>
                  <a:pt x="64693" y="221081"/>
                </a:lnTo>
                <a:lnTo>
                  <a:pt x="53098" y="212775"/>
                </a:lnTo>
                <a:lnTo>
                  <a:pt x="29337" y="174180"/>
                </a:lnTo>
                <a:lnTo>
                  <a:pt x="21463" y="117602"/>
                </a:lnTo>
                <a:lnTo>
                  <a:pt x="22339" y="9745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70839" h="504189">
                <a:moveTo>
                  <a:pt x="242697" y="266700"/>
                </a:moveTo>
                <a:lnTo>
                  <a:pt x="187325" y="266700"/>
                </a:lnTo>
                <a:lnTo>
                  <a:pt x="187325" y="276860"/>
                </a:lnTo>
                <a:lnTo>
                  <a:pt x="187325" y="494030"/>
                </a:lnTo>
                <a:lnTo>
                  <a:pt x="187325" y="504190"/>
                </a:lnTo>
                <a:lnTo>
                  <a:pt x="242697" y="504190"/>
                </a:lnTo>
                <a:lnTo>
                  <a:pt x="242697" y="494030"/>
                </a:lnTo>
                <a:lnTo>
                  <a:pt x="207899" y="494030"/>
                </a:lnTo>
                <a:lnTo>
                  <a:pt x="207899" y="276860"/>
                </a:lnTo>
                <a:lnTo>
                  <a:pt x="242697" y="276860"/>
                </a:lnTo>
                <a:lnTo>
                  <a:pt x="242697" y="266700"/>
                </a:lnTo>
                <a:close/>
              </a:path>
              <a:path w="370839" h="504189">
                <a:moveTo>
                  <a:pt x="287909" y="118745"/>
                </a:moveTo>
                <a:lnTo>
                  <a:pt x="283044" y="77216"/>
                </a:lnTo>
                <a:lnTo>
                  <a:pt x="257708" y="27660"/>
                </a:lnTo>
                <a:lnTo>
                  <a:pt x="212725" y="889"/>
                </a:lnTo>
                <a:lnTo>
                  <a:pt x="209423" y="10414"/>
                </a:lnTo>
                <a:lnTo>
                  <a:pt x="223037" y="16319"/>
                </a:lnTo>
                <a:lnTo>
                  <a:pt x="234759" y="24511"/>
                </a:lnTo>
                <a:lnTo>
                  <a:pt x="258559" y="62547"/>
                </a:lnTo>
                <a:lnTo>
                  <a:pt x="266446" y="117602"/>
                </a:lnTo>
                <a:lnTo>
                  <a:pt x="265557" y="138366"/>
                </a:lnTo>
                <a:lnTo>
                  <a:pt x="252476" y="189230"/>
                </a:lnTo>
                <a:lnTo>
                  <a:pt x="223177" y="221081"/>
                </a:lnTo>
                <a:lnTo>
                  <a:pt x="209804" y="227076"/>
                </a:lnTo>
                <a:lnTo>
                  <a:pt x="212725" y="236601"/>
                </a:lnTo>
                <a:lnTo>
                  <a:pt x="257810" y="209892"/>
                </a:lnTo>
                <a:lnTo>
                  <a:pt x="283057" y="160439"/>
                </a:lnTo>
                <a:lnTo>
                  <a:pt x="286689" y="140411"/>
                </a:lnTo>
                <a:lnTo>
                  <a:pt x="287909" y="118745"/>
                </a:lnTo>
                <a:close/>
              </a:path>
              <a:path w="370839" h="504189">
                <a:moveTo>
                  <a:pt x="370586" y="0"/>
                </a:moveTo>
                <a:lnTo>
                  <a:pt x="315214" y="0"/>
                </a:lnTo>
                <a:lnTo>
                  <a:pt x="315214" y="10160"/>
                </a:lnTo>
                <a:lnTo>
                  <a:pt x="350012" y="10160"/>
                </a:lnTo>
                <a:lnTo>
                  <a:pt x="350012" y="227330"/>
                </a:lnTo>
                <a:lnTo>
                  <a:pt x="315214" y="227330"/>
                </a:lnTo>
                <a:lnTo>
                  <a:pt x="315214" y="237490"/>
                </a:lnTo>
                <a:lnTo>
                  <a:pt x="370586" y="237490"/>
                </a:lnTo>
                <a:lnTo>
                  <a:pt x="370586" y="227330"/>
                </a:lnTo>
                <a:lnTo>
                  <a:pt x="370586" y="10160"/>
                </a:lnTo>
                <a:lnTo>
                  <a:pt x="3705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7" name="object 47"/>
          <p:cNvGrpSpPr/>
          <p:nvPr/>
        </p:nvGrpSpPr>
        <p:grpSpPr>
          <a:xfrm>
            <a:off x="6631305" y="4227829"/>
            <a:ext cx="881380" cy="503555"/>
            <a:chOff x="6631305" y="4227829"/>
            <a:chExt cx="881380" cy="503555"/>
          </a:xfrm>
        </p:grpSpPr>
        <p:sp>
          <p:nvSpPr>
            <p:cNvPr id="48" name="object 48"/>
            <p:cNvSpPr/>
            <p:nvPr/>
          </p:nvSpPr>
          <p:spPr>
            <a:xfrm>
              <a:off x="6631305" y="4228718"/>
              <a:ext cx="288290" cy="236220"/>
            </a:xfrm>
            <a:custGeom>
              <a:avLst/>
              <a:gdLst/>
              <a:ahLst/>
              <a:cxnLst/>
              <a:rect l="l" t="t" r="r" b="b"/>
              <a:pathLst>
                <a:path w="288290" h="236220">
                  <a:moveTo>
                    <a:pt x="212725" y="0"/>
                  </a:moveTo>
                  <a:lnTo>
                    <a:pt x="209423" y="9524"/>
                  </a:lnTo>
                  <a:lnTo>
                    <a:pt x="223043" y="15430"/>
                  </a:lnTo>
                  <a:lnTo>
                    <a:pt x="234759" y="23621"/>
                  </a:lnTo>
                  <a:lnTo>
                    <a:pt x="258570" y="61652"/>
                  </a:lnTo>
                  <a:lnTo>
                    <a:pt x="266446" y="116712"/>
                  </a:lnTo>
                  <a:lnTo>
                    <a:pt x="265566" y="137477"/>
                  </a:lnTo>
                  <a:lnTo>
                    <a:pt x="252475" y="188340"/>
                  </a:lnTo>
                  <a:lnTo>
                    <a:pt x="223186" y="220184"/>
                  </a:lnTo>
                  <a:lnTo>
                    <a:pt x="209803" y="226186"/>
                  </a:lnTo>
                  <a:lnTo>
                    <a:pt x="212725" y="235711"/>
                  </a:lnTo>
                  <a:lnTo>
                    <a:pt x="257819" y="208994"/>
                  </a:lnTo>
                  <a:lnTo>
                    <a:pt x="283067" y="159543"/>
                  </a:lnTo>
                  <a:lnTo>
                    <a:pt x="287909" y="117855"/>
                  </a:lnTo>
                  <a:lnTo>
                    <a:pt x="286694" y="96281"/>
                  </a:lnTo>
                  <a:lnTo>
                    <a:pt x="276979" y="57991"/>
                  </a:lnTo>
                  <a:lnTo>
                    <a:pt x="244840" y="15065"/>
                  </a:lnTo>
                  <a:lnTo>
                    <a:pt x="229848" y="6145"/>
                  </a:lnTo>
                  <a:lnTo>
                    <a:pt x="212725" y="0"/>
                  </a:lnTo>
                  <a:close/>
                </a:path>
                <a:path w="288290" h="236220">
                  <a:moveTo>
                    <a:pt x="75184" y="0"/>
                  </a:moveTo>
                  <a:lnTo>
                    <a:pt x="30196" y="26771"/>
                  </a:lnTo>
                  <a:lnTo>
                    <a:pt x="4857" y="76326"/>
                  </a:lnTo>
                  <a:lnTo>
                    <a:pt x="0" y="117855"/>
                  </a:lnTo>
                  <a:lnTo>
                    <a:pt x="1212" y="139521"/>
                  </a:lnTo>
                  <a:lnTo>
                    <a:pt x="10876" y="177899"/>
                  </a:lnTo>
                  <a:lnTo>
                    <a:pt x="43005" y="220662"/>
                  </a:lnTo>
                  <a:lnTo>
                    <a:pt x="75184" y="235711"/>
                  </a:lnTo>
                  <a:lnTo>
                    <a:pt x="78104" y="226186"/>
                  </a:lnTo>
                  <a:lnTo>
                    <a:pt x="64650" y="220184"/>
                  </a:lnTo>
                  <a:lnTo>
                    <a:pt x="53054" y="211883"/>
                  </a:lnTo>
                  <a:lnTo>
                    <a:pt x="29338" y="173291"/>
                  </a:lnTo>
                  <a:lnTo>
                    <a:pt x="21463" y="116712"/>
                  </a:lnTo>
                  <a:lnTo>
                    <a:pt x="22342" y="96565"/>
                  </a:lnTo>
                  <a:lnTo>
                    <a:pt x="35433" y="46862"/>
                  </a:lnTo>
                  <a:lnTo>
                    <a:pt x="64865" y="15430"/>
                  </a:lnTo>
                  <a:lnTo>
                    <a:pt x="78486" y="9524"/>
                  </a:lnTo>
                  <a:lnTo>
                    <a:pt x="75184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689217" y="4227829"/>
              <a:ext cx="823594" cy="503555"/>
            </a:xfrm>
            <a:custGeom>
              <a:avLst/>
              <a:gdLst/>
              <a:ahLst/>
              <a:cxnLst/>
              <a:rect l="l" t="t" r="r" b="b"/>
              <a:pathLst>
                <a:path w="823595" h="503554">
                  <a:moveTo>
                    <a:pt x="78486" y="277114"/>
                  </a:moveTo>
                  <a:lnTo>
                    <a:pt x="75184" y="267589"/>
                  </a:lnTo>
                  <a:lnTo>
                    <a:pt x="58051" y="273735"/>
                  </a:lnTo>
                  <a:lnTo>
                    <a:pt x="43065" y="282663"/>
                  </a:lnTo>
                  <a:lnTo>
                    <a:pt x="10922" y="325589"/>
                  </a:lnTo>
                  <a:lnTo>
                    <a:pt x="1206" y="363880"/>
                  </a:lnTo>
                  <a:lnTo>
                    <a:pt x="0" y="385445"/>
                  </a:lnTo>
                  <a:lnTo>
                    <a:pt x="1206" y="407111"/>
                  </a:lnTo>
                  <a:lnTo>
                    <a:pt x="10871" y="445490"/>
                  </a:lnTo>
                  <a:lnTo>
                    <a:pt x="43002" y="488251"/>
                  </a:lnTo>
                  <a:lnTo>
                    <a:pt x="75184" y="503301"/>
                  </a:lnTo>
                  <a:lnTo>
                    <a:pt x="78105" y="493776"/>
                  </a:lnTo>
                  <a:lnTo>
                    <a:pt x="64693" y="487781"/>
                  </a:lnTo>
                  <a:lnTo>
                    <a:pt x="53098" y="479475"/>
                  </a:lnTo>
                  <a:lnTo>
                    <a:pt x="29337" y="440880"/>
                  </a:lnTo>
                  <a:lnTo>
                    <a:pt x="21463" y="384302"/>
                  </a:lnTo>
                  <a:lnTo>
                    <a:pt x="22339" y="364159"/>
                  </a:lnTo>
                  <a:lnTo>
                    <a:pt x="35433" y="314452"/>
                  </a:lnTo>
                  <a:lnTo>
                    <a:pt x="64858" y="283019"/>
                  </a:lnTo>
                  <a:lnTo>
                    <a:pt x="78486" y="277114"/>
                  </a:lnTo>
                  <a:close/>
                </a:path>
                <a:path w="823595" h="503554">
                  <a:moveTo>
                    <a:pt x="294005" y="385445"/>
                  </a:moveTo>
                  <a:lnTo>
                    <a:pt x="289140" y="343916"/>
                  </a:lnTo>
                  <a:lnTo>
                    <a:pt x="263804" y="294360"/>
                  </a:lnTo>
                  <a:lnTo>
                    <a:pt x="218821" y="267589"/>
                  </a:lnTo>
                  <a:lnTo>
                    <a:pt x="215519" y="277114"/>
                  </a:lnTo>
                  <a:lnTo>
                    <a:pt x="229133" y="283019"/>
                  </a:lnTo>
                  <a:lnTo>
                    <a:pt x="240855" y="291211"/>
                  </a:lnTo>
                  <a:lnTo>
                    <a:pt x="264655" y="329247"/>
                  </a:lnTo>
                  <a:lnTo>
                    <a:pt x="272542" y="384302"/>
                  </a:lnTo>
                  <a:lnTo>
                    <a:pt x="271653" y="405066"/>
                  </a:lnTo>
                  <a:lnTo>
                    <a:pt x="258572" y="455930"/>
                  </a:lnTo>
                  <a:lnTo>
                    <a:pt x="229273" y="487781"/>
                  </a:lnTo>
                  <a:lnTo>
                    <a:pt x="215900" y="493776"/>
                  </a:lnTo>
                  <a:lnTo>
                    <a:pt x="218821" y="503301"/>
                  </a:lnTo>
                  <a:lnTo>
                    <a:pt x="263906" y="476592"/>
                  </a:lnTo>
                  <a:lnTo>
                    <a:pt x="289153" y="427139"/>
                  </a:lnTo>
                  <a:lnTo>
                    <a:pt x="292785" y="407111"/>
                  </a:lnTo>
                  <a:lnTo>
                    <a:pt x="294005" y="385445"/>
                  </a:lnTo>
                  <a:close/>
                </a:path>
                <a:path w="823595" h="503554">
                  <a:moveTo>
                    <a:pt x="823341" y="0"/>
                  </a:moveTo>
                  <a:lnTo>
                    <a:pt x="767969" y="0"/>
                  </a:lnTo>
                  <a:lnTo>
                    <a:pt x="767969" y="10160"/>
                  </a:lnTo>
                  <a:lnTo>
                    <a:pt x="767969" y="227330"/>
                  </a:lnTo>
                  <a:lnTo>
                    <a:pt x="767969" y="237490"/>
                  </a:lnTo>
                  <a:lnTo>
                    <a:pt x="823341" y="237490"/>
                  </a:lnTo>
                  <a:lnTo>
                    <a:pt x="823341" y="227330"/>
                  </a:lnTo>
                  <a:lnTo>
                    <a:pt x="788543" y="227330"/>
                  </a:lnTo>
                  <a:lnTo>
                    <a:pt x="788543" y="10160"/>
                  </a:lnTo>
                  <a:lnTo>
                    <a:pt x="823341" y="10160"/>
                  </a:lnTo>
                  <a:lnTo>
                    <a:pt x="8233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" name="object 50"/>
          <p:cNvSpPr txBox="1"/>
          <p:nvPr/>
        </p:nvSpPr>
        <p:spPr>
          <a:xfrm>
            <a:off x="8205469" y="4059377"/>
            <a:ext cx="35052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 spc="52">
                <a:latin typeface="Cambria Math"/>
                <a:cs typeface="Cambria Math"/>
              </a:rPr>
              <a:t>𝑈</a:t>
            </a:r>
            <a:r>
              <a:rPr dirty="0" sz="1450" spc="35">
                <a:latin typeface="Cambria Math"/>
                <a:cs typeface="Cambria Math"/>
              </a:rPr>
              <a:t>∗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550020" y="4228719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5" y="0"/>
                </a:moveTo>
                <a:lnTo>
                  <a:pt x="209423" y="9524"/>
                </a:lnTo>
                <a:lnTo>
                  <a:pt x="223043" y="15430"/>
                </a:lnTo>
                <a:lnTo>
                  <a:pt x="234759" y="23621"/>
                </a:lnTo>
                <a:lnTo>
                  <a:pt x="258570" y="61652"/>
                </a:lnTo>
                <a:lnTo>
                  <a:pt x="266446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186" y="220184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19" y="208994"/>
                </a:lnTo>
                <a:lnTo>
                  <a:pt x="283067" y="159543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065"/>
                </a:lnTo>
                <a:lnTo>
                  <a:pt x="229848" y="6145"/>
                </a:lnTo>
                <a:lnTo>
                  <a:pt x="212725" y="0"/>
                </a:lnTo>
                <a:close/>
              </a:path>
              <a:path w="288290" h="236220">
                <a:moveTo>
                  <a:pt x="75183" y="0"/>
                </a:moveTo>
                <a:lnTo>
                  <a:pt x="30196" y="26771"/>
                </a:lnTo>
                <a:lnTo>
                  <a:pt x="4857" y="76326"/>
                </a:lnTo>
                <a:lnTo>
                  <a:pt x="0" y="117855"/>
                </a:lnTo>
                <a:lnTo>
                  <a:pt x="1212" y="139521"/>
                </a:lnTo>
                <a:lnTo>
                  <a:pt x="10876" y="177899"/>
                </a:lnTo>
                <a:lnTo>
                  <a:pt x="43005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865" y="15430"/>
                </a:lnTo>
                <a:lnTo>
                  <a:pt x="78485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8621394" y="4152341"/>
            <a:ext cx="14351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5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087237" y="4494529"/>
            <a:ext cx="372110" cy="237490"/>
          </a:xfrm>
          <a:custGeom>
            <a:avLst/>
            <a:gdLst/>
            <a:ahLst/>
            <a:cxnLst/>
            <a:rect l="l" t="t" r="r" b="b"/>
            <a:pathLst>
              <a:path w="372110" h="237489">
                <a:moveTo>
                  <a:pt x="78486" y="10414"/>
                </a:moveTo>
                <a:lnTo>
                  <a:pt x="75184" y="889"/>
                </a:lnTo>
                <a:lnTo>
                  <a:pt x="58051" y="7035"/>
                </a:lnTo>
                <a:lnTo>
                  <a:pt x="43065" y="15963"/>
                </a:lnTo>
                <a:lnTo>
                  <a:pt x="10922" y="58889"/>
                </a:lnTo>
                <a:lnTo>
                  <a:pt x="1206" y="97180"/>
                </a:lnTo>
                <a:lnTo>
                  <a:pt x="0" y="118745"/>
                </a:lnTo>
                <a:lnTo>
                  <a:pt x="1206" y="140411"/>
                </a:lnTo>
                <a:lnTo>
                  <a:pt x="10871" y="178790"/>
                </a:lnTo>
                <a:lnTo>
                  <a:pt x="43002" y="221551"/>
                </a:lnTo>
                <a:lnTo>
                  <a:pt x="75184" y="236601"/>
                </a:lnTo>
                <a:lnTo>
                  <a:pt x="78105" y="227076"/>
                </a:lnTo>
                <a:lnTo>
                  <a:pt x="64693" y="221081"/>
                </a:lnTo>
                <a:lnTo>
                  <a:pt x="53098" y="212775"/>
                </a:lnTo>
                <a:lnTo>
                  <a:pt x="29337" y="174180"/>
                </a:lnTo>
                <a:lnTo>
                  <a:pt x="21463" y="117602"/>
                </a:lnTo>
                <a:lnTo>
                  <a:pt x="22339" y="97459"/>
                </a:lnTo>
                <a:lnTo>
                  <a:pt x="35433" y="47752"/>
                </a:lnTo>
                <a:lnTo>
                  <a:pt x="64858" y="16319"/>
                </a:lnTo>
                <a:lnTo>
                  <a:pt x="78486" y="10414"/>
                </a:lnTo>
                <a:close/>
              </a:path>
              <a:path w="372110" h="237489">
                <a:moveTo>
                  <a:pt x="287909" y="118745"/>
                </a:moveTo>
                <a:lnTo>
                  <a:pt x="283044" y="77216"/>
                </a:lnTo>
                <a:lnTo>
                  <a:pt x="257708" y="27660"/>
                </a:lnTo>
                <a:lnTo>
                  <a:pt x="212725" y="889"/>
                </a:lnTo>
                <a:lnTo>
                  <a:pt x="209423" y="10414"/>
                </a:lnTo>
                <a:lnTo>
                  <a:pt x="223037" y="16319"/>
                </a:lnTo>
                <a:lnTo>
                  <a:pt x="234759" y="24511"/>
                </a:lnTo>
                <a:lnTo>
                  <a:pt x="258559" y="62547"/>
                </a:lnTo>
                <a:lnTo>
                  <a:pt x="266446" y="117602"/>
                </a:lnTo>
                <a:lnTo>
                  <a:pt x="265557" y="138366"/>
                </a:lnTo>
                <a:lnTo>
                  <a:pt x="252476" y="189230"/>
                </a:lnTo>
                <a:lnTo>
                  <a:pt x="223177" y="221081"/>
                </a:lnTo>
                <a:lnTo>
                  <a:pt x="209804" y="227076"/>
                </a:lnTo>
                <a:lnTo>
                  <a:pt x="212725" y="236601"/>
                </a:lnTo>
                <a:lnTo>
                  <a:pt x="257810" y="209892"/>
                </a:lnTo>
                <a:lnTo>
                  <a:pt x="283057" y="160439"/>
                </a:lnTo>
                <a:lnTo>
                  <a:pt x="286689" y="140411"/>
                </a:lnTo>
                <a:lnTo>
                  <a:pt x="287909" y="118745"/>
                </a:lnTo>
                <a:close/>
              </a:path>
              <a:path w="372110" h="237489">
                <a:moveTo>
                  <a:pt x="372110" y="0"/>
                </a:moveTo>
                <a:lnTo>
                  <a:pt x="316738" y="0"/>
                </a:lnTo>
                <a:lnTo>
                  <a:pt x="316738" y="10160"/>
                </a:lnTo>
                <a:lnTo>
                  <a:pt x="351536" y="1016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7490"/>
                </a:lnTo>
                <a:lnTo>
                  <a:pt x="372110" y="237490"/>
                </a:lnTo>
                <a:lnTo>
                  <a:pt x="372110" y="22733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2770885" y="4152341"/>
            <a:ext cx="5335905" cy="5988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3500">
              <a:lnSpc>
                <a:spcPts val="2250"/>
              </a:lnSpc>
              <a:spcBef>
                <a:spcPts val="105"/>
              </a:spcBef>
              <a:tabLst>
                <a:tab pos="960755" algn="l"/>
                <a:tab pos="3269615" algn="l"/>
                <a:tab pos="4241165" algn="l"/>
              </a:tabLst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𝑌  𝑠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1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𝐺2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 spc="20">
                <a:latin typeface="Cambria Math"/>
                <a:cs typeface="Cambria Math"/>
              </a:rPr>
              <a:t>]𝑍[𝑈</a:t>
            </a:r>
            <a:r>
              <a:rPr dirty="0" baseline="28735" sz="2175" spc="30">
                <a:latin typeface="Cambria Math"/>
                <a:cs typeface="Cambria Math"/>
              </a:rPr>
              <a:t>∗ </a:t>
            </a:r>
            <a:r>
              <a:rPr dirty="0" baseline="28735" sz="2175" spc="3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</a:t>
            </a:r>
            <a:r>
              <a:rPr dirty="0" sz="2000" spc="5">
                <a:latin typeface="Cambria Math"/>
                <a:cs typeface="Cambria Math"/>
              </a:rPr>
              <a:t>↔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40">
                <a:solidFill>
                  <a:srgbClr val="C00000"/>
                </a:solidFill>
                <a:latin typeface="Cambria Math"/>
                <a:cs typeface="Cambria Math"/>
              </a:rPr>
              <a:t>𝑌</a:t>
            </a:r>
            <a:r>
              <a:rPr dirty="0" baseline="28735" sz="2175" spc="60">
                <a:solidFill>
                  <a:srgbClr val="C00000"/>
                </a:solidFill>
                <a:latin typeface="Cambria Math"/>
                <a:cs typeface="Cambria Math"/>
              </a:rPr>
              <a:t>∗ </a:t>
            </a:r>
            <a:r>
              <a:rPr dirty="0" baseline="28735" sz="2175" spc="359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2000">
                <a:solidFill>
                  <a:srgbClr val="C00000"/>
                </a:solidFill>
                <a:latin typeface="Cambria Math"/>
                <a:cs typeface="Cambria Math"/>
              </a:rPr>
              <a:t>𝑠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𝐺1</a:t>
            </a:r>
            <a:r>
              <a:rPr dirty="0" sz="2000" spc="36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  <a:p>
            <a:pPr marL="1918335">
              <a:lnSpc>
                <a:spcPts val="2250"/>
              </a:lnSpc>
              <a:tabLst>
                <a:tab pos="2484755" algn="l"/>
                <a:tab pos="3716654" algn="l"/>
              </a:tabLst>
            </a:pP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	=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𝐺2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𝑈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73786" y="5221351"/>
            <a:ext cx="10502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5">
                <a:latin typeface="Calibri"/>
                <a:cs typeface="Calibri"/>
              </a:rPr>
              <a:t>Por</a:t>
            </a:r>
            <a:r>
              <a:rPr dirty="0" sz="2000" spc="-7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tanto: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733165" y="5799670"/>
            <a:ext cx="459105" cy="15240"/>
          </a:xfrm>
          <a:custGeom>
            <a:avLst/>
            <a:gdLst/>
            <a:ahLst/>
            <a:cxnLst/>
            <a:rect l="l" t="t" r="r" b="b"/>
            <a:pathLst>
              <a:path w="459104" h="15239">
                <a:moveTo>
                  <a:pt x="458724" y="0"/>
                </a:moveTo>
                <a:lnTo>
                  <a:pt x="0" y="0"/>
                </a:lnTo>
                <a:lnTo>
                  <a:pt x="0" y="15239"/>
                </a:lnTo>
                <a:lnTo>
                  <a:pt x="458724" y="15239"/>
                </a:lnTo>
                <a:lnTo>
                  <a:pt x="4587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700397" y="55270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045583" y="5527039"/>
            <a:ext cx="336550" cy="213360"/>
          </a:xfrm>
          <a:custGeom>
            <a:avLst/>
            <a:gdLst/>
            <a:ahLst/>
            <a:cxnLst/>
            <a:rect l="l" t="t" r="r" b="b"/>
            <a:pathLst>
              <a:path w="336550" h="213360">
                <a:moveTo>
                  <a:pt x="70485" y="10160"/>
                </a:moveTo>
                <a:lnTo>
                  <a:pt x="67564" y="1651"/>
                </a:lnTo>
                <a:lnTo>
                  <a:pt x="52146" y="7188"/>
                </a:lnTo>
                <a:lnTo>
                  <a:pt x="38671" y="15201"/>
                </a:lnTo>
                <a:lnTo>
                  <a:pt x="9804" y="53746"/>
                </a:lnTo>
                <a:lnTo>
                  <a:pt x="0" y="107530"/>
                </a:lnTo>
                <a:lnTo>
                  <a:pt x="1066" y="126987"/>
                </a:lnTo>
                <a:lnTo>
                  <a:pt x="17399" y="176352"/>
                </a:lnTo>
                <a:lnTo>
                  <a:pt x="52133" y="207822"/>
                </a:lnTo>
                <a:lnTo>
                  <a:pt x="67564" y="213347"/>
                </a:lnTo>
                <a:lnTo>
                  <a:pt x="70231" y="204762"/>
                </a:lnTo>
                <a:lnTo>
                  <a:pt x="58127" y="199415"/>
                </a:lnTo>
                <a:lnTo>
                  <a:pt x="47713" y="191985"/>
                </a:lnTo>
                <a:lnTo>
                  <a:pt x="26365" y="157302"/>
                </a:lnTo>
                <a:lnTo>
                  <a:pt x="19304" y="106413"/>
                </a:lnTo>
                <a:lnTo>
                  <a:pt x="20078" y="88353"/>
                </a:lnTo>
                <a:lnTo>
                  <a:pt x="31877" y="43688"/>
                </a:lnTo>
                <a:lnTo>
                  <a:pt x="58280" y="15481"/>
                </a:lnTo>
                <a:lnTo>
                  <a:pt x="70485" y="10160"/>
                </a:lnTo>
                <a:close/>
              </a:path>
              <a:path w="336550" h="213360">
                <a:moveTo>
                  <a:pt x="258826" y="107530"/>
                </a:moveTo>
                <a:lnTo>
                  <a:pt x="249072" y="53746"/>
                </a:lnTo>
                <a:lnTo>
                  <a:pt x="220167" y="15201"/>
                </a:lnTo>
                <a:lnTo>
                  <a:pt x="191389" y="1651"/>
                </a:lnTo>
                <a:lnTo>
                  <a:pt x="188341" y="10160"/>
                </a:lnTo>
                <a:lnTo>
                  <a:pt x="200596" y="15481"/>
                </a:lnTo>
                <a:lnTo>
                  <a:pt x="211124" y="22834"/>
                </a:lnTo>
                <a:lnTo>
                  <a:pt x="232549" y="56972"/>
                </a:lnTo>
                <a:lnTo>
                  <a:pt x="239522" y="106413"/>
                </a:lnTo>
                <a:lnTo>
                  <a:pt x="238734" y="125095"/>
                </a:lnTo>
                <a:lnTo>
                  <a:pt x="227076" y="170827"/>
                </a:lnTo>
                <a:lnTo>
                  <a:pt x="200761" y="199415"/>
                </a:lnTo>
                <a:lnTo>
                  <a:pt x="188722" y="204762"/>
                </a:lnTo>
                <a:lnTo>
                  <a:pt x="191389" y="213347"/>
                </a:lnTo>
                <a:lnTo>
                  <a:pt x="231775" y="189318"/>
                </a:lnTo>
                <a:lnTo>
                  <a:pt x="254508" y="144945"/>
                </a:lnTo>
                <a:lnTo>
                  <a:pt x="257746" y="126987"/>
                </a:lnTo>
                <a:lnTo>
                  <a:pt x="258826" y="107530"/>
                </a:lnTo>
                <a:close/>
              </a:path>
              <a:path w="336550" h="213360">
                <a:moveTo>
                  <a:pt x="336169" y="0"/>
                </a:moveTo>
                <a:lnTo>
                  <a:pt x="286385" y="0"/>
                </a:lnTo>
                <a:lnTo>
                  <a:pt x="286385" y="8890"/>
                </a:lnTo>
                <a:lnTo>
                  <a:pt x="317627" y="8890"/>
                </a:lnTo>
                <a:lnTo>
                  <a:pt x="317627" y="204470"/>
                </a:lnTo>
                <a:lnTo>
                  <a:pt x="286385" y="204470"/>
                </a:lnTo>
                <a:lnTo>
                  <a:pt x="286385" y="212090"/>
                </a:lnTo>
                <a:lnTo>
                  <a:pt x="336169" y="212090"/>
                </a:lnTo>
                <a:lnTo>
                  <a:pt x="336169" y="204470"/>
                </a:lnTo>
                <a:lnTo>
                  <a:pt x="336169" y="8890"/>
                </a:lnTo>
                <a:lnTo>
                  <a:pt x="3361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90593" y="5799670"/>
            <a:ext cx="1428115" cy="256540"/>
          </a:xfrm>
          <a:custGeom>
            <a:avLst/>
            <a:gdLst/>
            <a:ahLst/>
            <a:cxnLst/>
            <a:rect l="l" t="t" r="r" b="b"/>
            <a:pathLst>
              <a:path w="1428114" h="256539">
                <a:moveTo>
                  <a:pt x="252095" y="53035"/>
                </a:moveTo>
                <a:lnTo>
                  <a:pt x="249174" y="44437"/>
                </a:lnTo>
                <a:lnTo>
                  <a:pt x="233756" y="49987"/>
                </a:lnTo>
                <a:lnTo>
                  <a:pt x="220281" y="58026"/>
                </a:lnTo>
                <a:lnTo>
                  <a:pt x="191414" y="96558"/>
                </a:lnTo>
                <a:lnTo>
                  <a:pt x="181610" y="150368"/>
                </a:lnTo>
                <a:lnTo>
                  <a:pt x="182676" y="169824"/>
                </a:lnTo>
                <a:lnTo>
                  <a:pt x="199009" y="219189"/>
                </a:lnTo>
                <a:lnTo>
                  <a:pt x="233743" y="250659"/>
                </a:lnTo>
                <a:lnTo>
                  <a:pt x="249174" y="256184"/>
                </a:lnTo>
                <a:lnTo>
                  <a:pt x="251841" y="247599"/>
                </a:lnTo>
                <a:lnTo>
                  <a:pt x="239737" y="242252"/>
                </a:lnTo>
                <a:lnTo>
                  <a:pt x="229323" y="234823"/>
                </a:lnTo>
                <a:lnTo>
                  <a:pt x="207975" y="200139"/>
                </a:lnTo>
                <a:lnTo>
                  <a:pt x="200914" y="149250"/>
                </a:lnTo>
                <a:lnTo>
                  <a:pt x="201688" y="131191"/>
                </a:lnTo>
                <a:lnTo>
                  <a:pt x="213487" y="86575"/>
                </a:lnTo>
                <a:lnTo>
                  <a:pt x="239890" y="58356"/>
                </a:lnTo>
                <a:lnTo>
                  <a:pt x="252095" y="53035"/>
                </a:lnTo>
                <a:close/>
              </a:path>
              <a:path w="1428114" h="256539">
                <a:moveTo>
                  <a:pt x="446532" y="150368"/>
                </a:moveTo>
                <a:lnTo>
                  <a:pt x="436778" y="96558"/>
                </a:lnTo>
                <a:lnTo>
                  <a:pt x="407873" y="58026"/>
                </a:lnTo>
                <a:lnTo>
                  <a:pt x="379095" y="44437"/>
                </a:lnTo>
                <a:lnTo>
                  <a:pt x="376047" y="53035"/>
                </a:lnTo>
                <a:lnTo>
                  <a:pt x="388302" y="58356"/>
                </a:lnTo>
                <a:lnTo>
                  <a:pt x="398830" y="65722"/>
                </a:lnTo>
                <a:lnTo>
                  <a:pt x="420255" y="99860"/>
                </a:lnTo>
                <a:lnTo>
                  <a:pt x="427228" y="149250"/>
                </a:lnTo>
                <a:lnTo>
                  <a:pt x="426440" y="167932"/>
                </a:lnTo>
                <a:lnTo>
                  <a:pt x="414782" y="213664"/>
                </a:lnTo>
                <a:lnTo>
                  <a:pt x="388467" y="242252"/>
                </a:lnTo>
                <a:lnTo>
                  <a:pt x="376428" y="247599"/>
                </a:lnTo>
                <a:lnTo>
                  <a:pt x="379095" y="256184"/>
                </a:lnTo>
                <a:lnTo>
                  <a:pt x="419481" y="232156"/>
                </a:lnTo>
                <a:lnTo>
                  <a:pt x="442214" y="187782"/>
                </a:lnTo>
                <a:lnTo>
                  <a:pt x="445452" y="169824"/>
                </a:lnTo>
                <a:lnTo>
                  <a:pt x="446532" y="150368"/>
                </a:lnTo>
                <a:close/>
              </a:path>
              <a:path w="1428114" h="256539">
                <a:moveTo>
                  <a:pt x="1427988" y="0"/>
                </a:moveTo>
                <a:lnTo>
                  <a:pt x="0" y="0"/>
                </a:lnTo>
                <a:lnTo>
                  <a:pt x="0" y="15240"/>
                </a:lnTo>
                <a:lnTo>
                  <a:pt x="1427988" y="15240"/>
                </a:lnTo>
                <a:lnTo>
                  <a:pt x="14279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3725417" y="5458764"/>
            <a:ext cx="216154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09625" algn="l"/>
                <a:tab pos="1682750" algn="l"/>
              </a:tabLst>
            </a:pPr>
            <a:r>
              <a:rPr dirty="0" sz="1800" spc="40">
                <a:latin typeface="Cambria Math"/>
                <a:cs typeface="Cambria Math"/>
              </a:rPr>
              <a:t>𝑌</a:t>
            </a:r>
            <a:r>
              <a:rPr dirty="0" sz="1800" spc="5">
                <a:latin typeface="Cambria Math"/>
                <a:cs typeface="Cambria Math"/>
              </a:rPr>
              <a:t>(</a:t>
            </a:r>
            <a:r>
              <a:rPr dirty="0" sz="1800" spc="25">
                <a:latin typeface="Cambria Math"/>
                <a:cs typeface="Cambria Math"/>
              </a:rPr>
              <a:t>𝑧</a:t>
            </a:r>
            <a:r>
              <a:rPr dirty="0" sz="1800">
                <a:latin typeface="Cambria Math"/>
                <a:cs typeface="Cambria Math"/>
              </a:rPr>
              <a:t>)</a:t>
            </a:r>
            <a:r>
              <a:rPr dirty="0" sz="1800">
                <a:latin typeface="Cambria Math"/>
                <a:cs typeface="Cambria Math"/>
              </a:rPr>
              <a:t>	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>
                <a:latin typeface="Cambria Math"/>
                <a:cs typeface="Cambria Math"/>
              </a:rPr>
              <a:t> </a:t>
            </a:r>
            <a:r>
              <a:rPr dirty="0" sz="1800" spc="-12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</a:t>
            </a:r>
            <a:r>
              <a:rPr dirty="0" sz="1800">
                <a:latin typeface="Cambria Math"/>
                <a:cs typeface="Cambria Math"/>
              </a:rPr>
              <a:t>2</a:t>
            </a:r>
            <a:r>
              <a:rPr dirty="0" sz="1800">
                <a:latin typeface="Cambria Math"/>
                <a:cs typeface="Cambria Math"/>
              </a:rPr>
              <a:t> </a:t>
            </a:r>
            <a:r>
              <a:rPr dirty="0" sz="1800" spc="-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>
                <a:latin typeface="Cambria Math"/>
                <a:cs typeface="Cambria Math"/>
              </a:rPr>
              <a:t>	</a:t>
            </a:r>
            <a:r>
              <a:rPr dirty="0" sz="1800" spc="15">
                <a:latin typeface="Cambria Math"/>
                <a:cs typeface="Cambria Math"/>
              </a:rPr>
              <a:t>𝑈</a:t>
            </a:r>
            <a:r>
              <a:rPr dirty="0" sz="1800" spc="5">
                <a:latin typeface="Cambria Math"/>
                <a:cs typeface="Cambria Math"/>
              </a:rPr>
              <a:t>(</a:t>
            </a:r>
            <a:r>
              <a:rPr dirty="0" sz="1800" spc="25">
                <a:latin typeface="Cambria Math"/>
                <a:cs typeface="Cambria Math"/>
              </a:rPr>
              <a:t>𝑧</a:t>
            </a:r>
            <a:r>
              <a:rPr dirty="0" sz="180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695446" y="5785510"/>
            <a:ext cx="12007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15">
                <a:latin typeface="Cambria Math"/>
                <a:cs typeface="Cambria Math"/>
              </a:rPr>
              <a:t>𝑋(𝑧)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27">
                <a:latin typeface="Cambria Math"/>
                <a:cs typeface="Cambria Math"/>
              </a:rPr>
              <a:t> </a:t>
            </a:r>
            <a:r>
              <a:rPr dirty="0" baseline="3086" sz="2700">
                <a:latin typeface="Cambria Math"/>
                <a:cs typeface="Cambria Math"/>
              </a:rPr>
              <a:t>𝑈</a:t>
            </a:r>
            <a:r>
              <a:rPr dirty="0" baseline="3086" sz="2700" spc="517">
                <a:latin typeface="Cambria Math"/>
                <a:cs typeface="Cambria Math"/>
              </a:rPr>
              <a:t> </a:t>
            </a:r>
            <a:r>
              <a:rPr dirty="0" baseline="3086" sz="2700">
                <a:latin typeface="Cambria Math"/>
                <a:cs typeface="Cambria Math"/>
              </a:rPr>
              <a:t>𝑧</a:t>
            </a:r>
            <a:endParaRPr baseline="3086" sz="27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557646" y="6071184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97"/>
                </a:lnTo>
                <a:lnTo>
                  <a:pt x="200608" y="13917"/>
                </a:lnTo>
                <a:lnTo>
                  <a:pt x="211137" y="21282"/>
                </a:lnTo>
                <a:lnTo>
                  <a:pt x="232556" y="55414"/>
                </a:lnTo>
                <a:lnTo>
                  <a:pt x="239522" y="104813"/>
                </a:lnTo>
                <a:lnTo>
                  <a:pt x="238738" y="123491"/>
                </a:lnTo>
                <a:lnTo>
                  <a:pt x="227075" y="169227"/>
                </a:lnTo>
                <a:lnTo>
                  <a:pt x="200769" y="197813"/>
                </a:lnTo>
                <a:lnTo>
                  <a:pt x="188722" y="203161"/>
                </a:lnTo>
                <a:lnTo>
                  <a:pt x="191388" y="211747"/>
                </a:lnTo>
                <a:lnTo>
                  <a:pt x="231786" y="187715"/>
                </a:lnTo>
                <a:lnTo>
                  <a:pt x="254508" y="143341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6" y="37122"/>
                </a:lnTo>
                <a:lnTo>
                  <a:pt x="206726" y="5548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108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5"/>
                </a:lnTo>
                <a:lnTo>
                  <a:pt x="17399" y="174752"/>
                </a:lnTo>
                <a:lnTo>
                  <a:pt x="52135" y="206213"/>
                </a:lnTo>
                <a:lnTo>
                  <a:pt x="67563" y="211747"/>
                </a:lnTo>
                <a:lnTo>
                  <a:pt x="70230" y="203161"/>
                </a:lnTo>
                <a:lnTo>
                  <a:pt x="58130" y="197813"/>
                </a:lnTo>
                <a:lnTo>
                  <a:pt x="47720" y="190376"/>
                </a:lnTo>
                <a:lnTo>
                  <a:pt x="26376" y="15569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291" y="13917"/>
                </a:lnTo>
                <a:lnTo>
                  <a:pt x="70485" y="8597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4872228" y="6001918"/>
            <a:ext cx="10845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26234" sz="2700" spc="15">
                <a:latin typeface="Cambria Math"/>
                <a:cs typeface="Cambria Math"/>
              </a:rPr>
              <a:t>൘</a:t>
            </a:r>
            <a:r>
              <a:rPr dirty="0" sz="1800" spc="10">
                <a:latin typeface="Cambria Math"/>
                <a:cs typeface="Cambria Math"/>
              </a:rPr>
              <a:t>𝑍[𝐺1</a:t>
            </a:r>
            <a:r>
              <a:rPr dirty="0" sz="1800" spc="3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 spc="-495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381369" y="570102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7620"/>
                </a:lnTo>
                <a:lnTo>
                  <a:pt x="0" y="20320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3200"/>
                </a:lnTo>
                <a:lnTo>
                  <a:pt x="18542" y="203200"/>
                </a:lnTo>
                <a:lnTo>
                  <a:pt x="18542" y="7620"/>
                </a:lnTo>
                <a:lnTo>
                  <a:pt x="49784" y="762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728079" y="5701029"/>
            <a:ext cx="334645" cy="213360"/>
          </a:xfrm>
          <a:custGeom>
            <a:avLst/>
            <a:gdLst/>
            <a:ahLst/>
            <a:cxnLst/>
            <a:rect l="l" t="t" r="r" b="b"/>
            <a:pathLst>
              <a:path w="334645" h="213360">
                <a:moveTo>
                  <a:pt x="70485" y="9944"/>
                </a:moveTo>
                <a:lnTo>
                  <a:pt x="67564" y="1346"/>
                </a:lnTo>
                <a:lnTo>
                  <a:pt x="52146" y="6896"/>
                </a:lnTo>
                <a:lnTo>
                  <a:pt x="38671" y="14935"/>
                </a:lnTo>
                <a:lnTo>
                  <a:pt x="9804" y="53467"/>
                </a:lnTo>
                <a:lnTo>
                  <a:pt x="0" y="107276"/>
                </a:lnTo>
                <a:lnTo>
                  <a:pt x="1066" y="126733"/>
                </a:lnTo>
                <a:lnTo>
                  <a:pt x="17399" y="176098"/>
                </a:lnTo>
                <a:lnTo>
                  <a:pt x="52133" y="207568"/>
                </a:lnTo>
                <a:lnTo>
                  <a:pt x="67564" y="213093"/>
                </a:lnTo>
                <a:lnTo>
                  <a:pt x="70231" y="204508"/>
                </a:lnTo>
                <a:lnTo>
                  <a:pt x="58127" y="199161"/>
                </a:lnTo>
                <a:lnTo>
                  <a:pt x="47713" y="191731"/>
                </a:lnTo>
                <a:lnTo>
                  <a:pt x="26365" y="157048"/>
                </a:lnTo>
                <a:lnTo>
                  <a:pt x="19304" y="106159"/>
                </a:lnTo>
                <a:lnTo>
                  <a:pt x="20078" y="88099"/>
                </a:lnTo>
                <a:lnTo>
                  <a:pt x="31877" y="43484"/>
                </a:lnTo>
                <a:lnTo>
                  <a:pt x="58280" y="15265"/>
                </a:lnTo>
                <a:lnTo>
                  <a:pt x="70485" y="9944"/>
                </a:lnTo>
                <a:close/>
              </a:path>
              <a:path w="334645" h="213360">
                <a:moveTo>
                  <a:pt x="258826" y="107276"/>
                </a:moveTo>
                <a:lnTo>
                  <a:pt x="249072" y="53467"/>
                </a:lnTo>
                <a:lnTo>
                  <a:pt x="220167" y="14935"/>
                </a:lnTo>
                <a:lnTo>
                  <a:pt x="191389" y="1346"/>
                </a:lnTo>
                <a:lnTo>
                  <a:pt x="188341" y="9944"/>
                </a:lnTo>
                <a:lnTo>
                  <a:pt x="200596" y="15265"/>
                </a:lnTo>
                <a:lnTo>
                  <a:pt x="211137" y="22631"/>
                </a:lnTo>
                <a:lnTo>
                  <a:pt x="232549" y="56769"/>
                </a:lnTo>
                <a:lnTo>
                  <a:pt x="239522" y="106159"/>
                </a:lnTo>
                <a:lnTo>
                  <a:pt x="238734" y="124841"/>
                </a:lnTo>
                <a:lnTo>
                  <a:pt x="227076" y="170573"/>
                </a:lnTo>
                <a:lnTo>
                  <a:pt x="200761" y="199161"/>
                </a:lnTo>
                <a:lnTo>
                  <a:pt x="188722" y="204508"/>
                </a:lnTo>
                <a:lnTo>
                  <a:pt x="191389" y="213093"/>
                </a:lnTo>
                <a:lnTo>
                  <a:pt x="231775" y="189064"/>
                </a:lnTo>
                <a:lnTo>
                  <a:pt x="254508" y="144691"/>
                </a:lnTo>
                <a:lnTo>
                  <a:pt x="257746" y="126733"/>
                </a:lnTo>
                <a:lnTo>
                  <a:pt x="258826" y="107276"/>
                </a:lnTo>
                <a:close/>
              </a:path>
              <a:path w="334645" h="213360">
                <a:moveTo>
                  <a:pt x="334645" y="0"/>
                </a:moveTo>
                <a:lnTo>
                  <a:pt x="284861" y="0"/>
                </a:lnTo>
                <a:lnTo>
                  <a:pt x="284861" y="7620"/>
                </a:lnTo>
                <a:lnTo>
                  <a:pt x="316103" y="7620"/>
                </a:lnTo>
                <a:lnTo>
                  <a:pt x="316103" y="203200"/>
                </a:lnTo>
                <a:lnTo>
                  <a:pt x="284861" y="203200"/>
                </a:lnTo>
                <a:lnTo>
                  <a:pt x="284861" y="212090"/>
                </a:lnTo>
                <a:lnTo>
                  <a:pt x="334645" y="212090"/>
                </a:lnTo>
                <a:lnTo>
                  <a:pt x="334645" y="203200"/>
                </a:lnTo>
                <a:lnTo>
                  <a:pt x="334645" y="762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5969000" y="5633110"/>
            <a:ext cx="9531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4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99806" y="570237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597"/>
                </a:lnTo>
                <a:lnTo>
                  <a:pt x="200608" y="13917"/>
                </a:lnTo>
                <a:lnTo>
                  <a:pt x="211137" y="21282"/>
                </a:lnTo>
                <a:lnTo>
                  <a:pt x="232556" y="55414"/>
                </a:lnTo>
                <a:lnTo>
                  <a:pt x="239522" y="104813"/>
                </a:lnTo>
                <a:lnTo>
                  <a:pt x="238738" y="123491"/>
                </a:lnTo>
                <a:lnTo>
                  <a:pt x="227075" y="169227"/>
                </a:lnTo>
                <a:lnTo>
                  <a:pt x="200769" y="197813"/>
                </a:lnTo>
                <a:lnTo>
                  <a:pt x="188722" y="203161"/>
                </a:lnTo>
                <a:lnTo>
                  <a:pt x="191389" y="211747"/>
                </a:lnTo>
                <a:lnTo>
                  <a:pt x="231786" y="187715"/>
                </a:lnTo>
                <a:lnTo>
                  <a:pt x="254508" y="143341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6" y="37122"/>
                </a:lnTo>
                <a:lnTo>
                  <a:pt x="206726" y="5548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094" y="24108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5"/>
                </a:lnTo>
                <a:lnTo>
                  <a:pt x="17399" y="174752"/>
                </a:lnTo>
                <a:lnTo>
                  <a:pt x="52135" y="206213"/>
                </a:lnTo>
                <a:lnTo>
                  <a:pt x="67564" y="211747"/>
                </a:lnTo>
                <a:lnTo>
                  <a:pt x="70231" y="203161"/>
                </a:lnTo>
                <a:lnTo>
                  <a:pt x="58130" y="197813"/>
                </a:lnTo>
                <a:lnTo>
                  <a:pt x="47720" y="190376"/>
                </a:lnTo>
                <a:lnTo>
                  <a:pt x="26376" y="15569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291" y="13917"/>
                </a:lnTo>
                <a:lnTo>
                  <a:pt x="70485" y="8597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7077202" y="5633110"/>
            <a:ext cx="8985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5">
                <a:latin typeface="Cambria Math"/>
                <a:cs typeface="Cambria Math"/>
              </a:rPr>
              <a:t>𝑍[𝐺2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6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347268" y="747521"/>
            <a:ext cx="19386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cascada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754117" y="1366266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195580">
              <a:lnSpc>
                <a:spcPct val="100000"/>
              </a:lnSpc>
              <a:spcBef>
                <a:spcPts val="600"/>
              </a:spcBef>
            </a:pPr>
            <a:r>
              <a:rPr dirty="0" sz="1200">
                <a:latin typeface="Cambria Math"/>
                <a:cs typeface="Cambria Math"/>
              </a:rPr>
              <a:t>𝐺1(𝑠)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3989324" y="1302257"/>
            <a:ext cx="765175" cy="279400"/>
          </a:xfrm>
          <a:custGeom>
            <a:avLst/>
            <a:gdLst/>
            <a:ahLst/>
            <a:cxnLst/>
            <a:rect l="l" t="t" r="r" b="b"/>
            <a:pathLst>
              <a:path w="765175" h="279400">
                <a:moveTo>
                  <a:pt x="317500" y="0"/>
                </a:moveTo>
                <a:lnTo>
                  <a:pt x="233934" y="16637"/>
                </a:lnTo>
                <a:lnTo>
                  <a:pt x="251421" y="39179"/>
                </a:lnTo>
                <a:lnTo>
                  <a:pt x="0" y="234188"/>
                </a:lnTo>
                <a:lnTo>
                  <a:pt x="11684" y="249174"/>
                </a:lnTo>
                <a:lnTo>
                  <a:pt x="263131" y="54267"/>
                </a:lnTo>
                <a:lnTo>
                  <a:pt x="280670" y="76835"/>
                </a:lnTo>
                <a:lnTo>
                  <a:pt x="302463" y="31369"/>
                </a:lnTo>
                <a:lnTo>
                  <a:pt x="317500" y="0"/>
                </a:lnTo>
                <a:close/>
              </a:path>
              <a:path w="765175" h="279400">
                <a:moveTo>
                  <a:pt x="764794" y="240792"/>
                </a:moveTo>
                <a:lnTo>
                  <a:pt x="745744" y="231267"/>
                </a:lnTo>
                <a:lnTo>
                  <a:pt x="688594" y="202692"/>
                </a:lnTo>
                <a:lnTo>
                  <a:pt x="688594" y="231267"/>
                </a:lnTo>
                <a:lnTo>
                  <a:pt x="257302" y="231267"/>
                </a:lnTo>
                <a:lnTo>
                  <a:pt x="257302" y="250317"/>
                </a:lnTo>
                <a:lnTo>
                  <a:pt x="688594" y="250317"/>
                </a:lnTo>
                <a:lnTo>
                  <a:pt x="688594" y="278892"/>
                </a:lnTo>
                <a:lnTo>
                  <a:pt x="745744" y="250317"/>
                </a:lnTo>
                <a:lnTo>
                  <a:pt x="764794" y="2407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3586988" y="1249171"/>
            <a:ext cx="3022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𝑥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14444" y="1243329"/>
            <a:ext cx="4171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𝑥</a:t>
            </a:r>
            <a:r>
              <a:rPr dirty="0" baseline="29411" sz="1275" spc="44">
                <a:latin typeface="Cambria Math"/>
                <a:cs typeface="Cambria Math"/>
              </a:rPr>
              <a:t>∗</a:t>
            </a:r>
            <a:r>
              <a:rPr dirty="0" sz="1200" spc="30">
                <a:latin typeface="Cambria Math"/>
                <a:cs typeface="Cambria Math"/>
              </a:rPr>
              <a:t>(𝑡)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734558" y="1249171"/>
            <a:ext cx="3086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𝑢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111244" y="1575054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596132" y="1571371"/>
            <a:ext cx="3282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𝑋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20">
                <a:latin typeface="Cambria Math"/>
                <a:cs typeface="Cambria Math"/>
              </a:rPr>
              <a:t>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323334" y="1575053"/>
            <a:ext cx="4432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𝑋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743447" y="1580769"/>
            <a:ext cx="3327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𝑈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0">
                <a:latin typeface="Cambria Math"/>
                <a:cs typeface="Cambria Math"/>
              </a:rPr>
              <a:t>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808469" y="1357122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196850">
              <a:lnSpc>
                <a:spcPct val="100000"/>
              </a:lnSpc>
              <a:spcBef>
                <a:spcPts val="595"/>
              </a:spcBef>
            </a:pPr>
            <a:r>
              <a:rPr dirty="0" sz="1200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614666" y="1495805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7" y="0"/>
                </a:moveTo>
                <a:lnTo>
                  <a:pt x="582167" y="76200"/>
                </a:lnTo>
                <a:lnTo>
                  <a:pt x="639317" y="47625"/>
                </a:lnTo>
                <a:lnTo>
                  <a:pt x="594867" y="47625"/>
                </a:lnTo>
                <a:lnTo>
                  <a:pt x="594867" y="28575"/>
                </a:lnTo>
                <a:lnTo>
                  <a:pt x="639317" y="28575"/>
                </a:lnTo>
                <a:lnTo>
                  <a:pt x="582167" y="0"/>
                </a:lnTo>
                <a:close/>
              </a:path>
              <a:path w="658495" h="76200">
                <a:moveTo>
                  <a:pt x="58216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7" y="47625"/>
                </a:lnTo>
                <a:lnTo>
                  <a:pt x="582167" y="28575"/>
                </a:lnTo>
                <a:close/>
              </a:path>
              <a:path w="658495" h="76200">
                <a:moveTo>
                  <a:pt x="639317" y="28575"/>
                </a:moveTo>
                <a:lnTo>
                  <a:pt x="594867" y="28575"/>
                </a:lnTo>
                <a:lnTo>
                  <a:pt x="594867" y="47625"/>
                </a:lnTo>
                <a:lnTo>
                  <a:pt x="639317" y="47625"/>
                </a:lnTo>
                <a:lnTo>
                  <a:pt x="658367" y="38100"/>
                </a:lnTo>
                <a:lnTo>
                  <a:pt x="63931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2" name="object 82"/>
          <p:cNvGrpSpPr/>
          <p:nvPr/>
        </p:nvGrpSpPr>
        <p:grpSpPr>
          <a:xfrm>
            <a:off x="5550789" y="1291589"/>
            <a:ext cx="1257935" cy="280670"/>
            <a:chOff x="5550789" y="1291589"/>
            <a:chExt cx="1257935" cy="280670"/>
          </a:xfrm>
        </p:grpSpPr>
        <p:sp>
          <p:nvSpPr>
            <p:cNvPr id="83" name="object 83"/>
            <p:cNvSpPr/>
            <p:nvPr/>
          </p:nvSpPr>
          <p:spPr>
            <a:xfrm>
              <a:off x="6300978" y="1495805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2" y="0"/>
                  </a:moveTo>
                  <a:lnTo>
                    <a:pt x="431292" y="76200"/>
                  </a:lnTo>
                  <a:lnTo>
                    <a:pt x="488442" y="47625"/>
                  </a:lnTo>
                  <a:lnTo>
                    <a:pt x="443992" y="47625"/>
                  </a:lnTo>
                  <a:lnTo>
                    <a:pt x="443992" y="28575"/>
                  </a:lnTo>
                  <a:lnTo>
                    <a:pt x="488442" y="28575"/>
                  </a:lnTo>
                  <a:lnTo>
                    <a:pt x="431292" y="0"/>
                  </a:lnTo>
                  <a:close/>
                </a:path>
                <a:path w="508000" h="76200">
                  <a:moveTo>
                    <a:pt x="43129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2" y="47625"/>
                  </a:lnTo>
                  <a:lnTo>
                    <a:pt x="431292" y="28575"/>
                  </a:lnTo>
                  <a:close/>
                </a:path>
                <a:path w="508000" h="76200">
                  <a:moveTo>
                    <a:pt x="488442" y="28575"/>
                  </a:moveTo>
                  <a:lnTo>
                    <a:pt x="443992" y="28575"/>
                  </a:lnTo>
                  <a:lnTo>
                    <a:pt x="443992" y="47625"/>
                  </a:lnTo>
                  <a:lnTo>
                    <a:pt x="488442" y="47625"/>
                  </a:lnTo>
                  <a:lnTo>
                    <a:pt x="507492" y="38100"/>
                  </a:lnTo>
                  <a:lnTo>
                    <a:pt x="48844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5560314" y="1533905"/>
              <a:ext cx="490220" cy="9525"/>
            </a:xfrm>
            <a:custGeom>
              <a:avLst/>
              <a:gdLst/>
              <a:ahLst/>
              <a:cxnLst/>
              <a:rect l="l" t="t" r="r" b="b"/>
              <a:pathLst>
                <a:path w="490220" h="9525">
                  <a:moveTo>
                    <a:pt x="0" y="9525"/>
                  </a:moveTo>
                  <a:lnTo>
                    <a:pt x="49009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6043676" y="1291589"/>
              <a:ext cx="317500" cy="249554"/>
            </a:xfrm>
            <a:custGeom>
              <a:avLst/>
              <a:gdLst/>
              <a:ahLst/>
              <a:cxnLst/>
              <a:rect l="l" t="t" r="r" b="b"/>
              <a:pathLst>
                <a:path w="317500" h="249555">
                  <a:moveTo>
                    <a:pt x="251430" y="39173"/>
                  </a:moveTo>
                  <a:lnTo>
                    <a:pt x="0" y="234187"/>
                  </a:lnTo>
                  <a:lnTo>
                    <a:pt x="11684" y="249174"/>
                  </a:lnTo>
                  <a:lnTo>
                    <a:pt x="263143" y="54259"/>
                  </a:lnTo>
                  <a:lnTo>
                    <a:pt x="251430" y="39173"/>
                  </a:lnTo>
                  <a:close/>
                </a:path>
                <a:path w="317500" h="249555">
                  <a:moveTo>
                    <a:pt x="302463" y="31369"/>
                  </a:moveTo>
                  <a:lnTo>
                    <a:pt x="261493" y="31369"/>
                  </a:lnTo>
                  <a:lnTo>
                    <a:pt x="273176" y="46482"/>
                  </a:lnTo>
                  <a:lnTo>
                    <a:pt x="263143" y="54259"/>
                  </a:lnTo>
                  <a:lnTo>
                    <a:pt x="280670" y="76835"/>
                  </a:lnTo>
                  <a:lnTo>
                    <a:pt x="302463" y="31369"/>
                  </a:lnTo>
                  <a:close/>
                </a:path>
                <a:path w="317500" h="249555">
                  <a:moveTo>
                    <a:pt x="261493" y="31369"/>
                  </a:moveTo>
                  <a:lnTo>
                    <a:pt x="251430" y="39173"/>
                  </a:lnTo>
                  <a:lnTo>
                    <a:pt x="263143" y="54259"/>
                  </a:lnTo>
                  <a:lnTo>
                    <a:pt x="273176" y="46482"/>
                  </a:lnTo>
                  <a:lnTo>
                    <a:pt x="261493" y="31369"/>
                  </a:lnTo>
                  <a:close/>
                </a:path>
                <a:path w="317500" h="249555">
                  <a:moveTo>
                    <a:pt x="317500" y="0"/>
                  </a:moveTo>
                  <a:lnTo>
                    <a:pt x="233934" y="16637"/>
                  </a:lnTo>
                  <a:lnTo>
                    <a:pt x="251430" y="39173"/>
                  </a:lnTo>
                  <a:lnTo>
                    <a:pt x="261493" y="31369"/>
                  </a:lnTo>
                  <a:lnTo>
                    <a:pt x="302463" y="31369"/>
                  </a:lnTo>
                  <a:lnTo>
                    <a:pt x="317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" name="object 86"/>
          <p:cNvSpPr txBox="1"/>
          <p:nvPr/>
        </p:nvSpPr>
        <p:spPr>
          <a:xfrm>
            <a:off x="6370065" y="1233678"/>
            <a:ext cx="4184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𝑢</a:t>
            </a:r>
            <a:r>
              <a:rPr dirty="0" baseline="29411" sz="1275" spc="30">
                <a:latin typeface="Cambria Math"/>
                <a:cs typeface="Cambria Math"/>
              </a:rPr>
              <a:t>∗</a:t>
            </a:r>
            <a:r>
              <a:rPr dirty="0" sz="1200" spc="20">
                <a:latin typeface="Cambria Math"/>
                <a:cs typeface="Cambria Math"/>
              </a:rPr>
              <a:t>(𝑡)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790180" y="1239773"/>
            <a:ext cx="3054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𝑦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378828" y="1565528"/>
            <a:ext cx="447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𝑈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799069" y="1571371"/>
            <a:ext cx="320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𝑌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943342" y="1853043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grpSp>
        <p:nvGrpSpPr>
          <p:cNvPr id="91" name="object 91"/>
          <p:cNvGrpSpPr/>
          <p:nvPr/>
        </p:nvGrpSpPr>
        <p:grpSpPr>
          <a:xfrm>
            <a:off x="7609141" y="1528381"/>
            <a:ext cx="1012190" cy="381000"/>
            <a:chOff x="7609141" y="1528381"/>
            <a:chExt cx="1012190" cy="381000"/>
          </a:xfrm>
        </p:grpSpPr>
        <p:sp>
          <p:nvSpPr>
            <p:cNvPr id="92" name="object 92"/>
            <p:cNvSpPr/>
            <p:nvPr/>
          </p:nvSpPr>
          <p:spPr>
            <a:xfrm>
              <a:off x="7613904" y="1533144"/>
              <a:ext cx="789940" cy="371475"/>
            </a:xfrm>
            <a:custGeom>
              <a:avLst/>
              <a:gdLst/>
              <a:ahLst/>
              <a:cxnLst/>
              <a:rect l="l" t="t" r="r" b="b"/>
              <a:pathLst>
                <a:path w="789940" h="371475">
                  <a:moveTo>
                    <a:pt x="0" y="0"/>
                  </a:moveTo>
                  <a:lnTo>
                    <a:pt x="147447" y="0"/>
                  </a:lnTo>
                  <a:lnTo>
                    <a:pt x="147447" y="370839"/>
                  </a:lnTo>
                  <a:lnTo>
                    <a:pt x="294894" y="370839"/>
                  </a:lnTo>
                </a:path>
                <a:path w="789940" h="371475">
                  <a:moveTo>
                    <a:pt x="295655" y="371093"/>
                  </a:moveTo>
                  <a:lnTo>
                    <a:pt x="510159" y="281939"/>
                  </a:lnTo>
                </a:path>
                <a:path w="789940" h="371475">
                  <a:moveTo>
                    <a:pt x="547116" y="370331"/>
                  </a:moveTo>
                  <a:lnTo>
                    <a:pt x="789559" y="370331"/>
                  </a:lnTo>
                </a:path>
              </a:pathLst>
            </a:custGeom>
            <a:ln w="952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" name="object 9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29244" y="1614551"/>
              <a:ext cx="192024" cy="165226"/>
            </a:xfrm>
            <a:prstGeom prst="rect">
              <a:avLst/>
            </a:prstGeom>
          </p:spPr>
        </p:pic>
      </p:grpSp>
      <p:sp>
        <p:nvSpPr>
          <p:cNvPr id="94" name="object 94"/>
          <p:cNvSpPr txBox="1"/>
          <p:nvPr/>
        </p:nvSpPr>
        <p:spPr>
          <a:xfrm>
            <a:off x="8198231" y="1555445"/>
            <a:ext cx="4000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 spc="35">
                <a:latin typeface="Cambria Math"/>
                <a:cs typeface="Cambria Math"/>
              </a:rPr>
              <a:t>𝑦</a:t>
            </a:r>
            <a:r>
              <a:rPr dirty="0" baseline="27777" sz="1500" spc="52">
                <a:latin typeface="Cambria Math"/>
                <a:cs typeface="Cambria Math"/>
              </a:rPr>
              <a:t>∗ </a:t>
            </a:r>
            <a:r>
              <a:rPr dirty="0" baseline="27777" sz="1500" spc="157">
                <a:latin typeface="Cambria Math"/>
                <a:cs typeface="Cambria Math"/>
              </a:rPr>
              <a:t> </a:t>
            </a:r>
            <a:r>
              <a:rPr dirty="0" sz="1400">
                <a:latin typeface="Cambria Math"/>
                <a:cs typeface="Cambria Math"/>
              </a:rPr>
              <a:t>𝑡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8190610" y="1982851"/>
            <a:ext cx="492125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400" spc="20">
                <a:latin typeface="Cambria Math"/>
                <a:cs typeface="Cambria Math"/>
              </a:rPr>
              <a:t>𝑌</a:t>
            </a:r>
            <a:r>
              <a:rPr dirty="0" baseline="27777" sz="1500" spc="30">
                <a:latin typeface="Cambria Math"/>
                <a:cs typeface="Cambria Math"/>
              </a:rPr>
              <a:t>∗</a:t>
            </a:r>
            <a:r>
              <a:rPr dirty="0" sz="1400" spc="20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096761" y="1480551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166865" y="1565529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22554" y="1397000"/>
            <a:ext cx="1739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265552" y="1582927"/>
            <a:ext cx="386080" cy="17145"/>
          </a:xfrm>
          <a:custGeom>
            <a:avLst/>
            <a:gdLst/>
            <a:ahLst/>
            <a:cxnLst/>
            <a:rect l="l" t="t" r="r" b="b"/>
            <a:pathLst>
              <a:path w="386080" h="17144">
                <a:moveTo>
                  <a:pt x="385572" y="0"/>
                </a:moveTo>
                <a:lnTo>
                  <a:pt x="0" y="0"/>
                </a:lnTo>
                <a:lnTo>
                  <a:pt x="0" y="16763"/>
                </a:lnTo>
                <a:lnTo>
                  <a:pt x="385572" y="16763"/>
                </a:lnTo>
                <a:lnTo>
                  <a:pt x="385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 txBox="1"/>
          <p:nvPr/>
        </p:nvSpPr>
        <p:spPr>
          <a:xfrm>
            <a:off x="2257805" y="1316227"/>
            <a:ext cx="4032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432302" y="1316227"/>
            <a:ext cx="704850" cy="36893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555"/>
              </a:lnSpc>
              <a:spcBef>
                <a:spcPts val="110"/>
              </a:spcBef>
              <a:tabLst>
                <a:tab pos="605155" algn="l"/>
              </a:tabLst>
            </a:pPr>
            <a:r>
              <a:rPr dirty="0" u="heavy" sz="14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sz="14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450">
              <a:latin typeface="Times New Roman"/>
              <a:cs typeface="Times New Roman"/>
            </a:endParaRPr>
          </a:p>
          <a:p>
            <a:pPr algn="r" marR="5080">
              <a:lnSpc>
                <a:spcPts val="1135"/>
              </a:lnSpc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253233" y="1593595"/>
            <a:ext cx="4140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30">
                <a:latin typeface="Cambria Math"/>
                <a:cs typeface="Cambria Math"/>
              </a:rPr>
              <a:t>𝑋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7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6572757" y="1532889"/>
            <a:ext cx="2058035" cy="2654935"/>
            <a:chOff x="6572757" y="1532889"/>
            <a:chExt cx="2058035" cy="2654935"/>
          </a:xfrm>
        </p:grpSpPr>
        <p:sp>
          <p:nvSpPr>
            <p:cNvPr id="104" name="object 104"/>
            <p:cNvSpPr/>
            <p:nvPr/>
          </p:nvSpPr>
          <p:spPr>
            <a:xfrm>
              <a:off x="6572757" y="2045969"/>
              <a:ext cx="1050925" cy="2141855"/>
            </a:xfrm>
            <a:custGeom>
              <a:avLst/>
              <a:gdLst/>
              <a:ahLst/>
              <a:cxnLst/>
              <a:rect l="l" t="t" r="r" b="b"/>
              <a:pathLst>
                <a:path w="1050925" h="2141854">
                  <a:moveTo>
                    <a:pt x="14350" y="2026792"/>
                  </a:moveTo>
                  <a:lnTo>
                    <a:pt x="3937" y="2027554"/>
                  </a:lnTo>
                  <a:lnTo>
                    <a:pt x="0" y="2032127"/>
                  </a:lnTo>
                  <a:lnTo>
                    <a:pt x="381" y="2037460"/>
                  </a:lnTo>
                  <a:lnTo>
                    <a:pt x="8636" y="2141600"/>
                  </a:lnTo>
                  <a:lnTo>
                    <a:pt x="27653" y="2128773"/>
                  </a:lnTo>
                  <a:lnTo>
                    <a:pt x="25400" y="2128773"/>
                  </a:lnTo>
                  <a:lnTo>
                    <a:pt x="8255" y="2120518"/>
                  </a:lnTo>
                  <a:lnTo>
                    <a:pt x="23556" y="2088803"/>
                  </a:lnTo>
                  <a:lnTo>
                    <a:pt x="19431" y="2035936"/>
                  </a:lnTo>
                  <a:lnTo>
                    <a:pt x="19050" y="2030729"/>
                  </a:lnTo>
                  <a:lnTo>
                    <a:pt x="14350" y="2026792"/>
                  </a:lnTo>
                  <a:close/>
                </a:path>
                <a:path w="1050925" h="2141854">
                  <a:moveTo>
                    <a:pt x="23556" y="2088803"/>
                  </a:moveTo>
                  <a:lnTo>
                    <a:pt x="8255" y="2120518"/>
                  </a:lnTo>
                  <a:lnTo>
                    <a:pt x="25400" y="2128773"/>
                  </a:lnTo>
                  <a:lnTo>
                    <a:pt x="27789" y="2123821"/>
                  </a:lnTo>
                  <a:lnTo>
                    <a:pt x="26289" y="2123821"/>
                  </a:lnTo>
                  <a:lnTo>
                    <a:pt x="11557" y="2116709"/>
                  </a:lnTo>
                  <a:lnTo>
                    <a:pt x="25025" y="2107634"/>
                  </a:lnTo>
                  <a:lnTo>
                    <a:pt x="23556" y="2088803"/>
                  </a:lnTo>
                  <a:close/>
                </a:path>
                <a:path w="1050925" h="2141854">
                  <a:moveTo>
                    <a:pt x="89026" y="2064511"/>
                  </a:moveTo>
                  <a:lnTo>
                    <a:pt x="40691" y="2097078"/>
                  </a:lnTo>
                  <a:lnTo>
                    <a:pt x="25400" y="2128773"/>
                  </a:lnTo>
                  <a:lnTo>
                    <a:pt x="27653" y="2128773"/>
                  </a:lnTo>
                  <a:lnTo>
                    <a:pt x="95250" y="2083180"/>
                  </a:lnTo>
                  <a:lnTo>
                    <a:pt x="99695" y="2080259"/>
                  </a:lnTo>
                  <a:lnTo>
                    <a:pt x="100838" y="2074290"/>
                  </a:lnTo>
                  <a:lnTo>
                    <a:pt x="97917" y="2069972"/>
                  </a:lnTo>
                  <a:lnTo>
                    <a:pt x="94869" y="2065654"/>
                  </a:lnTo>
                  <a:lnTo>
                    <a:pt x="89026" y="2064511"/>
                  </a:lnTo>
                  <a:close/>
                </a:path>
                <a:path w="1050925" h="2141854">
                  <a:moveTo>
                    <a:pt x="25025" y="2107634"/>
                  </a:moveTo>
                  <a:lnTo>
                    <a:pt x="11557" y="2116709"/>
                  </a:lnTo>
                  <a:lnTo>
                    <a:pt x="26289" y="2123821"/>
                  </a:lnTo>
                  <a:lnTo>
                    <a:pt x="25025" y="2107634"/>
                  </a:lnTo>
                  <a:close/>
                </a:path>
                <a:path w="1050925" h="2141854">
                  <a:moveTo>
                    <a:pt x="40691" y="2097078"/>
                  </a:moveTo>
                  <a:lnTo>
                    <a:pt x="25025" y="2107634"/>
                  </a:lnTo>
                  <a:lnTo>
                    <a:pt x="26289" y="2123821"/>
                  </a:lnTo>
                  <a:lnTo>
                    <a:pt x="27789" y="2123821"/>
                  </a:lnTo>
                  <a:lnTo>
                    <a:pt x="40691" y="2097078"/>
                  </a:lnTo>
                  <a:close/>
                </a:path>
                <a:path w="1050925" h="2141854">
                  <a:moveTo>
                    <a:pt x="1025419" y="34033"/>
                  </a:moveTo>
                  <a:lnTo>
                    <a:pt x="1009852" y="44522"/>
                  </a:lnTo>
                  <a:lnTo>
                    <a:pt x="23556" y="2088803"/>
                  </a:lnTo>
                  <a:lnTo>
                    <a:pt x="25025" y="2107634"/>
                  </a:lnTo>
                  <a:lnTo>
                    <a:pt x="40691" y="2097078"/>
                  </a:lnTo>
                  <a:lnTo>
                    <a:pt x="1026921" y="52933"/>
                  </a:lnTo>
                  <a:lnTo>
                    <a:pt x="1025419" y="34033"/>
                  </a:lnTo>
                  <a:close/>
                </a:path>
                <a:path w="1050925" h="2141854">
                  <a:moveTo>
                    <a:pt x="1042909" y="12826"/>
                  </a:moveTo>
                  <a:lnTo>
                    <a:pt x="1025144" y="12826"/>
                  </a:lnTo>
                  <a:lnTo>
                    <a:pt x="1042289" y="21081"/>
                  </a:lnTo>
                  <a:lnTo>
                    <a:pt x="1026921" y="52933"/>
                  </a:lnTo>
                  <a:lnTo>
                    <a:pt x="1031113" y="105663"/>
                  </a:lnTo>
                  <a:lnTo>
                    <a:pt x="1031494" y="110870"/>
                  </a:lnTo>
                  <a:lnTo>
                    <a:pt x="1036066" y="114807"/>
                  </a:lnTo>
                  <a:lnTo>
                    <a:pt x="1046607" y="114045"/>
                  </a:lnTo>
                  <a:lnTo>
                    <a:pt x="1050544" y="109474"/>
                  </a:lnTo>
                  <a:lnTo>
                    <a:pt x="1050036" y="104139"/>
                  </a:lnTo>
                  <a:lnTo>
                    <a:pt x="1042909" y="12826"/>
                  </a:lnTo>
                  <a:close/>
                </a:path>
                <a:path w="1050925" h="2141854">
                  <a:moveTo>
                    <a:pt x="1041908" y="0"/>
                  </a:moveTo>
                  <a:lnTo>
                    <a:pt x="950849" y="61340"/>
                  </a:lnTo>
                  <a:lnTo>
                    <a:pt x="949706" y="67309"/>
                  </a:lnTo>
                  <a:lnTo>
                    <a:pt x="955548" y="75945"/>
                  </a:lnTo>
                  <a:lnTo>
                    <a:pt x="961517" y="77088"/>
                  </a:lnTo>
                  <a:lnTo>
                    <a:pt x="1009852" y="44522"/>
                  </a:lnTo>
                  <a:lnTo>
                    <a:pt x="1025144" y="12826"/>
                  </a:lnTo>
                  <a:lnTo>
                    <a:pt x="1042909" y="12826"/>
                  </a:lnTo>
                  <a:lnTo>
                    <a:pt x="1041908" y="0"/>
                  </a:lnTo>
                  <a:close/>
                </a:path>
                <a:path w="1050925" h="2141854">
                  <a:moveTo>
                    <a:pt x="1035431" y="17779"/>
                  </a:moveTo>
                  <a:lnTo>
                    <a:pt x="1024127" y="17779"/>
                  </a:lnTo>
                  <a:lnTo>
                    <a:pt x="1038987" y="24891"/>
                  </a:lnTo>
                  <a:lnTo>
                    <a:pt x="1025419" y="34033"/>
                  </a:lnTo>
                  <a:lnTo>
                    <a:pt x="1026921" y="52933"/>
                  </a:lnTo>
                  <a:lnTo>
                    <a:pt x="1042289" y="21081"/>
                  </a:lnTo>
                  <a:lnTo>
                    <a:pt x="1035431" y="17779"/>
                  </a:lnTo>
                  <a:close/>
                </a:path>
                <a:path w="1050925" h="2141854">
                  <a:moveTo>
                    <a:pt x="1025144" y="12826"/>
                  </a:moveTo>
                  <a:lnTo>
                    <a:pt x="1009852" y="44522"/>
                  </a:lnTo>
                  <a:lnTo>
                    <a:pt x="1025419" y="34033"/>
                  </a:lnTo>
                  <a:lnTo>
                    <a:pt x="1024127" y="17779"/>
                  </a:lnTo>
                  <a:lnTo>
                    <a:pt x="1035431" y="17779"/>
                  </a:lnTo>
                  <a:lnTo>
                    <a:pt x="1025144" y="12826"/>
                  </a:lnTo>
                  <a:close/>
                </a:path>
                <a:path w="1050925" h="2141854">
                  <a:moveTo>
                    <a:pt x="1024127" y="17779"/>
                  </a:moveTo>
                  <a:lnTo>
                    <a:pt x="1025419" y="34033"/>
                  </a:lnTo>
                  <a:lnTo>
                    <a:pt x="1038987" y="24891"/>
                  </a:lnTo>
                  <a:lnTo>
                    <a:pt x="1024127" y="17779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7537703" y="1539239"/>
              <a:ext cx="1087120" cy="570230"/>
            </a:xfrm>
            <a:custGeom>
              <a:avLst/>
              <a:gdLst/>
              <a:ahLst/>
              <a:cxnLst/>
              <a:rect l="l" t="t" r="r" b="b"/>
              <a:pathLst>
                <a:path w="1087120" h="570230">
                  <a:moveTo>
                    <a:pt x="0" y="284988"/>
                  </a:moveTo>
                  <a:lnTo>
                    <a:pt x="14346" y="219655"/>
                  </a:lnTo>
                  <a:lnTo>
                    <a:pt x="55215" y="159675"/>
                  </a:lnTo>
                  <a:lnTo>
                    <a:pt x="84576" y="132227"/>
                  </a:lnTo>
                  <a:lnTo>
                    <a:pt x="119345" y="106759"/>
                  </a:lnTo>
                  <a:lnTo>
                    <a:pt x="159115" y="83486"/>
                  </a:lnTo>
                  <a:lnTo>
                    <a:pt x="203478" y="62621"/>
                  </a:lnTo>
                  <a:lnTo>
                    <a:pt x="252027" y="44379"/>
                  </a:lnTo>
                  <a:lnTo>
                    <a:pt x="304355" y="28973"/>
                  </a:lnTo>
                  <a:lnTo>
                    <a:pt x="360054" y="16618"/>
                  </a:lnTo>
                  <a:lnTo>
                    <a:pt x="418717" y="7528"/>
                  </a:lnTo>
                  <a:lnTo>
                    <a:pt x="479937" y="1917"/>
                  </a:lnTo>
                  <a:lnTo>
                    <a:pt x="543305" y="0"/>
                  </a:lnTo>
                  <a:lnTo>
                    <a:pt x="606674" y="1917"/>
                  </a:lnTo>
                  <a:lnTo>
                    <a:pt x="667894" y="7528"/>
                  </a:lnTo>
                  <a:lnTo>
                    <a:pt x="726557" y="16618"/>
                  </a:lnTo>
                  <a:lnTo>
                    <a:pt x="782256" y="28973"/>
                  </a:lnTo>
                  <a:lnTo>
                    <a:pt x="834584" y="44379"/>
                  </a:lnTo>
                  <a:lnTo>
                    <a:pt x="883133" y="62621"/>
                  </a:lnTo>
                  <a:lnTo>
                    <a:pt x="927496" y="83486"/>
                  </a:lnTo>
                  <a:lnTo>
                    <a:pt x="967266" y="106759"/>
                  </a:lnTo>
                  <a:lnTo>
                    <a:pt x="1002035" y="132227"/>
                  </a:lnTo>
                  <a:lnTo>
                    <a:pt x="1031396" y="159675"/>
                  </a:lnTo>
                  <a:lnTo>
                    <a:pt x="1072265" y="219655"/>
                  </a:lnTo>
                  <a:lnTo>
                    <a:pt x="1086612" y="284988"/>
                  </a:lnTo>
                  <a:lnTo>
                    <a:pt x="1082957" y="318215"/>
                  </a:lnTo>
                  <a:lnTo>
                    <a:pt x="1054942" y="381086"/>
                  </a:lnTo>
                  <a:lnTo>
                    <a:pt x="1002035" y="437748"/>
                  </a:lnTo>
                  <a:lnTo>
                    <a:pt x="967266" y="463216"/>
                  </a:lnTo>
                  <a:lnTo>
                    <a:pt x="927496" y="486489"/>
                  </a:lnTo>
                  <a:lnTo>
                    <a:pt x="883133" y="507354"/>
                  </a:lnTo>
                  <a:lnTo>
                    <a:pt x="834584" y="525596"/>
                  </a:lnTo>
                  <a:lnTo>
                    <a:pt x="782256" y="541002"/>
                  </a:lnTo>
                  <a:lnTo>
                    <a:pt x="726557" y="553357"/>
                  </a:lnTo>
                  <a:lnTo>
                    <a:pt x="667894" y="562447"/>
                  </a:lnTo>
                  <a:lnTo>
                    <a:pt x="606674" y="568058"/>
                  </a:lnTo>
                  <a:lnTo>
                    <a:pt x="543305" y="569976"/>
                  </a:lnTo>
                  <a:lnTo>
                    <a:pt x="479937" y="568058"/>
                  </a:lnTo>
                  <a:lnTo>
                    <a:pt x="418717" y="562447"/>
                  </a:lnTo>
                  <a:lnTo>
                    <a:pt x="360054" y="553357"/>
                  </a:lnTo>
                  <a:lnTo>
                    <a:pt x="304355" y="541002"/>
                  </a:lnTo>
                  <a:lnTo>
                    <a:pt x="252027" y="525596"/>
                  </a:lnTo>
                  <a:lnTo>
                    <a:pt x="203478" y="507354"/>
                  </a:lnTo>
                  <a:lnTo>
                    <a:pt x="159115" y="486489"/>
                  </a:lnTo>
                  <a:lnTo>
                    <a:pt x="119345" y="463216"/>
                  </a:lnTo>
                  <a:lnTo>
                    <a:pt x="84576" y="437748"/>
                  </a:lnTo>
                  <a:lnTo>
                    <a:pt x="55215" y="410300"/>
                  </a:lnTo>
                  <a:lnTo>
                    <a:pt x="14346" y="350320"/>
                  </a:lnTo>
                  <a:lnTo>
                    <a:pt x="0" y="284988"/>
                  </a:lnTo>
                  <a:close/>
                </a:path>
              </a:pathLst>
            </a:custGeom>
            <a:ln w="12699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" name="object 10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7" name="object 10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8" name="object 10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14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7268" y="747521"/>
            <a:ext cx="19386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en</a:t>
            </a:r>
            <a:r>
              <a:rPr dirty="0" sz="1800" spc="-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cascada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54117" y="1366266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195580">
              <a:lnSpc>
                <a:spcPct val="100000"/>
              </a:lnSpc>
              <a:spcBef>
                <a:spcPts val="600"/>
              </a:spcBef>
            </a:pPr>
            <a:r>
              <a:rPr dirty="0" sz="1200">
                <a:latin typeface="Cambria Math"/>
                <a:cs typeface="Cambria Math"/>
              </a:rPr>
              <a:t>𝐺1(𝑠)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445002" y="1302258"/>
            <a:ext cx="1309370" cy="279400"/>
            <a:chOff x="3445002" y="1302258"/>
            <a:chExt cx="1309370" cy="279400"/>
          </a:xfrm>
        </p:grpSpPr>
        <p:sp>
          <p:nvSpPr>
            <p:cNvPr id="8" name="object 8"/>
            <p:cNvSpPr/>
            <p:nvPr/>
          </p:nvSpPr>
          <p:spPr>
            <a:xfrm>
              <a:off x="4246626" y="1504950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1" y="0"/>
                  </a:moveTo>
                  <a:lnTo>
                    <a:pt x="431291" y="76200"/>
                  </a:lnTo>
                  <a:lnTo>
                    <a:pt x="488441" y="47625"/>
                  </a:lnTo>
                  <a:lnTo>
                    <a:pt x="443991" y="47625"/>
                  </a:lnTo>
                  <a:lnTo>
                    <a:pt x="443991" y="28575"/>
                  </a:lnTo>
                  <a:lnTo>
                    <a:pt x="488441" y="28575"/>
                  </a:lnTo>
                  <a:lnTo>
                    <a:pt x="431291" y="0"/>
                  </a:lnTo>
                  <a:close/>
                </a:path>
                <a:path w="508000" h="76200">
                  <a:moveTo>
                    <a:pt x="43129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1" y="47625"/>
                  </a:lnTo>
                  <a:lnTo>
                    <a:pt x="431291" y="28575"/>
                  </a:lnTo>
                  <a:close/>
                </a:path>
                <a:path w="508000" h="76200">
                  <a:moveTo>
                    <a:pt x="488441" y="28575"/>
                  </a:moveTo>
                  <a:lnTo>
                    <a:pt x="443991" y="28575"/>
                  </a:lnTo>
                  <a:lnTo>
                    <a:pt x="443991" y="47625"/>
                  </a:lnTo>
                  <a:lnTo>
                    <a:pt x="488441" y="47625"/>
                  </a:lnTo>
                  <a:lnTo>
                    <a:pt x="507491" y="38100"/>
                  </a:lnTo>
                  <a:lnTo>
                    <a:pt x="48844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3445002" y="1543050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10" h="0">
                  <a:moveTo>
                    <a:pt x="0" y="0"/>
                  </a:moveTo>
                  <a:lnTo>
                    <a:pt x="549656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3989324" y="1302258"/>
              <a:ext cx="317500" cy="249554"/>
            </a:xfrm>
            <a:custGeom>
              <a:avLst/>
              <a:gdLst/>
              <a:ahLst/>
              <a:cxnLst/>
              <a:rect l="l" t="t" r="r" b="b"/>
              <a:pathLst>
                <a:path w="317500" h="249555">
                  <a:moveTo>
                    <a:pt x="251430" y="39173"/>
                  </a:moveTo>
                  <a:lnTo>
                    <a:pt x="0" y="234187"/>
                  </a:lnTo>
                  <a:lnTo>
                    <a:pt x="11684" y="249174"/>
                  </a:lnTo>
                  <a:lnTo>
                    <a:pt x="263143" y="54259"/>
                  </a:lnTo>
                  <a:lnTo>
                    <a:pt x="251430" y="39173"/>
                  </a:lnTo>
                  <a:close/>
                </a:path>
                <a:path w="317500" h="249555">
                  <a:moveTo>
                    <a:pt x="302463" y="31368"/>
                  </a:moveTo>
                  <a:lnTo>
                    <a:pt x="261492" y="31368"/>
                  </a:lnTo>
                  <a:lnTo>
                    <a:pt x="273176" y="46481"/>
                  </a:lnTo>
                  <a:lnTo>
                    <a:pt x="263143" y="54259"/>
                  </a:lnTo>
                  <a:lnTo>
                    <a:pt x="280670" y="76834"/>
                  </a:lnTo>
                  <a:lnTo>
                    <a:pt x="302463" y="31368"/>
                  </a:lnTo>
                  <a:close/>
                </a:path>
                <a:path w="317500" h="249555">
                  <a:moveTo>
                    <a:pt x="261492" y="31368"/>
                  </a:moveTo>
                  <a:lnTo>
                    <a:pt x="251430" y="39173"/>
                  </a:lnTo>
                  <a:lnTo>
                    <a:pt x="263143" y="54259"/>
                  </a:lnTo>
                  <a:lnTo>
                    <a:pt x="273176" y="46481"/>
                  </a:lnTo>
                  <a:lnTo>
                    <a:pt x="261492" y="31368"/>
                  </a:lnTo>
                  <a:close/>
                </a:path>
                <a:path w="317500" h="249555">
                  <a:moveTo>
                    <a:pt x="317500" y="0"/>
                  </a:moveTo>
                  <a:lnTo>
                    <a:pt x="233934" y="16637"/>
                  </a:lnTo>
                  <a:lnTo>
                    <a:pt x="251430" y="39173"/>
                  </a:lnTo>
                  <a:lnTo>
                    <a:pt x="261492" y="31368"/>
                  </a:lnTo>
                  <a:lnTo>
                    <a:pt x="302463" y="31368"/>
                  </a:lnTo>
                  <a:lnTo>
                    <a:pt x="317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3586988" y="1249171"/>
            <a:ext cx="3022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𝑥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14444" y="1243329"/>
            <a:ext cx="4171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𝑥</a:t>
            </a:r>
            <a:r>
              <a:rPr dirty="0" baseline="29411" sz="1275" spc="44">
                <a:latin typeface="Cambria Math"/>
                <a:cs typeface="Cambria Math"/>
              </a:rPr>
              <a:t>∗</a:t>
            </a:r>
            <a:r>
              <a:rPr dirty="0" sz="1200" spc="30">
                <a:latin typeface="Cambria Math"/>
                <a:cs typeface="Cambria Math"/>
              </a:rPr>
              <a:t>(𝑡)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75045" y="1249171"/>
            <a:ext cx="3086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𝑢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15740" y="1490076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96132" y="1571371"/>
            <a:ext cx="3282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𝑋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20">
                <a:latin typeface="Cambria Math"/>
                <a:cs typeface="Cambria Math"/>
              </a:rPr>
              <a:t>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53890" y="1559813"/>
            <a:ext cx="7937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>
                <a:latin typeface="Cambria Math"/>
                <a:cs typeface="Cambria Math"/>
              </a:rPr>
              <a:t>∗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48734" y="1575053"/>
            <a:ext cx="3924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𝑋</a:t>
            </a:r>
            <a:r>
              <a:rPr dirty="0" sz="1200" spc="190">
                <a:latin typeface="Cambria Math"/>
                <a:cs typeface="Cambria Math"/>
              </a:rPr>
              <a:t> </a:t>
            </a:r>
            <a:r>
              <a:rPr dirty="0" sz="1200" spc="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83934" y="1580769"/>
            <a:ext cx="3327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𝑈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08469" y="1357122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196850">
              <a:lnSpc>
                <a:spcPct val="100000"/>
              </a:lnSpc>
              <a:spcBef>
                <a:spcPts val="595"/>
              </a:spcBef>
            </a:pPr>
            <a:r>
              <a:rPr dirty="0" sz="1200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614666" y="1495805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7" y="0"/>
                </a:moveTo>
                <a:lnTo>
                  <a:pt x="582167" y="76200"/>
                </a:lnTo>
                <a:lnTo>
                  <a:pt x="639317" y="47625"/>
                </a:lnTo>
                <a:lnTo>
                  <a:pt x="594867" y="47625"/>
                </a:lnTo>
                <a:lnTo>
                  <a:pt x="594867" y="28575"/>
                </a:lnTo>
                <a:lnTo>
                  <a:pt x="639317" y="28575"/>
                </a:lnTo>
                <a:lnTo>
                  <a:pt x="582167" y="0"/>
                </a:lnTo>
                <a:close/>
              </a:path>
              <a:path w="658495" h="76200">
                <a:moveTo>
                  <a:pt x="58216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7" y="47625"/>
                </a:lnTo>
                <a:lnTo>
                  <a:pt x="582167" y="28575"/>
                </a:lnTo>
                <a:close/>
              </a:path>
              <a:path w="658495" h="76200">
                <a:moveTo>
                  <a:pt x="639317" y="28575"/>
                </a:moveTo>
                <a:lnTo>
                  <a:pt x="594867" y="28575"/>
                </a:lnTo>
                <a:lnTo>
                  <a:pt x="594867" y="47625"/>
                </a:lnTo>
                <a:lnTo>
                  <a:pt x="639317" y="47625"/>
                </a:lnTo>
                <a:lnTo>
                  <a:pt x="658367" y="38100"/>
                </a:lnTo>
                <a:lnTo>
                  <a:pt x="63931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60186" y="1496441"/>
            <a:ext cx="1249045" cy="76200"/>
          </a:xfrm>
          <a:custGeom>
            <a:avLst/>
            <a:gdLst/>
            <a:ahLst/>
            <a:cxnLst/>
            <a:rect l="l" t="t" r="r" b="b"/>
            <a:pathLst>
              <a:path w="1249045" h="76200">
                <a:moveTo>
                  <a:pt x="1230517" y="28448"/>
                </a:moveTo>
                <a:lnTo>
                  <a:pt x="1185417" y="28448"/>
                </a:lnTo>
                <a:lnTo>
                  <a:pt x="1185544" y="47498"/>
                </a:lnTo>
                <a:lnTo>
                  <a:pt x="1172860" y="47594"/>
                </a:lnTo>
                <a:lnTo>
                  <a:pt x="1173098" y="76200"/>
                </a:lnTo>
                <a:lnTo>
                  <a:pt x="1248917" y="37464"/>
                </a:lnTo>
                <a:lnTo>
                  <a:pt x="1230517" y="28448"/>
                </a:lnTo>
                <a:close/>
              </a:path>
              <a:path w="1249045" h="76200">
                <a:moveTo>
                  <a:pt x="1172701" y="28544"/>
                </a:moveTo>
                <a:lnTo>
                  <a:pt x="0" y="37464"/>
                </a:lnTo>
                <a:lnTo>
                  <a:pt x="253" y="56514"/>
                </a:lnTo>
                <a:lnTo>
                  <a:pt x="1172860" y="47594"/>
                </a:lnTo>
                <a:lnTo>
                  <a:pt x="1172701" y="28544"/>
                </a:lnTo>
                <a:close/>
              </a:path>
              <a:path w="1249045" h="76200">
                <a:moveTo>
                  <a:pt x="1185417" y="28448"/>
                </a:moveTo>
                <a:lnTo>
                  <a:pt x="1172701" y="28544"/>
                </a:lnTo>
                <a:lnTo>
                  <a:pt x="1172860" y="47594"/>
                </a:lnTo>
                <a:lnTo>
                  <a:pt x="1185544" y="47498"/>
                </a:lnTo>
                <a:lnTo>
                  <a:pt x="1185417" y="28448"/>
                </a:lnTo>
                <a:close/>
              </a:path>
              <a:path w="1249045" h="76200">
                <a:moveTo>
                  <a:pt x="1172464" y="0"/>
                </a:moveTo>
                <a:lnTo>
                  <a:pt x="1172701" y="28544"/>
                </a:lnTo>
                <a:lnTo>
                  <a:pt x="1230517" y="28448"/>
                </a:lnTo>
                <a:lnTo>
                  <a:pt x="1172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7790180" y="1239773"/>
            <a:ext cx="3054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𝑦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799069" y="1571371"/>
            <a:ext cx="320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𝑌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13904" y="1533144"/>
            <a:ext cx="789940" cy="371475"/>
          </a:xfrm>
          <a:custGeom>
            <a:avLst/>
            <a:gdLst/>
            <a:ahLst/>
            <a:cxnLst/>
            <a:rect l="l" t="t" r="r" b="b"/>
            <a:pathLst>
              <a:path w="789940" h="371475">
                <a:moveTo>
                  <a:pt x="0" y="0"/>
                </a:moveTo>
                <a:lnTo>
                  <a:pt x="147447" y="0"/>
                </a:lnTo>
                <a:lnTo>
                  <a:pt x="147447" y="370839"/>
                </a:lnTo>
                <a:lnTo>
                  <a:pt x="294894" y="370839"/>
                </a:lnTo>
              </a:path>
              <a:path w="789940" h="371475">
                <a:moveTo>
                  <a:pt x="295655" y="371093"/>
                </a:moveTo>
                <a:lnTo>
                  <a:pt x="510159" y="281939"/>
                </a:lnTo>
              </a:path>
              <a:path w="789940" h="371475">
                <a:moveTo>
                  <a:pt x="547116" y="370331"/>
                </a:moveTo>
                <a:lnTo>
                  <a:pt x="789559" y="370331"/>
                </a:lnTo>
              </a:path>
            </a:pathLst>
          </a:custGeom>
          <a:ln w="952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8331834" y="1538986"/>
            <a:ext cx="8826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5">
                <a:latin typeface="Cambria Math"/>
                <a:cs typeface="Cambria Math"/>
              </a:rPr>
              <a:t>∗</a:t>
            </a:r>
            <a:endParaRPr sz="1000">
              <a:latin typeface="Cambria Math"/>
              <a:cs typeface="Cambria Math"/>
            </a:endParaRPr>
          </a:p>
        </p:txBody>
      </p:sp>
      <p:pic>
        <p:nvPicPr>
          <p:cNvPr id="26" name="object 2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29243" y="1614550"/>
            <a:ext cx="192024" cy="165226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8223631" y="1555445"/>
            <a:ext cx="3492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5430" algn="l"/>
              </a:tabLst>
            </a:pPr>
            <a:r>
              <a:rPr dirty="0" sz="1400" spc="5">
                <a:latin typeface="Cambria Math"/>
                <a:cs typeface="Cambria Math"/>
              </a:rPr>
              <a:t>𝑦</a:t>
            </a:r>
            <a:r>
              <a:rPr dirty="0" sz="1400" spc="5">
                <a:latin typeface="Cambria Math"/>
                <a:cs typeface="Cambria Math"/>
              </a:rPr>
              <a:t>	</a:t>
            </a:r>
            <a:r>
              <a:rPr dirty="0" sz="1400" spc="5">
                <a:latin typeface="Cambria Math"/>
                <a:cs typeface="Cambria Math"/>
              </a:rPr>
              <a:t>𝑡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930642" y="1853043"/>
            <a:ext cx="764540" cy="36957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800">
              <a:lnSpc>
                <a:spcPts val="1165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  <a:p>
            <a:pPr marL="297815">
              <a:lnSpc>
                <a:spcPts val="1525"/>
              </a:lnSpc>
            </a:pPr>
            <a:r>
              <a:rPr dirty="0" sz="1400" spc="20">
                <a:latin typeface="Cambria Math"/>
                <a:cs typeface="Cambria Math"/>
              </a:rPr>
              <a:t>𝑌</a:t>
            </a:r>
            <a:r>
              <a:rPr dirty="0" baseline="27777" sz="1500" spc="30">
                <a:latin typeface="Cambria Math"/>
                <a:cs typeface="Cambria Math"/>
              </a:rPr>
              <a:t>∗</a:t>
            </a:r>
            <a:r>
              <a:rPr dirty="0" sz="1400" spc="20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2554" y="1397000"/>
            <a:ext cx="1739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265552" y="1582927"/>
            <a:ext cx="386080" cy="17145"/>
          </a:xfrm>
          <a:custGeom>
            <a:avLst/>
            <a:gdLst/>
            <a:ahLst/>
            <a:cxnLst/>
            <a:rect l="l" t="t" r="r" b="b"/>
            <a:pathLst>
              <a:path w="386080" h="17144">
                <a:moveTo>
                  <a:pt x="385572" y="0"/>
                </a:moveTo>
                <a:lnTo>
                  <a:pt x="0" y="0"/>
                </a:lnTo>
                <a:lnTo>
                  <a:pt x="0" y="16763"/>
                </a:lnTo>
                <a:lnTo>
                  <a:pt x="385572" y="16763"/>
                </a:lnTo>
                <a:lnTo>
                  <a:pt x="3855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2257805" y="1316227"/>
            <a:ext cx="4032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53233" y="1593595"/>
            <a:ext cx="41402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30">
                <a:latin typeface="Cambria Math"/>
                <a:cs typeface="Cambria Math"/>
              </a:rPr>
              <a:t>𝑋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7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911860" y="25412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19">
                <a:moveTo>
                  <a:pt x="212788" y="0"/>
                </a:moveTo>
                <a:lnTo>
                  <a:pt x="209435" y="9525"/>
                </a:lnTo>
                <a:lnTo>
                  <a:pt x="223080" y="15430"/>
                </a:lnTo>
                <a:lnTo>
                  <a:pt x="234813" y="23622"/>
                </a:lnTo>
                <a:lnTo>
                  <a:pt x="258643" y="61652"/>
                </a:lnTo>
                <a:lnTo>
                  <a:pt x="266471" y="116712"/>
                </a:lnTo>
                <a:lnTo>
                  <a:pt x="265597" y="137477"/>
                </a:lnTo>
                <a:lnTo>
                  <a:pt x="252488" y="188340"/>
                </a:lnTo>
                <a:lnTo>
                  <a:pt x="223236" y="220237"/>
                </a:lnTo>
                <a:lnTo>
                  <a:pt x="209803" y="226187"/>
                </a:lnTo>
                <a:lnTo>
                  <a:pt x="212788" y="235712"/>
                </a:lnTo>
                <a:lnTo>
                  <a:pt x="257826" y="208994"/>
                </a:lnTo>
                <a:lnTo>
                  <a:pt x="283124" y="159591"/>
                </a:lnTo>
                <a:lnTo>
                  <a:pt x="287972" y="117855"/>
                </a:lnTo>
                <a:lnTo>
                  <a:pt x="286755" y="96281"/>
                </a:lnTo>
                <a:lnTo>
                  <a:pt x="277026" y="57991"/>
                </a:lnTo>
                <a:lnTo>
                  <a:pt x="244862" y="15112"/>
                </a:lnTo>
                <a:lnTo>
                  <a:pt x="229879" y="6163"/>
                </a:lnTo>
                <a:lnTo>
                  <a:pt x="212788" y="0"/>
                </a:lnTo>
                <a:close/>
              </a:path>
              <a:path w="288290" h="236219">
                <a:moveTo>
                  <a:pt x="75184" y="0"/>
                </a:moveTo>
                <a:lnTo>
                  <a:pt x="30221" y="26824"/>
                </a:lnTo>
                <a:lnTo>
                  <a:pt x="4864" y="76326"/>
                </a:lnTo>
                <a:lnTo>
                  <a:pt x="0" y="117855"/>
                </a:lnTo>
                <a:lnTo>
                  <a:pt x="1212" y="139574"/>
                </a:lnTo>
                <a:lnTo>
                  <a:pt x="10908" y="177917"/>
                </a:lnTo>
                <a:lnTo>
                  <a:pt x="43030" y="220662"/>
                </a:lnTo>
                <a:lnTo>
                  <a:pt x="75184" y="235712"/>
                </a:lnTo>
                <a:lnTo>
                  <a:pt x="78168" y="226187"/>
                </a:lnTo>
                <a:lnTo>
                  <a:pt x="64735" y="220237"/>
                </a:lnTo>
                <a:lnTo>
                  <a:pt x="53144" y="211931"/>
                </a:lnTo>
                <a:lnTo>
                  <a:pt x="29366" y="173291"/>
                </a:lnTo>
                <a:lnTo>
                  <a:pt x="21501" y="116712"/>
                </a:lnTo>
                <a:lnTo>
                  <a:pt x="22375" y="96565"/>
                </a:lnTo>
                <a:lnTo>
                  <a:pt x="35483" y="46862"/>
                </a:lnTo>
                <a:lnTo>
                  <a:pt x="64944" y="15430"/>
                </a:lnTo>
                <a:lnTo>
                  <a:pt x="7853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878076" y="25412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9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19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489200" y="25412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19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848481" y="25412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19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10736" y="2541269"/>
            <a:ext cx="372110" cy="236220"/>
          </a:xfrm>
          <a:custGeom>
            <a:avLst/>
            <a:gdLst/>
            <a:ahLst/>
            <a:cxnLst/>
            <a:rect l="l" t="t" r="r" b="b"/>
            <a:pathLst>
              <a:path w="372110" h="236219">
                <a:moveTo>
                  <a:pt x="78486" y="9525"/>
                </a:moveTo>
                <a:lnTo>
                  <a:pt x="75184" y="0"/>
                </a:lnTo>
                <a:lnTo>
                  <a:pt x="58102" y="6172"/>
                </a:lnTo>
                <a:lnTo>
                  <a:pt x="43116" y="15113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85"/>
                </a:lnTo>
                <a:lnTo>
                  <a:pt x="10922" y="177927"/>
                </a:lnTo>
                <a:lnTo>
                  <a:pt x="43014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19" y="220243"/>
                </a:lnTo>
                <a:lnTo>
                  <a:pt x="53149" y="211937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935" y="15430"/>
                </a:lnTo>
                <a:lnTo>
                  <a:pt x="78486" y="9525"/>
                </a:lnTo>
                <a:close/>
              </a:path>
              <a:path w="372110" h="236219">
                <a:moveTo>
                  <a:pt x="287909" y="117856"/>
                </a:moveTo>
                <a:lnTo>
                  <a:pt x="283044" y="76327"/>
                </a:lnTo>
                <a:lnTo>
                  <a:pt x="257708" y="26835"/>
                </a:lnTo>
                <a:lnTo>
                  <a:pt x="212725" y="0"/>
                </a:lnTo>
                <a:lnTo>
                  <a:pt x="209423" y="9525"/>
                </a:lnTo>
                <a:lnTo>
                  <a:pt x="223062" y="15443"/>
                </a:lnTo>
                <a:lnTo>
                  <a:pt x="234823" y="23634"/>
                </a:lnTo>
                <a:lnTo>
                  <a:pt x="258673" y="61658"/>
                </a:lnTo>
                <a:lnTo>
                  <a:pt x="266446" y="116713"/>
                </a:lnTo>
                <a:lnTo>
                  <a:pt x="265582" y="137477"/>
                </a:lnTo>
                <a:lnTo>
                  <a:pt x="252476" y="188341"/>
                </a:lnTo>
                <a:lnTo>
                  <a:pt x="223253" y="220243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5" y="209003"/>
                </a:lnTo>
                <a:lnTo>
                  <a:pt x="283108" y="159600"/>
                </a:lnTo>
                <a:lnTo>
                  <a:pt x="286702" y="139585"/>
                </a:lnTo>
                <a:lnTo>
                  <a:pt x="287909" y="117856"/>
                </a:lnTo>
                <a:close/>
              </a:path>
              <a:path w="372110" h="236219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6220"/>
                </a:lnTo>
                <a:lnTo>
                  <a:pt x="372110" y="23622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" name="object 38"/>
          <p:cNvGrpSpPr/>
          <p:nvPr/>
        </p:nvGrpSpPr>
        <p:grpSpPr>
          <a:xfrm>
            <a:off x="5156453" y="1532889"/>
            <a:ext cx="3474720" cy="2675890"/>
            <a:chOff x="5156453" y="1532889"/>
            <a:chExt cx="3474720" cy="2675890"/>
          </a:xfrm>
        </p:grpSpPr>
        <p:sp>
          <p:nvSpPr>
            <p:cNvPr id="39" name="object 39"/>
            <p:cNvSpPr/>
            <p:nvPr/>
          </p:nvSpPr>
          <p:spPr>
            <a:xfrm>
              <a:off x="5156453" y="2045969"/>
              <a:ext cx="2458720" cy="2162810"/>
            </a:xfrm>
            <a:custGeom>
              <a:avLst/>
              <a:gdLst/>
              <a:ahLst/>
              <a:cxnLst/>
              <a:rect l="l" t="t" r="r" b="b"/>
              <a:pathLst>
                <a:path w="2458720" h="2162810">
                  <a:moveTo>
                    <a:pt x="40005" y="2055748"/>
                  </a:moveTo>
                  <a:lnTo>
                    <a:pt x="34671" y="2058415"/>
                  </a:lnTo>
                  <a:lnTo>
                    <a:pt x="33020" y="2063495"/>
                  </a:lnTo>
                  <a:lnTo>
                    <a:pt x="0" y="2162682"/>
                  </a:lnTo>
                  <a:lnTo>
                    <a:pt x="27277" y="2157348"/>
                  </a:lnTo>
                  <a:lnTo>
                    <a:pt x="20447" y="2157348"/>
                  </a:lnTo>
                  <a:lnTo>
                    <a:pt x="7874" y="2142997"/>
                  </a:lnTo>
                  <a:lnTo>
                    <a:pt x="34362" y="2119697"/>
                  </a:lnTo>
                  <a:lnTo>
                    <a:pt x="52705" y="2064511"/>
                  </a:lnTo>
                  <a:lnTo>
                    <a:pt x="50037" y="2059050"/>
                  </a:lnTo>
                  <a:lnTo>
                    <a:pt x="40005" y="2055748"/>
                  </a:lnTo>
                  <a:close/>
                </a:path>
                <a:path w="2458720" h="2162810">
                  <a:moveTo>
                    <a:pt x="34362" y="2119697"/>
                  </a:moveTo>
                  <a:lnTo>
                    <a:pt x="7874" y="2142997"/>
                  </a:lnTo>
                  <a:lnTo>
                    <a:pt x="20447" y="2157348"/>
                  </a:lnTo>
                  <a:lnTo>
                    <a:pt x="25211" y="2153157"/>
                  </a:lnTo>
                  <a:lnTo>
                    <a:pt x="23241" y="2153157"/>
                  </a:lnTo>
                  <a:lnTo>
                    <a:pt x="12319" y="2140838"/>
                  </a:lnTo>
                  <a:lnTo>
                    <a:pt x="28384" y="2137682"/>
                  </a:lnTo>
                  <a:lnTo>
                    <a:pt x="34362" y="2119697"/>
                  </a:lnTo>
                  <a:close/>
                </a:path>
                <a:path w="2458720" h="2162810">
                  <a:moveTo>
                    <a:pt x="104012" y="2122804"/>
                  </a:moveTo>
                  <a:lnTo>
                    <a:pt x="46951" y="2134034"/>
                  </a:lnTo>
                  <a:lnTo>
                    <a:pt x="20447" y="2157348"/>
                  </a:lnTo>
                  <a:lnTo>
                    <a:pt x="27277" y="2157348"/>
                  </a:lnTo>
                  <a:lnTo>
                    <a:pt x="107696" y="2141600"/>
                  </a:lnTo>
                  <a:lnTo>
                    <a:pt x="111125" y="2136521"/>
                  </a:lnTo>
                  <a:lnTo>
                    <a:pt x="109093" y="2126234"/>
                  </a:lnTo>
                  <a:lnTo>
                    <a:pt x="104012" y="2122804"/>
                  </a:lnTo>
                  <a:close/>
                </a:path>
                <a:path w="2458720" h="2162810">
                  <a:moveTo>
                    <a:pt x="28384" y="2137682"/>
                  </a:moveTo>
                  <a:lnTo>
                    <a:pt x="12319" y="2140838"/>
                  </a:lnTo>
                  <a:lnTo>
                    <a:pt x="23241" y="2153157"/>
                  </a:lnTo>
                  <a:lnTo>
                    <a:pt x="28384" y="2137682"/>
                  </a:lnTo>
                  <a:close/>
                </a:path>
                <a:path w="2458720" h="2162810">
                  <a:moveTo>
                    <a:pt x="46951" y="2134034"/>
                  </a:moveTo>
                  <a:lnTo>
                    <a:pt x="28384" y="2137682"/>
                  </a:lnTo>
                  <a:lnTo>
                    <a:pt x="23241" y="2153157"/>
                  </a:lnTo>
                  <a:lnTo>
                    <a:pt x="25211" y="2153157"/>
                  </a:lnTo>
                  <a:lnTo>
                    <a:pt x="46951" y="2134034"/>
                  </a:lnTo>
                  <a:close/>
                </a:path>
                <a:path w="2458720" h="2162810">
                  <a:moveTo>
                    <a:pt x="2430179" y="24962"/>
                  </a:moveTo>
                  <a:lnTo>
                    <a:pt x="2411552" y="28599"/>
                  </a:lnTo>
                  <a:lnTo>
                    <a:pt x="34362" y="2119697"/>
                  </a:lnTo>
                  <a:lnTo>
                    <a:pt x="28384" y="2137682"/>
                  </a:lnTo>
                  <a:lnTo>
                    <a:pt x="46951" y="2134034"/>
                  </a:lnTo>
                  <a:lnTo>
                    <a:pt x="2424233" y="42856"/>
                  </a:lnTo>
                  <a:lnTo>
                    <a:pt x="2430179" y="24962"/>
                  </a:lnTo>
                  <a:close/>
                </a:path>
                <a:path w="2458720" h="2162810">
                  <a:moveTo>
                    <a:pt x="2456859" y="5206"/>
                  </a:moveTo>
                  <a:lnTo>
                    <a:pt x="2438146" y="5206"/>
                  </a:lnTo>
                  <a:lnTo>
                    <a:pt x="2450719" y="19557"/>
                  </a:lnTo>
                  <a:lnTo>
                    <a:pt x="2424233" y="42856"/>
                  </a:lnTo>
                  <a:lnTo>
                    <a:pt x="2407539" y="93090"/>
                  </a:lnTo>
                  <a:lnTo>
                    <a:pt x="2405761" y="98170"/>
                  </a:lnTo>
                  <a:lnTo>
                    <a:pt x="2408554" y="103504"/>
                  </a:lnTo>
                  <a:lnTo>
                    <a:pt x="2418461" y="106806"/>
                  </a:lnTo>
                  <a:lnTo>
                    <a:pt x="2423922" y="104139"/>
                  </a:lnTo>
                  <a:lnTo>
                    <a:pt x="2456859" y="5206"/>
                  </a:lnTo>
                  <a:close/>
                </a:path>
                <a:path w="2458720" h="2162810">
                  <a:moveTo>
                    <a:pt x="2441817" y="9397"/>
                  </a:moveTo>
                  <a:lnTo>
                    <a:pt x="2435352" y="9397"/>
                  </a:lnTo>
                  <a:lnTo>
                    <a:pt x="2446147" y="21843"/>
                  </a:lnTo>
                  <a:lnTo>
                    <a:pt x="2430179" y="24962"/>
                  </a:lnTo>
                  <a:lnTo>
                    <a:pt x="2424233" y="42856"/>
                  </a:lnTo>
                  <a:lnTo>
                    <a:pt x="2450719" y="19557"/>
                  </a:lnTo>
                  <a:lnTo>
                    <a:pt x="2441817" y="9397"/>
                  </a:lnTo>
                  <a:close/>
                </a:path>
                <a:path w="2458720" h="2162810">
                  <a:moveTo>
                    <a:pt x="2458593" y="0"/>
                  </a:moveTo>
                  <a:lnTo>
                    <a:pt x="2350770" y="21081"/>
                  </a:lnTo>
                  <a:lnTo>
                    <a:pt x="2347468" y="26034"/>
                  </a:lnTo>
                  <a:lnTo>
                    <a:pt x="2349500" y="36449"/>
                  </a:lnTo>
                  <a:lnTo>
                    <a:pt x="2354453" y="39750"/>
                  </a:lnTo>
                  <a:lnTo>
                    <a:pt x="2411552" y="28599"/>
                  </a:lnTo>
                  <a:lnTo>
                    <a:pt x="2438146" y="5206"/>
                  </a:lnTo>
                  <a:lnTo>
                    <a:pt x="2456859" y="5206"/>
                  </a:lnTo>
                  <a:lnTo>
                    <a:pt x="2458593" y="0"/>
                  </a:lnTo>
                  <a:close/>
                </a:path>
                <a:path w="2458720" h="2162810">
                  <a:moveTo>
                    <a:pt x="2438146" y="5206"/>
                  </a:moveTo>
                  <a:lnTo>
                    <a:pt x="2411552" y="28599"/>
                  </a:lnTo>
                  <a:lnTo>
                    <a:pt x="2430179" y="24962"/>
                  </a:lnTo>
                  <a:lnTo>
                    <a:pt x="2435352" y="9397"/>
                  </a:lnTo>
                  <a:lnTo>
                    <a:pt x="2441817" y="9397"/>
                  </a:lnTo>
                  <a:lnTo>
                    <a:pt x="2438146" y="5206"/>
                  </a:lnTo>
                  <a:close/>
                </a:path>
                <a:path w="2458720" h="2162810">
                  <a:moveTo>
                    <a:pt x="2435352" y="9397"/>
                  </a:moveTo>
                  <a:lnTo>
                    <a:pt x="2430179" y="24962"/>
                  </a:lnTo>
                  <a:lnTo>
                    <a:pt x="2446147" y="21843"/>
                  </a:lnTo>
                  <a:lnTo>
                    <a:pt x="2435352" y="9397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7537703" y="1539239"/>
              <a:ext cx="1087120" cy="570230"/>
            </a:xfrm>
            <a:custGeom>
              <a:avLst/>
              <a:gdLst/>
              <a:ahLst/>
              <a:cxnLst/>
              <a:rect l="l" t="t" r="r" b="b"/>
              <a:pathLst>
                <a:path w="1087120" h="570230">
                  <a:moveTo>
                    <a:pt x="0" y="284988"/>
                  </a:moveTo>
                  <a:lnTo>
                    <a:pt x="14346" y="219655"/>
                  </a:lnTo>
                  <a:lnTo>
                    <a:pt x="55215" y="159675"/>
                  </a:lnTo>
                  <a:lnTo>
                    <a:pt x="84576" y="132227"/>
                  </a:lnTo>
                  <a:lnTo>
                    <a:pt x="119345" y="106759"/>
                  </a:lnTo>
                  <a:lnTo>
                    <a:pt x="159115" y="83486"/>
                  </a:lnTo>
                  <a:lnTo>
                    <a:pt x="203478" y="62621"/>
                  </a:lnTo>
                  <a:lnTo>
                    <a:pt x="252027" y="44379"/>
                  </a:lnTo>
                  <a:lnTo>
                    <a:pt x="304355" y="28973"/>
                  </a:lnTo>
                  <a:lnTo>
                    <a:pt x="360054" y="16618"/>
                  </a:lnTo>
                  <a:lnTo>
                    <a:pt x="418717" y="7528"/>
                  </a:lnTo>
                  <a:lnTo>
                    <a:pt x="479937" y="1917"/>
                  </a:lnTo>
                  <a:lnTo>
                    <a:pt x="543305" y="0"/>
                  </a:lnTo>
                  <a:lnTo>
                    <a:pt x="606674" y="1917"/>
                  </a:lnTo>
                  <a:lnTo>
                    <a:pt x="667894" y="7528"/>
                  </a:lnTo>
                  <a:lnTo>
                    <a:pt x="726557" y="16618"/>
                  </a:lnTo>
                  <a:lnTo>
                    <a:pt x="782256" y="28973"/>
                  </a:lnTo>
                  <a:lnTo>
                    <a:pt x="834584" y="44379"/>
                  </a:lnTo>
                  <a:lnTo>
                    <a:pt x="883133" y="62621"/>
                  </a:lnTo>
                  <a:lnTo>
                    <a:pt x="927496" y="83486"/>
                  </a:lnTo>
                  <a:lnTo>
                    <a:pt x="967266" y="106759"/>
                  </a:lnTo>
                  <a:lnTo>
                    <a:pt x="1002035" y="132227"/>
                  </a:lnTo>
                  <a:lnTo>
                    <a:pt x="1031396" y="159675"/>
                  </a:lnTo>
                  <a:lnTo>
                    <a:pt x="1072265" y="219655"/>
                  </a:lnTo>
                  <a:lnTo>
                    <a:pt x="1086612" y="284988"/>
                  </a:lnTo>
                  <a:lnTo>
                    <a:pt x="1082957" y="318215"/>
                  </a:lnTo>
                  <a:lnTo>
                    <a:pt x="1054942" y="381086"/>
                  </a:lnTo>
                  <a:lnTo>
                    <a:pt x="1002035" y="437748"/>
                  </a:lnTo>
                  <a:lnTo>
                    <a:pt x="967266" y="463216"/>
                  </a:lnTo>
                  <a:lnTo>
                    <a:pt x="927496" y="486489"/>
                  </a:lnTo>
                  <a:lnTo>
                    <a:pt x="883133" y="507354"/>
                  </a:lnTo>
                  <a:lnTo>
                    <a:pt x="834584" y="525596"/>
                  </a:lnTo>
                  <a:lnTo>
                    <a:pt x="782256" y="541002"/>
                  </a:lnTo>
                  <a:lnTo>
                    <a:pt x="726557" y="553357"/>
                  </a:lnTo>
                  <a:lnTo>
                    <a:pt x="667894" y="562447"/>
                  </a:lnTo>
                  <a:lnTo>
                    <a:pt x="606674" y="568058"/>
                  </a:lnTo>
                  <a:lnTo>
                    <a:pt x="543305" y="569976"/>
                  </a:lnTo>
                  <a:lnTo>
                    <a:pt x="479937" y="568058"/>
                  </a:lnTo>
                  <a:lnTo>
                    <a:pt x="418717" y="562447"/>
                  </a:lnTo>
                  <a:lnTo>
                    <a:pt x="360054" y="553357"/>
                  </a:lnTo>
                  <a:lnTo>
                    <a:pt x="304355" y="541002"/>
                  </a:lnTo>
                  <a:lnTo>
                    <a:pt x="252027" y="525596"/>
                  </a:lnTo>
                  <a:lnTo>
                    <a:pt x="203478" y="507354"/>
                  </a:lnTo>
                  <a:lnTo>
                    <a:pt x="159115" y="486489"/>
                  </a:lnTo>
                  <a:lnTo>
                    <a:pt x="119345" y="463216"/>
                  </a:lnTo>
                  <a:lnTo>
                    <a:pt x="84576" y="437748"/>
                  </a:lnTo>
                  <a:lnTo>
                    <a:pt x="55215" y="410300"/>
                  </a:lnTo>
                  <a:lnTo>
                    <a:pt x="14346" y="350320"/>
                  </a:lnTo>
                  <a:lnTo>
                    <a:pt x="0" y="284988"/>
                  </a:lnTo>
                  <a:close/>
                </a:path>
              </a:pathLst>
            </a:custGeom>
            <a:ln w="12699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5412232" y="2541269"/>
              <a:ext cx="980440" cy="236220"/>
            </a:xfrm>
            <a:custGeom>
              <a:avLst/>
              <a:gdLst/>
              <a:ahLst/>
              <a:cxnLst/>
              <a:rect l="l" t="t" r="r" b="b"/>
              <a:pathLst>
                <a:path w="980439" h="236219">
                  <a:moveTo>
                    <a:pt x="78486" y="9525"/>
                  </a:moveTo>
                  <a:lnTo>
                    <a:pt x="75184" y="0"/>
                  </a:lnTo>
                  <a:lnTo>
                    <a:pt x="58102" y="6172"/>
                  </a:lnTo>
                  <a:lnTo>
                    <a:pt x="43116" y="15113"/>
                  </a:lnTo>
                  <a:lnTo>
                    <a:pt x="10922" y="58000"/>
                  </a:lnTo>
                  <a:lnTo>
                    <a:pt x="1206" y="96291"/>
                  </a:lnTo>
                  <a:lnTo>
                    <a:pt x="0" y="117856"/>
                  </a:lnTo>
                  <a:lnTo>
                    <a:pt x="1206" y="139585"/>
                  </a:lnTo>
                  <a:lnTo>
                    <a:pt x="10922" y="177927"/>
                  </a:lnTo>
                  <a:lnTo>
                    <a:pt x="43014" y="220662"/>
                  </a:lnTo>
                  <a:lnTo>
                    <a:pt x="75184" y="235712"/>
                  </a:lnTo>
                  <a:lnTo>
                    <a:pt x="78105" y="226187"/>
                  </a:lnTo>
                  <a:lnTo>
                    <a:pt x="64719" y="220243"/>
                  </a:lnTo>
                  <a:lnTo>
                    <a:pt x="53149" y="211937"/>
                  </a:lnTo>
                  <a:lnTo>
                    <a:pt x="29337" y="173291"/>
                  </a:lnTo>
                  <a:lnTo>
                    <a:pt x="21463" y="116713"/>
                  </a:lnTo>
                  <a:lnTo>
                    <a:pt x="22339" y="96570"/>
                  </a:lnTo>
                  <a:lnTo>
                    <a:pt x="35433" y="46863"/>
                  </a:lnTo>
                  <a:lnTo>
                    <a:pt x="64935" y="15430"/>
                  </a:lnTo>
                  <a:lnTo>
                    <a:pt x="78486" y="9525"/>
                  </a:lnTo>
                  <a:close/>
                </a:path>
                <a:path w="980439" h="236219">
                  <a:moveTo>
                    <a:pt x="287909" y="117856"/>
                  </a:moveTo>
                  <a:lnTo>
                    <a:pt x="283044" y="76327"/>
                  </a:lnTo>
                  <a:lnTo>
                    <a:pt x="257708" y="26835"/>
                  </a:lnTo>
                  <a:lnTo>
                    <a:pt x="212725" y="0"/>
                  </a:lnTo>
                  <a:lnTo>
                    <a:pt x="209423" y="9525"/>
                  </a:lnTo>
                  <a:lnTo>
                    <a:pt x="223062" y="15443"/>
                  </a:lnTo>
                  <a:lnTo>
                    <a:pt x="234823" y="23634"/>
                  </a:lnTo>
                  <a:lnTo>
                    <a:pt x="258673" y="61658"/>
                  </a:lnTo>
                  <a:lnTo>
                    <a:pt x="266446" y="116713"/>
                  </a:lnTo>
                  <a:lnTo>
                    <a:pt x="265557" y="137477"/>
                  </a:lnTo>
                  <a:lnTo>
                    <a:pt x="252476" y="188341"/>
                  </a:lnTo>
                  <a:lnTo>
                    <a:pt x="223253" y="220243"/>
                  </a:lnTo>
                  <a:lnTo>
                    <a:pt x="209804" y="226187"/>
                  </a:lnTo>
                  <a:lnTo>
                    <a:pt x="212725" y="235712"/>
                  </a:lnTo>
                  <a:lnTo>
                    <a:pt x="257835" y="209003"/>
                  </a:lnTo>
                  <a:lnTo>
                    <a:pt x="283108" y="159600"/>
                  </a:lnTo>
                  <a:lnTo>
                    <a:pt x="286702" y="139585"/>
                  </a:lnTo>
                  <a:lnTo>
                    <a:pt x="287909" y="117856"/>
                  </a:lnTo>
                  <a:close/>
                </a:path>
                <a:path w="980439" h="236219">
                  <a:moveTo>
                    <a:pt x="688086" y="9525"/>
                  </a:moveTo>
                  <a:lnTo>
                    <a:pt x="684784" y="0"/>
                  </a:lnTo>
                  <a:lnTo>
                    <a:pt x="667702" y="6172"/>
                  </a:lnTo>
                  <a:lnTo>
                    <a:pt x="652716" y="15113"/>
                  </a:lnTo>
                  <a:lnTo>
                    <a:pt x="620522" y="58000"/>
                  </a:lnTo>
                  <a:lnTo>
                    <a:pt x="610806" y="96291"/>
                  </a:lnTo>
                  <a:lnTo>
                    <a:pt x="609600" y="117856"/>
                  </a:lnTo>
                  <a:lnTo>
                    <a:pt x="610806" y="139585"/>
                  </a:lnTo>
                  <a:lnTo>
                    <a:pt x="620522" y="177927"/>
                  </a:lnTo>
                  <a:lnTo>
                    <a:pt x="652614" y="220662"/>
                  </a:lnTo>
                  <a:lnTo>
                    <a:pt x="684784" y="235712"/>
                  </a:lnTo>
                  <a:lnTo>
                    <a:pt x="687705" y="226187"/>
                  </a:lnTo>
                  <a:lnTo>
                    <a:pt x="674319" y="220243"/>
                  </a:lnTo>
                  <a:lnTo>
                    <a:pt x="662749" y="211937"/>
                  </a:lnTo>
                  <a:lnTo>
                    <a:pt x="638937" y="173291"/>
                  </a:lnTo>
                  <a:lnTo>
                    <a:pt x="631063" y="116713"/>
                  </a:lnTo>
                  <a:lnTo>
                    <a:pt x="631939" y="96570"/>
                  </a:lnTo>
                  <a:lnTo>
                    <a:pt x="645033" y="46863"/>
                  </a:lnTo>
                  <a:lnTo>
                    <a:pt x="674535" y="15430"/>
                  </a:lnTo>
                  <a:lnTo>
                    <a:pt x="688086" y="9525"/>
                  </a:lnTo>
                  <a:close/>
                </a:path>
                <a:path w="980439" h="236219">
                  <a:moveTo>
                    <a:pt x="897509" y="117856"/>
                  </a:moveTo>
                  <a:lnTo>
                    <a:pt x="892644" y="76327"/>
                  </a:lnTo>
                  <a:lnTo>
                    <a:pt x="867308" y="26835"/>
                  </a:lnTo>
                  <a:lnTo>
                    <a:pt x="822325" y="0"/>
                  </a:lnTo>
                  <a:lnTo>
                    <a:pt x="819023" y="9525"/>
                  </a:lnTo>
                  <a:lnTo>
                    <a:pt x="832662" y="15443"/>
                  </a:lnTo>
                  <a:lnTo>
                    <a:pt x="844423" y="23634"/>
                  </a:lnTo>
                  <a:lnTo>
                    <a:pt x="868273" y="61658"/>
                  </a:lnTo>
                  <a:lnTo>
                    <a:pt x="876046" y="116713"/>
                  </a:lnTo>
                  <a:lnTo>
                    <a:pt x="875157" y="137477"/>
                  </a:lnTo>
                  <a:lnTo>
                    <a:pt x="862076" y="188341"/>
                  </a:lnTo>
                  <a:lnTo>
                    <a:pt x="832853" y="220243"/>
                  </a:lnTo>
                  <a:lnTo>
                    <a:pt x="819404" y="226187"/>
                  </a:lnTo>
                  <a:lnTo>
                    <a:pt x="822325" y="235712"/>
                  </a:lnTo>
                  <a:lnTo>
                    <a:pt x="867435" y="209003"/>
                  </a:lnTo>
                  <a:lnTo>
                    <a:pt x="892708" y="159600"/>
                  </a:lnTo>
                  <a:lnTo>
                    <a:pt x="896302" y="139585"/>
                  </a:lnTo>
                  <a:lnTo>
                    <a:pt x="897509" y="117856"/>
                  </a:lnTo>
                  <a:close/>
                </a:path>
                <a:path w="980439" h="236219">
                  <a:moveTo>
                    <a:pt x="980186" y="0"/>
                  </a:moveTo>
                  <a:lnTo>
                    <a:pt x="924814" y="0"/>
                  </a:lnTo>
                  <a:lnTo>
                    <a:pt x="924814" y="8890"/>
                  </a:lnTo>
                  <a:lnTo>
                    <a:pt x="959612" y="8890"/>
                  </a:lnTo>
                  <a:lnTo>
                    <a:pt x="959612" y="227330"/>
                  </a:lnTo>
                  <a:lnTo>
                    <a:pt x="924814" y="227330"/>
                  </a:lnTo>
                  <a:lnTo>
                    <a:pt x="924814" y="236220"/>
                  </a:lnTo>
                  <a:lnTo>
                    <a:pt x="980186" y="236220"/>
                  </a:lnTo>
                  <a:lnTo>
                    <a:pt x="980186" y="227330"/>
                  </a:lnTo>
                  <a:lnTo>
                    <a:pt x="980186" y="8890"/>
                  </a:lnTo>
                  <a:lnTo>
                    <a:pt x="9801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" name="object 42"/>
          <p:cNvSpPr txBox="1"/>
          <p:nvPr/>
        </p:nvSpPr>
        <p:spPr>
          <a:xfrm>
            <a:off x="659079" y="2465070"/>
            <a:ext cx="3691254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634365" algn="l"/>
                <a:tab pos="2210435" algn="l"/>
              </a:tabLst>
            </a:pP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3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→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15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→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𝑈</a:t>
            </a:r>
            <a:r>
              <a:rPr dirty="0" sz="2000" spc="4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028057" y="25412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19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4530344" y="2465070"/>
            <a:ext cx="173101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28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025904" y="294208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19">
                <a:moveTo>
                  <a:pt x="212725" y="0"/>
                </a:moveTo>
                <a:lnTo>
                  <a:pt x="209422" y="9525"/>
                </a:lnTo>
                <a:lnTo>
                  <a:pt x="223063" y="15430"/>
                </a:lnTo>
                <a:lnTo>
                  <a:pt x="234822" y="23622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19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9226804" y="294208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19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9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90" h="236219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2"/>
                </a:lnTo>
                <a:lnTo>
                  <a:pt x="78104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880867" y="322402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2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847084" y="322402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482591" y="3224022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5"/>
                </a:lnTo>
                <a:lnTo>
                  <a:pt x="223063" y="15430"/>
                </a:lnTo>
                <a:lnTo>
                  <a:pt x="234823" y="23622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9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093716" y="3223259"/>
            <a:ext cx="3825240" cy="237490"/>
          </a:xfrm>
          <a:custGeom>
            <a:avLst/>
            <a:gdLst/>
            <a:ahLst/>
            <a:cxnLst/>
            <a:rect l="l" t="t" r="r" b="b"/>
            <a:pathLst>
              <a:path w="3825240" h="237489">
                <a:moveTo>
                  <a:pt x="78486" y="10287"/>
                </a:moveTo>
                <a:lnTo>
                  <a:pt x="75184" y="762"/>
                </a:lnTo>
                <a:lnTo>
                  <a:pt x="58102" y="6934"/>
                </a:lnTo>
                <a:lnTo>
                  <a:pt x="43116" y="15875"/>
                </a:lnTo>
                <a:lnTo>
                  <a:pt x="10922" y="58762"/>
                </a:lnTo>
                <a:lnTo>
                  <a:pt x="1206" y="97053"/>
                </a:lnTo>
                <a:lnTo>
                  <a:pt x="0" y="118618"/>
                </a:lnTo>
                <a:lnTo>
                  <a:pt x="1206" y="140347"/>
                </a:lnTo>
                <a:lnTo>
                  <a:pt x="10922" y="178689"/>
                </a:lnTo>
                <a:lnTo>
                  <a:pt x="43014" y="221424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719" y="221005"/>
                </a:lnTo>
                <a:lnTo>
                  <a:pt x="53149" y="212699"/>
                </a:lnTo>
                <a:lnTo>
                  <a:pt x="29337" y="174053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935" y="16192"/>
                </a:lnTo>
                <a:lnTo>
                  <a:pt x="78486" y="10287"/>
                </a:lnTo>
                <a:close/>
              </a:path>
              <a:path w="3825240" h="237489">
                <a:moveTo>
                  <a:pt x="287909" y="118618"/>
                </a:moveTo>
                <a:lnTo>
                  <a:pt x="283044" y="77089"/>
                </a:lnTo>
                <a:lnTo>
                  <a:pt x="257708" y="27597"/>
                </a:lnTo>
                <a:lnTo>
                  <a:pt x="212725" y="762"/>
                </a:lnTo>
                <a:lnTo>
                  <a:pt x="209423" y="10287"/>
                </a:lnTo>
                <a:lnTo>
                  <a:pt x="223062" y="16205"/>
                </a:lnTo>
                <a:lnTo>
                  <a:pt x="234823" y="24384"/>
                </a:lnTo>
                <a:lnTo>
                  <a:pt x="258673" y="62420"/>
                </a:lnTo>
                <a:lnTo>
                  <a:pt x="266446" y="117475"/>
                </a:lnTo>
                <a:lnTo>
                  <a:pt x="265582" y="138239"/>
                </a:lnTo>
                <a:lnTo>
                  <a:pt x="252476" y="189103"/>
                </a:lnTo>
                <a:lnTo>
                  <a:pt x="223253" y="221005"/>
                </a:lnTo>
                <a:lnTo>
                  <a:pt x="209804" y="226949"/>
                </a:lnTo>
                <a:lnTo>
                  <a:pt x="212725" y="236474"/>
                </a:lnTo>
                <a:lnTo>
                  <a:pt x="257835" y="209765"/>
                </a:lnTo>
                <a:lnTo>
                  <a:pt x="283108" y="160362"/>
                </a:lnTo>
                <a:lnTo>
                  <a:pt x="286702" y="140347"/>
                </a:lnTo>
                <a:lnTo>
                  <a:pt x="287909" y="118618"/>
                </a:lnTo>
                <a:close/>
              </a:path>
              <a:path w="3825240" h="237489">
                <a:moveTo>
                  <a:pt x="1414653" y="0"/>
                </a:moveTo>
                <a:lnTo>
                  <a:pt x="1359281" y="0"/>
                </a:lnTo>
                <a:lnTo>
                  <a:pt x="1359281" y="10160"/>
                </a:lnTo>
                <a:lnTo>
                  <a:pt x="1359281" y="227330"/>
                </a:lnTo>
                <a:lnTo>
                  <a:pt x="1359281" y="237490"/>
                </a:lnTo>
                <a:lnTo>
                  <a:pt x="1414653" y="237490"/>
                </a:lnTo>
                <a:lnTo>
                  <a:pt x="1414653" y="227330"/>
                </a:lnTo>
                <a:lnTo>
                  <a:pt x="1379855" y="227330"/>
                </a:lnTo>
                <a:lnTo>
                  <a:pt x="1379855" y="10160"/>
                </a:lnTo>
                <a:lnTo>
                  <a:pt x="1414653" y="10160"/>
                </a:lnTo>
                <a:lnTo>
                  <a:pt x="1414653" y="0"/>
                </a:lnTo>
                <a:close/>
              </a:path>
              <a:path w="3825240" h="237489">
                <a:moveTo>
                  <a:pt x="1678686" y="10287"/>
                </a:moveTo>
                <a:lnTo>
                  <a:pt x="1675384" y="762"/>
                </a:lnTo>
                <a:lnTo>
                  <a:pt x="1658302" y="6934"/>
                </a:lnTo>
                <a:lnTo>
                  <a:pt x="1643303" y="15875"/>
                </a:lnTo>
                <a:lnTo>
                  <a:pt x="1611122" y="58762"/>
                </a:lnTo>
                <a:lnTo>
                  <a:pt x="1601406" y="97053"/>
                </a:lnTo>
                <a:lnTo>
                  <a:pt x="1600200" y="118618"/>
                </a:lnTo>
                <a:lnTo>
                  <a:pt x="1601406" y="140347"/>
                </a:lnTo>
                <a:lnTo>
                  <a:pt x="1611122" y="178689"/>
                </a:lnTo>
                <a:lnTo>
                  <a:pt x="1643214" y="221424"/>
                </a:lnTo>
                <a:lnTo>
                  <a:pt x="1675384" y="236474"/>
                </a:lnTo>
                <a:lnTo>
                  <a:pt x="1678305" y="226949"/>
                </a:lnTo>
                <a:lnTo>
                  <a:pt x="1664919" y="221005"/>
                </a:lnTo>
                <a:lnTo>
                  <a:pt x="1653349" y="212699"/>
                </a:lnTo>
                <a:lnTo>
                  <a:pt x="1629537" y="174053"/>
                </a:lnTo>
                <a:lnTo>
                  <a:pt x="1621663" y="117475"/>
                </a:lnTo>
                <a:lnTo>
                  <a:pt x="1622539" y="97332"/>
                </a:lnTo>
                <a:lnTo>
                  <a:pt x="1635633" y="47625"/>
                </a:lnTo>
                <a:lnTo>
                  <a:pt x="1665135" y="16192"/>
                </a:lnTo>
                <a:lnTo>
                  <a:pt x="1678686" y="10287"/>
                </a:lnTo>
                <a:close/>
              </a:path>
              <a:path w="3825240" h="237489">
                <a:moveTo>
                  <a:pt x="1888109" y="118618"/>
                </a:moveTo>
                <a:lnTo>
                  <a:pt x="1883244" y="77089"/>
                </a:lnTo>
                <a:lnTo>
                  <a:pt x="1857908" y="27597"/>
                </a:lnTo>
                <a:lnTo>
                  <a:pt x="1812925" y="762"/>
                </a:lnTo>
                <a:lnTo>
                  <a:pt x="1809623" y="10287"/>
                </a:lnTo>
                <a:lnTo>
                  <a:pt x="1823262" y="16205"/>
                </a:lnTo>
                <a:lnTo>
                  <a:pt x="1835010" y="24384"/>
                </a:lnTo>
                <a:lnTo>
                  <a:pt x="1858873" y="62420"/>
                </a:lnTo>
                <a:lnTo>
                  <a:pt x="1866646" y="117475"/>
                </a:lnTo>
                <a:lnTo>
                  <a:pt x="1865757" y="138239"/>
                </a:lnTo>
                <a:lnTo>
                  <a:pt x="1852676" y="189103"/>
                </a:lnTo>
                <a:lnTo>
                  <a:pt x="1823453" y="221005"/>
                </a:lnTo>
                <a:lnTo>
                  <a:pt x="1810004" y="226949"/>
                </a:lnTo>
                <a:lnTo>
                  <a:pt x="1812925" y="236474"/>
                </a:lnTo>
                <a:lnTo>
                  <a:pt x="1858035" y="209765"/>
                </a:lnTo>
                <a:lnTo>
                  <a:pt x="1883308" y="160362"/>
                </a:lnTo>
                <a:lnTo>
                  <a:pt x="1886902" y="140347"/>
                </a:lnTo>
                <a:lnTo>
                  <a:pt x="1888109" y="118618"/>
                </a:lnTo>
                <a:close/>
              </a:path>
              <a:path w="3825240" h="237489">
                <a:moveTo>
                  <a:pt x="1972310" y="0"/>
                </a:moveTo>
                <a:lnTo>
                  <a:pt x="1916938" y="0"/>
                </a:lnTo>
                <a:lnTo>
                  <a:pt x="1916938" y="10160"/>
                </a:lnTo>
                <a:lnTo>
                  <a:pt x="1951736" y="10160"/>
                </a:lnTo>
                <a:lnTo>
                  <a:pt x="1951736" y="227330"/>
                </a:lnTo>
                <a:lnTo>
                  <a:pt x="1916938" y="227330"/>
                </a:lnTo>
                <a:lnTo>
                  <a:pt x="1916938" y="237490"/>
                </a:lnTo>
                <a:lnTo>
                  <a:pt x="1972310" y="237490"/>
                </a:lnTo>
                <a:lnTo>
                  <a:pt x="1972310" y="227330"/>
                </a:lnTo>
                <a:lnTo>
                  <a:pt x="1972310" y="10160"/>
                </a:lnTo>
                <a:lnTo>
                  <a:pt x="1972310" y="0"/>
                </a:lnTo>
                <a:close/>
              </a:path>
              <a:path w="3825240" h="237489">
                <a:moveTo>
                  <a:pt x="2572893" y="0"/>
                </a:moveTo>
                <a:lnTo>
                  <a:pt x="2517521" y="0"/>
                </a:lnTo>
                <a:lnTo>
                  <a:pt x="2517521" y="10160"/>
                </a:lnTo>
                <a:lnTo>
                  <a:pt x="2517521" y="227330"/>
                </a:lnTo>
                <a:lnTo>
                  <a:pt x="2517521" y="237490"/>
                </a:lnTo>
                <a:lnTo>
                  <a:pt x="2572893" y="237490"/>
                </a:lnTo>
                <a:lnTo>
                  <a:pt x="2572893" y="227330"/>
                </a:lnTo>
                <a:lnTo>
                  <a:pt x="2538095" y="227330"/>
                </a:lnTo>
                <a:lnTo>
                  <a:pt x="2538095" y="10160"/>
                </a:lnTo>
                <a:lnTo>
                  <a:pt x="2572893" y="10160"/>
                </a:lnTo>
                <a:lnTo>
                  <a:pt x="2572893" y="0"/>
                </a:lnTo>
                <a:close/>
              </a:path>
              <a:path w="3825240" h="237489">
                <a:moveTo>
                  <a:pt x="2980182" y="10287"/>
                </a:moveTo>
                <a:lnTo>
                  <a:pt x="2976880" y="762"/>
                </a:lnTo>
                <a:lnTo>
                  <a:pt x="2959798" y="6934"/>
                </a:lnTo>
                <a:lnTo>
                  <a:pt x="2944799" y="15875"/>
                </a:lnTo>
                <a:lnTo>
                  <a:pt x="2912618" y="58762"/>
                </a:lnTo>
                <a:lnTo>
                  <a:pt x="2902902" y="97053"/>
                </a:lnTo>
                <a:lnTo>
                  <a:pt x="2901696" y="118618"/>
                </a:lnTo>
                <a:lnTo>
                  <a:pt x="2902902" y="140347"/>
                </a:lnTo>
                <a:lnTo>
                  <a:pt x="2912618" y="178689"/>
                </a:lnTo>
                <a:lnTo>
                  <a:pt x="2944711" y="221424"/>
                </a:lnTo>
                <a:lnTo>
                  <a:pt x="2976880" y="236474"/>
                </a:lnTo>
                <a:lnTo>
                  <a:pt x="2979801" y="226949"/>
                </a:lnTo>
                <a:lnTo>
                  <a:pt x="2966415" y="221005"/>
                </a:lnTo>
                <a:lnTo>
                  <a:pt x="2954845" y="212699"/>
                </a:lnTo>
                <a:lnTo>
                  <a:pt x="2931033" y="174053"/>
                </a:lnTo>
                <a:lnTo>
                  <a:pt x="2923159" y="117475"/>
                </a:lnTo>
                <a:lnTo>
                  <a:pt x="2924035" y="97332"/>
                </a:lnTo>
                <a:lnTo>
                  <a:pt x="2937129" y="47625"/>
                </a:lnTo>
                <a:lnTo>
                  <a:pt x="2966631" y="16192"/>
                </a:lnTo>
                <a:lnTo>
                  <a:pt x="2980182" y="10287"/>
                </a:lnTo>
                <a:close/>
              </a:path>
              <a:path w="3825240" h="237489">
                <a:moveTo>
                  <a:pt x="3189605" y="118618"/>
                </a:moveTo>
                <a:lnTo>
                  <a:pt x="3184741" y="77089"/>
                </a:lnTo>
                <a:lnTo>
                  <a:pt x="3159404" y="27597"/>
                </a:lnTo>
                <a:lnTo>
                  <a:pt x="3114421" y="762"/>
                </a:lnTo>
                <a:lnTo>
                  <a:pt x="3111119" y="10287"/>
                </a:lnTo>
                <a:lnTo>
                  <a:pt x="3124758" y="16205"/>
                </a:lnTo>
                <a:lnTo>
                  <a:pt x="3136519" y="24384"/>
                </a:lnTo>
                <a:lnTo>
                  <a:pt x="3160369" y="62420"/>
                </a:lnTo>
                <a:lnTo>
                  <a:pt x="3168142" y="117475"/>
                </a:lnTo>
                <a:lnTo>
                  <a:pt x="3167253" y="138239"/>
                </a:lnTo>
                <a:lnTo>
                  <a:pt x="3154172" y="189103"/>
                </a:lnTo>
                <a:lnTo>
                  <a:pt x="3124949" y="221005"/>
                </a:lnTo>
                <a:lnTo>
                  <a:pt x="3111500" y="226949"/>
                </a:lnTo>
                <a:lnTo>
                  <a:pt x="3114421" y="236474"/>
                </a:lnTo>
                <a:lnTo>
                  <a:pt x="3159531" y="209765"/>
                </a:lnTo>
                <a:lnTo>
                  <a:pt x="3184804" y="160362"/>
                </a:lnTo>
                <a:lnTo>
                  <a:pt x="3188398" y="140347"/>
                </a:lnTo>
                <a:lnTo>
                  <a:pt x="3189605" y="118618"/>
                </a:lnTo>
                <a:close/>
              </a:path>
              <a:path w="3825240" h="237489">
                <a:moveTo>
                  <a:pt x="3615690" y="10287"/>
                </a:moveTo>
                <a:lnTo>
                  <a:pt x="3612388" y="762"/>
                </a:lnTo>
                <a:lnTo>
                  <a:pt x="3595306" y="6934"/>
                </a:lnTo>
                <a:lnTo>
                  <a:pt x="3580307" y="15875"/>
                </a:lnTo>
                <a:lnTo>
                  <a:pt x="3548126" y="58762"/>
                </a:lnTo>
                <a:lnTo>
                  <a:pt x="3538410" y="97053"/>
                </a:lnTo>
                <a:lnTo>
                  <a:pt x="3537204" y="118618"/>
                </a:lnTo>
                <a:lnTo>
                  <a:pt x="3538410" y="140347"/>
                </a:lnTo>
                <a:lnTo>
                  <a:pt x="3548126" y="178689"/>
                </a:lnTo>
                <a:lnTo>
                  <a:pt x="3580219" y="221424"/>
                </a:lnTo>
                <a:lnTo>
                  <a:pt x="3612388" y="236474"/>
                </a:lnTo>
                <a:lnTo>
                  <a:pt x="3615309" y="226949"/>
                </a:lnTo>
                <a:lnTo>
                  <a:pt x="3601923" y="221005"/>
                </a:lnTo>
                <a:lnTo>
                  <a:pt x="3590353" y="212699"/>
                </a:lnTo>
                <a:lnTo>
                  <a:pt x="3566541" y="174053"/>
                </a:lnTo>
                <a:lnTo>
                  <a:pt x="3558667" y="117475"/>
                </a:lnTo>
                <a:lnTo>
                  <a:pt x="3559543" y="97332"/>
                </a:lnTo>
                <a:lnTo>
                  <a:pt x="3572637" y="47625"/>
                </a:lnTo>
                <a:lnTo>
                  <a:pt x="3602139" y="16192"/>
                </a:lnTo>
                <a:lnTo>
                  <a:pt x="3615690" y="10287"/>
                </a:lnTo>
                <a:close/>
              </a:path>
              <a:path w="3825240" h="237489">
                <a:moveTo>
                  <a:pt x="3825113" y="118618"/>
                </a:moveTo>
                <a:lnTo>
                  <a:pt x="3820249" y="77089"/>
                </a:lnTo>
                <a:lnTo>
                  <a:pt x="3794912" y="27597"/>
                </a:lnTo>
                <a:lnTo>
                  <a:pt x="3749929" y="762"/>
                </a:lnTo>
                <a:lnTo>
                  <a:pt x="3746627" y="10287"/>
                </a:lnTo>
                <a:lnTo>
                  <a:pt x="3760266" y="16205"/>
                </a:lnTo>
                <a:lnTo>
                  <a:pt x="3772014" y="24384"/>
                </a:lnTo>
                <a:lnTo>
                  <a:pt x="3795877" y="62420"/>
                </a:lnTo>
                <a:lnTo>
                  <a:pt x="3803650" y="117475"/>
                </a:lnTo>
                <a:lnTo>
                  <a:pt x="3802761" y="138239"/>
                </a:lnTo>
                <a:lnTo>
                  <a:pt x="3789680" y="189103"/>
                </a:lnTo>
                <a:lnTo>
                  <a:pt x="3760457" y="221005"/>
                </a:lnTo>
                <a:lnTo>
                  <a:pt x="3747008" y="226949"/>
                </a:lnTo>
                <a:lnTo>
                  <a:pt x="3749929" y="236474"/>
                </a:lnTo>
                <a:lnTo>
                  <a:pt x="3795039" y="209765"/>
                </a:lnTo>
                <a:lnTo>
                  <a:pt x="3820312" y="160362"/>
                </a:lnTo>
                <a:lnTo>
                  <a:pt x="3823906" y="140347"/>
                </a:lnTo>
                <a:lnTo>
                  <a:pt x="3825113" y="1186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9240520" y="3223259"/>
            <a:ext cx="370840" cy="237490"/>
          </a:xfrm>
          <a:custGeom>
            <a:avLst/>
            <a:gdLst/>
            <a:ahLst/>
            <a:cxnLst/>
            <a:rect l="l" t="t" r="r" b="b"/>
            <a:pathLst>
              <a:path w="370840" h="237489">
                <a:moveTo>
                  <a:pt x="78486" y="10287"/>
                </a:moveTo>
                <a:lnTo>
                  <a:pt x="75184" y="762"/>
                </a:lnTo>
                <a:lnTo>
                  <a:pt x="58102" y="6934"/>
                </a:lnTo>
                <a:lnTo>
                  <a:pt x="43103" y="15875"/>
                </a:lnTo>
                <a:lnTo>
                  <a:pt x="10922" y="58762"/>
                </a:lnTo>
                <a:lnTo>
                  <a:pt x="1206" y="97053"/>
                </a:lnTo>
                <a:lnTo>
                  <a:pt x="0" y="118618"/>
                </a:lnTo>
                <a:lnTo>
                  <a:pt x="1206" y="140347"/>
                </a:lnTo>
                <a:lnTo>
                  <a:pt x="10922" y="178689"/>
                </a:lnTo>
                <a:lnTo>
                  <a:pt x="43014" y="221424"/>
                </a:lnTo>
                <a:lnTo>
                  <a:pt x="75184" y="236474"/>
                </a:lnTo>
                <a:lnTo>
                  <a:pt x="78105" y="226949"/>
                </a:lnTo>
                <a:lnTo>
                  <a:pt x="64719" y="221005"/>
                </a:lnTo>
                <a:lnTo>
                  <a:pt x="53149" y="212699"/>
                </a:lnTo>
                <a:lnTo>
                  <a:pt x="29337" y="174053"/>
                </a:lnTo>
                <a:lnTo>
                  <a:pt x="21463" y="117475"/>
                </a:lnTo>
                <a:lnTo>
                  <a:pt x="22339" y="97332"/>
                </a:lnTo>
                <a:lnTo>
                  <a:pt x="35433" y="47625"/>
                </a:lnTo>
                <a:lnTo>
                  <a:pt x="64935" y="16192"/>
                </a:lnTo>
                <a:lnTo>
                  <a:pt x="78486" y="10287"/>
                </a:lnTo>
                <a:close/>
              </a:path>
              <a:path w="370840" h="237489">
                <a:moveTo>
                  <a:pt x="287909" y="118618"/>
                </a:moveTo>
                <a:lnTo>
                  <a:pt x="283044" y="77089"/>
                </a:lnTo>
                <a:lnTo>
                  <a:pt x="257708" y="27597"/>
                </a:lnTo>
                <a:lnTo>
                  <a:pt x="212725" y="762"/>
                </a:lnTo>
                <a:lnTo>
                  <a:pt x="209423" y="10287"/>
                </a:lnTo>
                <a:lnTo>
                  <a:pt x="223062" y="16205"/>
                </a:lnTo>
                <a:lnTo>
                  <a:pt x="234810" y="24384"/>
                </a:lnTo>
                <a:lnTo>
                  <a:pt x="258673" y="62420"/>
                </a:lnTo>
                <a:lnTo>
                  <a:pt x="266446" y="117475"/>
                </a:lnTo>
                <a:lnTo>
                  <a:pt x="265557" y="138239"/>
                </a:lnTo>
                <a:lnTo>
                  <a:pt x="252476" y="189103"/>
                </a:lnTo>
                <a:lnTo>
                  <a:pt x="223253" y="221005"/>
                </a:lnTo>
                <a:lnTo>
                  <a:pt x="209804" y="226949"/>
                </a:lnTo>
                <a:lnTo>
                  <a:pt x="212725" y="236474"/>
                </a:lnTo>
                <a:lnTo>
                  <a:pt x="257835" y="209765"/>
                </a:lnTo>
                <a:lnTo>
                  <a:pt x="283108" y="160362"/>
                </a:lnTo>
                <a:lnTo>
                  <a:pt x="286702" y="140347"/>
                </a:lnTo>
                <a:lnTo>
                  <a:pt x="287909" y="118618"/>
                </a:lnTo>
                <a:close/>
              </a:path>
              <a:path w="370840" h="237489">
                <a:moveTo>
                  <a:pt x="370586" y="0"/>
                </a:moveTo>
                <a:lnTo>
                  <a:pt x="315214" y="0"/>
                </a:lnTo>
                <a:lnTo>
                  <a:pt x="315214" y="10160"/>
                </a:lnTo>
                <a:lnTo>
                  <a:pt x="350012" y="10160"/>
                </a:lnTo>
                <a:lnTo>
                  <a:pt x="350012" y="227330"/>
                </a:lnTo>
                <a:lnTo>
                  <a:pt x="315214" y="227330"/>
                </a:lnTo>
                <a:lnTo>
                  <a:pt x="315214" y="237490"/>
                </a:lnTo>
                <a:lnTo>
                  <a:pt x="370586" y="237490"/>
                </a:lnTo>
                <a:lnTo>
                  <a:pt x="370586" y="227330"/>
                </a:lnTo>
                <a:lnTo>
                  <a:pt x="370586" y="10160"/>
                </a:lnTo>
                <a:lnTo>
                  <a:pt x="3705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646379" y="2865882"/>
            <a:ext cx="9076055" cy="6134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3500">
              <a:lnSpc>
                <a:spcPts val="2310"/>
              </a:lnSpc>
              <a:spcBef>
                <a:spcPts val="105"/>
              </a:spcBef>
            </a:pPr>
            <a:r>
              <a:rPr dirty="0" sz="2000">
                <a:latin typeface="Calibri"/>
                <a:cs typeface="Calibri"/>
              </a:rPr>
              <a:t>No</a:t>
            </a:r>
            <a:r>
              <a:rPr dirty="0" sz="2000" spc="-20">
                <a:latin typeface="Calibri"/>
                <a:cs typeface="Calibri"/>
              </a:rPr>
              <a:t> existe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35">
                <a:latin typeface="Cambria Math"/>
                <a:cs typeface="Cambria Math"/>
              </a:rPr>
              <a:t>𝑈</a:t>
            </a:r>
            <a:r>
              <a:rPr dirty="0" baseline="28735" sz="2175" spc="52">
                <a:latin typeface="Cambria Math"/>
                <a:cs typeface="Cambria Math"/>
              </a:rPr>
              <a:t>∗</a:t>
            </a:r>
            <a:r>
              <a:rPr dirty="0" baseline="28735" sz="2175" spc="3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3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.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Sólo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puedo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calcular </a:t>
            </a:r>
            <a:r>
              <a:rPr dirty="0" sz="2000" spc="-5">
                <a:latin typeface="Calibri"/>
                <a:cs typeface="Calibri"/>
              </a:rPr>
              <a:t>considerando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G1(s)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5">
                <a:latin typeface="Calibri"/>
                <a:cs typeface="Calibri"/>
              </a:rPr>
              <a:t>G2(s)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serie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25">
                <a:latin typeface="Calibri"/>
                <a:cs typeface="Calibri"/>
              </a:rPr>
              <a:t>(</a:t>
            </a:r>
            <a:r>
              <a:rPr dirty="0" sz="2000" spc="25">
                <a:latin typeface="Cambria Math"/>
                <a:cs typeface="Cambria Math"/>
              </a:rPr>
              <a:t>𝑌(𝑠)/𝑋</a:t>
            </a:r>
            <a:r>
              <a:rPr dirty="0" baseline="28735" sz="2175" spc="37">
                <a:latin typeface="Cambria Math"/>
                <a:cs typeface="Cambria Math"/>
              </a:rPr>
              <a:t>∗ </a:t>
            </a:r>
            <a:r>
              <a:rPr dirty="0" baseline="28735" sz="2175" spc="359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):</a:t>
            </a:r>
            <a:endParaRPr sz="2000">
              <a:latin typeface="Calibri"/>
              <a:cs typeface="Calibri"/>
            </a:endParaRPr>
          </a:p>
          <a:p>
            <a:pPr marL="2053589">
              <a:lnSpc>
                <a:spcPts val="2310"/>
              </a:lnSpc>
              <a:tabLst>
                <a:tab pos="2616200" algn="l"/>
                <a:tab pos="4827905" algn="l"/>
                <a:tab pos="6519545" algn="l"/>
              </a:tabLst>
            </a:pP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𝐺1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𝐺2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34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 </a:t>
            </a:r>
            <a:r>
              <a:rPr dirty="0" baseline="28735" sz="2175" spc="33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</a:t>
            </a:r>
            <a:r>
              <a:rPr dirty="0" sz="2000" spc="5">
                <a:latin typeface="Cambria Math"/>
                <a:cs typeface="Cambria Math"/>
              </a:rPr>
              <a:t>→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155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→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𝐺1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𝐺2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20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</a:t>
            </a:r>
            <a:r>
              <a:rPr dirty="0" baseline="28735" sz="2175" spc="307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998472" y="401955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2" y="9525"/>
                </a:lnTo>
                <a:lnTo>
                  <a:pt x="223063" y="15430"/>
                </a:lnTo>
                <a:lnTo>
                  <a:pt x="234822" y="23622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1"/>
                </a:lnTo>
                <a:lnTo>
                  <a:pt x="223258" y="220237"/>
                </a:lnTo>
                <a:lnTo>
                  <a:pt x="209803" y="226187"/>
                </a:lnTo>
                <a:lnTo>
                  <a:pt x="212725" y="235712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6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214" y="26824"/>
                </a:lnTo>
                <a:lnTo>
                  <a:pt x="4857" y="76327"/>
                </a:lnTo>
                <a:lnTo>
                  <a:pt x="0" y="117856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2"/>
                </a:lnTo>
                <a:lnTo>
                  <a:pt x="78104" y="226187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5" y="9525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199769" y="42938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42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422" y="236220"/>
                </a:lnTo>
                <a:lnTo>
                  <a:pt x="55422" y="227330"/>
                </a:lnTo>
                <a:lnTo>
                  <a:pt x="20624" y="227330"/>
                </a:lnTo>
                <a:lnTo>
                  <a:pt x="20624" y="8890"/>
                </a:lnTo>
                <a:lnTo>
                  <a:pt x="55422" y="8890"/>
                </a:lnTo>
                <a:lnTo>
                  <a:pt x="55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40688" y="4293869"/>
            <a:ext cx="372110" cy="236220"/>
          </a:xfrm>
          <a:custGeom>
            <a:avLst/>
            <a:gdLst/>
            <a:ahLst/>
            <a:cxnLst/>
            <a:rect l="l" t="t" r="r" b="b"/>
            <a:pathLst>
              <a:path w="372110" h="236220">
                <a:moveTo>
                  <a:pt x="78486" y="9525"/>
                </a:moveTo>
                <a:lnTo>
                  <a:pt x="75184" y="0"/>
                </a:lnTo>
                <a:lnTo>
                  <a:pt x="58102" y="6172"/>
                </a:lnTo>
                <a:lnTo>
                  <a:pt x="43116" y="15113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85"/>
                </a:lnTo>
                <a:lnTo>
                  <a:pt x="10922" y="177927"/>
                </a:lnTo>
                <a:lnTo>
                  <a:pt x="43014" y="220675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19" y="220243"/>
                </a:lnTo>
                <a:lnTo>
                  <a:pt x="53149" y="211937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935" y="15430"/>
                </a:lnTo>
                <a:lnTo>
                  <a:pt x="78486" y="9525"/>
                </a:lnTo>
                <a:close/>
              </a:path>
              <a:path w="372110" h="236220">
                <a:moveTo>
                  <a:pt x="287909" y="117856"/>
                </a:moveTo>
                <a:lnTo>
                  <a:pt x="283044" y="76327"/>
                </a:lnTo>
                <a:lnTo>
                  <a:pt x="257708" y="26835"/>
                </a:lnTo>
                <a:lnTo>
                  <a:pt x="212725" y="0"/>
                </a:lnTo>
                <a:lnTo>
                  <a:pt x="209423" y="9525"/>
                </a:lnTo>
                <a:lnTo>
                  <a:pt x="223062" y="15430"/>
                </a:lnTo>
                <a:lnTo>
                  <a:pt x="234823" y="23622"/>
                </a:lnTo>
                <a:lnTo>
                  <a:pt x="258673" y="61658"/>
                </a:lnTo>
                <a:lnTo>
                  <a:pt x="266446" y="116713"/>
                </a:lnTo>
                <a:lnTo>
                  <a:pt x="265582" y="137477"/>
                </a:lnTo>
                <a:lnTo>
                  <a:pt x="252476" y="188341"/>
                </a:lnTo>
                <a:lnTo>
                  <a:pt x="223253" y="220243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5" y="209003"/>
                </a:lnTo>
                <a:lnTo>
                  <a:pt x="283108" y="159600"/>
                </a:lnTo>
                <a:lnTo>
                  <a:pt x="286702" y="139585"/>
                </a:lnTo>
                <a:lnTo>
                  <a:pt x="287909" y="117856"/>
                </a:lnTo>
                <a:close/>
              </a:path>
              <a:path w="372110" h="236220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6220"/>
                </a:lnTo>
                <a:lnTo>
                  <a:pt x="372110" y="23622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358009" y="42938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80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742183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4"/>
                </a:lnTo>
                <a:lnTo>
                  <a:pt x="223063" y="15430"/>
                </a:lnTo>
                <a:lnTo>
                  <a:pt x="234823" y="23621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84" y="137477"/>
                </a:lnTo>
                <a:lnTo>
                  <a:pt x="252476" y="188340"/>
                </a:lnTo>
                <a:lnTo>
                  <a:pt x="223258" y="220237"/>
                </a:lnTo>
                <a:lnTo>
                  <a:pt x="209804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9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377692" y="4293869"/>
            <a:ext cx="372110" cy="236220"/>
          </a:xfrm>
          <a:custGeom>
            <a:avLst/>
            <a:gdLst/>
            <a:ahLst/>
            <a:cxnLst/>
            <a:rect l="l" t="t" r="r" b="b"/>
            <a:pathLst>
              <a:path w="372110" h="236220">
                <a:moveTo>
                  <a:pt x="78486" y="9525"/>
                </a:moveTo>
                <a:lnTo>
                  <a:pt x="75184" y="0"/>
                </a:lnTo>
                <a:lnTo>
                  <a:pt x="58102" y="6172"/>
                </a:lnTo>
                <a:lnTo>
                  <a:pt x="43116" y="15113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85"/>
                </a:lnTo>
                <a:lnTo>
                  <a:pt x="10922" y="177927"/>
                </a:lnTo>
                <a:lnTo>
                  <a:pt x="43014" y="220675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19" y="220243"/>
                </a:lnTo>
                <a:lnTo>
                  <a:pt x="53149" y="211937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935" y="15430"/>
                </a:lnTo>
                <a:lnTo>
                  <a:pt x="78486" y="9525"/>
                </a:lnTo>
                <a:close/>
              </a:path>
              <a:path w="372110" h="236220">
                <a:moveTo>
                  <a:pt x="287909" y="117856"/>
                </a:moveTo>
                <a:lnTo>
                  <a:pt x="283044" y="76327"/>
                </a:lnTo>
                <a:lnTo>
                  <a:pt x="257708" y="26835"/>
                </a:lnTo>
                <a:lnTo>
                  <a:pt x="212725" y="0"/>
                </a:lnTo>
                <a:lnTo>
                  <a:pt x="209423" y="9525"/>
                </a:lnTo>
                <a:lnTo>
                  <a:pt x="223062" y="15430"/>
                </a:lnTo>
                <a:lnTo>
                  <a:pt x="234823" y="23622"/>
                </a:lnTo>
                <a:lnTo>
                  <a:pt x="258673" y="61658"/>
                </a:lnTo>
                <a:lnTo>
                  <a:pt x="266446" y="116713"/>
                </a:lnTo>
                <a:lnTo>
                  <a:pt x="265582" y="137477"/>
                </a:lnTo>
                <a:lnTo>
                  <a:pt x="252476" y="188341"/>
                </a:lnTo>
                <a:lnTo>
                  <a:pt x="223253" y="220243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5" y="209003"/>
                </a:lnTo>
                <a:lnTo>
                  <a:pt x="283108" y="159600"/>
                </a:lnTo>
                <a:lnTo>
                  <a:pt x="286702" y="139585"/>
                </a:lnTo>
                <a:lnTo>
                  <a:pt x="287909" y="117856"/>
                </a:lnTo>
                <a:close/>
              </a:path>
              <a:path w="372110" h="236220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6220"/>
                </a:lnTo>
                <a:lnTo>
                  <a:pt x="372110" y="23622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659079" y="3943603"/>
            <a:ext cx="2957830" cy="6051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ts val="2280"/>
              </a:lnSpc>
              <a:spcBef>
                <a:spcPts val="100"/>
              </a:spcBef>
            </a:pPr>
            <a:r>
              <a:rPr dirty="0" sz="2000" spc="-15">
                <a:latin typeface="Calibri"/>
                <a:cs typeface="Calibri"/>
              </a:rPr>
              <a:t>Factorizo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baseline="28735" sz="2175" spc="75">
                <a:latin typeface="Cambria Math"/>
                <a:cs typeface="Cambria Math"/>
              </a:rPr>
              <a:t>∗</a:t>
            </a:r>
            <a:r>
              <a:rPr dirty="0" baseline="28735" sz="2175" spc="28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395">
                <a:latin typeface="Cambria Math"/>
                <a:cs typeface="Cambria Math"/>
              </a:rPr>
              <a:t> </a:t>
            </a:r>
            <a:r>
              <a:rPr dirty="0" sz="2000"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355600">
              <a:lnSpc>
                <a:spcPts val="2280"/>
              </a:lnSpc>
              <a:tabLst>
                <a:tab pos="1252855" algn="l"/>
              </a:tabLst>
            </a:pP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30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42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	=</a:t>
            </a:r>
            <a:r>
              <a:rPr dirty="0" sz="2000" spc="10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𝐺2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739896" y="4124959"/>
            <a:ext cx="342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𝑋</a:t>
            </a:r>
            <a:r>
              <a:rPr dirty="0" sz="1450" spc="50">
                <a:latin typeface="Cambria Math"/>
                <a:cs typeface="Cambria Math"/>
              </a:rPr>
              <a:t>∗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077208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2" y="9524"/>
                </a:lnTo>
                <a:lnTo>
                  <a:pt x="223063" y="15430"/>
                </a:lnTo>
                <a:lnTo>
                  <a:pt x="234822" y="23621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046471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89" h="236220">
                <a:moveTo>
                  <a:pt x="212725" y="0"/>
                </a:moveTo>
                <a:lnTo>
                  <a:pt x="209423" y="9524"/>
                </a:lnTo>
                <a:lnTo>
                  <a:pt x="223063" y="15430"/>
                </a:lnTo>
                <a:lnTo>
                  <a:pt x="234822" y="23621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89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873877" y="42938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258052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5" y="0"/>
                </a:moveTo>
                <a:lnTo>
                  <a:pt x="209423" y="9524"/>
                </a:lnTo>
                <a:lnTo>
                  <a:pt x="223063" y="15430"/>
                </a:lnTo>
                <a:lnTo>
                  <a:pt x="234822" y="23621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90" h="236220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893560" y="4293869"/>
            <a:ext cx="372110" cy="236220"/>
          </a:xfrm>
          <a:custGeom>
            <a:avLst/>
            <a:gdLst/>
            <a:ahLst/>
            <a:cxnLst/>
            <a:rect l="l" t="t" r="r" b="b"/>
            <a:pathLst>
              <a:path w="372109" h="236220">
                <a:moveTo>
                  <a:pt x="78486" y="9525"/>
                </a:moveTo>
                <a:lnTo>
                  <a:pt x="75184" y="0"/>
                </a:lnTo>
                <a:lnTo>
                  <a:pt x="58102" y="6172"/>
                </a:lnTo>
                <a:lnTo>
                  <a:pt x="43103" y="15113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85"/>
                </a:lnTo>
                <a:lnTo>
                  <a:pt x="10922" y="177927"/>
                </a:lnTo>
                <a:lnTo>
                  <a:pt x="43014" y="220675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19" y="220243"/>
                </a:lnTo>
                <a:lnTo>
                  <a:pt x="53149" y="211937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935" y="15430"/>
                </a:lnTo>
                <a:lnTo>
                  <a:pt x="78486" y="9525"/>
                </a:lnTo>
                <a:close/>
              </a:path>
              <a:path w="372109" h="236220">
                <a:moveTo>
                  <a:pt x="287909" y="117856"/>
                </a:moveTo>
                <a:lnTo>
                  <a:pt x="283044" y="76327"/>
                </a:lnTo>
                <a:lnTo>
                  <a:pt x="257708" y="26835"/>
                </a:lnTo>
                <a:lnTo>
                  <a:pt x="212725" y="0"/>
                </a:lnTo>
                <a:lnTo>
                  <a:pt x="209423" y="9525"/>
                </a:lnTo>
                <a:lnTo>
                  <a:pt x="223062" y="15430"/>
                </a:lnTo>
                <a:lnTo>
                  <a:pt x="234823" y="23622"/>
                </a:lnTo>
                <a:lnTo>
                  <a:pt x="258673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253" y="220243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5" y="209003"/>
                </a:lnTo>
                <a:lnTo>
                  <a:pt x="283108" y="159600"/>
                </a:lnTo>
                <a:lnTo>
                  <a:pt x="286702" y="139585"/>
                </a:lnTo>
                <a:lnTo>
                  <a:pt x="287909" y="117856"/>
                </a:lnTo>
                <a:close/>
              </a:path>
              <a:path w="372109" h="236220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6220"/>
                </a:lnTo>
                <a:lnTo>
                  <a:pt x="372110" y="23622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4109720" y="4217923"/>
            <a:ext cx="302323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47345" algn="l"/>
                <a:tab pos="1316990" algn="l"/>
              </a:tabLst>
            </a:pPr>
            <a:r>
              <a:rPr dirty="0" sz="2000">
                <a:latin typeface="Cambria Math"/>
                <a:cs typeface="Cambria Math"/>
              </a:rPr>
              <a:t>𝑠	↔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sz="2000" spc="45">
                <a:solidFill>
                  <a:srgbClr val="C00000"/>
                </a:solidFill>
                <a:latin typeface="Cambria Math"/>
                <a:cs typeface="Cambria Math"/>
              </a:rPr>
              <a:t>𝑌</a:t>
            </a:r>
            <a:r>
              <a:rPr dirty="0" baseline="28735" sz="2175" spc="67">
                <a:solidFill>
                  <a:srgbClr val="C00000"/>
                </a:solidFill>
                <a:latin typeface="Cambria Math"/>
                <a:cs typeface="Cambria Math"/>
              </a:rPr>
              <a:t>∗ </a:t>
            </a:r>
            <a:r>
              <a:rPr dirty="0" baseline="28735" sz="2175" spc="33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2000">
                <a:solidFill>
                  <a:srgbClr val="C00000"/>
                </a:solidFill>
                <a:latin typeface="Cambria Math"/>
                <a:cs typeface="Cambria Math"/>
              </a:rPr>
              <a:t>𝑠	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14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𝐺2</a:t>
            </a:r>
            <a:r>
              <a:rPr dirty="0" sz="2000" spc="38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256398" y="4124959"/>
            <a:ext cx="3429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833" sz="3000" spc="75">
                <a:latin typeface="Cambria Math"/>
                <a:cs typeface="Cambria Math"/>
              </a:rPr>
              <a:t>𝑋</a:t>
            </a:r>
            <a:r>
              <a:rPr dirty="0" sz="1450" spc="50">
                <a:latin typeface="Cambria Math"/>
                <a:cs typeface="Cambria Math"/>
              </a:rPr>
              <a:t>∗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591552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5" y="0"/>
                </a:moveTo>
                <a:lnTo>
                  <a:pt x="209423" y="9524"/>
                </a:lnTo>
                <a:lnTo>
                  <a:pt x="223063" y="15430"/>
                </a:lnTo>
                <a:lnTo>
                  <a:pt x="234823" y="23621"/>
                </a:lnTo>
                <a:lnTo>
                  <a:pt x="258677" y="61652"/>
                </a:lnTo>
                <a:lnTo>
                  <a:pt x="266446" y="116712"/>
                </a:lnTo>
                <a:lnTo>
                  <a:pt x="265584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90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8568435" y="4293870"/>
            <a:ext cx="294005" cy="236220"/>
          </a:xfrm>
          <a:custGeom>
            <a:avLst/>
            <a:gdLst/>
            <a:ahLst/>
            <a:cxnLst/>
            <a:rect l="l" t="t" r="r" b="b"/>
            <a:pathLst>
              <a:path w="294004" h="236220">
                <a:moveTo>
                  <a:pt x="218821" y="0"/>
                </a:moveTo>
                <a:lnTo>
                  <a:pt x="215519" y="9524"/>
                </a:lnTo>
                <a:lnTo>
                  <a:pt x="229159" y="15430"/>
                </a:lnTo>
                <a:lnTo>
                  <a:pt x="240919" y="23621"/>
                </a:lnTo>
                <a:lnTo>
                  <a:pt x="264773" y="61652"/>
                </a:lnTo>
                <a:lnTo>
                  <a:pt x="272542" y="116712"/>
                </a:lnTo>
                <a:lnTo>
                  <a:pt x="271662" y="137477"/>
                </a:lnTo>
                <a:lnTo>
                  <a:pt x="258572" y="188340"/>
                </a:lnTo>
                <a:lnTo>
                  <a:pt x="229354" y="220237"/>
                </a:lnTo>
                <a:lnTo>
                  <a:pt x="215900" y="226186"/>
                </a:lnTo>
                <a:lnTo>
                  <a:pt x="218821" y="235711"/>
                </a:lnTo>
                <a:lnTo>
                  <a:pt x="263933" y="208994"/>
                </a:lnTo>
                <a:lnTo>
                  <a:pt x="289210" y="159591"/>
                </a:lnTo>
                <a:lnTo>
                  <a:pt x="294005" y="117855"/>
                </a:lnTo>
                <a:lnTo>
                  <a:pt x="292790" y="96281"/>
                </a:lnTo>
                <a:lnTo>
                  <a:pt x="283075" y="57991"/>
                </a:lnTo>
                <a:lnTo>
                  <a:pt x="250936" y="15112"/>
                </a:lnTo>
                <a:lnTo>
                  <a:pt x="235944" y="6163"/>
                </a:lnTo>
                <a:lnTo>
                  <a:pt x="218821" y="0"/>
                </a:lnTo>
                <a:close/>
              </a:path>
              <a:path w="294004" h="236220">
                <a:moveTo>
                  <a:pt x="75184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4" y="235711"/>
                </a:lnTo>
                <a:lnTo>
                  <a:pt x="78105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3" y="116712"/>
                </a:lnTo>
                <a:lnTo>
                  <a:pt x="22342" y="96565"/>
                </a:lnTo>
                <a:lnTo>
                  <a:pt x="35433" y="46862"/>
                </a:lnTo>
                <a:lnTo>
                  <a:pt x="64936" y="15430"/>
                </a:lnTo>
                <a:lnTo>
                  <a:pt x="78486" y="9524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7662798" y="4217923"/>
            <a:ext cx="1125855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5760" algn="l"/>
              </a:tabLst>
            </a:pPr>
            <a:r>
              <a:rPr dirty="0" sz="2000">
                <a:latin typeface="Cambria Math"/>
                <a:cs typeface="Cambria Math"/>
              </a:rPr>
              <a:t>𝑠	↔</a:t>
            </a:r>
            <a:r>
              <a:rPr dirty="0" sz="2000" spc="4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𝑌</a:t>
            </a:r>
            <a:r>
              <a:rPr dirty="0" sz="2000" spc="3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𝑧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9400413" y="4293869"/>
            <a:ext cx="55880" cy="236220"/>
          </a:xfrm>
          <a:custGeom>
            <a:avLst/>
            <a:gdLst/>
            <a:ahLst/>
            <a:cxnLst/>
            <a:rect l="l" t="t" r="r" b="b"/>
            <a:pathLst>
              <a:path w="55879" h="236220">
                <a:moveTo>
                  <a:pt x="55372" y="0"/>
                </a:moveTo>
                <a:lnTo>
                  <a:pt x="0" y="0"/>
                </a:lnTo>
                <a:lnTo>
                  <a:pt x="0" y="8890"/>
                </a:lnTo>
                <a:lnTo>
                  <a:pt x="0" y="227330"/>
                </a:lnTo>
                <a:lnTo>
                  <a:pt x="0" y="236220"/>
                </a:lnTo>
                <a:lnTo>
                  <a:pt x="55372" y="23622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8890"/>
                </a:lnTo>
                <a:lnTo>
                  <a:pt x="55372" y="889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9784588" y="4293870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5" y="0"/>
                </a:moveTo>
                <a:lnTo>
                  <a:pt x="209422" y="9524"/>
                </a:lnTo>
                <a:lnTo>
                  <a:pt x="223063" y="15430"/>
                </a:lnTo>
                <a:lnTo>
                  <a:pt x="234822" y="23621"/>
                </a:lnTo>
                <a:lnTo>
                  <a:pt x="258677" y="61652"/>
                </a:lnTo>
                <a:lnTo>
                  <a:pt x="266445" y="116712"/>
                </a:lnTo>
                <a:lnTo>
                  <a:pt x="265566" y="137477"/>
                </a:lnTo>
                <a:lnTo>
                  <a:pt x="252475" y="188340"/>
                </a:lnTo>
                <a:lnTo>
                  <a:pt x="223258" y="220237"/>
                </a:lnTo>
                <a:lnTo>
                  <a:pt x="209803" y="226186"/>
                </a:lnTo>
                <a:lnTo>
                  <a:pt x="212725" y="235711"/>
                </a:lnTo>
                <a:lnTo>
                  <a:pt x="257837" y="208994"/>
                </a:lnTo>
                <a:lnTo>
                  <a:pt x="283114" y="159591"/>
                </a:lnTo>
                <a:lnTo>
                  <a:pt x="287908" y="117855"/>
                </a:lnTo>
                <a:lnTo>
                  <a:pt x="286694" y="96281"/>
                </a:lnTo>
                <a:lnTo>
                  <a:pt x="276979" y="57991"/>
                </a:lnTo>
                <a:lnTo>
                  <a:pt x="244840" y="15112"/>
                </a:lnTo>
                <a:lnTo>
                  <a:pt x="229848" y="6163"/>
                </a:lnTo>
                <a:lnTo>
                  <a:pt x="212725" y="0"/>
                </a:lnTo>
                <a:close/>
              </a:path>
              <a:path w="288290" h="236220">
                <a:moveTo>
                  <a:pt x="75183" y="0"/>
                </a:moveTo>
                <a:lnTo>
                  <a:pt x="30214" y="26824"/>
                </a:lnTo>
                <a:lnTo>
                  <a:pt x="4857" y="76326"/>
                </a:lnTo>
                <a:lnTo>
                  <a:pt x="0" y="117855"/>
                </a:lnTo>
                <a:lnTo>
                  <a:pt x="1214" y="139574"/>
                </a:lnTo>
                <a:lnTo>
                  <a:pt x="10929" y="177917"/>
                </a:lnTo>
                <a:lnTo>
                  <a:pt x="43021" y="220662"/>
                </a:lnTo>
                <a:lnTo>
                  <a:pt x="75183" y="235711"/>
                </a:lnTo>
                <a:lnTo>
                  <a:pt x="78104" y="226186"/>
                </a:lnTo>
                <a:lnTo>
                  <a:pt x="64722" y="220237"/>
                </a:lnTo>
                <a:lnTo>
                  <a:pt x="53149" y="211931"/>
                </a:lnTo>
                <a:lnTo>
                  <a:pt x="29338" y="173291"/>
                </a:lnTo>
                <a:lnTo>
                  <a:pt x="21462" y="116712"/>
                </a:lnTo>
                <a:lnTo>
                  <a:pt x="22342" y="96565"/>
                </a:lnTo>
                <a:lnTo>
                  <a:pt x="35432" y="46862"/>
                </a:lnTo>
                <a:lnTo>
                  <a:pt x="64936" y="15430"/>
                </a:lnTo>
                <a:lnTo>
                  <a:pt x="78485" y="9524"/>
                </a:lnTo>
                <a:lnTo>
                  <a:pt x="75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0420096" y="4293869"/>
            <a:ext cx="372110" cy="236220"/>
          </a:xfrm>
          <a:custGeom>
            <a:avLst/>
            <a:gdLst/>
            <a:ahLst/>
            <a:cxnLst/>
            <a:rect l="l" t="t" r="r" b="b"/>
            <a:pathLst>
              <a:path w="372109" h="236220">
                <a:moveTo>
                  <a:pt x="78486" y="9525"/>
                </a:moveTo>
                <a:lnTo>
                  <a:pt x="75184" y="0"/>
                </a:lnTo>
                <a:lnTo>
                  <a:pt x="58102" y="6172"/>
                </a:lnTo>
                <a:lnTo>
                  <a:pt x="43103" y="15113"/>
                </a:lnTo>
                <a:lnTo>
                  <a:pt x="10922" y="58000"/>
                </a:lnTo>
                <a:lnTo>
                  <a:pt x="1206" y="96291"/>
                </a:lnTo>
                <a:lnTo>
                  <a:pt x="0" y="117856"/>
                </a:lnTo>
                <a:lnTo>
                  <a:pt x="1206" y="139585"/>
                </a:lnTo>
                <a:lnTo>
                  <a:pt x="10922" y="177927"/>
                </a:lnTo>
                <a:lnTo>
                  <a:pt x="43014" y="220675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19" y="220243"/>
                </a:lnTo>
                <a:lnTo>
                  <a:pt x="53149" y="211937"/>
                </a:lnTo>
                <a:lnTo>
                  <a:pt x="29337" y="173291"/>
                </a:lnTo>
                <a:lnTo>
                  <a:pt x="21463" y="116713"/>
                </a:lnTo>
                <a:lnTo>
                  <a:pt x="22339" y="96570"/>
                </a:lnTo>
                <a:lnTo>
                  <a:pt x="35433" y="46863"/>
                </a:lnTo>
                <a:lnTo>
                  <a:pt x="64935" y="15430"/>
                </a:lnTo>
                <a:lnTo>
                  <a:pt x="78486" y="9525"/>
                </a:lnTo>
                <a:close/>
              </a:path>
              <a:path w="372109" h="236220">
                <a:moveTo>
                  <a:pt x="287909" y="117856"/>
                </a:moveTo>
                <a:lnTo>
                  <a:pt x="283044" y="76327"/>
                </a:lnTo>
                <a:lnTo>
                  <a:pt x="257708" y="26835"/>
                </a:lnTo>
                <a:lnTo>
                  <a:pt x="212725" y="0"/>
                </a:lnTo>
                <a:lnTo>
                  <a:pt x="209423" y="9525"/>
                </a:lnTo>
                <a:lnTo>
                  <a:pt x="223062" y="15430"/>
                </a:lnTo>
                <a:lnTo>
                  <a:pt x="234823" y="23622"/>
                </a:lnTo>
                <a:lnTo>
                  <a:pt x="258673" y="61658"/>
                </a:lnTo>
                <a:lnTo>
                  <a:pt x="266446" y="116713"/>
                </a:lnTo>
                <a:lnTo>
                  <a:pt x="265557" y="137477"/>
                </a:lnTo>
                <a:lnTo>
                  <a:pt x="252476" y="188341"/>
                </a:lnTo>
                <a:lnTo>
                  <a:pt x="223253" y="220243"/>
                </a:lnTo>
                <a:lnTo>
                  <a:pt x="209804" y="226187"/>
                </a:lnTo>
                <a:lnTo>
                  <a:pt x="212725" y="235712"/>
                </a:lnTo>
                <a:lnTo>
                  <a:pt x="257835" y="209003"/>
                </a:lnTo>
                <a:lnTo>
                  <a:pt x="283108" y="159600"/>
                </a:lnTo>
                <a:lnTo>
                  <a:pt x="286702" y="139585"/>
                </a:lnTo>
                <a:lnTo>
                  <a:pt x="287909" y="117856"/>
                </a:lnTo>
                <a:close/>
              </a:path>
              <a:path w="372109" h="236220">
                <a:moveTo>
                  <a:pt x="372110" y="0"/>
                </a:moveTo>
                <a:lnTo>
                  <a:pt x="316738" y="0"/>
                </a:lnTo>
                <a:lnTo>
                  <a:pt x="316738" y="8890"/>
                </a:lnTo>
                <a:lnTo>
                  <a:pt x="351536" y="8890"/>
                </a:lnTo>
                <a:lnTo>
                  <a:pt x="351536" y="227330"/>
                </a:lnTo>
                <a:lnTo>
                  <a:pt x="316738" y="227330"/>
                </a:lnTo>
                <a:lnTo>
                  <a:pt x="316738" y="236220"/>
                </a:lnTo>
                <a:lnTo>
                  <a:pt x="372110" y="236220"/>
                </a:lnTo>
                <a:lnTo>
                  <a:pt x="372110" y="227330"/>
                </a:lnTo>
                <a:lnTo>
                  <a:pt x="372110" y="8890"/>
                </a:lnTo>
                <a:lnTo>
                  <a:pt x="3721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8942958" y="4217923"/>
            <a:ext cx="1691639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9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𝐺1</a:t>
            </a:r>
            <a:r>
              <a:rPr dirty="0" sz="2000" spc="37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1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𝐺2</a:t>
            </a:r>
            <a:r>
              <a:rPr dirty="0" sz="2000" spc="37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808589" y="4217923"/>
            <a:ext cx="53213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50">
                <a:latin typeface="Cambria Math"/>
                <a:cs typeface="Cambria Math"/>
              </a:rPr>
              <a:t>𝑋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15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97179" y="5019802"/>
            <a:ext cx="1041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5">
                <a:latin typeface="Calibri"/>
                <a:cs typeface="Calibri"/>
              </a:rPr>
              <a:t>Por</a:t>
            </a:r>
            <a:r>
              <a:rPr dirty="0" sz="2000" spc="-75">
                <a:latin typeface="Calibri"/>
                <a:cs typeface="Calibri"/>
              </a:rPr>
              <a:t> </a:t>
            </a:r>
            <a:r>
              <a:rPr dirty="0" sz="2000" spc="-20">
                <a:latin typeface="Calibri"/>
                <a:cs typeface="Calibri"/>
              </a:rPr>
              <a:t>tanto,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9444" y="5633186"/>
            <a:ext cx="506095" cy="17145"/>
          </a:xfrm>
          <a:custGeom>
            <a:avLst/>
            <a:gdLst/>
            <a:ahLst/>
            <a:cxnLst/>
            <a:rect l="l" t="t" r="r" b="b"/>
            <a:pathLst>
              <a:path w="506095" h="17145">
                <a:moveTo>
                  <a:pt x="505968" y="0"/>
                </a:moveTo>
                <a:lnTo>
                  <a:pt x="0" y="0"/>
                </a:lnTo>
                <a:lnTo>
                  <a:pt x="0" y="16764"/>
                </a:lnTo>
                <a:lnTo>
                  <a:pt x="505968" y="16764"/>
                </a:lnTo>
                <a:lnTo>
                  <a:pt x="5059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4941823" y="5256022"/>
            <a:ext cx="52197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50">
                <a:latin typeface="Cambria Math"/>
                <a:cs typeface="Cambria Math"/>
              </a:rPr>
              <a:t>𝑌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15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37252" y="5618479"/>
            <a:ext cx="532765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40">
                <a:latin typeface="Cambria Math"/>
                <a:cs typeface="Cambria Math"/>
              </a:rPr>
              <a:t>𝑋</a:t>
            </a:r>
            <a:r>
              <a:rPr dirty="0" sz="2000" spc="-5">
                <a:latin typeface="Cambria Math"/>
                <a:cs typeface="Cambria Math"/>
              </a:rPr>
              <a:t>(</a:t>
            </a:r>
            <a:r>
              <a:rPr dirty="0" sz="2000" spc="30">
                <a:latin typeface="Cambria Math"/>
                <a:cs typeface="Cambria Math"/>
              </a:rPr>
              <a:t>𝑧</a:t>
            </a:r>
            <a:r>
              <a:rPr dirty="0" sz="200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7307834" y="55232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34798" y="10160"/>
                </a:lnTo>
                <a:lnTo>
                  <a:pt x="34798" y="22733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971413" y="5523229"/>
            <a:ext cx="55880" cy="237490"/>
          </a:xfrm>
          <a:custGeom>
            <a:avLst/>
            <a:gdLst/>
            <a:ahLst/>
            <a:cxnLst/>
            <a:rect l="l" t="t" r="r" b="b"/>
            <a:pathLst>
              <a:path w="55879" h="237489">
                <a:moveTo>
                  <a:pt x="55372" y="0"/>
                </a:moveTo>
                <a:lnTo>
                  <a:pt x="0" y="0"/>
                </a:lnTo>
                <a:lnTo>
                  <a:pt x="0" y="10160"/>
                </a:lnTo>
                <a:lnTo>
                  <a:pt x="0" y="227330"/>
                </a:lnTo>
                <a:lnTo>
                  <a:pt x="0" y="237490"/>
                </a:lnTo>
                <a:lnTo>
                  <a:pt x="55372" y="237490"/>
                </a:lnTo>
                <a:lnTo>
                  <a:pt x="55372" y="227330"/>
                </a:lnTo>
                <a:lnTo>
                  <a:pt x="20574" y="227330"/>
                </a:lnTo>
                <a:lnTo>
                  <a:pt x="20574" y="10160"/>
                </a:lnTo>
                <a:lnTo>
                  <a:pt x="55372" y="10160"/>
                </a:lnTo>
                <a:lnTo>
                  <a:pt x="553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6357111" y="5523738"/>
            <a:ext cx="288290" cy="236220"/>
          </a:xfrm>
          <a:custGeom>
            <a:avLst/>
            <a:gdLst/>
            <a:ahLst/>
            <a:cxnLst/>
            <a:rect l="l" t="t" r="r" b="b"/>
            <a:pathLst>
              <a:path w="288290" h="236220">
                <a:moveTo>
                  <a:pt x="212724" y="0"/>
                </a:moveTo>
                <a:lnTo>
                  <a:pt x="209422" y="9525"/>
                </a:lnTo>
                <a:lnTo>
                  <a:pt x="223063" y="15430"/>
                </a:lnTo>
                <a:lnTo>
                  <a:pt x="234822" y="23621"/>
                </a:lnTo>
                <a:lnTo>
                  <a:pt x="258677" y="61660"/>
                </a:lnTo>
                <a:lnTo>
                  <a:pt x="266445" y="116674"/>
                </a:lnTo>
                <a:lnTo>
                  <a:pt x="265566" y="137465"/>
                </a:lnTo>
                <a:lnTo>
                  <a:pt x="252476" y="188379"/>
                </a:lnTo>
                <a:lnTo>
                  <a:pt x="223258" y="220213"/>
                </a:lnTo>
                <a:lnTo>
                  <a:pt x="209804" y="226161"/>
                </a:lnTo>
                <a:lnTo>
                  <a:pt x="212724" y="235724"/>
                </a:lnTo>
                <a:lnTo>
                  <a:pt x="257837" y="208971"/>
                </a:lnTo>
                <a:lnTo>
                  <a:pt x="283114" y="159562"/>
                </a:lnTo>
                <a:lnTo>
                  <a:pt x="287909" y="117919"/>
                </a:lnTo>
                <a:lnTo>
                  <a:pt x="286694" y="96308"/>
                </a:lnTo>
                <a:lnTo>
                  <a:pt x="276979" y="57992"/>
                </a:lnTo>
                <a:lnTo>
                  <a:pt x="244840" y="15113"/>
                </a:lnTo>
                <a:lnTo>
                  <a:pt x="229848" y="6163"/>
                </a:lnTo>
                <a:lnTo>
                  <a:pt x="212724" y="0"/>
                </a:lnTo>
                <a:close/>
              </a:path>
              <a:path w="288290" h="236220">
                <a:moveTo>
                  <a:pt x="75184" y="0"/>
                </a:moveTo>
                <a:lnTo>
                  <a:pt x="30214" y="26824"/>
                </a:lnTo>
                <a:lnTo>
                  <a:pt x="4857" y="76334"/>
                </a:lnTo>
                <a:lnTo>
                  <a:pt x="0" y="117919"/>
                </a:lnTo>
                <a:lnTo>
                  <a:pt x="1214" y="139574"/>
                </a:lnTo>
                <a:lnTo>
                  <a:pt x="10929" y="177884"/>
                </a:lnTo>
                <a:lnTo>
                  <a:pt x="43021" y="220646"/>
                </a:lnTo>
                <a:lnTo>
                  <a:pt x="75184" y="235724"/>
                </a:lnTo>
                <a:lnTo>
                  <a:pt x="78104" y="226161"/>
                </a:lnTo>
                <a:lnTo>
                  <a:pt x="64722" y="220213"/>
                </a:lnTo>
                <a:lnTo>
                  <a:pt x="53149" y="211932"/>
                </a:lnTo>
                <a:lnTo>
                  <a:pt x="29338" y="173317"/>
                </a:lnTo>
                <a:lnTo>
                  <a:pt x="21462" y="116674"/>
                </a:lnTo>
                <a:lnTo>
                  <a:pt x="22342" y="96562"/>
                </a:lnTo>
                <a:lnTo>
                  <a:pt x="35433" y="46862"/>
                </a:lnTo>
                <a:lnTo>
                  <a:pt x="64936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 txBox="1"/>
          <p:nvPr/>
        </p:nvSpPr>
        <p:spPr>
          <a:xfrm>
            <a:off x="5513578" y="5448096"/>
            <a:ext cx="180340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9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r>
              <a:rPr dirty="0" sz="2000" spc="285">
                <a:latin typeface="Cambria Math"/>
                <a:cs typeface="Cambria Math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𝐺1</a:t>
            </a:r>
            <a:r>
              <a:rPr dirty="0" sz="2000" spc="38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409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𝐺2(𝑠)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4" name="object 8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5" name="object 8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6" name="object 8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15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Señales</a:t>
            </a:r>
            <a:r>
              <a:rPr dirty="0" spc="-5"/>
              <a:t> </a:t>
            </a:r>
            <a:r>
              <a:rPr dirty="0" spc="-15"/>
              <a:t>presentes</a:t>
            </a:r>
            <a:r>
              <a:rPr dirty="0" spc="10"/>
              <a:t> </a:t>
            </a:r>
            <a:r>
              <a:rPr dirty="0" spc="-5"/>
              <a:t>en </a:t>
            </a:r>
            <a:r>
              <a:rPr dirty="0"/>
              <a:t>los</a:t>
            </a:r>
            <a:r>
              <a:rPr dirty="0" spc="-15"/>
              <a:t> </a:t>
            </a:r>
            <a:r>
              <a:rPr dirty="0" spc="-10"/>
              <a:t>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Conversión</a:t>
            </a:r>
            <a:r>
              <a:rPr dirty="0" sz="1800" spc="-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Analógico/Digital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21396" y="1714999"/>
            <a:ext cx="2470058" cy="100130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34248" y="1711112"/>
            <a:ext cx="2546759" cy="104332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346601" y="1736119"/>
            <a:ext cx="2457808" cy="993696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315946" y="1740049"/>
            <a:ext cx="2428973" cy="994365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56361" y="2795778"/>
            <a:ext cx="203962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8382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Continua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tiempo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Continua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amplitud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79183" y="2795778"/>
            <a:ext cx="194945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39370">
              <a:lnSpc>
                <a:spcPct val="100000"/>
              </a:lnSpc>
              <a:spcBef>
                <a:spcPts val="100"/>
              </a:spcBef>
            </a:pPr>
            <a:r>
              <a:rPr dirty="0" sz="1800" spc="-5">
                <a:latin typeface="Calibri"/>
                <a:cs typeface="Calibri"/>
              </a:rPr>
              <a:t>Continua </a:t>
            </a:r>
            <a:r>
              <a:rPr dirty="0" sz="1800">
                <a:latin typeface="Calibri"/>
                <a:cs typeface="Calibri"/>
              </a:rPr>
              <a:t>en </a:t>
            </a:r>
            <a:r>
              <a:rPr dirty="0" sz="1800" spc="-5">
                <a:latin typeface="Calibri"/>
                <a:cs typeface="Calibri"/>
              </a:rPr>
              <a:t>tiempo </a:t>
            </a:r>
            <a:r>
              <a:rPr dirty="0" sz="1800" spc="-39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Discreta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amplitud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68648" y="2795778"/>
            <a:ext cx="203962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29539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Discreta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5">
                <a:latin typeface="Calibri"/>
                <a:cs typeface="Calibri"/>
              </a:rPr>
              <a:t> tiempo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Continua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amplitud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624441" y="2795778"/>
            <a:ext cx="1949450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83820">
              <a:lnSpc>
                <a:spcPct val="100000"/>
              </a:lnSpc>
              <a:spcBef>
                <a:spcPts val="100"/>
              </a:spcBef>
            </a:pPr>
            <a:r>
              <a:rPr dirty="0" sz="1800" spc="-15">
                <a:latin typeface="Calibri"/>
                <a:cs typeface="Calibri"/>
              </a:rPr>
              <a:t>Discreta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tiempo 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Discreta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-1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amplitud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176256" y="3504438"/>
            <a:ext cx="7323997" cy="260032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1058" y="1893951"/>
            <a:ext cx="246849" cy="20053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62455" y="1893951"/>
            <a:ext cx="246887" cy="20053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01951" y="1893951"/>
            <a:ext cx="246887" cy="200533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415539" y="1893951"/>
            <a:ext cx="245364" cy="200533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8678" y="2360295"/>
            <a:ext cx="246849" cy="20053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58862" y="2360295"/>
            <a:ext cx="246849" cy="200532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64435" y="2360295"/>
            <a:ext cx="246887" cy="200532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83535" y="2360295"/>
            <a:ext cx="246887" cy="20053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35686" y="1826717"/>
            <a:ext cx="2300605" cy="7524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528955" algn="l"/>
              </a:tabLst>
            </a:pPr>
            <a:r>
              <a:rPr dirty="0" sz="1700">
                <a:latin typeface="Cambria Math"/>
                <a:cs typeface="Cambria Math"/>
              </a:rPr>
              <a:t>𝑌</a:t>
            </a:r>
            <a:r>
              <a:rPr dirty="0" sz="1700" spc="37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	=</a:t>
            </a:r>
            <a:r>
              <a:rPr dirty="0" sz="1700" spc="9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𝐺1</a:t>
            </a:r>
            <a:r>
              <a:rPr dirty="0" sz="1700" spc="3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5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𝐺2</a:t>
            </a:r>
            <a:r>
              <a:rPr dirty="0" sz="1700" spc="3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55">
                <a:latin typeface="Cambria Math"/>
                <a:cs typeface="Cambria Math"/>
              </a:rPr>
              <a:t> </a:t>
            </a:r>
            <a:r>
              <a:rPr dirty="0" sz="1700" spc="30">
                <a:latin typeface="Cambria Math"/>
                <a:cs typeface="Cambria Math"/>
              </a:rPr>
              <a:t>𝐸</a:t>
            </a:r>
            <a:r>
              <a:rPr dirty="0" baseline="26666" sz="1875" spc="44">
                <a:latin typeface="Cambria Math"/>
                <a:cs typeface="Cambria Math"/>
              </a:rPr>
              <a:t>∗ </a:t>
            </a:r>
            <a:r>
              <a:rPr dirty="0" baseline="26666" sz="1875" spc="247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1635"/>
              </a:spcBef>
              <a:tabLst>
                <a:tab pos="537845" algn="l"/>
                <a:tab pos="1236345" algn="l"/>
              </a:tabLst>
            </a:pPr>
            <a:r>
              <a:rPr dirty="0" sz="1700">
                <a:latin typeface="Cambria Math"/>
                <a:cs typeface="Cambria Math"/>
              </a:rPr>
              <a:t>𝐸</a:t>
            </a:r>
            <a:r>
              <a:rPr dirty="0" sz="1700" spc="39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	=</a:t>
            </a:r>
            <a:r>
              <a:rPr dirty="0" sz="1700" spc="9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𝑅</a:t>
            </a:r>
            <a:r>
              <a:rPr dirty="0" sz="1700" spc="38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	−</a:t>
            </a:r>
            <a:r>
              <a:rPr dirty="0" sz="1700" spc="-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𝐻</a:t>
            </a:r>
            <a:r>
              <a:rPr dirty="0" sz="1700" spc="36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5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𝑌</a:t>
            </a:r>
            <a:r>
              <a:rPr dirty="0" sz="1700" spc="3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347268" y="747521"/>
            <a:ext cx="22758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realimentados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62366" y="1038605"/>
            <a:ext cx="807720" cy="352425"/>
          </a:xfrm>
          <a:custGeom>
            <a:avLst/>
            <a:gdLst/>
            <a:ahLst/>
            <a:cxnLst/>
            <a:rect l="l" t="t" r="r" b="b"/>
            <a:pathLst>
              <a:path w="807720" h="352425">
                <a:moveTo>
                  <a:pt x="0" y="352044"/>
                </a:moveTo>
                <a:lnTo>
                  <a:pt x="807720" y="352044"/>
                </a:lnTo>
                <a:lnTo>
                  <a:pt x="807720" y="0"/>
                </a:lnTo>
                <a:lnTo>
                  <a:pt x="0" y="0"/>
                </a:lnTo>
                <a:lnTo>
                  <a:pt x="0" y="3520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8447278" y="1100709"/>
            <a:ext cx="40449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mbria Math"/>
                <a:cs typeface="Cambria Math"/>
              </a:rPr>
              <a:t>𝐺</a:t>
            </a:r>
            <a:r>
              <a:rPr dirty="0" sz="1200" spc="-5">
                <a:latin typeface="Cambria Math"/>
                <a:cs typeface="Cambria Math"/>
              </a:rPr>
              <a:t>1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945248" y="977646"/>
            <a:ext cx="1317625" cy="372745"/>
            <a:chOff x="6945248" y="977646"/>
            <a:chExt cx="1317625" cy="372745"/>
          </a:xfrm>
        </p:grpSpPr>
        <p:sp>
          <p:nvSpPr>
            <p:cNvPr id="18" name="object 18"/>
            <p:cNvSpPr/>
            <p:nvPr/>
          </p:nvSpPr>
          <p:spPr>
            <a:xfrm>
              <a:off x="7754873" y="1175766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2" y="0"/>
                  </a:moveTo>
                  <a:lnTo>
                    <a:pt x="431292" y="76200"/>
                  </a:lnTo>
                  <a:lnTo>
                    <a:pt x="488442" y="47625"/>
                  </a:lnTo>
                  <a:lnTo>
                    <a:pt x="443992" y="47625"/>
                  </a:lnTo>
                  <a:lnTo>
                    <a:pt x="443992" y="28575"/>
                  </a:lnTo>
                  <a:lnTo>
                    <a:pt x="488442" y="28575"/>
                  </a:lnTo>
                  <a:lnTo>
                    <a:pt x="431292" y="0"/>
                  </a:lnTo>
                  <a:close/>
                </a:path>
                <a:path w="508000" h="76200">
                  <a:moveTo>
                    <a:pt x="43129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2" y="47625"/>
                  </a:lnTo>
                  <a:lnTo>
                    <a:pt x="431292" y="28575"/>
                  </a:lnTo>
                  <a:close/>
                </a:path>
                <a:path w="508000" h="76200">
                  <a:moveTo>
                    <a:pt x="488442" y="28575"/>
                  </a:moveTo>
                  <a:lnTo>
                    <a:pt x="443992" y="28575"/>
                  </a:lnTo>
                  <a:lnTo>
                    <a:pt x="443992" y="47625"/>
                  </a:lnTo>
                  <a:lnTo>
                    <a:pt x="488442" y="47625"/>
                  </a:lnTo>
                  <a:lnTo>
                    <a:pt x="507492" y="38100"/>
                  </a:lnTo>
                  <a:lnTo>
                    <a:pt x="48844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206233" y="12138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32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497698" y="977646"/>
              <a:ext cx="317500" cy="244475"/>
            </a:xfrm>
            <a:custGeom>
              <a:avLst/>
              <a:gdLst/>
              <a:ahLst/>
              <a:cxnLst/>
              <a:rect l="l" t="t" r="r" b="b"/>
              <a:pathLst>
                <a:path w="317500" h="244475">
                  <a:moveTo>
                    <a:pt x="250996" y="38550"/>
                  </a:moveTo>
                  <a:lnTo>
                    <a:pt x="0" y="229362"/>
                  </a:lnTo>
                  <a:lnTo>
                    <a:pt x="11429" y="244475"/>
                  </a:lnTo>
                  <a:lnTo>
                    <a:pt x="262456" y="53641"/>
                  </a:lnTo>
                  <a:lnTo>
                    <a:pt x="250996" y="38550"/>
                  </a:lnTo>
                  <a:close/>
                </a:path>
                <a:path w="317500" h="244475">
                  <a:moveTo>
                    <a:pt x="302198" y="30861"/>
                  </a:moveTo>
                  <a:lnTo>
                    <a:pt x="261111" y="30861"/>
                  </a:lnTo>
                  <a:lnTo>
                    <a:pt x="272542" y="45974"/>
                  </a:lnTo>
                  <a:lnTo>
                    <a:pt x="262456" y="53641"/>
                  </a:lnTo>
                  <a:lnTo>
                    <a:pt x="279780" y="76453"/>
                  </a:lnTo>
                  <a:lnTo>
                    <a:pt x="302198" y="30861"/>
                  </a:lnTo>
                  <a:close/>
                </a:path>
                <a:path w="317500" h="244475">
                  <a:moveTo>
                    <a:pt x="261111" y="30861"/>
                  </a:moveTo>
                  <a:lnTo>
                    <a:pt x="250996" y="38550"/>
                  </a:lnTo>
                  <a:lnTo>
                    <a:pt x="262456" y="53641"/>
                  </a:lnTo>
                  <a:lnTo>
                    <a:pt x="272542" y="45974"/>
                  </a:lnTo>
                  <a:lnTo>
                    <a:pt x="261111" y="30861"/>
                  </a:lnTo>
                  <a:close/>
                </a:path>
                <a:path w="317500" h="244475">
                  <a:moveTo>
                    <a:pt x="317373" y="0"/>
                  </a:moveTo>
                  <a:lnTo>
                    <a:pt x="233679" y="15748"/>
                  </a:lnTo>
                  <a:lnTo>
                    <a:pt x="250996" y="38550"/>
                  </a:lnTo>
                  <a:lnTo>
                    <a:pt x="261111" y="30861"/>
                  </a:lnTo>
                  <a:lnTo>
                    <a:pt x="302198" y="30861"/>
                  </a:lnTo>
                  <a:lnTo>
                    <a:pt x="3173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954773" y="108889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59">
                  <a:moveTo>
                    <a:pt x="0" y="125729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29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60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29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6558533" y="959357"/>
            <a:ext cx="28067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5">
                <a:latin typeface="Cambria Math"/>
                <a:cs typeface="Cambria Math"/>
              </a:rPr>
              <a:t>𝑥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558533" y="1294638"/>
            <a:ext cx="30480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0">
                <a:latin typeface="Cambria Math"/>
                <a:cs typeface="Cambria Math"/>
              </a:rPr>
              <a:t>𝑋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85406" y="920876"/>
            <a:ext cx="27432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5406" y="1256157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40">
                <a:latin typeface="Cambria Math"/>
                <a:cs typeface="Cambria Math"/>
              </a:rPr>
              <a:t>𝐸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339833" y="1038605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4930" rIns="0" bIns="0" rtlCol="0" vert="horz">
            <a:spAutoFit/>
          </a:bodyPr>
          <a:lstStyle/>
          <a:p>
            <a:pPr marL="196215">
              <a:lnSpc>
                <a:spcPct val="100000"/>
              </a:lnSpc>
              <a:spcBef>
                <a:spcPts val="590"/>
              </a:spcBef>
            </a:pPr>
            <a:r>
              <a:rPr dirty="0" sz="1200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070086" y="1175765"/>
            <a:ext cx="1946910" cy="76200"/>
          </a:xfrm>
          <a:custGeom>
            <a:avLst/>
            <a:gdLst/>
            <a:ahLst/>
            <a:cxnLst/>
            <a:rect l="l" t="t" r="r" b="b"/>
            <a:pathLst>
              <a:path w="1946909" h="76200">
                <a:moveTo>
                  <a:pt x="269748" y="38100"/>
                </a:moveTo>
                <a:lnTo>
                  <a:pt x="250698" y="28575"/>
                </a:lnTo>
                <a:lnTo>
                  <a:pt x="193548" y="0"/>
                </a:lnTo>
                <a:lnTo>
                  <a:pt x="193548" y="28575"/>
                </a:lnTo>
                <a:lnTo>
                  <a:pt x="0" y="28575"/>
                </a:lnTo>
                <a:lnTo>
                  <a:pt x="0" y="47625"/>
                </a:lnTo>
                <a:lnTo>
                  <a:pt x="193548" y="47625"/>
                </a:lnTo>
                <a:lnTo>
                  <a:pt x="193548" y="76200"/>
                </a:lnTo>
                <a:lnTo>
                  <a:pt x="250698" y="47625"/>
                </a:lnTo>
                <a:lnTo>
                  <a:pt x="269748" y="38100"/>
                </a:lnTo>
                <a:close/>
              </a:path>
              <a:path w="1946909" h="76200">
                <a:moveTo>
                  <a:pt x="1946783" y="38100"/>
                </a:moveTo>
                <a:lnTo>
                  <a:pt x="1927733" y="28575"/>
                </a:lnTo>
                <a:lnTo>
                  <a:pt x="1870583" y="0"/>
                </a:lnTo>
                <a:lnTo>
                  <a:pt x="1870583" y="28575"/>
                </a:lnTo>
                <a:lnTo>
                  <a:pt x="1075944" y="28575"/>
                </a:lnTo>
                <a:lnTo>
                  <a:pt x="1075944" y="47625"/>
                </a:lnTo>
                <a:lnTo>
                  <a:pt x="1870583" y="47625"/>
                </a:lnTo>
                <a:lnTo>
                  <a:pt x="1870583" y="76200"/>
                </a:lnTo>
                <a:lnTo>
                  <a:pt x="1927733" y="47625"/>
                </a:lnTo>
                <a:lnTo>
                  <a:pt x="1946783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0656823" y="920876"/>
            <a:ext cx="2819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0656823" y="1256157"/>
            <a:ext cx="29908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0140505" y="1208341"/>
            <a:ext cx="1381760" cy="377190"/>
            <a:chOff x="10140505" y="1208341"/>
            <a:chExt cx="1381760" cy="377190"/>
          </a:xfrm>
        </p:grpSpPr>
        <p:sp>
          <p:nvSpPr>
            <p:cNvPr id="31" name="object 31"/>
            <p:cNvSpPr/>
            <p:nvPr/>
          </p:nvSpPr>
          <p:spPr>
            <a:xfrm>
              <a:off x="10145268" y="1213103"/>
              <a:ext cx="1186180" cy="367665"/>
            </a:xfrm>
            <a:custGeom>
              <a:avLst/>
              <a:gdLst/>
              <a:ahLst/>
              <a:cxnLst/>
              <a:rect l="l" t="t" r="r" b="b"/>
              <a:pathLst>
                <a:path w="1186179" h="367665">
                  <a:moveTo>
                    <a:pt x="0" y="0"/>
                  </a:moveTo>
                  <a:lnTo>
                    <a:pt x="346075" y="0"/>
                  </a:lnTo>
                  <a:lnTo>
                    <a:pt x="346075" y="366141"/>
                  </a:lnTo>
                  <a:lnTo>
                    <a:pt x="692150" y="366141"/>
                  </a:lnTo>
                </a:path>
                <a:path w="1186179" h="367665">
                  <a:moveTo>
                    <a:pt x="691896" y="366522"/>
                  </a:moveTo>
                  <a:lnTo>
                    <a:pt x="906399" y="277368"/>
                  </a:lnTo>
                </a:path>
                <a:path w="1186179" h="367665">
                  <a:moveTo>
                    <a:pt x="943355" y="367284"/>
                  </a:moveTo>
                  <a:lnTo>
                    <a:pt x="1185799" y="367284"/>
                  </a:lnTo>
                </a:path>
              </a:pathLst>
            </a:custGeom>
            <a:ln w="952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" name="object 3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359134" y="1359915"/>
              <a:ext cx="162941" cy="141097"/>
            </a:xfrm>
            <a:prstGeom prst="rect">
              <a:avLst/>
            </a:prstGeom>
          </p:spPr>
        </p:pic>
      </p:grpSp>
      <p:sp>
        <p:nvSpPr>
          <p:cNvPr id="33" name="object 33"/>
          <p:cNvSpPr txBox="1"/>
          <p:nvPr/>
        </p:nvSpPr>
        <p:spPr>
          <a:xfrm>
            <a:off x="11155044" y="1308861"/>
            <a:ext cx="3549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𝑦</a:t>
            </a:r>
            <a:r>
              <a:rPr dirty="0" baseline="29411" sz="1275" spc="52">
                <a:latin typeface="Cambria Math"/>
                <a:cs typeface="Cambria Math"/>
              </a:rPr>
              <a:t>∗</a:t>
            </a:r>
            <a:r>
              <a:rPr dirty="0" baseline="29411" sz="1275" spc="13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𝑡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1147425" y="1674621"/>
            <a:ext cx="4356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𝑌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550402" y="1599438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595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547866" y="1175765"/>
            <a:ext cx="3836035" cy="638175"/>
          </a:xfrm>
          <a:custGeom>
            <a:avLst/>
            <a:gdLst/>
            <a:ahLst/>
            <a:cxnLst/>
            <a:rect l="l" t="t" r="r" b="b"/>
            <a:pathLst>
              <a:path w="3836034" h="638175">
                <a:moveTo>
                  <a:pt x="406781" y="38100"/>
                </a:moveTo>
                <a:lnTo>
                  <a:pt x="387731" y="28575"/>
                </a:lnTo>
                <a:lnTo>
                  <a:pt x="330581" y="0"/>
                </a:lnTo>
                <a:lnTo>
                  <a:pt x="330581" y="28575"/>
                </a:lnTo>
                <a:lnTo>
                  <a:pt x="0" y="28575"/>
                </a:lnTo>
                <a:lnTo>
                  <a:pt x="0" y="47625"/>
                </a:lnTo>
                <a:lnTo>
                  <a:pt x="330581" y="47625"/>
                </a:lnTo>
                <a:lnTo>
                  <a:pt x="330581" y="76200"/>
                </a:lnTo>
                <a:lnTo>
                  <a:pt x="387731" y="47625"/>
                </a:lnTo>
                <a:lnTo>
                  <a:pt x="406781" y="38100"/>
                </a:lnTo>
                <a:close/>
              </a:path>
              <a:path w="3836034" h="638175">
                <a:moveTo>
                  <a:pt x="2002028" y="590804"/>
                </a:moveTo>
                <a:lnTo>
                  <a:pt x="541401" y="590804"/>
                </a:lnTo>
                <a:lnTo>
                  <a:pt x="541401" y="240792"/>
                </a:lnTo>
                <a:lnTo>
                  <a:pt x="569976" y="240792"/>
                </a:lnTo>
                <a:lnTo>
                  <a:pt x="563626" y="228092"/>
                </a:lnTo>
                <a:lnTo>
                  <a:pt x="531876" y="164592"/>
                </a:lnTo>
                <a:lnTo>
                  <a:pt x="493776" y="240792"/>
                </a:lnTo>
                <a:lnTo>
                  <a:pt x="522351" y="240792"/>
                </a:lnTo>
                <a:lnTo>
                  <a:pt x="522351" y="609854"/>
                </a:lnTo>
                <a:lnTo>
                  <a:pt x="2002028" y="609854"/>
                </a:lnTo>
                <a:lnTo>
                  <a:pt x="2002028" y="600329"/>
                </a:lnTo>
                <a:lnTo>
                  <a:pt x="2002028" y="590804"/>
                </a:lnTo>
                <a:close/>
              </a:path>
              <a:path w="3836034" h="638175">
                <a:moveTo>
                  <a:pt x="3835781" y="28575"/>
                </a:moveTo>
                <a:lnTo>
                  <a:pt x="3597656" y="28575"/>
                </a:lnTo>
                <a:lnTo>
                  <a:pt x="3597656" y="47625"/>
                </a:lnTo>
                <a:lnTo>
                  <a:pt x="3816731" y="47625"/>
                </a:lnTo>
                <a:lnTo>
                  <a:pt x="3816731" y="590296"/>
                </a:lnTo>
                <a:lnTo>
                  <a:pt x="2884932" y="590296"/>
                </a:lnTo>
                <a:lnTo>
                  <a:pt x="2884932" y="561721"/>
                </a:lnTo>
                <a:lnTo>
                  <a:pt x="2808732" y="599821"/>
                </a:lnTo>
                <a:lnTo>
                  <a:pt x="2884932" y="637921"/>
                </a:lnTo>
                <a:lnTo>
                  <a:pt x="2884932" y="609346"/>
                </a:lnTo>
                <a:lnTo>
                  <a:pt x="3835781" y="609346"/>
                </a:lnTo>
                <a:lnTo>
                  <a:pt x="3835781" y="599821"/>
                </a:lnTo>
                <a:lnTo>
                  <a:pt x="3835781" y="590296"/>
                </a:lnTo>
                <a:lnTo>
                  <a:pt x="3835781" y="47625"/>
                </a:lnTo>
                <a:lnTo>
                  <a:pt x="3835781" y="38100"/>
                </a:lnTo>
                <a:lnTo>
                  <a:pt x="383578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10814939" y="1561324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36433" y="1173338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825993" y="937640"/>
            <a:ext cx="38481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baseline="27777" sz="1200" spc="37">
                <a:latin typeface="Cambria Math"/>
                <a:cs typeface="Cambria Math"/>
              </a:rPr>
              <a:t>∗</a:t>
            </a:r>
            <a:r>
              <a:rPr dirty="0" sz="1100" spc="2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944357" y="1259586"/>
            <a:ext cx="74930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Cambria Math"/>
                <a:cs typeface="Cambria Math"/>
              </a:rPr>
              <a:t>∗</a:t>
            </a:r>
            <a:endParaRPr sz="8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851393" y="1273301"/>
            <a:ext cx="3581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>
                <a:latin typeface="Cambria Math"/>
                <a:cs typeface="Cambria Math"/>
              </a:rPr>
              <a:t>𝐸</a:t>
            </a:r>
            <a:r>
              <a:rPr dirty="0" sz="1100" spc="160">
                <a:latin typeface="Cambria Math"/>
                <a:cs typeface="Cambria Math"/>
              </a:rPr>
              <a:t> </a:t>
            </a:r>
            <a:r>
              <a:rPr dirty="0" sz="1100" spc="5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4916170" y="2418333"/>
            <a:ext cx="180340" cy="456565"/>
            <a:chOff x="4916170" y="2418333"/>
            <a:chExt cx="180340" cy="456565"/>
          </a:xfrm>
        </p:grpSpPr>
        <p:sp>
          <p:nvSpPr>
            <p:cNvPr id="43" name="object 43"/>
            <p:cNvSpPr/>
            <p:nvPr/>
          </p:nvSpPr>
          <p:spPr>
            <a:xfrm>
              <a:off x="4922520" y="2424683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125729" y="0"/>
                  </a:moveTo>
                  <a:lnTo>
                    <a:pt x="41909" y="0"/>
                  </a:lnTo>
                  <a:lnTo>
                    <a:pt x="41909" y="359663"/>
                  </a:lnTo>
                  <a:lnTo>
                    <a:pt x="0" y="359663"/>
                  </a:lnTo>
                  <a:lnTo>
                    <a:pt x="83819" y="443483"/>
                  </a:lnTo>
                  <a:lnTo>
                    <a:pt x="167639" y="359663"/>
                  </a:lnTo>
                  <a:lnTo>
                    <a:pt x="125729" y="359663"/>
                  </a:lnTo>
                  <a:lnTo>
                    <a:pt x="125729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4922520" y="2424683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0" y="359663"/>
                  </a:moveTo>
                  <a:lnTo>
                    <a:pt x="41909" y="359663"/>
                  </a:lnTo>
                  <a:lnTo>
                    <a:pt x="41909" y="0"/>
                  </a:lnTo>
                  <a:lnTo>
                    <a:pt x="125729" y="0"/>
                  </a:lnTo>
                  <a:lnTo>
                    <a:pt x="125729" y="359663"/>
                  </a:lnTo>
                  <a:lnTo>
                    <a:pt x="167639" y="359663"/>
                  </a:lnTo>
                  <a:lnTo>
                    <a:pt x="83819" y="443483"/>
                  </a:lnTo>
                  <a:lnTo>
                    <a:pt x="0" y="359663"/>
                  </a:lnTo>
                  <a:close/>
                </a:path>
              </a:pathLst>
            </a:custGeom>
            <a:ln w="12700">
              <a:solidFill>
                <a:srgbClr val="2E52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5" name="object 4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699132" y="3669284"/>
            <a:ext cx="216281" cy="176530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460248" y="3377310"/>
            <a:ext cx="10780395" cy="103378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1835"/>
              </a:lnSpc>
              <a:spcBef>
                <a:spcPts val="105"/>
              </a:spcBef>
            </a:pPr>
            <a:r>
              <a:rPr dirty="0" sz="1700">
                <a:latin typeface="Calibri"/>
                <a:cs typeface="Calibri"/>
              </a:rPr>
              <a:t>Puedo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considerar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que </a:t>
            </a:r>
            <a:r>
              <a:rPr dirty="0" sz="1700" spc="-10">
                <a:latin typeface="Calibri"/>
                <a:cs typeface="Calibri"/>
              </a:rPr>
              <a:t>existe </a:t>
            </a:r>
            <a:r>
              <a:rPr dirty="0" sz="1700">
                <a:latin typeface="Calibri"/>
                <a:cs typeface="Calibri"/>
              </a:rPr>
              <a:t>una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correspondiente</a:t>
            </a:r>
            <a:r>
              <a:rPr dirty="0" sz="1700">
                <a:latin typeface="Calibri"/>
                <a:cs typeface="Calibri"/>
              </a:rPr>
              <a:t> </a:t>
            </a:r>
            <a:r>
              <a:rPr dirty="0" sz="1500" spc="20">
                <a:latin typeface="Cambria Math"/>
                <a:cs typeface="Cambria Math"/>
              </a:rPr>
              <a:t>𝑅</a:t>
            </a:r>
            <a:r>
              <a:rPr dirty="0" baseline="27777" sz="1650" spc="30">
                <a:latin typeface="Cambria Math"/>
                <a:cs typeface="Cambria Math"/>
              </a:rPr>
              <a:t>∗</a:t>
            </a:r>
            <a:r>
              <a:rPr dirty="0" sz="1500" spc="20">
                <a:latin typeface="Cambria Math"/>
                <a:cs typeface="Cambria Math"/>
              </a:rPr>
              <a:t>(𝑠)</a:t>
            </a:r>
            <a:r>
              <a:rPr dirty="0" sz="1500" spc="100">
                <a:latin typeface="Cambria Math"/>
                <a:cs typeface="Cambria Math"/>
              </a:rPr>
              <a:t> </a:t>
            </a:r>
            <a:r>
              <a:rPr dirty="0" sz="1500">
                <a:latin typeface="Cambria Math"/>
                <a:cs typeface="Cambria Math"/>
              </a:rPr>
              <a:t>=</a:t>
            </a:r>
            <a:r>
              <a:rPr dirty="0" sz="1500" spc="95">
                <a:latin typeface="Cambria Math"/>
                <a:cs typeface="Cambria Math"/>
              </a:rPr>
              <a:t> </a:t>
            </a:r>
            <a:r>
              <a:rPr dirty="0" sz="1500" spc="15">
                <a:latin typeface="Cambria Math"/>
                <a:cs typeface="Cambria Math"/>
              </a:rPr>
              <a:t>𝑅(𝑧)</a:t>
            </a:r>
            <a:r>
              <a:rPr dirty="0" sz="1500" spc="5">
                <a:latin typeface="Cambria Math"/>
                <a:cs typeface="Cambria Math"/>
              </a:rPr>
              <a:t> </a:t>
            </a:r>
            <a:r>
              <a:rPr dirty="0" sz="1700">
                <a:latin typeface="Calibri"/>
                <a:cs typeface="Calibri"/>
              </a:rPr>
              <a:t>dado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que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 spc="-15">
                <a:latin typeface="Calibri"/>
                <a:cs typeface="Calibri"/>
              </a:rPr>
              <a:t>hay</a:t>
            </a:r>
            <a:r>
              <a:rPr dirty="0" sz="1700" spc="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 muestreador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tras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</a:t>
            </a:r>
            <a:r>
              <a:rPr dirty="0" sz="1700" spc="1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punto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 suma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al cual</a:t>
            </a:r>
            <a:endParaRPr sz="1700">
              <a:latin typeface="Calibri"/>
              <a:cs typeface="Calibri"/>
            </a:endParaRPr>
          </a:p>
          <a:p>
            <a:pPr marL="38100">
              <a:lnSpc>
                <a:spcPts val="1835"/>
              </a:lnSpc>
            </a:pPr>
            <a:r>
              <a:rPr dirty="0" sz="1700">
                <a:latin typeface="Calibri"/>
                <a:cs typeface="Calibri"/>
              </a:rPr>
              <a:t>se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alimenta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500">
                <a:latin typeface="Cambria Math"/>
                <a:cs typeface="Cambria Math"/>
              </a:rPr>
              <a:t>𝑅</a:t>
            </a:r>
            <a:r>
              <a:rPr dirty="0" sz="1500" spc="315">
                <a:latin typeface="Cambria Math"/>
                <a:cs typeface="Cambria Math"/>
              </a:rPr>
              <a:t> </a:t>
            </a:r>
            <a:r>
              <a:rPr dirty="0" sz="1500">
                <a:latin typeface="Cambria Math"/>
                <a:cs typeface="Cambria Math"/>
              </a:rPr>
              <a:t>𝑠</a:t>
            </a:r>
            <a:r>
              <a:rPr dirty="0" sz="1500" spc="295">
                <a:latin typeface="Cambria Math"/>
                <a:cs typeface="Cambria Math"/>
              </a:rPr>
              <a:t> </a:t>
            </a:r>
            <a:r>
              <a:rPr dirty="0" sz="1500">
                <a:latin typeface="Cambria Math"/>
                <a:cs typeface="Cambria Math"/>
              </a:rPr>
              <a:t>.</a:t>
            </a:r>
            <a:endParaRPr sz="1500">
              <a:latin typeface="Cambria Math"/>
              <a:cs typeface="Cambria Math"/>
            </a:endParaRPr>
          </a:p>
          <a:p>
            <a:pPr marL="38100" marR="229870">
              <a:lnSpc>
                <a:spcPts val="1630"/>
              </a:lnSpc>
              <a:spcBef>
                <a:spcPts val="985"/>
              </a:spcBef>
            </a:pPr>
            <a:r>
              <a:rPr dirty="0" sz="1700" spc="-5">
                <a:latin typeface="Calibri"/>
                <a:cs typeface="Calibri"/>
              </a:rPr>
              <a:t>El muestreador muestrea </a:t>
            </a:r>
            <a:r>
              <a:rPr dirty="0" sz="1700" spc="-10">
                <a:latin typeface="Calibri"/>
                <a:cs typeface="Calibri"/>
              </a:rPr>
              <a:t>tanto </a:t>
            </a:r>
            <a:r>
              <a:rPr dirty="0" sz="1500" spc="15">
                <a:latin typeface="Cambria Math"/>
                <a:cs typeface="Cambria Math"/>
              </a:rPr>
              <a:t>𝑅(𝑠) </a:t>
            </a:r>
            <a:r>
              <a:rPr dirty="0" sz="1700" spc="-5">
                <a:latin typeface="Calibri"/>
                <a:cs typeface="Calibri"/>
              </a:rPr>
              <a:t>como </a:t>
            </a:r>
            <a:r>
              <a:rPr dirty="0" sz="1500" spc="10">
                <a:latin typeface="Cambria Math"/>
                <a:cs typeface="Cambria Math"/>
              </a:rPr>
              <a:t>𝑌(𝑠)𝐻(𝑠)</a:t>
            </a:r>
            <a:r>
              <a:rPr dirty="0" sz="1500" spc="10">
                <a:latin typeface="Calibri"/>
                <a:cs typeface="Calibri"/>
              </a:rPr>
              <a:t>, </a:t>
            </a:r>
            <a:r>
              <a:rPr dirty="0" sz="1700">
                <a:latin typeface="Calibri"/>
                <a:cs typeface="Calibri"/>
              </a:rPr>
              <a:t>por lo que, de </a:t>
            </a:r>
            <a:r>
              <a:rPr dirty="0" sz="1700" spc="-5">
                <a:latin typeface="Calibri"/>
                <a:cs typeface="Calibri"/>
              </a:rPr>
              <a:t>manera </a:t>
            </a:r>
            <a:r>
              <a:rPr dirty="0" sz="1700">
                <a:latin typeface="Calibri"/>
                <a:cs typeface="Calibri"/>
              </a:rPr>
              <a:t>similar al </a:t>
            </a:r>
            <a:r>
              <a:rPr dirty="0" sz="1700" spc="-5">
                <a:latin typeface="Calibri"/>
                <a:cs typeface="Calibri"/>
              </a:rPr>
              <a:t>muestreador ficticio </a:t>
            </a:r>
            <a:r>
              <a:rPr dirty="0" sz="1700">
                <a:latin typeface="Calibri"/>
                <a:cs typeface="Calibri"/>
              </a:rPr>
              <a:t>de la salida, se </a:t>
            </a:r>
            <a:r>
              <a:rPr dirty="0" sz="1700" spc="-37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puede</a:t>
            </a:r>
            <a:r>
              <a:rPr dirty="0" sz="1700" spc="-4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considerar</a:t>
            </a:r>
            <a:r>
              <a:rPr dirty="0" sz="1700" spc="-4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que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existe</a:t>
            </a:r>
            <a:r>
              <a:rPr dirty="0" sz="1700" spc="5">
                <a:latin typeface="Calibri"/>
                <a:cs typeface="Calibri"/>
              </a:rPr>
              <a:t> </a:t>
            </a:r>
            <a:r>
              <a:rPr dirty="0" sz="1500" spc="20">
                <a:latin typeface="Cambria Math"/>
                <a:cs typeface="Cambria Math"/>
              </a:rPr>
              <a:t>𝑅</a:t>
            </a:r>
            <a:r>
              <a:rPr dirty="0" baseline="27777" sz="1650" spc="30">
                <a:latin typeface="Cambria Math"/>
                <a:cs typeface="Cambria Math"/>
              </a:rPr>
              <a:t>∗</a:t>
            </a:r>
            <a:r>
              <a:rPr dirty="0" sz="1500" spc="20">
                <a:latin typeface="Cambria Math"/>
                <a:cs typeface="Cambria Math"/>
              </a:rPr>
              <a:t>(𝑠)</a:t>
            </a:r>
            <a:r>
              <a:rPr dirty="0" sz="1500" spc="90">
                <a:latin typeface="Cambria Math"/>
                <a:cs typeface="Cambria Math"/>
              </a:rPr>
              <a:t> </a:t>
            </a:r>
            <a:r>
              <a:rPr dirty="0" sz="1500">
                <a:latin typeface="Cambria Math"/>
                <a:cs typeface="Cambria Math"/>
              </a:rPr>
              <a:t>=</a:t>
            </a:r>
            <a:r>
              <a:rPr dirty="0" sz="1500" spc="85">
                <a:latin typeface="Cambria Math"/>
                <a:cs typeface="Cambria Math"/>
              </a:rPr>
              <a:t> </a:t>
            </a:r>
            <a:r>
              <a:rPr dirty="0" sz="1500" spc="10">
                <a:latin typeface="Cambria Math"/>
                <a:cs typeface="Cambria Math"/>
              </a:rPr>
              <a:t>𝑅(𝑧)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6516" y="4743704"/>
            <a:ext cx="3105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0">
                <a:latin typeface="Cambria Math"/>
                <a:cs typeface="Cambria Math"/>
              </a:rPr>
              <a:t>𝐸</a:t>
            </a:r>
            <a:r>
              <a:rPr dirty="0" sz="1300" spc="4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896998" y="489724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88" y="0"/>
                </a:moveTo>
                <a:lnTo>
                  <a:pt x="188340" y="8508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1" y="104775"/>
                </a:lnTo>
                <a:lnTo>
                  <a:pt x="238736" y="123443"/>
                </a:lnTo>
                <a:lnTo>
                  <a:pt x="226949" y="169163"/>
                </a:lnTo>
                <a:lnTo>
                  <a:pt x="200767" y="197738"/>
                </a:lnTo>
                <a:lnTo>
                  <a:pt x="188721" y="203072"/>
                </a:lnTo>
                <a:lnTo>
                  <a:pt x="191388" y="211708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7"/>
                </a:lnTo>
                <a:lnTo>
                  <a:pt x="257750" y="86483"/>
                </a:lnTo>
                <a:lnTo>
                  <a:pt x="241426" y="37083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80" h="212089">
                <a:moveTo>
                  <a:pt x="67437" y="0"/>
                </a:moveTo>
                <a:lnTo>
                  <a:pt x="27092" y="24056"/>
                </a:lnTo>
                <a:lnTo>
                  <a:pt x="4365" y="68548"/>
                </a:lnTo>
                <a:lnTo>
                  <a:pt x="0" y="105917"/>
                </a:lnTo>
                <a:lnTo>
                  <a:pt x="1075" y="125352"/>
                </a:lnTo>
                <a:lnTo>
                  <a:pt x="17399" y="174751"/>
                </a:lnTo>
                <a:lnTo>
                  <a:pt x="52081" y="206184"/>
                </a:lnTo>
                <a:lnTo>
                  <a:pt x="67437" y="211708"/>
                </a:lnTo>
                <a:lnTo>
                  <a:pt x="70231" y="203072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6"/>
                </a:lnTo>
                <a:lnTo>
                  <a:pt x="58291" y="13819"/>
                </a:lnTo>
                <a:lnTo>
                  <a:pt x="70484" y="8508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1959101" y="4827523"/>
            <a:ext cx="4660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1940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475865" y="4994528"/>
            <a:ext cx="2318385" cy="267335"/>
          </a:xfrm>
          <a:custGeom>
            <a:avLst/>
            <a:gdLst/>
            <a:ahLst/>
            <a:cxnLst/>
            <a:rect l="l" t="t" r="r" b="b"/>
            <a:pathLst>
              <a:path w="2318385" h="267335">
                <a:moveTo>
                  <a:pt x="884555" y="63627"/>
                </a:moveTo>
                <a:lnTo>
                  <a:pt x="881507" y="55118"/>
                </a:lnTo>
                <a:lnTo>
                  <a:pt x="866165" y="60655"/>
                </a:lnTo>
                <a:lnTo>
                  <a:pt x="852716" y="68668"/>
                </a:lnTo>
                <a:lnTo>
                  <a:pt x="823874" y="107213"/>
                </a:lnTo>
                <a:lnTo>
                  <a:pt x="814070" y="161036"/>
                </a:lnTo>
                <a:lnTo>
                  <a:pt x="815136" y="180479"/>
                </a:lnTo>
                <a:lnTo>
                  <a:pt x="831469" y="229870"/>
                </a:lnTo>
                <a:lnTo>
                  <a:pt x="866140" y="261302"/>
                </a:lnTo>
                <a:lnTo>
                  <a:pt x="881507" y="266827"/>
                </a:lnTo>
                <a:lnTo>
                  <a:pt x="884301" y="258191"/>
                </a:lnTo>
                <a:lnTo>
                  <a:pt x="872197" y="252857"/>
                </a:lnTo>
                <a:lnTo>
                  <a:pt x="861783" y="245427"/>
                </a:lnTo>
                <a:lnTo>
                  <a:pt x="840435" y="210769"/>
                </a:lnTo>
                <a:lnTo>
                  <a:pt x="833374" y="159893"/>
                </a:lnTo>
                <a:lnTo>
                  <a:pt x="834148" y="141833"/>
                </a:lnTo>
                <a:lnTo>
                  <a:pt x="845947" y="97155"/>
                </a:lnTo>
                <a:lnTo>
                  <a:pt x="872350" y="68948"/>
                </a:lnTo>
                <a:lnTo>
                  <a:pt x="884555" y="63627"/>
                </a:lnTo>
                <a:close/>
              </a:path>
              <a:path w="2318385" h="267335">
                <a:moveTo>
                  <a:pt x="1072896" y="161036"/>
                </a:moveTo>
                <a:lnTo>
                  <a:pt x="1063142" y="107213"/>
                </a:lnTo>
                <a:lnTo>
                  <a:pt x="1034237" y="68668"/>
                </a:lnTo>
                <a:lnTo>
                  <a:pt x="1005459" y="55118"/>
                </a:lnTo>
                <a:lnTo>
                  <a:pt x="1002411" y="63627"/>
                </a:lnTo>
                <a:lnTo>
                  <a:pt x="1014666" y="68948"/>
                </a:lnTo>
                <a:lnTo>
                  <a:pt x="1025194" y="76301"/>
                </a:lnTo>
                <a:lnTo>
                  <a:pt x="1046619" y="110451"/>
                </a:lnTo>
                <a:lnTo>
                  <a:pt x="1053592" y="159893"/>
                </a:lnTo>
                <a:lnTo>
                  <a:pt x="1052804" y="178562"/>
                </a:lnTo>
                <a:lnTo>
                  <a:pt x="1041019" y="224282"/>
                </a:lnTo>
                <a:lnTo>
                  <a:pt x="1014831" y="252857"/>
                </a:lnTo>
                <a:lnTo>
                  <a:pt x="1002792" y="258191"/>
                </a:lnTo>
                <a:lnTo>
                  <a:pt x="1005459" y="266827"/>
                </a:lnTo>
                <a:lnTo>
                  <a:pt x="1045845" y="242824"/>
                </a:lnTo>
                <a:lnTo>
                  <a:pt x="1068578" y="198412"/>
                </a:lnTo>
                <a:lnTo>
                  <a:pt x="1071816" y="180479"/>
                </a:lnTo>
                <a:lnTo>
                  <a:pt x="1072896" y="161036"/>
                </a:lnTo>
                <a:close/>
              </a:path>
              <a:path w="2318385" h="267335">
                <a:moveTo>
                  <a:pt x="1456055" y="63627"/>
                </a:moveTo>
                <a:lnTo>
                  <a:pt x="1453007" y="55118"/>
                </a:lnTo>
                <a:lnTo>
                  <a:pt x="1437665" y="60655"/>
                </a:lnTo>
                <a:lnTo>
                  <a:pt x="1424216" y="68668"/>
                </a:lnTo>
                <a:lnTo>
                  <a:pt x="1395374" y="107213"/>
                </a:lnTo>
                <a:lnTo>
                  <a:pt x="1385570" y="161036"/>
                </a:lnTo>
                <a:lnTo>
                  <a:pt x="1386636" y="180479"/>
                </a:lnTo>
                <a:lnTo>
                  <a:pt x="1402969" y="229870"/>
                </a:lnTo>
                <a:lnTo>
                  <a:pt x="1437640" y="261302"/>
                </a:lnTo>
                <a:lnTo>
                  <a:pt x="1453007" y="266827"/>
                </a:lnTo>
                <a:lnTo>
                  <a:pt x="1455801" y="258191"/>
                </a:lnTo>
                <a:lnTo>
                  <a:pt x="1443697" y="252857"/>
                </a:lnTo>
                <a:lnTo>
                  <a:pt x="1433283" y="245427"/>
                </a:lnTo>
                <a:lnTo>
                  <a:pt x="1411935" y="210769"/>
                </a:lnTo>
                <a:lnTo>
                  <a:pt x="1404874" y="159893"/>
                </a:lnTo>
                <a:lnTo>
                  <a:pt x="1405648" y="141833"/>
                </a:lnTo>
                <a:lnTo>
                  <a:pt x="1417447" y="97155"/>
                </a:lnTo>
                <a:lnTo>
                  <a:pt x="1443850" y="68948"/>
                </a:lnTo>
                <a:lnTo>
                  <a:pt x="1456055" y="63627"/>
                </a:lnTo>
                <a:close/>
              </a:path>
              <a:path w="2318385" h="267335">
                <a:moveTo>
                  <a:pt x="1644396" y="161036"/>
                </a:moveTo>
                <a:lnTo>
                  <a:pt x="1634642" y="107213"/>
                </a:lnTo>
                <a:lnTo>
                  <a:pt x="1605737" y="68668"/>
                </a:lnTo>
                <a:lnTo>
                  <a:pt x="1576959" y="55118"/>
                </a:lnTo>
                <a:lnTo>
                  <a:pt x="1573911" y="63627"/>
                </a:lnTo>
                <a:lnTo>
                  <a:pt x="1586166" y="68948"/>
                </a:lnTo>
                <a:lnTo>
                  <a:pt x="1596694" y="76301"/>
                </a:lnTo>
                <a:lnTo>
                  <a:pt x="1618119" y="110451"/>
                </a:lnTo>
                <a:lnTo>
                  <a:pt x="1625092" y="159893"/>
                </a:lnTo>
                <a:lnTo>
                  <a:pt x="1624304" y="178562"/>
                </a:lnTo>
                <a:lnTo>
                  <a:pt x="1612519" y="224282"/>
                </a:lnTo>
                <a:lnTo>
                  <a:pt x="1586331" y="252857"/>
                </a:lnTo>
                <a:lnTo>
                  <a:pt x="1574292" y="258191"/>
                </a:lnTo>
                <a:lnTo>
                  <a:pt x="1576959" y="266827"/>
                </a:lnTo>
                <a:lnTo>
                  <a:pt x="1617345" y="242824"/>
                </a:lnTo>
                <a:lnTo>
                  <a:pt x="1640078" y="198412"/>
                </a:lnTo>
                <a:lnTo>
                  <a:pt x="1643316" y="180479"/>
                </a:lnTo>
                <a:lnTo>
                  <a:pt x="1644396" y="161036"/>
                </a:lnTo>
                <a:close/>
              </a:path>
              <a:path w="2318385" h="267335">
                <a:moveTo>
                  <a:pt x="2029079" y="63627"/>
                </a:moveTo>
                <a:lnTo>
                  <a:pt x="2026031" y="55118"/>
                </a:lnTo>
                <a:lnTo>
                  <a:pt x="2010689" y="60655"/>
                </a:lnTo>
                <a:lnTo>
                  <a:pt x="1997240" y="68668"/>
                </a:lnTo>
                <a:lnTo>
                  <a:pt x="1968398" y="107213"/>
                </a:lnTo>
                <a:lnTo>
                  <a:pt x="1958594" y="161036"/>
                </a:lnTo>
                <a:lnTo>
                  <a:pt x="1959660" y="180479"/>
                </a:lnTo>
                <a:lnTo>
                  <a:pt x="1975993" y="229870"/>
                </a:lnTo>
                <a:lnTo>
                  <a:pt x="2010664" y="261302"/>
                </a:lnTo>
                <a:lnTo>
                  <a:pt x="2026031" y="266827"/>
                </a:lnTo>
                <a:lnTo>
                  <a:pt x="2028825" y="258191"/>
                </a:lnTo>
                <a:lnTo>
                  <a:pt x="2016721" y="252857"/>
                </a:lnTo>
                <a:lnTo>
                  <a:pt x="2006307" y="245427"/>
                </a:lnTo>
                <a:lnTo>
                  <a:pt x="1984959" y="210769"/>
                </a:lnTo>
                <a:lnTo>
                  <a:pt x="1977898" y="159893"/>
                </a:lnTo>
                <a:lnTo>
                  <a:pt x="1978672" y="141833"/>
                </a:lnTo>
                <a:lnTo>
                  <a:pt x="1990471" y="97155"/>
                </a:lnTo>
                <a:lnTo>
                  <a:pt x="2016874" y="68948"/>
                </a:lnTo>
                <a:lnTo>
                  <a:pt x="2029079" y="63627"/>
                </a:lnTo>
                <a:close/>
              </a:path>
              <a:path w="2318385" h="267335">
                <a:moveTo>
                  <a:pt x="2217420" y="161036"/>
                </a:moveTo>
                <a:lnTo>
                  <a:pt x="2207666" y="107213"/>
                </a:lnTo>
                <a:lnTo>
                  <a:pt x="2178761" y="68668"/>
                </a:lnTo>
                <a:lnTo>
                  <a:pt x="2149983" y="55118"/>
                </a:lnTo>
                <a:lnTo>
                  <a:pt x="2146935" y="63627"/>
                </a:lnTo>
                <a:lnTo>
                  <a:pt x="2159190" y="68948"/>
                </a:lnTo>
                <a:lnTo>
                  <a:pt x="2169718" y="76301"/>
                </a:lnTo>
                <a:lnTo>
                  <a:pt x="2191143" y="110451"/>
                </a:lnTo>
                <a:lnTo>
                  <a:pt x="2198116" y="159893"/>
                </a:lnTo>
                <a:lnTo>
                  <a:pt x="2197328" y="178562"/>
                </a:lnTo>
                <a:lnTo>
                  <a:pt x="2185543" y="224282"/>
                </a:lnTo>
                <a:lnTo>
                  <a:pt x="2159355" y="252857"/>
                </a:lnTo>
                <a:lnTo>
                  <a:pt x="2147316" y="258191"/>
                </a:lnTo>
                <a:lnTo>
                  <a:pt x="2149983" y="266827"/>
                </a:lnTo>
                <a:lnTo>
                  <a:pt x="2190369" y="242824"/>
                </a:lnTo>
                <a:lnTo>
                  <a:pt x="2213102" y="198412"/>
                </a:lnTo>
                <a:lnTo>
                  <a:pt x="2216340" y="180479"/>
                </a:lnTo>
                <a:lnTo>
                  <a:pt x="2217420" y="161036"/>
                </a:lnTo>
                <a:close/>
              </a:path>
              <a:path w="2318385" h="267335">
                <a:moveTo>
                  <a:pt x="2318004" y="0"/>
                </a:moveTo>
                <a:lnTo>
                  <a:pt x="0" y="0"/>
                </a:lnTo>
                <a:lnTo>
                  <a:pt x="0" y="15240"/>
                </a:lnTo>
                <a:lnTo>
                  <a:pt x="2318004" y="15240"/>
                </a:lnTo>
                <a:lnTo>
                  <a:pt x="2318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797939" y="5648528"/>
            <a:ext cx="265430" cy="212090"/>
          </a:xfrm>
          <a:custGeom>
            <a:avLst/>
            <a:gdLst/>
            <a:ahLst/>
            <a:cxnLst/>
            <a:rect l="l" t="t" r="r" b="b"/>
            <a:pathLst>
              <a:path w="265430" h="212089">
                <a:moveTo>
                  <a:pt x="197485" y="0"/>
                </a:moveTo>
                <a:lnTo>
                  <a:pt x="194437" y="8597"/>
                </a:lnTo>
                <a:lnTo>
                  <a:pt x="206704" y="13917"/>
                </a:lnTo>
                <a:lnTo>
                  <a:pt x="217233" y="21282"/>
                </a:lnTo>
                <a:lnTo>
                  <a:pt x="238652" y="55414"/>
                </a:lnTo>
                <a:lnTo>
                  <a:pt x="245618" y="104813"/>
                </a:lnTo>
                <a:lnTo>
                  <a:pt x="244832" y="123489"/>
                </a:lnTo>
                <a:lnTo>
                  <a:pt x="233044" y="169214"/>
                </a:lnTo>
                <a:lnTo>
                  <a:pt x="206863" y="197807"/>
                </a:lnTo>
                <a:lnTo>
                  <a:pt x="194818" y="203149"/>
                </a:lnTo>
                <a:lnTo>
                  <a:pt x="197485" y="211747"/>
                </a:lnTo>
                <a:lnTo>
                  <a:pt x="237882" y="187715"/>
                </a:lnTo>
                <a:lnTo>
                  <a:pt x="260604" y="143336"/>
                </a:lnTo>
                <a:lnTo>
                  <a:pt x="264922" y="105930"/>
                </a:lnTo>
                <a:lnTo>
                  <a:pt x="263846" y="86521"/>
                </a:lnTo>
                <a:lnTo>
                  <a:pt x="247523" y="37122"/>
                </a:lnTo>
                <a:lnTo>
                  <a:pt x="212822" y="5543"/>
                </a:lnTo>
                <a:lnTo>
                  <a:pt x="197485" y="0"/>
                </a:lnTo>
                <a:close/>
              </a:path>
              <a:path w="265430" h="212089">
                <a:moveTo>
                  <a:pt x="67437" y="0"/>
                </a:moveTo>
                <a:lnTo>
                  <a:pt x="27092" y="24106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51"/>
                </a:lnTo>
                <a:lnTo>
                  <a:pt x="52081" y="206213"/>
                </a:lnTo>
                <a:lnTo>
                  <a:pt x="67437" y="211747"/>
                </a:lnTo>
                <a:lnTo>
                  <a:pt x="70231" y="203149"/>
                </a:lnTo>
                <a:lnTo>
                  <a:pt x="58130" y="197807"/>
                </a:lnTo>
                <a:lnTo>
                  <a:pt x="47720" y="190372"/>
                </a:lnTo>
                <a:lnTo>
                  <a:pt x="26376" y="155689"/>
                </a:lnTo>
                <a:lnTo>
                  <a:pt x="19304" y="104813"/>
                </a:lnTo>
                <a:lnTo>
                  <a:pt x="20089" y="86751"/>
                </a:lnTo>
                <a:lnTo>
                  <a:pt x="31877" y="42138"/>
                </a:lnTo>
                <a:lnTo>
                  <a:pt x="58291" y="13917"/>
                </a:lnTo>
                <a:lnTo>
                  <a:pt x="70485" y="8597"/>
                </a:lnTo>
                <a:lnTo>
                  <a:pt x="67437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93695" y="564852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80" h="212089">
                <a:moveTo>
                  <a:pt x="191388" y="0"/>
                </a:moveTo>
                <a:lnTo>
                  <a:pt x="188341" y="8597"/>
                </a:lnTo>
                <a:lnTo>
                  <a:pt x="200608" y="13917"/>
                </a:lnTo>
                <a:lnTo>
                  <a:pt x="211137" y="21282"/>
                </a:lnTo>
                <a:lnTo>
                  <a:pt x="232556" y="55414"/>
                </a:lnTo>
                <a:lnTo>
                  <a:pt x="239522" y="104813"/>
                </a:lnTo>
                <a:lnTo>
                  <a:pt x="238736" y="123489"/>
                </a:lnTo>
                <a:lnTo>
                  <a:pt x="226949" y="169214"/>
                </a:lnTo>
                <a:lnTo>
                  <a:pt x="200767" y="197807"/>
                </a:lnTo>
                <a:lnTo>
                  <a:pt x="188722" y="203149"/>
                </a:lnTo>
                <a:lnTo>
                  <a:pt x="191388" y="211747"/>
                </a:lnTo>
                <a:lnTo>
                  <a:pt x="231786" y="187715"/>
                </a:lnTo>
                <a:lnTo>
                  <a:pt x="254507" y="143336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7" y="37122"/>
                </a:lnTo>
                <a:lnTo>
                  <a:pt x="206726" y="5543"/>
                </a:lnTo>
                <a:lnTo>
                  <a:pt x="191388" y="0"/>
                </a:lnTo>
                <a:close/>
              </a:path>
              <a:path w="259080" h="212089">
                <a:moveTo>
                  <a:pt x="67437" y="0"/>
                </a:moveTo>
                <a:lnTo>
                  <a:pt x="27092" y="24106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51"/>
                </a:lnTo>
                <a:lnTo>
                  <a:pt x="52081" y="206213"/>
                </a:lnTo>
                <a:lnTo>
                  <a:pt x="67437" y="211747"/>
                </a:lnTo>
                <a:lnTo>
                  <a:pt x="70231" y="203149"/>
                </a:lnTo>
                <a:lnTo>
                  <a:pt x="58130" y="197807"/>
                </a:lnTo>
                <a:lnTo>
                  <a:pt x="47720" y="190372"/>
                </a:lnTo>
                <a:lnTo>
                  <a:pt x="26376" y="155689"/>
                </a:lnTo>
                <a:lnTo>
                  <a:pt x="19304" y="104813"/>
                </a:lnTo>
                <a:lnTo>
                  <a:pt x="20089" y="86751"/>
                </a:lnTo>
                <a:lnTo>
                  <a:pt x="31877" y="42138"/>
                </a:lnTo>
                <a:lnTo>
                  <a:pt x="58291" y="13917"/>
                </a:lnTo>
                <a:lnTo>
                  <a:pt x="70485" y="8597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465195" y="564852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97"/>
                </a:lnTo>
                <a:lnTo>
                  <a:pt x="200608" y="13917"/>
                </a:lnTo>
                <a:lnTo>
                  <a:pt x="211137" y="21282"/>
                </a:lnTo>
                <a:lnTo>
                  <a:pt x="232556" y="55414"/>
                </a:lnTo>
                <a:lnTo>
                  <a:pt x="239521" y="104813"/>
                </a:lnTo>
                <a:lnTo>
                  <a:pt x="238736" y="123489"/>
                </a:lnTo>
                <a:lnTo>
                  <a:pt x="226949" y="169214"/>
                </a:lnTo>
                <a:lnTo>
                  <a:pt x="200767" y="197807"/>
                </a:lnTo>
                <a:lnTo>
                  <a:pt x="188721" y="203149"/>
                </a:lnTo>
                <a:lnTo>
                  <a:pt x="191388" y="211747"/>
                </a:lnTo>
                <a:lnTo>
                  <a:pt x="231786" y="187715"/>
                </a:lnTo>
                <a:lnTo>
                  <a:pt x="254507" y="143336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6" y="37122"/>
                </a:lnTo>
                <a:lnTo>
                  <a:pt x="206726" y="5543"/>
                </a:lnTo>
                <a:lnTo>
                  <a:pt x="191388" y="0"/>
                </a:lnTo>
                <a:close/>
              </a:path>
              <a:path w="259079" h="212089">
                <a:moveTo>
                  <a:pt x="67437" y="0"/>
                </a:moveTo>
                <a:lnTo>
                  <a:pt x="27092" y="24106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51"/>
                </a:lnTo>
                <a:lnTo>
                  <a:pt x="52081" y="206213"/>
                </a:lnTo>
                <a:lnTo>
                  <a:pt x="67437" y="211747"/>
                </a:lnTo>
                <a:lnTo>
                  <a:pt x="70230" y="203149"/>
                </a:lnTo>
                <a:lnTo>
                  <a:pt x="58130" y="197807"/>
                </a:lnTo>
                <a:lnTo>
                  <a:pt x="47720" y="190372"/>
                </a:lnTo>
                <a:lnTo>
                  <a:pt x="26376" y="15568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291" y="13917"/>
                </a:lnTo>
                <a:lnTo>
                  <a:pt x="70484" y="8597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88510" y="564852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97"/>
                </a:lnTo>
                <a:lnTo>
                  <a:pt x="200608" y="13917"/>
                </a:lnTo>
                <a:lnTo>
                  <a:pt x="211137" y="21282"/>
                </a:lnTo>
                <a:lnTo>
                  <a:pt x="232556" y="55414"/>
                </a:lnTo>
                <a:lnTo>
                  <a:pt x="239522" y="104813"/>
                </a:lnTo>
                <a:lnTo>
                  <a:pt x="238736" y="123489"/>
                </a:lnTo>
                <a:lnTo>
                  <a:pt x="226949" y="169214"/>
                </a:lnTo>
                <a:lnTo>
                  <a:pt x="200767" y="197807"/>
                </a:lnTo>
                <a:lnTo>
                  <a:pt x="188722" y="203149"/>
                </a:lnTo>
                <a:lnTo>
                  <a:pt x="191388" y="211747"/>
                </a:lnTo>
                <a:lnTo>
                  <a:pt x="231786" y="187715"/>
                </a:lnTo>
                <a:lnTo>
                  <a:pt x="254508" y="143336"/>
                </a:lnTo>
                <a:lnTo>
                  <a:pt x="258825" y="105930"/>
                </a:lnTo>
                <a:lnTo>
                  <a:pt x="257750" y="86521"/>
                </a:lnTo>
                <a:lnTo>
                  <a:pt x="241426" y="37122"/>
                </a:lnTo>
                <a:lnTo>
                  <a:pt x="206726" y="5543"/>
                </a:lnTo>
                <a:lnTo>
                  <a:pt x="191388" y="0"/>
                </a:lnTo>
                <a:close/>
              </a:path>
              <a:path w="259079" h="212089">
                <a:moveTo>
                  <a:pt x="67437" y="0"/>
                </a:moveTo>
                <a:lnTo>
                  <a:pt x="27092" y="24106"/>
                </a:lnTo>
                <a:lnTo>
                  <a:pt x="4365" y="68583"/>
                </a:lnTo>
                <a:lnTo>
                  <a:pt x="0" y="105930"/>
                </a:lnTo>
                <a:lnTo>
                  <a:pt x="1075" y="125383"/>
                </a:lnTo>
                <a:lnTo>
                  <a:pt x="17399" y="174751"/>
                </a:lnTo>
                <a:lnTo>
                  <a:pt x="52081" y="206213"/>
                </a:lnTo>
                <a:lnTo>
                  <a:pt x="67437" y="211747"/>
                </a:lnTo>
                <a:lnTo>
                  <a:pt x="70230" y="203149"/>
                </a:lnTo>
                <a:lnTo>
                  <a:pt x="58130" y="197807"/>
                </a:lnTo>
                <a:lnTo>
                  <a:pt x="47720" y="190372"/>
                </a:lnTo>
                <a:lnTo>
                  <a:pt x="26376" y="155689"/>
                </a:lnTo>
                <a:lnTo>
                  <a:pt x="19303" y="104813"/>
                </a:lnTo>
                <a:lnTo>
                  <a:pt x="20089" y="86751"/>
                </a:lnTo>
                <a:lnTo>
                  <a:pt x="31876" y="42138"/>
                </a:lnTo>
                <a:lnTo>
                  <a:pt x="58291" y="13917"/>
                </a:lnTo>
                <a:lnTo>
                  <a:pt x="70485" y="8597"/>
                </a:lnTo>
                <a:lnTo>
                  <a:pt x="674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5" name="object 55"/>
          <p:cNvGrpSpPr/>
          <p:nvPr/>
        </p:nvGrpSpPr>
        <p:grpSpPr>
          <a:xfrm>
            <a:off x="2941701" y="1823085"/>
            <a:ext cx="4016375" cy="829944"/>
            <a:chOff x="2941701" y="1823085"/>
            <a:chExt cx="4016375" cy="829944"/>
          </a:xfrm>
        </p:grpSpPr>
        <p:sp>
          <p:nvSpPr>
            <p:cNvPr id="56" name="object 56"/>
            <p:cNvSpPr/>
            <p:nvPr/>
          </p:nvSpPr>
          <p:spPr>
            <a:xfrm>
              <a:off x="2951226" y="1832610"/>
              <a:ext cx="227329" cy="810895"/>
            </a:xfrm>
            <a:custGeom>
              <a:avLst/>
              <a:gdLst/>
              <a:ahLst/>
              <a:cxnLst/>
              <a:rect l="l" t="t" r="r" b="b"/>
              <a:pathLst>
                <a:path w="227330" h="810894">
                  <a:moveTo>
                    <a:pt x="0" y="0"/>
                  </a:moveTo>
                  <a:lnTo>
                    <a:pt x="44207" y="10499"/>
                  </a:lnTo>
                  <a:lnTo>
                    <a:pt x="80295" y="39131"/>
                  </a:lnTo>
                  <a:lnTo>
                    <a:pt x="104620" y="81599"/>
                  </a:lnTo>
                  <a:lnTo>
                    <a:pt x="113537" y="133603"/>
                  </a:lnTo>
                  <a:lnTo>
                    <a:pt x="113537" y="271779"/>
                  </a:lnTo>
                  <a:lnTo>
                    <a:pt x="122455" y="323784"/>
                  </a:lnTo>
                  <a:lnTo>
                    <a:pt x="146780" y="366252"/>
                  </a:lnTo>
                  <a:lnTo>
                    <a:pt x="182868" y="394884"/>
                  </a:lnTo>
                  <a:lnTo>
                    <a:pt x="227075" y="405384"/>
                  </a:lnTo>
                  <a:lnTo>
                    <a:pt x="182868" y="415883"/>
                  </a:lnTo>
                  <a:lnTo>
                    <a:pt x="146780" y="444515"/>
                  </a:lnTo>
                  <a:lnTo>
                    <a:pt x="122455" y="486983"/>
                  </a:lnTo>
                  <a:lnTo>
                    <a:pt x="113537" y="538988"/>
                  </a:lnTo>
                  <a:lnTo>
                    <a:pt x="113537" y="677163"/>
                  </a:lnTo>
                  <a:lnTo>
                    <a:pt x="104620" y="729168"/>
                  </a:lnTo>
                  <a:lnTo>
                    <a:pt x="80295" y="771636"/>
                  </a:lnTo>
                  <a:lnTo>
                    <a:pt x="44207" y="800268"/>
                  </a:lnTo>
                  <a:lnTo>
                    <a:pt x="0" y="81076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3510788" y="2136139"/>
              <a:ext cx="3447415" cy="212090"/>
            </a:xfrm>
            <a:custGeom>
              <a:avLst/>
              <a:gdLst/>
              <a:ahLst/>
              <a:cxnLst/>
              <a:rect l="l" t="t" r="r" b="b"/>
              <a:pathLst>
                <a:path w="3447415" h="212089">
                  <a:moveTo>
                    <a:pt x="70612" y="8636"/>
                  </a:moveTo>
                  <a:lnTo>
                    <a:pt x="67564" y="0"/>
                  </a:lnTo>
                  <a:lnTo>
                    <a:pt x="52222" y="5549"/>
                  </a:lnTo>
                  <a:lnTo>
                    <a:pt x="38773" y="13589"/>
                  </a:lnTo>
                  <a:lnTo>
                    <a:pt x="9855" y="52108"/>
                  </a:lnTo>
                  <a:lnTo>
                    <a:pt x="0" y="105918"/>
                  </a:lnTo>
                  <a:lnTo>
                    <a:pt x="1092" y="125374"/>
                  </a:lnTo>
                  <a:lnTo>
                    <a:pt x="17399" y="174752"/>
                  </a:lnTo>
                  <a:lnTo>
                    <a:pt x="52146" y="206184"/>
                  </a:lnTo>
                  <a:lnTo>
                    <a:pt x="67564" y="211709"/>
                  </a:lnTo>
                  <a:lnTo>
                    <a:pt x="70231" y="203200"/>
                  </a:lnTo>
                  <a:lnTo>
                    <a:pt x="58178" y="197853"/>
                  </a:lnTo>
                  <a:lnTo>
                    <a:pt x="47764" y="190373"/>
                  </a:lnTo>
                  <a:lnTo>
                    <a:pt x="26365" y="155638"/>
                  </a:lnTo>
                  <a:lnTo>
                    <a:pt x="19304" y="104775"/>
                  </a:lnTo>
                  <a:lnTo>
                    <a:pt x="20078" y="86728"/>
                  </a:lnTo>
                  <a:lnTo>
                    <a:pt x="31877" y="42164"/>
                  </a:lnTo>
                  <a:lnTo>
                    <a:pt x="58394" y="13957"/>
                  </a:lnTo>
                  <a:lnTo>
                    <a:pt x="70612" y="8636"/>
                  </a:lnTo>
                  <a:close/>
                </a:path>
                <a:path w="3447415" h="212089">
                  <a:moveTo>
                    <a:pt x="258953" y="105918"/>
                  </a:moveTo>
                  <a:lnTo>
                    <a:pt x="249085" y="52108"/>
                  </a:lnTo>
                  <a:lnTo>
                    <a:pt x="220218" y="13589"/>
                  </a:lnTo>
                  <a:lnTo>
                    <a:pt x="191389" y="0"/>
                  </a:lnTo>
                  <a:lnTo>
                    <a:pt x="188341" y="8636"/>
                  </a:lnTo>
                  <a:lnTo>
                    <a:pt x="200621" y="13957"/>
                  </a:lnTo>
                  <a:lnTo>
                    <a:pt x="211175" y="21310"/>
                  </a:lnTo>
                  <a:lnTo>
                    <a:pt x="232575" y="55435"/>
                  </a:lnTo>
                  <a:lnTo>
                    <a:pt x="239649" y="104775"/>
                  </a:lnTo>
                  <a:lnTo>
                    <a:pt x="238861" y="123444"/>
                  </a:lnTo>
                  <a:lnTo>
                    <a:pt x="227076" y="169164"/>
                  </a:lnTo>
                  <a:lnTo>
                    <a:pt x="200761" y="197853"/>
                  </a:lnTo>
                  <a:lnTo>
                    <a:pt x="188722" y="203200"/>
                  </a:lnTo>
                  <a:lnTo>
                    <a:pt x="191389" y="211709"/>
                  </a:lnTo>
                  <a:lnTo>
                    <a:pt x="231851" y="187706"/>
                  </a:lnTo>
                  <a:lnTo>
                    <a:pt x="254584" y="143344"/>
                  </a:lnTo>
                  <a:lnTo>
                    <a:pt x="257848" y="125374"/>
                  </a:lnTo>
                  <a:lnTo>
                    <a:pt x="258953" y="105918"/>
                  </a:lnTo>
                  <a:close/>
                </a:path>
                <a:path w="3447415" h="212089">
                  <a:moveTo>
                    <a:pt x="821944" y="8636"/>
                  </a:moveTo>
                  <a:lnTo>
                    <a:pt x="818896" y="0"/>
                  </a:lnTo>
                  <a:lnTo>
                    <a:pt x="803554" y="5549"/>
                  </a:lnTo>
                  <a:lnTo>
                    <a:pt x="790105" y="13589"/>
                  </a:lnTo>
                  <a:lnTo>
                    <a:pt x="761187" y="52108"/>
                  </a:lnTo>
                  <a:lnTo>
                    <a:pt x="751332" y="105918"/>
                  </a:lnTo>
                  <a:lnTo>
                    <a:pt x="752424" y="125374"/>
                  </a:lnTo>
                  <a:lnTo>
                    <a:pt x="768731" y="174752"/>
                  </a:lnTo>
                  <a:lnTo>
                    <a:pt x="803478" y="206184"/>
                  </a:lnTo>
                  <a:lnTo>
                    <a:pt x="818896" y="211709"/>
                  </a:lnTo>
                  <a:lnTo>
                    <a:pt x="821563" y="203200"/>
                  </a:lnTo>
                  <a:lnTo>
                    <a:pt x="809510" y="197853"/>
                  </a:lnTo>
                  <a:lnTo>
                    <a:pt x="799096" y="190373"/>
                  </a:lnTo>
                  <a:lnTo>
                    <a:pt x="777697" y="155638"/>
                  </a:lnTo>
                  <a:lnTo>
                    <a:pt x="770636" y="104775"/>
                  </a:lnTo>
                  <a:lnTo>
                    <a:pt x="771410" y="86728"/>
                  </a:lnTo>
                  <a:lnTo>
                    <a:pt x="783209" y="42164"/>
                  </a:lnTo>
                  <a:lnTo>
                    <a:pt x="809726" y="13957"/>
                  </a:lnTo>
                  <a:lnTo>
                    <a:pt x="821944" y="8636"/>
                  </a:lnTo>
                  <a:close/>
                </a:path>
                <a:path w="3447415" h="212089">
                  <a:moveTo>
                    <a:pt x="1011809" y="105918"/>
                  </a:moveTo>
                  <a:lnTo>
                    <a:pt x="1001941" y="52108"/>
                  </a:lnTo>
                  <a:lnTo>
                    <a:pt x="973074" y="13589"/>
                  </a:lnTo>
                  <a:lnTo>
                    <a:pt x="944245" y="0"/>
                  </a:lnTo>
                  <a:lnTo>
                    <a:pt x="941197" y="8636"/>
                  </a:lnTo>
                  <a:lnTo>
                    <a:pt x="953477" y="13957"/>
                  </a:lnTo>
                  <a:lnTo>
                    <a:pt x="964031" y="21310"/>
                  </a:lnTo>
                  <a:lnTo>
                    <a:pt x="985431" y="55435"/>
                  </a:lnTo>
                  <a:lnTo>
                    <a:pt x="992505" y="104775"/>
                  </a:lnTo>
                  <a:lnTo>
                    <a:pt x="991717" y="123444"/>
                  </a:lnTo>
                  <a:lnTo>
                    <a:pt x="979932" y="169164"/>
                  </a:lnTo>
                  <a:lnTo>
                    <a:pt x="953617" y="197853"/>
                  </a:lnTo>
                  <a:lnTo>
                    <a:pt x="941578" y="203200"/>
                  </a:lnTo>
                  <a:lnTo>
                    <a:pt x="944245" y="211709"/>
                  </a:lnTo>
                  <a:lnTo>
                    <a:pt x="984707" y="187706"/>
                  </a:lnTo>
                  <a:lnTo>
                    <a:pt x="1007440" y="143344"/>
                  </a:lnTo>
                  <a:lnTo>
                    <a:pt x="1010704" y="125374"/>
                  </a:lnTo>
                  <a:lnTo>
                    <a:pt x="1011809" y="105918"/>
                  </a:lnTo>
                  <a:close/>
                </a:path>
                <a:path w="3447415" h="212089">
                  <a:moveTo>
                    <a:pt x="1570228" y="8636"/>
                  </a:moveTo>
                  <a:lnTo>
                    <a:pt x="1567180" y="0"/>
                  </a:lnTo>
                  <a:lnTo>
                    <a:pt x="1551838" y="5549"/>
                  </a:lnTo>
                  <a:lnTo>
                    <a:pt x="1538389" y="13589"/>
                  </a:lnTo>
                  <a:lnTo>
                    <a:pt x="1509471" y="52108"/>
                  </a:lnTo>
                  <a:lnTo>
                    <a:pt x="1499616" y="105918"/>
                  </a:lnTo>
                  <a:lnTo>
                    <a:pt x="1500708" y="125374"/>
                  </a:lnTo>
                  <a:lnTo>
                    <a:pt x="1517015" y="174752"/>
                  </a:lnTo>
                  <a:lnTo>
                    <a:pt x="1551762" y="206184"/>
                  </a:lnTo>
                  <a:lnTo>
                    <a:pt x="1567180" y="211709"/>
                  </a:lnTo>
                  <a:lnTo>
                    <a:pt x="1569847" y="203200"/>
                  </a:lnTo>
                  <a:lnTo>
                    <a:pt x="1557794" y="197853"/>
                  </a:lnTo>
                  <a:lnTo>
                    <a:pt x="1547380" y="190373"/>
                  </a:lnTo>
                  <a:lnTo>
                    <a:pt x="1525981" y="155638"/>
                  </a:lnTo>
                  <a:lnTo>
                    <a:pt x="1518920" y="104775"/>
                  </a:lnTo>
                  <a:lnTo>
                    <a:pt x="1519694" y="86728"/>
                  </a:lnTo>
                  <a:lnTo>
                    <a:pt x="1531493" y="42164"/>
                  </a:lnTo>
                  <a:lnTo>
                    <a:pt x="1558010" y="13957"/>
                  </a:lnTo>
                  <a:lnTo>
                    <a:pt x="1570228" y="8636"/>
                  </a:lnTo>
                  <a:close/>
                </a:path>
                <a:path w="3447415" h="212089">
                  <a:moveTo>
                    <a:pt x="1758569" y="105918"/>
                  </a:moveTo>
                  <a:lnTo>
                    <a:pt x="1748701" y="52108"/>
                  </a:lnTo>
                  <a:lnTo>
                    <a:pt x="1719834" y="13589"/>
                  </a:lnTo>
                  <a:lnTo>
                    <a:pt x="1691005" y="0"/>
                  </a:lnTo>
                  <a:lnTo>
                    <a:pt x="1687957" y="8636"/>
                  </a:lnTo>
                  <a:lnTo>
                    <a:pt x="1700237" y="13957"/>
                  </a:lnTo>
                  <a:lnTo>
                    <a:pt x="1710791" y="21310"/>
                  </a:lnTo>
                  <a:lnTo>
                    <a:pt x="1732191" y="55435"/>
                  </a:lnTo>
                  <a:lnTo>
                    <a:pt x="1739265" y="104775"/>
                  </a:lnTo>
                  <a:lnTo>
                    <a:pt x="1738477" y="123444"/>
                  </a:lnTo>
                  <a:lnTo>
                    <a:pt x="1726692" y="169164"/>
                  </a:lnTo>
                  <a:lnTo>
                    <a:pt x="1700377" y="197853"/>
                  </a:lnTo>
                  <a:lnTo>
                    <a:pt x="1688338" y="203200"/>
                  </a:lnTo>
                  <a:lnTo>
                    <a:pt x="1691005" y="211709"/>
                  </a:lnTo>
                  <a:lnTo>
                    <a:pt x="1731467" y="187706"/>
                  </a:lnTo>
                  <a:lnTo>
                    <a:pt x="1754200" y="143344"/>
                  </a:lnTo>
                  <a:lnTo>
                    <a:pt x="1757464" y="125374"/>
                  </a:lnTo>
                  <a:lnTo>
                    <a:pt x="1758569" y="105918"/>
                  </a:lnTo>
                  <a:close/>
                </a:path>
                <a:path w="3447415" h="212089">
                  <a:moveTo>
                    <a:pt x="2141728" y="8636"/>
                  </a:moveTo>
                  <a:lnTo>
                    <a:pt x="2138680" y="0"/>
                  </a:lnTo>
                  <a:lnTo>
                    <a:pt x="2123338" y="5549"/>
                  </a:lnTo>
                  <a:lnTo>
                    <a:pt x="2109889" y="13589"/>
                  </a:lnTo>
                  <a:lnTo>
                    <a:pt x="2080971" y="52108"/>
                  </a:lnTo>
                  <a:lnTo>
                    <a:pt x="2071116" y="105918"/>
                  </a:lnTo>
                  <a:lnTo>
                    <a:pt x="2072208" y="125374"/>
                  </a:lnTo>
                  <a:lnTo>
                    <a:pt x="2088515" y="174752"/>
                  </a:lnTo>
                  <a:lnTo>
                    <a:pt x="2123262" y="206184"/>
                  </a:lnTo>
                  <a:lnTo>
                    <a:pt x="2138680" y="211709"/>
                  </a:lnTo>
                  <a:lnTo>
                    <a:pt x="2141347" y="203200"/>
                  </a:lnTo>
                  <a:lnTo>
                    <a:pt x="2129294" y="197853"/>
                  </a:lnTo>
                  <a:lnTo>
                    <a:pt x="2118880" y="190373"/>
                  </a:lnTo>
                  <a:lnTo>
                    <a:pt x="2097481" y="155638"/>
                  </a:lnTo>
                  <a:lnTo>
                    <a:pt x="2090420" y="104775"/>
                  </a:lnTo>
                  <a:lnTo>
                    <a:pt x="2091194" y="86728"/>
                  </a:lnTo>
                  <a:lnTo>
                    <a:pt x="2102993" y="42164"/>
                  </a:lnTo>
                  <a:lnTo>
                    <a:pt x="2129510" y="13957"/>
                  </a:lnTo>
                  <a:lnTo>
                    <a:pt x="2141728" y="8636"/>
                  </a:lnTo>
                  <a:close/>
                </a:path>
                <a:path w="3447415" h="212089">
                  <a:moveTo>
                    <a:pt x="2330069" y="105918"/>
                  </a:moveTo>
                  <a:lnTo>
                    <a:pt x="2320201" y="52108"/>
                  </a:lnTo>
                  <a:lnTo>
                    <a:pt x="2291334" y="13589"/>
                  </a:lnTo>
                  <a:lnTo>
                    <a:pt x="2262505" y="0"/>
                  </a:lnTo>
                  <a:lnTo>
                    <a:pt x="2259457" y="8636"/>
                  </a:lnTo>
                  <a:lnTo>
                    <a:pt x="2271738" y="13957"/>
                  </a:lnTo>
                  <a:lnTo>
                    <a:pt x="2282291" y="21310"/>
                  </a:lnTo>
                  <a:lnTo>
                    <a:pt x="2303691" y="55435"/>
                  </a:lnTo>
                  <a:lnTo>
                    <a:pt x="2310765" y="104775"/>
                  </a:lnTo>
                  <a:lnTo>
                    <a:pt x="2309977" y="123444"/>
                  </a:lnTo>
                  <a:lnTo>
                    <a:pt x="2298192" y="169164"/>
                  </a:lnTo>
                  <a:lnTo>
                    <a:pt x="2271877" y="197853"/>
                  </a:lnTo>
                  <a:lnTo>
                    <a:pt x="2259838" y="203200"/>
                  </a:lnTo>
                  <a:lnTo>
                    <a:pt x="2262505" y="211709"/>
                  </a:lnTo>
                  <a:lnTo>
                    <a:pt x="2302967" y="187706"/>
                  </a:lnTo>
                  <a:lnTo>
                    <a:pt x="2325700" y="143344"/>
                  </a:lnTo>
                  <a:lnTo>
                    <a:pt x="2328964" y="125374"/>
                  </a:lnTo>
                  <a:lnTo>
                    <a:pt x="2330069" y="105918"/>
                  </a:lnTo>
                  <a:close/>
                </a:path>
                <a:path w="3447415" h="212089">
                  <a:moveTo>
                    <a:pt x="3258820" y="8636"/>
                  </a:moveTo>
                  <a:lnTo>
                    <a:pt x="3255772" y="0"/>
                  </a:lnTo>
                  <a:lnTo>
                    <a:pt x="3240430" y="5549"/>
                  </a:lnTo>
                  <a:lnTo>
                    <a:pt x="3226981" y="13589"/>
                  </a:lnTo>
                  <a:lnTo>
                    <a:pt x="3198063" y="52108"/>
                  </a:lnTo>
                  <a:lnTo>
                    <a:pt x="3188208" y="105918"/>
                  </a:lnTo>
                  <a:lnTo>
                    <a:pt x="3189300" y="125374"/>
                  </a:lnTo>
                  <a:lnTo>
                    <a:pt x="3205607" y="174752"/>
                  </a:lnTo>
                  <a:lnTo>
                    <a:pt x="3240354" y="206184"/>
                  </a:lnTo>
                  <a:lnTo>
                    <a:pt x="3255772" y="211709"/>
                  </a:lnTo>
                  <a:lnTo>
                    <a:pt x="3258439" y="203200"/>
                  </a:lnTo>
                  <a:lnTo>
                    <a:pt x="3246386" y="197853"/>
                  </a:lnTo>
                  <a:lnTo>
                    <a:pt x="3235972" y="190373"/>
                  </a:lnTo>
                  <a:lnTo>
                    <a:pt x="3214573" y="155638"/>
                  </a:lnTo>
                  <a:lnTo>
                    <a:pt x="3207512" y="104775"/>
                  </a:lnTo>
                  <a:lnTo>
                    <a:pt x="3208286" y="86728"/>
                  </a:lnTo>
                  <a:lnTo>
                    <a:pt x="3220085" y="42164"/>
                  </a:lnTo>
                  <a:lnTo>
                    <a:pt x="3246602" y="13957"/>
                  </a:lnTo>
                  <a:lnTo>
                    <a:pt x="3258820" y="8636"/>
                  </a:lnTo>
                  <a:close/>
                </a:path>
                <a:path w="3447415" h="212089">
                  <a:moveTo>
                    <a:pt x="3447161" y="105918"/>
                  </a:moveTo>
                  <a:lnTo>
                    <a:pt x="3437293" y="52108"/>
                  </a:lnTo>
                  <a:lnTo>
                    <a:pt x="3408426" y="13589"/>
                  </a:lnTo>
                  <a:lnTo>
                    <a:pt x="3379597" y="0"/>
                  </a:lnTo>
                  <a:lnTo>
                    <a:pt x="3376549" y="8636"/>
                  </a:lnTo>
                  <a:lnTo>
                    <a:pt x="3388830" y="13957"/>
                  </a:lnTo>
                  <a:lnTo>
                    <a:pt x="3399383" y="21310"/>
                  </a:lnTo>
                  <a:lnTo>
                    <a:pt x="3420783" y="55435"/>
                  </a:lnTo>
                  <a:lnTo>
                    <a:pt x="3427857" y="104775"/>
                  </a:lnTo>
                  <a:lnTo>
                    <a:pt x="3427069" y="123444"/>
                  </a:lnTo>
                  <a:lnTo>
                    <a:pt x="3415284" y="169164"/>
                  </a:lnTo>
                  <a:lnTo>
                    <a:pt x="3388969" y="197853"/>
                  </a:lnTo>
                  <a:lnTo>
                    <a:pt x="3376930" y="203200"/>
                  </a:lnTo>
                  <a:lnTo>
                    <a:pt x="3379597" y="211709"/>
                  </a:lnTo>
                  <a:lnTo>
                    <a:pt x="3420059" y="187706"/>
                  </a:lnTo>
                  <a:lnTo>
                    <a:pt x="3442792" y="143344"/>
                  </a:lnTo>
                  <a:lnTo>
                    <a:pt x="3446056" y="125374"/>
                  </a:lnTo>
                  <a:lnTo>
                    <a:pt x="3447161" y="1059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/>
          <p:cNvSpPr txBox="1"/>
          <p:nvPr/>
        </p:nvSpPr>
        <p:spPr>
          <a:xfrm>
            <a:off x="3300729" y="2038705"/>
            <a:ext cx="3630295" cy="628015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10"/>
              </a:spcBef>
              <a:tabLst>
                <a:tab pos="554355" algn="l"/>
                <a:tab pos="1293495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− 𝐻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𝐺2(𝑠)𝐸</a:t>
            </a:r>
            <a:r>
              <a:rPr dirty="0" baseline="27777" sz="1950" spc="22">
                <a:latin typeface="Cambria Math"/>
                <a:cs typeface="Cambria Math"/>
              </a:rPr>
              <a:t>∗</a:t>
            </a:r>
            <a:r>
              <a:rPr dirty="0" baseline="27777" sz="195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  <a:p>
            <a:pPr algn="ctr" marL="335280">
              <a:lnSpc>
                <a:spcPct val="100000"/>
              </a:lnSpc>
              <a:spcBef>
                <a:spcPts val="215"/>
              </a:spcBef>
            </a:pPr>
            <a:r>
              <a:rPr dirty="0" baseline="-20061" sz="2700" spc="75">
                <a:latin typeface="Cambria Math"/>
                <a:cs typeface="Cambria Math"/>
              </a:rPr>
              <a:t>ℒ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800602" y="2872562"/>
            <a:ext cx="30988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0">
                <a:latin typeface="Cambria Math"/>
                <a:cs typeface="Cambria Math"/>
              </a:rPr>
              <a:t>𝐸</a:t>
            </a:r>
            <a:r>
              <a:rPr dirty="0" sz="1300" spc="4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1004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8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844923" y="30251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072761" y="3025139"/>
            <a:ext cx="334645" cy="213995"/>
          </a:xfrm>
          <a:custGeom>
            <a:avLst/>
            <a:gdLst/>
            <a:ahLst/>
            <a:cxnLst/>
            <a:rect l="l" t="t" r="r" b="b"/>
            <a:pathLst>
              <a:path w="334645" h="213994">
                <a:moveTo>
                  <a:pt x="70485" y="10287"/>
                </a:moveTo>
                <a:lnTo>
                  <a:pt x="67564" y="1778"/>
                </a:lnTo>
                <a:lnTo>
                  <a:pt x="52146" y="7315"/>
                </a:lnTo>
                <a:lnTo>
                  <a:pt x="38671" y="15328"/>
                </a:lnTo>
                <a:lnTo>
                  <a:pt x="9804" y="53873"/>
                </a:lnTo>
                <a:lnTo>
                  <a:pt x="0" y="107696"/>
                </a:lnTo>
                <a:lnTo>
                  <a:pt x="1092" y="127139"/>
                </a:lnTo>
                <a:lnTo>
                  <a:pt x="17399" y="176530"/>
                </a:lnTo>
                <a:lnTo>
                  <a:pt x="52133" y="207962"/>
                </a:lnTo>
                <a:lnTo>
                  <a:pt x="67564" y="213487"/>
                </a:lnTo>
                <a:lnTo>
                  <a:pt x="70231" y="204851"/>
                </a:lnTo>
                <a:lnTo>
                  <a:pt x="58127" y="199517"/>
                </a:lnTo>
                <a:lnTo>
                  <a:pt x="47713" y="192087"/>
                </a:lnTo>
                <a:lnTo>
                  <a:pt x="26365" y="157416"/>
                </a:lnTo>
                <a:lnTo>
                  <a:pt x="19304" y="106553"/>
                </a:lnTo>
                <a:lnTo>
                  <a:pt x="20078" y="88493"/>
                </a:lnTo>
                <a:lnTo>
                  <a:pt x="31877" y="43815"/>
                </a:lnTo>
                <a:lnTo>
                  <a:pt x="58280" y="15608"/>
                </a:lnTo>
                <a:lnTo>
                  <a:pt x="70485" y="10287"/>
                </a:lnTo>
                <a:close/>
              </a:path>
              <a:path w="334645" h="213994">
                <a:moveTo>
                  <a:pt x="258826" y="107696"/>
                </a:moveTo>
                <a:lnTo>
                  <a:pt x="249072" y="53873"/>
                </a:lnTo>
                <a:lnTo>
                  <a:pt x="220167" y="15328"/>
                </a:lnTo>
                <a:lnTo>
                  <a:pt x="191389" y="1778"/>
                </a:lnTo>
                <a:lnTo>
                  <a:pt x="188341" y="10287"/>
                </a:lnTo>
                <a:lnTo>
                  <a:pt x="200596" y="15608"/>
                </a:lnTo>
                <a:lnTo>
                  <a:pt x="211124" y="22961"/>
                </a:lnTo>
                <a:lnTo>
                  <a:pt x="232549" y="57111"/>
                </a:lnTo>
                <a:lnTo>
                  <a:pt x="239522" y="106553"/>
                </a:lnTo>
                <a:lnTo>
                  <a:pt x="238734" y="125234"/>
                </a:lnTo>
                <a:lnTo>
                  <a:pt x="227076" y="170942"/>
                </a:lnTo>
                <a:lnTo>
                  <a:pt x="200761" y="199517"/>
                </a:lnTo>
                <a:lnTo>
                  <a:pt x="188722" y="204851"/>
                </a:lnTo>
                <a:lnTo>
                  <a:pt x="191389" y="213487"/>
                </a:lnTo>
                <a:lnTo>
                  <a:pt x="231775" y="189484"/>
                </a:lnTo>
                <a:lnTo>
                  <a:pt x="254508" y="145072"/>
                </a:lnTo>
                <a:lnTo>
                  <a:pt x="257746" y="127139"/>
                </a:lnTo>
                <a:lnTo>
                  <a:pt x="258826" y="107696"/>
                </a:lnTo>
                <a:close/>
              </a:path>
              <a:path w="334645" h="213994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103" y="8890"/>
                </a:lnTo>
                <a:lnTo>
                  <a:pt x="316103" y="204470"/>
                </a:lnTo>
                <a:lnTo>
                  <a:pt x="284861" y="204470"/>
                </a:lnTo>
                <a:lnTo>
                  <a:pt x="284861" y="212090"/>
                </a:lnTo>
                <a:lnTo>
                  <a:pt x="334645" y="21209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1197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8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912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64272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887589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1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1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4137405" y="2956382"/>
            <a:ext cx="398208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07340" algn="l"/>
                <a:tab pos="1346835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𝑍</a:t>
            </a:r>
            <a:r>
              <a:rPr dirty="0" sz="1800" spc="27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𝑅</a:t>
            </a:r>
            <a:r>
              <a:rPr dirty="0" sz="1800" spc="40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𝑠	</a:t>
            </a:r>
            <a:r>
              <a:rPr dirty="0" sz="1800">
                <a:latin typeface="Cambria Math"/>
                <a:cs typeface="Cambria Math"/>
              </a:rPr>
              <a:t>− </a:t>
            </a:r>
            <a:r>
              <a:rPr dirty="0" sz="1800" spc="10">
                <a:latin typeface="Cambria Math"/>
                <a:cs typeface="Cambria Math"/>
              </a:rPr>
              <a:t>𝑍[𝐻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 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]𝐸</a:t>
            </a:r>
            <a:r>
              <a:rPr dirty="0" baseline="27777" sz="1950" spc="37">
                <a:latin typeface="Cambria Math"/>
                <a:cs typeface="Cambria Math"/>
              </a:rPr>
              <a:t>∗</a:t>
            </a:r>
            <a:r>
              <a:rPr dirty="0" baseline="27777" sz="1950" spc="3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157596" y="5308091"/>
            <a:ext cx="459105" cy="15240"/>
          </a:xfrm>
          <a:custGeom>
            <a:avLst/>
            <a:gdLst/>
            <a:ahLst/>
            <a:cxnLst/>
            <a:rect l="l" t="t" r="r" b="b"/>
            <a:pathLst>
              <a:path w="459104" h="15239">
                <a:moveTo>
                  <a:pt x="458724" y="0"/>
                </a:moveTo>
                <a:lnTo>
                  <a:pt x="0" y="0"/>
                </a:lnTo>
                <a:lnTo>
                  <a:pt x="0" y="15240"/>
                </a:lnTo>
                <a:lnTo>
                  <a:pt x="458724" y="15240"/>
                </a:lnTo>
                <a:lnTo>
                  <a:pt x="4587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2463545" y="4601972"/>
            <a:ext cx="3161030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942340">
              <a:lnSpc>
                <a:spcPct val="100000"/>
              </a:lnSpc>
              <a:spcBef>
                <a:spcPts val="505"/>
              </a:spcBef>
            </a:pPr>
            <a:r>
              <a:rPr dirty="0" sz="1800" spc="25">
                <a:latin typeface="Cambria Math"/>
                <a:cs typeface="Cambria Math"/>
              </a:rPr>
              <a:t>𝑅(𝑧)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  <a:tabLst>
                <a:tab pos="2699385" algn="l"/>
              </a:tabLst>
            </a:pP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𝑍</a:t>
            </a:r>
            <a:r>
              <a:rPr dirty="0" sz="1800" spc="5">
                <a:latin typeface="Cambria Math"/>
                <a:cs typeface="Cambria Math"/>
              </a:rPr>
              <a:t>[</a:t>
            </a:r>
            <a:r>
              <a:rPr dirty="0" sz="1800">
                <a:latin typeface="Cambria Math"/>
                <a:cs typeface="Cambria Math"/>
              </a:rPr>
              <a:t>𝐻 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 </a:t>
            </a:r>
            <a:r>
              <a:rPr dirty="0" sz="1800" spc="-5">
                <a:latin typeface="Cambria Math"/>
                <a:cs typeface="Cambria Math"/>
              </a:rPr>
              <a:t> 𝐺</a:t>
            </a:r>
            <a:r>
              <a:rPr dirty="0" sz="1800">
                <a:latin typeface="Cambria Math"/>
                <a:cs typeface="Cambria Math"/>
              </a:rPr>
              <a:t>1 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 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</a:t>
            </a:r>
            <a:r>
              <a:rPr dirty="0" sz="1800">
                <a:latin typeface="Cambria Math"/>
                <a:cs typeface="Cambria Math"/>
              </a:rPr>
              <a:t>2 </a:t>
            </a:r>
            <a:r>
              <a:rPr dirty="0" sz="1800" spc="-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 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	</a:t>
            </a:r>
            <a:r>
              <a:rPr dirty="0" baseline="3086" sz="2700" spc="60">
                <a:latin typeface="Cambria Math"/>
                <a:cs typeface="Cambria Math"/>
              </a:rPr>
              <a:t>𝑌</a:t>
            </a:r>
            <a:r>
              <a:rPr dirty="0" baseline="3086" sz="2700" spc="7">
                <a:latin typeface="Cambria Math"/>
                <a:cs typeface="Cambria Math"/>
              </a:rPr>
              <a:t>(</a:t>
            </a:r>
            <a:r>
              <a:rPr dirty="0" baseline="3086" sz="2700" spc="37">
                <a:latin typeface="Cambria Math"/>
                <a:cs typeface="Cambria Math"/>
              </a:rPr>
              <a:t>𝑧</a:t>
            </a:r>
            <a:r>
              <a:rPr dirty="0" baseline="3086" sz="2700">
                <a:latin typeface="Cambria Math"/>
                <a:cs typeface="Cambria Math"/>
              </a:rPr>
              <a:t>)</a:t>
            </a:r>
            <a:endParaRPr baseline="3086" sz="2700">
              <a:latin typeface="Cambria Math"/>
              <a:cs typeface="Cambria Math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863206" y="503694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5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49"/>
                </a:lnTo>
                <a:lnTo>
                  <a:pt x="239649" y="104901"/>
                </a:lnTo>
                <a:lnTo>
                  <a:pt x="238863" y="123570"/>
                </a:lnTo>
                <a:lnTo>
                  <a:pt x="227075" y="169290"/>
                </a:lnTo>
                <a:lnTo>
                  <a:pt x="200769" y="197865"/>
                </a:lnTo>
                <a:lnTo>
                  <a:pt x="188722" y="203199"/>
                </a:lnTo>
                <a:lnTo>
                  <a:pt x="191389" y="211835"/>
                </a:lnTo>
                <a:lnTo>
                  <a:pt x="231858" y="187779"/>
                </a:lnTo>
                <a:lnTo>
                  <a:pt x="254587" y="143398"/>
                </a:lnTo>
                <a:lnTo>
                  <a:pt x="258952" y="106044"/>
                </a:lnTo>
                <a:lnTo>
                  <a:pt x="257857" y="86592"/>
                </a:lnTo>
                <a:lnTo>
                  <a:pt x="241426" y="37210"/>
                </a:lnTo>
                <a:lnTo>
                  <a:pt x="206744" y="5599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66" y="24181"/>
                </a:lnTo>
                <a:lnTo>
                  <a:pt x="4381" y="68627"/>
                </a:lnTo>
                <a:lnTo>
                  <a:pt x="0" y="106044"/>
                </a:lnTo>
                <a:lnTo>
                  <a:pt x="1093" y="125477"/>
                </a:lnTo>
                <a:lnTo>
                  <a:pt x="17399" y="174751"/>
                </a:lnTo>
                <a:lnTo>
                  <a:pt x="52153" y="206309"/>
                </a:lnTo>
                <a:lnTo>
                  <a:pt x="67564" y="211835"/>
                </a:lnTo>
                <a:lnTo>
                  <a:pt x="70231" y="203199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434706" y="5036946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5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49"/>
                </a:lnTo>
                <a:lnTo>
                  <a:pt x="239649" y="104901"/>
                </a:lnTo>
                <a:lnTo>
                  <a:pt x="238863" y="123570"/>
                </a:lnTo>
                <a:lnTo>
                  <a:pt x="227075" y="169290"/>
                </a:lnTo>
                <a:lnTo>
                  <a:pt x="200769" y="197865"/>
                </a:lnTo>
                <a:lnTo>
                  <a:pt x="188722" y="203199"/>
                </a:lnTo>
                <a:lnTo>
                  <a:pt x="191389" y="211835"/>
                </a:lnTo>
                <a:lnTo>
                  <a:pt x="231858" y="187779"/>
                </a:lnTo>
                <a:lnTo>
                  <a:pt x="254587" y="143398"/>
                </a:lnTo>
                <a:lnTo>
                  <a:pt x="258952" y="106044"/>
                </a:lnTo>
                <a:lnTo>
                  <a:pt x="257857" y="86592"/>
                </a:lnTo>
                <a:lnTo>
                  <a:pt x="241426" y="37210"/>
                </a:lnTo>
                <a:lnTo>
                  <a:pt x="206744" y="5599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66" y="24181"/>
                </a:lnTo>
                <a:lnTo>
                  <a:pt x="4381" y="68627"/>
                </a:lnTo>
                <a:lnTo>
                  <a:pt x="0" y="106044"/>
                </a:lnTo>
                <a:lnTo>
                  <a:pt x="1093" y="125477"/>
                </a:lnTo>
                <a:lnTo>
                  <a:pt x="17399" y="174751"/>
                </a:lnTo>
                <a:lnTo>
                  <a:pt x="52153" y="206309"/>
                </a:lnTo>
                <a:lnTo>
                  <a:pt x="67564" y="211835"/>
                </a:lnTo>
                <a:lnTo>
                  <a:pt x="70231" y="203199"/>
                </a:lnTo>
                <a:lnTo>
                  <a:pt x="58183" y="197865"/>
                </a:lnTo>
                <a:lnTo>
                  <a:pt x="47767" y="190436"/>
                </a:lnTo>
                <a:lnTo>
                  <a:pt x="26376" y="155765"/>
                </a:lnTo>
                <a:lnTo>
                  <a:pt x="19303" y="104901"/>
                </a:lnTo>
                <a:lnTo>
                  <a:pt x="20089" y="86830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5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915025" y="5308091"/>
            <a:ext cx="2318385" cy="267335"/>
          </a:xfrm>
          <a:custGeom>
            <a:avLst/>
            <a:gdLst/>
            <a:ahLst/>
            <a:cxnLst/>
            <a:rect l="l" t="t" r="r" b="b"/>
            <a:pathLst>
              <a:path w="2318384" h="267335">
                <a:moveTo>
                  <a:pt x="883158" y="63627"/>
                </a:moveTo>
                <a:lnTo>
                  <a:pt x="880110" y="54991"/>
                </a:lnTo>
                <a:lnTo>
                  <a:pt x="864743" y="60591"/>
                </a:lnTo>
                <a:lnTo>
                  <a:pt x="851281" y="68656"/>
                </a:lnTo>
                <a:lnTo>
                  <a:pt x="822401" y="107162"/>
                </a:lnTo>
                <a:lnTo>
                  <a:pt x="812546" y="161036"/>
                </a:lnTo>
                <a:lnTo>
                  <a:pt x="813638" y="180479"/>
                </a:lnTo>
                <a:lnTo>
                  <a:pt x="829945" y="229743"/>
                </a:lnTo>
                <a:lnTo>
                  <a:pt x="864692" y="261302"/>
                </a:lnTo>
                <a:lnTo>
                  <a:pt x="880110" y="266827"/>
                </a:lnTo>
                <a:lnTo>
                  <a:pt x="882777" y="258191"/>
                </a:lnTo>
                <a:lnTo>
                  <a:pt x="870724" y="252857"/>
                </a:lnTo>
                <a:lnTo>
                  <a:pt x="860310" y="245427"/>
                </a:lnTo>
                <a:lnTo>
                  <a:pt x="838911" y="210756"/>
                </a:lnTo>
                <a:lnTo>
                  <a:pt x="831850" y="159893"/>
                </a:lnTo>
                <a:lnTo>
                  <a:pt x="832624" y="141833"/>
                </a:lnTo>
                <a:lnTo>
                  <a:pt x="844423" y="97155"/>
                </a:lnTo>
                <a:lnTo>
                  <a:pt x="870940" y="68948"/>
                </a:lnTo>
                <a:lnTo>
                  <a:pt x="883158" y="63627"/>
                </a:lnTo>
                <a:close/>
              </a:path>
              <a:path w="2318384" h="267335">
                <a:moveTo>
                  <a:pt x="1071499" y="161036"/>
                </a:moveTo>
                <a:lnTo>
                  <a:pt x="1061631" y="107162"/>
                </a:lnTo>
                <a:lnTo>
                  <a:pt x="1032764" y="68643"/>
                </a:lnTo>
                <a:lnTo>
                  <a:pt x="1003935" y="54991"/>
                </a:lnTo>
                <a:lnTo>
                  <a:pt x="1000887" y="63627"/>
                </a:lnTo>
                <a:lnTo>
                  <a:pt x="1013167" y="68948"/>
                </a:lnTo>
                <a:lnTo>
                  <a:pt x="1023721" y="76301"/>
                </a:lnTo>
                <a:lnTo>
                  <a:pt x="1045121" y="110451"/>
                </a:lnTo>
                <a:lnTo>
                  <a:pt x="1052195" y="159893"/>
                </a:lnTo>
                <a:lnTo>
                  <a:pt x="1051407" y="178562"/>
                </a:lnTo>
                <a:lnTo>
                  <a:pt x="1039622" y="224282"/>
                </a:lnTo>
                <a:lnTo>
                  <a:pt x="1013307" y="252857"/>
                </a:lnTo>
                <a:lnTo>
                  <a:pt x="1001268" y="258191"/>
                </a:lnTo>
                <a:lnTo>
                  <a:pt x="1003935" y="266827"/>
                </a:lnTo>
                <a:lnTo>
                  <a:pt x="1044397" y="242773"/>
                </a:lnTo>
                <a:lnTo>
                  <a:pt x="1067130" y="198399"/>
                </a:lnTo>
                <a:lnTo>
                  <a:pt x="1070394" y="180479"/>
                </a:lnTo>
                <a:lnTo>
                  <a:pt x="1071499" y="161036"/>
                </a:lnTo>
                <a:close/>
              </a:path>
              <a:path w="2318384" h="267335">
                <a:moveTo>
                  <a:pt x="1456182" y="63627"/>
                </a:moveTo>
                <a:lnTo>
                  <a:pt x="1453134" y="54991"/>
                </a:lnTo>
                <a:lnTo>
                  <a:pt x="1437767" y="60591"/>
                </a:lnTo>
                <a:lnTo>
                  <a:pt x="1424305" y="68656"/>
                </a:lnTo>
                <a:lnTo>
                  <a:pt x="1395425" y="107162"/>
                </a:lnTo>
                <a:lnTo>
                  <a:pt x="1385570" y="161036"/>
                </a:lnTo>
                <a:lnTo>
                  <a:pt x="1386662" y="180479"/>
                </a:lnTo>
                <a:lnTo>
                  <a:pt x="1402969" y="229743"/>
                </a:lnTo>
                <a:lnTo>
                  <a:pt x="1437716" y="261302"/>
                </a:lnTo>
                <a:lnTo>
                  <a:pt x="1453134" y="266827"/>
                </a:lnTo>
                <a:lnTo>
                  <a:pt x="1455801" y="258191"/>
                </a:lnTo>
                <a:lnTo>
                  <a:pt x="1443748" y="252857"/>
                </a:lnTo>
                <a:lnTo>
                  <a:pt x="1433334" y="245427"/>
                </a:lnTo>
                <a:lnTo>
                  <a:pt x="1411935" y="210756"/>
                </a:lnTo>
                <a:lnTo>
                  <a:pt x="1404874" y="159893"/>
                </a:lnTo>
                <a:lnTo>
                  <a:pt x="1405648" y="141833"/>
                </a:lnTo>
                <a:lnTo>
                  <a:pt x="1417447" y="97155"/>
                </a:lnTo>
                <a:lnTo>
                  <a:pt x="1443964" y="68948"/>
                </a:lnTo>
                <a:lnTo>
                  <a:pt x="1456182" y="63627"/>
                </a:lnTo>
                <a:close/>
              </a:path>
              <a:path w="2318384" h="267335">
                <a:moveTo>
                  <a:pt x="1644523" y="161036"/>
                </a:moveTo>
                <a:lnTo>
                  <a:pt x="1634655" y="107162"/>
                </a:lnTo>
                <a:lnTo>
                  <a:pt x="1605788" y="68643"/>
                </a:lnTo>
                <a:lnTo>
                  <a:pt x="1576959" y="54991"/>
                </a:lnTo>
                <a:lnTo>
                  <a:pt x="1573911" y="63627"/>
                </a:lnTo>
                <a:lnTo>
                  <a:pt x="1586191" y="68948"/>
                </a:lnTo>
                <a:lnTo>
                  <a:pt x="1596745" y="76301"/>
                </a:lnTo>
                <a:lnTo>
                  <a:pt x="1618145" y="110451"/>
                </a:lnTo>
                <a:lnTo>
                  <a:pt x="1625219" y="159893"/>
                </a:lnTo>
                <a:lnTo>
                  <a:pt x="1624431" y="178562"/>
                </a:lnTo>
                <a:lnTo>
                  <a:pt x="1612646" y="224282"/>
                </a:lnTo>
                <a:lnTo>
                  <a:pt x="1586331" y="252857"/>
                </a:lnTo>
                <a:lnTo>
                  <a:pt x="1574292" y="258191"/>
                </a:lnTo>
                <a:lnTo>
                  <a:pt x="1576959" y="266827"/>
                </a:lnTo>
                <a:lnTo>
                  <a:pt x="1617421" y="242773"/>
                </a:lnTo>
                <a:lnTo>
                  <a:pt x="1640154" y="198399"/>
                </a:lnTo>
                <a:lnTo>
                  <a:pt x="1643418" y="180479"/>
                </a:lnTo>
                <a:lnTo>
                  <a:pt x="1644523" y="161036"/>
                </a:lnTo>
                <a:close/>
              </a:path>
              <a:path w="2318384" h="267335">
                <a:moveTo>
                  <a:pt x="2027682" y="63627"/>
                </a:moveTo>
                <a:lnTo>
                  <a:pt x="2024634" y="54991"/>
                </a:lnTo>
                <a:lnTo>
                  <a:pt x="2009267" y="60591"/>
                </a:lnTo>
                <a:lnTo>
                  <a:pt x="1995805" y="68656"/>
                </a:lnTo>
                <a:lnTo>
                  <a:pt x="1966925" y="107162"/>
                </a:lnTo>
                <a:lnTo>
                  <a:pt x="1957070" y="161036"/>
                </a:lnTo>
                <a:lnTo>
                  <a:pt x="1958162" y="180479"/>
                </a:lnTo>
                <a:lnTo>
                  <a:pt x="1974469" y="229743"/>
                </a:lnTo>
                <a:lnTo>
                  <a:pt x="2009216" y="261302"/>
                </a:lnTo>
                <a:lnTo>
                  <a:pt x="2024634" y="266827"/>
                </a:lnTo>
                <a:lnTo>
                  <a:pt x="2027301" y="258191"/>
                </a:lnTo>
                <a:lnTo>
                  <a:pt x="2015248" y="252857"/>
                </a:lnTo>
                <a:lnTo>
                  <a:pt x="2004834" y="245427"/>
                </a:lnTo>
                <a:lnTo>
                  <a:pt x="1983435" y="210756"/>
                </a:lnTo>
                <a:lnTo>
                  <a:pt x="1976374" y="159893"/>
                </a:lnTo>
                <a:lnTo>
                  <a:pt x="1977148" y="141833"/>
                </a:lnTo>
                <a:lnTo>
                  <a:pt x="1988947" y="97155"/>
                </a:lnTo>
                <a:lnTo>
                  <a:pt x="2015464" y="68948"/>
                </a:lnTo>
                <a:lnTo>
                  <a:pt x="2027682" y="63627"/>
                </a:lnTo>
                <a:close/>
              </a:path>
              <a:path w="2318384" h="267335">
                <a:moveTo>
                  <a:pt x="2216023" y="161036"/>
                </a:moveTo>
                <a:lnTo>
                  <a:pt x="2206155" y="107162"/>
                </a:lnTo>
                <a:lnTo>
                  <a:pt x="2177288" y="68643"/>
                </a:lnTo>
                <a:lnTo>
                  <a:pt x="2148459" y="54991"/>
                </a:lnTo>
                <a:lnTo>
                  <a:pt x="2145411" y="63627"/>
                </a:lnTo>
                <a:lnTo>
                  <a:pt x="2157692" y="68948"/>
                </a:lnTo>
                <a:lnTo>
                  <a:pt x="2168245" y="76301"/>
                </a:lnTo>
                <a:lnTo>
                  <a:pt x="2189645" y="110451"/>
                </a:lnTo>
                <a:lnTo>
                  <a:pt x="2196719" y="159893"/>
                </a:lnTo>
                <a:lnTo>
                  <a:pt x="2195931" y="178562"/>
                </a:lnTo>
                <a:lnTo>
                  <a:pt x="2184146" y="224282"/>
                </a:lnTo>
                <a:lnTo>
                  <a:pt x="2157831" y="252857"/>
                </a:lnTo>
                <a:lnTo>
                  <a:pt x="2145792" y="258191"/>
                </a:lnTo>
                <a:lnTo>
                  <a:pt x="2148459" y="266827"/>
                </a:lnTo>
                <a:lnTo>
                  <a:pt x="2188921" y="242773"/>
                </a:lnTo>
                <a:lnTo>
                  <a:pt x="2211654" y="198399"/>
                </a:lnTo>
                <a:lnTo>
                  <a:pt x="2214918" y="180479"/>
                </a:lnTo>
                <a:lnTo>
                  <a:pt x="2216023" y="161036"/>
                </a:lnTo>
                <a:close/>
              </a:path>
              <a:path w="2318384" h="267335">
                <a:moveTo>
                  <a:pt x="2318004" y="0"/>
                </a:moveTo>
                <a:lnTo>
                  <a:pt x="0" y="0"/>
                </a:lnTo>
                <a:lnTo>
                  <a:pt x="0" y="15240"/>
                </a:lnTo>
                <a:lnTo>
                  <a:pt x="2318004" y="15240"/>
                </a:lnTo>
                <a:lnTo>
                  <a:pt x="2318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6340602" y="4967478"/>
            <a:ext cx="14700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5">
                <a:latin typeface="Cambria Math"/>
                <a:cs typeface="Cambria Math"/>
              </a:rPr>
              <a:t>𝑍[𝐺1</a:t>
            </a:r>
            <a:r>
              <a:rPr dirty="0" sz="1800" spc="3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120385" y="5293614"/>
            <a:ext cx="31515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800" spc="20">
                <a:latin typeface="Cambria Math"/>
                <a:cs typeface="Cambria Math"/>
              </a:rPr>
              <a:t>𝑅(𝑧)</a:t>
            </a:r>
            <a:r>
              <a:rPr dirty="0" sz="1800" spc="90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-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10">
                <a:latin typeface="Cambria Math"/>
                <a:cs typeface="Cambria Math"/>
              </a:rPr>
              <a:t>𝑍[𝐻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844034" y="4780026"/>
            <a:ext cx="226060" cy="1033780"/>
          </a:xfrm>
          <a:custGeom>
            <a:avLst/>
            <a:gdLst/>
            <a:ahLst/>
            <a:cxnLst/>
            <a:rect l="l" t="t" r="r" b="b"/>
            <a:pathLst>
              <a:path w="226060" h="1033779">
                <a:moveTo>
                  <a:pt x="0" y="0"/>
                </a:moveTo>
                <a:lnTo>
                  <a:pt x="43874" y="10431"/>
                </a:lnTo>
                <a:lnTo>
                  <a:pt x="79724" y="38877"/>
                </a:lnTo>
                <a:lnTo>
                  <a:pt x="103905" y="81063"/>
                </a:lnTo>
                <a:lnTo>
                  <a:pt x="112775" y="132715"/>
                </a:lnTo>
                <a:lnTo>
                  <a:pt x="112775" y="383921"/>
                </a:lnTo>
                <a:lnTo>
                  <a:pt x="121646" y="435572"/>
                </a:lnTo>
                <a:lnTo>
                  <a:pt x="145827" y="477758"/>
                </a:lnTo>
                <a:lnTo>
                  <a:pt x="181677" y="506204"/>
                </a:lnTo>
                <a:lnTo>
                  <a:pt x="225551" y="516636"/>
                </a:lnTo>
                <a:lnTo>
                  <a:pt x="181677" y="527067"/>
                </a:lnTo>
                <a:lnTo>
                  <a:pt x="145827" y="555513"/>
                </a:lnTo>
                <a:lnTo>
                  <a:pt x="121646" y="597699"/>
                </a:lnTo>
                <a:lnTo>
                  <a:pt x="112775" y="649351"/>
                </a:lnTo>
                <a:lnTo>
                  <a:pt x="112775" y="900595"/>
                </a:lnTo>
                <a:lnTo>
                  <a:pt x="103905" y="952240"/>
                </a:lnTo>
                <a:lnTo>
                  <a:pt x="79724" y="994413"/>
                </a:lnTo>
                <a:lnTo>
                  <a:pt x="43874" y="1022846"/>
                </a:lnTo>
                <a:lnTo>
                  <a:pt x="0" y="1033272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485648" y="1228725"/>
            <a:ext cx="1739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328545" y="1414780"/>
            <a:ext cx="382905" cy="17145"/>
          </a:xfrm>
          <a:custGeom>
            <a:avLst/>
            <a:gdLst/>
            <a:ahLst/>
            <a:cxnLst/>
            <a:rect l="l" t="t" r="r" b="b"/>
            <a:pathLst>
              <a:path w="382905" h="17144">
                <a:moveTo>
                  <a:pt x="382524" y="0"/>
                </a:moveTo>
                <a:lnTo>
                  <a:pt x="0" y="0"/>
                </a:lnTo>
                <a:lnTo>
                  <a:pt x="0" y="16763"/>
                </a:lnTo>
                <a:lnTo>
                  <a:pt x="382524" y="16763"/>
                </a:lnTo>
                <a:lnTo>
                  <a:pt x="382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2319273" y="1147952"/>
            <a:ext cx="4032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81" name="object 8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2" name="object 8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83" name="object 8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16</a:t>
            </a:r>
          </a:p>
        </p:txBody>
      </p:sp>
      <p:sp>
        <p:nvSpPr>
          <p:cNvPr id="79" name="object 79"/>
          <p:cNvSpPr txBox="1"/>
          <p:nvPr/>
        </p:nvSpPr>
        <p:spPr>
          <a:xfrm>
            <a:off x="2316226" y="1425320"/>
            <a:ext cx="4089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05">
                <a:latin typeface="Cambria Math"/>
                <a:cs typeface="Cambria Math"/>
              </a:rPr>
              <a:t>𝑅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596516" y="5421884"/>
            <a:ext cx="6125845" cy="889000"/>
          </a:xfrm>
          <a:prstGeom prst="rect">
            <a:avLst/>
          </a:prstGeom>
        </p:spPr>
        <p:txBody>
          <a:bodyPr wrap="square" lIns="0" tIns="1695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35"/>
              </a:spcBef>
              <a:tabLst>
                <a:tab pos="549910" algn="l"/>
              </a:tabLst>
            </a:pP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𝑌</a:t>
            </a:r>
            <a:r>
              <a:rPr dirty="0" sz="1800" spc="390">
                <a:solidFill>
                  <a:srgbClr val="C00000"/>
                </a:solidFill>
                <a:latin typeface="Cambria Math"/>
                <a:cs typeface="Cambria Math"/>
              </a:rPr>
              <a:t> </a:t>
            </a:r>
            <a:r>
              <a:rPr dirty="0" sz="1800">
                <a:solidFill>
                  <a:srgbClr val="C00000"/>
                </a:solidFill>
                <a:latin typeface="Cambria Math"/>
                <a:cs typeface="Cambria Math"/>
              </a:rPr>
              <a:t>𝑧	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95">
                <a:latin typeface="Cambria Math"/>
                <a:cs typeface="Cambria Math"/>
              </a:rPr>
              <a:t> </a:t>
            </a:r>
            <a:r>
              <a:rPr dirty="0" sz="1800" spc="5">
                <a:latin typeface="Cambria Math"/>
                <a:cs typeface="Cambria Math"/>
              </a:rPr>
              <a:t>𝑍[𝐺1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]𝐸</a:t>
            </a:r>
            <a:r>
              <a:rPr dirty="0" baseline="27777" sz="1950" spc="37">
                <a:latin typeface="Cambria Math"/>
                <a:cs typeface="Cambria Math"/>
              </a:rPr>
              <a:t>∗</a:t>
            </a:r>
            <a:r>
              <a:rPr dirty="0" baseline="27777" sz="1950" spc="3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  <a:p>
            <a:pPr marL="2586355">
              <a:lnSpc>
                <a:spcPct val="100000"/>
              </a:lnSpc>
              <a:spcBef>
                <a:spcPts val="1240"/>
              </a:spcBef>
            </a:pPr>
            <a:r>
              <a:rPr dirty="0" sz="1800" spc="-5">
                <a:latin typeface="Calibri"/>
                <a:cs typeface="Calibri"/>
              </a:rPr>
              <a:t>Sólo</a:t>
            </a:r>
            <a:r>
              <a:rPr dirty="0" sz="1800" spc="-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 </a:t>
            </a:r>
            <a:r>
              <a:rPr dirty="0" sz="1800" spc="-10">
                <a:latin typeface="Calibri"/>
                <a:cs typeface="Calibri"/>
              </a:rPr>
              <a:t>considera </a:t>
            </a:r>
            <a:r>
              <a:rPr dirty="0" sz="1800">
                <a:latin typeface="Calibri"/>
                <a:cs typeface="Calibri"/>
              </a:rPr>
              <a:t>la </a:t>
            </a:r>
            <a:r>
              <a:rPr dirty="0" sz="1800" spc="-5">
                <a:latin typeface="Calibri"/>
                <a:cs typeface="Calibri"/>
              </a:rPr>
              <a:t>salida del </a:t>
            </a:r>
            <a:r>
              <a:rPr dirty="0" sz="1800" spc="-10">
                <a:latin typeface="Calibri"/>
                <a:cs typeface="Calibri"/>
              </a:rPr>
              <a:t>sistema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10183" y="1894458"/>
            <a:ext cx="229857" cy="18783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84401" y="1894458"/>
            <a:ext cx="229869" cy="18783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91892" y="1894458"/>
            <a:ext cx="229869" cy="187832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4755" y="2197735"/>
            <a:ext cx="229857" cy="18783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82292" y="2197735"/>
            <a:ext cx="229869" cy="18783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245232" y="2197735"/>
            <a:ext cx="229869" cy="187832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2673476" y="1894458"/>
            <a:ext cx="278765" cy="491490"/>
            <a:chOff x="2673476" y="1894458"/>
            <a:chExt cx="278765" cy="49149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73476" y="1894458"/>
              <a:ext cx="229870" cy="18783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22244" y="2197734"/>
              <a:ext cx="229869" cy="187832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723290" y="1769308"/>
            <a:ext cx="2197100" cy="633095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marL="42545">
              <a:lnSpc>
                <a:spcPct val="100000"/>
              </a:lnSpc>
              <a:spcBef>
                <a:spcPts val="575"/>
              </a:spcBef>
              <a:tabLst>
                <a:tab pos="492125" algn="l"/>
              </a:tabLst>
            </a:pPr>
            <a:r>
              <a:rPr dirty="0" sz="1600" spc="-5">
                <a:latin typeface="Cambria Math"/>
                <a:cs typeface="Cambria Math"/>
              </a:rPr>
              <a:t>𝑌</a:t>
            </a:r>
            <a:r>
              <a:rPr dirty="0" sz="1600" spc="3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𝐺2</a:t>
            </a:r>
            <a:r>
              <a:rPr dirty="0" sz="1600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𝐸</a:t>
            </a:r>
            <a:r>
              <a:rPr dirty="0" baseline="28985" sz="1725" spc="44">
                <a:latin typeface="Cambria Math"/>
                <a:cs typeface="Cambria Math"/>
              </a:rPr>
              <a:t>∗ </a:t>
            </a:r>
            <a:r>
              <a:rPr dirty="0" baseline="28985" sz="1725" spc="2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470"/>
              </a:spcBef>
              <a:tabLst>
                <a:tab pos="494665" algn="l"/>
                <a:tab pos="1151890" algn="l"/>
              </a:tabLst>
            </a:pPr>
            <a:r>
              <a:rPr dirty="0" sz="1600" spc="-5">
                <a:latin typeface="Cambria Math"/>
                <a:cs typeface="Cambria Math"/>
              </a:rPr>
              <a:t>𝐸</a:t>
            </a:r>
            <a:r>
              <a:rPr dirty="0" sz="1600" spc="3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114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3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−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𝐻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25">
                <a:latin typeface="Cambria Math"/>
                <a:cs typeface="Cambria Math"/>
              </a:rPr>
              <a:t>𝑌</a:t>
            </a:r>
            <a:r>
              <a:rPr dirty="0" baseline="28985" sz="1725" spc="37">
                <a:latin typeface="Cambria Math"/>
                <a:cs typeface="Cambria Math"/>
              </a:rPr>
              <a:t>∗ </a:t>
            </a:r>
            <a:r>
              <a:rPr dirty="0" baseline="28985" sz="1725" spc="26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86714" y="2347086"/>
            <a:ext cx="2774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37">
                <a:latin typeface="Cambria Math"/>
                <a:cs typeface="Cambria Math"/>
              </a:rPr>
              <a:t>𝑌</a:t>
            </a:r>
            <a:r>
              <a:rPr dirty="0" sz="1150" spc="25">
                <a:latin typeface="Cambria Math"/>
                <a:cs typeface="Cambria Math"/>
              </a:rPr>
              <a:t>∗</a:t>
            </a:r>
            <a:endParaRPr sz="1150">
              <a:latin typeface="Cambria Math"/>
              <a:cs typeface="Cambria Math"/>
            </a:endParaRPr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2855" y="2485770"/>
            <a:ext cx="229857" cy="187832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725548" y="2485770"/>
            <a:ext cx="229869" cy="187832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33041" y="2485770"/>
            <a:ext cx="229869" cy="187832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716148" y="2485770"/>
            <a:ext cx="229869" cy="187832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980846" y="2421762"/>
            <a:ext cx="193357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276860" algn="l"/>
              </a:tabLst>
            </a:pP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𝐺2</a:t>
            </a:r>
            <a:r>
              <a:rPr dirty="0" sz="1600" spc="29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𝐸</a:t>
            </a:r>
            <a:r>
              <a:rPr dirty="0" baseline="28985" sz="1725" spc="52">
                <a:latin typeface="Cambria Math"/>
                <a:cs typeface="Cambria Math"/>
              </a:rPr>
              <a:t>∗ </a:t>
            </a:r>
            <a:r>
              <a:rPr dirty="0" baseline="28985" sz="1725" spc="26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347268" y="747521"/>
            <a:ext cx="22758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realimentados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512302" y="948689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195580">
              <a:lnSpc>
                <a:spcPct val="100000"/>
              </a:lnSpc>
              <a:spcBef>
                <a:spcPts val="600"/>
              </a:spcBef>
            </a:pPr>
            <a:r>
              <a:rPr dirty="0" sz="1200">
                <a:latin typeface="Cambria Math"/>
                <a:cs typeface="Cambria Math"/>
              </a:rPr>
              <a:t>𝐺1(𝑠)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7193660" y="889253"/>
            <a:ext cx="1318895" cy="372745"/>
            <a:chOff x="7193660" y="889253"/>
            <a:chExt cx="1318895" cy="372745"/>
          </a:xfrm>
        </p:grpSpPr>
        <p:sp>
          <p:nvSpPr>
            <p:cNvPr id="24" name="object 24"/>
            <p:cNvSpPr/>
            <p:nvPr/>
          </p:nvSpPr>
          <p:spPr>
            <a:xfrm>
              <a:off x="8004809" y="1087373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2" y="0"/>
                  </a:moveTo>
                  <a:lnTo>
                    <a:pt x="431292" y="76200"/>
                  </a:lnTo>
                  <a:lnTo>
                    <a:pt x="488442" y="47625"/>
                  </a:lnTo>
                  <a:lnTo>
                    <a:pt x="443992" y="47625"/>
                  </a:lnTo>
                  <a:lnTo>
                    <a:pt x="443992" y="28575"/>
                  </a:lnTo>
                  <a:lnTo>
                    <a:pt x="488442" y="28575"/>
                  </a:lnTo>
                  <a:lnTo>
                    <a:pt x="431292" y="0"/>
                  </a:lnTo>
                  <a:close/>
                </a:path>
                <a:path w="508000" h="76200">
                  <a:moveTo>
                    <a:pt x="43129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2" y="47625"/>
                  </a:lnTo>
                  <a:lnTo>
                    <a:pt x="431292" y="28575"/>
                  </a:lnTo>
                  <a:close/>
                </a:path>
                <a:path w="508000" h="76200">
                  <a:moveTo>
                    <a:pt x="488442" y="28575"/>
                  </a:moveTo>
                  <a:lnTo>
                    <a:pt x="443992" y="28575"/>
                  </a:lnTo>
                  <a:lnTo>
                    <a:pt x="443992" y="47625"/>
                  </a:lnTo>
                  <a:lnTo>
                    <a:pt x="488442" y="47625"/>
                  </a:lnTo>
                  <a:lnTo>
                    <a:pt x="507492" y="38100"/>
                  </a:lnTo>
                  <a:lnTo>
                    <a:pt x="48844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454645" y="1125473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32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747634" y="889253"/>
              <a:ext cx="317500" cy="244475"/>
            </a:xfrm>
            <a:custGeom>
              <a:avLst/>
              <a:gdLst/>
              <a:ahLst/>
              <a:cxnLst/>
              <a:rect l="l" t="t" r="r" b="b"/>
              <a:pathLst>
                <a:path w="317500" h="244475">
                  <a:moveTo>
                    <a:pt x="250996" y="38550"/>
                  </a:moveTo>
                  <a:lnTo>
                    <a:pt x="0" y="229362"/>
                  </a:lnTo>
                  <a:lnTo>
                    <a:pt x="11430" y="244475"/>
                  </a:lnTo>
                  <a:lnTo>
                    <a:pt x="262456" y="53641"/>
                  </a:lnTo>
                  <a:lnTo>
                    <a:pt x="250996" y="38550"/>
                  </a:lnTo>
                  <a:close/>
                </a:path>
                <a:path w="317500" h="244475">
                  <a:moveTo>
                    <a:pt x="302198" y="30861"/>
                  </a:moveTo>
                  <a:lnTo>
                    <a:pt x="261112" y="30861"/>
                  </a:lnTo>
                  <a:lnTo>
                    <a:pt x="272542" y="45974"/>
                  </a:lnTo>
                  <a:lnTo>
                    <a:pt x="262456" y="53641"/>
                  </a:lnTo>
                  <a:lnTo>
                    <a:pt x="279781" y="76454"/>
                  </a:lnTo>
                  <a:lnTo>
                    <a:pt x="302198" y="30861"/>
                  </a:lnTo>
                  <a:close/>
                </a:path>
                <a:path w="317500" h="244475">
                  <a:moveTo>
                    <a:pt x="261112" y="30861"/>
                  </a:moveTo>
                  <a:lnTo>
                    <a:pt x="250996" y="38550"/>
                  </a:lnTo>
                  <a:lnTo>
                    <a:pt x="262456" y="53641"/>
                  </a:lnTo>
                  <a:lnTo>
                    <a:pt x="272542" y="45974"/>
                  </a:lnTo>
                  <a:lnTo>
                    <a:pt x="261112" y="30861"/>
                  </a:lnTo>
                  <a:close/>
                </a:path>
                <a:path w="317500" h="244475">
                  <a:moveTo>
                    <a:pt x="317373" y="0"/>
                  </a:moveTo>
                  <a:lnTo>
                    <a:pt x="233680" y="15748"/>
                  </a:lnTo>
                  <a:lnTo>
                    <a:pt x="250996" y="38550"/>
                  </a:lnTo>
                  <a:lnTo>
                    <a:pt x="261112" y="30861"/>
                  </a:lnTo>
                  <a:lnTo>
                    <a:pt x="302198" y="30861"/>
                  </a:lnTo>
                  <a:lnTo>
                    <a:pt x="3173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203185" y="998981"/>
              <a:ext cx="251460" cy="253365"/>
            </a:xfrm>
            <a:custGeom>
              <a:avLst/>
              <a:gdLst/>
              <a:ahLst/>
              <a:cxnLst/>
              <a:rect l="l" t="t" r="r" b="b"/>
              <a:pathLst>
                <a:path w="251459" h="253365">
                  <a:moveTo>
                    <a:pt x="0" y="126491"/>
                  </a:moveTo>
                  <a:lnTo>
                    <a:pt x="9876" y="77259"/>
                  </a:lnTo>
                  <a:lnTo>
                    <a:pt x="36814" y="37052"/>
                  </a:lnTo>
                  <a:lnTo>
                    <a:pt x="76777" y="9941"/>
                  </a:lnTo>
                  <a:lnTo>
                    <a:pt x="125730" y="0"/>
                  </a:lnTo>
                  <a:lnTo>
                    <a:pt x="174682" y="9941"/>
                  </a:lnTo>
                  <a:lnTo>
                    <a:pt x="214645" y="37052"/>
                  </a:lnTo>
                  <a:lnTo>
                    <a:pt x="241583" y="77259"/>
                  </a:lnTo>
                  <a:lnTo>
                    <a:pt x="251460" y="126491"/>
                  </a:lnTo>
                  <a:lnTo>
                    <a:pt x="241583" y="175724"/>
                  </a:lnTo>
                  <a:lnTo>
                    <a:pt x="214645" y="215931"/>
                  </a:lnTo>
                  <a:lnTo>
                    <a:pt x="174682" y="243042"/>
                  </a:lnTo>
                  <a:lnTo>
                    <a:pt x="125730" y="252983"/>
                  </a:lnTo>
                  <a:lnTo>
                    <a:pt x="76777" y="243042"/>
                  </a:lnTo>
                  <a:lnTo>
                    <a:pt x="36814" y="215931"/>
                  </a:lnTo>
                  <a:lnTo>
                    <a:pt x="9876" y="175724"/>
                  </a:lnTo>
                  <a:lnTo>
                    <a:pt x="0" y="12649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6806945" y="870331"/>
            <a:ext cx="28067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5">
                <a:latin typeface="Cambria Math"/>
                <a:cs typeface="Cambria Math"/>
              </a:rPr>
              <a:t>𝑥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806945" y="1205864"/>
            <a:ext cx="30480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0">
                <a:latin typeface="Cambria Math"/>
                <a:cs typeface="Cambria Math"/>
              </a:rPr>
              <a:t>𝑋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33818" y="831850"/>
            <a:ext cx="27432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33818" y="1166825"/>
            <a:ext cx="303530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45">
                <a:latin typeface="Cambria Math"/>
                <a:cs typeface="Cambria Math"/>
              </a:rPr>
              <a:t>𝐸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588245" y="948689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196215">
              <a:lnSpc>
                <a:spcPct val="100000"/>
              </a:lnSpc>
              <a:spcBef>
                <a:spcPts val="600"/>
              </a:spcBef>
            </a:pPr>
            <a:r>
              <a:rPr dirty="0" sz="1200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9318498" y="1087373"/>
            <a:ext cx="1946910" cy="76200"/>
          </a:xfrm>
          <a:custGeom>
            <a:avLst/>
            <a:gdLst/>
            <a:ahLst/>
            <a:cxnLst/>
            <a:rect l="l" t="t" r="r" b="b"/>
            <a:pathLst>
              <a:path w="1946909" h="76200">
                <a:moveTo>
                  <a:pt x="269748" y="38100"/>
                </a:moveTo>
                <a:lnTo>
                  <a:pt x="250698" y="28575"/>
                </a:lnTo>
                <a:lnTo>
                  <a:pt x="193548" y="0"/>
                </a:lnTo>
                <a:lnTo>
                  <a:pt x="193548" y="28575"/>
                </a:lnTo>
                <a:lnTo>
                  <a:pt x="0" y="28575"/>
                </a:lnTo>
                <a:lnTo>
                  <a:pt x="0" y="47625"/>
                </a:lnTo>
                <a:lnTo>
                  <a:pt x="193548" y="47625"/>
                </a:lnTo>
                <a:lnTo>
                  <a:pt x="193548" y="76200"/>
                </a:lnTo>
                <a:lnTo>
                  <a:pt x="250698" y="47625"/>
                </a:lnTo>
                <a:lnTo>
                  <a:pt x="269748" y="38100"/>
                </a:lnTo>
                <a:close/>
              </a:path>
              <a:path w="1946909" h="76200">
                <a:moveTo>
                  <a:pt x="1946783" y="38100"/>
                </a:moveTo>
                <a:lnTo>
                  <a:pt x="1927733" y="28575"/>
                </a:lnTo>
                <a:lnTo>
                  <a:pt x="1870583" y="0"/>
                </a:lnTo>
                <a:lnTo>
                  <a:pt x="1870583" y="28575"/>
                </a:lnTo>
                <a:lnTo>
                  <a:pt x="1075944" y="28575"/>
                </a:lnTo>
                <a:lnTo>
                  <a:pt x="1075944" y="47625"/>
                </a:lnTo>
                <a:lnTo>
                  <a:pt x="1870583" y="47625"/>
                </a:lnTo>
                <a:lnTo>
                  <a:pt x="1870583" y="76200"/>
                </a:lnTo>
                <a:lnTo>
                  <a:pt x="1927733" y="47625"/>
                </a:lnTo>
                <a:lnTo>
                  <a:pt x="1946783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0905490" y="831850"/>
            <a:ext cx="2819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905490" y="1166825"/>
            <a:ext cx="29908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10388917" y="1119949"/>
            <a:ext cx="1381760" cy="376555"/>
            <a:chOff x="10388917" y="1119949"/>
            <a:chExt cx="1381760" cy="376555"/>
          </a:xfrm>
        </p:grpSpPr>
        <p:sp>
          <p:nvSpPr>
            <p:cNvPr id="37" name="object 37"/>
            <p:cNvSpPr/>
            <p:nvPr/>
          </p:nvSpPr>
          <p:spPr>
            <a:xfrm>
              <a:off x="10393680" y="1124711"/>
              <a:ext cx="1186180" cy="367030"/>
            </a:xfrm>
            <a:custGeom>
              <a:avLst/>
              <a:gdLst/>
              <a:ahLst/>
              <a:cxnLst/>
              <a:rect l="l" t="t" r="r" b="b"/>
              <a:pathLst>
                <a:path w="1186179" h="367030">
                  <a:moveTo>
                    <a:pt x="0" y="0"/>
                  </a:moveTo>
                  <a:lnTo>
                    <a:pt x="346075" y="0"/>
                  </a:lnTo>
                  <a:lnTo>
                    <a:pt x="346075" y="366140"/>
                  </a:lnTo>
                  <a:lnTo>
                    <a:pt x="692150" y="366140"/>
                  </a:lnTo>
                </a:path>
                <a:path w="1186179" h="367030">
                  <a:moveTo>
                    <a:pt x="691896" y="366522"/>
                  </a:moveTo>
                  <a:lnTo>
                    <a:pt x="906399" y="277367"/>
                  </a:lnTo>
                </a:path>
                <a:path w="1186179" h="367030">
                  <a:moveTo>
                    <a:pt x="943355" y="365760"/>
                  </a:moveTo>
                  <a:lnTo>
                    <a:pt x="1185799" y="365760"/>
                  </a:lnTo>
                </a:path>
              </a:pathLst>
            </a:custGeom>
            <a:ln w="952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607673" y="1271142"/>
              <a:ext cx="162941" cy="141097"/>
            </a:xfrm>
            <a:prstGeom prst="rect">
              <a:avLst/>
            </a:prstGeom>
          </p:spPr>
        </p:pic>
      </p:grpSp>
      <p:sp>
        <p:nvSpPr>
          <p:cNvPr id="39" name="object 39"/>
          <p:cNvSpPr txBox="1"/>
          <p:nvPr/>
        </p:nvSpPr>
        <p:spPr>
          <a:xfrm>
            <a:off x="11403838" y="1219961"/>
            <a:ext cx="3543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𝑦</a:t>
            </a:r>
            <a:r>
              <a:rPr dirty="0" baseline="29411" sz="1275" spc="52">
                <a:latin typeface="Cambria Math"/>
                <a:cs typeface="Cambria Math"/>
              </a:rPr>
              <a:t>∗</a:t>
            </a:r>
            <a:r>
              <a:rPr dirty="0" baseline="29411" sz="1275" spc="127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𝑡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396218" y="1585416"/>
            <a:ext cx="435609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𝑌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846314" y="1511046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595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6796278" y="1087374"/>
            <a:ext cx="3836035" cy="610235"/>
            <a:chOff x="6796278" y="1087374"/>
            <a:chExt cx="3836035" cy="610235"/>
          </a:xfrm>
        </p:grpSpPr>
        <p:sp>
          <p:nvSpPr>
            <p:cNvPr id="43" name="object 43"/>
            <p:cNvSpPr/>
            <p:nvPr/>
          </p:nvSpPr>
          <p:spPr>
            <a:xfrm>
              <a:off x="6796278" y="1087373"/>
              <a:ext cx="1049655" cy="610235"/>
            </a:xfrm>
            <a:custGeom>
              <a:avLst/>
              <a:gdLst/>
              <a:ahLst/>
              <a:cxnLst/>
              <a:rect l="l" t="t" r="r" b="b"/>
              <a:pathLst>
                <a:path w="1049654" h="610235">
                  <a:moveTo>
                    <a:pt x="406781" y="38100"/>
                  </a:moveTo>
                  <a:lnTo>
                    <a:pt x="387731" y="28575"/>
                  </a:lnTo>
                  <a:lnTo>
                    <a:pt x="330581" y="0"/>
                  </a:lnTo>
                  <a:lnTo>
                    <a:pt x="330581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330581" y="47625"/>
                  </a:lnTo>
                  <a:lnTo>
                    <a:pt x="330581" y="76200"/>
                  </a:lnTo>
                  <a:lnTo>
                    <a:pt x="387731" y="47625"/>
                  </a:lnTo>
                  <a:lnTo>
                    <a:pt x="406781" y="38100"/>
                  </a:lnTo>
                  <a:close/>
                </a:path>
                <a:path w="1049654" h="610235">
                  <a:moveTo>
                    <a:pt x="1049528" y="590804"/>
                  </a:moveTo>
                  <a:lnTo>
                    <a:pt x="541401" y="590804"/>
                  </a:lnTo>
                  <a:lnTo>
                    <a:pt x="541401" y="240792"/>
                  </a:lnTo>
                  <a:lnTo>
                    <a:pt x="569976" y="240792"/>
                  </a:lnTo>
                  <a:lnTo>
                    <a:pt x="563626" y="228092"/>
                  </a:lnTo>
                  <a:lnTo>
                    <a:pt x="531876" y="164592"/>
                  </a:lnTo>
                  <a:lnTo>
                    <a:pt x="493776" y="240792"/>
                  </a:lnTo>
                  <a:lnTo>
                    <a:pt x="522351" y="240792"/>
                  </a:lnTo>
                  <a:lnTo>
                    <a:pt x="522351" y="609854"/>
                  </a:lnTo>
                  <a:lnTo>
                    <a:pt x="1049528" y="609854"/>
                  </a:lnTo>
                  <a:lnTo>
                    <a:pt x="1049528" y="600329"/>
                  </a:lnTo>
                  <a:lnTo>
                    <a:pt x="1049528" y="5908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9547098" y="1125474"/>
              <a:ext cx="1075690" cy="561975"/>
            </a:xfrm>
            <a:custGeom>
              <a:avLst/>
              <a:gdLst/>
              <a:ahLst/>
              <a:cxnLst/>
              <a:rect l="l" t="t" r="r" b="b"/>
              <a:pathLst>
                <a:path w="1075690" h="561975">
                  <a:moveTo>
                    <a:pt x="846581" y="0"/>
                  </a:moveTo>
                  <a:lnTo>
                    <a:pt x="1075181" y="0"/>
                  </a:lnTo>
                  <a:lnTo>
                    <a:pt x="1075181" y="561721"/>
                  </a:lnTo>
                  <a:lnTo>
                    <a:pt x="0" y="561721"/>
                  </a:lnTo>
                </a:path>
              </a:pathLst>
            </a:custGeom>
            <a:ln w="19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 txBox="1"/>
          <p:nvPr/>
        </p:nvSpPr>
        <p:spPr>
          <a:xfrm>
            <a:off x="11089005" y="1472677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159108" y="1557654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810245" y="1083990"/>
            <a:ext cx="96520" cy="19558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880350" y="1169669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101330" y="848995"/>
            <a:ext cx="38481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baseline="27777" sz="1200" spc="37">
                <a:latin typeface="Cambria Math"/>
                <a:cs typeface="Cambria Math"/>
              </a:rPr>
              <a:t>∗</a:t>
            </a:r>
            <a:r>
              <a:rPr dirty="0" sz="1100" spc="2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101330" y="1184275"/>
            <a:ext cx="4089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𝐸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4916170" y="2418333"/>
            <a:ext cx="180340" cy="456565"/>
            <a:chOff x="4916170" y="2418333"/>
            <a:chExt cx="180340" cy="456565"/>
          </a:xfrm>
        </p:grpSpPr>
        <p:sp>
          <p:nvSpPr>
            <p:cNvPr id="52" name="object 52"/>
            <p:cNvSpPr/>
            <p:nvPr/>
          </p:nvSpPr>
          <p:spPr>
            <a:xfrm>
              <a:off x="4922520" y="2424683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125729" y="0"/>
                  </a:moveTo>
                  <a:lnTo>
                    <a:pt x="41909" y="0"/>
                  </a:lnTo>
                  <a:lnTo>
                    <a:pt x="41909" y="359663"/>
                  </a:lnTo>
                  <a:lnTo>
                    <a:pt x="0" y="359663"/>
                  </a:lnTo>
                  <a:lnTo>
                    <a:pt x="83819" y="443483"/>
                  </a:lnTo>
                  <a:lnTo>
                    <a:pt x="167639" y="359663"/>
                  </a:lnTo>
                  <a:lnTo>
                    <a:pt x="125729" y="359663"/>
                  </a:lnTo>
                  <a:lnTo>
                    <a:pt x="125729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4922520" y="2424683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0" y="359663"/>
                  </a:moveTo>
                  <a:lnTo>
                    <a:pt x="41909" y="359663"/>
                  </a:lnTo>
                  <a:lnTo>
                    <a:pt x="41909" y="0"/>
                  </a:lnTo>
                  <a:lnTo>
                    <a:pt x="125729" y="0"/>
                  </a:lnTo>
                  <a:lnTo>
                    <a:pt x="125729" y="359663"/>
                  </a:lnTo>
                  <a:lnTo>
                    <a:pt x="167639" y="359663"/>
                  </a:lnTo>
                  <a:lnTo>
                    <a:pt x="83819" y="443483"/>
                  </a:lnTo>
                  <a:lnTo>
                    <a:pt x="0" y="359663"/>
                  </a:lnTo>
                  <a:close/>
                </a:path>
              </a:pathLst>
            </a:custGeom>
            <a:ln w="12700">
              <a:solidFill>
                <a:srgbClr val="2E52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" name="object 54"/>
          <p:cNvSpPr txBox="1"/>
          <p:nvPr/>
        </p:nvSpPr>
        <p:spPr>
          <a:xfrm>
            <a:off x="485648" y="3395598"/>
            <a:ext cx="856869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Al </a:t>
            </a:r>
            <a:r>
              <a:rPr dirty="0" sz="1800" spc="-10">
                <a:latin typeface="Calibri"/>
                <a:cs typeface="Calibri"/>
              </a:rPr>
              <a:t>existir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un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muestreador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entre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G2(s)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y </a:t>
            </a:r>
            <a:r>
              <a:rPr dirty="0" sz="1800" spc="-5">
                <a:latin typeface="Calibri"/>
                <a:cs typeface="Calibri"/>
              </a:rPr>
              <a:t>H(s)</a:t>
            </a:r>
            <a:r>
              <a:rPr dirty="0" sz="1800" spc="2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hay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que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analizar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el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sistema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equivalente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en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serie: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836420" y="4742179"/>
            <a:ext cx="29781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9607" sz="2550" spc="52">
                <a:latin typeface="Cambria Math"/>
                <a:cs typeface="Cambria Math"/>
              </a:rPr>
              <a:t>𝐸</a:t>
            </a:r>
            <a:r>
              <a:rPr dirty="0" sz="1250" spc="35">
                <a:latin typeface="Cambria Math"/>
                <a:cs typeface="Cambria Math"/>
              </a:rPr>
              <a:t>∗</a:t>
            </a:r>
            <a:endParaRPr sz="1250">
              <a:latin typeface="Cambria Math"/>
              <a:cs typeface="Cambria Math"/>
            </a:endParaRPr>
          </a:p>
        </p:txBody>
      </p:sp>
      <p:pic>
        <p:nvPicPr>
          <p:cNvPr id="56" name="object 5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123439" y="4887467"/>
            <a:ext cx="245237" cy="20053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2181860" y="4821427"/>
            <a:ext cx="438784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63525" algn="l"/>
              </a:tabLst>
            </a:pP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>
                <a:latin typeface="Cambria Math"/>
                <a:cs typeface="Cambria Math"/>
              </a:rPr>
              <a:t>	</a:t>
            </a:r>
            <a:r>
              <a:rPr dirty="0" sz="1700">
                <a:latin typeface="Cambria Math"/>
                <a:cs typeface="Cambria Math"/>
              </a:rPr>
              <a:t>=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668270" y="4980813"/>
            <a:ext cx="2473960" cy="13970"/>
          </a:xfrm>
          <a:custGeom>
            <a:avLst/>
            <a:gdLst/>
            <a:ahLst/>
            <a:cxnLst/>
            <a:rect l="l" t="t" r="r" b="b"/>
            <a:pathLst>
              <a:path w="2473960" h="13970">
                <a:moveTo>
                  <a:pt x="2473452" y="0"/>
                </a:moveTo>
                <a:lnTo>
                  <a:pt x="0" y="0"/>
                </a:lnTo>
                <a:lnTo>
                  <a:pt x="0" y="13716"/>
                </a:lnTo>
                <a:lnTo>
                  <a:pt x="2473452" y="13716"/>
                </a:lnTo>
                <a:lnTo>
                  <a:pt x="24734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3677158" y="4658359"/>
            <a:ext cx="4584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50">
                <a:latin typeface="Cambria Math"/>
                <a:cs typeface="Cambria Math"/>
              </a:rPr>
              <a:t>𝑅</a:t>
            </a:r>
            <a:r>
              <a:rPr dirty="0" sz="1700">
                <a:latin typeface="Cambria Math"/>
                <a:cs typeface="Cambria Math"/>
              </a:rPr>
              <a:t>(</a:t>
            </a:r>
            <a:r>
              <a:rPr dirty="0" sz="1700" spc="25">
                <a:latin typeface="Cambria Math"/>
                <a:cs typeface="Cambria Math"/>
              </a:rPr>
              <a:t>𝑧</a:t>
            </a:r>
            <a:r>
              <a:rPr dirty="0" sz="1700">
                <a:latin typeface="Cambria Math"/>
                <a:cs typeface="Cambria Math"/>
              </a:rPr>
              <a:t>)</a:t>
            </a:r>
            <a:endParaRPr sz="1700">
              <a:latin typeface="Cambria Math"/>
              <a:cs typeface="Cambria Math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3202939" y="5030470"/>
            <a:ext cx="1183005" cy="202565"/>
            <a:chOff x="3202939" y="5030470"/>
            <a:chExt cx="1183005" cy="202565"/>
          </a:xfrm>
        </p:grpSpPr>
        <p:sp>
          <p:nvSpPr>
            <p:cNvPr id="61" name="object 61"/>
            <p:cNvSpPr/>
            <p:nvPr/>
          </p:nvSpPr>
          <p:spPr>
            <a:xfrm>
              <a:off x="3202940" y="5030469"/>
              <a:ext cx="1183005" cy="201930"/>
            </a:xfrm>
            <a:custGeom>
              <a:avLst/>
              <a:gdLst/>
              <a:ahLst/>
              <a:cxnLst/>
              <a:rect l="l" t="t" r="r" b="b"/>
              <a:pathLst>
                <a:path w="1183004" h="201929">
                  <a:moveTo>
                    <a:pt x="4711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193040"/>
                  </a:lnTo>
                  <a:lnTo>
                    <a:pt x="0" y="201930"/>
                  </a:lnTo>
                  <a:lnTo>
                    <a:pt x="47117" y="201930"/>
                  </a:lnTo>
                  <a:lnTo>
                    <a:pt x="47117" y="193040"/>
                  </a:lnTo>
                  <a:lnTo>
                    <a:pt x="17526" y="193040"/>
                  </a:lnTo>
                  <a:lnTo>
                    <a:pt x="17526" y="7620"/>
                  </a:lnTo>
                  <a:lnTo>
                    <a:pt x="47117" y="7620"/>
                  </a:lnTo>
                  <a:lnTo>
                    <a:pt x="47117" y="0"/>
                  </a:lnTo>
                  <a:close/>
                </a:path>
                <a:path w="1183004" h="201929">
                  <a:moveTo>
                    <a:pt x="1182751" y="0"/>
                  </a:moveTo>
                  <a:lnTo>
                    <a:pt x="1135634" y="0"/>
                  </a:lnTo>
                  <a:lnTo>
                    <a:pt x="1135634" y="7620"/>
                  </a:lnTo>
                  <a:lnTo>
                    <a:pt x="1165225" y="7620"/>
                  </a:lnTo>
                  <a:lnTo>
                    <a:pt x="1165225" y="193040"/>
                  </a:lnTo>
                  <a:lnTo>
                    <a:pt x="1135634" y="193040"/>
                  </a:lnTo>
                  <a:lnTo>
                    <a:pt x="1135634" y="201930"/>
                  </a:lnTo>
                  <a:lnTo>
                    <a:pt x="1182751" y="201930"/>
                  </a:lnTo>
                  <a:lnTo>
                    <a:pt x="1182751" y="193040"/>
                  </a:lnTo>
                  <a:lnTo>
                    <a:pt x="1182751" y="7620"/>
                  </a:lnTo>
                  <a:lnTo>
                    <a:pt x="11827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30091" y="5032248"/>
              <a:ext cx="246761" cy="20053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69587" y="5032248"/>
              <a:ext cx="246761" cy="200532"/>
            </a:xfrm>
            <a:prstGeom prst="rect">
              <a:avLst/>
            </a:prstGeom>
          </p:spPr>
        </p:pic>
      </p:grpSp>
      <p:sp>
        <p:nvSpPr>
          <p:cNvPr id="64" name="object 64"/>
          <p:cNvSpPr txBox="1"/>
          <p:nvPr/>
        </p:nvSpPr>
        <p:spPr>
          <a:xfrm>
            <a:off x="2655823" y="4966208"/>
            <a:ext cx="1598295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>
                <a:latin typeface="Cambria Math"/>
                <a:cs typeface="Cambria Math"/>
              </a:rPr>
              <a:t>1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+</a:t>
            </a:r>
            <a:r>
              <a:rPr dirty="0" sz="1700" spc="-1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𝑍</a:t>
            </a:r>
            <a:r>
              <a:rPr dirty="0" sz="1700" spc="260">
                <a:latin typeface="Cambria Math"/>
                <a:cs typeface="Cambria Math"/>
              </a:rPr>
              <a:t> </a:t>
            </a:r>
            <a:r>
              <a:rPr dirty="0" sz="1700" spc="-5">
                <a:latin typeface="Cambria Math"/>
                <a:cs typeface="Cambria Math"/>
              </a:rPr>
              <a:t>𝐺1</a:t>
            </a:r>
            <a:r>
              <a:rPr dirty="0" sz="1700" spc="32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60">
                <a:latin typeface="Cambria Math"/>
                <a:cs typeface="Cambria Math"/>
              </a:rPr>
              <a:t> </a:t>
            </a:r>
            <a:r>
              <a:rPr dirty="0" sz="1700" spc="-5">
                <a:latin typeface="Cambria Math"/>
                <a:cs typeface="Cambria Math"/>
              </a:rPr>
              <a:t>𝐺2</a:t>
            </a:r>
            <a:r>
              <a:rPr dirty="0" sz="1700" spc="31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pic>
        <p:nvPicPr>
          <p:cNvPr id="65" name="object 6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801108" y="5032247"/>
            <a:ext cx="246761" cy="200532"/>
          </a:xfrm>
          <a:prstGeom prst="rect">
            <a:avLst/>
          </a:prstGeom>
        </p:spPr>
      </p:pic>
      <p:sp>
        <p:nvSpPr>
          <p:cNvPr id="66" name="object 66"/>
          <p:cNvSpPr txBox="1"/>
          <p:nvPr/>
        </p:nvSpPr>
        <p:spPr>
          <a:xfrm>
            <a:off x="4398009" y="4966208"/>
            <a:ext cx="75819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10">
                <a:latin typeface="Cambria Math"/>
                <a:cs typeface="Cambria Math"/>
              </a:rPr>
              <a:t>𝑍[𝐻</a:t>
            </a:r>
            <a:r>
              <a:rPr dirty="0" sz="1700" spc="3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]</a:t>
            </a:r>
            <a:endParaRPr sz="1700">
              <a:latin typeface="Cambria Math"/>
              <a:cs typeface="Cambria Math"/>
            </a:endParaRPr>
          </a:p>
        </p:txBody>
      </p:sp>
      <p:pic>
        <p:nvPicPr>
          <p:cNvPr id="67" name="object 6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28951" y="5603798"/>
            <a:ext cx="249809" cy="200444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063748" y="5603798"/>
            <a:ext cx="246761" cy="200444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604767" y="5603798"/>
            <a:ext cx="245237" cy="200444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193032" y="5603798"/>
            <a:ext cx="245237" cy="200444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1836420" y="5538012"/>
            <a:ext cx="25666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20700" algn="l"/>
              </a:tabLst>
            </a:pPr>
            <a:r>
              <a:rPr dirty="0" sz="1700">
                <a:latin typeface="Cambria Math"/>
                <a:cs typeface="Cambria Math"/>
              </a:rPr>
              <a:t>𝑌</a:t>
            </a:r>
            <a:r>
              <a:rPr dirty="0" sz="1700" spc="37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𝑧	=</a:t>
            </a:r>
            <a:r>
              <a:rPr dirty="0" sz="1700" spc="90">
                <a:latin typeface="Cambria Math"/>
                <a:cs typeface="Cambria Math"/>
              </a:rPr>
              <a:t> </a:t>
            </a:r>
            <a:r>
              <a:rPr dirty="0" sz="1700" spc="5">
                <a:latin typeface="Cambria Math"/>
                <a:cs typeface="Cambria Math"/>
              </a:rPr>
              <a:t>𝑍[𝐺1</a:t>
            </a:r>
            <a:r>
              <a:rPr dirty="0" sz="1700" spc="330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65">
                <a:latin typeface="Cambria Math"/>
                <a:cs typeface="Cambria Math"/>
              </a:rPr>
              <a:t> </a:t>
            </a:r>
            <a:r>
              <a:rPr dirty="0" sz="1700" spc="-5">
                <a:latin typeface="Cambria Math"/>
                <a:cs typeface="Cambria Math"/>
              </a:rPr>
              <a:t>𝐺2</a:t>
            </a:r>
            <a:r>
              <a:rPr dirty="0" sz="1700" spc="325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r>
              <a:rPr dirty="0" sz="1700" spc="345">
                <a:latin typeface="Cambria Math"/>
                <a:cs typeface="Cambria Math"/>
              </a:rPr>
              <a:t> </a:t>
            </a:r>
            <a:r>
              <a:rPr dirty="0" sz="1700" spc="20">
                <a:latin typeface="Cambria Math"/>
                <a:cs typeface="Cambria Math"/>
              </a:rPr>
              <a:t>]𝐸</a:t>
            </a:r>
            <a:r>
              <a:rPr dirty="0" baseline="26666" sz="1875" spc="30">
                <a:latin typeface="Cambria Math"/>
                <a:cs typeface="Cambria Math"/>
              </a:rPr>
              <a:t>∗ </a:t>
            </a:r>
            <a:r>
              <a:rPr dirty="0" baseline="26666" sz="1875" spc="292">
                <a:latin typeface="Cambria Math"/>
                <a:cs typeface="Cambria Math"/>
              </a:rPr>
              <a:t> </a:t>
            </a:r>
            <a:r>
              <a:rPr dirty="0" sz="1700">
                <a:latin typeface="Cambria Math"/>
                <a:cs typeface="Cambria Math"/>
              </a:rPr>
              <a:t>𝑠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951226" y="1832610"/>
            <a:ext cx="227329" cy="879475"/>
          </a:xfrm>
          <a:custGeom>
            <a:avLst/>
            <a:gdLst/>
            <a:ahLst/>
            <a:cxnLst/>
            <a:rect l="l" t="t" r="r" b="b"/>
            <a:pathLst>
              <a:path w="227330" h="879475">
                <a:moveTo>
                  <a:pt x="0" y="0"/>
                </a:moveTo>
                <a:lnTo>
                  <a:pt x="44207" y="10499"/>
                </a:lnTo>
                <a:lnTo>
                  <a:pt x="80295" y="39131"/>
                </a:lnTo>
                <a:lnTo>
                  <a:pt x="104620" y="81599"/>
                </a:lnTo>
                <a:lnTo>
                  <a:pt x="113537" y="133603"/>
                </a:lnTo>
                <a:lnTo>
                  <a:pt x="113537" y="306069"/>
                </a:lnTo>
                <a:lnTo>
                  <a:pt x="122455" y="358074"/>
                </a:lnTo>
                <a:lnTo>
                  <a:pt x="146780" y="400542"/>
                </a:lnTo>
                <a:lnTo>
                  <a:pt x="182868" y="429174"/>
                </a:lnTo>
                <a:lnTo>
                  <a:pt x="227075" y="439674"/>
                </a:lnTo>
                <a:lnTo>
                  <a:pt x="182868" y="450173"/>
                </a:lnTo>
                <a:lnTo>
                  <a:pt x="146780" y="478805"/>
                </a:lnTo>
                <a:lnTo>
                  <a:pt x="122455" y="521273"/>
                </a:lnTo>
                <a:lnTo>
                  <a:pt x="113537" y="573277"/>
                </a:lnTo>
                <a:lnTo>
                  <a:pt x="113537" y="745743"/>
                </a:lnTo>
                <a:lnTo>
                  <a:pt x="104620" y="797748"/>
                </a:lnTo>
                <a:lnTo>
                  <a:pt x="80295" y="840216"/>
                </a:lnTo>
                <a:lnTo>
                  <a:pt x="44207" y="868848"/>
                </a:lnTo>
                <a:lnTo>
                  <a:pt x="0" y="879348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510788" y="2136139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84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44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62120" y="2136139"/>
            <a:ext cx="260985" cy="212090"/>
          </a:xfrm>
          <a:custGeom>
            <a:avLst/>
            <a:gdLst/>
            <a:ahLst/>
            <a:cxnLst/>
            <a:rect l="l" t="t" r="r" b="b"/>
            <a:pathLst>
              <a:path w="260985" h="212089">
                <a:moveTo>
                  <a:pt x="192912" y="0"/>
                </a:moveTo>
                <a:lnTo>
                  <a:pt x="189864" y="8636"/>
                </a:lnTo>
                <a:lnTo>
                  <a:pt x="202150" y="13946"/>
                </a:lnTo>
                <a:lnTo>
                  <a:pt x="212709" y="21304"/>
                </a:lnTo>
                <a:lnTo>
                  <a:pt x="234100" y="55429"/>
                </a:lnTo>
                <a:lnTo>
                  <a:pt x="241172" y="104775"/>
                </a:lnTo>
                <a:lnTo>
                  <a:pt x="240387" y="123444"/>
                </a:lnTo>
                <a:lnTo>
                  <a:pt x="228600" y="169163"/>
                </a:lnTo>
                <a:lnTo>
                  <a:pt x="202293" y="197846"/>
                </a:lnTo>
                <a:lnTo>
                  <a:pt x="190245" y="203200"/>
                </a:lnTo>
                <a:lnTo>
                  <a:pt x="192912" y="211709"/>
                </a:lnTo>
                <a:lnTo>
                  <a:pt x="233382" y="187705"/>
                </a:lnTo>
                <a:lnTo>
                  <a:pt x="256111" y="143335"/>
                </a:lnTo>
                <a:lnTo>
                  <a:pt x="260476" y="105918"/>
                </a:lnTo>
                <a:lnTo>
                  <a:pt x="259381" y="86536"/>
                </a:lnTo>
                <a:lnTo>
                  <a:pt x="242950" y="37084"/>
                </a:lnTo>
                <a:lnTo>
                  <a:pt x="208268" y="5544"/>
                </a:lnTo>
                <a:lnTo>
                  <a:pt x="192912" y="0"/>
                </a:lnTo>
                <a:close/>
              </a:path>
              <a:path w="260985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10403" y="2136139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84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3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44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581903" y="2136139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84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3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44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1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2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698995" y="2136139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84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44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110"/>
                </a:lnTo>
                <a:lnTo>
                  <a:pt x="4381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83" y="197846"/>
                </a:lnTo>
                <a:lnTo>
                  <a:pt x="47767" y="190373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98" y="13946"/>
                </a:lnTo>
                <a:lnTo>
                  <a:pt x="70611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3300729" y="2038705"/>
            <a:ext cx="3630295" cy="628015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10"/>
              </a:spcBef>
              <a:tabLst>
                <a:tab pos="554355" algn="l"/>
                <a:tab pos="1293495" algn="l"/>
              </a:tabLst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42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− 𝐻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𝐺2(𝑠)𝐸</a:t>
            </a:r>
            <a:r>
              <a:rPr dirty="0" baseline="27777" sz="1950" spc="22">
                <a:latin typeface="Cambria Math"/>
                <a:cs typeface="Cambria Math"/>
              </a:rPr>
              <a:t>∗</a:t>
            </a:r>
            <a:r>
              <a:rPr dirty="0" baseline="27777" sz="195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  <a:p>
            <a:pPr algn="ctr" marL="335280">
              <a:lnSpc>
                <a:spcPct val="100000"/>
              </a:lnSpc>
              <a:spcBef>
                <a:spcPts val="215"/>
              </a:spcBef>
            </a:pPr>
            <a:r>
              <a:rPr dirty="0" baseline="-20061" sz="2700" spc="75">
                <a:latin typeface="Cambria Math"/>
                <a:cs typeface="Cambria Math"/>
              </a:rPr>
              <a:t>ℒ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800602" y="2872562"/>
            <a:ext cx="309880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20061" sz="2700" spc="60">
                <a:latin typeface="Cambria Math"/>
                <a:cs typeface="Cambria Math"/>
              </a:rPr>
              <a:t>𝐸</a:t>
            </a:r>
            <a:r>
              <a:rPr dirty="0" sz="1300" spc="4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1004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8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844923" y="3025139"/>
            <a:ext cx="50165" cy="212090"/>
          </a:xfrm>
          <a:custGeom>
            <a:avLst/>
            <a:gdLst/>
            <a:ahLst/>
            <a:cxnLst/>
            <a:rect l="l" t="t" r="r" b="b"/>
            <a:pathLst>
              <a:path w="50164" h="212089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2090"/>
                </a:lnTo>
                <a:lnTo>
                  <a:pt x="49784" y="21209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072761" y="3025139"/>
            <a:ext cx="334645" cy="213995"/>
          </a:xfrm>
          <a:custGeom>
            <a:avLst/>
            <a:gdLst/>
            <a:ahLst/>
            <a:cxnLst/>
            <a:rect l="l" t="t" r="r" b="b"/>
            <a:pathLst>
              <a:path w="334645" h="213994">
                <a:moveTo>
                  <a:pt x="70485" y="10287"/>
                </a:moveTo>
                <a:lnTo>
                  <a:pt x="67564" y="1778"/>
                </a:lnTo>
                <a:lnTo>
                  <a:pt x="52146" y="7315"/>
                </a:lnTo>
                <a:lnTo>
                  <a:pt x="38671" y="15328"/>
                </a:lnTo>
                <a:lnTo>
                  <a:pt x="9804" y="53873"/>
                </a:lnTo>
                <a:lnTo>
                  <a:pt x="0" y="107696"/>
                </a:lnTo>
                <a:lnTo>
                  <a:pt x="1092" y="127139"/>
                </a:lnTo>
                <a:lnTo>
                  <a:pt x="17399" y="176530"/>
                </a:lnTo>
                <a:lnTo>
                  <a:pt x="52133" y="207962"/>
                </a:lnTo>
                <a:lnTo>
                  <a:pt x="67564" y="213487"/>
                </a:lnTo>
                <a:lnTo>
                  <a:pt x="70231" y="204851"/>
                </a:lnTo>
                <a:lnTo>
                  <a:pt x="58127" y="199517"/>
                </a:lnTo>
                <a:lnTo>
                  <a:pt x="47713" y="192087"/>
                </a:lnTo>
                <a:lnTo>
                  <a:pt x="26365" y="157416"/>
                </a:lnTo>
                <a:lnTo>
                  <a:pt x="19304" y="106553"/>
                </a:lnTo>
                <a:lnTo>
                  <a:pt x="20078" y="88493"/>
                </a:lnTo>
                <a:lnTo>
                  <a:pt x="31877" y="43815"/>
                </a:lnTo>
                <a:lnTo>
                  <a:pt x="58280" y="15608"/>
                </a:lnTo>
                <a:lnTo>
                  <a:pt x="70485" y="10287"/>
                </a:lnTo>
                <a:close/>
              </a:path>
              <a:path w="334645" h="213994">
                <a:moveTo>
                  <a:pt x="258826" y="107696"/>
                </a:moveTo>
                <a:lnTo>
                  <a:pt x="249072" y="53873"/>
                </a:lnTo>
                <a:lnTo>
                  <a:pt x="220167" y="15328"/>
                </a:lnTo>
                <a:lnTo>
                  <a:pt x="191389" y="1778"/>
                </a:lnTo>
                <a:lnTo>
                  <a:pt x="188341" y="10287"/>
                </a:lnTo>
                <a:lnTo>
                  <a:pt x="200596" y="15608"/>
                </a:lnTo>
                <a:lnTo>
                  <a:pt x="211124" y="22961"/>
                </a:lnTo>
                <a:lnTo>
                  <a:pt x="232549" y="57111"/>
                </a:lnTo>
                <a:lnTo>
                  <a:pt x="239522" y="106553"/>
                </a:lnTo>
                <a:lnTo>
                  <a:pt x="238734" y="125234"/>
                </a:lnTo>
                <a:lnTo>
                  <a:pt x="227076" y="170942"/>
                </a:lnTo>
                <a:lnTo>
                  <a:pt x="200761" y="199517"/>
                </a:lnTo>
                <a:lnTo>
                  <a:pt x="188722" y="204851"/>
                </a:lnTo>
                <a:lnTo>
                  <a:pt x="191389" y="213487"/>
                </a:lnTo>
                <a:lnTo>
                  <a:pt x="231775" y="189484"/>
                </a:lnTo>
                <a:lnTo>
                  <a:pt x="254508" y="145072"/>
                </a:lnTo>
                <a:lnTo>
                  <a:pt x="257746" y="127139"/>
                </a:lnTo>
                <a:lnTo>
                  <a:pt x="258826" y="107696"/>
                </a:lnTo>
                <a:close/>
              </a:path>
              <a:path w="334645" h="213994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103" y="8890"/>
                </a:lnTo>
                <a:lnTo>
                  <a:pt x="316103" y="204470"/>
                </a:lnTo>
                <a:lnTo>
                  <a:pt x="284861" y="204470"/>
                </a:lnTo>
                <a:lnTo>
                  <a:pt x="284861" y="212090"/>
                </a:lnTo>
                <a:lnTo>
                  <a:pt x="334645" y="21209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1197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8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5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6691248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9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64272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2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887589" y="3026917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9"/>
                </a:lnTo>
                <a:lnTo>
                  <a:pt x="200608" y="13819"/>
                </a:lnTo>
                <a:lnTo>
                  <a:pt x="211137" y="21177"/>
                </a:lnTo>
                <a:lnTo>
                  <a:pt x="232556" y="55322"/>
                </a:lnTo>
                <a:lnTo>
                  <a:pt x="239521" y="104775"/>
                </a:lnTo>
                <a:lnTo>
                  <a:pt x="238738" y="123444"/>
                </a:lnTo>
                <a:lnTo>
                  <a:pt x="227075" y="169164"/>
                </a:lnTo>
                <a:lnTo>
                  <a:pt x="200769" y="197738"/>
                </a:lnTo>
                <a:lnTo>
                  <a:pt x="188721" y="203073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07" y="143287"/>
                </a:lnTo>
                <a:lnTo>
                  <a:pt x="258825" y="105918"/>
                </a:lnTo>
                <a:lnTo>
                  <a:pt x="257750" y="86483"/>
                </a:lnTo>
                <a:lnTo>
                  <a:pt x="241426" y="37084"/>
                </a:lnTo>
                <a:lnTo>
                  <a:pt x="206726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93" y="125352"/>
                </a:lnTo>
                <a:lnTo>
                  <a:pt x="17399" y="174752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19"/>
                </a:lnTo>
                <a:lnTo>
                  <a:pt x="70484" y="8509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4137405" y="2956382"/>
            <a:ext cx="3982085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07340" algn="l"/>
                <a:tab pos="1346835" algn="l"/>
              </a:tabLst>
            </a:pPr>
            <a:r>
              <a:rPr dirty="0" sz="1800">
                <a:latin typeface="Cambria Math"/>
                <a:cs typeface="Cambria Math"/>
              </a:rPr>
              <a:t>𝑠	=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7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40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− </a:t>
            </a:r>
            <a:r>
              <a:rPr dirty="0" sz="1800" spc="10">
                <a:latin typeface="Cambria Math"/>
                <a:cs typeface="Cambria Math"/>
              </a:rPr>
              <a:t>𝑍[𝐻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 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]𝐸</a:t>
            </a:r>
            <a:r>
              <a:rPr dirty="0" baseline="27777" sz="1950" spc="37">
                <a:latin typeface="Cambria Math"/>
                <a:cs typeface="Cambria Math"/>
              </a:rPr>
              <a:t>∗</a:t>
            </a:r>
            <a:r>
              <a:rPr dirty="0" baseline="27777" sz="1950" spc="3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545201" y="5351526"/>
            <a:ext cx="459105" cy="15240"/>
          </a:xfrm>
          <a:custGeom>
            <a:avLst/>
            <a:gdLst/>
            <a:ahLst/>
            <a:cxnLst/>
            <a:rect l="l" t="t" r="r" b="b"/>
            <a:pathLst>
              <a:path w="459104" h="15239">
                <a:moveTo>
                  <a:pt x="458724" y="0"/>
                </a:moveTo>
                <a:lnTo>
                  <a:pt x="0" y="0"/>
                </a:lnTo>
                <a:lnTo>
                  <a:pt x="0" y="15240"/>
                </a:lnTo>
                <a:lnTo>
                  <a:pt x="458724" y="15240"/>
                </a:lnTo>
                <a:lnTo>
                  <a:pt x="4587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401686" y="50805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6" y="169164"/>
                </a:lnTo>
                <a:lnTo>
                  <a:pt x="200769" y="197792"/>
                </a:lnTo>
                <a:lnTo>
                  <a:pt x="188722" y="203200"/>
                </a:lnTo>
                <a:lnTo>
                  <a:pt x="191389" y="211709"/>
                </a:lnTo>
                <a:lnTo>
                  <a:pt x="231858" y="187706"/>
                </a:lnTo>
                <a:lnTo>
                  <a:pt x="254587" y="143335"/>
                </a:lnTo>
                <a:lnTo>
                  <a:pt x="258953" y="105918"/>
                </a:lnTo>
                <a:lnTo>
                  <a:pt x="257857" y="86483"/>
                </a:lnTo>
                <a:lnTo>
                  <a:pt x="241427" y="37084"/>
                </a:lnTo>
                <a:lnTo>
                  <a:pt x="206744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2"/>
                </a:lnTo>
                <a:lnTo>
                  <a:pt x="52153" y="206184"/>
                </a:lnTo>
                <a:lnTo>
                  <a:pt x="67564" y="211709"/>
                </a:lnTo>
                <a:lnTo>
                  <a:pt x="70231" y="203200"/>
                </a:lnTo>
                <a:lnTo>
                  <a:pt x="58183" y="197792"/>
                </a:lnTo>
                <a:lnTo>
                  <a:pt x="47767" y="190325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973186" y="50805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6"/>
                </a:lnTo>
                <a:lnTo>
                  <a:pt x="200626" y="13946"/>
                </a:lnTo>
                <a:lnTo>
                  <a:pt x="211185" y="21304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6" y="169164"/>
                </a:lnTo>
                <a:lnTo>
                  <a:pt x="200769" y="197792"/>
                </a:lnTo>
                <a:lnTo>
                  <a:pt x="188722" y="203200"/>
                </a:lnTo>
                <a:lnTo>
                  <a:pt x="191389" y="211709"/>
                </a:lnTo>
                <a:lnTo>
                  <a:pt x="231858" y="187706"/>
                </a:lnTo>
                <a:lnTo>
                  <a:pt x="254587" y="143335"/>
                </a:lnTo>
                <a:lnTo>
                  <a:pt x="258953" y="105918"/>
                </a:lnTo>
                <a:lnTo>
                  <a:pt x="257857" y="86483"/>
                </a:lnTo>
                <a:lnTo>
                  <a:pt x="241427" y="37084"/>
                </a:lnTo>
                <a:lnTo>
                  <a:pt x="206744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2"/>
                </a:lnTo>
                <a:lnTo>
                  <a:pt x="52153" y="206184"/>
                </a:lnTo>
                <a:lnTo>
                  <a:pt x="67564" y="211709"/>
                </a:lnTo>
                <a:lnTo>
                  <a:pt x="70231" y="203200"/>
                </a:lnTo>
                <a:lnTo>
                  <a:pt x="58183" y="197792"/>
                </a:lnTo>
                <a:lnTo>
                  <a:pt x="47767" y="190325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4"/>
                </a:lnTo>
                <a:lnTo>
                  <a:pt x="58398" y="13946"/>
                </a:lnTo>
                <a:lnTo>
                  <a:pt x="70612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6302629" y="5351526"/>
            <a:ext cx="2618740" cy="267335"/>
          </a:xfrm>
          <a:custGeom>
            <a:avLst/>
            <a:gdLst/>
            <a:ahLst/>
            <a:cxnLst/>
            <a:rect l="l" t="t" r="r" b="b"/>
            <a:pathLst>
              <a:path w="2618740" h="267335">
                <a:moveTo>
                  <a:pt x="616204" y="53594"/>
                </a:moveTo>
                <a:lnTo>
                  <a:pt x="566420" y="53594"/>
                </a:lnTo>
                <a:lnTo>
                  <a:pt x="566420" y="61214"/>
                </a:lnTo>
                <a:lnTo>
                  <a:pt x="566420" y="256794"/>
                </a:lnTo>
                <a:lnTo>
                  <a:pt x="566420" y="265684"/>
                </a:lnTo>
                <a:lnTo>
                  <a:pt x="616204" y="265684"/>
                </a:lnTo>
                <a:lnTo>
                  <a:pt x="616204" y="256794"/>
                </a:lnTo>
                <a:lnTo>
                  <a:pt x="584962" y="256794"/>
                </a:lnTo>
                <a:lnTo>
                  <a:pt x="584962" y="61214"/>
                </a:lnTo>
                <a:lnTo>
                  <a:pt x="616204" y="61214"/>
                </a:lnTo>
                <a:lnTo>
                  <a:pt x="616204" y="53594"/>
                </a:lnTo>
                <a:close/>
              </a:path>
              <a:path w="2618740" h="267335">
                <a:moveTo>
                  <a:pt x="884682" y="63754"/>
                </a:moveTo>
                <a:lnTo>
                  <a:pt x="881634" y="55118"/>
                </a:lnTo>
                <a:lnTo>
                  <a:pt x="866267" y="60655"/>
                </a:lnTo>
                <a:lnTo>
                  <a:pt x="852805" y="68668"/>
                </a:lnTo>
                <a:lnTo>
                  <a:pt x="823925" y="107213"/>
                </a:lnTo>
                <a:lnTo>
                  <a:pt x="814070" y="161036"/>
                </a:lnTo>
                <a:lnTo>
                  <a:pt x="815162" y="180492"/>
                </a:lnTo>
                <a:lnTo>
                  <a:pt x="831469" y="229870"/>
                </a:lnTo>
                <a:lnTo>
                  <a:pt x="866216" y="261327"/>
                </a:lnTo>
                <a:lnTo>
                  <a:pt x="881634" y="266852"/>
                </a:lnTo>
                <a:lnTo>
                  <a:pt x="884301" y="258254"/>
                </a:lnTo>
                <a:lnTo>
                  <a:pt x="872248" y="252920"/>
                </a:lnTo>
                <a:lnTo>
                  <a:pt x="861834" y="245478"/>
                </a:lnTo>
                <a:lnTo>
                  <a:pt x="840435" y="210756"/>
                </a:lnTo>
                <a:lnTo>
                  <a:pt x="833374" y="159893"/>
                </a:lnTo>
                <a:lnTo>
                  <a:pt x="834148" y="141846"/>
                </a:lnTo>
                <a:lnTo>
                  <a:pt x="845947" y="97282"/>
                </a:lnTo>
                <a:lnTo>
                  <a:pt x="872464" y="69075"/>
                </a:lnTo>
                <a:lnTo>
                  <a:pt x="884682" y="63754"/>
                </a:lnTo>
                <a:close/>
              </a:path>
              <a:path w="2618740" h="267335">
                <a:moveTo>
                  <a:pt x="1073023" y="161036"/>
                </a:moveTo>
                <a:lnTo>
                  <a:pt x="1063155" y="107213"/>
                </a:lnTo>
                <a:lnTo>
                  <a:pt x="1034288" y="68668"/>
                </a:lnTo>
                <a:lnTo>
                  <a:pt x="1005459" y="55118"/>
                </a:lnTo>
                <a:lnTo>
                  <a:pt x="1002411" y="63754"/>
                </a:lnTo>
                <a:lnTo>
                  <a:pt x="1014691" y="69075"/>
                </a:lnTo>
                <a:lnTo>
                  <a:pt x="1025245" y="76428"/>
                </a:lnTo>
                <a:lnTo>
                  <a:pt x="1046645" y="110553"/>
                </a:lnTo>
                <a:lnTo>
                  <a:pt x="1053719" y="159893"/>
                </a:lnTo>
                <a:lnTo>
                  <a:pt x="1052931" y="178562"/>
                </a:lnTo>
                <a:lnTo>
                  <a:pt x="1041146" y="224282"/>
                </a:lnTo>
                <a:lnTo>
                  <a:pt x="1014831" y="252920"/>
                </a:lnTo>
                <a:lnTo>
                  <a:pt x="1002792" y="258254"/>
                </a:lnTo>
                <a:lnTo>
                  <a:pt x="1005459" y="266852"/>
                </a:lnTo>
                <a:lnTo>
                  <a:pt x="1045921" y="242836"/>
                </a:lnTo>
                <a:lnTo>
                  <a:pt x="1068654" y="198462"/>
                </a:lnTo>
                <a:lnTo>
                  <a:pt x="1071918" y="180492"/>
                </a:lnTo>
                <a:lnTo>
                  <a:pt x="1073023" y="161036"/>
                </a:lnTo>
                <a:close/>
              </a:path>
              <a:path w="2618740" h="267335">
                <a:moveTo>
                  <a:pt x="1148842" y="53594"/>
                </a:moveTo>
                <a:lnTo>
                  <a:pt x="1099058" y="53594"/>
                </a:lnTo>
                <a:lnTo>
                  <a:pt x="1099058" y="61214"/>
                </a:lnTo>
                <a:lnTo>
                  <a:pt x="1130300" y="61214"/>
                </a:lnTo>
                <a:lnTo>
                  <a:pt x="1130300" y="256794"/>
                </a:lnTo>
                <a:lnTo>
                  <a:pt x="1099058" y="256794"/>
                </a:lnTo>
                <a:lnTo>
                  <a:pt x="1099058" y="265684"/>
                </a:lnTo>
                <a:lnTo>
                  <a:pt x="1148842" y="265684"/>
                </a:lnTo>
                <a:lnTo>
                  <a:pt x="1148842" y="256794"/>
                </a:lnTo>
                <a:lnTo>
                  <a:pt x="1148842" y="61214"/>
                </a:lnTo>
                <a:lnTo>
                  <a:pt x="1148842" y="53594"/>
                </a:lnTo>
                <a:close/>
              </a:path>
              <a:path w="2618740" h="267335">
                <a:moveTo>
                  <a:pt x="1756410" y="63754"/>
                </a:moveTo>
                <a:lnTo>
                  <a:pt x="1753362" y="55118"/>
                </a:lnTo>
                <a:lnTo>
                  <a:pt x="1737995" y="60655"/>
                </a:lnTo>
                <a:lnTo>
                  <a:pt x="1724533" y="68668"/>
                </a:lnTo>
                <a:lnTo>
                  <a:pt x="1695653" y="107213"/>
                </a:lnTo>
                <a:lnTo>
                  <a:pt x="1685798" y="161036"/>
                </a:lnTo>
                <a:lnTo>
                  <a:pt x="1686890" y="180492"/>
                </a:lnTo>
                <a:lnTo>
                  <a:pt x="1703197" y="229870"/>
                </a:lnTo>
                <a:lnTo>
                  <a:pt x="1737944" y="261327"/>
                </a:lnTo>
                <a:lnTo>
                  <a:pt x="1753362" y="266852"/>
                </a:lnTo>
                <a:lnTo>
                  <a:pt x="1756029" y="258254"/>
                </a:lnTo>
                <a:lnTo>
                  <a:pt x="1743976" y="252920"/>
                </a:lnTo>
                <a:lnTo>
                  <a:pt x="1733562" y="245478"/>
                </a:lnTo>
                <a:lnTo>
                  <a:pt x="1712163" y="210756"/>
                </a:lnTo>
                <a:lnTo>
                  <a:pt x="1705102" y="159893"/>
                </a:lnTo>
                <a:lnTo>
                  <a:pt x="1705876" y="141846"/>
                </a:lnTo>
                <a:lnTo>
                  <a:pt x="1717675" y="97282"/>
                </a:lnTo>
                <a:lnTo>
                  <a:pt x="1744192" y="69075"/>
                </a:lnTo>
                <a:lnTo>
                  <a:pt x="1756410" y="63754"/>
                </a:lnTo>
                <a:close/>
              </a:path>
              <a:path w="2618740" h="267335">
                <a:moveTo>
                  <a:pt x="1944751" y="161036"/>
                </a:moveTo>
                <a:lnTo>
                  <a:pt x="1934883" y="107213"/>
                </a:lnTo>
                <a:lnTo>
                  <a:pt x="1906016" y="68668"/>
                </a:lnTo>
                <a:lnTo>
                  <a:pt x="1877187" y="55118"/>
                </a:lnTo>
                <a:lnTo>
                  <a:pt x="1874139" y="63754"/>
                </a:lnTo>
                <a:lnTo>
                  <a:pt x="1886419" y="69075"/>
                </a:lnTo>
                <a:lnTo>
                  <a:pt x="1896973" y="76428"/>
                </a:lnTo>
                <a:lnTo>
                  <a:pt x="1918373" y="110553"/>
                </a:lnTo>
                <a:lnTo>
                  <a:pt x="1925447" y="159893"/>
                </a:lnTo>
                <a:lnTo>
                  <a:pt x="1924659" y="178562"/>
                </a:lnTo>
                <a:lnTo>
                  <a:pt x="1912874" y="224282"/>
                </a:lnTo>
                <a:lnTo>
                  <a:pt x="1886559" y="252920"/>
                </a:lnTo>
                <a:lnTo>
                  <a:pt x="1874520" y="258254"/>
                </a:lnTo>
                <a:lnTo>
                  <a:pt x="1877187" y="266852"/>
                </a:lnTo>
                <a:lnTo>
                  <a:pt x="1917649" y="242836"/>
                </a:lnTo>
                <a:lnTo>
                  <a:pt x="1940382" y="198462"/>
                </a:lnTo>
                <a:lnTo>
                  <a:pt x="1943646" y="180492"/>
                </a:lnTo>
                <a:lnTo>
                  <a:pt x="1944751" y="161036"/>
                </a:lnTo>
                <a:close/>
              </a:path>
              <a:path w="2618740" h="267335">
                <a:moveTo>
                  <a:pt x="2329434" y="63754"/>
                </a:moveTo>
                <a:lnTo>
                  <a:pt x="2326386" y="55118"/>
                </a:lnTo>
                <a:lnTo>
                  <a:pt x="2311019" y="60655"/>
                </a:lnTo>
                <a:lnTo>
                  <a:pt x="2297557" y="68668"/>
                </a:lnTo>
                <a:lnTo>
                  <a:pt x="2268677" y="107213"/>
                </a:lnTo>
                <a:lnTo>
                  <a:pt x="2258822" y="161036"/>
                </a:lnTo>
                <a:lnTo>
                  <a:pt x="2259914" y="180492"/>
                </a:lnTo>
                <a:lnTo>
                  <a:pt x="2276221" y="229870"/>
                </a:lnTo>
                <a:lnTo>
                  <a:pt x="2310968" y="261327"/>
                </a:lnTo>
                <a:lnTo>
                  <a:pt x="2326386" y="266852"/>
                </a:lnTo>
                <a:lnTo>
                  <a:pt x="2329053" y="258254"/>
                </a:lnTo>
                <a:lnTo>
                  <a:pt x="2317000" y="252920"/>
                </a:lnTo>
                <a:lnTo>
                  <a:pt x="2306586" y="245478"/>
                </a:lnTo>
                <a:lnTo>
                  <a:pt x="2285187" y="210756"/>
                </a:lnTo>
                <a:lnTo>
                  <a:pt x="2278126" y="159893"/>
                </a:lnTo>
                <a:lnTo>
                  <a:pt x="2278900" y="141846"/>
                </a:lnTo>
                <a:lnTo>
                  <a:pt x="2290699" y="97282"/>
                </a:lnTo>
                <a:lnTo>
                  <a:pt x="2317216" y="69075"/>
                </a:lnTo>
                <a:lnTo>
                  <a:pt x="2329434" y="63754"/>
                </a:lnTo>
                <a:close/>
              </a:path>
              <a:path w="2618740" h="267335">
                <a:moveTo>
                  <a:pt x="2517775" y="161036"/>
                </a:moveTo>
                <a:lnTo>
                  <a:pt x="2507907" y="107213"/>
                </a:lnTo>
                <a:lnTo>
                  <a:pt x="2479040" y="68668"/>
                </a:lnTo>
                <a:lnTo>
                  <a:pt x="2450211" y="55118"/>
                </a:lnTo>
                <a:lnTo>
                  <a:pt x="2447163" y="63754"/>
                </a:lnTo>
                <a:lnTo>
                  <a:pt x="2459444" y="69075"/>
                </a:lnTo>
                <a:lnTo>
                  <a:pt x="2469997" y="76428"/>
                </a:lnTo>
                <a:lnTo>
                  <a:pt x="2491397" y="110553"/>
                </a:lnTo>
                <a:lnTo>
                  <a:pt x="2498471" y="159893"/>
                </a:lnTo>
                <a:lnTo>
                  <a:pt x="2497683" y="178562"/>
                </a:lnTo>
                <a:lnTo>
                  <a:pt x="2485898" y="224282"/>
                </a:lnTo>
                <a:lnTo>
                  <a:pt x="2459583" y="252920"/>
                </a:lnTo>
                <a:lnTo>
                  <a:pt x="2447544" y="258254"/>
                </a:lnTo>
                <a:lnTo>
                  <a:pt x="2450211" y="266852"/>
                </a:lnTo>
                <a:lnTo>
                  <a:pt x="2490673" y="242836"/>
                </a:lnTo>
                <a:lnTo>
                  <a:pt x="2513406" y="198462"/>
                </a:lnTo>
                <a:lnTo>
                  <a:pt x="2516670" y="180492"/>
                </a:lnTo>
                <a:lnTo>
                  <a:pt x="2517775" y="161036"/>
                </a:lnTo>
                <a:close/>
              </a:path>
              <a:path w="2618740" h="267335">
                <a:moveTo>
                  <a:pt x="2618232" y="0"/>
                </a:moveTo>
                <a:lnTo>
                  <a:pt x="0" y="0"/>
                </a:lnTo>
                <a:lnTo>
                  <a:pt x="0" y="15240"/>
                </a:lnTo>
                <a:lnTo>
                  <a:pt x="2618232" y="15240"/>
                </a:lnTo>
                <a:lnTo>
                  <a:pt x="26182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 txBox="1"/>
          <p:nvPr/>
        </p:nvSpPr>
        <p:spPr>
          <a:xfrm>
            <a:off x="5482335" y="4959222"/>
            <a:ext cx="3491865" cy="67818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67945">
              <a:lnSpc>
                <a:spcPct val="100000"/>
              </a:lnSpc>
              <a:spcBef>
                <a:spcPts val="505"/>
              </a:spcBef>
              <a:tabLst>
                <a:tab pos="1407795" algn="l"/>
              </a:tabLst>
            </a:pPr>
            <a:r>
              <a:rPr dirty="0" sz="1800" spc="15">
                <a:latin typeface="Cambria Math"/>
                <a:cs typeface="Cambria Math"/>
              </a:rPr>
              <a:t>𝑌(𝑧)	</a:t>
            </a:r>
            <a:r>
              <a:rPr dirty="0" sz="1800" spc="10">
                <a:latin typeface="Cambria Math"/>
                <a:cs typeface="Cambria Math"/>
              </a:rPr>
              <a:t>𝑍[𝐺1</a:t>
            </a:r>
            <a:r>
              <a:rPr dirty="0" sz="1800" spc="32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  <a:p>
            <a:pPr marL="63500">
              <a:lnSpc>
                <a:spcPct val="100000"/>
              </a:lnSpc>
              <a:spcBef>
                <a:spcPts val="409"/>
              </a:spcBef>
              <a:tabLst>
                <a:tab pos="1995805" algn="l"/>
              </a:tabLst>
            </a:pPr>
            <a:r>
              <a:rPr dirty="0" sz="1800" spc="20">
                <a:latin typeface="Cambria Math"/>
                <a:cs typeface="Cambria Math"/>
              </a:rPr>
              <a:t>𝑋(𝑧)</a:t>
            </a:r>
            <a:r>
              <a:rPr dirty="0" sz="1800" spc="100">
                <a:latin typeface="Cambria Math"/>
                <a:cs typeface="Cambria Math"/>
              </a:rPr>
              <a:t> </a:t>
            </a:r>
            <a:r>
              <a:rPr dirty="0" baseline="37037" sz="2700">
                <a:latin typeface="Cambria Math"/>
                <a:cs typeface="Cambria Math"/>
              </a:rPr>
              <a:t>=</a:t>
            </a:r>
            <a:r>
              <a:rPr dirty="0" baseline="37037" sz="2700" spc="15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+</a:t>
            </a:r>
            <a:r>
              <a:rPr dirty="0" sz="1800" spc="-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𝐻</a:t>
            </a:r>
            <a:r>
              <a:rPr dirty="0" sz="1800" spc="39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	</a:t>
            </a:r>
            <a:r>
              <a:rPr dirty="0" sz="1800" spc="5">
                <a:latin typeface="Cambria Math"/>
                <a:cs typeface="Cambria Math"/>
              </a:rPr>
              <a:t>𝑍[𝐺1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161026" y="4775453"/>
            <a:ext cx="213360" cy="1175385"/>
          </a:xfrm>
          <a:custGeom>
            <a:avLst/>
            <a:gdLst/>
            <a:ahLst/>
            <a:cxnLst/>
            <a:rect l="l" t="t" r="r" b="b"/>
            <a:pathLst>
              <a:path w="213360" h="1175385">
                <a:moveTo>
                  <a:pt x="0" y="0"/>
                </a:moveTo>
                <a:lnTo>
                  <a:pt x="41528" y="9854"/>
                </a:lnTo>
                <a:lnTo>
                  <a:pt x="75437" y="36734"/>
                </a:lnTo>
                <a:lnTo>
                  <a:pt x="98298" y="76616"/>
                </a:lnTo>
                <a:lnTo>
                  <a:pt x="106679" y="125476"/>
                </a:lnTo>
                <a:lnTo>
                  <a:pt x="106679" y="462026"/>
                </a:lnTo>
                <a:lnTo>
                  <a:pt x="115062" y="510885"/>
                </a:lnTo>
                <a:lnTo>
                  <a:pt x="137922" y="550767"/>
                </a:lnTo>
                <a:lnTo>
                  <a:pt x="171831" y="577647"/>
                </a:lnTo>
                <a:lnTo>
                  <a:pt x="213360" y="587502"/>
                </a:lnTo>
                <a:lnTo>
                  <a:pt x="171831" y="597356"/>
                </a:lnTo>
                <a:lnTo>
                  <a:pt x="137922" y="624236"/>
                </a:lnTo>
                <a:lnTo>
                  <a:pt x="115062" y="664118"/>
                </a:lnTo>
                <a:lnTo>
                  <a:pt x="106679" y="712978"/>
                </a:lnTo>
                <a:lnTo>
                  <a:pt x="106679" y="1049502"/>
                </a:lnTo>
                <a:lnTo>
                  <a:pt x="98297" y="1098355"/>
                </a:lnTo>
                <a:lnTo>
                  <a:pt x="75437" y="1138247"/>
                </a:lnTo>
                <a:lnTo>
                  <a:pt x="41528" y="1165142"/>
                </a:lnTo>
                <a:lnTo>
                  <a:pt x="0" y="1175004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 txBox="1"/>
          <p:nvPr/>
        </p:nvSpPr>
        <p:spPr>
          <a:xfrm>
            <a:off x="485648" y="1228725"/>
            <a:ext cx="1739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328545" y="1414780"/>
            <a:ext cx="382905" cy="17145"/>
          </a:xfrm>
          <a:custGeom>
            <a:avLst/>
            <a:gdLst/>
            <a:ahLst/>
            <a:cxnLst/>
            <a:rect l="l" t="t" r="r" b="b"/>
            <a:pathLst>
              <a:path w="382905" h="17144">
                <a:moveTo>
                  <a:pt x="382524" y="0"/>
                </a:moveTo>
                <a:lnTo>
                  <a:pt x="0" y="0"/>
                </a:lnTo>
                <a:lnTo>
                  <a:pt x="0" y="16763"/>
                </a:lnTo>
                <a:lnTo>
                  <a:pt x="382524" y="16763"/>
                </a:lnTo>
                <a:lnTo>
                  <a:pt x="382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 txBox="1"/>
          <p:nvPr/>
        </p:nvSpPr>
        <p:spPr>
          <a:xfrm>
            <a:off x="2319273" y="1147952"/>
            <a:ext cx="4032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316226" y="1425320"/>
            <a:ext cx="4089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05">
                <a:latin typeface="Cambria Math"/>
                <a:cs typeface="Cambria Math"/>
              </a:rPr>
              <a:t>𝑅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8652509" y="1591817"/>
            <a:ext cx="898525" cy="134620"/>
            <a:chOff x="8652509" y="1591817"/>
            <a:chExt cx="898525" cy="134620"/>
          </a:xfrm>
        </p:grpSpPr>
        <p:sp>
          <p:nvSpPr>
            <p:cNvPr id="99" name="object 99"/>
            <p:cNvSpPr/>
            <p:nvPr/>
          </p:nvSpPr>
          <p:spPr>
            <a:xfrm>
              <a:off x="8652509" y="1649729"/>
              <a:ext cx="643255" cy="76200"/>
            </a:xfrm>
            <a:custGeom>
              <a:avLst/>
              <a:gdLst/>
              <a:ahLst/>
              <a:cxnLst/>
              <a:rect l="l" t="t" r="r" b="b"/>
              <a:pathLst>
                <a:path w="643254" h="76200">
                  <a:moveTo>
                    <a:pt x="76200" y="0"/>
                  </a:moveTo>
                  <a:lnTo>
                    <a:pt x="0" y="38100"/>
                  </a:lnTo>
                  <a:lnTo>
                    <a:pt x="76200" y="76200"/>
                  </a:lnTo>
                  <a:lnTo>
                    <a:pt x="76200" y="47625"/>
                  </a:lnTo>
                  <a:lnTo>
                    <a:pt x="63500" y="47625"/>
                  </a:lnTo>
                  <a:lnTo>
                    <a:pt x="63500" y="28575"/>
                  </a:lnTo>
                  <a:lnTo>
                    <a:pt x="76200" y="28575"/>
                  </a:lnTo>
                  <a:lnTo>
                    <a:pt x="76200" y="0"/>
                  </a:lnTo>
                  <a:close/>
                </a:path>
                <a:path w="643254" h="76200">
                  <a:moveTo>
                    <a:pt x="76200" y="28575"/>
                  </a:moveTo>
                  <a:lnTo>
                    <a:pt x="63500" y="28575"/>
                  </a:lnTo>
                  <a:lnTo>
                    <a:pt x="63500" y="47625"/>
                  </a:lnTo>
                  <a:lnTo>
                    <a:pt x="76200" y="47625"/>
                  </a:lnTo>
                  <a:lnTo>
                    <a:pt x="76200" y="28575"/>
                  </a:lnTo>
                  <a:close/>
                </a:path>
                <a:path w="643254" h="76200">
                  <a:moveTo>
                    <a:pt x="642874" y="28575"/>
                  </a:moveTo>
                  <a:lnTo>
                    <a:pt x="76200" y="28575"/>
                  </a:lnTo>
                  <a:lnTo>
                    <a:pt x="76200" y="47625"/>
                  </a:lnTo>
                  <a:lnTo>
                    <a:pt x="642874" y="47625"/>
                  </a:lnTo>
                  <a:lnTo>
                    <a:pt x="642874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332213" y="1591817"/>
              <a:ext cx="218693" cy="104012"/>
            </a:xfrm>
            <a:prstGeom prst="rect">
              <a:avLst/>
            </a:prstGeom>
          </p:spPr>
        </p:pic>
      </p:grpSp>
      <p:sp>
        <p:nvSpPr>
          <p:cNvPr id="101" name="object 101"/>
          <p:cNvSpPr txBox="1"/>
          <p:nvPr/>
        </p:nvSpPr>
        <p:spPr>
          <a:xfrm>
            <a:off x="9347454" y="1741790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9417557" y="1826767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9686290" y="1393063"/>
            <a:ext cx="2819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9686290" y="1728343"/>
            <a:ext cx="29908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8835263" y="1401826"/>
            <a:ext cx="3924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𝑦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8835263" y="1737106"/>
            <a:ext cx="4057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𝑌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968740" y="1842516"/>
            <a:ext cx="2649855" cy="379730"/>
          </a:xfrm>
          <a:custGeom>
            <a:avLst/>
            <a:gdLst/>
            <a:ahLst/>
            <a:cxnLst/>
            <a:rect l="l" t="t" r="r" b="b"/>
            <a:pathLst>
              <a:path w="2649854" h="379730">
                <a:moveTo>
                  <a:pt x="56843" y="195975"/>
                </a:moveTo>
                <a:lnTo>
                  <a:pt x="47421" y="204588"/>
                </a:lnTo>
                <a:lnTo>
                  <a:pt x="51561" y="208407"/>
                </a:lnTo>
                <a:lnTo>
                  <a:pt x="62610" y="213995"/>
                </a:lnTo>
                <a:lnTo>
                  <a:pt x="98043" y="229616"/>
                </a:lnTo>
                <a:lnTo>
                  <a:pt x="140207" y="244729"/>
                </a:lnTo>
                <a:lnTo>
                  <a:pt x="188467" y="259334"/>
                </a:lnTo>
                <a:lnTo>
                  <a:pt x="242569" y="273558"/>
                </a:lnTo>
                <a:lnTo>
                  <a:pt x="302005" y="287147"/>
                </a:lnTo>
                <a:lnTo>
                  <a:pt x="366521" y="299974"/>
                </a:lnTo>
                <a:lnTo>
                  <a:pt x="412114" y="308229"/>
                </a:lnTo>
                <a:lnTo>
                  <a:pt x="459612" y="316103"/>
                </a:lnTo>
                <a:lnTo>
                  <a:pt x="509015" y="323596"/>
                </a:lnTo>
                <a:lnTo>
                  <a:pt x="559942" y="330708"/>
                </a:lnTo>
                <a:lnTo>
                  <a:pt x="612520" y="337438"/>
                </a:lnTo>
                <a:lnTo>
                  <a:pt x="666495" y="343788"/>
                </a:lnTo>
                <a:lnTo>
                  <a:pt x="778509" y="355092"/>
                </a:lnTo>
                <a:lnTo>
                  <a:pt x="836040" y="360045"/>
                </a:lnTo>
                <a:lnTo>
                  <a:pt x="894714" y="364489"/>
                </a:lnTo>
                <a:lnTo>
                  <a:pt x="1014349" y="371856"/>
                </a:lnTo>
                <a:lnTo>
                  <a:pt x="1136395" y="376809"/>
                </a:lnTo>
                <a:lnTo>
                  <a:pt x="1259966" y="379475"/>
                </a:lnTo>
                <a:lnTo>
                  <a:pt x="1321942" y="379730"/>
                </a:lnTo>
                <a:lnTo>
                  <a:pt x="1384427" y="379095"/>
                </a:lnTo>
                <a:lnTo>
                  <a:pt x="1446276" y="377571"/>
                </a:lnTo>
                <a:lnTo>
                  <a:pt x="1507998" y="374904"/>
                </a:lnTo>
                <a:lnTo>
                  <a:pt x="1569338" y="371348"/>
                </a:lnTo>
                <a:lnTo>
                  <a:pt x="1626792" y="367030"/>
                </a:lnTo>
                <a:lnTo>
                  <a:pt x="1321942" y="367030"/>
                </a:lnTo>
                <a:lnTo>
                  <a:pt x="1260093" y="366775"/>
                </a:lnTo>
                <a:lnTo>
                  <a:pt x="1198371" y="365760"/>
                </a:lnTo>
                <a:lnTo>
                  <a:pt x="1136777" y="364109"/>
                </a:lnTo>
                <a:lnTo>
                  <a:pt x="1075689" y="361950"/>
                </a:lnTo>
                <a:lnTo>
                  <a:pt x="1014983" y="359156"/>
                </a:lnTo>
                <a:lnTo>
                  <a:pt x="954912" y="355726"/>
                </a:lnTo>
                <a:lnTo>
                  <a:pt x="837056" y="347472"/>
                </a:lnTo>
                <a:lnTo>
                  <a:pt x="779652" y="342519"/>
                </a:lnTo>
                <a:lnTo>
                  <a:pt x="723137" y="337058"/>
                </a:lnTo>
                <a:lnTo>
                  <a:pt x="667892" y="331216"/>
                </a:lnTo>
                <a:lnTo>
                  <a:pt x="614044" y="324866"/>
                </a:lnTo>
                <a:lnTo>
                  <a:pt x="561593" y="318135"/>
                </a:lnTo>
                <a:lnTo>
                  <a:pt x="510793" y="311023"/>
                </a:lnTo>
                <a:lnTo>
                  <a:pt x="461517" y="303530"/>
                </a:lnTo>
                <a:lnTo>
                  <a:pt x="414274" y="295656"/>
                </a:lnTo>
                <a:lnTo>
                  <a:pt x="368807" y="287528"/>
                </a:lnTo>
                <a:lnTo>
                  <a:pt x="325500" y="279019"/>
                </a:lnTo>
                <a:lnTo>
                  <a:pt x="304673" y="274700"/>
                </a:lnTo>
                <a:lnTo>
                  <a:pt x="284352" y="270256"/>
                </a:lnTo>
                <a:lnTo>
                  <a:pt x="265091" y="265811"/>
                </a:lnTo>
                <a:lnTo>
                  <a:pt x="264667" y="265811"/>
                </a:lnTo>
                <a:lnTo>
                  <a:pt x="245490" y="261238"/>
                </a:lnTo>
                <a:lnTo>
                  <a:pt x="226949" y="256539"/>
                </a:lnTo>
                <a:lnTo>
                  <a:pt x="209529" y="251968"/>
                </a:lnTo>
                <a:lnTo>
                  <a:pt x="209168" y="251968"/>
                </a:lnTo>
                <a:lnTo>
                  <a:pt x="191896" y="247142"/>
                </a:lnTo>
                <a:lnTo>
                  <a:pt x="192024" y="247142"/>
                </a:lnTo>
                <a:lnTo>
                  <a:pt x="175259" y="242316"/>
                </a:lnTo>
                <a:lnTo>
                  <a:pt x="159384" y="237489"/>
                </a:lnTo>
                <a:lnTo>
                  <a:pt x="144144" y="232663"/>
                </a:lnTo>
                <a:lnTo>
                  <a:pt x="129917" y="227837"/>
                </a:lnTo>
                <a:lnTo>
                  <a:pt x="129666" y="227837"/>
                </a:lnTo>
                <a:lnTo>
                  <a:pt x="115824" y="222758"/>
                </a:lnTo>
                <a:lnTo>
                  <a:pt x="102949" y="217805"/>
                </a:lnTo>
                <a:lnTo>
                  <a:pt x="102742" y="217805"/>
                </a:lnTo>
                <a:lnTo>
                  <a:pt x="90424" y="212725"/>
                </a:lnTo>
                <a:lnTo>
                  <a:pt x="78866" y="207645"/>
                </a:lnTo>
                <a:lnTo>
                  <a:pt x="68345" y="202692"/>
                </a:lnTo>
                <a:lnTo>
                  <a:pt x="68199" y="202692"/>
                </a:lnTo>
                <a:lnTo>
                  <a:pt x="60123" y="198500"/>
                </a:lnTo>
                <a:lnTo>
                  <a:pt x="59562" y="198500"/>
                </a:lnTo>
                <a:lnTo>
                  <a:pt x="58165" y="197485"/>
                </a:lnTo>
                <a:lnTo>
                  <a:pt x="58468" y="197485"/>
                </a:lnTo>
                <a:lnTo>
                  <a:pt x="56843" y="195975"/>
                </a:lnTo>
                <a:close/>
              </a:path>
              <a:path w="2649854" h="379730">
                <a:moveTo>
                  <a:pt x="1976119" y="308483"/>
                </a:moveTo>
                <a:lnTo>
                  <a:pt x="1920748" y="318135"/>
                </a:lnTo>
                <a:lnTo>
                  <a:pt x="1864359" y="326898"/>
                </a:lnTo>
                <a:lnTo>
                  <a:pt x="1806828" y="335025"/>
                </a:lnTo>
                <a:lnTo>
                  <a:pt x="1748408" y="342264"/>
                </a:lnTo>
                <a:lnTo>
                  <a:pt x="1689100" y="348614"/>
                </a:lnTo>
                <a:lnTo>
                  <a:pt x="1629028" y="354075"/>
                </a:lnTo>
                <a:lnTo>
                  <a:pt x="1568323" y="358648"/>
                </a:lnTo>
                <a:lnTo>
                  <a:pt x="1507235" y="362331"/>
                </a:lnTo>
                <a:lnTo>
                  <a:pt x="1445767" y="364998"/>
                </a:lnTo>
                <a:lnTo>
                  <a:pt x="1384173" y="366522"/>
                </a:lnTo>
                <a:lnTo>
                  <a:pt x="1321942" y="367030"/>
                </a:lnTo>
                <a:lnTo>
                  <a:pt x="1626792" y="367030"/>
                </a:lnTo>
                <a:lnTo>
                  <a:pt x="1690496" y="361188"/>
                </a:lnTo>
                <a:lnTo>
                  <a:pt x="1749932" y="354838"/>
                </a:lnTo>
                <a:lnTo>
                  <a:pt x="1808606" y="347599"/>
                </a:lnTo>
                <a:lnTo>
                  <a:pt x="1866264" y="339471"/>
                </a:lnTo>
                <a:lnTo>
                  <a:pt x="1922906" y="330708"/>
                </a:lnTo>
                <a:lnTo>
                  <a:pt x="1978278" y="321056"/>
                </a:lnTo>
                <a:lnTo>
                  <a:pt x="2032507" y="310642"/>
                </a:lnTo>
                <a:lnTo>
                  <a:pt x="2042289" y="308610"/>
                </a:lnTo>
                <a:lnTo>
                  <a:pt x="1975992" y="308610"/>
                </a:lnTo>
                <a:close/>
              </a:path>
              <a:path w="2649854" h="379730">
                <a:moveTo>
                  <a:pt x="2318384" y="223266"/>
                </a:moveTo>
                <a:lnTo>
                  <a:pt x="2274824" y="237236"/>
                </a:lnTo>
                <a:lnTo>
                  <a:pt x="2229484" y="250571"/>
                </a:lnTo>
                <a:lnTo>
                  <a:pt x="2182240" y="263398"/>
                </a:lnTo>
                <a:lnTo>
                  <a:pt x="2133091" y="275717"/>
                </a:lnTo>
                <a:lnTo>
                  <a:pt x="2082291" y="287274"/>
                </a:lnTo>
                <a:lnTo>
                  <a:pt x="2029967" y="298196"/>
                </a:lnTo>
                <a:lnTo>
                  <a:pt x="1975992" y="308610"/>
                </a:lnTo>
                <a:lnTo>
                  <a:pt x="2042289" y="308610"/>
                </a:lnTo>
                <a:lnTo>
                  <a:pt x="2085085" y="299720"/>
                </a:lnTo>
                <a:lnTo>
                  <a:pt x="2136139" y="288036"/>
                </a:lnTo>
                <a:lnTo>
                  <a:pt x="2185542" y="275717"/>
                </a:lnTo>
                <a:lnTo>
                  <a:pt x="2233040" y="262763"/>
                </a:lnTo>
                <a:lnTo>
                  <a:pt x="2278633" y="249300"/>
                </a:lnTo>
                <a:lnTo>
                  <a:pt x="2322321" y="235331"/>
                </a:lnTo>
                <a:lnTo>
                  <a:pt x="2356908" y="223393"/>
                </a:lnTo>
                <a:lnTo>
                  <a:pt x="2318257" y="223393"/>
                </a:lnTo>
                <a:close/>
              </a:path>
              <a:path w="2649854" h="379730">
                <a:moveTo>
                  <a:pt x="264540" y="265684"/>
                </a:moveTo>
                <a:lnTo>
                  <a:pt x="265091" y="265811"/>
                </a:lnTo>
                <a:lnTo>
                  <a:pt x="264540" y="265684"/>
                </a:lnTo>
                <a:close/>
              </a:path>
              <a:path w="2649854" h="379730">
                <a:moveTo>
                  <a:pt x="209041" y="251841"/>
                </a:moveTo>
                <a:lnTo>
                  <a:pt x="209529" y="251968"/>
                </a:lnTo>
                <a:lnTo>
                  <a:pt x="209041" y="251841"/>
                </a:lnTo>
                <a:close/>
              </a:path>
              <a:path w="2649854" h="379730">
                <a:moveTo>
                  <a:pt x="129539" y="227711"/>
                </a:moveTo>
                <a:lnTo>
                  <a:pt x="129917" y="227837"/>
                </a:lnTo>
                <a:lnTo>
                  <a:pt x="129539" y="227711"/>
                </a:lnTo>
                <a:close/>
              </a:path>
              <a:path w="2649854" h="379730">
                <a:moveTo>
                  <a:pt x="0" y="144780"/>
                </a:moveTo>
                <a:lnTo>
                  <a:pt x="23240" y="226695"/>
                </a:lnTo>
                <a:lnTo>
                  <a:pt x="47421" y="204588"/>
                </a:lnTo>
                <a:lnTo>
                  <a:pt x="38480" y="196342"/>
                </a:lnTo>
                <a:lnTo>
                  <a:pt x="47116" y="186944"/>
                </a:lnTo>
                <a:lnTo>
                  <a:pt x="66721" y="186944"/>
                </a:lnTo>
                <a:lnTo>
                  <a:pt x="79501" y="175260"/>
                </a:lnTo>
                <a:lnTo>
                  <a:pt x="0" y="144780"/>
                </a:lnTo>
                <a:close/>
              </a:path>
              <a:path w="2649854" h="379730">
                <a:moveTo>
                  <a:pt x="2339085" y="216154"/>
                </a:moveTo>
                <a:lnTo>
                  <a:pt x="2318257" y="223393"/>
                </a:lnTo>
                <a:lnTo>
                  <a:pt x="2356908" y="223393"/>
                </a:lnTo>
                <a:lnTo>
                  <a:pt x="2363724" y="220980"/>
                </a:lnTo>
                <a:lnTo>
                  <a:pt x="2376362" y="216281"/>
                </a:lnTo>
                <a:lnTo>
                  <a:pt x="2339085" y="216281"/>
                </a:lnTo>
                <a:close/>
              </a:path>
              <a:path w="2649854" h="379730">
                <a:moveTo>
                  <a:pt x="102615" y="217678"/>
                </a:moveTo>
                <a:lnTo>
                  <a:pt x="102949" y="217805"/>
                </a:lnTo>
                <a:lnTo>
                  <a:pt x="102615" y="217678"/>
                </a:lnTo>
                <a:close/>
              </a:path>
              <a:path w="2649854" h="379730">
                <a:moveTo>
                  <a:pt x="2434462" y="179070"/>
                </a:moveTo>
                <a:lnTo>
                  <a:pt x="2416555" y="186689"/>
                </a:lnTo>
                <a:lnTo>
                  <a:pt x="2398140" y="194310"/>
                </a:lnTo>
                <a:lnTo>
                  <a:pt x="2378963" y="201675"/>
                </a:lnTo>
                <a:lnTo>
                  <a:pt x="2359279" y="209042"/>
                </a:lnTo>
                <a:lnTo>
                  <a:pt x="2339085" y="216281"/>
                </a:lnTo>
                <a:lnTo>
                  <a:pt x="2376362" y="216281"/>
                </a:lnTo>
                <a:lnTo>
                  <a:pt x="2421508" y="198500"/>
                </a:lnTo>
                <a:lnTo>
                  <a:pt x="2464911" y="179197"/>
                </a:lnTo>
                <a:lnTo>
                  <a:pt x="2434335" y="179197"/>
                </a:lnTo>
                <a:close/>
              </a:path>
              <a:path w="2649854" h="379730">
                <a:moveTo>
                  <a:pt x="47116" y="186944"/>
                </a:moveTo>
                <a:lnTo>
                  <a:pt x="38480" y="196342"/>
                </a:lnTo>
                <a:lnTo>
                  <a:pt x="47421" y="204588"/>
                </a:lnTo>
                <a:lnTo>
                  <a:pt x="56843" y="195975"/>
                </a:lnTo>
                <a:lnTo>
                  <a:pt x="47116" y="186944"/>
                </a:lnTo>
                <a:close/>
              </a:path>
              <a:path w="2649854" h="379730">
                <a:moveTo>
                  <a:pt x="68071" y="202564"/>
                </a:moveTo>
                <a:lnTo>
                  <a:pt x="68199" y="202692"/>
                </a:lnTo>
                <a:lnTo>
                  <a:pt x="68345" y="202692"/>
                </a:lnTo>
                <a:lnTo>
                  <a:pt x="68071" y="202564"/>
                </a:lnTo>
                <a:close/>
              </a:path>
              <a:path w="2649854" h="379730">
                <a:moveTo>
                  <a:pt x="58165" y="197485"/>
                </a:moveTo>
                <a:lnTo>
                  <a:pt x="59562" y="198500"/>
                </a:lnTo>
                <a:lnTo>
                  <a:pt x="58852" y="197841"/>
                </a:lnTo>
                <a:lnTo>
                  <a:pt x="58165" y="197485"/>
                </a:lnTo>
                <a:close/>
              </a:path>
              <a:path w="2649854" h="379730">
                <a:moveTo>
                  <a:pt x="58852" y="197841"/>
                </a:moveTo>
                <a:lnTo>
                  <a:pt x="59562" y="198500"/>
                </a:lnTo>
                <a:lnTo>
                  <a:pt x="60123" y="198500"/>
                </a:lnTo>
                <a:lnTo>
                  <a:pt x="58852" y="197841"/>
                </a:lnTo>
                <a:close/>
              </a:path>
              <a:path w="2649854" h="379730">
                <a:moveTo>
                  <a:pt x="58468" y="197485"/>
                </a:moveTo>
                <a:lnTo>
                  <a:pt x="58165" y="197485"/>
                </a:lnTo>
                <a:lnTo>
                  <a:pt x="58852" y="197841"/>
                </a:lnTo>
                <a:lnTo>
                  <a:pt x="58468" y="197485"/>
                </a:lnTo>
                <a:close/>
              </a:path>
              <a:path w="2649854" h="379730">
                <a:moveTo>
                  <a:pt x="66721" y="186944"/>
                </a:moveTo>
                <a:lnTo>
                  <a:pt x="47116" y="186944"/>
                </a:lnTo>
                <a:lnTo>
                  <a:pt x="56843" y="195975"/>
                </a:lnTo>
                <a:lnTo>
                  <a:pt x="66721" y="186944"/>
                </a:lnTo>
                <a:close/>
              </a:path>
              <a:path w="2649854" h="379730">
                <a:moveTo>
                  <a:pt x="2451734" y="171323"/>
                </a:moveTo>
                <a:lnTo>
                  <a:pt x="2434335" y="179197"/>
                </a:lnTo>
                <a:lnTo>
                  <a:pt x="2464911" y="179197"/>
                </a:lnTo>
                <a:lnTo>
                  <a:pt x="2473705" y="175133"/>
                </a:lnTo>
                <a:lnTo>
                  <a:pt x="2481014" y="171450"/>
                </a:lnTo>
                <a:lnTo>
                  <a:pt x="2451607" y="171450"/>
                </a:lnTo>
                <a:close/>
              </a:path>
              <a:path w="2649854" h="379730">
                <a:moveTo>
                  <a:pt x="2468244" y="163575"/>
                </a:moveTo>
                <a:lnTo>
                  <a:pt x="2451607" y="171450"/>
                </a:lnTo>
                <a:lnTo>
                  <a:pt x="2481014" y="171450"/>
                </a:lnTo>
                <a:lnTo>
                  <a:pt x="2489834" y="167005"/>
                </a:lnTo>
                <a:lnTo>
                  <a:pt x="2496229" y="163703"/>
                </a:lnTo>
                <a:lnTo>
                  <a:pt x="2468117" y="163703"/>
                </a:lnTo>
                <a:lnTo>
                  <a:pt x="2468244" y="163575"/>
                </a:lnTo>
                <a:close/>
              </a:path>
              <a:path w="2649854" h="379730">
                <a:moveTo>
                  <a:pt x="2538671" y="139700"/>
                </a:moveTo>
                <a:lnTo>
                  <a:pt x="2513964" y="139700"/>
                </a:lnTo>
                <a:lnTo>
                  <a:pt x="2499232" y="147828"/>
                </a:lnTo>
                <a:lnTo>
                  <a:pt x="2483992" y="155701"/>
                </a:lnTo>
                <a:lnTo>
                  <a:pt x="2468117" y="163703"/>
                </a:lnTo>
                <a:lnTo>
                  <a:pt x="2496229" y="163703"/>
                </a:lnTo>
                <a:lnTo>
                  <a:pt x="2505329" y="159004"/>
                </a:lnTo>
                <a:lnTo>
                  <a:pt x="2520187" y="150749"/>
                </a:lnTo>
                <a:lnTo>
                  <a:pt x="2534157" y="142494"/>
                </a:lnTo>
                <a:lnTo>
                  <a:pt x="2538671" y="139700"/>
                </a:lnTo>
                <a:close/>
              </a:path>
              <a:path w="2649854" h="379730">
                <a:moveTo>
                  <a:pt x="2499359" y="147700"/>
                </a:moveTo>
                <a:lnTo>
                  <a:pt x="2499116" y="147828"/>
                </a:lnTo>
                <a:lnTo>
                  <a:pt x="2499359" y="147700"/>
                </a:lnTo>
                <a:close/>
              </a:path>
              <a:path w="2649854" h="379730">
                <a:moveTo>
                  <a:pt x="2617342" y="73787"/>
                </a:moveTo>
                <a:lnTo>
                  <a:pt x="2602610" y="73787"/>
                </a:lnTo>
                <a:lnTo>
                  <a:pt x="2601721" y="74803"/>
                </a:lnTo>
                <a:lnTo>
                  <a:pt x="2594102" y="82296"/>
                </a:lnTo>
                <a:lnTo>
                  <a:pt x="2584957" y="90678"/>
                </a:lnTo>
                <a:lnTo>
                  <a:pt x="2575052" y="98933"/>
                </a:lnTo>
                <a:lnTo>
                  <a:pt x="2564383" y="107187"/>
                </a:lnTo>
                <a:lnTo>
                  <a:pt x="2552827" y="115443"/>
                </a:lnTo>
                <a:lnTo>
                  <a:pt x="2540507" y="123571"/>
                </a:lnTo>
                <a:lnTo>
                  <a:pt x="2527554" y="131699"/>
                </a:lnTo>
                <a:lnTo>
                  <a:pt x="2513710" y="139826"/>
                </a:lnTo>
                <a:lnTo>
                  <a:pt x="2513964" y="139700"/>
                </a:lnTo>
                <a:lnTo>
                  <a:pt x="2538671" y="139700"/>
                </a:lnTo>
                <a:lnTo>
                  <a:pt x="2547492" y="134238"/>
                </a:lnTo>
                <a:lnTo>
                  <a:pt x="2583053" y="108838"/>
                </a:lnTo>
                <a:lnTo>
                  <a:pt x="2612135" y="82169"/>
                </a:lnTo>
                <a:lnTo>
                  <a:pt x="2617342" y="73787"/>
                </a:lnTo>
                <a:close/>
              </a:path>
              <a:path w="2649854" h="379730">
                <a:moveTo>
                  <a:pt x="2527680" y="131572"/>
                </a:moveTo>
                <a:lnTo>
                  <a:pt x="2527466" y="131699"/>
                </a:lnTo>
                <a:lnTo>
                  <a:pt x="2527680" y="131572"/>
                </a:lnTo>
                <a:close/>
              </a:path>
              <a:path w="2649854" h="379730">
                <a:moveTo>
                  <a:pt x="2540634" y="123444"/>
                </a:moveTo>
                <a:lnTo>
                  <a:pt x="2540433" y="123571"/>
                </a:lnTo>
                <a:lnTo>
                  <a:pt x="2540634" y="123444"/>
                </a:lnTo>
                <a:close/>
              </a:path>
              <a:path w="2649854" h="379730">
                <a:moveTo>
                  <a:pt x="2552954" y="115316"/>
                </a:moveTo>
                <a:lnTo>
                  <a:pt x="2552762" y="115443"/>
                </a:lnTo>
                <a:lnTo>
                  <a:pt x="2552954" y="115316"/>
                </a:lnTo>
                <a:close/>
              </a:path>
              <a:path w="2649854" h="379730">
                <a:moveTo>
                  <a:pt x="2564510" y="107061"/>
                </a:moveTo>
                <a:lnTo>
                  <a:pt x="2564333" y="107187"/>
                </a:lnTo>
                <a:lnTo>
                  <a:pt x="2564510" y="107061"/>
                </a:lnTo>
                <a:close/>
              </a:path>
              <a:path w="2649854" h="379730">
                <a:moveTo>
                  <a:pt x="2575179" y="98806"/>
                </a:moveTo>
                <a:lnTo>
                  <a:pt x="2575015" y="98933"/>
                </a:lnTo>
                <a:lnTo>
                  <a:pt x="2575179" y="98806"/>
                </a:lnTo>
                <a:close/>
              </a:path>
              <a:path w="2649854" h="379730">
                <a:moveTo>
                  <a:pt x="2585211" y="90424"/>
                </a:moveTo>
                <a:lnTo>
                  <a:pt x="2584908" y="90678"/>
                </a:lnTo>
                <a:lnTo>
                  <a:pt x="2585211" y="90424"/>
                </a:lnTo>
                <a:close/>
              </a:path>
              <a:path w="2649854" h="379730">
                <a:moveTo>
                  <a:pt x="2647677" y="54991"/>
                </a:moveTo>
                <a:lnTo>
                  <a:pt x="2614040" y="54991"/>
                </a:lnTo>
                <a:lnTo>
                  <a:pt x="2624835" y="61722"/>
                </a:lnTo>
                <a:lnTo>
                  <a:pt x="2618564" y="71819"/>
                </a:lnTo>
                <a:lnTo>
                  <a:pt x="2649474" y="85089"/>
                </a:lnTo>
                <a:lnTo>
                  <a:pt x="2647677" y="54991"/>
                </a:lnTo>
                <a:close/>
              </a:path>
              <a:path w="2649854" h="379730">
                <a:moveTo>
                  <a:pt x="2594355" y="82042"/>
                </a:moveTo>
                <a:lnTo>
                  <a:pt x="2594079" y="82296"/>
                </a:lnTo>
                <a:lnTo>
                  <a:pt x="2594355" y="82042"/>
                </a:lnTo>
                <a:close/>
              </a:path>
              <a:path w="2649854" h="379730">
                <a:moveTo>
                  <a:pt x="2601930" y="74467"/>
                </a:moveTo>
                <a:lnTo>
                  <a:pt x="2601594" y="74803"/>
                </a:lnTo>
                <a:lnTo>
                  <a:pt x="2601930" y="74467"/>
                </a:lnTo>
                <a:close/>
              </a:path>
              <a:path w="2649854" h="379730">
                <a:moveTo>
                  <a:pt x="2602610" y="73787"/>
                </a:moveTo>
                <a:lnTo>
                  <a:pt x="2601930" y="74467"/>
                </a:lnTo>
                <a:lnTo>
                  <a:pt x="2601721" y="74803"/>
                </a:lnTo>
                <a:lnTo>
                  <a:pt x="2602610" y="73787"/>
                </a:lnTo>
                <a:close/>
              </a:path>
              <a:path w="2649854" h="379730">
                <a:moveTo>
                  <a:pt x="2606735" y="66740"/>
                </a:moveTo>
                <a:lnTo>
                  <a:pt x="2601930" y="74467"/>
                </a:lnTo>
                <a:lnTo>
                  <a:pt x="2602610" y="73787"/>
                </a:lnTo>
                <a:lnTo>
                  <a:pt x="2617342" y="73787"/>
                </a:lnTo>
                <a:lnTo>
                  <a:pt x="2618564" y="71819"/>
                </a:lnTo>
                <a:lnTo>
                  <a:pt x="2606735" y="66740"/>
                </a:lnTo>
                <a:close/>
              </a:path>
              <a:path w="2649854" h="379730">
                <a:moveTo>
                  <a:pt x="2614040" y="54991"/>
                </a:moveTo>
                <a:lnTo>
                  <a:pt x="2606735" y="66740"/>
                </a:lnTo>
                <a:lnTo>
                  <a:pt x="2618564" y="71819"/>
                </a:lnTo>
                <a:lnTo>
                  <a:pt x="2624835" y="61722"/>
                </a:lnTo>
                <a:lnTo>
                  <a:pt x="2614040" y="54991"/>
                </a:lnTo>
                <a:close/>
              </a:path>
              <a:path w="2649854" h="379730">
                <a:moveTo>
                  <a:pt x="2644393" y="0"/>
                </a:moveTo>
                <a:lnTo>
                  <a:pt x="2579369" y="54991"/>
                </a:lnTo>
                <a:lnTo>
                  <a:pt x="2606735" y="66740"/>
                </a:lnTo>
                <a:lnTo>
                  <a:pt x="2614040" y="54991"/>
                </a:lnTo>
                <a:lnTo>
                  <a:pt x="2647677" y="54991"/>
                </a:lnTo>
                <a:lnTo>
                  <a:pt x="2644393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449829" y="4058158"/>
            <a:ext cx="173608" cy="141224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2250185" y="3958590"/>
            <a:ext cx="807720" cy="32512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1594" rIns="0" bIns="0" rtlCol="0" vert="horz">
            <a:spAutoFit/>
          </a:bodyPr>
          <a:lstStyle/>
          <a:p>
            <a:pPr marL="6350">
              <a:lnSpc>
                <a:spcPct val="100000"/>
              </a:lnSpc>
              <a:spcBef>
                <a:spcPts val="484"/>
              </a:spcBef>
            </a:pPr>
            <a:r>
              <a:rPr dirty="0" sz="1200">
                <a:latin typeface="Cambria Math"/>
                <a:cs typeface="Cambria Math"/>
              </a:rPr>
              <a:t>𝐺1</a:t>
            </a:r>
            <a:r>
              <a:rPr dirty="0" sz="1200" spc="204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𝑠</a:t>
            </a:r>
            <a:r>
              <a:rPr dirty="0" sz="1200" spc="225">
                <a:latin typeface="Cambria Math"/>
                <a:cs typeface="Cambria Math"/>
              </a:rPr>
              <a:t> </a:t>
            </a:r>
            <a:r>
              <a:rPr dirty="0" sz="1200" spc="-5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942594" y="3897629"/>
            <a:ext cx="1308100" cy="260985"/>
            <a:chOff x="942594" y="3897629"/>
            <a:chExt cx="1308100" cy="260985"/>
          </a:xfrm>
        </p:grpSpPr>
        <p:sp>
          <p:nvSpPr>
            <p:cNvPr id="111" name="object 111"/>
            <p:cNvSpPr/>
            <p:nvPr/>
          </p:nvSpPr>
          <p:spPr>
            <a:xfrm>
              <a:off x="1742694" y="4082033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2" y="0"/>
                  </a:moveTo>
                  <a:lnTo>
                    <a:pt x="431292" y="76200"/>
                  </a:lnTo>
                  <a:lnTo>
                    <a:pt x="488442" y="47625"/>
                  </a:lnTo>
                  <a:lnTo>
                    <a:pt x="443992" y="47625"/>
                  </a:lnTo>
                  <a:lnTo>
                    <a:pt x="443992" y="28575"/>
                  </a:lnTo>
                  <a:lnTo>
                    <a:pt x="488442" y="28575"/>
                  </a:lnTo>
                  <a:lnTo>
                    <a:pt x="431292" y="0"/>
                  </a:lnTo>
                  <a:close/>
                </a:path>
                <a:path w="508000" h="76200">
                  <a:moveTo>
                    <a:pt x="43129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2" y="47625"/>
                  </a:lnTo>
                  <a:lnTo>
                    <a:pt x="431292" y="28575"/>
                  </a:lnTo>
                  <a:close/>
                </a:path>
                <a:path w="508000" h="76200">
                  <a:moveTo>
                    <a:pt x="488442" y="28575"/>
                  </a:moveTo>
                  <a:lnTo>
                    <a:pt x="443992" y="28575"/>
                  </a:lnTo>
                  <a:lnTo>
                    <a:pt x="443992" y="47625"/>
                  </a:lnTo>
                  <a:lnTo>
                    <a:pt x="488442" y="47625"/>
                  </a:lnTo>
                  <a:lnTo>
                    <a:pt x="507492" y="38100"/>
                  </a:lnTo>
                  <a:lnTo>
                    <a:pt x="48844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942594" y="4120133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10" h="0">
                  <a:moveTo>
                    <a:pt x="0" y="0"/>
                  </a:moveTo>
                  <a:lnTo>
                    <a:pt x="549656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485645" y="3897629"/>
              <a:ext cx="317500" cy="230504"/>
            </a:xfrm>
            <a:custGeom>
              <a:avLst/>
              <a:gdLst/>
              <a:ahLst/>
              <a:cxnLst/>
              <a:rect l="l" t="t" r="r" b="b"/>
              <a:pathLst>
                <a:path w="317500" h="230504">
                  <a:moveTo>
                    <a:pt x="249637" y="36456"/>
                  </a:moveTo>
                  <a:lnTo>
                    <a:pt x="0" y="214630"/>
                  </a:lnTo>
                  <a:lnTo>
                    <a:pt x="11175" y="230124"/>
                  </a:lnTo>
                  <a:lnTo>
                    <a:pt x="260735" y="52006"/>
                  </a:lnTo>
                  <a:lnTo>
                    <a:pt x="249637" y="36456"/>
                  </a:lnTo>
                  <a:close/>
                </a:path>
                <a:path w="317500" h="230504">
                  <a:moveTo>
                    <a:pt x="301846" y="29083"/>
                  </a:moveTo>
                  <a:lnTo>
                    <a:pt x="259968" y="29083"/>
                  </a:lnTo>
                  <a:lnTo>
                    <a:pt x="271145" y="44577"/>
                  </a:lnTo>
                  <a:lnTo>
                    <a:pt x="260735" y="52006"/>
                  </a:lnTo>
                  <a:lnTo>
                    <a:pt x="277367" y="75311"/>
                  </a:lnTo>
                  <a:lnTo>
                    <a:pt x="301846" y="29083"/>
                  </a:lnTo>
                  <a:close/>
                </a:path>
                <a:path w="317500" h="230504">
                  <a:moveTo>
                    <a:pt x="259968" y="29083"/>
                  </a:moveTo>
                  <a:lnTo>
                    <a:pt x="249637" y="36456"/>
                  </a:lnTo>
                  <a:lnTo>
                    <a:pt x="260735" y="52006"/>
                  </a:lnTo>
                  <a:lnTo>
                    <a:pt x="271145" y="44577"/>
                  </a:lnTo>
                  <a:lnTo>
                    <a:pt x="259968" y="29083"/>
                  </a:lnTo>
                  <a:close/>
                </a:path>
                <a:path w="317500" h="230504">
                  <a:moveTo>
                    <a:pt x="317246" y="0"/>
                  </a:moveTo>
                  <a:lnTo>
                    <a:pt x="233045" y="13208"/>
                  </a:lnTo>
                  <a:lnTo>
                    <a:pt x="249637" y="36456"/>
                  </a:lnTo>
                  <a:lnTo>
                    <a:pt x="259968" y="29083"/>
                  </a:lnTo>
                  <a:lnTo>
                    <a:pt x="301846" y="29083"/>
                  </a:lnTo>
                  <a:lnTo>
                    <a:pt x="3172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" name="object 114"/>
          <p:cNvSpPr txBox="1"/>
          <p:nvPr/>
        </p:nvSpPr>
        <p:spPr>
          <a:xfrm>
            <a:off x="1045870" y="3852417"/>
            <a:ext cx="25165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812165" algn="l"/>
                <a:tab pos="2198370" algn="l"/>
              </a:tabLst>
            </a:pPr>
            <a:r>
              <a:rPr dirty="0" sz="1200" spc="15">
                <a:latin typeface="Cambria Math"/>
                <a:cs typeface="Cambria Math"/>
              </a:rPr>
              <a:t>𝑒(𝑡)	</a:t>
            </a:r>
            <a:r>
              <a:rPr dirty="0" baseline="2314" sz="1800" spc="44">
                <a:latin typeface="Cambria Math"/>
                <a:cs typeface="Cambria Math"/>
              </a:rPr>
              <a:t>𝑒</a:t>
            </a:r>
            <a:r>
              <a:rPr dirty="0" baseline="32679" sz="1275" spc="44">
                <a:latin typeface="Cambria Math"/>
                <a:cs typeface="Cambria Math"/>
              </a:rPr>
              <a:t>∗</a:t>
            </a:r>
            <a:r>
              <a:rPr dirty="0" baseline="2314" sz="1800" spc="44">
                <a:latin typeface="Cambria Math"/>
                <a:cs typeface="Cambria Math"/>
              </a:rPr>
              <a:t>(𝑡)	</a:t>
            </a:r>
            <a:r>
              <a:rPr dirty="0" sz="1200" spc="10">
                <a:latin typeface="Cambria Math"/>
                <a:cs typeface="Cambria Math"/>
              </a:rPr>
              <a:t>𝑦(𝑡)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512697" y="4073764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955038" y="4137152"/>
            <a:ext cx="7937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>
                <a:latin typeface="Cambria Math"/>
                <a:cs typeface="Cambria Math"/>
              </a:rPr>
              <a:t>∗</a:t>
            </a:r>
            <a:endParaRPr sz="850">
              <a:latin typeface="Cambria Math"/>
              <a:cs typeface="Cambria Math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092809" y="4157294"/>
            <a:ext cx="2468245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74065" algn="l"/>
                <a:tab pos="2159635" algn="l"/>
              </a:tabLst>
            </a:pPr>
            <a:r>
              <a:rPr dirty="0" baseline="2314" sz="1800" spc="67">
                <a:latin typeface="Cambria Math"/>
                <a:cs typeface="Cambria Math"/>
              </a:rPr>
              <a:t>𝐸</a:t>
            </a:r>
            <a:r>
              <a:rPr dirty="0" baseline="2314" sz="1800" spc="7">
                <a:latin typeface="Cambria Math"/>
                <a:cs typeface="Cambria Math"/>
              </a:rPr>
              <a:t>(</a:t>
            </a:r>
            <a:r>
              <a:rPr dirty="0" baseline="2314" sz="1800" spc="30">
                <a:latin typeface="Cambria Math"/>
                <a:cs typeface="Cambria Math"/>
              </a:rPr>
              <a:t>𝑠</a:t>
            </a:r>
            <a:r>
              <a:rPr dirty="0" baseline="2314" sz="1800">
                <a:latin typeface="Cambria Math"/>
                <a:cs typeface="Cambria Math"/>
              </a:rPr>
              <a:t>)	𝐸 </a:t>
            </a:r>
            <a:r>
              <a:rPr dirty="0" baseline="2314" sz="1800" spc="-15">
                <a:latin typeface="Cambria Math"/>
                <a:cs typeface="Cambria Math"/>
              </a:rPr>
              <a:t> </a:t>
            </a:r>
            <a:r>
              <a:rPr dirty="0" baseline="2314" sz="1800" spc="7">
                <a:latin typeface="Cambria Math"/>
                <a:cs typeface="Cambria Math"/>
              </a:rPr>
              <a:t>(</a:t>
            </a:r>
            <a:r>
              <a:rPr dirty="0" baseline="2314" sz="1800" spc="30">
                <a:latin typeface="Cambria Math"/>
                <a:cs typeface="Cambria Math"/>
              </a:rPr>
              <a:t>𝑠</a:t>
            </a:r>
            <a:r>
              <a:rPr dirty="0" baseline="2314" sz="1800">
                <a:latin typeface="Cambria Math"/>
                <a:cs typeface="Cambria Math"/>
              </a:rPr>
              <a:t>)	</a:t>
            </a:r>
            <a:r>
              <a:rPr dirty="0" sz="1200" spc="30">
                <a:latin typeface="Cambria Math"/>
                <a:cs typeface="Cambria Math"/>
              </a:rPr>
              <a:t>𝑌</a:t>
            </a:r>
            <a:r>
              <a:rPr dirty="0" sz="1200" spc="5">
                <a:latin typeface="Cambria Math"/>
                <a:cs typeface="Cambria Math"/>
              </a:rPr>
              <a:t>(𝑠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306061" y="3949446"/>
            <a:ext cx="806450" cy="325120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62230" rIns="0" bIns="0" rtlCol="0" vert="horz">
            <a:spAutoFit/>
          </a:bodyPr>
          <a:lstStyle/>
          <a:p>
            <a:pPr marL="227965">
              <a:lnSpc>
                <a:spcPct val="100000"/>
              </a:lnSpc>
              <a:spcBef>
                <a:spcPts val="490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112258" y="4074414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7" y="0"/>
                </a:moveTo>
                <a:lnTo>
                  <a:pt x="582167" y="76200"/>
                </a:lnTo>
                <a:lnTo>
                  <a:pt x="639317" y="47625"/>
                </a:lnTo>
                <a:lnTo>
                  <a:pt x="594867" y="47625"/>
                </a:lnTo>
                <a:lnTo>
                  <a:pt x="594867" y="28575"/>
                </a:lnTo>
                <a:lnTo>
                  <a:pt x="639317" y="28575"/>
                </a:lnTo>
                <a:lnTo>
                  <a:pt x="582167" y="0"/>
                </a:lnTo>
                <a:close/>
              </a:path>
              <a:path w="658495" h="76200">
                <a:moveTo>
                  <a:pt x="58216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7" y="47625"/>
                </a:lnTo>
                <a:lnTo>
                  <a:pt x="582167" y="28575"/>
                </a:lnTo>
                <a:close/>
              </a:path>
              <a:path w="658495" h="76200">
                <a:moveTo>
                  <a:pt x="639317" y="28575"/>
                </a:moveTo>
                <a:lnTo>
                  <a:pt x="594867" y="28575"/>
                </a:lnTo>
                <a:lnTo>
                  <a:pt x="594867" y="47625"/>
                </a:lnTo>
                <a:lnTo>
                  <a:pt x="639317" y="47625"/>
                </a:lnTo>
                <a:lnTo>
                  <a:pt x="658367" y="38100"/>
                </a:lnTo>
                <a:lnTo>
                  <a:pt x="63931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0" name="object 120"/>
          <p:cNvGrpSpPr/>
          <p:nvPr/>
        </p:nvGrpSpPr>
        <p:grpSpPr>
          <a:xfrm>
            <a:off x="3048380" y="3890009"/>
            <a:ext cx="1257935" cy="260985"/>
            <a:chOff x="3048380" y="3890009"/>
            <a:chExt cx="1257935" cy="260985"/>
          </a:xfrm>
        </p:grpSpPr>
        <p:sp>
          <p:nvSpPr>
            <p:cNvPr id="121" name="object 121"/>
            <p:cNvSpPr/>
            <p:nvPr/>
          </p:nvSpPr>
          <p:spPr>
            <a:xfrm>
              <a:off x="3798569" y="4074413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1" y="0"/>
                  </a:moveTo>
                  <a:lnTo>
                    <a:pt x="431291" y="76200"/>
                  </a:lnTo>
                  <a:lnTo>
                    <a:pt x="488441" y="47625"/>
                  </a:lnTo>
                  <a:lnTo>
                    <a:pt x="443991" y="47625"/>
                  </a:lnTo>
                  <a:lnTo>
                    <a:pt x="443991" y="28575"/>
                  </a:lnTo>
                  <a:lnTo>
                    <a:pt x="488441" y="28575"/>
                  </a:lnTo>
                  <a:lnTo>
                    <a:pt x="431291" y="0"/>
                  </a:lnTo>
                  <a:close/>
                </a:path>
                <a:path w="508000" h="76200">
                  <a:moveTo>
                    <a:pt x="43129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1" y="47625"/>
                  </a:lnTo>
                  <a:lnTo>
                    <a:pt x="431291" y="28575"/>
                  </a:lnTo>
                  <a:close/>
                </a:path>
                <a:path w="508000" h="76200">
                  <a:moveTo>
                    <a:pt x="488441" y="28575"/>
                  </a:moveTo>
                  <a:lnTo>
                    <a:pt x="443991" y="28575"/>
                  </a:lnTo>
                  <a:lnTo>
                    <a:pt x="443991" y="47625"/>
                  </a:lnTo>
                  <a:lnTo>
                    <a:pt x="488441" y="47625"/>
                  </a:lnTo>
                  <a:lnTo>
                    <a:pt x="507491" y="38100"/>
                  </a:lnTo>
                  <a:lnTo>
                    <a:pt x="48844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3057905" y="4112513"/>
              <a:ext cx="490220" cy="8890"/>
            </a:xfrm>
            <a:custGeom>
              <a:avLst/>
              <a:gdLst/>
              <a:ahLst/>
              <a:cxnLst/>
              <a:rect l="l" t="t" r="r" b="b"/>
              <a:pathLst>
                <a:path w="490220" h="8889">
                  <a:moveTo>
                    <a:pt x="0" y="8762"/>
                  </a:moveTo>
                  <a:lnTo>
                    <a:pt x="49009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3541522" y="3890009"/>
              <a:ext cx="317500" cy="230504"/>
            </a:xfrm>
            <a:custGeom>
              <a:avLst/>
              <a:gdLst/>
              <a:ahLst/>
              <a:cxnLst/>
              <a:rect l="l" t="t" r="r" b="b"/>
              <a:pathLst>
                <a:path w="317500" h="230504">
                  <a:moveTo>
                    <a:pt x="249637" y="36456"/>
                  </a:moveTo>
                  <a:lnTo>
                    <a:pt x="0" y="214629"/>
                  </a:lnTo>
                  <a:lnTo>
                    <a:pt x="11175" y="230123"/>
                  </a:lnTo>
                  <a:lnTo>
                    <a:pt x="260735" y="52006"/>
                  </a:lnTo>
                  <a:lnTo>
                    <a:pt x="249637" y="36456"/>
                  </a:lnTo>
                  <a:close/>
                </a:path>
                <a:path w="317500" h="230504">
                  <a:moveTo>
                    <a:pt x="301846" y="29082"/>
                  </a:moveTo>
                  <a:lnTo>
                    <a:pt x="259968" y="29082"/>
                  </a:lnTo>
                  <a:lnTo>
                    <a:pt x="271144" y="44576"/>
                  </a:lnTo>
                  <a:lnTo>
                    <a:pt x="260735" y="52006"/>
                  </a:lnTo>
                  <a:lnTo>
                    <a:pt x="277367" y="75310"/>
                  </a:lnTo>
                  <a:lnTo>
                    <a:pt x="301846" y="29082"/>
                  </a:lnTo>
                  <a:close/>
                </a:path>
                <a:path w="317500" h="230504">
                  <a:moveTo>
                    <a:pt x="259968" y="29082"/>
                  </a:moveTo>
                  <a:lnTo>
                    <a:pt x="249637" y="36456"/>
                  </a:lnTo>
                  <a:lnTo>
                    <a:pt x="260735" y="52006"/>
                  </a:lnTo>
                  <a:lnTo>
                    <a:pt x="271144" y="44576"/>
                  </a:lnTo>
                  <a:lnTo>
                    <a:pt x="259968" y="29082"/>
                  </a:lnTo>
                  <a:close/>
                </a:path>
                <a:path w="317500" h="230504">
                  <a:moveTo>
                    <a:pt x="317245" y="0"/>
                  </a:moveTo>
                  <a:lnTo>
                    <a:pt x="233044" y="13207"/>
                  </a:lnTo>
                  <a:lnTo>
                    <a:pt x="249637" y="36456"/>
                  </a:lnTo>
                  <a:lnTo>
                    <a:pt x="259968" y="29082"/>
                  </a:lnTo>
                  <a:lnTo>
                    <a:pt x="301846" y="29082"/>
                  </a:lnTo>
                  <a:lnTo>
                    <a:pt x="3172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" name="object 124"/>
          <p:cNvSpPr txBox="1"/>
          <p:nvPr/>
        </p:nvSpPr>
        <p:spPr>
          <a:xfrm>
            <a:off x="3850385" y="3843654"/>
            <a:ext cx="1800860" cy="513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1449070" algn="l"/>
              </a:tabLst>
            </a:pPr>
            <a:r>
              <a:rPr dirty="0" baseline="2314" sz="1800" spc="37">
                <a:latin typeface="Cambria Math"/>
                <a:cs typeface="Cambria Math"/>
              </a:rPr>
              <a:t>𝑦</a:t>
            </a:r>
            <a:r>
              <a:rPr dirty="0" baseline="32679" sz="1275" spc="37">
                <a:latin typeface="Cambria Math"/>
                <a:cs typeface="Cambria Math"/>
              </a:rPr>
              <a:t>∗</a:t>
            </a:r>
            <a:r>
              <a:rPr dirty="0" baseline="2314" sz="1800" spc="37">
                <a:latin typeface="Cambria Math"/>
                <a:cs typeface="Cambria Math"/>
              </a:rPr>
              <a:t>(𝑡)	</a:t>
            </a:r>
            <a:r>
              <a:rPr dirty="0" sz="1200" spc="15">
                <a:latin typeface="Cambria Math"/>
                <a:cs typeface="Cambria Math"/>
              </a:rPr>
              <a:t>𝑏(𝑡)</a:t>
            </a:r>
            <a:endParaRPr sz="1200">
              <a:latin typeface="Cambria Math"/>
              <a:cs typeface="Cambria Math"/>
            </a:endParaRPr>
          </a:p>
          <a:p>
            <a:pPr marL="71755">
              <a:lnSpc>
                <a:spcPct val="100000"/>
              </a:lnSpc>
              <a:spcBef>
                <a:spcPts val="965"/>
              </a:spcBef>
              <a:tabLst>
                <a:tab pos="1457960" algn="l"/>
              </a:tabLst>
            </a:pPr>
            <a:r>
              <a:rPr dirty="0" baseline="2314" sz="1800" spc="37">
                <a:latin typeface="Cambria Math"/>
                <a:cs typeface="Cambria Math"/>
              </a:rPr>
              <a:t>𝑌</a:t>
            </a:r>
            <a:r>
              <a:rPr dirty="0" baseline="32679" sz="1275" spc="37">
                <a:latin typeface="Cambria Math"/>
                <a:cs typeface="Cambria Math"/>
              </a:rPr>
              <a:t>∗</a:t>
            </a:r>
            <a:r>
              <a:rPr dirty="0" baseline="2314" sz="1800" spc="37">
                <a:latin typeface="Cambria Math"/>
                <a:cs typeface="Cambria Math"/>
              </a:rPr>
              <a:t>(𝑠)	</a:t>
            </a:r>
            <a:r>
              <a:rPr dirty="0" sz="1200" spc="10">
                <a:latin typeface="Cambria Math"/>
                <a:cs typeface="Cambria Math"/>
              </a:rPr>
              <a:t>𝐵(𝑠)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440426" y="4407901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111496" y="4111752"/>
            <a:ext cx="789940" cy="341630"/>
          </a:xfrm>
          <a:custGeom>
            <a:avLst/>
            <a:gdLst/>
            <a:ahLst/>
            <a:cxnLst/>
            <a:rect l="l" t="t" r="r" b="b"/>
            <a:pathLst>
              <a:path w="789939" h="341629">
                <a:moveTo>
                  <a:pt x="0" y="0"/>
                </a:moveTo>
                <a:lnTo>
                  <a:pt x="147446" y="0"/>
                </a:lnTo>
                <a:lnTo>
                  <a:pt x="147446" y="341122"/>
                </a:lnTo>
                <a:lnTo>
                  <a:pt x="294893" y="341122"/>
                </a:lnTo>
              </a:path>
              <a:path w="789939" h="341629">
                <a:moveTo>
                  <a:pt x="295655" y="340995"/>
                </a:moveTo>
                <a:lnTo>
                  <a:pt x="510158" y="259080"/>
                </a:lnTo>
              </a:path>
              <a:path w="789939" h="341629">
                <a:moveTo>
                  <a:pt x="547115" y="341375"/>
                </a:moveTo>
                <a:lnTo>
                  <a:pt x="789558" y="341375"/>
                </a:lnTo>
              </a:path>
            </a:pathLst>
          </a:custGeom>
          <a:ln w="9525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 txBox="1"/>
          <p:nvPr/>
        </p:nvSpPr>
        <p:spPr>
          <a:xfrm>
            <a:off x="5825744" y="4117975"/>
            <a:ext cx="88265" cy="1809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5">
                <a:latin typeface="Cambria Math"/>
                <a:cs typeface="Cambria Math"/>
              </a:rPr>
              <a:t>∗</a:t>
            </a:r>
            <a:endParaRPr sz="1000">
              <a:latin typeface="Cambria Math"/>
              <a:cs typeface="Cambria Math"/>
            </a:endParaRPr>
          </a:p>
        </p:txBody>
      </p:sp>
      <p:pic>
        <p:nvPicPr>
          <p:cNvPr id="128" name="object 12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923407" y="4192651"/>
            <a:ext cx="190500" cy="165226"/>
          </a:xfrm>
          <a:prstGeom prst="rect">
            <a:avLst/>
          </a:prstGeom>
        </p:spPr>
      </p:pic>
      <p:sp>
        <p:nvSpPr>
          <p:cNvPr id="129" name="object 129"/>
          <p:cNvSpPr txBox="1"/>
          <p:nvPr/>
        </p:nvSpPr>
        <p:spPr>
          <a:xfrm>
            <a:off x="5723635" y="4134739"/>
            <a:ext cx="34163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57810" algn="l"/>
              </a:tabLst>
            </a:pPr>
            <a:r>
              <a:rPr dirty="0" sz="1400">
                <a:latin typeface="Cambria Math"/>
                <a:cs typeface="Cambria Math"/>
              </a:rPr>
              <a:t>𝑏</a:t>
            </a:r>
            <a:r>
              <a:rPr dirty="0" sz="1400">
                <a:latin typeface="Cambria Math"/>
                <a:cs typeface="Cambria Math"/>
              </a:rPr>
              <a:t>	</a:t>
            </a:r>
            <a:r>
              <a:rPr dirty="0" sz="1400">
                <a:latin typeface="Cambria Math"/>
                <a:cs typeface="Cambria Math"/>
              </a:rPr>
              <a:t>𝑡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682996" y="4561459"/>
            <a:ext cx="50101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 spc="20">
                <a:latin typeface="Cambria Math"/>
                <a:cs typeface="Cambria Math"/>
              </a:rPr>
              <a:t>𝐵</a:t>
            </a:r>
            <a:r>
              <a:rPr dirty="0" baseline="27777" sz="1500" spc="30">
                <a:latin typeface="Cambria Math"/>
                <a:cs typeface="Cambria Math"/>
              </a:rPr>
              <a:t>∗</a:t>
            </a:r>
            <a:r>
              <a:rPr dirty="0" sz="1400" spc="20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568319" y="4065255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7521702" y="1487551"/>
            <a:ext cx="74930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Cambria Math"/>
                <a:cs typeface="Cambria Math"/>
              </a:rPr>
              <a:t>∗</a:t>
            </a:r>
            <a:endParaRPr sz="800">
              <a:latin typeface="Cambria Math"/>
              <a:cs typeface="Cambria Math"/>
            </a:endParaRPr>
          </a:p>
        </p:txBody>
      </p:sp>
      <p:pic>
        <p:nvPicPr>
          <p:cNvPr id="133" name="object 13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7600442" y="1550288"/>
            <a:ext cx="149351" cy="129794"/>
          </a:xfrm>
          <a:prstGeom prst="rect">
            <a:avLst/>
          </a:prstGeom>
        </p:spPr>
      </p:pic>
      <p:sp>
        <p:nvSpPr>
          <p:cNvPr id="134" name="object 134"/>
          <p:cNvSpPr txBox="1"/>
          <p:nvPr/>
        </p:nvSpPr>
        <p:spPr>
          <a:xfrm>
            <a:off x="7401814" y="1501266"/>
            <a:ext cx="413384" cy="3613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1435">
              <a:lnSpc>
                <a:spcPct val="100000"/>
              </a:lnSpc>
              <a:spcBef>
                <a:spcPts val="105"/>
              </a:spcBef>
            </a:pPr>
            <a:r>
              <a:rPr dirty="0" sz="1100">
                <a:latin typeface="Cambria Math"/>
                <a:cs typeface="Cambria Math"/>
              </a:rPr>
              <a:t>𝑏</a:t>
            </a:r>
            <a:r>
              <a:rPr dirty="0" sz="1100" spc="375">
                <a:latin typeface="Cambria Math"/>
                <a:cs typeface="Cambria Math"/>
              </a:rPr>
              <a:t> </a:t>
            </a:r>
            <a:r>
              <a:rPr dirty="0" sz="1100">
                <a:latin typeface="Cambria Math"/>
                <a:cs typeface="Cambria Math"/>
              </a:rPr>
              <a:t>𝑡</a:t>
            </a:r>
            <a:endParaRPr sz="11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</a:pPr>
            <a:r>
              <a:rPr dirty="0" sz="1100" spc="20">
                <a:latin typeface="Cambria Math"/>
                <a:cs typeface="Cambria Math"/>
              </a:rPr>
              <a:t>𝐵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650355" y="4168647"/>
            <a:ext cx="408940" cy="13970"/>
          </a:xfrm>
          <a:custGeom>
            <a:avLst/>
            <a:gdLst/>
            <a:ahLst/>
            <a:cxnLst/>
            <a:rect l="l" t="t" r="r" b="b"/>
            <a:pathLst>
              <a:path w="408940" h="13970">
                <a:moveTo>
                  <a:pt x="408431" y="0"/>
                </a:moveTo>
                <a:lnTo>
                  <a:pt x="0" y="0"/>
                </a:lnTo>
                <a:lnTo>
                  <a:pt x="0" y="13715"/>
                </a:lnTo>
                <a:lnTo>
                  <a:pt x="408431" y="13715"/>
                </a:lnTo>
                <a:lnTo>
                  <a:pt x="408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 txBox="1"/>
          <p:nvPr/>
        </p:nvSpPr>
        <p:spPr>
          <a:xfrm>
            <a:off x="7103491" y="4018279"/>
            <a:ext cx="17716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323963" y="4168647"/>
            <a:ext cx="1760220" cy="13970"/>
          </a:xfrm>
          <a:custGeom>
            <a:avLst/>
            <a:gdLst/>
            <a:ahLst/>
            <a:cxnLst/>
            <a:rect l="l" t="t" r="r" b="b"/>
            <a:pathLst>
              <a:path w="1760220" h="13970">
                <a:moveTo>
                  <a:pt x="1760219" y="0"/>
                </a:moveTo>
                <a:lnTo>
                  <a:pt x="0" y="0"/>
                </a:lnTo>
                <a:lnTo>
                  <a:pt x="0" y="13715"/>
                </a:lnTo>
                <a:lnTo>
                  <a:pt x="1760219" y="13715"/>
                </a:lnTo>
                <a:lnTo>
                  <a:pt x="17602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809865" y="392683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0340"/>
                </a:lnTo>
                <a:lnTo>
                  <a:pt x="0" y="187960"/>
                </a:lnTo>
                <a:lnTo>
                  <a:pt x="44196" y="187960"/>
                </a:lnTo>
                <a:lnTo>
                  <a:pt x="44196" y="180340"/>
                </a:lnTo>
                <a:lnTo>
                  <a:pt x="16383" y="180340"/>
                </a:lnTo>
                <a:lnTo>
                  <a:pt x="16383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9" name="object 139"/>
          <p:cNvGrpSpPr/>
          <p:nvPr/>
        </p:nvGrpSpPr>
        <p:grpSpPr>
          <a:xfrm>
            <a:off x="8030718" y="3926840"/>
            <a:ext cx="297180" cy="189230"/>
            <a:chOff x="8030718" y="3926840"/>
            <a:chExt cx="297180" cy="189230"/>
          </a:xfrm>
        </p:grpSpPr>
        <p:sp>
          <p:nvSpPr>
            <p:cNvPr id="140" name="object 140"/>
            <p:cNvSpPr/>
            <p:nvPr/>
          </p:nvSpPr>
          <p:spPr>
            <a:xfrm>
              <a:off x="8283829" y="3926840"/>
              <a:ext cx="44450" cy="187960"/>
            </a:xfrm>
            <a:custGeom>
              <a:avLst/>
              <a:gdLst/>
              <a:ahLst/>
              <a:cxnLst/>
              <a:rect l="l" t="t" r="r" b="b"/>
              <a:pathLst>
                <a:path w="44450" h="187960">
                  <a:moveTo>
                    <a:pt x="4406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0340"/>
                  </a:lnTo>
                  <a:lnTo>
                    <a:pt x="0" y="180340"/>
                  </a:lnTo>
                  <a:lnTo>
                    <a:pt x="0" y="187960"/>
                  </a:lnTo>
                  <a:lnTo>
                    <a:pt x="44069" y="187960"/>
                  </a:lnTo>
                  <a:lnTo>
                    <a:pt x="44069" y="180340"/>
                  </a:lnTo>
                  <a:lnTo>
                    <a:pt x="44069" y="7620"/>
                  </a:lnTo>
                  <a:lnTo>
                    <a:pt x="440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1" name="object 14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30718" y="3928110"/>
              <a:ext cx="229870" cy="187832"/>
            </a:xfrm>
            <a:prstGeom prst="rect">
              <a:avLst/>
            </a:prstGeom>
          </p:spPr>
        </p:pic>
      </p:grpSp>
      <p:sp>
        <p:nvSpPr>
          <p:cNvPr id="142" name="object 142"/>
          <p:cNvSpPr txBox="1"/>
          <p:nvPr/>
        </p:nvSpPr>
        <p:spPr>
          <a:xfrm>
            <a:off x="6638670" y="3864355"/>
            <a:ext cx="21234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22985" algn="l"/>
                <a:tab pos="1713230" algn="l"/>
              </a:tabLst>
            </a:pPr>
            <a:r>
              <a:rPr dirty="0" sz="1600" spc="35">
                <a:latin typeface="Cambria Math"/>
                <a:cs typeface="Cambria Math"/>
              </a:rPr>
              <a:t>𝐵</a:t>
            </a:r>
            <a:r>
              <a:rPr dirty="0" sz="1600" spc="-10">
                <a:latin typeface="Cambria Math"/>
                <a:cs typeface="Cambria Math"/>
              </a:rPr>
              <a:t>(</a:t>
            </a:r>
            <a:r>
              <a:rPr dirty="0" sz="1600" spc="25">
                <a:latin typeface="Cambria Math"/>
                <a:cs typeface="Cambria Math"/>
              </a:rPr>
              <a:t>𝑧</a:t>
            </a:r>
            <a:r>
              <a:rPr dirty="0" sz="1600" spc="-5">
                <a:latin typeface="Cambria Math"/>
                <a:cs typeface="Cambria Math"/>
              </a:rPr>
              <a:t>)</a:t>
            </a:r>
            <a:r>
              <a:rPr dirty="0" sz="1600">
                <a:latin typeface="Cambria Math"/>
                <a:cs typeface="Cambria Math"/>
              </a:rPr>
              <a:t>	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9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𝐻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>
                <a:latin typeface="Cambria Math"/>
                <a:cs typeface="Cambria Math"/>
              </a:rPr>
              <a:t>	</a:t>
            </a:r>
            <a:r>
              <a:rPr dirty="0" sz="1600" spc="25">
                <a:latin typeface="Cambria Math"/>
                <a:cs typeface="Cambria Math"/>
              </a:rPr>
              <a:t>𝑌</a:t>
            </a:r>
            <a:r>
              <a:rPr dirty="0" sz="1600" spc="-10">
                <a:latin typeface="Cambria Math"/>
                <a:cs typeface="Cambria Math"/>
              </a:rPr>
              <a:t>(</a:t>
            </a:r>
            <a:r>
              <a:rPr dirty="0" sz="1600" spc="25">
                <a:latin typeface="Cambria Math"/>
                <a:cs typeface="Cambria Math"/>
              </a:rPr>
              <a:t>𝑧</a:t>
            </a:r>
            <a:r>
              <a:rPr dirty="0" sz="1600" spc="-5">
                <a:latin typeface="Cambria Math"/>
                <a:cs typeface="Cambria Math"/>
              </a:rPr>
              <a:t>)</a:t>
            </a:r>
            <a:endParaRPr sz="1600">
              <a:latin typeface="Cambria Math"/>
              <a:cs typeface="Cambria Math"/>
            </a:endParaRPr>
          </a:p>
        </p:txBody>
      </p:sp>
      <p:pic>
        <p:nvPicPr>
          <p:cNvPr id="143" name="object 14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7469885" y="4210050"/>
            <a:ext cx="232918" cy="187832"/>
          </a:xfrm>
          <a:prstGeom prst="rect">
            <a:avLst/>
          </a:prstGeom>
        </p:spPr>
      </p:pic>
      <p:sp>
        <p:nvSpPr>
          <p:cNvPr id="144" name="object 144"/>
          <p:cNvSpPr txBox="1"/>
          <p:nvPr/>
        </p:nvSpPr>
        <p:spPr>
          <a:xfrm>
            <a:off x="6614794" y="4153611"/>
            <a:ext cx="12814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709930" algn="l"/>
              </a:tabLst>
            </a:pPr>
            <a:r>
              <a:rPr dirty="0" sz="1600" spc="20">
                <a:latin typeface="Cambria Math"/>
                <a:cs typeface="Cambria Math"/>
              </a:rPr>
              <a:t>𝐸(𝑧)	</a:t>
            </a:r>
            <a:r>
              <a:rPr dirty="0" baseline="1736" sz="2400" spc="-7">
                <a:latin typeface="Cambria Math"/>
                <a:cs typeface="Cambria Math"/>
              </a:rPr>
              <a:t>𝑌</a:t>
            </a:r>
            <a:r>
              <a:rPr dirty="0" baseline="1736" sz="2400" spc="480">
                <a:latin typeface="Cambria Math"/>
                <a:cs typeface="Cambria Math"/>
              </a:rPr>
              <a:t> </a:t>
            </a:r>
            <a:r>
              <a:rPr dirty="0" baseline="1736" sz="2400" spc="-7">
                <a:latin typeface="Cambria Math"/>
                <a:cs typeface="Cambria Math"/>
              </a:rPr>
              <a:t>𝑧</a:t>
            </a:r>
            <a:r>
              <a:rPr dirty="0" baseline="1736" sz="2400" spc="7">
                <a:latin typeface="Cambria Math"/>
                <a:cs typeface="Cambria Math"/>
              </a:rPr>
              <a:t> </a:t>
            </a:r>
            <a:r>
              <a:rPr dirty="0" baseline="-27777" sz="2400" spc="44">
                <a:latin typeface="Cambria Math"/>
                <a:cs typeface="Cambria Math"/>
              </a:rPr>
              <a:t>൘</a:t>
            </a:r>
            <a:endParaRPr baseline="-27777" sz="2400">
              <a:latin typeface="Cambria Math"/>
              <a:cs typeface="Cambria Math"/>
            </a:endParaRPr>
          </a:p>
        </p:txBody>
      </p:sp>
      <p:pic>
        <p:nvPicPr>
          <p:cNvPr id="145" name="object 14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8257793" y="4411217"/>
            <a:ext cx="229870" cy="187832"/>
          </a:xfrm>
          <a:prstGeom prst="rect">
            <a:avLst/>
          </a:prstGeom>
        </p:spPr>
      </p:pic>
      <p:sp>
        <p:nvSpPr>
          <p:cNvPr id="146" name="object 146"/>
          <p:cNvSpPr txBox="1"/>
          <p:nvPr/>
        </p:nvSpPr>
        <p:spPr>
          <a:xfrm>
            <a:off x="7789291" y="4347717"/>
            <a:ext cx="131000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10">
                <a:latin typeface="Cambria Math"/>
                <a:cs typeface="Cambria Math"/>
              </a:rPr>
              <a:t>𝑍[𝐺1</a:t>
            </a:r>
            <a:r>
              <a:rPr dirty="0" sz="1600" spc="2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10">
                <a:latin typeface="Cambria Math"/>
                <a:cs typeface="Cambria Math"/>
              </a:rPr>
              <a:t> </a:t>
            </a:r>
            <a:r>
              <a:rPr dirty="0" sz="1600">
                <a:latin typeface="Cambria Math"/>
                <a:cs typeface="Cambria Math"/>
              </a:rPr>
              <a:t>𝐺2(𝑠)]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10566781" y="408050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069" y="0"/>
                </a:moveTo>
                <a:lnTo>
                  <a:pt x="0" y="0"/>
                </a:lnTo>
                <a:lnTo>
                  <a:pt x="0" y="7620"/>
                </a:lnTo>
                <a:lnTo>
                  <a:pt x="27686" y="7620"/>
                </a:lnTo>
                <a:lnTo>
                  <a:pt x="27686" y="180340"/>
                </a:lnTo>
                <a:lnTo>
                  <a:pt x="0" y="180340"/>
                </a:lnTo>
                <a:lnTo>
                  <a:pt x="0" y="187960"/>
                </a:lnTo>
                <a:lnTo>
                  <a:pt x="44069" y="187960"/>
                </a:lnTo>
                <a:lnTo>
                  <a:pt x="44069" y="180340"/>
                </a:lnTo>
                <a:lnTo>
                  <a:pt x="44069" y="7620"/>
                </a:lnTo>
                <a:lnTo>
                  <a:pt x="440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9498457" y="4080509"/>
            <a:ext cx="44450" cy="187960"/>
          </a:xfrm>
          <a:custGeom>
            <a:avLst/>
            <a:gdLst/>
            <a:ahLst/>
            <a:cxnLst/>
            <a:rect l="l" t="t" r="r" b="b"/>
            <a:pathLst>
              <a:path w="44450" h="187960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0340"/>
                </a:lnTo>
                <a:lnTo>
                  <a:pt x="0" y="187960"/>
                </a:lnTo>
                <a:lnTo>
                  <a:pt x="44196" y="187960"/>
                </a:lnTo>
                <a:lnTo>
                  <a:pt x="44196" y="180340"/>
                </a:lnTo>
                <a:lnTo>
                  <a:pt x="16383" y="180340"/>
                </a:lnTo>
                <a:lnTo>
                  <a:pt x="16383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49" name="object 14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9806178" y="4082034"/>
            <a:ext cx="229870" cy="187833"/>
          </a:xfrm>
          <a:prstGeom prst="rect">
            <a:avLst/>
          </a:prstGeom>
        </p:spPr>
      </p:pic>
      <p:pic>
        <p:nvPicPr>
          <p:cNvPr id="150" name="object 15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1002518" y="4082034"/>
            <a:ext cx="229870" cy="187833"/>
          </a:xfrm>
          <a:prstGeom prst="rect">
            <a:avLst/>
          </a:prstGeom>
        </p:spPr>
      </p:pic>
      <p:sp>
        <p:nvSpPr>
          <p:cNvPr id="151" name="object 151"/>
          <p:cNvSpPr txBox="1"/>
          <p:nvPr/>
        </p:nvSpPr>
        <p:spPr>
          <a:xfrm>
            <a:off x="9130665" y="4018279"/>
            <a:ext cx="220599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5">
                <a:latin typeface="Cambria Math"/>
                <a:cs typeface="Cambria Math"/>
              </a:rPr>
              <a:t>𝐺2(𝑠)</a:t>
            </a:r>
            <a:r>
              <a:rPr dirty="0" sz="1600" spc="195">
                <a:latin typeface="Cambria Math"/>
                <a:cs typeface="Cambria Math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𝑍[𝐻</a:t>
            </a:r>
            <a:r>
              <a:rPr dirty="0" sz="1600" spc="3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]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52" name="object 15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53" name="object 15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54" name="object 15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17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1960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20"/>
              <a:t> </a:t>
            </a:r>
            <a:r>
              <a:rPr dirty="0" spc="-5"/>
              <a:t>función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transferencia</a:t>
            </a:r>
            <a:r>
              <a:rPr dirty="0" spc="-10"/>
              <a:t> </a:t>
            </a:r>
            <a:r>
              <a:rPr dirty="0" spc="-5"/>
              <a:t>pulso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58595" y="2205227"/>
            <a:ext cx="229895" cy="18770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31289" y="2205227"/>
            <a:ext cx="229869" cy="18770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26589" y="2205227"/>
            <a:ext cx="229869" cy="187706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4755" y="2508504"/>
            <a:ext cx="229857" cy="187706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582292" y="2508504"/>
            <a:ext cx="229869" cy="187706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245232" y="2508504"/>
            <a:ext cx="229869" cy="187706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22245" y="2508504"/>
            <a:ext cx="229869" cy="187706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13459" y="2796539"/>
            <a:ext cx="229895" cy="187706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986152" y="2796539"/>
            <a:ext cx="229870" cy="187706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710590" y="2081315"/>
            <a:ext cx="2210435" cy="92011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algn="ctr" marR="22225">
              <a:lnSpc>
                <a:spcPct val="100000"/>
              </a:lnSpc>
              <a:spcBef>
                <a:spcPts val="565"/>
              </a:spcBef>
              <a:tabLst>
                <a:tab pos="448945" algn="l"/>
              </a:tabLst>
            </a:pPr>
            <a:r>
              <a:rPr dirty="0" sz="1600" spc="-5">
                <a:latin typeface="Cambria Math"/>
                <a:cs typeface="Cambria Math"/>
              </a:rPr>
              <a:t>𝑌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𝐺2</a:t>
            </a:r>
            <a:r>
              <a:rPr dirty="0" sz="1600" spc="29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𝑈</a:t>
            </a:r>
            <a:r>
              <a:rPr dirty="0" baseline="28985" sz="1725" spc="44">
                <a:latin typeface="Cambria Math"/>
                <a:cs typeface="Cambria Math"/>
              </a:rPr>
              <a:t>∗</a:t>
            </a:r>
            <a:r>
              <a:rPr dirty="0" baseline="28985" sz="1725" spc="26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  <a:p>
            <a:pPr algn="ctr" marL="12700">
              <a:lnSpc>
                <a:spcPct val="100000"/>
              </a:lnSpc>
              <a:spcBef>
                <a:spcPts val="465"/>
              </a:spcBef>
              <a:tabLst>
                <a:tab pos="469265" algn="l"/>
                <a:tab pos="1126490" algn="l"/>
              </a:tabLst>
            </a:pPr>
            <a:r>
              <a:rPr dirty="0" sz="1600" spc="-5">
                <a:latin typeface="Cambria Math"/>
                <a:cs typeface="Cambria Math"/>
              </a:rPr>
              <a:t>𝐸</a:t>
            </a:r>
            <a:r>
              <a:rPr dirty="0" sz="1600" spc="38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10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−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𝐻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𝑌</a:t>
            </a:r>
            <a:r>
              <a:rPr dirty="0" baseline="28985" sz="1725" spc="44">
                <a:latin typeface="Cambria Math"/>
                <a:cs typeface="Cambria Math"/>
              </a:rPr>
              <a:t>∗</a:t>
            </a:r>
            <a:r>
              <a:rPr dirty="0" baseline="28985" sz="1725" spc="26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endParaRPr sz="1600">
              <a:latin typeface="Cambria Math"/>
              <a:cs typeface="Cambria Math"/>
            </a:endParaRPr>
          </a:p>
          <a:p>
            <a:pPr algn="ctr" marL="55880">
              <a:lnSpc>
                <a:spcPct val="100000"/>
              </a:lnSpc>
              <a:spcBef>
                <a:spcPts val="355"/>
              </a:spcBef>
              <a:tabLst>
                <a:tab pos="523875" algn="l"/>
              </a:tabLst>
            </a:pPr>
            <a:r>
              <a:rPr dirty="0" sz="1600" spc="-5">
                <a:latin typeface="Cambria Math"/>
                <a:cs typeface="Cambria Math"/>
              </a:rPr>
              <a:t>𝑈</a:t>
            </a:r>
            <a:r>
              <a:rPr dirty="0" sz="1600" spc="3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28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20">
                <a:latin typeface="Cambria Math"/>
                <a:cs typeface="Cambria Math"/>
              </a:rPr>
              <a:t> </a:t>
            </a:r>
            <a:r>
              <a:rPr dirty="0" sz="1600" spc="20">
                <a:latin typeface="Cambria Math"/>
                <a:cs typeface="Cambria Math"/>
              </a:rPr>
              <a:t>𝐸(𝑠)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720851"/>
            <a:ext cx="4907280" cy="411480"/>
          </a:xfrm>
          <a:custGeom>
            <a:avLst/>
            <a:gdLst/>
            <a:ahLst/>
            <a:cxnLst/>
            <a:rect l="l" t="t" r="r" b="b"/>
            <a:pathLst>
              <a:path w="4907280" h="411480">
                <a:moveTo>
                  <a:pt x="4907280" y="0"/>
                </a:moveTo>
                <a:lnTo>
                  <a:pt x="0" y="0"/>
                </a:lnTo>
                <a:lnTo>
                  <a:pt x="0" y="411479"/>
                </a:lnTo>
                <a:lnTo>
                  <a:pt x="4907280" y="411479"/>
                </a:lnTo>
                <a:lnTo>
                  <a:pt x="4907280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47268" y="747521"/>
            <a:ext cx="22758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Sistemas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realimentados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760969" y="1038605"/>
            <a:ext cx="80772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4930" rIns="0" bIns="0" rtlCol="0" vert="horz">
            <a:spAutoFit/>
          </a:bodyPr>
          <a:lstStyle/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1200">
                <a:latin typeface="Cambria Math"/>
                <a:cs typeface="Cambria Math"/>
              </a:rPr>
              <a:t>𝐺1(𝑠)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53453" y="1079372"/>
            <a:ext cx="708660" cy="270510"/>
            <a:chOff x="7053453" y="1079372"/>
            <a:chExt cx="708660" cy="270510"/>
          </a:xfrm>
        </p:grpSpPr>
        <p:sp>
          <p:nvSpPr>
            <p:cNvPr id="18" name="object 18"/>
            <p:cNvSpPr/>
            <p:nvPr/>
          </p:nvSpPr>
          <p:spPr>
            <a:xfrm>
              <a:off x="7314438" y="1175765"/>
              <a:ext cx="447675" cy="76200"/>
            </a:xfrm>
            <a:custGeom>
              <a:avLst/>
              <a:gdLst/>
              <a:ahLst/>
              <a:cxnLst/>
              <a:rect l="l" t="t" r="r" b="b"/>
              <a:pathLst>
                <a:path w="447675" h="76200">
                  <a:moveTo>
                    <a:pt x="371347" y="0"/>
                  </a:moveTo>
                  <a:lnTo>
                    <a:pt x="371347" y="76200"/>
                  </a:lnTo>
                  <a:lnTo>
                    <a:pt x="428497" y="47625"/>
                  </a:lnTo>
                  <a:lnTo>
                    <a:pt x="384047" y="47625"/>
                  </a:lnTo>
                  <a:lnTo>
                    <a:pt x="384047" y="28575"/>
                  </a:lnTo>
                  <a:lnTo>
                    <a:pt x="428497" y="28575"/>
                  </a:lnTo>
                  <a:lnTo>
                    <a:pt x="371347" y="0"/>
                  </a:lnTo>
                  <a:close/>
                </a:path>
                <a:path w="447675" h="76200">
                  <a:moveTo>
                    <a:pt x="371347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371347" y="47625"/>
                  </a:lnTo>
                  <a:lnTo>
                    <a:pt x="371347" y="28575"/>
                  </a:lnTo>
                  <a:close/>
                </a:path>
                <a:path w="447675" h="76200">
                  <a:moveTo>
                    <a:pt x="428497" y="28575"/>
                  </a:moveTo>
                  <a:lnTo>
                    <a:pt x="384047" y="28575"/>
                  </a:lnTo>
                  <a:lnTo>
                    <a:pt x="384047" y="47625"/>
                  </a:lnTo>
                  <a:lnTo>
                    <a:pt x="428497" y="47625"/>
                  </a:lnTo>
                  <a:lnTo>
                    <a:pt x="447547" y="38100"/>
                  </a:lnTo>
                  <a:lnTo>
                    <a:pt x="428497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62978" y="1088897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59" h="251459">
                  <a:moveTo>
                    <a:pt x="0" y="125729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60" y="125729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60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29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9528809" y="1038605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4930" rIns="0" bIns="0" rtlCol="0" vert="horz">
            <a:spAutoFit/>
          </a:bodyPr>
          <a:lstStyle/>
          <a:p>
            <a:pPr marL="196215">
              <a:lnSpc>
                <a:spcPct val="100000"/>
              </a:lnSpc>
              <a:spcBef>
                <a:spcPts val="590"/>
              </a:spcBef>
            </a:pPr>
            <a:r>
              <a:rPr dirty="0" sz="1200">
                <a:latin typeface="Cambria Math"/>
                <a:cs typeface="Cambria Math"/>
              </a:rPr>
              <a:t>𝐺2(𝑠)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8559165" y="1175766"/>
            <a:ext cx="2566035" cy="76200"/>
            <a:chOff x="8559165" y="1175766"/>
            <a:chExt cx="2566035" cy="76200"/>
          </a:xfrm>
        </p:grpSpPr>
        <p:sp>
          <p:nvSpPr>
            <p:cNvPr id="22" name="object 22"/>
            <p:cNvSpPr/>
            <p:nvPr/>
          </p:nvSpPr>
          <p:spPr>
            <a:xfrm>
              <a:off x="8568690" y="121386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0" y="0"/>
                  </a:moveTo>
                  <a:lnTo>
                    <a:pt x="330326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0335006" y="1175766"/>
              <a:ext cx="789940" cy="76200"/>
            </a:xfrm>
            <a:custGeom>
              <a:avLst/>
              <a:gdLst/>
              <a:ahLst/>
              <a:cxnLst/>
              <a:rect l="l" t="t" r="r" b="b"/>
              <a:pathLst>
                <a:path w="789940" h="76200">
                  <a:moveTo>
                    <a:pt x="713613" y="0"/>
                  </a:moveTo>
                  <a:lnTo>
                    <a:pt x="713613" y="76200"/>
                  </a:lnTo>
                  <a:lnTo>
                    <a:pt x="770763" y="47625"/>
                  </a:lnTo>
                  <a:lnTo>
                    <a:pt x="726313" y="47625"/>
                  </a:lnTo>
                  <a:lnTo>
                    <a:pt x="726313" y="28575"/>
                  </a:lnTo>
                  <a:lnTo>
                    <a:pt x="770763" y="28575"/>
                  </a:lnTo>
                  <a:lnTo>
                    <a:pt x="713613" y="0"/>
                  </a:lnTo>
                  <a:close/>
                </a:path>
                <a:path w="789940" h="76200">
                  <a:moveTo>
                    <a:pt x="713613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713613" y="47625"/>
                  </a:lnTo>
                  <a:lnTo>
                    <a:pt x="713613" y="28575"/>
                  </a:lnTo>
                  <a:close/>
                </a:path>
                <a:path w="789940" h="76200">
                  <a:moveTo>
                    <a:pt x="770763" y="28575"/>
                  </a:moveTo>
                  <a:lnTo>
                    <a:pt x="726313" y="28575"/>
                  </a:lnTo>
                  <a:lnTo>
                    <a:pt x="726313" y="47625"/>
                  </a:lnTo>
                  <a:lnTo>
                    <a:pt x="770763" y="47625"/>
                  </a:lnTo>
                  <a:lnTo>
                    <a:pt x="789813" y="38100"/>
                  </a:lnTo>
                  <a:lnTo>
                    <a:pt x="770763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/>
          <p:cNvSpPr txBox="1"/>
          <p:nvPr/>
        </p:nvSpPr>
        <p:spPr>
          <a:xfrm>
            <a:off x="10765028" y="920318"/>
            <a:ext cx="28257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5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765028" y="1256157"/>
            <a:ext cx="29908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10329481" y="1208341"/>
            <a:ext cx="1301115" cy="377190"/>
            <a:chOff x="10329481" y="1208341"/>
            <a:chExt cx="1301115" cy="377190"/>
          </a:xfrm>
        </p:grpSpPr>
        <p:sp>
          <p:nvSpPr>
            <p:cNvPr id="27" name="object 27"/>
            <p:cNvSpPr/>
            <p:nvPr/>
          </p:nvSpPr>
          <p:spPr>
            <a:xfrm>
              <a:off x="10334243" y="1213103"/>
              <a:ext cx="1105535" cy="367665"/>
            </a:xfrm>
            <a:custGeom>
              <a:avLst/>
              <a:gdLst/>
              <a:ahLst/>
              <a:cxnLst/>
              <a:rect l="l" t="t" r="r" b="b"/>
              <a:pathLst>
                <a:path w="1105534" h="367665">
                  <a:moveTo>
                    <a:pt x="0" y="0"/>
                  </a:moveTo>
                  <a:lnTo>
                    <a:pt x="305561" y="0"/>
                  </a:lnTo>
                  <a:lnTo>
                    <a:pt x="305561" y="366141"/>
                  </a:lnTo>
                  <a:lnTo>
                    <a:pt x="611124" y="366141"/>
                  </a:lnTo>
                </a:path>
                <a:path w="1105534" h="367665">
                  <a:moveTo>
                    <a:pt x="611124" y="366522"/>
                  </a:moveTo>
                  <a:lnTo>
                    <a:pt x="825626" y="277368"/>
                  </a:lnTo>
                </a:path>
                <a:path w="1105534" h="367665">
                  <a:moveTo>
                    <a:pt x="862583" y="367284"/>
                  </a:moveTo>
                  <a:lnTo>
                    <a:pt x="1105027" y="367284"/>
                  </a:lnTo>
                </a:path>
              </a:pathLst>
            </a:custGeom>
            <a:ln w="952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467464" y="1359788"/>
              <a:ext cx="162940" cy="141224"/>
            </a:xfrm>
            <a:prstGeom prst="rect">
              <a:avLst/>
            </a:prstGeom>
          </p:spPr>
        </p:pic>
      </p:grpSp>
      <p:sp>
        <p:nvSpPr>
          <p:cNvPr id="29" name="object 29"/>
          <p:cNvSpPr txBox="1"/>
          <p:nvPr/>
        </p:nvSpPr>
        <p:spPr>
          <a:xfrm>
            <a:off x="11263630" y="1308303"/>
            <a:ext cx="354965" cy="208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𝑦</a:t>
            </a:r>
            <a:r>
              <a:rPr dirty="0" baseline="29411" sz="1275" spc="44">
                <a:latin typeface="Cambria Math"/>
                <a:cs typeface="Cambria Math"/>
              </a:rPr>
              <a:t>∗</a:t>
            </a:r>
            <a:r>
              <a:rPr dirty="0" baseline="29411" sz="1275" spc="14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𝑡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256009" y="1674621"/>
            <a:ext cx="4356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𝑌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247126" y="1599438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595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656069" y="1175766"/>
            <a:ext cx="3916679" cy="610235"/>
            <a:chOff x="6656069" y="1175766"/>
            <a:chExt cx="3916679" cy="610235"/>
          </a:xfrm>
        </p:grpSpPr>
        <p:sp>
          <p:nvSpPr>
            <p:cNvPr id="33" name="object 33"/>
            <p:cNvSpPr/>
            <p:nvPr/>
          </p:nvSpPr>
          <p:spPr>
            <a:xfrm>
              <a:off x="6656070" y="1175765"/>
              <a:ext cx="1590675" cy="610235"/>
            </a:xfrm>
            <a:custGeom>
              <a:avLst/>
              <a:gdLst/>
              <a:ahLst/>
              <a:cxnLst/>
              <a:rect l="l" t="t" r="r" b="b"/>
              <a:pathLst>
                <a:path w="1590675" h="610235">
                  <a:moveTo>
                    <a:pt x="406781" y="38100"/>
                  </a:moveTo>
                  <a:lnTo>
                    <a:pt x="387731" y="28575"/>
                  </a:lnTo>
                  <a:lnTo>
                    <a:pt x="330581" y="0"/>
                  </a:lnTo>
                  <a:lnTo>
                    <a:pt x="330581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330581" y="47625"/>
                  </a:lnTo>
                  <a:lnTo>
                    <a:pt x="330581" y="76200"/>
                  </a:lnTo>
                  <a:lnTo>
                    <a:pt x="387731" y="47625"/>
                  </a:lnTo>
                  <a:lnTo>
                    <a:pt x="406781" y="38100"/>
                  </a:lnTo>
                  <a:close/>
                </a:path>
                <a:path w="1590675" h="610235">
                  <a:moveTo>
                    <a:pt x="1590548" y="590804"/>
                  </a:moveTo>
                  <a:lnTo>
                    <a:pt x="541401" y="590804"/>
                  </a:lnTo>
                  <a:lnTo>
                    <a:pt x="541401" y="240792"/>
                  </a:lnTo>
                  <a:lnTo>
                    <a:pt x="569976" y="240792"/>
                  </a:lnTo>
                  <a:lnTo>
                    <a:pt x="563626" y="228092"/>
                  </a:lnTo>
                  <a:lnTo>
                    <a:pt x="531876" y="164592"/>
                  </a:lnTo>
                  <a:lnTo>
                    <a:pt x="493776" y="240792"/>
                  </a:lnTo>
                  <a:lnTo>
                    <a:pt x="522351" y="240792"/>
                  </a:lnTo>
                  <a:lnTo>
                    <a:pt x="522351" y="609854"/>
                  </a:lnTo>
                  <a:lnTo>
                    <a:pt x="1590548" y="609854"/>
                  </a:lnTo>
                  <a:lnTo>
                    <a:pt x="1590548" y="600329"/>
                  </a:lnTo>
                  <a:lnTo>
                    <a:pt x="1590548" y="5908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9947909" y="1213866"/>
              <a:ext cx="615315" cy="561975"/>
            </a:xfrm>
            <a:custGeom>
              <a:avLst/>
              <a:gdLst/>
              <a:ahLst/>
              <a:cxnLst/>
              <a:rect l="l" t="t" r="r" b="b"/>
              <a:pathLst>
                <a:path w="615315" h="561975">
                  <a:moveTo>
                    <a:pt x="386588" y="0"/>
                  </a:moveTo>
                  <a:lnTo>
                    <a:pt x="615188" y="0"/>
                  </a:lnTo>
                  <a:lnTo>
                    <a:pt x="615188" y="561721"/>
                  </a:lnTo>
                  <a:lnTo>
                    <a:pt x="0" y="5617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/>
          <p:cNvSpPr txBox="1"/>
          <p:nvPr/>
        </p:nvSpPr>
        <p:spPr>
          <a:xfrm>
            <a:off x="10923396" y="1561324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4916170" y="2729229"/>
            <a:ext cx="180340" cy="456565"/>
            <a:chOff x="4916170" y="2729229"/>
            <a:chExt cx="180340" cy="456565"/>
          </a:xfrm>
        </p:grpSpPr>
        <p:sp>
          <p:nvSpPr>
            <p:cNvPr id="37" name="object 37"/>
            <p:cNvSpPr/>
            <p:nvPr/>
          </p:nvSpPr>
          <p:spPr>
            <a:xfrm>
              <a:off x="4922520" y="2735579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125729" y="0"/>
                  </a:moveTo>
                  <a:lnTo>
                    <a:pt x="41909" y="0"/>
                  </a:lnTo>
                  <a:lnTo>
                    <a:pt x="41909" y="359664"/>
                  </a:lnTo>
                  <a:lnTo>
                    <a:pt x="0" y="359664"/>
                  </a:lnTo>
                  <a:lnTo>
                    <a:pt x="83819" y="443484"/>
                  </a:lnTo>
                  <a:lnTo>
                    <a:pt x="167639" y="359664"/>
                  </a:lnTo>
                  <a:lnTo>
                    <a:pt x="125729" y="359664"/>
                  </a:lnTo>
                  <a:lnTo>
                    <a:pt x="125729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922520" y="2735579"/>
              <a:ext cx="167640" cy="443865"/>
            </a:xfrm>
            <a:custGeom>
              <a:avLst/>
              <a:gdLst/>
              <a:ahLst/>
              <a:cxnLst/>
              <a:rect l="l" t="t" r="r" b="b"/>
              <a:pathLst>
                <a:path w="167639" h="443864">
                  <a:moveTo>
                    <a:pt x="0" y="359664"/>
                  </a:moveTo>
                  <a:lnTo>
                    <a:pt x="41909" y="359664"/>
                  </a:lnTo>
                  <a:lnTo>
                    <a:pt x="41909" y="0"/>
                  </a:lnTo>
                  <a:lnTo>
                    <a:pt x="125729" y="0"/>
                  </a:lnTo>
                  <a:lnTo>
                    <a:pt x="125729" y="359664"/>
                  </a:lnTo>
                  <a:lnTo>
                    <a:pt x="167639" y="359664"/>
                  </a:lnTo>
                  <a:lnTo>
                    <a:pt x="83819" y="443484"/>
                  </a:lnTo>
                  <a:lnTo>
                    <a:pt x="0" y="359664"/>
                  </a:lnTo>
                  <a:close/>
                </a:path>
              </a:pathLst>
            </a:custGeom>
            <a:ln w="12699">
              <a:solidFill>
                <a:srgbClr val="2E528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/>
          <p:nvPr/>
        </p:nvSpPr>
        <p:spPr>
          <a:xfrm>
            <a:off x="8359902" y="3772661"/>
            <a:ext cx="226060" cy="879475"/>
          </a:xfrm>
          <a:custGeom>
            <a:avLst/>
            <a:gdLst/>
            <a:ahLst/>
            <a:cxnLst/>
            <a:rect l="l" t="t" r="r" b="b"/>
            <a:pathLst>
              <a:path w="226059" h="879475">
                <a:moveTo>
                  <a:pt x="0" y="0"/>
                </a:moveTo>
                <a:lnTo>
                  <a:pt x="43874" y="10431"/>
                </a:lnTo>
                <a:lnTo>
                  <a:pt x="79724" y="38877"/>
                </a:lnTo>
                <a:lnTo>
                  <a:pt x="103905" y="81063"/>
                </a:lnTo>
                <a:lnTo>
                  <a:pt x="112775" y="132714"/>
                </a:lnTo>
                <a:lnTo>
                  <a:pt x="112775" y="306958"/>
                </a:lnTo>
                <a:lnTo>
                  <a:pt x="121646" y="358610"/>
                </a:lnTo>
                <a:lnTo>
                  <a:pt x="145827" y="400796"/>
                </a:lnTo>
                <a:lnTo>
                  <a:pt x="181677" y="429242"/>
                </a:lnTo>
                <a:lnTo>
                  <a:pt x="225551" y="439674"/>
                </a:lnTo>
                <a:lnTo>
                  <a:pt x="181677" y="450105"/>
                </a:lnTo>
                <a:lnTo>
                  <a:pt x="145827" y="478551"/>
                </a:lnTo>
                <a:lnTo>
                  <a:pt x="121646" y="520737"/>
                </a:lnTo>
                <a:lnTo>
                  <a:pt x="112775" y="572388"/>
                </a:lnTo>
                <a:lnTo>
                  <a:pt x="112775" y="746632"/>
                </a:lnTo>
                <a:lnTo>
                  <a:pt x="103905" y="798284"/>
                </a:lnTo>
                <a:lnTo>
                  <a:pt x="79724" y="840470"/>
                </a:lnTo>
                <a:lnTo>
                  <a:pt x="43874" y="868916"/>
                </a:lnTo>
                <a:lnTo>
                  <a:pt x="0" y="879348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510788" y="24469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8"/>
                </a:lnTo>
                <a:lnTo>
                  <a:pt x="200626" y="13890"/>
                </a:lnTo>
                <a:lnTo>
                  <a:pt x="211185" y="21272"/>
                </a:lnTo>
                <a:lnTo>
                  <a:pt x="232576" y="55322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90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3326129" y="2376678"/>
            <a:ext cx="3784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𝐸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262120" y="2446908"/>
            <a:ext cx="260985" cy="212090"/>
          </a:xfrm>
          <a:custGeom>
            <a:avLst/>
            <a:gdLst/>
            <a:ahLst/>
            <a:cxnLst/>
            <a:rect l="l" t="t" r="r" b="b"/>
            <a:pathLst>
              <a:path w="260985" h="212089">
                <a:moveTo>
                  <a:pt x="192912" y="0"/>
                </a:moveTo>
                <a:lnTo>
                  <a:pt x="189864" y="8508"/>
                </a:lnTo>
                <a:lnTo>
                  <a:pt x="202150" y="13890"/>
                </a:lnTo>
                <a:lnTo>
                  <a:pt x="212709" y="21272"/>
                </a:lnTo>
                <a:lnTo>
                  <a:pt x="234100" y="55322"/>
                </a:lnTo>
                <a:lnTo>
                  <a:pt x="241172" y="104775"/>
                </a:lnTo>
                <a:lnTo>
                  <a:pt x="240387" y="123444"/>
                </a:lnTo>
                <a:lnTo>
                  <a:pt x="228600" y="169163"/>
                </a:lnTo>
                <a:lnTo>
                  <a:pt x="202293" y="197738"/>
                </a:lnTo>
                <a:lnTo>
                  <a:pt x="190245" y="203073"/>
                </a:lnTo>
                <a:lnTo>
                  <a:pt x="192912" y="211708"/>
                </a:lnTo>
                <a:lnTo>
                  <a:pt x="233382" y="187705"/>
                </a:lnTo>
                <a:lnTo>
                  <a:pt x="256111" y="143335"/>
                </a:lnTo>
                <a:lnTo>
                  <a:pt x="260476" y="105917"/>
                </a:lnTo>
                <a:lnTo>
                  <a:pt x="259381" y="86483"/>
                </a:lnTo>
                <a:lnTo>
                  <a:pt x="242950" y="37083"/>
                </a:lnTo>
                <a:lnTo>
                  <a:pt x="208268" y="5526"/>
                </a:lnTo>
                <a:lnTo>
                  <a:pt x="192912" y="0"/>
                </a:lnTo>
                <a:close/>
              </a:path>
              <a:path w="260985" h="212089">
                <a:moveTo>
                  <a:pt x="67563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0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90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3842765" y="2376678"/>
            <a:ext cx="6127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6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4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010403" y="24469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508"/>
                </a:lnTo>
                <a:lnTo>
                  <a:pt x="200626" y="13890"/>
                </a:lnTo>
                <a:lnTo>
                  <a:pt x="211185" y="21272"/>
                </a:lnTo>
                <a:lnTo>
                  <a:pt x="232576" y="55322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3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90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581903" y="24469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1" y="8508"/>
                </a:lnTo>
                <a:lnTo>
                  <a:pt x="200626" y="13890"/>
                </a:lnTo>
                <a:lnTo>
                  <a:pt x="211185" y="21272"/>
                </a:lnTo>
                <a:lnTo>
                  <a:pt x="232576" y="55322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3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90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139688" y="244690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8"/>
                </a:lnTo>
                <a:lnTo>
                  <a:pt x="200626" y="13890"/>
                </a:lnTo>
                <a:lnTo>
                  <a:pt x="211185" y="21272"/>
                </a:lnTo>
                <a:lnTo>
                  <a:pt x="232576" y="55322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3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219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3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398" y="13890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544059" y="2349881"/>
            <a:ext cx="1814830" cy="628015"/>
          </a:xfrm>
          <a:prstGeom prst="rect">
            <a:avLst/>
          </a:prstGeom>
        </p:spPr>
        <p:txBody>
          <a:bodyPr wrap="square" lIns="0" tIns="3937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310"/>
              </a:spcBef>
            </a:pPr>
            <a:r>
              <a:rPr dirty="0" sz="1800">
                <a:latin typeface="Cambria Math"/>
                <a:cs typeface="Cambria Math"/>
              </a:rPr>
              <a:t>− 𝐻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𝐺2</a:t>
            </a:r>
            <a:r>
              <a:rPr dirty="0" sz="1800" spc="34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𝑈</a:t>
            </a:r>
            <a:r>
              <a:rPr dirty="0" baseline="27777" sz="1950" spc="52">
                <a:latin typeface="Cambria Math"/>
                <a:cs typeface="Cambria Math"/>
              </a:rPr>
              <a:t>∗ </a:t>
            </a:r>
            <a:r>
              <a:rPr dirty="0" baseline="27777" sz="1950" spc="28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  <a:p>
            <a:pPr algn="ctr" marR="327660">
              <a:lnSpc>
                <a:spcPct val="100000"/>
              </a:lnSpc>
              <a:spcBef>
                <a:spcPts val="210"/>
              </a:spcBef>
            </a:pPr>
            <a:r>
              <a:rPr dirty="0" baseline="-20061" sz="2700" spc="75">
                <a:latin typeface="Cambria Math"/>
                <a:cs typeface="Cambria Math"/>
              </a:rPr>
              <a:t>ℒ</a:t>
            </a:r>
            <a:r>
              <a:rPr dirty="0" sz="1300" spc="50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147060" y="3303270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8"/>
                </a:lnTo>
                <a:lnTo>
                  <a:pt x="200626" y="13892"/>
                </a:lnTo>
                <a:lnTo>
                  <a:pt x="211185" y="21288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2" y="203072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8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1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892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6120384" y="3303270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508"/>
                </a:lnTo>
                <a:lnTo>
                  <a:pt x="200626" y="13892"/>
                </a:lnTo>
                <a:lnTo>
                  <a:pt x="211185" y="21288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5" y="169163"/>
                </a:lnTo>
                <a:lnTo>
                  <a:pt x="200769" y="197738"/>
                </a:lnTo>
                <a:lnTo>
                  <a:pt x="188721" y="203072"/>
                </a:lnTo>
                <a:lnTo>
                  <a:pt x="191388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2" y="105917"/>
                </a:lnTo>
                <a:lnTo>
                  <a:pt x="257857" y="86483"/>
                </a:lnTo>
                <a:lnTo>
                  <a:pt x="241426" y="37083"/>
                </a:lnTo>
                <a:lnTo>
                  <a:pt x="206744" y="5526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3" y="211708"/>
                </a:lnTo>
                <a:lnTo>
                  <a:pt x="70230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344" y="13892"/>
                </a:lnTo>
                <a:lnTo>
                  <a:pt x="70612" y="8508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8782811" y="3303270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508"/>
                </a:lnTo>
                <a:lnTo>
                  <a:pt x="200626" y="13892"/>
                </a:lnTo>
                <a:lnTo>
                  <a:pt x="211185" y="21288"/>
                </a:lnTo>
                <a:lnTo>
                  <a:pt x="232576" y="55429"/>
                </a:lnTo>
                <a:lnTo>
                  <a:pt x="239649" y="104775"/>
                </a:lnTo>
                <a:lnTo>
                  <a:pt x="238863" y="123444"/>
                </a:lnTo>
                <a:lnTo>
                  <a:pt x="227076" y="169163"/>
                </a:lnTo>
                <a:lnTo>
                  <a:pt x="200769" y="197738"/>
                </a:lnTo>
                <a:lnTo>
                  <a:pt x="188722" y="203072"/>
                </a:lnTo>
                <a:lnTo>
                  <a:pt x="191389" y="211708"/>
                </a:lnTo>
                <a:lnTo>
                  <a:pt x="231858" y="187705"/>
                </a:lnTo>
                <a:lnTo>
                  <a:pt x="254587" y="143335"/>
                </a:lnTo>
                <a:lnTo>
                  <a:pt x="258953" y="105917"/>
                </a:lnTo>
                <a:lnTo>
                  <a:pt x="257857" y="86483"/>
                </a:lnTo>
                <a:lnTo>
                  <a:pt x="241427" y="37083"/>
                </a:lnTo>
                <a:lnTo>
                  <a:pt x="206744" y="5526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66" y="24056"/>
                </a:lnTo>
                <a:lnTo>
                  <a:pt x="4381" y="68548"/>
                </a:lnTo>
                <a:lnTo>
                  <a:pt x="0" y="105917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53" y="206184"/>
                </a:lnTo>
                <a:lnTo>
                  <a:pt x="67564" y="211708"/>
                </a:lnTo>
                <a:lnTo>
                  <a:pt x="70231" y="203072"/>
                </a:lnTo>
                <a:lnTo>
                  <a:pt x="58183" y="197738"/>
                </a:lnTo>
                <a:lnTo>
                  <a:pt x="47767" y="190309"/>
                </a:lnTo>
                <a:lnTo>
                  <a:pt x="26376" y="155638"/>
                </a:lnTo>
                <a:lnTo>
                  <a:pt x="19304" y="104775"/>
                </a:lnTo>
                <a:lnTo>
                  <a:pt x="20089" y="86723"/>
                </a:lnTo>
                <a:lnTo>
                  <a:pt x="31877" y="42163"/>
                </a:lnTo>
                <a:lnTo>
                  <a:pt x="58398" y="13892"/>
                </a:lnTo>
                <a:lnTo>
                  <a:pt x="70612" y="8508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704848" y="3232861"/>
            <a:ext cx="7471409" cy="300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libri"/>
                <a:cs typeface="Calibri"/>
              </a:rPr>
              <a:t>No </a:t>
            </a:r>
            <a:r>
              <a:rPr dirty="0" sz="1800" spc="-15">
                <a:latin typeface="Calibri"/>
                <a:cs typeface="Calibri"/>
              </a:rPr>
              <a:t>existe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𝑍[𝐸</a:t>
            </a:r>
            <a:r>
              <a:rPr dirty="0" baseline="27777" sz="1950" spc="37">
                <a:latin typeface="Cambria Math"/>
                <a:cs typeface="Cambria Math"/>
              </a:rPr>
              <a:t>∗</a:t>
            </a:r>
            <a:r>
              <a:rPr dirty="0" baseline="27777" sz="1950" spc="337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r>
              <a:rPr dirty="0" sz="1800">
                <a:latin typeface="Calibri"/>
                <a:cs typeface="Calibri"/>
              </a:rPr>
              <a:t>,</a:t>
            </a:r>
            <a:r>
              <a:rPr dirty="0" sz="1800" spc="-2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por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lo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tanto</a:t>
            </a:r>
            <a:r>
              <a:rPr dirty="0" sz="1800" spc="-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tampoco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25">
                <a:latin typeface="Cambria Math"/>
                <a:cs typeface="Cambria Math"/>
              </a:rPr>
              <a:t>𝑍[𝑅</a:t>
            </a:r>
            <a:r>
              <a:rPr dirty="0" baseline="27777" sz="1950" spc="37">
                <a:latin typeface="Cambria Math"/>
                <a:cs typeface="Cambria Math"/>
              </a:rPr>
              <a:t>∗ </a:t>
            </a:r>
            <a:r>
              <a:rPr dirty="0" baseline="27777" sz="195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]</a:t>
            </a:r>
            <a:r>
              <a:rPr dirty="0" sz="1800" spc="-5">
                <a:latin typeface="Calibri"/>
                <a:cs typeface="Calibri"/>
              </a:rPr>
              <a:t>. </a:t>
            </a:r>
            <a:r>
              <a:rPr dirty="0" sz="1800" spc="-10">
                <a:latin typeface="Calibri"/>
                <a:cs typeface="Calibri"/>
              </a:rPr>
              <a:t>Opero</a:t>
            </a:r>
            <a:r>
              <a:rPr dirty="0" sz="180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para</a:t>
            </a:r>
            <a:r>
              <a:rPr dirty="0" sz="1800" spc="1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eliminar</a:t>
            </a:r>
            <a:r>
              <a:rPr dirty="0" sz="1800" spc="20">
                <a:latin typeface="Calibri"/>
                <a:cs typeface="Calibri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𝑈</a:t>
            </a:r>
            <a:r>
              <a:rPr dirty="0" baseline="27777" sz="1950" spc="52">
                <a:latin typeface="Cambria Math"/>
                <a:cs typeface="Cambria Math"/>
              </a:rPr>
              <a:t>∗ </a:t>
            </a:r>
            <a:r>
              <a:rPr dirty="0" baseline="27777" sz="1950" spc="31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90">
                <a:latin typeface="Cambria Math"/>
                <a:cs typeface="Cambria Math"/>
              </a:rPr>
              <a:t> </a:t>
            </a:r>
            <a:r>
              <a:rPr dirty="0" sz="1800">
                <a:latin typeface="Calibri"/>
                <a:cs typeface="Calibri"/>
              </a:rPr>
              <a:t>: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85648" y="1379601"/>
            <a:ext cx="173990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Calcular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328545" y="1565655"/>
            <a:ext cx="382905" cy="17145"/>
          </a:xfrm>
          <a:custGeom>
            <a:avLst/>
            <a:gdLst/>
            <a:ahLst/>
            <a:cxnLst/>
            <a:rect l="l" t="t" r="r" b="b"/>
            <a:pathLst>
              <a:path w="382905" h="17144">
                <a:moveTo>
                  <a:pt x="382524" y="0"/>
                </a:moveTo>
                <a:lnTo>
                  <a:pt x="0" y="0"/>
                </a:lnTo>
                <a:lnTo>
                  <a:pt x="0" y="16763"/>
                </a:lnTo>
                <a:lnTo>
                  <a:pt x="382524" y="16763"/>
                </a:lnTo>
                <a:lnTo>
                  <a:pt x="382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2319273" y="1298829"/>
            <a:ext cx="403225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10">
                <a:latin typeface="Cambria Math"/>
                <a:cs typeface="Cambria Math"/>
              </a:rPr>
              <a:t>𝑌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316226" y="1576197"/>
            <a:ext cx="40894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105">
                <a:latin typeface="Cambria Math"/>
                <a:cs typeface="Cambria Math"/>
              </a:rPr>
              <a:t>𝑅</a:t>
            </a:r>
            <a:r>
              <a:rPr dirty="0" sz="1450" spc="5">
                <a:latin typeface="Cambria Math"/>
                <a:cs typeface="Cambria Math"/>
              </a:rPr>
              <a:t>(</a:t>
            </a:r>
            <a:r>
              <a:rPr dirty="0" sz="1450" spc="165">
                <a:latin typeface="Cambria Math"/>
                <a:cs typeface="Cambria Math"/>
              </a:rPr>
              <a:t>𝑧</a:t>
            </a:r>
            <a:r>
              <a:rPr dirty="0" sz="1450" spc="5">
                <a:latin typeface="Cambria Math"/>
                <a:cs typeface="Cambria Math"/>
              </a:rPr>
              <a:t>)</a:t>
            </a:r>
            <a:endParaRPr sz="1450">
              <a:latin typeface="Cambria Math"/>
              <a:cs typeface="Cambria Math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9053321" y="1680210"/>
            <a:ext cx="898525" cy="134620"/>
            <a:chOff x="9053321" y="1680210"/>
            <a:chExt cx="898525" cy="134620"/>
          </a:xfrm>
        </p:grpSpPr>
        <p:sp>
          <p:nvSpPr>
            <p:cNvPr id="57" name="object 57"/>
            <p:cNvSpPr/>
            <p:nvPr/>
          </p:nvSpPr>
          <p:spPr>
            <a:xfrm>
              <a:off x="9053321" y="1738122"/>
              <a:ext cx="643255" cy="76200"/>
            </a:xfrm>
            <a:custGeom>
              <a:avLst/>
              <a:gdLst/>
              <a:ahLst/>
              <a:cxnLst/>
              <a:rect l="l" t="t" r="r" b="b"/>
              <a:pathLst>
                <a:path w="643254" h="76200">
                  <a:moveTo>
                    <a:pt x="76200" y="0"/>
                  </a:moveTo>
                  <a:lnTo>
                    <a:pt x="0" y="38100"/>
                  </a:lnTo>
                  <a:lnTo>
                    <a:pt x="76200" y="76200"/>
                  </a:lnTo>
                  <a:lnTo>
                    <a:pt x="76200" y="47625"/>
                  </a:lnTo>
                  <a:lnTo>
                    <a:pt x="63500" y="47625"/>
                  </a:lnTo>
                  <a:lnTo>
                    <a:pt x="63500" y="28575"/>
                  </a:lnTo>
                  <a:lnTo>
                    <a:pt x="76200" y="28575"/>
                  </a:lnTo>
                  <a:lnTo>
                    <a:pt x="76200" y="0"/>
                  </a:lnTo>
                  <a:close/>
                </a:path>
                <a:path w="643254" h="76200">
                  <a:moveTo>
                    <a:pt x="76200" y="28575"/>
                  </a:moveTo>
                  <a:lnTo>
                    <a:pt x="63500" y="28575"/>
                  </a:lnTo>
                  <a:lnTo>
                    <a:pt x="63500" y="47625"/>
                  </a:lnTo>
                  <a:lnTo>
                    <a:pt x="76200" y="47625"/>
                  </a:lnTo>
                  <a:lnTo>
                    <a:pt x="76200" y="28575"/>
                  </a:lnTo>
                  <a:close/>
                </a:path>
                <a:path w="643254" h="76200">
                  <a:moveTo>
                    <a:pt x="642874" y="28575"/>
                  </a:moveTo>
                  <a:lnTo>
                    <a:pt x="76200" y="28575"/>
                  </a:lnTo>
                  <a:lnTo>
                    <a:pt x="76200" y="47625"/>
                  </a:lnTo>
                  <a:lnTo>
                    <a:pt x="642874" y="47625"/>
                  </a:lnTo>
                  <a:lnTo>
                    <a:pt x="642874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33025" y="1680210"/>
              <a:ext cx="218694" cy="104012"/>
            </a:xfrm>
            <a:prstGeom prst="rect">
              <a:avLst/>
            </a:prstGeom>
          </p:spPr>
        </p:pic>
      </p:grpSp>
      <p:sp>
        <p:nvSpPr>
          <p:cNvPr id="59" name="object 59"/>
          <p:cNvSpPr txBox="1"/>
          <p:nvPr/>
        </p:nvSpPr>
        <p:spPr>
          <a:xfrm>
            <a:off x="9748266" y="1830437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818369" y="1910633"/>
            <a:ext cx="78105" cy="13779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5" i="1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296400" y="1475994"/>
            <a:ext cx="3924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𝑦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9296400" y="1811274"/>
            <a:ext cx="4057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𝑌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371968" y="933703"/>
            <a:ext cx="27432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371968" y="1268983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40">
                <a:latin typeface="Cambria Math"/>
                <a:cs typeface="Cambria Math"/>
              </a:rPr>
              <a:t>𝐸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8894191" y="1119377"/>
            <a:ext cx="635000" cy="132715"/>
            <a:chOff x="8894191" y="1119377"/>
            <a:chExt cx="635000" cy="132715"/>
          </a:xfrm>
        </p:grpSpPr>
        <p:pic>
          <p:nvPicPr>
            <p:cNvPr id="66" name="object 6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894191" y="1119377"/>
              <a:ext cx="218820" cy="10401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9150858" y="1175765"/>
              <a:ext cx="378460" cy="76200"/>
            </a:xfrm>
            <a:custGeom>
              <a:avLst/>
              <a:gdLst/>
              <a:ahLst/>
              <a:cxnLst/>
              <a:rect l="l" t="t" r="r" b="b"/>
              <a:pathLst>
                <a:path w="378459" h="76200">
                  <a:moveTo>
                    <a:pt x="301751" y="0"/>
                  </a:moveTo>
                  <a:lnTo>
                    <a:pt x="301751" y="76200"/>
                  </a:lnTo>
                  <a:lnTo>
                    <a:pt x="358901" y="47625"/>
                  </a:lnTo>
                  <a:lnTo>
                    <a:pt x="314451" y="47625"/>
                  </a:lnTo>
                  <a:lnTo>
                    <a:pt x="314451" y="28575"/>
                  </a:lnTo>
                  <a:lnTo>
                    <a:pt x="358901" y="28575"/>
                  </a:lnTo>
                  <a:lnTo>
                    <a:pt x="301751" y="0"/>
                  </a:lnTo>
                  <a:close/>
                </a:path>
                <a:path w="378459" h="76200">
                  <a:moveTo>
                    <a:pt x="301751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301751" y="47625"/>
                  </a:lnTo>
                  <a:lnTo>
                    <a:pt x="301751" y="28575"/>
                  </a:lnTo>
                  <a:close/>
                </a:path>
                <a:path w="378459" h="76200">
                  <a:moveTo>
                    <a:pt x="358901" y="28575"/>
                  </a:moveTo>
                  <a:lnTo>
                    <a:pt x="314451" y="28575"/>
                  </a:lnTo>
                  <a:lnTo>
                    <a:pt x="314451" y="47625"/>
                  </a:lnTo>
                  <a:lnTo>
                    <a:pt x="358901" y="47625"/>
                  </a:lnTo>
                  <a:lnTo>
                    <a:pt x="377951" y="38100"/>
                  </a:lnTo>
                  <a:lnTo>
                    <a:pt x="358901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/>
          <p:cNvSpPr txBox="1"/>
          <p:nvPr/>
        </p:nvSpPr>
        <p:spPr>
          <a:xfrm>
            <a:off x="6666738" y="959357"/>
            <a:ext cx="2711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𝑟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666738" y="1294638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𝑅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625585" y="925830"/>
            <a:ext cx="28511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0">
                <a:latin typeface="Cambria Math"/>
                <a:cs typeface="Cambria Math"/>
              </a:rPr>
              <a:t>𝑢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600185" y="1260206"/>
            <a:ext cx="52387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10">
                <a:latin typeface="Cambria Math"/>
                <a:cs typeface="Cambria Math"/>
              </a:rPr>
              <a:t>𝑈(𝑠)</a:t>
            </a:r>
            <a:r>
              <a:rPr dirty="0" sz="1100" spc="30">
                <a:latin typeface="Cambria Math"/>
                <a:cs typeface="Cambria Math"/>
              </a:rPr>
              <a:t> </a:t>
            </a:r>
            <a:r>
              <a:rPr dirty="0" baseline="15151" sz="1650" spc="-30" i="1">
                <a:latin typeface="Cambria Math"/>
                <a:cs typeface="Cambria Math"/>
              </a:rPr>
              <a:t>δ</a:t>
            </a:r>
            <a:r>
              <a:rPr dirty="0" baseline="3968" sz="1050" spc="-30">
                <a:latin typeface="Cambria Math"/>
                <a:cs typeface="Cambria Math"/>
              </a:rPr>
              <a:t>T</a:t>
            </a:r>
            <a:endParaRPr baseline="3968" sz="1050">
              <a:latin typeface="Cambria Math"/>
              <a:cs typeface="Cambria Math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9168638" y="916686"/>
            <a:ext cx="39052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𝑢</a:t>
            </a:r>
            <a:r>
              <a:rPr dirty="0" baseline="27777" sz="1200" spc="22">
                <a:latin typeface="Cambria Math"/>
                <a:cs typeface="Cambria Math"/>
              </a:rPr>
              <a:t>∗</a:t>
            </a:r>
            <a:r>
              <a:rPr dirty="0" sz="1100" spc="1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168638" y="1252220"/>
            <a:ext cx="41846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𝑈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pic>
        <p:nvPicPr>
          <p:cNvPr id="74" name="object 7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7471" y="3803141"/>
            <a:ext cx="229857" cy="187706"/>
          </a:xfrm>
          <a:prstGeom prst="rect">
            <a:avLst/>
          </a:prstGeom>
        </p:spPr>
      </p:pic>
      <p:pic>
        <p:nvPicPr>
          <p:cNvPr id="75" name="object 7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21688" y="3803141"/>
            <a:ext cx="229870" cy="187706"/>
          </a:xfrm>
          <a:prstGeom prst="rect">
            <a:avLst/>
          </a:prstGeom>
        </p:spPr>
      </p:pic>
      <p:pic>
        <p:nvPicPr>
          <p:cNvPr id="76" name="object 7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724025" y="3803141"/>
            <a:ext cx="229869" cy="187706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473832" y="3803141"/>
            <a:ext cx="229869" cy="187706"/>
          </a:xfrm>
          <a:prstGeom prst="rect">
            <a:avLst/>
          </a:prstGeom>
        </p:spPr>
      </p:pic>
      <p:pic>
        <p:nvPicPr>
          <p:cNvPr id="78" name="object 7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894457" y="3803141"/>
            <a:ext cx="229869" cy="187706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372992" y="3803141"/>
            <a:ext cx="229870" cy="187706"/>
          </a:xfrm>
          <a:prstGeom prst="rect">
            <a:avLst/>
          </a:prstGeom>
        </p:spPr>
      </p:pic>
      <p:pic>
        <p:nvPicPr>
          <p:cNvPr id="80" name="object 8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88204" y="3803141"/>
            <a:ext cx="229870" cy="187706"/>
          </a:xfrm>
          <a:prstGeom prst="rect">
            <a:avLst/>
          </a:prstGeom>
        </p:spPr>
      </p:pic>
      <p:sp>
        <p:nvSpPr>
          <p:cNvPr id="81" name="object 81"/>
          <p:cNvSpPr/>
          <p:nvPr/>
        </p:nvSpPr>
        <p:spPr>
          <a:xfrm>
            <a:off x="5348224" y="3801109"/>
            <a:ext cx="44450" cy="189230"/>
          </a:xfrm>
          <a:custGeom>
            <a:avLst/>
            <a:gdLst/>
            <a:ahLst/>
            <a:cxnLst/>
            <a:rect l="l" t="t" r="r" b="b"/>
            <a:pathLst>
              <a:path w="44450" h="189229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1610"/>
                </a:lnTo>
                <a:lnTo>
                  <a:pt x="0" y="189230"/>
                </a:lnTo>
                <a:lnTo>
                  <a:pt x="44196" y="189230"/>
                </a:lnTo>
                <a:lnTo>
                  <a:pt x="44196" y="181610"/>
                </a:lnTo>
                <a:lnTo>
                  <a:pt x="16510" y="181610"/>
                </a:lnTo>
                <a:lnTo>
                  <a:pt x="16510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82" name="object 8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655945" y="3803141"/>
            <a:ext cx="229869" cy="187706"/>
          </a:xfrm>
          <a:prstGeom prst="rect">
            <a:avLst/>
          </a:prstGeom>
        </p:spPr>
      </p:pic>
      <p:grpSp>
        <p:nvGrpSpPr>
          <p:cNvPr id="83" name="object 83"/>
          <p:cNvGrpSpPr/>
          <p:nvPr/>
        </p:nvGrpSpPr>
        <p:grpSpPr>
          <a:xfrm>
            <a:off x="6058280" y="3801109"/>
            <a:ext cx="297815" cy="189865"/>
            <a:chOff x="6058280" y="3801109"/>
            <a:chExt cx="297815" cy="189865"/>
          </a:xfrm>
        </p:grpSpPr>
        <p:sp>
          <p:nvSpPr>
            <p:cNvPr id="84" name="object 84"/>
            <p:cNvSpPr/>
            <p:nvPr/>
          </p:nvSpPr>
          <p:spPr>
            <a:xfrm>
              <a:off x="6311392" y="380110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29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5" name="object 8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058280" y="3803141"/>
              <a:ext cx="229870" cy="187706"/>
            </a:xfrm>
            <a:prstGeom prst="rect">
              <a:avLst/>
            </a:prstGeom>
          </p:spPr>
        </p:pic>
      </p:grpSp>
      <p:sp>
        <p:nvSpPr>
          <p:cNvPr id="86" name="object 86"/>
          <p:cNvSpPr/>
          <p:nvPr/>
        </p:nvSpPr>
        <p:spPr>
          <a:xfrm>
            <a:off x="6770116" y="3801109"/>
            <a:ext cx="44450" cy="189230"/>
          </a:xfrm>
          <a:custGeom>
            <a:avLst/>
            <a:gdLst/>
            <a:ahLst/>
            <a:cxnLst/>
            <a:rect l="l" t="t" r="r" b="b"/>
            <a:pathLst>
              <a:path w="44450" h="189229">
                <a:moveTo>
                  <a:pt x="44196" y="0"/>
                </a:moveTo>
                <a:lnTo>
                  <a:pt x="0" y="0"/>
                </a:lnTo>
                <a:lnTo>
                  <a:pt x="0" y="7620"/>
                </a:lnTo>
                <a:lnTo>
                  <a:pt x="0" y="181610"/>
                </a:lnTo>
                <a:lnTo>
                  <a:pt x="0" y="189230"/>
                </a:lnTo>
                <a:lnTo>
                  <a:pt x="44196" y="189230"/>
                </a:lnTo>
                <a:lnTo>
                  <a:pt x="44196" y="181610"/>
                </a:lnTo>
                <a:lnTo>
                  <a:pt x="16510" y="181610"/>
                </a:lnTo>
                <a:lnTo>
                  <a:pt x="16510" y="7620"/>
                </a:lnTo>
                <a:lnTo>
                  <a:pt x="44196" y="7620"/>
                </a:lnTo>
                <a:lnTo>
                  <a:pt x="4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87" name="object 8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077836" y="3803141"/>
            <a:ext cx="229870" cy="187706"/>
          </a:xfrm>
          <a:prstGeom prst="rect">
            <a:avLst/>
          </a:prstGeom>
        </p:spPr>
      </p:pic>
      <p:grpSp>
        <p:nvGrpSpPr>
          <p:cNvPr id="88" name="object 88"/>
          <p:cNvGrpSpPr/>
          <p:nvPr/>
        </p:nvGrpSpPr>
        <p:grpSpPr>
          <a:xfrm>
            <a:off x="7496936" y="3801109"/>
            <a:ext cx="297815" cy="189865"/>
            <a:chOff x="7496936" y="3801109"/>
            <a:chExt cx="297815" cy="189865"/>
          </a:xfrm>
        </p:grpSpPr>
        <p:sp>
          <p:nvSpPr>
            <p:cNvPr id="89" name="object 89"/>
            <p:cNvSpPr/>
            <p:nvPr/>
          </p:nvSpPr>
          <p:spPr>
            <a:xfrm>
              <a:off x="7750048" y="3801109"/>
              <a:ext cx="44450" cy="189230"/>
            </a:xfrm>
            <a:custGeom>
              <a:avLst/>
              <a:gdLst/>
              <a:ahLst/>
              <a:cxnLst/>
              <a:rect l="l" t="t" r="r" b="b"/>
              <a:pathLst>
                <a:path w="44450" h="189229">
                  <a:moveTo>
                    <a:pt x="4419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686" y="7620"/>
                  </a:lnTo>
                  <a:lnTo>
                    <a:pt x="27686" y="18161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44196" y="189230"/>
                  </a:lnTo>
                  <a:lnTo>
                    <a:pt x="44196" y="181610"/>
                  </a:lnTo>
                  <a:lnTo>
                    <a:pt x="44196" y="7620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0" name="object 9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96936" y="3803141"/>
              <a:ext cx="229870" cy="187706"/>
            </a:xfrm>
            <a:prstGeom prst="rect">
              <a:avLst/>
            </a:prstGeom>
          </p:spPr>
        </p:pic>
      </p:grpSp>
      <p:sp>
        <p:nvSpPr>
          <p:cNvPr id="91" name="object 91"/>
          <p:cNvSpPr txBox="1"/>
          <p:nvPr/>
        </p:nvSpPr>
        <p:spPr>
          <a:xfrm>
            <a:off x="7780273" y="3664711"/>
            <a:ext cx="27876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2400" spc="52">
                <a:latin typeface="Cambria Math"/>
                <a:cs typeface="Cambria Math"/>
              </a:rPr>
              <a:t>𝑌</a:t>
            </a:r>
            <a:r>
              <a:rPr dirty="0" sz="1150" spc="35">
                <a:latin typeface="Cambria Math"/>
                <a:cs typeface="Cambria Math"/>
              </a:rPr>
              <a:t>∗</a:t>
            </a:r>
            <a:endParaRPr sz="1150">
              <a:latin typeface="Cambria Math"/>
              <a:cs typeface="Cambria Math"/>
            </a:endParaRPr>
          </a:p>
        </p:txBody>
      </p:sp>
      <p:pic>
        <p:nvPicPr>
          <p:cNvPr id="92" name="object 9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047101" y="3803141"/>
            <a:ext cx="229870" cy="187706"/>
          </a:xfrm>
          <a:prstGeom prst="rect">
            <a:avLst/>
          </a:prstGeom>
        </p:spPr>
      </p:pic>
      <p:sp>
        <p:nvSpPr>
          <p:cNvPr id="93" name="object 93"/>
          <p:cNvSpPr txBox="1"/>
          <p:nvPr/>
        </p:nvSpPr>
        <p:spPr>
          <a:xfrm>
            <a:off x="310286" y="3739388"/>
            <a:ext cx="7935595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  <a:tabLst>
                <a:tab pos="542290" algn="l"/>
                <a:tab pos="1706880" algn="l"/>
                <a:tab pos="3410585" algn="l"/>
                <a:tab pos="4681855" algn="l"/>
                <a:tab pos="6115050" algn="l"/>
                <a:tab pos="7803515" algn="l"/>
              </a:tabLst>
            </a:pPr>
            <a:r>
              <a:rPr dirty="0" sz="1600" spc="-5">
                <a:latin typeface="Cambria Math"/>
                <a:cs typeface="Cambria Math"/>
              </a:rPr>
              <a:t>𝑈</a:t>
            </a:r>
            <a:r>
              <a:rPr dirty="0" sz="1600" spc="33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4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3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−</a:t>
            </a:r>
            <a:r>
              <a:rPr dirty="0" sz="1600" spc="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𝐻</a:t>
            </a:r>
            <a:r>
              <a:rPr dirty="0" sz="1600" spc="3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0">
                <a:latin typeface="Cambria Math"/>
                <a:cs typeface="Cambria Math"/>
              </a:rPr>
              <a:t> </a:t>
            </a:r>
            <a:r>
              <a:rPr dirty="0" sz="1600" spc="35">
                <a:latin typeface="Cambria Math"/>
                <a:cs typeface="Cambria Math"/>
              </a:rPr>
              <a:t>𝑌</a:t>
            </a:r>
            <a:r>
              <a:rPr dirty="0" baseline="28985" sz="1725" spc="52">
                <a:latin typeface="Cambria Math"/>
                <a:cs typeface="Cambria Math"/>
              </a:rPr>
              <a:t>∗ </a:t>
            </a:r>
            <a:r>
              <a:rPr dirty="0" baseline="28985" sz="1725" spc="284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→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45">
                <a:latin typeface="Cambria Math"/>
                <a:cs typeface="Cambria Math"/>
              </a:rPr>
              <a:t>ℒ</a:t>
            </a:r>
            <a:r>
              <a:rPr dirty="0" baseline="28985" sz="1725" spc="67">
                <a:latin typeface="Cambria Math"/>
                <a:cs typeface="Cambria Math"/>
              </a:rPr>
              <a:t>∗</a:t>
            </a:r>
            <a:r>
              <a:rPr dirty="0" baseline="28985" sz="1725" spc="37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→</a:t>
            </a:r>
            <a:r>
              <a:rPr dirty="0" sz="1600" spc="9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𝑈</a:t>
            </a:r>
            <a:r>
              <a:rPr dirty="0" baseline="28985" sz="1725" spc="44">
                <a:latin typeface="Cambria Math"/>
                <a:cs typeface="Cambria Math"/>
              </a:rPr>
              <a:t>∗ </a:t>
            </a:r>
            <a:r>
              <a:rPr dirty="0" baseline="28985" sz="1725" spc="29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𝑅</a:t>
            </a:r>
            <a:r>
              <a:rPr dirty="0" sz="1600" spc="36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−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𝑍</a:t>
            </a:r>
            <a:r>
              <a:rPr dirty="0" sz="1600" spc="26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𝐺1</a:t>
            </a:r>
            <a:r>
              <a:rPr dirty="0" sz="1600" spc="31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𝐻</a:t>
            </a:r>
            <a:r>
              <a:rPr dirty="0" sz="1600" spc="34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𝑠</a:t>
            </a:r>
            <a:endParaRPr sz="1600">
              <a:latin typeface="Cambria Math"/>
              <a:cs typeface="Cambria Math"/>
            </a:endParaRPr>
          </a:p>
        </p:txBody>
      </p:sp>
      <p:pic>
        <p:nvPicPr>
          <p:cNvPr id="94" name="object 9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30707" y="4222241"/>
            <a:ext cx="229857" cy="187706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04925" y="4222241"/>
            <a:ext cx="229869" cy="187706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800225" y="4222241"/>
            <a:ext cx="229869" cy="187706"/>
          </a:xfrm>
          <a:prstGeom prst="rect">
            <a:avLst/>
          </a:prstGeom>
        </p:spPr>
      </p:pic>
      <p:pic>
        <p:nvPicPr>
          <p:cNvPr id="97" name="object 9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022216" y="4222241"/>
            <a:ext cx="229870" cy="187706"/>
          </a:xfrm>
          <a:prstGeom prst="rect">
            <a:avLst/>
          </a:prstGeom>
        </p:spPr>
      </p:pic>
      <p:pic>
        <p:nvPicPr>
          <p:cNvPr id="98" name="object 9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589145" y="4222241"/>
            <a:ext cx="229869" cy="187706"/>
          </a:xfrm>
          <a:prstGeom prst="rect">
            <a:avLst/>
          </a:prstGeom>
        </p:spPr>
      </p:pic>
      <p:pic>
        <p:nvPicPr>
          <p:cNvPr id="99" name="object 9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53253" y="4222241"/>
            <a:ext cx="229870" cy="187706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348386" y="4158488"/>
            <a:ext cx="559943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487045" algn="l"/>
                <a:tab pos="1755775" algn="l"/>
                <a:tab pos="4589145" algn="l"/>
                <a:tab pos="5408930" algn="l"/>
              </a:tabLst>
            </a:pPr>
            <a:r>
              <a:rPr dirty="0" sz="1600" spc="-5">
                <a:latin typeface="Cambria Math"/>
                <a:cs typeface="Cambria Math"/>
              </a:rPr>
              <a:t>𝑌</a:t>
            </a:r>
            <a:r>
              <a:rPr dirty="0" sz="1600" spc="33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𝐺2</a:t>
            </a:r>
            <a:r>
              <a:rPr dirty="0" sz="1600" spc="32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𝑈</a:t>
            </a:r>
            <a:r>
              <a:rPr dirty="0" baseline="28985" sz="1725" spc="44">
                <a:latin typeface="Cambria Math"/>
                <a:cs typeface="Cambria Math"/>
              </a:rPr>
              <a:t>∗ </a:t>
            </a:r>
            <a:r>
              <a:rPr dirty="0" baseline="28985" sz="1725" spc="29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→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sz="1600" spc="40">
                <a:latin typeface="Cambria Math"/>
                <a:cs typeface="Cambria Math"/>
              </a:rPr>
              <a:t>ℒ</a:t>
            </a:r>
            <a:r>
              <a:rPr dirty="0" baseline="28985" sz="1725" spc="60">
                <a:latin typeface="Cambria Math"/>
                <a:cs typeface="Cambria Math"/>
              </a:rPr>
              <a:t>∗</a:t>
            </a:r>
            <a:r>
              <a:rPr dirty="0" baseline="28985" sz="1725" spc="40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→</a:t>
            </a:r>
            <a:r>
              <a:rPr dirty="0" sz="1600" spc="85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𝑌</a:t>
            </a:r>
            <a:r>
              <a:rPr dirty="0" baseline="28985" sz="1725" spc="44">
                <a:latin typeface="Cambria Math"/>
                <a:cs typeface="Cambria Math"/>
              </a:rPr>
              <a:t>∗</a:t>
            </a:r>
            <a:r>
              <a:rPr dirty="0" sz="1600" spc="30">
                <a:latin typeface="Cambria Math"/>
                <a:cs typeface="Cambria Math"/>
              </a:rPr>
              <a:t>(𝑠)</a:t>
            </a:r>
            <a:r>
              <a:rPr dirty="0" sz="1600" spc="9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=</a:t>
            </a:r>
            <a:r>
              <a:rPr dirty="0" sz="1600" spc="100">
                <a:latin typeface="Cambria Math"/>
                <a:cs typeface="Cambria Math"/>
              </a:rPr>
              <a:t> </a:t>
            </a:r>
            <a:r>
              <a:rPr dirty="0" sz="1600" spc="10">
                <a:latin typeface="Cambria Math"/>
                <a:cs typeface="Cambria Math"/>
              </a:rPr>
              <a:t>𝑍[𝐺2</a:t>
            </a:r>
            <a:r>
              <a:rPr dirty="0" sz="1600" spc="32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50">
                <a:latin typeface="Cambria Math"/>
                <a:cs typeface="Cambria Math"/>
              </a:rPr>
              <a:t> </a:t>
            </a:r>
            <a:r>
              <a:rPr dirty="0" sz="1600" spc="20">
                <a:latin typeface="Cambria Math"/>
                <a:cs typeface="Cambria Math"/>
              </a:rPr>
              <a:t>]𝑈</a:t>
            </a:r>
            <a:r>
              <a:rPr dirty="0" baseline="28985" sz="1725" spc="30">
                <a:latin typeface="Cambria Math"/>
                <a:cs typeface="Cambria Math"/>
              </a:rPr>
              <a:t>∗ </a:t>
            </a:r>
            <a:r>
              <a:rPr dirty="0" baseline="28985" sz="1725" spc="31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→</a:t>
            </a:r>
            <a:r>
              <a:rPr dirty="0" sz="1600" spc="434">
                <a:latin typeface="Cambria Math"/>
                <a:cs typeface="Cambria Math"/>
              </a:rPr>
              <a:t> </a:t>
            </a:r>
            <a:r>
              <a:rPr dirty="0" sz="1600" spc="30">
                <a:latin typeface="Cambria Math"/>
                <a:cs typeface="Cambria Math"/>
              </a:rPr>
              <a:t>𝑈</a:t>
            </a:r>
            <a:r>
              <a:rPr dirty="0" baseline="28985" sz="1725" spc="44">
                <a:latin typeface="Cambria Math"/>
                <a:cs typeface="Cambria Math"/>
              </a:rPr>
              <a:t>∗ </a:t>
            </a:r>
            <a:r>
              <a:rPr dirty="0" baseline="28985" sz="1725" spc="292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	=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965825" y="4308855"/>
            <a:ext cx="775970" cy="13970"/>
          </a:xfrm>
          <a:custGeom>
            <a:avLst/>
            <a:gdLst/>
            <a:ahLst/>
            <a:cxnLst/>
            <a:rect l="l" t="t" r="r" b="b"/>
            <a:pathLst>
              <a:path w="775970" h="13970">
                <a:moveTo>
                  <a:pt x="775716" y="0"/>
                </a:moveTo>
                <a:lnTo>
                  <a:pt x="0" y="0"/>
                </a:lnTo>
                <a:lnTo>
                  <a:pt x="0" y="13716"/>
                </a:lnTo>
                <a:lnTo>
                  <a:pt x="775716" y="13716"/>
                </a:lnTo>
                <a:lnTo>
                  <a:pt x="7757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 txBox="1"/>
          <p:nvPr/>
        </p:nvSpPr>
        <p:spPr>
          <a:xfrm>
            <a:off x="6079235" y="4004564"/>
            <a:ext cx="55245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600" spc="30">
                <a:latin typeface="Cambria Math"/>
                <a:cs typeface="Cambria Math"/>
              </a:rPr>
              <a:t>𝑌</a:t>
            </a:r>
            <a:r>
              <a:rPr dirty="0" baseline="28985" sz="1725" spc="44">
                <a:latin typeface="Cambria Math"/>
                <a:cs typeface="Cambria Math"/>
              </a:rPr>
              <a:t>∗</a:t>
            </a:r>
            <a:r>
              <a:rPr dirty="0" sz="1600" spc="30">
                <a:latin typeface="Cambria Math"/>
                <a:cs typeface="Cambria Math"/>
              </a:rPr>
              <a:t>(𝑠)</a:t>
            </a:r>
            <a:endParaRPr sz="1600">
              <a:latin typeface="Cambria Math"/>
              <a:cs typeface="Cambria Math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422516" y="4357878"/>
            <a:ext cx="229869" cy="187706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5953759" y="4293819"/>
            <a:ext cx="80264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10">
                <a:latin typeface="Cambria Math"/>
                <a:cs typeface="Cambria Math"/>
              </a:rPr>
              <a:t>𝑍[𝐺2</a:t>
            </a:r>
            <a:r>
              <a:rPr dirty="0" sz="1600" spc="270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𝑠</a:t>
            </a:r>
            <a:r>
              <a:rPr dirty="0" sz="1600" spc="305">
                <a:latin typeface="Cambria Math"/>
                <a:cs typeface="Cambria Math"/>
              </a:rPr>
              <a:t> </a:t>
            </a:r>
            <a:r>
              <a:rPr dirty="0" sz="1600" spc="-5">
                <a:latin typeface="Cambria Math"/>
                <a:cs typeface="Cambria Math"/>
              </a:rPr>
              <a:t>]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8812783" y="3849370"/>
            <a:ext cx="106680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5">
                <a:latin typeface="Cambria Math"/>
                <a:cs typeface="Cambria Math"/>
              </a:rPr>
              <a:t>∗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8664956" y="4300473"/>
            <a:ext cx="196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9287256" y="4194809"/>
            <a:ext cx="50165" cy="213360"/>
          </a:xfrm>
          <a:custGeom>
            <a:avLst/>
            <a:gdLst/>
            <a:ahLst/>
            <a:cxnLst/>
            <a:rect l="l" t="t" r="r" b="b"/>
            <a:pathLst>
              <a:path w="50165" h="213360">
                <a:moveTo>
                  <a:pt x="49784" y="0"/>
                </a:moveTo>
                <a:lnTo>
                  <a:pt x="0" y="0"/>
                </a:lnTo>
                <a:lnTo>
                  <a:pt x="0" y="8890"/>
                </a:lnTo>
                <a:lnTo>
                  <a:pt x="0" y="204470"/>
                </a:lnTo>
                <a:lnTo>
                  <a:pt x="0" y="213360"/>
                </a:lnTo>
                <a:lnTo>
                  <a:pt x="49784" y="213360"/>
                </a:lnTo>
                <a:lnTo>
                  <a:pt x="49784" y="204470"/>
                </a:lnTo>
                <a:lnTo>
                  <a:pt x="18542" y="204470"/>
                </a:lnTo>
                <a:lnTo>
                  <a:pt x="18542" y="8890"/>
                </a:lnTo>
                <a:lnTo>
                  <a:pt x="49784" y="8890"/>
                </a:lnTo>
                <a:lnTo>
                  <a:pt x="497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633966" y="419658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56" y="123463"/>
                </a:lnTo>
                <a:lnTo>
                  <a:pt x="227075" y="169291"/>
                </a:lnTo>
                <a:lnTo>
                  <a:pt x="200769" y="19786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71" y="143335"/>
                </a:lnTo>
                <a:lnTo>
                  <a:pt x="258952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11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45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0088118" y="4194809"/>
            <a:ext cx="334645" cy="213995"/>
          </a:xfrm>
          <a:custGeom>
            <a:avLst/>
            <a:gdLst/>
            <a:ahLst/>
            <a:cxnLst/>
            <a:rect l="l" t="t" r="r" b="b"/>
            <a:pathLst>
              <a:path w="334645" h="213995">
                <a:moveTo>
                  <a:pt x="70485" y="10414"/>
                </a:moveTo>
                <a:lnTo>
                  <a:pt x="67564" y="1778"/>
                </a:lnTo>
                <a:lnTo>
                  <a:pt x="52197" y="7327"/>
                </a:lnTo>
                <a:lnTo>
                  <a:pt x="38709" y="15367"/>
                </a:lnTo>
                <a:lnTo>
                  <a:pt x="9804" y="53886"/>
                </a:lnTo>
                <a:lnTo>
                  <a:pt x="0" y="107696"/>
                </a:lnTo>
                <a:lnTo>
                  <a:pt x="1092" y="127152"/>
                </a:lnTo>
                <a:lnTo>
                  <a:pt x="17399" y="176530"/>
                </a:lnTo>
                <a:lnTo>
                  <a:pt x="52133" y="207962"/>
                </a:lnTo>
                <a:lnTo>
                  <a:pt x="67564" y="213487"/>
                </a:lnTo>
                <a:lnTo>
                  <a:pt x="70231" y="204978"/>
                </a:lnTo>
                <a:lnTo>
                  <a:pt x="58127" y="199644"/>
                </a:lnTo>
                <a:lnTo>
                  <a:pt x="47713" y="192214"/>
                </a:lnTo>
                <a:lnTo>
                  <a:pt x="26365" y="157530"/>
                </a:lnTo>
                <a:lnTo>
                  <a:pt x="19304" y="106553"/>
                </a:lnTo>
                <a:lnTo>
                  <a:pt x="20078" y="88506"/>
                </a:lnTo>
                <a:lnTo>
                  <a:pt x="31877" y="43942"/>
                </a:lnTo>
                <a:lnTo>
                  <a:pt x="58280" y="15735"/>
                </a:lnTo>
                <a:lnTo>
                  <a:pt x="70485" y="10414"/>
                </a:lnTo>
                <a:close/>
              </a:path>
              <a:path w="334645" h="213995">
                <a:moveTo>
                  <a:pt x="258953" y="107696"/>
                </a:moveTo>
                <a:lnTo>
                  <a:pt x="249085" y="53886"/>
                </a:lnTo>
                <a:lnTo>
                  <a:pt x="220167" y="15379"/>
                </a:lnTo>
                <a:lnTo>
                  <a:pt x="191389" y="1778"/>
                </a:lnTo>
                <a:lnTo>
                  <a:pt x="188341" y="10414"/>
                </a:lnTo>
                <a:lnTo>
                  <a:pt x="200596" y="15735"/>
                </a:lnTo>
                <a:lnTo>
                  <a:pt x="211137" y="23088"/>
                </a:lnTo>
                <a:lnTo>
                  <a:pt x="232549" y="57213"/>
                </a:lnTo>
                <a:lnTo>
                  <a:pt x="239522" y="106553"/>
                </a:lnTo>
                <a:lnTo>
                  <a:pt x="238747" y="125247"/>
                </a:lnTo>
                <a:lnTo>
                  <a:pt x="227076" y="171069"/>
                </a:lnTo>
                <a:lnTo>
                  <a:pt x="200761" y="199644"/>
                </a:lnTo>
                <a:lnTo>
                  <a:pt x="188722" y="204978"/>
                </a:lnTo>
                <a:lnTo>
                  <a:pt x="191389" y="213487"/>
                </a:lnTo>
                <a:lnTo>
                  <a:pt x="231775" y="189484"/>
                </a:lnTo>
                <a:lnTo>
                  <a:pt x="254571" y="145122"/>
                </a:lnTo>
                <a:lnTo>
                  <a:pt x="257848" y="127152"/>
                </a:lnTo>
                <a:lnTo>
                  <a:pt x="258953" y="107696"/>
                </a:lnTo>
                <a:close/>
              </a:path>
              <a:path w="334645" h="213995">
                <a:moveTo>
                  <a:pt x="334645" y="0"/>
                </a:moveTo>
                <a:lnTo>
                  <a:pt x="284861" y="0"/>
                </a:lnTo>
                <a:lnTo>
                  <a:pt x="284861" y="8890"/>
                </a:lnTo>
                <a:lnTo>
                  <a:pt x="316230" y="8890"/>
                </a:lnTo>
                <a:lnTo>
                  <a:pt x="316230" y="204470"/>
                </a:lnTo>
                <a:lnTo>
                  <a:pt x="284861" y="204470"/>
                </a:lnTo>
                <a:lnTo>
                  <a:pt x="284861" y="213360"/>
                </a:lnTo>
                <a:lnTo>
                  <a:pt x="334645" y="213360"/>
                </a:lnTo>
                <a:lnTo>
                  <a:pt x="334645" y="204470"/>
                </a:lnTo>
                <a:lnTo>
                  <a:pt x="334645" y="8890"/>
                </a:lnTo>
                <a:lnTo>
                  <a:pt x="3346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8911336" y="4467605"/>
            <a:ext cx="2618740" cy="267335"/>
          </a:xfrm>
          <a:custGeom>
            <a:avLst/>
            <a:gdLst/>
            <a:ahLst/>
            <a:cxnLst/>
            <a:rect l="l" t="t" r="r" b="b"/>
            <a:pathLst>
              <a:path w="2618740" h="267335">
                <a:moveTo>
                  <a:pt x="616204" y="53594"/>
                </a:moveTo>
                <a:lnTo>
                  <a:pt x="566420" y="53594"/>
                </a:lnTo>
                <a:lnTo>
                  <a:pt x="566420" y="61214"/>
                </a:lnTo>
                <a:lnTo>
                  <a:pt x="566420" y="258064"/>
                </a:lnTo>
                <a:lnTo>
                  <a:pt x="566420" y="265684"/>
                </a:lnTo>
                <a:lnTo>
                  <a:pt x="616204" y="265684"/>
                </a:lnTo>
                <a:lnTo>
                  <a:pt x="616204" y="258064"/>
                </a:lnTo>
                <a:lnTo>
                  <a:pt x="584962" y="258064"/>
                </a:lnTo>
                <a:lnTo>
                  <a:pt x="584962" y="61214"/>
                </a:lnTo>
                <a:lnTo>
                  <a:pt x="616204" y="61214"/>
                </a:lnTo>
                <a:lnTo>
                  <a:pt x="616204" y="53594"/>
                </a:lnTo>
                <a:close/>
              </a:path>
              <a:path w="2618740" h="267335">
                <a:moveTo>
                  <a:pt x="983615" y="63754"/>
                </a:moveTo>
                <a:lnTo>
                  <a:pt x="980694" y="55118"/>
                </a:lnTo>
                <a:lnTo>
                  <a:pt x="965327" y="60667"/>
                </a:lnTo>
                <a:lnTo>
                  <a:pt x="951839" y="68707"/>
                </a:lnTo>
                <a:lnTo>
                  <a:pt x="922934" y="107226"/>
                </a:lnTo>
                <a:lnTo>
                  <a:pt x="913130" y="161036"/>
                </a:lnTo>
                <a:lnTo>
                  <a:pt x="914222" y="180492"/>
                </a:lnTo>
                <a:lnTo>
                  <a:pt x="930529" y="229870"/>
                </a:lnTo>
                <a:lnTo>
                  <a:pt x="965263" y="261302"/>
                </a:lnTo>
                <a:lnTo>
                  <a:pt x="980694" y="266827"/>
                </a:lnTo>
                <a:lnTo>
                  <a:pt x="983361" y="258318"/>
                </a:lnTo>
                <a:lnTo>
                  <a:pt x="971257" y="252984"/>
                </a:lnTo>
                <a:lnTo>
                  <a:pt x="960843" y="245554"/>
                </a:lnTo>
                <a:lnTo>
                  <a:pt x="939495" y="210870"/>
                </a:lnTo>
                <a:lnTo>
                  <a:pt x="932434" y="159893"/>
                </a:lnTo>
                <a:lnTo>
                  <a:pt x="933208" y="141846"/>
                </a:lnTo>
                <a:lnTo>
                  <a:pt x="945007" y="97282"/>
                </a:lnTo>
                <a:lnTo>
                  <a:pt x="971410" y="69075"/>
                </a:lnTo>
                <a:lnTo>
                  <a:pt x="983615" y="63754"/>
                </a:lnTo>
                <a:close/>
              </a:path>
              <a:path w="2618740" h="267335">
                <a:moveTo>
                  <a:pt x="1172083" y="161036"/>
                </a:moveTo>
                <a:lnTo>
                  <a:pt x="1162215" y="107226"/>
                </a:lnTo>
                <a:lnTo>
                  <a:pt x="1133297" y="68719"/>
                </a:lnTo>
                <a:lnTo>
                  <a:pt x="1104519" y="55118"/>
                </a:lnTo>
                <a:lnTo>
                  <a:pt x="1101471" y="63754"/>
                </a:lnTo>
                <a:lnTo>
                  <a:pt x="1113726" y="69075"/>
                </a:lnTo>
                <a:lnTo>
                  <a:pt x="1124267" y="76428"/>
                </a:lnTo>
                <a:lnTo>
                  <a:pt x="1145679" y="110553"/>
                </a:lnTo>
                <a:lnTo>
                  <a:pt x="1152652" y="159893"/>
                </a:lnTo>
                <a:lnTo>
                  <a:pt x="1151877" y="178587"/>
                </a:lnTo>
                <a:lnTo>
                  <a:pt x="1140206" y="224409"/>
                </a:lnTo>
                <a:lnTo>
                  <a:pt x="1113891" y="252984"/>
                </a:lnTo>
                <a:lnTo>
                  <a:pt x="1101852" y="258318"/>
                </a:lnTo>
                <a:lnTo>
                  <a:pt x="1104519" y="266827"/>
                </a:lnTo>
                <a:lnTo>
                  <a:pt x="1144905" y="242824"/>
                </a:lnTo>
                <a:lnTo>
                  <a:pt x="1167701" y="198462"/>
                </a:lnTo>
                <a:lnTo>
                  <a:pt x="1170978" y="180492"/>
                </a:lnTo>
                <a:lnTo>
                  <a:pt x="1172083" y="161036"/>
                </a:lnTo>
                <a:close/>
              </a:path>
              <a:path w="2618740" h="267335">
                <a:moveTo>
                  <a:pt x="1457579" y="63754"/>
                </a:moveTo>
                <a:lnTo>
                  <a:pt x="1454658" y="55118"/>
                </a:lnTo>
                <a:lnTo>
                  <a:pt x="1439291" y="60667"/>
                </a:lnTo>
                <a:lnTo>
                  <a:pt x="1425803" y="68707"/>
                </a:lnTo>
                <a:lnTo>
                  <a:pt x="1396898" y="107226"/>
                </a:lnTo>
                <a:lnTo>
                  <a:pt x="1387094" y="161036"/>
                </a:lnTo>
                <a:lnTo>
                  <a:pt x="1388186" y="180492"/>
                </a:lnTo>
                <a:lnTo>
                  <a:pt x="1404493" y="229870"/>
                </a:lnTo>
                <a:lnTo>
                  <a:pt x="1439227" y="261302"/>
                </a:lnTo>
                <a:lnTo>
                  <a:pt x="1454658" y="266827"/>
                </a:lnTo>
                <a:lnTo>
                  <a:pt x="1457325" y="258318"/>
                </a:lnTo>
                <a:lnTo>
                  <a:pt x="1445221" y="252984"/>
                </a:lnTo>
                <a:lnTo>
                  <a:pt x="1434807" y="245554"/>
                </a:lnTo>
                <a:lnTo>
                  <a:pt x="1413459" y="210870"/>
                </a:lnTo>
                <a:lnTo>
                  <a:pt x="1406398" y="159893"/>
                </a:lnTo>
                <a:lnTo>
                  <a:pt x="1407172" y="141846"/>
                </a:lnTo>
                <a:lnTo>
                  <a:pt x="1418971" y="97282"/>
                </a:lnTo>
                <a:lnTo>
                  <a:pt x="1445374" y="69075"/>
                </a:lnTo>
                <a:lnTo>
                  <a:pt x="1457579" y="63754"/>
                </a:lnTo>
                <a:close/>
              </a:path>
              <a:path w="2618740" h="267335">
                <a:moveTo>
                  <a:pt x="1646047" y="161036"/>
                </a:moveTo>
                <a:lnTo>
                  <a:pt x="1636179" y="107226"/>
                </a:lnTo>
                <a:lnTo>
                  <a:pt x="1607261" y="68719"/>
                </a:lnTo>
                <a:lnTo>
                  <a:pt x="1578483" y="55118"/>
                </a:lnTo>
                <a:lnTo>
                  <a:pt x="1575435" y="63754"/>
                </a:lnTo>
                <a:lnTo>
                  <a:pt x="1587690" y="69075"/>
                </a:lnTo>
                <a:lnTo>
                  <a:pt x="1598231" y="76428"/>
                </a:lnTo>
                <a:lnTo>
                  <a:pt x="1619643" y="110553"/>
                </a:lnTo>
                <a:lnTo>
                  <a:pt x="1626616" y="159893"/>
                </a:lnTo>
                <a:lnTo>
                  <a:pt x="1625841" y="178587"/>
                </a:lnTo>
                <a:lnTo>
                  <a:pt x="1614170" y="224409"/>
                </a:lnTo>
                <a:lnTo>
                  <a:pt x="1587855" y="252984"/>
                </a:lnTo>
                <a:lnTo>
                  <a:pt x="1575816" y="258318"/>
                </a:lnTo>
                <a:lnTo>
                  <a:pt x="1578483" y="266827"/>
                </a:lnTo>
                <a:lnTo>
                  <a:pt x="1618869" y="242824"/>
                </a:lnTo>
                <a:lnTo>
                  <a:pt x="1641665" y="198462"/>
                </a:lnTo>
                <a:lnTo>
                  <a:pt x="1644942" y="180492"/>
                </a:lnTo>
                <a:lnTo>
                  <a:pt x="1646047" y="161036"/>
                </a:lnTo>
                <a:close/>
              </a:path>
              <a:path w="2618740" h="267335">
                <a:moveTo>
                  <a:pt x="1721739" y="53594"/>
                </a:moveTo>
                <a:lnTo>
                  <a:pt x="1671955" y="53594"/>
                </a:lnTo>
                <a:lnTo>
                  <a:pt x="1671955" y="61214"/>
                </a:lnTo>
                <a:lnTo>
                  <a:pt x="1703324" y="61214"/>
                </a:lnTo>
                <a:lnTo>
                  <a:pt x="1703324" y="258064"/>
                </a:lnTo>
                <a:lnTo>
                  <a:pt x="1671955" y="258064"/>
                </a:lnTo>
                <a:lnTo>
                  <a:pt x="1671955" y="265684"/>
                </a:lnTo>
                <a:lnTo>
                  <a:pt x="1721739" y="265684"/>
                </a:lnTo>
                <a:lnTo>
                  <a:pt x="1721739" y="258064"/>
                </a:lnTo>
                <a:lnTo>
                  <a:pt x="1721739" y="61214"/>
                </a:lnTo>
                <a:lnTo>
                  <a:pt x="1721739" y="53594"/>
                </a:lnTo>
                <a:close/>
              </a:path>
              <a:path w="2618740" h="267335">
                <a:moveTo>
                  <a:pt x="2618232" y="0"/>
                </a:moveTo>
                <a:lnTo>
                  <a:pt x="0" y="0"/>
                </a:lnTo>
                <a:lnTo>
                  <a:pt x="0" y="15240"/>
                </a:lnTo>
                <a:lnTo>
                  <a:pt x="2618232" y="15240"/>
                </a:lnTo>
                <a:lnTo>
                  <a:pt x="26182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/>
          <p:nvPr/>
        </p:nvSpPr>
        <p:spPr>
          <a:xfrm>
            <a:off x="8664956" y="3872229"/>
            <a:ext cx="1617345" cy="554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208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𝑌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 spc="15">
                <a:latin typeface="Cambria Math"/>
                <a:cs typeface="Cambria Math"/>
              </a:rPr>
              <a:t>(𝑠)</a:t>
            </a:r>
            <a:endParaRPr sz="1800">
              <a:latin typeface="Cambria Math"/>
              <a:cs typeface="Cambria Math"/>
            </a:endParaRPr>
          </a:p>
          <a:p>
            <a:pPr marL="457834">
              <a:lnSpc>
                <a:spcPts val="2080"/>
              </a:lnSpc>
            </a:pPr>
            <a:r>
              <a:rPr dirty="0" sz="1800">
                <a:latin typeface="Cambria Math"/>
                <a:cs typeface="Cambria Math"/>
              </a:rPr>
              <a:t>𝑍</a:t>
            </a:r>
            <a:r>
              <a:rPr dirty="0" sz="1800" spc="254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𝑅</a:t>
            </a:r>
            <a:r>
              <a:rPr dirty="0" sz="1800" spc="3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0959845" y="4196588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8" y="0"/>
                </a:moveTo>
                <a:lnTo>
                  <a:pt x="188340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56" y="123463"/>
                </a:lnTo>
                <a:lnTo>
                  <a:pt x="227075" y="169291"/>
                </a:lnTo>
                <a:lnTo>
                  <a:pt x="200769" y="197866"/>
                </a:lnTo>
                <a:lnTo>
                  <a:pt x="188722" y="203200"/>
                </a:lnTo>
                <a:lnTo>
                  <a:pt x="191388" y="211709"/>
                </a:lnTo>
                <a:lnTo>
                  <a:pt x="231786" y="187706"/>
                </a:lnTo>
                <a:lnTo>
                  <a:pt x="254571" y="143335"/>
                </a:lnTo>
                <a:lnTo>
                  <a:pt x="258952" y="105918"/>
                </a:lnTo>
                <a:lnTo>
                  <a:pt x="257857" y="86536"/>
                </a:lnTo>
                <a:lnTo>
                  <a:pt x="241426" y="37084"/>
                </a:lnTo>
                <a:lnTo>
                  <a:pt x="206726" y="5544"/>
                </a:lnTo>
                <a:lnTo>
                  <a:pt x="191388" y="0"/>
                </a:lnTo>
                <a:close/>
              </a:path>
              <a:path w="259079" h="212089">
                <a:moveTo>
                  <a:pt x="67563" y="0"/>
                </a:moveTo>
                <a:lnTo>
                  <a:pt x="2711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3" y="211709"/>
                </a:lnTo>
                <a:lnTo>
                  <a:pt x="70230" y="203200"/>
                </a:lnTo>
                <a:lnTo>
                  <a:pt x="58130" y="197866"/>
                </a:lnTo>
                <a:lnTo>
                  <a:pt x="47720" y="190436"/>
                </a:lnTo>
                <a:lnTo>
                  <a:pt x="26376" y="155745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4" y="8636"/>
                </a:lnTo>
                <a:lnTo>
                  <a:pt x="67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 txBox="1"/>
          <p:nvPr/>
        </p:nvSpPr>
        <p:spPr>
          <a:xfrm>
            <a:off x="10437621" y="4126738"/>
            <a:ext cx="89661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5">
                <a:latin typeface="Cambria Math"/>
                <a:cs typeface="Cambria Math"/>
              </a:rPr>
              <a:t>𝑍[𝐺2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8899652" y="4452873"/>
            <a:ext cx="15932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>
                <a:latin typeface="Cambria Math"/>
                <a:cs typeface="Cambria Math"/>
              </a:rPr>
              <a:t>1 + 𝑍</a:t>
            </a:r>
            <a:r>
              <a:rPr dirty="0" sz="1800" spc="26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𝐺1</a:t>
            </a:r>
            <a:r>
              <a:rPr dirty="0" sz="1800" spc="3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7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𝐻</a:t>
            </a:r>
            <a:r>
              <a:rPr dirty="0" sz="1800" spc="38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170157" y="4522723"/>
            <a:ext cx="259079" cy="212090"/>
          </a:xfrm>
          <a:custGeom>
            <a:avLst/>
            <a:gdLst/>
            <a:ahLst/>
            <a:cxnLst/>
            <a:rect l="l" t="t" r="r" b="b"/>
            <a:pathLst>
              <a:path w="259079" h="212089">
                <a:moveTo>
                  <a:pt x="191389" y="0"/>
                </a:moveTo>
                <a:lnTo>
                  <a:pt x="188341" y="8636"/>
                </a:lnTo>
                <a:lnTo>
                  <a:pt x="200608" y="13946"/>
                </a:lnTo>
                <a:lnTo>
                  <a:pt x="211137" y="21304"/>
                </a:lnTo>
                <a:lnTo>
                  <a:pt x="232556" y="55429"/>
                </a:lnTo>
                <a:lnTo>
                  <a:pt x="239522" y="104775"/>
                </a:lnTo>
                <a:lnTo>
                  <a:pt x="238756" y="123463"/>
                </a:lnTo>
                <a:lnTo>
                  <a:pt x="227075" y="169290"/>
                </a:lnTo>
                <a:lnTo>
                  <a:pt x="200769" y="197865"/>
                </a:lnTo>
                <a:lnTo>
                  <a:pt x="188722" y="203200"/>
                </a:lnTo>
                <a:lnTo>
                  <a:pt x="191389" y="211708"/>
                </a:lnTo>
                <a:lnTo>
                  <a:pt x="231786" y="187706"/>
                </a:lnTo>
                <a:lnTo>
                  <a:pt x="254571" y="143335"/>
                </a:lnTo>
                <a:lnTo>
                  <a:pt x="258952" y="105918"/>
                </a:lnTo>
                <a:lnTo>
                  <a:pt x="257857" y="86536"/>
                </a:lnTo>
                <a:lnTo>
                  <a:pt x="241426" y="37083"/>
                </a:lnTo>
                <a:lnTo>
                  <a:pt x="206726" y="5544"/>
                </a:lnTo>
                <a:lnTo>
                  <a:pt x="191389" y="0"/>
                </a:lnTo>
                <a:close/>
              </a:path>
              <a:path w="259079" h="212089">
                <a:moveTo>
                  <a:pt x="67564" y="0"/>
                </a:moveTo>
                <a:lnTo>
                  <a:pt x="27112" y="24110"/>
                </a:lnTo>
                <a:lnTo>
                  <a:pt x="4365" y="68595"/>
                </a:lnTo>
                <a:lnTo>
                  <a:pt x="0" y="105918"/>
                </a:lnTo>
                <a:lnTo>
                  <a:pt x="1093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8"/>
                </a:lnTo>
                <a:lnTo>
                  <a:pt x="70231" y="203200"/>
                </a:lnTo>
                <a:lnTo>
                  <a:pt x="58130" y="197865"/>
                </a:lnTo>
                <a:lnTo>
                  <a:pt x="47720" y="190436"/>
                </a:lnTo>
                <a:lnTo>
                  <a:pt x="26376" y="155745"/>
                </a:lnTo>
                <a:lnTo>
                  <a:pt x="19303" y="104775"/>
                </a:lnTo>
                <a:lnTo>
                  <a:pt x="20089" y="86723"/>
                </a:lnTo>
                <a:lnTo>
                  <a:pt x="31876" y="42163"/>
                </a:lnTo>
                <a:lnTo>
                  <a:pt x="58291" y="13946"/>
                </a:lnTo>
                <a:lnTo>
                  <a:pt x="70485" y="8636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 txBox="1"/>
          <p:nvPr/>
        </p:nvSpPr>
        <p:spPr>
          <a:xfrm>
            <a:off x="10647933" y="4452873"/>
            <a:ext cx="8972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5">
                <a:latin typeface="Cambria Math"/>
                <a:cs typeface="Cambria Math"/>
              </a:rPr>
              <a:t>𝑍[𝐺2</a:t>
            </a:r>
            <a:r>
              <a:rPr dirty="0" sz="1800" spc="3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3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]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888360" y="5012816"/>
            <a:ext cx="6548755" cy="8489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Cuando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no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hay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muestreo 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tras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el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5" i="1">
                <a:solidFill>
                  <a:srgbClr val="C00000"/>
                </a:solidFill>
                <a:latin typeface="Calibri"/>
                <a:cs typeface="Calibri"/>
              </a:rPr>
              <a:t>punto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suma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(la</a:t>
            </a:r>
            <a:r>
              <a:rPr dirty="0" sz="1800" spc="2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entrada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al regulador), 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u="sng" sz="1800" spc="-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no</a:t>
            </a:r>
            <a:r>
              <a:rPr dirty="0" u="sng" sz="180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1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existe</a:t>
            </a:r>
            <a:r>
              <a:rPr dirty="0" u="sng" sz="1800" spc="-1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función</a:t>
            </a:r>
            <a:r>
              <a:rPr dirty="0" u="sng" sz="1800" spc="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800" spc="1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spc="-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transferencia</a:t>
            </a:r>
            <a:r>
              <a:rPr dirty="0" u="sng" sz="1800" spc="5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80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Calibri"/>
                <a:cs typeface="Calibri"/>
              </a:rPr>
              <a:t>pulso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8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entrada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 R(s)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queda 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5" i="1">
                <a:solidFill>
                  <a:srgbClr val="C00000"/>
                </a:solidFill>
                <a:latin typeface="Calibri"/>
                <a:cs typeface="Calibri"/>
              </a:rPr>
              <a:t>“acoplada”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(no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puede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5" i="1">
                <a:solidFill>
                  <a:srgbClr val="C00000"/>
                </a:solidFill>
                <a:latin typeface="Calibri"/>
                <a:cs typeface="Calibri"/>
              </a:rPr>
              <a:t>factorizarse)</a:t>
            </a:r>
            <a:r>
              <a:rPr dirty="0" sz="1800" spc="3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i="1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dirty="0" sz="18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los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elementos del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interior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5" i="1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dirty="0" sz="18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800" spc="-10" i="1">
                <a:solidFill>
                  <a:srgbClr val="C00000"/>
                </a:solidFill>
                <a:latin typeface="Calibri"/>
                <a:cs typeface="Calibri"/>
              </a:rPr>
              <a:t>lazo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72262" y="1317497"/>
            <a:ext cx="2772410" cy="549275"/>
          </a:xfrm>
          <a:custGeom>
            <a:avLst/>
            <a:gdLst/>
            <a:ahLst/>
            <a:cxnLst/>
            <a:rect l="l" t="t" r="r" b="b"/>
            <a:pathLst>
              <a:path w="2772410" h="549275">
                <a:moveTo>
                  <a:pt x="0" y="12191"/>
                </a:moveTo>
                <a:lnTo>
                  <a:pt x="2727960" y="483997"/>
                </a:lnTo>
              </a:path>
              <a:path w="2772410" h="549275">
                <a:moveTo>
                  <a:pt x="13715" y="549021"/>
                </a:moveTo>
                <a:lnTo>
                  <a:pt x="2772410" y="0"/>
                </a:lnTo>
              </a:path>
            </a:pathLst>
          </a:custGeom>
          <a:ln w="19050">
            <a:solidFill>
              <a:srgbClr val="CA00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0" name="object 12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21" name="object 1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18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822388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dirty="0" spc="-10"/>
              <a:t> </a:t>
            </a:r>
            <a:r>
              <a:rPr dirty="0" spc="-5"/>
              <a:t>función</a:t>
            </a:r>
            <a:r>
              <a:rPr dirty="0"/>
              <a:t> </a:t>
            </a:r>
            <a:r>
              <a:rPr dirty="0" spc="-5"/>
              <a:t>de </a:t>
            </a:r>
            <a:r>
              <a:rPr dirty="0" spc="-15"/>
              <a:t>transferencia</a:t>
            </a:r>
            <a:r>
              <a:rPr dirty="0" spc="-5"/>
              <a:t> pulso</a:t>
            </a:r>
            <a:r>
              <a:rPr dirty="0"/>
              <a:t> de un</a:t>
            </a:r>
            <a:r>
              <a:rPr dirty="0" spc="-10"/>
              <a:t> sistema</a:t>
            </a:r>
            <a:r>
              <a:rPr dirty="0"/>
              <a:t> de </a:t>
            </a:r>
            <a:r>
              <a:rPr dirty="0" spc="-10"/>
              <a:t>control</a:t>
            </a:r>
            <a:r>
              <a:rPr dirty="0" spc="-15"/>
              <a:t> </a:t>
            </a:r>
            <a:r>
              <a:rPr dirty="0" spc="-10"/>
              <a:t>digital</a:t>
            </a:r>
          </a:p>
        </p:txBody>
      </p:sp>
      <p:sp>
        <p:nvSpPr>
          <p:cNvPr id="4" name="object 4"/>
          <p:cNvSpPr/>
          <p:nvPr/>
        </p:nvSpPr>
        <p:spPr>
          <a:xfrm>
            <a:off x="3324098" y="4550409"/>
            <a:ext cx="724535" cy="506730"/>
          </a:xfrm>
          <a:custGeom>
            <a:avLst/>
            <a:gdLst/>
            <a:ahLst/>
            <a:cxnLst/>
            <a:rect l="l" t="t" r="r" b="b"/>
            <a:pathLst>
              <a:path w="724535" h="506729">
                <a:moveTo>
                  <a:pt x="62484" y="0"/>
                </a:moveTo>
                <a:lnTo>
                  <a:pt x="0" y="0"/>
                </a:lnTo>
                <a:lnTo>
                  <a:pt x="0" y="11430"/>
                </a:lnTo>
                <a:lnTo>
                  <a:pt x="0" y="495300"/>
                </a:lnTo>
                <a:lnTo>
                  <a:pt x="0" y="506730"/>
                </a:lnTo>
                <a:lnTo>
                  <a:pt x="62484" y="506730"/>
                </a:lnTo>
                <a:lnTo>
                  <a:pt x="62484" y="495300"/>
                </a:lnTo>
                <a:lnTo>
                  <a:pt x="24257" y="495300"/>
                </a:lnTo>
                <a:lnTo>
                  <a:pt x="24257" y="11430"/>
                </a:lnTo>
                <a:lnTo>
                  <a:pt x="62484" y="11430"/>
                </a:lnTo>
                <a:lnTo>
                  <a:pt x="62484" y="0"/>
                </a:lnTo>
                <a:close/>
              </a:path>
              <a:path w="724535" h="506729">
                <a:moveTo>
                  <a:pt x="724535" y="244856"/>
                </a:moveTo>
                <a:lnTo>
                  <a:pt x="69215" y="244856"/>
                </a:lnTo>
                <a:lnTo>
                  <a:pt x="69215" y="261620"/>
                </a:lnTo>
                <a:lnTo>
                  <a:pt x="724535" y="261620"/>
                </a:lnTo>
                <a:lnTo>
                  <a:pt x="724535" y="244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284345" y="4550409"/>
            <a:ext cx="379730" cy="506730"/>
          </a:xfrm>
          <a:custGeom>
            <a:avLst/>
            <a:gdLst/>
            <a:ahLst/>
            <a:cxnLst/>
            <a:rect l="l" t="t" r="r" b="b"/>
            <a:pathLst>
              <a:path w="379729" h="506729">
                <a:moveTo>
                  <a:pt x="78486" y="144907"/>
                </a:moveTo>
                <a:lnTo>
                  <a:pt x="75184" y="135382"/>
                </a:lnTo>
                <a:lnTo>
                  <a:pt x="58051" y="141554"/>
                </a:lnTo>
                <a:lnTo>
                  <a:pt x="43065" y="150495"/>
                </a:lnTo>
                <a:lnTo>
                  <a:pt x="10922" y="193382"/>
                </a:lnTo>
                <a:lnTo>
                  <a:pt x="1206" y="231724"/>
                </a:lnTo>
                <a:lnTo>
                  <a:pt x="0" y="253365"/>
                </a:lnTo>
                <a:lnTo>
                  <a:pt x="1206" y="275018"/>
                </a:lnTo>
                <a:lnTo>
                  <a:pt x="10871" y="313309"/>
                </a:lnTo>
                <a:lnTo>
                  <a:pt x="43002" y="356044"/>
                </a:lnTo>
                <a:lnTo>
                  <a:pt x="75184" y="371094"/>
                </a:lnTo>
                <a:lnTo>
                  <a:pt x="78105" y="361569"/>
                </a:lnTo>
                <a:lnTo>
                  <a:pt x="64693" y="355625"/>
                </a:lnTo>
                <a:lnTo>
                  <a:pt x="53098" y="347319"/>
                </a:lnTo>
                <a:lnTo>
                  <a:pt x="29337" y="308673"/>
                </a:lnTo>
                <a:lnTo>
                  <a:pt x="21463" y="252095"/>
                </a:lnTo>
                <a:lnTo>
                  <a:pt x="22339" y="231952"/>
                </a:lnTo>
                <a:lnTo>
                  <a:pt x="35433" y="182245"/>
                </a:lnTo>
                <a:lnTo>
                  <a:pt x="64858" y="150888"/>
                </a:lnTo>
                <a:lnTo>
                  <a:pt x="78486" y="144907"/>
                </a:lnTo>
                <a:close/>
              </a:path>
              <a:path w="379729" h="506729">
                <a:moveTo>
                  <a:pt x="287909" y="253365"/>
                </a:moveTo>
                <a:lnTo>
                  <a:pt x="283044" y="211734"/>
                </a:lnTo>
                <a:lnTo>
                  <a:pt x="257708" y="162217"/>
                </a:lnTo>
                <a:lnTo>
                  <a:pt x="212725" y="135382"/>
                </a:lnTo>
                <a:lnTo>
                  <a:pt x="209423" y="144907"/>
                </a:lnTo>
                <a:lnTo>
                  <a:pt x="223037" y="150888"/>
                </a:lnTo>
                <a:lnTo>
                  <a:pt x="234759" y="159105"/>
                </a:lnTo>
                <a:lnTo>
                  <a:pt x="258559" y="197040"/>
                </a:lnTo>
                <a:lnTo>
                  <a:pt x="266446" y="252095"/>
                </a:lnTo>
                <a:lnTo>
                  <a:pt x="265557" y="272859"/>
                </a:lnTo>
                <a:lnTo>
                  <a:pt x="252476" y="323723"/>
                </a:lnTo>
                <a:lnTo>
                  <a:pt x="223177" y="355625"/>
                </a:lnTo>
                <a:lnTo>
                  <a:pt x="209804" y="361569"/>
                </a:lnTo>
                <a:lnTo>
                  <a:pt x="212725" y="371094"/>
                </a:lnTo>
                <a:lnTo>
                  <a:pt x="257810" y="344385"/>
                </a:lnTo>
                <a:lnTo>
                  <a:pt x="283057" y="294995"/>
                </a:lnTo>
                <a:lnTo>
                  <a:pt x="286689" y="275018"/>
                </a:lnTo>
                <a:lnTo>
                  <a:pt x="287909" y="253365"/>
                </a:lnTo>
                <a:close/>
              </a:path>
              <a:path w="379729" h="506729">
                <a:moveTo>
                  <a:pt x="379476" y="0"/>
                </a:moveTo>
                <a:lnTo>
                  <a:pt x="316992" y="0"/>
                </a:lnTo>
                <a:lnTo>
                  <a:pt x="316992" y="11430"/>
                </a:lnTo>
                <a:lnTo>
                  <a:pt x="355092" y="11430"/>
                </a:lnTo>
                <a:lnTo>
                  <a:pt x="355092" y="495300"/>
                </a:lnTo>
                <a:lnTo>
                  <a:pt x="316992" y="495300"/>
                </a:lnTo>
                <a:lnTo>
                  <a:pt x="316992" y="506730"/>
                </a:lnTo>
                <a:lnTo>
                  <a:pt x="379476" y="506730"/>
                </a:lnTo>
                <a:lnTo>
                  <a:pt x="379476" y="495300"/>
                </a:lnTo>
                <a:lnTo>
                  <a:pt x="379476" y="11430"/>
                </a:lnTo>
                <a:lnTo>
                  <a:pt x="3794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661409" y="4806822"/>
            <a:ext cx="115570" cy="2489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80">
                <a:latin typeface="Cambria Math"/>
                <a:cs typeface="Cambria Math"/>
              </a:rPr>
              <a:t>𝑠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55594" y="4391609"/>
            <a:ext cx="116840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1072" sz="2175" spc="75">
                <a:latin typeface="Cambria Math"/>
                <a:cs typeface="Cambria Math"/>
              </a:rPr>
              <a:t>1−𝑒</a:t>
            </a:r>
            <a:r>
              <a:rPr dirty="0" sz="1200" spc="50">
                <a:latin typeface="Cambria Math"/>
                <a:cs typeface="Cambria Math"/>
              </a:rPr>
              <a:t>−𝑇𝑠</a:t>
            </a:r>
            <a:r>
              <a:rPr dirty="0" sz="1200" spc="105">
                <a:latin typeface="Cambria Math"/>
                <a:cs typeface="Cambria Math"/>
              </a:rPr>
              <a:t> </a:t>
            </a:r>
            <a:r>
              <a:rPr dirty="0" baseline="-47222" sz="3000">
                <a:latin typeface="Cambria Math"/>
                <a:cs typeface="Cambria Math"/>
              </a:rPr>
              <a:t>𝐺</a:t>
            </a:r>
            <a:r>
              <a:rPr dirty="0" baseline="-47222" sz="3000" spc="637">
                <a:latin typeface="Cambria Math"/>
                <a:cs typeface="Cambria Math"/>
              </a:rPr>
              <a:t> </a:t>
            </a:r>
            <a:r>
              <a:rPr dirty="0" baseline="-47222" sz="3000">
                <a:latin typeface="Cambria Math"/>
                <a:cs typeface="Cambria Math"/>
              </a:rPr>
              <a:t>𝑠</a:t>
            </a:r>
            <a:endParaRPr baseline="-47222" sz="30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37608" y="4609541"/>
            <a:ext cx="6560184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 spc="-5">
                <a:latin typeface="Calibri"/>
                <a:cs typeface="Calibri"/>
              </a:rPr>
              <a:t>(discretización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planta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ZOH),</a:t>
            </a:r>
            <a:r>
              <a:rPr dirty="0" sz="2000">
                <a:latin typeface="Calibri"/>
                <a:cs typeface="Calibri"/>
              </a:rPr>
              <a:t> 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</a:t>
            </a:r>
            <a:r>
              <a:rPr dirty="0" sz="2000">
                <a:latin typeface="Calibri"/>
                <a:cs typeface="Calibri"/>
              </a:rPr>
              <a:t> 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siguiente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8386" y="4541168"/>
            <a:ext cx="2938780" cy="773430"/>
          </a:xfrm>
          <a:prstGeom prst="rect">
            <a:avLst/>
          </a:prstGeom>
        </p:spPr>
        <p:txBody>
          <a:bodyPr wrap="square" lIns="0" tIns="8191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645"/>
              </a:spcBef>
            </a:pPr>
            <a:r>
              <a:rPr dirty="0" sz="2000" spc="-5">
                <a:latin typeface="Calibri"/>
                <a:cs typeface="Calibri"/>
              </a:rPr>
              <a:t>Definiendo</a:t>
            </a:r>
            <a:r>
              <a:rPr dirty="0" sz="2000" spc="-35">
                <a:latin typeface="Calibri"/>
                <a:cs typeface="Calibri"/>
              </a:rPr>
              <a:t> </a:t>
            </a:r>
            <a:r>
              <a:rPr dirty="0" sz="2000" spc="75">
                <a:latin typeface="Cambria Math"/>
                <a:cs typeface="Cambria Math"/>
              </a:rPr>
              <a:t>𝐺</a:t>
            </a:r>
            <a:r>
              <a:rPr dirty="0" baseline="28735" sz="2175" spc="112">
                <a:latin typeface="Cambria Math"/>
                <a:cs typeface="Cambria Math"/>
              </a:rPr>
              <a:t>′</a:t>
            </a:r>
            <a:r>
              <a:rPr dirty="0" sz="2000" spc="75">
                <a:latin typeface="Cambria Math"/>
                <a:cs typeface="Cambria Math"/>
              </a:rPr>
              <a:t>(𝑧)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𝑍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540"/>
              </a:spcBef>
            </a:pPr>
            <a:r>
              <a:rPr dirty="0" sz="2000" spc="-10">
                <a:latin typeface="Calibri"/>
                <a:cs typeface="Calibri"/>
              </a:rPr>
              <a:t>FDTP: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39004" y="5606021"/>
            <a:ext cx="506095" cy="17145"/>
          </a:xfrm>
          <a:custGeom>
            <a:avLst/>
            <a:gdLst/>
            <a:ahLst/>
            <a:cxnLst/>
            <a:rect l="l" t="t" r="r" b="b"/>
            <a:pathLst>
              <a:path w="506095" h="17145">
                <a:moveTo>
                  <a:pt x="505968" y="0"/>
                </a:moveTo>
                <a:lnTo>
                  <a:pt x="0" y="0"/>
                </a:lnTo>
                <a:lnTo>
                  <a:pt x="0" y="16764"/>
                </a:lnTo>
                <a:lnTo>
                  <a:pt x="505968" y="16764"/>
                </a:lnTo>
                <a:lnTo>
                  <a:pt x="5059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577204" y="5606021"/>
            <a:ext cx="1539240" cy="17145"/>
          </a:xfrm>
          <a:custGeom>
            <a:avLst/>
            <a:gdLst/>
            <a:ahLst/>
            <a:cxnLst/>
            <a:rect l="l" t="t" r="r" b="b"/>
            <a:pathLst>
              <a:path w="1539240" h="17145">
                <a:moveTo>
                  <a:pt x="1539240" y="0"/>
                </a:moveTo>
                <a:lnTo>
                  <a:pt x="0" y="0"/>
                </a:lnTo>
                <a:lnTo>
                  <a:pt x="0" y="16764"/>
                </a:lnTo>
                <a:lnTo>
                  <a:pt x="1539240" y="16764"/>
                </a:lnTo>
                <a:lnTo>
                  <a:pt x="1539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688840" y="5228971"/>
            <a:ext cx="2480310" cy="6940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3340">
              <a:lnSpc>
                <a:spcPts val="1955"/>
              </a:lnSpc>
              <a:spcBef>
                <a:spcPts val="100"/>
              </a:spcBef>
              <a:tabLst>
                <a:tab pos="1111250" algn="l"/>
              </a:tabLst>
            </a:pPr>
            <a:r>
              <a:rPr dirty="0" sz="2000" spc="25">
                <a:latin typeface="Cambria Math"/>
                <a:cs typeface="Cambria Math"/>
              </a:rPr>
              <a:t>𝐶(𝑧)	</a:t>
            </a:r>
            <a:r>
              <a:rPr dirty="0" sz="2000" spc="45">
                <a:latin typeface="Cambria Math"/>
                <a:cs typeface="Cambria Math"/>
              </a:rPr>
              <a:t>𝑅(𝑧)𝐺</a:t>
            </a:r>
            <a:r>
              <a:rPr dirty="0" baseline="28735" sz="2175" spc="67">
                <a:latin typeface="Cambria Math"/>
                <a:cs typeface="Cambria Math"/>
              </a:rPr>
              <a:t>′</a:t>
            </a:r>
            <a:r>
              <a:rPr dirty="0" sz="2000" spc="45">
                <a:latin typeface="Cambria Math"/>
                <a:cs typeface="Cambria Math"/>
              </a:rPr>
              <a:t>(𝑧)</a:t>
            </a:r>
            <a:endParaRPr sz="2000">
              <a:latin typeface="Cambria Math"/>
              <a:cs typeface="Cambria Math"/>
            </a:endParaRPr>
          </a:p>
          <a:p>
            <a:pPr marL="626745">
              <a:lnSpc>
                <a:spcPts val="1430"/>
              </a:lnSpc>
            </a:pP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  <a:p>
            <a:pPr marL="50800">
              <a:lnSpc>
                <a:spcPts val="1870"/>
              </a:lnSpc>
              <a:tabLst>
                <a:tab pos="888365" algn="l"/>
              </a:tabLst>
            </a:pPr>
            <a:r>
              <a:rPr dirty="0" sz="2000" spc="20">
                <a:latin typeface="Cambria Math"/>
                <a:cs typeface="Cambria Math"/>
              </a:rPr>
              <a:t>𝑅(𝑧)	</a:t>
            </a:r>
            <a:r>
              <a:rPr dirty="0" sz="2000">
                <a:latin typeface="Cambria Math"/>
                <a:cs typeface="Cambria Math"/>
              </a:rPr>
              <a:t>1</a:t>
            </a:r>
            <a:r>
              <a:rPr dirty="0" sz="2000" spc="-3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 spc="-25">
                <a:latin typeface="Cambria Math"/>
                <a:cs typeface="Cambria Math"/>
              </a:rPr>
              <a:t> </a:t>
            </a:r>
            <a:r>
              <a:rPr dirty="0" sz="2000" spc="50">
                <a:latin typeface="Cambria Math"/>
                <a:cs typeface="Cambria Math"/>
              </a:rPr>
              <a:t>𝑅(𝑧)𝐺</a:t>
            </a:r>
            <a:r>
              <a:rPr dirty="0" baseline="22988" sz="2175" spc="75">
                <a:latin typeface="Cambria Math"/>
                <a:cs typeface="Cambria Math"/>
              </a:rPr>
              <a:t>′</a:t>
            </a:r>
            <a:r>
              <a:rPr dirty="0" sz="2000" spc="50">
                <a:latin typeface="Cambria Math"/>
                <a:cs typeface="Cambria Math"/>
              </a:rPr>
              <a:t>(𝑧)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028950" y="1498853"/>
            <a:ext cx="1021080" cy="352425"/>
          </a:xfrm>
          <a:custGeom>
            <a:avLst/>
            <a:gdLst/>
            <a:ahLst/>
            <a:cxnLst/>
            <a:rect l="l" t="t" r="r" b="b"/>
            <a:pathLst>
              <a:path w="1021079" h="352425">
                <a:moveTo>
                  <a:pt x="0" y="352044"/>
                </a:moveTo>
                <a:lnTo>
                  <a:pt x="1021079" y="352044"/>
                </a:lnTo>
                <a:lnTo>
                  <a:pt x="1021079" y="0"/>
                </a:lnTo>
                <a:lnTo>
                  <a:pt x="0" y="0"/>
                </a:lnTo>
                <a:lnTo>
                  <a:pt x="0" y="3520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3120008" y="1470152"/>
            <a:ext cx="8369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97180" marR="5080" indent="-285115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latin typeface="Calibri"/>
                <a:cs typeface="Calibri"/>
              </a:rPr>
              <a:t>Mue</a:t>
            </a:r>
            <a:r>
              <a:rPr dirty="0" sz="1200" spc="-15">
                <a:latin typeface="Calibri"/>
                <a:cs typeface="Calibri"/>
              </a:rPr>
              <a:t>s</a:t>
            </a:r>
            <a:r>
              <a:rPr dirty="0" sz="1200">
                <a:latin typeface="Calibri"/>
                <a:cs typeface="Calibri"/>
              </a:rPr>
              <a:t>t</a:t>
            </a:r>
            <a:r>
              <a:rPr dirty="0" sz="1200" spc="-15">
                <a:latin typeface="Calibri"/>
                <a:cs typeface="Calibri"/>
              </a:rPr>
              <a:t>r</a:t>
            </a:r>
            <a:r>
              <a:rPr dirty="0" sz="1200">
                <a:latin typeface="Calibri"/>
                <a:cs typeface="Calibri"/>
              </a:rPr>
              <a:t>ea</a:t>
            </a:r>
            <a:r>
              <a:rPr dirty="0" sz="1200" spc="-10">
                <a:latin typeface="Calibri"/>
                <a:cs typeface="Calibri"/>
              </a:rPr>
              <a:t>d</a:t>
            </a:r>
            <a:r>
              <a:rPr dirty="0" sz="1200" spc="-5">
                <a:latin typeface="Calibri"/>
                <a:cs typeface="Calibri"/>
              </a:rPr>
              <a:t>or  </a:t>
            </a:r>
            <a:r>
              <a:rPr dirty="0" sz="1200">
                <a:latin typeface="Calibri"/>
                <a:cs typeface="Calibri"/>
              </a:rPr>
              <a:t>A/D</a:t>
            </a:r>
            <a:endParaRPr sz="12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329052" y="1489328"/>
            <a:ext cx="3501390" cy="371475"/>
            <a:chOff x="2329052" y="1489328"/>
            <a:chExt cx="3501390" cy="371475"/>
          </a:xfrm>
        </p:grpSpPr>
        <p:sp>
          <p:nvSpPr>
            <p:cNvPr id="16" name="object 16"/>
            <p:cNvSpPr/>
            <p:nvPr/>
          </p:nvSpPr>
          <p:spPr>
            <a:xfrm>
              <a:off x="2590037" y="1637537"/>
              <a:ext cx="438150" cy="76200"/>
            </a:xfrm>
            <a:custGeom>
              <a:avLst/>
              <a:gdLst/>
              <a:ahLst/>
              <a:cxnLst/>
              <a:rect l="l" t="t" r="r" b="b"/>
              <a:pathLst>
                <a:path w="438150" h="76200">
                  <a:moveTo>
                    <a:pt x="361823" y="0"/>
                  </a:moveTo>
                  <a:lnTo>
                    <a:pt x="361823" y="76200"/>
                  </a:lnTo>
                  <a:lnTo>
                    <a:pt x="418973" y="47625"/>
                  </a:lnTo>
                  <a:lnTo>
                    <a:pt x="374523" y="47625"/>
                  </a:lnTo>
                  <a:lnTo>
                    <a:pt x="374523" y="28575"/>
                  </a:lnTo>
                  <a:lnTo>
                    <a:pt x="418973" y="28575"/>
                  </a:lnTo>
                  <a:lnTo>
                    <a:pt x="361823" y="0"/>
                  </a:lnTo>
                  <a:close/>
                </a:path>
                <a:path w="438150" h="76200">
                  <a:moveTo>
                    <a:pt x="361823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361823" y="47625"/>
                  </a:lnTo>
                  <a:lnTo>
                    <a:pt x="361823" y="28575"/>
                  </a:lnTo>
                  <a:close/>
                </a:path>
                <a:path w="438150" h="76200">
                  <a:moveTo>
                    <a:pt x="418973" y="28575"/>
                  </a:moveTo>
                  <a:lnTo>
                    <a:pt x="374523" y="28575"/>
                  </a:lnTo>
                  <a:lnTo>
                    <a:pt x="374523" y="47625"/>
                  </a:lnTo>
                  <a:lnTo>
                    <a:pt x="418973" y="47625"/>
                  </a:lnTo>
                  <a:lnTo>
                    <a:pt x="438023" y="38100"/>
                  </a:lnTo>
                  <a:lnTo>
                    <a:pt x="418973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2338577" y="1498853"/>
              <a:ext cx="3482340" cy="352425"/>
            </a:xfrm>
            <a:custGeom>
              <a:avLst/>
              <a:gdLst/>
              <a:ahLst/>
              <a:cxnLst/>
              <a:rect l="l" t="t" r="r" b="b"/>
              <a:pathLst>
                <a:path w="3482340" h="352425">
                  <a:moveTo>
                    <a:pt x="0" y="176022"/>
                  </a:moveTo>
                  <a:lnTo>
                    <a:pt x="9876" y="127069"/>
                  </a:lnTo>
                  <a:lnTo>
                    <a:pt x="36814" y="87106"/>
                  </a:lnTo>
                  <a:lnTo>
                    <a:pt x="76777" y="60168"/>
                  </a:lnTo>
                  <a:lnTo>
                    <a:pt x="125730" y="50292"/>
                  </a:lnTo>
                  <a:lnTo>
                    <a:pt x="174682" y="60168"/>
                  </a:lnTo>
                  <a:lnTo>
                    <a:pt x="214645" y="87106"/>
                  </a:lnTo>
                  <a:lnTo>
                    <a:pt x="241583" y="127069"/>
                  </a:lnTo>
                  <a:lnTo>
                    <a:pt x="251460" y="176022"/>
                  </a:lnTo>
                  <a:lnTo>
                    <a:pt x="241583" y="224974"/>
                  </a:lnTo>
                  <a:lnTo>
                    <a:pt x="214645" y="264937"/>
                  </a:lnTo>
                  <a:lnTo>
                    <a:pt x="174682" y="291875"/>
                  </a:lnTo>
                  <a:lnTo>
                    <a:pt x="125730" y="301751"/>
                  </a:lnTo>
                  <a:lnTo>
                    <a:pt x="76777" y="291875"/>
                  </a:lnTo>
                  <a:lnTo>
                    <a:pt x="36814" y="264937"/>
                  </a:lnTo>
                  <a:lnTo>
                    <a:pt x="9876" y="224974"/>
                  </a:lnTo>
                  <a:lnTo>
                    <a:pt x="0" y="176022"/>
                  </a:lnTo>
                  <a:close/>
                </a:path>
                <a:path w="3482340" h="352425">
                  <a:moveTo>
                    <a:pt x="2398776" y="352044"/>
                  </a:moveTo>
                  <a:lnTo>
                    <a:pt x="3482340" y="352044"/>
                  </a:lnTo>
                  <a:lnTo>
                    <a:pt x="3482340" y="0"/>
                  </a:lnTo>
                  <a:lnTo>
                    <a:pt x="2398776" y="0"/>
                  </a:lnTo>
                  <a:lnTo>
                    <a:pt x="2398776" y="352044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93309" y="1470152"/>
            <a:ext cx="77089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4945" marR="5080" indent="-18288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latin typeface="Calibri"/>
                <a:cs typeface="Calibri"/>
              </a:rPr>
              <a:t>Cont</a:t>
            </a:r>
            <a:r>
              <a:rPr dirty="0" sz="1200" spc="-20">
                <a:latin typeface="Calibri"/>
                <a:cs typeface="Calibri"/>
              </a:rPr>
              <a:t>r</a:t>
            </a:r>
            <a:r>
              <a:rPr dirty="0" sz="1200" spc="-5">
                <a:latin typeface="Calibri"/>
                <a:cs typeface="Calibri"/>
              </a:rPr>
              <a:t>ol</a:t>
            </a:r>
            <a:r>
              <a:rPr dirty="0" sz="1200">
                <a:latin typeface="Calibri"/>
                <a:cs typeface="Calibri"/>
              </a:rPr>
              <a:t>ad</a:t>
            </a:r>
            <a:r>
              <a:rPr dirty="0" sz="1200" spc="-5">
                <a:latin typeface="Calibri"/>
                <a:cs typeface="Calibri"/>
              </a:rPr>
              <a:t>or  </a:t>
            </a:r>
            <a:r>
              <a:rPr dirty="0" sz="1200" spc="-5">
                <a:latin typeface="Calibri"/>
                <a:cs typeface="Calibri"/>
              </a:rPr>
              <a:t>digital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933194" y="1637537"/>
            <a:ext cx="8151495" cy="452755"/>
          </a:xfrm>
          <a:custGeom>
            <a:avLst/>
            <a:gdLst/>
            <a:ahLst/>
            <a:cxnLst/>
            <a:rect l="l" t="t" r="r" b="b"/>
            <a:pathLst>
              <a:path w="8151495" h="452755">
                <a:moveTo>
                  <a:pt x="406781" y="38100"/>
                </a:moveTo>
                <a:lnTo>
                  <a:pt x="387731" y="28575"/>
                </a:lnTo>
                <a:lnTo>
                  <a:pt x="330581" y="0"/>
                </a:lnTo>
                <a:lnTo>
                  <a:pt x="330581" y="28575"/>
                </a:lnTo>
                <a:lnTo>
                  <a:pt x="0" y="28575"/>
                </a:lnTo>
                <a:lnTo>
                  <a:pt x="0" y="47625"/>
                </a:lnTo>
                <a:lnTo>
                  <a:pt x="330581" y="47625"/>
                </a:lnTo>
                <a:lnTo>
                  <a:pt x="330581" y="76200"/>
                </a:lnTo>
                <a:lnTo>
                  <a:pt x="387731" y="47625"/>
                </a:lnTo>
                <a:lnTo>
                  <a:pt x="406781" y="38100"/>
                </a:lnTo>
                <a:close/>
              </a:path>
              <a:path w="8151495" h="452755">
                <a:moveTo>
                  <a:pt x="2805430" y="38100"/>
                </a:moveTo>
                <a:lnTo>
                  <a:pt x="2786380" y="28575"/>
                </a:lnTo>
                <a:lnTo>
                  <a:pt x="2729230" y="0"/>
                </a:lnTo>
                <a:lnTo>
                  <a:pt x="2729230" y="28575"/>
                </a:lnTo>
                <a:lnTo>
                  <a:pt x="2116836" y="28575"/>
                </a:lnTo>
                <a:lnTo>
                  <a:pt x="2116836" y="47625"/>
                </a:lnTo>
                <a:lnTo>
                  <a:pt x="2729230" y="47625"/>
                </a:lnTo>
                <a:lnTo>
                  <a:pt x="2729230" y="76200"/>
                </a:lnTo>
                <a:lnTo>
                  <a:pt x="2786380" y="47625"/>
                </a:lnTo>
                <a:lnTo>
                  <a:pt x="2805430" y="38100"/>
                </a:lnTo>
                <a:close/>
              </a:path>
              <a:path w="8151495" h="452755">
                <a:moveTo>
                  <a:pt x="8151495" y="38100"/>
                </a:moveTo>
                <a:lnTo>
                  <a:pt x="8132445" y="28575"/>
                </a:lnTo>
                <a:lnTo>
                  <a:pt x="8075295" y="0"/>
                </a:lnTo>
                <a:lnTo>
                  <a:pt x="8075295" y="28575"/>
                </a:lnTo>
                <a:lnTo>
                  <a:pt x="7708011" y="28575"/>
                </a:lnTo>
                <a:lnTo>
                  <a:pt x="7469886" y="28575"/>
                </a:lnTo>
                <a:lnTo>
                  <a:pt x="7469124" y="28575"/>
                </a:lnTo>
                <a:lnTo>
                  <a:pt x="7469124" y="47625"/>
                </a:lnTo>
                <a:lnTo>
                  <a:pt x="7469886" y="47625"/>
                </a:lnTo>
                <a:lnTo>
                  <a:pt x="7688961" y="47625"/>
                </a:lnTo>
                <a:lnTo>
                  <a:pt x="7688961" y="433578"/>
                </a:lnTo>
                <a:lnTo>
                  <a:pt x="541401" y="433578"/>
                </a:lnTo>
                <a:lnTo>
                  <a:pt x="541401" y="240284"/>
                </a:lnTo>
                <a:lnTo>
                  <a:pt x="569976" y="240284"/>
                </a:lnTo>
                <a:lnTo>
                  <a:pt x="563626" y="227584"/>
                </a:lnTo>
                <a:lnTo>
                  <a:pt x="531876" y="164084"/>
                </a:lnTo>
                <a:lnTo>
                  <a:pt x="493776" y="240284"/>
                </a:lnTo>
                <a:lnTo>
                  <a:pt x="522351" y="240284"/>
                </a:lnTo>
                <a:lnTo>
                  <a:pt x="522351" y="452628"/>
                </a:lnTo>
                <a:lnTo>
                  <a:pt x="7708011" y="452628"/>
                </a:lnTo>
                <a:lnTo>
                  <a:pt x="7708011" y="443103"/>
                </a:lnTo>
                <a:lnTo>
                  <a:pt x="7708011" y="433578"/>
                </a:lnTo>
                <a:lnTo>
                  <a:pt x="7708011" y="47625"/>
                </a:lnTo>
                <a:lnTo>
                  <a:pt x="8075295" y="47625"/>
                </a:lnTo>
                <a:lnTo>
                  <a:pt x="8075295" y="76200"/>
                </a:lnTo>
                <a:lnTo>
                  <a:pt x="8132445" y="47625"/>
                </a:lnTo>
                <a:lnTo>
                  <a:pt x="8151495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489953" y="1498853"/>
            <a:ext cx="108204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315"/>
              </a:lnSpc>
            </a:pPr>
            <a:r>
              <a:rPr dirty="0" sz="1200" spc="-10">
                <a:latin typeface="Calibri"/>
                <a:cs typeface="Calibri"/>
              </a:rPr>
              <a:t>Retenedor</a:t>
            </a:r>
            <a:endParaRPr sz="1200">
              <a:latin typeface="Calibri"/>
              <a:cs typeface="Calibri"/>
            </a:endParaRPr>
          </a:p>
          <a:p>
            <a:pPr algn="ctr" marL="635">
              <a:lnSpc>
                <a:spcPct val="100000"/>
              </a:lnSpc>
            </a:pPr>
            <a:r>
              <a:rPr dirty="0" sz="1200" spc="-15">
                <a:latin typeface="Calibri"/>
                <a:cs typeface="Calibri"/>
              </a:rPr>
              <a:t>D/A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320278" y="1498853"/>
            <a:ext cx="108204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4930" rIns="0" bIns="0" rtlCol="0" vert="horz">
            <a:spAutoFit/>
          </a:bodyPr>
          <a:lstStyle/>
          <a:p>
            <a:pPr marL="347345">
              <a:lnSpc>
                <a:spcPct val="100000"/>
              </a:lnSpc>
              <a:spcBef>
                <a:spcPts val="590"/>
              </a:spcBef>
            </a:pPr>
            <a:r>
              <a:rPr dirty="0" sz="1200" spc="-5">
                <a:latin typeface="Calibri"/>
                <a:cs typeface="Calibri"/>
              </a:rPr>
              <a:t>Planta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20918" y="1637537"/>
            <a:ext cx="2499995" cy="76200"/>
          </a:xfrm>
          <a:custGeom>
            <a:avLst/>
            <a:gdLst/>
            <a:ahLst/>
            <a:cxnLst/>
            <a:rect l="l" t="t" r="r" b="b"/>
            <a:pathLst>
              <a:path w="2499995" h="76200">
                <a:moveTo>
                  <a:pt x="669163" y="38100"/>
                </a:moveTo>
                <a:lnTo>
                  <a:pt x="650113" y="28575"/>
                </a:lnTo>
                <a:lnTo>
                  <a:pt x="592963" y="0"/>
                </a:lnTo>
                <a:lnTo>
                  <a:pt x="592963" y="28575"/>
                </a:lnTo>
                <a:lnTo>
                  <a:pt x="0" y="28575"/>
                </a:lnTo>
                <a:lnTo>
                  <a:pt x="0" y="47625"/>
                </a:lnTo>
                <a:lnTo>
                  <a:pt x="592963" y="47625"/>
                </a:lnTo>
                <a:lnTo>
                  <a:pt x="592963" y="76200"/>
                </a:lnTo>
                <a:lnTo>
                  <a:pt x="650113" y="47625"/>
                </a:lnTo>
                <a:lnTo>
                  <a:pt x="669163" y="38100"/>
                </a:lnTo>
                <a:close/>
              </a:path>
              <a:path w="2499995" h="76200">
                <a:moveTo>
                  <a:pt x="2499614" y="38100"/>
                </a:moveTo>
                <a:lnTo>
                  <a:pt x="2480564" y="28575"/>
                </a:lnTo>
                <a:lnTo>
                  <a:pt x="2423414" y="0"/>
                </a:lnTo>
                <a:lnTo>
                  <a:pt x="2423414" y="28575"/>
                </a:lnTo>
                <a:lnTo>
                  <a:pt x="1751076" y="28575"/>
                </a:lnTo>
                <a:lnTo>
                  <a:pt x="1751076" y="47625"/>
                </a:lnTo>
                <a:lnTo>
                  <a:pt x="2423414" y="47625"/>
                </a:lnTo>
                <a:lnTo>
                  <a:pt x="2423414" y="76200"/>
                </a:lnTo>
                <a:lnTo>
                  <a:pt x="2480564" y="47625"/>
                </a:lnTo>
                <a:lnTo>
                  <a:pt x="2499614" y="38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942592" y="1461896"/>
            <a:ext cx="2933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𝑟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677160" y="1437259"/>
            <a:ext cx="2959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𝑒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46930" y="1432305"/>
            <a:ext cx="4102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𝑒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85179" y="1438783"/>
            <a:ext cx="4610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0">
                <a:latin typeface="Cambria Math"/>
                <a:cs typeface="Cambria Math"/>
              </a:rPr>
              <a:t>𝑚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-5">
                <a:latin typeface="Cambria Math"/>
                <a:cs typeface="Cambria Math"/>
              </a:rPr>
              <a:t>𝑘</a:t>
            </a:r>
            <a:r>
              <a:rPr dirty="0" sz="1200" spc="30">
                <a:latin typeface="Cambria Math"/>
                <a:cs typeface="Cambria Math"/>
              </a:rPr>
              <a:t>𝑇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722234" y="1438783"/>
            <a:ext cx="3086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0">
                <a:latin typeface="Cambria Math"/>
                <a:cs typeface="Cambria Math"/>
              </a:rPr>
              <a:t>𝑢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12197" y="1438783"/>
            <a:ext cx="2914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𝑐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30">
                <a:latin typeface="Cambria Math"/>
                <a:cs typeface="Cambria Math"/>
              </a:rPr>
              <a:t>𝑡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807458" y="2897885"/>
            <a:ext cx="1132840" cy="582295"/>
          </a:xfrm>
          <a:custGeom>
            <a:avLst/>
            <a:gdLst/>
            <a:ahLst/>
            <a:cxnLst/>
            <a:rect l="l" t="t" r="r" b="b"/>
            <a:pathLst>
              <a:path w="1132839" h="582295">
                <a:moveTo>
                  <a:pt x="0" y="582168"/>
                </a:moveTo>
                <a:lnTo>
                  <a:pt x="1132332" y="582168"/>
                </a:lnTo>
                <a:lnTo>
                  <a:pt x="1132332" y="0"/>
                </a:lnTo>
                <a:lnTo>
                  <a:pt x="0" y="0"/>
                </a:lnTo>
                <a:lnTo>
                  <a:pt x="0" y="58216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012563" y="3060954"/>
            <a:ext cx="7937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>
                <a:latin typeface="Cambria Math"/>
                <a:cs typeface="Cambria Math"/>
              </a:rPr>
              <a:t>∗</a:t>
            </a:r>
            <a:endParaRPr sz="850">
              <a:latin typeface="Cambria Math"/>
              <a:cs typeface="Cambria Math"/>
            </a:endParaRPr>
          </a:p>
        </p:txBody>
      </p:sp>
      <p:pic>
        <p:nvPicPr>
          <p:cNvPr id="31" name="object 3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098922" y="3126739"/>
            <a:ext cx="173609" cy="141097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4910454" y="3076194"/>
            <a:ext cx="89026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9395" algn="l"/>
              </a:tabLst>
            </a:pPr>
            <a:r>
              <a:rPr dirty="0" sz="1200">
                <a:latin typeface="Cambria Math"/>
                <a:cs typeface="Cambria Math"/>
              </a:rPr>
              <a:t>𝑅	𝑠</a:t>
            </a:r>
            <a:r>
              <a:rPr dirty="0" sz="1200" spc="50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=</a:t>
            </a:r>
            <a:r>
              <a:rPr dirty="0" sz="1200" spc="50">
                <a:latin typeface="Cambria Math"/>
                <a:cs typeface="Cambria Math"/>
              </a:rPr>
              <a:t> </a:t>
            </a:r>
            <a:r>
              <a:rPr dirty="0" sz="1200" spc="10">
                <a:latin typeface="Cambria Math"/>
                <a:cs typeface="Cambria Math"/>
              </a:rPr>
              <a:t>𝑅(𝑧)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356485" y="3054476"/>
            <a:ext cx="2451735" cy="270510"/>
            <a:chOff x="2356485" y="3054476"/>
            <a:chExt cx="2451735" cy="270510"/>
          </a:xfrm>
        </p:grpSpPr>
        <p:sp>
          <p:nvSpPr>
            <p:cNvPr id="34" name="object 34"/>
            <p:cNvSpPr/>
            <p:nvPr/>
          </p:nvSpPr>
          <p:spPr>
            <a:xfrm>
              <a:off x="3719322" y="3150869"/>
              <a:ext cx="1089025" cy="76200"/>
            </a:xfrm>
            <a:custGeom>
              <a:avLst/>
              <a:gdLst/>
              <a:ahLst/>
              <a:cxnLst/>
              <a:rect l="l" t="t" r="r" b="b"/>
              <a:pathLst>
                <a:path w="1089025" h="76200">
                  <a:moveTo>
                    <a:pt x="1012316" y="0"/>
                  </a:moveTo>
                  <a:lnTo>
                    <a:pt x="1012316" y="76200"/>
                  </a:lnTo>
                  <a:lnTo>
                    <a:pt x="1069466" y="47625"/>
                  </a:lnTo>
                  <a:lnTo>
                    <a:pt x="1025016" y="47625"/>
                  </a:lnTo>
                  <a:lnTo>
                    <a:pt x="1025016" y="28575"/>
                  </a:lnTo>
                  <a:lnTo>
                    <a:pt x="1069466" y="28575"/>
                  </a:lnTo>
                  <a:lnTo>
                    <a:pt x="1012316" y="0"/>
                  </a:lnTo>
                  <a:close/>
                </a:path>
                <a:path w="1089025" h="76200">
                  <a:moveTo>
                    <a:pt x="1012316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1012316" y="47625"/>
                  </a:lnTo>
                  <a:lnTo>
                    <a:pt x="1012316" y="28575"/>
                  </a:lnTo>
                  <a:close/>
                </a:path>
                <a:path w="1089025" h="76200">
                  <a:moveTo>
                    <a:pt x="1069466" y="28575"/>
                  </a:moveTo>
                  <a:lnTo>
                    <a:pt x="1025016" y="28575"/>
                  </a:lnTo>
                  <a:lnTo>
                    <a:pt x="1025016" y="47625"/>
                  </a:lnTo>
                  <a:lnTo>
                    <a:pt x="1069466" y="47625"/>
                  </a:lnTo>
                  <a:lnTo>
                    <a:pt x="1088516" y="38100"/>
                  </a:lnTo>
                  <a:lnTo>
                    <a:pt x="1069466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2617470" y="3188969"/>
              <a:ext cx="850900" cy="0"/>
            </a:xfrm>
            <a:custGeom>
              <a:avLst/>
              <a:gdLst/>
              <a:ahLst/>
              <a:cxnLst/>
              <a:rect l="l" t="t" r="r" b="b"/>
              <a:pathLst>
                <a:path w="850900" h="0">
                  <a:moveTo>
                    <a:pt x="0" y="0"/>
                  </a:moveTo>
                  <a:lnTo>
                    <a:pt x="850772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464179" y="3054857"/>
              <a:ext cx="315595" cy="144145"/>
            </a:xfrm>
            <a:custGeom>
              <a:avLst/>
              <a:gdLst/>
              <a:ahLst/>
              <a:cxnLst/>
              <a:rect l="l" t="t" r="r" b="b"/>
              <a:pathLst>
                <a:path w="315595" h="144144">
                  <a:moveTo>
                    <a:pt x="241281" y="26425"/>
                  </a:moveTo>
                  <a:lnTo>
                    <a:pt x="0" y="126111"/>
                  </a:lnTo>
                  <a:lnTo>
                    <a:pt x="7366" y="143763"/>
                  </a:lnTo>
                  <a:lnTo>
                    <a:pt x="248534" y="44003"/>
                  </a:lnTo>
                  <a:lnTo>
                    <a:pt x="241281" y="26425"/>
                  </a:lnTo>
                  <a:close/>
                </a:path>
                <a:path w="315595" h="144144">
                  <a:moveTo>
                    <a:pt x="301894" y="21589"/>
                  </a:moveTo>
                  <a:lnTo>
                    <a:pt x="252984" y="21589"/>
                  </a:lnTo>
                  <a:lnTo>
                    <a:pt x="260350" y="39115"/>
                  </a:lnTo>
                  <a:lnTo>
                    <a:pt x="248534" y="44003"/>
                  </a:lnTo>
                  <a:lnTo>
                    <a:pt x="259461" y="70484"/>
                  </a:lnTo>
                  <a:lnTo>
                    <a:pt x="301894" y="21589"/>
                  </a:lnTo>
                  <a:close/>
                </a:path>
                <a:path w="315595" h="144144">
                  <a:moveTo>
                    <a:pt x="252984" y="21589"/>
                  </a:moveTo>
                  <a:lnTo>
                    <a:pt x="241281" y="26425"/>
                  </a:lnTo>
                  <a:lnTo>
                    <a:pt x="248534" y="44003"/>
                  </a:lnTo>
                  <a:lnTo>
                    <a:pt x="260350" y="39115"/>
                  </a:lnTo>
                  <a:lnTo>
                    <a:pt x="252984" y="21589"/>
                  </a:lnTo>
                  <a:close/>
                </a:path>
                <a:path w="315595" h="144144">
                  <a:moveTo>
                    <a:pt x="230378" y="0"/>
                  </a:moveTo>
                  <a:lnTo>
                    <a:pt x="241281" y="26425"/>
                  </a:lnTo>
                  <a:lnTo>
                    <a:pt x="252984" y="21589"/>
                  </a:lnTo>
                  <a:lnTo>
                    <a:pt x="301894" y="21589"/>
                  </a:lnTo>
                  <a:lnTo>
                    <a:pt x="315341" y="6095"/>
                  </a:lnTo>
                  <a:lnTo>
                    <a:pt x="2303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2366010" y="3064001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30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29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30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29" y="251460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3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1947164" y="2904236"/>
            <a:ext cx="2711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𝑟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47164" y="3239516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𝑅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715005" y="2870962"/>
            <a:ext cx="27495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0">
                <a:latin typeface="Cambria Math"/>
                <a:cs typeface="Cambria Math"/>
              </a:rPr>
              <a:t>𝑒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715005" y="3206242"/>
            <a:ext cx="30353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40">
                <a:latin typeface="Cambria Math"/>
                <a:cs typeface="Cambria Math"/>
              </a:rPr>
              <a:t>𝐸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6480428" y="2888360"/>
            <a:ext cx="1101090" cy="601345"/>
            <a:chOff x="6480428" y="2888360"/>
            <a:chExt cx="1101090" cy="601345"/>
          </a:xfrm>
        </p:grpSpPr>
        <p:sp>
          <p:nvSpPr>
            <p:cNvPr id="43" name="object 43"/>
            <p:cNvSpPr/>
            <p:nvPr/>
          </p:nvSpPr>
          <p:spPr>
            <a:xfrm>
              <a:off x="6489953" y="2897885"/>
              <a:ext cx="1082040" cy="582295"/>
            </a:xfrm>
            <a:custGeom>
              <a:avLst/>
              <a:gdLst/>
              <a:ahLst/>
              <a:cxnLst/>
              <a:rect l="l" t="t" r="r" b="b"/>
              <a:pathLst>
                <a:path w="1082040" h="582295">
                  <a:moveTo>
                    <a:pt x="0" y="582168"/>
                  </a:moveTo>
                  <a:lnTo>
                    <a:pt x="1082040" y="582168"/>
                  </a:lnTo>
                  <a:lnTo>
                    <a:pt x="1082040" y="0"/>
                  </a:lnTo>
                  <a:lnTo>
                    <a:pt x="0" y="0"/>
                  </a:lnTo>
                  <a:lnTo>
                    <a:pt x="0" y="582168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756907" y="3218306"/>
              <a:ext cx="515620" cy="9525"/>
            </a:xfrm>
            <a:custGeom>
              <a:avLst/>
              <a:gdLst/>
              <a:ahLst/>
              <a:cxnLst/>
              <a:rect l="l" t="t" r="r" b="b"/>
              <a:pathLst>
                <a:path w="515620" h="9525">
                  <a:moveTo>
                    <a:pt x="515112" y="0"/>
                  </a:moveTo>
                  <a:lnTo>
                    <a:pt x="0" y="0"/>
                  </a:lnTo>
                  <a:lnTo>
                    <a:pt x="0" y="9143"/>
                  </a:lnTo>
                  <a:lnTo>
                    <a:pt x="515112" y="9143"/>
                  </a:lnTo>
                  <a:lnTo>
                    <a:pt x="515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 txBox="1"/>
          <p:nvPr/>
        </p:nvSpPr>
        <p:spPr>
          <a:xfrm>
            <a:off x="6719951" y="2951733"/>
            <a:ext cx="58420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202" sz="1650">
                <a:latin typeface="Cambria Math"/>
                <a:cs typeface="Cambria Math"/>
              </a:rPr>
              <a:t>1</a:t>
            </a:r>
            <a:r>
              <a:rPr dirty="0" baseline="-20202" sz="1650" spc="-44">
                <a:latin typeface="Cambria Math"/>
                <a:cs typeface="Cambria Math"/>
              </a:rPr>
              <a:t> </a:t>
            </a:r>
            <a:r>
              <a:rPr dirty="0" baseline="-20202" sz="1650">
                <a:latin typeface="Cambria Math"/>
                <a:cs typeface="Cambria Math"/>
              </a:rPr>
              <a:t>−</a:t>
            </a:r>
            <a:r>
              <a:rPr dirty="0" baseline="-20202" sz="1650" spc="-37">
                <a:latin typeface="Cambria Math"/>
                <a:cs typeface="Cambria Math"/>
              </a:rPr>
              <a:t> </a:t>
            </a:r>
            <a:r>
              <a:rPr dirty="0" baseline="-20202" sz="1650" spc="22">
                <a:latin typeface="Cambria Math"/>
                <a:cs typeface="Cambria Math"/>
              </a:rPr>
              <a:t>𝑒</a:t>
            </a:r>
            <a:r>
              <a:rPr dirty="0" sz="800" spc="15">
                <a:latin typeface="Cambria Math"/>
                <a:cs typeface="Cambria Math"/>
              </a:rPr>
              <a:t>−𝑇𝑠</a:t>
            </a:r>
            <a:endParaRPr sz="8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967855" y="3205099"/>
            <a:ext cx="9017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>
                <a:latin typeface="Cambria Math"/>
                <a:cs typeface="Cambria Math"/>
              </a:rPr>
              <a:t>𝑠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959102" y="3150869"/>
            <a:ext cx="7679055" cy="567690"/>
          </a:xfrm>
          <a:custGeom>
            <a:avLst/>
            <a:gdLst/>
            <a:ahLst/>
            <a:cxnLst/>
            <a:rect l="l" t="t" r="r" b="b"/>
            <a:pathLst>
              <a:path w="7679055" h="567689">
                <a:moveTo>
                  <a:pt x="406781" y="38100"/>
                </a:moveTo>
                <a:lnTo>
                  <a:pt x="387731" y="28575"/>
                </a:lnTo>
                <a:lnTo>
                  <a:pt x="330581" y="0"/>
                </a:lnTo>
                <a:lnTo>
                  <a:pt x="330581" y="28575"/>
                </a:lnTo>
                <a:lnTo>
                  <a:pt x="0" y="28575"/>
                </a:lnTo>
                <a:lnTo>
                  <a:pt x="0" y="47625"/>
                </a:lnTo>
                <a:lnTo>
                  <a:pt x="330581" y="47625"/>
                </a:lnTo>
                <a:lnTo>
                  <a:pt x="330581" y="76200"/>
                </a:lnTo>
                <a:lnTo>
                  <a:pt x="387731" y="47625"/>
                </a:lnTo>
                <a:lnTo>
                  <a:pt x="406781" y="38100"/>
                </a:lnTo>
                <a:close/>
              </a:path>
              <a:path w="7679055" h="567689">
                <a:moveTo>
                  <a:pt x="4531360" y="38100"/>
                </a:moveTo>
                <a:lnTo>
                  <a:pt x="4512310" y="28575"/>
                </a:lnTo>
                <a:lnTo>
                  <a:pt x="4455160" y="0"/>
                </a:lnTo>
                <a:lnTo>
                  <a:pt x="4455160" y="28575"/>
                </a:lnTo>
                <a:lnTo>
                  <a:pt x="3980688" y="28575"/>
                </a:lnTo>
                <a:lnTo>
                  <a:pt x="3980688" y="47625"/>
                </a:lnTo>
                <a:lnTo>
                  <a:pt x="4455160" y="47625"/>
                </a:lnTo>
                <a:lnTo>
                  <a:pt x="4455160" y="76200"/>
                </a:lnTo>
                <a:lnTo>
                  <a:pt x="4512310" y="47625"/>
                </a:lnTo>
                <a:lnTo>
                  <a:pt x="4531360" y="38100"/>
                </a:lnTo>
                <a:close/>
              </a:path>
              <a:path w="7679055" h="567689">
                <a:moveTo>
                  <a:pt x="6358255" y="38100"/>
                </a:moveTo>
                <a:lnTo>
                  <a:pt x="6339205" y="28575"/>
                </a:lnTo>
                <a:lnTo>
                  <a:pt x="6282055" y="0"/>
                </a:lnTo>
                <a:lnTo>
                  <a:pt x="6282055" y="28575"/>
                </a:lnTo>
                <a:lnTo>
                  <a:pt x="5612892" y="28575"/>
                </a:lnTo>
                <a:lnTo>
                  <a:pt x="5612892" y="47625"/>
                </a:lnTo>
                <a:lnTo>
                  <a:pt x="6282055" y="47625"/>
                </a:lnTo>
                <a:lnTo>
                  <a:pt x="6282055" y="76200"/>
                </a:lnTo>
                <a:lnTo>
                  <a:pt x="6339205" y="47625"/>
                </a:lnTo>
                <a:lnTo>
                  <a:pt x="6358255" y="38100"/>
                </a:lnTo>
                <a:close/>
              </a:path>
              <a:path w="7679055" h="567689">
                <a:moveTo>
                  <a:pt x="7678547" y="28575"/>
                </a:moveTo>
                <a:lnTo>
                  <a:pt x="7440422" y="28575"/>
                </a:lnTo>
                <a:lnTo>
                  <a:pt x="7440422" y="47625"/>
                </a:lnTo>
                <a:lnTo>
                  <a:pt x="7659497" y="47625"/>
                </a:lnTo>
                <a:lnTo>
                  <a:pt x="7659497" y="548259"/>
                </a:lnTo>
                <a:lnTo>
                  <a:pt x="541401" y="548259"/>
                </a:lnTo>
                <a:lnTo>
                  <a:pt x="541401" y="240284"/>
                </a:lnTo>
                <a:lnTo>
                  <a:pt x="569976" y="240284"/>
                </a:lnTo>
                <a:lnTo>
                  <a:pt x="563626" y="227584"/>
                </a:lnTo>
                <a:lnTo>
                  <a:pt x="531876" y="164084"/>
                </a:lnTo>
                <a:lnTo>
                  <a:pt x="493776" y="240284"/>
                </a:lnTo>
                <a:lnTo>
                  <a:pt x="522351" y="240284"/>
                </a:lnTo>
                <a:lnTo>
                  <a:pt x="522351" y="567309"/>
                </a:lnTo>
                <a:lnTo>
                  <a:pt x="7678547" y="567309"/>
                </a:lnTo>
                <a:lnTo>
                  <a:pt x="7678547" y="557784"/>
                </a:lnTo>
                <a:lnTo>
                  <a:pt x="7678547" y="548259"/>
                </a:lnTo>
                <a:lnTo>
                  <a:pt x="7678547" y="47625"/>
                </a:lnTo>
                <a:lnTo>
                  <a:pt x="7678547" y="38100"/>
                </a:lnTo>
                <a:lnTo>
                  <a:pt x="767854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3473322" y="3188634"/>
            <a:ext cx="96520" cy="19558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43427" y="3274314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98340" y="2913126"/>
            <a:ext cx="38481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baseline="27777" sz="1200" spc="37">
                <a:latin typeface="Cambria Math"/>
                <a:cs typeface="Cambria Math"/>
              </a:rPr>
              <a:t>∗</a:t>
            </a:r>
            <a:r>
              <a:rPr dirty="0" sz="1100" spc="2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998340" y="3248406"/>
            <a:ext cx="40894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𝐸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005448" y="2859786"/>
            <a:ext cx="42735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𝑚</a:t>
            </a:r>
            <a:r>
              <a:rPr dirty="0" baseline="27777" sz="1200" spc="22">
                <a:latin typeface="Cambria Math"/>
                <a:cs typeface="Cambria Math"/>
              </a:rPr>
              <a:t>∗</a:t>
            </a:r>
            <a:r>
              <a:rPr dirty="0" sz="1100" spc="1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005448" y="3195066"/>
            <a:ext cx="439420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100" spc="20">
                <a:latin typeface="Cambria Math"/>
                <a:cs typeface="Cambria Math"/>
              </a:rPr>
              <a:t>𝑀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317230" y="2897885"/>
            <a:ext cx="1082040" cy="5822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190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Times New Roman"/>
              <a:cs typeface="Times New Roman"/>
            </a:endParaRPr>
          </a:p>
          <a:p>
            <a:pPr algn="ctr" marR="22860">
              <a:lnSpc>
                <a:spcPct val="100000"/>
              </a:lnSpc>
            </a:pPr>
            <a:r>
              <a:rPr dirty="0" sz="1100" spc="15">
                <a:latin typeface="Cambria Math"/>
                <a:cs typeface="Cambria Math"/>
              </a:rPr>
              <a:t>𝐺(𝑠)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9399269" y="3150870"/>
            <a:ext cx="714375" cy="76200"/>
          </a:xfrm>
          <a:custGeom>
            <a:avLst/>
            <a:gdLst/>
            <a:ahLst/>
            <a:cxnLst/>
            <a:rect l="l" t="t" r="r" b="b"/>
            <a:pathLst>
              <a:path w="714375" h="76200">
                <a:moveTo>
                  <a:pt x="637794" y="0"/>
                </a:moveTo>
                <a:lnTo>
                  <a:pt x="637794" y="76200"/>
                </a:lnTo>
                <a:lnTo>
                  <a:pt x="694944" y="47625"/>
                </a:lnTo>
                <a:lnTo>
                  <a:pt x="650494" y="47625"/>
                </a:lnTo>
                <a:lnTo>
                  <a:pt x="650494" y="28575"/>
                </a:lnTo>
                <a:lnTo>
                  <a:pt x="694944" y="28575"/>
                </a:lnTo>
                <a:lnTo>
                  <a:pt x="637794" y="0"/>
                </a:lnTo>
                <a:close/>
              </a:path>
              <a:path w="714375" h="76200">
                <a:moveTo>
                  <a:pt x="637794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637794" y="47625"/>
                </a:lnTo>
                <a:lnTo>
                  <a:pt x="637794" y="28575"/>
                </a:lnTo>
                <a:close/>
              </a:path>
              <a:path w="714375" h="76200">
                <a:moveTo>
                  <a:pt x="694944" y="28575"/>
                </a:moveTo>
                <a:lnTo>
                  <a:pt x="650494" y="28575"/>
                </a:lnTo>
                <a:lnTo>
                  <a:pt x="650494" y="47625"/>
                </a:lnTo>
                <a:lnTo>
                  <a:pt x="694944" y="47625"/>
                </a:lnTo>
                <a:lnTo>
                  <a:pt x="713994" y="38100"/>
                </a:lnTo>
                <a:lnTo>
                  <a:pt x="694944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7738364" y="2904236"/>
            <a:ext cx="28511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0">
                <a:latin typeface="Cambria Math"/>
                <a:cs typeface="Cambria Math"/>
              </a:rPr>
              <a:t>𝑢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738364" y="3239516"/>
            <a:ext cx="3092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15">
                <a:latin typeface="Cambria Math"/>
                <a:cs typeface="Cambria Math"/>
              </a:rPr>
              <a:t>𝑈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786366" y="2904236"/>
            <a:ext cx="26987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30">
                <a:latin typeface="Cambria Math"/>
                <a:cs typeface="Cambria Math"/>
              </a:rPr>
              <a:t>𝑐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786366" y="3239516"/>
            <a:ext cx="30035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45">
                <a:latin typeface="Cambria Math"/>
                <a:cs typeface="Cambria Math"/>
              </a:rPr>
              <a:t>𝐶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9393745" y="3183445"/>
            <a:ext cx="1292860" cy="374015"/>
            <a:chOff x="9393745" y="3183445"/>
            <a:chExt cx="1292860" cy="374015"/>
          </a:xfrm>
        </p:grpSpPr>
        <p:sp>
          <p:nvSpPr>
            <p:cNvPr id="61" name="object 61"/>
            <p:cNvSpPr/>
            <p:nvPr/>
          </p:nvSpPr>
          <p:spPr>
            <a:xfrm>
              <a:off x="9398507" y="3188207"/>
              <a:ext cx="1105535" cy="364490"/>
            </a:xfrm>
            <a:custGeom>
              <a:avLst/>
              <a:gdLst/>
              <a:ahLst/>
              <a:cxnLst/>
              <a:rect l="l" t="t" r="r" b="b"/>
              <a:pathLst>
                <a:path w="1105534" h="364489">
                  <a:moveTo>
                    <a:pt x="0" y="0"/>
                  </a:moveTo>
                  <a:lnTo>
                    <a:pt x="305562" y="0"/>
                  </a:lnTo>
                  <a:lnTo>
                    <a:pt x="305562" y="363219"/>
                  </a:lnTo>
                  <a:lnTo>
                    <a:pt x="611124" y="363219"/>
                  </a:lnTo>
                </a:path>
                <a:path w="1105534" h="364489">
                  <a:moveTo>
                    <a:pt x="611124" y="363474"/>
                  </a:moveTo>
                  <a:lnTo>
                    <a:pt x="825626" y="274319"/>
                  </a:lnTo>
                </a:path>
                <a:path w="1105534" h="364489">
                  <a:moveTo>
                    <a:pt x="862584" y="364236"/>
                  </a:moveTo>
                  <a:lnTo>
                    <a:pt x="1105027" y="364236"/>
                  </a:lnTo>
                </a:path>
              </a:pathLst>
            </a:custGeom>
            <a:ln w="952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23219" y="3331844"/>
              <a:ext cx="162940" cy="141096"/>
            </a:xfrm>
            <a:prstGeom prst="rect">
              <a:avLst/>
            </a:prstGeom>
          </p:spPr>
        </p:pic>
      </p:grpSp>
      <p:sp>
        <p:nvSpPr>
          <p:cNvPr id="63" name="object 63"/>
          <p:cNvSpPr txBox="1"/>
          <p:nvPr/>
        </p:nvSpPr>
        <p:spPr>
          <a:xfrm>
            <a:off x="10336021" y="3281298"/>
            <a:ext cx="3378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35">
                <a:latin typeface="Cambria Math"/>
                <a:cs typeface="Cambria Math"/>
              </a:rPr>
              <a:t>𝑐</a:t>
            </a:r>
            <a:r>
              <a:rPr dirty="0" baseline="29411" sz="1275" spc="52">
                <a:latin typeface="Cambria Math"/>
                <a:cs typeface="Cambria Math"/>
              </a:rPr>
              <a:t>∗</a:t>
            </a:r>
            <a:r>
              <a:rPr dirty="0" baseline="29411" sz="1275" spc="112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𝑡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6" name="object 6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7" name="object 6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8" name="object 6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19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10320781" y="3647058"/>
            <a:ext cx="43560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𝐶</a:t>
            </a:r>
            <a:r>
              <a:rPr dirty="0" baseline="29411" sz="1275" spc="37">
                <a:latin typeface="Cambria Math"/>
                <a:cs typeface="Cambria Math"/>
              </a:rPr>
              <a:t>∗</a:t>
            </a:r>
            <a:r>
              <a:rPr dirty="0" sz="1200" spc="25">
                <a:latin typeface="Cambria Math"/>
                <a:cs typeface="Cambria Math"/>
              </a:rPr>
              <a:t>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9988042" y="3533761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508952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Métodos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5"/>
              <a:t>discretización:</a:t>
            </a:r>
            <a:r>
              <a:rPr dirty="0" spc="-55"/>
              <a:t> </a:t>
            </a:r>
            <a:r>
              <a:rPr dirty="0" spc="-5"/>
              <a:t>Introducción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62178" y="1378077"/>
            <a:ext cx="5378450" cy="1948814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241300" marR="227329" indent="-228600">
              <a:lnSpc>
                <a:spcPts val="2590"/>
              </a:lnSpc>
              <a:spcBef>
                <a:spcPts val="42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La </a:t>
            </a:r>
            <a:r>
              <a:rPr dirty="0" sz="2400" spc="-10">
                <a:latin typeface="Calibri"/>
                <a:cs typeface="Calibri"/>
              </a:rPr>
              <a:t>operación </a:t>
            </a:r>
            <a:r>
              <a:rPr dirty="0" sz="2400" spc="-5">
                <a:latin typeface="Calibri"/>
                <a:cs typeface="Calibri"/>
              </a:rPr>
              <a:t>de </a:t>
            </a:r>
            <a:r>
              <a:rPr dirty="0" sz="2400" spc="-10">
                <a:latin typeface="Calibri"/>
                <a:cs typeface="Calibri"/>
              </a:rPr>
              <a:t>discretización </a:t>
            </a:r>
            <a:r>
              <a:rPr dirty="0" sz="2400" spc="-5">
                <a:latin typeface="Calibri"/>
                <a:cs typeface="Calibri"/>
              </a:rPr>
              <a:t>se puede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realizar:</a:t>
            </a:r>
            <a:endParaRPr sz="2400">
              <a:latin typeface="Calibri"/>
              <a:cs typeface="Calibri"/>
            </a:endParaRPr>
          </a:p>
          <a:p>
            <a:pPr lvl="1" marL="698500" marR="479425" indent="-228600">
              <a:lnSpc>
                <a:spcPts val="2160"/>
              </a:lnSpc>
              <a:spcBef>
                <a:spcPts val="530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10">
                <a:latin typeface="Calibri"/>
                <a:cs typeface="Calibri"/>
              </a:rPr>
              <a:t>Sobre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regulador continuo </a:t>
            </a:r>
            <a:r>
              <a:rPr dirty="0" sz="2000" spc="-15">
                <a:latin typeface="Calibri"/>
                <a:cs typeface="Calibri"/>
              </a:rPr>
              <a:t>para </a:t>
            </a:r>
            <a:r>
              <a:rPr dirty="0" sz="2000" spc="-5">
                <a:latin typeface="Calibri"/>
                <a:cs typeface="Calibri"/>
              </a:rPr>
              <a:t>pasar </a:t>
            </a:r>
            <a:r>
              <a:rPr dirty="0" sz="2000">
                <a:latin typeface="Calibri"/>
                <a:cs typeface="Calibri"/>
              </a:rPr>
              <a:t>a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regulador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endParaRPr sz="2000">
              <a:latin typeface="Calibri"/>
              <a:cs typeface="Calibri"/>
            </a:endParaRPr>
          </a:p>
          <a:p>
            <a:pPr lvl="1" marL="698500" indent="-229235">
              <a:lnSpc>
                <a:spcPts val="2280"/>
              </a:lnSpc>
              <a:spcBef>
                <a:spcPts val="220"/>
              </a:spcBef>
              <a:buFont typeface="Arial"/>
              <a:buChar char="•"/>
              <a:tabLst>
                <a:tab pos="698500" algn="l"/>
                <a:tab pos="699135" algn="l"/>
              </a:tabLst>
            </a:pPr>
            <a:r>
              <a:rPr dirty="0" sz="2000" spc="-10">
                <a:latin typeface="Calibri"/>
                <a:cs typeface="Calibri"/>
              </a:rPr>
              <a:t>Sobre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planta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continua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para </a:t>
            </a:r>
            <a:r>
              <a:rPr dirty="0" sz="2000" spc="-5">
                <a:latin typeface="Calibri"/>
                <a:cs typeface="Calibri"/>
              </a:rPr>
              <a:t>pasar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a</a:t>
            </a:r>
            <a:r>
              <a:rPr dirty="0" sz="2000" spc="-10">
                <a:latin typeface="Calibri"/>
                <a:cs typeface="Calibri"/>
              </a:rPr>
              <a:t> sistema</a:t>
            </a:r>
            <a:endParaRPr sz="2000">
              <a:latin typeface="Calibri"/>
              <a:cs typeface="Calibri"/>
            </a:endParaRPr>
          </a:p>
          <a:p>
            <a:pPr marL="698500">
              <a:lnSpc>
                <a:spcPts val="2280"/>
              </a:lnSpc>
            </a:pPr>
            <a:r>
              <a:rPr dirty="0" sz="2000" spc="-15">
                <a:latin typeface="Calibri"/>
                <a:cs typeface="Calibri"/>
              </a:rPr>
              <a:t>totalmente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discreto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51828" y="1334690"/>
            <a:ext cx="5461635" cy="2676525"/>
          </a:xfrm>
          <a:prstGeom prst="rect">
            <a:avLst/>
          </a:prstGeom>
        </p:spPr>
        <p:txBody>
          <a:bodyPr wrap="square" lIns="0" tIns="5588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4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10">
                <a:latin typeface="Calibri"/>
                <a:cs typeface="Calibri"/>
              </a:rPr>
              <a:t>Métodos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discretización:</a:t>
            </a:r>
            <a:endParaRPr sz="24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10">
                <a:latin typeface="Calibri"/>
                <a:cs typeface="Calibri"/>
              </a:rPr>
              <a:t>Discretización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mediante</a:t>
            </a:r>
            <a:r>
              <a:rPr dirty="0" sz="2000" spc="3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retenedor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(diap.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11)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54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10">
                <a:latin typeface="Calibri"/>
                <a:cs typeface="Calibri"/>
              </a:rPr>
              <a:t>Método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5">
                <a:latin typeface="Calibri"/>
                <a:cs typeface="Calibri"/>
              </a:rPr>
              <a:t>integral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inversión</a:t>
            </a:r>
            <a:endParaRPr sz="2000">
              <a:latin typeface="Calibri"/>
              <a:cs typeface="Calibri"/>
            </a:endParaRPr>
          </a:p>
          <a:p>
            <a:pPr lvl="1" marL="698500" marR="412750" indent="-228600">
              <a:lnSpc>
                <a:spcPts val="2160"/>
              </a:lnSpc>
              <a:spcBef>
                <a:spcPts val="54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10">
                <a:latin typeface="Calibri"/>
                <a:cs typeface="Calibri"/>
              </a:rPr>
              <a:t>Método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aproximación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derivada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(método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Euler)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ts val="2280"/>
              </a:lnSpc>
              <a:spcBef>
                <a:spcPts val="229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Método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-10">
                <a:latin typeface="Calibri"/>
                <a:cs typeface="Calibri"/>
              </a:rPr>
              <a:t>integración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trapezoidal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(método</a:t>
            </a:r>
            <a:endParaRPr sz="2000">
              <a:latin typeface="Calibri"/>
              <a:cs typeface="Calibri"/>
            </a:endParaRPr>
          </a:p>
          <a:p>
            <a:pPr marL="698500">
              <a:lnSpc>
                <a:spcPts val="2280"/>
              </a:lnSpc>
            </a:pP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Tustin)</a:t>
            </a:r>
            <a:endParaRPr sz="2000">
              <a:latin typeface="Calibri"/>
              <a:cs typeface="Calibri"/>
            </a:endParaRPr>
          </a:p>
          <a:p>
            <a:pPr lvl="1" marL="698500" indent="-228600">
              <a:lnSpc>
                <a:spcPct val="100000"/>
              </a:lnSpc>
              <a:spcBef>
                <a:spcPts val="25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5">
                <a:latin typeface="Calibri"/>
                <a:cs typeface="Calibri"/>
              </a:rPr>
              <a:t>Equivalencia</a:t>
            </a:r>
            <a:r>
              <a:rPr dirty="0" sz="2000" spc="-5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polo-cero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40201" y="5001005"/>
            <a:ext cx="506095" cy="352425"/>
          </a:xfrm>
          <a:custGeom>
            <a:avLst/>
            <a:gdLst/>
            <a:ahLst/>
            <a:cxnLst/>
            <a:rect l="l" t="t" r="r" b="b"/>
            <a:pathLst>
              <a:path w="506095" h="352425">
                <a:moveTo>
                  <a:pt x="0" y="352044"/>
                </a:moveTo>
                <a:lnTo>
                  <a:pt x="505968" y="352044"/>
                </a:lnTo>
                <a:lnTo>
                  <a:pt x="505968" y="0"/>
                </a:lnTo>
                <a:lnTo>
                  <a:pt x="0" y="0"/>
                </a:lnTo>
                <a:lnTo>
                  <a:pt x="0" y="35204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3210814" y="5063997"/>
            <a:ext cx="329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5">
                <a:latin typeface="Cambria Math"/>
                <a:cs typeface="Cambria Math"/>
              </a:rPr>
              <a:t>𝑅</a:t>
            </a:r>
            <a:r>
              <a:rPr dirty="0" sz="1200" spc="5">
                <a:latin typeface="Cambria Math"/>
                <a:cs typeface="Cambria Math"/>
              </a:rPr>
              <a:t>(</a:t>
            </a:r>
            <a:r>
              <a:rPr dirty="0" sz="1200" spc="15">
                <a:latin typeface="Cambria Math"/>
                <a:cs typeface="Cambria Math"/>
              </a:rPr>
              <a:t>𝑧</a:t>
            </a:r>
            <a:r>
              <a:rPr dirty="0" sz="120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821560" y="4940046"/>
            <a:ext cx="1318895" cy="372745"/>
            <a:chOff x="1821560" y="4940046"/>
            <a:chExt cx="1318895" cy="372745"/>
          </a:xfrm>
        </p:grpSpPr>
        <p:sp>
          <p:nvSpPr>
            <p:cNvPr id="9" name="object 9"/>
            <p:cNvSpPr/>
            <p:nvPr/>
          </p:nvSpPr>
          <p:spPr>
            <a:xfrm>
              <a:off x="2632709" y="5138166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1" y="0"/>
                  </a:moveTo>
                  <a:lnTo>
                    <a:pt x="431291" y="76199"/>
                  </a:lnTo>
                  <a:lnTo>
                    <a:pt x="488441" y="47624"/>
                  </a:lnTo>
                  <a:lnTo>
                    <a:pt x="443991" y="47624"/>
                  </a:lnTo>
                  <a:lnTo>
                    <a:pt x="443991" y="28574"/>
                  </a:lnTo>
                  <a:lnTo>
                    <a:pt x="488441" y="28574"/>
                  </a:lnTo>
                  <a:lnTo>
                    <a:pt x="431291" y="0"/>
                  </a:lnTo>
                  <a:close/>
                </a:path>
                <a:path w="508000" h="76200">
                  <a:moveTo>
                    <a:pt x="431291" y="28574"/>
                  </a:moveTo>
                  <a:lnTo>
                    <a:pt x="0" y="28574"/>
                  </a:lnTo>
                  <a:lnTo>
                    <a:pt x="0" y="47624"/>
                  </a:lnTo>
                  <a:lnTo>
                    <a:pt x="431291" y="47624"/>
                  </a:lnTo>
                  <a:lnTo>
                    <a:pt x="431291" y="28574"/>
                  </a:lnTo>
                  <a:close/>
                </a:path>
                <a:path w="508000" h="76200">
                  <a:moveTo>
                    <a:pt x="488441" y="28574"/>
                  </a:moveTo>
                  <a:lnTo>
                    <a:pt x="443991" y="28574"/>
                  </a:lnTo>
                  <a:lnTo>
                    <a:pt x="443991" y="47624"/>
                  </a:lnTo>
                  <a:lnTo>
                    <a:pt x="488441" y="47624"/>
                  </a:lnTo>
                  <a:lnTo>
                    <a:pt x="507491" y="38099"/>
                  </a:lnTo>
                  <a:lnTo>
                    <a:pt x="488441" y="28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2082545" y="51762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 h="0">
                  <a:moveTo>
                    <a:pt x="0" y="0"/>
                  </a:moveTo>
                  <a:lnTo>
                    <a:pt x="29832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2375534" y="4940046"/>
              <a:ext cx="317500" cy="244475"/>
            </a:xfrm>
            <a:custGeom>
              <a:avLst/>
              <a:gdLst/>
              <a:ahLst/>
              <a:cxnLst/>
              <a:rect l="l" t="t" r="r" b="b"/>
              <a:pathLst>
                <a:path w="317500" h="244475">
                  <a:moveTo>
                    <a:pt x="250996" y="38550"/>
                  </a:moveTo>
                  <a:lnTo>
                    <a:pt x="0" y="229361"/>
                  </a:lnTo>
                  <a:lnTo>
                    <a:pt x="11429" y="244474"/>
                  </a:lnTo>
                  <a:lnTo>
                    <a:pt x="262456" y="53641"/>
                  </a:lnTo>
                  <a:lnTo>
                    <a:pt x="250996" y="38550"/>
                  </a:lnTo>
                  <a:close/>
                </a:path>
                <a:path w="317500" h="244475">
                  <a:moveTo>
                    <a:pt x="302198" y="30860"/>
                  </a:moveTo>
                  <a:lnTo>
                    <a:pt x="261112" y="30860"/>
                  </a:lnTo>
                  <a:lnTo>
                    <a:pt x="272541" y="45973"/>
                  </a:lnTo>
                  <a:lnTo>
                    <a:pt x="262456" y="53641"/>
                  </a:lnTo>
                  <a:lnTo>
                    <a:pt x="279781" y="76453"/>
                  </a:lnTo>
                  <a:lnTo>
                    <a:pt x="302198" y="30860"/>
                  </a:lnTo>
                  <a:close/>
                </a:path>
                <a:path w="317500" h="244475">
                  <a:moveTo>
                    <a:pt x="261112" y="30860"/>
                  </a:moveTo>
                  <a:lnTo>
                    <a:pt x="250996" y="38550"/>
                  </a:lnTo>
                  <a:lnTo>
                    <a:pt x="262456" y="53641"/>
                  </a:lnTo>
                  <a:lnTo>
                    <a:pt x="272541" y="45973"/>
                  </a:lnTo>
                  <a:lnTo>
                    <a:pt x="261112" y="30860"/>
                  </a:lnTo>
                  <a:close/>
                </a:path>
                <a:path w="317500" h="244475">
                  <a:moveTo>
                    <a:pt x="317372" y="0"/>
                  </a:moveTo>
                  <a:lnTo>
                    <a:pt x="233679" y="15747"/>
                  </a:lnTo>
                  <a:lnTo>
                    <a:pt x="250996" y="38550"/>
                  </a:lnTo>
                  <a:lnTo>
                    <a:pt x="261112" y="30860"/>
                  </a:lnTo>
                  <a:lnTo>
                    <a:pt x="302198" y="30860"/>
                  </a:lnTo>
                  <a:lnTo>
                    <a:pt x="317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831085" y="5051298"/>
              <a:ext cx="251460" cy="251460"/>
            </a:xfrm>
            <a:custGeom>
              <a:avLst/>
              <a:gdLst/>
              <a:ahLst/>
              <a:cxnLst/>
              <a:rect l="l" t="t" r="r" b="b"/>
              <a:pathLst>
                <a:path w="251460" h="251460">
                  <a:moveTo>
                    <a:pt x="0" y="125729"/>
                  </a:moveTo>
                  <a:lnTo>
                    <a:pt x="9876" y="76777"/>
                  </a:lnTo>
                  <a:lnTo>
                    <a:pt x="36814" y="36814"/>
                  </a:lnTo>
                  <a:lnTo>
                    <a:pt x="76777" y="9876"/>
                  </a:lnTo>
                  <a:lnTo>
                    <a:pt x="125730" y="0"/>
                  </a:lnTo>
                  <a:lnTo>
                    <a:pt x="174682" y="9876"/>
                  </a:lnTo>
                  <a:lnTo>
                    <a:pt x="214645" y="36814"/>
                  </a:lnTo>
                  <a:lnTo>
                    <a:pt x="241583" y="76777"/>
                  </a:lnTo>
                  <a:lnTo>
                    <a:pt x="251459" y="125729"/>
                  </a:lnTo>
                  <a:lnTo>
                    <a:pt x="241583" y="174682"/>
                  </a:lnTo>
                  <a:lnTo>
                    <a:pt x="214645" y="214645"/>
                  </a:lnTo>
                  <a:lnTo>
                    <a:pt x="174682" y="241583"/>
                  </a:lnTo>
                  <a:lnTo>
                    <a:pt x="125730" y="251459"/>
                  </a:lnTo>
                  <a:lnTo>
                    <a:pt x="76777" y="241583"/>
                  </a:lnTo>
                  <a:lnTo>
                    <a:pt x="36814" y="214645"/>
                  </a:lnTo>
                  <a:lnTo>
                    <a:pt x="9876" y="174682"/>
                  </a:lnTo>
                  <a:lnTo>
                    <a:pt x="0" y="125729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1434846" y="4922646"/>
            <a:ext cx="27114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𝑟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34846" y="5257927"/>
            <a:ext cx="30353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𝑅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061717" y="4884165"/>
            <a:ext cx="27432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61717" y="5219446"/>
            <a:ext cx="30353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40">
                <a:latin typeface="Cambria Math"/>
                <a:cs typeface="Cambria Math"/>
              </a:rPr>
              <a:t>𝐸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99838" y="5001005"/>
            <a:ext cx="80772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234950">
              <a:lnSpc>
                <a:spcPct val="100000"/>
              </a:lnSpc>
              <a:spcBef>
                <a:spcPts val="595"/>
              </a:spcBef>
            </a:pPr>
            <a:r>
              <a:rPr dirty="0" sz="1200" spc="15">
                <a:latin typeface="Cambria Math"/>
                <a:cs typeface="Cambria Math"/>
              </a:rPr>
              <a:t>𝐺(𝑠)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4554473" y="5138165"/>
            <a:ext cx="1619250" cy="76200"/>
            <a:chOff x="4554473" y="5138165"/>
            <a:chExt cx="1619250" cy="76200"/>
          </a:xfrm>
        </p:grpSpPr>
        <p:sp>
          <p:nvSpPr>
            <p:cNvPr id="19" name="object 19"/>
            <p:cNvSpPr/>
            <p:nvPr/>
          </p:nvSpPr>
          <p:spPr>
            <a:xfrm>
              <a:off x="5607557" y="5138165"/>
              <a:ext cx="566420" cy="76200"/>
            </a:xfrm>
            <a:custGeom>
              <a:avLst/>
              <a:gdLst/>
              <a:ahLst/>
              <a:cxnLst/>
              <a:rect l="l" t="t" r="r" b="b"/>
              <a:pathLst>
                <a:path w="566420" h="76200">
                  <a:moveTo>
                    <a:pt x="489838" y="0"/>
                  </a:moveTo>
                  <a:lnTo>
                    <a:pt x="489838" y="76199"/>
                  </a:lnTo>
                  <a:lnTo>
                    <a:pt x="546988" y="47624"/>
                  </a:lnTo>
                  <a:lnTo>
                    <a:pt x="502538" y="47624"/>
                  </a:lnTo>
                  <a:lnTo>
                    <a:pt x="502538" y="28574"/>
                  </a:lnTo>
                  <a:lnTo>
                    <a:pt x="546988" y="28574"/>
                  </a:lnTo>
                  <a:lnTo>
                    <a:pt x="489838" y="0"/>
                  </a:lnTo>
                  <a:close/>
                </a:path>
                <a:path w="566420" h="76200">
                  <a:moveTo>
                    <a:pt x="489838" y="28574"/>
                  </a:moveTo>
                  <a:lnTo>
                    <a:pt x="0" y="28574"/>
                  </a:lnTo>
                  <a:lnTo>
                    <a:pt x="0" y="47624"/>
                  </a:lnTo>
                  <a:lnTo>
                    <a:pt x="489838" y="47624"/>
                  </a:lnTo>
                  <a:lnTo>
                    <a:pt x="489838" y="28574"/>
                  </a:lnTo>
                  <a:close/>
                </a:path>
                <a:path w="566420" h="76200">
                  <a:moveTo>
                    <a:pt x="546988" y="28574"/>
                  </a:moveTo>
                  <a:lnTo>
                    <a:pt x="502538" y="28574"/>
                  </a:lnTo>
                  <a:lnTo>
                    <a:pt x="502538" y="47624"/>
                  </a:lnTo>
                  <a:lnTo>
                    <a:pt x="546988" y="47624"/>
                  </a:lnTo>
                  <a:lnTo>
                    <a:pt x="566038" y="38099"/>
                  </a:lnTo>
                  <a:lnTo>
                    <a:pt x="546988" y="28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54473" y="5138165"/>
              <a:ext cx="245999" cy="76200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5878829" y="4881752"/>
            <a:ext cx="28194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15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78829" y="5217414"/>
            <a:ext cx="29908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15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88029" y="5561838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227329">
              <a:lnSpc>
                <a:spcPct val="100000"/>
              </a:lnSpc>
              <a:spcBef>
                <a:spcPts val="600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424177" y="5138165"/>
            <a:ext cx="4421505" cy="610235"/>
            <a:chOff x="1424177" y="5138165"/>
            <a:chExt cx="4421505" cy="610235"/>
          </a:xfrm>
        </p:grpSpPr>
        <p:sp>
          <p:nvSpPr>
            <p:cNvPr id="25" name="object 25"/>
            <p:cNvSpPr/>
            <p:nvPr/>
          </p:nvSpPr>
          <p:spPr>
            <a:xfrm>
              <a:off x="1424178" y="5138165"/>
              <a:ext cx="1864360" cy="610235"/>
            </a:xfrm>
            <a:custGeom>
              <a:avLst/>
              <a:gdLst/>
              <a:ahLst/>
              <a:cxnLst/>
              <a:rect l="l" t="t" r="r" b="b"/>
              <a:pathLst>
                <a:path w="1864360" h="610235">
                  <a:moveTo>
                    <a:pt x="406781" y="38100"/>
                  </a:moveTo>
                  <a:lnTo>
                    <a:pt x="387731" y="28575"/>
                  </a:lnTo>
                  <a:lnTo>
                    <a:pt x="330581" y="0"/>
                  </a:lnTo>
                  <a:lnTo>
                    <a:pt x="330581" y="28575"/>
                  </a:lnTo>
                  <a:lnTo>
                    <a:pt x="0" y="28575"/>
                  </a:lnTo>
                  <a:lnTo>
                    <a:pt x="0" y="47625"/>
                  </a:lnTo>
                  <a:lnTo>
                    <a:pt x="330581" y="47625"/>
                  </a:lnTo>
                  <a:lnTo>
                    <a:pt x="330581" y="76212"/>
                  </a:lnTo>
                  <a:lnTo>
                    <a:pt x="387731" y="47625"/>
                  </a:lnTo>
                  <a:lnTo>
                    <a:pt x="406781" y="38100"/>
                  </a:lnTo>
                  <a:close/>
                </a:path>
                <a:path w="1864360" h="610235">
                  <a:moveTo>
                    <a:pt x="1863839" y="590753"/>
                  </a:moveTo>
                  <a:lnTo>
                    <a:pt x="542925" y="590753"/>
                  </a:lnTo>
                  <a:lnTo>
                    <a:pt x="542925" y="240792"/>
                  </a:lnTo>
                  <a:lnTo>
                    <a:pt x="571500" y="240792"/>
                  </a:lnTo>
                  <a:lnTo>
                    <a:pt x="565150" y="228092"/>
                  </a:lnTo>
                  <a:lnTo>
                    <a:pt x="533400" y="164592"/>
                  </a:lnTo>
                  <a:lnTo>
                    <a:pt x="495300" y="240792"/>
                  </a:lnTo>
                  <a:lnTo>
                    <a:pt x="523875" y="240792"/>
                  </a:lnTo>
                  <a:lnTo>
                    <a:pt x="523875" y="609803"/>
                  </a:lnTo>
                  <a:lnTo>
                    <a:pt x="1863839" y="609803"/>
                  </a:lnTo>
                  <a:lnTo>
                    <a:pt x="1863839" y="600278"/>
                  </a:lnTo>
                  <a:lnTo>
                    <a:pt x="1863839" y="5907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094226" y="5176265"/>
              <a:ext cx="1741805" cy="561975"/>
            </a:xfrm>
            <a:custGeom>
              <a:avLst/>
              <a:gdLst/>
              <a:ahLst/>
              <a:cxnLst/>
              <a:rect l="l" t="t" r="r" b="b"/>
              <a:pathLst>
                <a:path w="1741804" h="561975">
                  <a:moveTo>
                    <a:pt x="1512824" y="0"/>
                  </a:moveTo>
                  <a:lnTo>
                    <a:pt x="1741424" y="0"/>
                  </a:lnTo>
                  <a:lnTo>
                    <a:pt x="1741424" y="561682"/>
                  </a:lnTo>
                  <a:lnTo>
                    <a:pt x="0" y="56168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2412745" y="5136627"/>
            <a:ext cx="19875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100" spc="-20" i="1">
                <a:latin typeface="Cambria Math"/>
                <a:cs typeface="Cambria Math"/>
              </a:rPr>
              <a:t>δ</a:t>
            </a:r>
            <a:r>
              <a:rPr dirty="0" baseline="-19841" sz="1050" spc="-30">
                <a:latin typeface="Cambria Math"/>
                <a:cs typeface="Cambria Math"/>
              </a:rPr>
              <a:t>T</a:t>
            </a:r>
            <a:endParaRPr baseline="-19841" sz="105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28848" y="4900929"/>
            <a:ext cx="38481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𝑒</a:t>
            </a:r>
            <a:r>
              <a:rPr dirty="0" baseline="27777" sz="1200" spc="37">
                <a:latin typeface="Cambria Math"/>
                <a:cs typeface="Cambria Math"/>
              </a:rPr>
              <a:t>∗</a:t>
            </a:r>
            <a:r>
              <a:rPr dirty="0" sz="1100" spc="25">
                <a:latin typeface="Cambria Math"/>
                <a:cs typeface="Cambria Math"/>
              </a:rPr>
              <a:t>(𝑡)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728848" y="5236591"/>
            <a:ext cx="40894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100" spc="20">
                <a:latin typeface="Cambria Math"/>
                <a:cs typeface="Cambria Math"/>
              </a:rPr>
              <a:t>𝐸</a:t>
            </a:r>
            <a:r>
              <a:rPr dirty="0" baseline="27777" sz="1200" spc="30">
                <a:latin typeface="Cambria Math"/>
                <a:cs typeface="Cambria Math"/>
              </a:rPr>
              <a:t>∗</a:t>
            </a:r>
            <a:r>
              <a:rPr dirty="0" sz="1100" spc="20">
                <a:latin typeface="Cambria Math"/>
                <a:cs typeface="Cambria Math"/>
              </a:rPr>
              <a:t>(𝑠)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63161" y="5001005"/>
            <a:ext cx="59182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122555">
              <a:lnSpc>
                <a:spcPct val="100000"/>
              </a:lnSpc>
              <a:spcBef>
                <a:spcPts val="595"/>
              </a:spcBef>
            </a:pPr>
            <a:r>
              <a:rPr dirty="0" sz="1200" spc="-5">
                <a:latin typeface="Cambria Math"/>
                <a:cs typeface="Cambria Math"/>
              </a:rPr>
              <a:t>𝑍𝑂𝐻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239136" y="3846957"/>
            <a:ext cx="525145" cy="372745"/>
            <a:chOff x="2239136" y="3846957"/>
            <a:chExt cx="525145" cy="372745"/>
          </a:xfrm>
        </p:grpSpPr>
        <p:sp>
          <p:nvSpPr>
            <p:cNvPr id="32" name="object 32"/>
            <p:cNvSpPr/>
            <p:nvPr/>
          </p:nvSpPr>
          <p:spPr>
            <a:xfrm>
              <a:off x="2248661" y="3856482"/>
              <a:ext cx="506095" cy="353695"/>
            </a:xfrm>
            <a:custGeom>
              <a:avLst/>
              <a:gdLst/>
              <a:ahLst/>
              <a:cxnLst/>
              <a:rect l="l" t="t" r="r" b="b"/>
              <a:pathLst>
                <a:path w="506094" h="353695">
                  <a:moveTo>
                    <a:pt x="0" y="353568"/>
                  </a:moveTo>
                  <a:lnTo>
                    <a:pt x="505968" y="353568"/>
                  </a:lnTo>
                  <a:lnTo>
                    <a:pt x="505968" y="0"/>
                  </a:lnTo>
                  <a:lnTo>
                    <a:pt x="0" y="0"/>
                  </a:lnTo>
                  <a:lnTo>
                    <a:pt x="0" y="353568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48178" y="3970909"/>
              <a:ext cx="173608" cy="141097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3646170" y="4902961"/>
            <a:ext cx="2054860" cy="542290"/>
            <a:chOff x="3646170" y="4902961"/>
            <a:chExt cx="2054860" cy="542290"/>
          </a:xfrm>
        </p:grpSpPr>
        <p:sp>
          <p:nvSpPr>
            <p:cNvPr id="35" name="object 35"/>
            <p:cNvSpPr/>
            <p:nvPr/>
          </p:nvSpPr>
          <p:spPr>
            <a:xfrm>
              <a:off x="3646170" y="5138165"/>
              <a:ext cx="317500" cy="76200"/>
            </a:xfrm>
            <a:custGeom>
              <a:avLst/>
              <a:gdLst/>
              <a:ahLst/>
              <a:cxnLst/>
              <a:rect l="l" t="t" r="r" b="b"/>
              <a:pathLst>
                <a:path w="317500" h="76200">
                  <a:moveTo>
                    <a:pt x="240791" y="0"/>
                  </a:moveTo>
                  <a:lnTo>
                    <a:pt x="240791" y="76199"/>
                  </a:lnTo>
                  <a:lnTo>
                    <a:pt x="297941" y="47624"/>
                  </a:lnTo>
                  <a:lnTo>
                    <a:pt x="253491" y="47624"/>
                  </a:lnTo>
                  <a:lnTo>
                    <a:pt x="253491" y="28574"/>
                  </a:lnTo>
                  <a:lnTo>
                    <a:pt x="297941" y="28574"/>
                  </a:lnTo>
                  <a:lnTo>
                    <a:pt x="240791" y="0"/>
                  </a:lnTo>
                  <a:close/>
                </a:path>
                <a:path w="317500" h="76200">
                  <a:moveTo>
                    <a:pt x="240791" y="28574"/>
                  </a:moveTo>
                  <a:lnTo>
                    <a:pt x="0" y="28574"/>
                  </a:lnTo>
                  <a:lnTo>
                    <a:pt x="0" y="47624"/>
                  </a:lnTo>
                  <a:lnTo>
                    <a:pt x="240791" y="47624"/>
                  </a:lnTo>
                  <a:lnTo>
                    <a:pt x="240791" y="28574"/>
                  </a:lnTo>
                  <a:close/>
                </a:path>
                <a:path w="317500" h="76200">
                  <a:moveTo>
                    <a:pt x="297941" y="28574"/>
                  </a:moveTo>
                  <a:lnTo>
                    <a:pt x="253491" y="28574"/>
                  </a:lnTo>
                  <a:lnTo>
                    <a:pt x="253491" y="47624"/>
                  </a:lnTo>
                  <a:lnTo>
                    <a:pt x="297941" y="47624"/>
                  </a:lnTo>
                  <a:lnTo>
                    <a:pt x="316991" y="38099"/>
                  </a:lnTo>
                  <a:lnTo>
                    <a:pt x="297941" y="285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819906" y="4915661"/>
              <a:ext cx="1868805" cy="516890"/>
            </a:xfrm>
            <a:custGeom>
              <a:avLst/>
              <a:gdLst/>
              <a:ahLst/>
              <a:cxnLst/>
              <a:rect l="l" t="t" r="r" b="b"/>
              <a:pathLst>
                <a:path w="1868804" h="516889">
                  <a:moveTo>
                    <a:pt x="0" y="516635"/>
                  </a:moveTo>
                  <a:lnTo>
                    <a:pt x="1868424" y="516635"/>
                  </a:lnTo>
                  <a:lnTo>
                    <a:pt x="1868424" y="0"/>
                  </a:lnTo>
                  <a:lnTo>
                    <a:pt x="0" y="0"/>
                  </a:lnTo>
                  <a:lnTo>
                    <a:pt x="0" y="516635"/>
                  </a:lnTo>
                  <a:close/>
                </a:path>
              </a:pathLst>
            </a:custGeom>
            <a:ln w="25400">
              <a:solidFill>
                <a:srgbClr val="C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/>
          <p:cNvSpPr txBox="1"/>
          <p:nvPr/>
        </p:nvSpPr>
        <p:spPr>
          <a:xfrm>
            <a:off x="2145029" y="3768090"/>
            <a:ext cx="688975" cy="518159"/>
          </a:xfrm>
          <a:prstGeom prst="rect">
            <a:avLst/>
          </a:prstGeom>
          <a:ln w="25400">
            <a:solidFill>
              <a:srgbClr val="C00000"/>
            </a:solidFill>
          </a:ln>
        </p:spPr>
        <p:txBody>
          <a:bodyPr wrap="square" lIns="0" tIns="444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87325">
              <a:lnSpc>
                <a:spcPct val="100000"/>
              </a:lnSpc>
            </a:pPr>
            <a:r>
              <a:rPr dirty="0" sz="1200">
                <a:latin typeface="Cambria Math"/>
                <a:cs typeface="Cambria Math"/>
              </a:rPr>
              <a:t>𝑅</a:t>
            </a:r>
            <a:r>
              <a:rPr dirty="0" sz="1200" spc="215">
                <a:latin typeface="Cambria Math"/>
                <a:cs typeface="Cambria Math"/>
              </a:rPr>
              <a:t> </a:t>
            </a:r>
            <a:r>
              <a:rPr dirty="0" sz="1200">
                <a:latin typeface="Cambria Math"/>
                <a:cs typeface="Cambria Math"/>
              </a:rPr>
              <a:t>𝑠</a:t>
            </a:r>
            <a:endParaRPr sz="1200">
              <a:latin typeface="Cambria Math"/>
              <a:cs typeface="Cambria Math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1794129" y="3897248"/>
            <a:ext cx="454659" cy="272415"/>
            <a:chOff x="1794129" y="3897248"/>
            <a:chExt cx="454659" cy="272415"/>
          </a:xfrm>
        </p:grpSpPr>
        <p:pic>
          <p:nvPicPr>
            <p:cNvPr id="39" name="object 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55114" y="3995165"/>
              <a:ext cx="193548" cy="76200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803654" y="3906773"/>
              <a:ext cx="251460" cy="253365"/>
            </a:xfrm>
            <a:custGeom>
              <a:avLst/>
              <a:gdLst/>
              <a:ahLst/>
              <a:cxnLst/>
              <a:rect l="l" t="t" r="r" b="b"/>
              <a:pathLst>
                <a:path w="251460" h="253364">
                  <a:moveTo>
                    <a:pt x="0" y="126492"/>
                  </a:moveTo>
                  <a:lnTo>
                    <a:pt x="9876" y="77259"/>
                  </a:lnTo>
                  <a:lnTo>
                    <a:pt x="36814" y="37052"/>
                  </a:lnTo>
                  <a:lnTo>
                    <a:pt x="76777" y="9941"/>
                  </a:lnTo>
                  <a:lnTo>
                    <a:pt x="125729" y="0"/>
                  </a:lnTo>
                  <a:lnTo>
                    <a:pt x="174682" y="9941"/>
                  </a:lnTo>
                  <a:lnTo>
                    <a:pt x="214645" y="37052"/>
                  </a:lnTo>
                  <a:lnTo>
                    <a:pt x="241583" y="77259"/>
                  </a:lnTo>
                  <a:lnTo>
                    <a:pt x="251459" y="126492"/>
                  </a:lnTo>
                  <a:lnTo>
                    <a:pt x="241583" y="175724"/>
                  </a:lnTo>
                  <a:lnTo>
                    <a:pt x="214645" y="215931"/>
                  </a:lnTo>
                  <a:lnTo>
                    <a:pt x="174682" y="243042"/>
                  </a:lnTo>
                  <a:lnTo>
                    <a:pt x="125729" y="252983"/>
                  </a:lnTo>
                  <a:lnTo>
                    <a:pt x="76777" y="243042"/>
                  </a:lnTo>
                  <a:lnTo>
                    <a:pt x="36814" y="215931"/>
                  </a:lnTo>
                  <a:lnTo>
                    <a:pt x="9876" y="175724"/>
                  </a:lnTo>
                  <a:lnTo>
                    <a:pt x="0" y="126492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/>
          <p:cNvSpPr txBox="1"/>
          <p:nvPr/>
        </p:nvSpPr>
        <p:spPr>
          <a:xfrm>
            <a:off x="1406397" y="3779011"/>
            <a:ext cx="27114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𝑟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406397" y="4114291"/>
            <a:ext cx="30353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latin typeface="Cambria Math"/>
                <a:cs typeface="Cambria Math"/>
              </a:rPr>
              <a:t>𝑅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15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993898" y="3856482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6200" rIns="0" bIns="0" rtlCol="0" vert="horz">
            <a:spAutoFit/>
          </a:bodyPr>
          <a:lstStyle/>
          <a:p>
            <a:pPr marL="234315">
              <a:lnSpc>
                <a:spcPct val="100000"/>
              </a:lnSpc>
              <a:spcBef>
                <a:spcPts val="600"/>
              </a:spcBef>
            </a:pPr>
            <a:r>
              <a:rPr dirty="0" sz="1200" spc="15">
                <a:latin typeface="Cambria Math"/>
                <a:cs typeface="Cambria Math"/>
              </a:rPr>
              <a:t>𝐺(𝑠)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800094" y="3995165"/>
            <a:ext cx="566420" cy="76200"/>
          </a:xfrm>
          <a:custGeom>
            <a:avLst/>
            <a:gdLst/>
            <a:ahLst/>
            <a:cxnLst/>
            <a:rect l="l" t="t" r="r" b="b"/>
            <a:pathLst>
              <a:path w="566420" h="76200">
                <a:moveTo>
                  <a:pt x="489838" y="0"/>
                </a:moveTo>
                <a:lnTo>
                  <a:pt x="489838" y="76199"/>
                </a:lnTo>
                <a:lnTo>
                  <a:pt x="546988" y="47624"/>
                </a:lnTo>
                <a:lnTo>
                  <a:pt x="502538" y="47624"/>
                </a:lnTo>
                <a:lnTo>
                  <a:pt x="502538" y="28574"/>
                </a:lnTo>
                <a:lnTo>
                  <a:pt x="546988" y="28574"/>
                </a:lnTo>
                <a:lnTo>
                  <a:pt x="489838" y="0"/>
                </a:lnTo>
                <a:close/>
              </a:path>
              <a:path w="566420" h="76200">
                <a:moveTo>
                  <a:pt x="489838" y="28574"/>
                </a:moveTo>
                <a:lnTo>
                  <a:pt x="0" y="28574"/>
                </a:lnTo>
                <a:lnTo>
                  <a:pt x="0" y="47624"/>
                </a:lnTo>
                <a:lnTo>
                  <a:pt x="489838" y="47624"/>
                </a:lnTo>
                <a:lnTo>
                  <a:pt x="489838" y="28574"/>
                </a:lnTo>
                <a:close/>
              </a:path>
              <a:path w="566420" h="76200">
                <a:moveTo>
                  <a:pt x="546988" y="28574"/>
                </a:moveTo>
                <a:lnTo>
                  <a:pt x="502538" y="28574"/>
                </a:lnTo>
                <a:lnTo>
                  <a:pt x="502538" y="47624"/>
                </a:lnTo>
                <a:lnTo>
                  <a:pt x="546988" y="47624"/>
                </a:lnTo>
                <a:lnTo>
                  <a:pt x="566038" y="38099"/>
                </a:lnTo>
                <a:lnTo>
                  <a:pt x="546988" y="28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754629" y="3995165"/>
            <a:ext cx="239521" cy="76200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4018534" y="3740658"/>
            <a:ext cx="28257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0">
                <a:latin typeface="Cambria Math"/>
                <a:cs typeface="Cambria Math"/>
              </a:rPr>
              <a:t>𝑦</a:t>
            </a:r>
            <a:r>
              <a:rPr dirty="0" sz="1100" spc="-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𝑡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018534" y="4075938"/>
            <a:ext cx="299085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0">
                <a:latin typeface="Cambria Math"/>
                <a:cs typeface="Cambria Math"/>
              </a:rPr>
              <a:t>𝑌</a:t>
            </a:r>
            <a:r>
              <a:rPr dirty="0" sz="1100" spc="5">
                <a:latin typeface="Cambria Math"/>
                <a:cs typeface="Cambria Math"/>
              </a:rPr>
              <a:t>(</a:t>
            </a:r>
            <a:r>
              <a:rPr dirty="0" sz="1100" spc="30">
                <a:latin typeface="Cambria Math"/>
                <a:cs typeface="Cambria Math"/>
              </a:rPr>
              <a:t>𝑠</a:t>
            </a:r>
            <a:r>
              <a:rPr dirty="0" sz="1100">
                <a:latin typeface="Cambria Math"/>
                <a:cs typeface="Cambria Math"/>
              </a:rPr>
              <a:t>)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344673" y="4418838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75565" rIns="0" bIns="0" rtlCol="0" vert="horz">
            <a:spAutoFit/>
          </a:bodyPr>
          <a:lstStyle/>
          <a:p>
            <a:pPr marL="227965">
              <a:lnSpc>
                <a:spcPct val="100000"/>
              </a:lnSpc>
              <a:spcBef>
                <a:spcPts val="595"/>
              </a:spcBef>
            </a:pPr>
            <a:r>
              <a:rPr dirty="0" sz="1200" spc="10">
                <a:latin typeface="Cambria Math"/>
                <a:cs typeface="Cambria Math"/>
              </a:rPr>
              <a:t>𝐻(𝑠)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150870" y="4033265"/>
            <a:ext cx="789305" cy="561975"/>
          </a:xfrm>
          <a:custGeom>
            <a:avLst/>
            <a:gdLst/>
            <a:ahLst/>
            <a:cxnLst/>
            <a:rect l="l" t="t" r="r" b="b"/>
            <a:pathLst>
              <a:path w="789304" h="561975">
                <a:moveTo>
                  <a:pt x="649224" y="0"/>
                </a:moveTo>
                <a:lnTo>
                  <a:pt x="788924" y="0"/>
                </a:lnTo>
                <a:lnTo>
                  <a:pt x="788924" y="561720"/>
                </a:lnTo>
                <a:lnTo>
                  <a:pt x="0" y="56172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96746" y="3995165"/>
            <a:ext cx="948055" cy="610235"/>
          </a:xfrm>
          <a:custGeom>
            <a:avLst/>
            <a:gdLst/>
            <a:ahLst/>
            <a:cxnLst/>
            <a:rect l="l" t="t" r="r" b="b"/>
            <a:pathLst>
              <a:path w="948055" h="610235">
                <a:moveTo>
                  <a:pt x="406781" y="38100"/>
                </a:moveTo>
                <a:lnTo>
                  <a:pt x="387731" y="28575"/>
                </a:lnTo>
                <a:lnTo>
                  <a:pt x="330581" y="0"/>
                </a:lnTo>
                <a:lnTo>
                  <a:pt x="330581" y="28575"/>
                </a:lnTo>
                <a:lnTo>
                  <a:pt x="0" y="28575"/>
                </a:lnTo>
                <a:lnTo>
                  <a:pt x="0" y="47625"/>
                </a:lnTo>
                <a:lnTo>
                  <a:pt x="330581" y="47625"/>
                </a:lnTo>
                <a:lnTo>
                  <a:pt x="330581" y="76200"/>
                </a:lnTo>
                <a:lnTo>
                  <a:pt x="387731" y="47625"/>
                </a:lnTo>
                <a:lnTo>
                  <a:pt x="406781" y="38100"/>
                </a:lnTo>
                <a:close/>
              </a:path>
              <a:path w="948055" h="610235">
                <a:moveTo>
                  <a:pt x="947928" y="590804"/>
                </a:moveTo>
                <a:lnTo>
                  <a:pt x="541401" y="590804"/>
                </a:lnTo>
                <a:lnTo>
                  <a:pt x="541401" y="240792"/>
                </a:lnTo>
                <a:lnTo>
                  <a:pt x="569976" y="240792"/>
                </a:lnTo>
                <a:lnTo>
                  <a:pt x="563626" y="228092"/>
                </a:lnTo>
                <a:lnTo>
                  <a:pt x="531876" y="164592"/>
                </a:lnTo>
                <a:lnTo>
                  <a:pt x="493776" y="240792"/>
                </a:lnTo>
                <a:lnTo>
                  <a:pt x="522351" y="240792"/>
                </a:lnTo>
                <a:lnTo>
                  <a:pt x="522351" y="609854"/>
                </a:lnTo>
                <a:lnTo>
                  <a:pt x="947928" y="609854"/>
                </a:lnTo>
                <a:lnTo>
                  <a:pt x="947928" y="600329"/>
                </a:lnTo>
                <a:lnTo>
                  <a:pt x="947928" y="590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52" name="object 5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20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76885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Método </a:t>
            </a:r>
            <a:r>
              <a:rPr dirty="0"/>
              <a:t>de la </a:t>
            </a:r>
            <a:r>
              <a:rPr dirty="0" spc="-20"/>
              <a:t>Integral</a:t>
            </a:r>
            <a:r>
              <a:rPr dirty="0"/>
              <a:t> </a:t>
            </a:r>
            <a:r>
              <a:rPr dirty="0" spc="-5"/>
              <a:t>de </a:t>
            </a:r>
            <a:r>
              <a:rPr dirty="0" spc="-10"/>
              <a:t>Convolución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452117"/>
            <a:ext cx="1088580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200" spc="-10">
                <a:latin typeface="Calibri"/>
                <a:cs typeface="Calibri"/>
              </a:rPr>
              <a:t>Aplicando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la</a:t>
            </a:r>
            <a:r>
              <a:rPr dirty="0" sz="2200" spc="-10">
                <a:latin typeface="Calibri"/>
                <a:cs typeface="Calibri"/>
              </a:rPr>
              <a:t> </a:t>
            </a:r>
            <a:r>
              <a:rPr dirty="0" sz="2200" spc="-20">
                <a:latin typeface="Calibri"/>
                <a:cs typeface="Calibri"/>
              </a:rPr>
              <a:t>integral</a:t>
            </a:r>
            <a:r>
              <a:rPr dirty="0" sz="2200" spc="2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convolución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un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sistema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formado</a:t>
            </a:r>
            <a:r>
              <a:rPr dirty="0" sz="2200" spc="2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por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un </a:t>
            </a:r>
            <a:r>
              <a:rPr dirty="0" sz="2200" spc="-10">
                <a:latin typeface="Calibri"/>
                <a:cs typeface="Calibri"/>
              </a:rPr>
              <a:t>muestreador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en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serie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con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una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3786" y="1686813"/>
            <a:ext cx="594042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200" spc="-10">
                <a:latin typeface="Calibri"/>
                <a:cs typeface="Calibri"/>
              </a:rPr>
              <a:t>función </a:t>
            </a:r>
            <a:r>
              <a:rPr dirty="0" sz="2200" spc="-5">
                <a:latin typeface="Calibri"/>
                <a:cs typeface="Calibri"/>
              </a:rPr>
              <a:t>de </a:t>
            </a:r>
            <a:r>
              <a:rPr dirty="0" sz="2200" spc="-15">
                <a:latin typeface="Calibri"/>
                <a:cs typeface="Calibri"/>
              </a:rPr>
              <a:t>transferencia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continua G(s),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se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tiene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que: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355090" y="2275839"/>
            <a:ext cx="52705" cy="223520"/>
          </a:xfrm>
          <a:custGeom>
            <a:avLst/>
            <a:gdLst/>
            <a:ahLst/>
            <a:cxnLst/>
            <a:rect l="l" t="t" r="r" b="b"/>
            <a:pathLst>
              <a:path w="52705" h="223519">
                <a:moveTo>
                  <a:pt x="52451" y="0"/>
                </a:moveTo>
                <a:lnTo>
                  <a:pt x="0" y="0"/>
                </a:lnTo>
                <a:lnTo>
                  <a:pt x="0" y="8890"/>
                </a:lnTo>
                <a:lnTo>
                  <a:pt x="0" y="214630"/>
                </a:lnTo>
                <a:lnTo>
                  <a:pt x="0" y="223520"/>
                </a:lnTo>
                <a:lnTo>
                  <a:pt x="52451" y="223520"/>
                </a:lnTo>
                <a:lnTo>
                  <a:pt x="52451" y="214630"/>
                </a:lnTo>
                <a:lnTo>
                  <a:pt x="19431" y="214630"/>
                </a:lnTo>
                <a:lnTo>
                  <a:pt x="19431" y="8890"/>
                </a:lnTo>
                <a:lnTo>
                  <a:pt x="52451" y="8890"/>
                </a:lnTo>
                <a:lnTo>
                  <a:pt x="5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97787" y="2274442"/>
            <a:ext cx="353695" cy="225425"/>
          </a:xfrm>
          <a:custGeom>
            <a:avLst/>
            <a:gdLst/>
            <a:ahLst/>
            <a:cxnLst/>
            <a:rect l="l" t="t" r="r" b="b"/>
            <a:pathLst>
              <a:path w="353694" h="225425">
                <a:moveTo>
                  <a:pt x="74295" y="9017"/>
                </a:moveTo>
                <a:lnTo>
                  <a:pt x="71120" y="0"/>
                </a:lnTo>
                <a:lnTo>
                  <a:pt x="54965" y="5867"/>
                </a:lnTo>
                <a:lnTo>
                  <a:pt x="40805" y="14325"/>
                </a:lnTo>
                <a:lnTo>
                  <a:pt x="10388" y="54940"/>
                </a:lnTo>
                <a:lnTo>
                  <a:pt x="0" y="111633"/>
                </a:lnTo>
                <a:lnTo>
                  <a:pt x="1143" y="132092"/>
                </a:lnTo>
                <a:lnTo>
                  <a:pt x="18415" y="184023"/>
                </a:lnTo>
                <a:lnTo>
                  <a:pt x="54889" y="217208"/>
                </a:lnTo>
                <a:lnTo>
                  <a:pt x="71120" y="223012"/>
                </a:lnTo>
                <a:lnTo>
                  <a:pt x="74041" y="213995"/>
                </a:lnTo>
                <a:lnTo>
                  <a:pt x="61290" y="208356"/>
                </a:lnTo>
                <a:lnTo>
                  <a:pt x="50317" y="200533"/>
                </a:lnTo>
                <a:lnTo>
                  <a:pt x="27813" y="163995"/>
                </a:lnTo>
                <a:lnTo>
                  <a:pt x="20320" y="110363"/>
                </a:lnTo>
                <a:lnTo>
                  <a:pt x="21145" y="91389"/>
                </a:lnTo>
                <a:lnTo>
                  <a:pt x="33655" y="44450"/>
                </a:lnTo>
                <a:lnTo>
                  <a:pt x="61455" y="14668"/>
                </a:lnTo>
                <a:lnTo>
                  <a:pt x="74295" y="9017"/>
                </a:lnTo>
                <a:close/>
              </a:path>
              <a:path w="353694" h="225425">
                <a:moveTo>
                  <a:pt x="274066" y="111633"/>
                </a:moveTo>
                <a:lnTo>
                  <a:pt x="269468" y="72288"/>
                </a:lnTo>
                <a:lnTo>
                  <a:pt x="245427" y="25400"/>
                </a:lnTo>
                <a:lnTo>
                  <a:pt x="202946" y="0"/>
                </a:lnTo>
                <a:lnTo>
                  <a:pt x="199771" y="9017"/>
                </a:lnTo>
                <a:lnTo>
                  <a:pt x="212674" y="14668"/>
                </a:lnTo>
                <a:lnTo>
                  <a:pt x="223774" y="22453"/>
                </a:lnTo>
                <a:lnTo>
                  <a:pt x="246291" y="58432"/>
                </a:lnTo>
                <a:lnTo>
                  <a:pt x="253746" y="110363"/>
                </a:lnTo>
                <a:lnTo>
                  <a:pt x="252907" y="130035"/>
                </a:lnTo>
                <a:lnTo>
                  <a:pt x="240538" y="178308"/>
                </a:lnTo>
                <a:lnTo>
                  <a:pt x="212813" y="208356"/>
                </a:lnTo>
                <a:lnTo>
                  <a:pt x="200152" y="213995"/>
                </a:lnTo>
                <a:lnTo>
                  <a:pt x="202946" y="223012"/>
                </a:lnTo>
                <a:lnTo>
                  <a:pt x="245503" y="197688"/>
                </a:lnTo>
                <a:lnTo>
                  <a:pt x="269468" y="150977"/>
                </a:lnTo>
                <a:lnTo>
                  <a:pt x="272910" y="132092"/>
                </a:lnTo>
                <a:lnTo>
                  <a:pt x="274066" y="111633"/>
                </a:lnTo>
                <a:close/>
              </a:path>
              <a:path w="353694" h="225425">
                <a:moveTo>
                  <a:pt x="353314" y="1397"/>
                </a:moveTo>
                <a:lnTo>
                  <a:pt x="300863" y="1397"/>
                </a:lnTo>
                <a:lnTo>
                  <a:pt x="300863" y="10287"/>
                </a:lnTo>
                <a:lnTo>
                  <a:pt x="333883" y="10287"/>
                </a:lnTo>
                <a:lnTo>
                  <a:pt x="333883" y="216027"/>
                </a:lnTo>
                <a:lnTo>
                  <a:pt x="300863" y="216027"/>
                </a:lnTo>
                <a:lnTo>
                  <a:pt x="300863" y="224917"/>
                </a:lnTo>
                <a:lnTo>
                  <a:pt x="353314" y="224917"/>
                </a:lnTo>
                <a:lnTo>
                  <a:pt x="353314" y="216027"/>
                </a:lnTo>
                <a:lnTo>
                  <a:pt x="353314" y="10287"/>
                </a:lnTo>
                <a:lnTo>
                  <a:pt x="353314" y="1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75610" y="2274442"/>
            <a:ext cx="278765" cy="223520"/>
          </a:xfrm>
          <a:custGeom>
            <a:avLst/>
            <a:gdLst/>
            <a:ahLst/>
            <a:cxnLst/>
            <a:rect l="l" t="t" r="r" b="b"/>
            <a:pathLst>
              <a:path w="278764" h="223519">
                <a:moveTo>
                  <a:pt x="207518" y="0"/>
                </a:moveTo>
                <a:lnTo>
                  <a:pt x="204343" y="9017"/>
                </a:lnTo>
                <a:lnTo>
                  <a:pt x="217249" y="14660"/>
                </a:lnTo>
                <a:lnTo>
                  <a:pt x="228345" y="22447"/>
                </a:lnTo>
                <a:lnTo>
                  <a:pt x="250870" y="58427"/>
                </a:lnTo>
                <a:lnTo>
                  <a:pt x="258318" y="110362"/>
                </a:lnTo>
                <a:lnTo>
                  <a:pt x="257486" y="130034"/>
                </a:lnTo>
                <a:lnTo>
                  <a:pt x="245109" y="178308"/>
                </a:lnTo>
                <a:lnTo>
                  <a:pt x="217392" y="208347"/>
                </a:lnTo>
                <a:lnTo>
                  <a:pt x="204724" y="213995"/>
                </a:lnTo>
                <a:lnTo>
                  <a:pt x="207518" y="223012"/>
                </a:lnTo>
                <a:lnTo>
                  <a:pt x="250076" y="197687"/>
                </a:lnTo>
                <a:lnTo>
                  <a:pt x="274050" y="150971"/>
                </a:lnTo>
                <a:lnTo>
                  <a:pt x="278638" y="111633"/>
                </a:lnTo>
                <a:lnTo>
                  <a:pt x="277493" y="91176"/>
                </a:lnTo>
                <a:lnTo>
                  <a:pt x="260222" y="39116"/>
                </a:lnTo>
                <a:lnTo>
                  <a:pt x="223664" y="5861"/>
                </a:lnTo>
                <a:lnTo>
                  <a:pt x="207518" y="0"/>
                </a:lnTo>
                <a:close/>
              </a:path>
              <a:path w="278764" h="223519">
                <a:moveTo>
                  <a:pt x="71119" y="0"/>
                </a:moveTo>
                <a:lnTo>
                  <a:pt x="28632" y="25396"/>
                </a:lnTo>
                <a:lnTo>
                  <a:pt x="4635" y="72278"/>
                </a:lnTo>
                <a:lnTo>
                  <a:pt x="0" y="111633"/>
                </a:lnTo>
                <a:lnTo>
                  <a:pt x="1144" y="132087"/>
                </a:lnTo>
                <a:lnTo>
                  <a:pt x="18414" y="184023"/>
                </a:lnTo>
                <a:lnTo>
                  <a:pt x="54901" y="217205"/>
                </a:lnTo>
                <a:lnTo>
                  <a:pt x="71119" y="223012"/>
                </a:lnTo>
                <a:lnTo>
                  <a:pt x="74040" y="213995"/>
                </a:lnTo>
                <a:lnTo>
                  <a:pt x="61301" y="208347"/>
                </a:lnTo>
                <a:lnTo>
                  <a:pt x="50323" y="200532"/>
                </a:lnTo>
                <a:lnTo>
                  <a:pt x="27820" y="163994"/>
                </a:lnTo>
                <a:lnTo>
                  <a:pt x="20319" y="110362"/>
                </a:lnTo>
                <a:lnTo>
                  <a:pt x="21153" y="91384"/>
                </a:lnTo>
                <a:lnTo>
                  <a:pt x="33655" y="44450"/>
                </a:lnTo>
                <a:lnTo>
                  <a:pt x="61462" y="14660"/>
                </a:lnTo>
                <a:lnTo>
                  <a:pt x="74294" y="9017"/>
                </a:lnTo>
                <a:lnTo>
                  <a:pt x="711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167790" y="2202306"/>
            <a:ext cx="151701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876935" algn="l"/>
              </a:tabLst>
            </a:pPr>
            <a:r>
              <a:rPr dirty="0" sz="1900" spc="-5">
                <a:latin typeface="Cambria Math"/>
                <a:cs typeface="Cambria Math"/>
              </a:rPr>
              <a:t>𝑍</a:t>
            </a:r>
            <a:r>
              <a:rPr dirty="0" sz="1900" spc="28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𝐺</a:t>
            </a:r>
            <a:r>
              <a:rPr dirty="0" sz="1900" spc="47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𝑠	=</a:t>
            </a:r>
            <a:r>
              <a:rPr dirty="0" sz="1900" spc="7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𝐺  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03905" y="1846508"/>
            <a:ext cx="2883535" cy="965200"/>
          </a:xfrm>
          <a:prstGeom prst="rect">
            <a:avLst/>
          </a:prstGeom>
        </p:spPr>
        <p:txBody>
          <a:bodyPr wrap="square" lIns="0" tIns="77470" rIns="0" bIns="0" rtlCol="0" vert="horz">
            <a:spAutoFit/>
          </a:bodyPr>
          <a:lstStyle/>
          <a:p>
            <a:pPr marL="2589530">
              <a:lnSpc>
                <a:spcPct val="100000"/>
              </a:lnSpc>
              <a:spcBef>
                <a:spcPts val="610"/>
              </a:spcBef>
            </a:pPr>
            <a:r>
              <a:rPr dirty="0" sz="1350" spc="155">
                <a:latin typeface="Cambria Math"/>
                <a:cs typeface="Cambria Math"/>
              </a:rPr>
              <a:t>𝑚</a:t>
            </a:r>
            <a:endParaRPr sz="135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665"/>
              </a:spcBef>
            </a:pPr>
            <a:r>
              <a:rPr dirty="0" sz="1900" spc="-5">
                <a:latin typeface="Cambria Math"/>
                <a:cs typeface="Cambria Math"/>
              </a:rPr>
              <a:t>=</a:t>
            </a:r>
            <a:r>
              <a:rPr dirty="0" sz="1900" spc="120">
                <a:latin typeface="Cambria Math"/>
                <a:cs typeface="Cambria Math"/>
              </a:rPr>
              <a:t> </a:t>
            </a:r>
            <a:r>
              <a:rPr dirty="0" sz="1900" spc="-215">
                <a:latin typeface="Cambria Math"/>
                <a:cs typeface="Cambria Math"/>
              </a:rPr>
              <a:t>𝐾</a:t>
            </a:r>
            <a:r>
              <a:rPr dirty="0" baseline="-16460" sz="2025" spc="75">
                <a:latin typeface="Cambria Math"/>
                <a:cs typeface="Cambria Math"/>
              </a:rPr>
              <a:t>1</a:t>
            </a:r>
            <a:r>
              <a:rPr dirty="0" baseline="-16460" sz="2025">
                <a:latin typeface="Cambria Math"/>
                <a:cs typeface="Cambria Math"/>
              </a:rPr>
              <a:t> </a:t>
            </a:r>
            <a:r>
              <a:rPr dirty="0" baseline="-16460" sz="2025" spc="-112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+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165">
                <a:latin typeface="Cambria Math"/>
                <a:cs typeface="Cambria Math"/>
              </a:rPr>
              <a:t>𝐾</a:t>
            </a:r>
            <a:r>
              <a:rPr dirty="0" baseline="-16460" sz="2025" spc="75">
                <a:latin typeface="Cambria Math"/>
                <a:cs typeface="Cambria Math"/>
              </a:rPr>
              <a:t>2</a:t>
            </a:r>
            <a:r>
              <a:rPr dirty="0" baseline="-16460" sz="2025">
                <a:latin typeface="Cambria Math"/>
                <a:cs typeface="Cambria Math"/>
              </a:rPr>
              <a:t> </a:t>
            </a:r>
            <a:r>
              <a:rPr dirty="0" baseline="-16460" sz="2025" spc="-127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+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⋯</a:t>
            </a:r>
            <a:r>
              <a:rPr dirty="0" sz="1900" spc="-114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+</a:t>
            </a:r>
            <a:r>
              <a:rPr dirty="0" sz="1900" spc="10">
                <a:latin typeface="Cambria Math"/>
                <a:cs typeface="Cambria Math"/>
              </a:rPr>
              <a:t> </a:t>
            </a:r>
            <a:r>
              <a:rPr dirty="0" sz="1900" spc="-165">
                <a:latin typeface="Cambria Math"/>
                <a:cs typeface="Cambria Math"/>
              </a:rPr>
              <a:t>𝐾</a:t>
            </a:r>
            <a:r>
              <a:rPr dirty="0" baseline="-16460" sz="2025" spc="277">
                <a:latin typeface="Cambria Math"/>
                <a:cs typeface="Cambria Math"/>
              </a:rPr>
              <a:t>𝑚</a:t>
            </a:r>
            <a:r>
              <a:rPr dirty="0" baseline="-16460" sz="2025">
                <a:latin typeface="Cambria Math"/>
                <a:cs typeface="Cambria Math"/>
              </a:rPr>
              <a:t> </a:t>
            </a:r>
            <a:r>
              <a:rPr dirty="0" baseline="-16460" sz="2025" spc="82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=</a:t>
            </a:r>
            <a:r>
              <a:rPr dirty="0" sz="1900">
                <a:latin typeface="Cambria Math"/>
                <a:cs typeface="Cambria Math"/>
              </a:rPr>
              <a:t> </a:t>
            </a:r>
            <a:r>
              <a:rPr dirty="0" sz="1900" spc="-204">
                <a:latin typeface="Cambria Math"/>
                <a:cs typeface="Cambria Math"/>
              </a:rPr>
              <a:t> </a:t>
            </a:r>
            <a:r>
              <a:rPr dirty="0" sz="1900" spc="969">
                <a:latin typeface="Cambria Math"/>
                <a:cs typeface="Cambria Math"/>
              </a:rPr>
              <a:t>෍</a:t>
            </a:r>
            <a:endParaRPr sz="1900">
              <a:latin typeface="Cambria Math"/>
              <a:cs typeface="Cambria Math"/>
            </a:endParaRPr>
          </a:p>
          <a:p>
            <a:pPr marL="2502535">
              <a:lnSpc>
                <a:spcPct val="100000"/>
              </a:lnSpc>
              <a:spcBef>
                <a:spcPts val="695"/>
              </a:spcBef>
            </a:pPr>
            <a:r>
              <a:rPr dirty="0" sz="1350" spc="55">
                <a:latin typeface="Cambria Math"/>
                <a:cs typeface="Cambria Math"/>
              </a:rPr>
              <a:t>𝑝=1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844784" y="2146299"/>
            <a:ext cx="59690" cy="480059"/>
          </a:xfrm>
          <a:custGeom>
            <a:avLst/>
            <a:gdLst/>
            <a:ahLst/>
            <a:cxnLst/>
            <a:rect l="l" t="t" r="r" b="b"/>
            <a:pathLst>
              <a:path w="59690" h="480060">
                <a:moveTo>
                  <a:pt x="59182" y="0"/>
                </a:moveTo>
                <a:lnTo>
                  <a:pt x="0" y="0"/>
                </a:lnTo>
                <a:lnTo>
                  <a:pt x="0" y="11430"/>
                </a:lnTo>
                <a:lnTo>
                  <a:pt x="36068" y="11430"/>
                </a:lnTo>
                <a:lnTo>
                  <a:pt x="36068" y="468630"/>
                </a:lnTo>
                <a:lnTo>
                  <a:pt x="0" y="468630"/>
                </a:lnTo>
                <a:lnTo>
                  <a:pt x="0" y="480060"/>
                </a:lnTo>
                <a:lnTo>
                  <a:pt x="59182" y="480060"/>
                </a:lnTo>
                <a:lnTo>
                  <a:pt x="59182" y="468630"/>
                </a:lnTo>
                <a:lnTo>
                  <a:pt x="59182" y="11430"/>
                </a:lnTo>
                <a:lnTo>
                  <a:pt x="591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715254" y="2146299"/>
            <a:ext cx="59055" cy="480059"/>
          </a:xfrm>
          <a:custGeom>
            <a:avLst/>
            <a:gdLst/>
            <a:ahLst/>
            <a:cxnLst/>
            <a:rect l="l" t="t" r="r" b="b"/>
            <a:pathLst>
              <a:path w="59054" h="480060">
                <a:moveTo>
                  <a:pt x="59055" y="0"/>
                </a:moveTo>
                <a:lnTo>
                  <a:pt x="0" y="0"/>
                </a:lnTo>
                <a:lnTo>
                  <a:pt x="0" y="11430"/>
                </a:lnTo>
                <a:lnTo>
                  <a:pt x="0" y="468630"/>
                </a:lnTo>
                <a:lnTo>
                  <a:pt x="0" y="480060"/>
                </a:lnTo>
                <a:lnTo>
                  <a:pt x="59055" y="480060"/>
                </a:lnTo>
                <a:lnTo>
                  <a:pt x="59055" y="468630"/>
                </a:lnTo>
                <a:lnTo>
                  <a:pt x="22987" y="468630"/>
                </a:lnTo>
                <a:lnTo>
                  <a:pt x="22987" y="11430"/>
                </a:lnTo>
                <a:lnTo>
                  <a:pt x="59055" y="11430"/>
                </a:lnTo>
                <a:lnTo>
                  <a:pt x="590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081520" y="2148331"/>
            <a:ext cx="1595755" cy="476250"/>
          </a:xfrm>
          <a:custGeom>
            <a:avLst/>
            <a:gdLst/>
            <a:ahLst/>
            <a:cxnLst/>
            <a:rect l="l" t="t" r="r" b="b"/>
            <a:pathLst>
              <a:path w="1595754" h="476250">
                <a:moveTo>
                  <a:pt x="91313" y="7874"/>
                </a:moveTo>
                <a:lnTo>
                  <a:pt x="52730" y="35077"/>
                </a:lnTo>
                <a:lnTo>
                  <a:pt x="25273" y="86995"/>
                </a:lnTo>
                <a:lnTo>
                  <a:pt x="6299" y="154901"/>
                </a:lnTo>
                <a:lnTo>
                  <a:pt x="1562" y="194462"/>
                </a:lnTo>
                <a:lnTo>
                  <a:pt x="0" y="237871"/>
                </a:lnTo>
                <a:lnTo>
                  <a:pt x="1562" y="281203"/>
                </a:lnTo>
                <a:lnTo>
                  <a:pt x="6299" y="320890"/>
                </a:lnTo>
                <a:lnTo>
                  <a:pt x="25273" y="388874"/>
                </a:lnTo>
                <a:lnTo>
                  <a:pt x="52730" y="440740"/>
                </a:lnTo>
                <a:lnTo>
                  <a:pt x="84582" y="475742"/>
                </a:lnTo>
                <a:lnTo>
                  <a:pt x="91313" y="467868"/>
                </a:lnTo>
                <a:lnTo>
                  <a:pt x="77089" y="452234"/>
                </a:lnTo>
                <a:lnTo>
                  <a:pt x="64160" y="432739"/>
                </a:lnTo>
                <a:lnTo>
                  <a:pt x="42164" y="382270"/>
                </a:lnTo>
                <a:lnTo>
                  <a:pt x="27647" y="317119"/>
                </a:lnTo>
                <a:lnTo>
                  <a:pt x="22860" y="237744"/>
                </a:lnTo>
                <a:lnTo>
                  <a:pt x="24053" y="196494"/>
                </a:lnTo>
                <a:lnTo>
                  <a:pt x="33680" y="124294"/>
                </a:lnTo>
                <a:lnTo>
                  <a:pt x="52514" y="66408"/>
                </a:lnTo>
                <a:lnTo>
                  <a:pt x="77089" y="23596"/>
                </a:lnTo>
                <a:lnTo>
                  <a:pt x="91313" y="7874"/>
                </a:lnTo>
                <a:close/>
              </a:path>
              <a:path w="1595754" h="476250">
                <a:moveTo>
                  <a:pt x="358902" y="135128"/>
                </a:moveTo>
                <a:lnTo>
                  <a:pt x="355727" y="126111"/>
                </a:lnTo>
                <a:lnTo>
                  <a:pt x="339572" y="131978"/>
                </a:lnTo>
                <a:lnTo>
                  <a:pt x="325412" y="140436"/>
                </a:lnTo>
                <a:lnTo>
                  <a:pt x="294995" y="181051"/>
                </a:lnTo>
                <a:lnTo>
                  <a:pt x="284607" y="237744"/>
                </a:lnTo>
                <a:lnTo>
                  <a:pt x="285750" y="258203"/>
                </a:lnTo>
                <a:lnTo>
                  <a:pt x="303022" y="310134"/>
                </a:lnTo>
                <a:lnTo>
                  <a:pt x="339496" y="343319"/>
                </a:lnTo>
                <a:lnTo>
                  <a:pt x="355727" y="349123"/>
                </a:lnTo>
                <a:lnTo>
                  <a:pt x="358648" y="340106"/>
                </a:lnTo>
                <a:lnTo>
                  <a:pt x="345897" y="334467"/>
                </a:lnTo>
                <a:lnTo>
                  <a:pt x="334924" y="326644"/>
                </a:lnTo>
                <a:lnTo>
                  <a:pt x="312420" y="290106"/>
                </a:lnTo>
                <a:lnTo>
                  <a:pt x="304927" y="236474"/>
                </a:lnTo>
                <a:lnTo>
                  <a:pt x="305752" y="217500"/>
                </a:lnTo>
                <a:lnTo>
                  <a:pt x="318262" y="170561"/>
                </a:lnTo>
                <a:lnTo>
                  <a:pt x="346062" y="140779"/>
                </a:lnTo>
                <a:lnTo>
                  <a:pt x="358902" y="135128"/>
                </a:lnTo>
                <a:close/>
              </a:path>
              <a:path w="1595754" h="476250">
                <a:moveTo>
                  <a:pt x="558673" y="237744"/>
                </a:moveTo>
                <a:lnTo>
                  <a:pt x="554075" y="198399"/>
                </a:lnTo>
                <a:lnTo>
                  <a:pt x="530034" y="151511"/>
                </a:lnTo>
                <a:lnTo>
                  <a:pt x="487553" y="126111"/>
                </a:lnTo>
                <a:lnTo>
                  <a:pt x="484378" y="135128"/>
                </a:lnTo>
                <a:lnTo>
                  <a:pt x="497281" y="140779"/>
                </a:lnTo>
                <a:lnTo>
                  <a:pt x="508381" y="148564"/>
                </a:lnTo>
                <a:lnTo>
                  <a:pt x="530898" y="184543"/>
                </a:lnTo>
                <a:lnTo>
                  <a:pt x="538353" y="236474"/>
                </a:lnTo>
                <a:lnTo>
                  <a:pt x="537514" y="256146"/>
                </a:lnTo>
                <a:lnTo>
                  <a:pt x="525145" y="304419"/>
                </a:lnTo>
                <a:lnTo>
                  <a:pt x="497420" y="334467"/>
                </a:lnTo>
                <a:lnTo>
                  <a:pt x="484759" y="340106"/>
                </a:lnTo>
                <a:lnTo>
                  <a:pt x="487553" y="349123"/>
                </a:lnTo>
                <a:lnTo>
                  <a:pt x="530110" y="323799"/>
                </a:lnTo>
                <a:lnTo>
                  <a:pt x="554075" y="277088"/>
                </a:lnTo>
                <a:lnTo>
                  <a:pt x="557517" y="258203"/>
                </a:lnTo>
                <a:lnTo>
                  <a:pt x="558673" y="237744"/>
                </a:lnTo>
                <a:close/>
              </a:path>
              <a:path w="1595754" h="476250">
                <a:moveTo>
                  <a:pt x="1595374" y="237744"/>
                </a:moveTo>
                <a:lnTo>
                  <a:pt x="1593799" y="194462"/>
                </a:lnTo>
                <a:lnTo>
                  <a:pt x="1589062" y="154901"/>
                </a:lnTo>
                <a:lnTo>
                  <a:pt x="1570101" y="86995"/>
                </a:lnTo>
                <a:lnTo>
                  <a:pt x="1542630" y="35077"/>
                </a:lnTo>
                <a:lnTo>
                  <a:pt x="1510792" y="0"/>
                </a:lnTo>
                <a:lnTo>
                  <a:pt x="1504061" y="7874"/>
                </a:lnTo>
                <a:lnTo>
                  <a:pt x="1518272" y="23596"/>
                </a:lnTo>
                <a:lnTo>
                  <a:pt x="1531200" y="43103"/>
                </a:lnTo>
                <a:lnTo>
                  <a:pt x="1553210" y="93472"/>
                </a:lnTo>
                <a:lnTo>
                  <a:pt x="1567713" y="158635"/>
                </a:lnTo>
                <a:lnTo>
                  <a:pt x="1572514" y="237871"/>
                </a:lnTo>
                <a:lnTo>
                  <a:pt x="1571307" y="279260"/>
                </a:lnTo>
                <a:lnTo>
                  <a:pt x="1561680" y="351459"/>
                </a:lnTo>
                <a:lnTo>
                  <a:pt x="1542846" y="409422"/>
                </a:lnTo>
                <a:lnTo>
                  <a:pt x="1518272" y="452234"/>
                </a:lnTo>
                <a:lnTo>
                  <a:pt x="1504061" y="467868"/>
                </a:lnTo>
                <a:lnTo>
                  <a:pt x="1510792" y="475742"/>
                </a:lnTo>
                <a:lnTo>
                  <a:pt x="1542630" y="440740"/>
                </a:lnTo>
                <a:lnTo>
                  <a:pt x="1570101" y="388874"/>
                </a:lnTo>
                <a:lnTo>
                  <a:pt x="1589062" y="320890"/>
                </a:lnTo>
                <a:lnTo>
                  <a:pt x="1593799" y="281203"/>
                </a:lnTo>
                <a:lnTo>
                  <a:pt x="1595374" y="2377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767832" y="2202306"/>
            <a:ext cx="1802764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412875" algn="l"/>
              </a:tabLst>
            </a:pPr>
            <a:r>
              <a:rPr dirty="0" sz="1900" spc="-5">
                <a:latin typeface="Cambria Math"/>
                <a:cs typeface="Cambria Math"/>
              </a:rPr>
              <a:t>residuos</a:t>
            </a:r>
            <a:r>
              <a:rPr dirty="0" sz="1900" spc="2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de	𝐺</a:t>
            </a:r>
            <a:r>
              <a:rPr dirty="0" sz="1900" spc="390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𝑠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701660" y="2378836"/>
            <a:ext cx="876300" cy="15240"/>
          </a:xfrm>
          <a:custGeom>
            <a:avLst/>
            <a:gdLst/>
            <a:ahLst/>
            <a:cxnLst/>
            <a:rect l="l" t="t" r="r" b="b"/>
            <a:pathLst>
              <a:path w="876300" h="15239">
                <a:moveTo>
                  <a:pt x="876300" y="0"/>
                </a:moveTo>
                <a:lnTo>
                  <a:pt x="0" y="0"/>
                </a:lnTo>
                <a:lnTo>
                  <a:pt x="0" y="15239"/>
                </a:lnTo>
                <a:lnTo>
                  <a:pt x="876300" y="15239"/>
                </a:lnTo>
                <a:lnTo>
                  <a:pt x="876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8067802" y="2018741"/>
            <a:ext cx="142240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𝑧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664450" y="2292223"/>
            <a:ext cx="937894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16081" sz="2850" spc="-7">
                <a:latin typeface="Cambria Math"/>
                <a:cs typeface="Cambria Math"/>
              </a:rPr>
              <a:t>𝑧 −</a:t>
            </a:r>
            <a:r>
              <a:rPr dirty="0" baseline="-16081" sz="2850" spc="-52">
                <a:latin typeface="Cambria Math"/>
                <a:cs typeface="Cambria Math"/>
              </a:rPr>
              <a:t> </a:t>
            </a:r>
            <a:r>
              <a:rPr dirty="0" baseline="-16081" sz="2850" spc="67">
                <a:latin typeface="Cambria Math"/>
                <a:cs typeface="Cambria Math"/>
              </a:rPr>
              <a:t>𝑒</a:t>
            </a:r>
            <a:r>
              <a:rPr dirty="0" sz="1350" spc="45">
                <a:latin typeface="Cambria Math"/>
                <a:cs typeface="Cambria Math"/>
              </a:rPr>
              <a:t>−𝑇𝑠</a:t>
            </a:r>
            <a:endParaRPr sz="1350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25027" y="2202306"/>
            <a:ext cx="2074545" cy="3149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900" spc="-5">
                <a:latin typeface="Cambria Math"/>
                <a:cs typeface="Cambria Math"/>
              </a:rPr>
              <a:t>en los</a:t>
            </a:r>
            <a:r>
              <a:rPr dirty="0" sz="1900" spc="-2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polos</a:t>
            </a:r>
            <a:r>
              <a:rPr dirty="0" sz="1900" spc="-15">
                <a:latin typeface="Cambria Math"/>
                <a:cs typeface="Cambria Math"/>
              </a:rPr>
              <a:t> </a:t>
            </a:r>
            <a:r>
              <a:rPr dirty="0" sz="1900" spc="-5">
                <a:latin typeface="Cambria Math"/>
                <a:cs typeface="Cambria Math"/>
              </a:rPr>
              <a:t>de</a:t>
            </a:r>
            <a:r>
              <a:rPr dirty="0" sz="1900" spc="-30">
                <a:latin typeface="Cambria Math"/>
                <a:cs typeface="Cambria Math"/>
              </a:rPr>
              <a:t> </a:t>
            </a:r>
            <a:r>
              <a:rPr dirty="0" sz="1900" spc="25">
                <a:latin typeface="Cambria Math"/>
                <a:cs typeface="Cambria Math"/>
              </a:rPr>
              <a:t>𝐺(𝑠)</a:t>
            </a:r>
            <a:endParaRPr sz="19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89067" y="3320618"/>
            <a:ext cx="15430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600" spc="215">
                <a:latin typeface="Cambria Math"/>
                <a:cs typeface="Cambria Math"/>
              </a:rPr>
              <a:t>𝑝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786" y="3189554"/>
            <a:ext cx="558228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  <a:tab pos="4848860" algn="l"/>
              </a:tabLst>
            </a:pPr>
            <a:r>
              <a:rPr dirty="0" sz="2200" spc="-10">
                <a:latin typeface="Calibri"/>
                <a:cs typeface="Calibri"/>
              </a:rPr>
              <a:t>Residuo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20">
                <a:latin typeface="Calibri"/>
                <a:cs typeface="Calibri"/>
              </a:rPr>
              <a:t>para</a:t>
            </a:r>
            <a:r>
              <a:rPr dirty="0" sz="2200" spc="-5">
                <a:latin typeface="Calibri"/>
                <a:cs typeface="Calibri"/>
              </a:rPr>
              <a:t> polos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sencillos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(</a:t>
            </a:r>
            <a:r>
              <a:rPr dirty="0" sz="2200" spc="-15">
                <a:latin typeface="Cambria Math"/>
                <a:cs typeface="Cambria Math"/>
              </a:rPr>
              <a:t>𝑞</a:t>
            </a:r>
            <a:r>
              <a:rPr dirty="0" sz="2200" spc="21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=</a:t>
            </a:r>
            <a:r>
              <a:rPr dirty="0" sz="2200" spc="125">
                <a:latin typeface="Cambria Math"/>
                <a:cs typeface="Cambria Math"/>
              </a:rPr>
              <a:t> </a:t>
            </a:r>
            <a:r>
              <a:rPr dirty="0" sz="2200" spc="-10">
                <a:latin typeface="Cambria Math"/>
                <a:cs typeface="Cambria Math"/>
              </a:rPr>
              <a:t>1</a:t>
            </a:r>
            <a:r>
              <a:rPr dirty="0" sz="2200" spc="-10">
                <a:latin typeface="Calibri"/>
                <a:cs typeface="Calibri"/>
              </a:rPr>
              <a:t>):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𝐾	=</a:t>
            </a:r>
            <a:r>
              <a:rPr dirty="0" sz="2200" spc="434">
                <a:latin typeface="Cambria Math"/>
                <a:cs typeface="Cambria Math"/>
              </a:rPr>
              <a:t> </a:t>
            </a:r>
            <a:r>
              <a:rPr dirty="0" sz="2200" spc="-10">
                <a:latin typeface="Cambria Math"/>
                <a:cs typeface="Cambria Math"/>
              </a:rPr>
              <a:t>lim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469635" y="3433394"/>
            <a:ext cx="55689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600" spc="55">
                <a:latin typeface="Cambria Math"/>
                <a:cs typeface="Cambria Math"/>
              </a:rPr>
              <a:t>𝑠→𝑠</a:t>
            </a:r>
            <a:r>
              <a:rPr dirty="0" baseline="-14957" sz="1950" spc="82">
                <a:latin typeface="Cambria Math"/>
                <a:cs typeface="Cambria Math"/>
              </a:rPr>
              <a:t>𝑝</a:t>
            </a:r>
            <a:endParaRPr baseline="-14957" sz="195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072886" y="3172459"/>
            <a:ext cx="1025525" cy="457200"/>
          </a:xfrm>
          <a:custGeom>
            <a:avLst/>
            <a:gdLst/>
            <a:ahLst/>
            <a:cxnLst/>
            <a:rect l="l" t="t" r="r" b="b"/>
            <a:pathLst>
              <a:path w="1025525" h="457200">
                <a:moveTo>
                  <a:pt x="64770" y="0"/>
                </a:moveTo>
                <a:lnTo>
                  <a:pt x="0" y="0"/>
                </a:lnTo>
                <a:lnTo>
                  <a:pt x="0" y="11430"/>
                </a:lnTo>
                <a:lnTo>
                  <a:pt x="0" y="445770"/>
                </a:lnTo>
                <a:lnTo>
                  <a:pt x="0" y="457200"/>
                </a:lnTo>
                <a:lnTo>
                  <a:pt x="64770" y="457200"/>
                </a:lnTo>
                <a:lnTo>
                  <a:pt x="64770" y="445770"/>
                </a:lnTo>
                <a:lnTo>
                  <a:pt x="25146" y="445770"/>
                </a:lnTo>
                <a:lnTo>
                  <a:pt x="25146" y="11430"/>
                </a:lnTo>
                <a:lnTo>
                  <a:pt x="64770" y="11430"/>
                </a:lnTo>
                <a:lnTo>
                  <a:pt x="64770" y="0"/>
                </a:lnTo>
                <a:close/>
              </a:path>
              <a:path w="1025525" h="457200">
                <a:moveTo>
                  <a:pt x="187579" y="72771"/>
                </a:moveTo>
                <a:lnTo>
                  <a:pt x="184277" y="61595"/>
                </a:lnTo>
                <a:lnTo>
                  <a:pt x="164249" y="69430"/>
                </a:lnTo>
                <a:lnTo>
                  <a:pt x="146646" y="81699"/>
                </a:lnTo>
                <a:lnTo>
                  <a:pt x="118745" y="119507"/>
                </a:lnTo>
                <a:lnTo>
                  <a:pt x="101485" y="170484"/>
                </a:lnTo>
                <a:lnTo>
                  <a:pt x="95758" y="230251"/>
                </a:lnTo>
                <a:lnTo>
                  <a:pt x="97180" y="260972"/>
                </a:lnTo>
                <a:lnTo>
                  <a:pt x="108661" y="316217"/>
                </a:lnTo>
                <a:lnTo>
                  <a:pt x="131483" y="361746"/>
                </a:lnTo>
                <a:lnTo>
                  <a:pt x="164249" y="390702"/>
                </a:lnTo>
                <a:lnTo>
                  <a:pt x="184277" y="398526"/>
                </a:lnTo>
                <a:lnTo>
                  <a:pt x="187579" y="387350"/>
                </a:lnTo>
                <a:lnTo>
                  <a:pt x="172097" y="379336"/>
                </a:lnTo>
                <a:lnTo>
                  <a:pt x="158623" y="367652"/>
                </a:lnTo>
                <a:lnTo>
                  <a:pt x="137668" y="333375"/>
                </a:lnTo>
                <a:lnTo>
                  <a:pt x="124980" y="286816"/>
                </a:lnTo>
                <a:lnTo>
                  <a:pt x="120777" y="230124"/>
                </a:lnTo>
                <a:lnTo>
                  <a:pt x="121818" y="200660"/>
                </a:lnTo>
                <a:lnTo>
                  <a:pt x="130251" y="148983"/>
                </a:lnTo>
                <a:lnTo>
                  <a:pt x="147142" y="107848"/>
                </a:lnTo>
                <a:lnTo>
                  <a:pt x="172097" y="80797"/>
                </a:lnTo>
                <a:lnTo>
                  <a:pt x="187579" y="72771"/>
                </a:lnTo>
                <a:close/>
              </a:path>
              <a:path w="1025525" h="457200">
                <a:moveTo>
                  <a:pt x="1025398" y="230124"/>
                </a:moveTo>
                <a:lnTo>
                  <a:pt x="1019657" y="170484"/>
                </a:lnTo>
                <a:lnTo>
                  <a:pt x="1002411" y="119507"/>
                </a:lnTo>
                <a:lnTo>
                  <a:pt x="974496" y="81699"/>
                </a:lnTo>
                <a:lnTo>
                  <a:pt x="936879" y="61595"/>
                </a:lnTo>
                <a:lnTo>
                  <a:pt x="933450" y="72771"/>
                </a:lnTo>
                <a:lnTo>
                  <a:pt x="948918" y="80797"/>
                </a:lnTo>
                <a:lnTo>
                  <a:pt x="962393" y="92494"/>
                </a:lnTo>
                <a:lnTo>
                  <a:pt x="983361" y="126873"/>
                </a:lnTo>
                <a:lnTo>
                  <a:pt x="996099" y="173570"/>
                </a:lnTo>
                <a:lnTo>
                  <a:pt x="1000379" y="230251"/>
                </a:lnTo>
                <a:lnTo>
                  <a:pt x="999299" y="259778"/>
                </a:lnTo>
                <a:lnTo>
                  <a:pt x="990777" y="311353"/>
                </a:lnTo>
                <a:lnTo>
                  <a:pt x="973874" y="352336"/>
                </a:lnTo>
                <a:lnTo>
                  <a:pt x="933450" y="387350"/>
                </a:lnTo>
                <a:lnTo>
                  <a:pt x="936879" y="398526"/>
                </a:lnTo>
                <a:lnTo>
                  <a:pt x="974496" y="378434"/>
                </a:lnTo>
                <a:lnTo>
                  <a:pt x="1002411" y="340614"/>
                </a:lnTo>
                <a:lnTo>
                  <a:pt x="1019657" y="289661"/>
                </a:lnTo>
                <a:lnTo>
                  <a:pt x="1023962" y="260972"/>
                </a:lnTo>
                <a:lnTo>
                  <a:pt x="1025398" y="230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925689" y="3172459"/>
            <a:ext cx="786130" cy="457200"/>
          </a:xfrm>
          <a:custGeom>
            <a:avLst/>
            <a:gdLst/>
            <a:ahLst/>
            <a:cxnLst/>
            <a:rect l="l" t="t" r="r" b="b"/>
            <a:pathLst>
              <a:path w="786129" h="457200">
                <a:moveTo>
                  <a:pt x="714756" y="219837"/>
                </a:moveTo>
                <a:lnTo>
                  <a:pt x="0" y="219837"/>
                </a:lnTo>
                <a:lnTo>
                  <a:pt x="0" y="238125"/>
                </a:lnTo>
                <a:lnTo>
                  <a:pt x="714756" y="238125"/>
                </a:lnTo>
                <a:lnTo>
                  <a:pt x="714756" y="219837"/>
                </a:lnTo>
                <a:close/>
              </a:path>
              <a:path w="786129" h="457200">
                <a:moveTo>
                  <a:pt x="785622" y="0"/>
                </a:moveTo>
                <a:lnTo>
                  <a:pt x="720852" y="0"/>
                </a:lnTo>
                <a:lnTo>
                  <a:pt x="720852" y="11430"/>
                </a:lnTo>
                <a:lnTo>
                  <a:pt x="760476" y="11430"/>
                </a:lnTo>
                <a:lnTo>
                  <a:pt x="760476" y="445770"/>
                </a:lnTo>
                <a:lnTo>
                  <a:pt x="720852" y="445770"/>
                </a:lnTo>
                <a:lnTo>
                  <a:pt x="720852" y="457200"/>
                </a:lnTo>
                <a:lnTo>
                  <a:pt x="785622" y="457200"/>
                </a:lnTo>
                <a:lnTo>
                  <a:pt x="785622" y="445770"/>
                </a:lnTo>
                <a:lnTo>
                  <a:pt x="785622" y="11430"/>
                </a:lnTo>
                <a:lnTo>
                  <a:pt x="7856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257290" y="3189554"/>
            <a:ext cx="622300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200" spc="-5">
                <a:latin typeface="Cambria Math"/>
                <a:cs typeface="Cambria Math"/>
              </a:rPr>
              <a:t>𝑠</a:t>
            </a:r>
            <a:r>
              <a:rPr dirty="0" sz="2200" spc="1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 spc="-4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𝑠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842506" y="3320618"/>
            <a:ext cx="15430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600" spc="215">
                <a:latin typeface="Cambria Math"/>
                <a:cs typeface="Cambria Math"/>
              </a:rPr>
              <a:t>𝑝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537195" y="3273171"/>
            <a:ext cx="318135" cy="258445"/>
          </a:xfrm>
          <a:custGeom>
            <a:avLst/>
            <a:gdLst/>
            <a:ahLst/>
            <a:cxnLst/>
            <a:rect l="l" t="t" r="r" b="b"/>
            <a:pathLst>
              <a:path w="318134" h="258445">
                <a:moveTo>
                  <a:pt x="235711" y="0"/>
                </a:moveTo>
                <a:lnTo>
                  <a:pt x="232028" y="10540"/>
                </a:lnTo>
                <a:lnTo>
                  <a:pt x="246983" y="17019"/>
                </a:lnTo>
                <a:lnTo>
                  <a:pt x="259842" y="25987"/>
                </a:lnTo>
                <a:lnTo>
                  <a:pt x="285940" y="67649"/>
                </a:lnTo>
                <a:lnTo>
                  <a:pt x="293560" y="105888"/>
                </a:lnTo>
                <a:lnTo>
                  <a:pt x="294512" y="127888"/>
                </a:lnTo>
                <a:lnTo>
                  <a:pt x="293560" y="150673"/>
                </a:lnTo>
                <a:lnTo>
                  <a:pt x="285940" y="190003"/>
                </a:lnTo>
                <a:lnTo>
                  <a:pt x="259905" y="232298"/>
                </a:lnTo>
                <a:lnTo>
                  <a:pt x="232536" y="247903"/>
                </a:lnTo>
                <a:lnTo>
                  <a:pt x="235711" y="258444"/>
                </a:lnTo>
                <a:lnTo>
                  <a:pt x="270986" y="241839"/>
                </a:lnTo>
                <a:lnTo>
                  <a:pt x="296925" y="213232"/>
                </a:lnTo>
                <a:lnTo>
                  <a:pt x="312816" y="174926"/>
                </a:lnTo>
                <a:lnTo>
                  <a:pt x="318134" y="129286"/>
                </a:lnTo>
                <a:lnTo>
                  <a:pt x="316801" y="105614"/>
                </a:lnTo>
                <a:lnTo>
                  <a:pt x="306133" y="63652"/>
                </a:lnTo>
                <a:lnTo>
                  <a:pt x="284986" y="29432"/>
                </a:lnTo>
                <a:lnTo>
                  <a:pt x="254454" y="6762"/>
                </a:lnTo>
                <a:lnTo>
                  <a:pt x="235711" y="0"/>
                </a:lnTo>
                <a:close/>
              </a:path>
              <a:path w="318134" h="258445">
                <a:moveTo>
                  <a:pt x="82296" y="0"/>
                </a:moveTo>
                <a:lnTo>
                  <a:pt x="47180" y="16573"/>
                </a:lnTo>
                <a:lnTo>
                  <a:pt x="21208" y="45338"/>
                </a:lnTo>
                <a:lnTo>
                  <a:pt x="5318" y="83740"/>
                </a:lnTo>
                <a:lnTo>
                  <a:pt x="0" y="129286"/>
                </a:lnTo>
                <a:lnTo>
                  <a:pt x="1313" y="153029"/>
                </a:lnTo>
                <a:lnTo>
                  <a:pt x="11894" y="194990"/>
                </a:lnTo>
                <a:lnTo>
                  <a:pt x="32968" y="229048"/>
                </a:lnTo>
                <a:lnTo>
                  <a:pt x="82296" y="258444"/>
                </a:lnTo>
                <a:lnTo>
                  <a:pt x="85598" y="247903"/>
                </a:lnTo>
                <a:lnTo>
                  <a:pt x="70883" y="241381"/>
                </a:lnTo>
                <a:lnTo>
                  <a:pt x="58181" y="232298"/>
                </a:lnTo>
                <a:lnTo>
                  <a:pt x="32121" y="190003"/>
                </a:lnTo>
                <a:lnTo>
                  <a:pt x="24449" y="150673"/>
                </a:lnTo>
                <a:lnTo>
                  <a:pt x="23495" y="127888"/>
                </a:lnTo>
                <a:lnTo>
                  <a:pt x="24449" y="105888"/>
                </a:lnTo>
                <a:lnTo>
                  <a:pt x="32121" y="67649"/>
                </a:lnTo>
                <a:lnTo>
                  <a:pt x="58277" y="25987"/>
                </a:lnTo>
                <a:lnTo>
                  <a:pt x="85978" y="10540"/>
                </a:lnTo>
                <a:lnTo>
                  <a:pt x="82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7171690" y="3189554"/>
            <a:ext cx="599440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57200" algn="l"/>
              </a:tabLst>
            </a:pPr>
            <a:r>
              <a:rPr dirty="0" sz="2200" spc="-5">
                <a:latin typeface="Cambria Math"/>
                <a:cs typeface="Cambria Math"/>
              </a:rPr>
              <a:t>·</a:t>
            </a:r>
            <a:r>
              <a:rPr dirty="0" sz="2200" spc="10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𝐺</a:t>
            </a:r>
            <a:r>
              <a:rPr dirty="0" sz="22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𝑠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214106" y="3101467"/>
            <a:ext cx="13398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160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888478" y="3343478"/>
            <a:ext cx="78295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-17361" sz="2400" spc="104">
                <a:latin typeface="Cambria Math"/>
                <a:cs typeface="Cambria Math"/>
              </a:rPr>
              <a:t>𝑧−𝑒</a:t>
            </a:r>
            <a:r>
              <a:rPr dirty="0" sz="1300" spc="70">
                <a:latin typeface="Cambria Math"/>
                <a:cs typeface="Cambria Math"/>
              </a:rPr>
              <a:t>−𝑇𝑠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64328" y="4625416"/>
            <a:ext cx="15430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600" spc="215">
                <a:latin typeface="Cambria Math"/>
                <a:cs typeface="Cambria Math"/>
              </a:rPr>
              <a:t>𝑝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73786" y="4494352"/>
            <a:ext cx="524573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0665" algn="l"/>
                <a:tab pos="241300" algn="l"/>
                <a:tab pos="5024120" algn="l"/>
              </a:tabLst>
            </a:pPr>
            <a:r>
              <a:rPr dirty="0" sz="2200" spc="-50">
                <a:latin typeface="Calibri"/>
                <a:cs typeface="Calibri"/>
              </a:rPr>
              <a:t>R</a:t>
            </a:r>
            <a:r>
              <a:rPr dirty="0" sz="2200" spc="-5">
                <a:latin typeface="Calibri"/>
                <a:cs typeface="Calibri"/>
              </a:rPr>
              <a:t>esiduo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pa</a:t>
            </a:r>
            <a:r>
              <a:rPr dirty="0" sz="2200" spc="-55">
                <a:latin typeface="Calibri"/>
                <a:cs typeface="Calibri"/>
              </a:rPr>
              <a:t>r</a:t>
            </a:r>
            <a:r>
              <a:rPr dirty="0" sz="2200" spc="-5">
                <a:latin typeface="Calibri"/>
                <a:cs typeface="Calibri"/>
              </a:rPr>
              <a:t>a</a:t>
            </a:r>
            <a:r>
              <a:rPr dirty="0" sz="2200" spc="-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pol</a:t>
            </a:r>
            <a:r>
              <a:rPr dirty="0" sz="2200" spc="-5">
                <a:latin typeface="Calibri"/>
                <a:cs typeface="Calibri"/>
              </a:rPr>
              <a:t>os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</a:t>
            </a:r>
            <a:r>
              <a:rPr dirty="0" sz="2200" spc="-5">
                <a:latin typeface="Calibri"/>
                <a:cs typeface="Calibri"/>
              </a:rPr>
              <a:t>e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mul</a:t>
            </a:r>
            <a:r>
              <a:rPr dirty="0" sz="2200" spc="-20">
                <a:latin typeface="Calibri"/>
                <a:cs typeface="Calibri"/>
              </a:rPr>
              <a:t>t</a:t>
            </a:r>
            <a:r>
              <a:rPr dirty="0" sz="2200" spc="-5">
                <a:latin typeface="Calibri"/>
                <a:cs typeface="Calibri"/>
              </a:rPr>
              <a:t>ipl</a:t>
            </a:r>
            <a:r>
              <a:rPr dirty="0" sz="2200" spc="-15">
                <a:latin typeface="Calibri"/>
                <a:cs typeface="Calibri"/>
              </a:rPr>
              <a:t>i</a:t>
            </a:r>
            <a:r>
              <a:rPr dirty="0" sz="2200" spc="-5">
                <a:latin typeface="Calibri"/>
                <a:cs typeface="Calibri"/>
              </a:rPr>
              <a:t>c</a:t>
            </a:r>
            <a:r>
              <a:rPr dirty="0" sz="2200" spc="-15">
                <a:latin typeface="Calibri"/>
                <a:cs typeface="Calibri"/>
              </a:rPr>
              <a:t>i</a:t>
            </a:r>
            <a:r>
              <a:rPr dirty="0" sz="2200" spc="-10">
                <a:latin typeface="Calibri"/>
                <a:cs typeface="Calibri"/>
              </a:rPr>
              <a:t>da</a:t>
            </a:r>
            <a:r>
              <a:rPr dirty="0" sz="2200" spc="-5">
                <a:latin typeface="Calibri"/>
                <a:cs typeface="Calibri"/>
              </a:rPr>
              <a:t>d</a:t>
            </a:r>
            <a:r>
              <a:rPr dirty="0" sz="2200" spc="-5">
                <a:latin typeface="Calibri"/>
                <a:cs typeface="Calibri"/>
              </a:rPr>
              <a:t> </a:t>
            </a:r>
            <a:r>
              <a:rPr dirty="0" sz="2200" spc="70">
                <a:latin typeface="Cambria Math"/>
                <a:cs typeface="Cambria Math"/>
              </a:rPr>
              <a:t>𝑞</a:t>
            </a:r>
            <a:r>
              <a:rPr dirty="0" sz="2200" spc="-5">
                <a:latin typeface="Calibri"/>
                <a:cs typeface="Calibri"/>
              </a:rPr>
              <a:t>:</a:t>
            </a:r>
            <a:r>
              <a:rPr dirty="0" sz="2200" spc="-10">
                <a:latin typeface="Calibri"/>
                <a:cs typeface="Calibri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𝐾</a:t>
            </a:r>
            <a:r>
              <a:rPr dirty="0" sz="22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=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682360" y="4696840"/>
            <a:ext cx="622300" cy="18415"/>
          </a:xfrm>
          <a:custGeom>
            <a:avLst/>
            <a:gdLst/>
            <a:ahLst/>
            <a:cxnLst/>
            <a:rect l="l" t="t" r="r" b="b"/>
            <a:pathLst>
              <a:path w="622300" h="18414">
                <a:moveTo>
                  <a:pt x="621791" y="0"/>
                </a:moveTo>
                <a:lnTo>
                  <a:pt x="0" y="0"/>
                </a:lnTo>
                <a:lnTo>
                  <a:pt x="0" y="18287"/>
                </a:lnTo>
                <a:lnTo>
                  <a:pt x="621791" y="18287"/>
                </a:lnTo>
                <a:lnTo>
                  <a:pt x="6217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5921755" y="4406265"/>
            <a:ext cx="14414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40">
                <a:latin typeface="Cambria Math"/>
                <a:cs typeface="Cambria Math"/>
              </a:rPr>
              <a:t>1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700267" y="4773676"/>
            <a:ext cx="528955" cy="189230"/>
          </a:xfrm>
          <a:custGeom>
            <a:avLst/>
            <a:gdLst/>
            <a:ahLst/>
            <a:cxnLst/>
            <a:rect l="l" t="t" r="r" b="b"/>
            <a:pathLst>
              <a:path w="528954" h="189229">
                <a:moveTo>
                  <a:pt x="468630" y="0"/>
                </a:moveTo>
                <a:lnTo>
                  <a:pt x="465836" y="7747"/>
                </a:lnTo>
                <a:lnTo>
                  <a:pt x="476789" y="12483"/>
                </a:lnTo>
                <a:lnTo>
                  <a:pt x="486219" y="19065"/>
                </a:lnTo>
                <a:lnTo>
                  <a:pt x="508857" y="62865"/>
                </a:lnTo>
                <a:lnTo>
                  <a:pt x="511683" y="93725"/>
                </a:lnTo>
                <a:lnTo>
                  <a:pt x="510970" y="110394"/>
                </a:lnTo>
                <a:lnTo>
                  <a:pt x="500380" y="151256"/>
                </a:lnTo>
                <a:lnTo>
                  <a:pt x="466217" y="181482"/>
                </a:lnTo>
                <a:lnTo>
                  <a:pt x="468630" y="189230"/>
                </a:lnTo>
                <a:lnTo>
                  <a:pt x="504688" y="167709"/>
                </a:lnTo>
                <a:lnTo>
                  <a:pt x="525049" y="128063"/>
                </a:lnTo>
                <a:lnTo>
                  <a:pt x="528955" y="94615"/>
                </a:lnTo>
                <a:lnTo>
                  <a:pt x="527978" y="77277"/>
                </a:lnTo>
                <a:lnTo>
                  <a:pt x="513334" y="33147"/>
                </a:lnTo>
                <a:lnTo>
                  <a:pt x="482294" y="5000"/>
                </a:lnTo>
                <a:lnTo>
                  <a:pt x="468630" y="0"/>
                </a:lnTo>
                <a:close/>
              </a:path>
              <a:path w="528954" h="189229">
                <a:moveTo>
                  <a:pt x="60325" y="0"/>
                </a:moveTo>
                <a:lnTo>
                  <a:pt x="24266" y="21574"/>
                </a:lnTo>
                <a:lnTo>
                  <a:pt x="3905" y="61261"/>
                </a:lnTo>
                <a:lnTo>
                  <a:pt x="0" y="94615"/>
                </a:lnTo>
                <a:lnTo>
                  <a:pt x="974" y="112023"/>
                </a:lnTo>
                <a:lnTo>
                  <a:pt x="15494" y="156082"/>
                </a:lnTo>
                <a:lnTo>
                  <a:pt x="46587" y="184247"/>
                </a:lnTo>
                <a:lnTo>
                  <a:pt x="60325" y="189230"/>
                </a:lnTo>
                <a:lnTo>
                  <a:pt x="62737" y="181482"/>
                </a:lnTo>
                <a:lnTo>
                  <a:pt x="51950" y="176724"/>
                </a:lnTo>
                <a:lnTo>
                  <a:pt x="42640" y="170084"/>
                </a:lnTo>
                <a:lnTo>
                  <a:pt x="20050" y="125539"/>
                </a:lnTo>
                <a:lnTo>
                  <a:pt x="17272" y="93725"/>
                </a:lnTo>
                <a:lnTo>
                  <a:pt x="17964" y="77581"/>
                </a:lnTo>
                <a:lnTo>
                  <a:pt x="28448" y="37718"/>
                </a:lnTo>
                <a:lnTo>
                  <a:pt x="62992" y="7747"/>
                </a:lnTo>
                <a:lnTo>
                  <a:pt x="603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6389878" y="4494352"/>
            <a:ext cx="410845" cy="360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200" spc="-10">
                <a:latin typeface="Cambria Math"/>
                <a:cs typeface="Cambria Math"/>
              </a:rPr>
              <a:t>lim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730240" y="4709922"/>
            <a:ext cx="113919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600" spc="50">
                <a:latin typeface="Cambria Math"/>
                <a:cs typeface="Cambria Math"/>
              </a:rPr>
              <a:t>𝑞−1</a:t>
            </a:r>
            <a:r>
              <a:rPr dirty="0" sz="1600" spc="265">
                <a:latin typeface="Cambria Math"/>
                <a:cs typeface="Cambria Math"/>
              </a:rPr>
              <a:t> </a:t>
            </a:r>
            <a:r>
              <a:rPr dirty="0" sz="1600">
                <a:latin typeface="Cambria Math"/>
                <a:cs typeface="Cambria Math"/>
              </a:rPr>
              <a:t>!</a:t>
            </a:r>
            <a:r>
              <a:rPr dirty="0" sz="1600" spc="-10">
                <a:latin typeface="Cambria Math"/>
                <a:cs typeface="Cambria Math"/>
              </a:rPr>
              <a:t> </a:t>
            </a:r>
            <a:r>
              <a:rPr dirty="0" baseline="-8680" sz="2400" spc="82">
                <a:latin typeface="Cambria Math"/>
                <a:cs typeface="Cambria Math"/>
              </a:rPr>
              <a:t>𝑠→𝑠</a:t>
            </a:r>
            <a:r>
              <a:rPr dirty="0" baseline="-23504" sz="1950" spc="82">
                <a:latin typeface="Cambria Math"/>
                <a:cs typeface="Cambria Math"/>
              </a:rPr>
              <a:t>𝑝</a:t>
            </a:r>
            <a:endParaRPr baseline="-23504" sz="1950">
              <a:latin typeface="Cambria Math"/>
              <a:cs typeface="Cambria Math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915785" y="4428489"/>
            <a:ext cx="667385" cy="554990"/>
          </a:xfrm>
          <a:custGeom>
            <a:avLst/>
            <a:gdLst/>
            <a:ahLst/>
            <a:cxnLst/>
            <a:rect l="l" t="t" r="r" b="b"/>
            <a:pathLst>
              <a:path w="667384" h="554989">
                <a:moveTo>
                  <a:pt x="68453" y="0"/>
                </a:moveTo>
                <a:lnTo>
                  <a:pt x="0" y="0"/>
                </a:lnTo>
                <a:lnTo>
                  <a:pt x="0" y="12700"/>
                </a:lnTo>
                <a:lnTo>
                  <a:pt x="0" y="542290"/>
                </a:lnTo>
                <a:lnTo>
                  <a:pt x="0" y="554990"/>
                </a:lnTo>
                <a:lnTo>
                  <a:pt x="68453" y="554990"/>
                </a:lnTo>
                <a:lnTo>
                  <a:pt x="68453" y="542290"/>
                </a:lnTo>
                <a:lnTo>
                  <a:pt x="26670" y="542290"/>
                </a:lnTo>
                <a:lnTo>
                  <a:pt x="26670" y="12700"/>
                </a:lnTo>
                <a:lnTo>
                  <a:pt x="68453" y="12700"/>
                </a:lnTo>
                <a:lnTo>
                  <a:pt x="68453" y="0"/>
                </a:lnTo>
                <a:close/>
              </a:path>
              <a:path w="667384" h="554989">
                <a:moveTo>
                  <a:pt x="666991" y="268351"/>
                </a:moveTo>
                <a:lnTo>
                  <a:pt x="75692" y="268351"/>
                </a:lnTo>
                <a:lnTo>
                  <a:pt x="75692" y="286639"/>
                </a:lnTo>
                <a:lnTo>
                  <a:pt x="666991" y="286639"/>
                </a:lnTo>
                <a:lnTo>
                  <a:pt x="666991" y="268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653147" y="4428489"/>
            <a:ext cx="2962275" cy="554990"/>
          </a:xfrm>
          <a:custGeom>
            <a:avLst/>
            <a:gdLst/>
            <a:ahLst/>
            <a:cxnLst/>
            <a:rect l="l" t="t" r="r" b="b"/>
            <a:pathLst>
              <a:path w="2962275" h="554989">
                <a:moveTo>
                  <a:pt x="105791" y="10668"/>
                </a:moveTo>
                <a:lnTo>
                  <a:pt x="61036" y="42125"/>
                </a:lnTo>
                <a:lnTo>
                  <a:pt x="29210" y="102235"/>
                </a:lnTo>
                <a:lnTo>
                  <a:pt x="16446" y="139382"/>
                </a:lnTo>
                <a:lnTo>
                  <a:pt x="7315" y="180886"/>
                </a:lnTo>
                <a:lnTo>
                  <a:pt x="1828" y="226720"/>
                </a:lnTo>
                <a:lnTo>
                  <a:pt x="0" y="276860"/>
                </a:lnTo>
                <a:lnTo>
                  <a:pt x="1828" y="327228"/>
                </a:lnTo>
                <a:lnTo>
                  <a:pt x="7315" y="373176"/>
                </a:lnTo>
                <a:lnTo>
                  <a:pt x="16446" y="414718"/>
                </a:lnTo>
                <a:lnTo>
                  <a:pt x="29210" y="451866"/>
                </a:lnTo>
                <a:lnTo>
                  <a:pt x="61036" y="511987"/>
                </a:lnTo>
                <a:lnTo>
                  <a:pt x="97917" y="552577"/>
                </a:lnTo>
                <a:lnTo>
                  <a:pt x="105791" y="543433"/>
                </a:lnTo>
                <a:lnTo>
                  <a:pt x="89306" y="525297"/>
                </a:lnTo>
                <a:lnTo>
                  <a:pt x="74333" y="502704"/>
                </a:lnTo>
                <a:lnTo>
                  <a:pt x="48895" y="444246"/>
                </a:lnTo>
                <a:lnTo>
                  <a:pt x="32029" y="368833"/>
                </a:lnTo>
                <a:lnTo>
                  <a:pt x="27813" y="325005"/>
                </a:lnTo>
                <a:lnTo>
                  <a:pt x="26416" y="277114"/>
                </a:lnTo>
                <a:lnTo>
                  <a:pt x="27813" y="229158"/>
                </a:lnTo>
                <a:lnTo>
                  <a:pt x="32029" y="185293"/>
                </a:lnTo>
                <a:lnTo>
                  <a:pt x="39052" y="145529"/>
                </a:lnTo>
                <a:lnTo>
                  <a:pt x="60871" y="78435"/>
                </a:lnTo>
                <a:lnTo>
                  <a:pt x="89306" y="28816"/>
                </a:lnTo>
                <a:lnTo>
                  <a:pt x="105791" y="10668"/>
                </a:lnTo>
                <a:close/>
              </a:path>
              <a:path w="2962275" h="554989">
                <a:moveTo>
                  <a:pt x="230378" y="121285"/>
                </a:moveTo>
                <a:lnTo>
                  <a:pt x="227076" y="110109"/>
                </a:lnTo>
                <a:lnTo>
                  <a:pt x="207048" y="117944"/>
                </a:lnTo>
                <a:lnTo>
                  <a:pt x="189445" y="130213"/>
                </a:lnTo>
                <a:lnTo>
                  <a:pt x="161544" y="168021"/>
                </a:lnTo>
                <a:lnTo>
                  <a:pt x="144284" y="218998"/>
                </a:lnTo>
                <a:lnTo>
                  <a:pt x="138557" y="278765"/>
                </a:lnTo>
                <a:lnTo>
                  <a:pt x="139979" y="309486"/>
                </a:lnTo>
                <a:lnTo>
                  <a:pt x="151460" y="364731"/>
                </a:lnTo>
                <a:lnTo>
                  <a:pt x="174282" y="410260"/>
                </a:lnTo>
                <a:lnTo>
                  <a:pt x="207048" y="439216"/>
                </a:lnTo>
                <a:lnTo>
                  <a:pt x="227076" y="447040"/>
                </a:lnTo>
                <a:lnTo>
                  <a:pt x="230378" y="435864"/>
                </a:lnTo>
                <a:lnTo>
                  <a:pt x="214896" y="427850"/>
                </a:lnTo>
                <a:lnTo>
                  <a:pt x="201422" y="416166"/>
                </a:lnTo>
                <a:lnTo>
                  <a:pt x="180467" y="381889"/>
                </a:lnTo>
                <a:lnTo>
                  <a:pt x="167779" y="335330"/>
                </a:lnTo>
                <a:lnTo>
                  <a:pt x="163576" y="278638"/>
                </a:lnTo>
                <a:lnTo>
                  <a:pt x="164617" y="249174"/>
                </a:lnTo>
                <a:lnTo>
                  <a:pt x="173050" y="197497"/>
                </a:lnTo>
                <a:lnTo>
                  <a:pt x="189941" y="156362"/>
                </a:lnTo>
                <a:lnTo>
                  <a:pt x="214896" y="129311"/>
                </a:lnTo>
                <a:lnTo>
                  <a:pt x="230378" y="121285"/>
                </a:lnTo>
                <a:close/>
              </a:path>
              <a:path w="2962275" h="554989">
                <a:moveTo>
                  <a:pt x="1068197" y="278638"/>
                </a:moveTo>
                <a:lnTo>
                  <a:pt x="1062456" y="218998"/>
                </a:lnTo>
                <a:lnTo>
                  <a:pt x="1045210" y="168021"/>
                </a:lnTo>
                <a:lnTo>
                  <a:pt x="1017295" y="130213"/>
                </a:lnTo>
                <a:lnTo>
                  <a:pt x="979678" y="110109"/>
                </a:lnTo>
                <a:lnTo>
                  <a:pt x="976249" y="121285"/>
                </a:lnTo>
                <a:lnTo>
                  <a:pt x="991717" y="129311"/>
                </a:lnTo>
                <a:lnTo>
                  <a:pt x="1005205" y="141008"/>
                </a:lnTo>
                <a:lnTo>
                  <a:pt x="1026160" y="175387"/>
                </a:lnTo>
                <a:lnTo>
                  <a:pt x="1038898" y="222084"/>
                </a:lnTo>
                <a:lnTo>
                  <a:pt x="1043178" y="278765"/>
                </a:lnTo>
                <a:lnTo>
                  <a:pt x="1042098" y="308292"/>
                </a:lnTo>
                <a:lnTo>
                  <a:pt x="1033576" y="359867"/>
                </a:lnTo>
                <a:lnTo>
                  <a:pt x="1016673" y="400850"/>
                </a:lnTo>
                <a:lnTo>
                  <a:pt x="976249" y="435864"/>
                </a:lnTo>
                <a:lnTo>
                  <a:pt x="979678" y="447040"/>
                </a:lnTo>
                <a:lnTo>
                  <a:pt x="1017295" y="426948"/>
                </a:lnTo>
                <a:lnTo>
                  <a:pt x="1045210" y="389128"/>
                </a:lnTo>
                <a:lnTo>
                  <a:pt x="1062456" y="338175"/>
                </a:lnTo>
                <a:lnTo>
                  <a:pt x="1066761" y="309486"/>
                </a:lnTo>
                <a:lnTo>
                  <a:pt x="1068197" y="278638"/>
                </a:lnTo>
                <a:close/>
              </a:path>
              <a:path w="2962275" h="554989">
                <a:moveTo>
                  <a:pt x="2865120" y="276860"/>
                </a:moveTo>
                <a:lnTo>
                  <a:pt x="2863304" y="226720"/>
                </a:lnTo>
                <a:lnTo>
                  <a:pt x="2857843" y="180886"/>
                </a:lnTo>
                <a:lnTo>
                  <a:pt x="2848724" y="139382"/>
                </a:lnTo>
                <a:lnTo>
                  <a:pt x="2835910" y="102235"/>
                </a:lnTo>
                <a:lnTo>
                  <a:pt x="2804071" y="42125"/>
                </a:lnTo>
                <a:lnTo>
                  <a:pt x="2767203" y="1524"/>
                </a:lnTo>
                <a:lnTo>
                  <a:pt x="2759329" y="10668"/>
                </a:lnTo>
                <a:lnTo>
                  <a:pt x="2775826" y="28816"/>
                </a:lnTo>
                <a:lnTo>
                  <a:pt x="2790825" y="51409"/>
                </a:lnTo>
                <a:lnTo>
                  <a:pt x="2816225" y="109855"/>
                </a:lnTo>
                <a:lnTo>
                  <a:pt x="2833078" y="185293"/>
                </a:lnTo>
                <a:lnTo>
                  <a:pt x="2837294" y="229158"/>
                </a:lnTo>
                <a:lnTo>
                  <a:pt x="2838704" y="277114"/>
                </a:lnTo>
                <a:lnTo>
                  <a:pt x="2837294" y="325005"/>
                </a:lnTo>
                <a:lnTo>
                  <a:pt x="2833078" y="368833"/>
                </a:lnTo>
                <a:lnTo>
                  <a:pt x="2826054" y="408584"/>
                </a:lnTo>
                <a:lnTo>
                  <a:pt x="2804287" y="475678"/>
                </a:lnTo>
                <a:lnTo>
                  <a:pt x="2775826" y="525297"/>
                </a:lnTo>
                <a:lnTo>
                  <a:pt x="2759329" y="543433"/>
                </a:lnTo>
                <a:lnTo>
                  <a:pt x="2767203" y="552577"/>
                </a:lnTo>
                <a:lnTo>
                  <a:pt x="2804071" y="511987"/>
                </a:lnTo>
                <a:lnTo>
                  <a:pt x="2835910" y="451866"/>
                </a:lnTo>
                <a:lnTo>
                  <a:pt x="2848724" y="414718"/>
                </a:lnTo>
                <a:lnTo>
                  <a:pt x="2857843" y="373176"/>
                </a:lnTo>
                <a:lnTo>
                  <a:pt x="2863304" y="327228"/>
                </a:lnTo>
                <a:lnTo>
                  <a:pt x="2865120" y="276860"/>
                </a:lnTo>
                <a:close/>
              </a:path>
              <a:path w="2962275" h="554989">
                <a:moveTo>
                  <a:pt x="2962275" y="0"/>
                </a:moveTo>
                <a:lnTo>
                  <a:pt x="2893822" y="0"/>
                </a:lnTo>
                <a:lnTo>
                  <a:pt x="2893822" y="12700"/>
                </a:lnTo>
                <a:lnTo>
                  <a:pt x="2935605" y="12700"/>
                </a:lnTo>
                <a:lnTo>
                  <a:pt x="2935605" y="542290"/>
                </a:lnTo>
                <a:lnTo>
                  <a:pt x="2893822" y="542290"/>
                </a:lnTo>
                <a:lnTo>
                  <a:pt x="2893822" y="554990"/>
                </a:lnTo>
                <a:lnTo>
                  <a:pt x="2962275" y="554990"/>
                </a:lnTo>
                <a:lnTo>
                  <a:pt x="2962275" y="542290"/>
                </a:lnTo>
                <a:lnTo>
                  <a:pt x="2962275" y="12700"/>
                </a:lnTo>
                <a:lnTo>
                  <a:pt x="29622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7013702" y="4331589"/>
            <a:ext cx="54038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2400" spc="135">
                <a:latin typeface="Cambria Math"/>
                <a:cs typeface="Cambria Math"/>
              </a:rPr>
              <a:t>𝜕</a:t>
            </a:r>
            <a:r>
              <a:rPr dirty="0" sz="1300" spc="90">
                <a:latin typeface="Cambria Math"/>
                <a:cs typeface="Cambria Math"/>
              </a:rPr>
              <a:t>𝑞−1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954266" y="4648580"/>
            <a:ext cx="65976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7361" sz="2400" spc="157">
                <a:latin typeface="Cambria Math"/>
                <a:cs typeface="Cambria Math"/>
              </a:rPr>
              <a:t>𝜕𝑧</a:t>
            </a:r>
            <a:r>
              <a:rPr dirty="0" sz="1300" spc="105">
                <a:latin typeface="Cambria Math"/>
                <a:cs typeface="Cambria Math"/>
              </a:rPr>
              <a:t>𝑞−1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465566" y="4625416"/>
            <a:ext cx="154305" cy="2711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600" spc="215">
                <a:latin typeface="Cambria Math"/>
                <a:cs typeface="Cambria Math"/>
              </a:rPr>
              <a:t>𝑝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9300464" y="4577715"/>
            <a:ext cx="318135" cy="258445"/>
          </a:xfrm>
          <a:custGeom>
            <a:avLst/>
            <a:gdLst/>
            <a:ahLst/>
            <a:cxnLst/>
            <a:rect l="l" t="t" r="r" b="b"/>
            <a:pathLst>
              <a:path w="318134" h="258445">
                <a:moveTo>
                  <a:pt x="235711" y="0"/>
                </a:moveTo>
                <a:lnTo>
                  <a:pt x="232028" y="10541"/>
                </a:lnTo>
                <a:lnTo>
                  <a:pt x="246983" y="17019"/>
                </a:lnTo>
                <a:lnTo>
                  <a:pt x="259841" y="25987"/>
                </a:lnTo>
                <a:lnTo>
                  <a:pt x="285940" y="67649"/>
                </a:lnTo>
                <a:lnTo>
                  <a:pt x="293560" y="105888"/>
                </a:lnTo>
                <a:lnTo>
                  <a:pt x="294512" y="127889"/>
                </a:lnTo>
                <a:lnTo>
                  <a:pt x="293560" y="150673"/>
                </a:lnTo>
                <a:lnTo>
                  <a:pt x="285940" y="190003"/>
                </a:lnTo>
                <a:lnTo>
                  <a:pt x="259905" y="232298"/>
                </a:lnTo>
                <a:lnTo>
                  <a:pt x="232536" y="247904"/>
                </a:lnTo>
                <a:lnTo>
                  <a:pt x="235711" y="258445"/>
                </a:lnTo>
                <a:lnTo>
                  <a:pt x="270986" y="241839"/>
                </a:lnTo>
                <a:lnTo>
                  <a:pt x="296925" y="213233"/>
                </a:lnTo>
                <a:lnTo>
                  <a:pt x="312816" y="174926"/>
                </a:lnTo>
                <a:lnTo>
                  <a:pt x="318134" y="129286"/>
                </a:lnTo>
                <a:lnTo>
                  <a:pt x="316801" y="105614"/>
                </a:lnTo>
                <a:lnTo>
                  <a:pt x="306133" y="63652"/>
                </a:lnTo>
                <a:lnTo>
                  <a:pt x="284986" y="29432"/>
                </a:lnTo>
                <a:lnTo>
                  <a:pt x="254454" y="6762"/>
                </a:lnTo>
                <a:lnTo>
                  <a:pt x="235711" y="0"/>
                </a:lnTo>
                <a:close/>
              </a:path>
              <a:path w="318134" h="258445">
                <a:moveTo>
                  <a:pt x="82295" y="0"/>
                </a:moveTo>
                <a:lnTo>
                  <a:pt x="47180" y="16573"/>
                </a:lnTo>
                <a:lnTo>
                  <a:pt x="21208" y="45339"/>
                </a:lnTo>
                <a:lnTo>
                  <a:pt x="5318" y="83740"/>
                </a:lnTo>
                <a:lnTo>
                  <a:pt x="0" y="129286"/>
                </a:lnTo>
                <a:lnTo>
                  <a:pt x="1313" y="153029"/>
                </a:lnTo>
                <a:lnTo>
                  <a:pt x="11894" y="194990"/>
                </a:lnTo>
                <a:lnTo>
                  <a:pt x="32968" y="229048"/>
                </a:lnTo>
                <a:lnTo>
                  <a:pt x="82295" y="258445"/>
                </a:lnTo>
                <a:lnTo>
                  <a:pt x="85597" y="247904"/>
                </a:lnTo>
                <a:lnTo>
                  <a:pt x="70883" y="241381"/>
                </a:lnTo>
                <a:lnTo>
                  <a:pt x="58181" y="232298"/>
                </a:lnTo>
                <a:lnTo>
                  <a:pt x="32121" y="190003"/>
                </a:lnTo>
                <a:lnTo>
                  <a:pt x="24449" y="150673"/>
                </a:lnTo>
                <a:lnTo>
                  <a:pt x="23494" y="127889"/>
                </a:lnTo>
                <a:lnTo>
                  <a:pt x="24449" y="105888"/>
                </a:lnTo>
                <a:lnTo>
                  <a:pt x="32121" y="67649"/>
                </a:lnTo>
                <a:lnTo>
                  <a:pt x="58277" y="25987"/>
                </a:lnTo>
                <a:lnTo>
                  <a:pt x="85978" y="10541"/>
                </a:lnTo>
                <a:lnTo>
                  <a:pt x="82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7880350" y="4384929"/>
            <a:ext cx="1654810" cy="4699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200660">
              <a:lnSpc>
                <a:spcPts val="1385"/>
              </a:lnSpc>
              <a:spcBef>
                <a:spcPts val="105"/>
              </a:spcBef>
            </a:pPr>
            <a:r>
              <a:rPr dirty="0" sz="1600" spc="100">
                <a:latin typeface="Cambria Math"/>
                <a:cs typeface="Cambria Math"/>
              </a:rPr>
              <a:t>𝑞</a:t>
            </a:r>
            <a:endParaRPr sz="1600">
              <a:latin typeface="Cambria Math"/>
              <a:cs typeface="Cambria Math"/>
            </a:endParaRPr>
          </a:p>
          <a:p>
            <a:pPr marL="12700">
              <a:lnSpc>
                <a:spcPts val="2105"/>
              </a:lnSpc>
              <a:tabLst>
                <a:tab pos="1067435" algn="l"/>
                <a:tab pos="1512570" algn="l"/>
              </a:tabLst>
            </a:pPr>
            <a:r>
              <a:rPr dirty="0" sz="2200" spc="-5">
                <a:latin typeface="Cambria Math"/>
                <a:cs typeface="Cambria Math"/>
              </a:rPr>
              <a:t>𝑠</a:t>
            </a:r>
            <a:r>
              <a:rPr dirty="0" sz="2200" spc="4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−</a:t>
            </a:r>
            <a:r>
              <a:rPr dirty="0" sz="2200" spc="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𝑠</a:t>
            </a:r>
            <a:r>
              <a:rPr dirty="0" sz="22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·</a:t>
            </a:r>
            <a:r>
              <a:rPr dirty="0" sz="2200" spc="-5">
                <a:latin typeface="Cambria Math"/>
                <a:cs typeface="Cambria Math"/>
              </a:rPr>
              <a:t> </a:t>
            </a:r>
            <a:r>
              <a:rPr dirty="0" sz="2200" spc="-5">
                <a:latin typeface="Cambria Math"/>
                <a:cs typeface="Cambria Math"/>
              </a:rPr>
              <a:t>𝐺</a:t>
            </a:r>
            <a:r>
              <a:rPr dirty="0" sz="2200">
                <a:latin typeface="Cambria Math"/>
                <a:cs typeface="Cambria Math"/>
              </a:rPr>
              <a:t>	</a:t>
            </a:r>
            <a:r>
              <a:rPr dirty="0" sz="2200" spc="-5">
                <a:latin typeface="Cambria Math"/>
                <a:cs typeface="Cambria Math"/>
              </a:rPr>
              <a:t>𝑠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9688956" y="4696840"/>
            <a:ext cx="715010" cy="18415"/>
          </a:xfrm>
          <a:custGeom>
            <a:avLst/>
            <a:gdLst/>
            <a:ahLst/>
            <a:cxnLst/>
            <a:rect l="l" t="t" r="r" b="b"/>
            <a:pathLst>
              <a:path w="715009" h="18414">
                <a:moveTo>
                  <a:pt x="714755" y="0"/>
                </a:moveTo>
                <a:lnTo>
                  <a:pt x="0" y="0"/>
                </a:lnTo>
                <a:lnTo>
                  <a:pt x="0" y="18287"/>
                </a:lnTo>
                <a:lnTo>
                  <a:pt x="714755" y="18287"/>
                </a:lnTo>
                <a:lnTo>
                  <a:pt x="7147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9977755" y="4406265"/>
            <a:ext cx="13398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160">
                <a:latin typeface="Cambria Math"/>
                <a:cs typeface="Cambria Math"/>
              </a:rPr>
              <a:t>𝑧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9652127" y="4648580"/>
            <a:ext cx="78295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7361" sz="2400" spc="104">
                <a:latin typeface="Cambria Math"/>
                <a:cs typeface="Cambria Math"/>
              </a:rPr>
              <a:t>𝑧−𝑒</a:t>
            </a:r>
            <a:r>
              <a:rPr dirty="0" sz="1300" spc="70">
                <a:latin typeface="Cambria Math"/>
                <a:cs typeface="Cambria Math"/>
              </a:rPr>
              <a:t>−𝑇𝑠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94994" y="5357571"/>
            <a:ext cx="10318115" cy="594995"/>
          </a:xfrm>
          <a:prstGeom prst="rect">
            <a:avLst/>
          </a:prstGeom>
        </p:spPr>
        <p:txBody>
          <a:bodyPr wrap="square" lIns="0" tIns="112395" rIns="0" bIns="0" rtlCol="0" vert="horz">
            <a:spAutoFit/>
          </a:bodyPr>
          <a:lstStyle/>
          <a:p>
            <a:pPr marL="131445" marR="5080" indent="-119380">
              <a:lnSpc>
                <a:spcPct val="70000"/>
              </a:lnSpc>
              <a:spcBef>
                <a:spcPts val="885"/>
              </a:spcBef>
            </a:pPr>
            <a:r>
              <a:rPr dirty="0" sz="2200" spc="-5">
                <a:latin typeface="Calibri"/>
                <a:cs typeface="Calibri"/>
              </a:rPr>
              <a:t>El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cálculo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la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20">
                <a:latin typeface="Calibri"/>
                <a:cs typeface="Calibri"/>
              </a:rPr>
              <a:t>integral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convolución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implica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el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cálculo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residuos,</a:t>
            </a:r>
            <a:r>
              <a:rPr dirty="0" sz="2200" spc="-10">
                <a:latin typeface="Calibri"/>
                <a:cs typeface="Calibri"/>
              </a:rPr>
              <a:t> por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20">
                <a:latin typeface="Calibri"/>
                <a:cs typeface="Calibri"/>
              </a:rPr>
              <a:t>tanto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el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5">
                <a:latin typeface="Calibri"/>
                <a:cs typeface="Calibri"/>
              </a:rPr>
              <a:t>grado</a:t>
            </a:r>
            <a:r>
              <a:rPr dirty="0" sz="2200" spc="1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del </a:t>
            </a:r>
            <a:r>
              <a:rPr dirty="0" sz="2200" spc="-48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denominador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debe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ser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superior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al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del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numerador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(en</a:t>
            </a:r>
            <a:r>
              <a:rPr dirty="0" sz="2200" spc="1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reguladores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tipo</a:t>
            </a:r>
            <a:r>
              <a:rPr dirty="0" sz="2200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PID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no</a:t>
            </a:r>
            <a:r>
              <a:rPr dirty="0" sz="2200" spc="5">
                <a:latin typeface="Calibri"/>
                <a:cs typeface="Calibri"/>
              </a:rPr>
              <a:t> </a:t>
            </a:r>
            <a:r>
              <a:rPr dirty="0" sz="2200" spc="-5">
                <a:latin typeface="Calibri"/>
                <a:cs typeface="Calibri"/>
              </a:rPr>
              <a:t>se</a:t>
            </a:r>
            <a:r>
              <a:rPr dirty="0" sz="2200" spc="20">
                <a:latin typeface="Calibri"/>
                <a:cs typeface="Calibri"/>
              </a:rPr>
              <a:t> </a:t>
            </a:r>
            <a:r>
              <a:rPr dirty="0" sz="2200" spc="-10">
                <a:latin typeface="Calibri"/>
                <a:cs typeface="Calibri"/>
              </a:rPr>
              <a:t>cumple)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394442" y="345186"/>
            <a:ext cx="806450" cy="35369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59055" rIns="0" bIns="0" rtlCol="0" vert="horz">
            <a:spAutoFit/>
          </a:bodyPr>
          <a:lstStyle/>
          <a:p>
            <a:pPr marL="205740">
              <a:lnSpc>
                <a:spcPct val="100000"/>
              </a:lnSpc>
              <a:spcBef>
                <a:spcPts val="465"/>
              </a:spcBef>
            </a:pPr>
            <a:r>
              <a:rPr dirty="0" sz="1400" spc="20">
                <a:latin typeface="Cambria Math"/>
                <a:cs typeface="Cambria Math"/>
              </a:rPr>
              <a:t>𝐺(𝑠)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1200638" y="483869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7" y="0"/>
                </a:moveTo>
                <a:lnTo>
                  <a:pt x="582167" y="76200"/>
                </a:lnTo>
                <a:lnTo>
                  <a:pt x="639317" y="47625"/>
                </a:lnTo>
                <a:lnTo>
                  <a:pt x="594867" y="47625"/>
                </a:lnTo>
                <a:lnTo>
                  <a:pt x="594867" y="28575"/>
                </a:lnTo>
                <a:lnTo>
                  <a:pt x="639317" y="28575"/>
                </a:lnTo>
                <a:lnTo>
                  <a:pt x="582167" y="0"/>
                </a:lnTo>
                <a:close/>
              </a:path>
              <a:path w="658495" h="76200">
                <a:moveTo>
                  <a:pt x="582167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7" y="47625"/>
                </a:lnTo>
                <a:lnTo>
                  <a:pt x="582167" y="28575"/>
                </a:lnTo>
                <a:close/>
              </a:path>
              <a:path w="658495" h="76200">
                <a:moveTo>
                  <a:pt x="639317" y="28575"/>
                </a:moveTo>
                <a:lnTo>
                  <a:pt x="594867" y="28575"/>
                </a:lnTo>
                <a:lnTo>
                  <a:pt x="594867" y="47625"/>
                </a:lnTo>
                <a:lnTo>
                  <a:pt x="639317" y="47625"/>
                </a:lnTo>
                <a:lnTo>
                  <a:pt x="658367" y="38100"/>
                </a:lnTo>
                <a:lnTo>
                  <a:pt x="639317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" name="object 50"/>
          <p:cNvGrpSpPr/>
          <p:nvPr/>
        </p:nvGrpSpPr>
        <p:grpSpPr>
          <a:xfrm>
            <a:off x="9085326" y="279654"/>
            <a:ext cx="1309370" cy="280670"/>
            <a:chOff x="9085326" y="279654"/>
            <a:chExt cx="1309370" cy="280670"/>
          </a:xfrm>
        </p:grpSpPr>
        <p:sp>
          <p:nvSpPr>
            <p:cNvPr id="51" name="object 51"/>
            <p:cNvSpPr/>
            <p:nvPr/>
          </p:nvSpPr>
          <p:spPr>
            <a:xfrm>
              <a:off x="9886950" y="483870"/>
              <a:ext cx="508000" cy="76200"/>
            </a:xfrm>
            <a:custGeom>
              <a:avLst/>
              <a:gdLst/>
              <a:ahLst/>
              <a:cxnLst/>
              <a:rect l="l" t="t" r="r" b="b"/>
              <a:pathLst>
                <a:path w="508000" h="76200">
                  <a:moveTo>
                    <a:pt x="431292" y="0"/>
                  </a:moveTo>
                  <a:lnTo>
                    <a:pt x="431292" y="76200"/>
                  </a:lnTo>
                  <a:lnTo>
                    <a:pt x="488442" y="47625"/>
                  </a:lnTo>
                  <a:lnTo>
                    <a:pt x="443992" y="47625"/>
                  </a:lnTo>
                  <a:lnTo>
                    <a:pt x="443992" y="28575"/>
                  </a:lnTo>
                  <a:lnTo>
                    <a:pt x="488442" y="28575"/>
                  </a:lnTo>
                  <a:lnTo>
                    <a:pt x="431292" y="0"/>
                  </a:lnTo>
                  <a:close/>
                </a:path>
                <a:path w="508000" h="76200">
                  <a:moveTo>
                    <a:pt x="431292" y="28575"/>
                  </a:moveTo>
                  <a:lnTo>
                    <a:pt x="0" y="28575"/>
                  </a:lnTo>
                  <a:lnTo>
                    <a:pt x="0" y="47625"/>
                  </a:lnTo>
                  <a:lnTo>
                    <a:pt x="431292" y="47625"/>
                  </a:lnTo>
                  <a:lnTo>
                    <a:pt x="431292" y="28575"/>
                  </a:lnTo>
                  <a:close/>
                </a:path>
                <a:path w="508000" h="76200">
                  <a:moveTo>
                    <a:pt x="488442" y="28575"/>
                  </a:moveTo>
                  <a:lnTo>
                    <a:pt x="443992" y="28575"/>
                  </a:lnTo>
                  <a:lnTo>
                    <a:pt x="443992" y="47625"/>
                  </a:lnTo>
                  <a:lnTo>
                    <a:pt x="488442" y="47625"/>
                  </a:lnTo>
                  <a:lnTo>
                    <a:pt x="507492" y="38100"/>
                  </a:lnTo>
                  <a:lnTo>
                    <a:pt x="488442" y="285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9085326" y="521970"/>
              <a:ext cx="549910" cy="0"/>
            </a:xfrm>
            <a:custGeom>
              <a:avLst/>
              <a:gdLst/>
              <a:ahLst/>
              <a:cxnLst/>
              <a:rect l="l" t="t" r="r" b="b"/>
              <a:pathLst>
                <a:path w="549909" h="0">
                  <a:moveTo>
                    <a:pt x="0" y="0"/>
                  </a:moveTo>
                  <a:lnTo>
                    <a:pt x="549655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9629648" y="279654"/>
              <a:ext cx="317500" cy="249554"/>
            </a:xfrm>
            <a:custGeom>
              <a:avLst/>
              <a:gdLst/>
              <a:ahLst/>
              <a:cxnLst/>
              <a:rect l="l" t="t" r="r" b="b"/>
              <a:pathLst>
                <a:path w="317500" h="249554">
                  <a:moveTo>
                    <a:pt x="251430" y="39173"/>
                  </a:moveTo>
                  <a:lnTo>
                    <a:pt x="0" y="234187"/>
                  </a:lnTo>
                  <a:lnTo>
                    <a:pt x="11683" y="249174"/>
                  </a:lnTo>
                  <a:lnTo>
                    <a:pt x="263143" y="54259"/>
                  </a:lnTo>
                  <a:lnTo>
                    <a:pt x="251430" y="39173"/>
                  </a:lnTo>
                  <a:close/>
                </a:path>
                <a:path w="317500" h="249554">
                  <a:moveTo>
                    <a:pt x="302463" y="31369"/>
                  </a:moveTo>
                  <a:lnTo>
                    <a:pt x="261493" y="31369"/>
                  </a:lnTo>
                  <a:lnTo>
                    <a:pt x="273176" y="46481"/>
                  </a:lnTo>
                  <a:lnTo>
                    <a:pt x="263143" y="54259"/>
                  </a:lnTo>
                  <a:lnTo>
                    <a:pt x="280670" y="76835"/>
                  </a:lnTo>
                  <a:lnTo>
                    <a:pt x="302463" y="31369"/>
                  </a:lnTo>
                  <a:close/>
                </a:path>
                <a:path w="317500" h="249554">
                  <a:moveTo>
                    <a:pt x="261493" y="31369"/>
                  </a:moveTo>
                  <a:lnTo>
                    <a:pt x="251430" y="39173"/>
                  </a:lnTo>
                  <a:lnTo>
                    <a:pt x="263143" y="54259"/>
                  </a:lnTo>
                  <a:lnTo>
                    <a:pt x="273176" y="46481"/>
                  </a:lnTo>
                  <a:lnTo>
                    <a:pt x="261493" y="31369"/>
                  </a:lnTo>
                  <a:close/>
                </a:path>
                <a:path w="317500" h="249554">
                  <a:moveTo>
                    <a:pt x="317500" y="0"/>
                  </a:moveTo>
                  <a:lnTo>
                    <a:pt x="233933" y="16637"/>
                  </a:lnTo>
                  <a:lnTo>
                    <a:pt x="251430" y="39173"/>
                  </a:lnTo>
                  <a:lnTo>
                    <a:pt x="261493" y="31369"/>
                  </a:lnTo>
                  <a:lnTo>
                    <a:pt x="302463" y="31369"/>
                  </a:lnTo>
                  <a:lnTo>
                    <a:pt x="317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" name="object 54"/>
          <p:cNvSpPr txBox="1"/>
          <p:nvPr/>
        </p:nvSpPr>
        <p:spPr>
          <a:xfrm>
            <a:off x="9201150" y="225932"/>
            <a:ext cx="346710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40">
                <a:latin typeface="Cambria Math"/>
                <a:cs typeface="Cambria Math"/>
              </a:rPr>
              <a:t>𝑥</a:t>
            </a:r>
            <a:r>
              <a:rPr dirty="0" sz="1400" spc="-10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𝑡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434953" y="225932"/>
            <a:ext cx="349885" cy="23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">
                <a:latin typeface="Cambria Math"/>
                <a:cs typeface="Cambria Math"/>
              </a:rPr>
              <a:t>𝑦</a:t>
            </a:r>
            <a:r>
              <a:rPr dirty="0" sz="1400" spc="5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𝑡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682098" y="468362"/>
            <a:ext cx="95885" cy="1955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100" spc="-25" i="1">
                <a:latin typeface="Cambria Math"/>
                <a:cs typeface="Cambria Math"/>
              </a:rPr>
              <a:t>δ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752203" y="553338"/>
            <a:ext cx="7810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latin typeface="Cambria Math"/>
                <a:cs typeface="Cambria Math"/>
              </a:rPr>
              <a:t>T</a:t>
            </a:r>
            <a:endParaRPr sz="7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194672" y="557530"/>
            <a:ext cx="37719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30">
                <a:latin typeface="Cambria Math"/>
                <a:cs typeface="Cambria Math"/>
              </a:rPr>
              <a:t>𝑋</a:t>
            </a:r>
            <a:r>
              <a:rPr dirty="0" sz="1400" spc="-5">
                <a:latin typeface="Cambria Math"/>
                <a:cs typeface="Cambria Math"/>
              </a:rPr>
              <a:t>(</a:t>
            </a:r>
            <a:r>
              <a:rPr dirty="0" sz="1400" spc="2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907778" y="102590"/>
            <a:ext cx="501015" cy="688975"/>
          </a:xfrm>
          <a:prstGeom prst="rect">
            <a:avLst/>
          </a:prstGeom>
        </p:spPr>
        <p:txBody>
          <a:bodyPr wrap="square" lIns="0" tIns="130810" rIns="0" bIns="0" rtlCol="0" vert="horz">
            <a:spAutoFit/>
          </a:bodyPr>
          <a:lstStyle/>
          <a:p>
            <a:pPr marL="42545">
              <a:lnSpc>
                <a:spcPct val="100000"/>
              </a:lnSpc>
              <a:spcBef>
                <a:spcPts val="1030"/>
              </a:spcBef>
            </a:pPr>
            <a:r>
              <a:rPr dirty="0" sz="1400" spc="30">
                <a:latin typeface="Cambria Math"/>
                <a:cs typeface="Cambria Math"/>
              </a:rPr>
              <a:t>𝑥</a:t>
            </a:r>
            <a:r>
              <a:rPr dirty="0" baseline="27777" sz="1500" spc="44">
                <a:latin typeface="Cambria Math"/>
                <a:cs typeface="Cambria Math"/>
              </a:rPr>
              <a:t>∗</a:t>
            </a:r>
            <a:r>
              <a:rPr dirty="0" sz="1400" spc="30">
                <a:latin typeface="Cambria Math"/>
                <a:cs typeface="Cambria Math"/>
              </a:rPr>
              <a:t>(𝑡)</a:t>
            </a:r>
            <a:endParaRPr sz="14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930"/>
              </a:spcBef>
            </a:pPr>
            <a:r>
              <a:rPr dirty="0" sz="1400" spc="25">
                <a:latin typeface="Cambria Math"/>
                <a:cs typeface="Cambria Math"/>
              </a:rPr>
              <a:t>𝑋</a:t>
            </a:r>
            <a:r>
              <a:rPr dirty="0" baseline="27777" sz="1500" spc="37">
                <a:latin typeface="Cambria Math"/>
                <a:cs typeface="Cambria Math"/>
              </a:rPr>
              <a:t>∗</a:t>
            </a:r>
            <a:r>
              <a:rPr dirty="0" sz="1400" spc="25">
                <a:latin typeface="Cambria Math"/>
                <a:cs typeface="Cambria Math"/>
              </a:rPr>
              <a:t>(𝑠)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875266" y="914526"/>
            <a:ext cx="361950" cy="2393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00" spc="40">
                <a:latin typeface="Cambria Math"/>
                <a:cs typeface="Cambria Math"/>
              </a:rPr>
              <a:t>𝑥</a:t>
            </a:r>
            <a:r>
              <a:rPr dirty="0" sz="1400" spc="5">
                <a:latin typeface="Cambria Math"/>
                <a:cs typeface="Cambria Math"/>
              </a:rPr>
              <a:t>(𝑧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0336530" y="1040130"/>
            <a:ext cx="806450" cy="352425"/>
          </a:xfrm>
          <a:prstGeom prst="rect">
            <a:avLst/>
          </a:prstGeom>
          <a:ln w="19050">
            <a:solidFill>
              <a:srgbClr val="000000"/>
            </a:solidFill>
          </a:ln>
        </p:spPr>
        <p:txBody>
          <a:bodyPr wrap="square" lIns="0" tIns="59054" rIns="0" bIns="0" rtlCol="0" vert="horz">
            <a:spAutoFit/>
          </a:bodyPr>
          <a:lstStyle/>
          <a:p>
            <a:pPr marL="207010">
              <a:lnSpc>
                <a:spcPct val="100000"/>
              </a:lnSpc>
              <a:spcBef>
                <a:spcPts val="464"/>
              </a:spcBef>
            </a:pPr>
            <a:r>
              <a:rPr dirty="0" sz="1400" spc="15">
                <a:latin typeface="Cambria Math"/>
                <a:cs typeface="Cambria Math"/>
              </a:rPr>
              <a:t>𝐺(𝑧)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1142726" y="1178813"/>
            <a:ext cx="658495" cy="76200"/>
          </a:xfrm>
          <a:custGeom>
            <a:avLst/>
            <a:gdLst/>
            <a:ahLst/>
            <a:cxnLst/>
            <a:rect l="l" t="t" r="r" b="b"/>
            <a:pathLst>
              <a:path w="658495" h="76200">
                <a:moveTo>
                  <a:pt x="582168" y="0"/>
                </a:moveTo>
                <a:lnTo>
                  <a:pt x="582168" y="76200"/>
                </a:lnTo>
                <a:lnTo>
                  <a:pt x="639318" y="47625"/>
                </a:lnTo>
                <a:lnTo>
                  <a:pt x="594868" y="47625"/>
                </a:lnTo>
                <a:lnTo>
                  <a:pt x="594868" y="28575"/>
                </a:lnTo>
                <a:lnTo>
                  <a:pt x="639318" y="28575"/>
                </a:lnTo>
                <a:lnTo>
                  <a:pt x="582168" y="0"/>
                </a:lnTo>
                <a:close/>
              </a:path>
              <a:path w="658495" h="76200">
                <a:moveTo>
                  <a:pt x="582168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582168" y="47625"/>
                </a:lnTo>
                <a:lnTo>
                  <a:pt x="582168" y="28575"/>
                </a:lnTo>
                <a:close/>
              </a:path>
              <a:path w="658495" h="76200">
                <a:moveTo>
                  <a:pt x="639318" y="28575"/>
                </a:moveTo>
                <a:lnTo>
                  <a:pt x="594868" y="28575"/>
                </a:lnTo>
                <a:lnTo>
                  <a:pt x="594868" y="47625"/>
                </a:lnTo>
                <a:lnTo>
                  <a:pt x="639318" y="47625"/>
                </a:lnTo>
                <a:lnTo>
                  <a:pt x="658368" y="38100"/>
                </a:lnTo>
                <a:lnTo>
                  <a:pt x="639318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9829038" y="1178813"/>
            <a:ext cx="508000" cy="76200"/>
          </a:xfrm>
          <a:custGeom>
            <a:avLst/>
            <a:gdLst/>
            <a:ahLst/>
            <a:cxnLst/>
            <a:rect l="l" t="t" r="r" b="b"/>
            <a:pathLst>
              <a:path w="508000" h="76200">
                <a:moveTo>
                  <a:pt x="431291" y="0"/>
                </a:moveTo>
                <a:lnTo>
                  <a:pt x="431291" y="76200"/>
                </a:lnTo>
                <a:lnTo>
                  <a:pt x="488441" y="47625"/>
                </a:lnTo>
                <a:lnTo>
                  <a:pt x="443991" y="47625"/>
                </a:lnTo>
                <a:lnTo>
                  <a:pt x="443991" y="28575"/>
                </a:lnTo>
                <a:lnTo>
                  <a:pt x="488441" y="28575"/>
                </a:lnTo>
                <a:lnTo>
                  <a:pt x="431291" y="0"/>
                </a:lnTo>
                <a:close/>
              </a:path>
              <a:path w="508000" h="76200">
                <a:moveTo>
                  <a:pt x="431291" y="28575"/>
                </a:moveTo>
                <a:lnTo>
                  <a:pt x="0" y="28575"/>
                </a:lnTo>
                <a:lnTo>
                  <a:pt x="0" y="47625"/>
                </a:lnTo>
                <a:lnTo>
                  <a:pt x="431291" y="47625"/>
                </a:lnTo>
                <a:lnTo>
                  <a:pt x="431291" y="28575"/>
                </a:lnTo>
                <a:close/>
              </a:path>
              <a:path w="508000" h="76200">
                <a:moveTo>
                  <a:pt x="488441" y="28575"/>
                </a:moveTo>
                <a:lnTo>
                  <a:pt x="443991" y="28575"/>
                </a:lnTo>
                <a:lnTo>
                  <a:pt x="443991" y="47625"/>
                </a:lnTo>
                <a:lnTo>
                  <a:pt x="488441" y="47625"/>
                </a:lnTo>
                <a:lnTo>
                  <a:pt x="507491" y="38100"/>
                </a:lnTo>
                <a:lnTo>
                  <a:pt x="488441" y="28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11290807" y="564056"/>
            <a:ext cx="502920" cy="631190"/>
          </a:xfrm>
          <a:prstGeom prst="rect">
            <a:avLst/>
          </a:prstGeom>
        </p:spPr>
        <p:txBody>
          <a:bodyPr wrap="square" lIns="0" tIns="101600" rIns="0" bIns="0" rtlCol="0" vert="horz">
            <a:spAutoFit/>
          </a:bodyPr>
          <a:lstStyle/>
          <a:p>
            <a:pPr marL="146050">
              <a:lnSpc>
                <a:spcPct val="100000"/>
              </a:lnSpc>
              <a:spcBef>
                <a:spcPts val="800"/>
              </a:spcBef>
            </a:pPr>
            <a:r>
              <a:rPr dirty="0" sz="1400" spc="30">
                <a:latin typeface="Cambria Math"/>
                <a:cs typeface="Cambria Math"/>
              </a:rPr>
              <a:t>𝑌</a:t>
            </a:r>
            <a:r>
              <a:rPr dirty="0" sz="1400" spc="5">
                <a:latin typeface="Cambria Math"/>
                <a:cs typeface="Cambria Math"/>
              </a:rPr>
              <a:t>(</a:t>
            </a:r>
            <a:r>
              <a:rPr dirty="0" sz="1400" spc="10">
                <a:latin typeface="Cambria Math"/>
                <a:cs typeface="Cambria Math"/>
              </a:rPr>
              <a:t>𝑠</a:t>
            </a:r>
            <a:r>
              <a:rPr dirty="0" sz="1400">
                <a:latin typeface="Cambria Math"/>
                <a:cs typeface="Cambria Math"/>
              </a:rPr>
              <a:t>)</a:t>
            </a:r>
            <a:endParaRPr sz="14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705"/>
              </a:spcBef>
            </a:pPr>
            <a:r>
              <a:rPr dirty="0" sz="1400" spc="5">
                <a:latin typeface="Cambria Math"/>
                <a:cs typeface="Cambria Math"/>
              </a:rPr>
              <a:t>𝑦(𝑧)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65" name="object 6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6" name="object 6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67" name="object 6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21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464437"/>
            <a:ext cx="10816590" cy="940435"/>
          </a:xfrm>
          <a:prstGeom prst="rect">
            <a:avLst/>
          </a:prstGeom>
        </p:spPr>
        <p:txBody>
          <a:bodyPr wrap="square" lIns="0" tIns="10413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aplican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directamente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sobre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G(s),</a:t>
            </a:r>
            <a:r>
              <a:rPr dirty="0" sz="2400" spc="-5">
                <a:latin typeface="Calibri"/>
                <a:cs typeface="Calibri"/>
              </a:rPr>
              <a:t> sin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considerar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topología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específica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del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sistema.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2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10">
                <a:latin typeface="Calibri"/>
                <a:cs typeface="Calibri"/>
              </a:rPr>
              <a:t>Discretización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mediante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 </a:t>
            </a:r>
            <a:r>
              <a:rPr dirty="0" sz="2400" spc="-10">
                <a:latin typeface="Calibri"/>
                <a:cs typeface="Calibri"/>
              </a:rPr>
              <a:t>aproximación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derivada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(método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Euler):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634104" y="2702305"/>
            <a:ext cx="563880" cy="17145"/>
          </a:xfrm>
          <a:custGeom>
            <a:avLst/>
            <a:gdLst/>
            <a:ahLst/>
            <a:cxnLst/>
            <a:rect l="l" t="t" r="r" b="b"/>
            <a:pathLst>
              <a:path w="563879" h="17144">
                <a:moveTo>
                  <a:pt x="563879" y="0"/>
                </a:moveTo>
                <a:lnTo>
                  <a:pt x="0" y="0"/>
                </a:lnTo>
                <a:lnTo>
                  <a:pt x="0" y="16763"/>
                </a:lnTo>
                <a:lnTo>
                  <a:pt x="563879" y="16763"/>
                </a:lnTo>
                <a:lnTo>
                  <a:pt x="563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805586" y="2400680"/>
            <a:ext cx="3425825" cy="447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30480">
              <a:lnSpc>
                <a:spcPts val="1180"/>
              </a:lnSpc>
              <a:spcBef>
                <a:spcPts val="100"/>
              </a:spcBef>
            </a:pPr>
            <a:r>
              <a:rPr dirty="0" sz="1200" spc="20">
                <a:latin typeface="Cambria Math"/>
                <a:cs typeface="Cambria Math"/>
              </a:rPr>
              <a:t>−1</a:t>
            </a:r>
            <a:endParaRPr sz="1200">
              <a:latin typeface="Cambria Math"/>
              <a:cs typeface="Cambria Math"/>
            </a:endParaRPr>
          </a:p>
          <a:p>
            <a:pPr marL="266700" indent="-228600">
              <a:lnSpc>
                <a:spcPts val="2140"/>
              </a:lnSpc>
              <a:buFont typeface="Arial"/>
              <a:buChar char="•"/>
              <a:tabLst>
                <a:tab pos="266065" algn="l"/>
                <a:tab pos="266700" algn="l"/>
              </a:tabLst>
            </a:pPr>
            <a:r>
              <a:rPr dirty="0" sz="2000" spc="-5">
                <a:latin typeface="Calibri"/>
                <a:cs typeface="Calibri"/>
              </a:rPr>
              <a:t>Cambio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variable:</a:t>
            </a:r>
            <a:r>
              <a:rPr dirty="0" sz="2000" spc="2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1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00">
                <a:latin typeface="Cambria Math"/>
                <a:cs typeface="Cambria Math"/>
              </a:rPr>
              <a:t> </a:t>
            </a:r>
            <a:r>
              <a:rPr dirty="0" baseline="45977" sz="2175" spc="44">
                <a:latin typeface="Cambria Math"/>
                <a:cs typeface="Cambria Math"/>
              </a:rPr>
              <a:t>1−𝑧</a:t>
            </a:r>
            <a:endParaRPr baseline="45977" sz="2175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73786" y="2699727"/>
            <a:ext cx="8609965" cy="650240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algn="ctr" marR="1524000">
              <a:lnSpc>
                <a:spcPct val="100000"/>
              </a:lnSpc>
              <a:spcBef>
                <a:spcPts val="219"/>
              </a:spcBef>
            </a:pPr>
            <a:r>
              <a:rPr dirty="0" sz="1450" spc="35">
                <a:latin typeface="Cambria Math"/>
                <a:cs typeface="Cambria Math"/>
              </a:rPr>
              <a:t>𝑇</a:t>
            </a:r>
            <a:endParaRPr sz="1450">
              <a:latin typeface="Cambria Math"/>
              <a:cs typeface="Cambria Math"/>
            </a:endParaRPr>
          </a:p>
          <a:p>
            <a:pPr marL="241300" indent="-228600">
              <a:lnSpc>
                <a:spcPct val="100000"/>
              </a:lnSpc>
              <a:spcBef>
                <a:spcPts val="1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10">
                <a:latin typeface="Calibri"/>
                <a:cs typeface="Calibri"/>
              </a:rPr>
              <a:t>Discretización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mediante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integración</a:t>
            </a:r>
            <a:r>
              <a:rPr dirty="0" sz="2400" spc="-15">
                <a:latin typeface="Calibri"/>
                <a:cs typeface="Calibri"/>
              </a:rPr>
              <a:t> trapezoidal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(método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20">
                <a:latin typeface="Calibri"/>
                <a:cs typeface="Calibri"/>
              </a:rPr>
              <a:t> </a:t>
            </a:r>
            <a:r>
              <a:rPr dirty="0" sz="2400" spc="-25">
                <a:latin typeface="Calibri"/>
                <a:cs typeface="Calibri"/>
              </a:rPr>
              <a:t>Tustin):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31057" y="3416172"/>
            <a:ext cx="891540" cy="258445"/>
          </a:xfrm>
          <a:custGeom>
            <a:avLst/>
            <a:gdLst/>
            <a:ahLst/>
            <a:cxnLst/>
            <a:rect l="l" t="t" r="r" b="b"/>
            <a:pathLst>
              <a:path w="891539" h="258445">
                <a:moveTo>
                  <a:pt x="120396" y="241681"/>
                </a:moveTo>
                <a:lnTo>
                  <a:pt x="0" y="241681"/>
                </a:lnTo>
                <a:lnTo>
                  <a:pt x="0" y="258445"/>
                </a:lnTo>
                <a:lnTo>
                  <a:pt x="120396" y="258445"/>
                </a:lnTo>
                <a:lnTo>
                  <a:pt x="120396" y="241681"/>
                </a:lnTo>
                <a:close/>
              </a:path>
              <a:path w="891539" h="258445">
                <a:moveTo>
                  <a:pt x="239141" y="7493"/>
                </a:moveTo>
                <a:lnTo>
                  <a:pt x="236855" y="0"/>
                </a:lnTo>
                <a:lnTo>
                  <a:pt x="223481" y="5219"/>
                </a:lnTo>
                <a:lnTo>
                  <a:pt x="211772" y="13398"/>
                </a:lnTo>
                <a:lnTo>
                  <a:pt x="186474" y="54927"/>
                </a:lnTo>
                <a:lnTo>
                  <a:pt x="177800" y="112395"/>
                </a:lnTo>
                <a:lnTo>
                  <a:pt x="178765" y="132943"/>
                </a:lnTo>
                <a:lnTo>
                  <a:pt x="193167" y="186055"/>
                </a:lnTo>
                <a:lnTo>
                  <a:pt x="223481" y="219456"/>
                </a:lnTo>
                <a:lnTo>
                  <a:pt x="236855" y="224663"/>
                </a:lnTo>
                <a:lnTo>
                  <a:pt x="239141" y="217170"/>
                </a:lnTo>
                <a:lnTo>
                  <a:pt x="228777" y="211848"/>
                </a:lnTo>
                <a:lnTo>
                  <a:pt x="219786" y="204063"/>
                </a:lnTo>
                <a:lnTo>
                  <a:pt x="200875" y="166509"/>
                </a:lnTo>
                <a:lnTo>
                  <a:pt x="194564" y="112395"/>
                </a:lnTo>
                <a:lnTo>
                  <a:pt x="195249" y="92684"/>
                </a:lnTo>
                <a:lnTo>
                  <a:pt x="205867" y="43561"/>
                </a:lnTo>
                <a:lnTo>
                  <a:pt x="228777" y="12827"/>
                </a:lnTo>
                <a:lnTo>
                  <a:pt x="239141" y="7493"/>
                </a:lnTo>
                <a:close/>
              </a:path>
              <a:path w="891539" h="258445">
                <a:moveTo>
                  <a:pt x="877951" y="112395"/>
                </a:moveTo>
                <a:lnTo>
                  <a:pt x="874077" y="72644"/>
                </a:lnTo>
                <a:lnTo>
                  <a:pt x="854075" y="24549"/>
                </a:lnTo>
                <a:lnTo>
                  <a:pt x="818896" y="0"/>
                </a:lnTo>
                <a:lnTo>
                  <a:pt x="816610" y="7493"/>
                </a:lnTo>
                <a:lnTo>
                  <a:pt x="826909" y="12827"/>
                </a:lnTo>
                <a:lnTo>
                  <a:pt x="835914" y="20624"/>
                </a:lnTo>
                <a:lnTo>
                  <a:pt x="854798" y="58293"/>
                </a:lnTo>
                <a:lnTo>
                  <a:pt x="861187" y="112395"/>
                </a:lnTo>
                <a:lnTo>
                  <a:pt x="860463" y="132118"/>
                </a:lnTo>
                <a:lnTo>
                  <a:pt x="849884" y="181229"/>
                </a:lnTo>
                <a:lnTo>
                  <a:pt x="826909" y="211848"/>
                </a:lnTo>
                <a:lnTo>
                  <a:pt x="816610" y="217170"/>
                </a:lnTo>
                <a:lnTo>
                  <a:pt x="818896" y="224663"/>
                </a:lnTo>
                <a:lnTo>
                  <a:pt x="854075" y="200126"/>
                </a:lnTo>
                <a:lnTo>
                  <a:pt x="874077" y="152082"/>
                </a:lnTo>
                <a:lnTo>
                  <a:pt x="876973" y="132943"/>
                </a:lnTo>
                <a:lnTo>
                  <a:pt x="877951" y="112395"/>
                </a:lnTo>
                <a:close/>
              </a:path>
              <a:path w="891539" h="258445">
                <a:moveTo>
                  <a:pt x="891540" y="241681"/>
                </a:moveTo>
                <a:lnTo>
                  <a:pt x="161544" y="241681"/>
                </a:lnTo>
                <a:lnTo>
                  <a:pt x="161544" y="258445"/>
                </a:lnTo>
                <a:lnTo>
                  <a:pt x="891540" y="258445"/>
                </a:lnTo>
                <a:lnTo>
                  <a:pt x="891540" y="2416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16477" y="3727830"/>
            <a:ext cx="686435" cy="172720"/>
          </a:xfrm>
          <a:custGeom>
            <a:avLst/>
            <a:gdLst/>
            <a:ahLst/>
            <a:cxnLst/>
            <a:rect l="l" t="t" r="r" b="b"/>
            <a:pathLst>
              <a:path w="686435" h="172720">
                <a:moveTo>
                  <a:pt x="631189" y="0"/>
                </a:moveTo>
                <a:lnTo>
                  <a:pt x="628776" y="6985"/>
                </a:lnTo>
                <a:lnTo>
                  <a:pt x="638734" y="11322"/>
                </a:lnTo>
                <a:lnTo>
                  <a:pt x="647287" y="17303"/>
                </a:lnTo>
                <a:lnTo>
                  <a:pt x="667877" y="57134"/>
                </a:lnTo>
                <a:lnTo>
                  <a:pt x="670433" y="85217"/>
                </a:lnTo>
                <a:lnTo>
                  <a:pt x="669790" y="100411"/>
                </a:lnTo>
                <a:lnTo>
                  <a:pt x="660146" y="137541"/>
                </a:lnTo>
                <a:lnTo>
                  <a:pt x="629031" y="165227"/>
                </a:lnTo>
                <a:lnTo>
                  <a:pt x="631189" y="172212"/>
                </a:lnTo>
                <a:lnTo>
                  <a:pt x="664122" y="152638"/>
                </a:lnTo>
                <a:lnTo>
                  <a:pt x="682593" y="116586"/>
                </a:lnTo>
                <a:lnTo>
                  <a:pt x="686181" y="86106"/>
                </a:lnTo>
                <a:lnTo>
                  <a:pt x="685280" y="70318"/>
                </a:lnTo>
                <a:lnTo>
                  <a:pt x="671957" y="30099"/>
                </a:lnTo>
                <a:lnTo>
                  <a:pt x="643667" y="4470"/>
                </a:lnTo>
                <a:lnTo>
                  <a:pt x="631189" y="0"/>
                </a:lnTo>
                <a:close/>
              </a:path>
              <a:path w="686435" h="172720">
                <a:moveTo>
                  <a:pt x="54990" y="0"/>
                </a:moveTo>
                <a:lnTo>
                  <a:pt x="22129" y="19556"/>
                </a:lnTo>
                <a:lnTo>
                  <a:pt x="3587" y="55721"/>
                </a:lnTo>
                <a:lnTo>
                  <a:pt x="0" y="86106"/>
                </a:lnTo>
                <a:lnTo>
                  <a:pt x="883" y="101965"/>
                </a:lnTo>
                <a:lnTo>
                  <a:pt x="14224" y="142113"/>
                </a:lnTo>
                <a:lnTo>
                  <a:pt x="54990" y="172212"/>
                </a:lnTo>
                <a:lnTo>
                  <a:pt x="57150" y="165227"/>
                </a:lnTo>
                <a:lnTo>
                  <a:pt x="47339" y="160865"/>
                </a:lnTo>
                <a:lnTo>
                  <a:pt x="38862" y="154813"/>
                </a:lnTo>
                <a:lnTo>
                  <a:pt x="18303" y="114188"/>
                </a:lnTo>
                <a:lnTo>
                  <a:pt x="15748" y="85217"/>
                </a:lnTo>
                <a:lnTo>
                  <a:pt x="16388" y="70526"/>
                </a:lnTo>
                <a:lnTo>
                  <a:pt x="31740" y="24951"/>
                </a:lnTo>
                <a:lnTo>
                  <a:pt x="57403" y="6985"/>
                </a:lnTo>
                <a:lnTo>
                  <a:pt x="54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61086" y="3323082"/>
            <a:ext cx="6192520" cy="1014730"/>
          </a:xfrm>
          <a:prstGeom prst="rect">
            <a:avLst/>
          </a:prstGeom>
        </p:spPr>
        <p:txBody>
          <a:bodyPr wrap="square" lIns="0" tIns="83185" rIns="0" bIns="0" rtlCol="0" vert="horz">
            <a:spAutoFit/>
          </a:bodyPr>
          <a:lstStyle/>
          <a:p>
            <a:pPr marL="3275965" indent="-2794000">
              <a:lnSpc>
                <a:spcPts val="1185"/>
              </a:lnSpc>
              <a:spcBef>
                <a:spcPts val="655"/>
              </a:spcBef>
              <a:buSzPct val="137931"/>
              <a:buFont typeface="Arial"/>
              <a:buChar char="•"/>
              <a:tabLst>
                <a:tab pos="3275965" algn="l"/>
                <a:tab pos="3276600" algn="l"/>
                <a:tab pos="3515360" algn="l"/>
              </a:tabLst>
            </a:pPr>
            <a:r>
              <a:rPr dirty="0" sz="1450" spc="40">
                <a:latin typeface="Cambria Math"/>
                <a:cs typeface="Cambria Math"/>
              </a:rPr>
              <a:t>2	</a:t>
            </a:r>
            <a:r>
              <a:rPr dirty="0" baseline="1915" sz="2175" spc="67">
                <a:latin typeface="Cambria Math"/>
                <a:cs typeface="Cambria Math"/>
              </a:rPr>
              <a:t>1−𝑧</a:t>
            </a:r>
            <a:r>
              <a:rPr dirty="0" baseline="27777" sz="1800" spc="67">
                <a:latin typeface="Cambria Math"/>
                <a:cs typeface="Cambria Math"/>
              </a:rPr>
              <a:t>−1</a:t>
            </a:r>
            <a:endParaRPr baseline="27777" sz="1800">
              <a:latin typeface="Cambria Math"/>
              <a:cs typeface="Cambria Math"/>
            </a:endParaRPr>
          </a:p>
          <a:p>
            <a:pPr marL="711200">
              <a:lnSpc>
                <a:spcPts val="1420"/>
              </a:lnSpc>
            </a:pPr>
            <a:r>
              <a:rPr dirty="0" sz="2000" spc="-5">
                <a:latin typeface="Calibri"/>
                <a:cs typeface="Calibri"/>
              </a:rPr>
              <a:t>Cambio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variable: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mbria Math"/>
                <a:cs typeface="Cambria Math"/>
              </a:rPr>
              <a:t>𝑠</a:t>
            </a:r>
            <a:r>
              <a:rPr dirty="0" sz="2000" spc="14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  <a:p>
            <a:pPr algn="ctr" marL="1151890">
              <a:lnSpc>
                <a:spcPts val="1320"/>
              </a:lnSpc>
              <a:tabLst>
                <a:tab pos="1398905" algn="l"/>
              </a:tabLst>
            </a:pPr>
            <a:r>
              <a:rPr dirty="0" sz="1450" spc="35">
                <a:latin typeface="Cambria Math"/>
                <a:cs typeface="Cambria Math"/>
              </a:rPr>
              <a:t>𝑇	</a:t>
            </a:r>
            <a:r>
              <a:rPr dirty="0" sz="1450" spc="45">
                <a:latin typeface="Cambria Math"/>
                <a:cs typeface="Cambria Math"/>
              </a:rPr>
              <a:t>1+𝑧</a:t>
            </a:r>
            <a:r>
              <a:rPr dirty="0" baseline="20833" sz="1800" spc="67">
                <a:latin typeface="Cambria Math"/>
                <a:cs typeface="Cambria Math"/>
              </a:rPr>
              <a:t>−1</a:t>
            </a:r>
            <a:endParaRPr baseline="20833" sz="1800">
              <a:latin typeface="Cambria Math"/>
              <a:cs typeface="Cambria Math"/>
            </a:endParaRPr>
          </a:p>
          <a:p>
            <a:pPr marL="254000" indent="-228600">
              <a:lnSpc>
                <a:spcPct val="100000"/>
              </a:lnSpc>
              <a:spcBef>
                <a:spcPts val="430"/>
              </a:spcBef>
              <a:buFont typeface="Arial"/>
              <a:buChar char="•"/>
              <a:tabLst>
                <a:tab pos="254000" algn="l"/>
              </a:tabLst>
            </a:pPr>
            <a:r>
              <a:rPr dirty="0" sz="2400" spc="-10">
                <a:latin typeface="Calibri"/>
                <a:cs typeface="Calibri"/>
              </a:rPr>
              <a:t>Discretización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mediante</a:t>
            </a:r>
            <a:r>
              <a:rPr dirty="0" sz="2400" spc="-5">
                <a:latin typeface="Calibri"/>
                <a:cs typeface="Calibri"/>
              </a:rPr>
              <a:t> equivalencia</a:t>
            </a:r>
            <a:r>
              <a:rPr dirty="0" sz="2400" spc="-10">
                <a:latin typeface="Calibri"/>
                <a:cs typeface="Calibri"/>
              </a:rPr>
              <a:t> polo-cero: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843653" y="4424679"/>
            <a:ext cx="741045" cy="236220"/>
          </a:xfrm>
          <a:custGeom>
            <a:avLst/>
            <a:gdLst/>
            <a:ahLst/>
            <a:cxnLst/>
            <a:rect l="l" t="t" r="r" b="b"/>
            <a:pathLst>
              <a:path w="741045" h="236220">
                <a:moveTo>
                  <a:pt x="665352" y="0"/>
                </a:moveTo>
                <a:lnTo>
                  <a:pt x="662051" y="9525"/>
                </a:lnTo>
                <a:lnTo>
                  <a:pt x="675671" y="15430"/>
                </a:lnTo>
                <a:lnTo>
                  <a:pt x="687387" y="23622"/>
                </a:lnTo>
                <a:lnTo>
                  <a:pt x="711198" y="61652"/>
                </a:lnTo>
                <a:lnTo>
                  <a:pt x="719074" y="116713"/>
                </a:lnTo>
                <a:lnTo>
                  <a:pt x="718194" y="137477"/>
                </a:lnTo>
                <a:lnTo>
                  <a:pt x="705104" y="188341"/>
                </a:lnTo>
                <a:lnTo>
                  <a:pt x="675814" y="220184"/>
                </a:lnTo>
                <a:lnTo>
                  <a:pt x="662432" y="226187"/>
                </a:lnTo>
                <a:lnTo>
                  <a:pt x="665352" y="235712"/>
                </a:lnTo>
                <a:lnTo>
                  <a:pt x="710447" y="208994"/>
                </a:lnTo>
                <a:lnTo>
                  <a:pt x="735695" y="159591"/>
                </a:lnTo>
                <a:lnTo>
                  <a:pt x="740537" y="117856"/>
                </a:lnTo>
                <a:lnTo>
                  <a:pt x="739322" y="96281"/>
                </a:lnTo>
                <a:lnTo>
                  <a:pt x="729607" y="57991"/>
                </a:lnTo>
                <a:lnTo>
                  <a:pt x="697468" y="15065"/>
                </a:lnTo>
                <a:lnTo>
                  <a:pt x="682476" y="6145"/>
                </a:lnTo>
                <a:lnTo>
                  <a:pt x="665352" y="0"/>
                </a:lnTo>
                <a:close/>
              </a:path>
              <a:path w="741045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74"/>
                </a:lnTo>
                <a:lnTo>
                  <a:pt x="10876" y="177917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830986" y="4348429"/>
            <a:ext cx="5203190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Arial"/>
              <a:buChar char="•"/>
              <a:tabLst>
                <a:tab pos="240665" algn="l"/>
                <a:tab pos="241300" algn="l"/>
                <a:tab pos="4095750" algn="l"/>
                <a:tab pos="4833620" algn="l"/>
              </a:tabLst>
            </a:pPr>
            <a:r>
              <a:rPr dirty="0" sz="2000" spc="-5">
                <a:latin typeface="Calibri"/>
                <a:cs typeface="Calibri"/>
              </a:rPr>
              <a:t>Su</a:t>
            </a:r>
            <a:r>
              <a:rPr dirty="0" sz="2000" spc="-25">
                <a:latin typeface="Calibri"/>
                <a:cs typeface="Calibri"/>
              </a:rPr>
              <a:t>s</a:t>
            </a:r>
            <a:r>
              <a:rPr dirty="0" sz="2000">
                <a:latin typeface="Calibri"/>
                <a:cs typeface="Calibri"/>
              </a:rPr>
              <a:t>tituci</a:t>
            </a:r>
            <a:r>
              <a:rPr dirty="0" sz="2000" spc="-10">
                <a:latin typeface="Calibri"/>
                <a:cs typeface="Calibri"/>
              </a:rPr>
              <a:t>ó</a:t>
            </a:r>
            <a:r>
              <a:rPr dirty="0" sz="2000">
                <a:latin typeface="Calibri"/>
                <a:cs typeface="Calibri"/>
              </a:rPr>
              <a:t>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5">
                <a:latin typeface="Calibri"/>
                <a:cs typeface="Calibri"/>
              </a:rPr>
              <a:t>d</a:t>
            </a:r>
            <a:r>
              <a:rPr dirty="0" sz="2000">
                <a:latin typeface="Calibri"/>
                <a:cs typeface="Calibri"/>
              </a:rPr>
              <a:t>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polo</a:t>
            </a:r>
            <a:r>
              <a:rPr dirty="0" sz="2000" spc="-15">
                <a:latin typeface="Calibri"/>
                <a:cs typeface="Calibri"/>
              </a:rPr>
              <a:t>s</a:t>
            </a:r>
            <a:r>
              <a:rPr dirty="0" sz="2000" spc="-35">
                <a:latin typeface="Calibri"/>
                <a:cs typeface="Calibri"/>
              </a:rPr>
              <a:t>/</a:t>
            </a:r>
            <a:r>
              <a:rPr dirty="0" sz="2000">
                <a:latin typeface="Calibri"/>
                <a:cs typeface="Calibri"/>
              </a:rPr>
              <a:t>ce</a:t>
            </a:r>
            <a:r>
              <a:rPr dirty="0" sz="2000" spc="-40">
                <a:latin typeface="Calibri"/>
                <a:cs typeface="Calibri"/>
              </a:rPr>
              <a:t>r</a:t>
            </a:r>
            <a:r>
              <a:rPr dirty="0" sz="2000" spc="-5">
                <a:latin typeface="Calibri"/>
                <a:cs typeface="Calibri"/>
              </a:rPr>
              <a:t>os</a:t>
            </a:r>
            <a:r>
              <a:rPr dirty="0" sz="2000">
                <a:latin typeface="Calibri"/>
                <a:cs typeface="Calibri"/>
              </a:rPr>
              <a:t>: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</a:t>
            </a:r>
            <a:r>
              <a:rPr dirty="0" sz="2000" spc="-35">
                <a:latin typeface="Calibri"/>
                <a:cs typeface="Calibri"/>
              </a:rPr>
              <a:t>s</a:t>
            </a:r>
            <a:r>
              <a:rPr dirty="0" sz="2000">
                <a:latin typeface="Calibri"/>
                <a:cs typeface="Calibri"/>
              </a:rPr>
              <a:t>titu</a:t>
            </a:r>
            <a:r>
              <a:rPr dirty="0" sz="2000" spc="-10">
                <a:latin typeface="Calibri"/>
                <a:cs typeface="Calibri"/>
              </a:rPr>
              <a:t>i</a:t>
            </a:r>
            <a:r>
              <a:rPr dirty="0" sz="2000">
                <a:latin typeface="Calibri"/>
                <a:cs typeface="Calibri"/>
              </a:rPr>
              <a:t>r</a:t>
            </a:r>
            <a:r>
              <a:rPr dirty="0" sz="2000">
                <a:latin typeface="Calibri"/>
                <a:cs typeface="Calibri"/>
              </a:rPr>
              <a:t>	</a:t>
            </a:r>
            <a:r>
              <a:rPr dirty="0" sz="2000" spc="5">
                <a:latin typeface="Cambria Math"/>
                <a:cs typeface="Cambria Math"/>
              </a:rPr>
              <a:t>𝑠</a:t>
            </a:r>
            <a:r>
              <a:rPr dirty="0" sz="2000" spc="45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+</a:t>
            </a:r>
            <a:r>
              <a:rPr dirty="0" sz="2000">
                <a:latin typeface="Cambria Math"/>
                <a:cs typeface="Cambria Math"/>
              </a:rPr>
              <a:t> </a:t>
            </a:r>
            <a:r>
              <a:rPr dirty="0" sz="2000" spc="5">
                <a:latin typeface="Cambria Math"/>
                <a:cs typeface="Cambria Math"/>
              </a:rPr>
              <a:t>𝑎</a:t>
            </a:r>
            <a:r>
              <a:rPr dirty="0" sz="2000">
                <a:latin typeface="Cambria Math"/>
                <a:cs typeface="Cambria Math"/>
              </a:rPr>
              <a:t>	</a:t>
            </a:r>
            <a:r>
              <a:rPr dirty="0" sz="2000" spc="-5">
                <a:latin typeface="Calibri"/>
                <a:cs typeface="Calibri"/>
              </a:rPr>
              <a:t>por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099428" y="4424679"/>
            <a:ext cx="1116965" cy="236220"/>
          </a:xfrm>
          <a:custGeom>
            <a:avLst/>
            <a:gdLst/>
            <a:ahLst/>
            <a:cxnLst/>
            <a:rect l="l" t="t" r="r" b="b"/>
            <a:pathLst>
              <a:path w="1116965" h="236220">
                <a:moveTo>
                  <a:pt x="1041780" y="0"/>
                </a:moveTo>
                <a:lnTo>
                  <a:pt x="1038478" y="9525"/>
                </a:lnTo>
                <a:lnTo>
                  <a:pt x="1052099" y="15430"/>
                </a:lnTo>
                <a:lnTo>
                  <a:pt x="1063815" y="23622"/>
                </a:lnTo>
                <a:lnTo>
                  <a:pt x="1087626" y="61652"/>
                </a:lnTo>
                <a:lnTo>
                  <a:pt x="1095502" y="116713"/>
                </a:lnTo>
                <a:lnTo>
                  <a:pt x="1094622" y="137477"/>
                </a:lnTo>
                <a:lnTo>
                  <a:pt x="1081531" y="188341"/>
                </a:lnTo>
                <a:lnTo>
                  <a:pt x="1052242" y="220184"/>
                </a:lnTo>
                <a:lnTo>
                  <a:pt x="1038860" y="226187"/>
                </a:lnTo>
                <a:lnTo>
                  <a:pt x="1041780" y="235712"/>
                </a:lnTo>
                <a:lnTo>
                  <a:pt x="1086875" y="208994"/>
                </a:lnTo>
                <a:lnTo>
                  <a:pt x="1112123" y="159591"/>
                </a:lnTo>
                <a:lnTo>
                  <a:pt x="1116965" y="117856"/>
                </a:lnTo>
                <a:lnTo>
                  <a:pt x="1115750" y="96281"/>
                </a:lnTo>
                <a:lnTo>
                  <a:pt x="1106035" y="57991"/>
                </a:lnTo>
                <a:lnTo>
                  <a:pt x="1073896" y="15065"/>
                </a:lnTo>
                <a:lnTo>
                  <a:pt x="1058904" y="6145"/>
                </a:lnTo>
                <a:lnTo>
                  <a:pt x="1041780" y="0"/>
                </a:lnTo>
                <a:close/>
              </a:path>
              <a:path w="1116965" h="236220">
                <a:moveTo>
                  <a:pt x="75184" y="0"/>
                </a:moveTo>
                <a:lnTo>
                  <a:pt x="30196" y="26771"/>
                </a:lnTo>
                <a:lnTo>
                  <a:pt x="4857" y="76327"/>
                </a:lnTo>
                <a:lnTo>
                  <a:pt x="0" y="117856"/>
                </a:lnTo>
                <a:lnTo>
                  <a:pt x="1212" y="139574"/>
                </a:lnTo>
                <a:lnTo>
                  <a:pt x="10876" y="177917"/>
                </a:lnTo>
                <a:lnTo>
                  <a:pt x="43005" y="220662"/>
                </a:lnTo>
                <a:lnTo>
                  <a:pt x="75184" y="235712"/>
                </a:lnTo>
                <a:lnTo>
                  <a:pt x="78105" y="226187"/>
                </a:lnTo>
                <a:lnTo>
                  <a:pt x="64704" y="220184"/>
                </a:lnTo>
                <a:lnTo>
                  <a:pt x="53101" y="211883"/>
                </a:lnTo>
                <a:lnTo>
                  <a:pt x="29338" y="173291"/>
                </a:lnTo>
                <a:lnTo>
                  <a:pt x="21462" y="116713"/>
                </a:lnTo>
                <a:lnTo>
                  <a:pt x="22342" y="96565"/>
                </a:lnTo>
                <a:lnTo>
                  <a:pt x="35433" y="46863"/>
                </a:lnTo>
                <a:lnTo>
                  <a:pt x="64865" y="15430"/>
                </a:lnTo>
                <a:lnTo>
                  <a:pt x="78486" y="9525"/>
                </a:lnTo>
                <a:lnTo>
                  <a:pt x="75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144767" y="4255465"/>
            <a:ext cx="1014094" cy="3314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0833" sz="3000">
                <a:latin typeface="Cambria Math"/>
                <a:cs typeface="Cambria Math"/>
              </a:rPr>
              <a:t>𝑧</a:t>
            </a:r>
            <a:r>
              <a:rPr dirty="0" baseline="-20833" sz="3000" spc="7">
                <a:latin typeface="Cambria Math"/>
                <a:cs typeface="Cambria Math"/>
              </a:rPr>
              <a:t> </a:t>
            </a:r>
            <a:r>
              <a:rPr dirty="0" baseline="-20833" sz="3000">
                <a:latin typeface="Cambria Math"/>
                <a:cs typeface="Cambria Math"/>
              </a:rPr>
              <a:t>−</a:t>
            </a:r>
            <a:r>
              <a:rPr dirty="0" baseline="-20833" sz="3000" spc="-44">
                <a:latin typeface="Cambria Math"/>
                <a:cs typeface="Cambria Math"/>
              </a:rPr>
              <a:t> </a:t>
            </a:r>
            <a:r>
              <a:rPr dirty="0" baseline="-20833" sz="3000" spc="82">
                <a:latin typeface="Cambria Math"/>
                <a:cs typeface="Cambria Math"/>
              </a:rPr>
              <a:t>𝑒</a:t>
            </a:r>
            <a:r>
              <a:rPr dirty="0" sz="1450" spc="55">
                <a:latin typeface="Cambria Math"/>
                <a:cs typeface="Cambria Math"/>
              </a:rPr>
              <a:t>−𝑇𝑎</a:t>
            </a:r>
            <a:endParaRPr sz="145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742551" y="4773676"/>
            <a:ext cx="900430" cy="212090"/>
          </a:xfrm>
          <a:custGeom>
            <a:avLst/>
            <a:gdLst/>
            <a:ahLst/>
            <a:cxnLst/>
            <a:rect l="l" t="t" r="r" b="b"/>
            <a:pathLst>
              <a:path w="900429" h="212089">
                <a:moveTo>
                  <a:pt x="832993" y="0"/>
                </a:moveTo>
                <a:lnTo>
                  <a:pt x="829945" y="8509"/>
                </a:lnTo>
                <a:lnTo>
                  <a:pt x="842212" y="13837"/>
                </a:lnTo>
                <a:lnTo>
                  <a:pt x="852741" y="21224"/>
                </a:lnTo>
                <a:lnTo>
                  <a:pt x="874160" y="55322"/>
                </a:lnTo>
                <a:lnTo>
                  <a:pt x="881126" y="104775"/>
                </a:lnTo>
                <a:lnTo>
                  <a:pt x="880342" y="123443"/>
                </a:lnTo>
                <a:lnTo>
                  <a:pt x="868679" y="169163"/>
                </a:lnTo>
                <a:lnTo>
                  <a:pt x="842373" y="197738"/>
                </a:lnTo>
                <a:lnTo>
                  <a:pt x="830326" y="203073"/>
                </a:lnTo>
                <a:lnTo>
                  <a:pt x="832993" y="211709"/>
                </a:lnTo>
                <a:lnTo>
                  <a:pt x="873390" y="187706"/>
                </a:lnTo>
                <a:lnTo>
                  <a:pt x="896112" y="143335"/>
                </a:lnTo>
                <a:lnTo>
                  <a:pt x="900429" y="105918"/>
                </a:lnTo>
                <a:lnTo>
                  <a:pt x="899354" y="86483"/>
                </a:lnTo>
                <a:lnTo>
                  <a:pt x="883030" y="37084"/>
                </a:lnTo>
                <a:lnTo>
                  <a:pt x="848330" y="5526"/>
                </a:lnTo>
                <a:lnTo>
                  <a:pt x="832993" y="0"/>
                </a:lnTo>
                <a:close/>
              </a:path>
              <a:path w="900429" h="212089">
                <a:moveTo>
                  <a:pt x="67564" y="0"/>
                </a:moveTo>
                <a:lnTo>
                  <a:pt x="27094" y="24056"/>
                </a:lnTo>
                <a:lnTo>
                  <a:pt x="4365" y="68548"/>
                </a:lnTo>
                <a:lnTo>
                  <a:pt x="0" y="105918"/>
                </a:lnTo>
                <a:lnTo>
                  <a:pt x="1075" y="125370"/>
                </a:lnTo>
                <a:lnTo>
                  <a:pt x="17399" y="174751"/>
                </a:lnTo>
                <a:lnTo>
                  <a:pt x="52135" y="206184"/>
                </a:lnTo>
                <a:lnTo>
                  <a:pt x="67564" y="211709"/>
                </a:lnTo>
                <a:lnTo>
                  <a:pt x="70230" y="203073"/>
                </a:lnTo>
                <a:lnTo>
                  <a:pt x="58130" y="197738"/>
                </a:lnTo>
                <a:lnTo>
                  <a:pt x="47720" y="190309"/>
                </a:lnTo>
                <a:lnTo>
                  <a:pt x="26376" y="155638"/>
                </a:lnTo>
                <a:lnTo>
                  <a:pt x="19303" y="104775"/>
                </a:lnTo>
                <a:lnTo>
                  <a:pt x="20089" y="86703"/>
                </a:lnTo>
                <a:lnTo>
                  <a:pt x="31876" y="42037"/>
                </a:lnTo>
                <a:lnTo>
                  <a:pt x="58291" y="13837"/>
                </a:lnTo>
                <a:lnTo>
                  <a:pt x="70484" y="8509"/>
                </a:lnTo>
                <a:lnTo>
                  <a:pt x="675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0651363" y="4704079"/>
            <a:ext cx="48196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40">
                <a:latin typeface="Cambria Math"/>
                <a:cs typeface="Cambria Math"/>
              </a:rPr>
              <a:t>𝑅</a:t>
            </a:r>
            <a:r>
              <a:rPr dirty="0" sz="1800" spc="5">
                <a:latin typeface="Cambria Math"/>
                <a:cs typeface="Cambria Math"/>
              </a:rPr>
              <a:t>(</a:t>
            </a:r>
            <a:r>
              <a:rPr dirty="0" sz="1800" spc="25">
                <a:latin typeface="Cambria Math"/>
                <a:cs typeface="Cambria Math"/>
              </a:rPr>
              <a:t>𝑧</a:t>
            </a:r>
            <a:r>
              <a:rPr dirty="0" sz="180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03149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Discretización</a:t>
            </a:r>
            <a:r>
              <a:rPr dirty="0" spc="-65"/>
              <a:t> </a:t>
            </a:r>
            <a:r>
              <a:rPr dirty="0" spc="-5"/>
              <a:t>numérica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780186" y="4678171"/>
            <a:ext cx="9843770" cy="1657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92100" indent="-228600">
              <a:lnSpc>
                <a:spcPts val="2095"/>
              </a:lnSpc>
              <a:spcBef>
                <a:spcPts val="100"/>
              </a:spcBef>
              <a:buFont typeface="Arial"/>
              <a:buChar char="•"/>
              <a:tabLst>
                <a:tab pos="291465" algn="l"/>
                <a:tab pos="292100" algn="l"/>
              </a:tabLst>
            </a:pP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ganancia </a:t>
            </a:r>
            <a:r>
              <a:rPr dirty="0" sz="2000" spc="-15">
                <a:latin typeface="Calibri"/>
                <a:cs typeface="Calibri"/>
              </a:rPr>
              <a:t>estática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debe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tal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cumpla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con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5">
                <a:latin typeface="Calibri"/>
                <a:cs typeface="Calibri"/>
              </a:rPr>
              <a:t>valor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final: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1800">
                <a:latin typeface="Cambria Math"/>
                <a:cs typeface="Cambria Math"/>
              </a:rPr>
              <a:t>𝐾</a:t>
            </a:r>
            <a:r>
              <a:rPr dirty="0" sz="1800" spc="1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lim</a:t>
            </a:r>
            <a:r>
              <a:rPr dirty="0" sz="1800" spc="-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𝑠</a:t>
            </a:r>
            <a:r>
              <a:rPr dirty="0" sz="1800" spc="5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·</a:t>
            </a:r>
            <a:r>
              <a:rPr dirty="0" sz="1800" spc="5">
                <a:latin typeface="Cambria Math"/>
                <a:cs typeface="Cambria Math"/>
              </a:rPr>
              <a:t> </a:t>
            </a:r>
            <a:r>
              <a:rPr dirty="0" sz="1800" spc="20">
                <a:latin typeface="Cambria Math"/>
                <a:cs typeface="Cambria Math"/>
              </a:rPr>
              <a:t>𝑅(𝑠)</a:t>
            </a:r>
            <a:r>
              <a:rPr dirty="0" sz="1800" spc="10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=</a:t>
            </a:r>
            <a:r>
              <a:rPr dirty="0" sz="1800" spc="15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lim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1</a:t>
            </a:r>
            <a:r>
              <a:rPr dirty="0" sz="1800" spc="1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−</a:t>
            </a:r>
            <a:r>
              <a:rPr dirty="0" sz="1800" spc="15">
                <a:latin typeface="Cambria Math"/>
                <a:cs typeface="Cambria Math"/>
              </a:rPr>
              <a:t> </a:t>
            </a:r>
            <a:r>
              <a:rPr dirty="0" sz="1800" spc="35">
                <a:latin typeface="Cambria Math"/>
                <a:cs typeface="Cambria Math"/>
              </a:rPr>
              <a:t>𝑧</a:t>
            </a:r>
            <a:r>
              <a:rPr dirty="0" baseline="27777" sz="1950" spc="52">
                <a:latin typeface="Cambria Math"/>
                <a:cs typeface="Cambria Math"/>
              </a:rPr>
              <a:t>−1</a:t>
            </a:r>
            <a:endParaRPr baseline="27777" sz="1950">
              <a:latin typeface="Cambria Math"/>
              <a:cs typeface="Cambria Math"/>
            </a:endParaRPr>
          </a:p>
          <a:p>
            <a:pPr algn="r" marR="890905">
              <a:lnSpc>
                <a:spcPts val="1255"/>
              </a:lnSpc>
              <a:tabLst>
                <a:tab pos="1390015" algn="l"/>
              </a:tabLst>
            </a:pPr>
            <a:r>
              <a:rPr dirty="0" sz="1300" spc="40">
                <a:latin typeface="Cambria Math"/>
                <a:cs typeface="Cambria Math"/>
              </a:rPr>
              <a:t>𝑠→0	</a:t>
            </a:r>
            <a:r>
              <a:rPr dirty="0" sz="1300" spc="50">
                <a:latin typeface="Cambria Math"/>
                <a:cs typeface="Cambria Math"/>
              </a:rPr>
              <a:t>𝑧→1</a:t>
            </a:r>
            <a:endParaRPr sz="13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</a:pPr>
            <a:endParaRPr sz="1300">
              <a:latin typeface="Cambria Math"/>
              <a:cs typeface="Cambria Math"/>
            </a:endParaRPr>
          </a:p>
          <a:p>
            <a:pPr marL="3390900" marR="2529840">
              <a:lnSpc>
                <a:spcPct val="100000"/>
              </a:lnSpc>
              <a:spcBef>
                <a:spcPts val="77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33909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33909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4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</a:t>
            </a:r>
            <a:endParaRPr sz="1000">
              <a:latin typeface="Calibri"/>
              <a:cs typeface="Calibri"/>
            </a:endParaRPr>
          </a:p>
          <a:p>
            <a:pPr marL="33909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4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33909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297180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340"/>
              </a:spcBef>
            </a:pPr>
            <a:r>
              <a:rPr dirty="0" sz="4000" spc="-10"/>
              <a:t>Correspondencia</a:t>
            </a:r>
            <a:r>
              <a:rPr dirty="0" sz="4000" spc="15"/>
              <a:t> </a:t>
            </a:r>
            <a:r>
              <a:rPr dirty="0" sz="4000" spc="-5"/>
              <a:t>Plano</a:t>
            </a:r>
            <a:r>
              <a:rPr dirty="0" sz="4000" spc="-30"/>
              <a:t> </a:t>
            </a:r>
            <a:r>
              <a:rPr dirty="0" sz="4000" spc="-5"/>
              <a:t>S</a:t>
            </a:r>
            <a:r>
              <a:rPr dirty="0" sz="4000" spc="55"/>
              <a:t> </a:t>
            </a:r>
            <a:r>
              <a:rPr dirty="0" sz="4000" spc="-5" b="0">
                <a:latin typeface="Wingdings"/>
                <a:cs typeface="Wingdings"/>
              </a:rPr>
              <a:t></a:t>
            </a:r>
            <a:r>
              <a:rPr dirty="0" sz="4000" spc="-120" b="0">
                <a:latin typeface="Times New Roman"/>
                <a:cs typeface="Times New Roman"/>
              </a:rPr>
              <a:t> </a:t>
            </a:r>
            <a:r>
              <a:rPr dirty="0" sz="4000" spc="-5"/>
              <a:t>Plano</a:t>
            </a:r>
            <a:r>
              <a:rPr dirty="0" sz="4000" spc="-30"/>
              <a:t> </a:t>
            </a:r>
            <a:r>
              <a:rPr dirty="0" sz="4000" spc="-5"/>
              <a:t>Z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2)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349781"/>
            <a:ext cx="6334125" cy="4314190"/>
          </a:xfrm>
          <a:prstGeom prst="rect">
            <a:avLst/>
          </a:prstGeom>
        </p:spPr>
        <p:txBody>
          <a:bodyPr wrap="square" lIns="0" tIns="9779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7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I</a:t>
            </a:r>
            <a:r>
              <a:rPr dirty="0" sz="2800" spc="-15">
                <a:latin typeface="Calibri"/>
                <a:cs typeface="Calibri"/>
              </a:rPr>
              <a:t>ntroducción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Ecuación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 </a:t>
            </a:r>
            <a:r>
              <a:rPr dirty="0" sz="2800" spc="-20">
                <a:latin typeface="Calibri"/>
                <a:cs typeface="Calibri"/>
              </a:rPr>
              <a:t>transformación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6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5">
                <a:latin typeface="Calibri"/>
                <a:cs typeface="Calibri"/>
              </a:rPr>
              <a:t>Transformaciones: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4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Eje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Imaginario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Eje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Real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0">
                <a:latin typeface="Calibri"/>
                <a:cs typeface="Calibri"/>
              </a:rPr>
              <a:t>Región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estabilidad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Lugares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atenuación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0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Lugares</a:t>
            </a:r>
            <a:r>
              <a:rPr dirty="0" sz="2400" spc="-5">
                <a:latin typeface="Calibri"/>
                <a:cs typeface="Calibri"/>
              </a:rPr>
              <a:t> 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frecuencia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amortiguada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15">
                <a:latin typeface="Calibri"/>
                <a:cs typeface="Calibri"/>
              </a:rPr>
              <a:t>Lugares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amortiguamiento</a:t>
            </a:r>
            <a:r>
              <a:rPr dirty="0" sz="2400" spc="-6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constantes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Ábaco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2349830"/>
            <a:ext cx="9536430" cy="2133600"/>
          </a:xfrm>
          <a:prstGeom prst="rect">
            <a:avLst/>
          </a:prstGeom>
        </p:spPr>
        <p:txBody>
          <a:bodyPr wrap="square" lIns="0" tIns="60325" rIns="0" bIns="0" rtlCol="0" vert="horz">
            <a:spAutoFit/>
          </a:bodyPr>
          <a:lstStyle/>
          <a:p>
            <a:pPr marL="241300" marR="5080" indent="-228600">
              <a:lnSpc>
                <a:spcPts val="3030"/>
              </a:lnSpc>
              <a:spcBef>
                <a:spcPts val="4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Lo</a:t>
            </a:r>
            <a:r>
              <a:rPr dirty="0" sz="2800" spc="-5">
                <a:latin typeface="Calibri"/>
                <a:cs typeface="Calibri"/>
              </a:rPr>
              <a:t>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polos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y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ceros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lazo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abierto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-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plano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S: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Conocimiento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del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comportamiento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dinámico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190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Estabilidad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(absoluta,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relativa)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Diseño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controladores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solidFill>
                  <a:srgbClr val="C00000"/>
                </a:solidFill>
                <a:latin typeface="Calibri"/>
                <a:cs typeface="Calibri"/>
              </a:rPr>
              <a:t>Usar</a:t>
            </a:r>
            <a:r>
              <a:rPr dirty="0" sz="2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5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dirty="0" sz="2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10">
                <a:solidFill>
                  <a:srgbClr val="C00000"/>
                </a:solidFill>
                <a:latin typeface="Calibri"/>
                <a:cs typeface="Calibri"/>
              </a:rPr>
              <a:t>misma</a:t>
            </a:r>
            <a:r>
              <a:rPr dirty="0" sz="2800" spc="2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20">
                <a:solidFill>
                  <a:srgbClr val="C00000"/>
                </a:solidFill>
                <a:latin typeface="Calibri"/>
                <a:cs typeface="Calibri"/>
              </a:rPr>
              <a:t>estrategia </a:t>
            </a:r>
            <a:r>
              <a:rPr dirty="0" sz="2800" spc="-5">
                <a:solidFill>
                  <a:srgbClr val="C00000"/>
                </a:solidFill>
                <a:latin typeface="Calibri"/>
                <a:cs typeface="Calibri"/>
              </a:rPr>
              <a:t>en</a:t>
            </a:r>
            <a:r>
              <a:rPr dirty="0" sz="2800" spc="1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5">
                <a:solidFill>
                  <a:srgbClr val="C00000"/>
                </a:solidFill>
                <a:latin typeface="Calibri"/>
                <a:cs typeface="Calibri"/>
              </a:rPr>
              <a:t>el</a:t>
            </a:r>
            <a:r>
              <a:rPr dirty="0" sz="280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10">
                <a:solidFill>
                  <a:srgbClr val="C00000"/>
                </a:solidFill>
                <a:latin typeface="Calibri"/>
                <a:cs typeface="Calibri"/>
              </a:rPr>
              <a:t>plano</a:t>
            </a:r>
            <a:r>
              <a:rPr dirty="0" sz="2800" spc="15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2800" spc="-5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16268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z="2400" spc="-30" b="1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oducci</a:t>
            </a:r>
            <a:r>
              <a:rPr dirty="0" sz="2400" spc="5" b="1">
                <a:solidFill>
                  <a:srgbClr val="FFFFFF"/>
                </a:solidFill>
                <a:latin typeface="Calibri"/>
                <a:cs typeface="Calibri"/>
              </a:rPr>
              <a:t>ó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Señales</a:t>
            </a:r>
            <a:r>
              <a:rPr dirty="0" spc="-5"/>
              <a:t> </a:t>
            </a:r>
            <a:r>
              <a:rPr dirty="0" spc="-15"/>
              <a:t>presentes</a:t>
            </a:r>
            <a:r>
              <a:rPr dirty="0" spc="10"/>
              <a:t> </a:t>
            </a:r>
            <a:r>
              <a:rPr dirty="0" spc="-5"/>
              <a:t>en </a:t>
            </a:r>
            <a:r>
              <a:rPr dirty="0"/>
              <a:t>los</a:t>
            </a:r>
            <a:r>
              <a:rPr dirty="0" spc="-15"/>
              <a:t> </a:t>
            </a:r>
            <a:r>
              <a:rPr dirty="0" spc="-10"/>
              <a:t>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u="sng" sz="1800" spc="-5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Ejemplo: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Muestreo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51459" y="1797429"/>
            <a:ext cx="3779304" cy="3255837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58996" y="1848011"/>
            <a:ext cx="3762805" cy="325624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159495" y="1848116"/>
            <a:ext cx="3762326" cy="3256041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966927" y="5145404"/>
            <a:ext cx="2434590" cy="330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latin typeface="Calibri"/>
                <a:cs typeface="Calibri"/>
              </a:rPr>
              <a:t>Señal</a:t>
            </a:r>
            <a:r>
              <a:rPr dirty="0" sz="2000" spc="-3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continua</a:t>
            </a:r>
            <a:r>
              <a:rPr dirty="0" sz="2000" spc="-7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original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  <p:sp>
        <p:nvSpPr>
          <p:cNvPr id="8" name="object 8"/>
          <p:cNvSpPr txBox="1"/>
          <p:nvPr/>
        </p:nvSpPr>
        <p:spPr>
          <a:xfrm>
            <a:off x="5097398" y="5055380"/>
            <a:ext cx="6122670" cy="829310"/>
          </a:xfrm>
          <a:prstGeom prst="rect">
            <a:avLst/>
          </a:prstGeom>
        </p:spPr>
        <p:txBody>
          <a:bodyPr wrap="square" lIns="0" tIns="130810" rIns="0" bIns="0" rtlCol="0" vert="horz">
            <a:spAutoFit/>
          </a:bodyPr>
          <a:lstStyle/>
          <a:p>
            <a:pPr algn="ctr" marL="186690">
              <a:lnSpc>
                <a:spcPct val="100000"/>
              </a:lnSpc>
              <a:spcBef>
                <a:spcPts val="1030"/>
              </a:spcBef>
            </a:pPr>
            <a:r>
              <a:rPr dirty="0" sz="2000" b="1">
                <a:latin typeface="Calibri"/>
                <a:cs typeface="Calibri"/>
              </a:rPr>
              <a:t>Señales</a:t>
            </a:r>
            <a:r>
              <a:rPr dirty="0" sz="2000" spc="-2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discretas</a:t>
            </a:r>
            <a:r>
              <a:rPr dirty="0" sz="2000" spc="-40" b="1">
                <a:latin typeface="Calibri"/>
                <a:cs typeface="Calibri"/>
              </a:rPr>
              <a:t> </a:t>
            </a:r>
            <a:r>
              <a:rPr dirty="0" sz="2000" spc="-5" b="1">
                <a:latin typeface="Calibri"/>
                <a:cs typeface="Calibri"/>
              </a:rPr>
              <a:t>reconstruidas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840"/>
              </a:spcBef>
              <a:tabLst>
                <a:tab pos="4018279" algn="l"/>
              </a:tabLst>
            </a:pPr>
            <a:r>
              <a:rPr dirty="0" sz="1800" spc="-5" i="1">
                <a:latin typeface="Calibri"/>
                <a:cs typeface="Calibri"/>
              </a:rPr>
              <a:t>f</a:t>
            </a:r>
            <a:r>
              <a:rPr dirty="0" baseline="-20833" sz="1800" spc="-7">
                <a:latin typeface="Calibri"/>
                <a:cs typeface="Calibri"/>
              </a:rPr>
              <a:t>muestreo</a:t>
            </a:r>
            <a:r>
              <a:rPr dirty="0" baseline="-20833" sz="1800" spc="187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rápida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=</a:t>
            </a:r>
            <a:r>
              <a:rPr dirty="0" sz="1800" spc="1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31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Hz	</a:t>
            </a:r>
            <a:r>
              <a:rPr dirty="0" baseline="1543" sz="2700" spc="-7" i="1">
                <a:latin typeface="Calibri"/>
                <a:cs typeface="Calibri"/>
              </a:rPr>
              <a:t>f</a:t>
            </a:r>
            <a:r>
              <a:rPr dirty="0" baseline="-18518" sz="1800" spc="-7">
                <a:latin typeface="Calibri"/>
                <a:cs typeface="Calibri"/>
              </a:rPr>
              <a:t>muestreo</a:t>
            </a:r>
            <a:r>
              <a:rPr dirty="0" baseline="-18518" sz="1800" spc="157">
                <a:latin typeface="Calibri"/>
                <a:cs typeface="Calibri"/>
              </a:rPr>
              <a:t> </a:t>
            </a:r>
            <a:r>
              <a:rPr dirty="0" baseline="1543" sz="2700" spc="-15">
                <a:latin typeface="Calibri"/>
                <a:cs typeface="Calibri"/>
              </a:rPr>
              <a:t>lenta</a:t>
            </a:r>
            <a:r>
              <a:rPr dirty="0" baseline="1543" sz="2700" spc="-7">
                <a:latin typeface="Calibri"/>
                <a:cs typeface="Calibri"/>
              </a:rPr>
              <a:t> </a:t>
            </a:r>
            <a:r>
              <a:rPr dirty="0" baseline="1543" sz="2700">
                <a:latin typeface="Calibri"/>
                <a:cs typeface="Calibri"/>
              </a:rPr>
              <a:t>=</a:t>
            </a:r>
            <a:r>
              <a:rPr dirty="0" baseline="1543" sz="2700" spc="-30">
                <a:latin typeface="Calibri"/>
                <a:cs typeface="Calibri"/>
              </a:rPr>
              <a:t> </a:t>
            </a:r>
            <a:r>
              <a:rPr dirty="0" baseline="1543" sz="2700">
                <a:latin typeface="Calibri"/>
                <a:cs typeface="Calibri"/>
              </a:rPr>
              <a:t>5,5</a:t>
            </a:r>
            <a:r>
              <a:rPr dirty="0" baseline="1543" sz="2700" spc="-7">
                <a:latin typeface="Calibri"/>
                <a:cs typeface="Calibri"/>
              </a:rPr>
              <a:t> Hz</a:t>
            </a:r>
            <a:endParaRPr baseline="1543" sz="27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3116326"/>
            <a:ext cx="5612765" cy="223202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241300" marR="5080" indent="-228600">
              <a:lnSpc>
                <a:spcPts val="2160"/>
              </a:lnSpc>
              <a:spcBef>
                <a:spcPts val="37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5">
                <a:latin typeface="Calibri"/>
                <a:cs typeface="Calibri"/>
              </a:rPr>
              <a:t>P</a:t>
            </a:r>
            <a:r>
              <a:rPr dirty="0" sz="2000" spc="-15">
                <a:latin typeface="Calibri"/>
                <a:cs typeface="Calibri"/>
              </a:rPr>
              <a:t>olos/ceros </a:t>
            </a:r>
            <a:r>
              <a:rPr dirty="0" sz="2000">
                <a:latin typeface="Calibri"/>
                <a:cs typeface="Calibri"/>
              </a:rPr>
              <a:t>en el </a:t>
            </a:r>
            <a:r>
              <a:rPr dirty="0" sz="2000" spc="-5">
                <a:latin typeface="Calibri"/>
                <a:cs typeface="Calibri"/>
              </a:rPr>
              <a:t>dominio de s, </a:t>
            </a:r>
            <a:r>
              <a:rPr dirty="0" sz="2000">
                <a:latin typeface="Calibri"/>
                <a:cs typeface="Calibri"/>
              </a:rPr>
              <a:t>donde las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frecuencias</a:t>
            </a:r>
            <a:r>
              <a:rPr dirty="0" sz="2000" spc="-10">
                <a:latin typeface="Calibri"/>
                <a:cs typeface="Calibri"/>
              </a:rPr>
              <a:t> difieran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múltiplos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enteros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 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frecuencia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 spc="-10">
                <a:latin typeface="Calibri"/>
                <a:cs typeface="Calibri"/>
              </a:rPr>
              <a:t>muestreo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(2π/T)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corresponden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mismas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posiciones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del plano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  <a:p>
            <a:pPr marL="241300" marR="142240" indent="-228600">
              <a:lnSpc>
                <a:spcPts val="2160"/>
              </a:lnSpc>
              <a:spcBef>
                <a:spcPts val="1000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15">
                <a:latin typeface="Calibri"/>
                <a:cs typeface="Calibri"/>
              </a:rPr>
              <a:t>Por </a:t>
            </a:r>
            <a:r>
              <a:rPr dirty="0" sz="2000" spc="-5">
                <a:latin typeface="Calibri"/>
                <a:cs typeface="Calibri"/>
              </a:rPr>
              <a:t>cada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polo/cero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plano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Z</a:t>
            </a:r>
            <a:r>
              <a:rPr dirty="0" sz="2000" spc="-5">
                <a:latin typeface="Calibri"/>
                <a:cs typeface="Calibri"/>
              </a:rPr>
              <a:t> se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tienen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infinitos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polo/ceros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</a:t>
            </a:r>
            <a:r>
              <a:rPr dirty="0" sz="2000" spc="-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dominio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s.</a:t>
            </a:r>
            <a:endParaRPr sz="2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35"/>
              </a:spcBef>
              <a:buFont typeface="Arial"/>
              <a:buChar char="•"/>
              <a:tabLst>
                <a:tab pos="240665" algn="l"/>
                <a:tab pos="241300" algn="l"/>
              </a:tabLst>
            </a:pPr>
            <a:r>
              <a:rPr dirty="0" sz="2000" spc="-5">
                <a:latin typeface="Calibri"/>
                <a:cs typeface="Calibri"/>
              </a:rPr>
              <a:t>Los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valores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periódicos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de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G(s)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se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superponen</a:t>
            </a:r>
            <a:r>
              <a:rPr dirty="0" sz="2000" spc="-2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en </a:t>
            </a:r>
            <a:r>
              <a:rPr dirty="0" sz="2000" spc="-5"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7357" y="1744749"/>
            <a:ext cx="991737" cy="29004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68434" y="2258733"/>
            <a:ext cx="6353310" cy="334979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80619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Ecuaciones</a:t>
            </a:r>
            <a:r>
              <a:rPr dirty="0" spc="-55"/>
              <a:t> </a:t>
            </a:r>
            <a:r>
              <a:rPr dirty="0"/>
              <a:t>de</a:t>
            </a:r>
            <a:r>
              <a:rPr dirty="0" spc="-25"/>
              <a:t> </a:t>
            </a:r>
            <a:r>
              <a:rPr dirty="0" spc="-10"/>
              <a:t>transformación</a:t>
            </a:r>
          </a:p>
        </p:txBody>
      </p:sp>
      <p:grpSp>
        <p:nvGrpSpPr>
          <p:cNvPr id="7" name="object 7"/>
          <p:cNvGrpSpPr/>
          <p:nvPr/>
        </p:nvGrpSpPr>
        <p:grpSpPr>
          <a:xfrm>
            <a:off x="6444996" y="1216487"/>
            <a:ext cx="5163820" cy="4554220"/>
            <a:chOff x="6444996" y="1216487"/>
            <a:chExt cx="5163820" cy="455422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67758" y="1216487"/>
              <a:ext cx="3240510" cy="455398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44996" y="3186684"/>
              <a:ext cx="2002536" cy="2162555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5693" y="1709606"/>
            <a:ext cx="6583045" cy="1028065"/>
          </a:xfrm>
          <a:prstGeom prst="rect">
            <a:avLst/>
          </a:prstGeom>
        </p:spPr>
        <p:txBody>
          <a:bodyPr wrap="square" lIns="0" tIns="1479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65"/>
              </a:spcBef>
              <a:tabLst>
                <a:tab pos="2245360" algn="l"/>
                <a:tab pos="2623185" algn="l"/>
              </a:tabLst>
            </a:pP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Eje</a:t>
            </a:r>
            <a:r>
              <a:rPr dirty="0" u="sng" sz="24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Imaginario</a:t>
            </a:r>
            <a:r>
              <a:rPr dirty="0" u="sng" sz="2400" spc="-2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𝑠	=	</a:t>
            </a:r>
            <a:r>
              <a:rPr dirty="0" u="sng" sz="2400" spc="-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−𝜎</a:t>
            </a:r>
            <a:r>
              <a:rPr dirty="0" u="sng" sz="2400" spc="1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±</a:t>
            </a:r>
            <a:r>
              <a:rPr dirty="0" u="sng" sz="2400" spc="-45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𝒋𝝎</a:t>
            </a:r>
            <a:r>
              <a:rPr dirty="0" u="sng" sz="24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)</a:t>
            </a:r>
            <a:endParaRPr sz="24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106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>
                <a:latin typeface="Cambria Math"/>
                <a:cs typeface="Cambria Math"/>
              </a:rPr>
              <a:t>𝑠</a:t>
            </a:r>
            <a:r>
              <a:rPr dirty="0" sz="2400" spc="1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𝑗</a:t>
            </a:r>
            <a:r>
              <a:rPr dirty="0" sz="2400" spc="45">
                <a:latin typeface="Cambria Math"/>
                <a:cs typeface="Cambria Math"/>
              </a:rPr>
              <a:t>𝜔</a:t>
            </a:r>
            <a:r>
              <a:rPr dirty="0" sz="2400">
                <a:latin typeface="Times New Roman"/>
                <a:cs typeface="Times New Roman"/>
              </a:rPr>
              <a:t>,</a:t>
            </a:r>
            <a:r>
              <a:rPr dirty="0" sz="2400">
                <a:latin typeface="Times New Roman"/>
                <a:cs typeface="Times New Roman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con</a:t>
            </a:r>
            <a:r>
              <a:rPr dirty="0" sz="2400" spc="-5">
                <a:latin typeface="Times New Roman"/>
                <a:cs typeface="Times New Roman"/>
              </a:rPr>
              <a:t> </a:t>
            </a:r>
            <a:r>
              <a:rPr dirty="0" sz="2400">
                <a:latin typeface="Cambria Math"/>
                <a:cs typeface="Cambria Math"/>
              </a:rPr>
              <a:t>𝜔</a:t>
            </a:r>
            <a:r>
              <a:rPr dirty="0" sz="2400" spc="18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3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(</a:t>
            </a:r>
            <a:r>
              <a:rPr dirty="0" sz="2400" spc="-10">
                <a:latin typeface="Cambria Math"/>
                <a:cs typeface="Cambria Math"/>
              </a:rPr>
              <a:t>−</a:t>
            </a:r>
            <a:r>
              <a:rPr dirty="0" sz="2400" spc="-5">
                <a:latin typeface="Cambria Math"/>
                <a:cs typeface="Cambria Math"/>
              </a:rPr>
              <a:t>∞</a:t>
            </a:r>
            <a:r>
              <a:rPr dirty="0" sz="2400">
                <a:latin typeface="Cambria Math"/>
                <a:cs typeface="Cambria Math"/>
              </a:rPr>
              <a:t>,</a:t>
            </a:r>
            <a:r>
              <a:rPr dirty="0" sz="2400" spc="-13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∞</a:t>
            </a:r>
            <a:r>
              <a:rPr dirty="0" sz="2400" spc="-15">
                <a:latin typeface="Cambria Math"/>
                <a:cs typeface="Cambria Math"/>
              </a:rPr>
              <a:t>)</a:t>
            </a:r>
            <a:r>
              <a:rPr dirty="0" sz="2400">
                <a:latin typeface="Times New Roman"/>
                <a:cs typeface="Times New Roman"/>
              </a:rPr>
              <a:t>.</a:t>
            </a:r>
            <a:r>
              <a:rPr dirty="0" sz="2400" spc="-5">
                <a:latin typeface="Times New Roman"/>
                <a:cs typeface="Times New Roman"/>
              </a:rPr>
              <a:t> </a:t>
            </a:r>
            <a:r>
              <a:rPr dirty="0" sz="2400" spc="-5">
                <a:latin typeface="Calibri"/>
                <a:cs typeface="Calibri"/>
              </a:rPr>
              <a:t>S</a:t>
            </a:r>
            <a:r>
              <a:rPr dirty="0" sz="2400">
                <a:latin typeface="Calibri"/>
                <a:cs typeface="Calibri"/>
              </a:rPr>
              <a:t>i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40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aria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</a:t>
            </a:r>
            <a:r>
              <a:rPr dirty="0" sz="2400" spc="-30">
                <a:latin typeface="Calibri"/>
                <a:cs typeface="Calibri"/>
              </a:rPr>
              <a:t>n</a:t>
            </a:r>
            <a:r>
              <a:rPr dirty="0" sz="2400" spc="-25">
                <a:latin typeface="Calibri"/>
                <a:cs typeface="Calibri"/>
              </a:rPr>
              <a:t>t</a:t>
            </a:r>
            <a:r>
              <a:rPr dirty="0" sz="2400">
                <a:latin typeface="Calibri"/>
                <a:cs typeface="Calibri"/>
              </a:rPr>
              <a:t>e</a:t>
            </a:r>
            <a:r>
              <a:rPr dirty="0" sz="2400" spc="25">
                <a:latin typeface="Calibri"/>
                <a:cs typeface="Calibri"/>
              </a:rPr>
              <a:t>r</a:t>
            </a:r>
            <a:r>
              <a:rPr dirty="0" sz="2400" spc="-40">
                <a:latin typeface="Calibri"/>
                <a:cs typeface="Calibri"/>
              </a:rPr>
              <a:t>v</a:t>
            </a:r>
            <a:r>
              <a:rPr dirty="0" sz="2400">
                <a:latin typeface="Calibri"/>
                <a:cs typeface="Calibri"/>
              </a:rPr>
              <a:t>alo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[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14540" y="2567051"/>
            <a:ext cx="314325" cy="20320"/>
          </a:xfrm>
          <a:custGeom>
            <a:avLst/>
            <a:gdLst/>
            <a:ahLst/>
            <a:cxnLst/>
            <a:rect l="l" t="t" r="r" b="b"/>
            <a:pathLst>
              <a:path w="314325" h="20319">
                <a:moveTo>
                  <a:pt x="313944" y="0"/>
                </a:moveTo>
                <a:lnTo>
                  <a:pt x="0" y="0"/>
                </a:lnTo>
                <a:lnTo>
                  <a:pt x="0" y="19812"/>
                </a:lnTo>
                <a:lnTo>
                  <a:pt x="313944" y="19812"/>
                </a:lnTo>
                <a:lnTo>
                  <a:pt x="313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593076" y="2567051"/>
            <a:ext cx="152400" cy="20320"/>
          </a:xfrm>
          <a:custGeom>
            <a:avLst/>
            <a:gdLst/>
            <a:ahLst/>
            <a:cxnLst/>
            <a:rect l="l" t="t" r="r" b="b"/>
            <a:pathLst>
              <a:path w="152400" h="20319">
                <a:moveTo>
                  <a:pt x="152400" y="0"/>
                </a:moveTo>
                <a:lnTo>
                  <a:pt x="0" y="0"/>
                </a:lnTo>
                <a:lnTo>
                  <a:pt x="0" y="19812"/>
                </a:lnTo>
                <a:lnTo>
                  <a:pt x="152400" y="19812"/>
                </a:lnTo>
                <a:lnTo>
                  <a:pt x="15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102856" y="2250186"/>
            <a:ext cx="65087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0855" algn="l"/>
              </a:tabLst>
            </a:pPr>
            <a:r>
              <a:rPr dirty="0" sz="1750" spc="-40">
                <a:latin typeface="Cambria Math"/>
                <a:cs typeface="Cambria Math"/>
              </a:rPr>
              <a:t>−</a:t>
            </a:r>
            <a:r>
              <a:rPr dirty="0" sz="1750" spc="200">
                <a:latin typeface="Cambria Math"/>
                <a:cs typeface="Cambria Math"/>
              </a:rPr>
              <a:t>𝜋</a:t>
            </a:r>
            <a:r>
              <a:rPr dirty="0" sz="1750">
                <a:latin typeface="Cambria Math"/>
                <a:cs typeface="Cambria Math"/>
              </a:rPr>
              <a:t>	</a:t>
            </a:r>
            <a:r>
              <a:rPr dirty="0" sz="1750" spc="200">
                <a:latin typeface="Cambria Math"/>
                <a:cs typeface="Cambria Math"/>
              </a:rPr>
              <a:t>𝜋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88200" y="2582112"/>
            <a:ext cx="560070" cy="2933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10209" algn="l"/>
              </a:tabLst>
            </a:pPr>
            <a:r>
              <a:rPr dirty="0" sz="1750" spc="60">
                <a:latin typeface="Cambria Math"/>
                <a:cs typeface="Cambria Math"/>
              </a:rPr>
              <a:t>𝑇</a:t>
            </a:r>
            <a:r>
              <a:rPr dirty="0" sz="1750" spc="60">
                <a:latin typeface="Cambria Math"/>
                <a:cs typeface="Cambria Math"/>
              </a:rPr>
              <a:t>	</a:t>
            </a:r>
            <a:r>
              <a:rPr dirty="0" sz="1750" spc="60">
                <a:latin typeface="Cambria Math"/>
                <a:cs typeface="Cambria Math"/>
              </a:rPr>
              <a:t>𝑇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468616" y="2345893"/>
            <a:ext cx="39624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6225" algn="l"/>
              </a:tabLst>
            </a:pPr>
            <a:r>
              <a:rPr dirty="0" sz="2400">
                <a:latin typeface="Cambria Math"/>
                <a:cs typeface="Cambria Math"/>
              </a:rPr>
              <a:t>,</a:t>
            </a:r>
            <a:r>
              <a:rPr dirty="0" sz="2400">
                <a:latin typeface="Cambria Math"/>
                <a:cs typeface="Cambria Math"/>
              </a:rPr>
              <a:t>	</a:t>
            </a:r>
            <a:r>
              <a:rPr dirty="0" sz="2400">
                <a:latin typeface="Cambria Math"/>
                <a:cs typeface="Cambria Math"/>
              </a:rPr>
              <a:t>]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02893" y="2809748"/>
            <a:ext cx="114935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2000">
                <a:latin typeface="Arial"/>
                <a:cs typeface="Arial"/>
              </a:rPr>
              <a:t>•</a:t>
            </a:r>
            <a:endParaRPr sz="2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62507" y="2733548"/>
            <a:ext cx="98679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6666" sz="3000">
                <a:latin typeface="Cambria Math"/>
                <a:cs typeface="Cambria Math"/>
              </a:rPr>
              <a:t>𝑧</a:t>
            </a:r>
            <a:r>
              <a:rPr dirty="0" baseline="-16666" sz="3000" spc="202">
                <a:latin typeface="Cambria Math"/>
                <a:cs typeface="Cambria Math"/>
              </a:rPr>
              <a:t> </a:t>
            </a:r>
            <a:r>
              <a:rPr dirty="0" baseline="-16666" sz="3000">
                <a:latin typeface="Cambria Math"/>
                <a:cs typeface="Cambria Math"/>
              </a:rPr>
              <a:t>=</a:t>
            </a:r>
            <a:r>
              <a:rPr dirty="0" baseline="-16666" sz="3000" spc="172">
                <a:latin typeface="Cambria Math"/>
                <a:cs typeface="Cambria Math"/>
              </a:rPr>
              <a:t> </a:t>
            </a:r>
            <a:r>
              <a:rPr dirty="0" baseline="-16666" sz="3000">
                <a:latin typeface="Cambria Math"/>
                <a:cs typeface="Cambria Math"/>
              </a:rPr>
              <a:t>𝑒</a:t>
            </a:r>
            <a:r>
              <a:rPr dirty="0" baseline="-16666" sz="3000" spc="-172">
                <a:latin typeface="Cambria Math"/>
                <a:cs typeface="Cambria Math"/>
              </a:rPr>
              <a:t> </a:t>
            </a:r>
            <a:r>
              <a:rPr dirty="0" sz="1300" spc="30">
                <a:latin typeface="Cambria Math"/>
                <a:cs typeface="Cambria Math"/>
              </a:rPr>
              <a:t>𝑗</a:t>
            </a:r>
            <a:r>
              <a:rPr dirty="0" sz="1300" spc="35">
                <a:latin typeface="Cambria Math"/>
                <a:cs typeface="Cambria Math"/>
              </a:rPr>
              <a:t>𝜔</a:t>
            </a:r>
            <a:r>
              <a:rPr dirty="0" sz="1300" spc="30">
                <a:latin typeface="Cambria Math"/>
                <a:cs typeface="Cambria Math"/>
              </a:rPr>
              <a:t>𝑇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5693" y="3149600"/>
            <a:ext cx="8557895" cy="1394460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698500" marR="424815" indent="-228600">
              <a:lnSpc>
                <a:spcPts val="2140"/>
              </a:lnSpc>
              <a:spcBef>
                <a:spcPts val="39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dirty="0" sz="2000" spc="-25">
                <a:latin typeface="Calibri"/>
                <a:cs typeface="Calibri"/>
              </a:rPr>
              <a:t>Variará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una </a:t>
            </a:r>
            <a:r>
              <a:rPr dirty="0" sz="2000" spc="-10">
                <a:latin typeface="Calibri"/>
                <a:cs typeface="Calibri"/>
              </a:rPr>
              <a:t>circunferencia</a:t>
            </a:r>
            <a:r>
              <a:rPr dirty="0" sz="2000" spc="-5">
                <a:latin typeface="Calibri"/>
                <a:cs typeface="Calibri"/>
              </a:rPr>
              <a:t> 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radio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unidad</a:t>
            </a:r>
            <a:r>
              <a:rPr dirty="0" sz="2000" spc="-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con</a:t>
            </a:r>
            <a:r>
              <a:rPr dirty="0" sz="2000" spc="-10">
                <a:latin typeface="Calibri"/>
                <a:cs typeface="Calibri"/>
              </a:rPr>
              <a:t> argumento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mbria Math"/>
                <a:cs typeface="Cambria Math"/>
              </a:rPr>
              <a:t>[-π, π]</a:t>
            </a:r>
            <a:r>
              <a:rPr dirty="0" sz="2000" spc="-5">
                <a:latin typeface="Calibri"/>
                <a:cs typeface="Calibri"/>
              </a:rPr>
              <a:t>.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Como</a:t>
            </a:r>
            <a:r>
              <a:rPr dirty="0" sz="2000" spc="-3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transformada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es </a:t>
            </a:r>
            <a:r>
              <a:rPr dirty="0" sz="2000" spc="-5">
                <a:latin typeface="Calibri"/>
                <a:cs typeface="Calibri"/>
              </a:rPr>
              <a:t>periódica,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se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recorrerán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sucesivos</a:t>
            </a:r>
            <a:r>
              <a:rPr dirty="0" sz="2000" spc="2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círculos.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7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eje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imaginario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𝑗𝜔</a:t>
            </a:r>
            <a:r>
              <a:rPr dirty="0" sz="2400" spc="50">
                <a:latin typeface="Cambria Math"/>
                <a:cs typeface="Cambria Math"/>
              </a:rPr>
              <a:t> </a:t>
            </a:r>
            <a:r>
              <a:rPr dirty="0" sz="2400" spc="-5">
                <a:latin typeface="Calibri"/>
                <a:cs typeface="Calibri"/>
              </a:rPr>
              <a:t>se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transforma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circunferencia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unidad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472805" y="4552569"/>
            <a:ext cx="528320" cy="502920"/>
          </a:xfrm>
          <a:custGeom>
            <a:avLst/>
            <a:gdLst/>
            <a:ahLst/>
            <a:cxnLst/>
            <a:rect l="l" t="t" r="r" b="b"/>
            <a:pathLst>
              <a:path w="528320" h="502920">
                <a:moveTo>
                  <a:pt x="113411" y="11938"/>
                </a:moveTo>
                <a:lnTo>
                  <a:pt x="63792" y="35902"/>
                </a:lnTo>
                <a:lnTo>
                  <a:pt x="29337" y="92837"/>
                </a:lnTo>
                <a:lnTo>
                  <a:pt x="7327" y="166268"/>
                </a:lnTo>
                <a:lnTo>
                  <a:pt x="1828" y="207302"/>
                </a:lnTo>
                <a:lnTo>
                  <a:pt x="0" y="251206"/>
                </a:lnTo>
                <a:lnTo>
                  <a:pt x="1828" y="294957"/>
                </a:lnTo>
                <a:lnTo>
                  <a:pt x="7327" y="335915"/>
                </a:lnTo>
                <a:lnTo>
                  <a:pt x="16497" y="374116"/>
                </a:lnTo>
                <a:lnTo>
                  <a:pt x="45288" y="440982"/>
                </a:lnTo>
                <a:lnTo>
                  <a:pt x="84861" y="487603"/>
                </a:lnTo>
                <a:lnTo>
                  <a:pt x="108458" y="502793"/>
                </a:lnTo>
                <a:lnTo>
                  <a:pt x="113411" y="490855"/>
                </a:lnTo>
                <a:lnTo>
                  <a:pt x="94424" y="475589"/>
                </a:lnTo>
                <a:lnTo>
                  <a:pt x="77673" y="455676"/>
                </a:lnTo>
                <a:lnTo>
                  <a:pt x="50800" y="401828"/>
                </a:lnTo>
                <a:lnTo>
                  <a:pt x="33934" y="332714"/>
                </a:lnTo>
                <a:lnTo>
                  <a:pt x="29718" y="293636"/>
                </a:lnTo>
                <a:lnTo>
                  <a:pt x="28321" y="251587"/>
                </a:lnTo>
                <a:lnTo>
                  <a:pt x="29743" y="208775"/>
                </a:lnTo>
                <a:lnTo>
                  <a:pt x="34010" y="169278"/>
                </a:lnTo>
                <a:lnTo>
                  <a:pt x="51054" y="100203"/>
                </a:lnTo>
                <a:lnTo>
                  <a:pt x="77990" y="46977"/>
                </a:lnTo>
                <a:lnTo>
                  <a:pt x="94640" y="27178"/>
                </a:lnTo>
                <a:lnTo>
                  <a:pt x="113411" y="11938"/>
                </a:lnTo>
                <a:close/>
              </a:path>
              <a:path w="528320" h="502920">
                <a:moveTo>
                  <a:pt x="403479" y="242570"/>
                </a:moveTo>
                <a:lnTo>
                  <a:pt x="123063" y="242570"/>
                </a:lnTo>
                <a:lnTo>
                  <a:pt x="123063" y="262382"/>
                </a:lnTo>
                <a:lnTo>
                  <a:pt x="403479" y="262382"/>
                </a:lnTo>
                <a:lnTo>
                  <a:pt x="403479" y="242570"/>
                </a:lnTo>
                <a:close/>
              </a:path>
              <a:path w="528320" h="502920">
                <a:moveTo>
                  <a:pt x="528320" y="251206"/>
                </a:moveTo>
                <a:lnTo>
                  <a:pt x="526465" y="207302"/>
                </a:lnTo>
                <a:lnTo>
                  <a:pt x="520915" y="166268"/>
                </a:lnTo>
                <a:lnTo>
                  <a:pt x="511708" y="128104"/>
                </a:lnTo>
                <a:lnTo>
                  <a:pt x="482892" y="61747"/>
                </a:lnTo>
                <a:lnTo>
                  <a:pt x="443268" y="15316"/>
                </a:lnTo>
                <a:lnTo>
                  <a:pt x="419608" y="0"/>
                </a:lnTo>
                <a:lnTo>
                  <a:pt x="414909" y="11938"/>
                </a:lnTo>
                <a:lnTo>
                  <a:pt x="433590" y="27178"/>
                </a:lnTo>
                <a:lnTo>
                  <a:pt x="450215" y="46977"/>
                </a:lnTo>
                <a:lnTo>
                  <a:pt x="477139" y="100203"/>
                </a:lnTo>
                <a:lnTo>
                  <a:pt x="494169" y="169278"/>
                </a:lnTo>
                <a:lnTo>
                  <a:pt x="498436" y="208775"/>
                </a:lnTo>
                <a:lnTo>
                  <a:pt x="499872" y="251587"/>
                </a:lnTo>
                <a:lnTo>
                  <a:pt x="498462" y="293636"/>
                </a:lnTo>
                <a:lnTo>
                  <a:pt x="494233" y="332714"/>
                </a:lnTo>
                <a:lnTo>
                  <a:pt x="477266" y="401828"/>
                </a:lnTo>
                <a:lnTo>
                  <a:pt x="450418" y="455676"/>
                </a:lnTo>
                <a:lnTo>
                  <a:pt x="414909" y="490855"/>
                </a:lnTo>
                <a:lnTo>
                  <a:pt x="419608" y="502793"/>
                </a:lnTo>
                <a:lnTo>
                  <a:pt x="464362" y="467004"/>
                </a:lnTo>
                <a:lnTo>
                  <a:pt x="498856" y="409575"/>
                </a:lnTo>
                <a:lnTo>
                  <a:pt x="520915" y="335927"/>
                </a:lnTo>
                <a:lnTo>
                  <a:pt x="526465" y="294957"/>
                </a:lnTo>
                <a:lnTo>
                  <a:pt x="528320" y="251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8584438" y="4478782"/>
            <a:ext cx="300355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30">
                <a:latin typeface="Cambria Math"/>
                <a:cs typeface="Cambria Math"/>
              </a:rPr>
              <a:t>2</a:t>
            </a:r>
            <a:r>
              <a:rPr dirty="0" sz="1750" spc="200">
                <a:latin typeface="Cambria Math"/>
                <a:cs typeface="Cambria Math"/>
              </a:rPr>
              <a:t>𝜋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53018" y="4811014"/>
            <a:ext cx="162560" cy="292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50" spc="55">
                <a:latin typeface="Cambria Math"/>
                <a:cs typeface="Cambria Math"/>
              </a:rPr>
              <a:t>𝑇</a:t>
            </a:r>
            <a:endParaRPr sz="175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4293" y="4541603"/>
            <a:ext cx="7616190" cy="8242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9200"/>
              </a:lnSpc>
              <a:spcBef>
                <a:spcPts val="95"/>
              </a:spcBef>
            </a:pPr>
            <a:r>
              <a:rPr dirty="0" sz="2400" spc="-5">
                <a:latin typeface="Calibri"/>
                <a:cs typeface="Calibri"/>
              </a:rPr>
              <a:t>plano </a:t>
            </a:r>
            <a:r>
              <a:rPr dirty="0" sz="2400">
                <a:latin typeface="Calibri"/>
                <a:cs typeface="Calibri"/>
              </a:rPr>
              <a:t>z. Al </a:t>
            </a:r>
            <a:r>
              <a:rPr dirty="0" sz="2400" spc="-15">
                <a:latin typeface="Calibri"/>
                <a:cs typeface="Calibri"/>
              </a:rPr>
              <a:t>recorrer </a:t>
            </a:r>
            <a:r>
              <a:rPr dirty="0" sz="2400">
                <a:latin typeface="Calibri"/>
                <a:cs typeface="Calibri"/>
              </a:rPr>
              <a:t>el eje imaginario </a:t>
            </a:r>
            <a:r>
              <a:rPr dirty="0" sz="2400" spc="-5">
                <a:latin typeface="Calibri"/>
                <a:cs typeface="Calibri"/>
              </a:rPr>
              <a:t>se </a:t>
            </a:r>
            <a:r>
              <a:rPr dirty="0" sz="2400" spc="-15">
                <a:latin typeface="Calibri"/>
                <a:cs typeface="Calibri"/>
              </a:rPr>
              <a:t>recorre </a:t>
            </a:r>
            <a:r>
              <a:rPr dirty="0" sz="2400" spc="-10">
                <a:latin typeface="Calibri"/>
                <a:cs typeface="Calibri"/>
              </a:rPr>
              <a:t>infinitas </a:t>
            </a:r>
            <a:r>
              <a:rPr dirty="0" sz="2400" spc="-5">
                <a:latin typeface="Calibri"/>
                <a:cs typeface="Calibri"/>
              </a:rPr>
              <a:t>veces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circunferencia</a:t>
            </a:r>
            <a:r>
              <a:rPr dirty="0" sz="2400" spc="-5">
                <a:latin typeface="Calibri"/>
                <a:cs typeface="Calibri"/>
              </a:rPr>
              <a:t> unidad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537464" y="1559414"/>
            <a:ext cx="2324100" cy="4578350"/>
            <a:chOff x="9537464" y="1559414"/>
            <a:chExt cx="2324100" cy="4578350"/>
          </a:xfrm>
        </p:grpSpPr>
        <p:pic>
          <p:nvPicPr>
            <p:cNvPr id="16" name="object 1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37464" y="1559414"/>
              <a:ext cx="2117278" cy="220853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44456" y="3717035"/>
              <a:ext cx="2116836" cy="2420112"/>
            </a:xfrm>
            <a:prstGeom prst="rect">
              <a:avLst/>
            </a:prstGeom>
          </p:spPr>
        </p:pic>
      </p:grpSp>
      <p:sp>
        <p:nvSpPr>
          <p:cNvPr id="18" name="object 18"/>
          <p:cNvSpPr/>
          <p:nvPr/>
        </p:nvSpPr>
        <p:spPr>
          <a:xfrm>
            <a:off x="0" y="0"/>
            <a:ext cx="9001125" cy="702945"/>
          </a:xfrm>
          <a:custGeom>
            <a:avLst/>
            <a:gdLst/>
            <a:ahLst/>
            <a:cxnLst/>
            <a:rect l="l" t="t" r="r" b="b"/>
            <a:pathLst>
              <a:path w="9001125" h="702945">
                <a:moveTo>
                  <a:pt x="0" y="702563"/>
                </a:moveTo>
                <a:lnTo>
                  <a:pt x="9000744" y="702563"/>
                </a:lnTo>
                <a:lnTo>
                  <a:pt x="9000744" y="0"/>
                </a:lnTo>
                <a:lnTo>
                  <a:pt x="0" y="0"/>
                </a:lnTo>
                <a:lnTo>
                  <a:pt x="0" y="702563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67436" y="112267"/>
            <a:ext cx="46494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Transformaciones</a:t>
            </a:r>
            <a:r>
              <a:rPr dirty="0" spc="-40"/>
              <a:t> </a:t>
            </a:r>
            <a:r>
              <a:rPr dirty="0" spc="-5"/>
              <a:t>plano</a:t>
            </a:r>
            <a:r>
              <a:rPr dirty="0" spc="-10"/>
              <a:t> </a:t>
            </a:r>
            <a:r>
              <a:rPr dirty="0"/>
              <a:t>S</a:t>
            </a:r>
            <a:r>
              <a:rPr dirty="0" spc="-35"/>
              <a:t> </a:t>
            </a:r>
            <a:r>
              <a:rPr dirty="0" b="0">
                <a:latin typeface="Wingdings"/>
                <a:cs typeface="Wingdings"/>
              </a:rPr>
              <a:t></a:t>
            </a:r>
            <a:r>
              <a:rPr dirty="0" spc="-75" b="0">
                <a:latin typeface="Times New Roman"/>
                <a:cs typeface="Times New Roman"/>
              </a:rPr>
              <a:t> </a:t>
            </a:r>
            <a:r>
              <a:rPr dirty="0" spc="-5"/>
              <a:t>Plano</a:t>
            </a:r>
            <a:r>
              <a:rPr dirty="0" spc="-15"/>
              <a:t> </a:t>
            </a:r>
            <a:r>
              <a:rPr dirty="0"/>
              <a:t>Z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26186" y="2095880"/>
            <a:ext cx="4753610" cy="45212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Semiplano</a:t>
            </a:r>
            <a:r>
              <a:rPr dirty="0" u="sng" sz="2800" spc="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2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negativo</a:t>
            </a:r>
            <a:r>
              <a:rPr dirty="0" u="sng" sz="2800" spc="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(s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2800" spc="-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=</a:t>
            </a:r>
            <a:r>
              <a:rPr dirty="0" u="sng" sz="2800" spc="-2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 </a:t>
            </a:r>
            <a:r>
              <a:rPr dirty="0" u="sng" sz="280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-σ</a:t>
            </a:r>
            <a:r>
              <a:rPr dirty="0" u="sng" sz="280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±jω)</a:t>
            </a:r>
            <a:endParaRPr sz="2800">
              <a:latin typeface="Cambria Math"/>
              <a:cs typeface="Cambria Math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13486" y="2563247"/>
            <a:ext cx="8108315" cy="2581275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254000" indent="-228600">
              <a:lnSpc>
                <a:spcPct val="100000"/>
              </a:lnSpc>
              <a:spcBef>
                <a:spcPts val="445"/>
              </a:spcBef>
              <a:buFont typeface="Arial"/>
              <a:buChar char="•"/>
              <a:tabLst>
                <a:tab pos="254000" algn="l"/>
              </a:tabLst>
            </a:pPr>
            <a:r>
              <a:rPr dirty="0" sz="2800" spc="-10">
                <a:latin typeface="Calibri"/>
                <a:cs typeface="Calibri"/>
              </a:rPr>
              <a:t>Dado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que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mbria Math"/>
                <a:cs typeface="Cambria Math"/>
              </a:rPr>
              <a:t>σ&lt;0</a:t>
            </a:r>
            <a:r>
              <a:rPr dirty="0" sz="2800" spc="-5">
                <a:latin typeface="Cambria Math"/>
                <a:cs typeface="Cambria Math"/>
              </a:rPr>
              <a:t> </a:t>
            </a:r>
            <a:r>
              <a:rPr dirty="0" sz="2800" spc="-10">
                <a:latin typeface="Cambria Math"/>
                <a:cs typeface="Cambria Math"/>
              </a:rPr>
              <a:t>=&gt; </a:t>
            </a:r>
            <a:r>
              <a:rPr dirty="0" sz="2800">
                <a:latin typeface="Cambria Math"/>
                <a:cs typeface="Cambria Math"/>
              </a:rPr>
              <a:t>|z|=e</a:t>
            </a:r>
            <a:r>
              <a:rPr dirty="0" baseline="25525" sz="2775">
                <a:latin typeface="Cambria Math"/>
                <a:cs typeface="Cambria Math"/>
              </a:rPr>
              <a:t>(-σT)</a:t>
            </a:r>
            <a:r>
              <a:rPr dirty="0" sz="2800">
                <a:latin typeface="Cambria Math"/>
                <a:cs typeface="Cambria Math"/>
              </a:rPr>
              <a:t>&lt;1</a:t>
            </a:r>
            <a:endParaRPr sz="2800">
              <a:latin typeface="Cambria Math"/>
              <a:cs typeface="Cambria Math"/>
            </a:endParaRPr>
          </a:p>
          <a:p>
            <a:pPr lvl="1" marL="711200" indent="-229235">
              <a:lnSpc>
                <a:spcPct val="100000"/>
              </a:lnSpc>
              <a:spcBef>
                <a:spcPts val="305"/>
              </a:spcBef>
              <a:buFont typeface="Arial"/>
              <a:buChar char="•"/>
              <a:tabLst>
                <a:tab pos="711835" algn="l"/>
              </a:tabLst>
            </a:pPr>
            <a:r>
              <a:rPr dirty="0" sz="2400">
                <a:latin typeface="Cambria Math"/>
                <a:cs typeface="Cambria Math"/>
              </a:rPr>
              <a:t>↑σ</a:t>
            </a:r>
            <a:r>
              <a:rPr dirty="0" sz="2400" spc="-3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=&gt;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↓|z|</a:t>
            </a:r>
            <a:endParaRPr sz="2400">
              <a:latin typeface="Cambria Math"/>
              <a:cs typeface="Cambria Math"/>
            </a:endParaRPr>
          </a:p>
          <a:p>
            <a:pPr marL="254000" marR="17780" indent="-228600">
              <a:lnSpc>
                <a:spcPts val="3020"/>
              </a:lnSpc>
              <a:spcBef>
                <a:spcPts val="935"/>
              </a:spcBef>
              <a:buFont typeface="Arial"/>
              <a:buChar char="•"/>
              <a:tabLst>
                <a:tab pos="254000" algn="l"/>
              </a:tabLst>
            </a:pPr>
            <a:r>
              <a:rPr dirty="0" sz="2800" spc="-5">
                <a:latin typeface="Calibri"/>
                <a:cs typeface="Calibri"/>
              </a:rPr>
              <a:t>El </a:t>
            </a:r>
            <a:r>
              <a:rPr dirty="0" sz="2800" spc="-10">
                <a:latin typeface="Calibri"/>
                <a:cs typeface="Calibri"/>
              </a:rPr>
              <a:t>semiplano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izquierdo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corresponde</a:t>
            </a:r>
            <a:r>
              <a:rPr dirty="0" sz="2800" spc="4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al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interior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del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circulo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unitario,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cuyos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límites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son:</a:t>
            </a:r>
            <a:endParaRPr sz="2800">
              <a:latin typeface="Calibri"/>
              <a:cs typeface="Calibri"/>
            </a:endParaRPr>
          </a:p>
          <a:p>
            <a:pPr lvl="1" marL="711200" indent="-229235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711835" algn="l"/>
              </a:tabLst>
            </a:pPr>
            <a:r>
              <a:rPr dirty="0" sz="2400">
                <a:latin typeface="Cambria Math"/>
                <a:cs typeface="Cambria Math"/>
              </a:rPr>
              <a:t>σ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→0</a:t>
            </a:r>
            <a:r>
              <a:rPr dirty="0" sz="2400" spc="-30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=&gt;</a:t>
            </a:r>
            <a:r>
              <a:rPr dirty="0" sz="2400" spc="-2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|z|=1</a:t>
            </a:r>
            <a:endParaRPr sz="2400">
              <a:latin typeface="Cambria Math"/>
              <a:cs typeface="Cambria Math"/>
            </a:endParaRPr>
          </a:p>
          <a:p>
            <a:pPr lvl="1" marL="711200" indent="-229235">
              <a:lnSpc>
                <a:spcPct val="100000"/>
              </a:lnSpc>
              <a:spcBef>
                <a:spcPts val="204"/>
              </a:spcBef>
              <a:buFont typeface="Arial"/>
              <a:buChar char="•"/>
              <a:tabLst>
                <a:tab pos="711835" algn="l"/>
              </a:tabLst>
            </a:pPr>
            <a:r>
              <a:rPr dirty="0" sz="2400">
                <a:latin typeface="Cambria Math"/>
                <a:cs typeface="Cambria Math"/>
              </a:rPr>
              <a:t>σ</a:t>
            </a:r>
            <a:r>
              <a:rPr dirty="0" sz="2400" spc="-2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→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-∞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=&gt;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-10">
                <a:latin typeface="Cambria Math"/>
                <a:cs typeface="Cambria Math"/>
              </a:rPr>
              <a:t>|z|=0</a:t>
            </a:r>
            <a:endParaRPr sz="2400">
              <a:latin typeface="Cambria Math"/>
              <a:cs typeface="Cambria Math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30550" y="1555224"/>
            <a:ext cx="1890806" cy="2060141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36813" y="3803476"/>
            <a:ext cx="1890470" cy="2061302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67436" y="129921"/>
            <a:ext cx="46494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Transformaciones</a:t>
            </a:r>
            <a:r>
              <a:rPr dirty="0" sz="2400" spc="-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FFFFFF"/>
                </a:solidFill>
                <a:latin typeface="Wingdings"/>
                <a:cs typeface="Wingdings"/>
              </a:rPr>
              <a:t></a:t>
            </a:r>
            <a:r>
              <a:rPr dirty="0" sz="2400" spc="-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789976" y="3357829"/>
            <a:ext cx="6193867" cy="3047732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606348" y="736109"/>
            <a:ext cx="4771390" cy="1000760"/>
          </a:xfrm>
          <a:prstGeom prst="rect">
            <a:avLst/>
          </a:prstGeom>
        </p:spPr>
        <p:txBody>
          <a:bodyPr wrap="square" lIns="0" tIns="170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40"/>
              </a:spcBef>
            </a:pPr>
            <a:r>
              <a:rPr dirty="0" u="sng" sz="2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Región </a:t>
            </a:r>
            <a:r>
              <a:rPr dirty="0" u="sng" sz="2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8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estabilidad</a:t>
            </a:r>
            <a:r>
              <a:rPr dirty="0" u="sng" sz="2800" spc="3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del </a:t>
            </a:r>
            <a:r>
              <a:rPr dirty="0" u="sng" sz="28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plano</a:t>
            </a:r>
            <a:r>
              <a:rPr dirty="0" u="sng" sz="28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50"/>
              </a:spcBef>
            </a:pPr>
            <a:r>
              <a:rPr dirty="0" sz="1850" spc="-5">
                <a:latin typeface="Calibri"/>
                <a:cs typeface="Calibri"/>
              </a:rPr>
              <a:t>Recorrer</a:t>
            </a:r>
            <a:r>
              <a:rPr dirty="0" sz="1850" spc="-3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el</a:t>
            </a:r>
            <a:r>
              <a:rPr dirty="0" sz="1850" spc="-1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semiplano</a:t>
            </a:r>
            <a:r>
              <a:rPr dirty="0" sz="1850" spc="-35">
                <a:latin typeface="Calibri"/>
                <a:cs typeface="Calibri"/>
              </a:rPr>
              <a:t> </a:t>
            </a:r>
            <a:r>
              <a:rPr dirty="0" sz="1850" spc="-5">
                <a:latin typeface="Calibri"/>
                <a:cs typeface="Calibri"/>
              </a:rPr>
              <a:t>negativo.</a:t>
            </a:r>
            <a:endParaRPr sz="185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6348" y="1717090"/>
            <a:ext cx="3813175" cy="1559560"/>
          </a:xfrm>
          <a:prstGeom prst="rect">
            <a:avLst/>
          </a:prstGeom>
        </p:spPr>
        <p:txBody>
          <a:bodyPr wrap="square" lIns="0" tIns="114300" rIns="0" bIns="0" rtlCol="0" vert="horz">
            <a:spAutoFit/>
          </a:bodyPr>
          <a:lstStyle/>
          <a:p>
            <a:pPr marL="492759" indent="-480059">
              <a:lnSpc>
                <a:spcPct val="100000"/>
              </a:lnSpc>
              <a:spcBef>
                <a:spcPts val="900"/>
              </a:spcBef>
              <a:buAutoNum type="romanUcPeriod"/>
              <a:tabLst>
                <a:tab pos="492125" algn="l"/>
                <a:tab pos="492759" algn="l"/>
              </a:tabLst>
            </a:pPr>
            <a:r>
              <a:rPr dirty="0" sz="1850" spc="5">
                <a:latin typeface="Times New Roman"/>
                <a:cs typeface="Times New Roman"/>
              </a:rPr>
              <a:t>s</a:t>
            </a:r>
            <a:r>
              <a:rPr dirty="0" sz="1850" spc="-20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=</a:t>
            </a:r>
            <a:r>
              <a:rPr dirty="0" sz="1850" spc="-20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jω,</a:t>
            </a:r>
            <a:r>
              <a:rPr dirty="0" sz="1850" spc="-4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para</a:t>
            </a:r>
            <a:r>
              <a:rPr dirty="0" sz="1850" spc="-2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-π/T≤ω≤π/T</a:t>
            </a:r>
            <a:endParaRPr sz="1850">
              <a:latin typeface="Times New Roman"/>
              <a:cs typeface="Times New Roman"/>
            </a:endParaRPr>
          </a:p>
          <a:p>
            <a:pPr marL="492759" indent="-480059">
              <a:lnSpc>
                <a:spcPct val="100000"/>
              </a:lnSpc>
              <a:spcBef>
                <a:spcPts val="805"/>
              </a:spcBef>
              <a:buAutoNum type="romanUcPeriod"/>
              <a:tabLst>
                <a:tab pos="492125" algn="l"/>
                <a:tab pos="492759" algn="l"/>
              </a:tabLst>
            </a:pPr>
            <a:r>
              <a:rPr dirty="0" sz="1850" spc="5">
                <a:latin typeface="Times New Roman"/>
                <a:cs typeface="Times New Roman"/>
              </a:rPr>
              <a:t>s</a:t>
            </a:r>
            <a:r>
              <a:rPr dirty="0" sz="1850" spc="-10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=</a:t>
            </a:r>
            <a:r>
              <a:rPr dirty="0" sz="1850" spc="-1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-σ</a:t>
            </a:r>
            <a:r>
              <a:rPr dirty="0" sz="1850" spc="-5">
                <a:latin typeface="Times New Roman"/>
                <a:cs typeface="Times New Roman"/>
              </a:rPr>
              <a:t> </a:t>
            </a:r>
            <a:r>
              <a:rPr dirty="0" sz="1850" spc="-20">
                <a:latin typeface="Times New Roman"/>
                <a:cs typeface="Times New Roman"/>
              </a:rPr>
              <a:t>+jπ/T,</a:t>
            </a:r>
            <a:r>
              <a:rPr dirty="0" sz="1850" spc="-50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para</a:t>
            </a:r>
            <a:r>
              <a:rPr dirty="0" sz="1850" spc="-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σ≤c≤0</a:t>
            </a:r>
            <a:endParaRPr sz="1850">
              <a:latin typeface="Times New Roman"/>
              <a:cs typeface="Times New Roman"/>
            </a:endParaRPr>
          </a:p>
          <a:p>
            <a:pPr marL="492759" indent="-480059">
              <a:lnSpc>
                <a:spcPct val="100000"/>
              </a:lnSpc>
              <a:spcBef>
                <a:spcPts val="795"/>
              </a:spcBef>
              <a:buAutoNum type="romanUcPeriod"/>
              <a:tabLst>
                <a:tab pos="492125" algn="l"/>
                <a:tab pos="492759" algn="l"/>
              </a:tabLst>
            </a:pPr>
            <a:r>
              <a:rPr dirty="0" sz="1850" spc="5">
                <a:latin typeface="Times New Roman"/>
                <a:cs typeface="Times New Roman"/>
              </a:rPr>
              <a:t>s</a:t>
            </a:r>
            <a:r>
              <a:rPr dirty="0" sz="1850" spc="-10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=-c+jω,</a:t>
            </a:r>
            <a:r>
              <a:rPr dirty="0" sz="1850" spc="-50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con</a:t>
            </a:r>
            <a:r>
              <a:rPr dirty="0" sz="1850" spc="-1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c=cte,</a:t>
            </a:r>
            <a:r>
              <a:rPr dirty="0" sz="1850" spc="-25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y</a:t>
            </a:r>
            <a:r>
              <a:rPr dirty="0" sz="1850" spc="-1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-π/T≤ω≤π/T</a:t>
            </a:r>
            <a:endParaRPr sz="1850">
              <a:latin typeface="Times New Roman"/>
              <a:cs typeface="Times New Roman"/>
            </a:endParaRPr>
          </a:p>
          <a:p>
            <a:pPr marL="492759" indent="-480059">
              <a:lnSpc>
                <a:spcPct val="100000"/>
              </a:lnSpc>
              <a:spcBef>
                <a:spcPts val="790"/>
              </a:spcBef>
              <a:buAutoNum type="romanUcPeriod"/>
              <a:tabLst>
                <a:tab pos="492125" algn="l"/>
                <a:tab pos="492759" algn="l"/>
              </a:tabLst>
            </a:pPr>
            <a:r>
              <a:rPr dirty="0" sz="1850" spc="5">
                <a:latin typeface="Times New Roman"/>
                <a:cs typeface="Times New Roman"/>
              </a:rPr>
              <a:t>s</a:t>
            </a:r>
            <a:r>
              <a:rPr dirty="0" sz="1850" spc="-20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=</a:t>
            </a:r>
            <a:r>
              <a:rPr dirty="0" sz="1850" spc="-20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σ-jω,</a:t>
            </a:r>
            <a:r>
              <a:rPr dirty="0" sz="1850" spc="-4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para</a:t>
            </a:r>
            <a:r>
              <a:rPr dirty="0" sz="1850" spc="-15">
                <a:latin typeface="Times New Roman"/>
                <a:cs typeface="Times New Roman"/>
              </a:rPr>
              <a:t> </a:t>
            </a:r>
            <a:r>
              <a:rPr dirty="0" sz="1850" spc="10">
                <a:latin typeface="Times New Roman"/>
                <a:cs typeface="Times New Roman"/>
              </a:rPr>
              <a:t>σ≤c≤0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56146" y="1604009"/>
            <a:ext cx="2522220" cy="3111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850" spc="-15">
                <a:latin typeface="Calibri"/>
                <a:cs typeface="Calibri"/>
              </a:rPr>
              <a:t>Transformar</a:t>
            </a:r>
            <a:r>
              <a:rPr dirty="0" sz="1850" spc="-40">
                <a:latin typeface="Calibri"/>
                <a:cs typeface="Calibri"/>
              </a:rPr>
              <a:t> </a:t>
            </a:r>
            <a:r>
              <a:rPr dirty="0" sz="1850" spc="10">
                <a:latin typeface="Calibri"/>
                <a:cs typeface="Calibri"/>
              </a:rPr>
              <a:t>en</a:t>
            </a:r>
            <a:r>
              <a:rPr dirty="0" sz="1850" spc="-1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el</a:t>
            </a:r>
            <a:r>
              <a:rPr dirty="0" sz="1850" spc="-1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plano</a:t>
            </a:r>
            <a:r>
              <a:rPr dirty="0" sz="1850" spc="-20">
                <a:latin typeface="Calibri"/>
                <a:cs typeface="Calibri"/>
              </a:rPr>
              <a:t> </a:t>
            </a:r>
            <a:r>
              <a:rPr dirty="0" sz="1850" spc="5">
                <a:latin typeface="Calibri"/>
                <a:cs typeface="Calibri"/>
              </a:rPr>
              <a:t>z:</a:t>
            </a:r>
            <a:endParaRPr sz="185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38086" y="1897298"/>
            <a:ext cx="335915" cy="1391285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dirty="0" sz="1850" spc="5">
                <a:latin typeface="Times New Roman"/>
                <a:cs typeface="Times New Roman"/>
              </a:rPr>
              <a:t>I.</a:t>
            </a:r>
            <a:endParaRPr sz="1850">
              <a:latin typeface="Times New Roman"/>
              <a:cs typeface="Times New Roman"/>
            </a:endParaRPr>
          </a:p>
          <a:p>
            <a:pPr marL="12700" marR="5080">
              <a:lnSpc>
                <a:spcPct val="121100"/>
              </a:lnSpc>
            </a:pPr>
            <a:r>
              <a:rPr dirty="0" sz="1850">
                <a:latin typeface="Times New Roman"/>
                <a:cs typeface="Times New Roman"/>
              </a:rPr>
              <a:t>II. </a:t>
            </a:r>
            <a:r>
              <a:rPr dirty="0" sz="1850" spc="5">
                <a:latin typeface="Times New Roman"/>
                <a:cs typeface="Times New Roman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III.  </a:t>
            </a:r>
            <a:r>
              <a:rPr dirty="0" sz="1850" spc="5">
                <a:latin typeface="Times New Roman"/>
                <a:cs typeface="Times New Roman"/>
              </a:rPr>
              <a:t>IV.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92746" y="1825670"/>
            <a:ext cx="3070225" cy="1391285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60"/>
              </a:spcBef>
            </a:pPr>
            <a:r>
              <a:rPr dirty="0" baseline="-16516" sz="2775" spc="7">
                <a:latin typeface="Times New Roman"/>
                <a:cs typeface="Times New Roman"/>
              </a:rPr>
              <a:t>z</a:t>
            </a:r>
            <a:r>
              <a:rPr dirty="0" baseline="-16516" sz="2775" spc="-60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5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(jωT)</a:t>
            </a:r>
            <a:endParaRPr sz="12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65"/>
              </a:spcBef>
            </a:pPr>
            <a:r>
              <a:rPr dirty="0" baseline="-16516" sz="2775" spc="15">
                <a:latin typeface="Times New Roman"/>
                <a:cs typeface="Times New Roman"/>
              </a:rPr>
              <a:t>z</a:t>
            </a:r>
            <a:r>
              <a:rPr dirty="0" baseline="-16516" sz="2775" spc="-37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2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(σ</a:t>
            </a:r>
            <a:r>
              <a:rPr dirty="0" sz="1250" spc="-10">
                <a:latin typeface="Times New Roman"/>
                <a:cs typeface="Times New Roman"/>
              </a:rPr>
              <a:t> </a:t>
            </a:r>
            <a:r>
              <a:rPr dirty="0" sz="1250">
                <a:latin typeface="Times New Roman"/>
                <a:cs typeface="Times New Roman"/>
              </a:rPr>
              <a:t>+jπ/T)T</a:t>
            </a:r>
            <a:r>
              <a:rPr dirty="0" sz="1250" spc="90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2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σT</a:t>
            </a:r>
            <a:r>
              <a:rPr dirty="0" baseline="-16516" sz="2775">
                <a:latin typeface="Times New Roman"/>
                <a:cs typeface="Times New Roman"/>
              </a:rPr>
              <a:t>·e</a:t>
            </a:r>
            <a:r>
              <a:rPr dirty="0" sz="1250">
                <a:latin typeface="Times New Roman"/>
                <a:cs typeface="Times New Roman"/>
              </a:rPr>
              <a:t>jπ</a:t>
            </a:r>
            <a:r>
              <a:rPr dirty="0" sz="1250" spc="130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30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-e</a:t>
            </a:r>
            <a:r>
              <a:rPr dirty="0" sz="1250">
                <a:latin typeface="Times New Roman"/>
                <a:cs typeface="Times New Roman"/>
              </a:rPr>
              <a:t>σT</a:t>
            </a:r>
            <a:r>
              <a:rPr dirty="0" sz="1250" spc="-25">
                <a:latin typeface="Times New Roman"/>
                <a:cs typeface="Times New Roman"/>
              </a:rPr>
              <a:t> </a:t>
            </a:r>
            <a:r>
              <a:rPr dirty="0" baseline="-16516" sz="2775" spc="22">
                <a:latin typeface="Times New Roman"/>
                <a:cs typeface="Times New Roman"/>
              </a:rPr>
              <a:t>∟π</a:t>
            </a:r>
            <a:endParaRPr baseline="-16516" sz="2775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70"/>
              </a:spcBef>
            </a:pPr>
            <a:r>
              <a:rPr dirty="0" baseline="-16516" sz="2775" spc="7">
                <a:latin typeface="Times New Roman"/>
                <a:cs typeface="Times New Roman"/>
              </a:rPr>
              <a:t>z</a:t>
            </a:r>
            <a:r>
              <a:rPr dirty="0" baseline="-16516" sz="2775" spc="-37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30">
                <a:latin typeface="Times New Roman"/>
                <a:cs typeface="Times New Roman"/>
              </a:rPr>
              <a:t> </a:t>
            </a:r>
            <a:r>
              <a:rPr dirty="0" baseline="-16516" sz="2775" spc="-7">
                <a:latin typeface="Times New Roman"/>
                <a:cs typeface="Times New Roman"/>
              </a:rPr>
              <a:t>e</a:t>
            </a:r>
            <a:r>
              <a:rPr dirty="0" sz="1250" spc="-5">
                <a:latin typeface="Times New Roman"/>
                <a:cs typeface="Times New Roman"/>
              </a:rPr>
              <a:t>(c+jω)T</a:t>
            </a:r>
            <a:r>
              <a:rPr dirty="0" sz="1250" spc="100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30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cT·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jω</a:t>
            </a:r>
            <a:endParaRPr sz="12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70"/>
              </a:spcBef>
            </a:pPr>
            <a:r>
              <a:rPr dirty="0" baseline="-16516" sz="2775" spc="7">
                <a:latin typeface="Times New Roman"/>
                <a:cs typeface="Times New Roman"/>
              </a:rPr>
              <a:t>z</a:t>
            </a:r>
            <a:r>
              <a:rPr dirty="0" baseline="-16516" sz="2775" spc="-30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2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(σ</a:t>
            </a:r>
            <a:r>
              <a:rPr dirty="0" sz="1250" spc="-10">
                <a:latin typeface="Times New Roman"/>
                <a:cs typeface="Times New Roman"/>
              </a:rPr>
              <a:t> </a:t>
            </a:r>
            <a:r>
              <a:rPr dirty="0" sz="1250">
                <a:latin typeface="Times New Roman"/>
                <a:cs typeface="Times New Roman"/>
              </a:rPr>
              <a:t>-jπ/T)T</a:t>
            </a:r>
            <a:r>
              <a:rPr dirty="0" sz="1250" spc="95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2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e</a:t>
            </a:r>
            <a:r>
              <a:rPr dirty="0" sz="1250">
                <a:latin typeface="Times New Roman"/>
                <a:cs typeface="Times New Roman"/>
              </a:rPr>
              <a:t>σT</a:t>
            </a:r>
            <a:r>
              <a:rPr dirty="0" baseline="-16516" sz="2775">
                <a:latin typeface="Times New Roman"/>
                <a:cs typeface="Times New Roman"/>
              </a:rPr>
              <a:t>·e</a:t>
            </a:r>
            <a:r>
              <a:rPr dirty="0" sz="1250">
                <a:latin typeface="Times New Roman"/>
                <a:cs typeface="Times New Roman"/>
              </a:rPr>
              <a:t>jπ</a:t>
            </a:r>
            <a:r>
              <a:rPr dirty="0" sz="1250" spc="125">
                <a:latin typeface="Times New Roman"/>
                <a:cs typeface="Times New Roman"/>
              </a:rPr>
              <a:t> </a:t>
            </a:r>
            <a:r>
              <a:rPr dirty="0" baseline="-16516" sz="2775" spc="15">
                <a:latin typeface="Times New Roman"/>
                <a:cs typeface="Times New Roman"/>
              </a:rPr>
              <a:t>=</a:t>
            </a:r>
            <a:r>
              <a:rPr dirty="0" baseline="-16516" sz="2775" spc="-22">
                <a:latin typeface="Times New Roman"/>
                <a:cs typeface="Times New Roman"/>
              </a:rPr>
              <a:t> </a:t>
            </a:r>
            <a:r>
              <a:rPr dirty="0" baseline="-16516" sz="2775">
                <a:latin typeface="Times New Roman"/>
                <a:cs typeface="Times New Roman"/>
              </a:rPr>
              <a:t>-e</a:t>
            </a:r>
            <a:r>
              <a:rPr dirty="0" sz="1250">
                <a:latin typeface="Times New Roman"/>
                <a:cs typeface="Times New Roman"/>
              </a:rPr>
              <a:t>σT</a:t>
            </a:r>
            <a:r>
              <a:rPr dirty="0" sz="1250" spc="120">
                <a:latin typeface="Times New Roman"/>
                <a:cs typeface="Times New Roman"/>
              </a:rPr>
              <a:t> </a:t>
            </a:r>
            <a:r>
              <a:rPr dirty="0" baseline="-16516" sz="2775" spc="22">
                <a:latin typeface="Times New Roman"/>
                <a:cs typeface="Times New Roman"/>
              </a:rPr>
              <a:t>∟π</a:t>
            </a:r>
            <a:endParaRPr baseline="-16516" sz="2775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32632" y="2031492"/>
            <a:ext cx="2851785" cy="76200"/>
          </a:xfrm>
          <a:custGeom>
            <a:avLst/>
            <a:gdLst/>
            <a:ahLst/>
            <a:cxnLst/>
            <a:rect l="l" t="t" r="r" b="b"/>
            <a:pathLst>
              <a:path w="2851785" h="76200">
                <a:moveTo>
                  <a:pt x="2775457" y="0"/>
                </a:moveTo>
                <a:lnTo>
                  <a:pt x="2775457" y="76200"/>
                </a:lnTo>
                <a:lnTo>
                  <a:pt x="2838957" y="44450"/>
                </a:lnTo>
                <a:lnTo>
                  <a:pt x="2788157" y="44450"/>
                </a:lnTo>
                <a:lnTo>
                  <a:pt x="2788157" y="31750"/>
                </a:lnTo>
                <a:lnTo>
                  <a:pt x="2838957" y="31750"/>
                </a:lnTo>
                <a:lnTo>
                  <a:pt x="2775457" y="0"/>
                </a:lnTo>
                <a:close/>
              </a:path>
              <a:path w="2851785" h="76200">
                <a:moveTo>
                  <a:pt x="2775457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775457" y="44450"/>
                </a:lnTo>
                <a:lnTo>
                  <a:pt x="2775457" y="31750"/>
                </a:lnTo>
                <a:close/>
              </a:path>
              <a:path w="2851785" h="76200">
                <a:moveTo>
                  <a:pt x="2838957" y="31750"/>
                </a:moveTo>
                <a:lnTo>
                  <a:pt x="2788157" y="31750"/>
                </a:lnTo>
                <a:lnTo>
                  <a:pt x="2788157" y="44450"/>
                </a:lnTo>
                <a:lnTo>
                  <a:pt x="2838957" y="44450"/>
                </a:lnTo>
                <a:lnTo>
                  <a:pt x="2851657" y="38100"/>
                </a:lnTo>
                <a:lnTo>
                  <a:pt x="2838957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32632" y="2382011"/>
            <a:ext cx="2851785" cy="76200"/>
          </a:xfrm>
          <a:custGeom>
            <a:avLst/>
            <a:gdLst/>
            <a:ahLst/>
            <a:cxnLst/>
            <a:rect l="l" t="t" r="r" b="b"/>
            <a:pathLst>
              <a:path w="2851785" h="76200">
                <a:moveTo>
                  <a:pt x="2775457" y="0"/>
                </a:moveTo>
                <a:lnTo>
                  <a:pt x="2775457" y="76200"/>
                </a:lnTo>
                <a:lnTo>
                  <a:pt x="2838957" y="44450"/>
                </a:lnTo>
                <a:lnTo>
                  <a:pt x="2788157" y="44450"/>
                </a:lnTo>
                <a:lnTo>
                  <a:pt x="2788157" y="31750"/>
                </a:lnTo>
                <a:lnTo>
                  <a:pt x="2838957" y="31750"/>
                </a:lnTo>
                <a:lnTo>
                  <a:pt x="2775457" y="0"/>
                </a:lnTo>
                <a:close/>
              </a:path>
              <a:path w="2851785" h="76200">
                <a:moveTo>
                  <a:pt x="2775457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775457" y="44450"/>
                </a:lnTo>
                <a:lnTo>
                  <a:pt x="2775457" y="31750"/>
                </a:lnTo>
                <a:close/>
              </a:path>
              <a:path w="2851785" h="76200">
                <a:moveTo>
                  <a:pt x="2838957" y="31750"/>
                </a:moveTo>
                <a:lnTo>
                  <a:pt x="2788157" y="31750"/>
                </a:lnTo>
                <a:lnTo>
                  <a:pt x="2788157" y="44450"/>
                </a:lnTo>
                <a:lnTo>
                  <a:pt x="2838957" y="44450"/>
                </a:lnTo>
                <a:lnTo>
                  <a:pt x="2851657" y="38100"/>
                </a:lnTo>
                <a:lnTo>
                  <a:pt x="2838957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00371" y="2779776"/>
            <a:ext cx="1884045" cy="76200"/>
          </a:xfrm>
          <a:custGeom>
            <a:avLst/>
            <a:gdLst/>
            <a:ahLst/>
            <a:cxnLst/>
            <a:rect l="l" t="t" r="r" b="b"/>
            <a:pathLst>
              <a:path w="1884045" h="76200">
                <a:moveTo>
                  <a:pt x="1807844" y="0"/>
                </a:moveTo>
                <a:lnTo>
                  <a:pt x="1807844" y="76200"/>
                </a:lnTo>
                <a:lnTo>
                  <a:pt x="1871344" y="44450"/>
                </a:lnTo>
                <a:lnTo>
                  <a:pt x="1820544" y="44450"/>
                </a:lnTo>
                <a:lnTo>
                  <a:pt x="1820544" y="31750"/>
                </a:lnTo>
                <a:lnTo>
                  <a:pt x="1871344" y="31750"/>
                </a:lnTo>
                <a:lnTo>
                  <a:pt x="1807844" y="0"/>
                </a:lnTo>
                <a:close/>
              </a:path>
              <a:path w="1884045" h="76200">
                <a:moveTo>
                  <a:pt x="1807844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1807844" y="44450"/>
                </a:lnTo>
                <a:lnTo>
                  <a:pt x="1807844" y="31750"/>
                </a:lnTo>
                <a:close/>
              </a:path>
              <a:path w="1884045" h="76200">
                <a:moveTo>
                  <a:pt x="1871344" y="31750"/>
                </a:moveTo>
                <a:lnTo>
                  <a:pt x="1820544" y="31750"/>
                </a:lnTo>
                <a:lnTo>
                  <a:pt x="1820544" y="44450"/>
                </a:lnTo>
                <a:lnTo>
                  <a:pt x="1871344" y="44450"/>
                </a:lnTo>
                <a:lnTo>
                  <a:pt x="1884044" y="38100"/>
                </a:lnTo>
                <a:lnTo>
                  <a:pt x="1871344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68979" y="3163823"/>
            <a:ext cx="3114675" cy="76200"/>
          </a:xfrm>
          <a:custGeom>
            <a:avLst/>
            <a:gdLst/>
            <a:ahLst/>
            <a:cxnLst/>
            <a:rect l="l" t="t" r="r" b="b"/>
            <a:pathLst>
              <a:path w="3114675" h="76200">
                <a:moveTo>
                  <a:pt x="3038475" y="0"/>
                </a:moveTo>
                <a:lnTo>
                  <a:pt x="3038475" y="76200"/>
                </a:lnTo>
                <a:lnTo>
                  <a:pt x="3101975" y="44450"/>
                </a:lnTo>
                <a:lnTo>
                  <a:pt x="3051302" y="44450"/>
                </a:lnTo>
                <a:lnTo>
                  <a:pt x="3051302" y="31750"/>
                </a:lnTo>
                <a:lnTo>
                  <a:pt x="3101975" y="31750"/>
                </a:lnTo>
                <a:lnTo>
                  <a:pt x="3038475" y="0"/>
                </a:lnTo>
                <a:close/>
              </a:path>
              <a:path w="3114675" h="76200">
                <a:moveTo>
                  <a:pt x="3038475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038475" y="44450"/>
                </a:lnTo>
                <a:lnTo>
                  <a:pt x="3038475" y="31750"/>
                </a:lnTo>
                <a:close/>
              </a:path>
              <a:path w="3114675" h="76200">
                <a:moveTo>
                  <a:pt x="3101975" y="31750"/>
                </a:moveTo>
                <a:lnTo>
                  <a:pt x="3051302" y="31750"/>
                </a:lnTo>
                <a:lnTo>
                  <a:pt x="3051302" y="44450"/>
                </a:lnTo>
                <a:lnTo>
                  <a:pt x="3101975" y="44450"/>
                </a:lnTo>
                <a:lnTo>
                  <a:pt x="3114675" y="38100"/>
                </a:lnTo>
                <a:lnTo>
                  <a:pt x="3101975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167436" y="129921"/>
            <a:ext cx="46494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Transformaciones</a:t>
            </a:r>
            <a:r>
              <a:rPr dirty="0" spc="-40"/>
              <a:t> </a:t>
            </a:r>
            <a:r>
              <a:rPr dirty="0" spc="-5"/>
              <a:t>plano</a:t>
            </a:r>
            <a:r>
              <a:rPr dirty="0" spc="-10"/>
              <a:t> </a:t>
            </a:r>
            <a:r>
              <a:rPr dirty="0"/>
              <a:t>S</a:t>
            </a:r>
            <a:r>
              <a:rPr dirty="0" spc="-35"/>
              <a:t> </a:t>
            </a:r>
            <a:r>
              <a:rPr dirty="0" b="0">
                <a:latin typeface="Wingdings"/>
                <a:cs typeface="Wingdings"/>
              </a:rPr>
              <a:t></a:t>
            </a:r>
            <a:r>
              <a:rPr dirty="0" spc="-75" b="0">
                <a:latin typeface="Times New Roman"/>
                <a:cs typeface="Times New Roman"/>
              </a:rPr>
              <a:t> </a:t>
            </a:r>
            <a:r>
              <a:rPr dirty="0" spc="-5"/>
              <a:t>Plano</a:t>
            </a:r>
            <a:r>
              <a:rPr dirty="0" spc="-15"/>
              <a:t> </a:t>
            </a:r>
            <a:r>
              <a:rPr dirty="0"/>
              <a:t>Z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350890" y="6216192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06348" y="1142187"/>
            <a:ext cx="6174105" cy="45212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2800" spc="-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Lugar</a:t>
            </a:r>
            <a:r>
              <a:rPr dirty="0" u="sng" sz="2800" spc="-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geométrico</a:t>
            </a:r>
            <a:r>
              <a:rPr dirty="0" u="sng" sz="2800" spc="-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800" spc="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atenuación</a:t>
            </a:r>
            <a:r>
              <a:rPr dirty="0" u="sng" sz="2800" spc="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2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constante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6348" y="1654810"/>
            <a:ext cx="1084580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20">
                <a:latin typeface="Calibri"/>
                <a:cs typeface="Calibri"/>
              </a:rPr>
              <a:t>Lugares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parte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real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constante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=&gt;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Círculos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radio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constante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4948" y="2229358"/>
            <a:ext cx="12890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s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-5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-c±jω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53533" y="2137917"/>
            <a:ext cx="42481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3600">
                <a:latin typeface="Cambria Math"/>
                <a:cs typeface="Cambria Math"/>
              </a:rPr>
              <a:t>z</a:t>
            </a:r>
            <a:r>
              <a:rPr dirty="0" baseline="-16203" sz="3600" spc="-37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30">
                <a:latin typeface="Cambria Math"/>
                <a:cs typeface="Cambria Math"/>
              </a:rPr>
              <a:t> </a:t>
            </a:r>
            <a:r>
              <a:rPr dirty="0" baseline="-16203" sz="3600" spc="-7">
                <a:latin typeface="Cambria Math"/>
                <a:cs typeface="Cambria Math"/>
              </a:rPr>
              <a:t>e</a:t>
            </a:r>
            <a:r>
              <a:rPr dirty="0" sz="1600" spc="-5">
                <a:latin typeface="Cambria Math"/>
                <a:cs typeface="Cambria Math"/>
              </a:rPr>
              <a:t>(-c±jωT)</a:t>
            </a:r>
            <a:r>
              <a:rPr dirty="0" sz="1600" spc="185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22">
                <a:latin typeface="Cambria Math"/>
                <a:cs typeface="Cambria Math"/>
              </a:rPr>
              <a:t> </a:t>
            </a:r>
            <a:r>
              <a:rPr dirty="0" baseline="-16203" sz="3600" spc="-30">
                <a:latin typeface="Cambria Math"/>
                <a:cs typeface="Cambria Math"/>
              </a:rPr>
              <a:t>e</a:t>
            </a:r>
            <a:r>
              <a:rPr dirty="0" sz="1600" spc="-20">
                <a:latin typeface="Cambria Math"/>
                <a:cs typeface="Cambria Math"/>
              </a:rPr>
              <a:t>-cT</a:t>
            </a:r>
            <a:r>
              <a:rPr dirty="0" baseline="-16203" sz="3600" spc="-30">
                <a:latin typeface="Cambria Math"/>
                <a:cs typeface="Cambria Math"/>
              </a:rPr>
              <a:t>e</a:t>
            </a:r>
            <a:r>
              <a:rPr dirty="0" sz="1600" spc="-20">
                <a:latin typeface="Cambria Math"/>
                <a:cs typeface="Cambria Math"/>
              </a:rPr>
              <a:t>±jωT</a:t>
            </a:r>
            <a:r>
              <a:rPr dirty="0" sz="1600" spc="180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22">
                <a:latin typeface="Cambria Math"/>
                <a:cs typeface="Cambria Math"/>
              </a:rPr>
              <a:t> </a:t>
            </a:r>
            <a:r>
              <a:rPr dirty="0" baseline="-16203" sz="3600" spc="-7">
                <a:latin typeface="Cambria Math"/>
                <a:cs typeface="Cambria Math"/>
              </a:rPr>
              <a:t>c</a:t>
            </a:r>
            <a:r>
              <a:rPr dirty="0" baseline="-45138" sz="2400" spc="-7">
                <a:latin typeface="Cambria Math"/>
                <a:cs typeface="Cambria Math"/>
              </a:rPr>
              <a:t>2</a:t>
            </a:r>
            <a:r>
              <a:rPr dirty="0" baseline="-16203" sz="3600" spc="-7">
                <a:latin typeface="Cambria Math"/>
                <a:cs typeface="Cambria Math"/>
              </a:rPr>
              <a:t>·e</a:t>
            </a:r>
            <a:r>
              <a:rPr dirty="0" sz="1600" spc="-5">
                <a:latin typeface="Cambria Math"/>
                <a:cs typeface="Cambria Math"/>
              </a:rPr>
              <a:t>±jωT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67436" y="129921"/>
            <a:ext cx="46494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Transformaciones</a:t>
            </a:r>
            <a:r>
              <a:rPr dirty="0" sz="2400" spc="-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FFFFFF"/>
                </a:solidFill>
                <a:latin typeface="Wingdings"/>
                <a:cs typeface="Wingdings"/>
              </a:rPr>
              <a:t></a:t>
            </a:r>
            <a:r>
              <a:rPr dirty="0" sz="2400" spc="-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60320" y="2412492"/>
            <a:ext cx="2392045" cy="76200"/>
          </a:xfrm>
          <a:custGeom>
            <a:avLst/>
            <a:gdLst/>
            <a:ahLst/>
            <a:cxnLst/>
            <a:rect l="l" t="t" r="r" b="b"/>
            <a:pathLst>
              <a:path w="2392045" h="76200">
                <a:moveTo>
                  <a:pt x="2315337" y="0"/>
                </a:moveTo>
                <a:lnTo>
                  <a:pt x="2315337" y="76200"/>
                </a:lnTo>
                <a:lnTo>
                  <a:pt x="2378837" y="44450"/>
                </a:lnTo>
                <a:lnTo>
                  <a:pt x="2328037" y="44450"/>
                </a:lnTo>
                <a:lnTo>
                  <a:pt x="2328037" y="31750"/>
                </a:lnTo>
                <a:lnTo>
                  <a:pt x="2378837" y="31750"/>
                </a:lnTo>
                <a:lnTo>
                  <a:pt x="2315337" y="0"/>
                </a:lnTo>
                <a:close/>
              </a:path>
              <a:path w="2392045" h="76200">
                <a:moveTo>
                  <a:pt x="2315337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315337" y="44450"/>
                </a:lnTo>
                <a:lnTo>
                  <a:pt x="2315337" y="31750"/>
                </a:lnTo>
                <a:close/>
              </a:path>
              <a:path w="2392045" h="76200">
                <a:moveTo>
                  <a:pt x="2378837" y="31750"/>
                </a:moveTo>
                <a:lnTo>
                  <a:pt x="2328037" y="31750"/>
                </a:lnTo>
                <a:lnTo>
                  <a:pt x="2328037" y="44450"/>
                </a:lnTo>
                <a:lnTo>
                  <a:pt x="2378837" y="44450"/>
                </a:lnTo>
                <a:lnTo>
                  <a:pt x="2391537" y="38100"/>
                </a:lnTo>
                <a:lnTo>
                  <a:pt x="2378837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559221" y="2939837"/>
            <a:ext cx="6952942" cy="3250217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61848" y="902969"/>
            <a:ext cx="7998459" cy="45212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2800" spc="-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Lugar</a:t>
            </a:r>
            <a:r>
              <a:rPr dirty="0" u="sng" sz="280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geométrico</a:t>
            </a:r>
            <a:r>
              <a:rPr dirty="0" u="sng" sz="280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800" spc="2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frecuencia</a:t>
            </a:r>
            <a:r>
              <a:rPr dirty="0" u="sng" sz="2800" spc="2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amortiguada</a:t>
            </a:r>
            <a:r>
              <a:rPr dirty="0" u="sng" sz="2800" spc="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2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constante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9148" y="1425702"/>
            <a:ext cx="11066145" cy="719455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254000" marR="17780" indent="-228600">
              <a:lnSpc>
                <a:spcPts val="2580"/>
              </a:lnSpc>
              <a:spcBef>
                <a:spcPts val="434"/>
              </a:spcBef>
              <a:buFont typeface="Arial"/>
              <a:buChar char="•"/>
              <a:tabLst>
                <a:tab pos="254000" algn="l"/>
              </a:tabLst>
            </a:pPr>
            <a:r>
              <a:rPr dirty="0" sz="2400" spc="-5">
                <a:latin typeface="Calibri"/>
                <a:cs typeface="Calibri"/>
              </a:rPr>
              <a:t>Corresponden </a:t>
            </a:r>
            <a:r>
              <a:rPr dirty="0" sz="2400">
                <a:latin typeface="Calibri"/>
                <a:cs typeface="Calibri"/>
              </a:rPr>
              <a:t>a </a:t>
            </a:r>
            <a:r>
              <a:rPr dirty="0" sz="2400" spc="-15">
                <a:latin typeface="Calibri"/>
                <a:cs typeface="Calibri"/>
              </a:rPr>
              <a:t>lugares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5">
                <a:latin typeface="Times New Roman"/>
                <a:cs typeface="Times New Roman"/>
              </a:rPr>
              <a:t>S </a:t>
            </a:r>
            <a:r>
              <a:rPr dirty="0" sz="2400" spc="-10">
                <a:latin typeface="Calibri"/>
                <a:cs typeface="Calibri"/>
              </a:rPr>
              <a:t>con parte </a:t>
            </a:r>
            <a:r>
              <a:rPr dirty="0" sz="2400">
                <a:latin typeface="Calibri"/>
                <a:cs typeface="Calibri"/>
              </a:rPr>
              <a:t>imaginaria </a:t>
            </a:r>
            <a:r>
              <a:rPr dirty="0" sz="2400" spc="-5">
                <a:latin typeface="Calibri"/>
                <a:cs typeface="Calibri"/>
              </a:rPr>
              <a:t>(</a:t>
            </a:r>
            <a:r>
              <a:rPr dirty="0" sz="2400" spc="-5">
                <a:latin typeface="Cambria Math"/>
                <a:cs typeface="Cambria Math"/>
              </a:rPr>
              <a:t>jω</a:t>
            </a:r>
            <a:r>
              <a:rPr dirty="0" baseline="-20833" sz="2400" spc="-7">
                <a:latin typeface="Cambria Math"/>
                <a:cs typeface="Cambria Math"/>
              </a:rPr>
              <a:t>d</a:t>
            </a:r>
            <a:r>
              <a:rPr dirty="0" sz="2400" spc="-5">
                <a:latin typeface="Calibri"/>
                <a:cs typeface="Calibri"/>
              </a:rPr>
              <a:t>) </a:t>
            </a:r>
            <a:r>
              <a:rPr dirty="0" sz="2400" spc="-20">
                <a:latin typeface="Calibri"/>
                <a:cs typeface="Calibri"/>
              </a:rPr>
              <a:t>constante </a:t>
            </a:r>
            <a:r>
              <a:rPr dirty="0" sz="2400" spc="-5">
                <a:latin typeface="Calibri"/>
                <a:cs typeface="Calibri"/>
              </a:rPr>
              <a:t>=&gt; </a:t>
            </a:r>
            <a:r>
              <a:rPr dirty="0" sz="2400" spc="-10">
                <a:latin typeface="Calibri"/>
                <a:cs typeface="Calibri"/>
              </a:rPr>
              <a:t>Rectas con </a:t>
            </a:r>
            <a:r>
              <a:rPr dirty="0" sz="2400">
                <a:latin typeface="Calibri"/>
                <a:cs typeface="Calibri"/>
              </a:rPr>
              <a:t>ángulo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(Re)</a:t>
            </a:r>
            <a:r>
              <a:rPr dirty="0" sz="2400" spc="-4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constante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65048" y="2219959"/>
            <a:ext cx="149225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latin typeface="Cambria Math"/>
                <a:cs typeface="Cambria Math"/>
              </a:rPr>
              <a:t>s</a:t>
            </a:r>
            <a:r>
              <a:rPr dirty="0" sz="2400" spc="-4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-45">
                <a:latin typeface="Cambria Math"/>
                <a:cs typeface="Cambria Math"/>
              </a:rPr>
              <a:t> </a:t>
            </a:r>
            <a:r>
              <a:rPr dirty="0" sz="2400" spc="-5">
                <a:latin typeface="Cambria Math"/>
                <a:cs typeface="Cambria Math"/>
              </a:rPr>
              <a:t>-σ±jω</a:t>
            </a:r>
            <a:r>
              <a:rPr dirty="0" baseline="-20833" sz="2400" spc="-7">
                <a:latin typeface="Cambria Math"/>
                <a:cs typeface="Cambria Math"/>
              </a:rPr>
              <a:t>d</a:t>
            </a:r>
            <a:endParaRPr baseline="-20833" sz="24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09083" y="2128520"/>
            <a:ext cx="482854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3600">
                <a:latin typeface="Cambria Math"/>
                <a:cs typeface="Cambria Math"/>
              </a:rPr>
              <a:t>z</a:t>
            </a:r>
            <a:r>
              <a:rPr dirty="0" baseline="-16203" sz="3600" spc="-37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30">
                <a:latin typeface="Cambria Math"/>
                <a:cs typeface="Cambria Math"/>
              </a:rPr>
              <a:t> </a:t>
            </a:r>
            <a:r>
              <a:rPr dirty="0" baseline="-16203" sz="3600" spc="-7">
                <a:latin typeface="Cambria Math"/>
                <a:cs typeface="Cambria Math"/>
              </a:rPr>
              <a:t>e</a:t>
            </a:r>
            <a:r>
              <a:rPr dirty="0" sz="1600" spc="-5">
                <a:latin typeface="Cambria Math"/>
                <a:cs typeface="Cambria Math"/>
              </a:rPr>
              <a:t>(-σ±jωkT)</a:t>
            </a:r>
            <a:r>
              <a:rPr dirty="0" sz="1600" spc="185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22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e</a:t>
            </a:r>
            <a:r>
              <a:rPr dirty="0" sz="1600">
                <a:latin typeface="Cambria Math"/>
                <a:cs typeface="Cambria Math"/>
              </a:rPr>
              <a:t>-</a:t>
            </a:r>
            <a:r>
              <a:rPr dirty="0" sz="1600" spc="-5">
                <a:latin typeface="Cambria Math"/>
                <a:cs typeface="Cambria Math"/>
              </a:rPr>
              <a:t> σT</a:t>
            </a:r>
            <a:r>
              <a:rPr dirty="0" baseline="-16203" sz="3600" spc="-7">
                <a:latin typeface="Cambria Math"/>
                <a:cs typeface="Cambria Math"/>
              </a:rPr>
              <a:t>·e</a:t>
            </a:r>
            <a:r>
              <a:rPr dirty="0" sz="1600" spc="-5">
                <a:latin typeface="Cambria Math"/>
                <a:cs typeface="Cambria Math"/>
              </a:rPr>
              <a:t>±jωT</a:t>
            </a:r>
            <a:r>
              <a:rPr dirty="0" sz="1600" spc="190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37">
                <a:latin typeface="Cambria Math"/>
                <a:cs typeface="Cambria Math"/>
              </a:rPr>
              <a:t> </a:t>
            </a:r>
            <a:r>
              <a:rPr dirty="0" baseline="-16203" sz="3600" spc="-7">
                <a:latin typeface="Cambria Math"/>
                <a:cs typeface="Cambria Math"/>
              </a:rPr>
              <a:t>e</a:t>
            </a:r>
            <a:r>
              <a:rPr dirty="0" sz="1600" spc="-5">
                <a:latin typeface="Cambria Math"/>
                <a:cs typeface="Cambria Math"/>
              </a:rPr>
              <a:t>-σT</a:t>
            </a:r>
            <a:r>
              <a:rPr dirty="0" baseline="-16203" sz="3600" spc="-7">
                <a:latin typeface="Cambria Math"/>
                <a:cs typeface="Cambria Math"/>
              </a:rPr>
              <a:t>∟ωkT</a:t>
            </a:r>
            <a:endParaRPr baseline="-16203" sz="36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85060" y="2432304"/>
            <a:ext cx="2493010" cy="76200"/>
          </a:xfrm>
          <a:custGeom>
            <a:avLst/>
            <a:gdLst/>
            <a:ahLst/>
            <a:cxnLst/>
            <a:rect l="l" t="t" r="r" b="b"/>
            <a:pathLst>
              <a:path w="2493010" h="76200">
                <a:moveTo>
                  <a:pt x="2416429" y="0"/>
                </a:moveTo>
                <a:lnTo>
                  <a:pt x="2416429" y="76200"/>
                </a:lnTo>
                <a:lnTo>
                  <a:pt x="2479929" y="44450"/>
                </a:lnTo>
                <a:lnTo>
                  <a:pt x="2429129" y="44450"/>
                </a:lnTo>
                <a:lnTo>
                  <a:pt x="2429129" y="31750"/>
                </a:lnTo>
                <a:lnTo>
                  <a:pt x="2479929" y="31750"/>
                </a:lnTo>
                <a:lnTo>
                  <a:pt x="2416429" y="0"/>
                </a:lnTo>
                <a:close/>
              </a:path>
              <a:path w="2493010" h="76200">
                <a:moveTo>
                  <a:pt x="241642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2416429" y="44450"/>
                </a:lnTo>
                <a:lnTo>
                  <a:pt x="2416429" y="31750"/>
                </a:lnTo>
                <a:close/>
              </a:path>
              <a:path w="2493010" h="76200">
                <a:moveTo>
                  <a:pt x="2479929" y="31750"/>
                </a:moveTo>
                <a:lnTo>
                  <a:pt x="2429129" y="31750"/>
                </a:lnTo>
                <a:lnTo>
                  <a:pt x="2429129" y="44450"/>
                </a:lnTo>
                <a:lnTo>
                  <a:pt x="2479929" y="44450"/>
                </a:lnTo>
                <a:lnTo>
                  <a:pt x="2492629" y="38100"/>
                </a:lnTo>
                <a:lnTo>
                  <a:pt x="247992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67436" y="129921"/>
            <a:ext cx="46494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Transformaciones</a:t>
            </a:r>
            <a:r>
              <a:rPr dirty="0" sz="2400" spc="-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FFFFFF"/>
                </a:solidFill>
                <a:latin typeface="Wingdings"/>
                <a:cs typeface="Wingdings"/>
              </a:rPr>
              <a:t></a:t>
            </a:r>
            <a:r>
              <a:rPr dirty="0" sz="2400" spc="-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579903" y="2766278"/>
            <a:ext cx="6717080" cy="3306921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223130" y="6207353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5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2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70687" y="1079957"/>
            <a:ext cx="7081520" cy="45212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2800" spc="-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Lugar</a:t>
            </a:r>
            <a:r>
              <a:rPr dirty="0" u="sng" sz="280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geométrico</a:t>
            </a:r>
            <a:r>
              <a:rPr dirty="0" u="sng" sz="280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800" spc="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10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amortiguamiento</a:t>
            </a:r>
            <a:r>
              <a:rPr dirty="0" u="sng" sz="2800" spc="1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800" spc="-25" b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constante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70687" y="1603375"/>
            <a:ext cx="10742930" cy="718820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241300" marR="5080" indent="-228600">
              <a:lnSpc>
                <a:spcPts val="2580"/>
              </a:lnSpc>
              <a:spcBef>
                <a:spcPts val="43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400" spc="-5">
                <a:latin typeface="Calibri"/>
                <a:cs typeface="Calibri"/>
              </a:rPr>
              <a:t>Corresponden</a:t>
            </a:r>
            <a:r>
              <a:rPr dirty="0" sz="2400">
                <a:latin typeface="Calibri"/>
                <a:cs typeface="Calibri"/>
              </a:rPr>
              <a:t> a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lugares</a:t>
            </a:r>
            <a:r>
              <a:rPr dirty="0" sz="2400">
                <a:latin typeface="Calibri"/>
                <a:cs typeface="Calibri"/>
              </a:rPr>
              <a:t> en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S</a:t>
            </a:r>
            <a:r>
              <a:rPr dirty="0" sz="2400" spc="5">
                <a:latin typeface="Cambria Math"/>
                <a:cs typeface="Cambria Math"/>
              </a:rPr>
              <a:t> </a:t>
            </a:r>
            <a:r>
              <a:rPr dirty="0" sz="2400" spc="-10">
                <a:latin typeface="Calibri"/>
                <a:cs typeface="Calibri"/>
              </a:rPr>
              <a:t>con </a:t>
            </a:r>
            <a:r>
              <a:rPr dirty="0" sz="2400">
                <a:latin typeface="Calibri"/>
                <a:cs typeface="Calibri"/>
              </a:rPr>
              <a:t>ángulo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mbria Math"/>
                <a:cs typeface="Cambria Math"/>
              </a:rPr>
              <a:t>𝜁</a:t>
            </a:r>
            <a:r>
              <a:rPr dirty="0" sz="2400" spc="229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125">
                <a:latin typeface="Cambria Math"/>
                <a:cs typeface="Cambria Math"/>
              </a:rPr>
              <a:t> </a:t>
            </a:r>
            <a:r>
              <a:rPr dirty="0" sz="2400" spc="5">
                <a:latin typeface="Cambria Math"/>
                <a:cs typeface="Cambria Math"/>
              </a:rPr>
              <a:t>cos(𝜑)</a:t>
            </a:r>
            <a:r>
              <a:rPr dirty="0" sz="2400" spc="-5">
                <a:latin typeface="Cambria Math"/>
                <a:cs typeface="Cambria Math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(rectas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 pasan por </a:t>
            </a:r>
            <a:r>
              <a:rPr dirty="0" sz="2400" spc="-5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origen) </a:t>
            </a:r>
            <a:r>
              <a:rPr dirty="0" sz="2400" spc="-5">
                <a:latin typeface="Calibri"/>
                <a:cs typeface="Calibri"/>
              </a:rPr>
              <a:t>=&gt;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espirales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logarítmicas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47027" y="2304110"/>
            <a:ext cx="4114800" cy="391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-16203" sz="3600">
                <a:latin typeface="Cambria Math"/>
                <a:cs typeface="Cambria Math"/>
              </a:rPr>
              <a:t>z</a:t>
            </a:r>
            <a:r>
              <a:rPr dirty="0" baseline="-16203" sz="3600" spc="-37">
                <a:latin typeface="Cambria Math"/>
                <a:cs typeface="Cambria Math"/>
              </a:rPr>
              <a:t> </a:t>
            </a:r>
            <a:r>
              <a:rPr dirty="0" baseline="-16203" sz="3600">
                <a:latin typeface="Cambria Math"/>
                <a:cs typeface="Cambria Math"/>
              </a:rPr>
              <a:t>=</a:t>
            </a:r>
            <a:r>
              <a:rPr dirty="0" baseline="-16203" sz="3600" spc="-22">
                <a:latin typeface="Cambria Math"/>
                <a:cs typeface="Cambria Math"/>
              </a:rPr>
              <a:t> </a:t>
            </a:r>
            <a:r>
              <a:rPr dirty="0" baseline="-16203" sz="3600" spc="-37">
                <a:latin typeface="Cambria Math"/>
                <a:cs typeface="Cambria Math"/>
              </a:rPr>
              <a:t>e</a:t>
            </a:r>
            <a:r>
              <a:rPr dirty="0" sz="1600" spc="-25">
                <a:latin typeface="Cambria Math"/>
                <a:cs typeface="Cambria Math"/>
              </a:rPr>
              <a:t>(Ts)</a:t>
            </a:r>
            <a:r>
              <a:rPr dirty="0" sz="1600">
                <a:latin typeface="Cambria Math"/>
                <a:cs typeface="Cambria Math"/>
              </a:rPr>
              <a:t> </a:t>
            </a:r>
            <a:r>
              <a:rPr dirty="0" baseline="-16203" sz="3600" spc="-7">
                <a:latin typeface="Cambria Math"/>
                <a:cs typeface="Cambria Math"/>
              </a:rPr>
              <a:t>=e</a:t>
            </a:r>
            <a:r>
              <a:rPr dirty="0" sz="1600" spc="-5">
                <a:latin typeface="Cambria Math"/>
                <a:cs typeface="Cambria Math"/>
              </a:rPr>
              <a:t>-λT</a:t>
            </a:r>
            <a:r>
              <a:rPr dirty="0" baseline="-16203" sz="3600" spc="-7">
                <a:latin typeface="Cambria Math"/>
                <a:cs typeface="Cambria Math"/>
              </a:rPr>
              <a:t>·e</a:t>
            </a:r>
            <a:r>
              <a:rPr dirty="0" sz="1600" spc="-5">
                <a:latin typeface="Cambria Math"/>
                <a:cs typeface="Cambria Math"/>
              </a:rPr>
              <a:t>λmTj = </a:t>
            </a:r>
            <a:r>
              <a:rPr dirty="0" baseline="-16203" sz="3600" spc="-7">
                <a:latin typeface="Cambria Math"/>
                <a:cs typeface="Cambria Math"/>
              </a:rPr>
              <a:t>e</a:t>
            </a:r>
            <a:r>
              <a:rPr dirty="0" sz="1600" spc="-5">
                <a:latin typeface="Cambria Math"/>
                <a:cs typeface="Cambria Math"/>
              </a:rPr>
              <a:t>-λT</a:t>
            </a:r>
            <a:r>
              <a:rPr dirty="0" baseline="-16203" sz="3600" spc="-7">
                <a:latin typeface="Times New Roman"/>
                <a:cs typeface="Times New Roman"/>
              </a:rPr>
              <a:t>∟</a:t>
            </a:r>
            <a:r>
              <a:rPr dirty="0" baseline="-16203" sz="3600" spc="-7">
                <a:latin typeface="Cambria Math"/>
                <a:cs typeface="Cambria Math"/>
              </a:rPr>
              <a:t>λmTj</a:t>
            </a:r>
            <a:endParaRPr baseline="-16203" sz="3600">
              <a:latin typeface="Cambria Math"/>
              <a:cs typeface="Cambria Math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47979" y="2256978"/>
            <a:ext cx="3143250" cy="908685"/>
          </a:xfrm>
          <a:prstGeom prst="rect">
            <a:avLst/>
          </a:prstGeom>
        </p:spPr>
        <p:txBody>
          <a:bodyPr wrap="square" lIns="0" tIns="15113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190"/>
              </a:spcBef>
            </a:pPr>
            <a:r>
              <a:rPr dirty="0" sz="2400">
                <a:latin typeface="Cambria Math"/>
                <a:cs typeface="Cambria Math"/>
              </a:rPr>
              <a:t>s</a:t>
            </a:r>
            <a:r>
              <a:rPr dirty="0" sz="2400" spc="-10">
                <a:latin typeface="Cambria Math"/>
                <a:cs typeface="Cambria Math"/>
              </a:rPr>
              <a:t> </a:t>
            </a:r>
            <a:r>
              <a:rPr dirty="0" sz="2400">
                <a:latin typeface="Cambria Math"/>
                <a:cs typeface="Cambria Math"/>
              </a:rPr>
              <a:t>=</a:t>
            </a:r>
            <a:r>
              <a:rPr dirty="0" sz="2400" spc="-15">
                <a:latin typeface="Cambria Math"/>
                <a:cs typeface="Cambria Math"/>
              </a:rPr>
              <a:t> </a:t>
            </a:r>
            <a:r>
              <a:rPr dirty="0" sz="2400" spc="-10">
                <a:latin typeface="Cambria Math"/>
                <a:cs typeface="Cambria Math"/>
              </a:rPr>
              <a:t>-σ±jω</a:t>
            </a:r>
            <a:r>
              <a:rPr dirty="0" baseline="-20833" sz="2400" spc="-15">
                <a:latin typeface="Cambria Math"/>
                <a:cs typeface="Cambria Math"/>
              </a:rPr>
              <a:t>k</a:t>
            </a:r>
            <a:r>
              <a:rPr dirty="0" sz="2400" spc="-10">
                <a:latin typeface="Cambria Math"/>
                <a:cs typeface="Cambria Math"/>
              </a:rPr>
              <a:t>=λ·(-1+m·j)</a:t>
            </a:r>
            <a:endParaRPr sz="24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819"/>
              </a:spcBef>
            </a:pPr>
            <a:r>
              <a:rPr dirty="0" sz="1800">
                <a:latin typeface="Cambria Math"/>
                <a:cs typeface="Cambria Math"/>
              </a:rPr>
              <a:t>𝑚</a:t>
            </a:r>
            <a:r>
              <a:rPr dirty="0" sz="1800" spc="30">
                <a:latin typeface="Cambria Math"/>
                <a:cs typeface="Cambria Math"/>
              </a:rPr>
              <a:t> </a:t>
            </a:r>
            <a:r>
              <a:rPr dirty="0" sz="1800" spc="-5">
                <a:latin typeface="Cambria Math"/>
                <a:cs typeface="Cambria Math"/>
              </a:rPr>
              <a:t>constante,</a:t>
            </a:r>
            <a:r>
              <a:rPr dirty="0" sz="1800" spc="-30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𝜆</a:t>
            </a:r>
            <a:r>
              <a:rPr dirty="0" sz="1800" spc="114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∈</a:t>
            </a:r>
            <a:r>
              <a:rPr dirty="0" sz="1800" spc="8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ℝ.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13147" y="2610611"/>
            <a:ext cx="1840230" cy="76200"/>
          </a:xfrm>
          <a:custGeom>
            <a:avLst/>
            <a:gdLst/>
            <a:ahLst/>
            <a:cxnLst/>
            <a:rect l="l" t="t" r="r" b="b"/>
            <a:pathLst>
              <a:path w="1840229" h="76200">
                <a:moveTo>
                  <a:pt x="1763776" y="0"/>
                </a:moveTo>
                <a:lnTo>
                  <a:pt x="1763776" y="76200"/>
                </a:lnTo>
                <a:lnTo>
                  <a:pt x="1827276" y="44450"/>
                </a:lnTo>
                <a:lnTo>
                  <a:pt x="1776476" y="44450"/>
                </a:lnTo>
                <a:lnTo>
                  <a:pt x="1776476" y="31750"/>
                </a:lnTo>
                <a:lnTo>
                  <a:pt x="1827276" y="31750"/>
                </a:lnTo>
                <a:lnTo>
                  <a:pt x="1763776" y="0"/>
                </a:lnTo>
                <a:close/>
              </a:path>
              <a:path w="1840229" h="76200">
                <a:moveTo>
                  <a:pt x="1763776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1763776" y="44450"/>
                </a:lnTo>
                <a:lnTo>
                  <a:pt x="1763776" y="31750"/>
                </a:lnTo>
                <a:close/>
              </a:path>
              <a:path w="1840229" h="76200">
                <a:moveTo>
                  <a:pt x="1827276" y="31750"/>
                </a:moveTo>
                <a:lnTo>
                  <a:pt x="1776476" y="31750"/>
                </a:lnTo>
                <a:lnTo>
                  <a:pt x="1776476" y="44450"/>
                </a:lnTo>
                <a:lnTo>
                  <a:pt x="1827276" y="44450"/>
                </a:lnTo>
                <a:lnTo>
                  <a:pt x="1839976" y="38100"/>
                </a:lnTo>
                <a:lnTo>
                  <a:pt x="1827276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67436" y="129921"/>
            <a:ext cx="46494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Transformaciones</a:t>
            </a:r>
            <a:r>
              <a:rPr dirty="0" sz="2400" spc="-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z="2400" spc="-3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>
                <a:solidFill>
                  <a:srgbClr val="FFFFFF"/>
                </a:solidFill>
                <a:latin typeface="Wingdings"/>
                <a:cs typeface="Wingdings"/>
              </a:rPr>
              <a:t></a:t>
            </a:r>
            <a:r>
              <a:rPr dirty="0" sz="2400" spc="-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Plano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24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01168" y="2931169"/>
            <a:ext cx="11291570" cy="3453129"/>
            <a:chOff x="201168" y="2931169"/>
            <a:chExt cx="11291570" cy="3453129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251474" y="2931169"/>
              <a:ext cx="6240913" cy="3418139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1168" y="3552444"/>
              <a:ext cx="5088636" cy="2831592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5634990" y="6216192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2680" y="2755740"/>
            <a:ext cx="3064911" cy="3183430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82055" y="2812795"/>
            <a:ext cx="4699000" cy="302260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06348" y="1197825"/>
            <a:ext cx="7812405" cy="1050925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dirty="0" sz="2800" spc="-10">
                <a:latin typeface="Calibri"/>
                <a:cs typeface="Calibri"/>
              </a:rPr>
              <a:t>Ábaco</a:t>
            </a:r>
            <a:r>
              <a:rPr dirty="0" sz="2800" spc="-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-3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diseño:</a:t>
            </a:r>
            <a:endParaRPr sz="2800">
              <a:latin typeface="Calibri"/>
              <a:cs typeface="Calibri"/>
            </a:endParaRPr>
          </a:p>
          <a:p>
            <a:pPr marL="375285" indent="-363220">
              <a:lnSpc>
                <a:spcPct val="100000"/>
              </a:lnSpc>
              <a:spcBef>
                <a:spcPts val="1075"/>
              </a:spcBef>
              <a:buSzPct val="116666"/>
              <a:buFont typeface="Wingdings"/>
              <a:buChar char=""/>
              <a:tabLst>
                <a:tab pos="375920" algn="l"/>
              </a:tabLst>
            </a:pPr>
            <a:r>
              <a:rPr dirty="0" sz="2400" spc="-5">
                <a:latin typeface="Calibri"/>
                <a:cs typeface="Calibri"/>
              </a:rPr>
              <a:t>Las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curvas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σ</a:t>
            </a:r>
            <a:r>
              <a:rPr dirty="0" sz="2400" spc="-45">
                <a:latin typeface="Times New Roman"/>
                <a:cs typeface="Times New Roman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>
                <a:latin typeface="Times New Roman"/>
                <a:cs typeface="Times New Roman"/>
              </a:rPr>
              <a:t>ζ</a:t>
            </a:r>
            <a:r>
              <a:rPr dirty="0" sz="2400" spc="20">
                <a:latin typeface="Times New Roman"/>
                <a:cs typeface="Times New Roman"/>
              </a:rPr>
              <a:t> </a:t>
            </a:r>
            <a:r>
              <a:rPr dirty="0" sz="2400" spc="-20">
                <a:latin typeface="Calibri"/>
                <a:cs typeface="Calibri"/>
              </a:rPr>
              <a:t>constante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son</a:t>
            </a:r>
            <a:r>
              <a:rPr dirty="0" sz="2400" spc="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perpendiculares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67436" y="129921"/>
            <a:ext cx="464947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Transformaciones</a:t>
            </a:r>
            <a:r>
              <a:rPr dirty="0" spc="-40"/>
              <a:t> </a:t>
            </a:r>
            <a:r>
              <a:rPr dirty="0" spc="-5"/>
              <a:t>plano</a:t>
            </a:r>
            <a:r>
              <a:rPr dirty="0" spc="-10"/>
              <a:t> </a:t>
            </a:r>
            <a:r>
              <a:rPr dirty="0"/>
              <a:t>S</a:t>
            </a:r>
            <a:r>
              <a:rPr dirty="0" spc="-35"/>
              <a:t> </a:t>
            </a:r>
            <a:r>
              <a:rPr dirty="0" b="0">
                <a:latin typeface="Wingdings"/>
                <a:cs typeface="Wingdings"/>
              </a:rPr>
              <a:t></a:t>
            </a:r>
            <a:r>
              <a:rPr dirty="0" spc="-75" b="0">
                <a:latin typeface="Times New Roman"/>
                <a:cs typeface="Times New Roman"/>
              </a:rPr>
              <a:t> </a:t>
            </a:r>
            <a:r>
              <a:rPr dirty="0" spc="-5"/>
              <a:t>Plano</a:t>
            </a:r>
            <a:r>
              <a:rPr dirty="0" spc="-15"/>
              <a:t> </a:t>
            </a:r>
            <a:r>
              <a:rPr dirty="0"/>
              <a:t>Z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11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42240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120"/>
              </a:spcBef>
            </a:pPr>
            <a:r>
              <a:rPr dirty="0" spc="-15"/>
              <a:t>Transformaciones</a:t>
            </a:r>
            <a:r>
              <a:rPr dirty="0" spc="-40"/>
              <a:t> </a:t>
            </a:r>
            <a:r>
              <a:rPr dirty="0" spc="-5"/>
              <a:t>plano</a:t>
            </a:r>
            <a:r>
              <a:rPr dirty="0" spc="-15"/>
              <a:t> </a:t>
            </a:r>
            <a:r>
              <a:rPr dirty="0"/>
              <a:t>S</a:t>
            </a:r>
            <a:r>
              <a:rPr dirty="0" spc="-30"/>
              <a:t> </a:t>
            </a:r>
            <a:r>
              <a:rPr dirty="0" b="0">
                <a:latin typeface="Wingdings"/>
                <a:cs typeface="Wingdings"/>
              </a:rPr>
              <a:t></a:t>
            </a:r>
            <a:r>
              <a:rPr dirty="0" spc="-80" b="0">
                <a:latin typeface="Times New Roman"/>
                <a:cs typeface="Times New Roman"/>
              </a:rPr>
              <a:t> </a:t>
            </a:r>
            <a:r>
              <a:rPr dirty="0" spc="-5"/>
              <a:t>Plano</a:t>
            </a:r>
            <a:r>
              <a:rPr dirty="0" spc="-10"/>
              <a:t> </a:t>
            </a:r>
            <a:r>
              <a:rPr dirty="0"/>
              <a:t>Z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3786" y="1236344"/>
            <a:ext cx="1053973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800" spc="-10">
                <a:latin typeface="Calibri"/>
                <a:cs typeface="Calibri"/>
              </a:rPr>
              <a:t>Obtener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transformación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plano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región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limitada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15">
                <a:latin typeface="Calibri"/>
                <a:cs typeface="Calibri"/>
              </a:rPr>
              <a:t>figura: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Ejemplo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(I)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8649" y="2015803"/>
            <a:ext cx="4333153" cy="3962758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83771" y="1955789"/>
            <a:ext cx="4210595" cy="3982101"/>
          </a:xfrm>
          <a:prstGeom prst="rect">
            <a:avLst/>
          </a:prstGeom>
        </p:spPr>
      </p:pic>
      <p:sp>
        <p:nvSpPr>
          <p:cNvPr id="7" name="object 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12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260" y="2195238"/>
            <a:ext cx="4502156" cy="3583554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42240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120"/>
              </a:spcBef>
            </a:pPr>
            <a:r>
              <a:rPr dirty="0" spc="-15"/>
              <a:t>Transformaciones</a:t>
            </a:r>
            <a:r>
              <a:rPr dirty="0" spc="-40"/>
              <a:t> </a:t>
            </a:r>
            <a:r>
              <a:rPr dirty="0" spc="-5"/>
              <a:t>plano</a:t>
            </a:r>
            <a:r>
              <a:rPr dirty="0" spc="-15"/>
              <a:t> </a:t>
            </a:r>
            <a:r>
              <a:rPr dirty="0"/>
              <a:t>S</a:t>
            </a:r>
            <a:r>
              <a:rPr dirty="0" spc="-30"/>
              <a:t> </a:t>
            </a:r>
            <a:r>
              <a:rPr dirty="0" b="0">
                <a:latin typeface="Wingdings"/>
                <a:cs typeface="Wingdings"/>
              </a:rPr>
              <a:t></a:t>
            </a:r>
            <a:r>
              <a:rPr dirty="0" spc="-80" b="0">
                <a:latin typeface="Times New Roman"/>
                <a:cs typeface="Times New Roman"/>
              </a:rPr>
              <a:t> </a:t>
            </a:r>
            <a:r>
              <a:rPr dirty="0" spc="-5"/>
              <a:t>Plano</a:t>
            </a:r>
            <a:r>
              <a:rPr dirty="0" spc="-10"/>
              <a:t> </a:t>
            </a:r>
            <a:r>
              <a:rPr dirty="0"/>
              <a:t>Z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73786" y="1325117"/>
            <a:ext cx="1053973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800" spc="-10">
                <a:latin typeface="Calibri"/>
                <a:cs typeface="Calibri"/>
              </a:rPr>
              <a:t>Obtener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transformación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plano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z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región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limitada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15">
                <a:latin typeface="Calibri"/>
                <a:cs typeface="Calibri"/>
              </a:rPr>
              <a:t>figura: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Ejemplo</a:t>
            </a:r>
            <a:r>
              <a:rPr dirty="0" sz="1800" spc="-5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(II)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12622" y="2414246"/>
            <a:ext cx="3920679" cy="313933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4025265" y="5484977"/>
            <a:ext cx="3940810" cy="939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>
                <a:latin typeface="Calibri"/>
                <a:cs typeface="Calibri"/>
              </a:rPr>
              <a:t>©2022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Antonio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J.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Ama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Espinosa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y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Enrique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Hernández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Balaguera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Calibri"/>
                <a:cs typeface="Calibri"/>
              </a:rPr>
              <a:t>Algunos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derechos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reservados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Este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documento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distribuye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bajo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 licencia</a:t>
            </a:r>
            <a:endParaRPr sz="1000">
              <a:latin typeface="Calibri"/>
              <a:cs typeface="Calibri"/>
            </a:endParaRPr>
          </a:p>
          <a:p>
            <a:pPr marL="12700" marR="371475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“Atribución-CompartirIgual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4.0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Internacional” de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Creative</a:t>
            </a:r>
            <a:r>
              <a:rPr dirty="0" sz="1000" spc="4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Commons,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disponible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5">
                <a:latin typeface="Calibri"/>
                <a:cs typeface="Calibri"/>
              </a:rPr>
              <a:t>https://creativecommons.org/licenses/by-sa/4.0/deed.es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13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001125" cy="721360"/>
          </a:xfrm>
          <a:prstGeom prst="rect"/>
          <a:solidFill>
            <a:srgbClr val="CA0017"/>
          </a:solidFill>
        </p:spPr>
        <p:txBody>
          <a:bodyPr wrap="square" lIns="0" tIns="139065" rIns="0" bIns="0" rtlCol="0" vert="horz">
            <a:spAutoFit/>
          </a:bodyPr>
          <a:lstStyle/>
          <a:p>
            <a:pPr marL="179705">
              <a:lnSpc>
                <a:spcPct val="100000"/>
              </a:lnSpc>
              <a:spcBef>
                <a:spcPts val="1095"/>
              </a:spcBef>
            </a:pPr>
            <a:r>
              <a:rPr dirty="0"/>
              <a:t>Señales</a:t>
            </a:r>
            <a:r>
              <a:rPr dirty="0" spc="-5"/>
              <a:t> </a:t>
            </a:r>
            <a:r>
              <a:rPr dirty="0" spc="-15"/>
              <a:t>presentes</a:t>
            </a:r>
            <a:r>
              <a:rPr dirty="0" spc="10"/>
              <a:t> </a:t>
            </a:r>
            <a:r>
              <a:rPr dirty="0" spc="-5"/>
              <a:t>en </a:t>
            </a:r>
            <a:r>
              <a:rPr dirty="0"/>
              <a:t>los</a:t>
            </a:r>
            <a:r>
              <a:rPr dirty="0" spc="-15"/>
              <a:t> </a:t>
            </a:r>
            <a:r>
              <a:rPr dirty="0" spc="-10"/>
              <a:t>sistemas</a:t>
            </a:r>
            <a:r>
              <a:rPr dirty="0"/>
              <a:t> </a:t>
            </a:r>
            <a:r>
              <a:rPr dirty="0" spc="-10"/>
              <a:t>discretos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833242" y="1254632"/>
            <a:ext cx="6022340" cy="3308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7180" indent="-285115">
              <a:lnSpc>
                <a:spcPct val="100000"/>
              </a:lnSpc>
              <a:spcBef>
                <a:spcPts val="105"/>
              </a:spcBef>
              <a:buFont typeface="Wingdings"/>
              <a:buChar char=""/>
              <a:tabLst>
                <a:tab pos="297815" algn="l"/>
              </a:tabLst>
            </a:pPr>
            <a:r>
              <a:rPr dirty="0" sz="2000" spc="-5" b="1">
                <a:latin typeface="Calibri"/>
                <a:cs typeface="Calibri"/>
              </a:rPr>
              <a:t>Problema:</a:t>
            </a:r>
            <a:r>
              <a:rPr dirty="0" sz="2000" spc="-10" b="1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pérdida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información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“digitalización”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0" y="720851"/>
            <a:ext cx="4907280" cy="411480"/>
          </a:xfrm>
          <a:prstGeom prst="rect">
            <a:avLst/>
          </a:prstGeom>
          <a:solidFill>
            <a:srgbClr val="D9D9D9"/>
          </a:solidFill>
        </p:spPr>
        <p:txBody>
          <a:bodyPr wrap="square" lIns="0" tIns="39369" rIns="0" bIns="0" rtlCol="0" vert="horz">
            <a:spAutoFit/>
          </a:bodyPr>
          <a:lstStyle/>
          <a:p>
            <a:pPr marL="359410">
              <a:lnSpc>
                <a:spcPct val="100000"/>
              </a:lnSpc>
              <a:spcBef>
                <a:spcPts val="309"/>
              </a:spcBef>
            </a:pPr>
            <a:r>
              <a:rPr dirty="0" u="sng" sz="1800" spc="-5" b="1">
                <a:solidFill>
                  <a:srgbClr val="CA0017"/>
                </a:solidFill>
                <a:uFill>
                  <a:solidFill>
                    <a:srgbClr val="CA0017"/>
                  </a:solidFill>
                </a:uFill>
                <a:latin typeface="Calibri"/>
                <a:cs typeface="Calibri"/>
              </a:rPr>
              <a:t>Ejemplo: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Muestreo</a:t>
            </a:r>
            <a:endParaRPr sz="18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054816" y="1733109"/>
            <a:ext cx="3828079" cy="329753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002523" y="1684669"/>
            <a:ext cx="3826965" cy="329811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007" y="1751755"/>
            <a:ext cx="3780814" cy="3257293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026282" y="5082983"/>
            <a:ext cx="6184265" cy="1329055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300"/>
              </a:spcBef>
            </a:pPr>
            <a:r>
              <a:rPr dirty="0" sz="1900" spc="-15">
                <a:latin typeface="Calibri"/>
                <a:cs typeface="Calibri"/>
              </a:rPr>
              <a:t>Existen</a:t>
            </a:r>
            <a:r>
              <a:rPr dirty="0" sz="1900" spc="5">
                <a:latin typeface="Calibri"/>
                <a:cs typeface="Calibri"/>
              </a:rPr>
              <a:t> </a:t>
            </a:r>
            <a:r>
              <a:rPr dirty="0" sz="1900" spc="-15">
                <a:latin typeface="Calibri"/>
                <a:cs typeface="Calibri"/>
              </a:rPr>
              <a:t>diferentes</a:t>
            </a:r>
            <a:r>
              <a:rPr dirty="0" sz="1900" spc="10">
                <a:latin typeface="Calibri"/>
                <a:cs typeface="Calibri"/>
              </a:rPr>
              <a:t> </a:t>
            </a:r>
            <a:r>
              <a:rPr dirty="0" sz="1900" spc="-5">
                <a:latin typeface="Calibri"/>
                <a:cs typeface="Calibri"/>
              </a:rPr>
              <a:t>tipos de</a:t>
            </a:r>
            <a:r>
              <a:rPr dirty="0" sz="1900">
                <a:latin typeface="Calibri"/>
                <a:cs typeface="Calibri"/>
              </a:rPr>
              <a:t> </a:t>
            </a:r>
            <a:r>
              <a:rPr dirty="0" sz="1900" spc="-10">
                <a:latin typeface="Calibri"/>
                <a:cs typeface="Calibri"/>
              </a:rPr>
              <a:t>muestreo:</a:t>
            </a:r>
            <a:endParaRPr sz="1900">
              <a:latin typeface="Calibri"/>
              <a:cs typeface="Calibri"/>
            </a:endParaRPr>
          </a:p>
          <a:p>
            <a:pPr marL="711200" indent="-228600">
              <a:lnSpc>
                <a:spcPct val="100000"/>
              </a:lnSpc>
              <a:spcBef>
                <a:spcPts val="160"/>
              </a:spcBef>
              <a:buFont typeface="Arial"/>
              <a:buChar char="•"/>
              <a:tabLst>
                <a:tab pos="710565" algn="l"/>
                <a:tab pos="711200" algn="l"/>
              </a:tabLst>
            </a:pPr>
            <a:r>
              <a:rPr dirty="0" sz="1500" spc="-10" b="1">
                <a:latin typeface="Calibri"/>
                <a:cs typeface="Calibri"/>
              </a:rPr>
              <a:t>Periódico:</a:t>
            </a:r>
            <a:r>
              <a:rPr dirty="0" sz="1500" spc="-25" b="1">
                <a:latin typeface="Calibri"/>
                <a:cs typeface="Calibri"/>
              </a:rPr>
              <a:t> </a:t>
            </a:r>
            <a:r>
              <a:rPr dirty="0" sz="1500" spc="-5" i="1">
                <a:latin typeface="Calibri"/>
                <a:cs typeface="Calibri"/>
              </a:rPr>
              <a:t>t</a:t>
            </a:r>
            <a:r>
              <a:rPr dirty="0" baseline="-19444" sz="1500" spc="-7">
                <a:latin typeface="Calibri"/>
                <a:cs typeface="Calibri"/>
              </a:rPr>
              <a:t>k</a:t>
            </a:r>
            <a:r>
              <a:rPr dirty="0" sz="1500" spc="-5">
                <a:latin typeface="Calibri"/>
                <a:cs typeface="Calibri"/>
              </a:rPr>
              <a:t>=</a:t>
            </a:r>
            <a:r>
              <a:rPr dirty="0" sz="1500" spc="-5" i="1">
                <a:latin typeface="Calibri"/>
                <a:cs typeface="Calibri"/>
              </a:rPr>
              <a:t>kT</a:t>
            </a:r>
            <a:r>
              <a:rPr dirty="0" sz="1500" spc="-5">
                <a:latin typeface="Calibri"/>
                <a:cs typeface="Calibri"/>
              </a:rPr>
              <a:t>,</a:t>
            </a:r>
            <a:r>
              <a:rPr dirty="0" sz="1500" spc="-20">
                <a:latin typeface="Calibri"/>
                <a:cs typeface="Calibri"/>
              </a:rPr>
              <a:t> </a:t>
            </a:r>
            <a:r>
              <a:rPr dirty="0" sz="1500" spc="-5" i="1">
                <a:latin typeface="Calibri"/>
                <a:cs typeface="Calibri"/>
              </a:rPr>
              <a:t>k</a:t>
            </a:r>
            <a:r>
              <a:rPr dirty="0" sz="1500" spc="-5">
                <a:latin typeface="Calibri"/>
                <a:cs typeface="Calibri"/>
              </a:rPr>
              <a:t>=0,1,2…</a:t>
            </a:r>
            <a:endParaRPr sz="1500">
              <a:latin typeface="Calibri"/>
              <a:cs typeface="Calibri"/>
            </a:endParaRPr>
          </a:p>
          <a:p>
            <a:pPr marL="711200" indent="-228600">
              <a:lnSpc>
                <a:spcPct val="100000"/>
              </a:lnSpc>
              <a:spcBef>
                <a:spcPts val="130"/>
              </a:spcBef>
              <a:buFont typeface="Arial"/>
              <a:buChar char="•"/>
              <a:tabLst>
                <a:tab pos="710565" algn="l"/>
                <a:tab pos="711200" algn="l"/>
              </a:tabLst>
            </a:pPr>
            <a:r>
              <a:rPr dirty="0" sz="1500" spc="-5" b="1">
                <a:latin typeface="Calibri"/>
                <a:cs typeface="Calibri"/>
              </a:rPr>
              <a:t>De </a:t>
            </a:r>
            <a:r>
              <a:rPr dirty="0" sz="1500" spc="-10" b="1">
                <a:latin typeface="Calibri"/>
                <a:cs typeface="Calibri"/>
              </a:rPr>
              <a:t>orden</a:t>
            </a:r>
            <a:r>
              <a:rPr dirty="0" sz="1500" spc="5" b="1">
                <a:latin typeface="Calibri"/>
                <a:cs typeface="Calibri"/>
              </a:rPr>
              <a:t> </a:t>
            </a:r>
            <a:r>
              <a:rPr dirty="0" sz="1500" spc="-5" b="1">
                <a:latin typeface="Calibri"/>
                <a:cs typeface="Calibri"/>
              </a:rPr>
              <a:t>múltiple:</a:t>
            </a:r>
            <a:r>
              <a:rPr dirty="0" sz="1500" spc="-35" b="1">
                <a:latin typeface="Calibri"/>
                <a:cs typeface="Calibri"/>
              </a:rPr>
              <a:t> </a:t>
            </a:r>
            <a:r>
              <a:rPr dirty="0" sz="1500" spc="-15">
                <a:latin typeface="Calibri"/>
                <a:cs typeface="Calibri"/>
              </a:rPr>
              <a:t>Patrón</a:t>
            </a:r>
            <a:r>
              <a:rPr dirty="0" sz="1500" spc="-20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de</a:t>
            </a:r>
            <a:r>
              <a:rPr dirty="0" sz="1500" spc="5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los</a:t>
            </a:r>
            <a:r>
              <a:rPr dirty="0" sz="1500" spc="5">
                <a:latin typeface="Calibri"/>
                <a:cs typeface="Calibri"/>
              </a:rPr>
              <a:t> </a:t>
            </a:r>
            <a:r>
              <a:rPr dirty="0" sz="1500" i="1">
                <a:latin typeface="Calibri"/>
                <a:cs typeface="Calibri"/>
              </a:rPr>
              <a:t>t</a:t>
            </a:r>
            <a:r>
              <a:rPr dirty="0" baseline="-19444" sz="1500">
                <a:latin typeface="Calibri"/>
                <a:cs typeface="Calibri"/>
              </a:rPr>
              <a:t>k</a:t>
            </a:r>
            <a:r>
              <a:rPr dirty="0" baseline="-19444" sz="1500" spc="150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se repite</a:t>
            </a:r>
            <a:r>
              <a:rPr dirty="0" sz="1500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periódicamente</a:t>
            </a:r>
            <a:endParaRPr sz="1500">
              <a:latin typeface="Calibri"/>
              <a:cs typeface="Calibri"/>
            </a:endParaRPr>
          </a:p>
          <a:p>
            <a:pPr marL="711200" indent="-228600">
              <a:lnSpc>
                <a:spcPct val="100000"/>
              </a:lnSpc>
              <a:spcBef>
                <a:spcPts val="145"/>
              </a:spcBef>
              <a:buFont typeface="Arial"/>
              <a:buChar char="•"/>
              <a:tabLst>
                <a:tab pos="710565" algn="l"/>
                <a:tab pos="711200" algn="l"/>
              </a:tabLst>
            </a:pPr>
            <a:r>
              <a:rPr dirty="0" sz="1500" spc="-5" b="1">
                <a:latin typeface="Calibri"/>
                <a:cs typeface="Calibri"/>
              </a:rPr>
              <a:t>De tasa</a:t>
            </a:r>
            <a:r>
              <a:rPr dirty="0" sz="1500" spc="-10" b="1">
                <a:latin typeface="Calibri"/>
                <a:cs typeface="Calibri"/>
              </a:rPr>
              <a:t> </a:t>
            </a:r>
            <a:r>
              <a:rPr dirty="0" sz="1500" spc="-5" b="1">
                <a:latin typeface="Calibri"/>
                <a:cs typeface="Calibri"/>
              </a:rPr>
              <a:t>múltiple</a:t>
            </a:r>
            <a:r>
              <a:rPr dirty="0" sz="1500" spc="-15" b="1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dependiente</a:t>
            </a:r>
            <a:r>
              <a:rPr dirty="0" sz="1500" spc="-15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de</a:t>
            </a:r>
            <a:r>
              <a:rPr dirty="0" sz="1500" spc="10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las</a:t>
            </a:r>
            <a:r>
              <a:rPr dirty="0" sz="1500" spc="-10">
                <a:latin typeface="Calibri"/>
                <a:cs typeface="Calibri"/>
              </a:rPr>
              <a:t> características</a:t>
            </a:r>
            <a:r>
              <a:rPr dirty="0" sz="1500" spc="-20">
                <a:latin typeface="Calibri"/>
                <a:cs typeface="Calibri"/>
              </a:rPr>
              <a:t> </a:t>
            </a:r>
            <a:r>
              <a:rPr dirty="0" sz="1500">
                <a:latin typeface="Calibri"/>
                <a:cs typeface="Calibri"/>
              </a:rPr>
              <a:t>del</a:t>
            </a:r>
            <a:r>
              <a:rPr dirty="0" sz="1500" spc="5">
                <a:latin typeface="Calibri"/>
                <a:cs typeface="Calibri"/>
              </a:rPr>
              <a:t> </a:t>
            </a:r>
            <a:r>
              <a:rPr dirty="0" sz="1500" spc="-10">
                <a:latin typeface="Calibri"/>
                <a:cs typeface="Calibri"/>
              </a:rPr>
              <a:t>lazo</a:t>
            </a:r>
            <a:r>
              <a:rPr dirty="0" sz="1500">
                <a:latin typeface="Calibri"/>
                <a:cs typeface="Calibri"/>
              </a:rPr>
              <a:t> </a:t>
            </a:r>
            <a:r>
              <a:rPr dirty="0" sz="1500" spc="-5">
                <a:latin typeface="Calibri"/>
                <a:cs typeface="Calibri"/>
              </a:rPr>
              <a:t>de</a:t>
            </a:r>
            <a:r>
              <a:rPr dirty="0" sz="1500">
                <a:latin typeface="Calibri"/>
                <a:cs typeface="Calibri"/>
              </a:rPr>
              <a:t> </a:t>
            </a:r>
            <a:r>
              <a:rPr dirty="0" sz="1500" spc="-10">
                <a:latin typeface="Calibri"/>
                <a:cs typeface="Calibri"/>
              </a:rPr>
              <a:t>control</a:t>
            </a:r>
            <a:endParaRPr sz="1500">
              <a:latin typeface="Calibri"/>
              <a:cs typeface="Calibri"/>
            </a:endParaRPr>
          </a:p>
          <a:p>
            <a:pPr marL="711200" indent="-228600">
              <a:lnSpc>
                <a:spcPct val="100000"/>
              </a:lnSpc>
              <a:spcBef>
                <a:spcPts val="145"/>
              </a:spcBef>
              <a:buFont typeface="Arial"/>
              <a:buChar char="•"/>
              <a:tabLst>
                <a:tab pos="710565" algn="l"/>
                <a:tab pos="711200" algn="l"/>
              </a:tabLst>
            </a:pPr>
            <a:r>
              <a:rPr dirty="0" sz="1500" spc="-5" b="1">
                <a:latin typeface="Calibri"/>
                <a:cs typeface="Calibri"/>
              </a:rPr>
              <a:t>Aleatorio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fld id="{81D60167-4931-47E6-BA6A-407CBD079E47}" type="slidenum">
              <a:rPr dirty="0"/>
              <a:t>10</a:t>
            </a:fld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12648" y="1650492"/>
            <a:ext cx="10079990" cy="1259205"/>
          </a:xfrm>
          <a:prstGeom prst="rect"/>
          <a:solidFill>
            <a:srgbClr val="CA0017"/>
          </a:solidFill>
        </p:spPr>
        <p:txBody>
          <a:bodyPr wrap="square" lIns="0" tIns="308610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2430"/>
              </a:spcBef>
            </a:pPr>
            <a:r>
              <a:rPr dirty="0" sz="3800" spc="-5"/>
              <a:t>Estudio</a:t>
            </a:r>
            <a:r>
              <a:rPr dirty="0" sz="3800" spc="-40"/>
              <a:t> </a:t>
            </a:r>
            <a:r>
              <a:rPr dirty="0" sz="3800"/>
              <a:t>de</a:t>
            </a:r>
            <a:r>
              <a:rPr dirty="0" sz="3800" spc="-5"/>
              <a:t> </a:t>
            </a:r>
            <a:r>
              <a:rPr dirty="0" sz="3800"/>
              <a:t>la</a:t>
            </a:r>
            <a:r>
              <a:rPr dirty="0" sz="3800" spc="-10"/>
              <a:t> estabilidad </a:t>
            </a:r>
            <a:r>
              <a:rPr dirty="0" sz="3800"/>
              <a:t>de</a:t>
            </a:r>
            <a:r>
              <a:rPr dirty="0" sz="3800" spc="-5"/>
              <a:t> </a:t>
            </a:r>
            <a:r>
              <a:rPr dirty="0" sz="3800" spc="-15"/>
              <a:t>sistemas</a:t>
            </a:r>
            <a:r>
              <a:rPr dirty="0" sz="3800" spc="-25"/>
              <a:t> </a:t>
            </a:r>
            <a:r>
              <a:rPr dirty="0" sz="3800" spc="-15"/>
              <a:t>discretos</a:t>
            </a:r>
            <a:endParaRPr sz="3800"/>
          </a:p>
        </p:txBody>
      </p:sp>
      <p:sp>
        <p:nvSpPr>
          <p:cNvPr id="3" name="object 3"/>
          <p:cNvSpPr txBox="1"/>
          <p:nvPr/>
        </p:nvSpPr>
        <p:spPr>
          <a:xfrm>
            <a:off x="612648" y="3442715"/>
            <a:ext cx="8280400" cy="721360"/>
          </a:xfrm>
          <a:prstGeom prst="rect">
            <a:avLst/>
          </a:prstGeom>
          <a:solidFill>
            <a:srgbClr val="7E7E7E"/>
          </a:solidFill>
        </p:spPr>
        <p:txBody>
          <a:bodyPr wrap="square" lIns="0" tIns="194945" rIns="0" bIns="0" rtlCol="0" vert="horz">
            <a:spAutoFit/>
          </a:bodyPr>
          <a:lstStyle/>
          <a:p>
            <a:pPr marL="539115">
              <a:lnSpc>
                <a:spcPct val="100000"/>
              </a:lnSpc>
              <a:spcBef>
                <a:spcPts val="1535"/>
              </a:spcBef>
            </a:pP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TEMA</a:t>
            </a:r>
            <a:r>
              <a:rPr dirty="0" sz="1800" spc="-3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</a:t>
            </a:r>
            <a:r>
              <a:rPr dirty="0" sz="1800" spc="-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spc="-5" b="1">
                <a:solidFill>
                  <a:srgbClr val="CA0017"/>
                </a:solidFill>
                <a:latin typeface="Calibri"/>
                <a:cs typeface="Calibri"/>
              </a:rPr>
              <a:t>(parte</a:t>
            </a:r>
            <a:r>
              <a:rPr dirty="0" sz="1800" spc="-4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800" b="1">
                <a:solidFill>
                  <a:srgbClr val="CA0017"/>
                </a:solidFill>
                <a:latin typeface="Calibri"/>
                <a:cs typeface="Calibri"/>
              </a:rPr>
              <a:t>3)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77434" y="6587743"/>
            <a:ext cx="143637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Enrique</a:t>
            </a:r>
            <a:r>
              <a:rPr dirty="0" sz="900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Hernández</a:t>
            </a:r>
            <a:r>
              <a:rPr dirty="0" sz="900" spc="15" b="1">
                <a:solidFill>
                  <a:srgbClr val="888888"/>
                </a:solidFill>
                <a:latin typeface="Calibri"/>
                <a:cs typeface="Calibri"/>
              </a:rPr>
              <a:t> </a:t>
            </a:r>
            <a:r>
              <a:rPr dirty="0" sz="900" spc="-5" b="1">
                <a:solidFill>
                  <a:srgbClr val="888888"/>
                </a:solidFill>
                <a:latin typeface="Calibri"/>
                <a:cs typeface="Calibri"/>
              </a:rPr>
              <a:t>Balaguera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84098" y="2096030"/>
            <a:ext cx="6996430" cy="2738755"/>
          </a:xfrm>
          <a:prstGeom prst="rect">
            <a:avLst/>
          </a:prstGeom>
        </p:spPr>
        <p:txBody>
          <a:bodyPr wrap="square" lIns="0" tIns="9779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7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5">
                <a:latin typeface="Calibri"/>
                <a:cs typeface="Calibri"/>
              </a:rPr>
              <a:t>E</a:t>
            </a:r>
            <a:r>
              <a:rPr dirty="0" sz="2800" spc="-15">
                <a:latin typeface="Calibri"/>
                <a:cs typeface="Calibri"/>
              </a:rPr>
              <a:t>stabilidad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un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discreto</a:t>
            </a:r>
            <a:endParaRPr sz="2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70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Análisis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-15">
                <a:latin typeface="Calibri"/>
                <a:cs typeface="Calibri"/>
              </a:rPr>
              <a:t> estabilidad:</a:t>
            </a:r>
            <a:endParaRPr sz="28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3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>
                <a:latin typeface="Calibri"/>
                <a:cs typeface="Calibri"/>
              </a:rPr>
              <a:t>Raíces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la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ecuación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característica</a:t>
            </a:r>
            <a:r>
              <a:rPr dirty="0" sz="2400" spc="-3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15">
                <a:latin typeface="Calibri"/>
                <a:cs typeface="Calibri"/>
              </a:rPr>
              <a:t>lazo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cerrado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>
                <a:latin typeface="Calibri"/>
                <a:cs typeface="Calibri"/>
              </a:rPr>
              <a:t>Prueba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Jury</a:t>
            </a:r>
            <a:endParaRPr sz="2400">
              <a:latin typeface="Calibri"/>
              <a:cs typeface="Calibri"/>
            </a:endParaRPr>
          </a:p>
          <a:p>
            <a:pPr lvl="1" marL="697865" indent="-228600">
              <a:lnSpc>
                <a:spcPct val="100000"/>
              </a:lnSpc>
              <a:spcBef>
                <a:spcPts val="215"/>
              </a:spcBef>
              <a:buFont typeface="Arial"/>
              <a:buChar char="•"/>
              <a:tabLst>
                <a:tab pos="698500" algn="l"/>
              </a:tabLst>
            </a:pPr>
            <a:r>
              <a:rPr dirty="0" sz="2400">
                <a:latin typeface="Calibri"/>
                <a:cs typeface="Calibri"/>
              </a:rPr>
              <a:t>Prueba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Routh-Hurwitz</a:t>
            </a:r>
            <a:endParaRPr sz="24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Consideraciones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finales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67436" y="126872"/>
            <a:ext cx="78803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Í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ce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2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3786" y="1202817"/>
            <a:ext cx="11275060" cy="1961514"/>
          </a:xfrm>
          <a:prstGeom prst="rect">
            <a:avLst/>
          </a:prstGeom>
        </p:spPr>
        <p:txBody>
          <a:bodyPr wrap="square" lIns="0" tIns="97155" rIns="0" bIns="0" rtlCol="0" vert="horz">
            <a:spAutoFit/>
          </a:bodyPr>
          <a:lstStyle/>
          <a:p>
            <a:pPr marL="241300" marR="5080" indent="-228600">
              <a:lnSpc>
                <a:spcPct val="80000"/>
              </a:lnSpc>
              <a:spcBef>
                <a:spcPts val="76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10">
                <a:latin typeface="Calibri"/>
                <a:cs typeface="Calibri"/>
              </a:rPr>
              <a:t>D</a:t>
            </a:r>
            <a:r>
              <a:rPr dirty="0" sz="2800" spc="-10">
                <a:latin typeface="Calibri"/>
                <a:cs typeface="Calibri"/>
              </a:rPr>
              <a:t>efinición: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“Un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estable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si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ante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cualquier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entrada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acotada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salida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 </a:t>
            </a:r>
            <a:r>
              <a:rPr dirty="0" sz="2800" spc="-10">
                <a:latin typeface="Calibri"/>
                <a:cs typeface="Calibri"/>
              </a:rPr>
              <a:t>acotada”</a:t>
            </a:r>
            <a:endParaRPr sz="2800">
              <a:latin typeface="Calibri"/>
              <a:cs typeface="Calibri"/>
            </a:endParaRPr>
          </a:p>
          <a:p>
            <a:pPr marL="241300" marR="103505" indent="-228600">
              <a:lnSpc>
                <a:spcPts val="2690"/>
              </a:lnSpc>
              <a:spcBef>
                <a:spcPts val="97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 </a:t>
            </a:r>
            <a:r>
              <a:rPr dirty="0" sz="2800" spc="-15">
                <a:latin typeface="Calibri"/>
                <a:cs typeface="Calibri"/>
              </a:rPr>
              <a:t>práctica,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un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sistema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estable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si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ante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cualquier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entrada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acotada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todas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sus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variables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son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acotadas.</a:t>
            </a:r>
            <a:endParaRPr sz="2800">
              <a:latin typeface="Calibri"/>
              <a:cs typeface="Calibri"/>
            </a:endParaRPr>
          </a:p>
          <a:p>
            <a:pPr lvl="1" marL="698500" indent="-228600">
              <a:lnSpc>
                <a:spcPts val="2845"/>
              </a:lnSpc>
              <a:buFont typeface="Arial"/>
              <a:buChar char="•"/>
              <a:tabLst>
                <a:tab pos="698500" algn="l"/>
              </a:tabLst>
            </a:pPr>
            <a:r>
              <a:rPr dirty="0" sz="2400" spc="-5">
                <a:latin typeface="Calibri"/>
                <a:cs typeface="Calibri"/>
              </a:rPr>
              <a:t>En un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lineal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 </a:t>
            </a:r>
            <a:r>
              <a:rPr dirty="0" sz="2400" spc="-5">
                <a:latin typeface="Calibri"/>
                <a:cs typeface="Calibri"/>
              </a:rPr>
              <a:t>causal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 </a:t>
            </a:r>
            <a:r>
              <a:rPr dirty="0" sz="2400" spc="-10">
                <a:latin typeface="Calibri"/>
                <a:cs typeface="Calibri"/>
              </a:rPr>
              <a:t>estable</a:t>
            </a:r>
            <a:r>
              <a:rPr dirty="0" sz="2400" spc="-5">
                <a:latin typeface="Calibri"/>
                <a:cs typeface="Calibri"/>
              </a:rPr>
              <a:t> si,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y </a:t>
            </a:r>
            <a:r>
              <a:rPr dirty="0" sz="2400" spc="-5">
                <a:latin typeface="Calibri"/>
                <a:cs typeface="Calibri"/>
              </a:rPr>
              <a:t>sólo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sí, su secuencia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19773" y="3257550"/>
            <a:ext cx="351155" cy="2266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300" spc="185">
                <a:latin typeface="Cambria Math"/>
                <a:cs typeface="Cambria Math"/>
              </a:rPr>
              <a:t>𝑘</a:t>
            </a:r>
            <a:r>
              <a:rPr dirty="0" sz="1300" spc="-20">
                <a:latin typeface="Cambria Math"/>
                <a:cs typeface="Cambria Math"/>
              </a:rPr>
              <a:t>=</a:t>
            </a:r>
            <a:r>
              <a:rPr dirty="0" sz="1300" spc="40">
                <a:latin typeface="Cambria Math"/>
                <a:cs typeface="Cambria Math"/>
              </a:rPr>
              <a:t>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34186" y="3065526"/>
            <a:ext cx="549148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2400" spc="-10">
                <a:latin typeface="Calibri"/>
                <a:cs typeface="Calibri"/>
              </a:rPr>
              <a:t>ponderación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</a:t>
            </a:r>
            <a:r>
              <a:rPr dirty="0" sz="2400" spc="-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absolutamente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sumable: </a:t>
            </a:r>
            <a:r>
              <a:rPr dirty="0" baseline="1543" sz="2700" spc="262">
                <a:latin typeface="Cambria Math"/>
                <a:cs typeface="Cambria Math"/>
              </a:rPr>
              <a:t>σ</a:t>
            </a:r>
            <a:r>
              <a:rPr dirty="0" baseline="29914" sz="1950" spc="262">
                <a:latin typeface="Cambria Math"/>
                <a:cs typeface="Cambria Math"/>
              </a:rPr>
              <a:t>∞</a:t>
            </a:r>
            <a:endParaRPr baseline="29914" sz="1950">
              <a:latin typeface="Cambria Math"/>
              <a:cs typeface="Cambria Math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03795" y="3213226"/>
            <a:ext cx="17145" cy="208279"/>
          </a:xfrm>
          <a:custGeom>
            <a:avLst/>
            <a:gdLst/>
            <a:ahLst/>
            <a:cxnLst/>
            <a:rect l="l" t="t" r="r" b="b"/>
            <a:pathLst>
              <a:path w="17145" h="208279">
                <a:moveTo>
                  <a:pt x="17145" y="0"/>
                </a:moveTo>
                <a:lnTo>
                  <a:pt x="0" y="0"/>
                </a:lnTo>
                <a:lnTo>
                  <a:pt x="0" y="207772"/>
                </a:lnTo>
                <a:lnTo>
                  <a:pt x="17145" y="207772"/>
                </a:lnTo>
                <a:lnTo>
                  <a:pt x="17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683756" y="3213226"/>
            <a:ext cx="17145" cy="208279"/>
          </a:xfrm>
          <a:custGeom>
            <a:avLst/>
            <a:gdLst/>
            <a:ahLst/>
            <a:cxnLst/>
            <a:rect l="l" t="t" r="r" b="b"/>
            <a:pathLst>
              <a:path w="17145" h="208279">
                <a:moveTo>
                  <a:pt x="17145" y="0"/>
                </a:moveTo>
                <a:lnTo>
                  <a:pt x="0" y="0"/>
                </a:lnTo>
                <a:lnTo>
                  <a:pt x="0" y="207772"/>
                </a:lnTo>
                <a:lnTo>
                  <a:pt x="17145" y="207772"/>
                </a:lnTo>
                <a:lnTo>
                  <a:pt x="171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677914" y="3141726"/>
            <a:ext cx="90233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34340" algn="l"/>
              </a:tabLst>
            </a:pPr>
            <a:r>
              <a:rPr dirty="0" sz="1800" spc="10">
                <a:latin typeface="Cambria Math"/>
                <a:cs typeface="Cambria Math"/>
              </a:rPr>
              <a:t>𝑔</a:t>
            </a:r>
            <a:r>
              <a:rPr dirty="0" baseline="-14957" sz="1950" spc="15">
                <a:latin typeface="Cambria Math"/>
                <a:cs typeface="Cambria Math"/>
              </a:rPr>
              <a:t>𝑘	</a:t>
            </a:r>
            <a:r>
              <a:rPr dirty="0" sz="1800">
                <a:latin typeface="Cambria Math"/>
                <a:cs typeface="Cambria Math"/>
              </a:rPr>
              <a:t>&lt;</a:t>
            </a:r>
            <a:r>
              <a:rPr dirty="0" sz="1800" spc="35">
                <a:latin typeface="Cambria Math"/>
                <a:cs typeface="Cambria Math"/>
              </a:rPr>
              <a:t> </a:t>
            </a:r>
            <a:r>
              <a:rPr dirty="0" sz="1800">
                <a:latin typeface="Cambria Math"/>
                <a:cs typeface="Cambria Math"/>
              </a:rPr>
              <a:t>∞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3786" y="3470605"/>
            <a:ext cx="10710545" cy="2414270"/>
          </a:xfrm>
          <a:prstGeom prst="rect">
            <a:avLst/>
          </a:prstGeom>
        </p:spPr>
        <p:txBody>
          <a:bodyPr wrap="square" lIns="0" tIns="94615" rIns="0" bIns="0" rtlCol="0" vert="horz">
            <a:spAutoFit/>
          </a:bodyPr>
          <a:lstStyle/>
          <a:p>
            <a:pPr marL="241300" marR="5080" indent="-228600">
              <a:lnSpc>
                <a:spcPts val="2690"/>
              </a:lnSpc>
              <a:spcBef>
                <a:spcPts val="74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cálculo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sumatoria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secuencia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ponderación</a:t>
            </a:r>
            <a:r>
              <a:rPr dirty="0" sz="2800" spc="5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puede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resultar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complicado,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sobre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todo</a:t>
            </a:r>
            <a:r>
              <a:rPr dirty="0" sz="2800" spc="-5">
                <a:latin typeface="Calibri"/>
                <a:cs typeface="Calibri"/>
              </a:rPr>
              <a:t> cuando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viene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dado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en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20">
                <a:latin typeface="Calibri"/>
                <a:cs typeface="Calibri"/>
              </a:rPr>
              <a:t>forma</a:t>
            </a:r>
            <a:r>
              <a:rPr dirty="0" sz="2800" spc="-5">
                <a:latin typeface="Calibri"/>
                <a:cs typeface="Calibri"/>
              </a:rPr>
              <a:t> 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G(z)</a:t>
            </a:r>
            <a:endParaRPr sz="2800">
              <a:latin typeface="Calibri"/>
              <a:cs typeface="Calibri"/>
            </a:endParaRPr>
          </a:p>
          <a:p>
            <a:pPr marL="241300" marR="20320" indent="-228600">
              <a:lnSpc>
                <a:spcPts val="2690"/>
              </a:lnSpc>
              <a:spcBef>
                <a:spcPts val="1005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El cálculo de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las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raíces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de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P(z)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puede</a:t>
            </a:r>
            <a:r>
              <a:rPr dirty="0" sz="2800" spc="1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ser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complicado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cuando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el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orden</a:t>
            </a:r>
            <a:r>
              <a:rPr dirty="0" sz="2800" spc="-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del </a:t>
            </a:r>
            <a:r>
              <a:rPr dirty="0" sz="2800" spc="-61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polinomio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alto.</a:t>
            </a:r>
            <a:endParaRPr sz="2800">
              <a:latin typeface="Calibri"/>
              <a:cs typeface="Calibri"/>
            </a:endParaRPr>
          </a:p>
          <a:p>
            <a:pPr marL="241300" marR="515620" indent="-228600">
              <a:lnSpc>
                <a:spcPts val="2690"/>
              </a:lnSpc>
              <a:spcBef>
                <a:spcPts val="994"/>
              </a:spcBef>
              <a:buFont typeface="Arial"/>
              <a:buChar char="•"/>
              <a:tabLst>
                <a:tab pos="241300" algn="l"/>
              </a:tabLst>
            </a:pPr>
            <a:r>
              <a:rPr dirty="0" sz="2800" spc="-5">
                <a:latin typeface="Calibri"/>
                <a:cs typeface="Calibri"/>
              </a:rPr>
              <a:t>Es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necesario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tener</a:t>
            </a:r>
            <a:r>
              <a:rPr dirty="0" sz="280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métodos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más</a:t>
            </a:r>
            <a:r>
              <a:rPr dirty="0" sz="2800" spc="20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sencillos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para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10">
                <a:latin typeface="Calibri"/>
                <a:cs typeface="Calibri"/>
              </a:rPr>
              <a:t>estudiar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estabilidad </a:t>
            </a:r>
            <a:r>
              <a:rPr dirty="0" sz="2800" spc="-62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absoluta.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67436" y="126872"/>
            <a:ext cx="431228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Estabilidad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 un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sistema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discreto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3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080642"/>
            <a:ext cx="10570210" cy="720725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241300" marR="5080" indent="-228600">
              <a:lnSpc>
                <a:spcPts val="2590"/>
              </a:lnSpc>
              <a:spcBef>
                <a:spcPts val="425"/>
              </a:spcBef>
            </a:pPr>
            <a:r>
              <a:rPr dirty="0" sz="2400" spc="-10" b="1">
                <a:latin typeface="Calibri"/>
                <a:cs typeface="Calibri"/>
              </a:rPr>
              <a:t>Estabilidad</a:t>
            </a:r>
            <a:r>
              <a:rPr dirty="0" sz="2400" spc="15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absoluta:</a:t>
            </a:r>
            <a:r>
              <a:rPr dirty="0" sz="2400" spc="25" b="1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(sistema </a:t>
            </a:r>
            <a:r>
              <a:rPr dirty="0" sz="2400" spc="-5">
                <a:latin typeface="Calibri"/>
                <a:cs typeface="Calibri"/>
              </a:rPr>
              <a:t>LIT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discreto)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depende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localización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los</a:t>
            </a:r>
            <a:r>
              <a:rPr dirty="0" sz="2400" spc="10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polos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</a:t>
            </a:r>
            <a:r>
              <a:rPr dirty="0" sz="2400" spc="-530">
                <a:latin typeface="Calibri"/>
                <a:cs typeface="Calibri"/>
              </a:rPr>
              <a:t> </a:t>
            </a:r>
            <a:r>
              <a:rPr dirty="0" sz="2400" spc="-15">
                <a:latin typeface="Calibri"/>
                <a:cs typeface="Calibri"/>
              </a:rPr>
              <a:t>LC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el </a:t>
            </a:r>
            <a:r>
              <a:rPr dirty="0" sz="2400" spc="-5">
                <a:latin typeface="Calibri"/>
                <a:cs typeface="Calibri"/>
              </a:rPr>
              <a:t>plano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Z.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07363" y="2071116"/>
            <a:ext cx="3619500" cy="443865"/>
          </a:xfrm>
          <a:custGeom>
            <a:avLst/>
            <a:gdLst/>
            <a:ahLst/>
            <a:cxnLst/>
            <a:rect l="l" t="t" r="r" b="b"/>
            <a:pathLst>
              <a:path w="3619500" h="443864">
                <a:moveTo>
                  <a:pt x="0" y="220980"/>
                </a:moveTo>
                <a:lnTo>
                  <a:pt x="9701" y="169348"/>
                </a:lnTo>
                <a:lnTo>
                  <a:pt x="36156" y="127206"/>
                </a:lnTo>
                <a:lnTo>
                  <a:pt x="75395" y="98804"/>
                </a:lnTo>
                <a:lnTo>
                  <a:pt x="123444" y="88392"/>
                </a:lnTo>
                <a:lnTo>
                  <a:pt x="171492" y="98804"/>
                </a:lnTo>
                <a:lnTo>
                  <a:pt x="210731" y="127206"/>
                </a:lnTo>
                <a:lnTo>
                  <a:pt x="237186" y="169348"/>
                </a:lnTo>
                <a:lnTo>
                  <a:pt x="246888" y="220980"/>
                </a:lnTo>
                <a:lnTo>
                  <a:pt x="237186" y="272611"/>
                </a:lnTo>
                <a:lnTo>
                  <a:pt x="210731" y="314753"/>
                </a:lnTo>
                <a:lnTo>
                  <a:pt x="171492" y="343155"/>
                </a:lnTo>
                <a:lnTo>
                  <a:pt x="123444" y="353568"/>
                </a:lnTo>
                <a:lnTo>
                  <a:pt x="75395" y="343155"/>
                </a:lnTo>
                <a:lnTo>
                  <a:pt x="36156" y="314753"/>
                </a:lnTo>
                <a:lnTo>
                  <a:pt x="9701" y="272611"/>
                </a:lnTo>
                <a:lnTo>
                  <a:pt x="0" y="220980"/>
                </a:lnTo>
                <a:close/>
              </a:path>
              <a:path w="3619500" h="443864">
                <a:moveTo>
                  <a:pt x="246888" y="220980"/>
                </a:moveTo>
                <a:lnTo>
                  <a:pt x="575945" y="220980"/>
                </a:lnTo>
              </a:path>
              <a:path w="3619500" h="443864">
                <a:moveTo>
                  <a:pt x="1399032" y="443484"/>
                </a:moveTo>
                <a:lnTo>
                  <a:pt x="2304288" y="443484"/>
                </a:lnTo>
                <a:lnTo>
                  <a:pt x="2304288" y="0"/>
                </a:lnTo>
                <a:lnTo>
                  <a:pt x="1399032" y="0"/>
                </a:lnTo>
                <a:lnTo>
                  <a:pt x="1399032" y="443484"/>
                </a:lnTo>
                <a:close/>
              </a:path>
              <a:path w="3619500" h="443864">
                <a:moveTo>
                  <a:pt x="2715768" y="443484"/>
                </a:moveTo>
                <a:lnTo>
                  <a:pt x="3619500" y="443484"/>
                </a:lnTo>
                <a:lnTo>
                  <a:pt x="3619500" y="0"/>
                </a:lnTo>
                <a:lnTo>
                  <a:pt x="2715768" y="0"/>
                </a:lnTo>
                <a:lnTo>
                  <a:pt x="2715768" y="443484"/>
                </a:lnTo>
                <a:close/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88692" y="2869692"/>
            <a:ext cx="905510" cy="443865"/>
          </a:xfrm>
          <a:prstGeom prst="rect">
            <a:avLst/>
          </a:prstGeom>
          <a:ln w="12700">
            <a:solidFill>
              <a:srgbClr val="000000"/>
            </a:solidFill>
          </a:ln>
        </p:spPr>
        <p:txBody>
          <a:bodyPr wrap="square" lIns="0" tIns="105410" rIns="0" bIns="0" rtlCol="0" vert="horz">
            <a:spAutoFit/>
          </a:bodyPr>
          <a:lstStyle/>
          <a:p>
            <a:pPr marL="287020">
              <a:lnSpc>
                <a:spcPct val="100000"/>
              </a:lnSpc>
              <a:spcBef>
                <a:spcPts val="830"/>
              </a:spcBef>
            </a:pPr>
            <a:r>
              <a:rPr dirty="0" sz="1450" spc="5">
                <a:latin typeface="Times New Roman"/>
                <a:cs typeface="Times New Roman"/>
              </a:rPr>
              <a:t>H(s)</a:t>
            </a:r>
            <a:endParaRPr sz="145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678180" y="2191257"/>
            <a:ext cx="5504815" cy="937894"/>
            <a:chOff x="678180" y="2191257"/>
            <a:chExt cx="5504815" cy="937894"/>
          </a:xfrm>
        </p:grpSpPr>
        <p:sp>
          <p:nvSpPr>
            <p:cNvPr id="6" name="object 6"/>
            <p:cNvSpPr/>
            <p:nvPr/>
          </p:nvSpPr>
          <p:spPr>
            <a:xfrm>
              <a:off x="678180" y="2253995"/>
              <a:ext cx="4689475" cy="875030"/>
            </a:xfrm>
            <a:custGeom>
              <a:avLst/>
              <a:gdLst/>
              <a:ahLst/>
              <a:cxnLst/>
              <a:rect l="l" t="t" r="r" b="b"/>
              <a:pathLst>
                <a:path w="4689475" h="875030">
                  <a:moveTo>
                    <a:pt x="329095" y="38100"/>
                  </a:moveTo>
                  <a:lnTo>
                    <a:pt x="316395" y="31750"/>
                  </a:lnTo>
                  <a:lnTo>
                    <a:pt x="252895" y="0"/>
                  </a:lnTo>
                  <a:lnTo>
                    <a:pt x="252895" y="31750"/>
                  </a:lnTo>
                  <a:lnTo>
                    <a:pt x="0" y="31750"/>
                  </a:lnTo>
                  <a:lnTo>
                    <a:pt x="0" y="44450"/>
                  </a:lnTo>
                  <a:lnTo>
                    <a:pt x="252895" y="44450"/>
                  </a:lnTo>
                  <a:lnTo>
                    <a:pt x="252895" y="76200"/>
                  </a:lnTo>
                  <a:lnTo>
                    <a:pt x="316395" y="44450"/>
                  </a:lnTo>
                  <a:lnTo>
                    <a:pt x="329095" y="38100"/>
                  </a:lnTo>
                  <a:close/>
                </a:path>
                <a:path w="4689475" h="875030">
                  <a:moveTo>
                    <a:pt x="1728089" y="38100"/>
                  </a:moveTo>
                  <a:lnTo>
                    <a:pt x="1715389" y="31750"/>
                  </a:lnTo>
                  <a:lnTo>
                    <a:pt x="1651889" y="0"/>
                  </a:lnTo>
                  <a:lnTo>
                    <a:pt x="1651889" y="31750"/>
                  </a:lnTo>
                  <a:lnTo>
                    <a:pt x="1152144" y="31750"/>
                  </a:lnTo>
                  <a:lnTo>
                    <a:pt x="1152144" y="44450"/>
                  </a:lnTo>
                  <a:lnTo>
                    <a:pt x="1651889" y="44450"/>
                  </a:lnTo>
                  <a:lnTo>
                    <a:pt x="1651889" y="76200"/>
                  </a:lnTo>
                  <a:lnTo>
                    <a:pt x="1715389" y="44450"/>
                  </a:lnTo>
                  <a:lnTo>
                    <a:pt x="1728089" y="38100"/>
                  </a:lnTo>
                  <a:close/>
                </a:path>
                <a:path w="4689475" h="875030">
                  <a:moveTo>
                    <a:pt x="1810131" y="829691"/>
                  </a:moveTo>
                  <a:lnTo>
                    <a:pt x="458978" y="829691"/>
                  </a:lnTo>
                  <a:lnTo>
                    <a:pt x="458978" y="246888"/>
                  </a:lnTo>
                  <a:lnTo>
                    <a:pt x="490728" y="246888"/>
                  </a:lnTo>
                  <a:lnTo>
                    <a:pt x="484378" y="234188"/>
                  </a:lnTo>
                  <a:lnTo>
                    <a:pt x="452628" y="170688"/>
                  </a:lnTo>
                  <a:lnTo>
                    <a:pt x="414528" y="246888"/>
                  </a:lnTo>
                  <a:lnTo>
                    <a:pt x="446278" y="246888"/>
                  </a:lnTo>
                  <a:lnTo>
                    <a:pt x="446278" y="842391"/>
                  </a:lnTo>
                  <a:lnTo>
                    <a:pt x="1810131" y="842391"/>
                  </a:lnTo>
                  <a:lnTo>
                    <a:pt x="1810131" y="836041"/>
                  </a:lnTo>
                  <a:lnTo>
                    <a:pt x="1810131" y="829691"/>
                  </a:lnTo>
                  <a:close/>
                </a:path>
                <a:path w="4689475" h="875030">
                  <a:moveTo>
                    <a:pt x="3044825" y="38100"/>
                  </a:moveTo>
                  <a:lnTo>
                    <a:pt x="3032125" y="31750"/>
                  </a:lnTo>
                  <a:lnTo>
                    <a:pt x="2968625" y="0"/>
                  </a:lnTo>
                  <a:lnTo>
                    <a:pt x="2968625" y="31750"/>
                  </a:lnTo>
                  <a:lnTo>
                    <a:pt x="2633472" y="31750"/>
                  </a:lnTo>
                  <a:lnTo>
                    <a:pt x="2633472" y="44450"/>
                  </a:lnTo>
                  <a:lnTo>
                    <a:pt x="2968625" y="44450"/>
                  </a:lnTo>
                  <a:lnTo>
                    <a:pt x="2968625" y="76200"/>
                  </a:lnTo>
                  <a:lnTo>
                    <a:pt x="3032125" y="44450"/>
                  </a:lnTo>
                  <a:lnTo>
                    <a:pt x="3044825" y="38100"/>
                  </a:lnTo>
                  <a:close/>
                </a:path>
                <a:path w="4689475" h="875030">
                  <a:moveTo>
                    <a:pt x="4689221" y="38100"/>
                  </a:moveTo>
                  <a:lnTo>
                    <a:pt x="4676521" y="31750"/>
                  </a:lnTo>
                  <a:lnTo>
                    <a:pt x="4613021" y="0"/>
                  </a:lnTo>
                  <a:lnTo>
                    <a:pt x="4613021" y="31750"/>
                  </a:lnTo>
                  <a:lnTo>
                    <a:pt x="4217416" y="31750"/>
                  </a:lnTo>
                  <a:lnTo>
                    <a:pt x="3949954" y="31750"/>
                  </a:lnTo>
                  <a:lnTo>
                    <a:pt x="3948684" y="31750"/>
                  </a:lnTo>
                  <a:lnTo>
                    <a:pt x="3948684" y="44450"/>
                  </a:lnTo>
                  <a:lnTo>
                    <a:pt x="3949954" y="44450"/>
                  </a:lnTo>
                  <a:lnTo>
                    <a:pt x="4204716" y="44450"/>
                  </a:lnTo>
                  <a:lnTo>
                    <a:pt x="4204716" y="830199"/>
                  </a:lnTo>
                  <a:lnTo>
                    <a:pt x="2791968" y="830199"/>
                  </a:lnTo>
                  <a:lnTo>
                    <a:pt x="2791968" y="798449"/>
                  </a:lnTo>
                  <a:lnTo>
                    <a:pt x="2715768" y="836549"/>
                  </a:lnTo>
                  <a:lnTo>
                    <a:pt x="2791968" y="874649"/>
                  </a:lnTo>
                  <a:lnTo>
                    <a:pt x="2791968" y="842899"/>
                  </a:lnTo>
                  <a:lnTo>
                    <a:pt x="4217416" y="842899"/>
                  </a:lnTo>
                  <a:lnTo>
                    <a:pt x="4217416" y="836549"/>
                  </a:lnTo>
                  <a:lnTo>
                    <a:pt x="4217416" y="830199"/>
                  </a:lnTo>
                  <a:lnTo>
                    <a:pt x="4217416" y="44450"/>
                  </a:lnTo>
                  <a:lnTo>
                    <a:pt x="4613021" y="44450"/>
                  </a:lnTo>
                  <a:lnTo>
                    <a:pt x="4613021" y="76200"/>
                  </a:lnTo>
                  <a:lnTo>
                    <a:pt x="4676521" y="44450"/>
                  </a:lnTo>
                  <a:lnTo>
                    <a:pt x="4689221" y="381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1583436" y="2197607"/>
              <a:ext cx="210820" cy="94615"/>
            </a:xfrm>
            <a:custGeom>
              <a:avLst/>
              <a:gdLst/>
              <a:ahLst/>
              <a:cxnLst/>
              <a:rect l="l" t="t" r="r" b="b"/>
              <a:pathLst>
                <a:path w="210819" h="94614">
                  <a:moveTo>
                    <a:pt x="0" y="94106"/>
                  </a:moveTo>
                  <a:lnTo>
                    <a:pt x="210693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4626864" y="2285745"/>
              <a:ext cx="1556385" cy="457834"/>
            </a:xfrm>
            <a:custGeom>
              <a:avLst/>
              <a:gdLst/>
              <a:ahLst/>
              <a:cxnLst/>
              <a:rect l="l" t="t" r="r" b="b"/>
              <a:pathLst>
                <a:path w="1556385" h="457835">
                  <a:moveTo>
                    <a:pt x="508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50800" y="12700"/>
                  </a:lnTo>
                  <a:lnTo>
                    <a:pt x="50800" y="0"/>
                  </a:lnTo>
                  <a:close/>
                </a:path>
                <a:path w="1556385" h="457835">
                  <a:moveTo>
                    <a:pt x="139700" y="0"/>
                  </a:moveTo>
                  <a:lnTo>
                    <a:pt x="88900" y="0"/>
                  </a:lnTo>
                  <a:lnTo>
                    <a:pt x="88900" y="12700"/>
                  </a:lnTo>
                  <a:lnTo>
                    <a:pt x="139700" y="12700"/>
                  </a:lnTo>
                  <a:lnTo>
                    <a:pt x="139700" y="0"/>
                  </a:lnTo>
                  <a:close/>
                </a:path>
                <a:path w="1556385" h="457835">
                  <a:moveTo>
                    <a:pt x="228600" y="0"/>
                  </a:moveTo>
                  <a:lnTo>
                    <a:pt x="177800" y="0"/>
                  </a:lnTo>
                  <a:lnTo>
                    <a:pt x="177800" y="12700"/>
                  </a:lnTo>
                  <a:lnTo>
                    <a:pt x="228600" y="12700"/>
                  </a:lnTo>
                  <a:lnTo>
                    <a:pt x="228600" y="0"/>
                  </a:lnTo>
                  <a:close/>
                </a:path>
                <a:path w="1556385" h="457835">
                  <a:moveTo>
                    <a:pt x="317500" y="0"/>
                  </a:moveTo>
                  <a:lnTo>
                    <a:pt x="266700" y="0"/>
                  </a:lnTo>
                  <a:lnTo>
                    <a:pt x="266700" y="12700"/>
                  </a:lnTo>
                  <a:lnTo>
                    <a:pt x="317500" y="12700"/>
                  </a:lnTo>
                  <a:lnTo>
                    <a:pt x="317500" y="0"/>
                  </a:lnTo>
                  <a:close/>
                </a:path>
                <a:path w="1556385" h="457835">
                  <a:moveTo>
                    <a:pt x="372745" y="351155"/>
                  </a:moveTo>
                  <a:lnTo>
                    <a:pt x="360045" y="351155"/>
                  </a:lnTo>
                  <a:lnTo>
                    <a:pt x="360045" y="401955"/>
                  </a:lnTo>
                  <a:lnTo>
                    <a:pt x="372745" y="401955"/>
                  </a:lnTo>
                  <a:lnTo>
                    <a:pt x="372745" y="351155"/>
                  </a:lnTo>
                  <a:close/>
                </a:path>
                <a:path w="1556385" h="457835">
                  <a:moveTo>
                    <a:pt x="372745" y="262255"/>
                  </a:moveTo>
                  <a:lnTo>
                    <a:pt x="360045" y="262255"/>
                  </a:lnTo>
                  <a:lnTo>
                    <a:pt x="360045" y="313055"/>
                  </a:lnTo>
                  <a:lnTo>
                    <a:pt x="372745" y="313055"/>
                  </a:lnTo>
                  <a:lnTo>
                    <a:pt x="372745" y="262255"/>
                  </a:lnTo>
                  <a:close/>
                </a:path>
                <a:path w="1556385" h="457835">
                  <a:moveTo>
                    <a:pt x="372745" y="173355"/>
                  </a:moveTo>
                  <a:lnTo>
                    <a:pt x="360045" y="173355"/>
                  </a:lnTo>
                  <a:lnTo>
                    <a:pt x="360045" y="224155"/>
                  </a:lnTo>
                  <a:lnTo>
                    <a:pt x="372745" y="224155"/>
                  </a:lnTo>
                  <a:lnTo>
                    <a:pt x="372745" y="173355"/>
                  </a:lnTo>
                  <a:close/>
                </a:path>
                <a:path w="1556385" h="457835">
                  <a:moveTo>
                    <a:pt x="372745" y="84455"/>
                  </a:moveTo>
                  <a:lnTo>
                    <a:pt x="360045" y="84455"/>
                  </a:lnTo>
                  <a:lnTo>
                    <a:pt x="360045" y="135255"/>
                  </a:lnTo>
                  <a:lnTo>
                    <a:pt x="372745" y="135255"/>
                  </a:lnTo>
                  <a:lnTo>
                    <a:pt x="372745" y="84455"/>
                  </a:lnTo>
                  <a:close/>
                </a:path>
                <a:path w="1556385" h="457835">
                  <a:moveTo>
                    <a:pt x="372745" y="0"/>
                  </a:moveTo>
                  <a:lnTo>
                    <a:pt x="355600" y="0"/>
                  </a:lnTo>
                  <a:lnTo>
                    <a:pt x="355600" y="12700"/>
                  </a:lnTo>
                  <a:lnTo>
                    <a:pt x="360045" y="12700"/>
                  </a:lnTo>
                  <a:lnTo>
                    <a:pt x="360045" y="46355"/>
                  </a:lnTo>
                  <a:lnTo>
                    <a:pt x="372745" y="46355"/>
                  </a:lnTo>
                  <a:lnTo>
                    <a:pt x="372745" y="12700"/>
                  </a:lnTo>
                  <a:lnTo>
                    <a:pt x="372745" y="6350"/>
                  </a:lnTo>
                  <a:lnTo>
                    <a:pt x="372745" y="0"/>
                  </a:lnTo>
                  <a:close/>
                </a:path>
                <a:path w="1556385" h="457835">
                  <a:moveTo>
                    <a:pt x="437642" y="413258"/>
                  </a:moveTo>
                  <a:lnTo>
                    <a:pt x="386842" y="413258"/>
                  </a:lnTo>
                  <a:lnTo>
                    <a:pt x="386842" y="425958"/>
                  </a:lnTo>
                  <a:lnTo>
                    <a:pt x="437642" y="425958"/>
                  </a:lnTo>
                  <a:lnTo>
                    <a:pt x="437642" y="413258"/>
                  </a:lnTo>
                  <a:close/>
                </a:path>
                <a:path w="1556385" h="457835">
                  <a:moveTo>
                    <a:pt x="526542" y="413258"/>
                  </a:moveTo>
                  <a:lnTo>
                    <a:pt x="475742" y="413258"/>
                  </a:lnTo>
                  <a:lnTo>
                    <a:pt x="475742" y="425958"/>
                  </a:lnTo>
                  <a:lnTo>
                    <a:pt x="526542" y="425958"/>
                  </a:lnTo>
                  <a:lnTo>
                    <a:pt x="526542" y="413258"/>
                  </a:lnTo>
                  <a:close/>
                </a:path>
                <a:path w="1556385" h="457835">
                  <a:moveTo>
                    <a:pt x="615442" y="413258"/>
                  </a:moveTo>
                  <a:lnTo>
                    <a:pt x="564642" y="413258"/>
                  </a:lnTo>
                  <a:lnTo>
                    <a:pt x="564642" y="425958"/>
                  </a:lnTo>
                  <a:lnTo>
                    <a:pt x="615442" y="425958"/>
                  </a:lnTo>
                  <a:lnTo>
                    <a:pt x="615442" y="413258"/>
                  </a:lnTo>
                  <a:close/>
                </a:path>
                <a:path w="1556385" h="457835">
                  <a:moveTo>
                    <a:pt x="732663" y="419608"/>
                  </a:moveTo>
                  <a:lnTo>
                    <a:pt x="719963" y="413258"/>
                  </a:lnTo>
                  <a:lnTo>
                    <a:pt x="656463" y="381508"/>
                  </a:lnTo>
                  <a:lnTo>
                    <a:pt x="656463" y="413258"/>
                  </a:lnTo>
                  <a:lnTo>
                    <a:pt x="653542" y="413258"/>
                  </a:lnTo>
                  <a:lnTo>
                    <a:pt x="653542" y="425958"/>
                  </a:lnTo>
                  <a:lnTo>
                    <a:pt x="656463" y="425958"/>
                  </a:lnTo>
                  <a:lnTo>
                    <a:pt x="656463" y="457708"/>
                  </a:lnTo>
                  <a:lnTo>
                    <a:pt x="719963" y="425958"/>
                  </a:lnTo>
                  <a:lnTo>
                    <a:pt x="732663" y="419608"/>
                  </a:lnTo>
                  <a:close/>
                </a:path>
                <a:path w="1556385" h="457835">
                  <a:moveTo>
                    <a:pt x="1030732" y="413004"/>
                  </a:moveTo>
                  <a:lnTo>
                    <a:pt x="979932" y="413004"/>
                  </a:lnTo>
                  <a:lnTo>
                    <a:pt x="979932" y="425704"/>
                  </a:lnTo>
                  <a:lnTo>
                    <a:pt x="1030732" y="425704"/>
                  </a:lnTo>
                  <a:lnTo>
                    <a:pt x="1030732" y="413004"/>
                  </a:lnTo>
                  <a:close/>
                </a:path>
                <a:path w="1556385" h="457835">
                  <a:moveTo>
                    <a:pt x="1119632" y="413004"/>
                  </a:moveTo>
                  <a:lnTo>
                    <a:pt x="1068832" y="413004"/>
                  </a:lnTo>
                  <a:lnTo>
                    <a:pt x="1068832" y="425704"/>
                  </a:lnTo>
                  <a:lnTo>
                    <a:pt x="1119632" y="425704"/>
                  </a:lnTo>
                  <a:lnTo>
                    <a:pt x="1119632" y="413004"/>
                  </a:lnTo>
                  <a:close/>
                </a:path>
                <a:path w="1556385" h="457835">
                  <a:moveTo>
                    <a:pt x="1208532" y="413004"/>
                  </a:moveTo>
                  <a:lnTo>
                    <a:pt x="1157732" y="413004"/>
                  </a:lnTo>
                  <a:lnTo>
                    <a:pt x="1157732" y="425704"/>
                  </a:lnTo>
                  <a:lnTo>
                    <a:pt x="1208532" y="425704"/>
                  </a:lnTo>
                  <a:lnTo>
                    <a:pt x="1208532" y="413004"/>
                  </a:lnTo>
                  <a:close/>
                </a:path>
                <a:path w="1556385" h="457835">
                  <a:moveTo>
                    <a:pt x="1297432" y="413004"/>
                  </a:moveTo>
                  <a:lnTo>
                    <a:pt x="1246632" y="413004"/>
                  </a:lnTo>
                  <a:lnTo>
                    <a:pt x="1246632" y="425704"/>
                  </a:lnTo>
                  <a:lnTo>
                    <a:pt x="1297432" y="425704"/>
                  </a:lnTo>
                  <a:lnTo>
                    <a:pt x="1297432" y="413004"/>
                  </a:lnTo>
                  <a:close/>
                </a:path>
                <a:path w="1556385" h="457835">
                  <a:moveTo>
                    <a:pt x="1386332" y="413004"/>
                  </a:moveTo>
                  <a:lnTo>
                    <a:pt x="1335532" y="413004"/>
                  </a:lnTo>
                  <a:lnTo>
                    <a:pt x="1335532" y="425704"/>
                  </a:lnTo>
                  <a:lnTo>
                    <a:pt x="1386332" y="425704"/>
                  </a:lnTo>
                  <a:lnTo>
                    <a:pt x="1386332" y="413004"/>
                  </a:lnTo>
                  <a:close/>
                </a:path>
                <a:path w="1556385" h="457835">
                  <a:moveTo>
                    <a:pt x="1475232" y="413004"/>
                  </a:moveTo>
                  <a:lnTo>
                    <a:pt x="1424432" y="413004"/>
                  </a:lnTo>
                  <a:lnTo>
                    <a:pt x="1424432" y="425704"/>
                  </a:lnTo>
                  <a:lnTo>
                    <a:pt x="1475232" y="425704"/>
                  </a:lnTo>
                  <a:lnTo>
                    <a:pt x="1475232" y="413004"/>
                  </a:lnTo>
                  <a:close/>
                </a:path>
                <a:path w="1556385" h="457835">
                  <a:moveTo>
                    <a:pt x="1555877" y="419354"/>
                  </a:moveTo>
                  <a:lnTo>
                    <a:pt x="1479677" y="381254"/>
                  </a:lnTo>
                  <a:lnTo>
                    <a:pt x="1479677" y="457454"/>
                  </a:lnTo>
                  <a:lnTo>
                    <a:pt x="1555877" y="4193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359908" y="2612135"/>
              <a:ext cx="210820" cy="94615"/>
            </a:xfrm>
            <a:custGeom>
              <a:avLst/>
              <a:gdLst/>
              <a:ahLst/>
              <a:cxnLst/>
              <a:rect l="l" t="t" r="r" b="b"/>
              <a:pathLst>
                <a:path w="210820" h="94614">
                  <a:moveTo>
                    <a:pt x="0" y="94106"/>
                  </a:moveTo>
                  <a:lnTo>
                    <a:pt x="210692" y="0"/>
                  </a:lnTo>
                </a:path>
              </a:pathLst>
            </a:custGeom>
            <a:ln w="12700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591718" y="1995297"/>
            <a:ext cx="5563870" cy="70675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R="799465">
              <a:lnSpc>
                <a:spcPts val="1525"/>
              </a:lnSpc>
              <a:spcBef>
                <a:spcPts val="110"/>
              </a:spcBef>
              <a:tabLst>
                <a:tab pos="702945" algn="l"/>
                <a:tab pos="1286510" algn="l"/>
                <a:tab pos="4323715" algn="l"/>
              </a:tabLst>
            </a:pPr>
            <a:r>
              <a:rPr dirty="0" sz="1450" spc="5">
                <a:latin typeface="Times New Roman"/>
                <a:cs typeface="Times New Roman"/>
              </a:rPr>
              <a:t>X(s)	</a:t>
            </a:r>
            <a:r>
              <a:rPr dirty="0" sz="1450">
                <a:latin typeface="Times New Roman"/>
                <a:cs typeface="Times New Roman"/>
              </a:rPr>
              <a:t>E(s)	</a:t>
            </a:r>
            <a:r>
              <a:rPr dirty="0" sz="1450" spc="5">
                <a:latin typeface="Times New Roman"/>
                <a:cs typeface="Times New Roman"/>
              </a:rPr>
              <a:t>E* </a:t>
            </a:r>
            <a:r>
              <a:rPr dirty="0" sz="1450">
                <a:latin typeface="Times New Roman"/>
                <a:cs typeface="Times New Roman"/>
              </a:rPr>
              <a:t>(s)	</a:t>
            </a:r>
            <a:r>
              <a:rPr dirty="0" sz="1450" spc="5">
                <a:latin typeface="Times New Roman"/>
                <a:cs typeface="Times New Roman"/>
              </a:rPr>
              <a:t>Y(s)</a:t>
            </a:r>
            <a:endParaRPr sz="1450">
              <a:latin typeface="Times New Roman"/>
              <a:cs typeface="Times New Roman"/>
            </a:endParaRPr>
          </a:p>
          <a:p>
            <a:pPr algn="ctr" marL="260985">
              <a:lnSpc>
                <a:spcPts val="1525"/>
              </a:lnSpc>
              <a:tabLst>
                <a:tab pos="1603375" algn="l"/>
              </a:tabLst>
            </a:pPr>
            <a:r>
              <a:rPr dirty="0" sz="1450" spc="5">
                <a:latin typeface="Times New Roman"/>
                <a:cs typeface="Times New Roman"/>
              </a:rPr>
              <a:t>B</a:t>
            </a:r>
            <a:r>
              <a:rPr dirty="0" baseline="-20467" sz="1425" spc="7">
                <a:latin typeface="Times New Roman"/>
                <a:cs typeface="Times New Roman"/>
              </a:rPr>
              <a:t>o</a:t>
            </a:r>
            <a:r>
              <a:rPr dirty="0" sz="1450" spc="5">
                <a:latin typeface="Times New Roman"/>
                <a:cs typeface="Times New Roman"/>
              </a:rPr>
              <a:t>(s)	G(s)</a:t>
            </a:r>
            <a:endParaRPr sz="1450">
              <a:latin typeface="Times New Roman"/>
              <a:cs typeface="Times New Roman"/>
            </a:endParaRPr>
          </a:p>
          <a:p>
            <a:pPr algn="ctr" marL="5089525">
              <a:lnSpc>
                <a:spcPct val="100000"/>
              </a:lnSpc>
              <a:spcBef>
                <a:spcPts val="550"/>
              </a:spcBef>
            </a:pPr>
            <a:r>
              <a:rPr dirty="0" sz="1450" spc="5">
                <a:latin typeface="Times New Roman"/>
                <a:cs typeface="Times New Roman"/>
              </a:rPr>
              <a:t>Y*(s)</a:t>
            </a:r>
            <a:endParaRPr sz="145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48143" y="2159507"/>
            <a:ext cx="3619500" cy="445388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920228" y="2927604"/>
            <a:ext cx="2311907" cy="190881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348488" y="3300221"/>
            <a:ext cx="148336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00" spc="-10" b="1">
                <a:latin typeface="Calibri"/>
                <a:cs typeface="Calibri"/>
              </a:rPr>
              <a:t>Sistema</a:t>
            </a:r>
            <a:r>
              <a:rPr dirty="0" sz="1700" spc="-60" b="1">
                <a:latin typeface="Calibri"/>
                <a:cs typeface="Calibri"/>
              </a:rPr>
              <a:t> </a:t>
            </a:r>
            <a:r>
              <a:rPr dirty="0" sz="1700" spc="-10" b="1">
                <a:latin typeface="Calibri"/>
                <a:cs typeface="Calibri"/>
              </a:rPr>
              <a:t>estable: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8488" y="3559302"/>
            <a:ext cx="586422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05"/>
              </a:spcBef>
              <a:buFont typeface="Wingdings"/>
              <a:buChar char=""/>
              <a:tabLst>
                <a:tab pos="469900" algn="l"/>
                <a:tab pos="470534" algn="l"/>
              </a:tabLst>
            </a:pPr>
            <a:r>
              <a:rPr dirty="0" sz="1700">
                <a:latin typeface="Calibri"/>
                <a:cs typeface="Calibri"/>
              </a:rPr>
              <a:t>Raíces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 </a:t>
            </a:r>
            <a:r>
              <a:rPr dirty="0" sz="1700" spc="10">
                <a:latin typeface="Cambria Math"/>
                <a:cs typeface="Cambria Math"/>
              </a:rPr>
              <a:t>𝑃(𝑧)</a:t>
            </a:r>
            <a:r>
              <a:rPr dirty="0" sz="1700" spc="15">
                <a:latin typeface="Cambria Math"/>
                <a:cs typeface="Cambria Math"/>
              </a:rPr>
              <a:t> </a:t>
            </a:r>
            <a:r>
              <a:rPr dirty="0" sz="1700">
                <a:latin typeface="Calibri"/>
                <a:cs typeface="Calibri"/>
              </a:rPr>
              <a:t>(polos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en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LC)</a:t>
            </a:r>
            <a:r>
              <a:rPr dirty="0" sz="1700" spc="5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están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dentro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del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círculo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unitario.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58392" y="3818382"/>
            <a:ext cx="481838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dirty="0" sz="1700" spc="-10">
                <a:latin typeface="Calibri"/>
                <a:cs typeface="Calibri"/>
              </a:rPr>
              <a:t>Polo(s)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simple,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complejos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conjugados,</a:t>
            </a:r>
            <a:r>
              <a:rPr dirty="0" sz="1700" spc="-4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múltiples…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3088" y="4077157"/>
            <a:ext cx="2776220" cy="2857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1700" spc="-10" b="1">
                <a:latin typeface="Calibri"/>
                <a:cs typeface="Calibri"/>
              </a:rPr>
              <a:t>Sistema</a:t>
            </a:r>
            <a:r>
              <a:rPr dirty="0" sz="1700" spc="-5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críticamente</a:t>
            </a:r>
            <a:r>
              <a:rPr dirty="0" sz="1700" spc="-40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estable</a:t>
            </a:r>
            <a:r>
              <a:rPr dirty="0" baseline="25252" sz="1650" spc="-7" b="1">
                <a:latin typeface="Calibri"/>
                <a:cs typeface="Calibri"/>
              </a:rPr>
              <a:t>1</a:t>
            </a:r>
            <a:r>
              <a:rPr dirty="0" sz="1700" spc="-5" b="1">
                <a:latin typeface="Calibri"/>
                <a:cs typeface="Calibri"/>
              </a:rPr>
              <a:t>: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488" y="4336796"/>
            <a:ext cx="565150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469900" algn="l"/>
                <a:tab pos="470534" algn="l"/>
              </a:tabLst>
            </a:pPr>
            <a:r>
              <a:rPr dirty="0" sz="1700">
                <a:latin typeface="Calibri"/>
                <a:cs typeface="Calibri"/>
              </a:rPr>
              <a:t>Raíces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de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 spc="10">
                <a:latin typeface="Cambria Math"/>
                <a:cs typeface="Cambria Math"/>
              </a:rPr>
              <a:t>𝑃(𝑧)</a:t>
            </a:r>
            <a:r>
              <a:rPr dirty="0" sz="1700" spc="15">
                <a:latin typeface="Cambria Math"/>
                <a:cs typeface="Cambria Math"/>
              </a:rPr>
              <a:t> </a:t>
            </a:r>
            <a:r>
              <a:rPr dirty="0" sz="1700">
                <a:latin typeface="Calibri"/>
                <a:cs typeface="Calibri"/>
              </a:rPr>
              <a:t>(polos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en</a:t>
            </a:r>
            <a:r>
              <a:rPr dirty="0" sz="1700" spc="-5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LC)</a:t>
            </a:r>
            <a:r>
              <a:rPr dirty="0" sz="1700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están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sobre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círculo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unitario.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58392" y="4595876"/>
            <a:ext cx="4911725" cy="544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dirty="0" sz="1700" spc="-10">
                <a:latin typeface="Calibri"/>
                <a:cs typeface="Calibri"/>
              </a:rPr>
              <a:t>Polo(s)</a:t>
            </a:r>
            <a:r>
              <a:rPr dirty="0" sz="1700" spc="-4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simple,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complejos</a:t>
            </a:r>
            <a:r>
              <a:rPr dirty="0" sz="1700" spc="-1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conjugados.</a:t>
            </a:r>
            <a:endParaRPr sz="1700">
              <a:latin typeface="Calibri"/>
              <a:cs typeface="Calibri"/>
            </a:endParaRPr>
          </a:p>
          <a:p>
            <a:pPr marL="469265" indent="-457200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dirty="0" sz="1700" spc="-20">
                <a:latin typeface="Calibri"/>
                <a:cs typeface="Calibri"/>
              </a:rPr>
              <a:t>También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polo(s)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múltiples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sobre</a:t>
            </a:r>
            <a:r>
              <a:rPr dirty="0" sz="1700" spc="-3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el</a:t>
            </a:r>
            <a:r>
              <a:rPr dirty="0" sz="1700" spc="1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circulo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unitario.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8488" y="5114035"/>
            <a:ext cx="170307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-10" b="1">
                <a:latin typeface="Calibri"/>
                <a:cs typeface="Calibri"/>
              </a:rPr>
              <a:t>Sistema</a:t>
            </a:r>
            <a:r>
              <a:rPr dirty="0" sz="1700" spc="-60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Inestable</a:t>
            </a:r>
            <a:r>
              <a:rPr dirty="0" sz="1700" spc="-6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: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30694" y="3539490"/>
            <a:ext cx="4577715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700" b="1">
                <a:latin typeface="Calibri"/>
                <a:cs typeface="Calibri"/>
              </a:rPr>
              <a:t>Los</a:t>
            </a:r>
            <a:r>
              <a:rPr dirty="0" sz="1700" spc="-5" b="1">
                <a:latin typeface="Calibri"/>
                <a:cs typeface="Calibri"/>
              </a:rPr>
              <a:t> </a:t>
            </a:r>
            <a:r>
              <a:rPr dirty="0" sz="1700" spc="-10" b="1">
                <a:latin typeface="Calibri"/>
                <a:cs typeface="Calibri"/>
              </a:rPr>
              <a:t>ceros</a:t>
            </a:r>
            <a:r>
              <a:rPr dirty="0" sz="1700" spc="-5" b="1">
                <a:latin typeface="Calibri"/>
                <a:cs typeface="Calibri"/>
              </a:rPr>
              <a:t> en</a:t>
            </a:r>
            <a:r>
              <a:rPr dirty="0" sz="1700" b="1">
                <a:latin typeface="Calibri"/>
                <a:cs typeface="Calibri"/>
              </a:rPr>
              <a:t> </a:t>
            </a:r>
            <a:r>
              <a:rPr dirty="0" sz="1700" spc="-15" b="1">
                <a:latin typeface="Calibri"/>
                <a:cs typeface="Calibri"/>
              </a:rPr>
              <a:t>LC</a:t>
            </a:r>
            <a:r>
              <a:rPr dirty="0" sz="1700" b="1">
                <a:latin typeface="Calibri"/>
                <a:cs typeface="Calibri"/>
              </a:rPr>
              <a:t> no</a:t>
            </a:r>
            <a:r>
              <a:rPr dirty="0" sz="1700" spc="-5" b="1">
                <a:latin typeface="Calibri"/>
                <a:cs typeface="Calibri"/>
              </a:rPr>
              <a:t> </a:t>
            </a:r>
            <a:r>
              <a:rPr dirty="0" sz="1700" spc="-10" b="1">
                <a:latin typeface="Calibri"/>
                <a:cs typeface="Calibri"/>
              </a:rPr>
              <a:t>afectan</a:t>
            </a:r>
            <a:r>
              <a:rPr dirty="0" sz="1700" spc="-20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a</a:t>
            </a:r>
            <a:r>
              <a:rPr dirty="0" sz="1700" spc="-5" b="1">
                <a:latin typeface="Calibri"/>
                <a:cs typeface="Calibri"/>
              </a:rPr>
              <a:t> </a:t>
            </a:r>
            <a:r>
              <a:rPr dirty="0" sz="1700" b="1">
                <a:latin typeface="Calibri"/>
                <a:cs typeface="Calibri"/>
              </a:rPr>
              <a:t>la</a:t>
            </a:r>
            <a:r>
              <a:rPr dirty="0" sz="1700" spc="-1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estabilidad</a:t>
            </a:r>
            <a:r>
              <a:rPr dirty="0" sz="1700" spc="-35" b="1">
                <a:latin typeface="Calibri"/>
                <a:cs typeface="Calibri"/>
              </a:rPr>
              <a:t> </a:t>
            </a:r>
            <a:r>
              <a:rPr dirty="0" sz="1700" spc="-5" b="1">
                <a:latin typeface="Calibri"/>
                <a:cs typeface="Calibri"/>
              </a:rPr>
              <a:t>absoluta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30694" y="3798925"/>
            <a:ext cx="4843145" cy="906780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509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dirty="0" sz="1700" spc="-5">
                <a:latin typeface="Calibri"/>
                <a:cs typeface="Calibri"/>
              </a:rPr>
              <a:t>Cero(s)</a:t>
            </a:r>
            <a:r>
              <a:rPr dirty="0" sz="1700" spc="-4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simple,</a:t>
            </a:r>
            <a:r>
              <a:rPr dirty="0" sz="1700" spc="-25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complejos</a:t>
            </a:r>
            <a:r>
              <a:rPr dirty="0" sz="1700" spc="-1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conjugados,</a:t>
            </a:r>
            <a:r>
              <a:rPr dirty="0" sz="1700" spc="-4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múltiples…</a:t>
            </a:r>
            <a:endParaRPr sz="1700">
              <a:latin typeface="Calibri"/>
              <a:cs typeface="Calibri"/>
            </a:endParaRPr>
          </a:p>
          <a:p>
            <a:pPr marL="469900" marR="358775" indent="-457200">
              <a:lnSpc>
                <a:spcPct val="100000"/>
              </a:lnSpc>
              <a:spcBef>
                <a:spcPts val="409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dirty="0" sz="1700">
                <a:latin typeface="Calibri"/>
                <a:cs typeface="Calibri"/>
              </a:rPr>
              <a:t>Pueden </a:t>
            </a:r>
            <a:r>
              <a:rPr dirty="0" sz="1700" spc="-10">
                <a:latin typeface="Calibri"/>
                <a:cs typeface="Calibri"/>
              </a:rPr>
              <a:t>estar</a:t>
            </a:r>
            <a:r>
              <a:rPr dirty="0" sz="1700" spc="-40">
                <a:latin typeface="Calibri"/>
                <a:cs typeface="Calibri"/>
              </a:rPr>
              <a:t> </a:t>
            </a:r>
            <a:r>
              <a:rPr dirty="0" sz="1700" spc="-10">
                <a:latin typeface="Calibri"/>
                <a:cs typeface="Calibri"/>
              </a:rPr>
              <a:t>dentro,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sobre</a:t>
            </a:r>
            <a:r>
              <a:rPr dirty="0" sz="1700" spc="-35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o </a:t>
            </a:r>
            <a:r>
              <a:rPr dirty="0" sz="1700" spc="-10">
                <a:latin typeface="Calibri"/>
                <a:cs typeface="Calibri"/>
              </a:rPr>
              <a:t>fuera </a:t>
            </a:r>
            <a:r>
              <a:rPr dirty="0" sz="1700">
                <a:latin typeface="Calibri"/>
                <a:cs typeface="Calibri"/>
              </a:rPr>
              <a:t>del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circulo </a:t>
            </a:r>
            <a:r>
              <a:rPr dirty="0" sz="1700" spc="-37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unitario.</a:t>
            </a:r>
            <a:endParaRPr sz="17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43122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Estabilidad</a:t>
            </a:r>
            <a:r>
              <a:rPr dirty="0" spc="-5"/>
              <a:t> </a:t>
            </a:r>
            <a:r>
              <a:rPr dirty="0"/>
              <a:t>de</a:t>
            </a:r>
            <a:r>
              <a:rPr dirty="0" spc="-5"/>
              <a:t> un</a:t>
            </a:r>
            <a:r>
              <a:rPr dirty="0" spc="-10"/>
              <a:t> sistema</a:t>
            </a:r>
            <a:r>
              <a:rPr dirty="0" spc="-20"/>
              <a:t> </a:t>
            </a:r>
            <a:r>
              <a:rPr dirty="0" spc="-10"/>
              <a:t>discreto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4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3088" y="5373420"/>
            <a:ext cx="7279640" cy="838835"/>
          </a:xfrm>
          <a:prstGeom prst="rect">
            <a:avLst/>
          </a:prstGeom>
        </p:spPr>
        <p:txBody>
          <a:bodyPr wrap="square" lIns="0" tIns="64769" rIns="0" bIns="0" rtlCol="0" vert="horz">
            <a:spAutoFit/>
          </a:bodyPr>
          <a:lstStyle/>
          <a:p>
            <a:pPr marL="495300" marR="458470" indent="-457834">
              <a:lnSpc>
                <a:spcPct val="80000"/>
              </a:lnSpc>
              <a:spcBef>
                <a:spcPts val="509"/>
              </a:spcBef>
              <a:buFont typeface="Wingdings"/>
              <a:buChar char=""/>
              <a:tabLst>
                <a:tab pos="495300" algn="l"/>
                <a:tab pos="495934" algn="l"/>
              </a:tabLst>
            </a:pPr>
            <a:r>
              <a:rPr dirty="0" sz="1700">
                <a:latin typeface="Calibri"/>
                <a:cs typeface="Calibri"/>
              </a:rPr>
              <a:t>Raíces de </a:t>
            </a:r>
            <a:r>
              <a:rPr dirty="0" sz="1700" spc="10">
                <a:latin typeface="Cambria Math"/>
                <a:cs typeface="Cambria Math"/>
              </a:rPr>
              <a:t>𝑃(𝑧) </a:t>
            </a:r>
            <a:r>
              <a:rPr dirty="0" sz="1700">
                <a:latin typeface="Calibri"/>
                <a:cs typeface="Calibri"/>
              </a:rPr>
              <a:t>(polos en </a:t>
            </a:r>
            <a:r>
              <a:rPr dirty="0" sz="1700" spc="-10">
                <a:latin typeface="Calibri"/>
                <a:cs typeface="Calibri"/>
              </a:rPr>
              <a:t>LC) están fuera </a:t>
            </a:r>
            <a:r>
              <a:rPr dirty="0" sz="1700">
                <a:latin typeface="Calibri"/>
                <a:cs typeface="Calibri"/>
              </a:rPr>
              <a:t>del </a:t>
            </a:r>
            <a:r>
              <a:rPr dirty="0" sz="1700" spc="-5">
                <a:latin typeface="Calibri"/>
                <a:cs typeface="Calibri"/>
              </a:rPr>
              <a:t>círculo unitario (aunque </a:t>
            </a:r>
            <a:r>
              <a:rPr dirty="0" sz="1700">
                <a:latin typeface="Calibri"/>
                <a:cs typeface="Calibri"/>
              </a:rPr>
              <a:t>sea </a:t>
            </a:r>
            <a:r>
              <a:rPr dirty="0" sz="1700" spc="-370">
                <a:latin typeface="Calibri"/>
                <a:cs typeface="Calibri"/>
              </a:rPr>
              <a:t> </a:t>
            </a:r>
            <a:r>
              <a:rPr dirty="0" sz="1700">
                <a:latin typeface="Calibri"/>
                <a:cs typeface="Calibri"/>
              </a:rPr>
              <a:t>sólo</a:t>
            </a:r>
            <a:r>
              <a:rPr dirty="0" sz="1700" spc="-20">
                <a:latin typeface="Calibri"/>
                <a:cs typeface="Calibri"/>
              </a:rPr>
              <a:t> </a:t>
            </a:r>
            <a:r>
              <a:rPr dirty="0" sz="1700" spc="-5">
                <a:latin typeface="Calibri"/>
                <a:cs typeface="Calibri"/>
              </a:rPr>
              <a:t>uno).</a:t>
            </a:r>
            <a:endParaRPr sz="1700">
              <a:latin typeface="Calibri"/>
              <a:cs typeface="Calibri"/>
            </a:endParaRPr>
          </a:p>
          <a:p>
            <a:pPr marL="3498850">
              <a:lnSpc>
                <a:spcPts val="1285"/>
              </a:lnSpc>
            </a:pPr>
            <a:r>
              <a:rPr dirty="0" baseline="24691" sz="1350" spc="22" b="1">
                <a:latin typeface="Calibri"/>
                <a:cs typeface="Calibri"/>
              </a:rPr>
              <a:t>1</a:t>
            </a:r>
            <a:r>
              <a:rPr dirty="0" baseline="24691" sz="1350" spc="89" b="1">
                <a:latin typeface="Calibri"/>
                <a:cs typeface="Calibri"/>
              </a:rPr>
              <a:t> </a:t>
            </a:r>
            <a:r>
              <a:rPr dirty="0" sz="1200" spc="-5" b="1">
                <a:latin typeface="Calibri"/>
                <a:cs typeface="Calibri"/>
              </a:rPr>
              <a:t>Recuérdese</a:t>
            </a:r>
            <a:r>
              <a:rPr dirty="0" sz="1200" spc="-10" b="1">
                <a:latin typeface="Calibri"/>
                <a:cs typeface="Calibri"/>
              </a:rPr>
              <a:t> </a:t>
            </a:r>
            <a:r>
              <a:rPr dirty="0" sz="1200" spc="-5" b="1">
                <a:latin typeface="Calibri"/>
                <a:cs typeface="Calibri"/>
              </a:rPr>
              <a:t>críticamente</a:t>
            </a:r>
            <a:r>
              <a:rPr dirty="0" sz="1200" spc="-30" b="1">
                <a:latin typeface="Calibri"/>
                <a:cs typeface="Calibri"/>
              </a:rPr>
              <a:t> </a:t>
            </a:r>
            <a:r>
              <a:rPr dirty="0" sz="1200" spc="-5" b="1">
                <a:latin typeface="Calibri"/>
                <a:cs typeface="Calibri"/>
              </a:rPr>
              <a:t>estable</a:t>
            </a:r>
            <a:r>
              <a:rPr dirty="0" sz="1200" spc="-5">
                <a:latin typeface="Calibri"/>
                <a:cs typeface="Calibri"/>
              </a:rPr>
              <a:t>: oscilaciones</a:t>
            </a:r>
            <a:r>
              <a:rPr dirty="0" sz="1200" spc="25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mantenidas</a:t>
            </a:r>
            <a:endParaRPr sz="1200">
              <a:latin typeface="Calibri"/>
              <a:cs typeface="Calibri"/>
            </a:endParaRPr>
          </a:p>
          <a:p>
            <a:pPr marL="4687570">
              <a:lnSpc>
                <a:spcPct val="100000"/>
              </a:lnSpc>
            </a:pPr>
            <a:r>
              <a:rPr dirty="0" u="sng" sz="12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no</a:t>
            </a:r>
            <a:r>
              <a:rPr dirty="0" u="sng" sz="1200" spc="-2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estable,</a:t>
            </a:r>
            <a:r>
              <a:rPr dirty="0" u="sng" sz="12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no</a:t>
            </a:r>
            <a:r>
              <a:rPr dirty="0" u="sng" sz="1200" spc="-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2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inestable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624318" y="4976520"/>
            <a:ext cx="4181475" cy="895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95300" marR="30480" indent="-457200">
              <a:lnSpc>
                <a:spcPct val="120000"/>
              </a:lnSpc>
              <a:spcBef>
                <a:spcPts val="100"/>
              </a:spcBef>
            </a:pP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30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FT en</a:t>
            </a:r>
            <a:r>
              <a:rPr dirty="0" sz="1300" spc="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300" b="1">
                <a:solidFill>
                  <a:srgbClr val="CA0017"/>
                </a:solidFill>
                <a:latin typeface="Calibri"/>
                <a:cs typeface="Calibri"/>
              </a:rPr>
              <a:t> (</a:t>
            </a:r>
            <a:r>
              <a:rPr dirty="0" sz="1300">
                <a:solidFill>
                  <a:srgbClr val="CA0017"/>
                </a:solidFill>
                <a:latin typeface="Cambria Math"/>
                <a:cs typeface="Cambria Math"/>
              </a:rPr>
              <a:t>𝑩</a:t>
            </a:r>
            <a:r>
              <a:rPr dirty="0" baseline="-14619" sz="1425">
                <a:solidFill>
                  <a:srgbClr val="CA0017"/>
                </a:solidFill>
                <a:latin typeface="Cambria Math"/>
                <a:cs typeface="Cambria Math"/>
              </a:rPr>
              <a:t>𝟎</a:t>
            </a:r>
            <a:r>
              <a:rPr dirty="0" sz="1300">
                <a:solidFill>
                  <a:srgbClr val="CA0017"/>
                </a:solidFill>
                <a:latin typeface="Cambria Math"/>
                <a:cs typeface="Cambria Math"/>
              </a:rPr>
              <a:t>𝑮𝑯(𝒛)</a:t>
            </a:r>
            <a:r>
              <a:rPr dirty="0" sz="1300" b="1">
                <a:solidFill>
                  <a:srgbClr val="CA0017"/>
                </a:solidFill>
                <a:latin typeface="Calibri"/>
                <a:cs typeface="Calibri"/>
              </a:rPr>
              <a:t>)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depende</a:t>
            </a:r>
            <a:r>
              <a:rPr dirty="0" sz="1300" spc="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del</a:t>
            </a:r>
            <a:r>
              <a:rPr dirty="0" sz="13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periodo</a:t>
            </a:r>
            <a:r>
              <a:rPr dirty="0" sz="1300" spc="2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300" spc="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muestreo: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 Las</a:t>
            </a:r>
            <a:r>
              <a:rPr dirty="0" sz="130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raíces</a:t>
            </a:r>
            <a:r>
              <a:rPr dirty="0" sz="1300" spc="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de</a:t>
            </a:r>
            <a:r>
              <a:rPr dirty="0" sz="1300" spc="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>
                <a:solidFill>
                  <a:srgbClr val="CA0017"/>
                </a:solidFill>
                <a:latin typeface="Cambria Math"/>
                <a:cs typeface="Cambria Math"/>
              </a:rPr>
              <a:t>𝑷(𝒛)</a:t>
            </a:r>
            <a:r>
              <a:rPr dirty="0" sz="1300" spc="1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cambiarían</a:t>
            </a:r>
            <a:r>
              <a:rPr dirty="0" sz="1300" spc="5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si</a:t>
            </a:r>
            <a:r>
              <a:rPr dirty="0" sz="1300" spc="1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cambia</a:t>
            </a:r>
            <a:r>
              <a:rPr dirty="0" sz="1300" spc="3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>
                <a:solidFill>
                  <a:srgbClr val="CA0017"/>
                </a:solidFill>
                <a:latin typeface="Cambria Math"/>
                <a:cs typeface="Cambria Math"/>
              </a:rPr>
              <a:t>𝑻</a:t>
            </a:r>
            <a:r>
              <a:rPr dirty="0" sz="1300" spc="10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(muestreo-</a:t>
            </a:r>
            <a:endParaRPr sz="1300">
              <a:latin typeface="Calibri"/>
              <a:cs typeface="Calibri"/>
            </a:endParaRPr>
          </a:p>
          <a:p>
            <a:pPr marL="495300" marR="508634">
              <a:lnSpc>
                <a:spcPts val="1550"/>
              </a:lnSpc>
              <a:spcBef>
                <a:spcPts val="60"/>
              </a:spcBef>
            </a:pP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discretización)</a:t>
            </a:r>
            <a:r>
              <a:rPr dirty="0" sz="1300" spc="4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=&gt;</a:t>
            </a:r>
            <a:r>
              <a:rPr dirty="0" sz="13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Si</a:t>
            </a:r>
            <a:r>
              <a:rPr dirty="0" sz="13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cambia</a:t>
            </a:r>
            <a:r>
              <a:rPr dirty="0" sz="1300" spc="6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>
                <a:solidFill>
                  <a:srgbClr val="CA0017"/>
                </a:solidFill>
                <a:latin typeface="Cambria Math"/>
                <a:cs typeface="Cambria Math"/>
              </a:rPr>
              <a:t>𝑻</a:t>
            </a:r>
            <a:r>
              <a:rPr dirty="0" sz="1300" spc="5">
                <a:solidFill>
                  <a:srgbClr val="CA0017"/>
                </a:solidFill>
                <a:latin typeface="Cambria Math"/>
                <a:cs typeface="Cambria Math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se</a:t>
            </a:r>
            <a:r>
              <a:rPr dirty="0" sz="1300" spc="-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debe</a:t>
            </a:r>
            <a:r>
              <a:rPr dirty="0" sz="1300" spc="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volver</a:t>
            </a:r>
            <a:r>
              <a:rPr dirty="0" sz="1300" spc="2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a </a:t>
            </a:r>
            <a:r>
              <a:rPr dirty="0" sz="1300" spc="-27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estudiar</a:t>
            </a:r>
            <a:r>
              <a:rPr dirty="0" sz="1300" spc="15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5" b="1">
                <a:solidFill>
                  <a:srgbClr val="CA0017"/>
                </a:solidFill>
                <a:latin typeface="Calibri"/>
                <a:cs typeface="Calibri"/>
              </a:rPr>
              <a:t>la</a:t>
            </a:r>
            <a:r>
              <a:rPr dirty="0" sz="1300" b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1300" spc="-10" b="1">
                <a:solidFill>
                  <a:srgbClr val="CA0017"/>
                </a:solidFill>
                <a:latin typeface="Calibri"/>
                <a:cs typeface="Calibri"/>
              </a:rPr>
              <a:t>estabilidad.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84098" y="2501595"/>
            <a:ext cx="6490970" cy="4521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800" spc="-15">
                <a:latin typeface="Calibri"/>
                <a:cs typeface="Calibri"/>
              </a:rPr>
              <a:t>Métodos</a:t>
            </a:r>
            <a:r>
              <a:rPr dirty="0" sz="2800" spc="25">
                <a:latin typeface="Calibri"/>
                <a:cs typeface="Calibri"/>
              </a:rPr>
              <a:t> </a:t>
            </a:r>
            <a:r>
              <a:rPr dirty="0" sz="2800" spc="-25">
                <a:latin typeface="Calibri"/>
                <a:cs typeface="Calibri"/>
              </a:rPr>
              <a:t>para</a:t>
            </a:r>
            <a:r>
              <a:rPr dirty="0" sz="2800" spc="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probar</a:t>
            </a:r>
            <a:r>
              <a:rPr dirty="0" sz="2800" spc="30">
                <a:latin typeface="Calibri"/>
                <a:cs typeface="Calibri"/>
              </a:rPr>
              <a:t> </a:t>
            </a:r>
            <a:r>
              <a:rPr dirty="0" sz="2800" spc="-5">
                <a:latin typeface="Calibri"/>
                <a:cs typeface="Calibri"/>
              </a:rPr>
              <a:t>la</a:t>
            </a:r>
            <a:r>
              <a:rPr dirty="0" sz="2800" spc="10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estabilidad</a:t>
            </a:r>
            <a:r>
              <a:rPr dirty="0" sz="2800" spc="35">
                <a:latin typeface="Calibri"/>
                <a:cs typeface="Calibri"/>
              </a:rPr>
              <a:t> </a:t>
            </a:r>
            <a:r>
              <a:rPr dirty="0" sz="2800" spc="-15">
                <a:latin typeface="Calibri"/>
                <a:cs typeface="Calibri"/>
              </a:rPr>
              <a:t>absoluta: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84098" y="2937103"/>
            <a:ext cx="220345" cy="1228090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2000">
                <a:latin typeface="Calibri"/>
                <a:cs typeface="Calibri"/>
              </a:rPr>
              <a:t>1.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2000">
                <a:latin typeface="Calibri"/>
                <a:cs typeface="Calibri"/>
              </a:rPr>
              <a:t>2.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2000">
                <a:latin typeface="Calibri"/>
                <a:cs typeface="Calibri"/>
              </a:rPr>
              <a:t>3.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9872" y="2937103"/>
            <a:ext cx="9727565" cy="15030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15595">
              <a:lnSpc>
                <a:spcPct val="131500"/>
              </a:lnSpc>
              <a:spcBef>
                <a:spcPts val="100"/>
              </a:spcBef>
            </a:pPr>
            <a:r>
              <a:rPr dirty="0" sz="2000" spc="-10">
                <a:latin typeface="Calibri"/>
                <a:cs typeface="Calibri"/>
              </a:rPr>
              <a:t>Resolver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15">
                <a:latin typeface="Cambria Math"/>
                <a:cs typeface="Cambria Math"/>
              </a:rPr>
              <a:t>𝑃(𝑧)</a:t>
            </a:r>
            <a:r>
              <a:rPr dirty="0" sz="2000" spc="11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=</a:t>
            </a:r>
            <a:r>
              <a:rPr dirty="0" sz="2000" spc="130">
                <a:latin typeface="Cambria Math"/>
                <a:cs typeface="Cambria Math"/>
              </a:rPr>
              <a:t> </a:t>
            </a:r>
            <a:r>
              <a:rPr dirty="0" sz="2000">
                <a:latin typeface="Cambria Math"/>
                <a:cs typeface="Cambria Math"/>
              </a:rPr>
              <a:t>0 </a:t>
            </a:r>
            <a:r>
              <a:rPr dirty="0" sz="2000">
                <a:latin typeface="Calibri"/>
                <a:cs typeface="Calibri"/>
              </a:rPr>
              <a:t>y </a:t>
            </a:r>
            <a:r>
              <a:rPr dirty="0" sz="2000" spc="-10">
                <a:latin typeface="Calibri"/>
                <a:cs typeface="Calibri"/>
              </a:rPr>
              <a:t>comprobar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la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ubicación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 </a:t>
            </a:r>
            <a:r>
              <a:rPr dirty="0" sz="2000">
                <a:latin typeface="Calibri"/>
                <a:cs typeface="Calibri"/>
              </a:rPr>
              <a:t>los</a:t>
            </a:r>
            <a:r>
              <a:rPr dirty="0" sz="2000" spc="-5">
                <a:latin typeface="Calibri"/>
                <a:cs typeface="Calibri"/>
              </a:rPr>
              <a:t> polos</a:t>
            </a:r>
            <a:r>
              <a:rPr dirty="0" sz="2000" spc="-2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(en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5">
                <a:latin typeface="Calibri"/>
                <a:cs typeface="Calibri"/>
              </a:rPr>
              <a:t>lazo</a:t>
            </a:r>
            <a:r>
              <a:rPr dirty="0" sz="2000" spc="-5">
                <a:latin typeface="Calibri"/>
                <a:cs typeface="Calibri"/>
              </a:rPr>
              <a:t> cerrado)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sobre </a:t>
            </a:r>
            <a:r>
              <a:rPr dirty="0" sz="2000">
                <a:latin typeface="Calibri"/>
                <a:cs typeface="Calibri"/>
              </a:rPr>
              <a:t>el plano</a:t>
            </a:r>
            <a:r>
              <a:rPr dirty="0" sz="2000" spc="-5">
                <a:latin typeface="Calibri"/>
                <a:cs typeface="Calibri"/>
              </a:rPr>
              <a:t> Z. </a:t>
            </a:r>
            <a:r>
              <a:rPr dirty="0" sz="2000" spc="-44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Prueba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Jury.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ts val="2160"/>
              </a:lnSpc>
              <a:spcBef>
                <a:spcPts val="1025"/>
              </a:spcBef>
            </a:pPr>
            <a:r>
              <a:rPr dirty="0" sz="2000" spc="-5">
                <a:latin typeface="Calibri"/>
                <a:cs typeface="Calibri"/>
              </a:rPr>
              <a:t>Prueba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Routh-Hurwitz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(+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transformación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bilineal).</a:t>
            </a:r>
            <a:r>
              <a:rPr dirty="0" sz="2000" spc="1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Nótense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más </a:t>
            </a:r>
            <a:r>
              <a:rPr dirty="0" sz="2000" spc="-5">
                <a:latin typeface="Calibri"/>
                <a:cs typeface="Calibri"/>
              </a:rPr>
              <a:t>cantidad</a:t>
            </a:r>
            <a:r>
              <a:rPr dirty="0" sz="2000" spc="10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>
                <a:latin typeface="Calibri"/>
                <a:cs typeface="Calibri"/>
              </a:rPr>
              <a:t> cálculos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5">
                <a:latin typeface="Calibri"/>
                <a:cs typeface="Calibri"/>
              </a:rPr>
              <a:t>que</a:t>
            </a:r>
            <a:r>
              <a:rPr dirty="0" sz="2000" spc="-10">
                <a:latin typeface="Calibri"/>
                <a:cs typeface="Calibri"/>
              </a:rPr>
              <a:t> </a:t>
            </a:r>
            <a:r>
              <a:rPr dirty="0" sz="2000">
                <a:latin typeface="Calibri"/>
                <a:cs typeface="Calibri"/>
              </a:rPr>
              <a:t>el </a:t>
            </a:r>
            <a:r>
              <a:rPr dirty="0" sz="2000" spc="-434">
                <a:latin typeface="Calibri"/>
                <a:cs typeface="Calibri"/>
              </a:rPr>
              <a:t> </a:t>
            </a:r>
            <a:r>
              <a:rPr dirty="0" sz="2000" spc="-10">
                <a:latin typeface="Calibri"/>
                <a:cs typeface="Calibri"/>
              </a:rPr>
              <a:t>método </a:t>
            </a:r>
            <a:r>
              <a:rPr dirty="0" sz="2000" spc="-5">
                <a:latin typeface="Calibri"/>
                <a:cs typeface="Calibri"/>
              </a:rPr>
              <a:t>de</a:t>
            </a:r>
            <a:r>
              <a:rPr dirty="0" sz="2000" spc="5">
                <a:latin typeface="Calibri"/>
                <a:cs typeface="Calibri"/>
              </a:rPr>
              <a:t> </a:t>
            </a:r>
            <a:r>
              <a:rPr dirty="0" sz="2000" spc="-25">
                <a:latin typeface="Calibri"/>
                <a:cs typeface="Calibri"/>
              </a:rPr>
              <a:t>Jury.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283654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Análisis</a:t>
            </a:r>
            <a:r>
              <a:rPr dirty="0" spc="-20"/>
              <a:t> </a:t>
            </a:r>
            <a:r>
              <a:rPr dirty="0" spc="-5"/>
              <a:t>de</a:t>
            </a:r>
            <a:r>
              <a:rPr dirty="0" spc="-20"/>
              <a:t> </a:t>
            </a:r>
            <a:r>
              <a:rPr dirty="0" spc="-10"/>
              <a:t>estabilidad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5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4169" y="1991106"/>
            <a:ext cx="300355" cy="3511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100" spc="5">
                <a:latin typeface="Calibri"/>
                <a:cs typeface="Calibri"/>
              </a:rPr>
              <a:t>III.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18769" y="764438"/>
            <a:ext cx="4881880" cy="1577975"/>
          </a:xfrm>
          <a:prstGeom prst="rect">
            <a:avLst/>
          </a:prstGeom>
        </p:spPr>
        <p:txBody>
          <a:bodyPr wrap="square" lIns="0" tIns="111125" rIns="0" bIns="0" rtlCol="0" vert="horz">
            <a:spAutoFit/>
          </a:bodyPr>
          <a:lstStyle/>
          <a:p>
            <a:pPr marL="571500" indent="-533400">
              <a:lnSpc>
                <a:spcPct val="100000"/>
              </a:lnSpc>
              <a:spcBef>
                <a:spcPts val="875"/>
              </a:spcBef>
              <a:buAutoNum type="romanUcPeriod"/>
              <a:tabLst>
                <a:tab pos="570865" algn="l"/>
                <a:tab pos="571500" algn="l"/>
              </a:tabLst>
            </a:pPr>
            <a:r>
              <a:rPr dirty="0" sz="2100" spc="10">
                <a:latin typeface="Calibri"/>
                <a:cs typeface="Calibri"/>
              </a:rPr>
              <a:t>P(</a:t>
            </a:r>
            <a:r>
              <a:rPr dirty="0" sz="2100" spc="10" i="1">
                <a:latin typeface="Calibri"/>
                <a:cs typeface="Calibri"/>
              </a:rPr>
              <a:t>z</a:t>
            </a:r>
            <a:r>
              <a:rPr dirty="0" sz="2100" spc="10">
                <a:latin typeface="Calibri"/>
                <a:cs typeface="Calibri"/>
              </a:rPr>
              <a:t>)=</a:t>
            </a:r>
            <a:r>
              <a:rPr dirty="0" sz="2100" spc="10" i="1">
                <a:latin typeface="Calibri"/>
                <a:cs typeface="Calibri"/>
              </a:rPr>
              <a:t>a</a:t>
            </a:r>
            <a:r>
              <a:rPr dirty="0" baseline="-19841" sz="2100" spc="15">
                <a:latin typeface="Calibri"/>
                <a:cs typeface="Calibri"/>
              </a:rPr>
              <a:t>0</a:t>
            </a:r>
            <a:r>
              <a:rPr dirty="0" sz="2100" spc="10" i="1">
                <a:latin typeface="Calibri"/>
                <a:cs typeface="Calibri"/>
              </a:rPr>
              <a:t>z</a:t>
            </a:r>
            <a:r>
              <a:rPr dirty="0" baseline="25793" sz="2100" spc="15">
                <a:latin typeface="Calibri"/>
                <a:cs typeface="Calibri"/>
              </a:rPr>
              <a:t>n</a:t>
            </a:r>
            <a:r>
              <a:rPr dirty="0" baseline="25793" sz="2100" spc="7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+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5" i="1">
                <a:latin typeface="Calibri"/>
                <a:cs typeface="Calibri"/>
              </a:rPr>
              <a:t>a</a:t>
            </a:r>
            <a:r>
              <a:rPr dirty="0" baseline="-19841" sz="2100" spc="7">
                <a:latin typeface="Calibri"/>
                <a:cs typeface="Calibri"/>
              </a:rPr>
              <a:t>1</a:t>
            </a:r>
            <a:r>
              <a:rPr dirty="0" sz="2100" spc="5" i="1">
                <a:latin typeface="Calibri"/>
                <a:cs typeface="Calibri"/>
              </a:rPr>
              <a:t>z</a:t>
            </a:r>
            <a:r>
              <a:rPr dirty="0" baseline="25793" sz="2100" spc="7">
                <a:latin typeface="Calibri"/>
                <a:cs typeface="Calibri"/>
              </a:rPr>
              <a:t>n-1</a:t>
            </a:r>
            <a:r>
              <a:rPr dirty="0" baseline="25793" sz="2100" spc="3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+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5" i="1">
                <a:latin typeface="Calibri"/>
                <a:cs typeface="Calibri"/>
              </a:rPr>
              <a:t>a</a:t>
            </a:r>
            <a:r>
              <a:rPr dirty="0" baseline="-19841" sz="2100" spc="7">
                <a:latin typeface="Calibri"/>
                <a:cs typeface="Calibri"/>
              </a:rPr>
              <a:t>2</a:t>
            </a:r>
            <a:r>
              <a:rPr dirty="0" sz="2100" spc="5" i="1">
                <a:latin typeface="Calibri"/>
                <a:cs typeface="Calibri"/>
              </a:rPr>
              <a:t>z</a:t>
            </a:r>
            <a:r>
              <a:rPr dirty="0" baseline="25793" sz="2100" spc="7">
                <a:latin typeface="Calibri"/>
                <a:cs typeface="Calibri"/>
              </a:rPr>
              <a:t>n-2</a:t>
            </a:r>
            <a:r>
              <a:rPr dirty="0" baseline="25793" sz="2100" spc="44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+…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 spc="10" i="1">
                <a:latin typeface="Calibri"/>
                <a:cs typeface="Calibri"/>
              </a:rPr>
              <a:t>a</a:t>
            </a:r>
            <a:r>
              <a:rPr dirty="0" baseline="-19841" sz="2100" spc="15">
                <a:latin typeface="Calibri"/>
                <a:cs typeface="Calibri"/>
              </a:rPr>
              <a:t>n-1</a:t>
            </a:r>
            <a:r>
              <a:rPr dirty="0" sz="2100" spc="10" i="1">
                <a:latin typeface="Calibri"/>
                <a:cs typeface="Calibri"/>
              </a:rPr>
              <a:t>z </a:t>
            </a:r>
            <a:r>
              <a:rPr dirty="0" sz="2100" spc="15">
                <a:latin typeface="Calibri"/>
                <a:cs typeface="Calibri"/>
              </a:rPr>
              <a:t>+</a:t>
            </a:r>
            <a:r>
              <a:rPr dirty="0" sz="2100" spc="20">
                <a:latin typeface="Calibri"/>
                <a:cs typeface="Calibri"/>
              </a:rPr>
              <a:t> </a:t>
            </a:r>
            <a:r>
              <a:rPr dirty="0" sz="2100" spc="15" i="1">
                <a:latin typeface="Calibri"/>
                <a:cs typeface="Calibri"/>
              </a:rPr>
              <a:t>a</a:t>
            </a:r>
            <a:r>
              <a:rPr dirty="0" baseline="-19841" sz="2100" spc="22">
                <a:latin typeface="Times New Roman"/>
                <a:cs typeface="Times New Roman"/>
              </a:rPr>
              <a:t>n</a:t>
            </a:r>
            <a:endParaRPr baseline="-19841" sz="2100">
              <a:latin typeface="Times New Roman"/>
              <a:cs typeface="Times New Roman"/>
            </a:endParaRPr>
          </a:p>
          <a:p>
            <a:pPr marL="571500" marR="352425" indent="-533400">
              <a:lnSpc>
                <a:spcPts val="2300"/>
              </a:lnSpc>
              <a:spcBef>
                <a:spcPts val="1040"/>
              </a:spcBef>
              <a:buAutoNum type="romanUcPeriod"/>
              <a:tabLst>
                <a:tab pos="570865" algn="l"/>
                <a:tab pos="571500" algn="l"/>
              </a:tabLst>
            </a:pPr>
            <a:r>
              <a:rPr dirty="0" sz="2100" spc="5">
                <a:latin typeface="Calibri"/>
                <a:cs typeface="Calibri"/>
              </a:rPr>
              <a:t>Si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 i="1">
                <a:latin typeface="Calibri"/>
                <a:cs typeface="Calibri"/>
              </a:rPr>
              <a:t>n&gt;3</a:t>
            </a:r>
            <a:r>
              <a:rPr dirty="0" sz="2100" spc="10">
                <a:latin typeface="Calibri"/>
                <a:cs typeface="Calibri"/>
              </a:rPr>
              <a:t>,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construir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la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tabla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Jury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con </a:t>
            </a:r>
            <a:r>
              <a:rPr dirty="0" sz="2100" spc="-459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los </a:t>
            </a:r>
            <a:r>
              <a:rPr dirty="0" sz="2100" spc="5">
                <a:latin typeface="Calibri"/>
                <a:cs typeface="Calibri"/>
              </a:rPr>
              <a:t>coeficientes</a:t>
            </a:r>
            <a:r>
              <a:rPr dirty="0" sz="2100" spc="-5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a</a:t>
            </a:r>
            <a:r>
              <a:rPr dirty="0" baseline="-19841" sz="2100" spc="7">
                <a:latin typeface="Calibri"/>
                <a:cs typeface="Calibri"/>
              </a:rPr>
              <a:t>i</a:t>
            </a:r>
            <a:r>
              <a:rPr dirty="0" sz="2100" spc="5">
                <a:latin typeface="Calibri"/>
                <a:cs typeface="Calibri"/>
              </a:rPr>
              <a:t>.</a:t>
            </a:r>
            <a:endParaRPr sz="2100">
              <a:latin typeface="Calibri"/>
              <a:cs typeface="Calibri"/>
            </a:endParaRPr>
          </a:p>
          <a:p>
            <a:pPr marL="571500">
              <a:lnSpc>
                <a:spcPct val="100000"/>
              </a:lnSpc>
              <a:spcBef>
                <a:spcPts val="760"/>
              </a:spcBef>
            </a:pPr>
            <a:r>
              <a:rPr dirty="0" sz="2100" spc="15">
                <a:latin typeface="Calibri"/>
                <a:cs typeface="Calibri"/>
              </a:rPr>
              <a:t>Grupos</a:t>
            </a:r>
            <a:r>
              <a:rPr dirty="0" sz="2100" spc="5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de</a:t>
            </a:r>
            <a:r>
              <a:rPr dirty="0" sz="2100" spc="10">
                <a:latin typeface="Calibri"/>
                <a:cs typeface="Calibri"/>
              </a:rPr>
              <a:t> </a:t>
            </a:r>
            <a:r>
              <a:rPr dirty="0" sz="2100" spc="15">
                <a:latin typeface="Calibri"/>
                <a:cs typeface="Calibri"/>
              </a:rPr>
              <a:t>2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filas, </a:t>
            </a:r>
            <a:r>
              <a:rPr dirty="0" sz="2100" spc="10">
                <a:latin typeface="Calibri"/>
                <a:cs typeface="Calibri"/>
              </a:rPr>
              <a:t>la </a:t>
            </a:r>
            <a:r>
              <a:rPr dirty="0" sz="2100" spc="15">
                <a:latin typeface="Calibri"/>
                <a:cs typeface="Calibri"/>
              </a:rPr>
              <a:t>segunda</a:t>
            </a:r>
            <a:r>
              <a:rPr dirty="0" sz="2100" spc="-10">
                <a:latin typeface="Calibri"/>
                <a:cs typeface="Calibri"/>
              </a:rPr>
              <a:t> </a:t>
            </a:r>
            <a:r>
              <a:rPr dirty="0" sz="2100" spc="5">
                <a:latin typeface="Calibri"/>
                <a:cs typeface="Calibri"/>
              </a:rPr>
              <a:t>invertida.</a:t>
            </a:r>
            <a:endParaRPr sz="21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85733" y="2503932"/>
            <a:ext cx="2880177" cy="136597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44169" y="4021582"/>
            <a:ext cx="4702175" cy="112903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45465" algn="l"/>
              </a:tabLst>
            </a:pPr>
            <a:r>
              <a:rPr dirty="0" sz="2100" spc="10">
                <a:latin typeface="Calibri"/>
                <a:cs typeface="Calibri"/>
              </a:rPr>
              <a:t>IV.	Aplicar</a:t>
            </a:r>
            <a:r>
              <a:rPr dirty="0" sz="2100" spc="-25">
                <a:latin typeface="Calibri"/>
                <a:cs typeface="Calibri"/>
              </a:rPr>
              <a:t> </a:t>
            </a:r>
            <a:r>
              <a:rPr dirty="0" sz="2100" spc="10">
                <a:latin typeface="Calibri"/>
                <a:cs typeface="Calibri"/>
              </a:rPr>
              <a:t>los</a:t>
            </a:r>
            <a:r>
              <a:rPr dirty="0" sz="2100">
                <a:latin typeface="Calibri"/>
                <a:cs typeface="Calibri"/>
              </a:rPr>
              <a:t> </a:t>
            </a:r>
            <a:r>
              <a:rPr dirty="0" u="sng" sz="2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criterios</a:t>
            </a:r>
            <a:r>
              <a:rPr dirty="0" u="sng" sz="2100" spc="-3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1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2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21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Jury</a:t>
            </a:r>
            <a:r>
              <a:rPr dirty="0" sz="2100" spc="15">
                <a:latin typeface="Calibri"/>
                <a:cs typeface="Calibri"/>
              </a:rPr>
              <a:t>:</a:t>
            </a:r>
            <a:endParaRPr sz="2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100">
              <a:latin typeface="Calibri"/>
              <a:cs typeface="Calibri"/>
            </a:endParaRPr>
          </a:p>
          <a:p>
            <a:pPr marL="3063240" marR="5080" indent="-62865">
              <a:lnSpc>
                <a:spcPct val="101400"/>
              </a:lnSpc>
            </a:pPr>
            <a:r>
              <a:rPr dirty="0" sz="1450" spc="-5" b="1">
                <a:solidFill>
                  <a:srgbClr val="C00000"/>
                </a:solidFill>
                <a:latin typeface="Calibri"/>
                <a:cs typeface="Calibri"/>
              </a:rPr>
              <a:t>Criterios </a:t>
            </a:r>
            <a:r>
              <a:rPr dirty="0" sz="1450" spc="5" b="1">
                <a:solidFill>
                  <a:srgbClr val="C00000"/>
                </a:solidFill>
                <a:latin typeface="Calibri"/>
                <a:cs typeface="Calibri"/>
              </a:rPr>
              <a:t>1 a 3 </a:t>
            </a:r>
            <a:r>
              <a:rPr dirty="0" sz="1450" b="1">
                <a:solidFill>
                  <a:srgbClr val="C00000"/>
                </a:solidFill>
                <a:latin typeface="Calibri"/>
                <a:cs typeface="Calibri"/>
              </a:rPr>
              <a:t>pueden </a:t>
            </a:r>
            <a:r>
              <a:rPr dirty="0" sz="1450" spc="-315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50" b="1">
                <a:solidFill>
                  <a:srgbClr val="C00000"/>
                </a:solidFill>
                <a:latin typeface="Calibri"/>
                <a:cs typeface="Calibri"/>
              </a:rPr>
              <a:t>aplicarse</a:t>
            </a:r>
            <a:r>
              <a:rPr dirty="0" sz="1450" spc="2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50" spc="5" b="1">
                <a:solidFill>
                  <a:srgbClr val="C00000"/>
                </a:solidFill>
                <a:latin typeface="Calibri"/>
                <a:cs typeface="Calibri"/>
              </a:rPr>
              <a:t>sin</a:t>
            </a:r>
            <a:r>
              <a:rPr dirty="0" sz="1450" b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450" spc="5" b="1">
                <a:solidFill>
                  <a:srgbClr val="C00000"/>
                </a:solidFill>
                <a:latin typeface="Calibri"/>
                <a:cs typeface="Calibri"/>
              </a:rPr>
              <a:t>la </a:t>
            </a:r>
            <a:r>
              <a:rPr dirty="0" sz="1450" spc="-5" b="1">
                <a:solidFill>
                  <a:srgbClr val="C00000"/>
                </a:solidFill>
                <a:latin typeface="Calibri"/>
                <a:cs typeface="Calibri"/>
              </a:rPr>
              <a:t>tabla</a:t>
            </a:r>
            <a:endParaRPr sz="145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77102" y="1193749"/>
            <a:ext cx="5272405" cy="6362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35"/>
              </a:spcBef>
            </a:pPr>
            <a:r>
              <a:rPr dirty="0" sz="1300" spc="5" i="1">
                <a:latin typeface="Calibri"/>
                <a:cs typeface="Calibri"/>
              </a:rPr>
              <a:t>Coeficientes</a:t>
            </a:r>
            <a:r>
              <a:rPr dirty="0" sz="1300" spc="35" i="1">
                <a:latin typeface="Calibri"/>
                <a:cs typeface="Calibri"/>
              </a:rPr>
              <a:t> </a:t>
            </a:r>
            <a:r>
              <a:rPr dirty="0" sz="1300" spc="15" i="1">
                <a:latin typeface="Calibri"/>
                <a:cs typeface="Calibri"/>
              </a:rPr>
              <a:t>en </a:t>
            </a:r>
            <a:r>
              <a:rPr dirty="0" sz="1300" spc="5" i="1">
                <a:latin typeface="Calibri"/>
                <a:cs typeface="Calibri"/>
              </a:rPr>
              <a:t>la </a:t>
            </a:r>
            <a:r>
              <a:rPr dirty="0" sz="1300" spc="10" i="1">
                <a:latin typeface="Calibri"/>
                <a:cs typeface="Calibri"/>
              </a:rPr>
              <a:t>primera</a:t>
            </a:r>
            <a:r>
              <a:rPr dirty="0" sz="1300" spc="20" i="1">
                <a:latin typeface="Calibri"/>
                <a:cs typeface="Calibri"/>
              </a:rPr>
              <a:t> </a:t>
            </a:r>
            <a:r>
              <a:rPr dirty="0" sz="1300" i="1">
                <a:latin typeface="Calibri"/>
                <a:cs typeface="Calibri"/>
              </a:rPr>
              <a:t>fila</a:t>
            </a:r>
            <a:r>
              <a:rPr dirty="0" sz="1300" spc="325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ordenados</a:t>
            </a:r>
            <a:r>
              <a:rPr dirty="0" sz="1300" spc="40" i="1">
                <a:latin typeface="Calibri"/>
                <a:cs typeface="Calibri"/>
              </a:rPr>
              <a:t> </a:t>
            </a:r>
            <a:r>
              <a:rPr dirty="0" sz="1300" spc="-5" i="1">
                <a:latin typeface="Calibri"/>
                <a:cs typeface="Calibri"/>
              </a:rPr>
              <a:t>“al</a:t>
            </a:r>
            <a:r>
              <a:rPr dirty="0" sz="1300" spc="10" i="1">
                <a:latin typeface="Calibri"/>
                <a:cs typeface="Calibri"/>
              </a:rPr>
              <a:t> </a:t>
            </a:r>
            <a:r>
              <a:rPr dirty="0" sz="1300" spc="5" i="1">
                <a:latin typeface="Calibri"/>
                <a:cs typeface="Calibri"/>
              </a:rPr>
              <a:t>revés”</a:t>
            </a:r>
            <a:r>
              <a:rPr dirty="0" sz="1300" spc="50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que</a:t>
            </a:r>
            <a:r>
              <a:rPr dirty="0" sz="1300" spc="5" i="1">
                <a:latin typeface="Calibri"/>
                <a:cs typeface="Calibri"/>
              </a:rPr>
              <a:t> </a:t>
            </a:r>
            <a:r>
              <a:rPr dirty="0" sz="1300" spc="15" i="1">
                <a:latin typeface="Calibri"/>
                <a:cs typeface="Calibri"/>
              </a:rPr>
              <a:t>en </a:t>
            </a:r>
            <a:r>
              <a:rPr dirty="0" sz="1300" spc="5" i="1">
                <a:latin typeface="Calibri"/>
                <a:cs typeface="Calibri"/>
              </a:rPr>
              <a:t>la tabla</a:t>
            </a:r>
            <a:r>
              <a:rPr dirty="0" sz="1300" spc="20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de </a:t>
            </a:r>
            <a:r>
              <a:rPr dirty="0" sz="1300" spc="5" i="1">
                <a:latin typeface="Calibri"/>
                <a:cs typeface="Calibri"/>
              </a:rPr>
              <a:t>Routh</a:t>
            </a:r>
            <a:endParaRPr sz="1300">
              <a:latin typeface="Calibri"/>
              <a:cs typeface="Calibri"/>
            </a:endParaRPr>
          </a:p>
          <a:p>
            <a:pPr algn="r" marR="5715">
              <a:lnSpc>
                <a:spcPct val="100000"/>
              </a:lnSpc>
              <a:spcBef>
                <a:spcPts val="35"/>
              </a:spcBef>
            </a:pPr>
            <a:r>
              <a:rPr dirty="0" sz="1300" spc="15" i="1">
                <a:latin typeface="Calibri"/>
                <a:cs typeface="Calibri"/>
              </a:rPr>
              <a:t>La</a:t>
            </a:r>
            <a:r>
              <a:rPr dirty="0" sz="1300" spc="-5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segunda</a:t>
            </a:r>
            <a:r>
              <a:rPr dirty="0" sz="1300" spc="25" i="1">
                <a:latin typeface="Calibri"/>
                <a:cs typeface="Calibri"/>
              </a:rPr>
              <a:t> </a:t>
            </a:r>
            <a:r>
              <a:rPr dirty="0" sz="1300" spc="5" i="1">
                <a:latin typeface="Calibri"/>
                <a:cs typeface="Calibri"/>
              </a:rPr>
              <a:t>fila</a:t>
            </a:r>
            <a:r>
              <a:rPr dirty="0" sz="1300" spc="10" i="1">
                <a:latin typeface="Calibri"/>
                <a:cs typeface="Calibri"/>
              </a:rPr>
              <a:t> se </a:t>
            </a:r>
            <a:r>
              <a:rPr dirty="0" sz="1300" i="1">
                <a:latin typeface="Calibri"/>
                <a:cs typeface="Calibri"/>
              </a:rPr>
              <a:t>invierte</a:t>
            </a:r>
            <a:r>
              <a:rPr dirty="0" sz="1300" spc="25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respecto</a:t>
            </a:r>
            <a:r>
              <a:rPr dirty="0" sz="1300" spc="35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de</a:t>
            </a:r>
            <a:r>
              <a:rPr dirty="0" sz="1300" i="1">
                <a:latin typeface="Calibri"/>
                <a:cs typeface="Calibri"/>
              </a:rPr>
              <a:t> </a:t>
            </a:r>
            <a:r>
              <a:rPr dirty="0" sz="1300" spc="5" i="1">
                <a:latin typeface="Calibri"/>
                <a:cs typeface="Calibri"/>
              </a:rPr>
              <a:t>la</a:t>
            </a:r>
            <a:r>
              <a:rPr dirty="0" sz="1300" i="1">
                <a:latin typeface="Calibri"/>
                <a:cs typeface="Calibri"/>
              </a:rPr>
              <a:t> </a:t>
            </a:r>
            <a:r>
              <a:rPr dirty="0" sz="1300" spc="5" i="1">
                <a:latin typeface="Calibri"/>
                <a:cs typeface="Calibri"/>
              </a:rPr>
              <a:t>anterior</a:t>
            </a:r>
            <a:endParaRPr sz="13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50"/>
              </a:spcBef>
            </a:pPr>
            <a:r>
              <a:rPr dirty="0" sz="1300" spc="15" i="1">
                <a:latin typeface="Calibri"/>
                <a:cs typeface="Calibri"/>
              </a:rPr>
              <a:t>Grupos</a:t>
            </a:r>
            <a:r>
              <a:rPr dirty="0" sz="1300" spc="-5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pares</a:t>
            </a:r>
            <a:r>
              <a:rPr dirty="0" sz="1300" i="1">
                <a:latin typeface="Calibri"/>
                <a:cs typeface="Calibri"/>
              </a:rPr>
              <a:t> </a:t>
            </a:r>
            <a:r>
              <a:rPr dirty="0" sz="1300" spc="10" i="1">
                <a:latin typeface="Calibri"/>
                <a:cs typeface="Calibri"/>
              </a:rPr>
              <a:t>de</a:t>
            </a:r>
            <a:r>
              <a:rPr dirty="0" sz="1300" spc="-15" i="1">
                <a:latin typeface="Calibri"/>
                <a:cs typeface="Calibri"/>
              </a:rPr>
              <a:t> </a:t>
            </a:r>
            <a:r>
              <a:rPr dirty="0" sz="1300" i="1">
                <a:latin typeface="Calibri"/>
                <a:cs typeface="Calibri"/>
              </a:rPr>
              <a:t>filas</a:t>
            </a:r>
            <a:endParaRPr sz="13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378958" y="1967477"/>
            <a:ext cx="6541134" cy="4081779"/>
            <a:chOff x="5378958" y="1967477"/>
            <a:chExt cx="6541134" cy="4081779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9281" y="1967477"/>
              <a:ext cx="6480361" cy="408127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378958" y="2977133"/>
              <a:ext cx="6541134" cy="2592705"/>
            </a:xfrm>
            <a:custGeom>
              <a:avLst/>
              <a:gdLst/>
              <a:ahLst/>
              <a:cxnLst/>
              <a:rect l="l" t="t" r="r" b="b"/>
              <a:pathLst>
                <a:path w="6541134" h="2592704">
                  <a:moveTo>
                    <a:pt x="12191" y="0"/>
                  </a:moveTo>
                  <a:lnTo>
                    <a:pt x="6540881" y="0"/>
                  </a:lnTo>
                </a:path>
                <a:path w="6541134" h="2592704">
                  <a:moveTo>
                    <a:pt x="12191" y="672083"/>
                  </a:moveTo>
                  <a:lnTo>
                    <a:pt x="6540881" y="672083"/>
                  </a:lnTo>
                </a:path>
                <a:path w="6541134" h="2592704">
                  <a:moveTo>
                    <a:pt x="0" y="1324355"/>
                  </a:moveTo>
                  <a:lnTo>
                    <a:pt x="6528688" y="1324355"/>
                  </a:lnTo>
                </a:path>
                <a:path w="6541134" h="2592704">
                  <a:moveTo>
                    <a:pt x="12191" y="2592324"/>
                  </a:moveTo>
                  <a:lnTo>
                    <a:pt x="6540881" y="2592324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" name="object 10"/>
          <p:cNvGrpSpPr/>
          <p:nvPr/>
        </p:nvGrpSpPr>
        <p:grpSpPr>
          <a:xfrm>
            <a:off x="946284" y="4475933"/>
            <a:ext cx="2545715" cy="1753870"/>
            <a:chOff x="946284" y="4475933"/>
            <a:chExt cx="2545715" cy="175387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6284" y="4475933"/>
              <a:ext cx="2357478" cy="17536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311651" y="4527803"/>
              <a:ext cx="177165" cy="897890"/>
            </a:xfrm>
            <a:custGeom>
              <a:avLst/>
              <a:gdLst/>
              <a:ahLst/>
              <a:cxnLst/>
              <a:rect l="l" t="t" r="r" b="b"/>
              <a:pathLst>
                <a:path w="177164" h="897889">
                  <a:moveTo>
                    <a:pt x="0" y="0"/>
                  </a:moveTo>
                  <a:lnTo>
                    <a:pt x="34385" y="1158"/>
                  </a:lnTo>
                  <a:lnTo>
                    <a:pt x="62484" y="4318"/>
                  </a:lnTo>
                  <a:lnTo>
                    <a:pt x="81438" y="9001"/>
                  </a:lnTo>
                  <a:lnTo>
                    <a:pt x="88392" y="14732"/>
                  </a:lnTo>
                  <a:lnTo>
                    <a:pt x="88392" y="434086"/>
                  </a:lnTo>
                  <a:lnTo>
                    <a:pt x="95345" y="439816"/>
                  </a:lnTo>
                  <a:lnTo>
                    <a:pt x="114300" y="444500"/>
                  </a:lnTo>
                  <a:lnTo>
                    <a:pt x="142398" y="447659"/>
                  </a:lnTo>
                  <a:lnTo>
                    <a:pt x="176784" y="448818"/>
                  </a:lnTo>
                  <a:lnTo>
                    <a:pt x="142398" y="449976"/>
                  </a:lnTo>
                  <a:lnTo>
                    <a:pt x="114300" y="453136"/>
                  </a:lnTo>
                  <a:lnTo>
                    <a:pt x="95345" y="457819"/>
                  </a:lnTo>
                  <a:lnTo>
                    <a:pt x="88392" y="463550"/>
                  </a:lnTo>
                  <a:lnTo>
                    <a:pt x="88392" y="882904"/>
                  </a:lnTo>
                  <a:lnTo>
                    <a:pt x="81438" y="888634"/>
                  </a:lnTo>
                  <a:lnTo>
                    <a:pt x="62484" y="893318"/>
                  </a:lnTo>
                  <a:lnTo>
                    <a:pt x="34385" y="896477"/>
                  </a:lnTo>
                  <a:lnTo>
                    <a:pt x="0" y="897636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189928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Prueba</a:t>
            </a:r>
            <a:r>
              <a:rPr dirty="0" spc="-35"/>
              <a:t> </a:t>
            </a:r>
            <a:r>
              <a:rPr dirty="0"/>
              <a:t>de</a:t>
            </a:r>
            <a:r>
              <a:rPr dirty="0" spc="-20"/>
              <a:t> </a:t>
            </a:r>
            <a:r>
              <a:rPr dirty="0" spc="-5"/>
              <a:t>Jury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6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904990" y="6150660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 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2848" y="962660"/>
            <a:ext cx="9057640" cy="4838700"/>
          </a:xfrm>
          <a:prstGeom prst="rect">
            <a:avLst/>
          </a:prstGeom>
        </p:spPr>
        <p:txBody>
          <a:bodyPr wrap="square" lIns="0" tIns="10414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820"/>
              </a:spcBef>
              <a:tabLst>
                <a:tab pos="3335020" algn="l"/>
              </a:tabLst>
            </a:pPr>
            <a:r>
              <a:rPr dirty="0" sz="2400" spc="-5">
                <a:latin typeface="Calibri"/>
                <a:cs typeface="Calibri"/>
              </a:rPr>
              <a:t>Determinar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estabilidad	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</a:t>
            </a:r>
            <a:r>
              <a:rPr dirty="0" sz="2400" spc="-10">
                <a:latin typeface="Calibri"/>
                <a:cs typeface="Calibri"/>
              </a:rPr>
              <a:t> sistema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cuya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ecuación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característica</a:t>
            </a:r>
            <a:r>
              <a:rPr dirty="0" sz="2400" spc="-6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es:</a:t>
            </a:r>
            <a:endParaRPr sz="24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720"/>
              </a:spcBef>
            </a:pPr>
            <a:r>
              <a:rPr dirty="0" sz="2400" spc="-5" b="1">
                <a:latin typeface="Calibri"/>
                <a:cs typeface="Calibri"/>
              </a:rPr>
              <a:t>P(z)=z</a:t>
            </a:r>
            <a:r>
              <a:rPr dirty="0" baseline="24305" sz="2400" spc="-7" b="1">
                <a:latin typeface="Calibri"/>
                <a:cs typeface="Calibri"/>
              </a:rPr>
              <a:t>4</a:t>
            </a:r>
            <a:r>
              <a:rPr dirty="0" sz="2400" spc="-5" b="1">
                <a:latin typeface="Calibri"/>
                <a:cs typeface="Calibri"/>
              </a:rPr>
              <a:t>-1.2z</a:t>
            </a:r>
            <a:r>
              <a:rPr dirty="0" baseline="24305" sz="2400" spc="-7" b="1">
                <a:latin typeface="Calibri"/>
                <a:cs typeface="Calibri"/>
              </a:rPr>
              <a:t>3</a:t>
            </a:r>
            <a:r>
              <a:rPr dirty="0" sz="2400" spc="-5" b="1">
                <a:latin typeface="Calibri"/>
                <a:cs typeface="Calibri"/>
              </a:rPr>
              <a:t>+0.07z</a:t>
            </a:r>
            <a:r>
              <a:rPr dirty="0" baseline="24305" sz="2400" spc="-7" b="1">
                <a:latin typeface="Calibri"/>
                <a:cs typeface="Calibri"/>
              </a:rPr>
              <a:t>2</a:t>
            </a:r>
            <a:r>
              <a:rPr dirty="0" sz="2400" spc="-5" b="1">
                <a:latin typeface="Calibri"/>
                <a:cs typeface="Calibri"/>
              </a:rPr>
              <a:t>+0.3z-0.08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5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1535"/>
              </a:spcBef>
              <a:tabLst>
                <a:tab pos="761365" algn="l"/>
              </a:tabLst>
            </a:pPr>
            <a:r>
              <a:rPr dirty="0" sz="2400" spc="-5" i="1">
                <a:latin typeface="Calibri"/>
                <a:cs typeface="Calibri"/>
              </a:rPr>
              <a:t>1.	|a</a:t>
            </a:r>
            <a:r>
              <a:rPr dirty="0" baseline="-20833" sz="2400" spc="-7" i="1">
                <a:latin typeface="Calibri"/>
                <a:cs typeface="Calibri"/>
              </a:rPr>
              <a:t>4</a:t>
            </a:r>
            <a:r>
              <a:rPr dirty="0" sz="2400" spc="-5" i="1">
                <a:latin typeface="Calibri"/>
                <a:cs typeface="Calibri"/>
              </a:rPr>
              <a:t>|=|-0.08|&lt;a</a:t>
            </a:r>
            <a:r>
              <a:rPr dirty="0" baseline="-20833" sz="2400" spc="-7" i="1">
                <a:latin typeface="Calibri"/>
                <a:cs typeface="Calibri"/>
              </a:rPr>
              <a:t>0</a:t>
            </a:r>
            <a:r>
              <a:rPr dirty="0" sz="2400" spc="-5" i="1">
                <a:latin typeface="Calibri"/>
                <a:cs typeface="Calibri"/>
              </a:rPr>
              <a:t>=1</a:t>
            </a:r>
            <a:endParaRPr sz="24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720"/>
              </a:spcBef>
              <a:tabLst>
                <a:tab pos="761365" algn="l"/>
              </a:tabLst>
            </a:pPr>
            <a:r>
              <a:rPr dirty="0" sz="2400" spc="-5" i="1">
                <a:latin typeface="Calibri"/>
                <a:cs typeface="Calibri"/>
              </a:rPr>
              <a:t>2.	P(1)=0.09</a:t>
            </a:r>
            <a:r>
              <a:rPr dirty="0" sz="2400" spc="-60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&gt;0</a:t>
            </a:r>
            <a:endParaRPr sz="24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710"/>
              </a:spcBef>
              <a:tabLst>
                <a:tab pos="761365" algn="l"/>
              </a:tabLst>
            </a:pPr>
            <a:r>
              <a:rPr dirty="0" sz="2400" spc="-5" i="1">
                <a:latin typeface="Calibri"/>
                <a:cs typeface="Calibri"/>
              </a:rPr>
              <a:t>3.	P(-1)=1.89</a:t>
            </a:r>
            <a:r>
              <a:rPr dirty="0" sz="2400" spc="-30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&gt;0</a:t>
            </a:r>
            <a:r>
              <a:rPr dirty="0" sz="2400" spc="-15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(n=4</a:t>
            </a:r>
            <a:r>
              <a:rPr dirty="0" sz="2400" spc="-15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par)</a:t>
            </a:r>
            <a:endParaRPr sz="24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705"/>
              </a:spcBef>
              <a:tabLst>
                <a:tab pos="761365" algn="l"/>
              </a:tabLst>
            </a:pPr>
            <a:r>
              <a:rPr dirty="0" sz="2400" spc="-5" i="1">
                <a:latin typeface="Calibri"/>
                <a:cs typeface="Calibri"/>
              </a:rPr>
              <a:t>4.	Criterios</a:t>
            </a:r>
            <a:r>
              <a:rPr dirty="0" sz="2400" spc="-35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de</a:t>
            </a:r>
            <a:r>
              <a:rPr dirty="0" sz="2400" spc="-25" i="1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la</a:t>
            </a:r>
            <a:r>
              <a:rPr dirty="0" sz="2400" spc="-10" i="1">
                <a:latin typeface="Calibri"/>
                <a:cs typeface="Calibri"/>
              </a:rPr>
              <a:t> </a:t>
            </a:r>
            <a:r>
              <a:rPr dirty="0" sz="2400" spc="-15" i="1">
                <a:latin typeface="Calibri"/>
                <a:cs typeface="Calibri"/>
              </a:rPr>
              <a:t>tabla </a:t>
            </a:r>
            <a:r>
              <a:rPr dirty="0" sz="2400" i="1">
                <a:latin typeface="Calibri"/>
                <a:cs typeface="Calibri"/>
              </a:rPr>
              <a:t>(n=4&gt;3):</a:t>
            </a:r>
            <a:endParaRPr sz="2400">
              <a:latin typeface="Calibri"/>
              <a:cs typeface="Calibri"/>
            </a:endParaRPr>
          </a:p>
          <a:p>
            <a:pPr marL="609600">
              <a:lnSpc>
                <a:spcPct val="100000"/>
              </a:lnSpc>
              <a:spcBef>
                <a:spcPts val="300"/>
              </a:spcBef>
              <a:tabLst>
                <a:tab pos="1197610" algn="l"/>
              </a:tabLst>
            </a:pPr>
            <a:r>
              <a:rPr dirty="0" sz="2100" spc="15" i="1">
                <a:latin typeface="Calibri"/>
                <a:cs typeface="Calibri"/>
              </a:rPr>
              <a:t>4.1	</a:t>
            </a:r>
            <a:r>
              <a:rPr dirty="0" sz="2100" spc="10" i="1">
                <a:latin typeface="Calibri"/>
                <a:cs typeface="Calibri"/>
              </a:rPr>
              <a:t>|b</a:t>
            </a:r>
            <a:r>
              <a:rPr dirty="0" baseline="-19841" sz="2100" spc="15" i="1">
                <a:latin typeface="Calibri"/>
                <a:cs typeface="Calibri"/>
              </a:rPr>
              <a:t>3</a:t>
            </a:r>
            <a:r>
              <a:rPr dirty="0" sz="2100" spc="10" i="1">
                <a:latin typeface="Calibri"/>
                <a:cs typeface="Calibri"/>
              </a:rPr>
              <a:t>|=0.994&gt;0.204=b</a:t>
            </a:r>
            <a:r>
              <a:rPr dirty="0" baseline="-19841" sz="2100" spc="15" i="1">
                <a:latin typeface="Calibri"/>
                <a:cs typeface="Calibri"/>
              </a:rPr>
              <a:t>0</a:t>
            </a:r>
            <a:endParaRPr baseline="-19841" sz="2100">
              <a:latin typeface="Calibri"/>
              <a:cs typeface="Calibri"/>
            </a:endParaRPr>
          </a:p>
          <a:p>
            <a:pPr marL="609600">
              <a:lnSpc>
                <a:spcPct val="100000"/>
              </a:lnSpc>
              <a:spcBef>
                <a:spcPts val="280"/>
              </a:spcBef>
              <a:tabLst>
                <a:tab pos="1197610" algn="l"/>
              </a:tabLst>
            </a:pPr>
            <a:r>
              <a:rPr dirty="0" sz="2100" spc="15" i="1">
                <a:latin typeface="Calibri"/>
                <a:cs typeface="Calibri"/>
              </a:rPr>
              <a:t>4.2	</a:t>
            </a:r>
            <a:r>
              <a:rPr dirty="0" sz="2100" spc="10" i="1">
                <a:latin typeface="Calibri"/>
                <a:cs typeface="Calibri"/>
              </a:rPr>
              <a:t>|c</a:t>
            </a:r>
            <a:r>
              <a:rPr dirty="0" baseline="-19841" sz="2100" spc="15" i="1">
                <a:latin typeface="Calibri"/>
                <a:cs typeface="Calibri"/>
              </a:rPr>
              <a:t>2</a:t>
            </a:r>
            <a:r>
              <a:rPr dirty="0" sz="2100" spc="10" i="1">
                <a:latin typeface="Calibri"/>
                <a:cs typeface="Calibri"/>
              </a:rPr>
              <a:t>|=0.946&gt;0.315=c</a:t>
            </a:r>
            <a:r>
              <a:rPr dirty="0" baseline="-19841" sz="2100" spc="15" i="1">
                <a:latin typeface="Calibri"/>
                <a:cs typeface="Calibri"/>
              </a:rPr>
              <a:t>0</a:t>
            </a:r>
            <a:endParaRPr baseline="-19841" sz="2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800">
              <a:latin typeface="Calibri"/>
              <a:cs typeface="Calibri"/>
            </a:endParaRPr>
          </a:p>
          <a:p>
            <a:pPr marL="1397000">
              <a:lnSpc>
                <a:spcPct val="100000"/>
              </a:lnSpc>
              <a:spcBef>
                <a:spcPts val="5"/>
              </a:spcBef>
            </a:pPr>
            <a:r>
              <a:rPr dirty="0" sz="2800" spc="-5" b="1" i="1">
                <a:solidFill>
                  <a:srgbClr val="CA0017"/>
                </a:solidFill>
                <a:latin typeface="Calibri"/>
                <a:cs typeface="Calibri"/>
              </a:rPr>
              <a:t>El</a:t>
            </a:r>
            <a:r>
              <a:rPr dirty="0" sz="2800" spc="-20" b="1" i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800" spc="-15" b="1" i="1">
                <a:solidFill>
                  <a:srgbClr val="CA0017"/>
                </a:solidFill>
                <a:latin typeface="Calibri"/>
                <a:cs typeface="Calibri"/>
              </a:rPr>
              <a:t>sistema</a:t>
            </a:r>
            <a:r>
              <a:rPr dirty="0" sz="2800" spc="-5" b="1" i="1">
                <a:solidFill>
                  <a:srgbClr val="CA0017"/>
                </a:solidFill>
                <a:latin typeface="Calibri"/>
                <a:cs typeface="Calibri"/>
              </a:rPr>
              <a:t> es</a:t>
            </a:r>
            <a:r>
              <a:rPr dirty="0" sz="2800" spc="-20" b="1" i="1">
                <a:solidFill>
                  <a:srgbClr val="CA0017"/>
                </a:solidFill>
                <a:latin typeface="Calibri"/>
                <a:cs typeface="Calibri"/>
              </a:rPr>
              <a:t> </a:t>
            </a:r>
            <a:r>
              <a:rPr dirty="0" sz="2800" spc="-15" b="1" i="1">
                <a:solidFill>
                  <a:srgbClr val="CA0017"/>
                </a:solidFill>
                <a:latin typeface="Calibri"/>
                <a:cs typeface="Calibri"/>
              </a:rPr>
              <a:t>estable</a:t>
            </a:r>
            <a:endParaRPr sz="2800">
              <a:latin typeface="Calibri"/>
              <a:cs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118330" y="1712623"/>
            <a:ext cx="5091395" cy="4406764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67436" y="126872"/>
            <a:ext cx="30854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Prueba</a:t>
            </a:r>
            <a:r>
              <a:rPr dirty="0" sz="2400" spc="-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dirty="0" sz="2400" spc="-1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spc="-5" b="1">
                <a:solidFill>
                  <a:srgbClr val="FFFFFF"/>
                </a:solidFill>
                <a:latin typeface="Calibri"/>
                <a:cs typeface="Calibri"/>
              </a:rPr>
              <a:t>Jury:</a:t>
            </a:r>
            <a:r>
              <a:rPr dirty="0" sz="24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2400" b="1">
                <a:solidFill>
                  <a:srgbClr val="FFFFFF"/>
                </a:solidFill>
                <a:latin typeface="Calibri"/>
                <a:cs typeface="Calibri"/>
              </a:rPr>
              <a:t>Ejemplo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7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063867" y="6220764"/>
            <a:ext cx="3609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5" b="1">
                <a:latin typeface="Calibri"/>
                <a:cs typeface="Calibri"/>
              </a:rPr>
              <a:t>Katsuhiko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10" b="1">
                <a:latin typeface="Calibri"/>
                <a:cs typeface="Calibri"/>
              </a:rPr>
              <a:t>OGATA,</a:t>
            </a:r>
            <a:r>
              <a:rPr dirty="0" sz="1000" spc="25" b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Discrete-time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control</a:t>
            </a:r>
            <a:r>
              <a:rPr dirty="0" sz="1000" spc="-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systems.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Prentice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Hall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(1994)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1287221"/>
            <a:ext cx="10250170" cy="79819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241300" marR="5080" indent="-228600">
              <a:lnSpc>
                <a:spcPts val="2880"/>
              </a:lnSpc>
              <a:spcBef>
                <a:spcPts val="459"/>
              </a:spcBef>
            </a:pPr>
            <a:r>
              <a:rPr dirty="0" sz="2650">
                <a:latin typeface="Calibri"/>
                <a:cs typeface="Calibri"/>
              </a:rPr>
              <a:t>Es</a:t>
            </a:r>
            <a:r>
              <a:rPr dirty="0" sz="2650" spc="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necesario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pasar</a:t>
            </a:r>
            <a:r>
              <a:rPr dirty="0" sz="2650" spc="-2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del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plano</a:t>
            </a:r>
            <a:r>
              <a:rPr dirty="0" sz="2650" spc="2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z</a:t>
            </a:r>
            <a:r>
              <a:rPr dirty="0" sz="265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a </a:t>
            </a:r>
            <a:r>
              <a:rPr dirty="0" sz="2650" spc="-15">
                <a:latin typeface="Calibri"/>
                <a:cs typeface="Calibri"/>
              </a:rPr>
              <a:t>otro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plano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(w)</a:t>
            </a:r>
            <a:r>
              <a:rPr dirty="0" sz="2650" spc="2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mediante</a:t>
            </a:r>
            <a:r>
              <a:rPr dirty="0" sz="2650" spc="5">
                <a:latin typeface="Calibri"/>
                <a:cs typeface="Calibri"/>
              </a:rPr>
              <a:t> la </a:t>
            </a:r>
            <a:r>
              <a:rPr dirty="0" sz="2650" spc="-10">
                <a:latin typeface="Calibri"/>
                <a:cs typeface="Calibri"/>
              </a:rPr>
              <a:t>transformación </a:t>
            </a:r>
            <a:r>
              <a:rPr dirty="0" sz="2650" spc="-58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bilineal:</a:t>
            </a:r>
            <a:endParaRPr sz="265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6348" y="5110988"/>
            <a:ext cx="1031176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>
                <a:latin typeface="Calibri"/>
                <a:cs typeface="Calibri"/>
              </a:rPr>
              <a:t>El </a:t>
            </a:r>
            <a:r>
              <a:rPr dirty="0" sz="2400" spc="-20">
                <a:latin typeface="Calibri"/>
                <a:cs typeface="Calibri"/>
              </a:rPr>
              <a:t>resto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 igual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que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el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criterio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Routh-Hurwitz</a:t>
            </a:r>
            <a:r>
              <a:rPr dirty="0" sz="240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aplicado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en el </a:t>
            </a:r>
            <a:r>
              <a:rPr dirty="0" sz="2400" spc="-5">
                <a:latin typeface="Calibri"/>
                <a:cs typeface="Calibri"/>
              </a:rPr>
              <a:t>dominio</a:t>
            </a:r>
            <a:r>
              <a:rPr dirty="0" sz="2400" spc="-3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de Laplace.</a:t>
            </a:r>
            <a:endParaRPr sz="2400">
              <a:latin typeface="Calibri"/>
              <a:cs typeface="Calibri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21407" y="1807887"/>
            <a:ext cx="986028" cy="48556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16212" y="2677239"/>
            <a:ext cx="4826485" cy="26703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2891" y="3329432"/>
            <a:ext cx="5969000" cy="60960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6811009" y="3281552"/>
            <a:ext cx="3150235" cy="5962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80390" marR="30480" indent="-542925">
              <a:lnSpc>
                <a:spcPct val="101099"/>
              </a:lnSpc>
              <a:spcBef>
                <a:spcPts val="95"/>
              </a:spcBef>
            </a:pPr>
            <a:r>
              <a:rPr dirty="0" sz="1850" spc="5" i="1">
                <a:latin typeface="Calibri"/>
                <a:cs typeface="Calibri"/>
              </a:rPr>
              <a:t>Simplificar</a:t>
            </a:r>
            <a:r>
              <a:rPr dirty="0" sz="1850" spc="-65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multiplicando</a:t>
            </a:r>
            <a:r>
              <a:rPr dirty="0" sz="1850" spc="-35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ambos </a:t>
            </a:r>
            <a:r>
              <a:rPr dirty="0" sz="1850" spc="-405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miembros</a:t>
            </a:r>
            <a:r>
              <a:rPr dirty="0" sz="1850" spc="-10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por</a:t>
            </a:r>
            <a:r>
              <a:rPr dirty="0" sz="1850" i="1">
                <a:latin typeface="Calibri"/>
                <a:cs typeface="Calibri"/>
              </a:rPr>
              <a:t> </a:t>
            </a:r>
            <a:r>
              <a:rPr dirty="0" sz="1850" spc="5">
                <a:latin typeface="Times New Roman"/>
                <a:cs typeface="Times New Roman"/>
              </a:rPr>
              <a:t>(</a:t>
            </a:r>
            <a:r>
              <a:rPr dirty="0" sz="1850" spc="5" i="1">
                <a:latin typeface="Times New Roman"/>
                <a:cs typeface="Times New Roman"/>
              </a:rPr>
              <a:t>w</a:t>
            </a:r>
            <a:r>
              <a:rPr dirty="0" sz="1850" spc="5">
                <a:latin typeface="Times New Roman"/>
                <a:cs typeface="Times New Roman"/>
              </a:rPr>
              <a:t>-1)</a:t>
            </a:r>
            <a:r>
              <a:rPr dirty="0" baseline="24444" sz="1875" spc="7" i="1">
                <a:latin typeface="Times New Roman"/>
                <a:cs typeface="Times New Roman"/>
              </a:rPr>
              <a:t>n</a:t>
            </a:r>
            <a:endParaRPr baseline="24444" sz="1875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483864" y="4418076"/>
            <a:ext cx="5130799" cy="254000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2308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Prueba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30"/>
              <a:t> </a:t>
            </a:r>
            <a:r>
              <a:rPr dirty="0" spc="-5"/>
              <a:t>Routh-Hurwitz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8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6348" y="935862"/>
            <a:ext cx="9935210" cy="4318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650" spc="-5">
                <a:latin typeface="Calibri"/>
                <a:cs typeface="Calibri"/>
              </a:rPr>
              <a:t>Construcción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la</a:t>
            </a:r>
            <a:r>
              <a:rPr dirty="0" sz="265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tabla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de </a:t>
            </a:r>
            <a:r>
              <a:rPr dirty="0" sz="2650">
                <a:latin typeface="Calibri"/>
                <a:cs typeface="Calibri"/>
              </a:rPr>
              <a:t>Routh-Hurwitz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15">
                <a:latin typeface="Calibri"/>
                <a:cs typeface="Calibri"/>
              </a:rPr>
              <a:t>para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5">
                <a:latin typeface="Calibri"/>
                <a:cs typeface="Calibri"/>
              </a:rPr>
              <a:t>la</a:t>
            </a:r>
            <a:r>
              <a:rPr dirty="0" sz="2650" spc="15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aplicación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>
                <a:latin typeface="Calibri"/>
                <a:cs typeface="Calibri"/>
              </a:rPr>
              <a:t>del</a:t>
            </a:r>
            <a:r>
              <a:rPr dirty="0" sz="2650" spc="10">
                <a:latin typeface="Calibri"/>
                <a:cs typeface="Calibri"/>
              </a:rPr>
              <a:t> </a:t>
            </a:r>
            <a:r>
              <a:rPr dirty="0" sz="2650" spc="-5">
                <a:latin typeface="Calibri"/>
                <a:cs typeface="Calibri"/>
              </a:rPr>
              <a:t>criterio:</a:t>
            </a:r>
            <a:endParaRPr sz="2650">
              <a:latin typeface="Calibri"/>
              <a:cs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19327" y="1747189"/>
            <a:ext cx="5227320" cy="216026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527380" y="2213101"/>
            <a:ext cx="2538095" cy="0"/>
          </a:xfrm>
          <a:custGeom>
            <a:avLst/>
            <a:gdLst/>
            <a:ahLst/>
            <a:cxnLst/>
            <a:rect l="l" t="t" r="r" b="b"/>
            <a:pathLst>
              <a:path w="2538095" h="0">
                <a:moveTo>
                  <a:pt x="0" y="0"/>
                </a:moveTo>
                <a:lnTo>
                  <a:pt x="2537764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1199388" y="2212848"/>
            <a:ext cx="5664835" cy="3025775"/>
            <a:chOff x="1199388" y="2212848"/>
            <a:chExt cx="5664835" cy="3025775"/>
          </a:xfrm>
        </p:grpSpPr>
        <p:sp>
          <p:nvSpPr>
            <p:cNvPr id="6" name="object 6"/>
            <p:cNvSpPr/>
            <p:nvPr/>
          </p:nvSpPr>
          <p:spPr>
            <a:xfrm>
              <a:off x="1199388" y="2212848"/>
              <a:ext cx="192405" cy="2400300"/>
            </a:xfrm>
            <a:custGeom>
              <a:avLst/>
              <a:gdLst/>
              <a:ahLst/>
              <a:cxnLst/>
              <a:rect l="l" t="t" r="r" b="b"/>
              <a:pathLst>
                <a:path w="192405" h="2400300">
                  <a:moveTo>
                    <a:pt x="160020" y="0"/>
                  </a:moveTo>
                  <a:lnTo>
                    <a:pt x="32003" y="0"/>
                  </a:lnTo>
                  <a:lnTo>
                    <a:pt x="19545" y="2518"/>
                  </a:lnTo>
                  <a:lnTo>
                    <a:pt x="9372" y="9382"/>
                  </a:lnTo>
                  <a:lnTo>
                    <a:pt x="2514" y="19556"/>
                  </a:lnTo>
                  <a:lnTo>
                    <a:pt x="0" y="32003"/>
                  </a:lnTo>
                  <a:lnTo>
                    <a:pt x="0" y="2368296"/>
                  </a:lnTo>
                  <a:lnTo>
                    <a:pt x="2514" y="2380743"/>
                  </a:lnTo>
                  <a:lnTo>
                    <a:pt x="9372" y="2390917"/>
                  </a:lnTo>
                  <a:lnTo>
                    <a:pt x="19545" y="2397781"/>
                  </a:lnTo>
                  <a:lnTo>
                    <a:pt x="32003" y="2400300"/>
                  </a:lnTo>
                  <a:lnTo>
                    <a:pt x="160020" y="2400300"/>
                  </a:lnTo>
                  <a:lnTo>
                    <a:pt x="172467" y="2397781"/>
                  </a:lnTo>
                  <a:lnTo>
                    <a:pt x="182641" y="2390917"/>
                  </a:lnTo>
                  <a:lnTo>
                    <a:pt x="189505" y="2380743"/>
                  </a:lnTo>
                  <a:lnTo>
                    <a:pt x="192024" y="2368296"/>
                  </a:lnTo>
                  <a:lnTo>
                    <a:pt x="192024" y="32003"/>
                  </a:lnTo>
                  <a:lnTo>
                    <a:pt x="189505" y="19556"/>
                  </a:lnTo>
                  <a:lnTo>
                    <a:pt x="182641" y="9382"/>
                  </a:lnTo>
                  <a:lnTo>
                    <a:pt x="172467" y="2518"/>
                  </a:lnTo>
                  <a:lnTo>
                    <a:pt x="160020" y="0"/>
                  </a:lnTo>
                  <a:close/>
                </a:path>
              </a:pathLst>
            </a:custGeom>
            <a:solidFill>
              <a:srgbClr val="000000">
                <a:alpha val="16862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22904" y="4590786"/>
              <a:ext cx="3441192" cy="647228"/>
            </a:xfrm>
            <a:prstGeom prst="rect">
              <a:avLst/>
            </a:prstGeom>
          </p:spPr>
        </p:pic>
      </p:grp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27380" y="2206751"/>
          <a:ext cx="2547620" cy="24047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8485"/>
                <a:gridCol w="93345"/>
                <a:gridCol w="209550"/>
                <a:gridCol w="519430"/>
                <a:gridCol w="416560"/>
                <a:gridCol w="402589"/>
                <a:gridCol w="327660"/>
              </a:tblGrid>
              <a:tr h="333375"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dirty="0" baseline="-17361" sz="2400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>
                          <a:latin typeface="Cambria Math"/>
                          <a:cs typeface="Cambria Math"/>
                        </a:rPr>
                        <a:t>n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333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0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9845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2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9845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4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9845"/>
                </a:tc>
                <a:tc>
                  <a:txBody>
                    <a:bodyPr/>
                    <a:lstStyle/>
                    <a:p>
                      <a:pPr algn="r" marR="9207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6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9845"/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…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29845"/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ts val="1320"/>
                        </a:lnSpc>
                      </a:pPr>
                      <a:r>
                        <a:rPr dirty="0" baseline="-17361" sz="2400" spc="7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 spc="5">
                          <a:latin typeface="Cambria Math"/>
                          <a:cs typeface="Cambria Math"/>
                        </a:rPr>
                        <a:t>n-1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33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3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5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07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b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7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…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880">
                <a:tc>
                  <a:txBody>
                    <a:bodyPr/>
                    <a:lstStyle/>
                    <a:p>
                      <a:pPr algn="ctr">
                        <a:lnSpc>
                          <a:spcPts val="1630"/>
                        </a:lnSpc>
                      </a:pPr>
                      <a:r>
                        <a:rPr dirty="0" baseline="-17361" sz="2400" spc="7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 spc="5">
                          <a:latin typeface="Cambria Math"/>
                          <a:cs typeface="Cambria Math"/>
                        </a:rPr>
                        <a:t>n-2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21590" marR="3175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c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3495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c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2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3495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c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3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349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02870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c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4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2349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…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23495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292735">
                <a:tc>
                  <a:txBody>
                    <a:bodyPr/>
                    <a:lstStyle/>
                    <a:p>
                      <a:pPr algn="ctr">
                        <a:lnSpc>
                          <a:spcPts val="1320"/>
                        </a:lnSpc>
                      </a:pPr>
                      <a:r>
                        <a:rPr dirty="0" baseline="-17361" sz="2400" spc="7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 spc="5">
                          <a:latin typeface="Cambria Math"/>
                          <a:cs typeface="Cambria Math"/>
                        </a:rPr>
                        <a:t>n-3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430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d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3664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d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2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d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3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90170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d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4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095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…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</a:tr>
              <a:tr h="267335">
                <a:tc>
                  <a:txBody>
                    <a:bodyPr/>
                    <a:lstStyle/>
                    <a:p>
                      <a:pPr algn="ctr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20320" marR="3175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1125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56845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0">
                        <a:lnSpc>
                          <a:spcPts val="1764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⫶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</a:tr>
              <a:tr h="305435">
                <a:tc>
                  <a:txBody>
                    <a:bodyPr/>
                    <a:lstStyle/>
                    <a:p>
                      <a:pPr algn="ctr">
                        <a:lnSpc>
                          <a:spcPts val="1455"/>
                        </a:lnSpc>
                      </a:pPr>
                      <a:r>
                        <a:rPr dirty="0" baseline="-17361" sz="2400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>
                          <a:latin typeface="Cambria Math"/>
                          <a:cs typeface="Cambria Math"/>
                        </a:rPr>
                        <a:t>2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e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1905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e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2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1905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e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3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1905"/>
                </a:tc>
                <a:tc>
                  <a:txBody>
                    <a:bodyPr/>
                    <a:lstStyle/>
                    <a:p>
                      <a:pPr algn="r" marR="129539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0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190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88290">
                <a:tc>
                  <a:txBody>
                    <a:bodyPr/>
                    <a:lstStyle/>
                    <a:p>
                      <a:pPr algn="ctr">
                        <a:lnSpc>
                          <a:spcPts val="1320"/>
                        </a:lnSpc>
                      </a:pPr>
                      <a:r>
                        <a:rPr dirty="0" baseline="-17361" sz="2400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>
                          <a:latin typeface="Cambria Math"/>
                          <a:cs typeface="Cambria Math"/>
                        </a:rPr>
                        <a:t>1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9050" marR="317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f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3664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f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2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0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340995">
                <a:tc>
                  <a:txBody>
                    <a:bodyPr/>
                    <a:lstStyle/>
                    <a:p>
                      <a:pPr algn="ctr">
                        <a:lnSpc>
                          <a:spcPts val="1320"/>
                        </a:lnSpc>
                      </a:pPr>
                      <a:r>
                        <a:rPr dirty="0" baseline="-17361" sz="2400">
                          <a:latin typeface="Cambria Math"/>
                          <a:cs typeface="Cambria Math"/>
                        </a:rPr>
                        <a:t>w</a:t>
                      </a:r>
                      <a:r>
                        <a:rPr dirty="0" sz="1050">
                          <a:latin typeface="Cambria Math"/>
                          <a:cs typeface="Cambria Math"/>
                        </a:rPr>
                        <a:t>0</a:t>
                      </a:r>
                      <a:endParaRPr sz="105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g</a:t>
                      </a:r>
                      <a:r>
                        <a:rPr dirty="0" baseline="-21164" sz="1575">
                          <a:latin typeface="Cambria Math"/>
                          <a:cs typeface="Cambria Math"/>
                        </a:rPr>
                        <a:t>1</a:t>
                      </a:r>
                      <a:endParaRPr baseline="-21164" sz="1575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 marL="111125">
                        <a:lnSpc>
                          <a:spcPts val="1800"/>
                        </a:lnSpc>
                      </a:pPr>
                      <a:r>
                        <a:rPr dirty="0" sz="1600">
                          <a:latin typeface="Cambria Math"/>
                          <a:cs typeface="Cambria Math"/>
                        </a:rPr>
                        <a:t>0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B="0" marT="0">
                    <a:lnL w="3810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22903" y="2862570"/>
            <a:ext cx="3441192" cy="647228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422903" y="3726678"/>
            <a:ext cx="3441192" cy="647228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48143" y="2753867"/>
            <a:ext cx="3403600" cy="647700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295015" y="2281524"/>
            <a:ext cx="2140585" cy="3263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950" spc="-35" i="1">
                <a:latin typeface="Cambria Math"/>
                <a:cs typeface="Cambria Math"/>
              </a:rPr>
              <a:t>Coefic</a:t>
            </a:r>
            <a:r>
              <a:rPr dirty="0" sz="1950" spc="-35" i="1">
                <a:latin typeface="Cambria Math"/>
                <a:cs typeface="Cambria Math"/>
              </a:rPr>
              <a:t>i</a:t>
            </a:r>
            <a:r>
              <a:rPr dirty="0" sz="1950" spc="-45" i="1">
                <a:latin typeface="Cambria Math"/>
                <a:cs typeface="Cambria Math"/>
              </a:rPr>
              <a:t>en</a:t>
            </a:r>
            <a:r>
              <a:rPr dirty="0" sz="1950" spc="-45" i="1">
                <a:latin typeface="Cambria Math"/>
                <a:cs typeface="Cambria Math"/>
              </a:rPr>
              <a:t>t</a:t>
            </a:r>
            <a:r>
              <a:rPr dirty="0" sz="1950" spc="-40" i="1">
                <a:latin typeface="Cambria Math"/>
                <a:cs typeface="Cambria Math"/>
              </a:rPr>
              <a:t>es</a:t>
            </a:r>
            <a:r>
              <a:rPr dirty="0" sz="1950" spc="-60" i="1">
                <a:latin typeface="Cambria Math"/>
                <a:cs typeface="Cambria Math"/>
              </a:rPr>
              <a:t> </a:t>
            </a:r>
            <a:r>
              <a:rPr dirty="0" sz="1950" spc="-45" i="1">
                <a:latin typeface="Cambria Math"/>
                <a:cs typeface="Cambria Math"/>
              </a:rPr>
              <a:t>de</a:t>
            </a:r>
            <a:r>
              <a:rPr dirty="0" sz="1950" spc="-20" i="1">
                <a:latin typeface="Cambria Math"/>
                <a:cs typeface="Cambria Math"/>
              </a:rPr>
              <a:t> </a:t>
            </a:r>
            <a:r>
              <a:rPr dirty="0" sz="1950" spc="-60" i="1">
                <a:latin typeface="Cambria Math"/>
                <a:cs typeface="Cambria Math"/>
              </a:rPr>
              <a:t>Q</a:t>
            </a:r>
            <a:r>
              <a:rPr dirty="0" sz="1850" spc="5">
                <a:latin typeface="Cambria Math"/>
                <a:cs typeface="Cambria Math"/>
              </a:rPr>
              <a:t>(</a:t>
            </a:r>
            <a:r>
              <a:rPr dirty="0" sz="1950" spc="-65" i="1">
                <a:latin typeface="Cambria Math"/>
                <a:cs typeface="Cambria Math"/>
              </a:rPr>
              <a:t>w</a:t>
            </a:r>
            <a:r>
              <a:rPr dirty="0" sz="1850" spc="5">
                <a:latin typeface="Cambria Math"/>
                <a:cs typeface="Cambria Math"/>
              </a:rPr>
              <a:t>)</a:t>
            </a:r>
            <a:endParaRPr sz="1850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120389" y="2213610"/>
            <a:ext cx="96520" cy="576580"/>
          </a:xfrm>
          <a:custGeom>
            <a:avLst/>
            <a:gdLst/>
            <a:ahLst/>
            <a:cxnLst/>
            <a:rect l="l" t="t" r="r" b="b"/>
            <a:pathLst>
              <a:path w="96519" h="576580">
                <a:moveTo>
                  <a:pt x="0" y="0"/>
                </a:moveTo>
                <a:lnTo>
                  <a:pt x="18698" y="3121"/>
                </a:lnTo>
                <a:lnTo>
                  <a:pt x="33956" y="11636"/>
                </a:lnTo>
                <a:lnTo>
                  <a:pt x="44237" y="24270"/>
                </a:lnTo>
                <a:lnTo>
                  <a:pt x="48006" y="39750"/>
                </a:lnTo>
                <a:lnTo>
                  <a:pt x="48006" y="248285"/>
                </a:lnTo>
                <a:lnTo>
                  <a:pt x="51774" y="263765"/>
                </a:lnTo>
                <a:lnTo>
                  <a:pt x="62055" y="276399"/>
                </a:lnTo>
                <a:lnTo>
                  <a:pt x="77313" y="284914"/>
                </a:lnTo>
                <a:lnTo>
                  <a:pt x="96012" y="288036"/>
                </a:lnTo>
                <a:lnTo>
                  <a:pt x="77313" y="291157"/>
                </a:lnTo>
                <a:lnTo>
                  <a:pt x="62055" y="299672"/>
                </a:lnTo>
                <a:lnTo>
                  <a:pt x="51774" y="312306"/>
                </a:lnTo>
                <a:lnTo>
                  <a:pt x="48006" y="327787"/>
                </a:lnTo>
                <a:lnTo>
                  <a:pt x="48006" y="536320"/>
                </a:lnTo>
                <a:lnTo>
                  <a:pt x="44237" y="551801"/>
                </a:lnTo>
                <a:lnTo>
                  <a:pt x="33956" y="564435"/>
                </a:lnTo>
                <a:lnTo>
                  <a:pt x="18698" y="572950"/>
                </a:lnTo>
                <a:lnTo>
                  <a:pt x="0" y="576072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248143" y="3617976"/>
            <a:ext cx="3403600" cy="647700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248143" y="4674108"/>
            <a:ext cx="3314193" cy="609131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787704" y="5458764"/>
            <a:ext cx="10533380" cy="67754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1823085" marR="5080" indent="-1811020">
              <a:lnSpc>
                <a:spcPct val="102000"/>
              </a:lnSpc>
              <a:spcBef>
                <a:spcPts val="85"/>
              </a:spcBef>
            </a:pPr>
            <a:r>
              <a:rPr dirty="0" sz="2100" spc="10" b="1" i="1">
                <a:latin typeface="Calibri"/>
                <a:cs typeface="Calibri"/>
              </a:rPr>
              <a:t>El </a:t>
            </a:r>
            <a:r>
              <a:rPr dirty="0" sz="2100" spc="15" b="1" i="1">
                <a:latin typeface="Calibri"/>
                <a:cs typeface="Calibri"/>
              </a:rPr>
              <a:t>número de </a:t>
            </a:r>
            <a:r>
              <a:rPr dirty="0" sz="2100" spc="10" b="1" i="1">
                <a:latin typeface="Calibri"/>
                <a:cs typeface="Calibri"/>
              </a:rPr>
              <a:t>raíces </a:t>
            </a:r>
            <a:r>
              <a:rPr dirty="0" sz="2100" spc="5" b="1" i="1">
                <a:latin typeface="Calibri"/>
                <a:cs typeface="Calibri"/>
              </a:rPr>
              <a:t>con </a:t>
            </a:r>
            <a:r>
              <a:rPr dirty="0" sz="2100" spc="10" b="1" i="1">
                <a:latin typeface="Calibri"/>
                <a:cs typeface="Calibri"/>
              </a:rPr>
              <a:t>parte real positiva </a:t>
            </a:r>
            <a:r>
              <a:rPr dirty="0" sz="2100" spc="15" b="1" i="1">
                <a:latin typeface="Calibri"/>
                <a:cs typeface="Calibri"/>
              </a:rPr>
              <a:t>de la ecuación </a:t>
            </a:r>
            <a:r>
              <a:rPr dirty="0" sz="2100" spc="10" b="1" i="1">
                <a:latin typeface="Calibri"/>
                <a:cs typeface="Calibri"/>
              </a:rPr>
              <a:t>Q(w) </a:t>
            </a:r>
            <a:r>
              <a:rPr dirty="0" sz="2100" spc="5" b="1" i="1">
                <a:latin typeface="Calibri"/>
                <a:cs typeface="Calibri"/>
              </a:rPr>
              <a:t>es </a:t>
            </a:r>
            <a:r>
              <a:rPr dirty="0" sz="2100" spc="10" b="1" i="1">
                <a:latin typeface="Calibri"/>
                <a:cs typeface="Calibri"/>
              </a:rPr>
              <a:t>igual al </a:t>
            </a:r>
            <a:r>
              <a:rPr dirty="0" sz="2100" spc="15" b="1" i="1">
                <a:latin typeface="Calibri"/>
                <a:cs typeface="Calibri"/>
              </a:rPr>
              <a:t>número de cambios </a:t>
            </a:r>
            <a:r>
              <a:rPr dirty="0" sz="2100" spc="-459" b="1" i="1">
                <a:latin typeface="Calibri"/>
                <a:cs typeface="Calibri"/>
              </a:rPr>
              <a:t> </a:t>
            </a:r>
            <a:r>
              <a:rPr dirty="0" sz="2100" spc="15" b="1" i="1">
                <a:latin typeface="Calibri"/>
                <a:cs typeface="Calibri"/>
              </a:rPr>
              <a:t>de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0" b="1" i="1">
                <a:latin typeface="Calibri"/>
                <a:cs typeface="Calibri"/>
              </a:rPr>
              <a:t>signo</a:t>
            </a:r>
            <a:r>
              <a:rPr dirty="0" sz="2100" spc="-10" b="1" i="1">
                <a:latin typeface="Calibri"/>
                <a:cs typeface="Calibri"/>
              </a:rPr>
              <a:t> </a:t>
            </a:r>
            <a:r>
              <a:rPr dirty="0" sz="2100" spc="15" b="1" i="1">
                <a:latin typeface="Calibri"/>
                <a:cs typeface="Calibri"/>
              </a:rPr>
              <a:t>de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0" b="1" i="1">
                <a:latin typeface="Calibri"/>
                <a:cs typeface="Calibri"/>
              </a:rPr>
              <a:t>los</a:t>
            </a:r>
            <a:r>
              <a:rPr dirty="0" sz="2100" spc="5" b="1" i="1">
                <a:latin typeface="Calibri"/>
                <a:cs typeface="Calibri"/>
              </a:rPr>
              <a:t> coeficientes </a:t>
            </a:r>
            <a:r>
              <a:rPr dirty="0" sz="2100" spc="15" b="1" i="1">
                <a:latin typeface="Calibri"/>
                <a:cs typeface="Calibri"/>
              </a:rPr>
              <a:t>de </a:t>
            </a:r>
            <a:r>
              <a:rPr dirty="0" sz="2100" spc="10" b="1" i="1">
                <a:latin typeface="Calibri"/>
                <a:cs typeface="Calibri"/>
              </a:rPr>
              <a:t>la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5" b="1" i="1">
                <a:latin typeface="Calibri"/>
                <a:cs typeface="Calibri"/>
              </a:rPr>
              <a:t>primera</a:t>
            </a:r>
            <a:r>
              <a:rPr dirty="0" sz="2100" spc="-10" b="1" i="1">
                <a:latin typeface="Calibri"/>
                <a:cs typeface="Calibri"/>
              </a:rPr>
              <a:t> </a:t>
            </a:r>
            <a:r>
              <a:rPr dirty="0" sz="2100" spc="10" b="1" i="1">
                <a:latin typeface="Calibri"/>
                <a:cs typeface="Calibri"/>
              </a:rPr>
              <a:t>columna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5" b="1" i="1">
                <a:latin typeface="Calibri"/>
                <a:cs typeface="Calibri"/>
              </a:rPr>
              <a:t>de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0" b="1" i="1">
                <a:latin typeface="Calibri"/>
                <a:cs typeface="Calibri"/>
              </a:rPr>
              <a:t>la</a:t>
            </a:r>
            <a:r>
              <a:rPr dirty="0" sz="2100" spc="5" b="1" i="1">
                <a:latin typeface="Calibri"/>
                <a:cs typeface="Calibri"/>
              </a:rPr>
              <a:t> </a:t>
            </a:r>
            <a:r>
              <a:rPr dirty="0" sz="2100" spc="10" b="1" i="1">
                <a:latin typeface="Calibri"/>
                <a:cs typeface="Calibri"/>
              </a:rPr>
              <a:t>tabla</a:t>
            </a:r>
            <a:endParaRPr sz="21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427225" y="4612004"/>
            <a:ext cx="2447290" cy="866775"/>
          </a:xfrm>
          <a:custGeom>
            <a:avLst/>
            <a:gdLst/>
            <a:ahLst/>
            <a:cxnLst/>
            <a:rect l="l" t="t" r="r" b="b"/>
            <a:pathLst>
              <a:path w="2447290" h="866775">
                <a:moveTo>
                  <a:pt x="75116" y="27015"/>
                </a:moveTo>
                <a:lnTo>
                  <a:pt x="68883" y="45046"/>
                </a:lnTo>
                <a:lnTo>
                  <a:pt x="2440559" y="866521"/>
                </a:lnTo>
                <a:lnTo>
                  <a:pt x="2446782" y="848487"/>
                </a:lnTo>
                <a:lnTo>
                  <a:pt x="75116" y="27015"/>
                </a:lnTo>
                <a:close/>
              </a:path>
              <a:path w="2447290" h="866775">
                <a:moveTo>
                  <a:pt x="84455" y="0"/>
                </a:moveTo>
                <a:lnTo>
                  <a:pt x="0" y="11049"/>
                </a:lnTo>
                <a:lnTo>
                  <a:pt x="59562" y="72009"/>
                </a:lnTo>
                <a:lnTo>
                  <a:pt x="68883" y="45046"/>
                </a:lnTo>
                <a:lnTo>
                  <a:pt x="56896" y="40894"/>
                </a:lnTo>
                <a:lnTo>
                  <a:pt x="63118" y="22860"/>
                </a:lnTo>
                <a:lnTo>
                  <a:pt x="76552" y="22860"/>
                </a:lnTo>
                <a:lnTo>
                  <a:pt x="84455" y="0"/>
                </a:lnTo>
                <a:close/>
              </a:path>
              <a:path w="2447290" h="866775">
                <a:moveTo>
                  <a:pt x="63118" y="22860"/>
                </a:moveTo>
                <a:lnTo>
                  <a:pt x="56896" y="40894"/>
                </a:lnTo>
                <a:lnTo>
                  <a:pt x="68883" y="45046"/>
                </a:lnTo>
                <a:lnTo>
                  <a:pt x="75116" y="27015"/>
                </a:lnTo>
                <a:lnTo>
                  <a:pt x="63118" y="22860"/>
                </a:lnTo>
                <a:close/>
              </a:path>
              <a:path w="2447290" h="866775">
                <a:moveTo>
                  <a:pt x="76552" y="22860"/>
                </a:moveTo>
                <a:lnTo>
                  <a:pt x="63118" y="22860"/>
                </a:lnTo>
                <a:lnTo>
                  <a:pt x="75116" y="27015"/>
                </a:lnTo>
                <a:lnTo>
                  <a:pt x="76552" y="228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2308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Prueba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30"/>
              <a:t> </a:t>
            </a:r>
            <a:r>
              <a:rPr dirty="0" spc="-5"/>
              <a:t>Routh-Hurwitz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9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641847" y="2233167"/>
            <a:ext cx="800100" cy="393700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19327" y="2756916"/>
            <a:ext cx="4914900" cy="44450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580948" y="1201464"/>
            <a:ext cx="10793095" cy="1886585"/>
          </a:xfrm>
          <a:prstGeom prst="rect">
            <a:avLst/>
          </a:prstGeom>
        </p:spPr>
        <p:txBody>
          <a:bodyPr wrap="square" lIns="0" tIns="1047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25"/>
              </a:spcBef>
              <a:tabLst>
                <a:tab pos="3298825" algn="l"/>
              </a:tabLst>
            </a:pPr>
            <a:r>
              <a:rPr dirty="0" sz="2400" spc="-5">
                <a:latin typeface="Calibri"/>
                <a:cs typeface="Calibri"/>
              </a:rPr>
              <a:t>Determinar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la</a:t>
            </a:r>
            <a:r>
              <a:rPr dirty="0" sz="2400" spc="-5">
                <a:latin typeface="Calibri"/>
                <a:cs typeface="Calibri"/>
              </a:rPr>
              <a:t> estabilidad	de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un</a:t>
            </a:r>
            <a:r>
              <a:rPr dirty="0" sz="2400" spc="-1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sistema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cuya</a:t>
            </a:r>
            <a:r>
              <a:rPr dirty="0" sz="2400" spc="-20">
                <a:latin typeface="Calibri"/>
                <a:cs typeface="Calibri"/>
              </a:rPr>
              <a:t> </a:t>
            </a:r>
            <a:r>
              <a:rPr dirty="0" sz="2400" spc="-5">
                <a:latin typeface="Calibri"/>
                <a:cs typeface="Calibri"/>
              </a:rPr>
              <a:t>ecuación</a:t>
            </a:r>
            <a:r>
              <a:rPr dirty="0" sz="2400" spc="-25">
                <a:latin typeface="Calibri"/>
                <a:cs typeface="Calibri"/>
              </a:rPr>
              <a:t> </a:t>
            </a:r>
            <a:r>
              <a:rPr dirty="0" sz="2400" spc="-10">
                <a:latin typeface="Calibri"/>
                <a:cs typeface="Calibri"/>
              </a:rPr>
              <a:t>característica</a:t>
            </a:r>
            <a:r>
              <a:rPr dirty="0" sz="2400" spc="-6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es:</a:t>
            </a:r>
            <a:endParaRPr sz="24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720"/>
              </a:spcBef>
            </a:pPr>
            <a:r>
              <a:rPr dirty="0" sz="2400" spc="-5" i="1">
                <a:latin typeface="Calibri"/>
                <a:cs typeface="Calibri"/>
              </a:rPr>
              <a:t>P</a:t>
            </a:r>
            <a:r>
              <a:rPr dirty="0" sz="2400" spc="-5">
                <a:latin typeface="Calibri"/>
                <a:cs typeface="Calibri"/>
              </a:rPr>
              <a:t>(</a:t>
            </a:r>
            <a:r>
              <a:rPr dirty="0" sz="2400" spc="-5" i="1">
                <a:latin typeface="Calibri"/>
                <a:cs typeface="Calibri"/>
              </a:rPr>
              <a:t>z</a:t>
            </a:r>
            <a:r>
              <a:rPr dirty="0" sz="2400" spc="-5">
                <a:latin typeface="Calibri"/>
                <a:cs typeface="Calibri"/>
              </a:rPr>
              <a:t>)</a:t>
            </a:r>
            <a:r>
              <a:rPr dirty="0" sz="2400" spc="-5" i="1">
                <a:latin typeface="Calibri"/>
                <a:cs typeface="Calibri"/>
              </a:rPr>
              <a:t>=z</a:t>
            </a:r>
            <a:r>
              <a:rPr dirty="0" baseline="24305" sz="2400" spc="-7" i="1">
                <a:latin typeface="Calibri"/>
                <a:cs typeface="Calibri"/>
              </a:rPr>
              <a:t>3</a:t>
            </a:r>
            <a:r>
              <a:rPr dirty="0" sz="2400" spc="-5" i="1">
                <a:latin typeface="Calibri"/>
                <a:cs typeface="Calibri"/>
              </a:rPr>
              <a:t>+1.3z</a:t>
            </a:r>
            <a:r>
              <a:rPr dirty="0" baseline="24305" sz="2400" spc="-7" i="1">
                <a:latin typeface="Calibri"/>
                <a:cs typeface="Calibri"/>
              </a:rPr>
              <a:t>2</a:t>
            </a:r>
            <a:r>
              <a:rPr dirty="0" sz="2400" spc="-5" i="1">
                <a:latin typeface="Calibri"/>
                <a:cs typeface="Calibri"/>
              </a:rPr>
              <a:t>-0.085z+0.24</a:t>
            </a:r>
            <a:endParaRPr sz="24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710"/>
              </a:spcBef>
            </a:pPr>
            <a:r>
              <a:rPr dirty="0" sz="2400" spc="-10" i="1">
                <a:latin typeface="Calibri"/>
                <a:cs typeface="Calibri"/>
              </a:rPr>
              <a:t>Realizamos</a:t>
            </a:r>
            <a:r>
              <a:rPr dirty="0" sz="2400" spc="-35" i="1">
                <a:latin typeface="Calibri"/>
                <a:cs typeface="Calibri"/>
              </a:rPr>
              <a:t> </a:t>
            </a:r>
            <a:r>
              <a:rPr dirty="0" sz="2400" i="1">
                <a:latin typeface="Calibri"/>
                <a:cs typeface="Calibri"/>
              </a:rPr>
              <a:t>la</a:t>
            </a:r>
            <a:r>
              <a:rPr dirty="0" sz="2400" spc="-15" i="1">
                <a:latin typeface="Calibri"/>
                <a:cs typeface="Calibri"/>
              </a:rPr>
              <a:t> </a:t>
            </a:r>
            <a:r>
              <a:rPr dirty="0" sz="2400" spc="-5" i="1">
                <a:latin typeface="Calibri"/>
                <a:cs typeface="Calibri"/>
              </a:rPr>
              <a:t>transformación bilineal:</a:t>
            </a:r>
            <a:endParaRPr sz="2400">
              <a:latin typeface="Calibri"/>
              <a:cs typeface="Calibri"/>
            </a:endParaRPr>
          </a:p>
          <a:p>
            <a:pPr marL="5318760">
              <a:lnSpc>
                <a:spcPct val="100000"/>
              </a:lnSpc>
              <a:spcBef>
                <a:spcPts val="1630"/>
              </a:spcBef>
            </a:pPr>
            <a:r>
              <a:rPr dirty="0" sz="1850" spc="5" i="1">
                <a:latin typeface="Calibri"/>
                <a:cs typeface="Calibri"/>
              </a:rPr>
              <a:t>Simplificamos</a:t>
            </a:r>
            <a:r>
              <a:rPr dirty="0" sz="1850" spc="-40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multiplicando</a:t>
            </a:r>
            <a:r>
              <a:rPr dirty="0" sz="1850" spc="-10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ambos</a:t>
            </a:r>
            <a:r>
              <a:rPr dirty="0" sz="1850" spc="15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miembros</a:t>
            </a:r>
            <a:r>
              <a:rPr dirty="0" sz="1850" spc="-15" i="1">
                <a:latin typeface="Calibri"/>
                <a:cs typeface="Calibri"/>
              </a:rPr>
              <a:t> </a:t>
            </a:r>
            <a:r>
              <a:rPr dirty="0" sz="1850" spc="5" i="1">
                <a:latin typeface="Calibri"/>
                <a:cs typeface="Calibri"/>
              </a:rPr>
              <a:t>por </a:t>
            </a:r>
            <a:r>
              <a:rPr dirty="0" sz="1850" spc="5">
                <a:latin typeface="Times New Roman"/>
                <a:cs typeface="Times New Roman"/>
              </a:rPr>
              <a:t>(</a:t>
            </a:r>
            <a:r>
              <a:rPr dirty="0" sz="1850" spc="5" i="1">
                <a:latin typeface="Times New Roman"/>
                <a:cs typeface="Times New Roman"/>
              </a:rPr>
              <a:t>w</a:t>
            </a:r>
            <a:r>
              <a:rPr dirty="0" sz="1850" spc="5">
                <a:latin typeface="Times New Roman"/>
                <a:cs typeface="Times New Roman"/>
              </a:rPr>
              <a:t>-1)</a:t>
            </a:r>
            <a:r>
              <a:rPr dirty="0" baseline="24444" sz="1875" spc="7">
                <a:latin typeface="Times New Roman"/>
                <a:cs typeface="Times New Roman"/>
              </a:rPr>
              <a:t>3</a:t>
            </a:r>
            <a:endParaRPr baseline="24444" sz="1875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19327" y="3729761"/>
            <a:ext cx="6807708" cy="19088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19327" y="4387062"/>
            <a:ext cx="6628949" cy="44405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19327" y="5295442"/>
            <a:ext cx="4102608" cy="190880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7334567" y="5260403"/>
            <a:ext cx="3562350" cy="273685"/>
            <a:chOff x="7334567" y="5260403"/>
            <a:chExt cx="3562350" cy="273685"/>
          </a:xfrm>
        </p:grpSpPr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44156" y="5295442"/>
              <a:ext cx="3543300" cy="19088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339330" y="5265165"/>
              <a:ext cx="3552825" cy="264160"/>
            </a:xfrm>
            <a:custGeom>
              <a:avLst/>
              <a:gdLst/>
              <a:ahLst/>
              <a:cxnLst/>
              <a:rect l="l" t="t" r="r" b="b"/>
              <a:pathLst>
                <a:path w="3552825" h="264160">
                  <a:moveTo>
                    <a:pt x="0" y="264032"/>
                  </a:moveTo>
                  <a:lnTo>
                    <a:pt x="3552825" y="264032"/>
                  </a:lnTo>
                  <a:lnTo>
                    <a:pt x="3552825" y="0"/>
                  </a:lnTo>
                  <a:lnTo>
                    <a:pt x="0" y="0"/>
                  </a:lnTo>
                  <a:lnTo>
                    <a:pt x="0" y="264032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2467101" y="5563615"/>
            <a:ext cx="4696460" cy="269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5" i="1">
                <a:latin typeface="Calibri"/>
                <a:cs typeface="Calibri"/>
              </a:rPr>
              <a:t>Dividiendo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por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i="1">
                <a:latin typeface="Calibri"/>
                <a:cs typeface="Calibri"/>
              </a:rPr>
              <a:t>el </a:t>
            </a:r>
            <a:r>
              <a:rPr dirty="0" sz="1600" spc="-10" i="1">
                <a:latin typeface="Calibri"/>
                <a:cs typeface="Calibri"/>
              </a:rPr>
              <a:t>coeficiente</a:t>
            </a:r>
            <a:r>
              <a:rPr dirty="0" sz="1600" spc="-25" i="1">
                <a:latin typeface="Calibri"/>
                <a:cs typeface="Calibri"/>
              </a:rPr>
              <a:t> </a:t>
            </a:r>
            <a:r>
              <a:rPr dirty="0" sz="1600" spc="-5" i="1">
                <a:latin typeface="Calibri"/>
                <a:cs typeface="Calibri"/>
              </a:rPr>
              <a:t>de</a:t>
            </a:r>
            <a:r>
              <a:rPr dirty="0" sz="1600" spc="15" i="1">
                <a:latin typeface="Calibri"/>
                <a:cs typeface="Calibri"/>
              </a:rPr>
              <a:t> </a:t>
            </a:r>
            <a:r>
              <a:rPr dirty="0" sz="1600" spc="-10" i="1">
                <a:latin typeface="Calibri"/>
                <a:cs typeface="Calibri"/>
              </a:rPr>
              <a:t>mayor</a:t>
            </a:r>
            <a:r>
              <a:rPr dirty="0" sz="1600" spc="30" i="1">
                <a:latin typeface="Calibri"/>
                <a:cs typeface="Calibri"/>
              </a:rPr>
              <a:t> </a:t>
            </a:r>
            <a:r>
              <a:rPr dirty="0" sz="1600" spc="-15" i="1">
                <a:latin typeface="Calibri"/>
                <a:cs typeface="Calibri"/>
              </a:rPr>
              <a:t>exponente</a:t>
            </a:r>
            <a:r>
              <a:rPr dirty="0" sz="1600" spc="10" i="1">
                <a:latin typeface="Calibri"/>
                <a:cs typeface="Calibri"/>
              </a:rPr>
              <a:t> </a:t>
            </a:r>
            <a:r>
              <a:rPr dirty="0" sz="1600" spc="-10">
                <a:latin typeface="Calibri"/>
                <a:cs typeface="Calibri"/>
              </a:rPr>
              <a:t>(</a:t>
            </a:r>
            <a:r>
              <a:rPr dirty="0" sz="1600" spc="-10" i="1">
                <a:latin typeface="Calibri"/>
                <a:cs typeface="Calibri"/>
              </a:rPr>
              <a:t>2.455</a:t>
            </a:r>
            <a:r>
              <a:rPr dirty="0" sz="1600" spc="-10"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943855" y="5358384"/>
            <a:ext cx="2208530" cy="76200"/>
          </a:xfrm>
          <a:custGeom>
            <a:avLst/>
            <a:gdLst/>
            <a:ahLst/>
            <a:cxnLst/>
            <a:rect l="l" t="t" r="r" b="b"/>
            <a:pathLst>
              <a:path w="2208529" h="76200">
                <a:moveTo>
                  <a:pt x="2132076" y="0"/>
                </a:moveTo>
                <a:lnTo>
                  <a:pt x="2132076" y="76199"/>
                </a:lnTo>
                <a:lnTo>
                  <a:pt x="2195576" y="44449"/>
                </a:lnTo>
                <a:lnTo>
                  <a:pt x="2144776" y="44449"/>
                </a:lnTo>
                <a:lnTo>
                  <a:pt x="2144776" y="31749"/>
                </a:lnTo>
                <a:lnTo>
                  <a:pt x="2195576" y="31749"/>
                </a:lnTo>
                <a:lnTo>
                  <a:pt x="2132076" y="0"/>
                </a:lnTo>
                <a:close/>
              </a:path>
              <a:path w="2208529" h="76200">
                <a:moveTo>
                  <a:pt x="2132076" y="31749"/>
                </a:moveTo>
                <a:lnTo>
                  <a:pt x="0" y="31749"/>
                </a:lnTo>
                <a:lnTo>
                  <a:pt x="0" y="44449"/>
                </a:lnTo>
                <a:lnTo>
                  <a:pt x="2132076" y="44449"/>
                </a:lnTo>
                <a:lnTo>
                  <a:pt x="2132076" y="31749"/>
                </a:lnTo>
                <a:close/>
              </a:path>
              <a:path w="2208529" h="76200">
                <a:moveTo>
                  <a:pt x="2195576" y="31749"/>
                </a:moveTo>
                <a:lnTo>
                  <a:pt x="2144776" y="31749"/>
                </a:lnTo>
                <a:lnTo>
                  <a:pt x="2144776" y="44449"/>
                </a:lnTo>
                <a:lnTo>
                  <a:pt x="2195576" y="44449"/>
                </a:lnTo>
                <a:lnTo>
                  <a:pt x="2208276" y="38099"/>
                </a:lnTo>
                <a:lnTo>
                  <a:pt x="2195576" y="31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0" y="0"/>
            <a:ext cx="9001125" cy="721360"/>
          </a:xfrm>
          <a:custGeom>
            <a:avLst/>
            <a:gdLst/>
            <a:ahLst/>
            <a:cxnLst/>
            <a:rect l="l" t="t" r="r" b="b"/>
            <a:pathLst>
              <a:path w="9001125" h="721360">
                <a:moveTo>
                  <a:pt x="9000744" y="0"/>
                </a:moveTo>
                <a:lnTo>
                  <a:pt x="0" y="0"/>
                </a:lnTo>
                <a:lnTo>
                  <a:pt x="0" y="720851"/>
                </a:lnTo>
                <a:lnTo>
                  <a:pt x="9000744" y="720851"/>
                </a:lnTo>
                <a:lnTo>
                  <a:pt x="9000744" y="0"/>
                </a:lnTo>
                <a:close/>
              </a:path>
            </a:pathLst>
          </a:custGeom>
          <a:solidFill>
            <a:srgbClr val="CA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67436" y="126872"/>
            <a:ext cx="323088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Prueba</a:t>
            </a:r>
            <a:r>
              <a:rPr dirty="0" spc="-40"/>
              <a:t> </a:t>
            </a:r>
            <a:r>
              <a:rPr dirty="0"/>
              <a:t>de</a:t>
            </a:r>
            <a:r>
              <a:rPr dirty="0" spc="-30"/>
              <a:t> </a:t>
            </a:r>
            <a:r>
              <a:rPr dirty="0" spc="-5"/>
              <a:t>Routh-Hurwitz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Control</a:t>
            </a:r>
            <a:r>
              <a:rPr dirty="0" spc="-30"/>
              <a:t> </a:t>
            </a:r>
            <a:r>
              <a:rPr dirty="0" spc="-5"/>
              <a:t>Discreto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pc="-5"/>
              <a:t>Máster en</a:t>
            </a:r>
            <a:r>
              <a:rPr dirty="0" spc="-20"/>
              <a:t> </a:t>
            </a:r>
            <a:r>
              <a:rPr dirty="0" spc="-5"/>
              <a:t>Ingeniería</a:t>
            </a:r>
            <a:r>
              <a:rPr dirty="0" spc="15"/>
              <a:t> </a:t>
            </a:r>
            <a:r>
              <a:rPr dirty="0" spc="-5"/>
              <a:t>Industrial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955"/>
              </a:lnSpc>
            </a:pPr>
            <a:r>
              <a:rPr dirty="0"/>
              <a:t>10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Antonio Ama Espinosa</dc:creator>
  <dcterms:created xsi:type="dcterms:W3CDTF">2023-01-16T07:49:52Z</dcterms:created>
  <dcterms:modified xsi:type="dcterms:W3CDTF">2023-01-16T07:49:52Z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2023-01-15T00:00:00Z</vt:filetime>
  </property>
  <property fmtid="{D5CDD505-2E9C-101B-9397-08002B2CF9AE}" pid="3" name="Creator">
    <vt:lpwstr>Adobe Acrobat Pro (32-bit) 22.3.20310</vt:lpwstr>
  </property>
  <property fmtid="{D5CDD505-2E9C-101B-9397-08002B2CF9AE}" pid="4" name="LastSaved">
    <vt:filetime>2023-01-16T00:00:00Z</vt:filetime>
  </property>
</Properties>
</file>